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3" r:id="rId8"/>
    <p:sldId id="262" r:id="rId9"/>
    <p:sldId id="264" r:id="rId10"/>
    <p:sldId id="265" r:id="rId11"/>
    <p:sldId id="267" r:id="rId12"/>
    <p:sldId id="266" r:id="rId13"/>
    <p:sldId id="268" r:id="rId14"/>
    <p:sldId id="270" r:id="rId15"/>
    <p:sldId id="269" r:id="rId16"/>
    <p:sldId id="271" r:id="rId17"/>
    <p:sldId id="272" r:id="rId18"/>
    <p:sldId id="274" r:id="rId19"/>
    <p:sldId id="277" r:id="rId20"/>
    <p:sldId id="281" r:id="rId21"/>
    <p:sldId id="278" r:id="rId22"/>
    <p:sldId id="279" r:id="rId23"/>
    <p:sldId id="282" r:id="rId24"/>
    <p:sldId id="283" r:id="rId25"/>
    <p:sldId id="284" r:id="rId26"/>
    <p:sldId id="285" r:id="rId27"/>
    <p:sldId id="286" r:id="rId28"/>
    <p:sldId id="287" r:id="rId29"/>
    <p:sldId id="289"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j Bogdanov (CSD)" initials="AB(" lastIdx="3" clrIdx="0">
    <p:extLst>
      <p:ext uri="{19B8F6BF-5375-455C-9EA6-DF929625EA0E}">
        <p15:presenceInfo xmlns:p15="http://schemas.microsoft.com/office/powerpoint/2012/main" userId="S::andrejb@cuhk.edu.hk::54a3fc38-bcd8-4812-b887-b84a314b9e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0E0F5"/>
    <a:srgbClr val="FFFFFF"/>
    <a:srgbClr val="33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550"/>
  </p:normalViewPr>
  <p:slideViewPr>
    <p:cSldViewPr snapToGrid="0" snapToObjects="1">
      <p:cViewPr varScale="1">
        <p:scale>
          <a:sx n="128" d="100"/>
          <a:sy n="128" d="100"/>
        </p:scale>
        <p:origin x="696" y="176"/>
      </p:cViewPr>
      <p:guideLst>
        <p:guide orient="horz" pos="2137"/>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j Bogdanov" userId="51811781_tp_dropbox" providerId="OAuth2" clId="{41052E45-3DAC-B041-B0DC-B2CDEBDB9ACB}"/>
    <pc:docChg chg="undo redo custSel delSld modSld sldOrd">
      <pc:chgData name="Andrej Bogdanov" userId="51811781_tp_dropbox" providerId="OAuth2" clId="{41052E45-3DAC-B041-B0DC-B2CDEBDB9ACB}" dt="2020-05-10T01:13:01.640" v="315" actId="7634"/>
      <pc:docMkLst>
        <pc:docMk/>
      </pc:docMkLst>
      <pc:sldChg chg="addSp delSp modSp">
        <pc:chgData name="Andrej Bogdanov" userId="51811781_tp_dropbox" providerId="OAuth2" clId="{41052E45-3DAC-B041-B0DC-B2CDEBDB9ACB}" dt="2020-04-15T03:21:08.280" v="7" actId="7634"/>
        <pc:sldMkLst>
          <pc:docMk/>
          <pc:sldMk cId="871201104" sldId="258"/>
        </pc:sldMkLst>
        <pc:inkChg chg="add del mod modStrokes">
          <ac:chgData name="Andrej Bogdanov" userId="51811781_tp_dropbox" providerId="OAuth2" clId="{41052E45-3DAC-B041-B0DC-B2CDEBDB9ACB}" dt="2020-04-15T03:19:54.984" v="4"/>
          <ac:inkMkLst>
            <pc:docMk/>
            <pc:sldMk cId="871201104" sldId="258"/>
            <ac:inkMk id="2" creationId="{79F493D3-CEAD-EC42-A12A-EA0D16276DBA}"/>
          </ac:inkMkLst>
        </pc:inkChg>
        <pc:inkChg chg="add del">
          <ac:chgData name="Andrej Bogdanov" userId="51811781_tp_dropbox" providerId="OAuth2" clId="{41052E45-3DAC-B041-B0DC-B2CDEBDB9ACB}" dt="2020-04-15T03:20:41.095" v="6"/>
          <ac:inkMkLst>
            <pc:docMk/>
            <pc:sldMk cId="871201104" sldId="258"/>
            <ac:inkMk id="4" creationId="{0AE6B02E-CDB5-4A46-B767-B5E340488F94}"/>
          </ac:inkMkLst>
        </pc:inkChg>
        <pc:inkChg chg="add">
          <ac:chgData name="Andrej Bogdanov" userId="51811781_tp_dropbox" providerId="OAuth2" clId="{41052E45-3DAC-B041-B0DC-B2CDEBDB9ACB}" dt="2020-04-15T03:21:08.280" v="7" actId="7634"/>
          <ac:inkMkLst>
            <pc:docMk/>
            <pc:sldMk cId="871201104" sldId="258"/>
            <ac:inkMk id="10" creationId="{AC26F62C-CCCC-384C-AFFE-485134FD50AA}"/>
          </ac:inkMkLst>
        </pc:inkChg>
      </pc:sldChg>
      <pc:sldChg chg="addSp modSp">
        <pc:chgData name="Andrej Bogdanov" userId="51811781_tp_dropbox" providerId="OAuth2" clId="{41052E45-3DAC-B041-B0DC-B2CDEBDB9ACB}" dt="2020-04-15T03:22:19.751" v="14" actId="7634"/>
        <pc:sldMkLst>
          <pc:docMk/>
          <pc:sldMk cId="1639846032" sldId="259"/>
        </pc:sldMkLst>
        <pc:inkChg chg="add mod modStrokes">
          <ac:chgData name="Andrej Bogdanov" userId="51811781_tp_dropbox" providerId="OAuth2" clId="{41052E45-3DAC-B041-B0DC-B2CDEBDB9ACB}" dt="2020-04-15T03:21:43.036" v="13"/>
          <ac:inkMkLst>
            <pc:docMk/>
            <pc:sldMk cId="1639846032" sldId="259"/>
            <ac:inkMk id="3" creationId="{9D82C100-5B78-AC4B-9ABB-F51D15091A39}"/>
          </ac:inkMkLst>
        </pc:inkChg>
        <pc:inkChg chg="add">
          <ac:chgData name="Andrej Bogdanov" userId="51811781_tp_dropbox" providerId="OAuth2" clId="{41052E45-3DAC-B041-B0DC-B2CDEBDB9ACB}" dt="2020-04-15T03:22:19.751" v="14" actId="7634"/>
          <ac:inkMkLst>
            <pc:docMk/>
            <pc:sldMk cId="1639846032" sldId="259"/>
            <ac:inkMk id="4" creationId="{5BE1B006-0E25-334E-B141-708C3E1D6D25}"/>
          </ac:inkMkLst>
        </pc:inkChg>
      </pc:sldChg>
      <pc:sldChg chg="addSp delSp modSp">
        <pc:chgData name="Andrej Bogdanov" userId="51811781_tp_dropbox" providerId="OAuth2" clId="{41052E45-3DAC-B041-B0DC-B2CDEBDB9ACB}" dt="2020-04-15T03:24:32.381" v="21" actId="7634"/>
        <pc:sldMkLst>
          <pc:docMk/>
          <pc:sldMk cId="3066480065" sldId="260"/>
        </pc:sldMkLst>
        <pc:inkChg chg="add del mod modStrokes">
          <ac:chgData name="Andrej Bogdanov" userId="51811781_tp_dropbox" providerId="OAuth2" clId="{41052E45-3DAC-B041-B0DC-B2CDEBDB9ACB}" dt="2020-04-15T03:22:33.997" v="20"/>
          <ac:inkMkLst>
            <pc:docMk/>
            <pc:sldMk cId="3066480065" sldId="260"/>
            <ac:inkMk id="2" creationId="{C8C3FD1B-C15C-C64A-885B-81225EBD9A6D}"/>
          </ac:inkMkLst>
        </pc:inkChg>
        <pc:inkChg chg="add">
          <ac:chgData name="Andrej Bogdanov" userId="51811781_tp_dropbox" providerId="OAuth2" clId="{41052E45-3DAC-B041-B0DC-B2CDEBDB9ACB}" dt="2020-04-15T03:24:32.381" v="21" actId="7634"/>
          <ac:inkMkLst>
            <pc:docMk/>
            <pc:sldMk cId="3066480065" sldId="260"/>
            <ac:inkMk id="3" creationId="{E2E474CE-76BF-4449-B4E7-D1A57FD31A8C}"/>
          </ac:inkMkLst>
        </pc:inkChg>
      </pc:sldChg>
      <pc:sldChg chg="addSp modSp">
        <pc:chgData name="Andrej Bogdanov" userId="51811781_tp_dropbox" providerId="OAuth2" clId="{41052E45-3DAC-B041-B0DC-B2CDEBDB9ACB}" dt="2020-04-15T03:27:19.779" v="29" actId="7634"/>
        <pc:sldMkLst>
          <pc:docMk/>
          <pc:sldMk cId="1290664766" sldId="262"/>
        </pc:sldMkLst>
        <pc:inkChg chg="add mod modStrokes">
          <ac:chgData name="Andrej Bogdanov" userId="51811781_tp_dropbox" providerId="OAuth2" clId="{41052E45-3DAC-B041-B0DC-B2CDEBDB9ACB}" dt="2020-04-15T03:26:32.504" v="28"/>
          <ac:inkMkLst>
            <pc:docMk/>
            <pc:sldMk cId="1290664766" sldId="262"/>
            <ac:inkMk id="2" creationId="{973A6D77-FAF4-5E44-9D19-0DFB58253A6B}"/>
          </ac:inkMkLst>
        </pc:inkChg>
        <pc:inkChg chg="add">
          <ac:chgData name="Andrej Bogdanov" userId="51811781_tp_dropbox" providerId="OAuth2" clId="{41052E45-3DAC-B041-B0DC-B2CDEBDB9ACB}" dt="2020-04-15T03:27:19.779" v="29" actId="7634"/>
          <ac:inkMkLst>
            <pc:docMk/>
            <pc:sldMk cId="1290664766" sldId="262"/>
            <ac:inkMk id="4" creationId="{D27E10D7-48AF-ED4C-B0BD-BB7A1ADD052A}"/>
          </ac:inkMkLst>
        </pc:inkChg>
      </pc:sldChg>
      <pc:sldChg chg="addSp modSp">
        <pc:chgData name="Andrej Bogdanov" userId="51811781_tp_dropbox" providerId="OAuth2" clId="{41052E45-3DAC-B041-B0DC-B2CDEBDB9ACB}" dt="2020-04-15T03:26:18.575" v="27"/>
        <pc:sldMkLst>
          <pc:docMk/>
          <pc:sldMk cId="3009012011" sldId="263"/>
        </pc:sldMkLst>
        <pc:inkChg chg="add mod modStrokes">
          <ac:chgData name="Andrej Bogdanov" userId="51811781_tp_dropbox" providerId="OAuth2" clId="{41052E45-3DAC-B041-B0DC-B2CDEBDB9ACB}" dt="2020-04-15T03:26:18.575" v="27"/>
          <ac:inkMkLst>
            <pc:docMk/>
            <pc:sldMk cId="3009012011" sldId="263"/>
            <ac:inkMk id="8" creationId="{9375855D-9F43-DD43-9F6E-2284B62DD03B}"/>
          </ac:inkMkLst>
        </pc:inkChg>
        <pc:inkChg chg="add">
          <ac:chgData name="Andrej Bogdanov" userId="51811781_tp_dropbox" providerId="OAuth2" clId="{41052E45-3DAC-B041-B0DC-B2CDEBDB9ACB}" dt="2020-04-15T03:26:15.879" v="26" actId="7634"/>
          <ac:inkMkLst>
            <pc:docMk/>
            <pc:sldMk cId="3009012011" sldId="263"/>
            <ac:inkMk id="9" creationId="{9B7F235E-D68F-4C4F-911E-025D11C55FD1}"/>
          </ac:inkMkLst>
        </pc:inkChg>
      </pc:sldChg>
      <pc:sldChg chg="addSp modSp">
        <pc:chgData name="Andrej Bogdanov" userId="51811781_tp_dropbox" providerId="OAuth2" clId="{41052E45-3DAC-B041-B0DC-B2CDEBDB9ACB}" dt="2020-04-15T03:40:36.383" v="60" actId="7634"/>
        <pc:sldMkLst>
          <pc:docMk/>
          <pc:sldMk cId="2203218808" sldId="264"/>
        </pc:sldMkLst>
        <pc:inkChg chg="add mod modStrokes">
          <ac:chgData name="Andrej Bogdanov" userId="51811781_tp_dropbox" providerId="OAuth2" clId="{41052E45-3DAC-B041-B0DC-B2CDEBDB9ACB}" dt="2020-04-15T03:30:37.410" v="52"/>
          <ac:inkMkLst>
            <pc:docMk/>
            <pc:sldMk cId="2203218808" sldId="264"/>
            <ac:inkMk id="6" creationId="{39EE75F6-E432-C347-87A2-503D5CAE6C61}"/>
          </ac:inkMkLst>
        </pc:inkChg>
        <pc:inkChg chg="add mod modStrokes">
          <ac:chgData name="Andrej Bogdanov" userId="51811781_tp_dropbox" providerId="OAuth2" clId="{41052E45-3DAC-B041-B0DC-B2CDEBDB9ACB}" dt="2020-04-15T03:29:19.218" v="45"/>
          <ac:inkMkLst>
            <pc:docMk/>
            <pc:sldMk cId="2203218808" sldId="264"/>
            <ac:inkMk id="7" creationId="{960FEED6-CBCB-684A-BF55-97622CA01F0B}"/>
          </ac:inkMkLst>
        </pc:inkChg>
        <pc:inkChg chg="add">
          <ac:chgData name="Andrej Bogdanov" userId="51811781_tp_dropbox" providerId="OAuth2" clId="{41052E45-3DAC-B041-B0DC-B2CDEBDB9ACB}" dt="2020-04-15T03:30:29.507" v="50" actId="7634"/>
          <ac:inkMkLst>
            <pc:docMk/>
            <pc:sldMk cId="2203218808" sldId="264"/>
            <ac:inkMk id="8" creationId="{E71F07F7-2490-B141-9D45-01ECB40F2320}"/>
          </ac:inkMkLst>
        </pc:inkChg>
        <pc:inkChg chg="add">
          <ac:chgData name="Andrej Bogdanov" userId="51811781_tp_dropbox" providerId="OAuth2" clId="{41052E45-3DAC-B041-B0DC-B2CDEBDB9ACB}" dt="2020-04-15T03:33:37.535" v="53" actId="7634"/>
          <ac:inkMkLst>
            <pc:docMk/>
            <pc:sldMk cId="2203218808" sldId="264"/>
            <ac:inkMk id="9" creationId="{7A89D85D-F904-3B45-B1FA-628561A6138A}"/>
          </ac:inkMkLst>
        </pc:inkChg>
        <pc:inkChg chg="add">
          <ac:chgData name="Andrej Bogdanov" userId="51811781_tp_dropbox" providerId="OAuth2" clId="{41052E45-3DAC-B041-B0DC-B2CDEBDB9ACB}" dt="2020-04-15T03:40:36.383" v="60" actId="7634"/>
          <ac:inkMkLst>
            <pc:docMk/>
            <pc:sldMk cId="2203218808" sldId="264"/>
            <ac:inkMk id="10" creationId="{0099D8B1-DCD0-E245-8EB6-81B0643E27A7}"/>
          </ac:inkMkLst>
        </pc:inkChg>
      </pc:sldChg>
      <pc:sldChg chg="addSp delSp modSp">
        <pc:chgData name="Andrej Bogdanov" userId="51811781_tp_dropbox" providerId="OAuth2" clId="{41052E45-3DAC-B041-B0DC-B2CDEBDB9ACB}" dt="2020-04-20T01:18:32.889" v="139" actId="7634"/>
        <pc:sldMkLst>
          <pc:docMk/>
          <pc:sldMk cId="1673016085" sldId="265"/>
        </pc:sldMkLst>
        <pc:inkChg chg="add mod modStrokes">
          <ac:chgData name="Andrej Bogdanov" userId="51811781_tp_dropbox" providerId="OAuth2" clId="{41052E45-3DAC-B041-B0DC-B2CDEBDB9ACB}" dt="2020-04-15T03:34:01.248" v="59"/>
          <ac:inkMkLst>
            <pc:docMk/>
            <pc:sldMk cId="1673016085" sldId="265"/>
            <ac:inkMk id="3" creationId="{6FCD6995-18BC-D84F-9063-2B380F31F956}"/>
          </ac:inkMkLst>
        </pc:inkChg>
        <pc:inkChg chg="add mod modStrokes">
          <ac:chgData name="Andrej Bogdanov" userId="51811781_tp_dropbox" providerId="OAuth2" clId="{41052E45-3DAC-B041-B0DC-B2CDEBDB9ACB}" dt="2020-04-17T23:52:59.626" v="135"/>
          <ac:inkMkLst>
            <pc:docMk/>
            <pc:sldMk cId="1673016085" sldId="265"/>
            <ac:inkMk id="4" creationId="{4FBC3108-D2C4-8E4F-8932-8F43335078F9}"/>
          </ac:inkMkLst>
        </pc:inkChg>
        <pc:inkChg chg="del">
          <ac:chgData name="Andrej Bogdanov" userId="51811781_tp_dropbox" providerId="OAuth2" clId="{41052E45-3DAC-B041-B0DC-B2CDEBDB9ACB}" dt="2020-04-17T23:52:46.507" v="132"/>
          <ac:inkMkLst>
            <pc:docMk/>
            <pc:sldMk cId="1673016085" sldId="265"/>
            <ac:inkMk id="5" creationId="{86A0EF84-9B98-5340-9879-F341531F9C1A}"/>
          </ac:inkMkLst>
        </pc:inkChg>
        <pc:inkChg chg="add">
          <ac:chgData name="Andrej Bogdanov" userId="51811781_tp_dropbox" providerId="OAuth2" clId="{41052E45-3DAC-B041-B0DC-B2CDEBDB9ACB}" dt="2020-04-20T01:18:32.889" v="139" actId="7634"/>
          <ac:inkMkLst>
            <pc:docMk/>
            <pc:sldMk cId="1673016085" sldId="265"/>
            <ac:inkMk id="5" creationId="{E85872D4-8A71-8241-83A8-12113F94117F}"/>
          </ac:inkMkLst>
        </pc:inkChg>
        <pc:inkChg chg="add mod modStrokes">
          <ac:chgData name="Andrej Bogdanov" userId="51811781_tp_dropbox" providerId="OAuth2" clId="{41052E45-3DAC-B041-B0DC-B2CDEBDB9ACB}" dt="2020-04-20T01:18:22.756" v="138"/>
          <ac:inkMkLst>
            <pc:docMk/>
            <pc:sldMk cId="1673016085" sldId="265"/>
            <ac:inkMk id="6" creationId="{BBF85252-1B53-394A-9373-6238B8026E42}"/>
          </ac:inkMkLst>
        </pc:inkChg>
      </pc:sldChg>
      <pc:sldChg chg="addSp delSp modSp">
        <pc:chgData name="Andrej Bogdanov" userId="51811781_tp_dropbox" providerId="OAuth2" clId="{41052E45-3DAC-B041-B0DC-B2CDEBDB9ACB}" dt="2020-04-15T04:50:51.592" v="130" actId="7634"/>
        <pc:sldMkLst>
          <pc:docMk/>
          <pc:sldMk cId="2703338071" sldId="266"/>
        </pc:sldMkLst>
        <pc:spChg chg="mod">
          <ac:chgData name="Andrej Bogdanov" userId="51811781_tp_dropbox" providerId="OAuth2" clId="{41052E45-3DAC-B041-B0DC-B2CDEBDB9ACB}" dt="2020-04-15T03:52:37.729" v="85" actId="1076"/>
          <ac:spMkLst>
            <pc:docMk/>
            <pc:sldMk cId="2703338071" sldId="266"/>
            <ac:spMk id="6" creationId="{AEB51875-5BAE-DC48-9153-09FB9297FE6C}"/>
          </ac:spMkLst>
        </pc:spChg>
        <pc:inkChg chg="add">
          <ac:chgData name="Andrej Bogdanov" userId="51811781_tp_dropbox" providerId="OAuth2" clId="{41052E45-3DAC-B041-B0DC-B2CDEBDB9ACB}" dt="2020-04-15T04:50:51.592" v="130" actId="7634"/>
          <ac:inkMkLst>
            <pc:docMk/>
            <pc:sldMk cId="2703338071" sldId="266"/>
            <ac:inkMk id="8" creationId="{8E10B81A-4E63-B649-998D-638E5009B434}"/>
          </ac:inkMkLst>
        </pc:inkChg>
        <pc:inkChg chg="add del mod modStrokes">
          <ac:chgData name="Andrej Bogdanov" userId="51811781_tp_dropbox" providerId="OAuth2" clId="{41052E45-3DAC-B041-B0DC-B2CDEBDB9ACB}" dt="2020-04-15T03:51:43.447" v="83"/>
          <ac:inkMkLst>
            <pc:docMk/>
            <pc:sldMk cId="2703338071" sldId="266"/>
            <ac:inkMk id="8" creationId="{ABC765AB-7638-7342-9719-7B2212D8F720}"/>
          </ac:inkMkLst>
        </pc:inkChg>
      </pc:sldChg>
      <pc:sldChg chg="addSp modSp">
        <pc:chgData name="Andrej Bogdanov" userId="51811781_tp_dropbox" providerId="OAuth2" clId="{41052E45-3DAC-B041-B0DC-B2CDEBDB9ACB}" dt="2020-04-15T03:51:29.716" v="77" actId="7634"/>
        <pc:sldMkLst>
          <pc:docMk/>
          <pc:sldMk cId="2861798232" sldId="267"/>
        </pc:sldMkLst>
        <pc:inkChg chg="add mod modStrokes">
          <ac:chgData name="Andrej Bogdanov" userId="51811781_tp_dropbox" providerId="OAuth2" clId="{41052E45-3DAC-B041-B0DC-B2CDEBDB9ACB}" dt="2020-04-15T03:45:32.459" v="71"/>
          <ac:inkMkLst>
            <pc:docMk/>
            <pc:sldMk cId="2861798232" sldId="267"/>
            <ac:inkMk id="3" creationId="{5C472771-D7AF-BD4E-B536-806F41BE6AB9}"/>
          </ac:inkMkLst>
        </pc:inkChg>
        <pc:inkChg chg="add mod modStrokes">
          <ac:chgData name="Andrej Bogdanov" userId="51811781_tp_dropbox" providerId="OAuth2" clId="{41052E45-3DAC-B041-B0DC-B2CDEBDB9ACB}" dt="2020-04-15T03:45:32.464" v="72"/>
          <ac:inkMkLst>
            <pc:docMk/>
            <pc:sldMk cId="2861798232" sldId="267"/>
            <ac:inkMk id="4" creationId="{88D53CA0-BBEF-D140-B688-F09654B95A9C}"/>
          </ac:inkMkLst>
        </pc:inkChg>
        <pc:inkChg chg="add mod modStrokes">
          <ac:chgData name="Andrej Bogdanov" userId="51811781_tp_dropbox" providerId="OAuth2" clId="{41052E45-3DAC-B041-B0DC-B2CDEBDB9ACB}" dt="2020-04-15T03:45:41.995" v="73"/>
          <ac:inkMkLst>
            <pc:docMk/>
            <pc:sldMk cId="2861798232" sldId="267"/>
            <ac:inkMk id="5" creationId="{442E01E4-6431-D644-8328-075EB81A57A7}"/>
          </ac:inkMkLst>
        </pc:inkChg>
        <pc:inkChg chg="add mod">
          <ac:chgData name="Andrej Bogdanov" userId="51811781_tp_dropbox" providerId="OAuth2" clId="{41052E45-3DAC-B041-B0DC-B2CDEBDB9ACB}" dt="2020-04-15T03:50:50.092" v="76" actId="1076"/>
          <ac:inkMkLst>
            <pc:docMk/>
            <pc:sldMk cId="2861798232" sldId="267"/>
            <ac:inkMk id="6" creationId="{D656808D-7AD5-9A4E-B4FE-4C6E154E411F}"/>
          </ac:inkMkLst>
        </pc:inkChg>
        <pc:inkChg chg="add">
          <ac:chgData name="Andrej Bogdanov" userId="51811781_tp_dropbox" providerId="OAuth2" clId="{41052E45-3DAC-B041-B0DC-B2CDEBDB9ACB}" dt="2020-04-15T03:51:29.716" v="77" actId="7634"/>
          <ac:inkMkLst>
            <pc:docMk/>
            <pc:sldMk cId="2861798232" sldId="267"/>
            <ac:inkMk id="7" creationId="{DFFEE8E8-ADC7-C642-BF8D-75CE80C7A9C1}"/>
          </ac:inkMkLst>
        </pc:inkChg>
      </pc:sldChg>
      <pc:sldChg chg="addSp delSp modSp">
        <pc:chgData name="Andrej Bogdanov" userId="51811781_tp_dropbox" providerId="OAuth2" clId="{41052E45-3DAC-B041-B0DC-B2CDEBDB9ACB}" dt="2020-05-10T01:07:34.975" v="312" actId="7634"/>
        <pc:sldMkLst>
          <pc:docMk/>
          <pc:sldMk cId="1889963386" sldId="268"/>
        </pc:sldMkLst>
        <pc:spChg chg="mod">
          <ac:chgData name="Andrej Bogdanov" userId="51811781_tp_dropbox" providerId="OAuth2" clId="{41052E45-3DAC-B041-B0DC-B2CDEBDB9ACB}" dt="2020-04-15T04:04:19.260" v="112" actId="20577"/>
          <ac:spMkLst>
            <pc:docMk/>
            <pc:sldMk cId="1889963386" sldId="268"/>
            <ac:spMk id="3" creationId="{423420DD-EE3B-5541-8727-65DC3D96EABF}"/>
          </ac:spMkLst>
        </pc:spChg>
        <pc:inkChg chg="add mod modStrokes">
          <ac:chgData name="Andrej Bogdanov" userId="51811781_tp_dropbox" providerId="OAuth2" clId="{41052E45-3DAC-B041-B0DC-B2CDEBDB9ACB}" dt="2020-04-15T03:53:37.810" v="89"/>
          <ac:inkMkLst>
            <pc:docMk/>
            <pc:sldMk cId="1889963386" sldId="268"/>
            <ac:inkMk id="2" creationId="{8ADB625C-1FC9-4D49-BEFC-98AD5FE15C2C}"/>
          </ac:inkMkLst>
        </pc:inkChg>
        <pc:inkChg chg="add mod modStrokes">
          <ac:chgData name="Andrej Bogdanov" userId="51811781_tp_dropbox" providerId="OAuth2" clId="{41052E45-3DAC-B041-B0DC-B2CDEBDB9ACB}" dt="2020-04-20T01:18:00.626" v="137"/>
          <ac:inkMkLst>
            <pc:docMk/>
            <pc:sldMk cId="1889963386" sldId="268"/>
            <ac:inkMk id="4" creationId="{299AC491-8E20-F243-9C42-A945476D4568}"/>
          </ac:inkMkLst>
        </pc:inkChg>
        <pc:inkChg chg="add del">
          <ac:chgData name="Andrej Bogdanov" userId="51811781_tp_dropbox" providerId="OAuth2" clId="{41052E45-3DAC-B041-B0DC-B2CDEBDB9ACB}" dt="2020-04-15T03:53:37.801" v="88"/>
          <ac:inkMkLst>
            <pc:docMk/>
            <pc:sldMk cId="1889963386" sldId="268"/>
            <ac:inkMk id="4" creationId="{DFEF3B65-F0E3-2D43-AEDF-78F847D3B463}"/>
          </ac:inkMkLst>
        </pc:inkChg>
        <pc:inkChg chg="add mod modStrokes">
          <ac:chgData name="Andrej Bogdanov" userId="51811781_tp_dropbox" providerId="OAuth2" clId="{41052E45-3DAC-B041-B0DC-B2CDEBDB9ACB}" dt="2020-05-10T01:07:23.875" v="311"/>
          <ac:inkMkLst>
            <pc:docMk/>
            <pc:sldMk cId="1889963386" sldId="268"/>
            <ac:inkMk id="5" creationId="{A9D714FD-066C-1E45-B329-62A865EA3B12}"/>
          </ac:inkMkLst>
        </pc:inkChg>
        <pc:inkChg chg="add">
          <ac:chgData name="Andrej Bogdanov" userId="51811781_tp_dropbox" providerId="OAuth2" clId="{41052E45-3DAC-B041-B0DC-B2CDEBDB9ACB}" dt="2020-04-15T04:05:19.985" v="117" actId="7634"/>
          <ac:inkMkLst>
            <pc:docMk/>
            <pc:sldMk cId="1889963386" sldId="268"/>
            <ac:inkMk id="6" creationId="{5EBC452E-BB08-5846-A488-274AC5598B91}"/>
          </ac:inkMkLst>
        </pc:inkChg>
        <pc:inkChg chg="add">
          <ac:chgData name="Andrej Bogdanov" userId="51811781_tp_dropbox" providerId="OAuth2" clId="{41052E45-3DAC-B041-B0DC-B2CDEBDB9ACB}" dt="2020-05-10T01:07:34.975" v="312" actId="7634"/>
          <ac:inkMkLst>
            <pc:docMk/>
            <pc:sldMk cId="1889963386" sldId="268"/>
            <ac:inkMk id="7" creationId="{CC87AB40-EE0C-5244-8F41-DBA3C4BC3EF7}"/>
          </ac:inkMkLst>
        </pc:inkChg>
      </pc:sldChg>
      <pc:sldChg chg="addSp delSp modSp">
        <pc:chgData name="Andrej Bogdanov" userId="51811781_tp_dropbox" providerId="OAuth2" clId="{41052E45-3DAC-B041-B0DC-B2CDEBDB9ACB}" dt="2020-04-15T04:06:11.431" v="125" actId="7634"/>
        <pc:sldMkLst>
          <pc:docMk/>
          <pc:sldMk cId="2367920729" sldId="269"/>
        </pc:sldMkLst>
        <pc:inkChg chg="add del mod modStrokes">
          <ac:chgData name="Andrej Bogdanov" userId="51811781_tp_dropbox" providerId="OAuth2" clId="{41052E45-3DAC-B041-B0DC-B2CDEBDB9ACB}" dt="2020-04-15T03:57:36.557" v="94"/>
          <ac:inkMkLst>
            <pc:docMk/>
            <pc:sldMk cId="2367920729" sldId="269"/>
            <ac:inkMk id="4" creationId="{4B1C0222-5084-4648-A489-FF604C9DDC02}"/>
          </ac:inkMkLst>
        </pc:inkChg>
        <pc:inkChg chg="add del mod modStrokes">
          <ac:chgData name="Andrej Bogdanov" userId="51811781_tp_dropbox" providerId="OAuth2" clId="{41052E45-3DAC-B041-B0DC-B2CDEBDB9ACB}" dt="2020-04-15T04:01:07.968" v="103"/>
          <ac:inkMkLst>
            <pc:docMk/>
            <pc:sldMk cId="2367920729" sldId="269"/>
            <ac:inkMk id="6" creationId="{9348D23E-7BFB-564C-871E-76E5002A2D74}"/>
          </ac:inkMkLst>
        </pc:inkChg>
        <pc:inkChg chg="add">
          <ac:chgData name="Andrej Bogdanov" userId="51811781_tp_dropbox" providerId="OAuth2" clId="{41052E45-3DAC-B041-B0DC-B2CDEBDB9ACB}" dt="2020-04-15T04:01:04.539" v="102" actId="7634"/>
          <ac:inkMkLst>
            <pc:docMk/>
            <pc:sldMk cId="2367920729" sldId="269"/>
            <ac:inkMk id="10" creationId="{29361666-767E-8646-A7BB-3248B9EF041A}"/>
          </ac:inkMkLst>
        </pc:inkChg>
        <pc:inkChg chg="add mod modStrokes">
          <ac:chgData name="Andrej Bogdanov" userId="51811781_tp_dropbox" providerId="OAuth2" clId="{41052E45-3DAC-B041-B0DC-B2CDEBDB9ACB}" dt="2020-04-15T04:05:44.304" v="124"/>
          <ac:inkMkLst>
            <pc:docMk/>
            <pc:sldMk cId="2367920729" sldId="269"/>
            <ac:inkMk id="11" creationId="{D6E80B83-9284-B843-84F2-51BC4917061B}"/>
          </ac:inkMkLst>
        </pc:inkChg>
        <pc:inkChg chg="add">
          <ac:chgData name="Andrej Bogdanov" userId="51811781_tp_dropbox" providerId="OAuth2" clId="{41052E45-3DAC-B041-B0DC-B2CDEBDB9ACB}" dt="2020-04-15T04:06:11.431" v="125" actId="7634"/>
          <ac:inkMkLst>
            <pc:docMk/>
            <pc:sldMk cId="2367920729" sldId="269"/>
            <ac:inkMk id="12" creationId="{01BE388B-19AB-6D4F-B21B-671F40F1DA3B}"/>
          </ac:inkMkLst>
        </pc:inkChg>
      </pc:sldChg>
      <pc:sldChg chg="addSp delSp modSp ord">
        <pc:chgData name="Andrej Bogdanov" userId="51811781_tp_dropbox" providerId="OAuth2" clId="{41052E45-3DAC-B041-B0DC-B2CDEBDB9ACB}" dt="2020-04-15T04:05:34.479" v="121" actId="7634"/>
        <pc:sldMkLst>
          <pc:docMk/>
          <pc:sldMk cId="115814539" sldId="270"/>
        </pc:sldMkLst>
        <pc:inkChg chg="add del mod modStrokes">
          <ac:chgData name="Andrej Bogdanov" userId="51811781_tp_dropbox" providerId="OAuth2" clId="{41052E45-3DAC-B041-B0DC-B2CDEBDB9ACB}" dt="2020-04-15T03:58:36.329" v="99"/>
          <ac:inkMkLst>
            <pc:docMk/>
            <pc:sldMk cId="115814539" sldId="270"/>
            <ac:inkMk id="6" creationId="{4BE42E34-010E-CB48-86A8-15DB028D4731}"/>
          </ac:inkMkLst>
        </pc:inkChg>
        <pc:inkChg chg="add mod modStrokes">
          <ac:chgData name="Andrej Bogdanov" userId="51811781_tp_dropbox" providerId="OAuth2" clId="{41052E45-3DAC-B041-B0DC-B2CDEBDB9ACB}" dt="2020-04-15T04:05:27.312" v="120"/>
          <ac:inkMkLst>
            <pc:docMk/>
            <pc:sldMk cId="115814539" sldId="270"/>
            <ac:inkMk id="7" creationId="{7A7D9817-773C-B043-889E-A76737124CF2}"/>
          </ac:inkMkLst>
        </pc:inkChg>
        <pc:inkChg chg="add">
          <ac:chgData name="Andrej Bogdanov" userId="51811781_tp_dropbox" providerId="OAuth2" clId="{41052E45-3DAC-B041-B0DC-B2CDEBDB9ACB}" dt="2020-04-15T04:05:34.479" v="121" actId="7634"/>
          <ac:inkMkLst>
            <pc:docMk/>
            <pc:sldMk cId="115814539" sldId="270"/>
            <ac:inkMk id="8" creationId="{9BB3381A-168F-5242-BDC6-AF7DC48EFFA5}"/>
          </ac:inkMkLst>
        </pc:inkChg>
      </pc:sldChg>
      <pc:sldChg chg="addSp delSp modSp">
        <pc:chgData name="Andrej Bogdanov" userId="51811781_tp_dropbox" providerId="OAuth2" clId="{41052E45-3DAC-B041-B0DC-B2CDEBDB9ACB}" dt="2020-04-15T04:07:27.352" v="127"/>
        <pc:sldMkLst>
          <pc:docMk/>
          <pc:sldMk cId="3911810824" sldId="271"/>
        </pc:sldMkLst>
        <pc:inkChg chg="add del mod modStrokes">
          <ac:chgData name="Andrej Bogdanov" userId="51811781_tp_dropbox" providerId="OAuth2" clId="{41052E45-3DAC-B041-B0DC-B2CDEBDB9ACB}" dt="2020-04-15T04:03:47.011" v="110"/>
          <ac:inkMkLst>
            <pc:docMk/>
            <pc:sldMk cId="3911810824" sldId="271"/>
            <ac:inkMk id="2" creationId="{5F74E2EE-C724-A84F-849E-AA55D7B9DA66}"/>
          </ac:inkMkLst>
        </pc:inkChg>
        <pc:inkChg chg="add mod modStrokes">
          <ac:chgData name="Andrej Bogdanov" userId="51811781_tp_dropbox" providerId="OAuth2" clId="{41052E45-3DAC-B041-B0DC-B2CDEBDB9ACB}" dt="2020-04-15T04:07:27.352" v="127"/>
          <ac:inkMkLst>
            <pc:docMk/>
            <pc:sldMk cId="3911810824" sldId="271"/>
            <ac:inkMk id="4" creationId="{165A57D8-CAF6-2842-A31A-C2416369A0DA}"/>
          </ac:inkMkLst>
        </pc:inkChg>
      </pc:sldChg>
      <pc:sldChg chg="addSp">
        <pc:chgData name="Andrej Bogdanov" userId="51811781_tp_dropbox" providerId="OAuth2" clId="{41052E45-3DAC-B041-B0DC-B2CDEBDB9ACB}" dt="2020-04-20T02:01:32.873" v="144" actId="7634"/>
        <pc:sldMkLst>
          <pc:docMk/>
          <pc:sldMk cId="857692231" sldId="272"/>
        </pc:sldMkLst>
        <pc:inkChg chg="add">
          <ac:chgData name="Andrej Bogdanov" userId="51811781_tp_dropbox" providerId="OAuth2" clId="{41052E45-3DAC-B041-B0DC-B2CDEBDB9ACB}" dt="2020-04-20T02:01:32.873" v="144" actId="7634"/>
          <ac:inkMkLst>
            <pc:docMk/>
            <pc:sldMk cId="857692231" sldId="272"/>
            <ac:inkMk id="5" creationId="{33EE5B69-02C6-5243-B955-88642E978C1E}"/>
          </ac:inkMkLst>
        </pc:inkChg>
      </pc:sldChg>
      <pc:sldChg chg="addSp modSp">
        <pc:chgData name="Andrej Bogdanov" userId="51811781_tp_dropbox" providerId="OAuth2" clId="{41052E45-3DAC-B041-B0DC-B2CDEBDB9ACB}" dt="2020-04-20T02:25:17.763" v="162" actId="7634"/>
        <pc:sldMkLst>
          <pc:docMk/>
          <pc:sldMk cId="2561039472" sldId="274"/>
        </pc:sldMkLst>
        <pc:spChg chg="mod">
          <ac:chgData name="Andrej Bogdanov" userId="51811781_tp_dropbox" providerId="OAuth2" clId="{41052E45-3DAC-B041-B0DC-B2CDEBDB9ACB}" dt="2020-04-20T01:27:46.670" v="141" actId="20577"/>
          <ac:spMkLst>
            <pc:docMk/>
            <pc:sldMk cId="2561039472" sldId="274"/>
            <ac:spMk id="10" creationId="{1A210577-D721-C246-98C1-93E88C03D879}"/>
          </ac:spMkLst>
        </pc:spChg>
        <pc:spChg chg="mod">
          <ac:chgData name="Andrej Bogdanov" userId="51811781_tp_dropbox" providerId="OAuth2" clId="{41052E45-3DAC-B041-B0DC-B2CDEBDB9ACB}" dt="2020-04-20T01:27:54.604" v="143" actId="20577"/>
          <ac:spMkLst>
            <pc:docMk/>
            <pc:sldMk cId="2561039472" sldId="274"/>
            <ac:spMk id="11" creationId="{CDE566D5-534A-9F43-88F4-6C6D87F91B4B}"/>
          </ac:spMkLst>
        </pc:spChg>
        <pc:inkChg chg="add mod modStrokes">
          <ac:chgData name="Andrej Bogdanov" userId="51811781_tp_dropbox" providerId="OAuth2" clId="{41052E45-3DAC-B041-B0DC-B2CDEBDB9ACB}" dt="2020-04-20T02:24:22.841" v="161" actId="1076"/>
          <ac:inkMkLst>
            <pc:docMk/>
            <pc:sldMk cId="2561039472" sldId="274"/>
            <ac:inkMk id="5" creationId="{B7B167C6-ABF5-C642-9A20-ACE7FCD25A2C}"/>
          </ac:inkMkLst>
        </pc:inkChg>
        <pc:inkChg chg="add">
          <ac:chgData name="Andrej Bogdanov" userId="51811781_tp_dropbox" providerId="OAuth2" clId="{41052E45-3DAC-B041-B0DC-B2CDEBDB9ACB}" dt="2020-04-20T02:23:47.400" v="157" actId="7634"/>
          <ac:inkMkLst>
            <pc:docMk/>
            <pc:sldMk cId="2561039472" sldId="274"/>
            <ac:inkMk id="12" creationId="{FD8069E6-7B02-3145-8004-1A33379BC0BE}"/>
          </ac:inkMkLst>
        </pc:inkChg>
        <pc:inkChg chg="add">
          <ac:chgData name="Andrej Bogdanov" userId="51811781_tp_dropbox" providerId="OAuth2" clId="{41052E45-3DAC-B041-B0DC-B2CDEBDB9ACB}" dt="2020-04-20T02:25:17.763" v="162" actId="7634"/>
          <ac:inkMkLst>
            <pc:docMk/>
            <pc:sldMk cId="2561039472" sldId="274"/>
            <ac:inkMk id="13" creationId="{D75C364D-69C1-474B-8484-E494D74FF5E4}"/>
          </ac:inkMkLst>
        </pc:inkChg>
      </pc:sldChg>
      <pc:sldChg chg="del">
        <pc:chgData name="Andrej Bogdanov" userId="51811781_tp_dropbox" providerId="OAuth2" clId="{41052E45-3DAC-B041-B0DC-B2CDEBDB9ACB}" dt="2020-04-15T04:07:38.073" v="128" actId="2696"/>
        <pc:sldMkLst>
          <pc:docMk/>
          <pc:sldMk cId="451442098" sldId="275"/>
        </pc:sldMkLst>
      </pc:sldChg>
      <pc:sldChg chg="del">
        <pc:chgData name="Andrej Bogdanov" userId="51811781_tp_dropbox" providerId="OAuth2" clId="{41052E45-3DAC-B041-B0DC-B2CDEBDB9ACB}" dt="2020-04-15T04:07:40.606" v="129" actId="2696"/>
        <pc:sldMkLst>
          <pc:docMk/>
          <pc:sldMk cId="2515272520" sldId="276"/>
        </pc:sldMkLst>
      </pc:sldChg>
      <pc:sldChg chg="addSp delSp">
        <pc:chgData name="Andrej Bogdanov" userId="51811781_tp_dropbox" providerId="OAuth2" clId="{41052E45-3DAC-B041-B0DC-B2CDEBDB9ACB}" dt="2020-04-20T02:25:57.392" v="164" actId="7634"/>
        <pc:sldMkLst>
          <pc:docMk/>
          <pc:sldMk cId="1239993417" sldId="277"/>
        </pc:sldMkLst>
        <pc:inkChg chg="add del">
          <ac:chgData name="Andrej Bogdanov" userId="51811781_tp_dropbox" providerId="OAuth2" clId="{41052E45-3DAC-B041-B0DC-B2CDEBDB9ACB}" dt="2020-04-20T02:25:25.513" v="163"/>
          <ac:inkMkLst>
            <pc:docMk/>
            <pc:sldMk cId="1239993417" sldId="277"/>
            <ac:inkMk id="5" creationId="{92D877F5-8772-9847-90CE-3208F8809CBC}"/>
          </ac:inkMkLst>
        </pc:inkChg>
        <pc:inkChg chg="add">
          <ac:chgData name="Andrej Bogdanov" userId="51811781_tp_dropbox" providerId="OAuth2" clId="{41052E45-3DAC-B041-B0DC-B2CDEBDB9ACB}" dt="2020-04-20T02:25:57.392" v="164" actId="7634"/>
          <ac:inkMkLst>
            <pc:docMk/>
            <pc:sldMk cId="1239993417" sldId="277"/>
            <ac:inkMk id="9" creationId="{AF401CA9-E44B-8F48-9CB1-413F37D1CCDA}"/>
          </ac:inkMkLst>
        </pc:inkChg>
      </pc:sldChg>
      <pc:sldChg chg="addSp modSp">
        <pc:chgData name="Andrej Bogdanov" userId="51811781_tp_dropbox" providerId="OAuth2" clId="{41052E45-3DAC-B041-B0DC-B2CDEBDB9ACB}" dt="2020-04-20T02:30:54.139" v="197" actId="7634"/>
        <pc:sldMkLst>
          <pc:docMk/>
          <pc:sldMk cId="2732801323" sldId="278"/>
        </pc:sldMkLst>
        <pc:spChg chg="mod">
          <ac:chgData name="Andrej Bogdanov" userId="51811781_tp_dropbox" providerId="OAuth2" clId="{41052E45-3DAC-B041-B0DC-B2CDEBDB9ACB}" dt="2020-04-20T02:21:39.974" v="154" actId="1076"/>
          <ac:spMkLst>
            <pc:docMk/>
            <pc:sldMk cId="2732801323" sldId="278"/>
            <ac:spMk id="7" creationId="{B4D69712-B69A-034C-8281-1FAC4D0A6444}"/>
          </ac:spMkLst>
        </pc:spChg>
        <pc:inkChg chg="add mod modStrokes">
          <ac:chgData name="Andrej Bogdanov" userId="51811781_tp_dropbox" providerId="OAuth2" clId="{41052E45-3DAC-B041-B0DC-B2CDEBDB9ACB}" dt="2020-04-20T02:30:28.374" v="196"/>
          <ac:inkMkLst>
            <pc:docMk/>
            <pc:sldMk cId="2732801323" sldId="278"/>
            <ac:inkMk id="8" creationId="{9EFF5F76-65C9-F241-BE18-B3C5BF4B5A0C}"/>
          </ac:inkMkLst>
        </pc:inkChg>
        <pc:inkChg chg="add">
          <ac:chgData name="Andrej Bogdanov" userId="51811781_tp_dropbox" providerId="OAuth2" clId="{41052E45-3DAC-B041-B0DC-B2CDEBDB9ACB}" dt="2020-04-20T02:30:54.139" v="197" actId="7634"/>
          <ac:inkMkLst>
            <pc:docMk/>
            <pc:sldMk cId="2732801323" sldId="278"/>
            <ac:inkMk id="9" creationId="{617BF0BA-80EB-1D46-8DAA-D9C96F47EF7C}"/>
          </ac:inkMkLst>
        </pc:inkChg>
      </pc:sldChg>
      <pc:sldChg chg="addSp">
        <pc:chgData name="Andrej Bogdanov" userId="51811781_tp_dropbox" providerId="OAuth2" clId="{41052E45-3DAC-B041-B0DC-B2CDEBDB9ACB}" dt="2020-04-20T02:01:32.873" v="144" actId="7634"/>
        <pc:sldMkLst>
          <pc:docMk/>
          <pc:sldMk cId="3817133386" sldId="279"/>
        </pc:sldMkLst>
        <pc:inkChg chg="add">
          <ac:chgData name="Andrej Bogdanov" userId="51811781_tp_dropbox" providerId="OAuth2" clId="{41052E45-3DAC-B041-B0DC-B2CDEBDB9ACB}" dt="2020-04-20T02:01:32.873" v="144" actId="7634"/>
          <ac:inkMkLst>
            <pc:docMk/>
            <pc:sldMk cId="3817133386" sldId="279"/>
            <ac:inkMk id="2" creationId="{43220655-5000-1B4C-B9E1-4A6A288F6FB7}"/>
          </ac:inkMkLst>
        </pc:inkChg>
      </pc:sldChg>
      <pc:sldChg chg="addSp delSp modSp">
        <pc:chgData name="Andrej Bogdanov" userId="51811781_tp_dropbox" providerId="OAuth2" clId="{41052E45-3DAC-B041-B0DC-B2CDEBDB9ACB}" dt="2020-05-10T01:13:01.640" v="315" actId="7634"/>
        <pc:sldMkLst>
          <pc:docMk/>
          <pc:sldMk cId="1006473147" sldId="281"/>
        </pc:sldMkLst>
        <pc:spChg chg="mod">
          <ac:chgData name="Andrej Bogdanov" userId="51811781_tp_dropbox" providerId="OAuth2" clId="{41052E45-3DAC-B041-B0DC-B2CDEBDB9ACB}" dt="2020-04-20T02:26:39.677" v="167" actId="1076"/>
          <ac:spMkLst>
            <pc:docMk/>
            <pc:sldMk cId="1006473147" sldId="281"/>
            <ac:spMk id="9" creationId="{5F4EAF38-EDD5-A54D-A778-6084F8F90BC4}"/>
          </ac:spMkLst>
        </pc:spChg>
        <pc:spChg chg="mod">
          <ac:chgData name="Andrej Bogdanov" userId="51811781_tp_dropbox" providerId="OAuth2" clId="{41052E45-3DAC-B041-B0DC-B2CDEBDB9ACB}" dt="2020-04-20T02:26:34.812" v="166" actId="1076"/>
          <ac:spMkLst>
            <pc:docMk/>
            <pc:sldMk cId="1006473147" sldId="281"/>
            <ac:spMk id="10" creationId="{D84889AB-0C7B-ED4E-AA9E-A4F5AAD16745}"/>
          </ac:spMkLst>
        </pc:spChg>
        <pc:inkChg chg="add mod modStrokes">
          <ac:chgData name="Andrej Bogdanov" userId="51811781_tp_dropbox" providerId="OAuth2" clId="{41052E45-3DAC-B041-B0DC-B2CDEBDB9ACB}" dt="2020-05-10T01:12:32.042" v="313"/>
          <ac:inkMkLst>
            <pc:docMk/>
            <pc:sldMk cId="1006473147" sldId="281"/>
            <ac:inkMk id="6" creationId="{A6305A09-BAED-A540-8B1F-DA928545E545}"/>
          </ac:inkMkLst>
        </pc:inkChg>
        <pc:inkChg chg="add del">
          <ac:chgData name="Andrej Bogdanov" userId="51811781_tp_dropbox" providerId="OAuth2" clId="{41052E45-3DAC-B041-B0DC-B2CDEBDB9ACB}" dt="2020-05-10T01:12:32.046" v="314"/>
          <ac:inkMkLst>
            <pc:docMk/>
            <pc:sldMk cId="1006473147" sldId="281"/>
            <ac:inkMk id="7" creationId="{77762ED7-30AD-864C-B3EA-AC97BB4D539C}"/>
          </ac:inkMkLst>
        </pc:inkChg>
        <pc:inkChg chg="add">
          <ac:chgData name="Andrej Bogdanov" userId="51811781_tp_dropbox" providerId="OAuth2" clId="{41052E45-3DAC-B041-B0DC-B2CDEBDB9ACB}" dt="2020-04-20T02:29:33.432" v="189" actId="7634"/>
          <ac:inkMkLst>
            <pc:docMk/>
            <pc:sldMk cId="1006473147" sldId="281"/>
            <ac:inkMk id="8" creationId="{CB07F26C-7666-8840-8B91-F2660FE2F897}"/>
          </ac:inkMkLst>
        </pc:inkChg>
        <pc:inkChg chg="add">
          <ac:chgData name="Andrej Bogdanov" userId="51811781_tp_dropbox" providerId="OAuth2" clId="{41052E45-3DAC-B041-B0DC-B2CDEBDB9ACB}" dt="2020-05-10T01:13:01.640" v="315" actId="7634"/>
          <ac:inkMkLst>
            <pc:docMk/>
            <pc:sldMk cId="1006473147" sldId="281"/>
            <ac:inkMk id="11" creationId="{FEDE7556-C160-2D44-9BD7-7FDF798C0C84}"/>
          </ac:inkMkLst>
        </pc:inkChg>
      </pc:sldChg>
      <pc:sldChg chg="addSp delSp modSp">
        <pc:chgData name="Andrej Bogdanov" userId="51811781_tp_dropbox" providerId="OAuth2" clId="{41052E45-3DAC-B041-B0DC-B2CDEBDB9ACB}" dt="2020-04-20T02:34:57.546" v="207" actId="7634"/>
        <pc:sldMkLst>
          <pc:docMk/>
          <pc:sldMk cId="2632464731" sldId="282"/>
        </pc:sldMkLst>
        <pc:inkChg chg="add del mod modStrokes">
          <ac:chgData name="Andrej Bogdanov" userId="51811781_tp_dropbox" providerId="OAuth2" clId="{41052E45-3DAC-B041-B0DC-B2CDEBDB9ACB}" dt="2020-04-20T02:31:03.567" v="198"/>
          <ac:inkMkLst>
            <pc:docMk/>
            <pc:sldMk cId="2632464731" sldId="282"/>
            <ac:inkMk id="6" creationId="{E905926B-71C5-F348-8F2A-8E690823C594}"/>
          </ac:inkMkLst>
        </pc:inkChg>
        <pc:inkChg chg="add mod modStrokes">
          <ac:chgData name="Andrej Bogdanov" userId="51811781_tp_dropbox" providerId="OAuth2" clId="{41052E45-3DAC-B041-B0DC-B2CDEBDB9ACB}" dt="2020-04-20T02:34:19.356" v="206"/>
          <ac:inkMkLst>
            <pc:docMk/>
            <pc:sldMk cId="2632464731" sldId="282"/>
            <ac:inkMk id="7" creationId="{7E89D870-E876-C142-9BAE-EC924361E38B}"/>
          </ac:inkMkLst>
        </pc:inkChg>
        <pc:inkChg chg="add">
          <ac:chgData name="Andrej Bogdanov" userId="51811781_tp_dropbox" providerId="OAuth2" clId="{41052E45-3DAC-B041-B0DC-B2CDEBDB9ACB}" dt="2020-04-20T02:34:57.546" v="207" actId="7634"/>
          <ac:inkMkLst>
            <pc:docMk/>
            <pc:sldMk cId="2632464731" sldId="282"/>
            <ac:inkMk id="8" creationId="{DEEFC079-86B1-A746-A0FE-34FC49C6687A}"/>
          </ac:inkMkLst>
        </pc:inkChg>
      </pc:sldChg>
      <pc:sldChg chg="addSp modSp">
        <pc:chgData name="Andrej Bogdanov" userId="51811781_tp_dropbox" providerId="OAuth2" clId="{41052E45-3DAC-B041-B0DC-B2CDEBDB9ACB}" dt="2020-04-20T02:35:45.758" v="211" actId="7634"/>
        <pc:sldMkLst>
          <pc:docMk/>
          <pc:sldMk cId="2097432329" sldId="283"/>
        </pc:sldMkLst>
        <pc:inkChg chg="add mod modStrokes">
          <ac:chgData name="Andrej Bogdanov" userId="51811781_tp_dropbox" providerId="OAuth2" clId="{41052E45-3DAC-B041-B0DC-B2CDEBDB9ACB}" dt="2020-04-20T02:35:38.590" v="210"/>
          <ac:inkMkLst>
            <pc:docMk/>
            <pc:sldMk cId="2097432329" sldId="283"/>
            <ac:inkMk id="2" creationId="{0698A415-2FC0-314B-807B-6FA9AEAEC2F5}"/>
          </ac:inkMkLst>
        </pc:inkChg>
        <pc:inkChg chg="add">
          <ac:chgData name="Andrej Bogdanov" userId="51811781_tp_dropbox" providerId="OAuth2" clId="{41052E45-3DAC-B041-B0DC-B2CDEBDB9ACB}" dt="2020-04-20T02:35:33.092" v="209" actId="7634"/>
          <ac:inkMkLst>
            <pc:docMk/>
            <pc:sldMk cId="2097432329" sldId="283"/>
            <ac:inkMk id="3" creationId="{C728DA04-79F2-9C44-8A47-A7D3EB42EA7C}"/>
          </ac:inkMkLst>
        </pc:inkChg>
        <pc:inkChg chg="add">
          <ac:chgData name="Andrej Bogdanov" userId="51811781_tp_dropbox" providerId="OAuth2" clId="{41052E45-3DAC-B041-B0DC-B2CDEBDB9ACB}" dt="2020-04-20T02:35:45.758" v="211" actId="7634"/>
          <ac:inkMkLst>
            <pc:docMk/>
            <pc:sldMk cId="2097432329" sldId="283"/>
            <ac:inkMk id="4" creationId="{B02C2489-E96C-5841-ABC1-E650A30E8BE4}"/>
          </ac:inkMkLst>
        </pc:inkChg>
      </pc:sldChg>
      <pc:sldChg chg="addSp modSp">
        <pc:chgData name="Andrej Bogdanov" userId="51811781_tp_dropbox" providerId="OAuth2" clId="{41052E45-3DAC-B041-B0DC-B2CDEBDB9ACB}" dt="2020-04-20T02:43:13.342" v="237" actId="7634"/>
        <pc:sldMkLst>
          <pc:docMk/>
          <pc:sldMk cId="17673665" sldId="284"/>
        </pc:sldMkLst>
        <pc:inkChg chg="add mod modStrokes">
          <ac:chgData name="Andrej Bogdanov" userId="51811781_tp_dropbox" providerId="OAuth2" clId="{41052E45-3DAC-B041-B0DC-B2CDEBDB9ACB}" dt="2020-04-20T02:37:40.632" v="223" actId="1076"/>
          <ac:inkMkLst>
            <pc:docMk/>
            <pc:sldMk cId="17673665" sldId="284"/>
            <ac:inkMk id="2" creationId="{7DD16E58-43E2-A547-9CF0-0EDBC991FAD1}"/>
          </ac:inkMkLst>
        </pc:inkChg>
        <pc:inkChg chg="add">
          <ac:chgData name="Andrej Bogdanov" userId="51811781_tp_dropbox" providerId="OAuth2" clId="{41052E45-3DAC-B041-B0DC-B2CDEBDB9ACB}" dt="2020-04-20T02:36:33.694" v="214" actId="7634"/>
          <ac:inkMkLst>
            <pc:docMk/>
            <pc:sldMk cId="17673665" sldId="284"/>
            <ac:inkMk id="6" creationId="{A0160DB7-F7D6-C74F-A42F-C98EDBED6873}"/>
          </ac:inkMkLst>
        </pc:inkChg>
        <pc:inkChg chg="add">
          <ac:chgData name="Andrej Bogdanov" userId="51811781_tp_dropbox" providerId="OAuth2" clId="{41052E45-3DAC-B041-B0DC-B2CDEBDB9ACB}" dt="2020-04-20T02:37:01.068" v="217" actId="7634"/>
          <ac:inkMkLst>
            <pc:docMk/>
            <pc:sldMk cId="17673665" sldId="284"/>
            <ac:inkMk id="7" creationId="{55FD46A5-8DD2-AF45-B81C-1DE2361A9E88}"/>
          </ac:inkMkLst>
        </pc:inkChg>
        <pc:inkChg chg="add mod modStrokes">
          <ac:chgData name="Andrej Bogdanov" userId="51811781_tp_dropbox" providerId="OAuth2" clId="{41052E45-3DAC-B041-B0DC-B2CDEBDB9ACB}" dt="2020-04-20T02:43:07.219" v="236"/>
          <ac:inkMkLst>
            <pc:docMk/>
            <pc:sldMk cId="17673665" sldId="284"/>
            <ac:inkMk id="8" creationId="{2565134F-1A6A-2643-B5F2-2FBD95823007}"/>
          </ac:inkMkLst>
        </pc:inkChg>
        <pc:inkChg chg="add">
          <ac:chgData name="Andrej Bogdanov" userId="51811781_tp_dropbox" providerId="OAuth2" clId="{41052E45-3DAC-B041-B0DC-B2CDEBDB9ACB}" dt="2020-04-20T02:43:13.342" v="237" actId="7634"/>
          <ac:inkMkLst>
            <pc:docMk/>
            <pc:sldMk cId="17673665" sldId="284"/>
            <ac:inkMk id="9" creationId="{8D21F96B-5035-8D41-BC63-12A1F2B66B66}"/>
          </ac:inkMkLst>
        </pc:inkChg>
      </pc:sldChg>
      <pc:sldChg chg="addSp delSp modSp">
        <pc:chgData name="Andrej Bogdanov" userId="51811781_tp_dropbox" providerId="OAuth2" clId="{41052E45-3DAC-B041-B0DC-B2CDEBDB9ACB}" dt="2020-04-22T02:00:12.416" v="239" actId="7634"/>
        <pc:sldMkLst>
          <pc:docMk/>
          <pc:sldMk cId="3076498198" sldId="285"/>
        </pc:sldMkLst>
        <pc:inkChg chg="add">
          <ac:chgData name="Andrej Bogdanov" userId="51811781_tp_dropbox" providerId="OAuth2" clId="{41052E45-3DAC-B041-B0DC-B2CDEBDB9ACB}" dt="2020-04-22T02:00:12.416" v="239" actId="7634"/>
          <ac:inkMkLst>
            <pc:docMk/>
            <pc:sldMk cId="3076498198" sldId="285"/>
            <ac:inkMk id="4" creationId="{BDB9CF2B-E151-064B-B605-0189C7F3D6AB}"/>
          </ac:inkMkLst>
        </pc:inkChg>
        <pc:inkChg chg="add del mod modStrokes">
          <ac:chgData name="Andrej Bogdanov" userId="51811781_tp_dropbox" providerId="OAuth2" clId="{41052E45-3DAC-B041-B0DC-B2CDEBDB9ACB}" dt="2020-04-20T02:41:24.509" v="234"/>
          <ac:inkMkLst>
            <pc:docMk/>
            <pc:sldMk cId="3076498198" sldId="285"/>
            <ac:inkMk id="4" creationId="{D669097C-D3FF-DC46-AE27-87A5371A21F4}"/>
          </ac:inkMkLst>
        </pc:inkChg>
        <pc:inkChg chg="add">
          <ac:chgData name="Andrej Bogdanov" userId="51811781_tp_dropbox" providerId="OAuth2" clId="{41052E45-3DAC-B041-B0DC-B2CDEBDB9ACB}" dt="2020-04-20T02:39:30.283" v="229" actId="7634"/>
          <ac:inkMkLst>
            <pc:docMk/>
            <pc:sldMk cId="3076498198" sldId="285"/>
            <ac:inkMk id="5" creationId="{24BF58A9-DE81-5A4F-AB41-A46C60E2AF90}"/>
          </ac:inkMkLst>
        </pc:inkChg>
        <pc:inkChg chg="add">
          <ac:chgData name="Andrej Bogdanov" userId="51811781_tp_dropbox" providerId="OAuth2" clId="{41052E45-3DAC-B041-B0DC-B2CDEBDB9ACB}" dt="2020-04-20T02:41:00.528" v="231" actId="7634"/>
          <ac:inkMkLst>
            <pc:docMk/>
            <pc:sldMk cId="3076498198" sldId="285"/>
            <ac:inkMk id="6" creationId="{EF81C6F7-3D44-FF46-8BAF-03292C0E6C1A}"/>
          </ac:inkMkLst>
        </pc:inkChg>
        <pc:inkChg chg="add">
          <ac:chgData name="Andrej Bogdanov" userId="51811781_tp_dropbox" providerId="OAuth2" clId="{41052E45-3DAC-B041-B0DC-B2CDEBDB9ACB}" dt="2020-04-20T02:42:32.463" v="235" actId="7634"/>
          <ac:inkMkLst>
            <pc:docMk/>
            <pc:sldMk cId="3076498198" sldId="285"/>
            <ac:inkMk id="7" creationId="{54D48F89-1035-5449-B2DF-4081E1F3ED9D}"/>
          </ac:inkMkLst>
        </pc:inkChg>
      </pc:sldChg>
      <pc:sldChg chg="addSp delSp modSp">
        <pc:chgData name="Andrej Bogdanov" userId="51811781_tp_dropbox" providerId="OAuth2" clId="{41052E45-3DAC-B041-B0DC-B2CDEBDB9ACB}" dt="2020-04-22T03:50:46.100" v="261" actId="7634"/>
        <pc:sldMkLst>
          <pc:docMk/>
          <pc:sldMk cId="2268389162" sldId="286"/>
        </pc:sldMkLst>
        <pc:inkChg chg="add mod modStrokes">
          <ac:chgData name="Andrej Bogdanov" userId="51811781_tp_dropbox" providerId="OAuth2" clId="{41052E45-3DAC-B041-B0DC-B2CDEBDB9ACB}" dt="2020-04-22T03:49:35.350" v="258"/>
          <ac:inkMkLst>
            <pc:docMk/>
            <pc:sldMk cId="2268389162" sldId="286"/>
            <ac:inkMk id="3" creationId="{D303ABEF-20D2-484B-B697-9B271D254791}"/>
          </ac:inkMkLst>
        </pc:inkChg>
        <pc:inkChg chg="add del mod modStrokes">
          <ac:chgData name="Andrej Bogdanov" userId="51811781_tp_dropbox" providerId="OAuth2" clId="{41052E45-3DAC-B041-B0DC-B2CDEBDB9ACB}" dt="2020-04-22T03:48:04.914" v="246"/>
          <ac:inkMkLst>
            <pc:docMk/>
            <pc:sldMk cId="2268389162" sldId="286"/>
            <ac:inkMk id="4" creationId="{FA29FDFE-4DD6-8B43-853F-F8FB51E20D66}"/>
          </ac:inkMkLst>
        </pc:inkChg>
        <pc:inkChg chg="add">
          <ac:chgData name="Andrej Bogdanov" userId="51811781_tp_dropbox" providerId="OAuth2" clId="{41052E45-3DAC-B041-B0DC-B2CDEBDB9ACB}" dt="2020-04-22T03:48:34.593" v="249" actId="7634"/>
          <ac:inkMkLst>
            <pc:docMk/>
            <pc:sldMk cId="2268389162" sldId="286"/>
            <ac:inkMk id="5" creationId="{586889A0-D1CA-7A45-8EBC-8D5FBB1B8379}"/>
          </ac:inkMkLst>
        </pc:inkChg>
        <pc:inkChg chg="add">
          <ac:chgData name="Andrej Bogdanov" userId="51811781_tp_dropbox" providerId="OAuth2" clId="{41052E45-3DAC-B041-B0DC-B2CDEBDB9ACB}" dt="2020-04-22T03:49:28.193" v="256" actId="7634"/>
          <ac:inkMkLst>
            <pc:docMk/>
            <pc:sldMk cId="2268389162" sldId="286"/>
            <ac:inkMk id="6" creationId="{9B63A77C-66EF-E544-892E-E59EB280C462}"/>
          </ac:inkMkLst>
        </pc:inkChg>
        <pc:inkChg chg="add mod modStrokes">
          <ac:chgData name="Andrej Bogdanov" userId="51811781_tp_dropbox" providerId="OAuth2" clId="{41052E45-3DAC-B041-B0DC-B2CDEBDB9ACB}" dt="2020-04-22T03:49:55.490" v="260"/>
          <ac:inkMkLst>
            <pc:docMk/>
            <pc:sldMk cId="2268389162" sldId="286"/>
            <ac:inkMk id="7" creationId="{3995BA56-3DAB-7A46-ACB7-B945936D19D4}"/>
          </ac:inkMkLst>
        </pc:inkChg>
        <pc:inkChg chg="add">
          <ac:chgData name="Andrej Bogdanov" userId="51811781_tp_dropbox" providerId="OAuth2" clId="{41052E45-3DAC-B041-B0DC-B2CDEBDB9ACB}" dt="2020-04-22T03:50:46.100" v="261" actId="7634"/>
          <ac:inkMkLst>
            <pc:docMk/>
            <pc:sldMk cId="2268389162" sldId="286"/>
            <ac:inkMk id="8" creationId="{D6D24AF0-05A0-814F-B660-10E28A006543}"/>
          </ac:inkMkLst>
        </pc:inkChg>
      </pc:sldChg>
      <pc:sldChg chg="addSp modSp">
        <pc:chgData name="Andrej Bogdanov" userId="51811781_tp_dropbox" providerId="OAuth2" clId="{41052E45-3DAC-B041-B0DC-B2CDEBDB9ACB}" dt="2020-05-10T01:06:01.652" v="308" actId="7634"/>
        <pc:sldMkLst>
          <pc:docMk/>
          <pc:sldMk cId="3474182209" sldId="287"/>
        </pc:sldMkLst>
        <pc:inkChg chg="add mod modStrokes">
          <ac:chgData name="Andrej Bogdanov" userId="51811781_tp_dropbox" providerId="OAuth2" clId="{41052E45-3DAC-B041-B0DC-B2CDEBDB9ACB}" dt="2020-05-10T01:02:36.015" v="294"/>
          <ac:inkMkLst>
            <pc:docMk/>
            <pc:sldMk cId="3474182209" sldId="287"/>
            <ac:inkMk id="2" creationId="{175AE2FF-530A-2C49-962D-90B49810C00F}"/>
          </ac:inkMkLst>
        </pc:inkChg>
        <pc:inkChg chg="add mod">
          <ac:chgData name="Andrej Bogdanov" userId="51811781_tp_dropbox" providerId="OAuth2" clId="{41052E45-3DAC-B041-B0DC-B2CDEBDB9ACB}" dt="2020-04-22T03:51:58.736" v="269" actId="1076"/>
          <ac:inkMkLst>
            <pc:docMk/>
            <pc:sldMk cId="3474182209" sldId="287"/>
            <ac:inkMk id="4" creationId="{F4E35624-309B-144A-9B3C-76C04057D4AE}"/>
          </ac:inkMkLst>
        </pc:inkChg>
        <pc:inkChg chg="add">
          <ac:chgData name="Andrej Bogdanov" userId="51811781_tp_dropbox" providerId="OAuth2" clId="{41052E45-3DAC-B041-B0DC-B2CDEBDB9ACB}" dt="2020-04-22T03:53:14.930" v="271" actId="7634"/>
          <ac:inkMkLst>
            <pc:docMk/>
            <pc:sldMk cId="3474182209" sldId="287"/>
            <ac:inkMk id="5" creationId="{2C0E0F57-E132-1E4C-BE5C-F4A514A00D64}"/>
          </ac:inkMkLst>
        </pc:inkChg>
        <pc:inkChg chg="add">
          <ac:chgData name="Andrej Bogdanov" userId="51811781_tp_dropbox" providerId="OAuth2" clId="{41052E45-3DAC-B041-B0DC-B2CDEBDB9ACB}" dt="2020-04-22T03:53:37.522" v="273" actId="7634"/>
          <ac:inkMkLst>
            <pc:docMk/>
            <pc:sldMk cId="3474182209" sldId="287"/>
            <ac:inkMk id="6" creationId="{7DD35E55-18FA-CF41-AFA5-747F99960CD9}"/>
          </ac:inkMkLst>
        </pc:inkChg>
        <pc:inkChg chg="add">
          <ac:chgData name="Andrej Bogdanov" userId="51811781_tp_dropbox" providerId="OAuth2" clId="{41052E45-3DAC-B041-B0DC-B2CDEBDB9ACB}" dt="2020-05-10T01:02:31.671" v="293" actId="7634"/>
          <ac:inkMkLst>
            <pc:docMk/>
            <pc:sldMk cId="3474182209" sldId="287"/>
            <ac:inkMk id="7" creationId="{540F64B2-5FC0-5545-9FF2-20482E83F420}"/>
          </ac:inkMkLst>
        </pc:inkChg>
        <pc:inkChg chg="add">
          <ac:chgData name="Andrej Bogdanov" userId="51811781_tp_dropbox" providerId="OAuth2" clId="{41052E45-3DAC-B041-B0DC-B2CDEBDB9ACB}" dt="2020-05-10T01:06:01.652" v="308" actId="7634"/>
          <ac:inkMkLst>
            <pc:docMk/>
            <pc:sldMk cId="3474182209" sldId="287"/>
            <ac:inkMk id="8" creationId="{2EF87F5B-0B34-1A4C-8800-EDF117B51AA5}"/>
          </ac:inkMkLst>
        </pc:inkChg>
      </pc:sldChg>
      <pc:sldChg chg="addSp delSp modSp">
        <pc:chgData name="Andrej Bogdanov" userId="51811781_tp_dropbox" providerId="OAuth2" clId="{41052E45-3DAC-B041-B0DC-B2CDEBDB9ACB}" dt="2020-05-10T01:06:01.652" v="308" actId="7634"/>
        <pc:sldMkLst>
          <pc:docMk/>
          <pc:sldMk cId="3209454138" sldId="289"/>
        </pc:sldMkLst>
        <pc:inkChg chg="add mod modStrokes">
          <ac:chgData name="Andrej Bogdanov" userId="51811781_tp_dropbox" providerId="OAuth2" clId="{41052E45-3DAC-B041-B0DC-B2CDEBDB9ACB}" dt="2020-05-10T01:02:45.043" v="298"/>
          <ac:inkMkLst>
            <pc:docMk/>
            <pc:sldMk cId="3209454138" sldId="289"/>
            <ac:inkMk id="2" creationId="{6CA5A52F-C160-AC49-8523-43241CE84C7C}"/>
          </ac:inkMkLst>
        </pc:inkChg>
        <pc:inkChg chg="add mod modStrokes">
          <ac:chgData name="Andrej Bogdanov" userId="51811781_tp_dropbox" providerId="OAuth2" clId="{41052E45-3DAC-B041-B0DC-B2CDEBDB9ACB}" dt="2020-04-22T03:54:00.280" v="276"/>
          <ac:inkMkLst>
            <pc:docMk/>
            <pc:sldMk cId="3209454138" sldId="289"/>
            <ac:inkMk id="3" creationId="{DF1AB89A-498D-9545-8F99-8A60C15827EF}"/>
          </ac:inkMkLst>
        </pc:inkChg>
        <pc:inkChg chg="add del mod modStrokes">
          <ac:chgData name="Andrej Bogdanov" userId="51811781_tp_dropbox" providerId="OAuth2" clId="{41052E45-3DAC-B041-B0DC-B2CDEBDB9ACB}" dt="2020-04-22T03:55:34.784" v="279"/>
          <ac:inkMkLst>
            <pc:docMk/>
            <pc:sldMk cId="3209454138" sldId="289"/>
            <ac:inkMk id="4" creationId="{AC572688-7908-5D41-BDE7-52056261C0BB}"/>
          </ac:inkMkLst>
        </pc:inkChg>
        <pc:inkChg chg="add">
          <ac:chgData name="Andrej Bogdanov" userId="51811781_tp_dropbox" providerId="OAuth2" clId="{41052E45-3DAC-B041-B0DC-B2CDEBDB9ACB}" dt="2020-05-10T01:03:25.546" v="301" actId="7634"/>
          <ac:inkMkLst>
            <pc:docMk/>
            <pc:sldMk cId="3209454138" sldId="289"/>
            <ac:inkMk id="4" creationId="{E86B8569-2275-FE4A-941C-A5A00F44A575}"/>
          </ac:inkMkLst>
        </pc:inkChg>
        <pc:inkChg chg="add mod modStrokes">
          <ac:chgData name="Andrej Bogdanov" userId="51811781_tp_dropbox" providerId="OAuth2" clId="{41052E45-3DAC-B041-B0DC-B2CDEBDB9ACB}" dt="2020-05-10T01:02:43.726" v="297"/>
          <ac:inkMkLst>
            <pc:docMk/>
            <pc:sldMk cId="3209454138" sldId="289"/>
            <ac:inkMk id="5" creationId="{585F5BFA-489B-9248-819E-6A1D930DEB36}"/>
          </ac:inkMkLst>
        </pc:inkChg>
        <pc:inkChg chg="add mod modStrokes">
          <ac:chgData name="Andrej Bogdanov" userId="51811781_tp_dropbox" providerId="OAuth2" clId="{41052E45-3DAC-B041-B0DC-B2CDEBDB9ACB}" dt="2020-05-10T01:04:45.410" v="307"/>
          <ac:inkMkLst>
            <pc:docMk/>
            <pc:sldMk cId="3209454138" sldId="289"/>
            <ac:inkMk id="6" creationId="{757CD130-FCC3-164B-A480-ED45601D2695}"/>
          </ac:inkMkLst>
        </pc:inkChg>
        <pc:inkChg chg="add mod modStrokes">
          <ac:chgData name="Andrej Bogdanov" userId="51811781_tp_dropbox" providerId="OAuth2" clId="{41052E45-3DAC-B041-B0DC-B2CDEBDB9ACB}" dt="2020-05-10T01:04:37.412" v="305"/>
          <ac:inkMkLst>
            <pc:docMk/>
            <pc:sldMk cId="3209454138" sldId="289"/>
            <ac:inkMk id="7" creationId="{77B7C271-998B-2942-9103-BC05F6A37E9A}"/>
          </ac:inkMkLst>
        </pc:inkChg>
        <pc:inkChg chg="add">
          <ac:chgData name="Andrej Bogdanov" userId="51811781_tp_dropbox" providerId="OAuth2" clId="{41052E45-3DAC-B041-B0DC-B2CDEBDB9ACB}" dt="2020-04-22T04:03:25.185" v="291" actId="7634"/>
          <ac:inkMkLst>
            <pc:docMk/>
            <pc:sldMk cId="3209454138" sldId="289"/>
            <ac:inkMk id="8" creationId="{324D0CB9-92A6-F94E-A584-4D599FA6B5D4}"/>
          </ac:inkMkLst>
        </pc:inkChg>
        <pc:inkChg chg="add mod modStrokes">
          <ac:chgData name="Andrej Bogdanov" userId="51811781_tp_dropbox" providerId="OAuth2" clId="{41052E45-3DAC-B041-B0DC-B2CDEBDB9ACB}" dt="2020-05-10T01:04:39.184" v="306"/>
          <ac:inkMkLst>
            <pc:docMk/>
            <pc:sldMk cId="3209454138" sldId="289"/>
            <ac:inkMk id="9" creationId="{B417A8A0-A3B3-F348-B8BF-C5CFFB67B47A}"/>
          </ac:inkMkLst>
        </pc:inkChg>
        <pc:inkChg chg="add">
          <ac:chgData name="Andrej Bogdanov" userId="51811781_tp_dropbox" providerId="OAuth2" clId="{41052E45-3DAC-B041-B0DC-B2CDEBDB9ACB}" dt="2020-05-10T01:04:33.872" v="304" actId="7634"/>
          <ac:inkMkLst>
            <pc:docMk/>
            <pc:sldMk cId="3209454138" sldId="289"/>
            <ac:inkMk id="10" creationId="{6983CC1A-82D6-EC4F-A952-85DD39F10EBC}"/>
          </ac:inkMkLst>
        </pc:inkChg>
        <pc:inkChg chg="add">
          <ac:chgData name="Andrej Bogdanov" userId="51811781_tp_dropbox" providerId="OAuth2" clId="{41052E45-3DAC-B041-B0DC-B2CDEBDB9ACB}" dt="2020-05-10T01:06:01.652" v="308" actId="7634"/>
          <ac:inkMkLst>
            <pc:docMk/>
            <pc:sldMk cId="3209454138" sldId="289"/>
            <ac:inkMk id="11" creationId="{0AF3C203-6CFB-5F49-89E8-F4F964852DC9}"/>
          </ac:inkMkLst>
        </pc:inkChg>
      </pc:sldChg>
    </pc:docChg>
  </pc:docChgLst>
  <pc:docChgLst>
    <pc:chgData name="Andrej Bogdanov" userId="51811781_tp_dropbox" providerId="OAuth2" clId="{7CEC0A7A-C723-0647-8553-A48C2837ED40}"/>
    <pc:docChg chg="undo custSel addSld modSld">
      <pc:chgData name="Andrej Bogdanov" userId="51811781_tp_dropbox" providerId="OAuth2" clId="{7CEC0A7A-C723-0647-8553-A48C2837ED40}" dt="2019-03-13T04:05:37.087" v="113" actId="7634"/>
      <pc:docMkLst>
        <pc:docMk/>
      </pc:docMkLst>
    </pc:docChg>
  </pc:docChgLst>
  <pc:docChgLst>
    <pc:chgData name="Andrej Bogdanov" userId="51811781_tp_dropbox" providerId="OAuth2" clId="{A0DF8DCF-0A90-754A-B836-2EDD351C0D96}"/>
    <pc:docChg chg="undo custSel modSld">
      <pc:chgData name="Andrej Bogdanov" userId="51811781_tp_dropbox" providerId="OAuth2" clId="{A0DF8DCF-0A90-754A-B836-2EDD351C0D96}" dt="2019-03-06T04:20:22.292" v="47"/>
      <pc:docMkLst>
        <pc:docMk/>
      </pc:docMkLst>
    </pc:docChg>
  </pc:docChgLst>
  <pc:docChgLst>
    <pc:chgData name="Andrej Bogdanov" userId="51811781_tp_dropbox" providerId="OAuth2" clId="{57DA58E2-8ADE-0242-8089-701BD50565A1}"/>
    <pc:docChg chg="undo custSel addSld modSld">
      <pc:chgData name="Andrej Bogdanov" userId="51811781_tp_dropbox" providerId="OAuth2" clId="{57DA58E2-8ADE-0242-8089-701BD50565A1}" dt="2019-04-15T08:23:55.296" v="379" actId="7634"/>
      <pc:docMkLst>
        <pc:docMk/>
      </pc:docMkLst>
      <pc:sldChg chg="addSp modSp">
        <pc:chgData name="Andrej Bogdanov" userId="51811781_tp_dropbox" providerId="OAuth2" clId="{57DA58E2-8ADE-0242-8089-701BD50565A1}" dt="2019-03-25T02:30:37.903" v="1" actId="1076"/>
        <pc:sldMkLst>
          <pc:docMk/>
          <pc:sldMk cId="1639846032" sldId="259"/>
        </pc:sldMkLst>
        <pc:inkChg chg="add mod">
          <ac:chgData name="Andrej Bogdanov" userId="51811781_tp_dropbox" providerId="OAuth2" clId="{57DA58E2-8ADE-0242-8089-701BD50565A1}" dt="2019-03-25T02:30:37.903" v="1" actId="1076"/>
          <ac:inkMkLst>
            <pc:docMk/>
            <pc:sldMk cId="1639846032" sldId="259"/>
            <ac:inkMk id="3" creationId="{C7F2F64C-F09A-6240-861D-FD710306C24A}"/>
          </ac:inkMkLst>
        </pc:inkChg>
      </pc:sldChg>
      <pc:sldChg chg="addSp">
        <pc:chgData name="Andrej Bogdanov" userId="51811781_tp_dropbox" providerId="OAuth2" clId="{57DA58E2-8ADE-0242-8089-701BD50565A1}" dt="2019-03-25T02:32:47.050" v="2" actId="7634"/>
        <pc:sldMkLst>
          <pc:docMk/>
          <pc:sldMk cId="3066480065" sldId="260"/>
        </pc:sldMkLst>
        <pc:inkChg chg="add">
          <ac:chgData name="Andrej Bogdanov" userId="51811781_tp_dropbox" providerId="OAuth2" clId="{57DA58E2-8ADE-0242-8089-701BD50565A1}" dt="2019-03-25T02:18:46.674" v="0" actId="7634"/>
          <ac:inkMkLst>
            <pc:docMk/>
            <pc:sldMk cId="3066480065" sldId="260"/>
            <ac:inkMk id="2" creationId="{97570770-2A70-8C45-B904-46C9087D4F1C}"/>
          </ac:inkMkLst>
        </pc:inkChg>
        <pc:inkChg chg="add">
          <ac:chgData name="Andrej Bogdanov" userId="51811781_tp_dropbox" providerId="OAuth2" clId="{57DA58E2-8ADE-0242-8089-701BD50565A1}" dt="2019-03-25T02:32:47.050" v="2" actId="7634"/>
          <ac:inkMkLst>
            <pc:docMk/>
            <pc:sldMk cId="3066480065" sldId="260"/>
            <ac:inkMk id="3" creationId="{4DE483A9-8E06-ED48-AC4A-E10AD6D79D08}"/>
          </ac:inkMkLst>
        </pc:inkChg>
      </pc:sldChg>
      <pc:sldChg chg="addSp">
        <pc:chgData name="Andrej Bogdanov" userId="51811781_tp_dropbox" providerId="OAuth2" clId="{57DA58E2-8ADE-0242-8089-701BD50565A1}" dt="2019-04-10T01:36:29.633" v="144" actId="7634"/>
        <pc:sldMkLst>
          <pc:docMk/>
          <pc:sldMk cId="3009012011" sldId="263"/>
        </pc:sldMkLst>
        <pc:inkChg chg="add">
          <ac:chgData name="Andrej Bogdanov" userId="51811781_tp_dropbox" providerId="OAuth2" clId="{57DA58E2-8ADE-0242-8089-701BD50565A1}" dt="2019-04-08T02:10:23.613" v="3" actId="7634"/>
          <ac:inkMkLst>
            <pc:docMk/>
            <pc:sldMk cId="3009012011" sldId="263"/>
            <ac:inkMk id="8" creationId="{DF7A1CCF-5024-B840-BB2D-69A4E4044F47}"/>
          </ac:inkMkLst>
        </pc:inkChg>
        <pc:inkChg chg="add">
          <ac:chgData name="Andrej Bogdanov" userId="51811781_tp_dropbox" providerId="OAuth2" clId="{57DA58E2-8ADE-0242-8089-701BD50565A1}" dt="2019-04-10T01:36:29.633" v="144" actId="7634"/>
          <ac:inkMkLst>
            <pc:docMk/>
            <pc:sldMk cId="3009012011" sldId="263"/>
            <ac:inkMk id="9" creationId="{1BBA9263-5CD6-A541-B99E-C3D0BA4DAE14}"/>
          </ac:inkMkLst>
        </pc:inkChg>
      </pc:sldChg>
      <pc:sldChg chg="addSp modSp">
        <pc:chgData name="Andrej Bogdanov" userId="51811781_tp_dropbox" providerId="OAuth2" clId="{57DA58E2-8ADE-0242-8089-701BD50565A1}" dt="2019-04-08T03:55:44.980" v="28"/>
        <pc:sldMkLst>
          <pc:docMk/>
          <pc:sldMk cId="2203218808" sldId="264"/>
        </pc:sldMkLst>
        <pc:spChg chg="mod">
          <ac:chgData name="Andrej Bogdanov" userId="51811781_tp_dropbox" providerId="OAuth2" clId="{57DA58E2-8ADE-0242-8089-701BD50565A1}" dt="2019-04-08T03:51:06.186" v="7" actId="1076"/>
          <ac:spMkLst>
            <pc:docMk/>
            <pc:sldMk cId="2203218808" sldId="264"/>
            <ac:spMk id="5" creationId="{606961E9-2E4B-9946-8DAB-E81DA2BF64E9}"/>
          </ac:spMkLst>
        </pc:spChg>
        <pc:inkChg chg="add mod modStrokes">
          <ac:chgData name="Andrej Bogdanov" userId="51811781_tp_dropbox" providerId="OAuth2" clId="{57DA58E2-8ADE-0242-8089-701BD50565A1}" dt="2019-04-08T03:55:44.980" v="28"/>
          <ac:inkMkLst>
            <pc:docMk/>
            <pc:sldMk cId="2203218808" sldId="264"/>
            <ac:inkMk id="6" creationId="{29AFDA56-1833-1849-82C0-E9B895127BFF}"/>
          </ac:inkMkLst>
        </pc:inkChg>
        <pc:inkChg chg="add mod">
          <ac:chgData name="Andrej Bogdanov" userId="51811781_tp_dropbox" providerId="OAuth2" clId="{57DA58E2-8ADE-0242-8089-701BD50565A1}" dt="2019-04-08T03:54:23.687" v="22" actId="1076"/>
          <ac:inkMkLst>
            <pc:docMk/>
            <pc:sldMk cId="2203218808" sldId="264"/>
            <ac:inkMk id="7" creationId="{874EFBCF-004A-254E-8619-5591B735CBB5}"/>
          </ac:inkMkLst>
        </pc:inkChg>
        <pc:inkChg chg="add mod modStrokes">
          <ac:chgData name="Andrej Bogdanov" userId="51811781_tp_dropbox" providerId="OAuth2" clId="{57DA58E2-8ADE-0242-8089-701BD50565A1}" dt="2019-04-08T03:55:21.360" v="24"/>
          <ac:inkMkLst>
            <pc:docMk/>
            <pc:sldMk cId="2203218808" sldId="264"/>
            <ac:inkMk id="8" creationId="{CB7AA9C6-BB4A-D04B-8E5C-3FFEC1A49557}"/>
          </ac:inkMkLst>
        </pc:inkChg>
        <pc:inkChg chg="add">
          <ac:chgData name="Andrej Bogdanov" userId="51811781_tp_dropbox" providerId="OAuth2" clId="{57DA58E2-8ADE-0242-8089-701BD50565A1}" dt="2019-04-08T03:55:42.094" v="27" actId="7634"/>
          <ac:inkMkLst>
            <pc:docMk/>
            <pc:sldMk cId="2203218808" sldId="264"/>
            <ac:inkMk id="9" creationId="{CF514C06-AED3-CB46-A963-44B0F9A799AE}"/>
          </ac:inkMkLst>
        </pc:inkChg>
      </pc:sldChg>
      <pc:sldChg chg="addSp modSp">
        <pc:chgData name="Andrej Bogdanov" userId="51811781_tp_dropbox" providerId="OAuth2" clId="{57DA58E2-8ADE-0242-8089-701BD50565A1}" dt="2019-04-08T04:01:53.873" v="39" actId="1076"/>
        <pc:sldMkLst>
          <pc:docMk/>
          <pc:sldMk cId="1673016085" sldId="265"/>
        </pc:sldMkLst>
        <pc:inkChg chg="add mod modStrokes">
          <ac:chgData name="Andrej Bogdanov" userId="51811781_tp_dropbox" providerId="OAuth2" clId="{57DA58E2-8ADE-0242-8089-701BD50565A1}" dt="2019-04-08T04:00:47.634" v="37" actId="1076"/>
          <ac:inkMkLst>
            <pc:docMk/>
            <pc:sldMk cId="1673016085" sldId="265"/>
            <ac:inkMk id="3" creationId="{376F9161-D6D7-694D-8F99-9571C721A6C1}"/>
          </ac:inkMkLst>
        </pc:inkChg>
        <pc:inkChg chg="add mod">
          <ac:chgData name="Andrej Bogdanov" userId="51811781_tp_dropbox" providerId="OAuth2" clId="{57DA58E2-8ADE-0242-8089-701BD50565A1}" dt="2019-04-08T04:00:16.341" v="33" actId="1076"/>
          <ac:inkMkLst>
            <pc:docMk/>
            <pc:sldMk cId="1673016085" sldId="265"/>
            <ac:inkMk id="4" creationId="{2E1FA5B9-1A9B-4D46-8C22-BFBA0B3669C2}"/>
          </ac:inkMkLst>
        </pc:inkChg>
        <pc:inkChg chg="add mod">
          <ac:chgData name="Andrej Bogdanov" userId="51811781_tp_dropbox" providerId="OAuth2" clId="{57DA58E2-8ADE-0242-8089-701BD50565A1}" dt="2019-04-08T04:01:53.873" v="39" actId="1076"/>
          <ac:inkMkLst>
            <pc:docMk/>
            <pc:sldMk cId="1673016085" sldId="265"/>
            <ac:inkMk id="5" creationId="{F45C743C-1CFC-1B43-84F3-36C384C26820}"/>
          </ac:inkMkLst>
        </pc:inkChg>
      </pc:sldChg>
      <pc:sldChg chg="addSp">
        <pc:chgData name="Andrej Bogdanov" userId="51811781_tp_dropbox" providerId="OAuth2" clId="{57DA58E2-8ADE-0242-8089-701BD50565A1}" dt="2019-04-08T02:10:23.613" v="3" actId="7634"/>
        <pc:sldMkLst>
          <pc:docMk/>
          <pc:sldMk cId="2703338071" sldId="266"/>
        </pc:sldMkLst>
        <pc:inkChg chg="add">
          <ac:chgData name="Andrej Bogdanov" userId="51811781_tp_dropbox" providerId="OAuth2" clId="{57DA58E2-8ADE-0242-8089-701BD50565A1}" dt="2019-04-08T02:10:23.613" v="3" actId="7634"/>
          <ac:inkMkLst>
            <pc:docMk/>
            <pc:sldMk cId="2703338071" sldId="266"/>
            <ac:inkMk id="8" creationId="{89E967E6-D935-D347-9D05-6ADB5C13541C}"/>
          </ac:inkMkLst>
        </pc:inkChg>
      </pc:sldChg>
      <pc:sldChg chg="addSp delSp modSp">
        <pc:chgData name="Andrej Bogdanov" userId="51811781_tp_dropbox" providerId="OAuth2" clId="{57DA58E2-8ADE-0242-8089-701BD50565A1}" dt="2019-04-08T04:08:16.873" v="66"/>
        <pc:sldMkLst>
          <pc:docMk/>
          <pc:sldMk cId="2861798232" sldId="267"/>
        </pc:sldMkLst>
        <pc:inkChg chg="add mod modStrokes">
          <ac:chgData name="Andrej Bogdanov" userId="51811781_tp_dropbox" providerId="OAuth2" clId="{57DA58E2-8ADE-0242-8089-701BD50565A1}" dt="2019-04-08T04:08:16.873" v="66"/>
          <ac:inkMkLst>
            <pc:docMk/>
            <pc:sldMk cId="2861798232" sldId="267"/>
            <ac:inkMk id="3" creationId="{BD0D3A08-75F8-E740-8545-9D3048607D3F}"/>
          </ac:inkMkLst>
        </pc:inkChg>
        <pc:inkChg chg="add">
          <ac:chgData name="Andrej Bogdanov" userId="51811781_tp_dropbox" providerId="OAuth2" clId="{57DA58E2-8ADE-0242-8089-701BD50565A1}" dt="2019-04-08T04:04:38.549" v="47" actId="7634"/>
          <ac:inkMkLst>
            <pc:docMk/>
            <pc:sldMk cId="2861798232" sldId="267"/>
            <ac:inkMk id="4" creationId="{87093FF2-AF0F-904E-8329-018DE294E394}"/>
          </ac:inkMkLst>
        </pc:inkChg>
        <pc:inkChg chg="add del">
          <ac:chgData name="Andrej Bogdanov" userId="51811781_tp_dropbox" providerId="OAuth2" clId="{57DA58E2-8ADE-0242-8089-701BD50565A1}" dt="2019-04-08T04:05:13.681" v="50"/>
          <ac:inkMkLst>
            <pc:docMk/>
            <pc:sldMk cId="2861798232" sldId="267"/>
            <ac:inkMk id="5" creationId="{5384D15D-78B6-6A4E-B675-04C19AD7E3BB}"/>
          </ac:inkMkLst>
        </pc:inkChg>
        <pc:inkChg chg="add mod">
          <ac:chgData name="Andrej Bogdanov" userId="51811781_tp_dropbox" providerId="OAuth2" clId="{57DA58E2-8ADE-0242-8089-701BD50565A1}" dt="2019-04-08T04:08:00.161" v="65" actId="1076"/>
          <ac:inkMkLst>
            <pc:docMk/>
            <pc:sldMk cId="2861798232" sldId="267"/>
            <ac:inkMk id="6" creationId="{8210A656-A078-A441-B369-0AB4C32193E5}"/>
          </ac:inkMkLst>
        </pc:inkChg>
      </pc:sldChg>
      <pc:sldChg chg="addSp">
        <pc:chgData name="Andrej Bogdanov" userId="51811781_tp_dropbox" providerId="OAuth2" clId="{57DA58E2-8ADE-0242-8089-701BD50565A1}" dt="2019-04-08T02:14:11.554" v="4" actId="7634"/>
        <pc:sldMkLst>
          <pc:docMk/>
          <pc:sldMk cId="1889963386" sldId="268"/>
        </pc:sldMkLst>
        <pc:inkChg chg="add">
          <ac:chgData name="Andrej Bogdanov" userId="51811781_tp_dropbox" providerId="OAuth2" clId="{57DA58E2-8ADE-0242-8089-701BD50565A1}" dt="2019-04-08T02:10:23.613" v="3" actId="7634"/>
          <ac:inkMkLst>
            <pc:docMk/>
            <pc:sldMk cId="1889963386" sldId="268"/>
            <ac:inkMk id="2" creationId="{B2B42C2E-67DF-BF43-8F64-5F651C7D7DBF}"/>
          </ac:inkMkLst>
        </pc:inkChg>
        <pc:inkChg chg="add">
          <ac:chgData name="Andrej Bogdanov" userId="51811781_tp_dropbox" providerId="OAuth2" clId="{57DA58E2-8ADE-0242-8089-701BD50565A1}" dt="2019-04-08T02:14:11.554" v="4" actId="7634"/>
          <ac:inkMkLst>
            <pc:docMk/>
            <pc:sldMk cId="1889963386" sldId="268"/>
            <ac:inkMk id="4" creationId="{D05707BB-0FB4-3C49-8AE4-0993A31AC10B}"/>
          </ac:inkMkLst>
        </pc:inkChg>
      </pc:sldChg>
      <pc:sldChg chg="addSp modSp">
        <pc:chgData name="Andrej Bogdanov" userId="51811781_tp_dropbox" providerId="OAuth2" clId="{57DA58E2-8ADE-0242-8089-701BD50565A1}" dt="2019-04-10T03:25:28.093" v="277" actId="7634"/>
        <pc:sldMkLst>
          <pc:docMk/>
          <pc:sldMk cId="2561039472" sldId="274"/>
        </pc:sldMkLst>
        <pc:inkChg chg="add">
          <ac:chgData name="Andrej Bogdanov" userId="51811781_tp_dropbox" providerId="OAuth2" clId="{57DA58E2-8ADE-0242-8089-701BD50565A1}" dt="2019-04-10T01:45:44.945" v="145" actId="7634"/>
          <ac:inkMkLst>
            <pc:docMk/>
            <pc:sldMk cId="2561039472" sldId="274"/>
            <ac:inkMk id="5" creationId="{60061731-55B8-4440-9F70-7C0655D97504}"/>
          </ac:inkMkLst>
        </pc:inkChg>
        <pc:inkChg chg="add mod modStrokes">
          <ac:chgData name="Andrej Bogdanov" userId="51811781_tp_dropbox" providerId="OAuth2" clId="{57DA58E2-8ADE-0242-8089-701BD50565A1}" dt="2019-04-10T03:25:06.873" v="276"/>
          <ac:inkMkLst>
            <pc:docMk/>
            <pc:sldMk cId="2561039472" sldId="274"/>
            <ac:inkMk id="6" creationId="{5E4A1124-FD64-7542-BE92-8DA299F1302E}"/>
          </ac:inkMkLst>
        </pc:inkChg>
        <pc:inkChg chg="add">
          <ac:chgData name="Andrej Bogdanov" userId="51811781_tp_dropbox" providerId="OAuth2" clId="{57DA58E2-8ADE-0242-8089-701BD50565A1}" dt="2019-04-10T03:25:28.093" v="277" actId="7634"/>
          <ac:inkMkLst>
            <pc:docMk/>
            <pc:sldMk cId="2561039472" sldId="274"/>
            <ac:inkMk id="7" creationId="{ABB59371-88BD-F444-8224-455651652A8E}"/>
          </ac:inkMkLst>
        </pc:inkChg>
      </pc:sldChg>
      <pc:sldChg chg="addSp">
        <pc:chgData name="Andrej Bogdanov" userId="51811781_tp_dropbox" providerId="OAuth2" clId="{57DA58E2-8ADE-0242-8089-701BD50565A1}" dt="2019-04-10T02:17:57.068" v="148" actId="7634"/>
        <pc:sldMkLst>
          <pc:docMk/>
          <pc:sldMk cId="451442098" sldId="275"/>
        </pc:sldMkLst>
        <pc:inkChg chg="add">
          <ac:chgData name="Andrej Bogdanov" userId="51811781_tp_dropbox" providerId="OAuth2" clId="{57DA58E2-8ADE-0242-8089-701BD50565A1}" dt="2019-04-10T02:17:57.068" v="148" actId="7634"/>
          <ac:inkMkLst>
            <pc:docMk/>
            <pc:sldMk cId="451442098" sldId="275"/>
            <ac:inkMk id="6" creationId="{F84A1462-D189-5D42-9BD6-B6BE8736962C}"/>
          </ac:inkMkLst>
        </pc:inkChg>
      </pc:sldChg>
      <pc:sldChg chg="addSp modSp">
        <pc:chgData name="Andrej Bogdanov" userId="51811781_tp_dropbox" providerId="OAuth2" clId="{57DA58E2-8ADE-0242-8089-701BD50565A1}" dt="2019-04-10T03:23:42.169" v="272" actId="7634"/>
        <pc:sldMkLst>
          <pc:docMk/>
          <pc:sldMk cId="2515272520" sldId="276"/>
        </pc:sldMkLst>
        <pc:inkChg chg="add mod modStrokes">
          <ac:chgData name="Andrej Bogdanov" userId="51811781_tp_dropbox" providerId="OAuth2" clId="{57DA58E2-8ADE-0242-8089-701BD50565A1}" dt="2019-04-10T03:22:18.067" v="271"/>
          <ac:inkMkLst>
            <pc:docMk/>
            <pc:sldMk cId="2515272520" sldId="276"/>
            <ac:inkMk id="2" creationId="{8132A784-F096-C848-83D9-6EA03776B402}"/>
          </ac:inkMkLst>
        </pc:inkChg>
        <pc:inkChg chg="add">
          <ac:chgData name="Andrej Bogdanov" userId="51811781_tp_dropbox" providerId="OAuth2" clId="{57DA58E2-8ADE-0242-8089-701BD50565A1}" dt="2019-04-10T03:22:06.277" v="268" actId="7634"/>
          <ac:inkMkLst>
            <pc:docMk/>
            <pc:sldMk cId="2515272520" sldId="276"/>
            <ac:inkMk id="3" creationId="{4A27BD2E-5F9D-A44A-8C51-069FFEB8A221}"/>
          </ac:inkMkLst>
        </pc:inkChg>
        <pc:inkChg chg="add">
          <ac:chgData name="Andrej Bogdanov" userId="51811781_tp_dropbox" providerId="OAuth2" clId="{57DA58E2-8ADE-0242-8089-701BD50565A1}" dt="2019-04-10T03:23:42.169" v="272" actId="7634"/>
          <ac:inkMkLst>
            <pc:docMk/>
            <pc:sldMk cId="2515272520" sldId="276"/>
            <ac:inkMk id="4" creationId="{B68B29B5-0923-4E4D-A147-591EC39DCCED}"/>
          </ac:inkMkLst>
        </pc:inkChg>
      </pc:sldChg>
      <pc:sldChg chg="addSp">
        <pc:chgData name="Andrej Bogdanov" userId="51811781_tp_dropbox" providerId="OAuth2" clId="{57DA58E2-8ADE-0242-8089-701BD50565A1}" dt="2019-04-10T02:40:09.276" v="151" actId="7634"/>
        <pc:sldMkLst>
          <pc:docMk/>
          <pc:sldMk cId="1239993417" sldId="277"/>
        </pc:sldMkLst>
        <pc:inkChg chg="add">
          <ac:chgData name="Andrej Bogdanov" userId="51811781_tp_dropbox" providerId="OAuth2" clId="{57DA58E2-8ADE-0242-8089-701BD50565A1}" dt="2019-04-10T02:40:09.276" v="151" actId="7634"/>
          <ac:inkMkLst>
            <pc:docMk/>
            <pc:sldMk cId="1239993417" sldId="277"/>
            <ac:inkMk id="5" creationId="{D2772E92-3E0A-544D-A6B7-A844DE3E0B07}"/>
          </ac:inkMkLst>
        </pc:inkChg>
      </pc:sldChg>
      <pc:sldChg chg="addSp">
        <pc:chgData name="Andrej Bogdanov" userId="51811781_tp_dropbox" providerId="OAuth2" clId="{57DA58E2-8ADE-0242-8089-701BD50565A1}" dt="2019-04-10T02:40:09.276" v="151" actId="7634"/>
        <pc:sldMkLst>
          <pc:docMk/>
          <pc:sldMk cId="2732801323" sldId="278"/>
        </pc:sldMkLst>
        <pc:inkChg chg="add">
          <ac:chgData name="Andrej Bogdanov" userId="51811781_tp_dropbox" providerId="OAuth2" clId="{57DA58E2-8ADE-0242-8089-701BD50565A1}" dt="2019-04-10T02:40:09.276" v="151" actId="7634"/>
          <ac:inkMkLst>
            <pc:docMk/>
            <pc:sldMk cId="2732801323" sldId="278"/>
            <ac:inkMk id="8" creationId="{3CD3523F-4B1E-664C-923D-BD9AB7FE4948}"/>
          </ac:inkMkLst>
        </pc:inkChg>
      </pc:sldChg>
      <pc:sldChg chg="addSp">
        <pc:chgData name="Andrej Bogdanov" userId="51811781_tp_dropbox" providerId="OAuth2" clId="{57DA58E2-8ADE-0242-8089-701BD50565A1}" dt="2019-04-10T02:40:09.276" v="151" actId="7634"/>
        <pc:sldMkLst>
          <pc:docMk/>
          <pc:sldMk cId="1006473147" sldId="281"/>
        </pc:sldMkLst>
        <pc:inkChg chg="add">
          <ac:chgData name="Andrej Bogdanov" userId="51811781_tp_dropbox" providerId="OAuth2" clId="{57DA58E2-8ADE-0242-8089-701BD50565A1}" dt="2019-04-10T02:40:09.276" v="151" actId="7634"/>
          <ac:inkMkLst>
            <pc:docMk/>
            <pc:sldMk cId="1006473147" sldId="281"/>
            <ac:inkMk id="6" creationId="{B5122362-58F2-CA45-BD99-098407B1D37C}"/>
          </ac:inkMkLst>
        </pc:inkChg>
      </pc:sldChg>
      <pc:sldChg chg="addSp delSp modSp">
        <pc:chgData name="Andrej Bogdanov" userId="51811781_tp_dropbox" providerId="OAuth2" clId="{57DA58E2-8ADE-0242-8089-701BD50565A1}" dt="2019-04-10T03:30:06.630" v="318" actId="7634"/>
        <pc:sldMkLst>
          <pc:docMk/>
          <pc:sldMk cId="2097432329" sldId="283"/>
        </pc:sldMkLst>
        <pc:spChg chg="mod">
          <ac:chgData name="Andrej Bogdanov" userId="51811781_tp_dropbox" providerId="OAuth2" clId="{57DA58E2-8ADE-0242-8089-701BD50565A1}" dt="2019-04-10T00:56:25.954" v="94" actId="20577"/>
          <ac:spMkLst>
            <pc:docMk/>
            <pc:sldMk cId="2097432329" sldId="283"/>
            <ac:spMk id="5" creationId="{73BC8590-924B-DD48-873E-E1CAFF61CAA7}"/>
          </ac:spMkLst>
        </pc:spChg>
        <pc:spChg chg="mod">
          <ac:chgData name="Andrej Bogdanov" userId="51811781_tp_dropbox" providerId="OAuth2" clId="{57DA58E2-8ADE-0242-8089-701BD50565A1}" dt="2019-04-10T00:56:33.264" v="100" actId="20577"/>
          <ac:spMkLst>
            <pc:docMk/>
            <pc:sldMk cId="2097432329" sldId="283"/>
            <ac:spMk id="20" creationId="{DFC8E1E8-273E-1340-B24D-36377E4C5158}"/>
          </ac:spMkLst>
        </pc:spChg>
        <pc:spChg chg="mod">
          <ac:chgData name="Andrej Bogdanov" userId="51811781_tp_dropbox" providerId="OAuth2" clId="{57DA58E2-8ADE-0242-8089-701BD50565A1}" dt="2019-04-10T00:56:36.509" v="103" actId="20577"/>
          <ac:spMkLst>
            <pc:docMk/>
            <pc:sldMk cId="2097432329" sldId="283"/>
            <ac:spMk id="21" creationId="{14615287-8321-924B-B8D7-01C2F14C704B}"/>
          </ac:spMkLst>
        </pc:spChg>
        <pc:spChg chg="mod">
          <ac:chgData name="Andrej Bogdanov" userId="51811781_tp_dropbox" providerId="OAuth2" clId="{57DA58E2-8ADE-0242-8089-701BD50565A1}" dt="2019-04-10T00:56:29.769" v="97" actId="20577"/>
          <ac:spMkLst>
            <pc:docMk/>
            <pc:sldMk cId="2097432329" sldId="283"/>
            <ac:spMk id="22" creationId="{60511A0D-C892-9041-BC5C-C567A49F7384}"/>
          </ac:spMkLst>
        </pc:spChg>
        <pc:spChg chg="add del">
          <ac:chgData name="Andrej Bogdanov" userId="51811781_tp_dropbox" providerId="OAuth2" clId="{57DA58E2-8ADE-0242-8089-701BD50565A1}" dt="2019-04-10T00:56:42.604" v="106" actId="478"/>
          <ac:spMkLst>
            <pc:docMk/>
            <pc:sldMk cId="2097432329" sldId="283"/>
            <ac:spMk id="24" creationId="{364C76A6-6840-D44B-8205-44654D2941FA}"/>
          </ac:spMkLst>
        </pc:spChg>
        <pc:inkChg chg="add del">
          <ac:chgData name="Andrej Bogdanov" userId="51811781_tp_dropbox" providerId="OAuth2" clId="{57DA58E2-8ADE-0242-8089-701BD50565A1}" dt="2019-04-10T03:26:49.597" v="301"/>
          <ac:inkMkLst>
            <pc:docMk/>
            <pc:sldMk cId="2097432329" sldId="283"/>
            <ac:inkMk id="2" creationId="{7BEA5F43-49FC-DA4D-AA4F-FA017632BC53}"/>
          </ac:inkMkLst>
        </pc:inkChg>
        <pc:inkChg chg="add del">
          <ac:chgData name="Andrej Bogdanov" userId="51811781_tp_dropbox" providerId="OAuth2" clId="{57DA58E2-8ADE-0242-8089-701BD50565A1}" dt="2019-04-10T03:26:49.597" v="301"/>
          <ac:inkMkLst>
            <pc:docMk/>
            <pc:sldMk cId="2097432329" sldId="283"/>
            <ac:inkMk id="3" creationId="{2A98819B-077A-6542-A176-8FC309183FFA}"/>
          </ac:inkMkLst>
        </pc:inkChg>
        <pc:inkChg chg="add del mod reco">
          <ac:chgData name="Andrej Bogdanov" userId="51811781_tp_dropbox" providerId="OAuth2" clId="{57DA58E2-8ADE-0242-8089-701BD50565A1}" dt="2019-04-10T03:28:03.423" v="317" actId="1076"/>
          <ac:inkMkLst>
            <pc:docMk/>
            <pc:sldMk cId="2097432329" sldId="283"/>
            <ac:inkMk id="4" creationId="{89A394A6-B86D-264C-A377-D69DD22E9F39}"/>
          </ac:inkMkLst>
        </pc:inkChg>
        <pc:inkChg chg="add del">
          <ac:chgData name="Andrej Bogdanov" userId="51811781_tp_dropbox" providerId="OAuth2" clId="{57DA58E2-8ADE-0242-8089-701BD50565A1}" dt="2019-04-10T03:27:23.364" v="309" actId="22"/>
          <ac:inkMkLst>
            <pc:docMk/>
            <pc:sldMk cId="2097432329" sldId="283"/>
            <ac:inkMk id="7" creationId="{1487D68A-E5B1-8E43-9A9A-4A76C80D5DC0}"/>
          </ac:inkMkLst>
        </pc:inkChg>
        <pc:inkChg chg="add del">
          <ac:chgData name="Andrej Bogdanov" userId="51811781_tp_dropbox" providerId="OAuth2" clId="{57DA58E2-8ADE-0242-8089-701BD50565A1}" dt="2019-04-10T03:27:23.364" v="309" actId="22"/>
          <ac:inkMkLst>
            <pc:docMk/>
            <pc:sldMk cId="2097432329" sldId="283"/>
            <ac:inkMk id="9" creationId="{7FAEC2A8-2595-134B-9712-452751DB4320}"/>
          </ac:inkMkLst>
        </pc:inkChg>
        <pc:inkChg chg="add del mod reco">
          <ac:chgData name="Andrej Bogdanov" userId="51811781_tp_dropbox" providerId="OAuth2" clId="{57DA58E2-8ADE-0242-8089-701BD50565A1}" dt="2019-04-10T03:27:23.364" v="309" actId="22"/>
          <ac:inkMkLst>
            <pc:docMk/>
            <pc:sldMk cId="2097432329" sldId="283"/>
            <ac:inkMk id="13" creationId="{913A25F4-A895-E84F-B70F-ACF46AA3F6FB}"/>
          </ac:inkMkLst>
        </pc:inkChg>
        <pc:inkChg chg="add del">
          <ac:chgData name="Andrej Bogdanov" userId="51811781_tp_dropbox" providerId="OAuth2" clId="{57DA58E2-8ADE-0242-8089-701BD50565A1}" dt="2019-04-10T03:27:29.574" v="312"/>
          <ac:inkMkLst>
            <pc:docMk/>
            <pc:sldMk cId="2097432329" sldId="283"/>
            <ac:inkMk id="29" creationId="{A532A761-18D6-9841-AD25-8B8AF5E503C2}"/>
          </ac:inkMkLst>
        </pc:inkChg>
        <pc:inkChg chg="add del">
          <ac:chgData name="Andrej Bogdanov" userId="51811781_tp_dropbox" providerId="OAuth2" clId="{57DA58E2-8ADE-0242-8089-701BD50565A1}" dt="2019-04-10T03:27:29.574" v="312"/>
          <ac:inkMkLst>
            <pc:docMk/>
            <pc:sldMk cId="2097432329" sldId="283"/>
            <ac:inkMk id="31" creationId="{9CF83689-276A-104A-A0B3-A6A92A8A4164}"/>
          </ac:inkMkLst>
        </pc:inkChg>
        <pc:inkChg chg="add mod reco">
          <ac:chgData name="Andrej Bogdanov" userId="51811781_tp_dropbox" providerId="OAuth2" clId="{57DA58E2-8ADE-0242-8089-701BD50565A1}" dt="2019-04-10T03:27:58.730" v="316" actId="1076"/>
          <ac:inkMkLst>
            <pc:docMk/>
            <pc:sldMk cId="2097432329" sldId="283"/>
            <ac:inkMk id="32" creationId="{69448D21-59BD-234F-A6C4-DF73E96229F0}"/>
          </ac:inkMkLst>
        </pc:inkChg>
        <pc:inkChg chg="add">
          <ac:chgData name="Andrej Bogdanov" userId="51811781_tp_dropbox" providerId="OAuth2" clId="{57DA58E2-8ADE-0242-8089-701BD50565A1}" dt="2019-04-10T03:30:06.630" v="318" actId="7634"/>
          <ac:inkMkLst>
            <pc:docMk/>
            <pc:sldMk cId="2097432329" sldId="283"/>
            <ac:inkMk id="34" creationId="{2F1F0461-9A32-CE46-A5D3-B783ED457E2C}"/>
          </ac:inkMkLst>
        </pc:inkChg>
      </pc:sldChg>
      <pc:sldChg chg="addSp modSp">
        <pc:chgData name="Andrej Bogdanov" userId="51811781_tp_dropbox" providerId="OAuth2" clId="{57DA58E2-8ADE-0242-8089-701BD50565A1}" dt="2019-04-10T03:48:38.503" v="340"/>
        <pc:sldMkLst>
          <pc:docMk/>
          <pc:sldMk cId="17673665" sldId="284"/>
        </pc:sldMkLst>
        <pc:spChg chg="mod">
          <ac:chgData name="Andrej Bogdanov" userId="51811781_tp_dropbox" providerId="OAuth2" clId="{57DA58E2-8ADE-0242-8089-701BD50565A1}" dt="2019-04-10T01:08:33.289" v="138" actId="14100"/>
          <ac:spMkLst>
            <pc:docMk/>
            <pc:sldMk cId="17673665" sldId="284"/>
            <ac:spMk id="5" creationId="{5A4A3310-4551-3C42-92C0-AD26D5217BE9}"/>
          </ac:spMkLst>
        </pc:spChg>
        <pc:inkChg chg="add mod modStrokes">
          <ac:chgData name="Andrej Bogdanov" userId="51811781_tp_dropbox" providerId="OAuth2" clId="{57DA58E2-8ADE-0242-8089-701BD50565A1}" dt="2019-04-10T03:48:38.503" v="340"/>
          <ac:inkMkLst>
            <pc:docMk/>
            <pc:sldMk cId="17673665" sldId="284"/>
            <ac:inkMk id="2" creationId="{94391BE4-38EA-5E4C-B91B-52EC5D17E56C}"/>
          </ac:inkMkLst>
        </pc:inkChg>
        <pc:inkChg chg="add">
          <ac:chgData name="Andrej Bogdanov" userId="51811781_tp_dropbox" providerId="OAuth2" clId="{57DA58E2-8ADE-0242-8089-701BD50565A1}" dt="2019-04-10T03:32:30.451" v="321" actId="7634"/>
          <ac:inkMkLst>
            <pc:docMk/>
            <pc:sldMk cId="17673665" sldId="284"/>
            <ac:inkMk id="6" creationId="{39C652FE-54BB-9846-87C1-81F3EA6E2A4A}"/>
          </ac:inkMkLst>
        </pc:inkChg>
      </pc:sldChg>
      <pc:sldChg chg="addSp modSp">
        <pc:chgData name="Andrej Bogdanov" userId="51811781_tp_dropbox" providerId="OAuth2" clId="{57DA58E2-8ADE-0242-8089-701BD50565A1}" dt="2019-04-10T03:47:48.291" v="338" actId="1076"/>
        <pc:sldMkLst>
          <pc:docMk/>
          <pc:sldMk cId="3076498198" sldId="285"/>
        </pc:sldMkLst>
        <pc:spChg chg="mod">
          <ac:chgData name="Andrej Bogdanov" userId="51811781_tp_dropbox" providerId="OAuth2" clId="{57DA58E2-8ADE-0242-8089-701BD50565A1}" dt="2019-04-10T01:08:44.710" v="143" actId="20577"/>
          <ac:spMkLst>
            <pc:docMk/>
            <pc:sldMk cId="3076498198" sldId="285"/>
            <ac:spMk id="2" creationId="{52889E8A-70FD-1247-BC7D-A18365956C52}"/>
          </ac:spMkLst>
        </pc:spChg>
        <pc:inkChg chg="add mod modStrokes">
          <ac:chgData name="Andrej Bogdanov" userId="51811781_tp_dropbox" providerId="OAuth2" clId="{57DA58E2-8ADE-0242-8089-701BD50565A1}" dt="2019-04-10T03:47:48.291" v="338" actId="1076"/>
          <ac:inkMkLst>
            <pc:docMk/>
            <pc:sldMk cId="3076498198" sldId="285"/>
            <ac:inkMk id="4" creationId="{60620633-B51A-2F4B-9832-341DA4010B7A}"/>
          </ac:inkMkLst>
        </pc:inkChg>
        <pc:inkChg chg="add">
          <ac:chgData name="Andrej Bogdanov" userId="51811781_tp_dropbox" providerId="OAuth2" clId="{57DA58E2-8ADE-0242-8089-701BD50565A1}" dt="2019-04-10T03:32:30.451" v="321" actId="7634"/>
          <ac:inkMkLst>
            <pc:docMk/>
            <pc:sldMk cId="3076498198" sldId="285"/>
            <ac:inkMk id="5" creationId="{14452514-D165-A84F-AB78-D03FBCA60892}"/>
          </ac:inkMkLst>
        </pc:inkChg>
        <pc:inkChg chg="add mod">
          <ac:chgData name="Andrej Bogdanov" userId="51811781_tp_dropbox" providerId="OAuth2" clId="{57DA58E2-8ADE-0242-8089-701BD50565A1}" dt="2019-04-10T03:47:48.291" v="338" actId="1076"/>
          <ac:inkMkLst>
            <pc:docMk/>
            <pc:sldMk cId="3076498198" sldId="285"/>
            <ac:inkMk id="6" creationId="{7A708B35-38D7-9B45-9F05-7571D098A30D}"/>
          </ac:inkMkLst>
        </pc:inkChg>
      </pc:sldChg>
      <pc:sldChg chg="addSp delSp modSp">
        <pc:chgData name="Andrej Bogdanov" userId="51811781_tp_dropbox" providerId="OAuth2" clId="{57DA58E2-8ADE-0242-8089-701BD50565A1}" dt="2019-04-15T01:52:16.085" v="342" actId="7634"/>
        <pc:sldMkLst>
          <pc:docMk/>
          <pc:sldMk cId="2268389162" sldId="286"/>
        </pc:sldMkLst>
        <pc:inkChg chg="add">
          <ac:chgData name="Andrej Bogdanov" userId="51811781_tp_dropbox" providerId="OAuth2" clId="{57DA58E2-8ADE-0242-8089-701BD50565A1}" dt="2019-04-15T01:52:16.085" v="342" actId="7634"/>
          <ac:inkMkLst>
            <pc:docMk/>
            <pc:sldMk cId="2268389162" sldId="286"/>
            <ac:inkMk id="3" creationId="{221A9483-90F8-B54F-90ED-9304BE37BAB8}"/>
          </ac:inkMkLst>
        </pc:inkChg>
        <pc:inkChg chg="add del mod modStrokes">
          <ac:chgData name="Andrej Bogdanov" userId="51811781_tp_dropbox" providerId="OAuth2" clId="{57DA58E2-8ADE-0242-8089-701BD50565A1}" dt="2019-04-10T03:35:33.922" v="333"/>
          <ac:inkMkLst>
            <pc:docMk/>
            <pc:sldMk cId="2268389162" sldId="286"/>
            <ac:inkMk id="3" creationId="{F1368EEE-26C7-F345-808A-6262E7B6A96C}"/>
          </ac:inkMkLst>
        </pc:inkChg>
        <pc:inkChg chg="add mod modStrokes">
          <ac:chgData name="Andrej Bogdanov" userId="51811781_tp_dropbox" providerId="OAuth2" clId="{57DA58E2-8ADE-0242-8089-701BD50565A1}" dt="2019-04-10T03:47:14.708" v="337" actId="1076"/>
          <ac:inkMkLst>
            <pc:docMk/>
            <pc:sldMk cId="2268389162" sldId="286"/>
            <ac:inkMk id="4" creationId="{2E8C32FF-828B-B747-AD67-4DD6CB929644}"/>
          </ac:inkMkLst>
        </pc:inkChg>
        <pc:inkChg chg="add">
          <ac:chgData name="Andrej Bogdanov" userId="51811781_tp_dropbox" providerId="OAuth2" clId="{57DA58E2-8ADE-0242-8089-701BD50565A1}" dt="2019-04-10T03:46:00.883" v="336" actId="7634"/>
          <ac:inkMkLst>
            <pc:docMk/>
            <pc:sldMk cId="2268389162" sldId="286"/>
            <ac:inkMk id="5" creationId="{7C03D04D-9D91-CE4F-8495-104B7A01B1CD}"/>
          </ac:inkMkLst>
        </pc:inkChg>
      </pc:sldChg>
      <pc:sldChg chg="addSp delSp modSp">
        <pc:chgData name="Andrej Bogdanov" userId="51811781_tp_dropbox" providerId="OAuth2" clId="{57DA58E2-8ADE-0242-8089-701BD50565A1}" dt="2019-04-15T02:40:05.883" v="373" actId="7634"/>
        <pc:sldMkLst>
          <pc:docMk/>
          <pc:sldMk cId="3474182209" sldId="287"/>
        </pc:sldMkLst>
        <pc:spChg chg="mod">
          <ac:chgData name="Andrej Bogdanov" userId="51811781_tp_dropbox" providerId="OAuth2" clId="{57DA58E2-8ADE-0242-8089-701BD50565A1}" dt="2019-04-15T02:38:20.682" v="359" actId="114"/>
          <ac:spMkLst>
            <pc:docMk/>
            <pc:sldMk cId="3474182209" sldId="287"/>
            <ac:spMk id="3" creationId="{F6D8157F-C70B-3146-9CEE-34DC099A04EE}"/>
          </ac:spMkLst>
        </pc:spChg>
        <pc:inkChg chg="add mod modStrokes">
          <ac:chgData name="Andrej Bogdanov" userId="51811781_tp_dropbox" providerId="OAuth2" clId="{57DA58E2-8ADE-0242-8089-701BD50565A1}" dt="2019-04-15T02:39:43.358" v="372"/>
          <ac:inkMkLst>
            <pc:docMk/>
            <pc:sldMk cId="3474182209" sldId="287"/>
            <ac:inkMk id="2" creationId="{6F87D766-835D-B841-9E64-E65B2AF82128}"/>
          </ac:inkMkLst>
        </pc:inkChg>
        <pc:inkChg chg="add del">
          <ac:chgData name="Andrej Bogdanov" userId="51811781_tp_dropbox" providerId="OAuth2" clId="{57DA58E2-8ADE-0242-8089-701BD50565A1}" dt="2019-04-15T02:38:37.182" v="362"/>
          <ac:inkMkLst>
            <pc:docMk/>
            <pc:sldMk cId="3474182209" sldId="287"/>
            <ac:inkMk id="4" creationId="{4330DDBF-4EEF-A14E-9814-613A0D0D8C3D}"/>
          </ac:inkMkLst>
        </pc:inkChg>
        <pc:inkChg chg="add del">
          <ac:chgData name="Andrej Bogdanov" userId="51811781_tp_dropbox" providerId="OAuth2" clId="{57DA58E2-8ADE-0242-8089-701BD50565A1}" dt="2019-04-15T02:38:37.182" v="362"/>
          <ac:inkMkLst>
            <pc:docMk/>
            <pc:sldMk cId="3474182209" sldId="287"/>
            <ac:inkMk id="5" creationId="{BED85378-C802-1D43-A49C-6F5EE34F98CA}"/>
          </ac:inkMkLst>
        </pc:inkChg>
        <pc:inkChg chg="add del reco">
          <ac:chgData name="Andrej Bogdanov" userId="51811781_tp_dropbox" providerId="OAuth2" clId="{57DA58E2-8ADE-0242-8089-701BD50565A1}" dt="2019-04-15T02:38:39.058" v="364"/>
          <ac:inkMkLst>
            <pc:docMk/>
            <pc:sldMk cId="3474182209" sldId="287"/>
            <ac:inkMk id="6" creationId="{E2EC74C1-BC13-3048-BD31-C1DEEBF562DE}"/>
          </ac:inkMkLst>
        </pc:inkChg>
        <pc:inkChg chg="add del">
          <ac:chgData name="Andrej Bogdanov" userId="51811781_tp_dropbox" providerId="OAuth2" clId="{57DA58E2-8ADE-0242-8089-701BD50565A1}" dt="2019-04-15T02:39:29.837" v="369" actId="21"/>
          <ac:inkMkLst>
            <pc:docMk/>
            <pc:sldMk cId="3474182209" sldId="287"/>
            <ac:inkMk id="8" creationId="{71C60199-B0F3-4448-88DF-AABE4472C9B9}"/>
          </ac:inkMkLst>
        </pc:inkChg>
        <pc:inkChg chg="add">
          <ac:chgData name="Andrej Bogdanov" userId="51811781_tp_dropbox" providerId="OAuth2" clId="{57DA58E2-8ADE-0242-8089-701BD50565A1}" dt="2019-04-15T02:40:05.883" v="373" actId="7634"/>
          <ac:inkMkLst>
            <pc:docMk/>
            <pc:sldMk cId="3474182209" sldId="287"/>
            <ac:inkMk id="10" creationId="{8BCBE41A-36AF-624F-A81F-7911C10FDC9D}"/>
          </ac:inkMkLst>
        </pc:inkChg>
      </pc:sldChg>
      <pc:sldChg chg="addSp delSp modSp new">
        <pc:chgData name="Andrej Bogdanov" userId="51811781_tp_dropbox" providerId="OAuth2" clId="{57DA58E2-8ADE-0242-8089-701BD50565A1}" dt="2019-04-10T03:26:23.269" v="299"/>
        <pc:sldMkLst>
          <pc:docMk/>
          <pc:sldMk cId="3571456247" sldId="288"/>
        </pc:sldMkLst>
        <pc:inkChg chg="add mod modStrokes">
          <ac:chgData name="Andrej Bogdanov" userId="51811781_tp_dropbox" providerId="OAuth2" clId="{57DA58E2-8ADE-0242-8089-701BD50565A1}" dt="2019-04-10T03:25:54.682" v="282"/>
          <ac:inkMkLst>
            <pc:docMk/>
            <pc:sldMk cId="3571456247" sldId="288"/>
            <ac:inkMk id="2" creationId="{F5FBBB89-936B-F145-8236-9A1DDC94C880}"/>
          </ac:inkMkLst>
        </pc:inkChg>
        <pc:inkChg chg="add del">
          <ac:chgData name="Andrej Bogdanov" userId="51811781_tp_dropbox" providerId="OAuth2" clId="{57DA58E2-8ADE-0242-8089-701BD50565A1}" dt="2019-04-10T02:41:12.755" v="160"/>
          <ac:inkMkLst>
            <pc:docMk/>
            <pc:sldMk cId="3571456247" sldId="288"/>
            <ac:inkMk id="3" creationId="{A5F138F3-3B07-0647-A47E-9024C0BA9CCE}"/>
          </ac:inkMkLst>
        </pc:inkChg>
        <pc:inkChg chg="add del">
          <ac:chgData name="Andrej Bogdanov" userId="51811781_tp_dropbox" providerId="OAuth2" clId="{57DA58E2-8ADE-0242-8089-701BD50565A1}" dt="2019-04-10T02:41:12.755" v="160"/>
          <ac:inkMkLst>
            <pc:docMk/>
            <pc:sldMk cId="3571456247" sldId="288"/>
            <ac:inkMk id="4" creationId="{82545F52-EB9B-1F46-9D7C-CF2C64411B60}"/>
          </ac:inkMkLst>
        </pc:inkChg>
        <pc:inkChg chg="add del">
          <ac:chgData name="Andrej Bogdanov" userId="51811781_tp_dropbox" providerId="OAuth2" clId="{57DA58E2-8ADE-0242-8089-701BD50565A1}" dt="2019-04-10T02:41:12.755" v="160"/>
          <ac:inkMkLst>
            <pc:docMk/>
            <pc:sldMk cId="3571456247" sldId="288"/>
            <ac:inkMk id="5" creationId="{E2C14C03-33F9-1A48-BE8E-9EF7CA3B2EE8}"/>
          </ac:inkMkLst>
        </pc:inkChg>
        <pc:inkChg chg="add del">
          <ac:chgData name="Andrej Bogdanov" userId="51811781_tp_dropbox" providerId="OAuth2" clId="{57DA58E2-8ADE-0242-8089-701BD50565A1}" dt="2019-04-10T02:41:12.755" v="160"/>
          <ac:inkMkLst>
            <pc:docMk/>
            <pc:sldMk cId="3571456247" sldId="288"/>
            <ac:inkMk id="6" creationId="{17B62FAD-395B-2E4D-B362-B9D38D7F56B4}"/>
          </ac:inkMkLst>
        </pc:inkChg>
        <pc:inkChg chg="add del">
          <ac:chgData name="Andrej Bogdanov" userId="51811781_tp_dropbox" providerId="OAuth2" clId="{57DA58E2-8ADE-0242-8089-701BD50565A1}" dt="2019-04-10T02:41:12.755" v="160"/>
          <ac:inkMkLst>
            <pc:docMk/>
            <pc:sldMk cId="3571456247" sldId="288"/>
            <ac:inkMk id="7" creationId="{CE26445C-A278-D14D-B570-5451F1561F26}"/>
          </ac:inkMkLst>
        </pc:inkChg>
        <pc:inkChg chg="add del">
          <ac:chgData name="Andrej Bogdanov" userId="51811781_tp_dropbox" providerId="OAuth2" clId="{57DA58E2-8ADE-0242-8089-701BD50565A1}" dt="2019-04-10T02:41:12.755" v="160"/>
          <ac:inkMkLst>
            <pc:docMk/>
            <pc:sldMk cId="3571456247" sldId="288"/>
            <ac:inkMk id="8" creationId="{218B842C-A693-AF44-AF34-FD8C33F56B61}"/>
          </ac:inkMkLst>
        </pc:inkChg>
        <pc:inkChg chg="add del">
          <ac:chgData name="Andrej Bogdanov" userId="51811781_tp_dropbox" providerId="OAuth2" clId="{57DA58E2-8ADE-0242-8089-701BD50565A1}" dt="2019-04-10T03:26:23.268" v="297"/>
          <ac:inkMkLst>
            <pc:docMk/>
            <pc:sldMk cId="3571456247" sldId="288"/>
            <ac:inkMk id="9" creationId="{2D8041A5-A1FF-9F49-8B06-AFBF6462E638}"/>
          </ac:inkMkLst>
        </pc:inkChg>
        <pc:inkChg chg="add del">
          <ac:chgData name="Andrej Bogdanov" userId="51811781_tp_dropbox" providerId="OAuth2" clId="{57DA58E2-8ADE-0242-8089-701BD50565A1}" dt="2019-04-10T03:26:23.262" v="292"/>
          <ac:inkMkLst>
            <pc:docMk/>
            <pc:sldMk cId="3571456247" sldId="288"/>
            <ac:inkMk id="10" creationId="{03627F3F-EDE7-4D48-B2FB-62591EAC453D}"/>
          </ac:inkMkLst>
        </pc:inkChg>
        <pc:inkChg chg="add del reco">
          <ac:chgData name="Andrej Bogdanov" userId="51811781_tp_dropbox" providerId="OAuth2" clId="{57DA58E2-8ADE-0242-8089-701BD50565A1}" dt="2019-04-10T03:26:23.256" v="289"/>
          <ac:inkMkLst>
            <pc:docMk/>
            <pc:sldMk cId="3571456247" sldId="288"/>
            <ac:inkMk id="11" creationId="{4C826943-C0F7-4E43-912C-184D49742E61}"/>
          </ac:inkMkLst>
        </pc:inkChg>
        <pc:inkChg chg="add del">
          <ac:chgData name="Andrej Bogdanov" userId="51811781_tp_dropbox" providerId="OAuth2" clId="{57DA58E2-8ADE-0242-8089-701BD50565A1}" dt="2019-04-10T02:41:15.083" v="164"/>
          <ac:inkMkLst>
            <pc:docMk/>
            <pc:sldMk cId="3571456247" sldId="288"/>
            <ac:inkMk id="13" creationId="{A141A503-B31E-EE43-948E-65FF4151A014}"/>
          </ac:inkMkLst>
        </pc:inkChg>
        <pc:inkChg chg="add del">
          <ac:chgData name="Andrej Bogdanov" userId="51811781_tp_dropbox" providerId="OAuth2" clId="{57DA58E2-8ADE-0242-8089-701BD50565A1}" dt="2019-04-10T02:41:15.083" v="164"/>
          <ac:inkMkLst>
            <pc:docMk/>
            <pc:sldMk cId="3571456247" sldId="288"/>
            <ac:inkMk id="14" creationId="{472C0909-49FA-C64F-A509-7FBABDF6F633}"/>
          </ac:inkMkLst>
        </pc:inkChg>
        <pc:inkChg chg="add del reco">
          <ac:chgData name="Andrej Bogdanov" userId="51811781_tp_dropbox" providerId="OAuth2" clId="{57DA58E2-8ADE-0242-8089-701BD50565A1}" dt="2019-04-10T02:42:12.174" v="212"/>
          <ac:inkMkLst>
            <pc:docMk/>
            <pc:sldMk cId="3571456247" sldId="288"/>
            <ac:inkMk id="15" creationId="{F2296906-2AC2-5B4C-8989-3548AD47E10A}"/>
          </ac:inkMkLst>
        </pc:inkChg>
        <pc:inkChg chg="add del">
          <ac:chgData name="Andrej Bogdanov" userId="51811781_tp_dropbox" providerId="OAuth2" clId="{57DA58E2-8ADE-0242-8089-701BD50565A1}" dt="2019-04-10T02:41:16.660" v="167"/>
          <ac:inkMkLst>
            <pc:docMk/>
            <pc:sldMk cId="3571456247" sldId="288"/>
            <ac:inkMk id="17" creationId="{C3851059-A2D6-F54C-8999-A14D59A2B68B}"/>
          </ac:inkMkLst>
        </pc:inkChg>
        <pc:inkChg chg="add del">
          <ac:chgData name="Andrej Bogdanov" userId="51811781_tp_dropbox" providerId="OAuth2" clId="{57DA58E2-8ADE-0242-8089-701BD50565A1}" dt="2019-04-10T02:41:16.660" v="167"/>
          <ac:inkMkLst>
            <pc:docMk/>
            <pc:sldMk cId="3571456247" sldId="288"/>
            <ac:inkMk id="18" creationId="{078D8A6E-8C90-C943-8045-E2016BD87CCC}"/>
          </ac:inkMkLst>
        </pc:inkChg>
        <pc:inkChg chg="add del reco">
          <ac:chgData name="Andrej Bogdanov" userId="51811781_tp_dropbox" providerId="OAuth2" clId="{57DA58E2-8ADE-0242-8089-701BD50565A1}" dt="2019-04-10T02:42:12.174" v="212"/>
          <ac:inkMkLst>
            <pc:docMk/>
            <pc:sldMk cId="3571456247" sldId="288"/>
            <ac:inkMk id="19" creationId="{D94834B3-0AD7-AB40-84AA-8926772E9DCD}"/>
          </ac:inkMkLst>
        </pc:inkChg>
        <pc:inkChg chg="add del">
          <ac:chgData name="Andrej Bogdanov" userId="51811781_tp_dropbox" providerId="OAuth2" clId="{57DA58E2-8ADE-0242-8089-701BD50565A1}" dt="2019-04-10T02:41:28.054" v="198"/>
          <ac:inkMkLst>
            <pc:docMk/>
            <pc:sldMk cId="3571456247" sldId="288"/>
            <ac:inkMk id="21" creationId="{89868929-C45F-A546-BDE4-135FACC9BBA7}"/>
          </ac:inkMkLst>
        </pc:inkChg>
        <pc:inkChg chg="add del">
          <ac:chgData name="Andrej Bogdanov" userId="51811781_tp_dropbox" providerId="OAuth2" clId="{57DA58E2-8ADE-0242-8089-701BD50565A1}" dt="2019-04-10T02:41:28.054" v="198"/>
          <ac:inkMkLst>
            <pc:docMk/>
            <pc:sldMk cId="3571456247" sldId="288"/>
            <ac:inkMk id="22" creationId="{9448138A-657C-7F4E-B8E4-582070822844}"/>
          </ac:inkMkLst>
        </pc:inkChg>
        <pc:inkChg chg="add del">
          <ac:chgData name="Andrej Bogdanov" userId="51811781_tp_dropbox" providerId="OAuth2" clId="{57DA58E2-8ADE-0242-8089-701BD50565A1}" dt="2019-04-10T02:41:28.054" v="198"/>
          <ac:inkMkLst>
            <pc:docMk/>
            <pc:sldMk cId="3571456247" sldId="288"/>
            <ac:inkMk id="23" creationId="{C014C8BC-373A-9840-A837-966745995941}"/>
          </ac:inkMkLst>
        </pc:inkChg>
        <pc:inkChg chg="add del">
          <ac:chgData name="Andrej Bogdanov" userId="51811781_tp_dropbox" providerId="OAuth2" clId="{57DA58E2-8ADE-0242-8089-701BD50565A1}" dt="2019-04-10T02:41:28.054" v="198"/>
          <ac:inkMkLst>
            <pc:docMk/>
            <pc:sldMk cId="3571456247" sldId="288"/>
            <ac:inkMk id="24" creationId="{3720F73A-5FC5-184B-BCCB-70609E1B2938}"/>
          </ac:inkMkLst>
        </pc:inkChg>
        <pc:inkChg chg="add del">
          <ac:chgData name="Andrej Bogdanov" userId="51811781_tp_dropbox" providerId="OAuth2" clId="{57DA58E2-8ADE-0242-8089-701BD50565A1}" dt="2019-04-10T02:41:28.054" v="198"/>
          <ac:inkMkLst>
            <pc:docMk/>
            <pc:sldMk cId="3571456247" sldId="288"/>
            <ac:inkMk id="25" creationId="{AD98316A-57DC-E349-90BB-AFE72D30B9CB}"/>
          </ac:inkMkLst>
        </pc:inkChg>
        <pc:inkChg chg="add del">
          <ac:chgData name="Andrej Bogdanov" userId="51811781_tp_dropbox" providerId="OAuth2" clId="{57DA58E2-8ADE-0242-8089-701BD50565A1}" dt="2019-04-10T02:41:28.054" v="198"/>
          <ac:inkMkLst>
            <pc:docMk/>
            <pc:sldMk cId="3571456247" sldId="288"/>
            <ac:inkMk id="26" creationId="{CB9ACF4F-3F4E-6148-B8E9-4F5FE1523B48}"/>
          </ac:inkMkLst>
        </pc:inkChg>
        <pc:inkChg chg="add del">
          <ac:chgData name="Andrej Bogdanov" userId="51811781_tp_dropbox" providerId="OAuth2" clId="{57DA58E2-8ADE-0242-8089-701BD50565A1}" dt="2019-04-10T02:41:28.054" v="198"/>
          <ac:inkMkLst>
            <pc:docMk/>
            <pc:sldMk cId="3571456247" sldId="288"/>
            <ac:inkMk id="27" creationId="{F7B27F66-E185-0743-A941-BEFC5477C327}"/>
          </ac:inkMkLst>
        </pc:inkChg>
        <pc:inkChg chg="add del">
          <ac:chgData name="Andrej Bogdanov" userId="51811781_tp_dropbox" providerId="OAuth2" clId="{57DA58E2-8ADE-0242-8089-701BD50565A1}" dt="2019-04-10T02:41:28.054" v="198"/>
          <ac:inkMkLst>
            <pc:docMk/>
            <pc:sldMk cId="3571456247" sldId="288"/>
            <ac:inkMk id="28" creationId="{9FB30209-D38A-E740-A65A-5BDD09C1BB15}"/>
          </ac:inkMkLst>
        </pc:inkChg>
        <pc:inkChg chg="add del">
          <ac:chgData name="Andrej Bogdanov" userId="51811781_tp_dropbox" providerId="OAuth2" clId="{57DA58E2-8ADE-0242-8089-701BD50565A1}" dt="2019-04-10T02:41:28.054" v="198"/>
          <ac:inkMkLst>
            <pc:docMk/>
            <pc:sldMk cId="3571456247" sldId="288"/>
            <ac:inkMk id="29" creationId="{5ED3CA65-11DB-2B43-AE22-925EEE04B283}"/>
          </ac:inkMkLst>
        </pc:inkChg>
        <pc:inkChg chg="add del">
          <ac:chgData name="Andrej Bogdanov" userId="51811781_tp_dropbox" providerId="OAuth2" clId="{57DA58E2-8ADE-0242-8089-701BD50565A1}" dt="2019-04-10T02:41:28.054" v="198"/>
          <ac:inkMkLst>
            <pc:docMk/>
            <pc:sldMk cId="3571456247" sldId="288"/>
            <ac:inkMk id="30" creationId="{8074CBC9-4FBA-7949-B7DF-93C458B0788A}"/>
          </ac:inkMkLst>
        </pc:inkChg>
        <pc:inkChg chg="add del">
          <ac:chgData name="Andrej Bogdanov" userId="51811781_tp_dropbox" providerId="OAuth2" clId="{57DA58E2-8ADE-0242-8089-701BD50565A1}" dt="2019-04-10T02:41:28.054" v="198"/>
          <ac:inkMkLst>
            <pc:docMk/>
            <pc:sldMk cId="3571456247" sldId="288"/>
            <ac:inkMk id="31" creationId="{1BEFA84F-90B0-9A40-A5DC-ADA4D92A47B8}"/>
          </ac:inkMkLst>
        </pc:inkChg>
        <pc:inkChg chg="add del">
          <ac:chgData name="Andrej Bogdanov" userId="51811781_tp_dropbox" providerId="OAuth2" clId="{57DA58E2-8ADE-0242-8089-701BD50565A1}" dt="2019-04-10T03:26:23.263" v="293"/>
          <ac:inkMkLst>
            <pc:docMk/>
            <pc:sldMk cId="3571456247" sldId="288"/>
            <ac:inkMk id="32" creationId="{857615D7-AF2B-024B-8449-8D1CA384C9BF}"/>
          </ac:inkMkLst>
        </pc:inkChg>
        <pc:inkChg chg="add del">
          <ac:chgData name="Andrej Bogdanov" userId="51811781_tp_dropbox" providerId="OAuth2" clId="{57DA58E2-8ADE-0242-8089-701BD50565A1}" dt="2019-04-10T02:41:28.054" v="198"/>
          <ac:inkMkLst>
            <pc:docMk/>
            <pc:sldMk cId="3571456247" sldId="288"/>
            <ac:inkMk id="33" creationId="{07670DC5-9410-3447-BC6F-CC7C8F6CE69E}"/>
          </ac:inkMkLst>
        </pc:inkChg>
        <pc:inkChg chg="add del">
          <ac:chgData name="Andrej Bogdanov" userId="51811781_tp_dropbox" providerId="OAuth2" clId="{57DA58E2-8ADE-0242-8089-701BD50565A1}" dt="2019-04-10T02:41:28.054" v="198"/>
          <ac:inkMkLst>
            <pc:docMk/>
            <pc:sldMk cId="3571456247" sldId="288"/>
            <ac:inkMk id="34" creationId="{F00E4F9F-03E8-8A43-BFA2-784159D24320}"/>
          </ac:inkMkLst>
        </pc:inkChg>
        <pc:inkChg chg="add del">
          <ac:chgData name="Andrej Bogdanov" userId="51811781_tp_dropbox" providerId="OAuth2" clId="{57DA58E2-8ADE-0242-8089-701BD50565A1}" dt="2019-04-10T02:41:28.054" v="198"/>
          <ac:inkMkLst>
            <pc:docMk/>
            <pc:sldMk cId="3571456247" sldId="288"/>
            <ac:inkMk id="35" creationId="{3960C015-64E7-3944-BD40-C605E0BFC693}"/>
          </ac:inkMkLst>
        </pc:inkChg>
        <pc:inkChg chg="add del">
          <ac:chgData name="Andrej Bogdanov" userId="51811781_tp_dropbox" providerId="OAuth2" clId="{57DA58E2-8ADE-0242-8089-701BD50565A1}" dt="2019-04-10T02:41:28.054" v="198"/>
          <ac:inkMkLst>
            <pc:docMk/>
            <pc:sldMk cId="3571456247" sldId="288"/>
            <ac:inkMk id="36" creationId="{B6162B45-787B-644E-A3C3-B518086DD314}"/>
          </ac:inkMkLst>
        </pc:inkChg>
        <pc:inkChg chg="add del">
          <ac:chgData name="Andrej Bogdanov" userId="51811781_tp_dropbox" providerId="OAuth2" clId="{57DA58E2-8ADE-0242-8089-701BD50565A1}" dt="2019-04-10T02:41:28.054" v="198"/>
          <ac:inkMkLst>
            <pc:docMk/>
            <pc:sldMk cId="3571456247" sldId="288"/>
            <ac:inkMk id="37" creationId="{70ED6C9A-C705-7B44-AB04-6AA19A4B666A}"/>
          </ac:inkMkLst>
        </pc:inkChg>
        <pc:inkChg chg="add del">
          <ac:chgData name="Andrej Bogdanov" userId="51811781_tp_dropbox" providerId="OAuth2" clId="{57DA58E2-8ADE-0242-8089-701BD50565A1}" dt="2019-04-10T02:41:28.054" v="198"/>
          <ac:inkMkLst>
            <pc:docMk/>
            <pc:sldMk cId="3571456247" sldId="288"/>
            <ac:inkMk id="38" creationId="{C1BB01B8-935D-1D4A-A27E-BE717B6C437F}"/>
          </ac:inkMkLst>
        </pc:inkChg>
        <pc:inkChg chg="add del">
          <ac:chgData name="Andrej Bogdanov" userId="51811781_tp_dropbox" providerId="OAuth2" clId="{57DA58E2-8ADE-0242-8089-701BD50565A1}" dt="2019-04-10T02:41:28.054" v="198"/>
          <ac:inkMkLst>
            <pc:docMk/>
            <pc:sldMk cId="3571456247" sldId="288"/>
            <ac:inkMk id="39" creationId="{72FE35E9-78F2-F142-9FFA-8F12DD7EA55B}"/>
          </ac:inkMkLst>
        </pc:inkChg>
        <pc:inkChg chg="add del">
          <ac:chgData name="Andrej Bogdanov" userId="51811781_tp_dropbox" providerId="OAuth2" clId="{57DA58E2-8ADE-0242-8089-701BD50565A1}" dt="2019-04-10T02:41:28.054" v="198"/>
          <ac:inkMkLst>
            <pc:docMk/>
            <pc:sldMk cId="3571456247" sldId="288"/>
            <ac:inkMk id="40" creationId="{2C5FB382-2E2E-8848-97AA-811A8424D42E}"/>
          </ac:inkMkLst>
        </pc:inkChg>
        <pc:inkChg chg="add del">
          <ac:chgData name="Andrej Bogdanov" userId="51811781_tp_dropbox" providerId="OAuth2" clId="{57DA58E2-8ADE-0242-8089-701BD50565A1}" dt="2019-04-10T02:41:28.054" v="198"/>
          <ac:inkMkLst>
            <pc:docMk/>
            <pc:sldMk cId="3571456247" sldId="288"/>
            <ac:inkMk id="41" creationId="{E78DF128-0E2A-B84A-BA1A-5B67BB498F3A}"/>
          </ac:inkMkLst>
        </pc:inkChg>
        <pc:inkChg chg="add del">
          <ac:chgData name="Andrej Bogdanov" userId="51811781_tp_dropbox" providerId="OAuth2" clId="{57DA58E2-8ADE-0242-8089-701BD50565A1}" dt="2019-04-10T02:41:28.054" v="198"/>
          <ac:inkMkLst>
            <pc:docMk/>
            <pc:sldMk cId="3571456247" sldId="288"/>
            <ac:inkMk id="42" creationId="{507CB018-5442-724F-A2F1-FF954D11463B}"/>
          </ac:inkMkLst>
        </pc:inkChg>
        <pc:inkChg chg="add del">
          <ac:chgData name="Andrej Bogdanov" userId="51811781_tp_dropbox" providerId="OAuth2" clId="{57DA58E2-8ADE-0242-8089-701BD50565A1}" dt="2019-04-10T02:41:28.054" v="198"/>
          <ac:inkMkLst>
            <pc:docMk/>
            <pc:sldMk cId="3571456247" sldId="288"/>
            <ac:inkMk id="43" creationId="{42F898AA-105E-6344-BA30-66533C64E6DB}"/>
          </ac:inkMkLst>
        </pc:inkChg>
        <pc:inkChg chg="add del">
          <ac:chgData name="Andrej Bogdanov" userId="51811781_tp_dropbox" providerId="OAuth2" clId="{57DA58E2-8ADE-0242-8089-701BD50565A1}" dt="2019-04-10T02:41:28.054" v="198"/>
          <ac:inkMkLst>
            <pc:docMk/>
            <pc:sldMk cId="3571456247" sldId="288"/>
            <ac:inkMk id="44" creationId="{8805D19D-CACB-A942-A50C-662B4C0E5F37}"/>
          </ac:inkMkLst>
        </pc:inkChg>
        <pc:inkChg chg="add del">
          <ac:chgData name="Andrej Bogdanov" userId="51811781_tp_dropbox" providerId="OAuth2" clId="{57DA58E2-8ADE-0242-8089-701BD50565A1}" dt="2019-04-10T02:41:28.054" v="198"/>
          <ac:inkMkLst>
            <pc:docMk/>
            <pc:sldMk cId="3571456247" sldId="288"/>
            <ac:inkMk id="45" creationId="{2653B6E7-4951-9D4A-AE27-1A7F3E2C1713}"/>
          </ac:inkMkLst>
        </pc:inkChg>
        <pc:inkChg chg="add del">
          <ac:chgData name="Andrej Bogdanov" userId="51811781_tp_dropbox" providerId="OAuth2" clId="{57DA58E2-8ADE-0242-8089-701BD50565A1}" dt="2019-04-10T02:41:28.054" v="198"/>
          <ac:inkMkLst>
            <pc:docMk/>
            <pc:sldMk cId="3571456247" sldId="288"/>
            <ac:inkMk id="46" creationId="{362BADD8-0B58-0148-874B-3755AD457E7C}"/>
          </ac:inkMkLst>
        </pc:inkChg>
        <pc:inkChg chg="add del">
          <ac:chgData name="Andrej Bogdanov" userId="51811781_tp_dropbox" providerId="OAuth2" clId="{57DA58E2-8ADE-0242-8089-701BD50565A1}" dt="2019-04-10T02:41:28.054" v="198"/>
          <ac:inkMkLst>
            <pc:docMk/>
            <pc:sldMk cId="3571456247" sldId="288"/>
            <ac:inkMk id="47" creationId="{CAA4596E-04C4-9944-851D-677D57468D98}"/>
          </ac:inkMkLst>
        </pc:inkChg>
        <pc:inkChg chg="add del">
          <ac:chgData name="Andrej Bogdanov" userId="51811781_tp_dropbox" providerId="OAuth2" clId="{57DA58E2-8ADE-0242-8089-701BD50565A1}" dt="2019-04-10T02:41:28.054" v="198"/>
          <ac:inkMkLst>
            <pc:docMk/>
            <pc:sldMk cId="3571456247" sldId="288"/>
            <ac:inkMk id="48" creationId="{D019BEC2-41C7-124F-A564-B2023707A361}"/>
          </ac:inkMkLst>
        </pc:inkChg>
        <pc:inkChg chg="add del">
          <ac:chgData name="Andrej Bogdanov" userId="51811781_tp_dropbox" providerId="OAuth2" clId="{57DA58E2-8ADE-0242-8089-701BD50565A1}" dt="2019-04-10T02:41:28.054" v="198"/>
          <ac:inkMkLst>
            <pc:docMk/>
            <pc:sldMk cId="3571456247" sldId="288"/>
            <ac:inkMk id="49" creationId="{A11896EA-D7C4-E44A-8F58-44D89569B3EA}"/>
          </ac:inkMkLst>
        </pc:inkChg>
        <pc:inkChg chg="add del">
          <ac:chgData name="Andrej Bogdanov" userId="51811781_tp_dropbox" providerId="OAuth2" clId="{57DA58E2-8ADE-0242-8089-701BD50565A1}" dt="2019-04-10T02:41:28.054" v="198"/>
          <ac:inkMkLst>
            <pc:docMk/>
            <pc:sldMk cId="3571456247" sldId="288"/>
            <ac:inkMk id="50" creationId="{AADACD30-CA91-8C46-B0D2-AA7F69977089}"/>
          </ac:inkMkLst>
        </pc:inkChg>
        <pc:inkChg chg="add del mod reco modStrokes">
          <ac:chgData name="Andrej Bogdanov" userId="51811781_tp_dropbox" providerId="OAuth2" clId="{57DA58E2-8ADE-0242-8089-701BD50565A1}" dt="2019-04-10T03:26:23.254" v="288"/>
          <ac:inkMkLst>
            <pc:docMk/>
            <pc:sldMk cId="3571456247" sldId="288"/>
            <ac:inkMk id="51" creationId="{77FF10D4-852A-D346-AA7B-619E0A0AD8EA}"/>
          </ac:inkMkLst>
        </pc:inkChg>
        <pc:inkChg chg="add del reco">
          <ac:chgData name="Andrej Bogdanov" userId="51811781_tp_dropbox" providerId="OAuth2" clId="{57DA58E2-8ADE-0242-8089-701BD50565A1}" dt="2019-04-10T03:26:23.264" v="294"/>
          <ac:inkMkLst>
            <pc:docMk/>
            <pc:sldMk cId="3571456247" sldId="288"/>
            <ac:inkMk id="52" creationId="{6BB2DCC6-42FE-1D40-86F3-2B33BF28A106}"/>
          </ac:inkMkLst>
        </pc:inkChg>
        <pc:inkChg chg="add del reco">
          <ac:chgData name="Andrej Bogdanov" userId="51811781_tp_dropbox" providerId="OAuth2" clId="{57DA58E2-8ADE-0242-8089-701BD50565A1}" dt="2019-04-10T03:26:23.261" v="291"/>
          <ac:inkMkLst>
            <pc:docMk/>
            <pc:sldMk cId="3571456247" sldId="288"/>
            <ac:inkMk id="53" creationId="{0251BB72-7D92-8F42-B2E2-6804527CF413}"/>
          </ac:inkMkLst>
        </pc:inkChg>
        <pc:inkChg chg="add del reco">
          <ac:chgData name="Andrej Bogdanov" userId="51811781_tp_dropbox" providerId="OAuth2" clId="{57DA58E2-8ADE-0242-8089-701BD50565A1}" dt="2019-04-10T03:26:23.268" v="298"/>
          <ac:inkMkLst>
            <pc:docMk/>
            <pc:sldMk cId="3571456247" sldId="288"/>
            <ac:inkMk id="54" creationId="{DA8AFB15-93CA-1146-BC23-34DF40D14B5C}"/>
          </ac:inkMkLst>
        </pc:inkChg>
        <pc:inkChg chg="add del">
          <ac:chgData name="Andrej Bogdanov" userId="51811781_tp_dropbox" providerId="OAuth2" clId="{57DA58E2-8ADE-0242-8089-701BD50565A1}" dt="2019-04-10T02:41:53.671" v="209"/>
          <ac:inkMkLst>
            <pc:docMk/>
            <pc:sldMk cId="3571456247" sldId="288"/>
            <ac:inkMk id="59" creationId="{13C8F51A-D1FA-584B-B2DD-95A51E499171}"/>
          </ac:inkMkLst>
        </pc:inkChg>
        <pc:inkChg chg="add del">
          <ac:chgData name="Andrej Bogdanov" userId="51811781_tp_dropbox" providerId="OAuth2" clId="{57DA58E2-8ADE-0242-8089-701BD50565A1}" dt="2019-04-10T02:41:53.671" v="209"/>
          <ac:inkMkLst>
            <pc:docMk/>
            <pc:sldMk cId="3571456247" sldId="288"/>
            <ac:inkMk id="60" creationId="{AD1D43B5-2CD4-A047-9F01-9639A6510EE0}"/>
          </ac:inkMkLst>
        </pc:inkChg>
        <pc:inkChg chg="add del">
          <ac:chgData name="Andrej Bogdanov" userId="51811781_tp_dropbox" providerId="OAuth2" clId="{57DA58E2-8ADE-0242-8089-701BD50565A1}" dt="2019-04-10T02:41:53.671" v="209"/>
          <ac:inkMkLst>
            <pc:docMk/>
            <pc:sldMk cId="3571456247" sldId="288"/>
            <ac:inkMk id="61" creationId="{BEF865B3-6DC5-A447-B766-69163B48E97A}"/>
          </ac:inkMkLst>
        </pc:inkChg>
        <pc:inkChg chg="add del">
          <ac:chgData name="Andrej Bogdanov" userId="51811781_tp_dropbox" providerId="OAuth2" clId="{57DA58E2-8ADE-0242-8089-701BD50565A1}" dt="2019-04-10T02:41:53.671" v="209"/>
          <ac:inkMkLst>
            <pc:docMk/>
            <pc:sldMk cId="3571456247" sldId="288"/>
            <ac:inkMk id="62" creationId="{FE2B7B84-2A10-2047-BB33-AA8DB0208D3F}"/>
          </ac:inkMkLst>
        </pc:inkChg>
        <pc:inkChg chg="add del">
          <ac:chgData name="Andrej Bogdanov" userId="51811781_tp_dropbox" providerId="OAuth2" clId="{57DA58E2-8ADE-0242-8089-701BD50565A1}" dt="2019-04-10T02:41:53.671" v="209"/>
          <ac:inkMkLst>
            <pc:docMk/>
            <pc:sldMk cId="3571456247" sldId="288"/>
            <ac:inkMk id="63" creationId="{009560A8-70F2-2549-8BB1-E8DF83176D53}"/>
          </ac:inkMkLst>
        </pc:inkChg>
        <pc:inkChg chg="add del">
          <ac:chgData name="Andrej Bogdanov" userId="51811781_tp_dropbox" providerId="OAuth2" clId="{57DA58E2-8ADE-0242-8089-701BD50565A1}" dt="2019-04-10T02:41:53.671" v="209"/>
          <ac:inkMkLst>
            <pc:docMk/>
            <pc:sldMk cId="3571456247" sldId="288"/>
            <ac:inkMk id="64" creationId="{F53C7FB6-233A-2348-BAA9-830776B078B8}"/>
          </ac:inkMkLst>
        </pc:inkChg>
        <pc:inkChg chg="add del">
          <ac:chgData name="Andrej Bogdanov" userId="51811781_tp_dropbox" providerId="OAuth2" clId="{57DA58E2-8ADE-0242-8089-701BD50565A1}" dt="2019-04-10T02:41:53.671" v="209"/>
          <ac:inkMkLst>
            <pc:docMk/>
            <pc:sldMk cId="3571456247" sldId="288"/>
            <ac:inkMk id="65" creationId="{D3A15814-193A-7E42-A65E-969CC93032CA}"/>
          </ac:inkMkLst>
        </pc:inkChg>
        <pc:inkChg chg="add del">
          <ac:chgData name="Andrej Bogdanov" userId="51811781_tp_dropbox" providerId="OAuth2" clId="{57DA58E2-8ADE-0242-8089-701BD50565A1}" dt="2019-04-10T02:41:53.671" v="209"/>
          <ac:inkMkLst>
            <pc:docMk/>
            <pc:sldMk cId="3571456247" sldId="288"/>
            <ac:inkMk id="66" creationId="{C203065E-21A1-6A47-9B43-7ED85583A984}"/>
          </ac:inkMkLst>
        </pc:inkChg>
        <pc:inkChg chg="add del">
          <ac:chgData name="Andrej Bogdanov" userId="51811781_tp_dropbox" providerId="OAuth2" clId="{57DA58E2-8ADE-0242-8089-701BD50565A1}" dt="2019-04-10T02:42:21.507" v="218"/>
          <ac:inkMkLst>
            <pc:docMk/>
            <pc:sldMk cId="3571456247" sldId="288"/>
            <ac:inkMk id="67" creationId="{1F75F94A-3DC3-F14D-8F87-2CC3AEF64522}"/>
          </ac:inkMkLst>
        </pc:inkChg>
        <pc:inkChg chg="add del reco">
          <ac:chgData name="Andrej Bogdanov" userId="51811781_tp_dropbox" providerId="OAuth2" clId="{57DA58E2-8ADE-0242-8089-701BD50565A1}" dt="2019-04-10T02:42:13.772" v="214"/>
          <ac:inkMkLst>
            <pc:docMk/>
            <pc:sldMk cId="3571456247" sldId="288"/>
            <ac:inkMk id="68" creationId="{5745A3F2-C963-2F44-A111-99CC9F297761}"/>
          </ac:inkMkLst>
        </pc:inkChg>
        <pc:inkChg chg="add del reco">
          <ac:chgData name="Andrej Bogdanov" userId="51811781_tp_dropbox" providerId="OAuth2" clId="{57DA58E2-8ADE-0242-8089-701BD50565A1}" dt="2019-04-10T03:26:23.267" v="296"/>
          <ac:inkMkLst>
            <pc:docMk/>
            <pc:sldMk cId="3571456247" sldId="288"/>
            <ac:inkMk id="69" creationId="{EF826B0C-BE8B-1846-9A3C-1FDAB31868CE}"/>
          </ac:inkMkLst>
        </pc:inkChg>
        <pc:inkChg chg="add del">
          <ac:chgData name="Andrej Bogdanov" userId="51811781_tp_dropbox" providerId="OAuth2" clId="{57DA58E2-8ADE-0242-8089-701BD50565A1}" dt="2019-04-10T02:42:12.174" v="212"/>
          <ac:inkMkLst>
            <pc:docMk/>
            <pc:sldMk cId="3571456247" sldId="288"/>
            <ac:inkMk id="72" creationId="{273FDC23-A62B-FB45-90B5-E4B0957DF67B}"/>
          </ac:inkMkLst>
        </pc:inkChg>
        <pc:inkChg chg="add del mod reco modStrokes">
          <ac:chgData name="Andrej Bogdanov" userId="51811781_tp_dropbox" providerId="OAuth2" clId="{57DA58E2-8ADE-0242-8089-701BD50565A1}" dt="2019-04-10T03:26:23.269" v="299"/>
          <ac:inkMkLst>
            <pc:docMk/>
            <pc:sldMk cId="3571456247" sldId="288"/>
            <ac:inkMk id="73" creationId="{881DA3A5-CC3D-5341-AF6D-A9A8E5C87D50}"/>
          </ac:inkMkLst>
        </pc:inkChg>
        <pc:inkChg chg="add del">
          <ac:chgData name="Andrej Bogdanov" userId="51811781_tp_dropbox" providerId="OAuth2" clId="{57DA58E2-8ADE-0242-8089-701BD50565A1}" dt="2019-04-10T02:42:13.772" v="214"/>
          <ac:inkMkLst>
            <pc:docMk/>
            <pc:sldMk cId="3571456247" sldId="288"/>
            <ac:inkMk id="75" creationId="{B764D888-8FD4-A043-85A7-0A59909FCDB1}"/>
          </ac:inkMkLst>
        </pc:inkChg>
        <pc:inkChg chg="add del mod reco modStrokes">
          <ac:chgData name="Andrej Bogdanov" userId="51811781_tp_dropbox" providerId="OAuth2" clId="{57DA58E2-8ADE-0242-8089-701BD50565A1}" dt="2019-04-10T02:43:21.641" v="248"/>
          <ac:inkMkLst>
            <pc:docMk/>
            <pc:sldMk cId="3571456247" sldId="288"/>
            <ac:inkMk id="76" creationId="{B821489C-9108-5647-956C-EAF3F640B6AF}"/>
          </ac:inkMkLst>
        </pc:inkChg>
        <pc:inkChg chg="add del">
          <ac:chgData name="Andrej Bogdanov" userId="51811781_tp_dropbox" providerId="OAuth2" clId="{57DA58E2-8ADE-0242-8089-701BD50565A1}" dt="2019-04-10T02:42:21.507" v="218"/>
          <ac:inkMkLst>
            <pc:docMk/>
            <pc:sldMk cId="3571456247" sldId="288"/>
            <ac:inkMk id="78" creationId="{446C8A73-A87A-444F-86D4-F5B88392F803}"/>
          </ac:inkMkLst>
        </pc:inkChg>
        <pc:inkChg chg="add del">
          <ac:chgData name="Andrej Bogdanov" userId="51811781_tp_dropbox" providerId="OAuth2" clId="{57DA58E2-8ADE-0242-8089-701BD50565A1}" dt="2019-04-10T02:42:21.507" v="218"/>
          <ac:inkMkLst>
            <pc:docMk/>
            <pc:sldMk cId="3571456247" sldId="288"/>
            <ac:inkMk id="79" creationId="{99023D49-854E-2F42-B805-E6C0B79996A1}"/>
          </ac:inkMkLst>
        </pc:inkChg>
        <pc:inkChg chg="add del reco">
          <ac:chgData name="Andrej Bogdanov" userId="51811781_tp_dropbox" providerId="OAuth2" clId="{57DA58E2-8ADE-0242-8089-701BD50565A1}" dt="2019-04-10T02:42:25.428" v="225"/>
          <ac:inkMkLst>
            <pc:docMk/>
            <pc:sldMk cId="3571456247" sldId="288"/>
            <ac:inkMk id="80" creationId="{91E3B7AA-0D7E-B74F-9A55-E2BEBF4DD923}"/>
          </ac:inkMkLst>
        </pc:inkChg>
        <pc:inkChg chg="add del">
          <ac:chgData name="Andrej Bogdanov" userId="51811781_tp_dropbox" providerId="OAuth2" clId="{57DA58E2-8ADE-0242-8089-701BD50565A1}" dt="2019-04-10T02:42:25.428" v="225"/>
          <ac:inkMkLst>
            <pc:docMk/>
            <pc:sldMk cId="3571456247" sldId="288"/>
            <ac:inkMk id="82" creationId="{8CCC139D-82CA-074C-897C-B94745DF51B2}"/>
          </ac:inkMkLst>
        </pc:inkChg>
        <pc:inkChg chg="add del">
          <ac:chgData name="Andrej Bogdanov" userId="51811781_tp_dropbox" providerId="OAuth2" clId="{57DA58E2-8ADE-0242-8089-701BD50565A1}" dt="2019-04-10T02:42:25.428" v="225"/>
          <ac:inkMkLst>
            <pc:docMk/>
            <pc:sldMk cId="3571456247" sldId="288"/>
            <ac:inkMk id="83" creationId="{D191F918-0B82-5F43-9ED8-3EA37C364A9E}"/>
          </ac:inkMkLst>
        </pc:inkChg>
        <pc:inkChg chg="add del">
          <ac:chgData name="Andrej Bogdanov" userId="51811781_tp_dropbox" providerId="OAuth2" clId="{57DA58E2-8ADE-0242-8089-701BD50565A1}" dt="2019-04-10T02:42:25.428" v="225"/>
          <ac:inkMkLst>
            <pc:docMk/>
            <pc:sldMk cId="3571456247" sldId="288"/>
            <ac:inkMk id="84" creationId="{7152E038-BE24-6543-9C69-6A89D8ADD5F4}"/>
          </ac:inkMkLst>
        </pc:inkChg>
        <pc:inkChg chg="add del">
          <ac:chgData name="Andrej Bogdanov" userId="51811781_tp_dropbox" providerId="OAuth2" clId="{57DA58E2-8ADE-0242-8089-701BD50565A1}" dt="2019-04-10T02:42:25.428" v="225"/>
          <ac:inkMkLst>
            <pc:docMk/>
            <pc:sldMk cId="3571456247" sldId="288"/>
            <ac:inkMk id="85" creationId="{9894A9C4-A1A2-5E45-93E5-87C240340842}"/>
          </ac:inkMkLst>
        </pc:inkChg>
        <pc:inkChg chg="add del">
          <ac:chgData name="Andrej Bogdanov" userId="51811781_tp_dropbox" providerId="OAuth2" clId="{57DA58E2-8ADE-0242-8089-701BD50565A1}" dt="2019-04-10T02:42:25.428" v="225"/>
          <ac:inkMkLst>
            <pc:docMk/>
            <pc:sldMk cId="3571456247" sldId="288"/>
            <ac:inkMk id="86" creationId="{1CBAD699-739F-5141-B54F-D2A84629259A}"/>
          </ac:inkMkLst>
        </pc:inkChg>
        <pc:inkChg chg="add del mod reco modStrokes">
          <ac:chgData name="Andrej Bogdanov" userId="51811781_tp_dropbox" providerId="OAuth2" clId="{57DA58E2-8ADE-0242-8089-701BD50565A1}" dt="2019-04-10T02:43:06.829" v="230"/>
          <ac:inkMkLst>
            <pc:docMk/>
            <pc:sldMk cId="3571456247" sldId="288"/>
            <ac:inkMk id="87" creationId="{970C276E-1D11-394F-9936-A2D9F3578CD9}"/>
          </ac:inkMkLst>
        </pc:inkChg>
        <pc:inkChg chg="add del">
          <ac:chgData name="Andrej Bogdanov" userId="51811781_tp_dropbox" providerId="OAuth2" clId="{57DA58E2-8ADE-0242-8089-701BD50565A1}" dt="2019-04-10T02:43:06.829" v="230"/>
          <ac:inkMkLst>
            <pc:docMk/>
            <pc:sldMk cId="3571456247" sldId="288"/>
            <ac:inkMk id="89" creationId="{F364EB1E-9626-224A-8FDE-851E5541B0D7}"/>
          </ac:inkMkLst>
        </pc:inkChg>
        <pc:inkChg chg="add del reco">
          <ac:chgData name="Andrej Bogdanov" userId="51811781_tp_dropbox" providerId="OAuth2" clId="{57DA58E2-8ADE-0242-8089-701BD50565A1}" dt="2019-04-10T02:43:11.081" v="239"/>
          <ac:inkMkLst>
            <pc:docMk/>
            <pc:sldMk cId="3571456247" sldId="288"/>
            <ac:inkMk id="90" creationId="{A80C6A80-0FD0-A24B-A0DD-9D8CA4D88AEA}"/>
          </ac:inkMkLst>
        </pc:inkChg>
        <pc:inkChg chg="add del">
          <ac:chgData name="Andrej Bogdanov" userId="51811781_tp_dropbox" providerId="OAuth2" clId="{57DA58E2-8ADE-0242-8089-701BD50565A1}" dt="2019-04-10T02:43:11.081" v="239"/>
          <ac:inkMkLst>
            <pc:docMk/>
            <pc:sldMk cId="3571456247" sldId="288"/>
            <ac:inkMk id="92" creationId="{E5CE8C03-130A-C84B-BBB3-9B7D1E5D1EF7}"/>
          </ac:inkMkLst>
        </pc:inkChg>
        <pc:inkChg chg="add del">
          <ac:chgData name="Andrej Bogdanov" userId="51811781_tp_dropbox" providerId="OAuth2" clId="{57DA58E2-8ADE-0242-8089-701BD50565A1}" dt="2019-04-10T02:43:11.081" v="239"/>
          <ac:inkMkLst>
            <pc:docMk/>
            <pc:sldMk cId="3571456247" sldId="288"/>
            <ac:inkMk id="93" creationId="{90A65D80-9DA5-494A-8BF4-DD0C7CC7321A}"/>
          </ac:inkMkLst>
        </pc:inkChg>
        <pc:inkChg chg="add del">
          <ac:chgData name="Andrej Bogdanov" userId="51811781_tp_dropbox" providerId="OAuth2" clId="{57DA58E2-8ADE-0242-8089-701BD50565A1}" dt="2019-04-10T02:43:11.081" v="239"/>
          <ac:inkMkLst>
            <pc:docMk/>
            <pc:sldMk cId="3571456247" sldId="288"/>
            <ac:inkMk id="94" creationId="{393BA5C0-B6FA-A847-93F0-BE9F82F4DAA1}"/>
          </ac:inkMkLst>
        </pc:inkChg>
        <pc:inkChg chg="add del">
          <ac:chgData name="Andrej Bogdanov" userId="51811781_tp_dropbox" providerId="OAuth2" clId="{57DA58E2-8ADE-0242-8089-701BD50565A1}" dt="2019-04-10T02:43:11.081" v="239"/>
          <ac:inkMkLst>
            <pc:docMk/>
            <pc:sldMk cId="3571456247" sldId="288"/>
            <ac:inkMk id="95" creationId="{FD127B1E-A050-7F41-893C-7C1670708A2E}"/>
          </ac:inkMkLst>
        </pc:inkChg>
        <pc:inkChg chg="add del">
          <ac:chgData name="Andrej Bogdanov" userId="51811781_tp_dropbox" providerId="OAuth2" clId="{57DA58E2-8ADE-0242-8089-701BD50565A1}" dt="2019-04-10T02:43:11.081" v="239"/>
          <ac:inkMkLst>
            <pc:docMk/>
            <pc:sldMk cId="3571456247" sldId="288"/>
            <ac:inkMk id="96" creationId="{35C827D3-C185-E941-9F4E-EC5A735D2A7E}"/>
          </ac:inkMkLst>
        </pc:inkChg>
        <pc:inkChg chg="add del">
          <ac:chgData name="Andrej Bogdanov" userId="51811781_tp_dropbox" providerId="OAuth2" clId="{57DA58E2-8ADE-0242-8089-701BD50565A1}" dt="2019-04-10T02:43:11.081" v="239"/>
          <ac:inkMkLst>
            <pc:docMk/>
            <pc:sldMk cId="3571456247" sldId="288"/>
            <ac:inkMk id="97" creationId="{7C381FCF-131C-F346-A71B-C6768C44B02B}"/>
          </ac:inkMkLst>
        </pc:inkChg>
        <pc:inkChg chg="add del">
          <ac:chgData name="Andrej Bogdanov" userId="51811781_tp_dropbox" providerId="OAuth2" clId="{57DA58E2-8ADE-0242-8089-701BD50565A1}" dt="2019-04-10T02:43:11.081" v="239"/>
          <ac:inkMkLst>
            <pc:docMk/>
            <pc:sldMk cId="3571456247" sldId="288"/>
            <ac:inkMk id="98" creationId="{7BC2C94D-8108-824E-A714-9B26B9D3BC09}"/>
          </ac:inkMkLst>
        </pc:inkChg>
        <pc:inkChg chg="add del reco">
          <ac:chgData name="Andrej Bogdanov" userId="51811781_tp_dropbox" providerId="OAuth2" clId="{57DA58E2-8ADE-0242-8089-701BD50565A1}" dt="2019-04-10T02:43:35.694" v="263"/>
          <ac:inkMkLst>
            <pc:docMk/>
            <pc:sldMk cId="3571456247" sldId="288"/>
            <ac:inkMk id="99" creationId="{E957B9A2-D975-D840-9F0B-9EC2506A29A0}"/>
          </ac:inkMkLst>
        </pc:inkChg>
        <pc:inkChg chg="add del">
          <ac:chgData name="Andrej Bogdanov" userId="51811781_tp_dropbox" providerId="OAuth2" clId="{57DA58E2-8ADE-0242-8089-701BD50565A1}" dt="2019-04-10T02:43:21.641" v="248"/>
          <ac:inkMkLst>
            <pc:docMk/>
            <pc:sldMk cId="3571456247" sldId="288"/>
            <ac:inkMk id="101" creationId="{7B05218E-CAAD-9C49-9B68-8D15A002D243}"/>
          </ac:inkMkLst>
        </pc:inkChg>
        <pc:inkChg chg="add del">
          <ac:chgData name="Andrej Bogdanov" userId="51811781_tp_dropbox" providerId="OAuth2" clId="{57DA58E2-8ADE-0242-8089-701BD50565A1}" dt="2019-04-10T02:43:21.641" v="248"/>
          <ac:inkMkLst>
            <pc:docMk/>
            <pc:sldMk cId="3571456247" sldId="288"/>
            <ac:inkMk id="102" creationId="{6AB36460-DDEE-794A-8DBC-7DCF6604D7CE}"/>
          </ac:inkMkLst>
        </pc:inkChg>
        <pc:inkChg chg="add del">
          <ac:chgData name="Andrej Bogdanov" userId="51811781_tp_dropbox" providerId="OAuth2" clId="{57DA58E2-8ADE-0242-8089-701BD50565A1}" dt="2019-04-10T02:43:21.641" v="248"/>
          <ac:inkMkLst>
            <pc:docMk/>
            <pc:sldMk cId="3571456247" sldId="288"/>
            <ac:inkMk id="103" creationId="{A497988E-E8FF-354B-B2ED-FB1FEF1120A2}"/>
          </ac:inkMkLst>
        </pc:inkChg>
        <pc:inkChg chg="add del">
          <ac:chgData name="Andrej Bogdanov" userId="51811781_tp_dropbox" providerId="OAuth2" clId="{57DA58E2-8ADE-0242-8089-701BD50565A1}" dt="2019-04-10T02:43:21.641" v="248"/>
          <ac:inkMkLst>
            <pc:docMk/>
            <pc:sldMk cId="3571456247" sldId="288"/>
            <ac:inkMk id="104" creationId="{054FB767-420A-F24C-B9FA-6102C71FD94C}"/>
          </ac:inkMkLst>
        </pc:inkChg>
        <pc:inkChg chg="add del">
          <ac:chgData name="Andrej Bogdanov" userId="51811781_tp_dropbox" providerId="OAuth2" clId="{57DA58E2-8ADE-0242-8089-701BD50565A1}" dt="2019-04-10T02:43:21.641" v="248"/>
          <ac:inkMkLst>
            <pc:docMk/>
            <pc:sldMk cId="3571456247" sldId="288"/>
            <ac:inkMk id="105" creationId="{BBB20B3F-658B-8A49-AD34-48BB6508F67B}"/>
          </ac:inkMkLst>
        </pc:inkChg>
        <pc:inkChg chg="add del">
          <ac:chgData name="Andrej Bogdanov" userId="51811781_tp_dropbox" providerId="OAuth2" clId="{57DA58E2-8ADE-0242-8089-701BD50565A1}" dt="2019-04-10T02:43:21.641" v="248"/>
          <ac:inkMkLst>
            <pc:docMk/>
            <pc:sldMk cId="3571456247" sldId="288"/>
            <ac:inkMk id="106" creationId="{88F6BAB7-7D4E-984D-A034-C7A35A5DCB85}"/>
          </ac:inkMkLst>
        </pc:inkChg>
        <pc:inkChg chg="add del">
          <ac:chgData name="Andrej Bogdanov" userId="51811781_tp_dropbox" providerId="OAuth2" clId="{57DA58E2-8ADE-0242-8089-701BD50565A1}" dt="2019-04-10T02:43:21.641" v="248"/>
          <ac:inkMkLst>
            <pc:docMk/>
            <pc:sldMk cId="3571456247" sldId="288"/>
            <ac:inkMk id="107" creationId="{A240A0F3-2B8F-424D-929E-085D5A691A89}"/>
          </ac:inkMkLst>
        </pc:inkChg>
        <pc:inkChg chg="add del reco">
          <ac:chgData name="Andrej Bogdanov" userId="51811781_tp_dropbox" providerId="OAuth2" clId="{57DA58E2-8ADE-0242-8089-701BD50565A1}" dt="2019-04-10T02:43:35.694" v="263"/>
          <ac:inkMkLst>
            <pc:docMk/>
            <pc:sldMk cId="3571456247" sldId="288"/>
            <ac:inkMk id="108" creationId="{0D510B8E-E060-4041-B3ED-830FC8CE540F}"/>
          </ac:inkMkLst>
        </pc:inkChg>
        <pc:inkChg chg="add del">
          <ac:chgData name="Andrej Bogdanov" userId="51811781_tp_dropbox" providerId="OAuth2" clId="{57DA58E2-8ADE-0242-8089-701BD50565A1}" dt="2019-04-10T02:43:35.694" v="263"/>
          <ac:inkMkLst>
            <pc:docMk/>
            <pc:sldMk cId="3571456247" sldId="288"/>
            <ac:inkMk id="110" creationId="{AD1AB028-B7D3-DE45-88F4-283B68BA32C0}"/>
          </ac:inkMkLst>
        </pc:inkChg>
        <pc:inkChg chg="add del">
          <ac:chgData name="Andrej Bogdanov" userId="51811781_tp_dropbox" providerId="OAuth2" clId="{57DA58E2-8ADE-0242-8089-701BD50565A1}" dt="2019-04-10T02:43:35.694" v="263"/>
          <ac:inkMkLst>
            <pc:docMk/>
            <pc:sldMk cId="3571456247" sldId="288"/>
            <ac:inkMk id="111" creationId="{629EB2DD-D1C6-FB41-A1AA-C502384D6443}"/>
          </ac:inkMkLst>
        </pc:inkChg>
        <pc:inkChg chg="add del">
          <ac:chgData name="Andrej Bogdanov" userId="51811781_tp_dropbox" providerId="OAuth2" clId="{57DA58E2-8ADE-0242-8089-701BD50565A1}" dt="2019-04-10T02:43:35.694" v="263"/>
          <ac:inkMkLst>
            <pc:docMk/>
            <pc:sldMk cId="3571456247" sldId="288"/>
            <ac:inkMk id="112" creationId="{3408A2CC-7A59-044A-A5C6-97FC33319A5F}"/>
          </ac:inkMkLst>
        </pc:inkChg>
        <pc:inkChg chg="add del">
          <ac:chgData name="Andrej Bogdanov" userId="51811781_tp_dropbox" providerId="OAuth2" clId="{57DA58E2-8ADE-0242-8089-701BD50565A1}" dt="2019-04-10T02:43:35.694" v="263"/>
          <ac:inkMkLst>
            <pc:docMk/>
            <pc:sldMk cId="3571456247" sldId="288"/>
            <ac:inkMk id="113" creationId="{0FA1BA23-4404-6E4D-83AE-EFE4DBA616DD}"/>
          </ac:inkMkLst>
        </pc:inkChg>
        <pc:inkChg chg="add del">
          <ac:chgData name="Andrej Bogdanov" userId="51811781_tp_dropbox" providerId="OAuth2" clId="{57DA58E2-8ADE-0242-8089-701BD50565A1}" dt="2019-04-10T02:43:35.694" v="263"/>
          <ac:inkMkLst>
            <pc:docMk/>
            <pc:sldMk cId="3571456247" sldId="288"/>
            <ac:inkMk id="114" creationId="{C6276FC2-0574-5140-8EEA-698A3FF43116}"/>
          </ac:inkMkLst>
        </pc:inkChg>
        <pc:inkChg chg="add del">
          <ac:chgData name="Andrej Bogdanov" userId="51811781_tp_dropbox" providerId="OAuth2" clId="{57DA58E2-8ADE-0242-8089-701BD50565A1}" dt="2019-04-10T02:43:35.694" v="263"/>
          <ac:inkMkLst>
            <pc:docMk/>
            <pc:sldMk cId="3571456247" sldId="288"/>
            <ac:inkMk id="115" creationId="{EA3D0ACC-907A-4F40-B0BB-3C5A7A9688BC}"/>
          </ac:inkMkLst>
        </pc:inkChg>
        <pc:inkChg chg="add del">
          <ac:chgData name="Andrej Bogdanov" userId="51811781_tp_dropbox" providerId="OAuth2" clId="{57DA58E2-8ADE-0242-8089-701BD50565A1}" dt="2019-04-10T02:43:35.694" v="263"/>
          <ac:inkMkLst>
            <pc:docMk/>
            <pc:sldMk cId="3571456247" sldId="288"/>
            <ac:inkMk id="116" creationId="{454385FD-62B1-B740-A479-D91702C342BA}"/>
          </ac:inkMkLst>
        </pc:inkChg>
        <pc:inkChg chg="add del">
          <ac:chgData name="Andrej Bogdanov" userId="51811781_tp_dropbox" providerId="OAuth2" clId="{57DA58E2-8ADE-0242-8089-701BD50565A1}" dt="2019-04-10T02:43:35.694" v="263"/>
          <ac:inkMkLst>
            <pc:docMk/>
            <pc:sldMk cId="3571456247" sldId="288"/>
            <ac:inkMk id="117" creationId="{1368F350-DE31-154B-8BB6-859C6288AE09}"/>
          </ac:inkMkLst>
        </pc:inkChg>
        <pc:inkChg chg="add del">
          <ac:chgData name="Andrej Bogdanov" userId="51811781_tp_dropbox" providerId="OAuth2" clId="{57DA58E2-8ADE-0242-8089-701BD50565A1}" dt="2019-04-10T02:43:35.694" v="263"/>
          <ac:inkMkLst>
            <pc:docMk/>
            <pc:sldMk cId="3571456247" sldId="288"/>
            <ac:inkMk id="118" creationId="{CA9B8FB0-0E97-6D40-8BDA-9AEF3FFF5DC2}"/>
          </ac:inkMkLst>
        </pc:inkChg>
        <pc:inkChg chg="add del">
          <ac:chgData name="Andrej Bogdanov" userId="51811781_tp_dropbox" providerId="OAuth2" clId="{57DA58E2-8ADE-0242-8089-701BD50565A1}" dt="2019-04-10T02:43:35.694" v="263"/>
          <ac:inkMkLst>
            <pc:docMk/>
            <pc:sldMk cId="3571456247" sldId="288"/>
            <ac:inkMk id="119" creationId="{28E04887-3300-3B47-9335-44F69832F903}"/>
          </ac:inkMkLst>
        </pc:inkChg>
        <pc:inkChg chg="add del">
          <ac:chgData name="Andrej Bogdanov" userId="51811781_tp_dropbox" providerId="OAuth2" clId="{57DA58E2-8ADE-0242-8089-701BD50565A1}" dt="2019-04-10T02:43:35.694" v="263"/>
          <ac:inkMkLst>
            <pc:docMk/>
            <pc:sldMk cId="3571456247" sldId="288"/>
            <ac:inkMk id="120" creationId="{F43C0CB6-EF72-AA44-912D-0CD89A18CB7A}"/>
          </ac:inkMkLst>
        </pc:inkChg>
        <pc:inkChg chg="add del">
          <ac:chgData name="Andrej Bogdanov" userId="51811781_tp_dropbox" providerId="OAuth2" clId="{57DA58E2-8ADE-0242-8089-701BD50565A1}" dt="2019-04-10T02:43:35.694" v="263"/>
          <ac:inkMkLst>
            <pc:docMk/>
            <pc:sldMk cId="3571456247" sldId="288"/>
            <ac:inkMk id="121" creationId="{5B20A2E4-10E5-CB43-AAAA-E721FD0D4C40}"/>
          </ac:inkMkLst>
        </pc:inkChg>
        <pc:inkChg chg="add del">
          <ac:chgData name="Andrej Bogdanov" userId="51811781_tp_dropbox" providerId="OAuth2" clId="{57DA58E2-8ADE-0242-8089-701BD50565A1}" dt="2019-04-10T03:26:23.265" v="295"/>
          <ac:inkMkLst>
            <pc:docMk/>
            <pc:sldMk cId="3571456247" sldId="288"/>
            <ac:inkMk id="122" creationId="{A6F36117-551E-A94A-8E2C-295D53331A37}"/>
          </ac:inkMkLst>
        </pc:inkChg>
        <pc:inkChg chg="add del reco">
          <ac:chgData name="Andrej Bogdanov" userId="51811781_tp_dropbox" providerId="OAuth2" clId="{57DA58E2-8ADE-0242-8089-701BD50565A1}" dt="2019-04-10T03:26:23.250" v="287"/>
          <ac:inkMkLst>
            <pc:docMk/>
            <pc:sldMk cId="3571456247" sldId="288"/>
            <ac:inkMk id="123" creationId="{130CA82A-CD78-F042-86E3-E8B7D30325DC}"/>
          </ac:inkMkLst>
        </pc:inkChg>
        <pc:inkChg chg="add del reco">
          <ac:chgData name="Andrej Bogdanov" userId="51811781_tp_dropbox" providerId="OAuth2" clId="{57DA58E2-8ADE-0242-8089-701BD50565A1}" dt="2019-04-10T03:26:23.258" v="290"/>
          <ac:inkMkLst>
            <pc:docMk/>
            <pc:sldMk cId="3571456247" sldId="288"/>
            <ac:inkMk id="124" creationId="{DEE15214-91AC-7940-8C7B-EE9BE21E862D}"/>
          </ac:inkMkLst>
        </pc:inkChg>
        <pc:inkChg chg="add del reco">
          <ac:chgData name="Andrej Bogdanov" userId="51811781_tp_dropbox" providerId="OAuth2" clId="{57DA58E2-8ADE-0242-8089-701BD50565A1}" dt="2019-04-10T03:26:23.245" v="286"/>
          <ac:inkMkLst>
            <pc:docMk/>
            <pc:sldMk cId="3571456247" sldId="288"/>
            <ac:inkMk id="125" creationId="{71E8D120-96ED-FF4E-84A0-4A006D781DFF}"/>
          </ac:inkMkLst>
        </pc:inkChg>
        <pc:inkChg chg="add del">
          <ac:chgData name="Andrej Bogdanov" userId="51811781_tp_dropbox" providerId="OAuth2" clId="{57DA58E2-8ADE-0242-8089-701BD50565A1}" dt="2019-04-10T03:25:52.323" v="280"/>
          <ac:inkMkLst>
            <pc:docMk/>
            <pc:sldMk cId="3571456247" sldId="288"/>
            <ac:inkMk id="129" creationId="{A3BBA66B-57F1-FF46-A8CA-501F3F4AAFA3}"/>
          </ac:inkMkLst>
        </pc:inkChg>
        <pc:inkChg chg="add">
          <ac:chgData name="Andrej Bogdanov" userId="51811781_tp_dropbox" providerId="OAuth2" clId="{57DA58E2-8ADE-0242-8089-701BD50565A1}" dt="2019-04-10T03:26:07.804" v="283" actId="7634"/>
          <ac:inkMkLst>
            <pc:docMk/>
            <pc:sldMk cId="3571456247" sldId="288"/>
            <ac:inkMk id="130" creationId="{C7A72E7A-0ECF-B14F-A020-0C0E7F9AB8E7}"/>
          </ac:inkMkLst>
        </pc:inkChg>
      </pc:sldChg>
      <pc:sldChg chg="addSp modSp new">
        <pc:chgData name="Andrej Bogdanov" userId="51811781_tp_dropbox" providerId="OAuth2" clId="{57DA58E2-8ADE-0242-8089-701BD50565A1}" dt="2019-04-15T08:23:55.296" v="379" actId="7634"/>
        <pc:sldMkLst>
          <pc:docMk/>
          <pc:sldMk cId="3209454138" sldId="289"/>
        </pc:sldMkLst>
        <pc:inkChg chg="add mod modStrokes">
          <ac:chgData name="Andrej Bogdanov" userId="51811781_tp_dropbox" providerId="OAuth2" clId="{57DA58E2-8ADE-0242-8089-701BD50565A1}" dt="2019-04-15T08:19:09.233" v="378"/>
          <ac:inkMkLst>
            <pc:docMk/>
            <pc:sldMk cId="3209454138" sldId="289"/>
            <ac:inkMk id="2" creationId="{36798F47-8858-894C-A54C-CA14CD5D3F29}"/>
          </ac:inkMkLst>
        </pc:inkChg>
        <pc:inkChg chg="add">
          <ac:chgData name="Andrej Bogdanov" userId="51811781_tp_dropbox" providerId="OAuth2" clId="{57DA58E2-8ADE-0242-8089-701BD50565A1}" dt="2019-04-15T08:23:55.296" v="379" actId="7634"/>
          <ac:inkMkLst>
            <pc:docMk/>
            <pc:sldMk cId="3209454138" sldId="289"/>
            <ac:inkMk id="3" creationId="{D2737C2A-EDF0-7049-9242-A057D3BC5ABA}"/>
          </ac:inkMkLst>
        </pc:inkChg>
      </pc:sldChg>
    </pc:docChg>
  </pc:docChgLst>
  <pc:docChgLst>
    <pc:chgData name="Andrej Bogdanov" userId="51811781_tp_dropbox" providerId="OAuth2" clId="{D6DD532A-D092-C849-8E84-6CFF6B9545EE}"/>
    <pc:docChg chg="custSel addSld delSld modSld">
      <pc:chgData name="Andrej Bogdanov" userId="51811781_tp_dropbox" providerId="OAuth2" clId="{D6DD532A-D092-C849-8E84-6CFF6B9545EE}" dt="2019-03-20T04:10:45.276" v="89" actId="7634"/>
      <pc:docMkLst>
        <pc:docMk/>
      </pc:docMkLst>
    </pc:docChg>
  </pc:docChgLst>
  <pc:docChgLst>
    <pc:chgData name="Andrej Bogdanov" userId="51811781_tp_dropbox" providerId="OAuth2" clId="{91BABE35-15E8-744E-B38C-86F437B6E3E6}"/>
    <pc:docChg chg="custSel modSld">
      <pc:chgData name="Andrej Bogdanov" userId="51811781_tp_dropbox" providerId="OAuth2" clId="{91BABE35-15E8-744E-B38C-86F437B6E3E6}" dt="2019-03-06T04:37:05.861" v="3" actId="7634"/>
      <pc:docMkLst>
        <pc:docMk/>
      </pc:docMkLst>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2.152"/>
    </inkml:context>
    <inkml:brush xml:id="br0">
      <inkml:brushProperty name="width" value="0.09071" units="cm"/>
      <inkml:brushProperty name="height" value="0.09071" units="cm"/>
      <inkml:brushProperty name="color" value="#FF0000"/>
    </inkml:brush>
  </inkml:definitions>
  <inkml:trace contextRef="#ctx0" brushRef="#br0">5516 8509 6846,'0'-7'1743,"0"2"-1484,0 5-245,-5 0-11,4 0-113,-9 5 37,3 2 0,1 0 95,2 1 0,2-4-279,-2 3 184,3 1 24,-4 3 0,5-3-61,0-1 101,0-4 1,0 7 4,5-9-5,1 4 64,5-5 1,1 0 2,-1 0 1,1-3 39,-1-1 1,-3-5 171,-1 1 1,-4 2-108,1-2 1,-3 1-39,-1-5 0,0 1-262,0 0-73,-5 4 277,-1-3 0,-2 8-943,0-6 424,1 5 193,-10-2 259,5 5 0,-5 0 0,6 0 0</inkml:trace>
  <inkml:trace contextRef="#ctx0" brushRef="#br0" timeOffset="1">5573 8520 9205,'7'0'40,"-2"0"106,0 0-231,-4 0 162,9 0 1,-7 0 13,4 0-179,-4 0-5,7 0 65,-4 0 1,6 0 81,-1 0-20,1 0 0,-1-4 1,1 0 1,-1 1-29,0 3 0,-3 0 2,0 0 0,-1 0 22,5 0-1,-1-6-6,1 5 0,-1-4-117,0 5 123,1 0-40,-6 0 0,4 0 0,-2 0 0,3 0 18,5 0 0,-4 0-5,3 0 0,-2-4-1,-1 1 0,-1-1-4,0 4 1,2 0 70,2 0-61,-2 0-1,4-5 0,-6 3-9,0-1 19,-4 1-29,3 2 1,-4 0 1,6 0 1,-1 0-24,0 0 1,1 0-8,-1 0 1,1 0-10,-1 0 1,4 0-13,1 0 1,0-1 51,-1-3-9,-2 3 1,4-4-26,-6 5 41,0 0-27,6 0 19,-4 0 0,3 0-4,-5 0 1,1 0 15,-1 0 1,5 0 7,-1 0 1,1 0-18,-1 0 0,-2 0 3,2 0 1,2 0-199,-2 0 186,5 0-10,-7-5 0,5 4-12,-3-3 0,-2 2-11,2 2 1,2 0-6,-2 0 0,0 0-29,-4 0 0,1 0 5,-1 0 0,1 4 47,-1 0 0,1 0-11,-1-4 0,0 0 122,1 0-36,-1 0 1,1 0-95,-1 0 246,0 0-207,1 0 0,-1-1 226,1-3-204,-1 3 1,1-5 26,-1 6 1,0 0 30,1 0-51,-1 0 0,1 0-12,-1 0 1,-3 0-157,-1 0 166,-4 0-103,7 0 40,-4 0 0,6 0 26,-1 0 0,1 0-7,-1 0 0,0 0-6,1 0 0,-5 0-2,1 0 0,0 0 31,3 0 0,-3 0 5,-1 0 1,-3 0 68,4 0-87,-6 0-51,3 0 57,0 6 1,-3-5 16,3 4-11,-5-5-2,5 0 3,-4 0 0,6 0 67,-4 0 15,-1 0 180,8 0-239,-9 0 5,4 0 246,0 0-242,-4 0-122,5 0 7,-6 0 1,-6 0-1,0 0 1</inkml:trace>
  <inkml:trace contextRef="#ctx0" brushRef="#br0" timeOffset="2">7035 7652 7277,'0'6'956,"0"4"-1061,0-3 270,0-1-113,0 4 1,0-7 21,0 4 1,0 1 16,0 4 0,0-1-7,0 0 1,0 2 39,0 2 0,0-1-1,0 5 1,0-4-24,0 5 0,0-1-4,0 3 1,0-3-64,0 0 74,0 1-95,0-3 1,0 5 3,0-3 65,0-3-5,0 6 0,5-8 1,3 5 0,-2-5-2,2 1 1,-2 2 7,2-2 1,1 0-103,-5-4 89,-1 1-16,2-1 0,-3-3-36,2 0 52,-3-1-82,-1 5 0,4-1 6,-1 0 0,1-3 0,-4 0-23,0-1 1,0 5-16,0-1 1,0-3-9,0-1 0,0-3-5,0 4-10,-5-6 53,4 8-3,-4-8 15,5 3 1,0-4-14,0 3-51,0-3 5,0 9-51,0-8 1,0 4-452,0-2-196,0-3-386,0 4 1145,0-5 0,5 0 0,1 0 0</inkml:trace>
  <inkml:trace contextRef="#ctx0" brushRef="#br0" timeOffset="3">7070 7663 8193,'-6'-6'153,"5"1"-219,-4 5 350,5 0-87,0 5 1,-4-2-80,0 4 0,1 1-19,3 3 1,-4 1-56,0-1 0,0 1-370,4-1-142,-5 0 300,4 1 100,-9-1 0,7-1-141,-4-2 104,-1 2 1,0-7 59,1 4 11,4-4 1,-3 2-44,2-5 37,3 0 74,-4 0 40,5 0 90,0-5-167,0 4 13,5-10 1,0 5 130,2-5-133,4-1 57,-5 1 1,2-1 10,-1 1 1,0 0 124,0-1-92,3 1 1,-5-1-19,3 1 0,-2-1 11,-2 1 1,-3 0 160,3-1-47,-2 1 188,-2-1-318,0 6-1,0 1-16,0 5 0,3 5-13,1 3 1,0 2-111,-4 1 1,4 4 71,0 1 0,1 3-19,-2-4 1,3 0-531,1-3 308,3-1 1,-7 0-558,4 1 1,0-1 779,0 1 0,4-1 0,-5 0 0</inkml:trace>
  <inkml:trace contextRef="#ctx0" brushRef="#br0" timeOffset="4">7081 8611 7271,'0'-6'105,"0"1"0,0 4 210,0-3 25,0 3-9,0-5-18,0 1-87,0 4-37,0-9 38,0 9 55,0-4-49,0 0-22,0 3 21,0-3-214,0 5 1,-1 5-17,-3 3 1,3 2-112,-3 1 1,3 6-82,1 2 54,0-2 142,0 4 1,0-3-180,0 5 176,0 5 1,0-4-12,0 2 1,0-2 7,0-1 1,0 0 8,0 0 0,0 0-3,0 0 1,0 0-11,0-1 0,0 0-41,0-3 1,0 3-6,0-3 0,1 1-94,3-1 0,-3 1 124,3-5 1,1 2-213,-1-2 110,-1-2 1,1 5 2,0-3 1,0-2-22,-4 2 1,0-3 88,0 0 0,0-1 8,0 1 0,0-1 168,0 1-6,0-6-210,0 4 220,0-4-1,0 1-52,0-2 91,0-5-149,0-5 0,0 2-140,0-4 117,0 4-54,0-7 1,-4 7-309,0-4 353,0 4-105,-1-7-32,4 9 138,-9-9-29,4 3 4,-6-4 103,1-1 0,3 2 253,0 3-32,6 2 166,-8 0-121,3-2 7,1 1 142,1 1-376,5 5 39,0 0 0,4 1-81,0 3 1,3 2-128,-3 6-94,5-6 244,-8 4-301,9-4 94,-3 6-106,-1-6 166,4 4 0,-5-7 114,3 5 3,-3-6 76,0 3-135,-4 0 3,4-3 47,0 3-24,-3-5 109,8 0 40,-9 0-85,9-5 1,-3-1 99,4-1 0,-3-3-75,-1 2 1,1 2 153,3-2-621,-4 0 188,3-3 30,-9 5-559,4-4 697,-5 3 0,5 1 0,2 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3.159"/>
    </inkml:context>
    <inkml:brush xml:id="br0">
      <inkml:brushProperty name="width" value="0.09071" units="cm"/>
      <inkml:brushProperty name="height" value="0.09071" units="cm"/>
      <inkml:brushProperty name="color" value="#FF0000"/>
    </inkml:brush>
  </inkml:definitions>
  <inkml:trace contextRef="#ctx0" brushRef="#br0">17565 7481 8040,'-7'-2'-104,"-1"-1"0,4 1-58,-3-1 0,3 1 585,-4 2-38,6-5 329,-3 4-186,5-4-41,0 5-193,5 0-246,1-5 0,5 3 154,1-1 1,-1 1-167,1 2 0,3 0 108,0 0 0,5 0-178,0 0 0,1 0 34,2 0 1,0 0-45,0 0 0,5-3 23,2-1 1,-2-1 32,-1 1 0,0 1 11,0-4 1,0 3-6,-4-4 1,-2 5 25,-2-5 0,2 4-2,-6-4 0,-4 6-133,-3-2 0,-4 3 60,3 1-579,-4 0 161,2 0-1437,-5 0 810,-5 5 1076,-2 1 0,-4 6 0,0-1 0</inkml:trace>
  <inkml:trace contextRef="#ctx0" brushRef="#br0" timeOffset="1">17611 7686 8119,'-6'0'1234,"1"0"-727,5 0-206,0-5 1,1 4-104,3-3 0,-2 3-112,6 1 1,-4 0 31,3 0 1,1 0 94,3 0 1,2 0-162,2 0 0,2 0 58,2 0 1,4 0-71,-1 0 1,1-1 95,4-3 0,2 1-90,2-4 0,0 3 40,0-4 1,0 4-134,-4-3 0,0 3 16,-4-4 176,-6 6-121,5-3 1,-11 3-235,1-1-72,-1 1-546,-10-3 480,4 5 0,-10 0 348,-2 0 0,-3 5 0,-2 2 0</inkml:trace>
  <inkml:trace contextRef="#ctx0" brushRef="#br0" timeOffset="2">19290 6853 6821,'0'-7'2039,"0"2"-386,0 5-1481,0 5 0,0 2-154,0 4 132,0 5 0,-1 3-85,-3 8 82,2-3 1,-3 8-49,5-5 1,0 7-131,0-4 1,4 6 94,0-6 0,4-2-167,-5-1 0,3 0-231,-3-5 224,-1 4 45,8-8 1,-8-1-157,6-1 185,-6-4-47,4 0 0,-5-5-178,3 1 1,-3-4-330,3 3-466,-3-4 1056,-1 2 0,-5 0 0,-1 1 0</inkml:trace>
  <inkml:trace contextRef="#ctx0" brushRef="#br0" timeOffset="3">19027 7526 8005,'8'0'555,"-1"0"-350,1 0 0,3 0 71,1 0 0,-1 0 3,1 0 0,3 0-15,0 0 1,5-1-63,-1-3 1,4 3-78,4-3 1,2 3-64,5 1-36,1 0 0,0-4 64,3 0 1,-2-3 67,2 3 1,1-5-204,-1 1 0,4 2 31,-4-2-51,-5 1 1,-1-1-122,-5 1 1,-1 3-324,-3-4 248,-5 6-894,-2-3 532,-4 5-734,-6 0 1357,-1 0 0,-15 5 0,-3 1 0</inkml:trace>
  <inkml:trace contextRef="#ctx0" brushRef="#br0" timeOffset="4">19278 7800 8081,'0'-6'98,"0"1"0,0 4 171,0-3 319,-5 3 81,4-4-336,-4 5-178,5 0 1,-4 5-258,0 2 106,-4 3 1,5 3 37,-5 2-35,1 3 1,-1 5 43,1 0 1,3 1-8,-4 3 0,6-2-6,-2 5 1,-1-3-118,1 4 1,0-2-11,4 1 121,0 3 5,0-9 1,0 3-172,0-8-50,5 3 211,1-10 0,6 5-13,-1-6 0,1 1 13,-1-1 1,-3-1 4,-1-2 0,1 1 17,3-6 0,-3 5 100,0-4 1,-1 0-66,5-4 1,3 0 119,0 0 1,4-5 205,-4-3-144,6-2-157,-4-2 0,6 0-116,0-4 1,0-1 67,0-6 1,-2-1-113,-2-3 0,2-1 70,-6-2 1,-5-3-165,-6 2 0,-3-4-184,-1 0 186,-5-1 1,-2 8-31,-9-3 40,-1 3 47,-1 6 69,-4-1 1,1 5-24,-6 3 0,0-2-142,4 2 0,4 4-200,0 3 1,4 4 68,-4-3 1,5 4-179,-1-1 1,2 3-610,2 1 503,-1 0 597,6 5 0,-9 1 0,2 6 0</inkml:trace>
  <inkml:trace contextRef="#ctx0" brushRef="#br0" timeOffset="5">19256 8109 8002,'7'-4'66,"1"0"143,-6 0 1,7 3 135,-5-3 1,1 2 316,-1-6-196,-3 6 1,4-5 173,-5 3 130,0 3-611,0-4 11,0 5 0,4-1 5,0-3 0,1 3-74,-1-3 1,2 3-47,6 1 1,-1 0 26,0 0 0,6 0-39,2 0 0,-1 0 22,1 0 1,0 0-94,4 0 0,-1 0 44,1 0 0,-4-4-66,0 0 0,-3-4 160,3 5-1278,-5-1 588,2-1 247,-10 4 333,5-5 0,-10 1 0,4-1 0</inkml:trace>
  <inkml:trace contextRef="#ctx0" brushRef="#br0" timeOffset="6">20820 7412 8368,'0'-6'1444,"0"1"465,0 5-1346,0 5-468,0-4-48,0 9 0,0-7-50,0 4 1,0-3 98,0 4-119,0-6 9,0 8-253,0-8 1,0 4-849,0-2 1115,0-3 0,-5 9 0,-1-3 0</inkml:trace>
  <inkml:trace contextRef="#ctx0" brushRef="#br0" timeOffset="7">21711 6921 8111,'0'-6'-22,"0"-4"319,0 8 110,0-3 119,0 5-37,0-5-245,0 4 0,0-3-66,0 8 0,-4-2 15,0 6 0,-1 3-47,2 5 0,1 4 79,-2-1 1,3 3-57,1 0-86,0 6 63,0-4 0,0 9-113,0-2 106,0 2-96,0 1 1,0 0-133,0 1 1,0-1 47,0 0 1,0-3-116,0-1 0,1-1 49,3 2 0,-1-3-56,4-5 1,-4-2 167,1-2-34,2 3 3,0-10 0,2 5 181,0-6 5,-6 1-71,3-1 0,-3-3 420,1-1-336,-1-4 0,3 3 126,-5-2-407,0-3 193,0 4 80,0-5-1390,-5 0 823,3-5 1,-6 3-1026,4-6 1427,0 6 0,-6-9 0,-3 5 0</inkml:trace>
  <inkml:trace contextRef="#ctx0" brushRef="#br0" timeOffset="8">18433 9000 8117,'-6'0'-150,"1"0"1,4 0 761,-3 0-355,3 5-80,-5 1-23,6 5 1,0 6-81,0 2 95,0 3-100,6 0 0,-4 5-60,6 0 0,-5 3 76,5-3 0,-4-1-124,4-3 0,-6 0 136,2 0 1,1-4-46,-1 0 1,3-5 25,-3 1-34,0-2 107,1-2 14,-4 1-142,9-1-243,-8 1-27,3-1-527,-5-5-399,0-1 895,0-5 1,-5 0-1,-2 0 1</inkml:trace>
  <inkml:trace contextRef="#ctx0" brushRef="#br0" timeOffset="9">18639 9057 8210,'0'-12'129,"0"6"0,0 0 358,0 2-222,0 3 1,0-3-14,0 8-30,0 2-56,0 5 0,0 5-159,0-1-62,5 10 197,-4-6 0,8 14-115,-5-2-94,0 2 44,1 6 0,-4-7-203,3 2 0,1-6-20,-1 2 1,3-6-105,-3-1 0,0-5 218,-4-7 0,4 1 54,0-1 1,1-1 351,-2-2-154,-1-3 41,3-5-136,-5 0-138,5 0-311,-4 0 516,4 0-92,-5 0 0,-5-5 0,-1-1 0</inkml:trace>
  <inkml:trace contextRef="#ctx0" brushRef="#br0" timeOffset="10">18639 9308 8150,'6'-5'292,"-1"4"70,0-9 49,2 8-130,4-3 1,1 5 11,-1 0 1,0 0-72,1 0 0,3 0-26,0 0-61,0 0-35,2 0 1,-4-4-65,2 1 0,-2-1-22,-2 4 0,-3 0-523,-1 0 298,1-5 0,-2 2-492,-2-4-801,-3 4 672,-1-7 832,0 9 0,-10-10 0,-3 5 0</inkml:trace>
  <inkml:trace contextRef="#ctx0" brushRef="#br0" timeOffset="11">18650 9091 8150,'7'-5'0,"-4"-3"214,4 3 1,-1-5 373,6 2 1,-1-2-124,0-1 0,2 3 76,2 1 0,-1 0-251,5 0 1,-1-2-50,1 5 1,1-1-330,-4 1 75,-1 3-369,1-4 0,-3 5-403,2 0 0,-2 1 785,-2 3 0,1 2 0,-1 6 0</inkml:trace>
  <inkml:trace contextRef="#ctx0" brushRef="#br0" timeOffset="12">19484 8874 8183,'-8'-1'-7,"1"-3"1,3 3-34,-4-3 239,6 3 0,-5 1 347,4 0-362,1 0 0,-6 1 378,4 3-363,-5-3 0,4 9 55,-3-2 1,-2 7-16,2 4 1,-2 3-65,-1 0 1,1 2-128,2 3 1,-2 2-339,2 6 228,3-1 0,0-4 234,5 1-738,0-1-5,0 4 380,5-4 0,0-2-145,3-6 0,2 1 179,-2 0 0,6-5 51,1-3 0,0-2 59,-4-2 0,6-1 33,2-2 0,-1-3 183,1-5 378,0 0-498,-1 0 0,3-1 137,-2-3 1,3-4-10,1-7 0,-4 1 120,0-5 1,-2 4-70,2-4 0,-1-1 65,-3-7 1,-3 2-67,-1-6 1,-1 2-17,-6-2 0,0-5-339,-4 1 99,-5-1 69,-1-4 0,-7 6-410,-2 0 260,-3-1 0,-5 9-299,0-1 1,0 2 25,1 10 66,-1-1 1,0 10-223,0 2 0,0 3 131,0 1 1,2 5-95,2 3 0,0 3-518,7 4 1020,-2 3 0,8 5 0,-5 0 0</inkml:trace>
  <inkml:trace contextRef="#ctx0" brushRef="#br0" timeOffset="13">19370 9171 8520,'6'0'1286,"4"0"-1075,-3 0 1,4 0 31,0 0 1,-2 0 0,3 0 0,-3-4-44,6 0 1,-2-1-179,-2 1 1,2 3-441,2-3 229,3-2 187,-1 5 0,4-6-455,-6 4 333,5 1 0,-7-3-1297,2 5 702,3 0 719,-10 0 0,12-5 0,-7-1 0</inkml:trace>
  <inkml:trace contextRef="#ctx0" brushRef="#br0" timeOffset="14">19895 8931 8135,'0'-7'0,"0"-1"282,0 0 87,0 2 1,-1 1 83,-3 5 159,3 0-72,-4 0-533,10 5 1,0-3 63,2 6 0,4-4-54,-4 4 1,7-5-70,1 5-90,6 0 244,-9-2 1,10 3-180,-3-5 131,-2-1 1,3 1-47,-5 0 0,4 4-72,-4-5 1,4 2 81,-3-1 1,0-2-3,-1 1 1,-2-1 46,2-2 1,-2 0 206,-2 0-204,1 5 76,-1-4 33,-4 4-57,-2-5 11,-5 0-51,0 5 1,-2-4-5,-1 3 1,-4 1-82,-4-1 64,-6 5 1,3-4 41,-5 3-249,5 2 83,-7-4 0,4 4-291,-2-2 0,1 2 154,3-2 1,3-2-154,-4 2 0,5-5 72,3 5 0,-2-4-1180,3 3 1465,1-4 0,-4 7 0,4-3 0</inkml:trace>
  <inkml:trace contextRef="#ctx0" brushRef="#br0" timeOffset="15">20283 9205 7925,'0'-6'2452,"0"1"-1833,0 5-445,-5 0 0,-2 0-178,-8 0 63,2 5 0,-9 1-213,3 6 1,1-5 160,-1 1 1,2-1-86,-2 5 1,1-2 2,3-2 0,2 2-200,-2-3 1,3 0-334,5 0 274,-3-4 156,8 2 178,-8-5 0,4 5 0,-6 1 0</inkml:trace>
  <inkml:trace contextRef="#ctx0" brushRef="#br0" timeOffset="16">20580 8714 8038,'-5'-11'-1149,"4"4"1851,-9-3 1,5 8-3,-3-6-246,3 6-17,0-4-146,4 6 0,-6 0-90,4 0 0,1 2-103,-1 2 1,1 6 86,2 5 0,0 5 0,0-1 0,0 3-82,0 1 1,0-1-221,0 1 1,0-1-273,0-3 264,5 3 76,-3-10 0,7 5-407,-6-6 276,1 1-62,1-1 1,-2-1-604,4-2 64,-4 2 781,7-9 0,-4 9 0,6-3 0</inkml:trace>
  <inkml:trace contextRef="#ctx0" brushRef="#br0" timeOffset="17">20398 9114 7645,'7'0'1854,"1"0"-1433,0 0-248,3 0 0,5 0 68,3 0-11,-2 0-181,5-5 1,-3 4-143,7-3 0,-2 1 69,3-1 0,-2 3-218,2-3 1,-4 2-38,0-2 0,0 3-298,-4-3 1,-3 3-283,-1 1 859,-2 0 0,-2 0 0,1 0 0</inkml:trace>
  <inkml:trace contextRef="#ctx0" brushRef="#br0" timeOffset="18">20535 9319 8038,'0'-6'-106,"0"1"1028,0 5-64,0-5-306,0 4 285,0-4-288,0 5-616,5 0 248,-4 0 0,9 0-188,-2 0 27,-3 0-12,5 0 1,-4 0-16,6 0 1,-1 0 70,1 0 1,-1 1-143,1 3 1,-1-3 95,0 3 0,-3 1-11,0-1 1,-6 5-123,2-2 0,-3 3-213,-1 2 0,0 3-492,0 0 418,0 0 140,-5 2 1,-1-3-107,-6 5 0,1-5 143,0 1 1,-1 2 10,1-2 0,-1 0 50,1-4 0,-1 0 246,1-4 1,1 3-15,2-2 1,-1-2 211,6 2 0,-5-4 412,4 3-379,0-4 103,4 2 100,0-5 0,5 0-302,3 0 0,2 0 0,2 0 0,3 0-16,0 0 0,2 0-21,-2 0 1,-1 0-5,5 0 0,-5 0 60,1 0-79,-2 0-118,-2-5 1,0 4-108,1-3 0,-5 3-359,1 1-756,-5 0 453,2 0 733,-5 0 0,-5 0 0,-2 0 0</inkml:trace>
  <inkml:trace contextRef="#ctx0" brushRef="#br0" timeOffset="19">21711 8805 8038,'0'-6'-1303,"0"-4"2460,0 9-492,0-4 777,0 5-1056,0-5-324,0 3 66,0 7 0,0 4-146,0 10 1,0-3 61,0 3 0,4 3-134,0 5 1,1 0 25,-1-4 21,-3-1 0,4 5-92,-5 0 39,0-6 1,1 1 70,3-3 1,-3-3-13,3 0 1,-1 0 21,0-1 0,0-3-5,5-5 0,-6 1-243,2 3-5,2-4 243,-4-2-417,3 0 193,-5-4-541,0 9 790,0-8 0,0 3 0,0-5 0</inkml:trace>
  <inkml:trace contextRef="#ctx0" brushRef="#br0" timeOffset="20">21871 8794 8038,'0'-11'-158,"1"0"-238,3 4 774,-3-3 833,9 8-819,-8-3 0,3 7 4,-5 1 1,1 5-299,3 7 0,-3 3-14,3 5 0,-2 5-64,2 2 45,-2-2 1,3 5-318,-5-2 186,5-3 1,-3-1 63,6-4 1,-4-1-146,3-3 57,1 3 1,2-10-59,-2 3 0,1-6 187,-6-1-35,6-6-182,-7 9-231,3-10-52,0 4-585,-4-5 588,4 0 458,-5 0 0,-5 0 0,-1 0 0</inkml:trace>
  <inkml:trace contextRef="#ctx0" brushRef="#br0" timeOffset="21">21905 9045 8038,'-5'-11'523,"4"5"-146,-4-5-68,5 10 0,1-4 125,3 5 1,-2-1-230,6-3 0,0 3-14,3-3 0,2 3 16,2 1 0,-1 0 0,5 0 0,0 0-191,4 0 28,-5 0 1,3-2 257,-2-1-874,-2 1 304,4-3-69,-8 5 0,2-1-1137,-7-3 1055,2 3 419,-9-4 0,4 0 0,-5-2 0</inkml:trace>
  <inkml:trace contextRef="#ctx0" brushRef="#br0" timeOffset="22">21871 8783 8038,'11'-12'209,"1"1"0,3 1 384,0 2 0,6-1-189,-2 5 0,2-3 28,2 3 1,0-4-319,0 5 1,0-3-257,-1 3 1,1 1-569,0-1 438,-5 1 272,-2 2 0,-4 0 0,-1 0 0</inkml:trace>
  <inkml:trace contextRef="#ctx0" brushRef="#br0" timeOffset="23">22750 8657 8144,'-1'10'635,"-3"-2"0,2 2-356,-6-2 1,4 6-124,-3 1 0,0 5-5,0-1 1,-3 3 36,2 0 0,-2 5-109,-2 0 0,2 3-44,3-3 0,-2 3 101,5-3 1,-4 0-159,5-5 0,-1 1 31,4 0 1,0-1-28,0-3 0,0 1-14,0-5 1,1 1-76,3-5 1,-2-3 23,6-1 1,0-3 96,3 4 1,0-6 151,1 2 1,1-3-99,2-1 1,3-5 202,4-2 0,1-4-62,0 0 0,0-2 13,0-2 0,0-1-45,-1-3 1,1-3-25,0 3 0,-5-6-14,-3-2 0,-3-1-141,-5 1 1,2-2-161,-5-5 1,0 3 85,-4 1 1,-5 3-341,-3-3 1,-2 3 163,-2-3 1,0 4-207,-4 0 1,-1 7 116,-6 3 1,0 4-48,0 0 1,-3 6-34,-1 2 1,4 3-47,4 1 1,5 9-555,-1 2 1021,7 8 0,-2-1 0,4 5 0</inkml:trace>
  <inkml:trace contextRef="#ctx0" brushRef="#br0" timeOffset="24">23379 8680 8143,'3'-8'-469,"1"1"1569,0 4-305,-4-2 237,0 0-340,0 4-180,0-4 54,0 5-528,0 5 1,-1 1 31,-3 5 1,-4 2-90,-7 2 1,1-2-122,-5 2 1,0 2 79,-4-2 1,0 4 6,0-4 1,2 4 62,2-3 1,-1-1-156,4-4 1,2 1 36,7-1 1,-2 0-14,5 1 0,0-5 86,4 1-8,0-5 83,0 7 0,5-9 14,3 3 1,2-2 76,2 2 0,0-3-71,3 3 0,-1-2 67,5-2 0,-5 0-75,2 0 0,0 0-44,-1 0 1,2 0-188,-2 0-451,-2 0-57,3 0-698,-9 0 384,-2 0 0,-7 0 26,-1 0 975,-4 5 0,-9 1 0,-2 5 0</inkml:trace>
  <inkml:trace contextRef="#ctx0" brushRef="#br0" timeOffset="25">23093 9091 9816,'11'4'576,"1"0"1,-1-1-336,1-3 0,3 0-351,0 0 1,4 2 148,-4 2 0,6-3-224,-2 3 0,-3-3-294,-1-1 0,-2 0-449,-1 0 1,-1 0 927,0 0 0,1 0 0,-1 0 0</inkml:trace>
  <inkml:trace contextRef="#ctx0" brushRef="#br0" timeOffset="26">23573 8760 8119,'0'-15'1255,"0"-1"-329,0 1-836,0 4 66,0 4 319,0 2-207,0 15 1,-4 3-218,0 10 0,-4 4-18,5-1 0,-5 6-141,4-2 0,-1 3 116,1 2 1,3-2-247,-3-3 1,3 2-270,1-5 1,0-1 220,0-3 0,5-5-26,3-3 1,2-2-2,1-2 1,2-3 358,2-1 1,-2-4 42,2 1 1,2-3 149,-2-1 1,4-1-173,-4-3 0,5-2 91,-1-6 0,-2 1 161,-2-1 1,2-3-51,-2 0 0,0-4 52,-3 4 0,-1-6-111,0 2 0,-1-2-82,-2-2 0,1-4-42,-5 1 0,0-2-141,-4 1 0,0 2 101,0-6 0,-2 4-162,-1-3 0,-4 6-327,-4 1 0,-2 3 203,-2 8 1,-3 0-530,-5 8 1,-3 0 291,-1 4 1,-5 5-240,2 3 0,-2 6 716,2 1 0,-3 0 0,8-3 0,-2-1 0</inkml:trace>
  <inkml:trace contextRef="#ctx0" brushRef="#br0" timeOffset="27">23447 8965 8119,'-8'0'801,"1"0"-576,4 0-34,-2 0 1,5 2 121,0 1 1,1-1 78,3 2-211,3-3 1,8 3-5,0-1 0,4 1-116,-4-4 1,7 0-85,1 0 1,0 0-293,3 0 1,2 0-409,-1 0 0,1-4 397,-2 1 0,-5-5-402,2 4 728,-8 0 0,6-1 0,-3-1 0</inkml:trace>
  <inkml:trace contextRef="#ctx0" brushRef="#br0" timeOffset="28">24281 8668 8119,'4'-7'536,"-1"-1"1,5 1-196,-4-5-120,5 6 180,-8 1-304,4 5 0,-6 0 171,-3 0 0,1 4-246,-4-1 1,-1 10 126,-3-2 0,-2 3-193,-2-2 1,2-1-58,-2 1 0,1 3-27,-1 0 1,2 0 97,-2-3 1,-2-1-9,2 1 0,0-1-102,3 0 1,5-3 29,-1 0-3,1-1 74,0 0 289,2 3-173,5-9 213,0 9-255,0-8 1,0 4 10,0-2 1,5-3 14,3 3 0,2-3-2,1-1 0,1 4-167,-1 0 1,5-1 141,-1-3 0,4 0-258,-4 0 1,4 0-115,-4 0 1,0 2-107,-3 2 1,-1-3-12,1 3 0,-5-3-749,1-1 846,-5 5 0,0-3 358,-6 6 0,1-5 0,-13 7 0,2-4 0</inkml:trace>
  <inkml:trace contextRef="#ctx0" brushRef="#br0" timeOffset="29">24041 9022 9717,'11'2'547,"1"2"0,-1-3-561,1 3 1,0-3-337,4-1 1,-4 0 273,3 0 1,2 0-178,-2 0 1,0 4 91,-3 0 1,-1-1-535,1-3 1,-1 0-348,0 0 1042,1 0 0,4 0 0,2 0 0</inkml:trace>
  <inkml:trace contextRef="#ctx0" brushRef="#br0" timeOffset="30">24543 8611 8076,'11'-17'-17,"-4"1"0,0 7 338,-4 2 424,-1 4-188,3-2 341,-5 5-141,0 0-513,0 5 0,0 2-178,0 4 1,0 6 92,0 2 0,0 1-39,0-1 0,1 3 105,3-3 0,-3 6-145,3 2 1,-3-1-9,-1-3 0,4 4-180,0-1 0,0 1 107,-4-4 0,0 0-97,0 0 1,0-1-8,0 1 1,0-4 161,0 0 1,0-3-31,0 3 0,0-5-3,0 1 1,0-3-36,0 0 0,0-1 66,0 1-17,0-1 0,1-1 22,3-2 0,-3-2 53,3-2-116,-3-3 1,-1 6 62,0-4-156,0-1 156,0 3-411,0-5 7,5 0-260,-4 0-439,4 0 533,-5 0 1,-5-5 0,-1-2 0</inkml:trace>
  <inkml:trace contextRef="#ctx0" brushRef="#br0" timeOffset="31">18285 8874 8187,'0'-6'1246,"0"1"-907,0 5-403,5 0 1,-3 0 41,6 0 1,-4 0 11,3 0 0,1 0 57,3 0 0,1 0 34,-1 0 1,1 0 1,-1 0 0,4 0 2,1 0 1,0 0 10,-1 0 1,3-2-4,5-1 1,1 1 16,3-2 1,-2-1-39,6 2 1,-1-6-11,4 1 0,-3 2-39,-1-2 1,-1 4-11,2-3 0,2 0-14,-3 0 0,3-3 64,2 2 1,-5 2-6,0-2 1,1 0-11,3-3 0,0 3-26,1 1 1,-1-1-12,0-3 0,-3-1-5,-1 1 1,-4 3-61,0 1 0,-2-1 88,-1-3 1,0-1-87,0 1 1,-5 1 63,-3 2 0,-3-2-45,0 2 1,-4 2 31,-1-2 184,-4 6-126,2-8 12,0 8-74,-4-8 50,4 9-87,-5-9 65,0 8 1,1-3-51,3 5 50,-3-5-3,5 4 1,-6-5 9,0 2-11,0 3 1,0-6 99,0 3-81,0 3 113,0-4-88,0 0 36,0 4-29,0-4-486,0 5 410,5 5 1,1-3 36,5 6 0,1-6 5,-1 2 1,4-2 53,1-2 1,3 3-99,-4 1 0,5 0 154,-1-4 1,3 1-88,1 3 0,-3-3-19,3 3 0,-3-1 4,7 0 0,1-1-103,-2 2 0,6-2 29,-1 2 1,2-3-145,1 3 0,0-3 56,0-1 1,-3 0 89,-1 0 0,1 0-31,3 0 1,-1 4 2,-3 0 0,2 0 89,-5-4 1,3 0-18,-3 0 1,0 0 121,-5 0 1,1 0-57,0 0 1,0 0 172,0 0 0,0-2-80,-1-1 1,-3 1-96,1-2 0,-7 3 50,3 1 1,-4-4 99,0 1-111,-1-1 0,-3 0 9,-1 0-184,-4 0-75,2 4-768,-5 0 0,-10 11 0,-3 1 0</inkml:trace>
  <inkml:trace contextRef="#ctx0" brushRef="#br0" timeOffset="32">21483 8429 7475,'6'0'298,"-1"0"-255,0 0 1,-2 0 98,4 0 1,1 0-19,3 0 0,1 0 24,-1 0 1,4 0-6,1 0 0,4 0-68,-1 0 1,6 0 43,2 0 1,1-4-25,-1 0 0,-2-5 30,5 1 0,-4-2-1,0-1 1,0-1-26,0 1 0,-1 0-21,1-1 0,-3-3-50,-4 0 0,1-2 81,-4 2 0,-1 1-164,-4-5 0,1 1 89,-1-1 0,-5-2-147,-2 2 0,-2 1-43,-2-1 1,0 4-40,0-4 0,0 5 95,0-2 1,-4 4 18,0 0 1,0 5 47,4-1-99,-5 6 260,4-4-205,-4 1 304,5 4-125,0-4 1344,0 5-1403,5 0 9,-4 0 0,9 0-41,-2 0 0,-2 1 106,2 3 1,-4-3-74,3 3 0,1-1 13,3 1 0,1-3 66,-1 3 0,4 1-68,1-2 1,4 3 55,-1-3 0,2-1-49,2 1 1,4 4-72,0 0 1,-1 0 70,-3 0 1,1 1-67,3 3 0,-2 0 1,6-4 1,-2 3-10,1-2 1,3 1-10,-2-2 0,2 4 40,1-4 1,4 2 41,0-1 1,5 2-51,-1-3 0,1 0-58,-1 0 1,3-3 65,-4 4 1,-1-2-85,-2 2 0,-3 1 53,0-6 1,-1 3-11,0-3 0,3 0 5,-3 5 1,7-6 4,-7 2 0,7-3 4,-3-1 0,4 0-8,-4 0 1,0 0 33,-4 0 0,0 0-20,1 0 0,-2 0-60,-3 0 1,2 0 48,-6 0 0,5-4-5,-4 1 1,3-5 14,-3 4 1,3-1 0,-3 1 1,3 2 53,-3-6 1,-1 6-62,-3-2 1,0-1 24,0 1 0,0-1-16,0 1 0,-4 3-102,0-3 0,-5 1 62,1 0 0,-2 1-12,-2-2 0,-3 3 39,-1 1 0,-3-1-6,4-3 1,-4 3 113,3-3-151,-4 3 93,7 1 0,-5-2-62,3-1 54,-3 1 1,-4-3-245,3 5-93,-3 0 1,3 0 48,-8 0 1,1 0-504,-4 0 762,-6 0 0,-5 5 0,-5 2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3.192"/>
    </inkml:context>
    <inkml:brush xml:id="br0">
      <inkml:brushProperty name="width" value="0.09086" units="cm"/>
      <inkml:brushProperty name="height" value="0.09086" units="cm"/>
      <inkml:brushProperty name="color" value="#FF0000"/>
    </inkml:brush>
  </inkml:definitions>
  <inkml:trace contextRef="#ctx0" brushRef="#br0">2513 13351 8080,'0'-6'872,"0"1"1163,0 5-1936,-5 0 63,3 0 1,-7 1-191,6 3 1,-3-2 87,3 6 0,1 1 17,-1 6 1,1-1 27,2 5 0,-3 1-3,-1 7 0,0-2-3,4 6 0,-1-1 2,-3 4 0,3 2-22,-3 2 1,2-2 11,2 2 1,2-3-151,2-1 0,1 1 92,2-1 0,3-4-233,-2 1 1,-2-5 65,2 5 0,-2-6-60,2 2 1,-2 1 47,-2-1 0,-3-1 42,3-3 0,-3 0-39,-1 0 0,0 0 49,0-1 1,-3-4 166,-1-3 0,-5 2-141,1-2 0,2 0 156,-2-3 0,5-5-71,-5 1 1,2-4 68,-2 3 1,-2-4-154,2 1 0,-2-3-73,-1-1-86,-1 0 1,1 0 127,-1 0 0,1-1-788,0-3 1,3 1 885,0-4 0,1-6 0,-5-5 0</inkml:trace>
  <inkml:trace contextRef="#ctx0" brushRef="#br0" timeOffset="1">2204 14036 7925,'12'0'650,"-1"0"1,6 0-216,2 0 1,2 0-123,2 0 0,1-4-75,3 1 1,2-2-30,5 1 1,-3 1-88,-1-4 1,-4 3 104,0-4 0,2 4-18,-1-3 1,-2 0 8,-6 0 1,1-2-116,-4 5 1,-1-1-13,-4 1-369,1 3-338,-1-4-863,-4 5 1479,-2 0 0,-10 5 0,-2 1 0</inkml:trace>
  <inkml:trace contextRef="#ctx0" brushRef="#br0" timeOffset="2">2969 14139 7972,'6'-6'-370,"-5"-1"490,3 4 728,-3 1-573,-1-8 0,0 8 61,0-6 0,-1 5 301,-3 0-398,3 1 0,-6 2-178,3 0 1,2 0 136,-6 0 0,4 2-107,-3 1 0,0 5-31,0 7 0,-3-1-133,2 5 1,2 2-3,-2 5 1,6 3-100,-2 6 0,-1-1 16,1 0 1,0 0 114,4 1 1,1-5-188,3 1 1,-1-6 38,4 2 0,1-7-72,3-1 0,1-5 97,-1 1 0,1-2 34,-1-2 0,0-4 76,1-4 0,1-1 106,2-2 0,-3 0 20,4 0 1,-2-5-75,1-3 1,-1-3 335,5-5 0,0-1-118,4-6 0,0-1 98,-1-3 1,0 2-34,-3-6 1,-4 1-89,-7-5 0,1 4-143,-5-4 1,-2 8-141,-6-8 1,-7 5-367,-8-1 0,-3 3 229,-1 6 0,-3 0-128,-1 3 0,-3 4 67,3 7 0,-1-1-420,1 5 0,7 1 710,-3 3 0,-2 5 0,-4 1 0</inkml:trace>
  <inkml:trace contextRef="#ctx0" brushRef="#br0" timeOffset="3">2798 14447 7267,'12'-6'461,"-1"1"289,0 5 1,2 0-274,2 0 0,-1 0-180,5 0 0,0-1-180,4-3 0,0 3 103,0-3 0,0-1-181,0 1 1,-2-4 129,-2 5 0,1-5-190,-4 4 1,-1 0-330,-4 4 0,1-1-1388,-1-3-233,1 3 1971,-1-4 0,0 5 0,1 0 0</inkml:trace>
  <inkml:trace contextRef="#ctx0" brushRef="#br0" timeOffset="4">3506 13968 8025,'-1'-7'285,"-3"4"202,3-4-55,-4 6 0,4-5 388,-3 2-65,2 3-558,-3-5 0,5 12 14,0 1 1,0 5-96,0 3 1,0 3 112,0 4 0,0 6-170,0 3 0,0 3-45,0 4 0,0-1-166,0 5 1,0-2-47,0 2 1,0 1-138,0-5 0,0 3 29,0-7 1,2 2 78,1-9 1,0-1 122,5-3 1,-6-1 9,2-3 0,1 1 105,-1-5 1,1 0-116,-1-3 1,-3-1 223,3 1-284,-3-1-298,-1 0-1006,0 1 735,0-6 733,0-1 0,-5-5 0,-1 0 0</inkml:trace>
  <inkml:trace contextRef="#ctx0" brushRef="#br0" timeOffset="5">3769 14173 7864,'-5'-17'3,"2"1"214,-4 9-140,4-3 86,-2 3 378,5 1 772,0 1-935,5 15 1,-2-2-102,4 7 0,-3 3-184,4 1 0,-1 3 115,5 5 1,0-3-252,4 3 1,-2-3 81,5-1 1,-4 0-40,4-1 0,-4 1-104,4 0 0,-4-5-129,4-3 0,-5-2 86,2-2 0,-4 1-35,0-1 1,-1-1 242,1-2 0,-5 1-133,1-5 47,-1 4 0,1-5 4,0 5-382,-6-6-235,3 3-625,-5-5 897,0 0 1,-5 0 0,-1 0 0</inkml:trace>
  <inkml:trace contextRef="#ctx0" brushRef="#br0" timeOffset="6">4066 14128 7876,'-5'-12'422,"3"1"231,-8 4 553,9 2-789,-9 5 0,5 2-269,-3 1 0,-1 5 29,6 7 1,-6 4-178,1 8 1,-3-2 6,-5 6 1,2 3 100,-5 4 0,0 5-42,-3-1 1,-1 1-214,0-1 1,0-3-118,0-4 0,5-6 150,3-2 0,2-8-197,2-4 1,1-2 129,2-2 1,2-3-998,2-1 1178,3-4 0,1 2 0,6-5 0</inkml:trace>
  <inkml:trace contextRef="#ctx0" brushRef="#br0" timeOffset="7">4557 13214 8117,'0'-6'61,"0"1"686,0 5-453,-5 0 0,-1 3 11,-6 1 1,4 5-40,1-1 0,3 2-28,-4 1 0,2 6-39,-2 2 0,-2 7 54,3 5 0,-3 6-139,-2 1 1,1 9 131,-1-2 1,1 7-418,-1-2 0,1 4 157,0 0 0,0 2-172,4 1 1,-2-5-52,5-3 0,0-2 115,4-1 1,2-2 2,1-2 1,0-3 43,5-4 0,3-1 69,4 0 1,0-5 25,-3-2 1,-1 1 15,1-1 0,0-2-4,4-6 1,-4 3 16,4-3 1,0-3 114,-1-1 0,1 2-144,-5-2 0,0 0-212,1-3 1,-1-1 53,1 1 0,-2-5-76,-3 1 1,2-4-240,-5 3 150,5-4 1,-7 2-155,6-5-184,-5 0 80,2 0 0,-1-1 561,-1-3 0,1-3 0,-4-4 0</inkml:trace>
  <inkml:trace contextRef="#ctx0" brushRef="#br0" timeOffset="8">4842 13751 7889,'-6'-12'815,"1"1"-147,5-1-591,-5 1 466,4 5-241,-4 1 0,3 5-39,-1 0-43,1 0 1,-7 5-169,6 2 1,-5 9 102,4 3 1,-5 2-195,2 2 1,-2 5 34,1 2 1,-2 3-95,2 2 0,3-1-63,2 0 0,1 0-51,2 1 1,0-1 122,0 0 1,4-5-99,0-2 0,5-4-35,-2-4 0,4 0 24,0-8 1,4 3 184,0-6 1,6-3-4,-2-1 1,-2-3 146,3-1 0,-1-5-85,3-3 1,1-3 115,0-4 0,-4 1-10,0-5 0,-1 0-54,1-4 0,1 0 86,-5 0 0,1 0-110,-5 1 1,-5-5 115,-2 0 0,-2-1-90,-2 2 1,-2 0-268,-2-4 1,-7 4-70,-8 0 1,-3 2-72,0 1 1,-1 5-293,0 3 1,-4 7 265,1 4 0,-6 4-423,1 4 1,4 4 376,0 7 0,3-1 379,1 5 0,0 0 0,0 4 0</inkml:trace>
  <inkml:trace contextRef="#ctx0" brushRef="#br0" timeOffset="9">4694 14002 7294,'8'4'984,"-1"0"-472,1-1 0,3-3-56,1 0 0,3 0-119,0 0 0,2 0-103,-2 0 1,1 0-145,3 0 0,3 0 82,-3 0 1,3-3-368,0-1 0,0-4 178,-3 4 1,1-3-656,-4 3 672,-1 0 0,-4-1 0,1-1 0</inkml:trace>
  <inkml:trace contextRef="#ctx0" brushRef="#br0" timeOffset="10">5413 13408 8130,'0'-8'0,"0"1"0,0 3 40,0-4 0,0 5 439,0-5 322,0 5-465,0-2 0,0 4 459,0-3-513,0 3-85,-5-4 0,4 10-200,-3 3 0,-1 3 126,1 4 0,-3 4-53,3 8 0,0 2 46,4 5 0,-4 10-204,1 1 0,-1 5-76,4-1 1,0 1-207,0-1 0,1 1 254,3-8 1,-2-2-112,6 2 1,-5-5 67,0 1 1,2-4 96,-1-3 1,4 0-7,-4-4 0,3 0-24,-3-4 1,1-4 138,-1 0 0,-3-4-16,3 4 0,-3-5 129,-1 1 0,4-2-290,0-2-158,0 1-461,-4-1 191,0 0-140,0-4 195,0-2 503,0-5 0,5-5 0,1-2 0</inkml:trace>
  <inkml:trace contextRef="#ctx0" brushRef="#br0" timeOffset="11">5779 13397 7992,'0'-8'0,"0"0"87,0 6 270,0-8 432,0 8-270,0-3-327,0 5 1,0 5 10,0 3 0,4 6 11,0 1 1,1 7-102,-2 1 0,0 0-192,5 3 1,-6 0-91,2 0 1,-2-2 101,2 3 1,-2-4-199,1-4 0,0 1-33,1-5-148,-3 6 1,8-9 127,-5 4 0,3-8-27,-3 0 1,1-5-298,-1 0 642,-3-1 0,9-2 0,-3 0 0</inkml:trace>
  <inkml:trace contextRef="#ctx0" brushRef="#br0" timeOffset="12">5653 13945 8711,'12'0'455,"-1"0"1,2 0-227,2 0 0,3-4-262,5 0 0,0-1-38,-1 1 0,1 2-34,0-6 1,0 6 71,0-2 1,0 1-173,-1 0 0,-3 1-75,0-2 0,-3 3 31,3 1 249,-5 0 0,2-5 0,-4-1 0</inkml:trace>
  <inkml:trace contextRef="#ctx0" brushRef="#br0" timeOffset="13">5768 14208 7812,'-7'-12'-230,"2"1"234,5-1 0,0 5 339,0-1 1,1 4 491,3-3 248,-3 4-524,5-7-124,-1 9-391,1-4 0,5 5 99,1 0 1,-1 0-124,1 0 0,-1 1 133,0 3 1,2-2-292,2 6 0,-2-6-29,2 2 0,-2 3 26,-2 0 0,1 3-7,-1 2 1,-1-1-84,-2 1 1,1-1-26,-5 0 1,0 5 143,-4-1 0,-4 4-50,0-4 0,-9 5 69,2-1 0,-7 2 16,3-2 0,-5 1 18,0-5 1,3 4 69,-2-3 0,5-1 7,-2-4 0,8-3 363,0-1-74,5-4 0,-2 3 76,5-2-146,0-3 0,2 4-13,1-5 1,4 0-108,4 0 0,1 0-39,-1 0 0,4 0 4,1 0 1,4 0-25,-1 0 0,-1 0-144,1 0 0,-4 0-89,4 0 1,-1-1 53,1-3 1,-3 3-136,-4-3 1,3 3 54,0 1 0,-3 0-609,-5 0 374,1 0 436,3 0 0,-4-5 0,-2-1 0</inkml:trace>
  <inkml:trace contextRef="#ctx0" brushRef="#br0" timeOffset="14">6110 13282 8047,'-5'-11'-77,"3"3"255,-6 1 421,5 4 1,-3-2 256,2 5-12,3 0-163,-4 0-51,5 0 0,0 5-370,0 3 1,5 3 102,3 5 0,2 1-132,1 6 0,6 1 27,2 3 1,-2-2-60,2 6 1,1-5-1,2 5 1,1-1-47,0 5 0,-1-1-202,-3 0 1,2 9-90,-2 3 0,2 2 23,-2-2 0,-2 0 71,-1-1 1,-4-3 62,4 0 0,-5-5-282,-3 1 1,2-3-67,-3 0 0,-2-1-48,-1 0 0,1-3 31,-1-1 0,0-5-95,-4 2 0,-4 1 30,0-1 0,-3-2 44,3-6 0,-5 1 367,1-4 1,-1 3-237,2-4 1,-3 0 139,2-4 0,-2 1 33,-1-1 0,-1-3 118,1 0 1,-1-2-224,1 2 0,3 0-4,1-4 1,3 4-428,-4-4 177,6-1-701,-3-3 1123,5 0 0,0 6 0,0 0 0</inkml:trace>
  <inkml:trace contextRef="#ctx0" brushRef="#br0" timeOffset="15">6875 13865 9359,'12'0'466,"-1"0"0,1 0-334,-1 0 0,6 0 85,2 0 0,1-1-98,-1-3 0,2 3 24,-1-3 0,1-1-147,2 1 1,-1-4 137,-3 4 0,1-1-106,-5 2 0,0 1-186,-3-1 0,-5-3 88,1 3 0,-4-1-1417,3 4 1117,-4 0 0,1 1 370,-8 3 0,-2 2 0,-6 6 0</inkml:trace>
  <inkml:trace contextRef="#ctx0" brushRef="#br0" timeOffset="16">6932 14082 7916,'12'0'340,"-1"0"0,1-4 11,-1 0 0,4 1 145,1 3 0,3-4-111,-4 0 0,5-4-169,-1 4 0,-1-1-108,1 2 0,-1 0-165,1-5 0,1 6-708,-5-2 0,1 3 252,-5 1 513,0 0 0,1-5 0,-1-2 0</inkml:trace>
  <inkml:trace contextRef="#ctx0" brushRef="#br0" timeOffset="17">8269 12951 8134,'-5'-6'0,"3"-4"300,-1 2 0,1 2-56,2-2 0,-4 4 104,1-3 248,-1 4 293,4-7-497,0 9-152,0-4 0,0 6 65,0 3 1,0 3-66,0 9 0,0-2-54,0 5 0,0 1 7,0 7 0,1 2-161,3 5 0,-2 0 17,6 1 0,-4-5-167,4 0 0,-5-3 104,5 4 1,-2-6-167,2 2 1,-2-3-178,-2-1 1,-3-4 167,3 0 1,-1-5-3,0 1 0,-1-6-190,2-2 233,-3 1 1,-1 0-460,0-1-44,0-4 1,0 3-1148,0-2 1798,-5-3 0,-2 4 0,-4-5 0</inkml:trace>
  <inkml:trace contextRef="#ctx0" brushRef="#br0" timeOffset="18">9000 12620 8122,'-2'-10'-217,"-1"2"379,1-2 240,-3 9-188,0-4 1,3 10-109,-6 2 0,5 4 154,0 0 0,-2 6-10,1 2 1,-1 2-183,1 2 1,3 1 143,-3 3 1,-1 2-161,1 5 0,-4 0 109,5 1 0,-6 0-255,1 3 1,-2-1 54,-2 5 0,0 0-94,-3 4 1,2-2 88,-2-2 0,-3 1 111,-1-5 0,2 4-27,2-4 1,2-4 31,2-3 0,3-6-39,1 2 0,3-3 29,-4-1 1,5-6-86,-5-1 1,5-4 86,0 0 0,1-1-215,2 1-262,0-6-474,0-1 401,0-5 1,5-5 0,2-1 0</inkml:trace>
  <inkml:trace contextRef="#ctx0" brushRef="#br0" timeOffset="19">9091 13031 9515,'-6'17'805,"-4"-3"-570,2 5 1,-1 0-134,1 4 1,0 3 2,4 1 0,-4 1-242,4-2 1,0-1-129,4 1 0,0-2 177,0-1 0,6-4-133,1 0 0,3-5 50,2 1 1,0-3 44,4-5 0,-2 2 84,5-5 1,-2 0 0,2-4 1,3 0-7,-3 0 1,-1-1 109,1-3 0,0-2 58,4-6 0,-2-3-67,-2 0 1,2-4 241,-6 3 0,4-4-75,-4 1 0,2-3 26,-2 0 0,-2-2-19,2-3 1,-3 1 84,0-4 1,-4 3-191,-1-3 0,-4 3-22,0-3 0,-3 6-211,-3 1 0,-4 1 85,-4 7 0,-6 1-672,-2 6 0,-3 3 57,-5 5 1,-1 5-172,-2 3 0,2 2 370,5 2 1,0 3 440,0 0 0,0 11 0,0-2 0</inkml:trace>
  <inkml:trace contextRef="#ctx0" brushRef="#br0" timeOffset="20">8965 13271 7408,'8'0'615,"0"0"0,-1 0-277,5 0 1,4 0-137,3 0 1,3-1-4,1-3 1,1 1 87,2-4 1,-2 0-70,3 0 0,1-2 95,-1 5 0,-1-3-81,-3 3 0,0-4-123,0 4 0,-4-3-181,0 3 1,-5-4-664,1 4 264,-2 1-457,-2 3 928,-4-5 0,-2 3 0,-5-3 0</inkml:trace>
  <inkml:trace contextRef="#ctx0" brushRef="#br0" timeOffset="21">7709 13922 8850,'12'0'492,"-1"0"0,0 0-195,1 0 0,3-1-171,0-3 0,4 3 17,-4-3 0,5 3-56,-5 1 1,1-2 85,-1-1 0,-2 1-167,2-2 0,-2 3 18,-1 1 0,0 0-88,3 0 1,-1 0 19,5 0 0,-3 0-10,3 0 1,5-1 102,6-3 0,-1 2-11,2-6 1,-1 2 72,5-2 1,-1-1-66,0 5 0,0-3 101,1 3 1,-5-4-79,1 4 1,-6 1 0,2 3 0,-3 0-32,-1 0 0,-4 0-16,0 0 0,0 0-14,3 0 0,-2 0-119,-1 0 0,0 0 6,3 0 0,6 0 116,3 0 0,-2-4-35,1 0 0,-3-4 7,4 5 1,-5-5-1,5 4 1,-6-1 66,2 1 0,-3 2 13,-1-6 1,-4 6-30,0-2 1,-2 3 14,3 1 1,-3 0-61,-1 0 0,-4 0 34,3 0 0,2 0-88,-2 0 1,5 0 81,-1 0 1,3 0-113,1 0 0,0-2 36,0-2 0,-3 3-15,3-3 0,-3 3 65,7 1 1,-3-1-6,-1-3 1,-1 3 43,1-3 0,-1 3-50,-3 1 0,1 0 76,-5 0 1,6 0-65,-2 0 0,2-4 26,2 0 0,0 0-33,0 4 1,0 0-12,0 0 0,-1-1-26,1-3 1,4 2-15,0-6 0,-1 6 58,-3-2 0,0 2-11,0 2 0,-2-3 222,-2-1 1,3 0-53,-3 4 1,-1 0-111,1 0 1,-4 0-39,4 0 0,-5 0 3,1 0 0,2 0 12,-2 0 1,1-4-24,0 0 0,-2 1 101,5 3 1,-5 0-73,1 0 1,-1-4 60,1 0 1,-2 0-47,2 4 8,-2 0 0,-2 0-32,0 0 1,1 0-2,-1 0-67,1 0 1,-1 0 108,1 0 49,-6 0-94,4 0 0,-7 0 355,4 0-194,-4 0-102,2 0-146,-5 0-251,-5 0 0,2-1-562,-4-3 0,-1 3-1716,-3-3 2605,-6 3 0,-1 1 0,-5 0 0</inkml:trace>
  <inkml:trace contextRef="#ctx0" brushRef="#br0" timeOffset="22">8063 14379 7650,'0'-6'-231,"0"0"538,0 6-77,-5 0-9,4 0 44,-4 0 286,5 0 1,-4 2-490,0 2 0,0 2 42,4 5 0,-4 2 33,1 2 1,-2-1-24,1 5 0,3-4-6,-3 4 0,2-3 45,2 3 0,0 0 10,0 4 1,0-4-42,0 0 0,4 0 10,0 4 0,0-4-67,-4 0 0,4 0 56,-1 3 0,3 0-126,-3-3 1,-1 3 39,1-3 1,-1 2-18,-2 2 1,4 0 8,-1 0 1,1 0-14,-4-1 0,4 1-82,0 0 0,1-4 62,-1 0 0,-2-4-76,6 5 0,-6-3 50,2 2 0,1 2-87,-1-6 1,4 4 59,-5-4 1,3 4-4,-3-4 0,-1 4 17,1-3 0,-1 3-5,-2-4 1,0 4 22,0-4 0,0 0-16,0-3 1,0-1-20,0 1 0,0-1-12,0 0 27,0 1 1,0-1 47,0 1 0,0-5 6,0 1 1,0-4-19,0 3 0,-2 0 1,-1 0 1,1 4 98,-1-4-103,-4 3-174,6 2 178,-9-1 1,7-1 86,-4-2 35,4-3 296,-2-5-280,0 0 64,4 0 0,-6 0 15,3 0-118,3 0 0,-5 0-55,2 0 146,3 0-301,-9 0 73,3 0-108,-4 0 91,-1 0 1,5 0-376,-1 0-138,6 0 374,-3 0 0,6 0-1268,3 0 1472,-3 0 0,9 0 0,-4 0 0</inkml:trace>
  <inkml:trace contextRef="#ctx0" brushRef="#br0" timeOffset="23">7892 15704 7872,'-7'-2'-176,"4"-1"151,1 1 32,-3-3 313,4 5-105,-4-5 154,5 4 225,0-4-374,0 5 0,0 5-204,0 3 1,0 2 36,0 1 1,4 1-125,0-1 1,1 0 26,-2 1 1,-1-1-34,2 1 0,1-1-66,-2 0 0,3-3-53,-3 0-489,-1-1 251,8 5-267,-9-1 303,4-4 398,0-2 0,-4-10 0,5-2 0</inkml:trace>
  <inkml:trace contextRef="#ctx0" brushRef="#br0" timeOffset="24">8189 15612 8042,'-7'0'965,"1"2"-991,2 1 0,2 4-77,-6 4 1,0 2 136,-3 2 1,3 3-145,1 5 0,-1 0 17,-3-1 1,-1 1 31,1 0 0,0 0 99,-1 0 1,2-4-155,2 0 1,-1-5 107,6 1 0,-2-2 25,1-2-319,3 1 184,-5-1 118,6-5 0,0-1 0,0-5 0</inkml:trace>
  <inkml:trace contextRef="#ctx0" brushRef="#br0" timeOffset="25">8212 15738 7453,'0'-11'1173,"0"4"-972,5-3 1,1 7-54,5-4-86,1 4 1,-1-2-94,1 5 0,-5 0 81,1 0 0,-4 0-66,3 0 1,-3 2 101,4 1 1,-6 4-187,2 4 1,-3 1 62,-1-1 0,0 2 40,0 2 0,-3-2 7,-1 2 1,-5 1-2,1 0 0,2 3-31,-2-4 0,5 0 39,-5-4 0,4 0-60,-4-4 77,6 3 126,-3-3-105,5-1 1,1-1 6,3-5 0,2 0 15,6 0 0,-1 0 123,1 0 1,0-1-131,3-3 1,-1 3-7,5-3 1,-5-1-104,2 1 1,-4 0 114,0 4 0,-1-4-182,1 1-380,-6-1-507,4 4 993,-9 0 0,-1 5 0,-6 1 0</inkml:trace>
  <inkml:trace contextRef="#ctx0" brushRef="#br0" timeOffset="26">7903 14105 7765,'-6'0'1640,"1"0"-1197,5 0 37,-5 0-37,3 0-401,-3 0 0,5 5 45,0 2 0,0 0-131,0 0 1,0 1-14,0 3 0,0 1-208,0-1 1,0 2-740,0 2 0,0-2 1004,0 2 0,0-2 0,0-2 0</inkml:trace>
  <inkml:trace contextRef="#ctx0" brushRef="#br0" timeOffset="27">8588 14413 7902,'-6'0'0,"0"-1"-123,2-3 399,3 3 302,-4-4 168,5 5-57,0 0-616,0 5 0,0 1-48,0 6 0,3-1 6,1 0 1,0 5-119,-4-1 0,4 5 47,0-1 1,-1-1-139,-3 1 0,0-4-34,0 4 1,4-4 67,0 5 1,1-7-1071,-1 3 1214,-3-4 0,9 5 0,-3 1 0</inkml:trace>
  <inkml:trace contextRef="#ctx0" brushRef="#br0" timeOffset="28">8429 14870 9212,'11'-4'444,"0"0"1,2 1-357,2 3 0,-1 0 129,5 0 1,0-4-151,4 0 1,0-1 74,0 1 0,5 2-209,2-6 0,-1 2-31,2-2 1,-4-2-9,3 2 0,-5 2 91,2-2 1,-8 4-93,-4-3 1,2 4 17,-2-1 104,0 3-671,-3 1 217,-1 0 58,-5 0 0,0 1 381,-6 3 0,-11 3 0,-1 4 0</inkml:trace>
  <inkml:trace contextRef="#ctx0" brushRef="#br0" timeOffset="29">8668 14973 7833,'-6'0'1129,"-4"0"-501,9 0-368,-9 0 1,3 5-17,-4 2 1,3 4-67,1 0 1,0 0 13,0 1 0,-4 3-135,4 0 1,0 4 52,0-3 1,4 3-195,-1-4 1,-1 4 84,2-4 1,-1 5-167,4-1 0,0-1 106,0 1 1,4-4-73,-1 5 1,5-5 49,-4 4 0,5-5 53,-2 1 1,0-2 15,0-2 1,-3 0-13,4 1 23,-1-1 1,5-1-2,-1-2 0,1-3 18,-1-5 0,0 0-13,1 0 0,-1-1 4,1-3 1,0-2 9,4-6 1,-4 1 2,4-1 0,0-4 30,-1-3 1,0-3-41,-3 0 0,-1-1 113,1 0 0,-1-5-58,1-3 0,-5 2 101,1-1 1,-6 4-117,2 0 0,-3 2-34,-1 1 0,-5 0-80,-2 0 1,-5 2-203,-3 2 0,1 2 25,-5 6 1,0 4 82,-4 3 1,0 3-471,1 1 1,3 5 220,-1 3 1,7 2-620,-3 1 1026,4 1 0,-5-1 0,-1 1 0</inkml:trace>
  <inkml:trace contextRef="#ctx0" brushRef="#br0" timeOffset="30">8520 15213 7845,'0'-7'698,"5"1"-397,3 2 0,-1 3 16,5-3 1,-3-1-42,6 1 1,3-1-10,1 1 1,-2 2-122,2-6 0,0 4 0,4-3 0,-1 3-167,-3-4 1,2 6 34,-2-2 1,-2-1-152,-2 1 0,-2 0 102,-2 4 1,1-4 34,-1 1 0,-4-1 0,-2 4 0</inkml:trace>
  <inkml:trace contextRef="#ctx0" brushRef="#br0" timeOffset="31">9479 14721 7917,'-1'-6'200,"-3"2"167,3-2 1,-5 3-121,2-4-29,3 4 1,-8-3 588,5 2-547,-5 3 1,3-5-72,-6 2 1,5 2-21,-1-1 0,0 3-126,-3 3 1,0 4 127,-1 4 0,-3 2-137,0 2 1,-2 3-88,2 5 0,-2 0 36,-2-1 0,2 3-66,1 1 0,8-2-32,-4 3 1,4-3-22,1-1 1,2-5 78,5-3 0,1 1-139,3 0 1,2-5 22,6-3 1,0-6 84,4 2 1,-2-3-118,5-1 1,0-1 64,3-3 1,1-7 117,0-8 0,0-3-86,0-1 1,0-1 139,-1-2 1,1-2-12,0-3 1,-5-1 91,-3 6 0,-3-5-93,-5 5 0,0-1 126,-4 4 1,-1 0 49,1 1 0,-3-1-43,-3 0 1,0 0 24,-5 0 1,1 0-91,-5 0 0,5-3 26,-1-1 0,2 2-54,-2 6 1,2-2-93,2 6 0,3 4 193,-3 3-33,-2 1 147,4 0-164,-3 2 87,5 5 1,0 1-42,0 3 1,0 3-26,0 4 1,0 4-67,0 0 0,0 6-10,0-2 0,4 7-79,0 5 1,4 2 74,-5 1 0,2 6-203,-1 1 0,-2 4 59,1 0 1,-1 1-94,-2 0 1,0-6 33,0-1 0,0-8-277,0 0 0,0-10 97,0 2 0,0-8-348,0 1 336,0-4 0,1-2 79,3-2 1,-2-2-130,6-2 0,-4-3 117,3 3 0,-4-4-81,1-4 1,1 2 356,-2-6 0,6-4 0,-2-6 0</inkml:trace>
  <inkml:trace contextRef="#ctx0" brushRef="#br0" timeOffset="32">9776 14539 7852,'-7'-7'88,"-1"4"1,5 0 482,0-1-75,1 3 0,-3-3-94,-2 8 0,0 2-49,0 6 1,3 3-81,-4 0 0,6 9-61,-2-1 0,-1 8 0,1-1 1,0-1-178,4 2 1,0-2 21,0 1 1,4 2-19,0-5 1,5-1-397,-2-3 1,7-1 200,2-3 1,-1 1-295,-4-5 0,4-1 166,1-6 0,0-3 16,-1-5 0,-1 0 123,5 0 0,0-3 160,4-4 1,-4-2-84,0-10 1,0 0 32,4-4 1,-1-1 134,-3-3 0,1 3-73,-5-2 0,1-2 185,-5 1 0,-3 0-45,-1 4 0,-4-3 58,1-1 1,-3 1 7,-1 3 0,-1 0-95,-3 0 0,-4 4-95,-7 0 1,1 5-119,-5-1 0,-1 3-23,-7 5 1,3 2 46,-3 5 0,3 1-577,1 3 1,0 2 251,1 5 0,3 5-427,0-1 1,5 0-10,-2-3 812,9-1 0,-3 0 0,3 1 0</inkml:trace>
  <inkml:trace contextRef="#ctx0" brushRef="#br0" timeOffset="33">9708 14767 7863,'-12'12'-139,"6"-5"326,2 1 396,3-6-257,1 3 0,5-5-94,3 0 0,3 0 191,4 0 0,-1-1-77,5-3 0,0 2 60,4-6 0,-3 4-96,3-3 0,-6 3-101,6-4 1,-3 2-67,3-2 0,0-2 70,-1 3 0,1 0-100,0 0 0,-4 3 93,0-4 0,-5 6-316,1-2 1,-2-1-79,-2 1 1,1-1-173,-1 1 0,-3 3-509,0-3-584,-6 3 1453,3 1 0,-5 5 0,0 1 0</inkml:trace>
  <inkml:trace contextRef="#ctx0" brushRef="#br0" timeOffset="34">10907 13625 8072,'-11'0'554,"4"0"-103,2 0 493,5 0 1,5 0-700,3 0 1,2 0-134,1 0 1,2 0 10,2 0 0,-1 0-96,5 0 0,-4-1 33,5-3 1,-3 1-132,2-4 0,2 4 9,-6 0 1,4-3 139,-4 3 1,2-5-186,-2 4 1,-2-1 94,2 1 0,-3 3-242,0-3 1,-5-1-14,1 1 1,-4 1-956,4 3 64,-6 0-229,3 0 1387,-5 5 0,-5 1 0,-1 5 0</inkml:trace>
  <inkml:trace contextRef="#ctx0" brushRef="#br0" timeOffset="35">10987 13796 8042,'-5'7'-163,"4"-2"692,-5-5-307,6 0 1,4 1 75,0 3 0,5-3-102,-1 3 0,2-3-87,1-1 1,2 0 52,2 0 0,-2 0-32,2 0 0,1 0-19,0 0 1,3-4 11,-4 1 0,1-5-82,0 4 1,-4-3 58,4 3 0,-4-4-162,0 4 0,-5-1 34,1 1-210,0 3-328,-2-4-489,4 5 1055,-9 0 0,-1 10 0,-6 3 0</inkml:trace>
  <inkml:trace contextRef="#ctx0" brushRef="#br0" timeOffset="36">12323 12883 8046,'0'-12'254,"0"1"1,1 3 129,3 1 1,-3 3 180,3-4 239,-2 6-276,3-3 0,-4 5-74,4 0-256,-5 0 0,1 5-5,3 2 1,-3 9 28,3 3 1,-3-2-197,-1 2 0,0 2 44,0 5 1,0-2-118,0 3 0,2-3 38,1-1 1,0-1-20,5-3 0,-6 1-20,2-5 1,2 4-149,2-4 0,-2 1-79,2-5 0,-4 1 87,3-1 1,-4-3-720,1-1 316,2-4-1536,-5 7 2127,4-4 0,-5 1 0,0-2 0</inkml:trace>
  <inkml:trace contextRef="#ctx0" brushRef="#br0" timeOffset="37">11672 13637 8046,'-6'0'-691,"1"0"2404,5 0-1241,5 0-125,1 0 0,6-4 115,-1 0-20,0 0-248,1 4 0,-1 0-117,1 0 1,-5 0 116,1 0 1,-1 0-125,5 0 1,-1 0 0,1 0 0,0 0 88,4 0 0,1 0-187,6 0 0,1 0 33,3 0 1,0 0-60,7 0 0,-5-4 36,9 0 0,-5-1-67,5 2 0,-2 1 83,-2-1 0,0-3-27,1 3 1,-1-1-70,0 4 0,0 0 115,1 0 0,-1 0-127,0 0 0,-3 0 102,-1 0 1,-1 0-156,2 0 1,2 0 112,-3 0 1,-1 0-12,2 0 0,-1 0 26,5 0 0,-4-4 4,4 0 0,-4 0 103,7 4 1,-3-1-109,-5-3 1,4 3 128,1-3 1,-1 3-65,4 1 0,-3-4 13,0 0 0,-1-1-1,0 1 0,0 3 5,1-3 0,-5 2 45,1-2 0,-6 3 109,2-3 0,1 3-4,-2 1 0,-3-2-120,-4-1 1,-4 1-143,4-1 0,-5 1 138,2 2 1,0 0-67,-1 0 0,1 0-7,-5 0 1,0-1-42,1-3 276,-1 3-204,1-4 26,-1 5 1,-3 0 25,-1 0-638,-4 0 230,2 0-97,-5 0 0,-5 0 423,-3 0 0,-12 0 0,-4 0 0</inkml:trace>
  <inkml:trace contextRef="#ctx0" brushRef="#br0" timeOffset="38">11752 14105 7911,'0'-7'-614,"0"-3"926,0 9 121,0-9-52,0 4 1,0-2 247,0 0-434,0 6 1,1-3 75,3 5-40,-3 0 1,6 1-142,-3 3 1,-2 2 32,6 6 1,-4 5-136,3 6 0,-4 0 20,0 4 0,0 2-155,1 1 0,-3-1-90,3 2 1,-3-2 103,-1 2 0,4-2 11,0-3 0,0-2 40,-4 3 0,3-5 35,1 1 1,4-7 24,-4 7 0,1-7 18,-1 3 0,-3-5 12,3 2 0,1-4 102,-2 0 1,1-5-7,-4 1-72,5 0-171,-3 3 1,3-3 51,-5-1-289,0-4-241,0 2-585,0-5 1,-2-4 1201,-1 0 0,1-5 0,-8 3 0,4-5 0</inkml:trace>
  <inkml:trace contextRef="#ctx0" brushRef="#br0" timeOffset="39">11958 14413 7911,'6'-5'103,"-1"-1"1,-5-6 274,0 1 0,0 3-35,0 1 93,0 4 387,0-2-240,0 5-545,5 0 0,-2 1 70,4 3 0,-3 6-67,4 5 0,-4 5 105,3-5 1,-4 4-132,0-4 0,3 4-165,-3-4 1,1 2 93,-4-2 1,4-2-184,0 2 0,0-6-15,-4-2-77,0 1 52,5-2 85,-4-1 83,4-5-113,-5 0 0,0-5 162,0-2 1,1 0 4,3 0 0,-3-2-17,3-6 1,1 2 121,-1-2 0,4-2-16,-5 2 1,5-4 78,-4 4 1,5 0-39,-2 3 0,0 2 427,0 2-39,1-2-313,3 4 153,1 0-191,-1 0 0,1 10-113,-1 0 0,-3 6 8,-1 2 1,0 0 16,0 7 0,2 0-13,-5 4 0,5-1-123,-2-3 1,0 1 16,0-5 0,-3 4 59,4-3 0,-2-1-146,2-4 0,1 1 95,-6-1 0,3-5-230,-3-2-158,-1 3-332,3-6 20,-5 4-924,0-5 1713,-5 0 0,-2-5 0,-4-1 0</inkml:trace>
  <inkml:trace contextRef="#ctx0" brushRef="#br0" timeOffset="40">12277 14242 8033,'0'-13'-15,"0"-2"1,2 2 145,2-2 0,1 2 59,2 2 1,3-1 120,-2 1 0,-2 0 238,2-1 0,0 1-237,3-1 1,4 5-36,0-1 1,1 4-158,-5-3 0,2 3 73,2-4 1,-2 6-141,2-2 0,-2 3 144,-2 1-173,0 0 0,1 5-28,-1 2 1,-3 4-86,-1 0 0,-4 5 48,1 3 1,-3 3-34,-1 1 1,0 5-93,0 2 0,-5 3 52,-3 2 0,-3-1-174,-4 0 1,2-4 69,-2 1 1,2-6-14,2 2 1,3-4 44,1-4 0,3 1 46,-4-5 0,6 1-21,-2-5 0,2-3-231,2-1 33,0-4 136,0 7 162,0-9 0,2 4 24,2-5 1,-2 0-19,6 0 1,1 0 68,6 0 1,-1 0 658,5 0 0,-4-1-196,4-3 0,-1 3 348,1-3 1,1 3-533,-5 1 1,2 0-137,-2 0 1,-2 0-181,2 0 0,-6 0-117,-1 0 0,-2 1-574,2 3-329,-3-3 100,-5 9 1,-2-8 344,-1 1 1,0 3 597,-5-3 0,1 1 0,-5-4 0</inkml:trace>
  <inkml:trace contextRef="#ctx0" brushRef="#br0" timeOffset="41">12940 14356 8064,'-7'0'1772,"2"0"-2223,5 0 451,5 0 0,-3 0 0,3 0 0</inkml:trace>
  <inkml:trace contextRef="#ctx0" brushRef="#br0" timeOffset="42">13340 14002 8021,'6'-5'-61,"-1"-1"650,-5-6-105,0 6 1,0-1 457,0 4-300,0 1-460,-5-3 1,0 10 60,-3 3 0,-2 3-113,2 5 0,-2-2 32,-1 5 1,-1 0 14,1 4 0,0 3-59,-1 1 0,2 1-262,2-2 0,0-2-71,4 3 0,0 1 151,4-1 1,0-1-117,0-3 0,0-4-28,0 0 1,1-5-21,3 1 0,2 2 82,6-2 0,-1-3 13,1-5 1,3 0 174,0 0 0,2-2-115,-2-5 1,-1 0 219,5 0 1,-5-1-73,1-3 1,1 2 153,0-6 1,3 0 23,-4-3 0,4 0-4,-4-1 0,0 1-166,-3-1 1,-1 0 27,1-4 0,-1 2-101,1-5 1,-5 2 88,1-2 1,-6-3-150,2 3 1,-3-3 64,-1 0 1,0-1-166,0 0 1,-5 0 44,-2 0 0,0 2-89,0 2 0,-1-3 56,-3 3 1,-1 1-71,1-1 0,-1 5-4,1-1 1,0 2 114,-1 2 1,1 1-265,-1 2 0,0 3 66,-4 5 1,4 0-102,-3 0 1,6 5-17,1 3 1,2 2-29,-2 1 1,-1 5 130,5-1 0,-3 0 309,3-4 0,-4 1 0,5-1 0,-6 1 0,2-1 0,-4 1 0</inkml:trace>
  <inkml:trace contextRef="#ctx0" brushRef="#br0" timeOffset="43">13225 14230 7949,'5'7'1002,"-3"-2"-681,3-5 0,-4 0-112,3 0 1,-2 0 82,6 0 0,-4 0-74,3 0 0,-3 0 274,4 0-247,-1 0 0,5 0-20,-1 0 1,1 0-18,-1 0 0,1 0 14,-1 0 0,2-1-182,2-3 1,-1 2 103,5-1 0,-4 1-143,4 2 0,-4 0 96,4 0 1,-5 0-84,2 0 0,-4 0 117,0 0-208,-1 0 202,1 0-207,-1 0-73,-5 0 250,-1 0-5110,-5 0 5015,-5 0 0,-1 0 0,-5 0 0</inkml:trace>
  <inkml:trace contextRef="#ctx0" brushRef="#br0" timeOffset="44">12540 13911 8021,'0'-12'742,"0"6"-456,0 1-57,0 0 234,0 3 142,0-3 500,0 5-981,0 5 0,0-2 51,0 5 1,5-5-9,3 5 0,-2 0-51,2 3 0,-1-1 62,5-2 0,-1 2-67,1-2 1,-1 3 61,0 4 1,1-2-8,-1 2 1,1-2-24,-1-2 1,1 4 17,-1 1 1,0 3-77,1-4 0,-1 4-117,1-4 0,-1 6-73,1-2 1,0 2 70,3 2 1,-2 0 118,2 0 1,-2 0-31,-2-1 1,-3 1-1,0 0 1,-2 0-38,2 0 1,-3-2 26,-5-2 0,0 2-28,0-6 1,0 4-1,0-4 1,-5 4-107,-3-4 1,3 1 79,1-5 0,-1 0-142,1 1 0,-1-1 71,1 1 0,3-1-83,-3 1 121,-2-1 1,0 0-5,-6 1 1,5-1-52,-1 1 0,0-1 5,-3 0 1,1 1-103,2-1 0,-2 1-16,2-1-341,-2 1 315,4-1 1,1-3-163,5-1 109,0-4 116,0 2 1,1-5-25,3 0 0,-2-1-166,6-3-1760,0-3 2123,-2-4 0,-1 0 0,-5-1 0</inkml:trace>
  <inkml:trace contextRef="#ctx0" brushRef="#br0" timeOffset="45">11604 13945 5779,'0'-6'872,"0"0"-307,0 1 131,0 4-443,0-4 1,0 4 526,0-3-96,0 3-257,0-4 405,0 5-675,5 0 0,-4 5 293,3 2-250,-3 3 0,-1 6-68,0-1 1,-4 4 14,0-4 1,-1 7-133,2 1 1,-3 1 95,-1 6 0,-3 1-77,2 3 1,-2-4 52,-2 1 1,5-2-181,-1 1 0,6 0-49,-2-4 0,3-2 18,1 3 0,0-3 35,0-1 0,1 0 95,3 0 1,2-4 15,5 0 0,1-2-19,-1 3 0,1-4 131,-1-5 1,1 5-118,-1-1 0,-1 0 130,-2-3 1,2-2-16,-2-3 1,-2 3 136,2-2 0,-5-2-84,5 2 0,-2-4 66,2 3 0,-2-4-110,-2 1 0,-1 1 151,4-1-290,-4-1 0,2-1 74,-5 2 0,1-3-112,3 3 65,-3-3 1,4 0-231,-5 3 99,0-3-106,0 4-125,5 0 254,-3-3 1,4 3-404,-2-5 111,-3 0-1662,9 0 143,-9 0 1890,4 0 0,-5 5 0,0 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3.238"/>
    </inkml:context>
    <inkml:brush xml:id="br0">
      <inkml:brushProperty name="width" value="0.12095" units="cm"/>
      <inkml:brushProperty name="height" value="0.12095" units="cm"/>
      <inkml:brushProperty name="color" value="#3165BB"/>
    </inkml:brush>
    <inkml:brush xml:id="br1">
      <inkml:brushProperty name="width" value="0.09071" units="cm"/>
      <inkml:brushProperty name="height" value="0.09071" units="cm"/>
      <inkml:brushProperty name="color" value="#3165BB"/>
    </inkml:brush>
    <inkml:brush xml:id="br2">
      <inkml:brushProperty name="width" value="0.09071" units="cm"/>
      <inkml:brushProperty name="height" value="0.09071" units="cm"/>
    </inkml:brush>
    <inkml:brush xml:id="br3">
      <inkml:brushProperty name="width" value="0.09071" units="cm"/>
      <inkml:brushProperty name="height" value="0.09071" units="cm"/>
      <inkml:brushProperty name="color" value="#FF0000"/>
    </inkml:brush>
  </inkml:definitions>
  <inkml:trace contextRef="#ctx0" brushRef="#br0">17828 4112 8949,'11'-8'-1321,"1"0"1623,-1 6 1,1-7 284,-1 5-682,0 0 170,1 4 1,-4 0-303,-1 0 106,-4 0 1,3 0-3,-2 0 0,-2 0 141,6 0 0,-4 0-46,3 0 1,1 0 46,3 0 1,1 0-15,-1 0 1,5 0 19,-1 0 0,4 0 16,-4 0 0,4 0 115,-4 0 0,6-1-63,-2-3 0,-2 3 86,2-3 0,-1 2-108,1-2 1,3 2 0,-3-1 0,-3-2 21,0 1 1,0 0-5,-1 4 0,4-4 40,-3 0 1,4-1-10,-1 1 1,-1 3-77,1-3 1,0-1 43,4 2 1,-1-1-147,1 4 1,-1-4 129,-3 0 0,2 0-95,-2 4 1,2-4 76,-2 1 0,2-1-97,-2 4 1,-1 0 56,1 0 1,-5 0-7,1 0 0,2 0 32,-2 0 1,2 0-14,-2 0 1,-2 0 18,2 0 1,1 0-14,-1 0 0,4 0-17,-3 0 1,0 0-13,-1 0 1,-1 0 0,5 0 1,-3 0 26,3 0 0,-5 0-7,1 0 0,1 0-45,0 0 1,3 0 38,-4 0 1,4 0-25,-4 0 0,4 0 21,-4 0 0,2 0 113,-2 0 1,-1 0-99,5 0 57,0 0 1,3 0 20,-3 0 1,1-4 19,-5 0-73,1 0 30,0 4-27,-3 0 1,3 0 57,-4 0-29,-6 0-206,4 0-385,-9 0-538,4 0 542,-5 0 169,-5 6 335,-1 0 1,-16 5-1,-2 1 1</inkml:trace>
  <inkml:trace contextRef="#ctx0" brushRef="#br0" timeOffset="1">19301 1450 17632,'-6'-5'-3022,"1"4"2279,5-9 0,0 7 959,0-4 11,0 4 0,0-3 80,0 2 73,0 3-227,0-4-725,5 5 1170,-4 0 674,9 0-940,-8 0 1,3 5-442,-5 2 0,0 0 19,0 0 0,-2 1 249,-1 3 0,1 1-76,-1-1 1,0 1 82,-1-1 1,3 1-381,-3-1 1,3 4 39,1 0 1,0 1-137,0-5 0,1 6 506,3 2 1,-3-2-221,3 2 1,1 0-104,-1 4 1,3-1-80,-3-3 0,1 2 81,-1-1 0,-3 1 53,3 2 1,-1-4 11,1 0 1,-3-4-28,3 4 1,-3-4 180,-1 5 1,0-7-115,0 3 1,0 0 160,0-1 0,4 6-151,0-2 1,-1 1 40,-3-1 1,0 3-34,0-3 0,0 2 82,0 2 0,0 1-19,0 3 0,0-4 58,0 0 1,0-1-165,0-3 1,0-1 154,0 1 1,4-4-115,0 5 1,0-7 2,-4 3 1,0 0-5,0-1 1,0 2-16,0-2 1,0-1-33,0 5 0,0-4 3,0 4 0,1-3-149,3 3 1,-3-2 160,3 2 1,-3 3 29,-1-3 1,0-1 10,0 1 0,4 0-29,0 4 1,0-4-32,-4 0 1,0-4 5,0 4 0,0-4-18,0 4 1,0-3 34,0 3 1,0-4-14,0 4 0,0-4 13,0 4 0,0-4-69,0 4 0,0-3 73,0 3 14,0-5 1,0 6-11,0-5 1,0 5-31,0-1 28,0-2 0,-2 5 30,-1-3 1,1-2 8,-2 2 46,3 0 0,1 0 11,0 0 0,-4-1-58,1 1 1,-1 2 22,4-6 1,0 1-74,0 0 0,0-4 6,0 3 1,0 2-210,0-2 268,0 0 1,-4-3-144,0-1 1,0 4 61,4 1 1,0-1-9,0-4 1,0 5 18,0-1 0,0 0 23,0-4 0,0 1-20,0-1 0,2 1 89,1-1 1,-1 1-52,2-1 0,-2 0 9,2 1 0,-3-1-19,3 1 12,-3-1-9,4 1 1,-3-1-332,1 0 325,-1 1 1,-2-1-63,0 1 1,3-1-15,1 0 1,0 1 57,-4-1 0,0 2-10,0 2 1,1-2-201,3 2 186,-3-2 16,4-2 0,-3 1-57,2-1 23,-3 1 121,4-6 0,-5 4 44,0-2 57,5 2 103,-4 1 0,4 1-96,-5-1 0,0-3 136,0-1 0,0-3-247,0 4 0,0-5-20,0 5-456,0-5 221,0 7 13,5-9 1,-2 4-17,5-5 0,-5 0-195,5 0 0,-4 0 411,3 0 0,1 0 0,3 0 0</inkml:trace>
  <inkml:trace contextRef="#ctx0" brushRef="#br0" timeOffset="2">19324 1485 11602,'8'0'-384,"-1"0"0,-3 0 330,4 0 44,-1 0 1,1 0-36,0 0 100,-6-5 165,8 3 1,-7-3-66,4 5 1,-3 0 138,4 0-154,-1 0 1,9-1 47,-1-3 0,5 3 19,-1-3 1,3 2-49,1-2 1,3 3-161,1-3 0,5 2-8,-2 2 1,7-3-138,1-1 0,5-1 234,-1 1 0,2 3-43,2-3 0,5-1-383,2 1 1,-1-4 377,2 5 1,-5-5-167,4 4 0,-1-3 136,2 3 0,0-4-95,-4 4 1,-1-1 45,-3 1 1,0 3-70,-1-3 99,-4 3 1,3 1-85,-2 0 59,-3 0 1,6-1 29,-3-3-14,2 3 1,2-6 30,0 4 0,3 0 12,1-5 0,0 5 20,0-5 1,1 2 4,2-2 1,1-1 158,-4 5-172,-1-5 0,-3 8 1,0-3-15,-6-2-6,0 5 1,-6-4-46,0 5 1,-5 0 22,-2 0-13,2 0 0,-3 0-7,4 0 1,1 0 10,3 0 0,0 0 12,0 0 0,2 0-89,2 0-507,-3 0 589,5 0 0,-6 0 42,0 0-21,1 5 190,-6-4 1,0 5-227,-2-2 0,-7-3 10,3 3 1,-3-1-3,3 1 1,0-3 6,0 3 1,-4-3 17,0-1 0,0 0 623,4 0-612,-1 0-19,1 0 1,0 0 13,0 0 36,0 0-23,-6 0 1,0 0-12,-6 0 0,1 0 59,-1 0 0,-3 0 414,-1 0-221,-4 0 57,2 0 0,-6 0-1339,-3 0 1013,-7 0 0,-7 0 0,-5 0 0</inkml:trace>
  <inkml:trace contextRef="#ctx0" brushRef="#br1" timeOffset="3">22807 1485 7450,'0'-12'-563,"0"1"568,0-1 1,-5 5 156,-2-1-63,-3 6 1,-2-7 164,1 5 343,-1 0-241,6-1-67,1 4-362,5-4 56,0 5 123,0 5 0,1 0-13,3 3 0,-1 2 1,4-3 0,-3 1-28,4 3 0,-6-2 52,2 6 0,-3-2-52,-1-1 0,0 4 161,0 3 1,4-1-66,0 1 1,0 4-10,-4 3 1,0 2-102,0-1 1,0 2 61,0 5 0,-2 2-188,-1 2 8,-4-2 1,-5 7 64,-4-5 0,4 5-169,-4-1 0,4 2 2,0 2-59,1 0 1,3-5 213,1 1-709,4 0 712,-2-1 49,5-2 0,4-5 153,0 1 1,4-1-166,0 0 0,2 0 17,2 1 1,-2-2 23,-3-3 0,2 3 109,-5-2 1,0 2-44,-4 1 1,0 0 385,0 0 1,0-2-471,0 2 35,0-7-103,0 11 1,0-13 11,0 6 0,-4-2 54,0 2 1,1 0-11,3-4 0,0 3 25,0-3 0,0 0-4,0-4 0,0-1-11,0 1 1,0 0 15,0 0 1,0-4 157,0 0-184,0-5 1,0 7-159,0-1 159,0-4 1,0 1-10,0-6 0,0 4-21,0 0 1,0 1-30,0-5 1,1 2-6,3 2 0,-2-2-160,6 2 0,-6 1 102,2 0 1,-1-1 23,0-4 40,-1 6 23,3-5 1,-5 5 6,0-6 1,0 1 36,0-1 0,0 1 18,0-1 0,0 0-65,0 1 0,0-1 19,0 1 1,0-1-35,0 1 0,0-1-23,0 0 0,0 1-96,0-1 1,0-3-6,0-1 0,0 1-64,0 4 173,0-1 21,0 0 1,0 1-2,0-1 1,0-3 0,0-4-1</inkml:trace>
  <inkml:trace contextRef="#ctx0" brushRef="#br2" timeOffset="4">19507 4340 8164,'-7'-6'-354,"2"-5"1,4 9 660,-3-6-137,3 6 131,-9-8 253,9 8-441,-10-8 0,9 8 146,-6-6-36,6 5-12,-3-2 56,0 5 5,3-5-347,-8 4 1,4-3 125,-6 8 0,1 6-86,0 5 1,-5 4 118,1-3 1,-4 4-191,4-1 1,0 3 26,3 0 0,2-3 25,2 1 1,2-5-99,2 4 0,3-1 89,-3 1 1,3-2-29,1-1 1,5-4 61,3 3 1,-2-2-46,2-1 1,-1-1 28,5 0 0,3 0 7,0-4 1,4 2 23,-4-5 0,6 0 8,-2-4 1,2-2 37,2-1 0,4-1 158,-1-8 0,6 2 15,-1-9 1,-3 0-54,-2-4 1,-3 1 46,-4-1 1,-2 0-73,-6 0 0,-1-4-36,-2 1 1,-6-6-141,-9 2 1,-2-2-244,-10 1 0,-4 0-128,-4 4 1,-4 5 199,0 7 0,-2 4-238,-1 3 0,1 4-143,2 8 601,3 8 0,6 5 0,-1 6 0</inkml:trace>
  <inkml:trace contextRef="#ctx0" brushRef="#br1" timeOffset="5">22773 3963 7403,'0'-6'1070,"0"1"-380,0 5-658,5 0 1,-2 0 193,4 0-7,1 0-172,3 0 1,1 0 43,-1 0 0,1 0-23,-1 0 1,2 0-10,2 0 0,-2 0 368,2 0-316,3 0-32,0 0 0,1-2 35,0-1 1,-4 1-36,4-2 0,-1 3-19,1 1 0,2 0 2,-2 0 0,3 0-128,1 0 0,5 0 56,2 0 0,3 0-156,1 0 1,1 0-137,-1 0 62,0 0 211,0 0 1,-3 0-212,-1 0 210,-4 0 0,2 0 9,-6 0 0,1 0-27,0 0 0,-1 1 31,-3 3 1,2-2 16,-2 1 1,3-1 33,1-2-49,5 0 0,-3 0 178,5 0 19,1 0-178,-2 5 1,4-4 64,-2 3-62,-4-3 22,6-1 1,-8 0 0,1 0 0,-2 1-7,-1 3 1,0-3 2,0 3 1,0-3-9,0-1 1,-1 0-7,1 0 0,0 0 8,0 0-2,5 0-10,-4 0 0,9 0 349,-3 0-324,-2-5 54,0 4 1,-1-4 15,0 5 0,4-4 8,0 0 0,-3 1 112,-2 3 1,2 0-122,-1 0 0,-1 0 18,-3 0 0,0 0-150,0 0 122,0-5-14,0 3 0,0-3-195,-1 5 213,1 0-82,0-5 0,-4 4 5,0-3 1,-5-1 69,1 1-50,-2 0 1,-2 4 36,1 0 6,-6 0 288,4-5-11,-8 4-259,3-4-208,-5 5-400,0 0 71,-5 0 1,2 0-536,-5 0 0,5 4 972,-5 0 0,-5 4 0,-4-1 0</inkml:trace>
  <inkml:trace contextRef="#ctx0" brushRef="#br2" timeOffset="6">22716 4169 8468,'0'-7'1455,"0"2"-945,0 5-524,0 5 0,0 2 171,0 4-58,0 0 1,0 1 54,0-1-120,0 1 35,0-1 0,0 4 32,0 1-25,0-1 0,0 0 22,0 0 1,0 4 4,0-3 1,0 0-44,0-1 0,0-1-134,0 5 0,0-5-144,0 1 267,5-2 1,-2 0-49,4 2 1,-3-2-15,4 2 1,-4-2-23,3-2 1,-4-3 68,1-1-103,2 1 81,-5 3 0,4-3-82,-5 0 12,0-6-25,0 3-348</inkml:trace>
  <inkml:trace contextRef="#ctx0" brushRef="#br2" timeOffset="7">22773 4591 10453,'0'-5'0,"0"4"0,-5-9 0,-1 3 0</inkml:trace>
  <inkml:trace contextRef="#ctx0" brushRef="#br1" timeOffset="8">17314 16206 6480,'-6'0'529,"1"0"2156,5 0-2626,5 0 1,-3 0 26,6 0 0,-1 0-24,5 0 0,-1-4 8,1 1 0,3-1 29,0 4 1,4-4-23,-4 0 0,2-1 5,-2 1 1,-2 3-35,2-3 1,-2 3-119,-2 1 1,1 0 7,-1 0 0,0 0 58,1 0 0,-1 0-84,1 0 1,-1-1 69,1-3 0,-1 3-4,0-3 0,2 3 17,2 1 0,-1-4 4,5 0 0,-3 0 91,3 4 0,0-4-83,3 0 0,1-1 137,0 2 1,0 1-77,0-1 0,1-3 85,3 3 0,-7-1-126,3 4 0,-4-4-3,0 0 0,1 0 0,-5 4 1,2 0-2,-2 0 0,-2 0-103,2 0 1,1 0 109,0 0 1,0 0-81,-1 0 0,-1 0 49,5 0 0,-1 0 22,1 0 0,3-3-23,-3-1 1,1 0 2,-1 4 0,3 0-1,-3 0 0,2 0-1,2 0 1,-1-4-2,-3 0 1,2 1 5,-2 3 1,-2 0 71,-2 0 1,2 0-21,-2 0 0,4 0 8,-4 0 1,5 0-30,-1 0 1,2 0 8,-2 0 0,2 0-52,-2 0 1,3 0-2,1 0 0,-2 0 3,-2 0 1,3 0 25,-3 0 1,-2 0-28,-2 0 0,1-2 10,-1-1 1,4 1 112,-3-2 0,-1 3-105,-4 1 0,1 0 10,-1 0 1,1 0-54,-1 0 1,0 0-2,1 0 0,-1 0-2,1 0 0,0 0-129,4 0 1,-7 0 79,2 0 1,-2-4 39,2 1 0,-3-1 45,-1 4 1,-3 0 30,4 0 20,0 0-42,3 0 1,0 0 96,1 0 0,-5 0-78,1 0 0,-4 0-12,3 0 1,1 0-10,3 0 13,1 0 1,-1 0-58,1 0 1,-5 0 31,1 0 0,-4 0-9,3 0 0,-3 0 6,4 0 1,-4 0-3,3 0 0,-3 0 47,4 0 0,-1 0-36,5 0 0,-1 0-1,1 0 1,-5 0 2,1 0 1,-1 0-4,5 0 0,-5 0 2,1 0-7,-5 0 0,7 0-3,-9 0 15,9 0 1,-7 0 20,4 0-29,1 0 0,3 0 3,1 0 1,0 0-11,4 0 1,-4 0-16,4 0 0,-4 0-32,0 0 47,-1 0 1,1 0-4,-1 0 0,-3 0 10,-1 0-11,-4 0 20,7 0 0,-4 1-14,6 3 0,-5-3-13,1 3 1,-1-3 0,5-1 0,3 0-2,0 0 1,1 0-23,-5 0 0,0 0-9,1 0 1,-1 0 145,1 0 1,-5 0-112,1 0 1,0 0 119,3 0 1,-3 0-63,-1 0 0,1 1-31,3 3 0,1-2-35,-1 1 1,0-1-2,1-2 0,1 0-18,2 0 0,-3 0-133,4 0 1,-4 0 110,0 0 1,-1 0 14,1 0 1,-1 0 142,1 0 1,-1 0-89,0 0 1,-3 0 213,0 0-109,-1 0-41,5 0-54,-1 0 1,0 0-18,1 0 1,-1 0-116,1 0 1,-1 0 73,1 0 0,-5 0-9,1 0 1,-1 0 79,5 0 1,-5 0 5,1 0 1,-2 1 26,2 3 81,2-3 0,-3 4-89,4-5 0,-3 0 19,-1 0 0,1 0-83,3 0 0,-3 0 68,-1 0 1,2 0-48,7 0 0,-4 0 27,3 0 1,-2 0 52,-1 0 0,-1 0 71,0 0 12,1 0-15,-1 0 34,-4 0-62,-2 0 22,-5 0-1533,-5-5 1380,-7 4 0,-11-9 0,-6 3 0</inkml:trace>
  <inkml:trace contextRef="#ctx0" brushRef="#br1" timeOffset="9">20409 11935 7403,'0'-7'-1252,"0"-3"1252,0 9 0,0-9-70,0 9 0,-1-4-61,-3 5 235,3 0 15,-4 0 157,0 0-26,3 0-51,-3-6 2,5 5 3,0-4 1151,0 5-1288,5 0-25,-3 0-14,8 5 0,-9-2 11,3 4 0,-2-3 53,2 4-16,-3-1 0,5 5-39,-6-1 0,0 1 86,0-1 0,0-3 87,0-1 14,-6 1-206,5 3 0,-4 1-19,5-1 0,0 1-8,0-1 0,0 0 33,0 1 1,0-1 2,0 1 0,0 0-38,0 4 0,0-4 62,0 4 1,0 0 3,0-1 0,0 0-9,0-3 0,0 3 9,0 0 0,0 1-32,0-5 1,0 0 5,0 1 0,0-1 4,0 1 4,0-1-32,0 1 0,1-1 9,3 0 0,-3 1-22,3-1 0,-2 1-10,-2-1 0,0 4 12,0 1 0,0-1-7,0-4 0,0 1 34,0-1 0,0 0 0,0 1 1,0-1-34,0 1 0,0-5 18,0 1 1,0-4-12,0 3 5,0 1 0,3 3-1,1 1 1,1-1 32,-1 1 1,-3-1 0,3 0 0,1 5-39,-1-1 1,0 1 0,-4 0 0,1-4-36,3 4 1,-3-2 49,3 1-58,-3-3 51,-1 5-22,0-6 1,0-3-28,0 0 6,0-1 27,5 5 1,-3-1 78,1 0-26,-1 1 0,-2 1 21,0 2 1,3-2-54,1 2 1,0-3-5,-4 0 1,0 3 6,0 0 1,0-3 1,0-5 1,0 1-40,0 3 0,0-3-55,0 0 43,0-6 0,1 7-14,3-5 0,-3 5 151,3-2 0,-3 3-71,-1 2 1,0-1 124,0 1 1,-3 3-60,-1 0 1,0 0-34,4-3 1,-1-1-26,-3 1 1,3-1-3,-3 1 0,3-1-116,1 0 0,0-3 166,0 0-151,0-1 1,1 5 71,3-1 1,-3 0 128,3 1 0,-3-1-68,-1 1 1,0 0 16,0 4 0,0-2-30,0 5 1,-4-5 10,0 1 1,1 1-2,3 0 1,-4 0-10,0-1 0,0-6-118,4 3 1,0-4 113,0 4 0,0-1-49,0 1 0,4 4 75,0 3 1,0-1 120,-4 1 1,0 0-142,0 4 1,0 0 7,0 0 1,-4 3-13,0 1 1,0 1 5,4-2 1,-4-3-130,1 0 1,-1-1 136,4-7 0,0 4-122,0-4 1,0 0 0,0-3 1,0-1 20,0 1 0,0-1-13,0 1 0,1-1-8,3 0 0,-3 1-18,3-1 1,-2 1-2,2-1 0,-1-1-5,4-2 0,-4 2 31,1-2 1,1-2-20,-1 2 1,3-1 50,-3 5 0,4-5-5,-5 1 0,1-1 17,-4 5 0,0 3 101,0 0 1,0 6 9,0-2 0,0 2-104,0 2 0,-4 0 137,1 0 1,-1 3-179,4 1 0,0-2 4,0-6 1,-4 3-2,0-3 1,0-1-145,4 1 1,0-1 143,0 1 1,-1-2-25,-3-1 0,3-2 40,-3 5 0,3 0-11,1 4 0,-1-2 110,-3-2 1,3 3-31,-3-3 1,3 2-17,1 2 0,0-1-18,0-3 0,0 1 5,0-5 0,0 2-43,0-2 1,0-2-10,0 2 0,3-2-252,1-2 265,5 0 1,-4 5-29,3-1 0,-2 1 5,-2 0 0,-3-2-4,3 5 1,-4 0 17,-4 4 1,-1-1-6,-2 1 1,-4 1 18,4 3 1,-2-3 6,1 3 1,-1-3 102,6-1 1,-5-3-111,4 3 1,-3-7 28,3 7 0,0-4-37,4 0 0,0 2 5,0-6 0,0 4 11,0-4 1,0 0-10,0-3-57,0-1 0,1-1-13,3-2 1,-1 1 55,4-5 1,-4 4-3,0 0 0,-1-2 27,-2 2 1,0 1-29,0 6 1,0-1 8,0 5 0,0-1 20,0 1 0,-4 1 5,0-5 0,0 4-63,4-3 0,0 3 0,0-4 1,0 0-31,0-3 0,0-1 57,0 0 0,0-3 196,0 0-158,0-1 0,0 5 44,0-1 1,0-3-11,0-1 0,0 2 127,0 6 1,0-2-136,0 2 1,0 2-2,0-2 0,0 0-35,0-3 1,4-1-172,0 1 0,1-2-56,-1-3 204,-3 4 15,4-5 0,-5 2-10,0-1 1,0-3-4,0 4 0,0-5 34,0 5 0,0-4 13,0 3 1,0 1-95,0 3 74,0 1 1,0-1-409,0 1 44,0-1 0,0-3-811,0-1 1175,0-4 0,5-3 0,2-6 0</inkml:trace>
  <inkml:trace contextRef="#ctx0" brushRef="#br0" timeOffset="10">20546 11855 11410,'-6'0'-2061,"-1"-1"2566,4-3 0,0 3-168,-5-3 1,6 1 455,-2-1-71,3 3-260,-4-4-82,4 5-362,-5 0 722,6 0-991,-5 0 13,4 0-237,-4 0 1845,5 0-1891,0 5 499,0-4 608,0 4 54,5 1-272,-4-5 1,6 8 492,-3-6-380,-3 6 1,4-2-103,-5 4 1,4-3 117,-1-1 0,1-3-406,-4 4-29,0-6-21,0 8-71,0-8-86,0 3 0,4-4-510,0 3 462,0-3-497,-4 4 525,0-5-130,5 0 1,-3 4 230,6 0 0,-6 1 150,2-1 1,1-2-39,-1 6 1,1-2 487,-1 2-432,-3 2 1,6-5 142,-4 3 0,-1-2-50,2-2 1,-2-3 45,2 3 1,-3-2 161,3 2-659,2-2 0,-3 4 413,4-2-358,-4-3 1,6 5 43,-5-2 0,1-3-427,-1 3 298,-3 3 323,9-1 1,-5 1-164,3 1 0,-3-4 351,-5 4 0,4-5-183,-1 5 0,1-4 179,-4 3 1,4-3-81,0 4 115,0-6 1,-1 8-150,1-2 0,1-3-137,-1-1 110,-3 2 0,6-3-750,-3 4 777,-3-4-123,9 2-46,-9 0 1,6-4-562,-4 3 517,-1-3 1,3 1 126,-5 2 1,1-3-159,3 3 1,-3-2 339,3 2 1,-3-1-248,-1 4-283,5 1 456,-4 3 327,10 1-407,-10-6 0,4 0-5,-5-2-77,5-3 1,-4 6 78,3-3 0,-1-3-619,0 3 591,-1-3-391,8 4 223,-9-4 1,8 6-22,-5-4 0,1-1-409,-1 1 736,-3 4-329,4-1 420,0 6 1,-2-2-169,4-3 21,-4 3 1,6-7-70,-5 5 0,4-5-64,0 5 0,-2-4 153,2 3 1,-4-3-143,3 4 1,-3-4-424,4 3 175,-1-4 160,0 7 0,-1-9-190,-2 3 1,-2 1 283,6-1 0,-5 1 121,0-1 0,3-2-292,-3 6 190,1-5 1,0 7 191,0-3-10,5-2-85,-8 6 1,5-9 39,-2 6 1,-1-5 139,4 5-243,-4 0 1,6 3 182,-6 1 0,5-5-329,-4 1 43,5-1 1,-7 4 59,6-4 0,-4-1-258,3-2 0,-4-1 117,1 4-37,2-4 0,-3 6 108,4-5 0,-4 1-19,0-1 1,3-2 88,-3 6 1,2-4-7,-1 3 0,-1-3-61,4 4 0,-3-1 149,4 5 1,-4-1-14,3 0 79,-4 1-104,7-1 1,-8 1-194,6-1 180,0 1 0,2-1-52,-3 0 1,2-3-31,-5 0 0,4-5-114,-4 5 1,1-5-231,-2 0 282,-1-1 1,4 1-316,-2 1 494,-3 0 1,5 0-433,-2 0 337,-2 5 0,6-3 38,-4 5 0,4 1 43,-4-1 0,5 1 116,-2-1 1,0 0-96,0 1 0,-1-1 88,2 1 0,1-5-224,-5 1 0,3-4 142,-3 3 0,4-3-141,-4 4 0,3-4-301,-3 3 244,5-4 0,-3 6-30,6-6 1,-5 5-55,1-4 41,0 5 0,3-3 61,0 5 0,-3 0 150,0-4 1,-2 3-1,2-2 1,2-2 34,-3 2 1,3 0-86,2 3 0,-4-3 48,-1-1 1,1 0-120,3 0 1,-1 3 92,-2-2 0,2-2-65,-2 2 1,-2-4-39,2 3 1,-5-3-12,5 4 0,-2-4 74,2 3 1,1-3-7,-5 4 1,5-5-74,-2 5 0,0-4-6,0 3 65,1 1 0,3 3 48,1 1 0,-5-4 6,1-1 1,-1 1-42,5 3 1,-4 1 177,-1-1 0,-1 0-37,2 1 1,2-2-37,-2-2 0,-2 2 286,2-3-366,-6-2-8,9 6 1,-9-9-80,6 6-24,-6-6 1,5 3-166,-4-5 138,-1 5 0,6-2-398,-4 5 375,5-6 62,-2 8 1,4-5-111,0 3 1,-3 1 165,0-5-305,-1 5 272,5-3 0,-1 1-70,0 1 0,-3-2 393,0 2-318,-1 2 1,5-3 43,-1 4 0,-3-3 253,-1-1-254,1 1 0,3 2 83,1-2 0,-5-2-102,1-2 0,-4-3-53,3 3 1,-3-2 6,4 2 1,-4-3-178,3 3 0,0-1 132,0 1 1,3-3-115,-2 3 1,2 1 68,2-1 1,-1 4 139,0 0 0,-3 1 116,0-1 1,-1 2 323,5-3-362,-1 3 0,1 1 42,-1-4 1,-3 2 275,-1-5-216,-4 0-192,7-4 0,-8 0-460,6 0 165,-5 0 1,3 0-41,-2 0 1,-2 0 103,6 0 1,-4 4 232,3-1 0,-3 5 0,4-4 0,-2 1 15,2-1 0,2-2 45,-4 5-4</inkml:trace>
  <inkml:trace contextRef="#ctx0" brushRef="#br1" timeOffset="11">22590 13808 7208,'-5'-7'1797,"4"2"-1383,-4 5 322,5 0-756,0 5 0,0-2 57,0 5 1,0-5-2,0 5 1,0-4 46,0 3-14,0 1 1,0 4 10,0-1 0,0 0 16,0 1 1,0-5-39,0 1 1,0 0 30,0 3 1,0-3-76,0-1 1,1 0-12,3 0 1,-3 3 28,3-2 0,1-2-8,-1 2 1,0 0-2,-4 3 1,0 2-6,0 2 1,0-2-41,0 2 0,0 1 39,0 0 0,0-1 240,0-4-170,0 1 1,0-1 122,0 0 0,0 1-173,0-1 0,4 1 2,0-1 1,-1 2-10,-3 2 1,0-2 16,0 2 1,0 1-147,0 0 1,0 0 147,0-1 1,0-2-148,0 2 1,0 2 96,0-2 1,0 2-49,0-2 0,0-3 112,0 4 0,0 0 9,0-1 0,0 1 24,0-5 0,4 0 20,0 1 1,4 1-100,-5 2 0,5-2 35,-4 2 1,1-1-195,-1 1 1,-3-1 54,3 5 1,1-4-75,-1 4 1,-1-1 177,-3 1 0,0 3-23,0-3 0,0-2 43,0 2 1,-1-1 165,-3 1 0,3 3-94,-3-3 1,2-1-72,-2 1 1,3-4 40,-3 4 22,3-5-112,1 2 0,0 0 17,0-1 1,0 0-12,0-4 1,1 1-23,3-1 0,-3 1 8,3-1 0,1 4-13,-1 1 0,-1-1 68,-3-4 0,0 6-35,0 2 1,0-1 1,0 1 0,0 0-2,0 3 1,0-4 1,0-3 0,0 2-19,0-2 1,-3 4-5,-1-4 1,0 1 48,4-5 0,0 0 1,0 1 0,0-1 20,0 1 1,0-1-44,0 1 0,0-1 27,0 0 0,0 1-29,0-1 1,0 1 2,0-1 0,0 1-34,0-1 1,0 4-104,0 0 1,0 6 81,0-2 1,0-1-115,0 1 0,-4-4 86,0 4 1,1-5 25,3 1 0,0-2 80,0-2 0,0 1-54,0-1 1,0 0 8,0 1 0,0-1 57,0 1 1,0-1 167,0 0 1,0-3-147,0 0 1,0-4 82,0 3-209,0 1 1,0 3 136,0 1-152,0-1 1,0 0 38,0 1 0,0-5-305,0 1 229,0 0 53,0 3 0,0-3 138,0-1 354,0-4-18,0 7-354,0-4 120,0 6 0,0-1-36,0 1-128,0-1 1,0 0 62,0 1-50,0-1-38,0 1-7,0-1-44,0 1 81,0-6-477,0-1-3,0 0-299,0-4 129,0 9 142,0-8 0,1 3-1019,3-5 1506,-3 0 0,9-5 0,-4-2 0</inkml:trace>
  <inkml:trace contextRef="#ctx0" brushRef="#br1" timeOffset="12">22636 16195 7805,'5'-7'460,"-4"2"285,5 5-97,-1-5-404,1 4 1,5-4-47,1 5 0,1 0 32,2 0 0,-3 0-158,4 0 1,-4 0 237,0 0-336,-1 0 1,1 0 38,-1 0 1,0 0-57,1 0 0,3 0-17,0 0 1,7 0 70,1 0 0,5 0-62,6 0 1,0 0-111,0 0 1,2-1 59,2-3 1,-2 3-69,2-3 0,-7-1 173,0 1 0,-2 0-35,1 4 0,0 0 198,-4 0 0,4 0-24,4 0 0,0-4 14,0 0 1,4 1-105,0 3 1,4 0 24,-4 0 0,6 0-50,-3 0 1,4 0-26,1 0 0,3 0 16,0 0 0,2 0-118,-1 0 0,-7 0 250,3 0 0,-3 0-51,2 0 0,-3 0 129,0 0 0,-5 0-78,1 0 1,-6 0 23,-2 0 0,-6 0 83,-1 0 0,-1 0-58,-7 0 1,0 0-249,-3 0 199,-6 0-507,-1 0 1,-6-4-403,-3 0 0,-6-4-1556,-5 5 2314,-6-6 0,-2 7 0,-6-3 0</inkml:trace>
  <inkml:trace contextRef="#ctx0" brushRef="#br1" timeOffset="13">22236 13728 7375,'7'0'-447,"-1"0"608,-2 0-27,-3 0 92,4 0-6,0 0-77,-3 0-144,3 0 79,-5 0-270,5 0-7,-4 0 182,4 0 1,-1 1-23,0 3 0,1-3 71,-1 3 0,-2-3-13,6-1 1,-4 2 50,3 1 0,-3-1 107,4 1-136,-6-1 0,7-1 69,-5 3-102,0-3 1,-3 4 83,3-5-95,-3 5 0,5-2-2,-2 4 1,-1-4-23,4 1 1,-3 1 11,4-1 0,-4 1-35,3-2 79,1-1 0,3 3-3,1-5 1,-5 1 119,1 3 1,-4-3-80,3 3 1,-3-3 101,4-1-102,-6 0-6,3 0-55,0 0-14,-3 0 0,4 0-53,-2 0-47,-3 5 151,4-3-55,0 3 208,-4-5-128,10 0 18,-10 0-51,4 0 12,0 0-112,-4 0-282,4 0-24,-5 0 373,-5 0-209,4 0 181,-9 0-216,4 0 1,-2 0 60,0 0 1,4 0-52,-3 0 0,3 0-44,-4 0-197,6 0 473,-8 0 0,3 5 0,-4 1 0</inkml:trace>
  <inkml:trace contextRef="#ctx0" brushRef="#br1" timeOffset="14">22419 13831 8073,'-7'-7'-340,"-1"4"1,4 1 446,-3 2 0,3 0 260,-4 0 1,4-4 81,-3 1 37,4-1-107,-7 4 0,7-1 89,-4-3-288,4 2-65,-2-3-349,0 5 243,4 0 0,-5 0-275,2 0 283,2 0-230,-3 0 139,5 0 71,0 5 1,4-2 12,0 5 1,5-6-4,-2 2 0,0-1-48,0 0 40,1-1 1,3 6-105,1-4 0,-4 1-6,-1-1-19,1-3 112,3 10 0,1-6-6,-1 2 1,-3 0 10,-1-4 0,-3-1-1,4 2 1,-1-2 102,5 2-105,-1-3 1,1 4 56,-1-5 0,-3 0-94,-1 0 1,-3 0-254,4 0 288,-6 0 18,3 0 0,-10-5 0,-1-1 0</inkml:trace>
  <inkml:trace contextRef="#ctx0" brushRef="#br2" timeOffset="15">20261 16366 7825,'0'-8'-272,"0"1"0,0 3 1373,0-4-252,0 6-56,0-3 28,0 5 1,0 9-774,0 2 1,0 3-131,0-2 1,0 3 22,0 0 1,3 4-108,1-4 1,4 4 11,-4-3 1,3 3 33,-3-4 0,0 0-228,-4-4 138,5 1 1,-4-1-65,3 1 1,-3-5-327,-1 1-450,-5-6-256,-1 9 1306,0-10 0,0 4 0,6-5 0</inkml:trace>
  <inkml:trace contextRef="#ctx0" brushRef="#br2" timeOffset="16">20603 16298 7820,'0'-7'664,"0"2"0,4 4 137,0-3-247,0 3-398,-4-4 1,0 6 13,0 3 1,-2 0-27,-1 7 0,-4-1-268,-4 9 0,-2 0 109,-2 4 1,1 5-271,-5 2 1,4 3 125,-4 2 0,3-2-66,-3-3 1,5 6-54,-1-6 1,4 2-116,3-5 1,-1-5-13,5 1 1,-3-1 109,3-7 0,-1 0-612,1-3 907,3-1 0,-4 1 0,5-1 0</inkml:trace>
  <inkml:trace contextRef="#ctx0" brushRef="#br2" timeOffset="17">20558 16583 7820,'11'-6'0,"-3"-4"404,-1 2 1,2-1-42,6 1 0,-2-2-3,2 3 1,-2 0-77,-2 0 1,1 0 182,-1 0-328,6-3 1,-5 8-93,4-1 1,-8 1-49,0 2 140,-5 0 0,2 5-406,-5 3 0,-2 3 158,-1 5 0,-4-2-296,-4 5 0,-4 0 101,-1 4 1,1-1-10,4 1 0,-1-1 52,1-3 0,0 1-59,-1-5 0,2 1 164,2-5 1,-1 0-7,6 1 1,-1-5 221,4 1-107,0-5 400,0 2 0,1-5-44,3 0 0,4 0 109,7 0 0,-3 0-116,4 0 0,1-4 28,2 0 1,-1-4-125,1 5 0,-4-1-73,5 4 0,-7-4-115,3 0 1,-4 0 161,0 4-180,-1 0 0,1 0 0,-1 0 0</inkml:trace>
  <inkml:trace contextRef="#ctx0" brushRef="#br2" timeOffset="18">22625 16457 7969,'0'-6'1765,"0"1"-1139,0 0 134,0 4-287,0-4-260,0 5 1,-2 5-252,-1 2 1,1 1 12,-1 3 1,1 0 45,2 8 0,0 0-167,0 3 1,0 1 66,0 0 0,0-1-19,0-3 0,0 2 18,0-2 0,0-1 83,0 1 0,0-5-114,0 1 0,0-2 12,0-2 43,0 1 52,0-1 0,4-3-1,0-1-152,0-4-2,-4 2-143,0-5-259,-5 0 561,-2 0 0,-4 0 0,-1 0 0</inkml:trace>
  <inkml:trace contextRef="#ctx0" brushRef="#br3" timeOffset="19">19712 4979 8095,'0'-6'167,"0"-4"305,0 9 151,0-4-119,0 0-426,0 3 0,0-1 115,0 6 0,2 0-121,1 4 0,-1 5-131,2 3 0,-3 4 116,-1-4 0,0 7-18,0 1 0,0 0 24,0 3 0,0 2-135,0-1 0,0-1 26,0-3 1,1 0-97,3 0 1,-3-1 28,3-3 1,1-3 51,-1-4 1,3-1 34,-3 0 1,1 0-54,-1-4-289,-3 3 277,5-8 0,-6 4-702,0-2 491,0-3 0,-2 4-628,-2-5 930,3 0 0,-14-5 0,2-1 0</inkml:trace>
  <inkml:trace contextRef="#ctx0" brushRef="#br3" timeOffset="20">19712 5002 8178,'0'-11'-1395,"5"5"2109,-3-5-377,8 5 1,-4-4-36,6 2 1,-1-1-114,1 6 0,3-2-86,0 1 1,5 1 52,-1-4 0,-1 4-105,1-1 1,-1 3-109,1 1 0,1 0 146,-5 0 1,4 0-181,-3 0 1,3 0 110,-4 0 0,0 5-109,-3 3 1,-5-2 71,1 2 1,-6 3-26,2 4 0,-3 2 50,-1-2 1,-5-1-185,-2 5 0,-8-4 22,-4 4 0,-3-5 117,-1 1 0,-4-2 93,1-1 1,-1-1-87,4 0 1,2-3 88,2 0 1,-2-6-98,6 2 47,0-3 2,4-1-354,-1 0-881,1 0 1224,4 0 0,-3 5 0,4 2 0</inkml:trace>
  <inkml:trace contextRef="#ctx0" brushRef="#br3" timeOffset="21">20146 4968 8216,'-5'-6'208,"4"-4"166,-4 3 0,4 1 220,-3 2 257,3-2-741,-4 4-56,5-3 1,0 7 76,0 1 1,3 8 87,1 4 1,1 5-267,-1-1 1,-1 3 107,4 1 0,-4 3-274,1 1 0,1 3 125,-2-3 0,3 0-198,-3-5 0,-1-2 94,1-1 1,-1-4-16,-2 4 1,3-5 104,1 1 1,0-6-295,-4-1-114,0-1 156,0 5-442,0-6 244,0-1 552,0-5 0,-5 0 0,-1 0 0</inkml:trace>
  <inkml:trace contextRef="#ctx0" brushRef="#br3" timeOffset="22">20112 5014 8216,'0'-12'0,"4"-3"0,0 0 0,3 0 102,-3 3 1,5 2 51,-1 2 0,1-2 336,-2 3 0,7 2-113,-2 1 1,3 1-297,0-1 1,2 3-105,2-3 0,2 3 103,-2 1 0,-1 1-66,1 3 1,-5 1 88,1 3 0,-2 6-177,-2-3 0,-1 5-40,-2-1 1,1-1-56,-5 5 0,0-4 32,-4 4 0,-4-4 90,0 4 0,-9-1-6,2 1 1,-4-1 39,-1-3 0,2-2 156,-5 2 0,5-2-151,-1-2 0,2 0 63,2 1 0,1-1-42,2 1 82,-2-1 1,9 1-27,-3-1-31,3 0 0,2 0-36,3-4 0,2 2 35,6-5 1,-1 4-81,0-5 0,2 5 59,2-4 1,-1 0-7,5-4 1,-5 1-45,2 3 0,0-3-7,-1 3 1,1-3-261,-5-1 1,-3 0 99,-1 0 0,1 0-1084,3 0 1285,-4 0 0,3 5 0,-4 1 0</inkml:trace>
  <inkml:trace contextRef="#ctx0" brushRef="#br3" timeOffset="23">20615 5014 8216,'0'-12'198,"-4"1"-198,0-1-217,0 1 187,4 0 0,0 3 2,0 0 495,0 6 102,0-3 0,0 6-193,0 3 0,0 4-230,0 7 1,4-1 11,0 5 0,3 1-124,-3 7 1,4-3-24,-4 2 1,3 2-91,-3-1 1,1 0-43,-1-5 1,-3 1 53,3 0 0,1-4-219,-1 0 1,0-5 99,-4 1 0,1-3-432,3-5 229,-3 4-615,4-5 457,-5 5 547,0-4 0,0-2 0,0-5 0</inkml:trace>
  <inkml:trace contextRef="#ctx0" brushRef="#br3" timeOffset="24">20820 5094 8216,'-6'-12'906,"-4"6"-824,8 1 0,-6 6 216,4 3 0,-4 2-109,4 6 0,-3 4-144,3 3 1,0 7 95,4 0 1,0 1-235,0-4 1,0 0-50,0-1 0,4 0-80,0-3 0,5-1-17,-2-3 0,7-6 92,1 2 1,6-7-72,-2 0 0,-1-3 136,1-1 1,0-1 21,3-3 1,1-2-52,0-6 0,-1 1 169,-3 0 1,1-1-42,-5 1 1,0-5 143,-3 1 1,-2-4 208,-2 4 0,1-5-137,-6 1 1,1-3 11,-4-1 0,-1-3-87,-3-1 0,-4 0-28,-7 4 0,-3 2 41,-4 2 0,-2 0-274,-3 7 1,2 0-144,-6 8 1,6 0-174,-2 4 0,7 5-322,1 3 1,5 6 740,-1 1 0,-3 10 0,0-1 0</inkml:trace>
  <inkml:trace contextRef="#ctx0" brushRef="#br3" timeOffset="25">21231 4945 8216,'-6'-6'-1123,"1"-4"1063,5 8 1,0-1 372,0 6 1,1 4 320,3 4-397,-3 6 1,8 0 56,-5 6 0,4 5-145,-5 3 1,5 0-168,-4 0 0,1 4 113,-1-4 0,-3 3-241,3-7 1,-3-1 115,-1-3 1,1-1-170,3-3 1,-3-3-16,3-4 0,-1-5-8,1 1-362,-3-5 78,4 2-122,-5-5 628,0 0 0,0-5 0,0-2 0</inkml:trace>
  <inkml:trace contextRef="#ctx0" brushRef="#br3" timeOffset="26">21231 4991 8216,'0'-12'592,"0"1"0,2 0-531,1-1 1,3 1 139,1-1 1,3 6 6,-2 2 0,3-1 40,5 1 1,-2 1-186,5 3 0,-4 0 134,4 0 0,-1 6-329,1 5 1,-2-2 33,-1 6 0,-5-4 35,0 4 1,1-1-92,-5 1 0,-1-2 82,-3 2 1,-1-2 25,-2-2 1,0 4 37,0 0 0,-5 2-129,-3-2 0,-2-2 83,-2 2 0,-3-1-16,0 1 0,0-2 35,3 2 1,1 2-11,-1-2 1,2 0 215,3-3 1,-2-1-69,5 0 0,0 1 66,4-1 0,0 1-83,0-1 0,1 1 156,3-1 1,3-3-82,4-1 1,0-3-97,1 4 0,1-5-229,2 5 0,-1-5-129,5 0 0,-5-1-724,1-2 0,-2 0 1017,-2 0 0,6 5 0,0 1 0</inkml:trace>
  <inkml:trace contextRef="#ctx0" brushRef="#br3" timeOffset="27">22179 4785 8216,'0'-11'30,"0"0"-2,0-1 156,0 6 1,-1-3 308,-3 5-155,3-5 0,-9 4-31,2-3 1,2 0 162,-2 4-269,1 0 1,-5 4 70,1 0 1,3 0-16,1 0 1,-1 0-111,-3 0 0,-1 9 78,1 2 0,-1 8-202,1 0 1,-1 3 125,1 1 1,5 3-200,2 1 1,-1 9-46,1-2 0,0 3 28,4-3 0,0 3 42,0-3 0,4 5-106,0-8 1,1 3 10,-1-7 0,-2-1 72,6-3 0,-4 0-212,3 0 1,-4-5 55,1-3 0,1 1 65,-2 0 1,3-1 48,-3-4 0,-1 1-118,1-1 1,-1-3-39,-2-1 1,5 1 205,-4 3-145,4 1 177,-5-1 0,-4-3-167,0-1-248,-4-4 299,1 7 1,-4-9-330,-1 3 1,2-1-240,3 1 1,-3-3 691,2 3 0,-2-3 0,-2-1 0</inkml:trace>
  <inkml:trace contextRef="#ctx0" brushRef="#br3" timeOffset="28">21768 5219 8076,'0'-6'359,"1"1"-276,3 5 181,3 0 1,4-4 372,0 0 1,2 0-215,2 4 1,-1-1-130,5-3 0,4 2-47,4-6 1,1 4 5,-2-3 0,-1 3-720,1-4 370,-2 6 0,-5-7-727,0 5 1,-5-1 136,2 1 687,-4 3 0,0-9 0,-1 4 0</inkml:trace>
  <inkml:trace contextRef="#ctx0" brushRef="#br3" timeOffset="29">22294 5299 8216,'-7'-5'-367,"2"-1"1132,5 0-59,0 0-206,-5 6 1,2 0-213,-4 0 0,3 2-245,-4 2 0,5 2 116,-5 5 1,2 5-137,-2-1 0,-1 5 33,5-1 1,-3 3-112,3 0 1,0 1 139,4 0 0,0-1-110,0-3 0,0 2-160,0-2 0,0-2 38,0-2 0,1-2-23,3-2 1,3 1 81,4-1 1,0-1 57,1-2 1,1-3-20,2-5 0,-1 0-18,5 0 1,-1-1 1,1-3 1,2-3 8,-2-4 1,-1 0 50,1-1 1,-4-3 71,4 0 1,-6-4 55,-2 4 0,-1-6-35,-6 2 0,0-1-88,-4 1 0,-1-3 0,-3 3 0,-4-2-129,-7-2 0,0 5-197,-8 3 1,3 3 75,-7 5 1,3-2-419,1 5 1,2 0 172,2 4 1,-2 2-170,6 1 664,0-1 0,3 8 0,1-4 0</inkml:trace>
  <inkml:trace contextRef="#ctx0" brushRef="#br3" timeOffset="30">22168 5482 8862,'8'0'741,"-1"0"1,-3 0-426,4 0 1,0 0-69,8 0 0,-2 0-280,5 0 1,-2-1 102,2-3 1,6 1-428,-6-4 0,5 3-5,-5-4 0,-1 6-889,1-2 1250,-5-2 0,7-1 0,-3-4 0</inkml:trace>
  <inkml:trace contextRef="#ctx0" brushRef="#br3" timeOffset="31">22853 4774 8216,'-6'0'354,"-4"-5"74,8 4 427,-3-4-622,0 5 1,0 1 18,-2 3 0,0 2-76,3 5 0,2 6-218,-6 2 0,2 6 111,-2 2 0,-2 5 42,3-2 1,-4 4-149,0 4 0,3-2 19,1 2 0,0-2-166,0-2 1,0-4 84,4 1 0,1-5-137,-1 5 1,1-7 42,2-1 153,5 0 1,-2-9 18,4 5 1,0-5-38,0 1 0,4-3-29,-4 0 0,2-1 39,-1 1 1,1-5-73,-6 1 0,6-4 47,-1 3-738,-3-4 259,5 2 552,-9 0 0,10-4 0,-5 4 0</inkml:trace>
  <inkml:trace contextRef="#ctx0" brushRef="#br3" timeOffset="32">22979 5048 8216,'0'-18'599,"0"3"-415,0 2 229,0 2 30,0 5 84,-5 0-302,-2 6 1,0 3 22,-1 5 1,2 1-191,-2 10 0,-1 1-11,5 7 0,-4 2-184,0 5 1,3-4 34,1 1 1,3-4-73,1 3 1,0-5-19,0 2 0,1-8 13,3-4 1,-2 1-95,6-5 0,1 2 55,6-10 1,-1 1 253,5-4 1,-4 0-56,4 0 1,-3-5 168,3-2 1,-2-4 83,2 0 0,-1 0-68,-3-1 0,-2-1 43,2-2 0,-2 1-108,-1-5 0,-2 0 45,-3-4 0,-2-1-29,-5-2 0,0 1-377,0-1 1,-5-2-189,-2 1 1,-9 2-213,-3 6 0,-6 0-301,-2 7 0,-4 3 961,0 9 0,-2 0 0,-1 0 0</inkml:trace>
  <inkml:trace contextRef="#ctx0" brushRef="#br3" timeOffset="33">22853 5219 8216,'12'0'253,"-1"0"1,2 0-186,2 0 1,-1-3 105,5-1 1,0-1-260,4 1 1,-2 3 109,-2-3 0,3-1-256,-3 1 0,1-1 122,-1 1 1,-2 3 108,-6-3 0,6-2 0,1-1 0</inkml:trace>
  <inkml:trace contextRef="#ctx0" brushRef="#br3" timeOffset="34">23184 4808 8216,'0'-11'510,"0"3"-358,0 1 1,5 4 31,3-1 0,-2 3-67,2 1 0,0 6 589,3 6 1,2 2-203,2 8 1,-1 0-74,5 9 0,-1-1-246,1 4 1,1 4-112,-5 0 1,1 6-320,-5-3 1,-1 0 205,-2 1 0,-3-5-738,-5 1 1,0-3 423,0 0 0,-5-1 353,-3 0 0,-7-5 0,-3-1 0</inkml:trace>
  <inkml:trace contextRef="#ctx0" brushRef="#br3" timeOffset="35">17954 17280 8393,'0'-7'1970,"0"2"-1041,0 5-753,0 5 0,0 2-138,0 4 0,1 6 66,3 2 1,-3 2-168,3 2 0,1 4-140,-1-1 1,1 2 128,-1-1 0,-3-3-66,3 3 0,1-2-61,-2 2 1,1-7-39,-4 3 0,4-7 42,0 3 1,4-5-67,-5 2 1,2-5-196,-1-3 326,-3 2 1,6-5-339,-3 3 327,-3-3 1,4-4 142,-5 3 0,0-3 0,0 4 0</inkml:trace>
  <inkml:trace contextRef="#ctx0" brushRef="#br3" timeOffset="36">17862 17360 8105,'0'-12'-70,"2"1"27,1-1 1,0 1-11,4 0 1,0-1 225,0 1 1,4 3 190,-4 1 0,7 0 110,1 0 0,1 0-117,-5 3 1,6 3-340,2-3 0,-2 3 77,2 1 1,-3 0-194,3 0 0,-4 1-40,4 3 1,-6-1-19,-2 4 1,0 1 51,-3 3 1,1 5-95,-1-1 1,-3 1 67,-5 0 1,0-4 76,0 3 0,-2-1 73,-1 2 0,-5-4-62,-7 4 0,1-4-135,-5 0 0,0-1 17,-4 1 1,0-1-84,0 0 1,0-1 61,0-2 0,2 1-95,2-5 0,2 1 276,6-1 0,5-3 0,0 4 0</inkml:trace>
  <inkml:trace contextRef="#ctx0" brushRef="#br3" timeOffset="37">18445 17405 7953,'0'-7'234,"0"-1"0,0 4 189,0-3-243,0 4 891,-5-7-696,-2 9 1,-4-4-175,-1 5 0,5 1 2,-1 3 1,1 2-206,-5 6 1,1 0 74,-1 3 1,2-1-140,3 5 0,-2 1-15,5 2 0,0-3-39,4 0 1,0 0 58,0 4 0,1-1-104,3-3 1,2 1-268,6-5 0,-1 1 139,1-5 0,0-3 55,4-1 0,1-4 168,6 1 1,0-3 125,0-1 1,0-5-72,0-3 1,1-2 118,2-1 1,-3-1-126,0 1 0,-1-4 154,-7-1 0,0-3 42,-3 4 0,-2-1-78,-3 0 0,-2 0-81,-5-3 0,-1-3 19,-3 3 1,-3 1-119,-9-1 1,-1 2-36,-6-2 1,-4-2-140,1 6 1,-5 0-51,4 3 1,1 6 97,3 2 1,4 3-48,0 1 1,5 5-109,-1 3 364,2 2 0,2 6 0,-1 2 0</inkml:trace>
  <inkml:trace contextRef="#ctx0" brushRef="#br3" timeOffset="38">18970 17280 7753,'0'-12'-169,"0"1"1,0 3 829,0 1 0,-1 4-374,-3-1 0,1 3-39,-4 1-200,-1 0 1,-3 0 43,-1 0 1,1 4 64,0 0 0,3 3-18,0-3 1,1 5 107,-5-1 0,1 0-176,-1 0 0,1 2-4,0-2 1,-1 2 118,1 1-178,4 1 1,-1-1-57,4 1 0,0-5 8,4 1-42,5 0 0,5 2-13,5-3 1,2 2-54,-2-5 1,3 1 83,5-1 0,0-2 20,-1 6 0,1-4-11,0 3 1,-4-3-5,0 4 0,-5-2-85,1 2 0,-2 2 106,-2-2 0,-4 2-166,-3 1 0,-3 1 47,-1-1 0,-1 2 36,-3 2 1,-6-2 49,-6 2 1,-4-2 3,1-2 0,-3-1 151,0-2 1,-1 1-111,0-6 0,0 5 140,0-4 1,2 3 53,2-3-85,-3 0 1,9-4-92,-2 0-323,8 0 331,1-5 0,6-6 0,0-7 0</inkml:trace>
  <inkml:trace contextRef="#ctx0" brushRef="#br3" timeOffset="39">19370 17280 7758,'-10'-2'-30,"2"-1"110,3 1 1,5-4 565,0 2-109,0 3 291,0-9-124,0 9-104,0-4 201,0 5-760,-5 5 0,4 1 133,-3 5 0,3 2-128,1 2 0,0 3 16,0 5 1,3 0-445,1 0 1,1-4 102,-1 0 1,-1-2-27,4 2 1,-4 2 168,1-6 1,1 0 95,-2-3 1,2-2-329,-1-3 251,-2 4 1,4-6-455,-2 2 379,-3-2 1,3-5 191,-8 0 0,-2 5 0,-6 2 0</inkml:trace>
  <inkml:trace contextRef="#ctx0" brushRef="#br3" timeOffset="40">19130 17303 7815,'-8'0'0,"1"0"0,3 0 425,-4 0 140,6-5 243,-3 3-521,5-3 1,5 5 46,2 0 1,4 0-208,0 0 1,5-4 24,3 1 1,7-1-199,1 4 0,4 0 69,0 0 1,2-4-179,1 0 0,1-1-56,4 1 1,-5-1-28,0-2 1,-1-2-74,-6 5 1,-2-4-291,-6 4 1,-2-1-1017,-6 2 1617,-5 1 0,-1-8 0,-5 4 0</inkml:trace>
  <inkml:trace contextRef="#ctx0" brushRef="#br3" timeOffset="41">19598 17246 9168,'0'7'896,"0"1"1,4-1-625,0 5 1,0-1-195,-4 1 1,0 4-61,0 3 1,0 3-132,0 1 0,3-4 80,1 0 0,0 0-107,-4 4 0,0-1-229,0 1 0,1-5 128,3-3 1,-3 2-34,3-2 0,-1-1 50,1-7 0,-2 2 286,6-5 4,-6 0 1,8-4 147,-2 0 1,-2 0-137,2 0 0,0 0 72,3 0 1,0-1-133,1-3 0,3 1-9,0-4 0,2 3-156,-2-4 0,-2 6 55,2-2 1,-1 1-664,1 0-103,-2 1 858,3-3 0,-4 0 0,-1-1 0</inkml:trace>
  <inkml:trace contextRef="#ctx0" brushRef="#br3" timeOffset="42">19632 17451 8283,'0'-6'1549,"2"1"-1334,2 5 1,2 0-179,5 0 1,1-2 111,-1-1 0,2 1-151,2-1 0,-1 1 102,5 2 1,-5 0-480,1 0 0,2-1-48,-2-3 0,0 3-755,-3-3 1182,-1-2 0,0-1 0,1-4 0</inkml:trace>
  <inkml:trace contextRef="#ctx0" brushRef="#br3" timeOffset="43">19587 17234 7792,'7'0'54,"1"0"1,0-4 112,3 0 1,6-3-99,2 3 0,-2-1 130,2 1 1,-1 3 24,1-3 1,3-1-92,-3 1 1,-1 0-65,1 4 0,-4 0 36,4 0 1,-5 0-43,1 0 0,-2 0 17,-2 0 0,1 0 8,-1 0 1,-3 0 103,-1 0-109,-4 0 0,6 2 12,-6 1 1,5 4-16,-4 4 0,3 1-92,-3-1 1,4 6 96,-4 2 1,3 2-179,-3 2 0,4 4 35,-4-1 0,-1 1-58,-3-4 0,4 3-57,0 1 1,0 0-166,-4-4 0,1-2 329,3-2 0,-3 2-80,3-6 1,-2-4-261,2-3 3,-2-1-213,8 0 68,-9-2-96,9-5 587,-9 0 0,4-5 0,-5-2 0</inkml:trace>
  <inkml:trace contextRef="#ctx0" brushRef="#br3" timeOffset="44">19975 17325 7783,'0'-17'246,"0"0"-205,0 6 0,1-1 500,3 1 0,-1 0-141,4-1 0,1 2 19,3 2 1,1 2-140,-1 2 0,1 3-196,-1-3 0,2 3 75,2 1 0,-2 0-80,2 0 1,-2 5-232,-2 3 1,0 0 140,1 0 1,-1 2-305,1-2 1,-1 2 155,1 1 0,-6 2-234,-2 2 1,-3-2 39,-1 2 0,0 2-70,0-2 0,-5 4 124,-3-4 1,-2 4 67,-1-4 0,-5 4 141,1-3 0,0-1-103,4-4 1,-1 1 261,1-1 1,3 1-23,0-1 459,6 0-301,-3 1 1,6-2 77,3-2 0,2-3-208,6-5 0,3 0-220,0 0 1,0 0-29,-3 0 1,1 0 61,2 0 1,-3 0-709,4 0 819,-4 5 0,0-4 0,-1 4 0</inkml:trace>
  <inkml:trace contextRef="#ctx0" brushRef="#br3" timeOffset="45">20443 17223 7725,'0'-12'-64,"0"1"577,0-1 865,0 6-876,0 1 1,0 6-153,0 3 0,0 6-201,0 5 0,0 6 50,0-2 1,-3 4-120,-1 3 0,0 0 31,4 4 0,0-5-196,0 2 1,1-1-39,3 0 0,-3-2-372,3 3 0,1-3 12,-1-1 1,5-2 249,-2-2 0,0-2-138,0-6 1,0 1-171,0-1-54,4-4-59,-5-2-18,0-5 672,4 0 0,-8 0 0,3 0 0</inkml:trace>
  <inkml:trace contextRef="#ctx0" brushRef="#br3" timeOffset="46">20535 17520 7776,'0'-12'1533,"0"6"-609,0 1-664,0 5 1,4 5-90,-1 2 0,2 2-42,-1-1-93,3 7 1,4-7-249,0 7 0,1-2-163,-1-2 0,2-3 240,2-1 1,-1-4-104,5 1 1,-4-3 82,4-1 1,0 0 75,4 0 0,0-5 49,0-3 0,-1-2 141,-3-1 0,1-1-109,-5 1 1,0-1 96,-3 1 0,-5-4 228,1 0 0,-5-2-98,0 2 0,-1-2 65,-2-2 0,-7-1-116,-4 5 1,-6-4-201,-6 4 0,-3-1-41,-1 5 0,-5 1-146,2 2 0,-2 3 112,2 5 1,-2 5-87,5 3 1,5 3-63,3 4 0,6-2 21,1 2 0,2 2 224,7-2 0,-1 5 0,4-2 0</inkml:trace>
  <inkml:trace contextRef="#ctx0" brushRef="#br3" timeOffset="47">21014 17257 7742,'0'-6'1465,"0"1"-632,0 5-500,0 5 0,0 1 166,0 5 1,0 6-81,0 2 1,0-1-77,0 1 1,0 0-260,0 4 0,0-1-176,0 1 0,0-4 121,0 0 1,4-1-154,0 1 0,1 1-320,-1-4 1,-2-1 198,6-4 0,-5 1-26,0-1 1,2 1-416,-1-1-372,0-5 293,1 4-151,-4-8-38,4 3 954,-5-5 0,-5-5 0,-1-2 0</inkml:trace>
  <inkml:trace contextRef="#ctx0" brushRef="#br3" timeOffset="48">20992 17291 7858,'0'-11'629,"1"-1"-441,3 1 0,-2 0 456,6-1 0,-2 4-182,2 1 1,2 3-60,-2-4 0,2 6-182,1-2 1,0 4-51,1 4 1,3-2-242,0 6 1,1 0 106,-5 3 0,-1 1-339,-2-1 1,1 2 129,-6 2 1,5-2-55,-4 2 0,0-3-31,-4 0 1,0 3-189,0 0 0,-5 2 147,-3-2 0,-2-1 76,-2 5 0,1-4 257,0 4 0,-1-3-77,1 3 1,3-4 278,1 4 0,4-5-125,-1 1 0,3-2 253,1-2 1,5-3-139,3-1 1,6-3-27,1 4 1,5-6 32,-1 2 0,4-3 30,4-1 0,1 4-198,2 0 1,-2 0 51,-5-4 0,-5 0-1535,-3 0 1417,-3 5 0,0-4 0,-1 4 0</inkml:trace>
  <inkml:trace contextRef="#ctx0" brushRef="#br3" timeOffset="49">21905 17097 7737,'0'-8'0,"0"1"0,0-1 105,0-3 1,0-1-1,0 1 426,0 0 1,0 3-162,0 0 1,0 1 179,0-5-290,-5 1 0,3 1-26,-6 2 1,4-1-2,-3 5 0,3 1 25,-4 3 1,4 1-85,-3 3 1,0 3-2,0 8 0,-2 5-132,5 6 1,0 7 76,4 5 1,2 5-135,1-1 0,7 1 9,6-1 1,-1-1-23,-4-3 0,1-3-43,-1 4 0,1-5-180,-1-4 0,-1 2-14,-2-5 1,1-1-81,-5-3 0,-1-4-522,-3 0 1,0-5 360,0 1 0,-1-6 507,-3-1 0,-2-1 0,-6 5 0</inkml:trace>
  <inkml:trace contextRef="#ctx0" brushRef="#br3" timeOffset="50">21677 17497 8125,'11'-12'245,"1"1"0,-1 1 423,0 2 1,5-1-409,-1 5 0,4 1-277,-4 3 0,2 0-146,-2 0 0,1 0-155,3 0 1,3 0-275,-3 0 1,-1 3 305,1 1 1,-4 0 285,4-4 0,-5 5 0,3 2 0</inkml:trace>
  <inkml:trace contextRef="#ctx0" brushRef="#br3" timeOffset="51">22122 17531 9625,'0'11'401,"0"1"0,-4-1-180,1 1 0,-1 3-182,4 0 0,0 4 57,0-4 1,4 6-214,-1-2 0,2-3-30,-1-1 1,1 2-194,3-2 1,2 0 134,-2-3 0,2-5-305,1 1 361,1-5 1,-1 2 43,1-5 1,-1 0 148,0 0 0,1-4-63,-1 0 1,1-5 34,-1 2 0,1-7-56,-1-2 0,-3 1 7,-1 4 1,-3-4 76,4-1 1,-6-3 133,2 4 1,-3-5-4,-1 1 0,0-3-99,0-1 0,-1 0-50,-3 1 0,-2-1 29,-6 0 1,1 5-194,0 3 0,-5 4-96,1 3 1,-4-1-127,4 5 0,-5 2 11,0 5 1,3 4-498,-2 4 846,0 1 0,-4 4 0,0 2 0</inkml:trace>
  <inkml:trace contextRef="#ctx0" brushRef="#br3" timeOffset="52">22042 17657 7788,'8'0'-52,"-1"0"266,1 0 1,4 0 61,-1 0 0,0 0 105,1 0 1,-1 0-70,1 0 1,0-2-62,4-1 0,-4 1-346,3-1 1,2-3 145,-2 3 0,0-1-1782,-3 4 1731,-1 0 0,1-5 0,-1-2 0</inkml:trace>
  <inkml:trace contextRef="#ctx0" brushRef="#br3" timeOffset="53">22476 17337 7760,'-6'-1'-210,"2"-3"1345,3 3-351,1-5-27,0 1-240,0 4-173,5 1 1,-4 10-250,3 5 0,-3 6 43,-1-2 1,0 4-115,0 3 1,0 0 4,0 4 1,0-3-171,0 3 1,2-4 47,1 0 0,-1 2-62,1-1 0,0-2-106,1-6 0,-3 2 57,3-6 1,1 0-431,-1-4 103,5 1 100,-8-1 0,4-3-620,-5 0 1051,0-6 0,0 3 0,0-5 0</inkml:trace>
  <inkml:trace contextRef="#ctx0" brushRef="#br3" timeOffset="54">22602 17508 7875,'6'-7'345,"-2"-1"659,-3 5-607,-1-7 0,2 9-31,1-3 0,0 4-77,5 4 0,-5 2-123,5 6 1,0 0-54,3 4 0,0-2-123,1 5 1,-1 0 2,1 4 1,-1-2-171,1-2 0,-1 3-331,0-3 0,0-3 271,-4-1 0,3-3-1264,-2-4 1017,-3 2 0,1-5 484,-2 2 0,-3-2 0,4-5 0</inkml:trace>
  <inkml:trace contextRef="#ctx0" brushRef="#br3" timeOffset="55">22853 17497 7950,'0'-12'0,"0"1"727,0 0 1,0 3 220,0 0 216,0 6-385,0-8-60,0 8-593,-5-3 1,-1 14-106,-6 3 0,0 7-332,-4 0 1,-1 6 263,-6 2 1,0 3-573,0-3 0,2 3 67,1-3 1,3 3-166,1-3 0,8-5 196,-4-7 1,8-3-660,1 0 1180,1-6 0,2-1 0,0-5 0</inkml:trace>
  <inkml:trace contextRef="#ctx0" brushRef="#br3" timeOffset="56">23184 16789 8684,'-11'0'773,"1"1"-353,2 3 0,-2 6-131,2 5 0,-2 9-57,-1-1 0,-1 8-67,1-1 0,3 8 22,1 4 1,0-1-227,0 0 1,-3 1 89,2 4 0,2-2-79,-2-2 0,2 3-27,-2-3 0,3 1 6,5-1 0,0-3-36,0-5 0,0-1-232,0-2 1,1-3 140,3-6 1,1 0-17,3-3 1,2 1 148,-2-4 1,2-1-40,1-4 0,1-1 193,-1-2 1,0 1-61,1-5 0,-1 5 60,1-2 0,-1-1-62,1 2 1,-5-5 111,1 0-173,-6 4-16,8-1-254,-3 0 1,-1 1 87,-2-3 1,-2-3-354,2 3-427,-2-3 974,3-1 0,-5-5 0,0-1 0</inkml:trace>
  <inkml:trace contextRef="#ctx0" brushRef="#br3" timeOffset="57">23424 17166 7751,'-1'-11'-162,"-3"4"0,3-3 298,-3 2 1,3 2 502,1-2 320,0 0-186,0 2-369,0-4 49,0 9-246,0-4 1,-5 6-179,-3 3 0,-2 3 127,-1 9 1,-1 3-216,1 7 0,-1 3 76,1 6 1,-1-1-228,1 0 1,5-3 82,2-1 0,3-1-44,1 2 0,0-3-58,0-5 1,1-2-140,3-2 0,2-2 135,5-6 0,1-1 62,-1-2 0,2 1 239,2-6 1,-2 1-127,2-4 1,2-1 155,-2-3 0,1-1-96,0-2 0,-5-5-44,0 1 0,1-1-24,-5-3 0,-2 1-1,-1-1 1,-1-3-92,1-5 1,-3 4 55,3 0 1,-4-4-117,-4-3 0,1-1 61,-4 4 1,0-3-24,0-1 0,-3-4-53,2 5 1,-6-1-297,-1 4 529,0 0 0,3 6 0,1 0 0</inkml:trace>
  <inkml:trace contextRef="#ctx0" brushRef="#br3" timeOffset="58">23299 17348 7751,'7'8'-244,"1"0"0,-1-6 435,5 2 0,3-3 405,0-1 0,4 0-202,-3 0 0,3 0-132,-4 0 1,0 0-221,-4 0 1,1 0 304,-1 0-821,1 0 0,-5 0 86,1 0 388,-6-5 0,4-1 0,-6-6 0</inkml:trace>
  <inkml:trace contextRef="#ctx0" brushRef="#br3" timeOffset="59">23744 16891 7802,'-8'0'335,"1"0"655,4 0-451,-2-5-116,5 4 241,0-4 1,4 14-343,0 2 1,3 8 1,-3 0 1,4 8-138,-4 4 1,3 2 45,-3 1 0,0 4-168,-4 0 0,4 4 94,-1-4 1,1 0-85,-4-4 1,0 0-90,0 1 0,0-1-167,0 0 0,0-3 30,0-1 0,0-4-164,0 0 0,2 1 49,1-4 1,-1 2 64,1-6 0,-1-2 47,-2-2 0,3 1 51,1 0 0,0-5 101,-4-3 1,0-5-183,0 5 2,5-5-194,-4 2-404,5-5 442,-6 0 1,0-5 0,0-2-1</inkml:trace>
  <inkml:trace contextRef="#ctx0" brushRef="#br3" timeOffset="60">24029 16857 10188,'2'12'365,"2"-1"1,-3 4-232,3 0 0,1 7-99,-1 1 1,4 0 95,0 3 1,-2 2-82,2-1 0,-5 0-469,0-5 1,2-3 161,-1 1 0,0-7-1143,-4 3 1400,0-4 0,0 0 0,0-1 0</inkml:trace>
  <inkml:trace contextRef="#ctx0" brushRef="#br3" timeOffset="61">23972 17303 7757,'0'6'-416,"5"-1"526,3-5 1,2 0 205,2 0 0,-1 0-123,0 0 1,1-1-71,-1-3 1,6 3-118,2-3 1,-1 3 76,1 1 0,0-4-388,4 0 1,-1 0-60,1 4 0,-4-1 364,0-3 0,-5 3 0,3-4 0</inkml:trace>
  <inkml:trace contextRef="#ctx0" brushRef="#br3" timeOffset="62">24029 17520 8576,'0'-7'2159,"0"1"-1373,0 2-453,0 3 0,2-4-132,2 5 0,2-4-120,5 0 0,1 0 29,-1 4 0,1 0-65,-1 0 0,4 0 95,0 0 0,1 0-90,-5 0 1,1 0-111,-1 0 0,0 4-312,1 0-42,-6 5 0,-1-3 179,-5 6 0,0-1-124,0 0 1,-5 5 28,-2-1 0,-4 1-86,0 0 0,0-4 76,-1 4 0,-3-2 76,0 1 0,-1-3 53,5 4 0,0-4 10,-1 0 1,2-5 239,2 1-136,3-5 484,5 7-323,0-9 0,5 4 260,3-5 0,6 0-114,1 0 0,6 0 21,-2 0 0,1 0-314,-1 0 0,2 0 132,-2 0 0,-1 0-637,1 0 0,-5 0 588,1 0 0,3-5 0,0-1 0</inkml:trace>
  <inkml:trace contextRef="#ctx0" brushRef="#br3" timeOffset="63">24281 16777 7794,'-7'0'-128,"2"-5"1165,5 4-326,0-4 524,0 5-736,5 0 1,0 5-8,3 3 1,2 2-189,-2 1 1,1 2-33,-2 2 1,7 2-139,-2 2 1,3 6 71,0-2 0,-1 3-97,5 1 1,-5-2 22,1 6 1,2-1-122,-2 5 0,0-2-7,-3-3 1,-1 4-245,1 1 1,-2-1 116,-3 4 0,2 1-26,-5-1 1,0 0-102,-4-3 1,0-5 70,0 1 0,0-5-54,0 5 0,-1-6-54,-3 2 1,1-3-30,-4-1 0,3-4 93,-4 0 1,4-5 62,-3 1 1,3-2 78,-4-2 0,2 0-113,-2 1 0,2-6-333,2-2 235,3 2-181,-9-4 71,3 3-176,-4-5 578,5 0 0,-4 0 0,3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3.302"/>
    </inkml:context>
    <inkml:brush xml:id="br0">
      <inkml:brushProperty name="width" value="0.09071" units="cm"/>
      <inkml:brushProperty name="height" value="0.09071" units="cm"/>
    </inkml:brush>
  </inkml:definitions>
  <inkml:trace contextRef="#ctx0" brushRef="#br0">19929 11261 7847,'-6'-5'-260,"1"-1"0,5-6 523,0 1 0,4 3 109,0 0 0,-1 1-66,-3-5 0,4 1-137,0 0 1,5-1 20,-1 1 0,2-1-6,1 1 0,-3 0 30,-1-1 1,2 1-144,6-1 0,-2 1 4,2-1 0,-1 1-95,2 0 1,-3-1-72,7 1 1,-5 3 82,4 0 1,-5 2-29,1-1 0,1-2 47,0 5 0,-1 0-69,-4 4 1,1 0 88,-1 0 0,-4 5-53,-4 3 0,2 2-8,-1 1 1,0 6-2,-4 2 1,-5 4-50,-3 3 1,-7 0-146,-4 4 0,-2 1-51,-2 3 1,0-4 87,0 1 1,5-6-58,3 2 0,-2-3 54,2-1 0,4-5 89,3-3 1,4-3 27,-3 0 1,4-1 148,-1 1 1,3-5 383,1 1-208,0-6-10,0 4 0,1-6-74,3 0 0,3 0 185,4 0 0,2-2-101,2-2 0,-2 2 21,2-6 1,1 6-97,0-2 1,-1-1-18,-4 1 1,1 0-240,-1 4 1,-3-1 83,-1-3-848,-4 3 385,2-4-1187,-5 5 1299,0 0 0,0 5 1,0 1-1</inkml:trace>
  <inkml:trace contextRef="#ctx0" brushRef="#br0" timeOffset="1">20409 11455 7708,'6'0'2018,"0"0"-1880,-6 0-477,5 5 1,-4-2 33,3 4-301,-3-4 1,-1 3 605,0-2 0,0-3 0,0 4 0</inkml:trace>
  <inkml:trace contextRef="#ctx0" brushRef="#br0" timeOffset="2">20672 11113 7902,'0'-12'-155,"0"1"152,0-1 1,0 1 98,0-1 135,0 1 0,-2 1-12,-1 2 1,0-1-72,-4 6 1,3-3-9,-4 3 1,4 1-157,-3-1 35,4 1 0,-7 4 54,2 1 0,2 4-160,-2 4 1,5 1-5,-5-1 0,2 2 64,-2 2 0,3-2-160,5 2 1,0 1 58,0 0 0,0-1-14,0-4 1,5 1 46,3-1 1,2-5-77,1-2 1,4-3 116,1-1 1,0 0 46,-1 0 1,2-5 72,2-2 0,1-3-75,-5-2 0,1 1 201,-5-1 1,1 1-50,-1 0 0,-3-1 67,-1 1 1,-4-2-108,1-2 1,-4 2-53,-4-2 0,-3 2-78,-4 2 0,-2 1-233,-2 2 0,-1 2-216,-3 2 0,-2 3 214,6-3 1,-4 8-132,4 3 0,1 3 393,6 2 0,-2-1 0,4 1 0</inkml:trace>
  <inkml:trace contextRef="#ctx0" brushRef="#br0" timeOffset="3">20603 11215 7612,'7'7'257,"-2"-2"0,-7-1-77,-1-1 0,0 6 51,-5-1 1,2 2-113,-2 1 0,-2 2-205,3 2 0,0-2 114,0 2 0,3 2-178,-4-2 1,6 1-5,-2 0 0,3-4-3,1 4 0,0-4 28,0 0 0,1-5 69,3 1 0,-2-6 34,6 2 1,1-2-46,6-2 0,-2 0 138,2 0 0,1-2-111,0-2 0,-1 2 225,-4-6 1,1 1 67,-1-5 1,2 1 61,2-1 1,-6 1-112,2 0 1,-6-5-33,3 1 0,-5-1-143,0 0 0,-1 4 100,-2-3 1,-5-2-401,-3 2 0,-3 3 160,-5 5 0,2 4-502,-5-1 0,5 3 155,-1 1 0,3 1-369,0 3 831,1 3 0,-6 4 0,-1 0 0</inkml:trace>
  <inkml:trace contextRef="#ctx0" brushRef="#br0" timeOffset="4">20957 11113 7734,'0'-12'-83,"0"1"182,0-1 1,0 1-67,0-1 0,0 1 199,0 0 0,0 3-35,0 0 0,-1 2 335,-3-2-429,3-2 8,-9 9-52,3-4 1,-4 6-129,0 3 0,0 2 38,4 6 1,-3-1 103,2 1 1,2 3-115,-2 0 1,6 4 64,-2-4 0,2 4-215,2-3 1,2 3-44,2-4 1,-2-4-72,6-3 0,3-4 140,4 3 1,1-4 20,-5 1 0,4-4 164,0-4 1,2 1-81,-2-4 1,-2-1 185,2-3 1,2-1-66,-2 1 1,-1-1 75,-7 1 1,2-4-19,-5-1 1,0 1 1,-4 4 0,0-2-167,0-2 1,-5 2-106,-3-2 0,-2 4-369,-1 3 0,-6 3 238,-2 5 0,3 0-238,0 0 520,-1 5 0,-1 1 0,-5 6 0</inkml:trace>
  <inkml:trace contextRef="#ctx0" brushRef="#br0" timeOffset="5">20877 11261 7985,'0'6'-347,"0"-1"844,0-5-241,0 5 1,0-2-97,0 5 0,0-1-167,0 5 0,-1-1 84,-3 0 0,3 2-192,-3 2 0,3-2 3,1 2 1,0-2-14,0-2 0,4 1-43,0-1 0,4-4 20,0-4 1,3-1 104,5-2 0,-4 0-28,4 0 1,1 0 157,2 0 1,-2-5-93,-2-3 1,2-2 336,-2-2 1,0 1 12,-4 0 0,0-5 144,-4 1 0,2-4-160,-5 4 1,0-4-96,-4 4 1,-9-4-276,-3 3 1,-8 5 171,-3 3 0,-5 6-579,-6-2 1,0 8 254,0 3 0,1 5 193,2 3 0,-2 3 0,4 5 0</inkml:trace>
  <inkml:trace contextRef="#ctx0" brushRef="#br0" timeOffset="6">22670 13271 7970,'0'-11'0,"0"3"-48,0 0 243,5 6 1,2-7 257,4 5-286,-4-5 1,-1 8 374,-2-3-271,-3 3 0,5-3 41,-2 0 163,-3 1-402,5 8 1,-6 2 95,0 8 0,0 3-268,0 5 0,-2 0-38,-2 0 1,-2 0-30,-5-1 1,1 1 52,2 0 0,3-1-42,5-3 0,0 2-194,0-2 1,0-2 77,0-2 0,0-2-45,0-2 1,5-1 42,3-2 0,-2 1-133,1-5 1,1 3 405,4-3 0,-6 5 0,-1-3 0</inkml:trace>
  <inkml:trace contextRef="#ctx0" brushRef="#br0" timeOffset="7">22876 13659 7598,'0'-6'640,"0"1"230,0 5-1358,0 5 0,0-2 16,0 4 472,-5-4 0,4 7 0,-4-4 0</inkml:trace>
  <inkml:trace contextRef="#ctx0" brushRef="#br0" timeOffset="8">23184 13203 7970,'-1'-8'6,"-3"0"0,2 2 388,-6-2-102,6-2 0,-5 8 155,3-6 428,3 5-257,-4-2-124,5 5-313,0 0 0,0 5-133,0 3 0,0 7-99,0 4 1,0 3 113,0 1 1,-1 0-218,-3-1 1,3 3 86,-3 1 1,1-2-298,0 3 1,1-7 125,-1-1 1,1-1-3,2 1 0,-1-2 27,-3-6 0,3 0 5,-3 1 265,3-6-119,1 4 0,1-8 135,3 1 1,-2-1-80,6-2 1,-4 0 7,3 0 0,1 0-54,4 0 0,3 0-18,0 0 1,0-4 11,-3 0 1,-1 0-92,0 4-72,1 0 0,-2-1-52,-2-3-609,-3 3 205,-5-4 148,0 5 529,0-5 0,-5-2 0,-2-4 0</inkml:trace>
  <inkml:trace contextRef="#ctx0" brushRef="#br0" timeOffset="9">23241 13431 7970,'0'-8'52,"0"1"1,0 3 163,0-4 0,0 4 330,0-3 10,0 4 406,0-2-478,0 5-1,0 5-245,0 3 0,0 3-221,0 5 1,0-2-82,0 5 0,2 0-85,2 3 1,-3 0-253,3-3 1,-3 1 222,-1-4 1,4 3-116,-1-4 0,1 0 34,-4-3 1,0-5-466,0 1-225,5-1-217,-3 0 1166,3 3 0,-10-9 0,-2 4 0</inkml:trace>
  <inkml:trace contextRef="#ctx0" brushRef="#br0" timeOffset="10">23436 13214 7970,'5'-17'0,"-3"5"272,6-3 1,-4 3 188,3 4 379,-4-2-274,2 9 14,-5-4-329,0 5 1,0 6-165,0 6 1,0 6 23,0 8 0,-4 0-153,0 4 1,-5-3 39,2 3 1,0-5-179,0 2 0,3-3-89,-4-1 0,6-1 114,-2-3 1,3 1-126,1-5 1,0 0 72,0-3 0,0-5 43,0 1 48,0-5 165,5 2-198,1-5 85,6 0 0,-1 0 6,0 0 0,-3 0 68,0 0 1,-1 0 62,5 0 0,-5 0 219,1 0-19,0-5-273,3 3 0,0-3-794,1 5 1,-5-4-69,1 1 862,-5-1 0,2-1 0,-5-2 0</inkml:trace>
  <inkml:trace contextRef="#ctx0" brushRef="#br0" timeOffset="11">23538 13397 10261,'11'5'506,"-4"2"1,2 4-289,-5 0 0,1 2 5,-1 2 1,-3 3-195,3 4 0,-3 0 12,-1-3 1,4 3-139,0-3 0,0-2-98,-4 2 1,0-5-69,0 2 1,1-4 20,3 0 0,-3-1 91,3 1 1,-2-5-1023,2 1 442,-3-6-834,9 9 1565,-8-10 0,8 4 0,-4-5 0</inkml:trace>
  <inkml:trace contextRef="#ctx0" brushRef="#br0" timeOffset="12">18867 1176 7644,'-5'-6'101,"4"0"256,-3 2 111,3 3 100,1-4-118,0 5-335,-5 0 1,4 5-105,-3 2 0,2 7 149,2 1 0,0 6-179,0-2 1,0 2 102,0 2 1,0 0-137,0 0 0,0 3 98,0 1 1,0 0-92,0-4 1,0-1 97,0 1 0,4 0-145,0 0 0,1-5-104,-1-3 1,-3-1 80,3 1 0,1-2 17,-1 2 0,3-6 61,-3-1-6,0-1-32,1 5 216,-4-6-99,5-1 0,-5-5 380,3 0-224,-3 0 0,4-1-77,-5-3 0,0 1 22,0-4 0,0 3 35,0-4-659,0 1 351,0-5 1,0 5 129,0-1 0,0 6 0,0-3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3.315"/>
    </inkml:context>
    <inkml:brush xml:id="br0">
      <inkml:brushProperty name="width" value="0.09071" units="cm"/>
      <inkml:brushProperty name="height" value="0.09071" units="cm"/>
      <inkml:brushProperty name="color" value="#FF0000"/>
    </inkml:brush>
  </inkml:definitions>
  <inkml:trace contextRef="#ctx0" brushRef="#br0">2033 3803 8137,'-1'-10'-26,"-3"2"1,3 2 242,-3 2 1,-1 2 166,1-6-9,0 6 121,4-4-219,0 1 116,-5 4-359,4-4 106,-4 5 0,5 5-63,0 3 1,0 3 51,0 4 1,0 8-35,0 8 0,0 3 65,0 4 1,0 3-160,0 4 0,1 1 63,3 0 0,-2 3-105,6 1 0,-1-1-108,5-3 0,-2 0-915,-2-1 1036,2-4 1,-4 2-151,6-5 0,-1 0 112,0-4 1,1-3-12,-1-1 1,-3-3-254,0 3 284,-6-4 1,3 0-93,-5-7 0,0 2-8,0-6 1,-1 4 37,-3-4 0,0 0 32,-7-3 0,1-1 441,-9 1 1,3-2-455,-3-3 0,-1 2 145,-7-5-19,3 0 1,-5-4-78,2 0 1,5-1 8,-1-3 1,1-6-5,7-5 6,0-6-88,8 3 0,-1-4-145,4-1 1,1 1 87,7 3 1,-1-1-112,4 5 1,1 3 183,3 5 0,4 0-31,1 0 1,0 2-82,-1 5 213,-2-6 0,4 5 0,-6-4 0</inkml:trace>
  <inkml:trace contextRef="#ctx0" brushRef="#br0" timeOffset="1">1816 4443 8055,'5'-7'-805,"1"-2"1405,6 6 0,0-1-141,4 4 1,1-4-58,6 0 1,0 0-258,0 4 1,4 0-120,-1 0 0,1 0-164,-4 0 1,2 0 132,-2 0 1,-1 0 4,-7 0 0,-3 6 0,5 0 0</inkml:trace>
  <inkml:trace contextRef="#ctx0" brushRef="#br0" timeOffset="2">2547 4683 8030,'-8'1'123,"1"3"0,3-2-125,-4 6 0,1 3 0,-5 4 0,1 6 125,-1-2 1,1 2-38,-1 2 1,5 0 19,-1 0 0,4 1-133,-3 3 0,4-3 58,-1 2 1,3 2-97,1-1 1,0 0-8,0-5 1,5-3 69,3 1 0,-2-3-117,2 2 1,-1-2 128,5-6 0,3 1-45,0-1 1,2-1 23,-2-2 0,-1 1 64,5-5 1,-4-1 5,4-3 1,0-1 147,4-3 1,-4-2-99,0-6 0,-1 1 155,1 0 1,1-5 126,-4 1 0,3-5-95,-4 1 1,-1-3 13,-7-1 1,2-1-77,-5-2 0,0-4-88,-4-4 1,0 4 154,0-1-575,-5 1 231,-7-4 1,0 3-308,-3 1 0,-3 8 203,-1-1 1,-3 8-419,-1 0 1,0 7 199,1 4 1,-1 3-237,0 1 0,4 1 219,0 3 0,4 3-728,-4 4 1110,10 5 0,-12 2 0,9 5 0</inkml:trace>
  <inkml:trace contextRef="#ctx0" brushRef="#br0" timeOffset="3">2376 5048 7991,'0'-6'-1046,"5"1"1658,2 5 0,3 0-151,2 0 0,0 0-48,4 0 0,0 0-220,3 0 1,3 0 31,-3 0 1,6 0-148,2 0 1,1 0 105,-2 0 0,-1-2-313,1-1 1,-2 1 126,-1-2 1,-4-1-644,0 2 0,-5-1-12,1 4 0,-6-4 657,-1 0 0,0-5 0,3 3 0</inkml:trace>
  <inkml:trace contextRef="#ctx0" brushRef="#br0" timeOffset="4">3118 4591 8156,'0'-11'0,"0"3"-6,0 1 179,0-1 1,-1 0 688,-3 1-554,3 4 1,-5-3 147,6 2 28,0 3-377,0-4 0,0 6 165,0 3 1,0 3-286,0 9 0,0 1 15,0 6 1,0 6 3,0 6 1,0 4-70,0 7 0,0 1 37,0 2 1,0-2-211,0 3 0,0-7 89,0-1 1,0-6 17,0 2 0,0-3 102,0-5 0,0-2-47,0-5 0,0 0 60,0 0 0,0-6 14,0-1 1,0-2 175,0 1 0,0-6 68,0 2-24,0-2 1,0-1 32,0-1-288,0-4 228,0 2-518,0-5 1,0-5 0,0-2-1</inkml:trace>
  <inkml:trace contextRef="#ctx0" brushRef="#br0" timeOffset="5">3415 4842 8135,'-4'-7'-117,"0"-1"1,0 4 299,4-3 1,0 3 131,0-4 1,0 5 555,0-5-179,0 5-182,0-7-231,0 9 0,-1-4 201,-3 5-240,3 0-181,-4 0 1,5 5-173,0 3 0,1 8 63,3 7 0,2 1-192,6 7 73,4-1 1,1 4-138,2 0 0,1-1 79,-5-2 0,4-3 21,-3-5 1,3-2 119,-4-2 1,0-2-24,-3-6 0,-5 1 214,1-1 0,-2-3-167,2-1-331,-3-4 15,0 7-603,-4-9 343,4 4 638,-5-5 0,-5 5 0,-1 2 0</inkml:trace>
  <inkml:trace contextRef="#ctx0" brushRef="#br0" timeOffset="6">3678 4774 8129,'0'-11'0,"-2"-1"805,-2 1-461,3-1 0,-4 5-49,5-1 1,-1 5-57,-3 0 1,-1 3 41,-3 3 0,-3 9-207,-1 7 0,-4 5-207,-7 6 1,2 6 105,2 10 0,-3 1-321,3 2 0,2-6-34,2 3 0,3-12 193,0 1 0,4-9 1,1 1 1,3-8 138,-4-4-43,6-2 1,-3-2-19,5 1 0,0-5-9,0 1-364,0-6 568,0 3 0,0 1 0,0 0 0</inkml:trace>
  <inkml:trace contextRef="#ctx0" brushRef="#br0" timeOffset="7">3792 5117 7922,'-7'-7'2079,"2"2"-2011,5 5 0,0 5 100,0 3 0,0 3-34,0 4 0,0-1-1,0 5 0,-1 0-121,-3 4 0,3 0 89,-3 0 1,3-1-122,1-3 0,0 1-290,0-5 0,0 0 173,0-3 0,1-2-480,3-2 0,-3 2 48,3-3 569,-3-2 0,9 6 0,3-5 0</inkml:trace>
  <inkml:trace contextRef="#ctx0" brushRef="#br0" timeOffset="8">3986 4751 8232,'0'-8'1179,"0"1"-616,0 4-328,0-2 1,0 7 4,0 1 0,0 5-179,0 7 0,1 3 72,3 5 1,2 5-6,6 2 1,0 3-61,4 1 1,-2 1-266,5-1 1,-2 0-249,2 0 1,-1-4 251,-3-4 0,-2-2-30,2-1 0,-3-5 42,-5-3 0,4-2 209,-4-2 0,-1-3-264,2 0-245,-5-6-52,7 8-364,-9-8 897,4 3 0,-10 0 0,-1 1 0</inkml:trace>
  <inkml:trace contextRef="#ctx0" brushRef="#br0" timeOffset="9">4249 4808 8055,'0'-11'358,"-2"-1"445,-2 1-534,3 0 0,-4-1-48,5 1 0,-1 4 262,-3 4-270,3 1 0,-9 2-207,2 0 0,-3 12-305,-5 7 1,2 9 93,-5 10 1,0 2-128,-3 6 1,0-2-1237,3-2 1280,2 3 0,7-10-60,3 3 1,-2-7-152,5-5 1,-4-5 498,5-2 0,-6-5 0,2 2 0,-4-4 0</inkml:trace>
  <inkml:trace contextRef="#ctx0" brushRef="#br0" timeOffset="10">4157 5185 8055,'12'-6'267,"-5"-4"162,1 2 1,-1 2-152,5-2 1,-1 2 14,1-2 1,-1-1-101,1 5 1,-1-3 38,0 3 0,2 0-164,2 4 1,-2 0 117,2 0 1,-2 0-406,-2 0 0,1 5 5,-1 3 0,-4 3-171,-4 4 1,-1-1 45,-2 5 0,-2 0 114,-1 4 0,-8 1 201,-4 3 1,-4-3-39,4 3 0,-4-4 178,4-4 1,3-2-116,5-1 1,4-4 261,-1 4 1,3-4-180,1 0 1,5-2 62,3-2 0,2-3 374,1-5-625,6 0 1,-3 0-226,5 0 0,0 0-179,4 0 1,-4-2 507,0-1 0,-5-4 0,2-4 0</inkml:trace>
  <inkml:trace contextRef="#ctx0" brushRef="#br0" timeOffset="11">4591 4740 8111,'-7'-8'-1243,"-1"0"1916,5 1 1,-2-1 338,5 1-121,0 4-415,0-2-60,0 5 0,0 5-343,0 3 1,2 8 163,1 7 1,0 1 14,5 7 1,0-1-574,8 4 0,-2 4 180,5 0 1,-4-1-239,4-6 0,-4 0 76,4-4-150,-5 0 249,3-4 1,-6-6 21,1-1 148,-1 1 1,0-4-156,1 2 0,-6-6-121,-2-1-532,-3-6 271,-1 8 571,0-8 0,0 8 0,0-4 0</inkml:trace>
  <inkml:trace contextRef="#ctx0" brushRef="#br0" timeOffset="12">4785 4763 8055,'0'-18'0,"0"3"0,0 2 392,0 1 115,0 1-212,0 0 0,0 3 488,0 0-551,0 6-10,0-3 1,-5 11-232,-2 5 1,-5 7 96,-3 9 0,1 2-298,-5 5 0,0 2 38,-4 2 1,2-3-440,2 4 1,2-9-160,6-3 0,-1-3 356,1-1 0,3-1 414,1 1 0,-1 0 0,-3 0 0</inkml:trace>
  <inkml:trace contextRef="#ctx0" brushRef="#br0" timeOffset="13">4797 5082 7973,'0'-7'103,"0"-1"323,0 6-21,0-9 30,0 10-80,0-9 1,1 7-161,3-4 1,-2 3-150,6-4 1,0 5 57,3-5 0,4 4 60,0-3 1,2 0-231,-2 0 0,-2 0 64,2 3 0,-2 3 112,-2-3 1,-3 3-41,-1 1-794,1 0 492,3 0 0,-4 5 53,-3 3 0,-3 2 50,-1 1 0,0 1 82,0-1 1,-1 1-17,-3-1 0,1 0 5,-4 1 0,3-1 113,-4 1 0,6-5-151,-2 1 291,-2-6-21,4 9 156,-3-10-233,5 4-20,0 0-88,0-4 0,2 6 56,1-4 1,0 0-93,4 5 1,1-5 77,3 5 1,2-4-139,2 3 0,-2-4-68,2 1 0,2 1 149,-2-1 0,2 5 1,-2-2 1,-4 0-14,1 0 0,-1-1-144,-3 2 1,-3 2 82,-1-2 1,-3 2 169,-1 1 0,-7 1-134,-4-1 1,-5 2 389,-7 2 1,-5-2-56,-3 2 0,-2 2 69,-1-2 0,0 1-493,0 0 0,1-5 35,2 0 117,3 1 0,10-11 0,2 4 0</inkml:trace>
  <inkml:trace contextRef="#ctx0" brushRef="#br0" timeOffset="14">5505 3655 7988,'0'-7'206,"-1"-2"414,-3 6-2,3-1-45,-10 4-334,5 0 1,-4 1 58,2 3 0,-2 2-73,2 6 0,-2 0-84,-1 4 0,1 6 98,2 9 1,-1 7-188,5 4 1,-3 7-2,3 5 1,-5 0-441,2-1 0,1 7 285,3-3 0,-2 2 84,1-6 0,0-2-305,4-6 0,0-3 185,0 0 0,0-5-15,0 1 1,1-4 58,3-3 0,-3 0 77,3-4 1,1 4-15,-1-5 1,4 2 15,-5-1 1,6-2 383,-1 6 0,2-1-69,1 4 0,1-1 83,-1-2 1,1 0-225,-1-4 1,1 0-89,-1-4 1,0-2 38,1-2 0,-5-1-8,1-3 0,0-6 62,3 3 1,-3-9 65,-1 1 1,-3 1-263,4-1 237,-6 0-820,3-4 400,-5 0 217,0-5 0,0-2 0,0-4 0</inkml:trace>
  <inkml:trace contextRef="#ctx0" brushRef="#br0" timeOffset="15">5722 4191 8087,'0'-7'15,"0"-1"280,-5 6 95,4-8 1,-6 7 272,3-5-238,3 6 1,-5-3 23,2 5-225,3-5 1,-6 3-187,4-1 0,1 6 55,-2 5 1,-1 3-119,2 5 1,-6 7 89,1 7 1,3-1-279,1 2 1,-1 3-16,1 4 0,0 1-107,4-1 1,2-5 127,2 5 1,2-8 11,5 4 0,2-7-27,2-1 0,-1-3 55,5-4 0,-1-2 312,1-6 0,1-5-125,-4-2 0,3-3 424,-4-1 0,1 0-80,0 0 0,-4-5 65,3-2 1,2-7-129,-2-1 0,-1-5-74,-6 5 0,1-5-206,-6 1 0,1-3 129,-4 0 1,0-3-477,0-1 1,-1-2 184,-3-3 0,-6-4-512,-5 4 1,-4-3 304,4 7 1,-6 2-615,2 6 1,-6 4 253,-2 7 0,1 3 708,3 5 0,-5 10 0,-1 3 0</inkml:trace>
  <inkml:trace contextRef="#ctx0" brushRef="#br0" timeOffset="16">5642 4557 8087,'5'-6'0,"-4"-5"167,3 4 1,1 0 845,-1 0-141,5 4-518,-3-7 1,6 9-234,-1-3-118,0 3 69,1-4 0,4 3-191,3-1 1,-1 1 111,1 2 0,-1-3-136,1-1 0,1 0-190,-4 4 1,0 0 332,-1 0 0,-2-5 0,3-1 0</inkml:trace>
  <inkml:trace contextRef="#ctx0" brushRef="#br0" timeOffset="17">6270 3952 8047,'0'-12'210,"-1"1"69,-3-1 0,3 5 341,-3-1-182,3 1 0,1-1 209,0 0-171,0 6 0,0-5 32,0 4-441,0 1 1,0 0-226,0 9 234,0 1 0,0 16 17,0 3 0,0 5 69,0 13 1,3 2-406,1 6 0,4 3-119,-4-2 0,3 1-107,-3 3 0,0-1 181,-4 0 1,4-9 30,0-2 0,-1-5 109,-3 1 1,0-2 17,0-6 0,0-5 250,0-2 1,0-3-97,0-1 0,0-2 259,0-2-150,0-2 1,0-2 461,0 0-473,0 1 1,0-5 141,0 0 0,-3-3-124,-1 0 1,-1-6-1117,1 2 445,3-3 531,-5 4 0,1-3 0,-1 3 0</inkml:trace>
  <inkml:trace contextRef="#ctx0" brushRef="#br0" timeOffset="18">6887 3860 8213,'-1'-7'0,"-3"-1"-252,2 5 1,-4-5 936,2 4-437,3 0 1,-5 4 323,2 0 274,3 0-625,-4 0 1,5 6-146,0 6 1,0 4 83,0 7 0,0 5-122,0 2 1,1 3-456,3 2 336,-3-1 1,8-1-129,-5-3 0,1 2-199,-2-5 1,0-2-281,5-6 0,-6 2 310,2-6 0,-2 1 378,2-1 0,-2-2 0,3 4 0</inkml:trace>
  <inkml:trace contextRef="#ctx0" brushRef="#br0" timeOffset="19">6693 4488 8165,'0'-6'386,"1"0"188,3 2 1,2 3-373,5-3 0,2 1-276,2-1 0,-1 3 532,5-3-172,0 3 0,8-3-155,0 1 1,3-1-158,-3 4 0,5-4-447,-2 0 1,-2 0 301,-1 4 0,-3-4-643,-1 1 1,-4-1 172,0 4 641,-5 0 0,2 0 0,-5 0 0</inkml:trace>
  <inkml:trace contextRef="#ctx0" brushRef="#br0" timeOffset="20">6818 4683 7969,'0'-8'0,"0"0"253,0 1 1,4-1 390,0 0 1,5 5-181,-2-5-342,4 6 1,0-5 112,0 3 0,1 3-60,-1-3 0,4 2-203,1-2 1,0 3 69,-1-3 1,-3 4-315,-1 4 184,1 2 0,-7 2-14,2-1 1,-2 2-205,-5 6 1,0-1-207,0 5 311,-5 0 1,-5 0-250,-5 0 373,-5 1 0,3 2 9,-2 1 1,-1-1-14,5-3 1,-1 1 50,5-5 0,0 1 302,-1-5-256,6 0 1,1 1 92,5-1 1,1-4 22,3-4-57,2 4 0,7-6 168,2 3 0,2-3-64,2-1 0,1 0-90,-5 0 0,5 0-26,-1 0 0,-1-4-399,1 0 0,-5 1 189,1 3 0,-2 0-1253,-1 0 1400,-1-5 0,0-2 0,1-4 0</inkml:trace>
  <inkml:trace contextRef="#ctx0" brushRef="#br0" timeOffset="21">7287 4922 10467,'6'5'22,"-2"3"0,-3 4-291,-1 3 192,0 2 0,0 4 182,0 2-873,0-3 376,0 8 187,-5-5 205,4 5 0,-10-4 0,5 4 0</inkml:trace>
  <inkml:trace contextRef="#ctx0" brushRef="#br0" timeOffset="22">7675 3952 8050,'-5'-7'2,"3"-3"1,-4 8 71,2-6 169,3 5 1,-5-5 271,2 4-110,3 0-305,-4 4 0,5 1-51,0 3-12,0 7 0,0 7 91,0 5 0,1 5 58,3 2 1,-2 2-270,6-1 0,-4 4 37,3-4 0,-3 3-346,4-8 0,-5 1 173,5-4 1,-4-1-367,3-3 1,-3 1 584,4-5 0,0 0 0,3-3 0</inkml:trace>
  <inkml:trace contextRef="#ctx0" brushRef="#br0" timeOffset="23">7526 4454 8897,'8'-6'974,"0"2"-974,-1 3 0,6 1 311,2 0 1,4-2-103,8-1 1,2 0-31,5-5-36,6 6 0,-5-4-106,3 2 0,-4 3-230,-3-3 0,-3-1-66,-5 1 0,-2 0-428,-2 4 1,-2 0 686,-6 0 0,1 0 0,-1 0 0</inkml:trace>
  <inkml:trace contextRef="#ctx0" brushRef="#br0" timeOffset="24">7686 4557 7983,'0'-6'791,"-5"1"201,4-1-255,-4 5-802,5-4 1,0 6 20,0 3 0,0 3 237,0 4-127,0 0 1,0 6-45,0 2 0,-1 1-146,-3-1 0,2 3 121,-1-3 0,1 1-138,2-1 1,0 1-183,0-4 187,0-1 1,4-4-43,0 1 0,5-5 105,-1 1 1,-2-4-211,1 3 1,2-4 121,7 1 0,-2-3-273,5-1 1,-4-1 121,4-3 0,-5 1 94,1-4 218,-2-1 0,-2-3 0,1-1 0</inkml:trace>
  <inkml:trace contextRef="#ctx0" brushRef="#br0" timeOffset="25">7823 4717 8069,'0'-7'2278,"0"2"-1026,0 5-1085,0 11 0,4-4-108,0 8 0,1 3-499,-1 1 1,-2 4 300,6 4 0,-4-3-440,3 2 343,-4 4-210,7-6 0,-9 4 446,3-6 0,-3-4 0,-1-1 0</inkml:trace>
  <inkml:trace contextRef="#ctx0" brushRef="#br0" timeOffset="26">8154 4911 8839,'0'11'507,"0"1"0,0 1-557,0 2 1,0 1-267,0 3 279,0 3 1,-1-4-412,-3 4 259,3 1 0,-8-5-333,5-3 0,1-2 31,3-2 491,0 1 0,0-6 0,0-1 0</inkml:trace>
  <inkml:trace contextRef="#ctx0" brushRef="#br0" timeOffset="27">8531 3906 8197,'0'-18'0,"0"3"0,2 2 712,1 2-53,-1-1-292,3 1 736,0 5-205,-4 1-1109,4 5 0,-5 5 216,0 2 1,0 8-63,0 5 1,1 6 157,3 5 1,-2 3-371,1 4 1,-1-3-100,-2 4 1,3 0-257,1-1 1,1-5-298,-1-6 0,-3-3 921,3-1 0,3-1 0,-1 1 0</inkml:trace>
  <inkml:trace contextRef="#ctx0" brushRef="#br0" timeOffset="28">8383 4374 9258,'5'-6'602,"3"1"-256,7 5-266,-2-5 37,8 3 0,-2-4-48,8 2 1,-2 2-170,6-6 47,-1 6 1,3-7-394,-2 5 272,2-5 0,-9 6 13,2-4 0,-5 3-382,-2-4 543,-5 6 0,2-3 0,-5 5 0</inkml:trace>
  <inkml:trace contextRef="#ctx0" brushRef="#br0" timeOffset="29">8566 4420 8011,'-7'0'1754,"2"-1"-578,5-3-1233,0 3 1,0-5 0,-1 6 296,-3 0 0,3 2 2,-3 2-193,3 2 0,1 7-94,0 2 0,0-1 60,0 5 0,0 0-192,0 4 0,0 0-481,0-1 373,0-4 152,0 4 1,1-10-317,3 4 295,-3-4 0,8-4-7,-5 0 0,5-6 7,-2 2 0,3-3-205,2-1 1,1 0 45,2 0 0,-2-1-523,2-3 836,-3-2 0,5-6 0,1 1 0</inkml:trace>
  <inkml:trace contextRef="#ctx0" brushRef="#br0" timeOffset="30">8680 4557 8011,'-6'-5'1434,"-5"4"-904,10-4 1,-4 3 98,5-2-199,0 3-144,0-4 1,0 6 83,0 3-239,0 3 1,0 5-62,0 3 1,0-1 65,0 5 0,0 0-40,0 4 1,4 4-212,0 0 0,1-1-30,-1-3 0,-3-1-944,3-3 822,-3 2-430,4-8 437,-4 3 0,4-4-385,-5-1 299,0-4 111,0 3 0,-1-5-198,-3 2 1,2 0-205,-6-3 637,6-3 0,-9 4 0,5-5 0</inkml:trace>
  <inkml:trace contextRef="#ctx0" brushRef="#br0" timeOffset="31">8977 3620 7910,'0'-17'980,"0"1"-153,0 4-232,0 0-371,0 6 0,0 0 570,0 2-299,0 3-531,0 6 203,0 2 0,5 15-163,2-3 62,4 7 0,1 5-102,4 7 1,3 3 103,7 4 0,-2 1-133,3 0 0,-2-1 153,2 1 0,-3 0-182,3-1 0,-3 1 125,-1 0 1,-5-2 69,-3-2 0,-3 2 31,0-2 1,-2-1 87,-2 1-216,-3-5 1,-5 6 10,0-5 1,-5 1-35,-3-1 1,-2-2-145,-2 2 0,2-6 39,3-2 1,-3-5-176,2 2 1,-2-3-43,-2-1 205,6 0 1,-4-2-45,2-2 242,3-2 69,-5-6-136,4 1 0,-2-1 99,0 1 0,5-1-270,-5 0 1,5-3-423,0 0 50,-4-6-389,6 8 937,-4-8 0,0 3 0,-1-5 0</inkml:trace>
  <inkml:trace contextRef="#ctx0" brushRef="#br0" timeOffset="32">10621 4169 7956,'0'-12'-33,"0"1"1,0-1 523,0 1-94,0 0 0,0-1 8,0 1 1,-1 3 286,-3 0-136,3 6-329,-4-3 1,4 5-132,-3 0 0,-2 6-38,-6 6 1,-1 4-164,-2 7 0,-3 5 49,-4 2 0,-2 3-329,-3 2 0,3-2 21,-3-3 0,3-2 180,1-5 0,2-2 67,2-2 1,-3-2 25,3-6 1,-3 1 110,0-1 1,2-3-98,1-1 1,4-4 20,-4 1 1,4-3 353,-4-1-189,5 0 1,-3-5-84,6-3 1,5-2-19,2-1 1,3-6 32,1-2 1,0 1-40,0-1 0,1-2 41,3-2 1,-2-1-25,6 9 1,-4 1 2,3 6 1,-3-1 12,4 5 0,-4 1-6,3 3 0,1 1-98,3 3 1,4 3 85,1 8 0,8 1-57,-1 7 1,6-2 39,-3 10 1,6-5-306,-1 5 0,2-6-107,1 2-340,0-3 698,0-6 0,-3-2 267,-1-4 0,-4-1 223,0 0-187,-2-4 0,-6-2 99,-3-5 0,-2 1-138,-1 3 1,-5-3 245,1 3-551,-6-3 1,2-1 53,-8 0 0,-7 0 41,-8 0 0,-3 0 0,-1 0 0</inkml:trace>
  <inkml:trace contextRef="#ctx0" brushRef="#br0" timeOffset="33">11398 3655 8214,'-4'-8'-1253,"0"0"2453,1 6-724,-2-3 0,2 5 356,-5 0-636,6 0 0,-7 2-103,5 6 0,-1 6-117,1 13 1,2 2 63,-6 5 1,6 9-113,-2 3 1,2 7-76,2 0 0,2 1-18,2 3 1,1-3 37,2 7 0,3-6-44,-2-2 1,-2-8-26,2 0 0,-4-3 105,3 0 0,-4-3 93,1-4 0,1-5-64,-1 1 1,-1-6 24,-3 2 0,-1-3-16,-3-1 1,2-4-530,-6 0 207,1-5 1,-5 2-131,1-4 505,-1-6 0,-4-1 0,-2-5 0</inkml:trace>
  <inkml:trace contextRef="#ctx0" brushRef="#br0" timeOffset="34">11078 4466 9305,'13'-2'870,"2"-2"1,7 3-553,4-3 1,6 3 73,-1 1 0,-1 0-385,4 0 0,-3 0-275,3 0 1,-1 0-951,-6 0 1218,4 5 0,-1-4 0,4 5 0</inkml:trace>
  <inkml:trace contextRef="#ctx0" brushRef="#br0" timeOffset="35">11615 4603 7971,'0'-12'-300,"0"1"1,0-1 1475,0 1-265,0 5 113,0-5-319,0 10-612,0-4 99,0 5 1,1 6 30,3 6 1,1 1-177,3 6 1,6 3-212,-3 5 0,4 5-143,1-2 1,-2-2 221,5-1 1,-4 1-304,4-2 1,-4 1 146,4-4 0,-5-2 40,1-2 1,-2 2 143,-2-6 1,0 0 10,-4-3 0,3-1-241,-2 0 131,-3 1 1,4-4-635,-5-1 212,0-4 578,-4 2 0,-6 0 0,0 1 0</inkml:trace>
  <inkml:trace contextRef="#ctx0" brushRef="#br0" timeOffset="36">11901 4511 8050,'-2'-7'439,"-2"-1"1,3 4-49,-3-3 1,2 4-167,-2-1 0,2 3 7,-6 1 0,3 1-213,-7 3 1,2 9-30,-9 10 1,0 6-132,-4 9 1,0 2 124,1 6 0,0 0-335,3 0 1,-1-2 158,5-2 0,-1-7 7,5-4 1,1-6-122,2 2 0,-1-7-148,5-1-56,1-5-198,3 3 708,0-6 0,5-5 0,1-1 0</inkml:trace>
  <inkml:trace contextRef="#ctx0" brushRef="#br0" timeOffset="37">12038 4877 8019,'-7'-5'1587,"2"5"-1513,5 0 0,0 5 17,0 6 1,-4 2 128,1 2 1,-1 4-309,4 8 0,0-3 28,0 2-74,0 4 1,0-6-220,0 2 1,0-5 168,0-2 1,0-5 1,0 1 1,1-4-70,3-3 0,-3-2 251,3-2 0,2-3 0,1 4 0</inkml:trace>
  <inkml:trace contextRef="#ctx0" brushRef="#br0" timeOffset="38">12460 3643 8204,'0'-6'1317,"0"1"-808,0 5 1,-1 5-310,-3 3 0,3 3 26,-3 4 1,-2 4-32,-2 8 0,-2 3-156,-2 8 0,-4 9 154,-3 10 0,-3 2-358,11-27 1,0 1-1,1 1 1,0 1 249,1 3 1,-1 0-1,4 0 1,0-1 3,0 2 0,0-2 1,1-3-1,0 0-364,3 0 0,0 0 1,-1 27-217,3 0 1,5-8 304,2-3 1,3-8 125,2-4 1,-1-4 63,1-3 0,0-4-48,4-4 1,-6-4 93,5 0 0,-9-5 371,6 2 1,-3-4-295,2 0 1,-5-5 172,-2 1 1,1-4-483,-1 3 0,1-4-1498,-1 1 854,-3-3-221,4-1 1047,0-5 0,-3-7 0,3-5 0</inkml:trace>
  <inkml:trace contextRef="#ctx0" brushRef="#br0" timeOffset="39">12643 3803 8040,'-5'-18'0,"4"-2"457,-3 5 1,2 3 353,2 5-912,0 4 1,0-3 273,0 2 288,0 3 0,0-3-485,0 8 0,4 3 27,0 9 0,4 1-70,-4 6 1,3 4 126,-3 0 1,4 1-159,-5-2 0,5-2 42,-4 3 1,3-3-489,-3-1 0,1-4 40,-1 0 504,-3-5 0,9 2 0,-3-4 0</inkml:trace>
  <inkml:trace contextRef="#ctx0" brushRef="#br0" timeOffset="40">12483 4329 8019,'0'-7'1512,"5"-2"-1258,3 5-149,7-4 0,-1 6 113,5-1 1,0-4-15,4 0 1,3 0-233,1 0 1,4 4 105,-5-1 1,1-1-443,-4 1 0,-2 1 260,-2 3 1,-2-4-594,-6 0 0,1 0 58,-1 4 639,-5 0 0,5 0 0,-5 0 0</inkml:trace>
  <inkml:trace contextRef="#ctx0" brushRef="#br0" timeOffset="41">12597 4466 8018,'-6'0'0,"-4"0"1172,8 0-212,-3 0 329,5 0-1215,5 0 1,2 0 56,4 0 3,1 0 0,-1 0-183,0 0 1,1 0 71,-1 0-140,6 0 77,-4 5 1,3-4 93,-5 3-300,-4 2 147,3-5 1,-9 9-314,3-2 279,-3 2 0,-1 3-60,0 2 0,-1 3 93,-3 5 1,-3 0-202,-9-1 135,4 1 1,-6 0 15,3 0 164,2 0-103,-4 0 0,6-6-98,0-1 381,-1 1-37,6-4 243,-4 4-89,8-6 166,-3 0-322,5 1 1,2-5-4,1 1 118,4-5-104,4 2 0,1-5-34,-1 0 0,0 0 45,1 0 0,3 0-82,0 0 0,1 0-181,-5 0 1,0 0-1193,1 0 853,-1 0 1,-3 0 424,-1 0 0,1 0 0,4 0 0</inkml:trace>
  <inkml:trace contextRef="#ctx0" brushRef="#br0" timeOffset="42">13111 3769 8164,'-6'-8'311,"2"1"0,1 3 291,0-4-165,1 6 1,-3-5 168,5 4-371,0 1 1,-1-3 22,-3 5 0,3 3-207,-3 4 0,3 7 158,1 13 0,0 5 34,0 10 0,0 5-272,0 10 1,0 0-218,0 0 1,0 0-33,0 0 1,4 0 126,0 0 0,1-5-84,-2-2 1,-1-5 90,1-3 0,3-2 201,-3-6 1,5-4-21,-4 1 0,0-10-10,-4 2 0,0-4 72,0 0 0,3-2-94,1-6 1,0 1-229,-4-1 0,0-3 390,0-1-1640,0-4 675,0 2-523,0-5 1321,0-5 0,10-1 0,3-6 0</inkml:trace>
  <inkml:trace contextRef="#ctx0" brushRef="#br0" timeOffset="43">13374 4123 8017,'0'-18'418,"-4"2"752,0 4-595,0 1-343,-1 4 1,3 2-5,-6 5-129,6 0 1,-9 7-53,4 4 1,-3 11 149,-2 8 0,2 7-174,3 1 1,-2 5 77,5-1 0,0-1-310,4 1 1,0-9 36,0 1 0,1-4-279,3 1 1,2-5 200,6-7 0,1-2 40,2-6 1,-1-4 500,5-4 1,0-1-146,4-2 0,0-2 19,-1-1 1,0-7-115,-3-6 1,3-3 246,-3 4 1,-3-5-55,-1 1 0,-2-3 94,-2-1 1,-4 0-212,-3 1 1,-3-2-231,-1-3 1,-5-2-495,-3-6 1,-7 5 344,-4-1 1,-4 6 150,-4-2 1,-2 12-44,-5 4 1,3 7-1022,1 0 1,3 4 1,-3 4 1163,5 7 0,-3 7 0,5 5 0</inkml:trace>
  <inkml:trace contextRef="#ctx0" brushRef="#br0" timeOffset="44">13260 4329 9290,'6'-2'1241,"-2"-2"-995,2 3 1,0-4 387,6 5-460,-1 0 0,2 0-9,2 0 1,-1 0-104,5 0 0,0 0 170,4 0 0,4 0 0,-1 0 0,1-1 3,-4-3 0,0 1-69,0-4-166,-1 4 0,1-12 0,0 2 0</inkml:trace>
  <inkml:trace contextRef="#ctx0" brushRef="#br0" timeOffset="45">13534 3609 7983,'-7'-18'619,"2"-3"1,5 8 134,0-2-455,0 7 0,0 2 391,0 2-103,0 3-186,0-4 0,2 6-341,1 3 108,4 7 1,9 7 5,3 5-5,3 5 0,1 2-39,0 8 0,-1 3-292,1 4 1,0 5 185,0-1 1,0 6-448,0-2 0,-2 3 387,-2 1 1,-2-1 70,-6-3 1,-1 2-301,-2-6 163,2 6 1,-9-8-9,3 2 1,-4-2-10,-4-1 1,-3-2 144,-9-2 0,4 2-25,-3-6 0,2-4-5,1-4 1,1-4-1,0 0 0,-5-3-131,1-4 0,4-2-288,3-6 0,0-1 98,-3-2 1,3-3-1174,1-5 1559,4 0 0,-2-5 0,5-1 0</inkml:trace>
  <inkml:trace contextRef="#ctx0" brushRef="#br0" timeOffset="46">14413 3792 8076,'0'-12'0,"0"1"-19,0-1 0,-1 5 105,-3-1 1,3 4 237,-3-3 1,-1 3-72,1-4 0,-1 6-106,1-2 0,2-1 10,-6 1 1,4 0-109,-3 4 1,-1 0 3,-3 0 0,3 2 133,0 1 0,1 4-167,-5 4 0,5 6 56,-1 2 1,4 7-88,-3 5 0,4 2 64,-1 1 0,3 0-132,1 1 1,0 4 42,0 3 1,0-2-22,0 2 0,1 0 18,3 4 0,1 0 65,3-1 1,2-4-193,-2-3 0,0-3 37,0 0 0,2-5-28,-2 1 0,-3-6 103,-1 2 1,1-3-202,-1-1 0,-1-4 12,-3 0 1,-1-4-96,-3 4 0,-2-5 32,-5 1 0,-1 2-151,1-2 1,-1-1 457,1-7 0,0 4 0,-6-5 0,-1 5 0</inkml:trace>
  <inkml:trace contextRef="#ctx0" brushRef="#br0" timeOffset="47">14048 4557 8044,'7'-11'295,"1"-1"-28,5 1 0,4 1 435,6 2 1,5-2-271,3 2 1,3 2-41,4-2 1,1 2-199,3-2 0,-3-1-75,-4 6 1,-2-1-1094,-3 4 683,-2-5 1,-9 3 290,0-1 0,0 1 0,4 2 0</inkml:trace>
  <inkml:trace contextRef="#ctx0" brushRef="#br0" timeOffset="48">14516 4637 8110,'0'-6'962,"0"0"287,0 6-1015,5 0 0,1 3 5,6 5 0,-1 0-31,1 12-119,-1-1 1,4 5-9,0 2 0,5 0 80,-5 4 0,0 1-263,-4 3 0,1-4 78,-1 1 0,1-6-247,-1 2 1,-1-3 111,-2-1 0,1-5 86,-5-3 1,3-3-110,-3 0 0,0-5-80,-4 1 0,1-4-303,3 4 139,-3-6 182,4 3 244,-5-5 0,-10 5 0,-3 2 0</inkml:trace>
  <inkml:trace contextRef="#ctx0" brushRef="#br0" timeOffset="49">14756 4580 8047,'0'-12'1800,"-2"6"-1597,-1 2 13,1 3 1,-8 7-429,3 6 1,-4 9 99,0 10 0,-4 3-114,0 4 0,-6 3-112,2 4 0,3-3-131,1 0 0,3-9-153,5 1 0,-2-4 622,5-4 0,0 6 0,4-8 0</inkml:trace>
  <inkml:trace contextRef="#ctx0" brushRef="#br0" timeOffset="50">14676 4979 8047,'11'-6'-336,"-2"-3"-42,3 5 1,-4-4 1326,8 0-525,1-2 1,-3 2 79,5 1 1,-1 0 121,1 0-398,3-4 0,-4 6 57,4-2 1,0-2-63,-3 5 1,-1-1-103,-3 1 0,-6 3 13,2-3 0,-6 4-117,3 4 1,-5 2-731,0 6 427,-1 4 175,-7 2 1,-2 5 55,-4 0 0,-6-1-171,-2 1 1,3 1-259,0 3 0,4-3 250,0 3 1,1-7 105,0-1 0,4-5 205,3 1-146,3 3 0,1-9 201,0 2 149,0-2 1,1 1-28,3-2 0,3-3-81,4-5 1,0 0-226,1 0 0,-1 0 83,1 0 1,3 0-493,0 0 0,0 0 216,-3 0 0,-1-4 245,1 1 0,4-6 0,2 2 0</inkml:trace>
  <inkml:trace contextRef="#ctx0" brushRef="#br0" timeOffset="51">15372 3506 7996,'0'-6'802,"0"-4"-154,0 8-195,0-3 21,0 5 0,-3 2-515,-1 1 0,-6 5-15,-2 7 1,0 4 103,-7 8 1,3 3 3,-3 8 0,0 8 66,-4 7 1,4 3-402,0 1 0,5 4 278,-1 0 0,9-28 1,1-1-34,-3 29 0,3-4 34,5-4 1,0-2-268,0-1 1,0-1 127,0-7 1,4 1 41,0-1 0,5 1-97,-2-5 1,3 4-9,2-4 1,2-4-148,-3-3 0,4-6 124,-3 2 0,-5-7 237,5-1 0,-3-6-7,2-2 1,-3 1 552,-1-5 1,-3-2-493,4-1 481,-6 3-597,8-6-53,-8 4 1,4-5 234,-2 0-128,-3 0 0,9-5 0,-3-2 0</inkml:trace>
  <inkml:trace contextRef="#ctx0" brushRef="#br0" timeOffset="52">15532 3849 8032,'0'-12'0,"0"1"190,0 0 1,0-1 376,0 1 0,0 3 108,0 0-246,0 6-248,0-3-7,0 5 0,4 1-291,0 3 0,4 7 68,-5 8 1,6 3 153,-1 1 1,-2 3-275,2 1 0,-2 0 83,2-4 1,1-1-263,-5 1 1,3-4 126,-3 0 1,4-5-478,-5 2 0,2-2 33,-1 1 665,-2-3 0,3 5 0,-5-6 0</inkml:trace>
  <inkml:trace contextRef="#ctx0" brushRef="#br0" timeOffset="53">15350 4294 8157,'6'0'-3,"0"-4"455,-2 1 1,2-1-67,6 4 0,-1 0-259,1 0 0,4 0 141,3 0 1,3-1-266,1-3 1,5 2-133,2-1 1,-1 0-159,2-1 0,-6 3 12,2-3 1,-7 3 175,-1 1 1,-5-4-1113,1 0 1211,-2 1 0,-2 3 0,1 0 0</inkml:trace>
  <inkml:trace contextRef="#ctx0" brushRef="#br0" timeOffset="54">15487 4386 7995,'0'-7'2064,"0"2"-2013,0 5 204,0 5 0,0 3-96,0 7 0,0-2-266,0 2 1,0 3-54,0 1 0,0-1-80,0 1 1,0-4-16,0 4 1,5-5 99,2 1 1,0-2-3,0-2 1,1-3 57,3-1 0,1-4 16,-1 1 1,1-3-260,-1-1 55,6 0 1,-5 0-707,3 0 993,-2 0 0,-6-5 0,-2-1 0</inkml:trace>
  <inkml:trace contextRef="#ctx0" brushRef="#br0" timeOffset="55">15647 4511 8336,'0'-6'925,"0"1"1,0 6-758,0 3 1,0 4 5,0 7 0,-2 3-53,-1 4 1,1 2-170,-2 3 1,3-2-91,1 6 89,0-1 1,0 1-307,0-1 1,0-4 197,0 0 0,0-5-611,0-2 248,0-5-482,0 2 1002,5-10 0,2 5 0,4-5 0</inkml:trace>
  <inkml:trace contextRef="#ctx0" brushRef="#br0" timeOffset="56">16012 3666 7932,'0'-8'824,"0"1"-88,0 4-927,0-2 218,0 15 0,0 3 171,0 10 0,5 5-175,3 2 1,-2 6 62,2 6 0,-1 1-133,5 10 1,-2 0-86,-2 5 0,0-4 85,-4 3 1,0-6 48,-4 6 1,0-4 148,0 1 1,-1-4-112,-3-4 0,-1-4-31,-3 0 0,-1-9 96,6 1 0,-5-7 114,4-1 0,0-1-304,4-3 49,0-4 1,-3-1-68,-1-6 0,0 1-624,4-1 431,0-5-227,5 4 1,-2-8-702,4 1 1224,1-6 0,3-4 0,1-4 0</inkml:trace>
  <inkml:trace contextRef="#ctx0" brushRef="#br0" timeOffset="57">16263 4191 7862,'0'-11'179,"0"0"185,5-1-454,-3 1-119,3 4 235,-5 2 1,0 14 541,0 3-454,0 7 152,0 9 0,0 0-95,0 10 1,0-5-98,0 5-52,5-3 0,-4-4 22,3-1-64,2-10 1,-3 6 50,4-11 1,1 0-164,3-3 160,1-1 1,-1-5-35,1-2 37,4-2-64,2-2 237,0 0-100,3-6 0,-4-1-83,2-8 146,2 2 1,-4-7-63,2 4 0,1-5 235,-5-2 1,1 0 132,-5-4-162,1-2-96,-1 0 1,-5-1-239,-2-1 0,-3-3 64,-1-4 1,-1 0-230,-3 4 0,-6 4 96,-5 4 0,-9-1-551,1 4 1,-2 3 304,2 8 1,-1 6-53,-3 2 1,3 6-123,-3 5 0,3 6-789,1 10 1301,-5 0 0,4 4 0,-4 3 0</inkml:trace>
  <inkml:trace contextRef="#ctx0" brushRef="#br0" timeOffset="58">16263 4374 7977,'7'-5'760,"-2"-1"1,0-4-358,2 2 0,0-1-128,0 5 1,-3-1-29,4 1 1,-1 3-195,5-3 1,3 2 141,0-2 0,4 3-180,-3-3 49,4 3-222,-2 1 0,1 0-173,0 0 0,-2 0 150,2 0-631,3 0 1,-5 1 94,2 3 717,-3-3 0,1 4 0,0-5 0</inkml:trace>
  <inkml:trace contextRef="#ctx0" brushRef="#br0" timeOffset="59">16697 3540 7931,'0'-17'0,"0"0"887,0 6-500,0-1 0,2 5 74,1-1-738,-1 6 577,3-3-72,-5 5 1,5 5 48,2 2 1,5 10-76,3 6 1,-1 4 240,5 8-312,-5 4 1,6 0 29,-4 3 1,3 3-874,-4-3 958,5-3-61,-2 5-4,0 2 0,-2 1-77,-4 2 1,-2 0-318,-3 0 0,-2-1 330,-5 6-150,0-6 36,0 3 0,-1-3 2,-3-2 1,-2 1 28,-5-9 0,3 0-107,0-4-47,6 0 138,-3-5 0,3-1 132,-1-5 1,0 0-168,-5 0 0,6-2 11,-2-2 0,2 2 74,-2-6 46,3 0-388,-10-3 0,10-1-381,-3 0 199,-2-4 62,5 3 394,-9-9 0,3 9 0,-4-3 0</inkml:trace>
  <inkml:trace contextRef="#ctx0" brushRef="#br0" timeOffset="60">17588 3780 8031,'0'-17'1094,"0"1"-640,0 4 63,0 0 371,0 1-171,0-1-4,0 1-254,0 5-562,-5 1 1,-1 6-5,-6 3 0,1 12-55,-1 11 1,1 10 95,0 4 1,3 5 92,0 4 1,6-2-274,-2 5 0,-1-1 226,1 1 0,0-2-77,4-5 1,0 0 2,0-1 0,2-3-165,1 0 135,-1-5 0,7 1-297,-6-8 243,6-2 1,-4-5-329,3 0 1,-2-2 183,-2-1 0,-3-4-71,3-5 0,-3 1 100,-1-1 1,0-3-127,0 0 419,-5-6 0,-1 8 0,-5-3 0</inkml:trace>
  <inkml:trace contextRef="#ctx0" brushRef="#br0" timeOffset="61">17303 4477 8022,'11'-8'566,"0"1"0,2 0-385,2 0 0,8-2-202,8 5 1,-2 0 213,1 4 0,3-4 50,2 1 1,1-1-509,-5 4 0,-2 0-1461,1 0 1726,-4 0 0,7-5 0,-4-2 0</inkml:trace>
  <inkml:trace contextRef="#ctx0" brushRef="#br0" timeOffset="62">17817 4374 8045,'0'-6'1738,"0"0"-579,0 2-874,0 2-183,5 2 0,-3 4 446,6 8-274,-6-3 0,10 13-145,-1 1 1,1 3 115,3 8 1,1-2-388,0 6 1,0-2 200,-1 3 0,-1-5-285,5 0 1,-5-1 106,1-6 1,-2-1-27,-1-3 0,-1-5 22,0-3 0,0-2-32,-4-2 1,2 1-723,-5-1 352,5-5-819,-8 5 424,4-10 327,-5 4 593,0-5 0,0-5 0,0-1 0</inkml:trace>
  <inkml:trace contextRef="#ctx0" brushRef="#br0" timeOffset="63">18068 4466 7874,'-1'-12'0,"-3"1"365,2-1 406,-3 6-640,5 1 1,-1 5-124,-3 0 1,-3 10-9,-9 5 0,3 7 10,-7 4 1,0 9-31,-6 7 1,1 2-134,-1 2 0,3-6-206,4-2 1,-1 2-5,4-2 1,1-4 362,4-3 0,-6-6 0,-1 3 0</inkml:trace>
  <inkml:trace contextRef="#ctx0" brushRef="#br0" timeOffset="64">18125 4694 7883,'0'-11'1856,"5"4"-1601,-4-3 1,9 5-408,-2-3 134,2 3 0,2 1-155,-1 1 1,-3-1 284,-1 4-1,1 0 0,3 0-284,1 0 81,-1 0 1,-1 1-152,-2 3 148,2-3 0,-9 6-77,3-4 97,-3 4 1,-1 4 58,0 1 1,-8 0-26,-4 3 1,-6-2 229,3 2-90,0-2 0,3-1-24,1-1 0,1 0 334,2 1-202,3-6-236,5 4 0,0-7 92,0 4 1,1-4-22,3 1 1,-1-3 42,4-1 0,1 4 118,3 0 1,5-1-10,-1-3-144,0 0 201,-3 0-205,-1 6 0,2-5 319,2 3-169,-2 2 1,3-1-81,-5 3 19,-4 2-18,3-4 45,-4 6-290,1-1 1,-2 0 105,-5 1 1,0 3-102,0 0 1,-7 4 49,-4-3 0,-4 4-440,-4-1 316,-3-3 0,4 5-463,-4-6 421,-1 0 0,0-3-578,0-1 1,1-3 816,3-1 0,-7 1 0,2 3 0</inkml:trace>
  <inkml:trace contextRef="#ctx0" brushRef="#br0" timeOffset="65">18696 3461 8003,'0'-7'-8,"5"-3"253,-4 4 45,4-1 202,-5-3 288,0 9-581,0-4-23,0 5 1,-5 9-169,-2 2 0,-5 11 107,-3 4 1,1 5-90,-5 11 1,1 1 91,-1 6 0,-1-3-212,5 7 0,-4-7 202,3 7 0,5-1 60,3-2 0,2-1 24,-2-3 0,2 0-51,2-1 0,3 0-25,-3-3 0,3 2 35,1-2 1,0-1-228,0 0 1,5-3 149,3 4 0,2-5-37,1 1 0,2 0-13,2-3 0,3 1-12,5-5 0,-4-3-46,0-2 0,-5-7 92,1-3 0,0 0 25,-3-1 0,2 1-24,-7-5 1,-2-3 450,-1-1-846,2-4-587,-4 7-1087,3-9 901,-5 4-763,0-5 1872,0-5 0,0-1 0,0-6 0</inkml:trace>
  <inkml:trace contextRef="#ctx0" brushRef="#br0" timeOffset="66">19004 3655 7929,'0'-24'0,"-3"2"2,-1 11 775,0-1-153,4 6-267,0 1-73,0 5-49,0 5 1,0 6-228,0 8 1,0 8 65,0 3 1,0 0-227,0 0 1,0-1 2,0 2 0,0 0-28,0-4 0,0 0-421,0-4 0,0-4 301,0 0 0,0-5 297,0 1 0,0-3 0,0 0 0</inkml:trace>
  <inkml:trace contextRef="#ctx0" brushRef="#br0" timeOffset="67">18753 4169 7983,'5'-8'0,"3"0"0,3 6 0,4-2 0,2 2 619,2-2 0,8 1-202,-1-4 0,6 3-377,2-4 0,6 4 68,1-3 0,-1 3-379,-2-4 1,-8 6 70,-3-2 0,-7 3-74,-1 1 0,-9 0-948,2 0 1222,-8 0 0,1 5 0,-5 1 0</inkml:trace>
  <inkml:trace contextRef="#ctx0" brushRef="#br0" timeOffset="68">18890 4306 7931,'-6'0'1188,"1"0"-314,5-5-573,0 3-82,0 7 1,-2 0 43,-1 11 0,1-5 66,-1 8-645,-4-5 261,6 8 0,-8-5 32,5 6 1,0-4-176,4 0 1,0-3-67,0 3 1,0-5 98,0 1 1,6-2 71,1-2 1,3-3 10,2-1 0,-1-4-39,1 0 0,3-1-282,0-2 1,4 0-412,-4 0 1,0 0 813,-3 0 0,4-5 0,2-2 0</inkml:trace>
  <inkml:trace contextRef="#ctx0" brushRef="#br0" timeOffset="69">19016 4488 7844,'0'-6'1484,"0"2"-1245,0 8 0,-4 2-253,0 6 0,0 3 460,4 0-311,-5 6 0,4 0-26,-3 6 0,3 1-152,1-2 0,0 0-253,0 4 1,0-4 188,0 0 0,-1 2-444,-3-1 0,3-4 275,-3-4 0,1-5-145,-1 1 1,3-6 420,-3-2 0,8-4 0,2 2 0</inkml:trace>
  <inkml:trace contextRef="#ctx0" brushRef="#br0" timeOffset="70">19484 3620 7500,'-1'-7'-289,"-3"-1"977,3 6 210,-4-3-630,5-1 1,-2 5 550,-2-3-96,3 3-489,-4 1 0,5 1-33,0 3 1,-4 8 26,1 7 1,-1 7-49,4 5 1,-4 7 71,0 4-86,0 2 0,4 3 55,0 3 0,-1 2-385,-3 5 1,3 1 161,-3 3 0,2-4 27,-2 0 1,1-1-165,-4-6 0,4-2-48,-1-6 139,3-3 0,1-5 49,0 1 0,0-5-4,0 0 0,0-5-23,0-3 1,0 1 17,0-4-46,0-2 1,0-1-138,0-4 0,0-1 369,0 1 1,0-5-844,0 1-481,0-6 356,0 8-330,0-8-262,-5 3 1382,4-5 0,-4-5 0,5-2 0</inkml:trace>
  <inkml:trace contextRef="#ctx0" brushRef="#br0" timeOffset="71">19701 4089 7860,'0'-18'9,"0"3"850,0-3-207,-5 10-83,4-7-208,-4 14-119,5-4-308,0 10 62,-6 6 0,1 8 448,-2 8-233,-3 2 0,3 10-85,-4 3 1,3 3-28,1 0 1,4 0-324,-1-3 0,3-7 158,1-4 0,1-6-246,3 2 225,2-8 0,11-7 96,2-4 1,3-5 14,0 0 1,3-1 202,1-2-240,3-5 1,6-2 7,-1-4 0,-4-4 29,1-1 1,-2 0 195,1 1 1,-3-2-39,-8-2 0,1-2-141,-4 2 0,1-3 36,-5-1 1,1-4-359,-10 1 0,1-5 66,-4 5-227,0-6 269,-10 8 0,-3-4-172,-10 5 0,-6 5-357,-5 3 0,-5 7-103,-7 5 1,0 3 423,1 3 1,0 5 134,3 7 1,-2 3 0,3 5 0</inkml:trace>
  <inkml:trace contextRef="#ctx0" brushRef="#br0" timeOffset="72">19621 4317 7954,'6'0'-7,"1"-4"1108,-3 0-254,-3 1-435,9-2 1,-4 2-69,6-5 1,0 6-300,4-2 1,-1 3 112,8 1 1,-2 0-329,10 0 0,-1 0 168,4 0 0,-3-1-730,-1-3 536,-4 2 0,0-3-882,-7 5 702,-2 0 1,-6 0-697,1 0 1072,-1 0 0,1 0 0,-1 0 0</inkml:trace>
  <inkml:trace contextRef="#ctx0" brushRef="#br0" timeOffset="73">20112 3563 7978,'4'-30'0,"0"-1"236,0 11 1,-1-5 375,1 9 1,5-1 215,-1 5-220,-3-2 283,0 8-159,-5 0-552,0-4-106,0 8 1,0-2 137,0 8 0,4 6 22,-1 6 1,1 5 31,-4 2 0,5 5 0,3 6 0,1 4-38,-2 0 1,5 5 14,-1-1 0,1 3-40,3 0-291,3 6 1,-2-5 214,3 0 0,-1-1-103,-3-3 0,-1-1-67,5 1 31,-5-6 0,3 4 11,-6-6 1,-1-1-210,-2-3 1,1 2 113,-5-5 0,-1 1-25,-3-2 0,0-1-26,0 1 34,0 3 0,0-5 18,0 3 0,-1-3 41,-3-1 1,2 0 13,-6 0 1,2-2-149,-2-2 99,-2 3 1,5-6-33,-3 3 0,-2-1-21,3-3 0,0-2-108,0 2 0,0-2 131,0-1 0,-4-1-310,4 0 49,-3 1 0,-2-1-431,1 1 0,1-5 811,2 1 0,-7-1 0,2 5 0</inkml:trace>
  <inkml:trace contextRef="#ctx0" brushRef="#br0" timeOffset="74">21003 4283 7818,'-6'-5'1640,"-5"3"-1197,10-3-666,-4 5 137,5 0-202,0 5 1,0-2-253,0 5 0,1-5 540,3 5 0,3 0 0,4 3 0</inkml:trace>
  <inkml:trace contextRef="#ctx0" brushRef="#br0" timeOffset="75">21677 3506 7818,'0'-6'214,"0"-4"21,0 3 0,-4 0 288,0-1-148,0 6-167,-1-3 0,3 5-163,-6 0 1,4 1 49,-3 3 0,3 7-68,-4 8 1,2 4 72,-2 4 0,-1 3-113,6 8 0,-5 3 156,4 4-1244,0 1 1064,4 0 0,-1-1-39,-3 1 1,3 4-59,-3-1 0,3 1 114,1-5 0,0 1 62,0 0 1,0-1-120,0 1 22,0 0 0,4-7 47,0-5 0,5-1 24,-2-6 1,-1 3 189,2-3-193,0 0 0,-2-8-38,-2 0 39,2-5 1,-5 3 441,3-1 1,1-4-559,-1 4 1,0-8 191,-4 0-391,0 0 0,-1 3-145,-3 1 1,-2-5 445,-6 1 0,-4-1 0,-2 5 0</inkml:trace>
  <inkml:trace contextRef="#ctx0" brushRef="#br0" timeOffset="76">21334 4420 7818,'5'-6'0,"-2"-5"0,4 4 576,-4 2-282,12-5 0,-7 8 110,7-2 45,-2-2-199,3 5 1,-2-8 470,5 5-411,0 0 0,2 3-59,1-3 0,-1 3-145,5-3 1,4 3-137,0 1 0,3 0-273,1 0 1,-3 0-755,-1 0 605,1 0 399,-2 0 0,-1 0 0,-5 0 1</inkml:trace>
  <inkml:trace contextRef="#ctx0" brushRef="#br0" timeOffset="77">22065 4431 7818,'0'-11'0,"0"3"250,0 1-42,0 4 1,-1-3 474,-3 2-461,3 3 1,-9-4-1,2 5 1,-2 6-71,-2 5 1,-4 6-151,-3 6 1,1 6 6,-1 5 1,0 2 167,-4 6 1,5-6-354,3 2 1,6 2 102,2-2 1,4-1-191,-1-7 0,8 3 61,4-2 1,2-4-57,1 0 0,6-7 290,2-1 1,2-6-43,2-1 1,4-2 367,0-6 0,1-2-162,-2-6 1,3-2 25,6-6 1,-6 0-39,-3-3 1,-1 1-144,-3-5 0,0 3-92,-3-3 0,-4 0-195,-7-4 0,1 1 92,-5-1 0,-2-1-234,-6-3 0,-2-2-177,-5-5 0,-7 3 210,-5 1 0,-1 4-31,-7 0 1,-3 7 98,-4 3 1,-4 7 286,4 2 0,0 4 0,4 0 0,-1 1 0,1 7 0,0 2 0</inkml:trace>
  <inkml:trace contextRef="#ctx0" brushRef="#br0" timeOffset="78">21791 4728 7818,'8'7'12,"-1"-4"0,1 2 179,3-1 1,4 0 29,1-4 1,8 0-14,-1 0 1,2 0 12,-2 0 1,5 0 220,2 0 1,-2 0-103,-1 0 0,1-4-120,-2 0 0,0 1 119,-7 3-339,2 0 0,-3-5 0,5-2 0</inkml:trace>
  <inkml:trace contextRef="#ctx0" brushRef="#br0" timeOffset="79">22785 3461 7823,'-7'0'836,"-3"1"-599,3 3 0,-4 7-182,0 8 1,-2 4 77,-2 4 0,-4 7-204,-8 8 0,3 2-49,-2 2 1,1-4 174,3 0 0,0-1 57,3 5 0,3-1 14,4-4 0,6 4-43,2-3 0,3-3-33,1-1 0,9 1 131,2-1 0,7 1-54,-3-5 0,5-1-277,-1-3 1,3-2 114,1-5 0,-4 0-190,0 0 1,-5-6-78,1-1 174,-2-4 57</inkml:trace>
  <inkml:trace contextRef="#ctx0" brushRef="#br0" timeOffset="80">22979 3700 7818,'0'-16'0,"0"3"18,0-2 1,0 2 58,0 2 1,0-1 149,0 1 0,0 3 768,0 1-710,0 4 0,0-1-59,0 8 1,-5 9-167,-3 10-11,-7 5 0,-3 11-158,-5 3 0,0 2 99,1 2 0,0 3-297,3 1 0,-1 1 222,4-2 0,5 3-116,3 5 0,6-8-39,-2-4 67,3-7 1,7 0 27,6-7 1,0-1-39,7-7 114,0 3 1,4-15 202,0 0 0,0 0-72,0-8 1,0 1 183,-1-4 0,1-5-65,0-3 1,0-3 111,0-4 0,-2-3-80,-2-5-277,3 0 0,-11-3 138,1-1 1,-2-5-199,-6 2 171,0-3 1,-6-3-170,-2-2 0,-3 1-81,-8-4 114,2 4 1,-9-6-191,3 5 0,-6 1 133,-2 6 0,-3 3-68,3 6 1,1 3 0,3-1 0,0 10-10,0-1 0,5 7-161,3 0 186,2 8 0,2 2 198,-1 6 0,1 4 0,0 2 0</inkml:trace>
  <inkml:trace contextRef="#ctx0" brushRef="#br0" timeOffset="81">22796 4191 7818,'-6'0'347,"1"0"-177,5-5 179,0 4-212,0-4 1,5 4 341,2-3 0,0 3-101,0-3 0,2 1-86,6 0 1,-1 0-166,5-5 0,0 5-193,4-5 126,0 5 1,0-5-725,0 4 474,5-5 1,-4 8-1320,2-3 1043,-1 3 1,-3-3 465,1 0 0,-5 0 0,-1 4 0</inkml:trace>
  <inkml:trace contextRef="#ctx0" brushRef="#br0" timeOffset="82">23196 3689 7818,'0'-18'0,"0"2"214,0 4 1,5 6-238,2 2 0,9 5 402,3 7 1,2 1-229,2 10 0,1 6 619,3 10 0,-2 1-273,6 10 1,-6-2-395,2 10 0,-4 3-118,-4 4 0,-11-28 0,-1 0 30,-3-1 0,-1 0 0,0 2 0,-3 0-366,-3 0 1,-2 0-1,0 1 1,-4-1 212,-3 0 0,-2 0 0,-2-1 0,-2-1 138,-3 1 0,0-1 0,-1-2 0,-1 1 0,0 1 0,1 0 0,-1 1 0,0 0 0,0 1 0,0 0 0</inkml:trace>
  <inkml:trace contextRef="#ctx0" brushRef="#br0" timeOffset="83">21939 7698 7865,'7'-2'-1348,"-3"-1"1450,-3 1 33,-1-3 98,0 0-177,0 4 1,-5-4 70,-3 5 1,2 0 0,-2 0 0,1 1 35,-5 3 0,5-3-56,-1 3 1,4-1 188,-3 0-145,-1-1 0,0 4 281,1-2-239,-1 2-73,-3 11 0,-5-3 37,1 5 1,-1 3-68,1 5 1,-2 5-20,-2-2 1,-1 3-30,4 2-38,1-1 78,4-5 1,4 3 17,4-6 1,1 4-33,2-8 0,2 4 20,1-7 0,4 1-70,4-1 1,6-2-98,2-6 0,2 0-62,2 1 0,0-5-212,0 1 209,5-5 310,-4 2-129,4-5-13,0-5 1,-4-2 358,2-4-156,-1-1-51,-3 1 0,0-4 36,-3 0 1,0-6-161,-8 2 1,2-2-112,-9-2 0,0 0 13,-4 0 0,-7-5-243,-4-2 1,-2 1 183,-6-2 1,0 2 62,-4-2 1,-3 0-1152,-1 4-108,-5 0 948,8 5 1,-4 0-78,6 3 0,3 6-287,-1 6 147,7 4 570,-4 3 0,6 1 0,-1 5 0</inkml:trace>
  <inkml:trace contextRef="#ctx0" brushRef="#br0" timeOffset="84">22693 7709 7865,'0'-6'-503,"0"-4"503,0 8 0,2-4 723,1 2-261,-1 3 209,3-4-192,-5 5-295,0 0 1,-2 4 27,-1-1 0,-2 6-82,-3-1 0,-4 2-137,1 2 1,0-1-162,-5 0 139,4 1 1,-3 3 48,-1 0 0,-4 2-116,1-2 1,-3-2-173,0 2 189,-1 3 0,0-6 29,0 4 0,5-4-2,3 0 0,2-1 39,2 1 1,1-5 6,2 1 1,3-4 42,5 3 1,0-3-50,0 4 0,1-2 205,3 2-87,2 2 0,10-8-29,-1 6 1,5-2-34,-1 2-14,3 2 0,-3-9 13,0 3 0,-1-1-73,1 0 0,1-1-140,-5 1 0,0-1-443,-3-2 1,-4 0-82,-1 0-530,-4 0 1224,2 0 0,-15 5 0,-3 1 0</inkml:trace>
  <inkml:trace contextRef="#ctx0" brushRef="#br0" timeOffset="85">22362 8143 8173,'5'6'877,"3"-2"-717,2-3 0,1 3 2,1 0 0,0 0-94,4-4-120,-4 0 1,9 4-239,-6 0 1,4-1 224,-4-3 65,0 5 0,-3-3 0,-1 3 0</inkml:trace>
  <inkml:trace contextRef="#ctx0" brushRef="#br0" timeOffset="86">23013 7641 7865,'0'-7'135,"0"-3"273,0 9-177,0-4 1,-1 5-41,-3 0 1,1 9 26,-4 2 1,3 9-174,-4 3-106,6 5 198,-8 6 0,8 1-315,-1-1 116,1-5 0,2 7-172,0-6 0,0 4 35,0-7 181,5 0 1,2-6-5,4-2 1,2 2 37,2-6 1,-2-1 69,2-7 1,2 2 320,-2-5-190,5 5-92,-7-8 1,7 4-42,-5-5 0,6-1 168,-2-3 0,-2-2 130,2-6 1,-5 1-169,2 0 0,-4-1-177,0 1 1,-6-5 26,-2 1 0,1-5-164,-1 1 1,0-3-52,-4 0 45,-6-6 125,5 3 1,-9-8-528,2 3 326,-7-3 0,1 3-385,-5-1 1,-1 7-7,-7 1 224,3 5 1,-5 8-164,2 3 1,2 2 106,-6 5 0,6 5 130,-2 2 0,5 7 275,3 1 0,-3 6 0,4-3 0</inkml:trace>
  <inkml:trace contextRef="#ctx0" brushRef="#br0" timeOffset="87">22922 7938 7865,'11'-7'452,"1"3"0,-1 2-176,0-2 1,2 3 85,2-3 0,3-1-173,5 1 0,0-1-75,0 1 1,3 3-720,1-3 463,0-2 0,-5 4 127,1-1-789,0 1 804,-5 2 0,3-5 0,-3-1 0</inkml:trace>
  <inkml:trace contextRef="#ctx0" brushRef="#br0" timeOffset="88">23835 7606 7865,'2'-15'0,"1"0"0,0 8 0,5-4 0,-6 7 496,3-1 690,-5 5-738,0 0-263,-10 0 1,1 7-122,-10 4 0,-1 0-269,-7 5 213,3 1 0,-8-4 28,6 2 0,-2 2 22,1-2 0,7 2-160,-3-2 0,8-3 5,0 4 0,3 0-50,4-1 1,0 1-108,4-5 239,0-5-30,4 5 267,0-5-240,0 5 40,5-4 0,-2 2 77,4-6 1,5 5-92,3-4 1,1 3 10,0-3 1,1 1-31,6-1 0,-4-3-7,0 3 1,-1-3-291,1-1 149,3 0 67,-10 0 0,4 2-807,-9 1 415,3-1 148,-8 3 336,3-5 0,0 5 0,1 1 0</inkml:trace>
  <inkml:trace contextRef="#ctx0" brushRef="#br0" timeOffset="89">23550 7983 9167,'6'5'826,"-1"-3"-699,0 3 0,2-2-165,4 1 194,6 5 1,0-4-689,6 3 375,-5 2 0,4-8-173,-3 6 1,2-5-276,2 0 1,-5 3 604,-3-3 0,3 1 0,0-4 0</inkml:trace>
  <inkml:trace contextRef="#ctx0" brushRef="#br0" timeOffset="90">24167 7606 7865,'0'-11'321,"0"-1"-80,0 1 380,0 0-251,0-1 170,0 6 61,0 1 0,0 6-266,0 3 0,0 7-139,0 8 1,0 3 152,0 1-163,0 10 1,0-5 133,0 10-318,0-5-454,0 6 530,0 0 0,0-3-109,0 2 1,0-2 32,0-2 0,0-5-134,0-2 1,3-3 92,1-1 0,0-2 63,-4-2 0,0-2 166,0-6 183,0 0 0,0 1-427,0-1 137,0-4-104,0 3 1,0-8-258,0 6-351,0-5-857,0 2 1378,0-5 0,-5 5 0,-1 1 0</inkml:trace>
  <inkml:trace contextRef="#ctx0" brushRef="#br0" timeOffset="91">11444 7709 8296,'-7'0'1531,"-2"1"-1314,6 3 0,-1 0 22,4 7 1,0 0-43,0 8 0,0 0-186,0 3 0,1 5 72,3 0 0,-2 3-231,6-3 1,-4 1 116,4-2 0,-6-1-172,2 1 0,1-6 84,-1 0 0,0-5-302,-4 4 295,5-5 0,-4 2 46,3-4 1,-3-5-155,-1 1 1,4-4-42,0 3-880,-1-4 577,-3 2 578,5-5 0,-3 5 0,3 1 0</inkml:trace>
  <inkml:trace contextRef="#ctx0" brushRef="#br0" timeOffset="92">11706 7800 8083,'0'-11'0,"-3"0"0,-1-1 530,0 1-136,4-1 489,0 6-600,0 1 0,0 7-289,0 6 0,0 2-55,0 13 1,1-1 106,3 8 0,-1-3-60,4 3 0,-3-1 104,4 2 1,-5-1-290,5-7 0,-4 5 82,3-9 0,-3 4-129,4-8 0,-4 0 13,3-3 1,-3-2-207,4-2-276,-6 2 149,3-9-40,0 9 606,-3-9 0,-2 4 0,-7-5 0</inkml:trace>
  <inkml:trace contextRef="#ctx0" brushRef="#br0" timeOffset="93">11695 7972 8083,'1'-10'291,"3"2"138,-3-2 156,4 9-409,0-4 1,-2 5 34,5 0 0,0 0 24,8 0 0,-4 0-310,4 0 1,1 3 153,2 1 0,-1 0-272,1-4 1,-1 0 159,1 0-1365,-2 0 1398,-6 0 0,5-5 0,2-1 0</inkml:trace>
  <inkml:trace contextRef="#ctx0" brushRef="#br0" timeOffset="94">11729 7721 8241,'5'-11'245,"3"4"1,7-2-59,4 5 0,3-4-29,1 5 1,-1-1-134,1 4 1,0-4-198,0 0 1,1 0-1228,3 4 1399,-3 0 0,9 0 0,-4 0 0</inkml:trace>
  <inkml:trace contextRef="#ctx0" brushRef="#br0" timeOffset="95">12437 7629 8161,'-6'-11'22,"1"3"-63,5 0-116,0 6 320,-5-3 1,0 6-29,-3 3 0,-2 2 217,2 6 1,2 4-185,-2 3 1,2 8-8,-2 3 0,2 3-224,2 2 99,3-1 0,-4 0-131,5 0 1,0-1 175,0-2 1,5-3-184,3-5 0,2-2 73,1-2 0,1-2-41,-1-6 0,0 1 91,1-1 0,3-5 18,0-2 1,2-3-40,-2-1 1,2 0 14,2 0 1,1-5 50,-5-2 0,4-3-25,-4-2 38,6 1 1,-9-5 163,4 1 1,-2-5-103,1 1 0,-4-3 156,1 0 0,-2-3-88,-6-1 0,-1 0-27,-3-4 1,0 3-200,0-3 17,-5-1 0,-1 1-571,-5-1 401,-6 1 1,-1 5-92,-5 2 0,1 5-171,-1 3 1,-1 1-45,-3 10 1,4 0-315,0 4 0,4 1 251,4 3 0,4 3 539,-1 4 0,1 0 0,4 6 0,-4 1 0</inkml:trace>
  <inkml:trace contextRef="#ctx0" brushRef="#br0" timeOffset="96">12346 7835 8123,'0'6'868,"0"-1"-242,0-5-31,5 0 1,-2 0-248,4 0 1,1 0 28,3 0 1,6 0-169,2 0 0,2 0-105,2 0 1,5 0-258,3 0 167,-4-5 0,1 3-772,-5-6 0,-1 5 472,-3 0 0,1 1-1665,-5 2 1951,1 0 0,-5-5 0,0-1 0</inkml:trace>
  <inkml:trace contextRef="#ctx0" brushRef="#br0" timeOffset="97">13020 7583 8133,'-12'0'-1197,"1"0"2447,5 0-725,1 0-138,5 0-48,5 0-142,-4 6-60,9-5 0,-4 8 48,6-6 0,0 5-15,4-4 0,-2 5-29,5-2 0,4 2-26,3-1 0,2 2-136,-1-2 0,-3 1-57,3-2 61,-3 3 0,-2-8 14,1 1 0,-4 2 43,0-1-90,-5 5-29,3-8 14,-6 5-22,-4-1 98,-2-4 0,-10 8-15,-3-5 1,-2-1 11,-2-3 0,-4 4-12,-3 0 0,1 1-190,-1-1 191,0-3 1,-5 8-230,-3-5 0,3 5 72,-2-2 1,3 0-61,4 0 1,-2-3 85,6 4 0,0-2-1282,3 2 1416,1 2 0,5 1 0,1 7 0</inkml:trace>
  <inkml:trace contextRef="#ctx0" brushRef="#br0" timeOffset="98">13397 7892 9592,'-5'-7'761,"-3"2"-652,-7 5 0,2 2 118,-2 1 0,-2 0-419,2 5 127,-5-1 1,2 3-378,-5-2 0,5 2 289,3-2 1,1 2-490,-1 1 0,4 1 330,-1-1 0,2-3 312,6-1 0,-5 1 0,3 3 0</inkml:trace>
  <inkml:trace contextRef="#ctx0" brushRef="#br0" timeOffset="99">13694 7366 8224,'0'-11'131,"0"0"1,0 3 403,0 0-61,0 6 140,0-3 31,-5 5-436,3 0 1,-3 2-16,5 6 0,-4 1 0,1 10 0,-1 4-142,4 3 0,0 10-213,0-2 1,0-1 118,0-2 0,5-2-480,2 1 0,0-2 56,0-5 0,-3-5-162,4-3 0,-4-2-844,3-2 1472,-4 1 0,7-1 0,-4 0 0</inkml:trace>
  <inkml:trace contextRef="#ctx0" brushRef="#br0" timeOffset="100">13568 7835 8120,'-6'-5'716,"1"3"-80,5-3-150,0 5-76,5 0 1,5 0-102,5 0 1,2 0-305,-2 0 1,3 0-148,4 0 0,1 0-162,0 0 0,0-1 221,0-3-604,0 3 481,-1-4 0,-3 1-494,0 0 1,-1 0 303,1 4 0,-2-3 396,-6-1 0,1 0 0,-1 4 0</inkml:trace>
  <inkml:trace contextRef="#ctx0" brushRef="#br0" timeOffset="101">13671 7995 8120,'-7'6'243,"2"-1"567,5-5 1872,0 0-2583,5 0 1,-2 0 318,5 0-278,-1 0 1,5 0-17,-1 0 0,0 0-282,1 0 163,-1 0 13,1 0 0,-1 1-153,1 3 1,-5-1-120,1 4 1,-6 1-65,2 3 176,-3 1 0,-1 0-146,0 4 0,-1 0 112,-3 3 1,-1 3-84,-2-3 1,-4-1 139,4 1 1,-2-4-54,1 4 0,-1-5 48,6 1 20,-6-2 1,8-2 353,-3 1 0,2-5-106,2 1 1,4-4 400,0 3 0,5-4-185,-1 1 1,3-3 368,4-1 0,-1 0-291,5 0 0,-1 0 249,1 0-427,3 0 1,-6 0-831,3 0 340,-2 0-1288,-6 0 1518,0 5 0,1 6 0,-1 7 0</inkml:trace>
  <inkml:trace contextRef="#ctx0" brushRef="#br0" timeOffset="102">15053 7469 8151,'-5'-6'-381,"2"-3"174,-5 5 1,6-1 439,-2 1 30,3 3 275,1-4-76,0 5 1,0 5-266,0 3 0,0 3-78,0 4 0,0 3 56,0 5 1,1 0 21,3 0 0,-3-1-168,3 1 0,-3 4-271,-1 0 0,2-1 206,1-3 1,-1 0 64,1 0 1,3 0-65,-3-1 0,5-4-45,-4-3 1,1-2-46,-1-1 1,-3-1-307,3 0-573,-3 1 274,4-1 0,-4-3-85,3-1 815,-3-4 0,-1 2 0,0-5 0</inkml:trace>
  <inkml:trace contextRef="#ctx0" brushRef="#br0" timeOffset="103">15224 7561 8266,'0'-7'667,"0"-3"-260,0 4-263,0-1 1,0 4-3,0 6 1,0 9 7,0 7 1,0 4-96,0 3 1,0 0-217,0 4 1,0-3-21,0 3 1,0-3-109,0 3 0,0-8-25,0 1 0,4-4 72,0 0 1,3-3-135,-3-4 0,1-2 376,-1-2 0,-3 2 0,4-4 0</inkml:trace>
  <inkml:trace contextRef="#ctx0" brushRef="#br0" timeOffset="104">15178 7755 8265,'2'-8'0,"1"1"0,0 4 626,5-1 1,-5 2 332,5-2-765,0 3 0,3-4-128,0 5 0,2 0-473,2 0 118,-2 0 1,5 0-371,-3 0 0,-1 0 305,5 0 1,-5-4-694,1 0 1047,-7-5 0,7 3 0,-2-6 0</inkml:trace>
  <inkml:trace contextRef="#ctx0" brushRef="#br0" timeOffset="105">15235 7515 8265,'0'-8'295,"0"1"0,6-1-10,1-3 0,1 1-334,3 2 0,-2 3 68,6 5 1,3 0-477,1 0 1,3 0 82,0 0 374,1 0 0,5 0 0,1 0 0</inkml:trace>
  <inkml:trace contextRef="#ctx0" brushRef="#br0" timeOffset="106">15886 7424 8197,'-6'-6'249,"-4"5"1,7-4-159,-4 5 1,-1 5-77,-3 3 0,-1 7 75,1 4 0,-1 3-118,1 1 0,1 1 54,2 2 1,-1 2 131,6 3 0,-1 0-212,4-4 0,0 3-348,0-3 0,0-4 231,0-4 0,5-5 117,2 1 0,4-3 121,0-5 0,4 2-106,1-5 1,4 0 231,-1-4 1,-1-2-105,1-1 1,0-4 158,4-4 0,-2-1-10,-2 1-86,3-5 1,-10 2 214,4-5 1,-5 3-207,-3-3-56,-3 0 0,-5-5-112,0-3 0,0 3 152,0-2 1,-7-3-380,-4-2 0,-2 2 86,-6-2 0,0 7-393,-4 1 0,-3 3 36,-1 9 1,-3-2-147,3 9 0,0 0 280,4 4 1,4 4 370,0 0 0,0 10 0,-3-1 0</inkml:trace>
  <inkml:trace contextRef="#ctx0" brushRef="#br0" timeOffset="107">15772 7583 8150,'0'-6'-121,"0"1"464,0 5-189,5 0 1,2-4-18,4 0 0,4 1-10,1 3 0,-1-4-14,-4 0 1,4-4 102,1 5-511,-1-1 187,-4-1-136,6 3 1,-5-3-169,4 5 1,-4 0 89,0 0 322,-1 0 0,6-5 0,0-1 0</inkml:trace>
  <inkml:trace contextRef="#ctx0" brushRef="#br0" timeOffset="108">16138 7378 8083,'-12'-6'0,"6"-5"482,1 5 60,5 0-645,0 1 70,0 0 0,1 3 257,3-2-91,-3 3 0,14 1 0,-7 0-103,9 0 75,-1 5 1,1-3 105,2 1-307,2-1 76,-3 3 0,5-4 187,0 3-209,-6-3 0,5-1 138,-3 0-49,-3 0 8,6 0 1,-5 0 49,2 0-60,-3 0-12,-5 0 0,1 0 68,-1 0-51,-4 0 0,-1 4 50,-2 0-201,-3-1 198,4-3 2,-5 6-60,-5 0 1,-5 5-40,-5 1 1,-6-1-29,2 1-17,-2 4 1,-2-3-132,0 2 0,-4 1 85,1 0 0,-1-1-116,4-4 0,6 0-92,1-4-438,-1 3-1,4-3-251,1-1 989,7 4 0,10-9 0,2 4 0</inkml:trace>
  <inkml:trace contextRef="#ctx0" brushRef="#br0" timeOffset="109">16457 7561 8584,'0'-7'607,"0"2"0,-1 1-247,-3 1-372,-7-1 51,-2 4 0,-8 1-212,2 3 105,-3 2-121,-6 1 0,4 3-174,-3-3 1,3 3 162,1 2-529,6-6 1,0 3 728,6-5 0,-1 5 0,1-3 0</inkml:trace>
  <inkml:trace contextRef="#ctx0" brushRef="#br0" timeOffset="110">16743 7161 8109,'-1'-12'133,"-3"1"1,3 0 548,-3-1-437,3 1-8,-5 4 1,4-1 119,-6 4 0,6 1-120,-2 7 1,3 2-169,1 6-19,0 4 0,0 2 86,0 5 1,0 1-256,0 3 74,0-3 1,4 7-67,-1-4 1,2 0-375,-1-4 0,-3-1 104,3 1 170,-2-5-343,-2-1 0,3-6 170,1 0 1,0 1 383,-4-1 0,-5 1 0,-1-1 0</inkml:trace>
  <inkml:trace contextRef="#ctx0" brushRef="#br0" timeOffset="111">16617 7572 8042,'5'-10'-177,"3"2"1,2-2 176,7 9 0,-5-5 163,4 2 0,-4 2-70,0-1 0,0 0 129,4-1 0,1 3-1,6-3-489,0-2 175,0 5-15,-5-4-140,3-1 0,-3 5 270,0-9 0,2 9-491,-5-3 220,1 3-59,-5 1 308,0-5 0,1 3 0,-1-3 0</inkml:trace>
  <inkml:trace contextRef="#ctx0" brushRef="#br0" timeOffset="112">16754 7629 8930,'-6'12'366,"-4"0"-30,2 3 1,2-1-242,-2 5-67,1-5 0,-1 12-76,0-3 18,1-3 1,1 2 88,2-3 1,-1-2-40,1 2 0,0-3 16,4 3 0,0-5-102,0 1 1,1-4 97,3-3 0,2 1 28,6-5 1,-1 3-256,1-3-27,4 0 86,-3-4 1,7 0-234,-5 0 1,4-4 257,-3 0 0,-1-3 45,-4 3 1,0-1-141,-4 1 206,3-2 0,-3-6 0,4 1 0</inkml:trace>
  <inkml:trace contextRef="#ctx0" brushRef="#br0" timeOffset="113">16846 7812 8201,'-7'0'1321,"2"0"-498,5 0-438,0 5-177,0 1 1,0 7 128,0 2 1,0-1-116,0 5 1,0 0-16,0 4 1,4 4-74,0-1 0,0 1-208,-4-4 0,0 4 148,0-1 1,0 0-115,0-7 0,0 1-397,0-5 201,0 0-231,0-8-455,0 3 308,0-4 0,1 1 614,3-4 0,-3-1 0,4-2 0</inkml:trace>
  <inkml:trace contextRef="#ctx0" brushRef="#br0" timeOffset="114">18022 7344 8190,'-7'-7'-67,"-1"3"399,5-2 36,-2 5 0,4-4 32,-3 5 43,3 0-160,-9 0 1,7 1-62,-4 3 0,4 6-31,-1 5 1,-1 7-253,1 1 87,1-1 1,1 11 3,-1-2 0,1 1-184,-2-2 1,3 2-138,1-6 0,0 1 153,0-4 1,0-1 0,0-3 1,0 1 112,0-5 1,4 0-74,0-3 0,0-1-285,-4 1-406,5-1 440,-4 0 348,4-4 0,-5 3 0,0-4 0</inkml:trace>
  <inkml:trace contextRef="#ctx0" brushRef="#br0" timeOffset="115">18091 7446 8112,'7'-17'-928,"1"1"1,-6 8 1654,2 0 2078,3 5-2267,-1-2-330,0 10 0,1 3-39,-4 7 1,-1 3-123,1 5 1,-1 0 35,-2 0 1,4 3-252,-1 1 1,1 3-281,-4-3 380,0 0 0,1-5-129,3 1 1,-2-5-680,1-3 156,-1-2 213,-2-2 93,5 1-60,-4-6 1,3-1 473,-8-5 0,-2 0 0,-6 0 0</inkml:trace>
  <inkml:trace contextRef="#ctx0" brushRef="#br0" timeOffset="116">18056 7606 8112,'0'-6'-731,"2"0"911,1 2 0,1 3 445,8-3 0,-2 2-266,9 2 1,-4 0-3,4 0-310,0 0 0,8 0-150,-1 0 1,5 0-83,-4 0 0,3 0-403,-3 0 0,-4 0 588,-4 0 0,-5-5 0,2-1 0</inkml:trace>
  <inkml:trace contextRef="#ctx0" brushRef="#br0" timeOffset="117">18113 7389 8075,'6'-6'0,"0"-4"63,5 2 0,2 3 26,2 1 1,3-1-11,5 1 0,0 1 16,0 3 0,-2 0-1026,-2 0 589,3 0 0,-8 0 342,5 0 0,-5 5 0,2 1 0</inkml:trace>
  <inkml:trace contextRef="#ctx0" brushRef="#br0" timeOffset="118">18764 7355 8292,'-11'-1'-848,"0"-3"1896,4 3-708,-3-4 0,5 11-414,-3 5 1,-2 2 330,3 6 1,0 1-32,0 7 1,0-2-204,0 6 0,2-2 122,5 2 0,0 2-334,0-3 1,5-2 117,2-1 0,5-5-12,3-3 0,3-1 71,5-3-122,-1-7 51,1 7 0,0-13 165,0 1 0,0-1-7,0-2 0,0-5 182,-1-3 0,0-2-69,-3-2 1,1-3 27,-4 0 0,-5-4-51,-3 4 1,-6-6-173,2 2 0,-3-6 71,-1-2 1,-5-3-6,-3 3 0,-7-7-125,-4 3 0,-2-3-509,-2 8 467,0-1 0,-4 5 24,1 3 0,-2 7-445,1 4 1,3 5-569,-3 0 0,3 6 322,1 5 775,6 2 0,-5 7 0,4 0 0</inkml:trace>
  <inkml:trace contextRef="#ctx0" brushRef="#br0" timeOffset="119">18650 7595 8154,'4'-8'791,"0"1"1,5 4-514,-2-1 0,4 3-169,0 1 0,2-4 20,2 0 1,1 1-154,3 3 0,-1 0-1407,-3 0 736,-2 0 387,9 0 308,-10 0 0,5 0 0,-6 0 0</inkml:trace>
  <inkml:trace contextRef="#ctx0" brushRef="#br0" timeOffset="120">19130 7412 8387,'0'-11'189,"0"3"-390,0 0 161,5 6 31,1-3 1,2 5-27,0 0 140,-1 0 1,5 0 230,-1 0 0,2 1-193,2 3 0,-1-2-35,5 6 0,-1-2-273,1 2 222,2 2-15,-8-9 1,7 8 218,-4-5-171,4 0-58,-7-4 0,7 0-2,-5 0 0,0 0-17,-3 0 0,-1 0-13,1 0 0,-5 0 82,1 0 44,-6 0-292,3 0 75,-5 0 0,-2 4 44,-6 0 0,-1 3-70,-10-3 48,-5 5 0,-1-4-121,-6 3 1,1 2 125,-4-3-287,4 4 185,-2 0 1,9-3-61,0-1 226,5 1 0,7 3 0,-1 1 0</inkml:trace>
  <inkml:trace contextRef="#ctx0" brushRef="#br0" timeOffset="121">19507 7595 8190,'7'-1'143,"1"-3"1,-2 1 756,2-4-579,2 4 1,-9-3-73,3 2 1,-8 3-38,-3-3 1,-5 3 31,-3 1 0,-3 3-679,-4 1 360,-6 5 1,2-3 122,-4 6-1151,4-1 795,-1 1 1,5-2-1228,3-3 1535,-3 4 0,10-5 0,-5 5 0</inkml:trace>
  <inkml:trace contextRef="#ctx0" brushRef="#br0" timeOffset="122">19987 7047 7807,'-7'0'735,"-3"0"-309,9 0 1,-6 5-78,4 2 0,-2 4 66,-3 0-322,3 0 1,1 6-77,0 2 0,0-1 21,4 1 0,0-2-203,0 2 1,4 3-188,0-3 276,5-2 1,-3-1 143,6-4-715,-1-1 422,1 0 0,-1 1-260,0-1 1,-3-3 484,0-1 0,-6 1 0,3 3 0</inkml:trace>
  <inkml:trace contextRef="#ctx0" brushRef="#br0" timeOffset="123">19770 7515 8117,'6'0'809,"4"0"0,-4 0-862,6 0 1,-1 0 218,1 0 1,-1 0 176,0 0 1,6 0-68,2 0 0,4 0-1,3 0 1,0 0-255,4 0-3,1-5 0,3 4-260,0-3 136,1-3 78,-1 1 1,-5-2-414,-2 1 0,-3 3 246,-1-4 1,-9 6-89,-3-2 183,-7 3 1,0 1 99,-8 0 0,-13 5 0,-7 1 0</inkml:trace>
  <inkml:trace contextRef="#ctx0" brushRef="#br0" timeOffset="124">19918 7663 8134,'-11'0'1177,"4"0"-891,2 0 1,5 2-414,0 1 124,0-1 76,0 8 1,0-4 115,0 6-9,-5-1 0,4 2-374,-3 2 150,3-2 0,1 7-108,0-5 0,0 4 132,0-4 0,4 1 195,-1-5-128,1 1 168,1-1 0,-4-3 0,3-1-105,3-4-306,-1 2 1,5-5-7,1 0 0,1 0-42,2 0 1,-1 0-507,5 0 0,-5 0 137,1 0 613,-2 0 0,-2-5 0,0-2 0</inkml:trace>
  <inkml:trace contextRef="#ctx0" brushRef="#br0" timeOffset="125">19998 7812 8134,'-6'0'1047,"1"0"1,6 0-586,3 0 0,2 5-37,5 3 1,-3 2-217,0 1 0,-1 2-15,5 2 1,-5-1-67,1 5 82,-6 0 0,7 5 150,-5 3-402,0-3-1,1 4 271,-4-5-677,4-6 0,-5 1 118,0-3 162,0-7-762,0 7 495,0-8 183,0 4 253,-5-5 0,-6 5 0,-7-5 0</inkml:trace>
  <inkml:trace contextRef="#ctx0" brushRef="#br0" timeOffset="126">10804 9765 8462,'0'-7'1440,"-1"2"-795,-3 5 3,3 0-176,-9 0-237,3 0-81,-4 0 0,-1 5 29,1 3 1,0 2-235,-1 2 73,-4 4-142,3-3 0,-9 8-140,3-2 1,-6-1 167,-2 1 1,-1 0-73,2 4 1,-3-4 73,-6 0 0,2-5-15,3 1 0,-7-2-60,3-1 0,0-2-93,-1-3 0,5 2 354,-4-5-47,-1 0 0,7-4-10,-2 0 1,-2 0-63,6 0 1,0-1 18,7-3 0,3 1-2,4-4 0,2-1-109,2-3 0,3-5 9,5 1 1,2-5-159,1 1 0,0-2 187,5 2 0,3-2 32,4 2 24,1 2 1,-4 1 127,3 4 1,-3 5-80,-1-1 1,1 6 158,-5-2 1,3 3-100,2 1 0,3 5 89,0 2 0,4 7 68,-3 1 1,4 6-24,-1-2 0,4 2 62,3 2-193,-1 0 1,6-1-57,-4-3 1,5 2 78,-2-2 1,3 2-140,1-2 111,1-3 0,-5-5 17,1 1 0,-2-1-4,1 1 1,-1-5 247,-2 1-258,-3-6-29,4 4 0,-5-6 383,0 0-355,-6 0 0,0 0 67,-6 0-60,1 0 1,-5-2-105,1-2 1,-5 2-238,0-6 1,-1 5-665,-2-5-139,0 0 1,-5-2 1048,-3 3 0,-7-4 0,-3 5 0</inkml:trace>
  <inkml:trace contextRef="#ctx0" brushRef="#br0" timeOffset="127">12026 9331 8144,'-1'-8'-764,"-3"1"525,3 4 1,-6-6 95,4 5 0,1-1 143,-1 2 0,1 1 1,-1-4 1,-1 2 0,0 3-1,4-4 0,0 6 613,0 3 0,0 2 881,0 6 0,-4 4-969,0 3 1,0 4-307,4 4 1,0-2-176,0 5 1,0 0-214,0 0 112,0 3 0,6-9-225,1 3 0,0-4 157,0-4 0,-1 1 1,2-5 0,1 0-2,-5-3 1,3-1 41,-3 1 1,0-1-46,-4 1 128,0-1 0,-10 0 0,-3 1 0</inkml:trace>
  <inkml:trace contextRef="#ctx0" brushRef="#br0" timeOffset="128">11695 9982 8168,'-11'-5'139,"4"3"1,2-4 719,5 2-502,0 3 0,1-4 380,3 5-408,3 0 0,5 0-70,3 0 0,8 0-39,8 0 1,7 0-36,4 0 1,3-4-170,5 0 1,2-1-1273,5 1 1245,-5 3 182,4-9 0,-8 4-400,5-6 129,-4 6 0,1-4-81,-4 2 0,-7 2 85,-4-2 0,-4 6-1174,-8-2 658,3 3 276,-14 1-1258,0 0 1912,-7 0 1,-10 5 0,-2 1 0</inkml:trace>
  <inkml:trace contextRef="#ctx0" brushRef="#br0" timeOffset="129">11901 10313 8185,'0'-6'0,"-2"-1"330,-2 4 158,3 1 1,-5-3-171,2 5 0,2 4 41,-6 0 0,4 5 180,-4-2-296,1 9-100,1-4 0,-1 10 55,3-3 1,2 4-105,-6 3 1,4 0-216,-3 4 1,4-1 74,-1 2 1,-1 2-174,2-3 0,-1 2 90,4-2 0,0 2-172,0-5 1,5-1 123,2-3 169,4-5 0,4-1 120,0-6-151,5 0 1,-3 0 81,2-4 1,2 2 173,-2-5 1,3 0-103,1-4 0,0-4 131,0 0 1,-1-5-57,1 2 0,-4-4-42,0 0 1,-1-4-300,1 0 244,-2-6-60,-6 3 0,-1-2-111,-2-3 1,1 3 80,-5-7 0,-2-2-147,-6-1 1,-3 1 18,-9-2 0,1 1-202,-8-5 1,3 6 59,-7 3 0,-2 3 89,-1 4 0,1 2-228,-2 6 172,6 4 1,-7 2-271,5 5 0,1 2 111,3 1 0,1 4-204,3 4 398,3 1 0,4-1-105,1 0 1,1 2 303,2 2 0,-2 3 0,4 5 0</inkml:trace>
  <inkml:trace contextRef="#ctx0" brushRef="#br0" timeOffset="130">11775 10633 8219,'-6'6'1191,"0"-1"-951,6-5 1,6 4 29,1 0 1,5 0-34,3-4 1,4-2-1,8-1 1,2 0-184,5-5-12,0 6 1,0-8 226,1 2-671,-6 3 23,-1-5 40,0 9 0,-8-8-389,3 5 1,-8-4 345,0 5 382,-2-1 0,-2-1 0,1-2 0</inkml:trace>
  <inkml:trace contextRef="#ctx0" brushRef="#br0" timeOffset="131">12357 10256 8124,'-10'-8'659,"3"1"-344,-4-1 0,10 0-99,-3 1 1,3 3-139,1-4 447,0 6-313,0-8-53,0 8 0,5-4-24,3 2 124,2 3-155,1-9 0,1 9-56,-1-3 0,1-1 91,-1 1 1,-3 0-135,-1 4 0,-3 0 47,4 0-230,-6 0 0,3 1-232,-5 3 247,0 3-18,0 4 32,0 0-53,0 1 152,0-1 1,0 1-138,0-1 1,0-3 84,0-1-1,0 1 96,0 3 315,0 1-2,0-1-135,0-4 23,0-2 42,0 0 45,5-4-227,-3 4 1,8-5 87,-3 0-157,4 5 0,-4-4 21,1 3 0,-1-1 24,5 1 0,-1-2-106,1 6 1,-1-1 99,1 5 0,-5-5-32,1 1 1,-2 0-278,2 3 16,2 0 253,-9 1-4,4-1 1,-5 1 47,0-1 0,-1-1 103,-3-2 0,-2 2-53,-6-2 0,0-2 147,-4 2 0,-1-5 201,-6 5-238,5-5 1,-3 2-190,1-5 0,3 0-133,-2 0 0,5 0-1660,-2 0 937,4 0 857,0-5 0,6-7 0,1-6 0</inkml:trace>
  <inkml:trace contextRef="#ctx0" brushRef="#br0" timeOffset="132">14185 9639 8322,'-5'-11'-136,"3"4"238,-8-3 92,9 4 0,-5 0 694,2 2-371,3-3 60,-5 6-156,6-4-198,-5 5 1,4 6-17,-3 6 0,3 4 20,1 7 0,0 1-97,0 3 0,0 2-295,0 5 127,0 1 0,4-1 104,0 0 0,1 0-124,-1 1 0,-2-6-153,6-2 0,-2-3-112,2-1 269,2-1 1,-5-4-165,2-3 0,2-2-90,-5-2 0,1 3-271,-1-2 0,-3 2-984,3-7 737,-3 4 826,-1-5 0,-5 4 0,-1-4 0</inkml:trace>
  <inkml:trace contextRef="#ctx0" brushRef="#br0" timeOffset="133">14345 9753 8285,'0'-11'1085,"1"0"-2059,3-1-47,-3 1 1335,9 4 0,-7 2-185,4 5 1,-4 2 995,1 1-761,-3 4 0,-1 9 108,0 3-288,0 8 1,0-2-261,0 6 0,-4 0 100,0 8-21,-5-9 1,8 8-68,-3-7 1,3-4 16,1 0 0,0-3-238,0-1 0,4-5 96,0-3 0,5 0-245,-2-3 147,3 2 23,2-8 79,-6 0-690,4-1 395,-3-5 480,-1 0 0,-1 0 0,-5 0 0</inkml:trace>
  <inkml:trace contextRef="#ctx0" brushRef="#br0" timeOffset="134">14356 10016 8162,'5'-11'0,"-2"3"0,4 0 0,1 6 602,3-2-333,6 3 0,-3-3 95,5 0 0,-4 0-149,4 4 0,0-1 15,4-3 1,0 3 26,0-3-168,-6 3 0,5-3 15,-3 0 1,-1 1-670,1 3 274,-5 0 188,2-6-1320,-4 5 707,-6-4 716,-1 5 0,-5-5 0,0-1 0</inkml:trace>
  <inkml:trace contextRef="#ctx0" brushRef="#br0" timeOffset="135">14310 9799 8350,'18'-11'219,"-3"-1"0,3 1-219,5-1 0,2 2 1487,6 3-908,-1-3 0,1 7-98,-1-5-285,-4 6 0,1-7-289,-4 5 1,0-3-500,0 3 1,-5 0 591,-3 4 0,-2 0 0,-2 0 0</inkml:trace>
  <inkml:trace contextRef="#ctx0" brushRef="#br0" timeOffset="136">16400 9799 8161,'0'-6'-24,"5"-3"12,3 5 0,6-4 985,1 5-388,6-6-269,-4 7 0,11-6 333,3 4-195,2-5-365,1 8 1,1-9-58,4 2 0,0 2 147,3-2 1,0 4 43,-8-3 0,3 3-311,-7-4 1,-6 6-512,-1-2 1,-8 2-973,1 2 560,-4 0 1011,-5 0 0,-2 6 0,-5 0 0</inkml:trace>
  <inkml:trace contextRef="#ctx0" brushRef="#br0" timeOffset="137">16652 10016 8282,'-12'-5'2089,"6"-1"-1250,1-1-156,5-3-414,5 9 0,-3-8 173,6 5 1,1-1-224,6 1 0,-1 3-139,5-3 1,-4 3 63,4 1 0,-1 0-179,1 0 0,1 5 3,-4 3 85,-1 2 1,-5 1-6,-2 1-689,-3 4 428,-5 2 1,0 1-368,0 0 1,-5 0 228,-3 4 0,-6 0-34,-1 0 1,-4-1 60,4 1 1,-6 0 104,2 0 75,3 0 1,-3-5-88,7-3 0,-2 1 142,7-1 0,0-3 376,0-4-18,4-1 0,-1 3 305,8-2 0,3-3-205,4-5 0,6 0 192,2 0 0,2 0-195,2 0 1,4-1-42,-1-3 1,1 3-833,-4-3 317,-5 3 167,3-5 0,-8 5-548,2-3 418,-2 3 0,-6 1-1899,1 0 1019,-6 0 1033,4 0 0,-6 0 0,0 0 0</inkml:trace>
  <inkml:trace contextRef="#ctx0" brushRef="#br0" timeOffset="138">17874 9399 8083,'0'-11'336,"0"0"-130,0-1 220,0 6 32,0 1 1278,0 5-1462,-5 5 1,-2 2-64,-4 9 1,-6-2-331,-2 5 76,-2 0 71,-2 9 0,-4-4-281,1 2 178,-6-2 1,4-2-123,-3-3 1,4 1 6,4-4 139,0 4-74,5-7 37,2 3 0,5-5 4,4 1 14,2-1 113,5 1-60,0-1 1,6-4-19,6-4 188,-1 4 1,11-6-172,-5 4 0,6-5-1,0 0 1,0 4-108,0 0 0,-4-1-233,0-3 1,-5 4-113,1 0 70,-2 0 1,-6-3-1017,1 3 1417,-6-3 0,-2 9 0,-6-3 0</inkml:trace>
  <inkml:trace contextRef="#ctx0" brushRef="#br0" timeOffset="139">17508 9936 8082,'12'0'2507,"-1"0"-2054,0 0 1,5 1-55,-1 3-223,5-3 0,-6 6 177,5-3-963,-5-3 551,8 9 1,-8-7-1898,5 4 1956,-5-4 0,7 7 0,-3-4 0</inkml:trace>
  <inkml:trace contextRef="#ctx0" brushRef="#br0" timeOffset="140">18365 9491 8017,'-7'-12'-225,"2"1"-338,5-1 506,0 1 1,-1 1 56,-3 2 1402,3 3-587,-9 5-434,3 0 0,-4 1 64,0 3 1,-6 8-260,-2 7 1,-1 4 0,1 3 0,-3 3-49,3 6 0,3-4-213,0 4 0,4-4 10,0 7 1,6-6-200,2-1 1,3-2-298,1 1 397,5-2 1,5-5-30,5 0 0,6-5 90,-2-3 1,4-2 259,3-2 0,-2-1-77,3-2-57,2-3 0,-1-5 138,3 0 1,0-5-36,-4-3 0,3-3 147,-3-5 0,0 3 191,-5-6-250,-4 5 1,3-8-180,-6 3-3,-5-3 0,-1-4-88,-5-1 0,-2-5-275,-6 2 0,-3-3 140,-8-1 1,-3-1-68,-5 1 0,-5 1-116,-2 3 1,-5 3-292,-3 8 1,1 6-275,-4 6 599,9 4 1,-5-2-286,10 5 141,1 5 484,3 7 0,5 0 0,-3 15 0,3-3 0</inkml:trace>
  <inkml:trace contextRef="#ctx0" brushRef="#br0" timeOffset="141">18136 9788 8141,'5'-7'381,"3"4"-148,2 1 1,2 1 205,-1-3 0,2 3 32,2-3-343,8 3 0,1 0 74,3-3 0,2 1-182,1-4 0,2 4-325,-2-1 0,0 3-213,-4 1 1,-3-4 517,0 0 0,0-4 0,-6 1 0</inkml:trace>
  <inkml:trace contextRef="#ctx0" brushRef="#br0" timeOffset="142">19278 9399 8071,'0'-11'98,"0"0"1,4-1 1092,0 1-587,5 4-111,-8-3-179,4 9 0,-6-4 117,-3 5 0,-2 1-301,-6 3 0,0 2-179,-3 6 1,-3 0-284,-5 4 258,0-4 32,0 10 1,0-6 21,1 3 1,2 3 20,1-3 0,6-2-163,-3-2 0,1 1 8,4-1 1,-3-1-67,6-6 1,3 2 144,1-2 1,3-2 47,1 2 0,0-4 162,0 3 20,5-4-179,1 2 213,6-5-93,4 0 1,1 0-87,2 0 0,2 0 21,-2 0 0,-1 0-94,1 0 0,-1 0-561,1 0-184,3 5 1,-10-4-67,3 3 874,-7-3 0,-3 4 0,-5 2 0</inkml:trace>
  <inkml:trace contextRef="#ctx0" brushRef="#br0" timeOffset="143">18947 9811 8285,'12'0'459,"-1"0"1,4 0-417,1 0 1,4 0 299,-1 0 0,2 0 437,2 0 0,0 0-1426,0 0 425,0 0 0,0 0-1814,-1 0 2035,-4 0 0,4 5 0,-4 1 0</inkml:trace>
  <inkml:trace contextRef="#ctx0" brushRef="#br0" timeOffset="144">19838 9080 7736,'0'-7'801,"0"-3"-348,0 9-199,0-4 0,-1 1 404,-3 0-272,3 0-1,-9 9-174,3 2 0,0 4 56,-1 1 1,5 8-128,0 3 0,1 5-114,2 2 0,0-3-223,0 7 163,5-2 1,-2 5 21,5-3 0,-2 6-94,2-5 1,-2-2 22,-2-3 0,-2-3 58,6 3 1,-2-4-22,2 0 1,-3-2 18,-5-1 114,5 0 1,-4-4 132,3 0 0,-3-5 205,-1 1-236,0 3 0,-1-5-46,-3 2 225,3-2-163,-4-2 1,5-3 190,0-1-164,0 1 25,-5-2-176,4 4-18,-5-8-419,6 3-70,0-5 0,-5-5 0,-1-2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3.460"/>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3165BB"/>
    </inkml:brush>
    <inkml:brush xml:id="br2">
      <inkml:brushProperty name="width" value="0.09071" units="cm"/>
      <inkml:brushProperty name="height" value="0.09071" units="cm"/>
    </inkml:brush>
    <inkml:brush xml:id="br3">
      <inkml:brushProperty name="width" value="0.09071" units="cm"/>
      <inkml:brushProperty name="height" value="0.09071" units="cm"/>
      <inkml:brushProperty name="color" value="#FF0000"/>
    </inkml:brush>
    <inkml:brush xml:id="br4">
      <inkml:brushProperty name="width" value="0.05292" units="cm"/>
      <inkml:brushProperty name="height" value="0.05292" units="cm"/>
      <inkml:brushProperty name="color" value="#FF0000"/>
    </inkml:brush>
  </inkml:definitions>
  <inkml:trace contextRef="#ctx0" brushRef="#br0">10222 6544 8264,'-7'0'-1273,"-3"0"1134,9 0 409,-9 0-137,8 0 1,-4 0 75,2 0-2,3 0 68,-4 0 2014,5 0-2216,5 0 0,1 0 51,6 0 0,1-1-21,2-3 0,-1 3-20,5-3 1,-4-1-7,4 1 0,0-1 22,4 1 0,0 2 5,0-6 1,1 4-43,2-3 1,0 0-5,4 0 0,-4-3-96,0 2 0,-2 2 74,-1-2 1,-4 4-126,0-3 1,-5 4 134,1-1 0,-2-1-145,-1 1 0,-5 1-328,1 3-465,-6 0 465,3 0 1,-6 1-173,-3 3 1,-3 1-716,-9 2 1314,4 3 0,-10-3 0,4 4 0</inkml:trace>
  <inkml:trace contextRef="#ctx0" brushRef="#br0" timeOffset="1">10233 6750 7819,'0'-7'-143,"5"2"143,3 5 0,-2 0 985,2 0 1,3 0-352,4 0 0,6-3-77,-2-1 0,4-4-83,3 4 1,0-3-170,4 3 0,1-4-211,3 4 0,-1-4 136,-3 0 0,2 2-443,-5-2 0,-1 5 185,-3 0 0,-4 1-1215,0 2 1,-5 0 1242,1 0 0,-7 0 0,-3 0 0</inkml:trace>
  <inkml:trace contextRef="#ctx0" brushRef="#br0" timeOffset="2">12232 5950 8308,'0'-11'248,"0"5"451,0-5-73,0 10-111,0-4-260,0 5-105,0 5 0,0 5 38,0 5 1,1 6-66,3-2 0,-2 2 89,6 2 0,-5 4-235,0 0 0,0-1 64,1-3 1,-3 0-126,3 0 1,-2-4 5,2 0 1,-3-4 23,3 4 0,-1-5-462,1 1 1,-3-2 206,3-2 1,-3 1-568,-1-1 0,0-3 37,0-1 839,0 1 0,-5-2 0,-2-1 0</inkml:trace>
  <inkml:trace contextRef="#ctx0" brushRef="#br0" timeOffset="3">12060 6521 8103,'-6'-6'484,"1"1"49,5 5-264,0 0 1,1-4-37,3 0 0,4 0 116,7 4 0,-1 0-256,5 0 0,0-1 62,4-3 0,5 3-195,2-3 1,3 3 81,1 1 1,6-4-99,2 0 1,2-1-13,2 2 1,-4 0-57,-1-5 0,0 5 39,1-5 0,-4 4-222,-7-3 0,-1 4 35,-7-1 0,1-1 93,-9 1 1,-3 1-833,-5 3 1011,-4 0 0,2 0 0</inkml:trace>
  <inkml:trace contextRef="#ctx0" brushRef="#br0" timeOffset="4">12335 6624 8187,'-12'-5'1143,"6"4"-825,-4-4-223,3 5 0,-3 5-97,3 2 1,0 5 124,3 3 0,2 3-47,-6 5 1,6-1 45,-2 1 0,1 0-142,0 0 1,1 4 62,-2-1 1,3 1-23,1-4 0,1 2 39,3-2 1,-1 1-2,4-9 0,1 4 38,3-3 0,2-1-33,2-4 1,-1 1 156,5-1 0,0-5-88,4-2 0,0-2 39,0-2 0,1-2 12,3-2 0,-2-6-6,5-5 1,-4-5-348,1 1 1,-2 1 117,2-1 1,-8 0-385,0-4 1,-5-1 193,-3-3 1,-5 3-250,-2-2 1,-4 0 169,-4-1 1,-7 3-115,-8-2 1,-6 3-14,-2 4 1,-6 2-30,-1 6 1,-1 5 255,-3 2 1,0 3 4,4 1 1,-2 0 214,10 0 0,-1 5 0,4 2 0,0 3 0,1 2 0</inkml:trace>
  <inkml:trace contextRef="#ctx0" brushRef="#br0" timeOffset="5">12209 6773 8327,'0'6'-173,"0"-1"370,0-5 1,5 0 273,3 0 1,3 0-95,4 0 0,3 0 4,5 0 0,2-1-150,6-3 1,-1 3-94,8-3 0,-4-1-54,-3 1 0,1-4-264,-6 5 1,5-3-223,-5 3 0,1 1 261,-4-1 1,-2 0 140,-1-1 0,1-2 0,-3-6 0</inkml:trace>
  <inkml:trace contextRef="#ctx0" brushRef="#br0" timeOffset="6">13716 6441 8154,'0'-7'1071,"0"-1"716,0 6-465,0-3-213,0-1-881,0 5 150,0-4-960,0 5 0,0 5 1,0 2-1</inkml:trace>
  <inkml:trace contextRef="#ctx0" brushRef="#br0" timeOffset="7">15350 5710 8494,'6'-5'0,"-1"3"0,-5-6 0,1 4-904,3-3 865,-3 4 458,4-7 0,-5 8 365,0-6-301,-5 5-226,4-2 0,-8 7-42,5 1 0,1 8-149,3 4 0,0 5 171,0-1 0,0 7-242,0 0 1,0 5-71,0-5 1,3 5-79,1-5 0,5 1 21,-1-4 1,-2-2 152,2-2 1,-2 2-336,2-6 1,2 0 83,-3-3 1,-1-1-937,-3 0 1166,4 1 0,-6-1 0,4 1 0</inkml:trace>
  <inkml:trace contextRef="#ctx0" brushRef="#br0" timeOffset="8">15155 6190 8012,'7'-5'-432,"3"4"753,-2-3 1,2 3-21,1 1 0,2 0-14,2 0 0,3-4-88,5 0 0,5 0-165,2 4 1,3-4 150,1 1 0,2-5-217,2 4 0,-3-3-74,4 3 1,0-4-101,-1 4 0,-1-4-239,-7 0 0,2 2 204,-5-2 0,-6 5-357,-6 0 1,-2 1 597,-2 2 0,1-5 0,-1-1 0</inkml:trace>
  <inkml:trace contextRef="#ctx0" brushRef="#br0" timeOffset="9">15418 6396 8129,'-6'-2'-1182,"2"-1"1694,3 1-225,1-3 338,0 5 17,-5 0-340,3 0 0,-4 5-155,2 3 1,2 2 21,-6 2 1,0 4-200,-3 3 1,3 3 124,1 0 0,3 1-119,-4 0 1,5 4 81,-5-1 0,5 2-177,0-1 0,1-3 6,2 3 1,5-7-22,3-1 1,6-5 138,1 1 0,4-3 166,-3-5 0,4 2-27,-1-5 1,1 0-121,-1-4 1,3 0 194,-3 0 1,4-5-78,3-3 1,0-3-16,4-5 1,-4 3 3,0-6 1,2-1-181,-1-2 0,-2 1 3,-6-2 1,0 3-107,-7-6 0,0-2-36,-8 1 0,-3-3 67,-8 3 0,-2-2-370,-10 6 0,-5-1 189,-7 8 0,-3 3-60,-4 5 0,-1 3-36,-3 5 1,-1 1-48,4 3 0,3 2 100,5 6 0,0-1 345,4 1 0,5 4 0,1 2 0,3 5 0</inkml:trace>
  <inkml:trace contextRef="#ctx0" brushRef="#br0" timeOffset="10">15304 6590 7637,'0'-7'863,"5"-3"0,0 8-353,3-6 1,2 4-184,-3-3 0,4 4 136,0-1 0,6 2-228,2-2 0,3 2-216,5-6 1,2 5-492,6 0 0,-4-2 365,4 1 0,-5-4-1720,4 4 1827,1 0 0,-6-1 0,5-1 0</inkml:trace>
  <inkml:trace contextRef="#ctx0" brushRef="#br0" timeOffset="11">16949 6133 8028,'0'-6'2780,"5"1"-2447,-4 5-274,9 0-738,-9 5 1,8-3 678,-5 6 0,0-1 0,-4 5 0</inkml:trace>
  <inkml:trace contextRef="#ctx0" brushRef="#br0" timeOffset="12">18764 5471 8110,'0'-7'-461,"0"-3"263,0 4 978,0-1-200,0 2-251,0 5 1,0 5-87,0 3 0,0 7-59,0 4 0,0 7-191,0 0 1,0 5 105,0-5 1,4 5-234,0-4 1,4-1 82,-4-3 0,1-1-123,-2-3 82,-1 2 21,8-8 0,-9 3-451,3-4 0,1 0 522,-1 4 0,5-4 0,-3 5 0</inkml:trace>
  <inkml:trace contextRef="#ctx0" brushRef="#br0" timeOffset="13">18525 5962 8131,'0'-8'453,"0"0"-222,0 6 649,0-3-178,0 5-404,5-5 1,5 4-82,5-3 0,7 2-17,1 2 0,4 0-15,8 0 0,4-3-148,3-1 0,2-4-67,2 4 0,0-3 89,-1 3 0,1-5-235,0 1 1,-2 2 92,-2-1 0,0 3-424,-8-4 0,-1 4 230,-6-3 0,-8 4-1257,0-1 752,-5 3 782,-8 1 0,-6 0 0,-6 0 0</inkml:trace>
  <inkml:trace contextRef="#ctx0" brushRef="#br0" timeOffset="14">18764 6064 8861,'-6'-6'346,"1"1"0,1 10-209,0 3 1,1 2-9,3 1 0,-4 2 57,0 2 1,-1 3-217,1 5 1,2 0 22,-6 0 1,5 1-43,0 2 0,1-2 14,2 3 1,0 1 122,0-1 1,5-1-177,3-3 0,3-1 65,5-3 0,-2 1 112,5-5 1,-4-3 22,4-5 1,0-4 147,4 1 0,3-3-98,1-1 0,0 0 79,-4 0 0,-1-5-263,1-3 0,-1-2 102,-3-1 0,2-2-73,-1-2 1,-4 1 71,-1-5 0,-6 3-338,-1-3 1,-6 0-168,2-3 1,-4-1-161,-4 0 0,-3 0 147,-9 0 1,-3 0-43,-7 1 0,-3 2 68,-6 1 1,2 7 109,3 0 0,-3 1 71,2 3 0,2 3 232,-1 1 0,4 3 0,-7 1 0,4 0 0</inkml:trace>
  <inkml:trace contextRef="#ctx0" brushRef="#br0" timeOffset="15">18616 6281 7944,'11'2'536,"1"2"0,1-3-119,2 3 0,4-3-78,7-1 0,4 0-61,4 0 1,0 0 103,0 0 0,1-4-244,-1 0 0,1-3 96,4 3 1,-5-4-538,0 4 0,-5-4 257,-6 0 1,-1 3-1057,-3 1 1,-3-1 1101,-4 1 0,-6-5 0,-1 3 0</inkml:trace>
  <inkml:trace contextRef="#ctx0" brushRef="#br0" timeOffset="16">20763 5939 8066,'-7'-8'617,"-1"1"-103,5 4 684,-2-2-215,5 0 27,0 4-916,0-4 70,-5 5-331,4 0 1,-4 1 231,5 3-65,0 2 0,0 11 0,0 0 0</inkml:trace>
  <inkml:trace contextRef="#ctx0" brushRef="#br0" timeOffset="17">21871 5585 8117,'-4'-12'-18,"0"1"1,-3 3 220,3 1 0,0 3 214,4-4 148,-5 6 59,4-3-441,-4 5 0,5 1 55,0 3 1,0 2-9,0 6 0,0 4 8,0 3 1,0 4-122,0 4 0,3 2 10,1 5 0,1 0-104,-1 1 0,-3-1 78,3 0 1,1 0-130,-1 1 0,1-2 60,-1-3 1,-1 2 89,4-6 1,-3 1-87,4-4 0,-6-4 37,2 0 0,1-1 61,-1 1 0,0-3 65,-4-4-310,0-1-157,0 1-602,0-1-567,0 0 1437,0-4 0,5 3 0,1-4 0</inkml:trace>
  <inkml:trace contextRef="#ctx0" brushRef="#br0" timeOffset="18">16549 9137 8278,'0'-7'-1184,"5"-3"1597,-4 4-197,4-6 0,-5 5 256,0-1-129,0 6 304,0-8-305,0 8 237,0-3-274,0 0-256,0 4 232,0-4-333,5 10 1,-3 1 153,1 6 1,-1-1 30,-2 0 0,3 5-150,1-1 0,0 1 97,-4 0 0,4 1-45,0 6 1,0 0 41,-4 0 0,0 0-36,0 0 1,0-1 0,0 1 1,1-4-25,3 0 1,-3 0-112,3 4 1,-3-5 143,-1-3 0,0 2-69,0-2 1,1 0 47,3-3 1,-3-5-105,3 1 0,-3-4 80,-1 3 314,5-4-188,-3 2 28,3-5-432,0 0 241,-4 0-2016,4 0 2047,-15-5 0,2 3 0,-8-3 0</inkml:trace>
  <inkml:trace contextRef="#ctx0" brushRef="#br0" timeOffset="19">10233 12597 8054,'-11'0'-111,"-1"0"329,1 0 435,-1 0-136,1 0-204,5 0 51,1 0 654,5 0-956,0 5 0,5-3 60,2 1 0,5-1-156,3-2 0,0 0 76,8 0 1,-3 0-140,7 0 1,1 0 137,-2 0 1,9 0 1,-5 0 0,4-4-161,-7 0 0,4 0 87,-5 4 1,3-4-179,-6 1 0,3-1 48,-7 4 0,-3-1-396,-1-3-87,-2 2 271,-1-3 0,-5 5-235,1 0 99,-6 0 0,2 0-229,-8 0 738,-2 0 0,-5 5 0,-1 2 0</inkml:trace>
  <inkml:trace contextRef="#ctx0" brushRef="#br0" timeOffset="20">10290 12826 8054,'8'0'0,"-1"0"0,-3 0 0,4 0 0,-1-2 0,5-1 0,-1 1 0,1-2 0,4 2 527,3-2 0,3 3 772,1-3 0,0-1-844,-1 1 1,1 0-210,0 4 0,0-3-264,0-1 1,-4 0 99,0 4 1,-4-4-502,4 0 0,-5 1 233,1 3 1,-2 0-1963,-2 0 2148,1 0 0,4 0 0,2 0 0</inkml:trace>
  <inkml:trace contextRef="#ctx0" brushRef="#br0" timeOffset="21">12346 11546 8116,'0'-6'427,"0"-4"-132,0 9 92,0-4 77,0 5 1,0 5-301,0 2 0,0 9-73,0 3 1,0 2 80,0 2 1,4 4-132,0-1 0,1 1-6,-2-4 0,-1 0-64,2-1 0,-2 0 37,2-3 1,-3 1 51,3-4 1,-3-1-255,-1-4 149,0 6 1,0-5-177,0 4 1,0-7 25,0-2 0,0-3-567,0 4 338,0-6 0,0 4-830,0-2 1254,0-2 0,-5 3 0,-1-5 0</inkml:trace>
  <inkml:trace contextRef="#ctx0" brushRef="#br0" timeOffset="22">12951 11329 8073,'-5'-6'-10,"3"1"184,-6 5 0,4 0 471,-3 0-411,4 0 0,-6 1-47,5 3 1,-3 2 75,3 6 0,-5 4-149,1 3 1,2 8 40,-1 4 0,-1 4 17,-4 7 1,-3 1-234,0 10 0,-5-3-159,1 3 0,-2-5 15,2 2 1,-2-3 78,2-1 1,2-6-116,2-2 0,2-4 72,2-3 0,1-2 64,2-2 0,-1-7 60,5 3 1,1-8-30,3 0 1,0-2 217,0-2 218,0 1-618,0-1 0,0-3 69,0 0-1141,0-6 1328,0 3 0,5-5 0,1 0 0</inkml:trace>
  <inkml:trace contextRef="#ctx0" brushRef="#br0" timeOffset="23">12997 11752 7969,'0'-11'-377,"0"-1"409,0 1 0,-1 4 746,-3 4-468,3 1 1,-6 4-105,3 1 1,2 5-56,-6 7 1,4 3-175,-3 5 1,1 1 103,-2 3 1,-1-2-175,5 6 0,0-6 36,4 2 1,0-3-99,0-2 1,0 0-5,0-3 0,4 1 91,0-4 1,5-1-179,-1-4 1,2-3 42,1 0 0,2-6 150,2 2 0,-2-3-49,2-1 0,1-1 226,0-3 0,4-2-24,-1-6 1,-3 1 122,0-1 0,0 0-13,-1-3 0,2 1-70,-2-5 1,-6-1 141,2-2 1,-2-1-65,3 0 1,-6-1 64,-2-3 0,1 3-63,-1-3 0,-2 0-256,-5 0 0,-4 1-3,-4 7 1,-1 3-161,1 5 1,-4 0-366,-1 4 0,-4 2 308,1 5 1,-2 0-149,-2 0 0,0 1 120,0 3 0,4 2 284,0 6 0,0 4 0,-4 2 0</inkml:trace>
  <inkml:trace contextRef="#ctx0" brushRef="#br0" timeOffset="24">12826 11958 7969,'7'0'-379,"1"0"0,-4 0 834,3 0 0,1 0 1,3 0 1,1-4-131,-1 0 1,2-1-104,2 1 1,3 2-23,5-6 1,-4 4 21,0-3 1,0 3-303,4-4 0,-1 2-175,1-2 1,-4-1-276,0 6 1,-5-5-981,2 4 1509,-4 0 0,0-1 0,-1-1 0</inkml:trace>
  <inkml:trace contextRef="#ctx0" brushRef="#br0" timeOffset="25">13340 11569 8125,'0'-16'55,"3"3"-55,1-2 101,5 2 1,-3 2-73,6-1 0,-5 5 370,1-1 1,-4 4-104,3-3 1,1 3-157,4-4 0,-5 5-47,1-5 0,-1 5-143,5 0 1,-5 1-33,1 2 145,0 0 0,3 0-105,0 0 1,-3 0 57,0 0 0,-5 0-157,5 0 71,-5 5 0,3-2 44,-2 5 1,-3-5 27,3 5 0,-3-4-10,-1 3 0,0-3-10,0 4 1,-4-4 15,1 3 1,-5-3 14,4 4 0,-1-5-15,1 5 1,2-5 182,-6 0-162,6 4 246,-4-6-197,6 4-28,0 0 0,2-4 9,2 3 0,2-1-2,5 1 0,1-3-95,-1 3 0,1 1 85,-1-1 0,0 1-90,1-2 0,-1-1 63,1 1 0,-1 3-2,1-3 0,-5 5 99,1-4 204,-6 5-134,3-3 0,-10 5-79,-2 1 1,-9-1 117,-3 1 1,-7-5-62,-5 1 0,-2 0-285,-1 3 1,0-3-254,0-1 1,4 0-1197,4 0 1579,2 3 0,6-3 0,1 4 0</inkml:trace>
  <inkml:trace contextRef="#ctx0" brushRef="#br0" timeOffset="26">11592 12620 6956,'0'-6'1771,"0"1"-223,0 5-1340,5 0-82,2 0 0,4 0-62,0 0 1,1 0 46,-1 0 0,2 0 48,2 0 0,-1 0-50,5 0 0,-4 0 6,4 0 0,-1-4-17,1 0 0,3-1 1,-3 1 0,2 3-45,2-3 0,0-1 54,0 1 0,0 0-74,0 4 1,-1-3 62,1-1 1,-1 0-167,-3 4 1,1 0 17,-5 0 0,6-4 31,-2 0 1,2 1 18,2 3 1,-1 0-13,-3 0 0,5 0 39,-5 0 0,9-4-10,-5 0 0,2-1 13,-2 1 0,0 3-9,0-3 1,-1 1-14,1 0 1,0 1-7,0-1 0,0 1-6,0 2 0,-4-4-22,0 1 1,0-1 38,4 4 1,-4 0-34,0 0 1,0-1 22,4-3 0,-1 3-49,1-3 1,-4 2 42,0 2 1,0 0-12,4 0 1,0-1 12,0-3 0,0 3-1,0-3 1,-1 3 34,1 1 0,0 0 4,0 0 0,0 0-29,0 0 0,-1 0-3,1 0 0,-4 0-3,0 0 1,0-1 7,4-3 0,0 3-4,0-3 0,0 3-3,0 1 1,-1 0-7,1 0 1,0 0 6,0 0 1,0 0 4,0 0 1,-4 0-17,0 0 1,0 0 11,4 0 0,-2-2-29,-2-1 0,2 1 25,-6-2 1,4 3-5,-4 1 1,4 0 1,-4 0 0,4 0-2,-3 0 1,3 0-3,-4 0 0,5 0 2,-1 0 1,-1 0-10,1 0 1,-1 0 9,1 0 0,1 0 25,-5 0 0,6-4-25,-2 1 0,1-1 40,-1 4 0,1 0-24,-5 0 0,5-4 3,-5 0 1,4 0-1,-4 4 0,4 0 4,-4 0 1,2 0-3,-2 0 1,-1 0 0,5 0 0,-5 0-52,1 0 1,2 0 38,-2 0 0,1 0 13,0 0 1,-4 0 21,4 0 0,0 0 7,-1 0 1,1 0-8,-5 0 0,0 0 10,1 0 0,3 0 44,0 0 0,0 0-49,-3 0 0,-1-3 56,1-1 1,-1 0-51,1 4 1,-5 0 72,1 0-50,-1 0-41,5 0 1,-5 0 49,1 0-10,-5 0-227,2 0 222,0 0-277,-4 0 128,4 0-1800,-5 0 930,-5 0 1,-1 0-1497,-6 0 2446,-4 0 0,-7-5 0,-6-2 0</inkml:trace>
  <inkml:trace contextRef="#ctx0" brushRef="#br0" timeOffset="27">2410 12346 8193,'-7'0'71,"-3"-5"1,8 4 424,-6-3-108,6 3 0,-5 1 165,3 0-308,3 0-153,-4 0 1,1 1 112,1 3 0,-5 3-136,4 8 1,-1 4 127,1 8 0,3 4-171,-3 7 1,3 4 66,1 7 0,0-1-333,0 6 1,0-1 237,0 4 0,0-4-204,0 1 1,5-4 26,3 0 1,0-2-175,0-10 1,2 0 96,-2-4 1,1-3 97,-2-1 0,2-6 194,-5-1 1,1-1-100,-1-7 0,-3 0 80,3-3 0,-3-1 128,-1 1 1,0-1-199,0 0 1,-4 1-200,1-1 1,-6-1-400,1-2 0,-2 1 651,-1-5 0,-6 5 0,-1-3 0</inkml:trace>
  <inkml:trace contextRef="#ctx0" brushRef="#br0" timeOffset="28">2090 13157 8158,'6'-12'-652,"1"6"1264,-3 2 0,2 2-224,5-2 1,2 3-116,2-3 0,3 3-131,5 1 1,3-2 99,1-2 1,5 3-311,-2-3 1,-1-1 84,2 2 0,-6-5-634,2 4 0,-3-3 33,-1 3 1,-5-1 583,-3 1 0,3-3 0,-1-4 0</inkml:trace>
  <inkml:trace contextRef="#ctx0" brushRef="#br0" timeOffset="29">2707 13020 8104,'-8'-4'331,"1"0"615,4-5-622,-7 8 0,7-4 128,-4 5 0,3 1-119,-4 3 1,2 2-82,-2 6 0,-2 4-343,3 3 1,0 7 99,0 0 1,3 5-254,-4-5 0,6 6 19,-2-1 0,3 0-147,1 0 0,1 1 42,3-6 1,2 0 76,5-7 0,1 1 164,-1-5 1,1 0-52,-1-3 1,2-5 198,2 1 0,-2-5-93,2 0 0,1-1 132,0-2 1,3-2 31,-4-1 1,4-4 66,-4-4 1,4-1-58,-4 1 1,4-4-65,-3-1 1,-1-4-5,-4 1 1,-3-2-18,0-2 0,-6 1-49,2 3 1,-3-6 51,-1 2 1,-5-2-276,-3 2 0,-2 0-144,-1 0 1,-6 0-170,-2 0 1,2 2-242,-2 2 0,0 2 771,-4 6 0,-5-1 0,-1 1 0</inkml:trace>
  <inkml:trace contextRef="#ctx0" brushRef="#br0" timeOffset="30">2547 13214 8099,'6'8'0,"-2"-1"302,2-4 0,1 2-66,4-5 1,1 1 155,-1 3 1,0-3-128,1 3 0,4-3-42,3-1 0,-1 0-86,1 0 1,0 0 55,4 0 1,0 0-231,0 0 1,0-5 120,-1-2 0,0 0-631,-3 0 1,1 3 117,-4-4 1,-1 6-607,-4-2 1035,1-3 0,-6 6 0,-1-4 0</inkml:trace>
  <inkml:trace contextRef="#ctx0" brushRef="#br0" timeOffset="31">3141 12917 8085,'0'-11'467,"0"-1"211,0 1-76,0 4 265,0 2-333,0 5-297,-5 5 0,3 7-188,-1 7 0,1 4 103,2 3 1,0 5-208,0 7 0,0-3-74,0 3 1,0 2-169,0-2 0,2 4 81,1-4 1,2-4-207,3-3 1,1-6 178,-5 2 1,1-5 82,-1-3 0,-3 2 293,3-6 0,-3 0-165,-1-3 1,1-1 151,3 0 1,-3-3 86,3 0-440,-3-6-231,-1 8-660,0-8-264,0 3 1388,0-5 0,5 0 0,2 0 0</inkml:trace>
  <inkml:trace contextRef="#ctx0" brushRef="#br0" timeOffset="32">3358 13054 7989,'-5'-11'145,"3"3"359,-1 0-92,1 6 301,2-3-17,0 5-470,0 5 1,5 6-133,3 8 1,3 0 121,5 4 0,-4-1-297,4 8 1,-2-4-56,1 0 0,-3 2-33,4-1 0,-4-2-132,0-6 1,3 2 130,0-6 1,-1 0-64,-6-4 1,2 0 116,-2-4 1,-2 2-22,2-5 0,-5 0-74,5-4-655,-6 0 299,9 5 567,-10-4 0,4 4 0,-5-5 0</inkml:trace>
  <inkml:trace contextRef="#ctx0" brushRef="#br0" timeOffset="33">3609 13008 7989,'0'-7'318,"0"-1"0,-4 1-54,0-5 1,-1 4 108,1 1 300,3 4-420,-9-2 1,5 7-234,-3 1 0,-2 10 82,3 10 0,-4 1-193,0 6 0,0 2 97,-1 6 0,1-2-352,-1 2 1,1 1-45,0-1 0,3-3-117,0-5 1,2-6 166,-2-1 1,2-3 38,2-8 0,3 2-261,-3-7 141,3-2 421,1 0 0,0 0 0,0 2 0</inkml:trace>
  <inkml:trace contextRef="#ctx0" brushRef="#br0" timeOffset="34">3632 13328 7875,'11'0'761,"1"5"1,-5 5-368,1 6 0,-6 0-112,2-1 0,1-1-99,-1 5 0,4-1 42,-4 1 1,3 1-383,-3-4 1,0 3 14,-4-4 1,4 0-449,-1-3-37,1-1 1,-4 0 315,0 1 1,4-5 310,0 1 0,0-5 0,-4 2 0</inkml:trace>
  <inkml:trace contextRef="#ctx0" brushRef="#br0" timeOffset="35">3917 12997 7020,'0'-8'458,"0"1"435,0 4-166,0-2-553,0 5 0,4 1 14,0 3 1,5 4-22,-2 7 1,5 3-161,3 5 0,-2-1-111,2 1 0,3 0 102,1 0 1,-1 4-227,1-1 0,-2 1 117,2-4 0,2-5-43,-6-3 1,0 1 3,-3 0 1,-1-1-21,0-4 0,0-3 134,-4-1 1,0-3-94,-4 4-295,-1-6 0,3 5-96,-5-4 520,0-1 0,0 3 0,0-5 0</inkml:trace>
  <inkml:trace contextRef="#ctx0" brushRef="#br0" timeOffset="36">4157 12997 7976,'-5'-11'-271,"4"-1"1,-5 2 907,2 2 1,2 2 252,-1 2-104,1 3-493,-3 6 1,3 8-278,-6 10 0,1 4 6,-5 4 1,-1 2-12,-2 1 0,2 0-34,-2 1 0,3-1-361,0 0 1,-3-3-338,0-1 1,3-8 327,5 1 1,-1-8-250,-3 0 0,4-2 642,3-2 0,-2 1 0,0-1 0</inkml:trace>
  <inkml:trace contextRef="#ctx0" brushRef="#br0" timeOffset="37">4271 13294 7976,'7'-12'0,"2"5"385,-6-1 1,5 4 268,-4-3-200,5 4 0,-7-6-61,6 6 1,-4-1-198,3 4 1,-3 0-115,4 0 1,-2 1-202,2 3 1,1 2-275,-6 6 0,1-1 272,-4 0 1,0 5-35,0-1 0,0 5-13,0-1 1,-4 2-132,1-2 1,-6 2 30,1-2 1,2-1 125,-2 1 0,4-5 98,-3 1 1,4-2 156,-1-2 0,3-3 174,1 0-113,0-1 1,1 3-61,3-2 0,3-3-78,4-5 0,0 0 25,1 0 1,-1 0 7,1 0 0,3 0-158,0 0 1,0 0-15,-3 0 1,-1 0-332,1 0-305,4-5 1,-3 4 738,2-3 0,-2-3 0,-2 1 0</inkml:trace>
  <inkml:trace contextRef="#ctx0" brushRef="#br0" timeOffset="38">4694 13065 7938,'-8'-15'193,"1"0"0,3 0 27,-4 3 0,6 1 246,-2 0 91,-2-1 149,4 1-164,-8-1 149,9 6-658,-4 1 133,5 5 1,4 5-194,-1 3 0,6 3 48,-1 4 1,3 3-115,5 5 0,-2 0 46,5-1 1,-4 1-104,4 0 0,-4 4-88,4-1 1,-4 1-131,4-4 0,-5-1-83,2-3 1,-5-3 156,-3-5 0,1 1-223,-6-1 337,6 1 1,-8-5-786,3 1 965,3-6 0,-6 9 0,4-5 0</inkml:trace>
  <inkml:trace contextRef="#ctx0" brushRef="#br0" timeOffset="39">4911 12951 8017,'-6'-5'312,"-5"-1"0,6-2 272,-2 1 1,0 4-173,4-1 1,0 8-103,-5 4 0,5 3-172,-5 4 1,0 4-217,-3 8 0,0 6 17,-1 5 1,1 4 168,-1-4 1,5 1-633,-1-1 0,1-3 284,-5-1 1,4-1-612,1-6 1,4-5 367,0-3 1,1-8 482,2 0 0,0-2 0,0 2 0</inkml:trace>
  <inkml:trace contextRef="#ctx0" brushRef="#br0" timeOffset="40">4968 13237 7906,'8'-12'0,"-1"1"0,-3 3 650,4 1 0,-4-1-176,3-3 1,-1 3-321,2 0 1,2 5 55,-2-5 1,-2 4-234,2-3 1,-1 4-69,5-1-87,-1 3-87,1-4 319,-1 4-162,-5-4 87,0 10 1,-6 1-18,0 5 0,-2-3 77,-2 0 1,2 1 91,-6 6 0,1-3-76,-5 4 0,5-4 16,-1 0 1,6-1 14,-2 1 1,2-1 28,2 0-78,0 1 0,0-1 31,0 1 0,2-6-23,2-2-3,2 2 1,5-1 4,1 3 0,-1-2-22,1-2 0,-1-3-2,0 3 1,1-3-41,-1-1 1,2 4 54,2 0 0,-6 0-132,2-4 1,-2 4 54,3-1-11,-1 6 0,-1-2 43,-2 4 0,-3 1-43,-5-1 1,0-2 90,0 2 0,-1-2 116,-3 6 1,-2-2 111,-6-2 1,-4 1-75,-3-1 1,-3 1-128,-1-1 0,-1 1 30,-3-1 1,3-1-363,-2-2 1,3 1-366,4-6 0,2 1 629,6-4 0,-6 5 0,0 2 0</inkml:trace>
  <inkml:trace contextRef="#ctx0" brushRef="#br0" timeOffset="41">5665 12277 8053,'0'-11'-17,"0"0"1,0 3 314,0 0 61,0 6 0,0-5 112,0 4 38,0 1-88,0-3 39,0 5-370,-5 5 0,0 2 140,-3 4 0,-2 2-155,2 2 0,-2 8 125,-1 7 1,-1 3-189,1 2 0,1 4-56,2 3 0,-2 6-176,2 2 0,-1 3 149,2-4 1,-2 5 93,5-5 1,0 4-272,4-3 1,0-4 57,0-5 0,2-4-44,1 1 0,0-3 33,5-5 0,-1-2 121,5-5 1,-5 3-14,1 1 0,-1-4-6,5-4 1,-5-1 101,1 1 1,0 2-76,3-2 1,0-2 81,1-2 0,-4-2-77,-1-2 0,1 3 3,3-2 0,-3 2 28,-1-7 1,-3 0 6,4 0 1,-4-4-72,3 1 0,-3-2-4,4 2 0,-5-3-487,5 3 374,0-3 1,3-5 216,1 1 0,-1-6 0,0 2 0</inkml:trace>
  <inkml:trace contextRef="#ctx0" brushRef="#br0" timeOffset="42">5916 12711 7891,'0'-21'13,"0"2"0,0-1 333,0 4 0,-4 1 10,0 4 0,-1 0-87,2 4 0,1 1 459,-2 2-429,-2 2 1,0-3-267,-6 5 1,1 7 73,-1 4 1,1 11-103,0 8 0,3 4 69,0 4 1,1 4-310,-5 8 0,6-6 82,2 6 0,3-10-97,1 6 1,1-8-48,3 0 0,2-4-130,6-3 1,3-3 13,0-5 0,2-6 121,-2-1 1,-1-7 355,5-2 1,-4-4-84,4 1 1,-4-4 348,4-4 1,-3-6-69,3-6 1,-5-3 93,1 4 1,-2-5-78,-2 1 0,-1-3-40,-2-1 0,-3 3-159,-5-3 1,0 3 83,0-7 0,-3 2-243,-4-2 1,-1-2 43,-7-5 1,-2 1-347,2 2 1,-5-2-2,1 3 1,-4 2-149,-4 1 0,3 4 94,-2 4 1,1 4 91,3 8 0,0 1 23,3 6 1,-1 2 320,5 2 0,4-3 0,1 14 0,4-2 0</inkml:trace>
  <inkml:trace contextRef="#ctx0" brushRef="#br0" timeOffset="43">5745 12894 7940,'5'12'-766,"-3"-2"574,6-3 1,-4 3 413,3-2 0,0-2 47,0 2 1,3-4 121,-2 3 0,2-4 57,2 1 1,-1 1-144,0-1 0,2 0-8,2-4 1,-2 0-64,2 0 1,-2 0-62,-2 0 1,2-2 46,2-2 1,-1 2-322,5-6 0,-5 1-251,2-5 1,0 2-349,-1 2 1,0-2-1213,-3 3 1912,-6 2 0,4-6 0,-3 5 0</inkml:trace>
  <inkml:trace contextRef="#ctx0" brushRef="#br0" timeOffset="44">6373 12437 7961,'0'-7'131,"0"-1"1,-1 4 91,-3-3 0,2 3 387,-1-4 72,1 6-163,2-3 0,0 3 110,0-1-183,0 1-412,0 12 0,0 6 154,0 14 0,0 4-179,0 4 1,2 4 77,1-4 0,-1 6-213,2-3 1,-3 4 23,-1 1 1,4-5-25,-1 1 1,3-5-97,-3 1 0,-1-2 84,1-2 0,2-4-47,-1 1 0,0-6 66,-4 2 0,4-7 58,0-1 0,0-5-4,-4 1 1,1-2-3,3-1 1,-3-1-116,3 0 7,-3-4-816,-1 3 380,0-9 611,0 4 0,-5 0 0,-1 2 0</inkml:trace>
  <inkml:trace contextRef="#ctx0" brushRef="#br0" timeOffset="45">6738 12312 7995,'-11'-5'0,"3"3"0,1-1 0,3-3 629,-4 3-276,6-1 0,-7 5 83,5 3 0,0 2-143,4 6 1,-4 4-68,1 3 1,-1 4-182,4 4 0,1 1 78,3 2 1,-3 3-90,3-2 1,1 0-71,-1 0 1,1-1-245,-1-7 0,-3 5 29,3-9 0,1 4-139,-1-8 0,3 0-281,-3-3 1,1-2-88,-1-3 758,-3 4 0,9-5 0,-3 5 0</inkml:trace>
  <inkml:trace contextRef="#ctx0" brushRef="#br0" timeOffset="46">6544 12917 7899,'1'-6'728,"3"2"-34,-2 3-442,8 1 0,-4 0 73,5 0 1,6 0-79,2 0 0,1-4-39,-1 0 1,7-1-128,-3 1 1,2 2-192,-2-6 1,3 5-411,1 0 0,0-4 308,-4 0 1,-1 0-567,1 0 0,-5 3 344,-3-4 1,-2 6-586,-2-2 1019,-4 3 0,-2-4 0,-5-2 0</inkml:trace>
  <inkml:trace contextRef="#ctx0" brushRef="#br0" timeOffset="47">6693 13077 7952,'-7'0'1835,"2"0"-1000,5 0-572,0-5 1,1 2 134,3-4 1,3 3-44,4-4 1,0 2-184,1-2 0,4-2-45,3 3 1,2 1-115,-2 3 1,1-2 104,-5 1 0,2 0-93,-2 4 1,-6 4-247,2 0 0,-7 4 90,0 0 1,-3 2-346,-1 2 1,-1 3 195,-3 0 0,-2 5-88,-6-1 0,0 2 105,-4-2 0,4 2-48,-3-2 1,-2 3 141,2 1 0,0 0-25,3-1 0,2-4 193,2-3 1,0-2-79,4-1 0,0-1 359,4 0 1,0-3-154,0 0 1,5-6 221,3 2 1,2-3-132,1-1 1,1 0 33,-1 0 1,5 0-360,4 0 0,-3 0 58,2 0 0,0-1-212,4-3 1,-5 3 67,-3-3 1,2 2-722,-2-2 1,0 2 350,-3-1 0,-2 0 563,-3-1 0,3-2 0,-3-5 0</inkml:trace>
  <inkml:trace contextRef="#ctx0" brushRef="#br0" timeOffset="48">7104 13294 9887,'4'11'433,"-1"1"0,1-5-307,-4 1 0,0 3 59,0 5 1,4 0-204,0-1 0,0-1-173,-4 5 1,1-3-229,3 3 0,-3-5-54,3 1 1,-3-3-1304,-1 0 720,0-6 1056,0-1 0,5-10 0,1-1 0</inkml:trace>
  <inkml:trace contextRef="#ctx0" brushRef="#br0" timeOffset="49">7481 12335 7874,'-7'-18'0,"2"1"373,5 6-273,0 5 159,0 0 0,0 8 24,0 2 1,0-1 34,0 9 1,0 2-376,0 9 1,0 4 118,0 4 0,0 2-433,0 1 0,0-1 199,0-2 0,4 0-416,0-4 0,3-2 246,-3-6 1,0-2-515,-4-6 856,0 1 0,5-1 0,2 1 0</inkml:trace>
  <inkml:trace contextRef="#ctx0" brushRef="#br0" timeOffset="50">7298 12871 7874,'0'-11'1119,"1"3"-719,3 1 0,2 3-470,6-4 1,-1 6 84,1-2 0,-1-1 98,0 1 1,6-4-198,2 5 1,3-5 130,0 4 0,1-3-221,0 3 0,0-1 106,0 1 0,0 3-83,-1-3 0,1 1-112,0-1 0,-4 3-59,0-3 0,-5 3-43,1 1 1,-6 0 364,-1 0 0,0-5 0,3-1 0</inkml:trace>
  <inkml:trace contextRef="#ctx0" brushRef="#br0" timeOffset="51">7435 12940 7902,'-6'0'1468,"1"1"-501,5 3-396,0-3-388,0 9 1,0-3-14,0 4 1,0 1-111,0-1 1,0 0 79,0 1 0,0-1-370,0 1 0,0-1 175,0 0 1,3 1-268,1-1 1,1-1 94,-1-2 0,-1 1-273,4-5 260,1 5 1,3-8-70,1 3 1,-1-3-132,1-1 0,-1-1 126,0-3 0,1 1-43,-1-4 0,-1 3 104,-2-4 0,1 5 253,-5-5 0,3 4 0,-3-3 0,0-1-129,-4-4 129,0 1 499,0 0 1,-1 4 20,-3 3 352,3-2 1,-6 5 209,3-3-488,3 3 0,-5 1-192,2 0 1,3 1-55,-3 3 1,-1 3-230,1 9 1,-1-2-181,1 5 0,3-2 99,-3 2 0,3 3-118,1-3 1,0 3-663,0 1 1,0-4 379,0 0 0,1-5-257,3 1 0,-2-3 199,6 0 0,-2-4-497,2-1 0,2-4 917,-2 0 0,2-6 0,1-4 0</inkml:trace>
  <inkml:trace contextRef="#ctx0" brushRef="#br0" timeOffset="52">7800 13260 7824,'8'-4'2198,"0"0"-1764,-1 0-406,0 4-53,-2 5 234,0-3 175,-4 8-175,4-4 0,-5 5-159,0 6-53,0-4 212,0 8 0,-5-3-593,4 5 0,-8 0 338,5 0 1,-5-4-929,2 0 0,0-5 151,0 1 1,0-3 822,0 0 0,-3-1 0,3 1 0</inkml:trace>
  <inkml:trace contextRef="#ctx0" brushRef="#br0" timeOffset="53">8257 12277 7810,'-6'-6'679,"1"-4"0,5 9-196,0-4-214,0 5 0,0 5-87,0 2 0,0 5-103,0 3 0,0 3-213,0 5 0,0 3 143,0 1 1,1 3-330,3-3 0,-2 0 171,6-5 0,-4-3-158,4 0 0,-6-5-448,2 2 161,2-4 1,-3-1-127,4-4 720,-4-2 0,2-5 0,-5 0 0</inkml:trace>
  <inkml:trace contextRef="#ctx0" brushRef="#br0" timeOffset="54">8086 12780 7948,'0'-6'1002,"1"-1"-1002,3 3 0,2 3 175,6-3 1,-1 3 302,1 1 0,4-1-310,3-3 1,4 1-23,4-4 1,1 1-196,2-2 1,3-1 53,-3 5 0,0-3-224,0 3 1,-3-4 108,3 4 1,-6-3-355,-1 3 0,-1-4 78,-7 5 0,0-1-596,-3 4-281,-6-5 1263,-1 3 0,-15 2 0,-3 7 0</inkml:trace>
  <inkml:trace contextRef="#ctx0" brushRef="#br0" timeOffset="55">8280 12860 7948,'-11'0'2509,"4"0"-1707,2 0-574,5 5 0,0 1-28,0 6 1,0-1-101,0 1 0,0 3 108,0 0 1,0 5-274,0-1 1,0 2 113,0-2 1,0 1-486,0-5 1,0 4 229,0-3 1,0-5-92,0-3 0,2-2 110,1 1 1,0 0 96,5-3 0,-1-3-31,5 3 1,0-4 18,3-4 1,-2 1-250,2-4 0,2 3 96,-2-4 1,-3 2-216,-5-2 0,-1-2 152,2 3 1,1 0-334,-5 0 254,0-1 475,-4-3 750,0 4-717,-5-3 0,2 9 508,-5-3-443,6 3 1,-5 1 1288,4 0-1012,1 0 0,-3 5 0,5 2 1,0 4-84,0 0 0,0 2-275,0 2 1,0-1-102,0 5 1,0-4 108,0 4 1,0-4-185,0 4 1,0-1 76,0 1 0,4 2-662,0-6 1,1 4 310,-1-4 0,-3-3-718,3-5 161,2 1-111,1-2 37,-1-1 986,4-5 0,-4 0 0,6 0 0</inkml:trace>
  <inkml:trace contextRef="#ctx0" brushRef="#br0" timeOffset="56">8703 12106 7838,'-5'-11'107,"-3"-1"0,2 2 552,-2 3-247,6-4 0,-5 6 289,3-2 106,3 2-114,-4 5-97,5 0 1,0 5-329,0 2 0,0 3-14,0 2 1,4 3 66,0 0 1,5 6-88,-2-2 1,3 3 16,2 5 0,0 0-17,4 7 0,-2-2-42,5 6 0,0 2 28,3 2 0,0 3-115,-3 0 1,1 0-87,-4-3 0,-1 3-359,-4 1 1,-1-2-111,-2 2 0,1 0 221,-5-4 1,3-3-354,-3-1 0,1-2 209,-1-2 0,-3-1-27,3-3 0,-3 0 54,-1-4 1,0-2 241,0 3 0,0-3-17,0-1 0,-1-1-20,-3-3 0,-2 2 164,-5-2 0,-1-1-141,1 1 1,-1-1 109,1 1 0,-1-1-63,1-3 0,0-3-91,-1 4 0,2-4 115,2 0 0,0-5-14,4 1 1,-4-4-101,4 3 19,0-4-301,4 2 253,-5-5-1282,4 5 1472,-4-4 0,5-1 0,0-6 0</inkml:trace>
  <inkml:trace contextRef="#ctx0" brushRef="#br0" timeOffset="57">11741 13020 7885,'0'-7'384,"0"1"67,0 2 345,0 3-249,0-4 116,0 0-94,0 4-55,0-4-179,-5 5-139,-2 5 1,-3 1-78,2 5 0,0 2 106,4 2 1,-1 3-187,1 5 0,3 1 11,-3 3 0,3-3 87,1 2 0,0 2-22,0-1 1,0 3-68,0-3 1,0 4-17,0-5 0,3 2-67,1-1 0,1-3 74,-1 3 1,-1-3-377,4-2 0,-4 1 107,1 0 0,2 4 117,1-1 1,0 1-24,0-4 0,-3-4 138,4 0 0,-4 0-3,3 4 0,-4-4 32,1 0 0,-2-4 143,2 4 0,-3-4-77,3 4 0,-3-5-75,-1 2 0,0 0-113,0-1 0,0 1 85,0-5 1,0 0-392,0 1 218,-5 4 1,4-3 19,-3 2 1,-1-2 103,1-2 1,-1 0-80,1-4 163,3 3 0,-8-3-94,5 4 1,-1-5 153,2-2 0,0-2-40,-5-2 193,6 0-153,-8 0 0,7 0 43,-4 0-203,4 0 1,-2-2-377,5-2-1210,0 3 795,0-4 862,0 5 0,0 0 0</inkml:trace>
  <inkml:trace contextRef="#ctx0" brushRef="#br0" timeOffset="58">11901 13979 7230,'0'-7'1139,"0"-1"-288,0 5-69,0-2-132,0 5 0,3 5-436,1 3 1,1 2-188,-1 2 0,-3 3-104,3 0 0,-3 5-103,-1-1 0,0-1 26,0 1 1,0-5-127,0 1 0,0 2-349,0-2 408,0 0 0,0-3-180,0-1 73,0-5-352,0 5-210,0-10 890,0 4 0,0 0 0,0 1 0</inkml:trace>
  <inkml:trace contextRef="#ctx0" brushRef="#br0" timeOffset="59">12049 14013 7878,'0'-6'913,"0"-4"-407,0 9 181,5-4-503,-4 5 0,4 1-14,-5 3 0,0 2-187,0 5 0,0 6 98,0 2 0,-3 8-421,-1 3 0,-5 3 242,1 1 0,2 1-181,-2-1 0,2-4-8,-2 1 0,0-6-150,4 2 0,0-4 109,4-4 0,0-3 3,0-4 0,0-1-248,0 0 573,0-4 0,0-2 0,0-5 0</inkml:trace>
  <inkml:trace contextRef="#ctx0" brushRef="#br0" timeOffset="60">12083 14288 7878,'0'-8'92,"0"0"1,0 1 187,0-5 0,4 5-1,0-1 0,4 4 535,-5-3-78,6-1-223,-2-3-322,4-1 291,0 6-491,1 1-46,-1 5 0,-3 1-76,-1 3 0,-4 2 21,1 6 1,-3 0-70,-1 3 0,-4-1-294,0 5 0,-4-2 191,0 6 0,-1-7-80,1 7 0,0-4 55,4 0 0,0 2 31,4-6 0,0 0 31,0-4 1,0-3 382,0 0-22,0-6 1,5 3 259,3-5 127,2 0 1,1 0-223,1 0 0,-1-1-290,0-3 0,1 3 133,-1-3 0,-3-1-699,0 1 0,-6-1 127,2 1 448,-3 3 0,-1-14 0,0 2 0</inkml:trace>
  <inkml:trace contextRef="#ctx0" brushRef="#br0" timeOffset="61">12026 12951 7883,'-6'-6'-60,"-4"-4"0,7 5 470,-4-3-161,4-2 0,-3 9 277,2-3 63,3-3-145,-5 6-329,6-4 1,0 6 119,0 3 0,0 3-38,0 4 1,2 2-48,2 2 0,-3 1-132,3 3 0,-2 3-378,2-3 0,-3-1 236,3 1 1,-3-5-688,-1 1 1,0-2 186,0-2 624,0 1 0,5-1 0,2 0 0</inkml:trace>
  <inkml:trace contextRef="#ctx0" brushRef="#br0" timeOffset="62">12449 12917 7986,'0'-11'54,"0"-1"501,0 1 17,0-1 125,0 1-108,0 5 117,0 0-481,0 6 0,0 6-164,0 1 0,0 8 49,0 4 0,0 4-204,0 4 1,0-3-103,0 3 1,4-3-249,-1-1 0,6-1-293,-1 1 1,1-1 326,-2-3 1,4-3-82,-4-4 0,2-1 147,-1 1 0,0-5 344,-4 1 0,5 0 0,-2 3 0</inkml:trace>
  <inkml:trace contextRef="#ctx0" brushRef="#br0" timeOffset="63">12300 13362 8572,'0'-11'528,"0"5"0,4-1-105,0 3 1,5 3-66,-2-3 0,4 3-124,0 1 1,2-4-208,2 1 0,3-1 85,4 4 0,3-4-208,1 0 1,3-3 73,6 3 1,-1-4-92,0 4 1,0-5 36,1 2 0,-1-3-370,0-2 0,-5 5 22,-2-1 0,-3 4-134,-1-3 0,-5 4-76,-3-1 1,-7 2-252,-5-2 885,-1 3 0,-9-1 0,-4 6 0,-6 10 0,-5-1 0</inkml:trace>
  <inkml:trace contextRef="#ctx0" brushRef="#br0" timeOffset="64">12574 13477 8008,'-11'0'0,"3"0"293,1 0 1,3 0 1225,-4 0-260,6 0-381,-8 0-505,3 5 1,-3 1-84,3 5 1,-4 5-258,4-1 0,0 5 10,0-1 1,4 3-61,-1 1 0,3-3 39,1 3 0,0-3-47,0 7 0,0-3-436,0-1 1,0 3 198,0 1 1,5-4-114,3-4 1,2-4 123,1 4 1,1-5 234,-1 1 1,1-6 6,-1-1 0,1-4 178,-1 3 1,0-4-129,1 1 0,-1-3 85,1-1 1,0-1 176,4-3 1,-2-3-95,5-4 1,-5-2-16,1-2 0,1 1-61,-1-5 0,-3 4-237,-5-4 1,0 1 129,0-1 1,-1-3-248,-6 3 1,0-2-85,0-2 1,-6 0-34,-1 0 0,-5 1-20,-3-1 1,1 0 105,-5 0 1,1 9-406,-1 3 0,2 3 169,1 0 0,2 3 6,-5 5 0,5 0 82,-1 0 0,-1 5 400,0 3 0,0 3 0,1 5 0,-3-4 0,0 10 0,2-4 0</inkml:trace>
  <inkml:trace contextRef="#ctx0" brushRef="#br0" timeOffset="65">12392 13739 7817,'11'-1'-64,"0"-3"1,2 3 665,2-3 1,-1-1-87,5 1 0,-3-1-157,3 1 0,0 2-151,4-6 1,-1 4 47,1-3 0,-1 3-449,-3-4 0,1 6-203,-5-2 0,4-1-444,-3 1 1,-2-1 342,-7 1 1,2 2 496,-5-6 0,0 1 0,-4-5 0</inkml:trace>
  <inkml:trace contextRef="#ctx0" brushRef="#br0" timeOffset="66">12814 13477 7943,'0'-12'-173,"0"1"0,0-1 566,0 1 0,0 3 471,0 1-441,5-1 0,0-3-109,3-1 1,1 5 266,-5-1-477,5 5 56,-3-2 0,2 5-431,-1 0 254,-4 0-87,7 0 0,-9 2-124,3 1 1,-3 0-133,-1 5 1,0-5 103,0 5 0,0-4-271,0 3 475,0 1 0,0 0-176,0-1 402,0-4-204,0 7 375,0-9-49,0 4-174,5 0 1,-2-3-55,4 2 0,-3-2 259,4 2 8,-6-3-181,8 4 41,-3-5 0,4 4-98,1 0 0,-5 1 28,1-1 0,-2-2-72,2 6 0,1-4 62,-5 3-97,-1 1 1,-3 3-140,0 1 0,0-1-112,0 1 1,-5-1 85,-2 0 0,-7 0-22,-2-4 0,0 3 55,1-2 1,2-2-723,-2 2-304,2-6-577,2 4 1717,4-6 0,2 0 0,5 0 0</inkml:trace>
  <inkml:trace contextRef="#ctx0" brushRef="#br0" timeOffset="67">13488 13397 7931,'0'-8'-1368,"0"0"2228,-5 6 14,4-8 24,-4 3-356,0-4-290,-2 0 1,-4 0-71,-1 4 0,5 0 37,-1 4 1,1 1-28,-5-1 0,-3 1 27,0 2 1,-6 2-170,2 1 1,2 4 100,-3 4 0,5 4-289,-4 1 1,5 4-96,-1-1 1,6 1-95,2-1 0,4 2 100,-1-6 0,3 4-51,1-4 1,4 0 30,0-3 1,8-5 66,0 1 0,2-6 141,-3 2 0,4-2-60,1-2 1,4-2 388,-1-2 0,2-2-86,2-5 0,-1-5 50,-3 1 1,1-4-217,-5 4 0,1-5 24,-5 1 1,-1-2-70,-2 2 1,-3-2 75,-5 2 0,0-3-68,0-1 0,0-3 13,0-1 0,0-5 119,0 2 1,-4-2-100,0 2 0,-1-3 17,1 2 1,2-1 111,-6 2 1,4-2-98,-3 6 0,0 0 137,0 7 0,1 4 41,2 7-57,2 3 1,-3 7-88,5 1 0,0 6-188,0 10 0,0 2 107,0 9 1,0 3 52,0 1 1,4 8-101,0-4 0,5 2-179,-2 1 0,0-4-157,0 1 1,1-2 129,3-2 0,0-5 82,-4-2 0,2-3 53,-5-1 0,4-4-124,-5 0 0,1-5-119,-4 1 1,4-2-230,0-2 0,0 1 57,-4-1 1,0-3-590,0-1 1103,0-4 0,5 2 0,1-5 0</inkml:trace>
  <inkml:trace contextRef="#ctx0" brushRef="#br0" timeOffset="68">13751 13134 7931,'6'-18'350,"-1"2"468,-5 9-172,0 2-321,0 15 0,-1 3-138,-3 10 0,3 1-154,-3 3 0,1-2 69,0 6 1,1-1-65,-1 4 1,1-3-143,2-1 0,0-4 92,0 0 1,0-7-220,0-3 1,5-4 88,3 0 1,2-2 69,2-3 1,0 2 39,3-5 0,-1 0 147,5-4 1,-3-5-49,3-3 1,-4-2 62,4-1 1,-1-1-21,1 1 0,-3-4 138,-4-1 1,-5-4-201,1 1 0,-6 1 53,2-1 1,-2 0-219,-2-4 0,0-3 111,0-1 1,-2-5-212,-2 2 1,-2-2-179,-5 2 0,-5 2-180,1 5 0,-5 1 61,1 3 0,1 8 135,-1 7 1,0 3-123,-4 1 1,2 5 500,2 2 0,-3 9 0,3 3 0,-3 7 0,0 4 0</inkml:trace>
  <inkml:trace contextRef="#ctx0" brushRef="#br0" timeOffset="69">13659 13408 8218,'12'-4'787,"-1"0"1,2-4-284,2 0 0,-1 2-357,5-2 1,0 0 99,4-3 0,0 3-375,0 1 1,0 0 135,-1 0 0,-3-2-499,0 5 0,-5 0-190,2 4 1,-8 0 680,0 0 0,-5-5 0,2-1 0</inkml:trace>
  <inkml:trace contextRef="#ctx0" brushRef="#br0" timeOffset="70">14893 12380 8023,'5'-6'850,"-3"1"-498,6 5 1,0 0-134,3 0 1,0 0-33,1 0 1,1-4 59,2 0 1,-1-1-223,5 1 0,0 2 4,4-6 1,-4 4-110,0-3 1,-1 4-50,1-1 1,-3-1 47,-5 1-898,1 1 433,-1 3-355,-4 0 1,-4 1 900,-6 3 0,-4 2 0,-4 6 0</inkml:trace>
  <inkml:trace contextRef="#ctx0" brushRef="#br0" timeOffset="71">14938 12529 7931,'-6'5'432,"1"-4"-18,10 4 1,1-5-17,6 0 1,1-4-92,2 0 0,1-1 60,3 2 1,4 0-170,0-5 0,0 2-128,4-1 0,-3 1-218,-2 6 0,-4-3-959,-3-1 1107,-2 0 0,-6 4 0,-2 0 0</inkml:trace>
  <inkml:trace contextRef="#ctx0" brushRef="#br0" timeOffset="72">15864 12494 7961,'-12'0'205,"6"0"233,-4 0 111,8 0-48,-3 0-56,5-5 107,0 4-371,5-4 0,-2 5 39,5 0 0,-1 0-13,5 0 0,-1 0-15,0 0 0,5 0-88,-1 0 0,6 0-83,2 0 1,1 0 48,7 0 1,-1-1-87,5-3 1,0 3 72,3-3 0,4 3-32,8 1 1,-4-4-7,4 0 1,6-4-265,1 5 1,1-3 215,-4 3 0,-4 0 49,-4-4 0,4 4-54,-1-1 0,1-1 40,-5 1 0,-3-3-76,0 3 1,-5-1 91,1 1 0,-4 3-70,-3-3 1,0-1 43,-4 1 0,0 0-2,-5 4 1,-3-4-93,0 1 1,-5-1 326,2 4 1,0 0-297,-1 0 0,1 0 101,-5 0 37,0 0 0,1 0-91,-1 0 0,-3 0-425,0 0-34,-6 0-69,8 0-1058,-9 5 1606,5-4 0,-12 9 0,0-3 0</inkml:trace>
  <inkml:trace contextRef="#ctx0" brushRef="#br0" timeOffset="73">16378 12928 7939,'0'-6'784,"0"-4"-605,-6 9 0,4-4 95,-6 5 0,1 1-15,-5 3 1,0 3-212,-4 8 1,2-1 73,-5 5 1,4 1-52,-4 2 0,4 5 111,-4 0 1,5 3-316,-1-3 0,6 4-17,1 0 1,6-3-44,-2-1 0,3-1-33,1-3 1,1 5 73,3-9 0,2 4 129,5-8 1,2 0-5,2-3 1,-1-1 184,5 1 1,-3-5-55,3 1 0,0-6 69,3 2 0,1-3-88,0-1 1,0 0 183,0 0 1,-2-5-99,-2-2 0,2 0-64,-6 0 1,1-2-13,0-6 0,-4 2 29,4-2 0,-4-3-125,0-1 1,-1-4 67,1-4 0,-5 2-106,1-5 0,-4-1-4,3-3 0,-4 0-165,1-1 0,-4 1 12,-4 0 1,-3 3-164,-4 1 1,-2 6-100,-2 1 1,1 1 152,-5 7 0,0 4-63,-4 3 0,0 6 28,0-2 1,1 4-53,-1 4 1,-5 3 118,-3 8 0,2-1 273,-1 5 0,4 0 0,-7 4 0,4 0 0</inkml:trace>
  <inkml:trace contextRef="#ctx0" brushRef="#br0" timeOffset="74">16172 13157 7921,'0'6'-167,"1"-1"274,3-5 412,-3 5-219,4-3 0,-3 3 80,1-5 0,0 0-98,5 0 1,-1 0 154,5 0 0,-1 0-100,0 0 1,5 0-80,-1 0 1,5 0 157,-1 0 0,7-5-141,0-3 0,5 2-256,-5-2 0,2 4 107,-1-3 0,-5 4-389,4-1 1,-9-1-545,2 1-732,0 1 741,-7 3 0,1-4-154,-5 0 952,-6 0 0,3 4 0,-5 0 0</inkml:trace>
  <inkml:trace contextRef="#ctx0" brushRef="#br0" timeOffset="75">16789 12780 7888,'5'-11'-499,"-3"-1"199,6 1 990,-6-1-374,9 1 1,-9 3 557,6 1-256,-6 4-470,8-7 0,-3 5 80,4-3 1,-1 2-58,-2 2 1,2 3 43,-2-3 0,2 1-124,1 0 1,-3 1 232,0-1-301,-1 1 0,5 2 122,-1 0-248,0 0 0,-3 0-242,0 0 234,-6 5-185,8 2 183,-8 4 1,3 1 51,-5-1 1,-4-3 9,0-1 1,-4-3-10,5 4 1,-2-2 41,1 2 0,1 0-2,-4-4 90,4 5 0,-2-6-100,5 4 169,0-4 0,0 3-28,0-2 1,0-3 0,5 8-23,3-5 0,-2 1-2,2-1 0,-1-2-32,5 6 0,-1-5 9,1 0 1,-1 2-56,0-1 1,1 4 46,-1-4 1,1 3 28,-1-3 1,-3 5-45,-1-1 1,-3-2-76,4 2 1,-6-5 66,2 5-20,-3 0 0,-1 3-16,0 0 1,-5 0-9,-2-4 0,-7 3 69,-2-2 1,-4-2-41,1 2 1,-2-6 185,-2 2 0,1 1-65,3-1 1,-1 0-46,5-4 0,-1 0-18,5 0 1,3 0-454,1 0-240,4 0 1,-2-1 616,5-3 0,10-2 0,3-6 0</inkml:trace>
  <inkml:trace contextRef="#ctx0" brushRef="#br1" timeOffset="76">16023 17440 8097,'-11'0'-213,"0"0"-440,4 0 1309,2 0 261,5 0-667,0-5 1,5 3 174,3-1 1,2 1-188,1 2 0,1 0-40,-1 0 1,2-4-25,2 1 0,-1-1 19,5 4 0,-4 0-207,4 0 1,-3 0 126,3 0 1,0 0-197,4 0 0,-1 0 59,1 0 0,1 0 68,3 0 0,-2 0-23,6 0 1,-1 0 1,5 0 1,3-4-36,0 0 0,0-1-7,-4 1 1,4 3 11,0-3 0,2 2 45,-2-2 0,-3 3-18,3-3 1,2 3-14,-2 1 0,1-2-3,-1-2 1,-5 3-37,5-3 0,-4 3-4,8 1 0,-5-1-11,1-3 0,1 3-13,0-3 1,4 1-77,-1 0 1,-2 1 58,2-1 1,1-3 38,7 3 1,-3-5-142,2 4 1,2-5 191,-2 2 1,2 2-28,-1 1 1,-3-1 9,2 1 0,-2 0 3,-1 4 1,-4-1-47,-1-3 0,-2 3-31,2-3 0,-4 3 71,1 1 0,-2 0 8,-2 0 0,0 0-11,1 0 0,-1 0-1,0 0 0,-2-4-2,2 0 1,-6 0 185,6 4 0,-2 0-170,2 0 1,1-3 75,-1-1 0,-4 0-66,1 4 1,-5-4-14,5 0 1,-6 1 132,2 3 1,1 0-36,-2 0 0,1 0 60,-4 0 1,-4 0-94,0 0 0,-1 0 18,1 0 1,2 0 65,-2 0 0,2-2-68,-2-2 1,2 3 72,-2-3 1,2 3-60,-2 1 0,1 0-146,-5 0 0,2 0 64,-2 0-161,-2 0 1,3 0 33,-4 0 1,-5 0-580,1 0 415,-6 0 278,3-5 0,-10 4 0,-1-4 0</inkml:trace>
  <inkml:trace contextRef="#ctx0" brushRef="#br1" timeOffset="77">19073 12083 7546,'0'-7'-640,"0"-1"968,0 6 268,0-9-177,0 10 11,0-9-235,0 9 9,0-9-162,0 8 233,0-3-380,0 5 88,5 0 0,-4 1-44,3 3 1,-3-1 60,-1 4 174,0 1 0,0 7-115,0 0 0,2 1 9,1-5 0,-1 2 9,1 2 1,-1-1-6,-2 5 1,0-5 35,0 1 0,0 2-27,0-2 1,0 1-130,0 0 0,0-4 101,0 4 1,3 0-161,1-1 1,0 1 91,-4-5 1,1 0-12,3 1 1,-3 0 189,3 4 1,-2-2-150,-2 5 1,0-2 143,0 3 1,1 1-125,3-2 0,-3 8 219,3 3 1,-3-2-95,-1-1 1,4 1-193,0-2 1,-1 1-7,-3-4 0,0-2-131,0-2 1,4 3 64,0-3 0,0-1 113,-4 1 0,0-4 140,0 4 1,1-5-158,3 1 1,-3 2 38,3-2 0,-2 0-23,2-3 0,-2 3 31,1 0 0,2 4-29,-1-4 1,4 2 4,-4-2 0,3-1-114,-3 5 1,4 0 111,-4 4 0,1-4-57,-2 0 1,-1-1 25,1 1 0,-1 2 13,-2-2 1,0 4-8,0 4 0,1-3 20,3 3 1,-3-3-7,3-1 0,-3 3 4,-1 1 0,0 0 3,0-5 0,4 0-6,0-3 1,3 3-3,-3-3 0,5-2-1,-1 2 0,-2 1-92,2 2 0,-5-3 84,5 0 1,-4 2-84,3 5 1,-4-2 9,1 3 1,-2 2-17,2 2 0,-3 2 112,3 1 0,-2 2-62,-2 2 1,0-3 144,0 3 1,0-4-132,0-3 1,0 2 95,0-3 1,0-2-68,0-1 0,3 1 30,1-1 0,1-1-9,-1-3 0,-1 0-7,4 0 0,-3-3-56,4 3 1,-5-7-10,5 7 0,-4-3-113,3 3 0,-4 0 83,1 0 1,-2 1 67,2 3 1,-3 2 6,3 5 1,-3 2 10,-1 2 1,-1-3-21,-3 3 1,3-1 2,-3 1 1,-1-2 96,1 2 1,1-3-84,3 0 1,-4 1 36,0-1 0,0 2-27,4-7 0,-1-1 12,-3 2 1,3-2-14,-3 1 1,3 3-162,1-2 1,-1-2 122,-3 1 1,2 1-10,-1 3 0,-2 0 42,1 1 1,-1-1-32,1 0 0,3 0 51,-3 1 0,1-1-47,-1 0 0,3 0 86,-3 1 1,3-5-55,1 1 0,0-5 9,0 5 1,0-6-2,0 2 1,0-3-2,0-1 1,1 0-12,3-1 0,-3 1 1,3 0 1,-2 0-143,-2 0 1,3 1 80,1 3 1,0 2-89,-4 5 1,0-4 161,0 1 0,-4-1 105,0 5 1,1-2-110,3-3 0,0 3 104,0-2 1,-4 0-67,0 0 1,0 0-20,4-4 0,0 4 215,0-5 1,1 0-106,3-7 0,-1 1-9,4-5 0,-3 4-40,4-4 0,-1 1-284,5-5 1,-5-3 23,1-1 1,-5-3 24,0 4 0,2-5 58,-1 5 57,0 0 1,-4 3-2,0 1 1,0-5-31,0 1 1,0-1 163,0 5 1,-4-5-99,0 1 1,1 0 19,3 3 1,-4 1-88,0-1 1,0-3-349,4-1-670,0 1 401,0-2-450,0-1 1126,0-5 0,0-5 0,0-1 0</inkml:trace>
  <inkml:trace contextRef="#ctx0" brushRef="#br1" timeOffset="78">19153 12140 8386,'0'-6'78,"0"1"0,0 4 63,0-3 183,0 3-181,0-10-13,0 5 1,-1-4 222,-3 2 11,2-2 7,-3 4-7,5 0-70,0 0 29,0 6-197,0 6 0,0 0-15,0 5 0,0-3-46,0 0 0,4-1-67,0 5 0,0-1-33,-4 0 1,0 1-160,0-1 0,4 1-93,-1-1 1,2 0 70,-1 1 1,-2 3 438,1 0 1,2 6 311,-1-2 1,4 0-398,-4 4 0,3-3-82,-3 7 1,1-3 34,-1-2 0,-3 3-50,3 1 1,-1-5 148,0 1 0,0-3-132,5 0 0,-5 3 13,5-3 0,-4-1-41,3 1 0,-3-5-5,4 1 0,-1 2 18,5-2 0,-5 1 21,1-1 1,0-1-70,3 5 0,1-5 43,-1 2 1,-3 0-98,-1-1 1,1 6 96,3-2 0,-3-1 3,-1 1 0,-4-4-26,1 4 1,1-4-5,-1 4 1,3-5-30,-3 1 1,4-1 38,-4 1 1,3-2 7,-3 2 0,1 2-7,-1-2 0,1 0 70,2-3 1,4 3-31,-4 0 0,0 2 12,0-2 1,1 1-66,3 3 1,-3 2 3,-1-6 1,0 5-55,0-1 1,0-1 74,-3 1 1,-2-1-15,6 1 1,-6 1 1,2-5 0,1 6 65,-1-2 0,1-1 2,-1 1 0,-2-4 24,6 4 0,-4-4-46,3 4 0,0 0 19,0 4 1,4 0-126,-4 0 0,0 1 101,0 2 1,1 4-32,3 4 0,1 1 14,-1 3 1,0-2-148,1 2 1,-5-6 66,1-2 1,0-1-9,3 2 1,1-3 12,-1-5 0,-3 0-3,-1-1 1,1 0 158,3-3 1,1 1-128,-1-5 0,0 5 3,1-5 1,-2 4-5,-2-4 1,2 5 7,-3-1 1,4 3 5,0 1 1,0 0 2,1-1 1,-1 5-26,1 0 0,-1 3-13,1-3 1,3-1-123,0-3 0,0 0 79,-3 0 0,-1-5-83,0-3 1,1 2 102,-1-2 0,1 1 127,-1-1 1,-3-1-45,-1 5 1,0-3 6,0 3 0,2 1 18,-5 7 0,4-2 165,-5 6 1,6-5-76,-1 5 1,-2-5-79,2 5 0,0-6-159,3 2 0,-1-8 108,-2-4 0,2 0-207,-3-3 1,4 2 89,0-7 0,0 0 58,1 0 1,-1-3 44,1 4 0,-5-5 19,1 5 55,0 0 1,3 4-96,0 4 0,-3-4 69,0 3 1,-5 2-23,5-2 0,0 6-3,3-2 1,-3-3-30,-1-1 1,0 2-9,0-2 1,3-1 6,-2-6 1,-2 2-15,2-3 122,0 3 0,2 2-98,-3-1 0,2 1 212,-5-1 1,4 4-113,-5 1 1,5 0-75,-4-1 0,4-1-24,-5 5 1,5-3-11,-4 3 0,3-5-97,-3 1 1,4-3 83,-4 0 1,3-4-23,-3-1 1,5-1 18,-1 2 0,-2 1 313,1-5-303,1 5 1,2-3 180,-2 5 0,2 1-185,-2-1 1,-2 1 7,2-1 0,-5 2-35,5 2 1,-4-2-7,3 2 1,-3-2-35,4-2 0,-4 0 71,3 1 0,-3-2-195,4-2 0,-5 1 89,5-6 0,-4 5 48,4-4 43,-6 0 108,8 1 0,-3-3-75,4 6 1,-3-6 15,-1 2 0,1 1-207,3-1 175,1 5 1,-1-7-154,0 6 0,1-4 128,-1 3-176,1-4 0,-1 6 255,1-5-32,-1 0 0,0-1-34,1 1 0,-5 1 200,1-1-144,0-3 1,3 6-45,1-4 1,-5-1 56,1 2-51,-1 2 0,5-5-51,-1 3 0,-3 1 23,-1-1 18,1 0 0,3-1-8,1 1 0,-4 4 14,-1-4 0,-3 3-11,4-3 1,-2 5 18,2-1 0,2-2 96,-3 2 0,3-1-92,2 5 1,-5-2-13,1-3 0,0 2-37,3-5 1,1 4-4,-1-5 0,0 3 6,1-3 1,-1-1-53,1 1 136,-1-1 0,0-2-62,1 0 0,-4 3 134,-1 1 1,1 0-81,3-4 1,-3 5 25,-1 3 1,1-2-64,3 2 1,-3-2 2,0 2-324,-1 2 100,5-4 4,-1 6-43,1-6 328,-6 4-45,4-9 1,-7 4-28,4-5 0,-4 2 261,1 2-232,2-3 1,0 8-9,6-5 0,-5 3-122,1-3 44,-1 5 0,5-4-20,-1 2 1,-3 0 1,0-3 1,-5-3-30,5 3 1,-4 1 55,3-1 1,-3 1-7,4-2 1,-4-1 46,3 2 0,-3 1 1,4-2 0,-6 3 181,2-3 0,1 0-36,-1 4-69,5-4-116,-3 7 23,6-9 1,-1 5-33,0-6-82,1 0 1,-1 0-72,1 0 170,-1 0 1,0 0-23,1 0 0,-4 0 49,-1 0 0,-3 0 11,4 0 3,-6 0 37,8 0-25,-3 0 1,-1 1 32,-2 3 46,2-3-94,0 4 1,2-5 110,0 0-105,-1 0 3,5 5-3,-1-4-16,1 4-26,-1-5 41,0 0 0,1 0-21,-1 0 0,-3 0 11,-1 0-10,1 0 25,3 0 0,-3 0 18,0 0 69,-6 5 1,7-2 171,-5 5 0,1-6-241,-1 2 1,-2 1-45,6-1 0,-4 0-147,3-4 1,-3 3-33,4 1 93,-6 0 124,9-4 1,-9 0-10,6 0-26,-6 0 196,8 0 1,-7 0-62,4 0 52,-4 0-169,7 0 1,-7 0 43,4 0 1,-3 0-276,4 0 150,-6 5 0,7-2-21,-5 4 3,5-4 0,-7 2-130,6-5 1,-4 0 228,3 0 0,-3 0-139,4 0 296,-1 0-158,5-5 47,-1 4-97,1-5 0,-1 6-2,1 0 0,-5 0-112,1 0-32,-1 0 85,5 6 0,-1-5-164,1 3 1,-5-3 245,1-1 1,-4 0 27,3 0 166,-4 0 1,6-1-45,-5-3 229,4 3-327,-1-5 0,0 6 91,1 0-87,-5 0-49,7 0 0,-5 2-77,2 2 1,0-3 46,-3 3 0,-2-3 49,6-1 41,-6 0 0,7-1 298,-5-3-325,5 3 1,-3-5 9,6 6 0,-5 0 6,1 0 0,-4 0 3,3 0 1,1 0-172,3 0 1,-3-1 97,-1-3 0,-3 3-344,4-3 60,-6 3 180,9-4 124,-10 4 235,4-4-227,0 5 43,-4 0 115,9 0-279,-8 0 0,8 0 5,-9 0-52,4 0 195,-5 0 0,4-2-765,0-1 225,0 1-836,-4-3 692,5 5 665,-4 0 0,4 0 0</inkml:trace>
  <inkml:trace contextRef="#ctx0" brushRef="#br1" timeOffset="79">22579 16526 7864,'-5'-6'164,"4"-5"546,-4 10-187,5-9 2,0 9-78,0-4 368,0 5-742,-5 0 37,3 5 0,-3 1-83,5 6 25,0-1 1,0 0 19,0 1 1,0 3 1,0 0 0,0 2 12,0-2 0,0 3-14,0 5 0,0-4 32,0 0 1,0-2-129,0 2 1,-1 3 106,-3-3 1,3-1-116,-3 1 0,3-4 91,1 4 1,0-5-15,0 1 1,-1-1-15,-3 2 1,2-4-4,-1 3 0,1-2-35,2-1 0,0-1 54,0 0 1,0 1-85,0-1 0,0 2 68,0 2 1,0-6-78,0 2 1,0-2 58,0 3 0,0-1-8,0 1 0,0-1 12,0 0 0,0-3 4,0 0 1,-1-1 18,-3 5 1,3-1-22,-3 1 1,3-1 185,1 0 1,0-3-124,0 0 0,0-1-7,0 5-28,0-1-16,0 1 97,0-1-65,0 0 0,0-3-277,0 0 171,0-6-230,0 3-1183,0-5 636,0 5-93,0-3 288,0 3 1,1-5-861,3 0 1485,-3 0 0,4 0 0,-5 0 0</inkml:trace>
  <inkml:trace contextRef="#ctx0" brushRef="#br1" timeOffset="80">22545 17280 7860,'6'0'1468,"-1"0"-1151,0 0 0,2 0-93,4 0 0,0-2-52,1-1 1,4 1 28,3-1 0,3 1 13,1 2 1,1-1-46,3-3 0,-2 3-14,5-3 1,1 3-129,3 1 1,0-1 85,1-3 1,-1 3-169,0-3 1,4 3 53,0 1 1,4 0-48,-4 0 1,2 0-48,-2 0 1,-3-4-3,3 0 0,3-1 57,1 1 0,-2 3 15,2-3 1,-4-1-75,4 1 1,-5 0 94,1 4 0,-2-4 75,-2 1 0,-1-1-34,-3 4 0,2 0 12,-5 0 1,3 0 13,-3 0 1,-1 0 118,-3 0 1,0 0-94,0 0 1,4 1 113,-1 3 1,2-3-197,-1 3 0,-3-3 81,3-1 1,-3 4-140,-1 0 0,-1 0 82,1-4 1,-4 0-94,0 0 0,-5 0 77,1 0 1,-6 0-18,-1 0 1,-4 0 140,3 0 232,-4 0-329,2 0-1991,-5 0-98,-5 0 2047,-1 0 0,-16-5 0,-2-2 0</inkml:trace>
  <inkml:trace contextRef="#ctx0" brushRef="#br2" timeOffset="81">19130 17474 7766,'0'-8'11,"0"1"0,0 3 104,0-4 719,0 6-152,0-3 975,0 5-1498,0 5 0,0 1-90,0 6 1,1-1-146,3 0 1,-3 1 65,3-1 0,-1 1-102,0-1 0,-1 4-136,2 0 0,-2 1-579,2-5 505,-3 1 1,4-1-64,-5 0 0,0-3-297,0 0-80,0-6-56,0 8 818,0-8 0,0 3 0,0-5 0</inkml:trace>
  <inkml:trace contextRef="#ctx0" brushRef="#br2" timeOffset="82">19473 17325 7735,'0'-6'1108,"0"0"-630,0 2-257,0 3 1,0-3-87,0 8 1,-4 2-7,0 5 0,-5 2-277,1 2 1,-2 3 93,-1 5 1,-1 0-217,1 0 0,0 3 174,-1 1 0,1 0-233,-1-5 0,1 1 92,0 0 1,3 0-47,0 0 1,2-5 24,-2-3 1,2-3-318,2 0 355,3-1 1,-8-3 219,5 0 0,0-6 0,4 3 0</inkml:trace>
  <inkml:trace contextRef="#ctx0" brushRef="#br2" timeOffset="83">19393 17588 7914,'5'-6'78,"-4"-4"0,9 5 102,-2-3 1,-2-2 88,2 2 1,-1 2 85,5-2 0,-1 4-1,1-3 1,-1 3-90,0-4 0,1 6-102,-1-2 0,1-1-47,-1 1 1,1 0-155,-1 4 0,-3 2 112,-1 1 1,-3 4-84,4 4 1,-6 1-452,2-1 0,-4 4 246,-4 0 1,-1 5-343,-3-5 1,-2 4 218,3-4 0,-3 4-27,-2-4 0,1 0 141,-1-3 0,5-1 201,-1 1 0,4-6 11,-3-2 557,4 2-245,-2-4 90,5 3 542,0-5-633,5 0 1,-2 0 13,4 0 0,2 0-83,6 0 0,-1 0-75,5 0 1,-3 0-96,3 0 1,-2-4-187,2 0 1,3 0 112,-3 4 0,1 0-122,-1 0 0,3 0 134,-3 0 0,-3 0 0,1 0 0</inkml:trace>
  <inkml:trace contextRef="#ctx0" brushRef="#br2" timeOffset="84">22476 17508 7888,'0'-7'-85,"0"-1"159,0 5 810,0-2-175,0 5 23,0-5-221,0 4-291,0-4 138,0 5-159,0 5 0,0 1-45,0 6 1,0-1-173,0 1 0,0 0-72,0 4 1,0-3 5,0 7 0,0-5-121,0 4 0,0-1 116,0 1 1,2-2-133,1-1 1,-1-4 54,1 3 1,2-2 88,-1-1 44,5-1 0,-6-1-21,4-2 61,-4-3 1,3-1 43,-2-1-524,-3 1 326,4-4 0,-6-1 147,-3-3 0,-2 3 0,-5-4 0</inkml:trace>
  <inkml:trace contextRef="#ctx0" brushRef="#br3" timeOffset="85">17348 18022 8061,'-5'-6'-252,"-1"-4"0,-2 5 1690,1-3-915,4-2 1,-3 5-42,2-3 1,3 2 390,-3 2-285,3 3-202,-4-4-215,3 5 1,-7 1-114,6 3 1,-6 3 21,1 9 0,-2 1-166,-1 6 0,0 5 27,4 2 1,-3 5-101,2 3 0,3-1-14,1 5 1,3-1 70,1 5 0,1-2-71,3-2 1,2-2 93,6-6 1,3-1-145,0-3 1,4-2 1,-4-5 0,1-5-113,-5-3 1,0-2 70,1-2 0,-2-3-38,-2 0 0,-3-5-1147,-5 5 1448,5-6 0,-9 4 0,3-6 0</inkml:trace>
  <inkml:trace contextRef="#ctx0" brushRef="#br3" timeOffset="86">16937 18479 8061,'0'-11'305,"0"-1"0,1 5-71,3-1 0,3 5 267,4 0 0,2 1-177,2 2 1,4-1-158,8-3 1,2 3 44,5-3 1,4-1-172,0 1 0,4 0-220,-4 4 0,4-3 100,-4-1 0,-4 0-164,-3 4 1,-10-1-200,2-3 1,-8 3 441,1-3 0,1 3 0,1 1 0</inkml:trace>
  <inkml:trace contextRef="#ctx0" brushRef="#br3" timeOffset="87">17702 18422 8061,'-6'0'1410,"-4"0"-694,3 0-169,-4 0 1,1 5-85,2 3 0,-2 3-165,3 4 0,-2-1-121,1 5 1,-1-1 28,5 1 1,-3 3-79,3-3 1,0 2-157,4 2 0,0-4-202,0 0 0,1-4 148,3 4 0,1-3-69,3 3 1,3-5-37,1 1 1,-1-3-78,4 0 0,2-4 107,-2-1 1,5-4 62,-1 0 1,3-1 96,1-2 0,-2-3-3,-2-4 1,3-1 79,-3-7 0,1-2-62,-1 2 0,-2-5-32,-6 1 1,-3-3-38,0-1 1,-6 0-159,2 1 0,-3-1 25,-1 0 0,-9-4-183,-2 1 1,-8-1-2,0 4 0,-7 2 78,0 2 0,-1 2 2,4 6 0,0 0 39,1 4 1,3 0-81,0 4 0,5 1 19,-2-1 1,4 6 66,0 5 1,1 2 242,-1 2 0,2 0 0,3 4 0,-4-4 0,5 15 0,-5-3 0</inkml:trace>
  <inkml:trace contextRef="#ctx0" brushRef="#br3" timeOffset="88">17588 18559 8061,'1'6'-120,"3"-2"-7,-3 2 411,5-4 117,-1 3-126,1-5 1,5 4 14,1-1 1,-5 1 66,1-4 0,0 0-88,3 0 1,0 0-122,1 0 0,-1 0 54,1 0 0,0 0-106,4 0 0,-4 0-107,4 0 0,-2-1-372,1-3 0,-3 2 284,4-6 99,1 5 0,-4-7 0,4 4 0</inkml:trace>
  <inkml:trace contextRef="#ctx0" brushRef="#br3" timeOffset="89">18159 18285 8203,'-6'-12'2126,"-4"1"-1117,8 5-217,-3 1-476,5 5 0,0 1-135,0 3 0,0 7-105,0 8 0,0 4 67,0 4 1,0-1-209,0 8 0,0-2 118,0 6 0,0-2-124,0-2 1,0 0-372,0 1 1,0-6 211,0-3 0,4-1-111,0-3 1,5-4 16,-2-3 0,0-2 18,0-2 1,-3-3-125,4 0 0,-4-6-1031,3 2 1461,-4-3 0,2-1 0,-5 0 0</inkml:trace>
  <inkml:trace contextRef="#ctx0" brushRef="#br3" timeOffset="90">18285 18445 8061,'-5'-7'1691,"3"-3"-1054,-3 9-458,5-4 0,0 6 168,0 3-185,5 2 0,2 10-155,4-1 1,1 5 74,-1-1 1,4 3-34,1 0 1,0 1 14,-1 0 1,-2 0-200,2 0 1,2-2 27,-2-2 0,0-1-162,-3-3 0,-1-6-398,0 3 1,-3-5-88,0 1-757,-6-3 1511,3-5 0,0 0 0,2 0 0</inkml:trace>
  <inkml:trace contextRef="#ctx0" brushRef="#br3" timeOffset="91">18525 18422 8061,'-12'-5'1724,"6"2"-542,2-4-712,3 4-357,-4-2 1,0 10-165,-3 3 0,-6 7 133,3 4 1,-5 3-123,1 0 0,3 5-420,-4 0 1,0-1 298,1-3 1,-1 0-493,5 0 0,3-5 271,1-3 0,4-2-244,-1-2 0,3-3-63,1-1 689,0-4 0,5 2 0,1-5 0</inkml:trace>
  <inkml:trace contextRef="#ctx0" brushRef="#br3" timeOffset="92">18547 18650 9068,'11'2'1018,"-4"1"0,2 4-779,-5 4 0,1 1-62,-1-1 0,-3 5 24,3 3 0,1 3-156,-1 1 0,0-2-295,-4-1 1,0 1 210,0-2 0,3-2-802,1-2 1,1-2 840,-1-2 0,2-5 0,6-1 0</inkml:trace>
  <inkml:trace contextRef="#ctx0" brushRef="#br3" timeOffset="93">18730 18445 8061,'-6'-5'0,"-3"-2"310,5-4 0,0 3 1,6 2 140,1 1 1,0 1 28,5 4-224,-6 0 0,8 5-7,-2 3 1,-2 2 76,2 1 0,-1 6-210,5 2 0,-1-1-116,1 1 0,-1-2-74,1 2 1,-5 3 76,1-3 0,-1-2-146,5-2 1,-1-3 41,1 0 0,-1-2-327,1-2-534,-1-3-583,0-5 1545,1 0 0,-1 0 0,1 0 0</inkml:trace>
  <inkml:trace contextRef="#ctx0" brushRef="#br3" timeOffset="94">18936 18399 8061,'-8'-4'1729,"1"0"-257,4-4-1080,-2 6 1,5-2-150,0 8 1,-1 3-256,-3 4 0,-1 6 71,-3 2 0,-6 3-465,3 5 1,-3 1 31,2 2 0,-3 3-167,0-2 1,-2-3 157,2-2 1,6-5-721,-2-2 244,7-5 859,-1 2 0,5-9 0,0-2 0</inkml:trace>
  <inkml:trace contextRef="#ctx0" brushRef="#br3" timeOffset="95">18947 18650 8061,'8'-1'0,"-1"-3"0,-3 2 643,4-6 0,-1 4-80,5-3 1,-2 3 19,-2-4 1,3 4-256,1-3 0,-1 4-88,4-1 1,-2 3-135,-2 1 0,1 0 127,-1 0 0,-3 0-244,-1 0 1,-3 1-111,4 3 1,-6-1-114,2 4 1,-3 2 47,-1 7 1,-1-3-160,-3 6 0,-2-1 25,-5 1 0,-1 3-104,1-3 0,1-1 84,2 1 1,-1-5 33,5 1 0,0-2 176,4-2 1,0-3-14,0-1 1,2-4 264,1 1 1,4-3-138,4-1 1,1 0-88,-1 0 0,1 0 68,-1 0 1,0-1 41,1-3 0,-1 1 223,1-4-231,-1-1 0,0-3 0,1-1 0</inkml:trace>
  <inkml:trace contextRef="#ctx0" brushRef="#br3" timeOffset="96">19278 18399 8061,'-5'-11'0,"-2"-1"0,2 1 141,1-1 1,3 5 594,1-1 50,0 6 707,0-4-1087,0 6 0,0 7-119,0 4 1,3 2-268,1 6 1,5 1 1,-1 7 1,3-3 1,4 3 0,-2 1 72,2-2 1,-2 3-290,-2-6 0,5 3-86,-1-7 1,0-3-239,-4-1 0,0-2-298,-4-1 1,2-5-134,-5 1 948,5-6 0,-3 3 0,6-5 0</inkml:trace>
  <inkml:trace contextRef="#ctx0" brushRef="#br3" timeOffset="97">19473 18388 8061,'-11'-2'949,"4"-1"-68,2 1 1,3-3-296,-1 5 0,1 1-393,-1 3 1,-4 3-61,0 4 1,-4 6-125,0 2 1,0 3-366,-1 5 1,1 1 225,-1 2 1,-3 0-631,0-4 0,1-3 428,6 0 1,2-2-583,2-5 1,3-1 913,-3-4 0,8 1 0,2-1 0</inkml:trace>
  <inkml:trace contextRef="#ctx0" brushRef="#br3" timeOffset="98">19530 18570 8061,'6'-5'0,"-2"-2"0,-2 0 394,2 0 0,-1 3-288,4-4 1,-3 6 613,4-2 1,-4-1 172,3 1-82,1 0-703,3-1 1,1 4-176,-1-3 0,-3 3-45,-1 1 1,-3 4 200,4-1-198,-6 6 102,3-2-321,-5 4 181,0 0 95,0 1 77,-5-1 1,3-1 42,-6-2 28,6 2-34,-4-3 0,6 0 9,0 1 0,0-4-35,0 3 1,2-4 68,2 1 1,-2 1-12,6-2 0,-1 1 14,5-4 1,-1 0-99,1 0 0,3 2-1,0 1 1,0-1-18,-3 1 1,-1 3-149,1-3 1,-1 2 48,0-1 110,-4 3 0,2 4-27,-6 0 1,1 1-46,-4-1 1,-1 1-10,-3-1 1,-3 0-22,-9 1 0,2 2-143,-5-3 0,2 3 15,-3-6 1,-1 1-257,2-2 0,1 2-1181,-1-5 1664,5 0 0,-2-9 0,4-2 0</inkml:trace>
  <inkml:trace contextRef="#ctx0" brushRef="#br3" timeOffset="99">20124 17851 8061,'0'6'-286,"0"-1"1123,0-5-495,-6 0 0,5 2 23,-3 1 0,-1 0-93,2 4 0,-3 1 121,3 3 0,0 5-320,-5-1 1,5 7 64,-5 0 0,4 8-109,-3 8 1,0-2 139,0 6 1,-3-4-86,2 4 0,-1-1 24,1 1 0,0-3-10,4-5 0,-4 1-44,4-1 1,1-4-97,3 1 0,0-5-110,0 5 1,1-6 62,3 2 1,1-3-31,2-1 0,3-4 84,-2 0 1,2-4 25,2 4 0,0-1 46,4 1 0,-4-3 10,3-4 1,-1-1-9,2 1 1,-4-5 106,4 1 0,-4-5-85,0 0 1,-1 2-1,1-1 1,-5 0-516,1-4 1,-4 0-906,3 0 1359,-4 0 0,2-5 0,-5-1 0</inkml:trace>
  <inkml:trace contextRef="#ctx0" brushRef="#br3" timeOffset="100">20421 18159 8061,'-2'-7'0,"-2"-1"0,3 4 341,-3-3 119,3 4 337,1-2-416,-5 5 1,2 6-123,-4 6 1,3 4-280,-4 7 1,2 6 77,-2 5 0,-2 2-147,3 6 1,2 0-30,1 3 1,-1 0-30,1-3 0,0-3 106,4-5 0,1-4-160,3-4 0,3-3 162,4-4 0,0-2 10,1-6 0,3-1 41,0-2 0,6-3 23,-2-5 1,2-3 11,2-4 1,0-2-41,0-10 1,0 0 9,-1-4 1,-4 0-60,-3 0 1,-3-1-127,-5-3 1,-1 2 46,-6-5 1,-6 3 89,-1-4 0,-5 5-170,-3-5 0,-3 5 72,-4-5 0,-1 2 153,0-1 0,4 2-57,0 5 0,0 4 12,-4 0 1,5 6-154,3 2 0,2 1-155,2 6 0,-1 1-29,1 7 0,0 2 94,-1 6 1,5 4 263,-1 3 0,0 8 0,-3 2 0</inkml:trace>
  <inkml:trace contextRef="#ctx0" brushRef="#br3" timeOffset="101">20306 18490 8061,'0'7'124,"5"-2"0,2-5 240,4 0 0,-3 0 117,-1 0 0,-3 0-39,4 0 0,-1 0-131,5 0 1,-1-1-65,1-3 1,-1 1-185,1-4 0,-1 3-152,0-4 1,1 2-285,-1-2 0,1-1-426,-1 6-833,0-6 1632,1 7 0,-1-8 0,1 4 0</inkml:trace>
  <inkml:trace contextRef="#ctx0" brushRef="#br3" timeOffset="102">20946 17908 8061,'-8'0'849,"1"0"1,4-1 348,-1-3-316,3 3-663,1-5 1,0 8-19,0 2 1,0-1 18,0 9 1,0 2-1,0 9 1,4 5-157,0 2 0,-1 3 103,-3 1 0,0 6-140,0 1 0,0 0-31,0 1 0,0-4-83,0 4 0,0-2-35,0 2 1,0 2-129,0-6 0,0 0 89,0-4 0,4-1-44,0-3 0,1-3-37,-1-8 0,-2 1 148,6-4 1,-4-1-41,4-4 1,-5-1-94,5-2 0,-6-2-565,2-2-61,3-3-630,-6 4 795,4-5 688,-5 0 0,0-10 0,0-2 0</inkml:trace>
  <inkml:trace contextRef="#ctx0" brushRef="#br3" timeOffset="103">21300 17942 8061,'0'-7'1214,"0"-1"-291,0 5-664,0-2 0,0 7 20,0 1 0,1 4 120,3 4 1,-3 2-205,3 2 1,-1 3-60,0 5 1,-1 3-229,1 1 0,-1 0 121,-2-5 0,0 3-134,0 1 1,-2-5 41,-1 1 0,1-3-787,-1 0 0,1-2-859,2-6 1709,0 1 0,0-1 0,0 1 0</inkml:trace>
  <inkml:trace contextRef="#ctx0" brushRef="#br3" timeOffset="104">21106 18456 8061,'5'-10'-80,"2"2"1,4-1 475,0 6 1,0-2-147,1 1 1,3 1 108,0-4 1,4 4-390,-3-1 1,3-1 55,-4 1 0,1 1-107,0 3 0,-4 0 57,3 0-200,-2 0-434,-1 0 658,-1 5 0,0 1 0,1 5 0</inkml:trace>
  <inkml:trace contextRef="#ctx0" brushRef="#br3" timeOffset="105">21220 18547 8061,'-6'0'2745,"1"0"-2293,5-5 0,0 3-93,0-6 1,0 4 33,0-3 1,5 0-228,2 0 1,3 1 28,2 2 1,-1 2-180,1-1 1,-1 1 86,0 2 0,5 0-117,-1 0 1,0 0-309,-3 0-158,-1 0 317,0 5 0,0 2-98,-4 4 0,-2 1 127,-5-1 1,0 0 25,0 1 1,-4 1-76,1 2 1,-6-1 86,1 5 0,-2-5-166,-1 1 0,-1 1 138,1 0 1,-1-1 44,1-4 1,1 1 25,2-1 1,3-3 147,5-1 1,0-3-161,0 4 148,0-6 1,0 5 46,0-3 1,1-3 106,3 3-325,2-3 1,6-1 79,-1 0 1,1-1-581,-1-3 0,1 1-93,-1-4 0,2 3 681,2-4 0,-2 1 0,3-5 0</inkml:trace>
  <inkml:trace contextRef="#ctx0" brushRef="#br3" timeOffset="106">21528 18662 9770,'7'1'969,"-4"3"1,0 2-714,1 6 0,-3 0-170,3 3 1,-3-1-100,-1 5 0,0 0-348,0 4 0,0 0-609,0 0 0,0-1 545,0-3 1,0-3 424,0-4 0,0-1 0,0 0 0</inkml:trace>
  <inkml:trace contextRef="#ctx0" brushRef="#br3" timeOffset="107">21825 17988 8061,'-6'-5'458,"2"-3"-107,3 3-30,1 0 1,0 8 5,0 4 0,0 2 139,0 10 1,0 0-277,0 4 1,0 5-219,0 2 1,0 0-37,0 0 0,0-5-279,0 2 1,0-3-365,0-1 0,0-5 32,0-3 675,5-2 0,1-2 0,6 0 0</inkml:trace>
  <inkml:trace contextRef="#ctx0" brushRef="#br3" timeOffset="108">21700 18330 8061,'7'0'0,"1"0"0,-1-3-483,5-1 0,-1-4 428,1 4 1,3-1 487,0 2 0,4 1-203,-4-2 0,1 3-42,-5 1 0,2 0-85,2 0 1,-2 0 50,2 0 1,1 0-519,0 0 0,3-4 151,-4 1 213,5-6 0,-7 2 0,3-4 0</inkml:trace>
  <inkml:trace contextRef="#ctx0" brushRef="#br3" timeOffset="109">21814 18388 8061,'-6'0'2148,"0"-5"-875,6 3-879,0-3 0,0 6-204,0 3 1,0 3-86,0 4 0,0 0 12,0 1 1,0 3-261,0 0 0,0 6 61,0-2 0,0-2 133,0 2 0,0-5-292,0 2 1,0-4 0,0 0 1,4-1-26,0 1 0,5-6 45,-1-2 0,-2 1-75,1-1 0,1-1 36,4-3 0,-1 0 90,0 0 1,1-3-155,-1-1 0,1-5 92,-1 1 0,-3 2-391,-1-2 1,-3 1 621,4-5 0,-6 1 0,3-1 0</inkml:trace>
  <inkml:trace contextRef="#ctx0" brushRef="#br3" timeOffset="110">21939 18502 8061,'-5'-7'843,"4"-3"227,-4 9 120,5-9-279,0 9-318,0-4 0,-1 6-558,-3 3 0,3 6 47,-3 5 1,3 4-91,1-4 0,0 6 102,0-2 0,0-2-106,0 2 0,0-1-304,0 1 0,0-2-1237,0-6 1202,5 6 1,-3-6 30,6 0 1,-4-4 319,3-7 0,1 0 0,3 0 0</inkml:trace>
  <inkml:trace contextRef="#ctx0" brushRef="#br3" timeOffset="111">22145 18662 11956,'6'5'717,"-1"1"-858,-5 6 1,0-1 376,0 0 1,0 6-41,0 2 1,0 2-927,0 2 0,-1 1 170,-3 3 1,3-4-555,-3 0 1114,3-5 0,-4-7 0,-1 0 0</inkml:trace>
  <inkml:trace contextRef="#ctx0" brushRef="#br3" timeOffset="112">22785 17851 8061,'-5'-12'0,"3"1"-233,-2 0 0,3 3-772,1 0 1464,0 6 1,0-5 319,0 4-310,0 1 1,1-3-58,3 5 0,-1 5-256,4 3 0,0 3 76,0 5 1,4-2 29,-4 5 0,3 0-99,2 3 0,3 3-1,0 1 1,4 0-46,-4 4 1,2-3 8,-2 3 0,2 1-156,2 3 0,-3-5 134,-4-2 0,3 1-102,0-2 1,0 5-8,-3-5 1,-2 2-81,-3-1 1,2-3 100,-5 3 1,4-3-143,-4-1 0,-1 3-289,-3 1 0,0 0 165,0-5 1,-1 5-401,-3 0 0,-1-4 219,-2-4 0,-4-2-124,4 2 1,-3 2 45,-2-6 0,1 0 509,-1-3 0,1-2 0,0-3 0,-1 2 0,1-5 0,-1 5 0,1-3 0</inkml:trace>
  <inkml:trace contextRef="#ctx0" brushRef="#br3" timeOffset="113">22488 18011 7330,'-7'0'502,"-3"-5"1,8 3-70,-6-1-19,5 1 45,-2 2 385,5 0-569,-5 0 1,4 2-41,-3 1 0,3 0 89,1 5 0,-4-1-150,0 5 1,1-1 2,3 0 0,0 1-207,0-1 0,0 2 87,0 2 0,0-2-213,0 2 0,0-2 73,0-2 1,1 1-12,3-1 0,-3 0-136,3 1 0,1-5-162,-1 1 0,-1-4-414,-3 4-507,0-6 774,0 3 539,0-5 0,0-5 0,0-1 0</inkml:trace>
  <inkml:trace contextRef="#ctx0" brushRef="#br3" timeOffset="114">22248 18273 8871,'7'4'711,"1"0"0,0 0-408,3-4 1,2 0-29,2 0 0,3 0-75,5 0 1,1 0 29,2 0 0,4 0-210,4 0 1,0 0 141,0 0 0,-3 0-428,-1 0 0,-4 0-8,0 0 0,-3 0-605,-4 0 351,-2 0-183,-6 0 711,-5 0 0,-6 0 0,-6 0 0</inkml:trace>
  <inkml:trace contextRef="#ctx0" brushRef="#br3" timeOffset="115">22442 18365 8539,'0'-7'2897,"0"2"-1847,0 5 0,-1 4-973,-3 0 0,3 5-135,-3-2 60,-2 4 0,3 4-234,-5 0 1,6 0-4,-2-3 1,-1-1 106,1 1 0,0-1-225,4 0 0,0 1-246,0-1 187,0 1 326,5-1 1,2-1-7,4-2 1,1-3 37,-1-5 0,0 0 23,1 0 1,-1 0-216,1 0 1,-1 0 101,1 0 1,-2-1-448,-3-3 212,3 3-893,-8-10 603,3 5 669,-5 0 0,-5-4 0,-2 3 0</inkml:trace>
  <inkml:trace contextRef="#ctx0" brushRef="#br3" timeOffset="116">22522 18468 8311,'6'-6'2242,"-1"5"-1498,-5-4-186,0 5 0,0 5-170,0 3 0,0 2-141,0 1 1,0 5-132,0-1 1,0 5-27,0-1 1,4-1-199,0 1 0,4-4-31,-5 4 0,2-5-1039,-1 1-988,-2-2 966,3-1 1200,-5-1 0,0-5 0,0-1 0</inkml:trace>
  <inkml:trace contextRef="#ctx0" brushRef="#br1" timeOffset="120">21209 14253 7942,'0'-7'-531,"0"-1"293,0 5 606,0-7 26,0 9 49,0-4-146,0 5-158,0 5 1,0 1 13,0 6 1,-2 4-64,-2 3 1,-2 8 14,-5 3 0,3 3-30,0 2 0,1 3-87,-5 0 1,2 5 0,3-1 1,-3-2 47,2 2 0,2-4 4,-2 4 1,5-4 44,0 4 0,0-7-12,-1 3 0,3-9 20,-3 5 0,3-6 116,1 2 1,0-4-77,0 0 0,0-3 101,0-4 1,0 2-245,0-6 0,0 4 120,0-4 1,0-3-472,0-5 279,0 1 1,0-1-233,0 1-361,0-5-324,0 2 230,0-5-99,0-5 867,-5 3 0,4-13 0,-5 2 0</inkml:trace>
  <inkml:trace contextRef="#ctx0" brushRef="#br1" timeOffset="121">21357 14676 7819,'0'-12'0,"0"1"0,0 0 0,0 3 159,0 0 0,1 2 186,3-2-33,-3 3 1,4 4-103,-5-3-209,0 3 1,-3 1 85,-1 8 0,-5 7-88,1 4 1,-2 2-4,-1 2 0,-1 4 51,1 0 0,-1 3-85,1-3 1,5-1 54,2-3 1,3 0 17,1 0 0,0-5-25,0-3 0,1-3 8,3 0 1,2-1 1,5 1 0,6-5-4,2 1 0,1-5-105,-1 0 0,7-1 108,-3-2 0,2-5-139,-2-3 0,0-2 109,-1-2 1,1 0-12,0-4 1,-4-1-46,0-6 0,-6 4-3,-2 0 1,0-2-7,-8-5 1,5 2-11,-4-3 1,-2-1-85,-6 1 1,-2 0 119,-5 0 0,-6 4-172,-2 0 0,-2 2-5,-2 5 0,-1 2-10,-3 7 1,2 2 97,-6 5 1,6 0 8,-2 0 0,3 5-41,1 2 0,4 7 171,0 2 0,5 4 0,-7 3 0,3 6 0</inkml:trace>
  <inkml:trace contextRef="#ctx0" brushRef="#br1" timeOffset="122">21231 14801 7826,'8'0'-166,"0"0"1,-5 0 563,5 0 1,0 0-148,3 0 0,0 0 32,1 0 0,-1 0 2,1 0 1,4 0-75,3 0 1,-1-1-124,1-3 0,0 3 96,4-3 1,-1 3-150,-3 1 1,1-1-136,-5-3 0,0 3-694,-3-3-29,-1 3 823,-4 1 0,3-5 0,-4-2 0</inkml:trace>
  <inkml:trace contextRef="#ctx0" brushRef="#br1" timeOffset="123">21654 14459 7950,'6'-12'420,"-1"5"51,-5-1-342,5 1 1,-2-1 7,5 0 1,-5 5-51,5-5 1,-4 5 87,3 0 1,-3-3-15,4 3 0,-1-1-46,5 4 0,1 0-194,2 0 0,-2 0-2,2 0 1,-6-4 49,-2 0 0,-3 0-139,4 4 8,-6 0-141,3 0 126,-5 0 41,0 6-51,0-5-32,0 9 139,-5-4 0,3 4 6,-6-2 1,4 1 112,-3-5-36,4 5 1,-6-7 238,5 6-215,1-6 165,3 3 199,0 0-225,0-3 0,3 4 4,1-2 1,5-2-63,-1 6 1,-2-4-133,2 3 0,-1 1 18,5 3 1,-1 1-60,1-1 1,-2 1 75,-3-1 1,2-3-32,-5-1 99,5 1-46,-3 3 1,1-3 95,-4 0 1,-3-6-51,-3 2 0,-9 1-10,-7-1 0,-2 0-6,-2-4 1,-1 0-305,-3 0 1,4 0-57,0 0 297,0 0 0,6 0 0,-6 0 0</inkml:trace>
  <inkml:trace contextRef="#ctx0" brushRef="#br4" timeOffset="124">17040 17794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0T01:17:45.600"/>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3165BB"/>
    </inkml:brush>
    <inkml:brush xml:id="br2">
      <inkml:brushProperty name="width" value="0.09071" units="cm"/>
      <inkml:brushProperty name="height" value="0.09071" units="cm"/>
    </inkml:brush>
  </inkml:definitions>
  <inkml:trace contextRef="#ctx0" brushRef="#br0">15989 11923 7873,'0'-11'-151,"0"0"1,0-1 0,0 1 0,0-1 392,0 1 0,0-1 1,0 1-1,0 0 0,0-1 498,0 1-630,0 4 0,0-3 0,1 3 82,3-4 0,-2 4 50,1-1-119,4 1 0,-2-1-92,2 0 1,4 1 87,-4-5 0,0 5-90,0-1 1,1 2 43,3-2 0,1-1-109,-1 6 0,0-5 242,1 4-118,-1 0 0,1 4-57,-1 0 1,-5 5-124,-2 3 0,-1 2 42,1 2 1,-3 4 35,3 3 1,-3-1-138,-1 1 1,-1 0 63,-3 4 1,-1 0-165,-3-1 1,-2 1 75,2 0 1,-2 0-114,-1 0 1,-1-5 122,1-3 0,3 1 41,1 0 0,0-1 19,0-4-53,-3 1 192,8-1 0,-6-3-103,4-1 181,0-4 1,4 3-129,0-2 205,0-3 67,0 4 121,0-5-256,5 0 0,1 0-52,6 0 1,-5 0 10,1 0 0,0 0 33,3 0 1,0 0 105,1 0-113,-1 0 0,4 0 50,1 0-77,-1 0-21,-4 0 1,1-1-72,-1-3 0,1 3 38,-1-3 1,0 3-15,1 1 1,3 0 32,0 0-12,1 0-257,-5 0-406,-5 0-819,-1 0 1050,-5 0 1,-3 1 399,-1 3 0,-5-3 0,3 4 0</inkml:trace>
  <inkml:trace contextRef="#ctx0" brushRef="#br0" timeOffset="1">16629 11569 7886,'0'-7'-64,"0"-1"150,0 6-89,0-9 178,0 10 1,1-5 236,3 2-138,-3 3-219,4-4 1,-5 10-10,0 2 110,0 3-39,0 7 0,-1 1-99,-3 5 1,-3 6 3,-9 5 0,2 2-80,-5 5 0,0 1 81,-4 4 0,4-2-136,0-2 0,2 1 14,-2-4 1,2 1-149,6-6 1,0-2 140,4-9 0,-2 0 68,5 0 1,-1-6 88,1-1-137,3 1 100,-4-9 0,4 7-1,-3-7-232,3-3-206,-4 5 11,5-9-836,0 4 1250,0-15 0,5 3 0,1-10 0</inkml:trace>
  <inkml:trace contextRef="#ctx0" brushRef="#br0" timeOffset="2">16629 11878 7892,'5'-17'-290,"0"3"-37,3-5 1,2 4 412,-3-4 1,0 4 444,0-4 1,0 5-161,0-2 1,3 4-129,-2 0 1,2 1-87,2 0 91,-1-1-141,0 1 1,1 3-38,-1 0 1,1 6 155,-1-2-269,1-2 67,-1 5-110,0-5 1,0 12-42,-4 1 0,-2 3 102,-5 2 1,4-1-39,0 1 1,0-1-1,-4 0 0,0 2-45,0 2 0,-4-2 81,0 2 0,-4-1-12,5 1 0,-6-2 23,1 2 1,2-2 0,-2-2 1,1 1 154,-5-1 9,1-4-156,-1 3 1,5-8 228,-1 6 3,5-6-167,-2 4 1,5-5 86,0 3-25,0-3-19,0 4-16,0-5-41,5 0 1,3 0-113,7 0 0,-2 0 98,2 0 0,2 0-225,-2 0 198,5 5-34,-7-4 0,7 6-4,-5-4 0,2 0 23,-2 5 1,-2-1-3,2 5 1,-6-1 2,-1 0 1,-2 1-7,2-1 1,0 1-200,-4-1 195,0 6 7,-4-5 1,0 6-265,0-3 243,-5-2 12,-1 9 1,-10-10-18,1 4 0,-4-4 54,4 0 0,-5-1 137,1 0 0,-2-3-39,2 0 1,-1-6 206,5 2 0,-2-3 240,2-1-249,2 0-101,-3-5 1,4 3-19,1-6 0,3 0 20,1-3 0,4 3 96,-1 1 1,3-1 279,1-3-587,0 4 0,5-8 0,2 3 0</inkml:trace>
  <inkml:trace contextRef="#ctx0" brushRef="#br1" timeOffset="3">20740 14345 8020,'12'-5'27,"-6"3"-124,4-8 1,-7 5 383,4-3-117,-4-2 1,3 5 16,-2-2 0,-3 0-67,3 3 0,1 2-43,-1-6 16,5 6 1,-4-5-47,3 4 1,2 1 39,-3-1 0,0 1-151,0 2 0,1-1-19,3-3 0,1 3 185,-1-3-34,1 3 1,-1 1-64,0 0 1,0 1 8,-4 3 0,2-2-21,-5 6 0,0 0-6,-4 3 1,0 2-14,0 2 1,-2-1-133,-1 5 1,-4-1-44,-4 1 1,-2 1 100,-2-5 1,2 4-32,-2-3 0,-1 3 88,0-4 1,-3 4 4,4-4 0,0 0 38,3-3 1,1-2 18,0-2 1,0 2-8,4-3 1,-2 0-68,5 0 156,0-4 1,4 3 1,0-2 95,0-3 1,5 4-65,3-5 1,2-4 73,2 1 0,0-2-139,3 1 1,-2 1 3,2-4 0,2 3 4,-2-4 0,0 6-19,-3-2 0,-1-1-25,1 1 1,-1 0 42,0 4 1,-3-4-229,0 1 28,-6-1-116,3 4 0,-5 1-192,0 3-388,0-3 820,0 9 0,0-3 0,0 4 0</inkml:trace>
  <inkml:trace contextRef="#ctx0" brushRef="#br1" timeOffset="4">20695 14767 6811,'0'7'226,"0"-2"328,0-5-443,5 0 1,-3 0-6,6 0 1,-1 0-89,5 0 1,-1-2 90,1-1 0,-1 1-76,1-2 0,0 3 33,3 1 1,-2-4-14,2 1 0,2-1-5,-2 4 1,0-4 4,-3 0 0,-5 0-308,1 4 220,0 0-504,-2 0 222,-1 0-475,-5 5 792,0 2 0,0 4 0,0 1 0</inkml:trace>
  <inkml:trace contextRef="#ctx0" brushRef="#br1" timeOffset="5">20717 14927 7699,'7'-1'-120,"-3"-3"797,-3 3-417,4-4 0,1 5-119,6 0 0,-1-4-186,1 0 0,-1 0 56,0 4-80,1 0 0,2-1 145,-3-3-250,3 3 75,-8-4 1,1 6 32,-3 3-48,-3-3 89,4 9-147,-4-3 21,4 4 66,-5 0 0,0-3 45,0 0 1,0-4-61,0 3 182,0-4-117,-5 7 1,-1-5 163,-6 3 0,5-2-53,-1-2 52,1-3 0,-3 5-64,2-2 0,2-3 315,2 3-234,2-3 34,-3-1-134,5 0-61,0 6 0,2-5 57,1 3 1,4-3-36,4-1 1,1 4-10,-1-1 1,0 3 2,1-3 1,-1 0-22,1 5 0,-1-5-6,1 5 0,-1-4-148,0 3 176,1 1 0,-2 3-135,-2 1 117,-3-1 0,-5 1-8,0-1 0,-2 0-1,-1 1 1,-4-1 1,-4 1 1,-6-1 20,-2 1 1,2-5 4,-2 1 1,-1-4 40,-2 3 0,-1-4 7,0 1 0,1-3 156,3-1 1,3 0-20,4 0-29,1 0 1,1-1-41,2-3 1,3 1-33,5-4 1,0 3-116,0-4 0,5 4-214,3-3 0,2 4-1114,1-1 1357,1-2 0,-1 5 0,1-4 0</inkml:trace>
  <inkml:trace contextRef="#ctx0" brushRef="#br2" timeOffset="10">22568 15795 7520,'-7'0'-938,"1"0"1052,2 0 1,2 0 226,-6 0 0,5 0-182,-7 0-35,4 0-18,0 0-51,-5 0 0,6 1 18,-2 3 0,-2-1 4,5 4 0,-4-3-8,5 4 0,-6-4 17,1 3 0,2 1-13,-2 3 0,1 1-23,-5-1 0,5 2 5,-1 2 0,0-1-25,-3 5 1,3-1-82,1 1 0,4 1-22,-1-5 0,-1 4 64,1-3 1,1 0-107,3-1 1,0-2 29,0 2 1,5-2 21,2-2 1,0-1 6,0-2 0,1 1-14,3-5 0,1 3 54,-1-3 0,4 0 7,1-4 1,3 0 18,-4 0 1,4-1-38,-4-3 0,4 1 90,-4-4 0,1-1-73,-5-3 1,0-1 31,1 1 1,-4-4 14,-1-1 1,-3 0 3,4 1 0,-6 1-24,2-5 0,-3 1 2,-1-1 1,-1-3-51,-3 3 1,2-1 43,-6 1 0,2-3-190,-2 3 1,-2 2 102,2-2 0,-2 5-191,-1-2 80,-1 4 0,1 5-102,-1 3 0,1 3 3,0 1 284,4 0 0,-8 10 0,2 3 0</inkml:trace>
  <inkml:trace contextRef="#ctx0" brushRef="#br2" timeOffset="11">22670 16161 8080,'7'0'-57,"-2"0"-274,-5 0 0,-5 0 0,-2 0 0</inkml:trace>
  <inkml:trace contextRef="#ctx0" brushRef="#br2" timeOffset="12">22933 15818 7604,'1'-8'-398,"3"1"0,-3 3 278,3-4 182,-2 6 1,1-5 347,1 4-208,0 1 1,-5-3-100,-3 5 0,1 0-61,-4 0 0,-1 4 42,-3 0 1,3 5 9,0-2 1,1 3-51,-5 2 0,5 1-4,-1 2 1,1-1-28,-5 5 1,5 0-27,-1 4 0,4 0-81,-3-1 0,4-3 81,-1 0 0,3-1-169,1 1 0,0 2 4,0-6 0,0 0 16,0-4 1,1-3 95,3 0 1,1-5-6,3 5 0,2-5 29,-3 0 1,4-1 25,0-2 1,0 0 70,1 0 0,-1-2-63,1-1 0,-1 0 106,1-5 1,-1 2-16,0-2 1,-3-2 155,0 3-157,-6-3 0,3-2 6,-5 1 1,0 3-35,0 1 0,-1 0-9,-3 0 1,-2-2-39,-6 5 1,-3 0 52,0 4 0,-4 0-177,4 0 0,-2 1 0,2 3 1,2 2-118,-2 6 0,2-4-117,2-1-131,-1 1 482,1 3 0,5 1 0,1-1 0</inkml:trace>
  <inkml:trace contextRef="#ctx0" brushRef="#br2" timeOffset="13">23207 15829 7863,'0'-7'-595,"0"-1"431,0 6 1,0-5 165,0 3 1,0 2 133,0-6 240,0 6-224,0-3 1,0 3 185,0-1-274,0 1 0,-1-3-80,-3 5 1,3 1 76,-3 3 0,-2-1-11,-2 4 1,2 0-72,-2 0 0,1 4 83,-5-4 1,1 7-56,-1 1 1,1 4-21,-1-3 1,5 3 7,-1-4 0,2 5-19,-2-1 1,2 2-13,2-2 0,3 1-7,-3-5 1,3 4-119,1-4 0,0 2 31,0-2 0,4-2-27,-1 2 37,6-2 1,-2-3 68,4-3 1,0 2-4,1-5 1,-1 0 18,1-4 1,-1 0 83,1 0 0,-1 0-32,0 0 1,1-4 50,-1 0 116,1-5 1,-2 3-26,-3-5 23,-2-1 0,-5 1-58,0-1 1,-5 1-50,-2 0 0,-5 3-69,-3 0 1,-3 6 2,-4-2 0,-1 3-112,0 1 0,4 0-282,0 0 1,5 5 384,-1 2 0,-3 4 0,0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2T01:27:29.771"/>
    </inkml:context>
    <inkml:brush xml:id="br0">
      <inkml:brushProperty name="width" value="0.09071" units="cm"/>
      <inkml:brushProperty name="height" value="0.09071" units="cm"/>
    </inkml:brush>
  </inkml:definitions>
  <inkml:trace contextRef="#ctx0" brushRef="#br0">18787 11364 8065,'-1'-10'-1803,"-1"1"2238,-2 1 1,-1 2 0,2-3 0,-1 1 168,2-1 1,0 3-22,2-2-447,0 6 1,-1-7 329,-3 5-194,3 0-46,-4-1 0,4 4-137,-3-3 226,3 3-406,-9 1 0,8 1 11,-2 3 1,2 2 56,-2 6 1,3 1-81,-3 2 1,3 2 27,1 6 0,0 0-43,0 0 1,4 0 51,-1 0 1,2 0-106,-1-1 0,-2-3 79,1 0 0,-1-5-157,-2 2 0,3-4 130,1 0 1,0-5-22,-4 1 53,0-5 10,0 2 353,0-5-248,0-5 0,0 2 135,0-5 1,0 1-22,0-5 1,4 5-50,0-1 0,-1 4-11,-3-3 0,4 3 97,0-4-67,5 6 2,-3-8-64,6 8 1,-1-4 44,1 2 3,-1 3 14,6-4 5,0 5 1,1 1 47,-3 3 1,-2 1-265,-2 3 1,-3 2-300,0-3 1,-2 7 397,2 2 0,-3-1-238,-5-4 0,3 2 48,1 2 1,0-2-27,-4 2 1,0 2 66,0-2 1,0 0-166,0-4 252,-5 1 1,-5-1 112,-5 1 0,-2-5 68,2 1 0,-3-4-57,-5 3 1,0-3-11,1 4 1,-1-4-62,0 3 0,4-3-128,0 4 0,6-5-46,2 5-306,-1-5-99,11 2 588,-4-5 0,0 0 0,-1 0 0</inkml:trace>
  <inkml:trace contextRef="#ctx0" brushRef="#br0" timeOffset="1">18753 11341 8137,'0'-12'0,"-1"5"-65,-3-1 1,-2 4 23,-6-3 0,5 4-36,-1 0 96,5 1 559,-7 2 312,9 0-570,-4 0 415,5 0-526,5 0 0,1-1-103,6-3 1,3 3 58,0-3 1,4-1 25,-3 1 0,4-3-135,-1 3 0,2-1-132,2 1 0,-4 3-219,0-3 0,-5 3 193,2 1 1,-8 0-675,0 0 350,-5 0-131,2 0 0,-5 1 20,0 3 537,-5-3 0,-2 9 0,-4-4 0</inkml:trace>
  <inkml:trace contextRef="#ctx0" brushRef="#br0" timeOffset="2">19096 11786 8080,'6'0'-112,"-1"0"565,0 0 59,-4 0 104,5 0-985,-6 0 0,0-5 1,0-1-1</inkml:trace>
  <inkml:trace contextRef="#ctx0" brushRef="#br0" timeOffset="3">19221 11489 8292,'0'-11'-292,"0"3"14,0 1 0,0-1 304,0-3 0,0 3 292,0 0 1,0 1-75,0-5 1,2 5-65,1-1 0,2 1 8,3-5 1,1 1-10,-5-1 1,5 1 10,-2-1 1,0 5 30,0-1 0,-3 4 6,4-3 1,-5 4-172,5 0 1,-4 0 73,3-1 0,-3 3-297,4-3 235,0 3 0,-1 2-150,1 3 1,-4-2-48,3 6 0,-4 0 96,1 3 0,-3 2-40,-1 2 0,-1-1-109,-3 5 0,-3-5-104,-4 1 1,0 2 151,-1-2 1,2 0 19,2-3 1,2-2-76,2-3 335,3 3-126,-4-8 299,5 8-178,0-9 194,0 4 21,0-5-230,0-5 0,5 4 36,3-3 1,2 3 41,1 1-192,1 0 0,-1 4 15,0-1 1,1 5-11,-1-4 0,-3 1 0,-1-1 0,0-2-11,0 6 1,2-4-75,-5 3 1,4-3 88,-4 4 1,-1-4-134,-3 3 0,-1 1 59,-3 3 0,-2 2-98,-6 2 0,-4-1 55,-3 5 0,-3-4-24,0 4 1,-1-5 46,0 2 0,5-4-4,3 0 0,-2-1-49,2 0 0,4-3 53,3 0 0,4-4-502,-3 3 225,4-4-68,-2 2 1,5-7 417,0-1 0,5-4 0,1-4 0</inkml:trace>
  <inkml:trace contextRef="#ctx0" brushRef="#br0" timeOffset="4">19495 11398 8119,'0'-11'0,"0"3"15,0 0 0,0 1 194,0-5 0,0 5 168,0-1-139,0 0 1,4-3 25,0 0 1,4 3 242,-5 0-483,6 6 1,-4-4 199,3 2-164,2 2 1,-3-3-59,4 5 1,0 0 42,1 0 1,-5 0-80,1 0 1,-2 2 11,2 1-81,2-1 1,-5 4 108,3-2 1,1-2-62,-5 6 0,-1-4 30,-3 3 0,0 1-155,0 3 1,-1-3 128,-3 0 1,-2-1 6,-6 5 1,1-1 21,0 1 1,-1-1-7,1 0 0,3 1 56,1-1 0,4-3-51,-1 0 1,-1-5 45,1 5 1,1-4 117,3 3 21,0-4 77,5 2-210,1-5 0,5 4 148,1 0-134,-1-1 1,1 1 26,-1 0 1,0 4-16,1-5 0,-1 6-123,1-1 1,-1 2 43,1 1 1,-1 1-14,0-1 1,1 1-179,-1-1 0,-3 1 120,-1-1 0,-4 4-69,1 0 1,-3 1 102,-1-5 0,-9 1 91,-2-1 0,-4 0-101,-1 1 0,-1-1 240,-6 1 1,0-2 13,0-3 1,0 2 12,0-5 0,4 0-64,0-4 0,5 0 75,-1 0 1,6 0 80,2 0-69,4 0-1124,-2-5 689,5-2 0,5-3 216,3 3 0,7-3 0,3 3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3.596"/>
    </inkml:context>
    <inkml:brush xml:id="br0">
      <inkml:brushProperty name="width" value="0.09071" units="cm"/>
      <inkml:brushProperty name="height" value="0.09071" units="cm"/>
      <inkml:brushProperty name="color" value="#FF0000"/>
    </inkml:brush>
  </inkml:definitions>
  <inkml:trace contextRef="#ctx0" brushRef="#br0">1793 4888 8196,'-5'-6'-196,"4"1"1,-4 3 548,5-1-21,0 1-179,0-3 1,0 7-17,0 1 1,0 4-17,0 4 0,0 2 17,0 2 1,0-1 22,0 5 0,1 4-241,3 4 1,-3-1 136,3-3 1,1 5-170,-1 2 0,1 0 42,-1 0 1,-3-3-120,3 3 1,1-4-23,-1 0 1,3-2 3,-3-1 1,4-1 141,-5-3 1,5 1 4,-4-5 1,0 0 25,-4-3 1,3-1-40,1 1 1,0-1-43,-4 1 1,0-5 59,0 1 1,1-4-508,3 3 304,-3-4 258,4 2 0,-5 0 0,0 1 0</inkml:trace>
  <inkml:trace contextRef="#ctx0" brushRef="#br0" timeOffset="1">1713 5002 8157,'0'-11'-1133,"0"-1"1162,0 1 1,0 3 933,0 1-678,0-1 1,0-3-63,0-1 1,0 5 69,0-1-196,5 6 45,-4-9 0,10 9-188,-4-6 14,3 1 1,2-1 51,-1 0 1,6 6 67,2-2 1,2 3-157,2 1 1,0 0 48,0 0 1,0 1-109,0 3 0,-1 2 98,1 6 0,-1 0-83,-3 4 0,-3 0 14,-4 3 0,-1 3-105,1-3 1,-6 2 173,-2 2 0,-3-1-25,-1-3 1,-5 1 264,-3-5 1,-7 4-88,-4-3 0,-4 0 194,-3-1 0,-4-2-77,-4 2 0,0-2 9,0-2 0,1-1-156,2-2 1,3-2 186,5-2-1325,6-2 630,0 3 414,11-5 0,11-5 0,8-2 0</inkml:trace>
  <inkml:trace contextRef="#ctx0" brushRef="#br0" timeOffset="2">2284 4934 8789,'0'16'359,"0"-2"-248,0 5 0,0 4-155,0 4 0,1 5 249,3-2-274,-2-2 71,8 5 0,-9-5-42,3 2 1,2-2-338,2-5 0,-2 0-149,2 0 250,-6-6 213,3 0 0,-1-6-3,0 1 0,0-1-101,-4 1 0,1-5-155,3 1-107,-3-6 429,4 9 0,-5-10 0,0 4 0</inkml:trace>
  <inkml:trace contextRef="#ctx0" brushRef="#br0" timeOffset="3">2170 4991 8288,'0'-12'0,"5"1"-97,3 0 100,-3-1 1,5 5 199,-3-1 0,9 0-37,3-3 0,2 3-38,2 1 0,0 0-14,0 0 0,4-2-176,-1 5 0,1-4 79,-4 5 0,-2-1-111,-2 4 1,-2 5 65,-6 3 1,1 3 62,-1 4 1,-5-1-27,-2 5 1,-3 0-250,-1 4 0,-5 4 51,-2-1 0,-7 2 109,-1-1 0,-6-3 153,2 3 1,1-3-97,-1-1 0,4-2 188,-4-2 1,6-1-90,2-3 0,1-2-24,6 2 1,0-2-12,4-2 1,2-3 0,1 0 1,4-2-37,4 1 0,2 4-9,2-4 1,2 0-52,2 0 0,1-4 71,-5 1 0,4-2-164,-4 2 0,4-3 137,-3 3 0,-1-3-366,-4-1 1,1 0 375,-1 0 0,1 5 0,-1 2 0</inkml:trace>
  <inkml:trace contextRef="#ctx0" brushRef="#br0" timeOffset="4">2821 4911 8151,'0'-18'-21,"-4"2"32,0 4 0,1 5 188,3-1 1,0 4 161,0-3 208,0 4-118,0-2 0,0 8-549,0 4 1,0 3-34,0 13-11,0 3 126,0 13 0,3 3-29,1 7 1,4-6-181,-4 3 1,3-4 133,-3 0 0,5-4-89,-2-8 0,0-2 1,0-5 1,-3-5-26,4-3 1,-6-2 114,2-2 105,3 1 0,-6-5-251,3 1 1,-2-6 123,2 2 111,-3-3 0,4-1 0,-5 0 0</inkml:trace>
  <inkml:trace contextRef="#ctx0" brushRef="#br0" timeOffset="5">3198 4957 8250,'0'-8'21,"0"0"1,-1 6 183,-3-2 298,2 3-13,-8 1-207,4 0 0,-5 6-231,-1 6 1,1 4 121,-1 7 0,1 1 92,-1 3 0,1 2-29,0 5 0,0 0-735,4 1 1,2-6 229,5-3 0,0-1 46,0-3 1,1 0-66,3-3 1,6-2 87,5-6 0,4-1 213,-3-2 0,4 1-98,-1-6 1,2 1 161,2-4 0,0-4 7,0 1 1,0-6 110,0 1 1,-2-6 55,-2-1 1,2-5-71,-6 1 0,0-3 256,-4-1 1,0-1-117,-4-3 0,-2 2-122,-5-5 0,-1-1 9,-3-3 1,-3 0-367,-9-1 0,-6 6-137,-9 3 0,-3 3-187,-4 4 0,1 7-571,-5 8 0,1 8 103,0 4 729,1 7 0,6 13 1,0 7-1</inkml:trace>
  <inkml:trace contextRef="#ctx0" brushRef="#br0" timeOffset="6">3540 4877 9130,'8'5'330,"0"2"0,-4 10-378,3 6 1,-3 5 88,4 6 1,-6 1-182,2 4 1,1-4 205,-1 3 1,0 0 44,-4-4 0,3 2-676,1-9 360,0-1 1,-4-7-295,0 0 387,0-5 0,0 3-247,0-6 225,0-4-360,0 3 1,-1-9 493,-3 3 0,-2-8 0,-6-2 0</inkml:trace>
  <inkml:trace contextRef="#ctx0" brushRef="#br0" timeOffset="7">3483 4911 8277,'7'-18'-764,"2"2"535,-6 4 1,6 1 906,-1-1 1,3 1-181,5 0 0,-2 0-179,5 4 0,-4 0-49,4 4 0,0 1-541,4-1 1,0 3 59,-1 3 0,0 4-91,-3 4 0,-3 2 179,-4 2 1,-1 4-31,1 8 0,-6-3-72,-2 3 0,-3 0-2,-1 0 0,-5 4 208,-3-5 1,-6 5-93,-1-5 0,-4 1 256,4-4 1,-4 0-26,4-1 1,3-4 113,5-3 1,0 2 67,0-2 1,-2 0-100,5-3 0,0-5 135,4 1-101,0 0-130,0 3 25,5 1 1,2-2-183,4-3 1,1 0 38,-1-4 1,2-1-82,2 2 1,-2-3-380,2-1 0,-1 0 193,1 0 0,-2 0-523,2 0 801,3 0 0,-1-5 0,6-2 0</inkml:trace>
  <inkml:trace contextRef="#ctx0" brushRef="#br0" timeOffset="8">4032 5379 8230,'6'0'983,"4"0"-150,-9 0 193,9 0-203,-8 0-769,3 0 297,-5 0-700,5 0 350,-4 0-1,4 0 0,-5 5 0,0 2 0</inkml:trace>
  <inkml:trace contextRef="#ctx0" brushRef="#br0" timeOffset="9">2079 5608 8479,'-5'-12'1598,"-2"1"-1844,1 4 132,1 2 460,5 5 1,1 0-148,3 0 1,7 2 167,8 1 1,5 0-99,7 5 0,2-5-87,13 5 0,3-5-82,12 0 0,-28-2 0,1 0-149,2-1 1,1 0-1,-1 0 1,1 0 29,-1 0 0,0 0 0,1-2 1,0 0 64,1 0 0,0 0 1,1-2-1,-2 0-52,-2 3 1,-1-1 0,3-2 0,-1 0 27,-3 2 1,-1 0-1,3-2 1,-1 1-24,27-1 0,-2-4 64,-5 4 1,-4-3 0,-4 3 0,-2-1 59,-2 1 1,-6 3-37,-6-3 0,-4-1 163,0 1 0,-3 0-135,-4 4 0,-2-1 360,-6-3-202,1 3-112,-6-4-1066,-1 5 131,-5 0 1,-6 0-997,-6 0 1770,-4 5 0,-17 6 0,-3 7 0</inkml:trace>
  <inkml:trace contextRef="#ctx0" brushRef="#br0" timeOffset="10">5151 4728 8298,'0'-11'-2421,"5"-1"2540,1 1 1,4 0 100,-2-1 1,1 1 0,-5-1 666,-2 1-522,-1-1 1,-1 1 27,0 0 1,0-1 755,0 1-329,-5-1-496,-1 1 1,-5 1-112,-1 2 0,0 3 32,-4 5 0,2 5-358,-5 3 118,-5 7 1,0 4-171,-3 8 1,3 7 129,1 8 1,2 4-92,2 3 0,6 2 135,6 2 1,4 3-869,-1-3 1,3 0 430,1-3 0,5-1 95,3-7 0,6-4 115,1-3 0,5-7 102,-1-9 1,7-3 441,0-4 1,5-2-214,-5-3 0,6-3 364,-2-8 1,3-3-259,2-9 0,-1-1 209,0-6 0,2-5-59,2-3 1,-8-2-53,1-1 1,-6-1-102,-2-3 0,-5 2-15,-3-2 1,-7-1-253,-5 1 1,-3 0 50,-3 3 1,-5-3-295,-7 0 0,-3 1 156,-5 7 1,-5-1-402,-2 9 1,-7-3 267,-1 10 0,-5 1-535,1 7 0,-1 3 270,1 8 1,3 6 18,4 5 1,6 5-612,2-1 1128,8 3 0,2 0 0,1 2 0,-3 4 0,-2 1 0</inkml:trace>
  <inkml:trace contextRef="#ctx0" brushRef="#br0" timeOffset="11">4945 5071 8333,'-11'0'1925,"4"0"-1523,2 0-84,16 0-124,-4 0 1,20 0 168,-1 0 0,13 0-33,6 0 1,6 0-292,6 0 0,0-5 1,0-3 0,-8 2-191,-4-2 1,-8 2 46,-3-2 1,-5-1-650,-6 6 0,-5-1-819,-3 4 1572,-2-5 0,-7 3 0,-1-3 0</inkml:trace>
  <inkml:trace contextRef="#ctx0" brushRef="#br0" timeOffset="12">6384 4797 8337,'5'-12'-1122,"-3"1"1148,1 0 0,-1 3 708,-2 0-266,0 6 376,5-3-129,-4 0-245,4 3 0,-5 2-437,0 8 31,0 7 1,0 8-57,0 7 1,0 9 140,0 2 0,0 4-238,0 0 0,0 0 79,0-3 1,4-3-144,0-5 1,1-4 55,-1-4 0,-2-7 28,6-4 0,-6-2-25,2-1-304,2-6-835,-4 4 857,3-9 1,-4 4-850,3-5 1225,-3 0 0,4-10 0,-5-2 0</inkml:trace>
  <inkml:trace contextRef="#ctx0" brushRef="#br0" timeOffset="13">6704 4831 8404,'0'-11'-117,"4"-1"58,0 1 0,5-1 343,-2 1 1,7 0 56,1-1-230,1 1 58,-5 4 33,0-3-102,-4 9 0,-2-3-176,-5 8 0,-5 2 61,-3 6 1,-7 4 51,-4 3 1,-3-1 59,-1 1 0,1 0-49,-1 4 0,1 0 65,3 0 0,3-1-70,4 1 0,6-4-59,2 0 0,3-3 83,1 3 1,2-4-205,6 4 1,1-5 71,10 1 0,-4-4 37,4-3 0,-1 1 10,1-5 0,3 3-10,-3-3 0,-2 4 222,2-4 1,-3 3-135,3-3 1,-5 4 115,1-5 1,-4 6-68,-3-1 1,1-2 24,-5 2 1,-1-1-77,-3 5 1,-1-1-1,-3 1 1,-2 0-138,-5 4 1,-10-4 145,-2 4 0,-7-4-260,-1 0 0,2-1 53,-1 1 1,3-5-406,-3 1 1,6-4 544,1 3 0,0-4 0,5 2 0</inkml:trace>
  <inkml:trace contextRef="#ctx0" brushRef="#br0" timeOffset="14">8109 4717 8359,'-12'-18'-534,"6"2"1,-3 8 825,5 0 1,-3 5 11,3-5 0,-1 5 213,1 0 0,2-3-95,-6 3 1,4-1-119,-4 4 0,6 5-25,-2 3 1,3 12-250,1 7 1,0 11-6,0 7 1,0 5 154,0 3 1,1 7-1920,3-3 1663,2-3 0,1-3-35,-4-5 0,3-6-132,-3-2 1,1-3 112,-4-5 1,0-3 66,0-8 1,0 1-2,0-5 1,4-3-112,0-5-334,0-4 1453,-4 2-1573,0-5 461,0-5 0,0-3-151,0-7 1,0-3 94,0-4 0,0-1 172,0 0 1,-2-5-138,-2-3 0,2-2 162,-6-1 1,5-5 20,-5-3 1,4 1 168,-4 0 0,5 8 276,-5-2 0,6 9 11,-2-1 200,2 8 0,1 4 170,-3 7-567,3 3 1,-3 6-28,8 3 0,4 4-206,7 7 0,4 4 163,8 8 0,-1 2 28,9 5 0,-4 2-504,7 2 1,-2-3 166,-2 3 1,-1-3-102,-2-5 0,0-2 66,-4-5 0,0-5 451,-5-3 0,-3-4-102,1-3 0,-7-3 219,3-5 1,-4 0-38,0 0 0,-2-1-48,-2-3 1,0-4 72,-4-7 1,0-3-35,-4-5 0,0 0-87,0 1 0,-1-6 2,-3-3 1,0-2-225,-7-1 1,2-4 31,-6 0 0,6-4-284,1 4 0,1-5-114,-5 1 0,5 1-329,-1-1 0,5 7 11,0 1 0,-3 4 238,3 8 1,-1 4-1852,4 3 1567,0 7 1,4 5 677,-1 11 0,6 10 0,-2 11 0</inkml:trace>
  <inkml:trace contextRef="#ctx0" brushRef="#br0" timeOffset="15">8817 5014 8339,'-12'0'1309,"6"0"0,1 1-1380,5 3 0,-4 6-29,0 5 1,-3 2 92,3-2 0,0 3 313,4 5 1,0-4-220,0 0 1,1 0-85,3 3 0,1-4-118,3-3 0,6-2 108,-3-1 0,7-2 36,-3-3 0,6-2 26,-2-5 1,6-1 119,2-3 0,3-6-157,-3-5 1,3-5 69,-3 1 0,-2-3 118,-6-1 0,-2 2-80,-6 2 1,-4-4-162,-4 0 1,-3 0 82,-3-4 1,-10 3 33,-10 1 1,-5 1-13,-6-1 1,-5 3-776,-3 4 1,-7 6-115,0 10 1,-3 5-632,6 3 1450,3 12 0,11-2 0,1 10 0,-1 1 0,1 0 0</inkml:trace>
  <inkml:trace contextRef="#ctx0" brushRef="#br0" timeOffset="16">9308 5048 8162,'-11'0'-27,"3"0"323,0 0 132,6 0-243,-3 0 1,5 5 20,0 3 0,0 2-29,0 1 1,0 5 48,0-1 1,1 4-195,3-4 0,1 4 35,3-4 1,2 4-62,-3-3 0,0-5 188,0-3-73,-4-1 0,2 1 126,-5-1-42,0-4 171,0 2 1,0-6-73,0-3 1,0-2-207,0-6 0,-1-3 87,-3 0 0,3-6 51,-3 2 1,2-2-477,2-2 0,0-4 181,0 1 0,6-6-226,1 1 1,5 2 153,3-1 1,3 4-659,4 0 0,1 7 330,0 4 1,1 7-166,3 4 1,-3 3-103,3 1 726,-3 10 0,4 3 0,1 10 0</inkml:trace>
  <inkml:trace contextRef="#ctx0" brushRef="#br0" timeOffset="17">9719 4979 8156,'-6'-16'0,"-3"3"212,5-2 1,0 6 886,4 2-1000,0 4-146,0-2 566,0 5 0,0 5-499,0 3 1,4 7 52,0 4 1,1 2-95,-1 2 0,-2 0 140,6 0 1,-4 0-241,3 0 0,-3-2 52,4-2 1,-4-2-287,3-6 432,-4 1 1,3-2-93,-2-3 242,-3-2 1,6-5-68,-4 0 1,-1-1 45,1-3 0,2-2-73,-1-5 1,4-1-92,-4 1 0,3-1 29,-3 1 1,4-4-121,-4 0 0,1-5 86,-2 5 0,-1-4-152,2 4 0,1 0 11,-2 3 1,1 5 23,-4-1-331,0 6 121,0-4 66,0 6 0,4 6 118,0 1 1,1 7 36,-1 1 0,2 1-64,5-5 1,1 4-15,-1 0 0,2-1 27,2-6 0,-1-2 0,5-2 1,-1-3 147,1 3 1,1-6-44,-4-2 1,3-5 372,-4 1 1,4 2-166,-4-2 0,0 1-11,-3-5 0,-1 2-30,1 3 0,-5-3-44,1 2 1,-2-2 7,2-2 0,-3 5-47,-5-1 1,1 6 77,3-2 8,-3 2-403,4 2 1,-5 2 26,0 2 1,0 3 45,0 8 0,0 2-547,0 2 1,0 3 9,0-3 712,5 7 0,2-2 0,4 4 0</inkml:trace>
  <inkml:trace contextRef="#ctx0" brushRef="#br0" timeOffset="18">10679 5025 8090,'0'-23'0,"0"-3"1232,0-1-744,0 0 0,1 10-165,3 1 1,-3 4-59,3 0 0,-8 2-165,-4 3 0,-3 1 90,-4 6 1,-3 3-234,-5 5 0,-1 0 94,-3 12 0,3-1-324,-3 3 0,5 1 94,3 0 0,-2 4-202,6-1 1,0 1 143,3-4 0,6-4 51,2 0 1,3-5-115,1 1 197,0-2 1,1-3 84,3-2 1,6-3-71,5-5 1,10-2 156,-3-1 1,8-4-138,-4-4 1,1-1 12,-4 1 0,0-2 154,-1-2 1,-4 2-94,-3-2 1,-3 2 192,-5 2-219,4 0 624,-10-1-387,4 1 0,-6 4-151,-3 4 1,1 1 125,-4 2 0,3 7 106,-4 4 0,2 2-259,-2 6 0,3-1-231,5 1 1,0 2-352,0-2 1,0 2 269,0-2 0,2 2-286,1-2 0,4-1 559,4 1 0,1-5 0,-1 2 0</inkml:trace>
  <inkml:trace contextRef="#ctx0" brushRef="#br0" timeOffset="19">10998 4694 8218,'-6'-11'-135,"-3"-5"-3,5 1 0,0 0 244,4 3 0,0 1 175,0 0 0,0-1 181,0 1-221,0 4 1,0 1 146,0 2-43,0 3 80,0-4 1,0 7-94,0 6 1,0 7-383,0 16 0,0 4 106,0 11 0,2 5-130,2 2 0,-3 4-312,3 4 0,-3-4 308,-1 0 0,0-1-123,0-6 1,4-2 31,-1-6 0,5-4 72,-4-8 1,4-3 72,-5-8 1,5-3 71,-4-4-83,0-6 1,-3 3-1458,3-5 1631,-3 0 0,4-4 0,-5 0 0</inkml:trace>
  <inkml:trace contextRef="#ctx0" brushRef="#br0" timeOffset="20">11604 4454 8095,'0'-24'0,"0"-1"-3,0 9 1,0 1-163,0 4 0,0 3 514,0 1-208,0 4 397,0-2 1,-7 6-228,-4 3 0,-3 13 17,-9 9 1,1 11-174,-8 5 1,3 12-70,12-24 0,0 1 1,2 2-1,1 0-203,-2 2 0,1-1 1,1-2-1,0-1 168,0 0 0,1-1 0,2 2 0,0 0-44,1 0 0,1 0 1,-4 29 47,3-4 0,3-5-238,5-6 0,1-2 58,3-2 0,2-7 24,6-9 1,-1-2 41,0-1 0,5-4-10,-1 0 1,4-5-365,-4 1 1,6-2 173,-2-1 0,-2-5-326,2 1 1,-3-6 584,3 2 0,0-3 0,3-1 0</inkml:trace>
  <inkml:trace contextRef="#ctx0" brushRef="#br0" timeOffset="21">11763 4945 8027,'-5'-6'2102,"-1"-9"-1931,-5 7-48,4-3 0,-3 7-394,3 8 1,-4 7 243,0 8 0,0 4 34,-1 4 0,5 6-6,-1 5 1,5 0-138,0-4 0,1-1-175,2-3 1,5-2 93,3-5 1,7-5 116,4-3 0,3-7 55,1-4 1,5-8 353,2-4 0,4-7-123,4-4 0,0-6-35,0-2 0,1-4 104,-9 5 0,-3-5 245,-4 5 0,-7-6-24,-8 1 1,-3 2-114,-5-1 1,-3-2-479,-4-6 1,-6 3 133,-10-4 0,-9 8-577,-2 0 0,-8 11 336,0 1 0,-2 6-577,-2 6 1,6 3 324,1 8 0,5 7 474,4 8 0,2 3 0,5 1 0</inkml:trace>
  <inkml:trace contextRef="#ctx0" brushRef="#br0" timeOffset="22">12243 5334 10791,'0'11'-493,"0"5"-11,0 3 0,-1 3 299,-3 1 1,3 4-3,-3-1 0,-1 2 178,1-1 0,-1-7-265,1 3 1,3-8-65,-3 0 1,3-6 357,1-1 0,0-1 0,0 5 0</inkml:trace>
  <inkml:trace contextRef="#ctx0" brushRef="#br0" timeOffset="23">12597 4842 8012,'-6'-29'0,"2"3"0,3 2 1335,1 1-337,0 5-977,0 6 124,5 2-80,-4 9 1,4-3 100,-5 8 1,0 4-80,0 7 0,0 8 76,0 7 1,0 10-206,0 5 0,-1 2-4,-3 6 0,3-4-171,-3 0 0,2-2 48,-2-1 1,2-6 161,-1-2 1,1-7 33,2-4 1,0-7-49,0-1 0,0-9-1266,0 2 947,0-4 0,5-1 340,3-3 0,2-3 0,2-1 0</inkml:trace>
  <inkml:trace contextRef="#ctx0" brushRef="#br0" timeOffset="24">12609 4466 8036,'0'-12'8,"5"5"627,2-1 0,9 5-309,3 0 1,2 6-375,2 5 1,0 2 106,0 2 0,0 4 14,-1 3 1,6 9 143,3 6 0,2 6-80,1 5 1,-1 5-407,-3-1 0,-5 3 300,-6 2 0,-11-6-13,0 5 1,-5-5 84,-3-2 1,0-2-67,0-2 1,-5 1-100,-3-4 0,-6-1 111,-1-4 1,-2-4-295,2 1 1,-3-2 91,-5 1 0,1 2-357,-1-5 1,4-1-107,0-3 0,3-1 616,-3-3 0,8 2 0,-4-2 0,-3 3 0,-2 1 0</inkml:trace>
  <inkml:trace contextRef="#ctx0" brushRef="#br0" timeOffset="25">13214 5425 11268,'0'8'1258,"0"-1"-1391,0-4-1401,0 7 1112,0-4 422,-5 6 0,-7-1 0,-5 0 0</inkml:trace>
  <inkml:trace contextRef="#ctx0" brushRef="#br0" timeOffset="26">1874 6506 8382,'-7'-5'1456,"2"3"-1001,0-8-254,4 9-93,-4-4 0,4 5 268,-3 0-51,3-5-126,-4 3-318,-1 2 1,0 11 53,-5 4 1,3 6-127,0 2 1,2 9 162,-1 6 0,1 5-49,6-1 0,0-1-79,0 1 1,6-1 70,1 5 1,3-4-143,2 0 0,-1-5 127,1 1 1,-1-3-13,0 0 0,1-2-50,-1-3 0,-3 2 48,-1-6 1,0 0 217,0-7-178,-2 2 1,-1-4 91,0 2 1,0-3-104,-4-4 1,0 1 19,0 2 1,0-6 18,0 2 0,-5-2-178,-3 2 201,-2 1 1,-1-2-166,-1-2 0,1 2-271,-1-3 0,-3-2 459,0-1 0,-10 3 0,0-1 0</inkml:trace>
  <inkml:trace contextRef="#ctx0" brushRef="#br0" timeOffset="27">1611 7214 8316,'12'-7'112,"4"2"1,2 5 401,5 0 1,6 0-104,5 0 1,7-1 189,8-3-530,3 3-1,0-5 81,-2 2 0,-5-1-160,-3-3 0,-5-1-90,-10 5 0,-4 1-510,-8 3 0,-8-2-1427,1-1 2036,-5 1 0,-3-3 0,0 5 0</inkml:trace>
  <inkml:trace contextRef="#ctx0" brushRef="#br0" timeOffset="28">2433 7385 8265,'-11'-11'-509,"0"-1"890,4 1 0,-2 3-57,6 1 0,-3 4 54,3-1 0,0-1-149,-4 1 0,3 1 4,-4 3 1,4 0-228,-3 0 0,-1 1 100,-3 3 0,-5 2-62,1 5 0,-4 6 79,4 2 1,-4 6 49,4 2 1,-4 5-226,3-2 1,2 3-302,7 1 0,2 1-17,5-1 0,0-5 143,0-2 1,0 1-38,0-2 0,5 0 117,2-7 1,5 1 26,3-5 1,2 0 56,2-3 0,3-2-25,1-2-10,0-3 1,5-5 163,-5 0-23,5 0 1,-4-5 469,3-3-342,-3-2 1,-1-7 87,-1-2 1,-3 2 101,0-2 0,-8 0-188,0-4 1,-3 0-59,-1 0 0,-2 4-121,-5 0 126,-5 0 1,-1-4-459,-6 0 0,-4 0 200,-3 1 1,-3 0-485,0 3 1,-1 2 311,0 6 1,1 3-338,3 1 1,-2 4-126,2-1 772,2 3 0,-4 6 0,3 2 0</inkml:trace>
  <inkml:trace contextRef="#ctx0" brushRef="#br0" timeOffset="29">2182 7648 8212,'0'-8'594,"0"1"-67,0 4-239,0-2 0,1 5 280,3 0-123,3 0-259,4 5 0,2-4 173,2 3-111,-2-3-91,8-1 1,-7 0-89,5 0 0,0 0 142,4 0 0,0 0 37,0 0 0,0 0-7,-1 0 0,-3-3-88,0-1 1,-5 0-45,2 4 0,-4-4-109,0 0 0,-1 0 0,1 4 0</inkml:trace>
  <inkml:trace contextRef="#ctx0" brushRef="#br0" timeOffset="30">2833 7168 8298,'0'-11'-386,"0"3"-49,0 0 1,-4 5 1238,1-5-28,-1 5 93,4-7-441,-5 9 0,3-5-100,-1 2 184,1 3-475,2-4 45,0 15 0,0 2 147,0 11 0,2 0-95,1 0 1,0 5-254,5 2 1,-5 3-25,5 2 1,-5 3 99,0 0 59,-1 0 0,-2 0-102,0 0 0,0 4 100,0-4 1,1 0-110,3-4 1,-3-1 54,3-2 0,-2 0-25,2-4 0,-1 0 11,4-5 35,-4-4 1,2 3-1,-5-6 0,4 4-12,-1-4 96,1 0 0,-4-2 73,0 2-110,0-2 1,0 3 14,0-4 1,0-5-134,0 1 4,0-5-505,0 2-962,0-5 1069,0-5 484,0-7 0,5-6 0,2-4 0</inkml:trace>
  <inkml:trace contextRef="#ctx0" brushRef="#br0" timeOffset="31">3096 7442 8317,'0'-11'-60,"0"3"70,0 1 81,-5-1 1,3 0 158,-1 1 0,0 3 380,-1-4 257,3 6-581,-9-3 1,7 5 273,-4 0-174,4 0-203,-2 0 0,5 6-305,0 5 91,5 1 1,2 11-74,4 0 0,2-1 92,2 5 1,-1 1-132,5-1 1,-1-1 16,1-3 0,1 0-92,-5 0 202,6 0 0,-9-4-43,3 0 1,-2-5 14,-1 1 0,2-2-24,-3-2 49,8 0 1,-15 0-171,7-4 90,-2 3 0,1-7-398,-2 4 141,2-4-205,-9 2-715,4 0 130,-5-4-36,0 4 1162,-5-5 0,-1 0 0,-5 0 0</inkml:trace>
  <inkml:trace contextRef="#ctx0" brushRef="#br0" timeOffset="32">3404 7431 8186,'-6'-12'-389,"-3"1"259,5-1 665,-5 1-52,8 5-197,-4-4 0,4 5 560,-3-3-566,3 3 1,-6 1-61,3 0 1,2 0-214,-6 4 1,4 5 178,-3 3-145,-1 2 1,-3 7-129,-1 2 1,0 6-10,-4 2 1,4 2 81,-3 1 1,-2-3-219,2 7 107,0-2 1,3-3-31,1-2 1,1 1 144,2-2 1,-2-3-29,2-4 22,3-5 0,0 3-58,5-6 1,-4-3-94,0-1 0,1-3-96,3 4 0,0-4-849,0 3 1112,0-4 0,0 7 0,0-4 0</inkml:trace>
  <inkml:trace contextRef="#ctx0" brushRef="#br0" timeOffset="33">3496 7705 8588,'0'7'572,"0"1"1,0 0-277,0 3 1,0 1-91,0-1 1,0 4 1,0 0 1,3 2-205,1-2 1,0-1-32,-4 5 1,4-4 15,0 4 0,-1-5-124,-3 2 0,0-4 68,0 0 1,0-5-677,0 1 290,5 0-1030,-3 3 1483,3 0 0,0 1 0,1-1 0</inkml:trace>
  <inkml:trace contextRef="#ctx0" brushRef="#br0" timeOffset="34">3735 7362 8309,'0'-6'48,"0"-4"160,0 8 177,0-3 139,0 5 1,4 5-344,0 3 1,9 2-26,-2 2 1,4 4-25,1 3 1,-2 3-36,5 1 1,-4-1 11,4 1 1,-4-4-280,4 0 111,-5 0 45,8 4 0,-10-1-150,4-3 79,-4 2 0,3-8-125,1 2 1,-1 2 87,-4-2 0,1 0-241,-1-3 329,1-1 0,-5-3-178,1-1-9,-6 1-137,9 3 26,-10-4 185,4 3-431,-5-9 71,0 4-379,0-5 452,-5 0 434,4 0 0,-10 0 0,5 0 0</inkml:trace>
  <inkml:trace contextRef="#ctx0" brushRef="#br0" timeOffset="35">4021 7396 8326,'0'-11'9,"-4"3"140,0 1 529,1 4-257,3-7 0,-6 9-17,5-9-144,-4 8-110,0-3 1,2 5 10,-4 0 1,3 0-53,-4 0 0,1 5-243,-5 3 0,-4 9 160,-3 5 1,1 3-176,-1 5 0,0 4-75,-4 4 1,2 4-235,2-4 1,2 0-267,6-3 464,-1-6 0,6-1-455,2-5 0,3-6 715,1-1 0,5 1 0,1 1 0</inkml:trace>
  <inkml:trace contextRef="#ctx0" brushRef="#br0" timeOffset="36">4044 7716 8005,'0'-11'0,"0"3"0,0 1 0,1 0 247,3 0 1,-2-2-59,6 5 0,-4-1 431,3 1-401,-4 3 1,7-4-108,-2 5 1,-2 0-11,2 0-195,-1 0 0,5 1 160,-1 3 1,1-2 33,-1 6 0,-1-4-247,-2 3 0,1 1 37,-6 3 1,5 1 93,-4-1 0,0 2-35,-4 2 0,0-1 3,0 5 0,-4-4-14,0 4 0,-5-3-137,2 3 0,0-4 8,0 4 162,-1-5 0,2 2-4,2-4 0,1-1-13,-1 1 1,3-5 24,-3 1 1,3-4 148,1 3 1,5-4 12,3 1-56,-3-3 1,5-1-65,-2 0 1,2 0 27,1 0-111,6 0 0,-5 0-153,4 0 0,-2-4-137,1 0 1,-2-1 350,2 1 0,3-2 0,-1-5 0</inkml:trace>
  <inkml:trace contextRef="#ctx0" brushRef="#br0" timeOffset="37">4466 7374 8262,'-11'-23'170,"0"1"85,-1 3 0,2-1 31,2 5 1,2 1 292,2 6-126,3 3-21,-9 0 0,8 4-242,-3-4 0,5 11-182,0 5 1,0 7 129,0 9 0,5-2-120,3 6 0,2 0-7,2 7 1,3-2-36,0 2 1,5-2 45,-1-2-354,3-5 208,1-1 0,-4-5-175,0 0 1,-4-6-50,4-1 292,-5-4 1,3-2-150,-6-2 1,-3 1 36,-1-5-57,1 5-1886,-2-3 2111,-1 0 0,-5 4 0,0-3 0</inkml:trace>
  <inkml:trace contextRef="#ctx0" brushRef="#br0" timeOffset="38">4649 7328 8187,'-5'-17'472,"0"9"167,-3-4 0,2 7-484,2-3-106,3 6 0,-5-1 19,2 11 1,-3 5-138,-4 10 0,-4 4 17,0 4 1,-5 7 114,5 4 1,-4-2-417,4 2 1,1-1 122,6 1-98,-2-3 1,9-5-789,-3 1 1051,3-6 1,1-1 0,0-5 0</inkml:trace>
  <inkml:trace contextRef="#ctx0" brushRef="#br0" timeOffset="39">4672 7625 8085,'0'-12'40,"0"1"0,1 3-40,3 1 0,0-1 838,7-3-477,-2 4 1,8-1-438,-6 4 6,0-5 1,1 6 103,-1-4 1,1 4 58,-1-1 0,-3 3-240,-1 1 251,1-5-26,3 4-44,-4-4 0,-2 6-13,-5 3 0,0 0 36,0 7 0,-5-2 167,-3 6-187,-2 3 0,-5-4 37,0 5-45,-1-5 0,5 2 103,-1-4 1,5-1 138,-1 1 0,6-1-83,-2 0-257,3-4 0,1-1 171,0-2 0,1-3 85,3 3 159,-3-3-295,9-1 1,-4 0 18,6 0 1,-1 0 65,1 0-138,-1 0 0,2 0-77,2 0 0,-1 2 105,5 1 1,-5-1-138,1 1 1,-2 3 104,-2-3 0,1 6-120,-1-1 0,-4 2-39,-4 1 0,2 1 74,-1-1 1,-4 4 59,-4 1 0,-10 3-40,-1-4 1,-5 5 9,-3-1 0,-1-1-118,-3 1 1,2-5-207,-6 1 0,1 2 134,-4-2 251,5 0 0,-9-3 0,2-1 0</inkml:trace>
  <inkml:trace contextRef="#ctx0" brushRef="#br0" timeOffset="40">5483 6471 8362,'0'-6'-631,"-5"-4"530,3 4 357,-3-6 43,5 1 606,0-1-179,0 1 214,0 5-650,0 0 1,-1 8-195,-3 2 1,-2 3 91,-5 8 0,-1 7 69,1 5 0,-5 8-109,1-1 1,-4 10 88,4 1 0,-4 1-253,4 3 0,-1 2-156,5-1 1,0 3 111,-1-4 0,6 6-73,2-2-280,3-2 265,1 5 1,0-9-483,0 2 412,0-2 0,1-1 34,3 0 0,2-6-55,6-2 0,-1-3 45,0-5 0,5-2 0,-1-5 0,4 0 24,-4-1 1,4-4 20,-4-3 1,5-2 119,-5-1 147,0-6 0,-1 4-309,-3-2 1,3-3 80,-6-1 0,-2 1-663,2-2 226,-6 1 547,9-4 0,-10 5 0,4 2 0</inkml:trace>
  <inkml:trace contextRef="#ctx0" brushRef="#br0" timeOffset="41">5700 6951 8199,'-12'-18'299,"1"-2"-299,0 5 0,0 0 451,4 3 1,0 2 297,4 2-514,1-2 0,-7 8 54,6-6-341,-6 6 0,8-4 104,-10 12 1,5 1-122,-5 8 0,-1 7 133,1 5 0,-1 8-128,1-1 0,1 3 74,2-3 0,3 5-185,5-1 0,0 0 18,0-4 0,1-4-128,3 1 0,6-7-110,6-1 348,4 0 1,-6-12 76,5 0-5,0 1 0,7-11 9,1 3 0,1-4 192,-1-4 1,-3-2-99,2-6 1,2-3 154,-1 0 1,-2-5-102,-6 1 0,2-3 117,-6-1 1,0 0-208,-3 1 29,-6-6 1,-1 3-255,-5-1 0,-1 2 80,-3 1 0,-4-4-413,-7 1 0,-4-5 199,-8 4 0,-2 2-343,-5 6 1,-4 0 133,0 8 1,0 2-44,4 9 1,3 0 226,1 0 1,4 5 291,0 2 0,7 4 0,2 0 0</inkml:trace>
  <inkml:trace contextRef="#ctx0" brushRef="#br0" timeOffset="42">5551 7077 8166,'5'6'411,"-3"-1"-227,8-5 0,-8 0 214,6 0 0,0 4 403,3 0 0,0 0-268,1-4 0,4 0-217,3 0 1,3 0-609,1 0 207,5-6-312,1 5 0,1-8-618,1 6 1,-6-3 1014,2 3 0,2-4 0,0-4 0</inkml:trace>
  <inkml:trace contextRef="#ctx0" brushRef="#br0" timeOffset="43">6145 6551 8207,'0'-7'-158,"0"-1"0,0 4 265,0-3 325,0-1 187,0-3 506,0-1-317,0 6-561,-5-4 1,4 14-190,-3-1 0,3 13 167,1 6-107,0 6 0,0 12-66,0 2 0,0 7 127,0 4 1,0 7-490,0 1 1,1 0-108,3-4 306,2 0 0,2-5-618,-1-2 512,1-3 0,2-7 13,-2-2 0,2-4 16,-2-3 1,0-3 179,0-5 0,1-2 129,-5-2 1,3-2-228,-3-6 1,4 1-56,-4-1 589,-1 0 83,-3 1 1,0-5-817,0 1 1,0-4-105,0 4 54,0-6 1,-1 3 354,-3-5 0,-2 5 0,-5 2 0</inkml:trace>
  <inkml:trace contextRef="#ctx0" brushRef="#br0" timeOffset="44">6545 6928 8717,'0'12'501,"1"-1"-426,3 1 1,2 3 94,6 0 1,3 5-220,0-1 1,6 3 133,-2 1 1,1 0-178,-1-1 16,2-4 1,-3 0-36,5-3 166,-5-2 0,0 3 34,-3-4-187,-2-6 188,3 4-189,-5-3 126,1 4 0,-6 0-404,-2 1 0,1-5-44,-1 1-923,0-5 1344,-4 7 0,0-4 0,0 6 0</inkml:trace>
  <inkml:trace contextRef="#ctx0" brushRef="#br0" timeOffset="45">6808 7020 8279,'0'-12'-72,"0"1"1,0-1-37,0 1 1,0 3 223,0 1 1,0 3 18,0-4 32,0 6 1,-2-3-72,-1 5 44,1 0 0,-7 1-109,6 3 0,-6 2-126,1 6-81,3-1 280,-5 5 0,5 2-51,-3 5 1,-2 0-124,2 0 1,-2 1-188,-1 2 1,-1-1 100,1 1 1,0-2-85,-1-1 0,5-4 77,-1 0 1,0-5 162,-3 1 0,-1 3 0,1 0 0</inkml:trace>
  <inkml:trace contextRef="#ctx0" brushRef="#br0" timeOffset="46">7036 7180 8146,'-5'-7'-44,"4"-3"287,-4 9 223,5-4-305,0 5 1,1 5 67,3 2 0,-2 4-125,6 0 1,-2 4-135,2 0 1,1 4 58,-6-3 0,3 3 64,-3-4 1,-1 0-207,1-3 0,-1-1 54,-2 0 1,0 1-365,0-1 1,0 1 25,0-1 173,0 0 224,-5-4 0,-2 3 0,-4-4 0</inkml:trace>
  <inkml:trace contextRef="#ctx0" brushRef="#br0" timeOffset="47">7276 7362 8210,'0'-11'220,"0"4"256,0 2-386,5 5 1,0 2 199,3 1-195,2 4 0,-9 6-33,3 2 0,1-1-30,-1 5 0,0 0-229,-4 4 1,0-1-639,0 1 598,-6 0 1,4-4-388,-6 0 1,2-4 623,-2 4 0,-2-5 0,4 3 0</inkml:trace>
  <inkml:trace contextRef="#ctx0" brushRef="#br0" timeOffset="48">7493 6951 8283,'-1'-8'-2,"-3"1"118,3 4-82,-5-2 107,6 5 0,2 2 65,2 1 1,-2 5 61,6 7-175,-1-2 0,5 8 36,-1-2 0,1-1 19,-1 1 0,0 0 7,1 4 0,-1-4-9,1 0-36,-1-5 0,-3 4-141,-1-3 1,0-2 116,0 2 1,3-2-384,-2-2 194,-3 1 0,4-5-284,-5 1-26,5-1 0,-7 4-397,6-4 295,-6 3 515,3-8 0,-5 8 0,0-4 0</inkml:trace>
  <inkml:trace contextRef="#ctx0" brushRef="#br0" timeOffset="49">7778 6951 8249,'-5'-11'0,"4"-1"263,-3 1 648,-2-1-802,5 1 0,-6 5 128,3 2 1,2 3-183,-6 1 0,1 5 102,-5 2 0,-4 10-358,-3 6 131,-3-1 1,-4 15 29,-1-3 0,0 5-128,4-1 0,4-7-387,0 4 356,5-9 0,2 2-150,4-5 0,6-5 123,-2-3 1,2-2 225,2-2 0,0 1 0,0-1 0</inkml:trace>
  <inkml:trace contextRef="#ctx0" brushRef="#br0" timeOffset="50">7801 7237 8110,'7'-14'-277,"-4"2"793,4 3 1,-1-2-62,5 0 1,1 3-459,-1 0 124,1 6 159,-1-8 12,-4 8-1,3-3-503,-9 5 179,9 0-34,-9 0 1,4 2-4,-5 1 1,0 4 69,0 4 1,-1 1-9,-3-1 0,-1 4-4,-2 0 0,-3 2-141,2-2 0,-2 2 77,-2 2 1,5-2 8,-1-1 1,4-4 74,-3 4-18,4-4 91,-7-5 7,9 3-52,-4-4 0,5 2 89,0-1 0,1-4-44,3 1 0,2-3 18,5-1 0,1 0 149,-1 0-14,1 0-167,-1 0 1,4 0-97,1 0 89,-1 0 0,-4 0 39,1 0 0,-1 0-5,1 0 1,-1 4-1546,0 0 0,1-1 115,-1-3 1336,1 0 0,-1 0 0,0 0 0</inkml:trace>
  <inkml:trace contextRef="#ctx0" brushRef="#br0" timeOffset="51">8144 7362 8249,'0'-6'359,"1"1"160,3 5 1,1 1-146,3 3-220,-3 2 0,-1 3 51,-1 3 1,5-2 123,-4 9-290,5 0 1,-8 5-130,3 3 0,-3-2-107,-1 5 0,-1 0-350,-3 0 0,1 6 236,-4-6 311,-1 6 0,-8-12 0,-2 4 0</inkml:trace>
  <inkml:trace contextRef="#ctx0" brushRef="#br0" timeOffset="52">8407 6883 8126,'-7'0'-181,"-3"-6"244,9 5 0,-4-3 127,5 8 0,0 3 195,0 4 1,4 2-92,-1 2 0,7 3-21,2 5-180,-1-1 0,7 2 64,-3 3 0,2-3-65,2 3 1,2-3-137,-2-1 0,-1-5-127,1-3 130,-5-2 0,3-2-22,-6 0 0,1 1-142,-1-1 1,-3-1-922,-1-2 749,-4 2 1,2-7-32,-5 4 408,0 1 0,0-2 0,0-1 0</inkml:trace>
  <inkml:trace contextRef="#ctx0" brushRef="#br0" timeOffset="53">8646 6883 8168,'-5'-12'859,"3"5"-452,-6-1-315,6 5 0,-7 0-16,5 6 1,-6 9-215,-2 7 1,-3 6 5,-4 2 121,-2 5 0,8-2 120,-2 8 1,2-2 154,1 2-462,1-8 1,5 2-402,2-5 0,-1-5 214,1-3 1,0-5-36,4 2 0,-1-4 420,-3 0 0,-2-1 0,-6 1 0</inkml:trace>
  <inkml:trace contextRef="#ctx0" brushRef="#br0" timeOffset="54">8806 7134 8007,'0'-12'16,"0"1"1,4 3-213,0 1 480,5 4-161,-8-2 1,4 4 436,-5-3-254,0 3-340,0-4 1,0 6 105,0 3-173,0-3 146,0 9-34,0-3 14,0 4 163,-5 0-173,-1 1 1,-1-5 28,4 1-27,-4-5 0,5 3 212,-6-2-126,6-3-46,-4 4 0,6-4 83,0 3 101,0-3-119,0 10-336,6-10 248,0 9 1,1-7 24,1 4 254,0-4-277,8 7 0,-3-9 92,2 3 1,-2 1-70,-2-1 1,1 3 84,-1-3 1,0 1-65,1-1 0,-1 1-205,1 3 0,-1 2 106,1-2-457,-6 2 307,4-4 1,-9 5-84,3 1 0,-3-1 136,-1 5 0,0-4 18,0 0 0,-1 3-49,-3 0 0,-2 0-10,-5-3 0,-5-1 0,1 1 1,0-1 606,3 0 0,-3 0-190,0-4 0,0 2 149,3-5-783,1 5-547,0-8 745,-1 4 0,4-5-611,1 0 787,4 0 0,-2-5 0,5-1 0</inkml:trace>
  <inkml:trace contextRef="#ctx0" brushRef="#br0" timeOffset="55">9000 6300 8182,'-11'-5'-203,"5"4"305,1-4 453,5 5-29,0 0-12,5 0 1,2 0-165,9 0 0,1 6 50,6 5 1,1 2 134,3 6-332,2 0-90,0 9 0,4-3-53,-2 6 1,2-2 141,1 2 0,-4 2-154,1-3 0,-2 3 57,2 1 0,0 2-189,-4 2 1,-4-3 2,-4 4 1,-5-4-145,1-1 0,-4 4-106,-3 0-603,-3 6 840,-5-9 1,0 8-212,0-5 0,-6 5 126,-6-1 0,0 3-194,-7 0 1,-2-3 84,-5 0 288,-4-5 0,-3 5 0,0-8 0,-1-5 0,-3-3 0</inkml:trace>
  <inkml:trace contextRef="#ctx0" brushRef="#br0" timeOffset="56">10382 6814 7624,'0'-6'1308,"0"1"-838,0 5-326,0 5 0,-5-3 89,-2 6 1,-3 3-112,-2 4-65,-4 6 1,-2-3 78,-5 4 0,0 5-121,0 0 1,-3-1-32,-1-3 0,-3 4-230,3-1 1,0-3-301,4-4 382,1-5 0,-1 7-88,0-6 173,0-5 1,1 0-25,3-2 1,-2-3 178,2-1 1,1-3-37,-1-1 1,4 0 178,-4 0 0,6-5 138,2-3-330,-1-2 1,11-3 85,-3-2 1,3 1-39,1-5 0,4 0-127,0-4 0,4 0 131,0 1 1,2 3-168,2 0 0,-1 5 129,0-2 1,1 5 50,-1 3 1,-1 2-86,-2 2 1,2 3 6,-2-3 0,3 8 13,4 4 268,-2 7-262,9 3 0,-8 4-84,5 1 1,0 4 104,4-1 1,-4 5-280,0-4 0,-2-1 82,2-3 0,3-1 295,-3-3 1,3-3 72,0-4 1,1-1 235,0 0 0,0-3-179,0 0 1,-4-6 190,0 2-231,-5-3 0,6-1 158,-5 0 1,-3 0-400,-5 0 0,-3 0-633,4 0-466,-6 0 1098,3 0 0,-5 0 0</inkml:trace>
  <inkml:trace contextRef="#ctx0" brushRef="#br0" timeOffset="57">11113 6597 8269,'-1'-11'-55,"-3"-1"1,3 5 35,-3-1 1,-2 0 284,-2-3-110,-2 5 1,2 1 399,1 5-324,-1-6 1,1 5 291,-1-3-366,5 3 0,-3 1-170,2 0 1,3 5 164,-3 3 0,3 3-106,1 4 0,-4 4 87,0 8 1,0 2 9,4 6 0,0 4-130,0 3 0,0 2 113,0 2-121,0-6 1,2 5 28,2-3 1,-2-2-346,6 2 188,-1-5 0,9 6-31,-1-5 0,0 0-182,-4-3 1,1-2 134,-1-3 1,-3 2 66,0-6 1,-6 0-342,2-7 1,-3 1 123,-1-5 1,0 4 10,0-3 0,-5-1 2,-3-4 65,-2 1 135,-1-6 0,-2 3-140,-2-5 277,2 5 0,-8-8 0,3 4 0</inkml:trace>
  <inkml:trace contextRef="#ctx0" brushRef="#br0" timeOffset="58">10931 7351 8218,'-7'-7'1984,"2"2"-1490,5 5 0,6-1-283,6-3-25,4 3 0,12-4-50,3 5 1,3-4-139,4 0 1,-2-5-1825,2 2 1826,2 2 0,-4-5 0,3 3 0</inkml:trace>
  <inkml:trace contextRef="#ctx0" brushRef="#br0" timeOffset="59">11365 7465 8177,'-6'-11'125,"5"-1"265,-3 1-92,3 4 0,0 1 117,-3 2 596,3 3-374,-4-4-646,5 5 98,0 5 1,5 3-109,2 7 20,4 8 1,0 2 145,0 6 1,1-1 32,-1 4 0,4-1-509,1-2 0,-1 0 172,-4-4 1,2 0-184,2-4 207,-2-6 0,3 0 45,-4-6 93,-1 1-12,-4-1 1,3-1-158,-3-2 75,-2 2 1,4-7-1120,-5 4 843,0-4 0,-4 3-826,0-2 568,0-3 623,0 4 0,-5-5 0,-1 0 0</inkml:trace>
  <inkml:trace contextRef="#ctx0" brushRef="#br0" timeOffset="60">11559 7442 8259,'0'-11'-296,"-4"-1"296,0 1 1266,0-1-317,4 1-643,-5 5 0,3 1-135,-6 5 0,4 11-281,-3 8 289,-1 8 0,-3 8 55,-1 3 0,1 3-475,-1 5 0,1-4-646,-1-1 1,2-9 516,3-1 1,-2-3-142,5-6 1,-4 2-202,5-8 76,-1-1 255,4-4 381,-5 1 0,3-6 0,-3-1 0</inkml:trace>
  <inkml:trace contextRef="#ctx0" brushRef="#br0" timeOffset="61">11684 7728 8081,'0'-7'2079,"0"2"-1691,0 5-172,0 5 1,0 6-15,0 4 1,0 5-200,0-1 0,0 6 118,0 2 0,2 0-317,1-4 0,0-1-10,5 1 0,-5-1-128,5-3 137,-5-3 0,3-5-400,-2-4 51,-3 3-272,4-3 357,-5-1 461,0-1 0,5 0 0,1 1 0</inkml:trace>
  <inkml:trace contextRef="#ctx0" brushRef="#br0" timeOffset="62">11821 7328 8101,'-6'-11'237,"1"-1"77,5 6-181,0 1 1,1 5 173,3 0 1,-1 2-70,4 6 1,-3 1-86,4 10 0,-5 0 49,5 4 1,-5 3-181,0 1 114,4 5 0,-6-3-250,3 5 99,-3 0 1,3-1-139,0-2 0,-1 1 95,-3-6 0,2 2-123,2-1 1,-3-7 43,3 3 1,1-7-35,-1 3 0,1-6 77,-2-1 0,-1-1-256,1-3 231,-1-3-597,3 5 156,-4-9 560,4 9 0,-5-3 0,0 4 0</inkml:trace>
  <inkml:trace contextRef="#ctx0" brushRef="#br0" timeOffset="63">12027 7591 8104,'0'-16'0,"0"1"0,0 0 1155,0 4-281,0-1-510,0 1 27,0 4-387,-5 2 0,2 14 122,-4 3 1,3 10-275,-4 1 0,6 6 9,-2-2 288,3 5 0,1-4-252,0 2 0,0 2-464,0-5 1,3-5 337,1-3 0,5-5-31,-1 2 0,3-9 195,4-3 1,-2-3 158,2-1 1,-2 0-53,-2 0 1,5-5 203,-1-2 0,0-5 127,-3-3-214,4 2 0,-3-4-74,2 1 1,-6 2 16,-2-5 0,-4 2-157,1-2 0,-3-3 141,-1 3 0,-1-1-321,-3 1 1,-2-3-130,-6 3 1,-3 1-123,0-1 0,-5 5 68,0-1 1,3 7-403,-2 5 579,0 1 1,1 2 240,3 0 0,2 5 0,2 3 0,-6 2 0,-1 2 0</inkml:trace>
  <inkml:trace contextRef="#ctx0" brushRef="#br0" timeOffset="64">11924 7739 7784,'7'0'1147,"3"0"-656,-4-5 1,9 4-47,0-3 1,6-1-98,-2 1 1,2-4-285,2 5-18,5-6 1,-4 6-834,3-4 595,-3 4 0,-2-6-78,-3 5 1,1 1 269,-5 3 0,0-5 0,-3-2 0</inkml:trace>
  <inkml:trace contextRef="#ctx0" brushRef="#br0" timeOffset="65">12781 6574 8168,'0'-11'-63,"0"-1"505,0 6-227,0-4 0,-2 9 332,-1-3-443,1 3 1,-8 1 78,3 0 1,-4 0-32,0 0 1,0 6 57,-1 5 1,-3 6-142,0 6 0,-4 6 44,3 5 1,0 5 21,1 7 1,2 5-389,-2 2 1,3-1 345,5 1 0,-2-3-172,5 3 0,0-3 48,4 3 1,0-9-73,0 2 0,5-3 1,3 3 1,6-5-17,1-3 1,2-4 38,-2-4 1,-2-2 9,2-5 63,-2 0 1,-2-5-11,0-3 0,1-1 60,-1 1 0,-1-6 7,-8-6-38</inkml:trace>
  <inkml:trace contextRef="#ctx0" brushRef="#br0" timeOffset="66">12742 7646 10222,'1'2'2,"3"1"226</inkml:trace>
  <inkml:trace contextRef="#ctx0" brushRef="#br0" timeOffset="67">12768 7669 10866,'5'3'107,"-1"1"-2052,0-3 876,-4 4 1069,0-5 0,0 5 0,0 1 0</inkml:trace>
  <inkml:trace contextRef="#ctx0" brushRef="#br0" timeOffset="68">12861 7134 8193,'0'-13'-125,"0"-2"34,0 7 1,0 2 290,0-2 0,0 5 587,0-5-264,0 5-154,0-2 49,0 5-380,5 5 1,0 6 17,2 4 0,4 5 118,-4-1 1,7 3-227,1 1 1,1-1 31,-5 1 111,6 0 1,-4 0 2,7 0 1,-5-6-473,4-1 194,-5-4 93,2 0 1,-4-2-42,-1-2 43,1 2 1,-5-9-795,1 3 332,-6 2-643,3-5 1194,-5 10 0,0-10 0,0 4 0</inkml:trace>
  <inkml:trace contextRef="#ctx0" brushRef="#br0" timeOffset="69">13158 7134 8210,'0'-12'67,"0"1"1,-4 3 272,0 1 638,0-1-214,4 2-217,-5 1 0,-1 5-550,-6 0-6,1 5-95,0 11 1,-6 5-241,-2 9 309,-8 1 1,3 3-221,-2 0 179,-4 0 1,10-5-163,-3-2 0,8-3-407,0-1 0,7-5 147,4-3 1,3-2-704,1-2 1201,0-4 0,0 3 0,0-4 0</inkml:trace>
  <inkml:trace contextRef="#ctx0" brushRef="#br0" timeOffset="70">13238 7305 8107,'-7'0'1370,"2"0"-930,5 0 0,0 5-188,0 3 0,0 7-43,0 4 0,0 4-112,0 4-63,0 2 1,0 0-139,0-2 1,0 1 127,0-2 0,4 1-133,0-4 0,0-4-249,-4 0 52,5-5 1,-4 2-779,3-4 547,-3-6 121,4-1 416,-4 0 0,9-4 0,-3 4 0</inkml:trace>
  <inkml:trace contextRef="#ctx0" brushRef="#br0" timeOffset="71">13420 6871 8383,'-5'-27'647,"-2"1"-290,2-1 0,-2 6 56,3 2-237,3 2 491,-4 6 341,5 4-698,-5-3-170,4 14 0,-4-1-136,5 12 0,0 9 149,0 10 1,3 3-59,1 9 1,5-2 37,-1 9 1,2-3-441,1 3 0,-3-5 242,0 2 0,-2-7-496,1-1 379,4-5 1,-6 2-231,2-5 228,-2-5 65,0-1 0,-3-5 20,2 0 1,-3-4-176,-1 0 0,4-5-204,-1 1 1,1-2 3,-4-2 1,0-3-810,0 0 1283,0-6 0,0 8 0,0-3 0</inkml:trace>
  <inkml:trace contextRef="#ctx0" brushRef="#br0" timeOffset="72">13637 7077 8158,'-6'-12'1574,"-3"-3"-1220,5 0 1,-3 0-1336,3 3 43,0 1 2224,4 4-530,0 2-203,0 5-475,0 10-293,-5 8 265,4 6 1,-8 13-36,5-3 0,0 7-7,4-3 1,0 4-80,0-4 0,0-5-181,0-6 1,7-3 88,4-1 0,0-7-40,5-4 1,0-2 338,-1-6-58,6-1 0,-7-3 51,5 0 0,0-5-104,4-2 0,-4-7 1,0-2 1,-2-4-7,2 1 1,2-1 176,-6 1 0,-1-5-88,-7 5 1,0-9-24,-3 5 1,-3-2-154,3 2 1,-8-1-379,-4-3 115,-7 3 1,-3-4-157,-5 5 1,-1 1 93,-2 3 0,0 8-55,-4 7 1,-1 4 70,-3 4 1,1 6 375,3 5 0,3 4 0,8-3 0,-8 9 0,3-1 0</inkml:trace>
  <inkml:trace contextRef="#ctx0" brushRef="#br0" timeOffset="73">13512 7259 8158,'23'-11'45,"-6"0"-88,-1-1 0,1 5 1187,2-1-709,-2 0 0,4 1-43,-2-1 0,3 4-133,1-3 1,0 4-580,0-1 207,-1-2 1,2 5 6,3-3 1,-7 3-160,3 1 1,-6 0 156,2 0 108,-10 0 0,6 0 0,-9 0 0</inkml:trace>
  <inkml:trace contextRef="#ctx0" brushRef="#br0" timeOffset="74">13866 6597 8243,'-12'-23'268,"6"5"400,2 3 86,3 3 610,1 5-1028,0 2 1,4 6-46,-1 3 1,6 8 27,-1 7 0,7 7-16,4 5 1,3 7-112,1 4 0,3 6-430,1 1 1,3 5 175,-3-5 0,-2 4-429,-6-3 0,2-1-246,-6-3 520,-5 0 1,-1-2-591,-5-2 1,0-1-370,-4-3 681,0-3 1,-2 1 494,-1-6 0,3 2 0,-5 4 0,-2-2 0,3-5 0,2-4 0</inkml:trace>
  <inkml:trace contextRef="#ctx0" brushRef="#br0" timeOffset="75">14688 6688 8257,'0'-15'-294,"0"0"1,1-4 811,3 4 0,-3-1-37,3 5 0,-3 0 264,-1-1-129,0 1-132,0 4-295,-5 2 0,0 7-8,-2 1 1,-7 14-111,2 10 0,-2 7-103,3 8 62,-1 10-324,1 11 0,6-29 0,0 1 240,1-1 1,0 0 0,0 0 0,-1-1 22,3 0 0,1-1 1,-1 1-1,1 0-327,5 28 0,-2-5 166,6-7 0,-2-7-142,2-4 1,2-6 80,-2-1 0,2-10-112,1 2 0,-3-8-488,0 0 1179,-6-2-1145,3-7 63,-5 5 756,0-5 0,5 0 0,2-1 0</inkml:trace>
  <inkml:trace contextRef="#ctx0" brushRef="#br0" timeOffset="76">14460 7305 8248,'3'-15'482,"1"0"-294,5-1 1,-3 6 71,6 3 0,-1-2 31,1 5 0,0-1 234,4 1-337,-4 3 1,10-4-302,-3 5 1,-1 0 105,1 0 0,0 1-1245,4 3 862,-1-3 0,0 8 390,-3-5 0,3 5 0,-5-3 0</inkml:trace>
  <inkml:trace contextRef="#ctx0" brushRef="#br0" timeOffset="77">14882 7294 8218,'-5'-7'0,"4"-3"1453,-3 3-353,3 2-572,1-6-155,0 10-115,0-4 1,4 11 175,-1 6 1,6 0 23,-1 8-272,2-1 1,5 5-95,0 2-34,6-2 0,-5 9-56,3-2 0,3 2-232,-3 1 1,-1-1 48,1-2 0,-5-4-185,1-4 0,-2-1 107,-2-3 0,-1-3-499,-2-4 52,2-1 425,-4 1-365,1-6-314,-2 4-129,-5-9-220,0 5 1309,0-6 0,0-6 0,0 0 0</inkml:trace>
  <inkml:trace contextRef="#ctx0" brushRef="#br0" timeOffset="78">15145 7317 8138,'-12'-18'0,"1"1"0,0 6 0,3 1 1144,0 2-452,6 3-462,-8 5 0,2 4-224,-7 7 0,1 4 124,-5 16 1,4 1-51,-4 6 1,1-1-63,-1 4 1,0 0-316,7 1 0,0 1-103,8-5 0,0-1 400,4-7 0,0 3 0,0-3 0</inkml:trace>
  <inkml:trace contextRef="#ctx0" brushRef="#br0" timeOffset="79">15111 7613 8138,'10'-11'805,"-3"0"-383,4-1 0,-1 1 80,5-1-224,0 1-98,2 5 1,-5-3-37,4 5-104,-4 0 1,0 4 41,-1 0 0,0 1-245,1 3 1,-6 3-100,-2 4 1,-3 4 24,-1 0 202,-5 6 0,-2-2-144,-9 7 0,2 0 39,-5 4 0,2-4 37,-2 0 0,-2-2 97,6-1 0,0 0-67,3 0 1,2-2 296,3-1-259,2-4 1,5-5 141,0 1 0,1-6-42,3-2 28,2 2 0,7-4 118,2 1 1,-1-1-331,5-2 0,0-2-321,4-1 0,-2 0 440,-2-5 0,3 1 0,-4-5 0</inkml:trace>
  <inkml:trace contextRef="#ctx0" brushRef="#br0" timeOffset="80">15453 7214 8344,'7'-12'-1617,"3"1"1601,-9 0 0,4-1 507,-5 1 0,4 3 143,0 0-50,-1 6 396,-3-8-301,0 8-289,0-3-130,0 16 0,0 3-42,0 12 1,0 10 16,0 9 0,0 1-274,0 4-1200,0 2 1303,0 0 0,0 0-746,0-3 367,6-2 100,-5-6 1,5-2-80,-2-5 0,-3-6 17,3-5 0,1-1-72,-1-7 1,0 0 11,-4-4 0,1-3-530,3 0 1045,-3-6-727,4 3 633,-5-5-84,0 0 0,5-5 0,2-1 0</inkml:trace>
  <inkml:trace contextRef="#ctx0" brushRef="#br0" timeOffset="81">15602 7499 8239,'-4'-7'-104,"0"-1"1,0 4 103,4-3 0,0 4 1619,0-2-900,0 15-362,0-2 0,4 13-302,0-2-79,5 3-123,-3 1 1,6 0-109,-1-1 0,2 0 160,2-3 1,-1-2-51,5-6 0,0-5-7,4-2 0,0-4-42,-1-4 0,-3 1 233,0-9-5,-5-2 1,5-5-154,-7 0 350,2 0 9,-13 1-189,4-3 0,-5 3 17,0-5 0,-5 0-50,-2 0 1,-5 1-105,-3-1 0,-4 1 47,-8 3 1,2-1-143,-6 5 0,2-1-627,-1 5 413,-3 5 187,9 1 1,-4 6-698,5 3 467,5 7 438,2 7 0,4 5 0,1-1 0</inkml:trace>
  <inkml:trace contextRef="#ctx0" brushRef="#br0" timeOffset="82">15647 7579 7866,'0'-6'1289,"0"-4"1,2 8-1221,1-1 0,8 1-6,4 2-136,5-5 20,-2 4 0,5-4-209,0 5 1,-1-4-217,1 0 0,3 1 478,-4 3 0,4-6 0,-8 0 0</inkml:trace>
  <inkml:trace contextRef="#ctx0" brushRef="#br0" timeOffset="83">16298 6574 8349,'0'-11'-90,"0"-1"1,0 5 298,0-1-98,0 6 0,-3 2 166,-1 7 0,-5 3-90,1 2 1,-2 6 153,-1 4 0,-5 6-115,1 7 0,-5 8-197,1 2 1,1 9-367,-1-1 0,1 4 188,-1 4 1,4-1 29,11-28 1,0 0 0,-4 25 106,4 4 1,0-10-55,4 2 0,1-6 39,3-5 0,2-2 73,6-6 0,3-4-82,0 1 1,0-6 24,-3 2 1,1-7 8,2-1-335,-3-5 662,5 3-337,-6-6 1,1-3-794,-1-1 361,1-4 190,-1 2 254,1-5 0,-1 5 0,0 1 0</inkml:trace>
  <inkml:trace contextRef="#ctx0" brushRef="#br0" timeOffset="84">16287 7214 8089,'0'-24'240,"0"-3"319,0 8-160,0 2-394,0 1 1,1 10 142,3 2 188,-3 3-247,4 1 0,-1 10 130,0 5 1,5 7 127,-2 4 1,7 3-282,2 6 96,-1-1-268,1 0 0,-3-3-316,2-1 1,2-5 58,-2 2 0,0-4-214,-3-4 1,-1-4 101,1-7 475,-1 2 0,0-9 0,1 4 0</inkml:trace>
  <inkml:trace contextRef="#ctx0" brushRef="#br0" timeOffset="85">16458 7180 8120,'-6'-12'353,"-4"1"1,5 3 224,-3 0-259,3 6 0,4-1-233,-3 11 0,-2 5-176,-6 10 0,1 4-72,-1 4 1,1 3-335,-1 4 0,1-2-296,0 2 461,4-3 331,2-5 0,0 3 0,-1-4 0</inkml:trace>
  <inkml:trace contextRef="#ctx0" brushRef="#br0" timeOffset="86">16435 7465 8120,'12'-11'160,"-1"-1"0,-3 1 78,-1-1 1,1 1 274,4-1-242,-6 6 1,4-3-92,-2 5 0,2-3-16,1 3 1,2 0-176,2 4 81,-2 0 0,3 0 53,-4 0 0,-2 2-99,-3 1 1,2 1-206,-5 8 0,0-2 37,-4 9 0,-1-4-242,-3 4 1,-4 0 179,-7 4 1,-3 0-4,-5 0 0,4-1 118,0 1 0,5-1 228,-1-3-132,3 2 0,1-8-27,4 2 5,2 3 1,5-5 117,0 2 0,1-4-74,3-3 1,0 1 20,7-5 1,-2 0-71,6-4 0,2 0-99,-2 0 1,5-4 116,-1 0 1,-1-5-7,1 1-1587,-5 3 1597,2-5 0,-4 4 0,-1-6 0</inkml:trace>
  <inkml:trace contextRef="#ctx0" brushRef="#br0" timeOffset="87">16778 6803 8024,'6'-26'-350,"-2"3"0,1 3-69,-1 9 1942,0-1-458,-4 6-132,0 1-467,0 15 57,0 8-294,0 11-95,0 10 0,0 3-23,0 8-1196,-5 2 1244,4 5 0,-5 4-56,6 0 0,0 0-282,0-4 1,0-2-35,0-1 0,0-4-77,0-4 0,0-5-200,0-3 1,4-4-331,0-3 557,0-9 0,-4-1 851,0-6-1252,5 0 614,-4-8 50,4 3 0,0-9 0,2 4 0</inkml:trace>
  <inkml:trace contextRef="#ctx0" brushRef="#br0" timeOffset="88">17132 7031 8134,'-5'-11'-321,"4"4"1,-8-3 746,5 2 276,-5-2 0,7 0 87,-6 3-609,0 2 0,-3 5 127,0 0 0,-2 1-37,-2 3 0,1 4-102,-5 11 12,5 1 1,-4 16-40,3-1 1,6 6-176,-3 1 1,9 3 44,-1 0 1,3-4-170,1-3 1,5-4-315,2-3 239,3 2 141,7-14 1,1 6-86,4-10 1,1-1 212,0-6 0,0-3-12,0-5 1,1-1 35,3-3 0,-3-6 179,2-5 1,-2-6-146,-1 2 1,-5-2-56,-3-2 0,-3 0-311,-5 0 172,-2 0 1,-5-1-118,0-2 0,-5 0 160,-2-4 1,-5-1-438,-3-3 1,-7 4 144,-4-1 0,-5 2-1035,5-1 908,-6 7 0,7 6-304,-6 6 780,1 4 0,-5 2 0,1 5 0</inkml:trace>
  <inkml:trace contextRef="#ctx0" brushRef="#br0" timeOffset="89">16927 7294 8134,'7'0'402,"1"0"1,-4 0 236,3 0-461,1 0 1,7 0 59,0 0 0,2 0-34,-2 0 1,3 0-168,5 0 1,-1 0 66,1 0 0,5-4-178,3 0 0,-3-4-599,-2 5 510,3-6 1,-5 4-1371,3-3 775,-3-2 758,-6 9 0,-2-15 0,-4 4 0</inkml:trace>
  <inkml:trace contextRef="#ctx0" brushRef="#br0" timeOffset="90">17281 6746 8194,'0'-22'880,"0"3"1,0 2-280,0 6 1,5 5-496,2 2 0,3 4 81,2 4 1,3 3 474,0 8-478,6 3 1,-4 10 121,6 3 0,5 8 30,3 7 1,2 4-1107,-16-21 0,0 0 808,0-1 0,0 1-46,12 28 1,-2 0-356,-8 0 0,-4 0 176,-7 0 0,-3-4-141,-5 1 0,-9-6-127,-2 1 0,-10-4-389,-2 1 0,-7-6 844,10-15 0,-2 0 0,-24 19 0,19-19 0,-1 0 0,-1-2 0,0 0 0,0 0 0,-1 0 0</inkml:trace>
  <inkml:trace contextRef="#ctx0" brushRef="#br0" timeOffset="91">18217 6860 8083,'-5'-12'-374,"2"1"-47,-4-1 0,3 1 807,-4 0 80,6-1 382,-8-4-471,3 3 1,-4-2-111,0 7 0,-1 2-57,1 2 0,-1 3-1,1-3 0,-1 3-30,1 1 1,0 1 13,-1 3 0,1 2-59,-1 6 1,1 7-334,-1 7 174,1 3 1,5 16-282,2-3 219,3 7 1,1-1 79,0 6 0,0-1-139,0 4 0,5-5 44,2-2 1,5-7-187,3-1 1,-2-6 146,2 2 0,-2-7 67,-2-4 0,-3-3-187,-1-1 26,-4-1 20,7 1 0,-9-4-231,3 0 1,-4-5 445,-4 1 0,-2 3 0,-6 0 0</inkml:trace>
  <inkml:trace contextRef="#ctx0" brushRef="#br0" timeOffset="92">17829 7488 8263,'0'-12'-4,"0"1"1,5 3 1064,2 1-405,4 4-371,0-7 1,2 9-40,2-3 0,3 1-119,5 0 1,-1 1-197,1-1 1,0 1-172,0 2 1,4 0-501,-1 0 0,2 0 740,-1 0 0,-3 5 0,4 2 0</inkml:trace>
  <inkml:trace contextRef="#ctx0" brushRef="#br0" timeOffset="93">18445 7465 8133,'-1'-11'134,"-3"-1"1,-1 1 343,-2-1 1,-2 1-76,5-1 0,-1 2 175,1 3 291,3-3-239,-4 8-386,5-8 116,0 9-90,0 6 0,5 3-31,2 7 1,7 3-880,2 1 360,-1 2 135,1 2 0,-3 0-104,2 0 0,-1 3 69,2 1 0,-4 0-15,3-5 0,-2 1-30,-1 0 1,-1-4-93,0 0 1,1-5 71,-1 1 0,-3-6-70,-1-1 1,-3-4-720,4 3 653,-6-4 1,5 3 380,-3-2 0,-3-3 0,4 4 0</inkml:trace>
  <inkml:trace contextRef="#ctx0" brushRef="#br0" timeOffset="94">18640 7351 8032,'-7'-12'492,"3"1"778,-2 5-1003,5 1 0,-5 6-273,2 3 0,-3 7-202,-4 8 1,0 9 124,-1 6 0,-1 2-267,-2 6 1,3 0 170,-4 3 1,4 1-621,0 0 0,5-5 204,-1 1 595,5-10 0,-7 6 0,4-9 0</inkml:trace>
  <inkml:trace contextRef="#ctx0" brushRef="#br0" timeOffset="95">18651 7716 8032,'1'-11'-126,"3"-1"0,-1 1 703,4 0 156,1-1 0,3 2 8,1 2-519,-1-2 1,1 9-323,-1-3 82,0-2 0,1 5 91,-1-3 0,1 2-69,-1 2 1,-1 2 157,-2 2 1,1-2 163,-5 6-306,-1-1 0,-3 5-139,0-1 1,-5 1-57,-2-1 1,0 0-61,0 1 1,-1-1 72,-3 1 0,3-5 3,0 1-197,6 0 583,-3 3 25,5 0 147,0 1-190,5-6 1,-3 0 111,6-2 289,0-2-597,3 3 0,1-5 77,-1 0 1,-3 0-312,-1 0 163,-4 5 1,3-4-92,-2 3 0,-3 2 89,3 2 0,-3 2-125,-1 1 0,0 2 4,0 2 1,-1 2 4,-3 2 1,-1 2 6,-3-2 0,-2 0 66,3 4 0,-6-6-35,2 6 0,-3-7-10,6 3 1,2-5 18,-2 1 0,5-6 38,0-1 0,1-4-1036,2 3 1127,0-4 0,-5 2 0,-1-5 0</inkml:trace>
  <inkml:trace contextRef="#ctx0" brushRef="#br0" timeOffset="96">18948 7294 7976,'-5'-18'0,"2"-4"1219,-4 3-617,4 3-31,-2-1 219,5 11-172,0 1-450,0 5 1,1 10-5,3 5 1,1 8-153,3 8 0,2 0-111,-2 11 0,2 4 106,1 3 1,1 1-406,-1-4 0,-1-5 226,-2 1 1,1-5 69,-5 1 0,1-4 61,-2-3-541,-1-8 349,3-2 1,-5-8-225,0 2-1058,0-2 680,0-7 835,0 4 0,-5-3 0,-2 4 0</inkml:trace>
  <inkml:trace contextRef="#ctx0" brushRef="#br0" timeOffset="97">19188 7476 7958,'-5'-11'437,"3"0"547,-1-1-407,1 1-9,2 4-346,0 2-99,0 5 1,-1 5-33,-3 3 1,3 7 100,-3 4 0,3 3-144,1 1 1,0 5 187,0 2 1,0-1-1,0 2 1,1-5-456,3 5 117,2-6 1,6-1-253,-1-5 1,1-8-129,-1 0 1,1-7 558,-1 0 0,4-4-86,0-4 49,6-3 0,-7-5 104,5-4 1,-4-1-91,4-6 1,-5 1 127,1 3 0,-6-6-308,-1 2-25,-6-2 146,3 2 0,-6 0-206,-3 0 260,-2-5-175,-6 4 1,-3-4-237,0 5 0,-9 2-74,1 2 0,-6 6-241,2 5 0,1 6 237,3-2 1,1 8-371,3 4 810,3 2 0,4 6 0,1 2 0</inkml:trace>
  <inkml:trace contextRef="#ctx0" brushRef="#br0" timeOffset="98">19131 7636 8043,'0'-7'855,"0"-1"223,0 6 0,1-5-570,3 3 1,2 3-83,6-3 0,4-1-2,3 1-934,3 1 428,6-2 0,-4 2-1452,2-5 1073,-2 6 1,3-4-1914,0 2 2374,-6 2 0,1-8 0,-4 4 0</inkml:trace>
  <inkml:trace contextRef="#ctx0" brushRef="#br0" timeOffset="99">19862 6529 8008,'6'-12'0,"-1"4"3,-5 1 0,0 3 245,0-4 159,0 6-237,0-3 1,0 4 674,0-3-543,-5 2 0,2-3 39,-4 5-171,4 5 1,-8 3 17,-1 7 0,0 4-164,-7 8 0,0 7-44,-4 8-137,0 3 0,-1 5 238,-3 4 0,4 1-299,1 3 1,4-1 18,6 0 1,2-1 94,3-3 0,2-2-325,5-6 1,1 1 238,3 0 1,2-7 41,5-5 0,2-1 16,2-6 85,-2 5-74,9-13 105,-10 7 0,9-9 126,-6 2 0,4-3-157,-4-4 0,0-2 340,-3-2 0,3 0-444,0-4 1,-1 1-238,-6-1-389,2-3 777,-4 4 0,1 1 0,-2 0 0</inkml:trace>
  <inkml:trace contextRef="#ctx0" brushRef="#br0" timeOffset="100">19862 7134 8006,'5'-12'222,"-4"5"-93,3-1 1,1 7-97,-1 1 1,3 1 309,-3 7 0,5 1-70,-1 6 0,3-1 54,4 5-226,-2-5 0,9 7-70,-3-2-2,2 3 0,-2 1 159,0 0-414,0-6 178,-1 5 1,2-9-85,-4 2 82,-1-2 1,-4-3-100,1-3 0,-5 2-315,1-5 1,-4 4 42,3-4 421,-4-1 0,7 2 0,-4 2 0</inkml:trace>
  <inkml:trace contextRef="#ctx0" brushRef="#br0" timeOffset="101">20147 7088 7999,'-11'-6'233,"-1"-3"43,1 5 0,0 0-165,-1 4 0,-3 7-173,0 4 1,-7 11 10,-1 8 0,0 3-189,-3 1 1,7 1-526,3-1 535,9 0 1,-2-1 229,5-2 0,5 2 0,6-4 0</inkml:trace>
  <inkml:trace contextRef="#ctx0" brushRef="#br0" timeOffset="102">20170 7351 8094,'1'-12'-271,"3"1"136,2 0 0,6-1 961,-1 1-462,1-1 1,3 2 232,0 3-448,5-4 0,-6 6 11,5-2 0,-1 2-30,1 5 1,2 0 66,-6 0-230,0 0 0,-5 1 117,-2 3-155,-3 2 1,-6 7-107,-3 2 88,-8-7 28,0 12 1,-9-13 9,6 9 92,0-4 6,-2 0 0,5-1 175,-3 1 1,6-2-174,1-3 73,5 4 17,-2-5-49,5 5 1,2-1 109,1-2-113,-1-3-30,8-5 0,-4 4-96,6 0 86,-1 0 0,2-4-6,2 0 0,-2 3 25,2 1-74,3 0 0,-6-4-97,4 0 0,0 1 94,-1 3 0,4-1-16,-3 4 1,-2-3-76,-7 4 92,3-1-288,-8 5-4,3-1 273,-5 1 1,-5 3-150,-3 0 0,-6 0 115,-1-3 1,-6-1-117,2 0 0,-2 5 91,-2-1 0,4-4-756,0-3 522,5-5 1,-2 5-1169,4-4 1490,1 0 0,-1-4 0,1 0 0</inkml:trace>
  <inkml:trace contextRef="#ctx0" brushRef="#br0" timeOffset="103">20832 6620 7970,'4'-23'-268,"0"0"253,0 5 1,-3 2 466,3 5 126,-3-1 87,4 1 328,-5 4-339,0 2-482,0 5 1,0 7 45,0 4 0,0 7 28,0 8 0,0 1-110,0 7 1,0 3 76,0 9 1,4 3-1504,0 1 1338,5 9 0,-7-8-23,6 10 0,-6-6-301,2 2 1,1-5-160,-1-6 284,5-1 0,-8-2 251,3-5 0,-3-1-30,-1-10 1,0-1 110,0-3 1,0-1-103,0-3 1,0-3 31,0-4 0,0-1 638,0 1 0,0-1-601,0 1 1,0-5-538,0 1-613,0-6 0,0 5-1850,0-4 2852,5-1 0,2-2 0,4-7 0</inkml:trace>
  <inkml:trace contextRef="#ctx0" brushRef="#br0" timeOffset="104">21175 6883 7935,'-4'-8'-259,"0"0"1,-1 1-41,2-5 512,1 1 1,-7 3 330,6 1 1,-5 3-93,4-4 1,-1 6 647,1-2-463,3 3-472,-4 1 1,0 5-57,-3 2 1,-1 10 64,2 6 0,-3 5-220,2 6 1,-1 4 110,2 0-81,-4 0 0,10 1-219,-3 3 1,3-2-3,1-2 1,5-4-156,3-4 0,6 1-33,1-8 181,10 2 64,-6-12 1,10 2 15,-2-7 0,-1-3 242,4-5 0,-3-2 342,3-1 0,-1-4-225,2-4 0,-3-6 6,-6-2 0,1 2-119,0-3 0,-5 1-14,-3-3 1,-3-5-482,-5 0 248,-2-4 0,-6 3-258,-3-3 283,-2-2 1,-11 4-167,-2-5 1,-5 0-300,-6-1 1,-6 7 83,-9 5 1,-5 6-85,1 5 1,-1 6 604,4 2 0,1 2 0,-1 3 0,0 4 0,1 1 0</inkml:trace>
  <inkml:trace contextRef="#ctx0" brushRef="#br0" timeOffset="105">21027 7168 7935,'11'0'-449,"0"0"700,1 0 1,-1-4 393,1 0 1,-1-3-252,1 3 0,0-1-49,3 1 0,2 3-146,2-3 1,6-1-83,-2 1 0,3-3 20,-4 3 1,5-4-195,0 4 0,-1 1-1471,-3 3 1089,-5-6 1,2 5 438,-4-3 0,4 3 0,-2 1 0</inkml:trace>
  <inkml:trace contextRef="#ctx0" brushRef="#br0" timeOffset="106">21392 6426 7935,'0'-18'493,"0"1"1,5 11-191,3 2 1,2 3-176,1 1 1,-3 6 153,0 6 1,4 2 277,7 9 0,4 2-175,4 9 0,2 7 46,5 5 0,0 7-686,-16-25 0,-1 1 1,-1 3-1,1-1 262,13 26 0,-14-27 0,-1-1-466,7 24 0,3 0 127,-10-7 1,-4 4-94,-3-5 0,-6 1 197,2 3 0,-3-2 17,-1-1 1,-5 4-79,-2-1 0,-3-3-79,-2-4 1,-4-7 367,-3-1 0,-3-1 0,-1-6 0,-2-2 0,-6 0 0,-4-3 0</inkml:trace>
  <inkml:trace contextRef="#ctx0" brushRef="#br0" timeOffset="107">22271 6574 8040,'7'-5'0,"-2"4"0,-5-9-262,5 8 1,-4-4 155,3 2 56,-3 3 0,-2-4 176,-3 5 0,2 0 116,-6 0 370,0 0-409,-3 0 0,3 0 145,1 0 0,3 0 106,-4 0-171,6 0 0,-8 4-62,2 0 0,-2 10 5,-1 1 1,3 6-30,0 6 0,1 2-93,-5 5 1,5 2-27,-1 2 1,5-2 69,0 2 1,3 0-122,3-4 0,4 3 70,4-7 0,2 3-92,2 1 0,-2-1-28,2-2 0,-2 1-148,-2-6 0,1 5-149,-1-5 1,-5 1 136,-2-4 1,1 0-308,-1 0 0,0-6 161,-4-1 0,-1 0-346,-3-1 1,1 0 259,-4-3 0,3-2-411,-4-2 826,1 2 0,-10-4 0,-1 6 0</inkml:trace>
  <inkml:trace contextRef="#ctx0" brushRef="#br0" timeOffset="108">22020 7191 8040,'4'-11'356,"0"-1"1,5 4-60,-2 1 0,0 3-158,0-4 0,5 6 49,3-2 1,5 3-243,-1 1 1,4 0-106,4 0 0,2 0-324,5 0 483,0 0 0,1 5 0,-1 1 0</inkml:trace>
  <inkml:trace contextRef="#ctx0" brushRef="#br0" timeOffset="109">22603 7317 8040,'0'-12'328,"-5"1"0,2 4-197,-5 4 1,5 1 87,-5 2 1,0 0 50,-3 0 0,-4 5-118,0 3 0,-4 3-121,3 5 0,-3 5 115,4 6 1,-1 5-119,0-2 0,7 3-56,-2 1 1,7-3 53,0-1 1,3-3-112,1 3 1,1-4 91,3 0 1,6-3-281,6-4 1,4-2 122,-1-6 1,2-1 161,2-2 0,0-3 64,0-5 1,4 0 179,-1 0 1,2-6 57,-1-6 0,-3 0-103,3-8 1,-7 5-162,-1-4 0,-6 4 87,-2-4 0,-1 4-150,-6-4 1,-1 0-113,-7-4 0,-3 0-238,-4 0 1,-2 0 78,-2 0 1,-3-1-111,-5-2 1,4 5-180,0-1 0,-3 3 169,-5-1 0,0 9-35,4 7 1,-3 3 157,-1 1 1,-3 1 280,3 3 0,-5 2 0,3 6 0</inkml:trace>
  <inkml:trace contextRef="#ctx0" brushRef="#br0" timeOffset="110">22283 7648 8040,'5'-7'-1858,"1"-1"2672,6 4 0,3-1-241,0 1 0,4 3-82,-4-3 1,6 2-169,-2 2 1,2-3-285,2-1 1,4-1-5,0 1 0,3 1 23,-3-4 0,3 4-294,-3 0 1,-2 1 235,-6 2 0,-2 0 0,-6 0 0</inkml:trace>
  <inkml:trace contextRef="#ctx0" brushRef="#br0" timeOffset="111">23242 6494 7591,'0'-7'-1654,"0"-1"2290,0 5-714,0-2 99,-5 10 1,3-2 417,-6 5-301,5-1 1,-7 8 166,3 1 1,0 0 19,0-1 1,-2 3 51,-6 5 1,1 5-71,-5 2 0,1 7-90,-1 1 0,-3 4-115,3-4 1,1 5-32,-1-1 1,7 3-26,0 0 0,2-3 100,6 0 1,1-1-432,3 1 1,1-3 84,3-5 1,3-1-44,8-2 1,-1-2 73,5-3 1,-3-3 72,3 0 0,-1 0 180,1-4 0,-3-1-128,-5 1 1,1-5 191,-1 1 0,1-2-159,-1-2 0,-3 1 28,-1-1 1,-3 0-402,4 1 0,-6-5-1503,2 1 1887,-3-5 0,-1 7 0,0-4 0</inkml:trace>
  <inkml:trace contextRef="#ctx0" brushRef="#br0" timeOffset="112">23356 6860 8293,'0'-22'428,"0"3"80,6 3-357,-5 4 54,4 6 1,-6 1-47,-3 5 0,-3 10 43,-4 5 1,-5 7-135,-4 4 1,3 4-229,-2 4 1,0 8 135,-4 0 1,5 3-290,3-7 1,3 3 175,5-7 0,2 2-124,5-10 1,5 1 92,2-4 0,7-5 252,2-3 1,4-2-15,-1-2 1,3-5 141,0-2 1,6-3 187,3-1 0,0-5-140,0-2 0,2-7 78,-3-1 1,-2-5-96,-1 5 1,-3-5-3,-1 1 1,-9 1-35,-3-1 0,-3-1-294,-1-7 0,-1 3-77,-6-3 1,-6-2-117,-1-1 0,-5-2-1,-3 2 1,-3-3 100,-4 2 0,-6-1-407,-3 2 0,-2 3 171,-1 8 0,-4 8-91,0 7 1,1 3 89,7 1 0,-2 6-302,5 6 719,1-1 0,3 16 0,0-3 0</inkml:trace>
  <inkml:trace contextRef="#ctx0" brushRef="#br0" timeOffset="113">23174 7134 8453,'0'-7'1350,"0"2"-894,5 5 1,-3-3-153,6-1 1,0 0 90,3 4 1,5-1-117,4-3 1,1 3-172,2-3 0,4-1-129,-1 1 0,6-4-300,-2 5 1,0-5-277,0 4 1,-5-1 361,2 1 1,-3 3 234,-1-3 0,0-2 0,0-1 0</inkml:trace>
  <inkml:trace contextRef="#ctx0" brushRef="#br0" timeOffset="114">23596 6551 8169,'0'-21'-3,"0"2"0,0 6 3,0 5 0,5 6 886,3-2 0,2 8-229,2 4 1,0 2-107,3 1 0,3 9-6,5 3 0,5 13-152,2 2 1,9 11-432,-18-20 1,-1-1 0,0 1-1,0 0 167,-1 1 1,0 0-1,-4 0 1,-1-1-1,9 28 0,-3 0-140,-8 0 1,-4-5-531,-8-2 1,-8-3-291,-4-2 1,-11 1-753,0 0 0,-11-4 1583,0-1 0,-7-3 0,-2 2 0,-6-5 0,-3-3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3.711"/>
    </inkml:context>
    <inkml:brush xml:id="br0">
      <inkml:brushProperty name="width" value="0.09071" units="cm"/>
      <inkml:brushProperty name="height" value="0.09071" units="cm"/>
      <inkml:brushProperty name="color" value="#FF0000"/>
    </inkml:brush>
  </inkml:definitions>
  <inkml:trace contextRef="#ctx0" brushRef="#br0">10427 8703 8163,'0'-7'-538,"0"1"1105,0 2 158,0 3 0,2-8-83,1 5-620,-1 0 224,3 4 3,-5-5-321,0 4 272,-5 1-152,-2 6 1,-4 7 30,-1 2 0,-3 2-30,0 2 0,-4 2-124,4-2 1,-2 3 99,2 1 1,2-2-103,-2-1 1,-1 1-2,0-2-44,-4 3 131,7 1 0,-8-1-205,2 1 223,2 0-61,-4-5 0,3 2 1,-5-5 0,4 1-22,0-5 1,0 0-9,-4 1 1,0-1-164,0 1 1,1-5 108,-1 1 1,4-6 64,0 2 0,5-2 44,-3-2 1,6 0 13,-1 0-77,1 0 27,5 0 1,-5-6-6,4-1 0,0-3 5,0-2 0,1-3 14,-2 0 1,-1-5 10,5 0 1,-3-1-23,3-2 1,0 0 258,4 0-249,0 6 4,0-5 1,0 8 196,0-5 32,5 5-151,-4-2 0,9 5 20,-2 4 0,-2-3 25,2 2 1,1 2 120,6-2 0,-2 6-159,2-2 0,2-1 26,-2 1 0,4 1-187,-4 7 168,5 2-21,-2 6 1,1-1 39,0 1-15,0 4 25,-1-3 0,4 9 15,-3-3 0,-3 2-20,-1 2 1,2-4 6,-2 0 1,4 0-26,-4 4 1,4-2 24,-3-1 0,3 0-146,-4-5-54,5 5 134,-2-12 1,5 7 33,0-7-29,5-3 64,-4 0 0,4-5 130,-6 0 1,1 0-64,0 0 1,-4-4 154,0 0 0,-5-5-116,1 2 0,-6 0 10,-1 0 0,-6 3-155,2-4-33,-3 6-232,-1-8 1,0 7-375,0-4 1,-5 4 372,-2-1 206,-3 3 0,-7 6 0,-1 1 0</inkml:trace>
  <inkml:trace contextRef="#ctx0" brushRef="#br0" timeOffset="1">11101 9045 8042,'-6'0'-1050,"1"2"1665,5 1-24,0-1 61,0 3-196,0-5 64,5 0-299,1 0 1,6 0-25,-1 0 1,0 0-38,1 0 1,3 0-4,0 0 1,4 0-185,-4 0 1,6-4 141,-2 0-57,2 0 0,2 3-151,0-3 0,0 3 83,0-3 1,-2-1-117,-2 1 1,2 0 32,-6 4-47,5-5 138,-7 4 1,3-4-8,-4 5 0,-5-4-14,1 0 0,-4 1-33,3 3 37,-4 0 1,3-4-28,-2 0 39,-3 0 0,4-1-79,1-1 79,-5-6 1,4 5-7,-5-1 0,4 4-1,0-3 0,-1 3 35,-3-4-35,0 6 17,0-8 0,0 7 0,0-5 0,-3 5-2,-1-5 1,-5 2 3,1-2 1,-2-1 56,-1 5-58,-6-4-3,4 6 0,-3-7 220,5 6-215,-1-6 1,-3 7 55,0-1 0,-2-2-27,2 1 19,2 0 0,-5 4 8,3 0 1,3 0-6,-4 0 1,0 1 5,1 3 0,-2 1-83,2 3 51,2 2 1,-7-3 1,5 9 1,-4-2 8,3 5-38,-4 0 1,6 5 4,-5 2 0,5-1-21,-1 1 1,2 2-100,2-1 1,-1 3 45,1-3 1,3 0-14,1-5 1,4 0-151,-1-3 206,3 3 0,2-8-15,3 5 0,0-5-21,7 1 63,-2-3 1,9 0-4,-3-1 1,3-1 3,5-2 0,1-2 14,3-2 1,-2-3 18,6 3 0,-5-2 120,5-2 0,-5-2 105,5-2-241,-6 3 0,3-8 36,-5 5-18,0-4-6,-6 6-106,0-8 1,-6 9-427,1-3 187,-1-2-290,-4 5-354,-2-5 954,-5 6 0,-5-5 0,-2-1 0</inkml:trace>
  <inkml:trace contextRef="#ctx0" brushRef="#br0" timeOffset="2">11912 8737 7585,'-6'0'1540,"1"0"-715,5 0 1,5 0-613,2 0 0,0-4-1,0 0 1,1 1-7,3 3 39,6 0-30,-5 0 0,6 0-169,-3 0 31,-2 0-79,4 0 0,-2-2-29,0-2 0,0 3 49,-3-3 1,-1-1-106,1 2 0,-1-3-42,0 3 1,-3 1-616,0-1-930,-1 1 799,0 2 875,-2 0 0,-5 0 0,0 0 0</inkml:trace>
  <inkml:trace contextRef="#ctx0" brushRef="#br0" timeOffset="3">12597 8383 8010,'0'-12'12,"0"1"1,0 0 131,0-1 1,0 5 199,0-1 34,0 5-85,0-7 58,0 9-166,0-4 122,0 5-252,-5 0 0,-1 1 90,-6 3 1,1 2-129,0 6 0,-5 0 103,1 4 0,0 1-19,3 6 0,-2 4-163,3 0 179,-3 4-82,8-1 1,-4 0-85,2 0 0,-1 0 78,5 0 1,-3 2-143,3-6 1,0 2 87,4-1 1,0-3-144,0 3 1,1-4 95,3-4 0,1 2-78,3-2 0,2 2-189,-2-2 126,2-3 41,1 1 0,1-9-27,-1 4 82,0-3 90,1-3 1,-1 3 60,1-5 1,-1 0-119,1-4 0,-1 0 9,0 0 1,-3-2-336,0-1 2,-1 1 0,1-4 408,-1 2 0,1-2 0,3-6 0</inkml:trace>
  <inkml:trace contextRef="#ctx0" brushRef="#br0" timeOffset="4">12666 8668 8209,'0'-17'-140,"0"1"1,0 8 139,0 0 386,0 5-1,0-7 123,0 9 73,0-4 1,1 5-361,3 0 0,-2 4-47,6 0 1,0 8-67,3 0 1,0 3-165,1 0 0,-1-1-335,1 5 239,-1-5 21,1 8 1,-1-8-32,0 5 1,1-5 33,-1 1 0,-1-6-278,-2-2 179,2 1-196,-4 3 197,1-4 1,-1-2-604,-2-5-277,-3 0 1106,4 0 0,-10 5 0,-1 1 0</inkml:trace>
  <inkml:trace contextRef="#ctx0" brushRef="#br0" timeOffset="5">12860 8634 8130,'0'-11'0,"0"3"-33,0 1-16,0-1 639,0-4-254,0 6 90,0-4 121,0 9-375,0-4 0,-4 6-330,0 3 110,-5 7 1,2 3 107,-8 5 1,2 1-62,-2 7 0,-2-3-55,2 3 0,-2-3-297,2-1 0,6-2-481,-2-2 438,2 3 69,3-9 0,-3 3-158,5-4 1,0-5-104,4 1 588,0-6 0,0 9 0,0-5 0</inkml:trace>
  <inkml:trace contextRef="#ctx0" brushRef="#br0" timeOffset="6">12974 8805 8056,'0'-6'200,"0"1"0,1 6-16,3 3 1,-3-1-27,3 4 1,-2 1 10,-2 3 1,0 2-174,0 2-100,0-2 97,0 9 0,0-6-139,0 0 23</inkml:trace>
  <inkml:trace contextRef="#ctx0" brushRef="#br0" timeOffset="7">13123 8714 8021,'-7'-5'744,"2"-1"-849,5-1 108,0-3 1,1 9 8,3-3 181,-3 3 0,6 1-46,-3 0 1,-2 0-26,6 0 0,-1 0 2,5 0 0,-1 0-162,1 0 0,3 0 37,0 0 0,0 0-137,-3 0 1,-5 0-524,1 0 484,-5 0 0,7 0-617,-3 0 794,-2 0 0,6-5 0,-5-2 0</inkml:trace>
  <inkml:trace contextRef="#ctx0" brushRef="#br0" timeOffset="8">13477 8486 8006,'0'-8'-187,"0"0"0,0 1 286,0-5-75,0 6 269,0-4 472,0 9-339,0-4 0,-4 6-100,0 3 0,-1 3-266,1 9-88,3 1 74,-9 6 1,5 0-68,-3 0 1,-1 1-1,5 3 0,-3-3-174,3 2 0,-4 2 126,4-1 0,1-2-129,3-6 0,0 2-301,0-6 275,5 0 82,1-4 1,6 0-113,-1-4 179,0 3 10,6-8 1,-3 3 86,5-5 1,-4-4-63,4 0 1,-4-5 120,4 2 1,-1-7-67,1-2 1,-1 0 29,-3 1 0,-2 1 317,2-5-171,-2 5-66,-7-8 1,3 8 184,-5-5-132,0 0 0,-4-4-231,0 0 9,0 1 1,-5-1-49,-3 0 0,-3 5-262,-5 3 0,-1 4 131,-6 3 0,0-1-90,0 5 0,-1 6 313,-3 5 0,3 3 0,-4 2 0</inkml:trace>
  <inkml:trace contextRef="#ctx0" brushRef="#br0" timeOffset="9">13340 8680 8006,'6'0'-103,"0"0"-51,-2 0 0,2-1 374,6-3 93,-1 3 1,1-8-115,-1 5 0,4 0-30,1 4 0,0-4-262,-1 0 186,3-4 0,1 6-57,0-2 0,-4-1-149,4 2 0,-5-3-450,2 3 380,-4 1 1,0-3-483,-1 5 665,1 0 0,-1-5 0,0-1 0</inkml:trace>
  <inkml:trace contextRef="#ctx0" brushRef="#br0" timeOffset="10">13705 8314 8010,'0'-11'0,"0"0"0,0-1-115,0 6 0,0-4 167,0 2 764,0 3-333,0 0 158,0 5 209,0-5-422,0 4-52,0-5 0,5 15-213,3 3 0,2 2 80,1-3 1,1 4-154,-1 1 1,4 3-54,1-4-106,-1 5 139,1-2 1,-3 6-89,2 3 0,-2-3-22,-2 2 1,0 2-218,-4-1 0,2 3-21,-5-3 0,0 1-128,-4-1 1,0-7-513,0 3 607,0-3 0,0 3-220,0 0-7,0-5 175,0 3 25,-5-8 1,2 3 92,-5-4 0,5-1 66,-5 1 0,4-1-237,-3 0 416,4-4 0,-7 3 0,4-4 0,-6 6 0</inkml:trace>
  <inkml:trace contextRef="#ctx0" brushRef="#br0" timeOffset="11">13933 8269 7995,'0'-12'0,"0"1"0,0-1 0,2 5-358,2-1-52,2 1 497,0 0 0,3 1 331,-5 2 0,1 3-172,-1-3 0,-2 3 65,6 1 0,-4 0-229,3 0 1,-3 1-44,4 3 1,-4-2-238,3 6-38,-4 0 310,2 3 0,-5 2-241,0 2 38,0-2 1,0 8 0,0-7-77,0 5 1,0-5 172,0 1 0,0 2-36,0-2 305,0 0-115,0-3-65,0-1 1,0-3 123,0-1 57,0-4 155,5 2-208,1-5 0,2 0 11,-1 0 0,1 0-16,4 0 0,-1 0-266,0 0-197,1-5 0,-1 4 164,1-3 119,-1 3 0,0-4 0,1-2 0</inkml:trace>
  <inkml:trace contextRef="#ctx0" brushRef="#br0" timeOffset="12">14562 8223 8104,'-7'0'569,"2"0"-140,0 0-185,4 0 0,-8 1-62,5 3 45,-5 8-123,3 0 1,-6 11-56,1 0 1,3 1 44,1 6 0,-1 5-172,-3 3 1,-1 1 121,1-1 0,3-2-158,1 2 1,0-4-285,0-3 0,-2 0 190,5-4 0,-4 0-120,5-5 94,-6-4 139,8-1 0,-8-6-5,5 0 0,-4 1-99,4-1 1,-1-1-455,2-2 210,1 2-10,-3-8 453,5 3 0,-5-5 0,-1 0 0</inkml:trace>
  <inkml:trace contextRef="#ctx0" brushRef="#br0" timeOffset="13">14425 8634 8104,'6'-18'0,"7"-2"-527,-6 5 307,6-5 175,-7 7 0,6-7 513,-1 4-142,0 1-59,1 4 1,-1-1 107,1 1 0,-1 1-148,1 2 1,-1-1-5,0 5 1,1 1-57,-1 3 0,1 0-6,-1 0 1,1 0-335,-1 0 124,0 0 68,1 5 0,-6 2-201,-2 9 64,-3 1-55,-1 6 0,0 0-74,0 0 1,-9 1 20,-2 3 0,-3-3-81,3 2 0,-5-2 148,1-1 1,4-4 81,3 0 0,2-5 111,-2 2 27,3-9-39,5 3 0,0-7 549,0 4-348,0-4 14,0 2 1,0-4 405,0 3-364,0-3 0,5 4 54,3-5 1,-2 0-83,2 0 1,1 0-30,6 0 1,-3 0-120,4 0 74,-4 0-47,0 0 1,3-3-370,0-1 120,0 0-713,-3 4-582,-1-5 1414,1 4 0,-6-9 0,-1 3 0</inkml:trace>
  <inkml:trace contextRef="#ctx0" brushRef="#br0" timeOffset="14">15258 9034 8041,'0'-6'1426,"0"-5"-766,0 10-42,0-4 93,0 5-711,0 5 0,-5 1 0,-1 6 0</inkml:trace>
  <inkml:trace contextRef="#ctx0" brushRef="#br0" timeOffset="15">15829 9045 8136,'0'-6'209,"0"-4"361,0 9 144,0-5-474,0 1 174,0 4 120,0-4-78,0 5-342,0 5 1,0-2 211,0 4-252,0 1 1,4 3-365,0 1 213,5-6 79,-8 4 1,9-5-147,-2 3-29,2-3 149,1 0 1,5-4 6,-1 3 1,5-3-23,-1-1 0,3-3-6,1-1 0,-1-9 2,1 2 0,-1-5-76,-3 1 1,1 1 59,-5-5 0,1 5-129,-5-1 0,-5-1-166,-2 0 313,-2-4-87,-2 7 1,-2-7-18,-2 5 0,-2-4 69,-5 4 0,-2 1 4,-2 6 0,1 3 22,-5 5 1,0 0 112,-4 0 1,-1 5-84,-3 3 1,3 7 113,-3 4 1,-1 6 128,2 2-253,4 5-6,1 2 0,4 1-95,-2 3 0,4-2 62,7-2 1,-1-3-24,6-1 1,-1-6 89,4-1 0,1-1-10,3-7 0,2-1 451,6-6-217,4 2-113,-3-4 0,5 0 247,-3-2-133,-2 3-48,8-6 0,-3 4-35,5-5 1,-4 0-183,0 0 1,-1-5-245,1-3 1,1 2 20,-5-2 0,0 4 265,-3-3 0,4-1 0,2-3 0</inkml:trace>
  <inkml:trace contextRef="#ctx0" brushRef="#br0" timeOffset="16">16309 8634 8330,'11'0'346,"1"0"-116,-6 0 0,4-4 74,-2 1 0,2-1-20,2 4 1,0 0 12,3 0 0,-2-2-123,2-1 1,2 1-155,-2-1 1,0 1 50,-3 2-142,-1 0-56,1 0 1,-5-1-803,1-3 664,-6 3 265,3-4 0,0 5 0,2 0 0</inkml:trace>
  <inkml:trace contextRef="#ctx0" brushRef="#br0" timeOffset="17">16903 8189 8218,'0'-7'871,"0"2"-162,0 5-568,-5 0 1,2 2 25,-4 1 0,3 5-13,-4 7 0,2-1-6,-2 5 0,-2 0 2,3 4 1,-2 0-31,1 0 0,-2 0-26,2-1 1,-2 5-13,-1 0 1,3 3-225,0-3 92,6 5-123,-8-3 1,8 1-118,-1 1 0,1-6 149,2 2 1,2-3-80,1-1 1,0-4 69,5 0 0,-1-5 21,5 1 1,-1-2 11,1-2 1,0 0 12,3 1 0,-2-4 287,2-1-267,-2-4-20,-2 2 1,-3-4-328,0 3-44,-1-3-387,5 4 862,-6-5 0,4-5 0,-3-1 0</inkml:trace>
  <inkml:trace contextRef="#ctx0" brushRef="#br0" timeOffset="18">16983 8474 8013,'0'-11'178,"0"-1"452,0 1-471,0 5-418,5-4 660,-4 8-107,4 2-44,0 2 0,-2 9-24,4 0 1,-3 5-133,4 3 0,-2 3-135,2 1 0,2 0 90,-2 4 1,2-3-180,1-1 0,1-4-3,-1 0-43,0-5 50,1 7 0,-1-8 22,1 2 1,-5-6-59,1-1-321,0-1 205,3 0-314,0 3-70,-4-9 662,-2 4 0,-5-10 0,0-1 0</inkml:trace>
  <inkml:trace contextRef="#ctx0" brushRef="#br0" timeOffset="19">17188 8463 8033,'0'-8'-281,"0"1"0,0 4 849,0-7 171,0 9 1,-1-4-198,-3 5-312,3 5-58,-9 6 1,4 4-390,-6 8 137,1-3-11,-1 8 1,0-4-43,-4 3 1,4-3-137,-4 3 1,4-3-423,0-1 0,2-2 691,3-2 0,-4 3 0,5-4 0</inkml:trace>
  <inkml:trace contextRef="#ctx0" brushRef="#br0" timeOffset="20">17223 8714 8081,'11'-5'0,"-3"4"234,-1-3 23,1-2 0,3 4 225,1-1-274,-6 1 103,-1 2-369,0 0 56,-3 0-132,3 5-41,-5 2 0,-4 4 135,0 1 0,-5 3-79,1 0 1,-2 0 87,-1-3 0,0-1-28,-1 0 0,4 1-88,1-1-12,-1 1 117,2-1 0,0-3 217,2-1-197,2 1 80,-3-2 83,5 5 0,2-9 24,1 6-58,4-6 0,4 5-84,1-4 0,-1-1 15,1 1 0,-5-1-186,1-2 72,-1 0 0,5 0 117,-1 0-544,1 0 218,-1 0-511,-5 0 796,5-5 0,-5-2 0,5-4 0</inkml:trace>
  <inkml:trace contextRef="#ctx0" brushRef="#br0" timeOffset="21">17371 8634 7994,'4'-7'1543,"0"-1"-1325,5 5 0,-7-2-163,6 5 0,-1 0-7,5 0 178,-1 0-57,1 0 1,0 4-249,4 0 130,-4 0-345,5-4 1,-6 4-844,1-1 1137,-1 1 0,6-4 0,0 0 0</inkml:trace>
  <inkml:trace contextRef="#ctx0" brushRef="#br0" timeOffset="22">17908 8280 8198,'-6'-6'1235,"-5"1"-1164,5 5 1,-5 5 114,-1 2 0,1 5-122,-1 3 0,-3 3 21,0 5 0,-4 5-148,4 2 0,-1-1-206,5 2 200,0-6 18,-1 8 1,6-9-310,2 3 172,3-3 37,1-1 0,0-2-87,0-2 0,4-2 146,-1-6 1,10 1 53,-2-1 0,5-3 12,-1-1 0,1-4 97,3 1 0,3-4 209,-3-4-139,3-2 17,0-1 1,-2-3 54,-1 2 1,-5-3-54,1-4 0,-3 2-29,0-2 0,-6-2-59,-2 2 0,-3-1-29,-1 0 1,0-1 5,0-6 1,-1 0-92,-3 0 1,-2 4-617,-6 0 295,1 0 204,0-4 0,-5 5-816,1 3 461,-5 2 200,2 2 1,-1 5-50,0 2 0,0 3 363,-4 1 0,-5 5 0,-1 1 0</inkml:trace>
  <inkml:trace contextRef="#ctx0" brushRef="#br0" timeOffset="23">17611 8543 7994,'6'6'83,"4"-1"61,-2-5 82,2 0-8,2 0 0,-1 0 56,0 0 1,2 1-107,2 3 0,3-2 14,5 1 0,0-1-49,0-2 1,0 0-186,-1 0 1,1 0 16,0 0 0,-5 0-239,-3 0 0,-1-2-722,1-1 503,-7 1 321,7-3 1,-10 4 171,3-3 0,2-2 0,-4-6 0</inkml:trace>
  <inkml:trace contextRef="#ctx0" brushRef="#br0" timeOffset="24">18045 8212 8257,'-6'-5'1340,"1"3"-933,5-3 174,5 0-310,-4 4 1,5-3-1,-2 8 0,-1-2-53,4 6 1,-3 1-118,4 6 1,-1-1-38,5 5-117,-6-5 106,4 8 0,-4-5-88,6 6 55,-1 0-44,1 0 1,-1 4-116,1-1 1,-5 2 56,1-1 0,-4-3-83,3 3 0,-4 0-21,1 0 1,1-4-164,-2-4 1,1 0-311,-4 4 331,0-5 50,-5 3 0,3-8-521,-6 2 431,0 3 1,-3-5-135,0 2 1,-1-4 501,1-3 0,-1 2 0,1-4 0</inkml:trace>
  <inkml:trace contextRef="#ctx0" brushRef="#br0" timeOffset="25">18239 8257 8014,'8'-11'-180,"-1"-1"0,0 5-36,0-1 847,3 6-243,-3-8-70,-1 8 1,4-3-83,-2 5 0,-2 0-144,2 0 0,-4 0-138,3 0 70,1 0 0,0 4-94,-1 0 0,-4 5 80,0-2 0,-1 3-126,-2 2 1,0-1 33,0 1 85,-5 4-16,3-3 1,-10 7-37,4-5 16,-5 1 84,7-5 1,-4 0 5,2 1 1,3-1 95,5 1 26,0-1 134,0 1-258,5-6-15,2 4 0,4-9-31,0 3 80,1-3-38,-1-1 0,1 0-553,-1 0 234,1 0-149,-1 0 1,0 0 416,1 0 0,4-5 0,2-1 0</inkml:trace>
  <inkml:trace contextRef="#ctx0" brushRef="#br0" timeOffset="26">18639 8212 7604,'0'-7'1057,"-5"2"-774,4 5 0,-10 1-24,4 3 0,0 4-87,0 7 0,-1 3-2,-3 5 0,1 5-242,2 2 46,-2-2-67,3 10 1,-4-7-62,0 7 0,-1-3 115,1-1 0,1-3-157,2-1 1,-1-4 82,5 0 0,-3-5-9,3-2 0,-1-4-177,1 4 220,3-5-6,-4 2-503,0-4 263,3-1-281,-8-4 194,9 3 1,-4-8 411,5 6 0,-5-6 0,4 3 0,-5-5 0</inkml:trace>
  <inkml:trace contextRef="#ctx0" brushRef="#br0" timeOffset="27">18570 8463 8061,'7'-12'-12,"3"-4"1,-4 3 136,6-2 0,-1-1 53,0 0 1,5 1-11,-1 4 1,4 0 42,-4 4 1,5-2 6,-1 5 1,-1 0-207,1 4 1,-3 0 208,3 0-135,-5 0-57,2 5 1,-6 6-146,-2 4 83,-3 0 1,-5 2 6,0 2 1,-1 2-130,-3 2 1,-6 4 48,-6-1 0,-4 1-139,1-4 1,1 0 97,-1-1 1,4 1-121,-4 0 0,6-5 68,2-3 82,-1-2 142,11-2 1,-8-3 206,6 0-115,-1-6 1,9 7 215,2-5 1,0 0-70,0-4 0,1 0 142,3 0 0,2 0 75,2 0-308,-2 0-43,3 0 1,-3 0-319,2 0 91,-2-6-75,4 5 0,-6-4-77,0 5 1,1-1 248,-1-3 0,1 3 0,-1-4 0</inkml:trace>
  <inkml:trace contextRef="#ctx0" brushRef="#br0" timeOffset="28">18856 9057 7925,'6'0'0,"-1"-2"365,-5-1 0,0 1-36,0-3-1779,0 5 1450,0 5 0,5 2 0,2 4 0</inkml:trace>
  <inkml:trace contextRef="#ctx0" brushRef="#br0" timeOffset="29">19119 9057 7875,'6'0'295,"-1"0"-143,-5 0 50,0-5 104,0 3-162,5-3 0,-2 5-77,4 0 0,-3 2 10,4 1 0,-1-1-191,5 1-57,-1-1 190,0-2 0,6 0-149,2 0 197,-2 0-69,4 0 1,-2-2 9,8-1 0,-3 0 11,3-4 0,-7-1-14,-1-4 1,0 1 48,4 0 1,-4 3 33,0 0 1,-5 1 149,1-5-15,-2 1-176,-7-6 1,3 5 286,-5-3-268,0 2 0,-4 1 0,-2 1 18,-2 0 0,-2-1-36,-5 1 0,-2 1-20,-2 2 1,-3 3 3,-5 5 0,-3 0-14,-1 0 0,-4 1-103,5 3-19,-1 2 82,-1 6 0,4 0-9,-3 4 36,3 1 0,5 6-182,0 0 176,5 0 0,-1 5-38,7 2 0,3 0-1,5 0 0,2-5-6,1 2 0,5-3-83,7-1 0,-1-5-189,5-3 252,5-7 137,1 2 1,6-9 147,-4 3 1,3-3-143,-3-1 1,3 0 73,-3 0 1,2-4-292,-6 0 0,1-1-200,-9 2 1,1 1 339,-5-2 0,1-2 0,-1 0 0</inkml:trace>
  <inkml:trace contextRef="#ctx0" brushRef="#br0" timeOffset="30">19747 8600 7873,'0'-6'331,"0"0"-368,0 1 259,0 4 1,0-5 329,0 2-38,0 3-244,5-4 0,1 1-90,6 0 1,-1 0-108,0 4 1,5-1 81,-1-3 1,0 3-111,-4-3 1,1 3-683,-1 1 367,1-5-88,-1 3 1,1-3-1075,-1 5 1432,0 0 0,6-5 0,1-1 0</inkml:trace>
  <inkml:trace contextRef="#ctx0" brushRef="#br0" timeOffset="31">20146 8417 7891,'2'-6'-413,"1"2"405,-1-2-10,3 4 0,-4-3 518,3 5-26,-3 0 0,6 0 116,-4 0-207,-1 0 118,3 0 282,0 0-574,1 0 0,4 5-91,-2 3 1,2 2 4,-2 2 1,-2 0-139,2 4 1,-1 0-64,5 3 0,-5 3-81,1-3 1,-1-3-159,5-1 192,-1 3 1,-3-5-124,0 2-232,-1-2 148,-1-7 265,5 4 0,-9-7-1,6 4 36,-6-4 290,3 7-167,0-9-103,-3 10 8,3-10-168,-5 4-1268,0-5 146,0 5 1294,0-4 0,0 4 0,0-5 0</inkml:trace>
  <inkml:trace contextRef="#ctx0" brushRef="#br0" timeOffset="32">20386 8474 7836,'0'-7'0,"0"-1"0,2 0 459,1-3-289,4 5 1,-1-4 168,-2 2-122,-3 3-55,-1 0 1,0 3 300,0-1-194,0 1-107,0-3 1,-1 7-236,-3 1 78,-7 4-7,-2 9 0,-7-2 12,4 5 0,-3 0 33,4 4 1,-4 0-225,4 0 1,0-2-119,3-2 0,2 3 146,2-3 0,-2 1-561,3-1 361,2-2 61,-6-1 0,10-7-150,-3 3 1,2-5-59,-2 1 500,3 2 0,-9-9 0,3 4 0</inkml:trace>
  <inkml:trace contextRef="#ctx0" brushRef="#br0" timeOffset="33">20489 8657 7857,'0'-8'118,"0"1"0,0 3 201,0-4-99,0 6 1,0-8 53,0 2 1,0 2 219,0-2-282,0 0 133,0 2-316,0-4 25,0 4-35,0-1 0,1 2 18,3 5 1,-1-4 56,4 1 0,-3-1-243,4 4 1,-5 0 41,5 0 9,0-5 0,3 3-98,1-1 45,-6 1 130,4 2-80,-9 0 109,4 0-11,0 0-6,-3 0-25,3 5 0,-5 2-4,0 4 9,0 1 51,0-1-29,0-5 2,0 5 1,0-9 158,0 6-156,0-6 29,0 8 1,0-7 5,0 5 0,0-5-14,0 5 0,0-4 4,0 3 0,0-3-47,0 4 3,0-1 1,4 1-214,-1 0 239,6-6-8,-7 8 0,8-7-166,-3 5-1,-2-6 108,1 8-13,-1-9 70,-4 10 1,4-9 9,-5 6 6,0-6 0,-5 7 129,-3-5 0,-6 4-42,-1-5-100,-5 6 20,7-7 1,-7 6-373,5-4 171,-1 5-65,0-8 0,7 8-544,-3-5-61,4 0 853,1-4 0,2 0 0,5 0 0</inkml:trace>
  <inkml:trace contextRef="#ctx0" brushRef="#br0" timeOffset="34">20660 8486 7857,'7'0'258,"-2"-5"601,0-2-661,1 1 1,2 1-142,-1 5 0,-3-4 130,4 0 0,-4 0-26,3 4 0,1 0-84,3 0-106,1 0 200,-1 0 1,1 0-764,-1 0 311,0 0-97,1 0 0,-5 0 378,1 0 0,0 6 0,3 0 0</inkml:trace>
  <inkml:trace contextRef="#ctx0" brushRef="#br0" timeOffset="35">21094 8280 7895,'0'-6'-101,"0"-4"796,0 8-424,0-8 0,-1 9-69,-3-3 1,2 3-50,-6 1 0,4 4-100,-3-1 1,-1 10 14,-3-1 1,-2 5-215,-2-1 1,2 4-85,-2-1 210,7 2 22,-2 2 0,9 0-146,-3 0 43,3 0 1,1-2-67,0-2 48,0-2 1,5-3 40,2-3 1,7 3-68,2-6 0,3-3 129,-4-1 0,5 1 3,-1-1 1,-1-1 203,1-3 12,0-5-223,4-1 1,0-2 395,0 1-177,-6-1-9,0-3 1,-6-4-71,1-1 1,-2 0-46,-3 1 1,-2 1 9,-5-5 0,0 3-70,0-3 1,-1 0-191,-3-4 1,-6 1-766,-5-1 500,-5 5 53,2-4 1,-9 11-247,1 0 0,-5 3 633,5 4 0,-4 3 0,8-3 0,-9 8 0,7 2 0</inkml:trace>
  <inkml:trace contextRef="#ctx0" brushRef="#br0" timeOffset="36">20912 8429 7909,'6'5'338,"4"-4"0,-4 5-102,6-2 0,1-3 161,2 3-181,-3-3-54,10-1 0,-4 4-60,5 0-108,-1 0 27,1-4 0,-1 0-206,-3 0 1,3 0-129,-3 0 0,-2-1-403,2-3 1,-5 3 715,2-3 0,-4-3 0,0 1 0</inkml:trace>
  <inkml:trace contextRef="#ctx0" brushRef="#br0" timeOffset="37">21323 8086 7908,'0'-11'1196,"1"0"-1075,3 4 0,2-2-169,6 5 569,-1 0-228,0 9-126,1-3 1,-1 12 580,1-3-307,4 8-140,-3-6 0,7 10-100,-5-1 1,4 3-101,-3 5 0,-1 0-117,-4 5 1,1-4-78,-1 4 1,-4-4-268,-4 7 0,-1-2-672,-2-2 492,0-5 343,0 4 1,-5-8-547,-3 1 239,-7-2 504,2-1 0,-14 0 0,3 0 0</inkml:trace>
  <inkml:trace contextRef="#ctx0" brushRef="#br0" timeOffset="38">20249 8109 7915,'7'0'1410,"-2"5"-1132,-5-4-167,0 4 0,-5-1 56,-3 0 1,2 5 29,-2-2 1,-3 3-2,-5 2 0,-3 4-51,4 3 0,-1 3-137,0 1 0,4 4-157,-4-1 1,4 6 6,0-2 0,6 0-17,2 0 0,3-1-40,1 2 1,1 0-130,3-4 0,4 3 65,7-3 1,-1-4-56,5-4 0,0-4 56,4 4 0,-4-5-309,0 1 571,-5-7 0,7 2 0,-3-3 0</inkml:trace>
  <inkml:trace contextRef="#ctx0" brushRef="#br0" timeOffset="39">21608 8075 7950,'0'-8'-1124,"0"0"1048,0 1 1,0-1 136,0 0 0,0 5 238,0-5 36,0 0 1,0 1-67,0-1 1,0 4 497,0-3-475,0 4 1,2-6-27,1 6 1,-1-3 179,1 3-235,-1 1 145,-2-3 155,0 0-168,5 4-183,-4-4-96,4 5 1,-6 0-219,-3 0 1,2 5 38,-6 3 1,4-2-114,-4 2 0,5-1-102,-5 5 95,6-1 182,-9 6 1,9-5-15,-6 3 1,4-3 29,-3-5 0,4 4 25,-1-4 1,3 0 28,1 0 1,1 0 18,3 0 0,-1 2 34,4-5-81,1 0 13,3 1 1,1-4-61,-1 3 55,1-3 49,-1-1 1,2 4-1,2 0 1,-2-1-97,2-3 1,-2 0-115,-2 0 0,-3 0-360,-1 0-716,-4 0 1240,2 0 0,-5 0 0,0 0 0</inkml:trace>
  <inkml:trace contextRef="#ctx0" brushRef="#br0" timeOffset="40">21837 8040 7950,'5'-6'-514,"-3"-3"514,6 5 0,-4 0 0,3 4 789,-4-5-278,2 4-275,-5-4 0,0 10 613,0 3-391,0 2-147,0 1 1,0 5-207,0-1 117,-5 10-131,4-6 0,-10 13-36,4-5 1,-3 6-34,-2 1 0,1 1-183,-1 7 1,-3-5-108,0 1 0,-2-1 151,2 1 0,3-4-896,-4 0 36,9 1 589,-3-11 1,7 0-201,-5-5 1,6-1 151,-2 1 0,3-7 436,1-4 0,0-5 0,0 7 0,0-4 0</inkml:trace>
  <inkml:trace contextRef="#ctx0" brushRef="#br0" timeOffset="41">21905 8303 7889,'5'-11'-69,"3"-1"77,2 1 0,5-1-10,1 1 0,3-1-205,-4 1 0,0 3 531,-4 1 1,5 4 197,-1-1-171,0 3-241,-3 1 9,-1 0 0,-5 1 24,-2 3 1,-3 3-76,-1 4 1,0 2 24,0 2 0,-5 3-63,-2 5 0,-3-1-187,-2 1 0,-1 1-59,-2 3 0,-1-3 84,-3 3 1,2-3-97,6-1 195,-1-6 54,1 5 1,5-9-10,2 2 0,2-2 192,2-2 113,0 0 0,6 0-98,1-4 1,3-2 75,2-5 0,0 0-205,4 0 15,-4 0 10,5 0 0,-2 0-1430,0 0 659,1 0 656,-5 0 0,0-5 0,1-1 0</inkml:trace>
  <inkml:trace contextRef="#ctx0" brushRef="#br0" timeOffset="42">22385 8874 7855,'0'-6'690,"0"-4"0,1 8-158,3-2-158,-3 3 1,6 1-296,-4 0-579,-1 0 483,3 5 17,-5 2 0,-5 4 0,-2 0 0</inkml:trace>
  <inkml:trace contextRef="#ctx0" brushRef="#br0" timeOffset="43">22739 8748 7855,'11'-3'153,"1"-1"0,-1 0-130,1 4 1,-1 0 169,0 0 0,-3 0 288,0 0 0,-1 0-21,5 0-245,-1 0-100,1 5 0,0-4-135,3 3 1,-1 1 120,5-1 0,-3 4-96,3-5 1,0 1 86,4-4 1,-1 0-151,1 0 0,0-1-45,0-3 1,-1 2-36,-3-6 0,1 2 52,-5-2 1,0-2-113,-3 2 0,-6-2 39,-2-1 122,-3-1 0,-1 1-107,0-1 0,-5 1 88,-2 0 0,-7-1-125,-2 1 0,-4 4 81,1 4 0,-3 1-6,0 2 0,-6 0 82,-3 0 0,1 2-54,-5 1 0,8 5 122,-8 7 1,5-1-79,-1 5 0,2 0 53,3 4 1,7 4-58,-1-1 0,8 5 3,4-4 0,3 3-10,5-3 157,0-1-129,10-3 1,3-4 439,10 0 1,1-6-186,3-2 0,-2-1 520,5-6-482,-4 0 0,7-4-53,-3 0 0,-1 0-112,2 0 0,-6 0-1,2 0 1,-4-4-196,-4 0 0,-3-3 85,-4 3 0,4-5 0,2 3 0</inkml:trace>
  <inkml:trace contextRef="#ctx0" brushRef="#br0" timeOffset="44">23356 8543 7855,'0'-7'326,"0"-3"-98,0 9-67,5-4-20,-4 5 0,5 0 351,-2 0-356,3-5 0,4 4 239,0-3-204,1 3 0,3 1-47,0 0 1,2 0-135,-2 0 0,-2-4 90,2 0-266,3 0 1,-6 4-1182,4 0 706,-9 0 661,3 0 0,-8 0 0,3 0 0</inkml:trace>
  <inkml:trace contextRef="#ctx0" brushRef="#br0" timeOffset="45">23904 8109 7855,'-12'0'-33,"1"-5"0,3 3 225,1-1 0,3 1 150,-4 2 1,5 2 194,-5 1-102,0 4-324,2 4 1,-4 6-45,2 2 0,-2 4 23,-1 3 1,-1 0-233,1 4 0,1 1 100,2 3 1,-1-4-125,5 1 0,1-6 62,3 2 0,5-3-41,2-1 1,3-2-83,2-2-34,4-2 215,-3-6 0,5-4 283,-3-4-109,3 4 60,0-6 1,3 4 116,-2-5 1,1-5-61,-1-3 0,3-2 102,-3-1 1,-1-2-213,1-2 0,-5 1-30,1-5 1,-2 4-7,-2-4-100,-4 0-56,-2-4 0,-5 0-406,0 0 363,0-5-95,-5 4 0,-2-8-172,-4 6 0,-2-5 25,-2 5 0,1-1-114,-5 4 1,0 5 85,-4 3 1,-1 4-39,-3 3 0,3 3-221,-3 5 268,3 0 361,2 5 0,-1 6 0,0 7 0</inkml:trace>
  <inkml:trace contextRef="#ctx0" brushRef="#br0" timeOffset="46">23755 8326 7855,'7'0'-542,"3"0"1247,-4 0 1,6 0-302,-1 0 0,1 0-156,-1 0 1,2 0-74,2 0-160,3 0 88,4 0 0,-3 0-61,1 0 0,-5 0-68,4 0 1,-1 0-374,1 0 1,-3 0 236,-5 0 162,1-5 0,-1-2 0,1-4 0</inkml:trace>
  <inkml:trace contextRef="#ctx0" brushRef="#br0" timeOffset="47">24155 8052 7855,'0'-12'-169,"0"1"-252,0-1 625,0 1-161,5 0-9,-4-1 1,8 5 851,-5-1-366,5 0-240,-8 2 0,9-3-10,-2 5 1,-2-3-103,2 3 1,0-1-55,3 1 215,0 3-162,1-4-61,-1 5 1,1 1-201,-1 3 1,-4 2-194,-4 6 197,4-1-35,-6 0 1,4 1-265,-5-1 199,0 1 121,0-1 0,-1 0-99,-3 1 1,-1 3 94,-3 0 0,-2-1-14,2-6 1,2 2 96,-1-2-63,4 2-60,-7-4 277,9 4-214,-5-8 58,6 8 0,0-8-1,0 6 0,2-6-49,2 2 0,2-3-1,5-1 0,1 0-57,-1 0 0,1 0-146,-1 0 1,-3 0 94,-1 0 1,1 0-308,3 0 458,-4-5 0,3-1 0,-4-5 0</inkml:trace>
  <inkml:trace contextRef="#ctx0" brushRef="#br0" timeOffset="48">24475 7960 7855,'8'-14'0,"-1"3"399,-4 7-187,7-6-115,-4 9 0,2-4 7,-1 5 443,-4 0-150,2 0 1,-5 1-204,0 3 0,0 2-27,0 6 1,-4 4 6,0 3 1,-3 0 26,3 4 1,-1-3-23,1 7 2,3 2-105,-9-5 1,5 9-60,-3-2 0,-2 2-35,2 1 0,-2 4-179,-1 0 0,-1 0-19,1-4 0,-1 1-201,1-1 0,0-4 88,-1 1 1,2-6-93,2 2 1,-1-8 206,6-4 36,-6-2 122,8-2 0,-5 1 19,6-1 1,-1-1-23,-3-2 0,3-2 319,-3-2-287,3-3 17,1 9-623,0-8 285,0 3 266,0-5 1,5 0 0,1 0 0</inkml:trace>
  <inkml:trace contextRef="#ctx0" brushRef="#br0" timeOffset="49">24532 8371 7855,'4'-11'0,"0"0"0,3-1 532,-3 1-227,5-1 1,-3 1 92,6 0 56,-1-1 0,1 1-306,-1-1 1,0 5 52,1-1 1,-1 4-25,1-3 0,-1 4-58,0-1 0,-3 3 177,0 1-277,-1 0 0,1 1-167,0 3 0,-6 2 127,2 6 1,-3 4-271,-1 3 188,-5-2-16,4 4 0,-9-2-95,2 8 1,-3-3 65,-5 3 0,4-3-93,-4-1 1,4 0 92,0 0 0,5-2-49,-1-2 0,2-2 110,-2-6 1,3-3 83,5-1 1,0-3 378,0 4-197,0-6 39,0 3 1,1-1 413,3 0-416,3 0 1,8-4 110,0 0 0,1 0-44,0 0 0,-2 0-33,5 0 1,-4 0-136,4 0 1,-5 0 78,1 0 1,-2 0-226,-2 0 1,1 0 88,-1 0-1043,1-5 491,-6 3 216,-1-3 278,-5 0 0,-5 4 0,-1-4 0</inkml:trace>
  <inkml:trace contextRef="#ctx0" brushRef="#br0" timeOffset="50">10473 10427 8104,'5'-6'-989,"-4"1"2166,4 0-471,-5 3-350,0-3-27,0 0 50,0 4-102,0-4-321,0 5 270,0 5-197,0 1 1,-3 6-17,-1-1 0,-4 1-49,4-1 0,-5 1 94,2-1 0,-7 4-14,-1 0 1,-2 6-19,2-2 0,-2-2-90,-2 3 0,-2-1-45,2 3-31,-3 1 150,-1 0 1,1-1-223,-1-3-20,0 2 213,0-3 1,4 0-2,0-3 1,4-2 49,-4-2 1,5-1 12,-2-2 0,0 1-32,1-5 0,-4 3 6,3-3 0,0 0 43,1-4 0,2 0 148,-2 0 0,-2 0 19,2 0-152,0 0-94,-2-5 0,5 0 15,-4-3 1,0-6-30,1 3 0,-2-3-143,2 2 1,2-3 82,-2 0 0,6-4 6,2 4 1,3-6-189,-4 2 195,6 3 27,-3-1 1,5 2 137,0 0-163,0 0 123,0 3 0,3 5 128,1-1 0,5 2-82,-1-2 1,-1 3 131,5 5 1,-3 0-140,6 0 0,1 0 103,0 0 0,4 1-24,-1 3-52,8 2-36,-3 6 0,5-1-101,-3 1-67,4 4 68,-1-3 0,4 5-120,-3-3 1,0-3 139,0 4 0,-3-5 18,3-3 1,-5 2 41,2-3 1,-4 0 97,-4 0 1,1 0 77,-5 0-197,1 4 2,-5-10 0,1 9 220,-1-2 10,0-3-278,1 5 0,-5-8 61,1 6-10,0-6 1,3 7-131,1-5 0,-5 0 162,1-4-53,-1 0 0,5 0 422,-1 0-202,1 0-43,-6 0 0,4 0-70,-2 0 1,2-4-114,1 0 0,-3-3 27,0 3 1,-2-1-121,1 1-213,4 3 0,-10-6-681,3 4-908,-3 1 1883,-1-3 0,0 5 0,0 0 0</inkml:trace>
  <inkml:trace contextRef="#ctx0" brushRef="#br0" timeOffset="51">14196 9936 8050,'0'-11'-337,"0"-1"0,4 5 504,0-1 52,0 6 333,-4-4-74,0 1-316,0 4 1,1-4 272,3 5-40,-3 0 29,4 0-105,-5 0-175,-5 5 0,2 1 24,-4 6 0,-1-1-20,-3 1 1,-2 4-134,-2 3-114,2 3 165,-3 6 1,3-3-101,-2 6 1,2-1 80,-2 4 1,3 1-140,5-1 1,-2-1 103,5-3 0,0 6-161,4-6 1,0 6 125,0-6 0,0-2-132,0-1 0,2-3 111,1-1 24,4-5 0,4 2-49,1-5-60,-1 0 98,0-3 0,1-1 134,-1 1-125,1-6 0,0 0 44,4-2 0,-4-3 16,3 3 0,-2-3-90,-1-1 0,-5 0-52,1 0-263,-1 0 59,5 0-1236,-6 0 832,-1 0 712,-5 0 0,0-5 0,0-1 0</inkml:trace>
  <inkml:trace contextRef="#ctx0" brushRef="#br0" timeOffset="52">14367 10210 8023,'0'-11'-436,"0"4"772,0-3 621,0 9 13,0-9-473,0 9-227,0-4 0,2 6-105,2 3 1,-2 3 21,6 8 1,-1-1 28,5 5 1,-1 1-107,1 2 0,-1 0-189,0-3 1,1 3 78,-1-3 1,1-2-203,-1 2 1,0-5-297,1 2 354,-1-4 1,1-4-116,-1-1 143,1-4 1,-1 6 57,0-5 1,0 1-78,-4-1 10,3-3 1,-7 4-375,5-5-131,-6 0-485,3 0 1115,-5 0 0,-5 0 0,-1 0 0</inkml:trace>
  <inkml:trace contextRef="#ctx0" brushRef="#br0" timeOffset="53">14573 10199 7982,'-6'-12'0,"1"1"498,5 0-337,0-1 1,0 5 161,0-1 143,0 5-241,0-2 249,0 5-209,-5 0 1,2 7-150,-5 4 1,1 2-141,-5 6 0,1 4 25,-1 3 1,1 5-159,0-5 1,-2 2-35,-2-1 1,2-3 98,-2 3 0,2-3-653,2-1 245,4-6 220,-3 0 0,9-6-678,-3 1 491,3-1-121,1-4 588,0 3 0,0-9 0,0 4 0</inkml:trace>
  <inkml:trace contextRef="#ctx0" brushRef="#br0" timeOffset="54">14721 10393 7894,'6'-6'776,"-5"1"1,5 5-20,-2 0 13,-3 0-542,4 5-12,-5 6-54,5 2 0,-3 5-88,1-3 115,-1 3 1,-2 1-597,0 0 334,0-5 0,0 6-152,0-5 1,0 0-859,0-3 193,0-1 890,0 1 0,0-1 0,0 0 0</inkml:trace>
  <inkml:trace contextRef="#ctx0" brushRef="#br0" timeOffset="55">15087 10050 7925,'0'-7'-13,"0"-1"33,0 6 0,0-5 517,0 3-134,0 3-188,0-4 1,0 6 59,0 3 0,0 3-68,0 4 0,4 2-107,0 2 1,-1 3 66,-3 4 0,0 3-80,0 1 0,4 0-23,0 4 0,0-3-208,-4 3 1,1-4-454,3 0 326,-3-2 79,4-6 1,-4 2-111,3-4 0,-2-5 123,1-3 0,0-5-205,1 5 41,-3-5-126,4 2 469,-5-5 0,0 0 0,0 0 0</inkml:trace>
  <inkml:trace contextRef="#ctx0" brushRef="#br0" timeOffset="56">14927 10267 7925,'5'-6'0,"-2"1"-93,4 5 1,1 0 140,3 0 1,1 0 412,-1 0-329,1 0 0,-1 0 488,0 0-252,1 0-194,4-5 1,-3 4-143,2-3 1,-2 3 51,-2 1 1,5 0-219,-1 0 1,0 0 22,-4 0 1,2-2-247,2-2 0,-2 3-768,2-3 755,-2-2 1,-2 3 369,1-4 0,-1-1 0,1-3 0</inkml:trace>
  <inkml:trace contextRef="#ctx0" brushRef="#br0" timeOffset="57">15361 10165 7974,'0'-12'-54,"4"5"775,0-1-34,-1 5-250,3-2 0,-5 4 27,3-3-282,2 3 1,-3-3 56,4 8 1,-3-1-41,4 4 1,-5 1-146,5 3 0,0 2-259,3 2 135,0-2 101,1 3 1,1-1-307,2 1 155,-3 4 25,5-7 1,-6 3-87,1-4 0,-1-1 8,1 0 1,-1 1-244,0-1 22,1 1 160,-1-1-67,1 1 135,-6-6 0,-1 0-959,-5-2 393,0-3 732,0 4 0,0 0 0,0 2 0</inkml:trace>
  <inkml:trace contextRef="#ctx0" brushRef="#br0" timeOffset="58">15612 10130 7951,'0'-11'0,"-3"-1"340,-1 1 675,0 0-545,4-1 1,0 6-339,0 1 52,-5 15 0,2 3-75,-4 9-68,-1 1 0,-5 5-476,-2 3 341,8-3 1,-11 5-643,10-3 292,-5 3 302,7-4 0,-5 3-362,-1-5 1,5-6 199,-1-6 1,6-2-566,-2-1 276,2-1 593,2-5 0,0 4 0,0-3 0</inkml:trace>
  <inkml:trace contextRef="#ctx0" brushRef="#br0" timeOffset="59">15624 10382 7938,'7'-8'71,"1"0"0,0 5 109,3-5 0,0 4-85,1-4 286,-1 6-114,6-8 0,-3 9-90,5-3 1,-9-1 26,1 1 1,-2 0-42,3 4 1,-5 0-120,1 0 1,-4 0 139,3 0-63,-4 5 1,3 0-176,-2 3 1,-3 2 133,3-2 0,-4 2-249,-4 1 0,2 2-13,-6 2 0,2-1 42,-2 5 1,-2-5-242,2 1 0,-1 2 154,2-2 0,-3 0 26,2-3 0,3-1 64,1 0 0,2-3 251,-2 0 1,3-5-76,-3 5 603,3-5-371,1 7 1,1-9 91,3 3 0,2-3-64,5-1 1,1 0-94,-1 0 1,2 0-80,2 0 0,-1 0 27,5 0 0,-5 0-389,1 0 1,-2 0 171,-2 0 0,1 0 63,-1 0 0,1-5 0,-1-1 0</inkml:trace>
  <inkml:trace contextRef="#ctx0" brushRef="#br0" timeOffset="60">16240 10039 8088,'0'-8'69,"0"1"283,0 4 262,0-2 793,0 5-811,-5 0-369,4 0-50,-4 5 0,5 7 176,0 7-426,0 2 213,0 2-199,5 0 1,-4 0-93,3 0 0,1 3 20,-1 1 1,4-4-150,-4-4 1,1-4 129,-2 4 1,-1-5 77,1 1 0,-1-6-513,-2-1 268,0-6-423,5 8-361,-4-8 1101,4 3 0,-10 0 0,-1 1 0</inkml:trace>
  <inkml:trace contextRef="#ctx0" brushRef="#br0" timeOffset="61">16058 10210 8012,'11'0'679,"1"0"1,-1 0-445,0 0 1,5 0-49,-1 0 1,4 0-118,-4 0 0,4 0-263,-4 0 0,4 0-22,-3 0 1,0 0-411,-1 0 1,-2-4-252,2 1 876,-2-1 0,-2-1 0,1-2 0</inkml:trace>
  <inkml:trace contextRef="#ctx0" brushRef="#br0" timeOffset="62">16492 10119 8016,'0'-12'670,"0"1"209,0 0-425,0 4 1,1-2 302,3 6-402,-3-1 1,9 9-192,-2 2 1,-2 5-114,2 3 1,-1-1 75,5 5 0,-1 0-191,1 4 0,3 0-474,0 0 430,0-6 0,-3 4 15,-1-6 0,4 1-104,1 0 1,-1-5 3,-4 1 1,-3-1-28,0-3 1,-1-2 88,5 2 1,-5-5-129,1 5-397,-6-6 410,3 4 0,-1-5-878,0 3 473,0-3 651,-4 4 0,-5-5 0,-2 0 0</inkml:trace>
  <inkml:trace contextRef="#ctx0" brushRef="#br0" timeOffset="63">16720 10096 8067,'1'-11'0,"3"-1"694,-3 1 11,10-1 268,-10 1-197,4 5-502,-5 1-189,-5 20 0,-5 0-230,-5 15 0,-6-3-280,2 4 1,-2-1 293,-2 4 1,4-1-455,0-2 0,3 0 269,-3-4 1,7-2-325,0-6 1,2 2-311,6-6 950,1 0 0,3-3 0,0-1 0</inkml:trace>
  <inkml:trace contextRef="#ctx0" brushRef="#br0" timeOffset="64">16846 10290 7983,'4'-7'688,"-1"-1"-404,6 5 1,-4-3-46,3 2 0,-2 3 147,-2-3 68,-3 3-116,4-4-367,1 4 101,-5-4 72,4 5-274,0 0 200,-4 0 1,4 5-87,-5 2 0,-4 0-8,1 0-4,-6 1 1,4-1-74,-3 1 137,-2-5 0,7 7-61,-4-3 1,3 0 3,-4 0 0,6-3 10,-2 4 1,3-5-44,1 5 6,0-5 51,0 7 1,1-9 50,3 3 3,2 2-44,6-5 0,-1 8 7,0-5 0,-3 1-15,0-1 0,-1-3 7,5 3 0,-1 1 5,1-1 1,-1 0-4,0-4 1,1 4-171,-1-1 167,1 1-115,-1 1-253,1 2 14,-1 4 249,-5 1 1,-1-1 2,-5 0 1,-1-3-82,-3 0 257,-2-1 0,-9 5-47,-1-1 0,1-3 136,4-1 0,-6 0-40,-2 0 0,2 2 24,-3-5 0,5 4-410,-4-5 238,5 6 0,-2-8-287,4 3 93,6-2-478,-4-2 1,9-2 685,-3-2 0,-3-2 0,1-5 0</inkml:trace>
  <inkml:trace contextRef="#ctx0" brushRef="#br0" timeOffset="65">17097 9776 8067,'0'-11'-91,"0"-1"175,0 1-306,0 5 582,0 1 106,0 0 28,0 3 189,0-3 869,0 5-1163,0 5 1,1 0-91,3 3 1,1 2 13,3-2 1,2 2-66,-2 1 0,6 4-55,1 1 1,1 3-85,-1-4 95,-2 5 1,7-3-162,-4 2 0,3 2 49,-4-2 0,1 2-199,0-2 1,-4 2 71,4-2 1,-4 3-195,0 1 1,-1 1-4,1 3 1,-2-3-150,-3 2 1,2-2 116,-5-1 1,0 0-32,-4 0 1,0 0-129,0 0 0,0-2 77,0-2 1,0 2 152,0-6 0,-4 4-37,0-4 1,-5 0 229,2-3 1,-3 2 11,-2-3 1,1 3 89,-1-6 1,1 2-82,-1 1 0,2 1-28,3-1 0,-3-3-186,2-1 1,2-3 62,-2 4-158,5-6 1,-2 5-791,5-4 1078,-5-1 0,4 3 0,-4-5 0</inkml:trace>
  <inkml:trace contextRef="#ctx0" brushRef="#br0" timeOffset="66">17782 9936 8012,'0'-7'0,"0"-1"0,0 4-376,0-3 209,0 4 306,0-7 1,-1 5 251,-3-3 55,3 3-147,-4 0-144,0 4 1,2-4 205,-4 5 83,4 0-58,-7 0-220,4 0 1,-5 1 30,4 3 0,-3 2-85,2 5 0,2 5 7,-2-1 0,0 6-104,-3 2 0,0 1-63,-1 7 1,5-4 44,-1 3 1,4-1-135,-3 2 0,4 0 58,-1-4 1,3 3-40,1-3 0,0 0 12,0-4 0,4-4-78,0 0 0,4-5 64,0 1 0,6-2 85,1-2 0,4-1 89,-3-2 1,3 1-62,-4-6 0,5 1 105,-1-4 0,-1 0-64,1 0 1,0-4 148,4 1 0,0-8-29,-1 0 1,-2 0-12,-1-5 0,-4 0-49,4 1 0,-9-4 131,1 3 0,-3-4-259,0 1 1,-3-1 128,-5 1 1,-2-3-346,-1 3 1,-4-2 96,-4-2 0,-1-1-169,1-3 0,-4 3 106,0-3 0,-6 4-70,2 4 0,-2-1-58,-2 5 0,0 1-157,0 6 1,4 3-15,0 5 0,4 0 515,-4 0 0,0 0 0,-4 0 0</inkml:trace>
  <inkml:trace contextRef="#ctx0" brushRef="#br0" timeOffset="67">17565 10210 8008,'12'0'617,"-1"0"1,1 0-312,-1 0 0,0-1 86,1-3 1,1 3-55,2-3 0,-3 3-27,4 1 1,1 0-49,2 0 0,3 0-36,1 0 1,0 0-76,0 0 1,-1 0 74,1 0 1,-4-4-217,0 0 0,-3-1 112,3 1 1,-5 3-538,1-3 1,-3 2-690,0-2 187,-6 3 0,-2-4 916,-8 5 0,-7 0 0,-7 0 0</inkml:trace>
  <inkml:trace contextRef="#ctx0" brushRef="#br0" timeOffset="68">18563 9995 8178,'0'-6'240,"0"0"249,0 3-105,0 2 0,-1-4 113,-3 5-8,3 0-201,-3 0 154,4 0-303,0 5 0,0-3 93,0 5 1,0 1-228,0 5 1,0-1-41,0 5 0,0-3-53,0 3 0,0-2 92,0 2 1,0 2-116,0-2 1,0-2 28,0-2 0,0 2 79,0-2 0,0 1-64,0-4 1,1-3 77,2-1 0,-2-2-241,3 2-11,-3-3-396,-1 6-716,0-8 549,0 3 804,0-4 0,-5 0 0,0 0 0</inkml:trace>
  <inkml:trace contextRef="#ctx0" brushRef="#br0" timeOffset="69">18421 10136 8058,'0'-6'492,"1"2"-262,3 4 0,-2 0 198,5 0 0,-4 0-143,4 0 0,-4 0-39,4 0 1,0 0-131,3 0 0,-3 0 78,-1 0 0,2 0-102,6 0 0,-3 0 70,2 0 0,2 0-129,-2 0 0,5 0 103,-1 0 1,-1 0-118,1 0 1,-1-3 15,0-1 1,0-3 62,-2 4 1,-7-1-181,4 0 157,-4 3-798,4-3 341,-6 4-1569,0 0 1951,-14 0 0,-3 4 0,-8 2 0</inkml:trace>
  <inkml:trace contextRef="#ctx0" brushRef="#br0" timeOffset="70">19220 9752 6594,'0'-6'1952,"0"1"-1382,0 1-32,0 3-9,0-3-109,0 4 0,0 4-249,0 3 0,0 2-127,0 1 0,0 1 69,0 3 0,-1 2-95,-3 4 1,2 0 74,-5 0 0,0 5-242,-3 2 0,4-3-207,-1 0 0,0-3 197,-3 0 1,1-2-14,2-2 0,-1 1 91,5-5 1,-4 0 65,4-2 0,0-5-109,3 1 125,0 0 0,0 0 5,0-1 58,0-4 96,0 3-34,0-5-110,4 0 40,2 0 1,4-1-45,0-3 0,0 3 32,0-2 1,0-1-18,0 0 1,4 1-21,-1 3 1,1-1-22,-4-3 1,-3 3-19,-1-2-449,1 2 152,3 1-323,-4 0 139,-2 0-1969,-4 0 2482,5 0 0,-4 0 0,3 0 0</inkml:trace>
  <inkml:trace contextRef="#ctx0" brushRef="#br0" timeOffset="71">19290 10025 8126,'-4'-6'-1150,"3"2"2153,-4-1-21,5 4-85,0-3-389,0 4 1,0 5-397,0 5 0,0 2 100,0 4 0,0-2-303,0 3 0,0 0 101,0 3 0,0 0-244,0 0 0,0-1 48,0-2 0,0 1-100,0-4 1,4 2 147,-1-2 0,0-1 24,-3-3 149,5 1 1,-4-1-97,2 0 1,0-5 245,0-1-226,-2 1-317,4-4-179,-5 8-507,0-7-90,0 2 1134,0-4 0,0 0 0</inkml:trace>
  <inkml:trace contextRef="#ctx0" brushRef="#br0" timeOffset="72">19553 9964 7959,'4'-7'-5,"-1"1"1,0 2 328,-3-2 11,0 3 1,0-2-114,0 1 0,-1 3 366,-2-2-338,2 2 1,-5 1-91,3 0 1,-2 4 61,-2 3 1,-2 6-50,3 4 0,-3 2-47,-1 2 0,0-1-161,-1 0 1,5 4 34,-1-1 0,5 2-224,-2-2 0,3-1-190,1 1 0,0-2 238,0-5 1,1 2-99,3-4 1,1-1 52,5-3 0,1 1 157,-1-1 1,1-5 22,2-1 0,-1 0 150,1 0 1,3-1 7,1-3 1,-2 0-31,2 0 1,-1-5 96,1-1 0,2-3-34,-2-1 1,-2-1 124,2 1 0,-4-3-59,0-1 1,-2-2 26,-1 2 0,0-4-124,1 1 1,-6-2 23,-1-1 0,-3 0-181,-1 0 1,-1-4 99,-3 0 0,-1 1-170,-6 3 0,0-1 62,-2 1 1,2 0-283,-3 0 0,-1 3 128,2 0 0,-4 5-68,4-2 1,-2 4-99,2 3 0,0 3-82,-4 4 0,5 0-156,-1 0 0,-2 1-349,2 2 953,-5 8 0,6 0 0,-2 3 0</inkml:trace>
  <inkml:trace contextRef="#ctx0" brushRef="#br0" timeOffset="73">19442 10166 7992,'7'0'38,"-1"0"90,1 0 0,3 0 226,0 0 0,2 0-91,1 0 1,-1 0 72,5 0 0,0 0-96,3 0 0,1-3-91,-1 0 0,1-2 91,3 2 0,-3 0-167,3-3 1,-4 2-73,-3-2 0,-2 2-191,-1-2 0,-6 3-62,2 0 1,-3 1 26,-1-2-1459,-1 3 1684,-5-3 0,-5 4 0,0 0 0</inkml:trace>
  <inkml:trace contextRef="#ctx0" brushRef="#br0" timeOffset="74">19826 9803 8014,'0'-7'26,"0"0"0,1 4 217,2-4 1,-1 4-54,1-4 0,1 3 282,0-2-197,4 3 1,-3-2-120,5 1 0,-3 3-126,0-2-31,0 2 0,3 1 50,0 0 0,-3 0-36,-1 0 0,-2 0 157,2 0-292,-3 4 1,5 2-28,-5 4 1,0-3-8,-3 0 0,0 0-72,0 7 1,0-3 142,0 3 1,0-3-65,0-1 1,-1-1 95,-2-2 1,2 2 39,-3-3 0,0 0-63,0 1 0,1-4 194,3 4 17,0-5 60,0 3 1,1-4 42,3 2 1,-2-2-59,5 3 1,-1-3 217,4-1 0,2 0-93,1 0 0,-2 0-155,3 0 0,-3 0 47,-1 0 0,-1-1-165,-2-3 0,2 3-267,-2-2-597,2 2-1302,1 1 2134,0 0 0,0 4 0,0 2 0</inkml:trace>
  <inkml:trace contextRef="#ctx0" brushRef="#br0" timeOffset="75">20230 9621 8033,'-1'-6'112,"-2"3"0,2 0 348,-3 0 211,3 2-89,1-4-1,0 1-267,0 3 204,0-4-213,0 5-75,0 5 0,0-3-107,0 5 0,1 0-8,3 3 1,1 0 15,5 0 0,0 1 72,1 3 1,-1-2-22,0 5 1,3-4-81,1 4 1,-1 0 91,-3 3 0,0 0-244,0 1 1,1-1 130,-1 0 0,0 0-122,0 0 1,-3 4 81,-1 0 0,-3-1-340,0-3 1,-2 4 12,-1-1 1,0 1-135,0-4 1,0 0 12,0 1 1,-1-1 83,-2 0 1,1 0 135,-1 1 1,-1-2 11,0-3 0,-2 2 108,2-4 0,-3 3-61,4-4 0,-5 4 217,1-3 0,2-1 46,-2-3 0,1 0-11,0 0 1,-2 0 54,5 1 1,-5-1-48,1 0 0,1-4 86,0 1 1,2-3-6,-3 2 158,5-3-291,-7 6 0,7-8 100,-5 2-89,5-2-352,-2-1-196,-1 0 146,4 0-1356,-4 0 1464,5 0 0,-4 0 1,-2 0-1</inkml:trace>
  <inkml:trace contextRef="#ctx0" brushRef="#br0" timeOffset="76">10539 11702 8603,'0'10'233,"-1"0"-106,-2 1 0,1-1 27,-5 0 0,1 0-72,-1 0 1,-2 0 53,3 0 0,0 0-121,-1 0 1,1 4 70,-4-1 0,-2 2-85,-1-2 0,0 0 11,-3 4 1,2-2-54,-3 2 1,2 2-17,-2-2 1,-2-1 60,2 1 0,-2-5-34,-1 2 0,-1-3 56,1-1 1,0 0-87,0 0 1,0 0 63,-1 0 0,1-3 5,0 0 0,-4-2 34,1 2 0,0-2 7,6-5 1,-2 0-57,2 0 1,2 0 23,-2 0 0,1 0-66,-1 0 1,3-2 66,4-1 1,0-1-127,-1-3 0,6-5 61,1 1 0,3-1-148,1 2 1,1-1 123,3-3 0,1 0 44,6-3 0,-5-2-13,1 2 0,0 1 12,3-1 1,-1 5 91,-2-1 0,0 1-96,-3 2 1,4 1 103,-2 2 0,0 0-73,1 3 1,0 1 101,3 3 0,0 0-93,0 0 1,0 1 0,0 2 1,0 3-15,0 4 1,0 0 16,0 0 0,1 5 41,-1 2 0,3-2-43,1 2 1,2 0 12,-2 3 1,4 1-18,-1-1 0,-2-3-13,2-1 1,0-3 29,3 0 0,-3-2 1,0 0 0,1-5 112,6 1 1,-3-4-113,2 4 1,-1-5 11,-2 2 0,0-2-2,0 1 1,1-1-84,-1 1 0,0-2 84,0-1 0,-1 0-51,-2 0 1,1-1 43,-4-2 1,-1 1 11,-3-1 368,0 2-268,0-4 1,-3 4 109,0-2 0,-5 1 183,2-2-501,-3 3 21,-1-3 1,-1 4-218,-3 0 0,2 0 238,-5 0 25,5 0 0,-7 0 0,3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2.728"/>
    </inkml:context>
    <inkml:brush xml:id="br0">
      <inkml:brushProperty name="width" value="0.09086" units="cm"/>
      <inkml:brushProperty name="height" value="0.09086" units="cm"/>
      <inkml:brushProperty name="color" value="#FF0000"/>
    </inkml:brush>
  </inkml:definitions>
  <inkml:trace contextRef="#ctx0" brushRef="#br0">15632 2167 8256,'7'-11'0,"-3"4"-129,-4-1 1,0 1 387,0-4-96,0 5 1,-3-1 54,-1 4 0,-5 2-161,2-3 0,-6 3 90,-2 1 0,-1 0-135,1 0 0,-2 0 63,-5 0 1,3 0 42,1 0 1,3 0-131,-3 0 0,3 1 128,-3 3 0,4-2-108,-1 5 1,3 0 76,1 0 1,-4 6-139,1-2 1,-1 3 77,4-3 0,0 1 37,0 3 0,3-3-7,1 3 0,4-3-22,0-1 1,2 0-17,1 1 1,4-1-26,4 0 0,8 0-56,6 0 0,5-4-87,6 0 1,1-3-8,3 4 1,-1-6 162,5 2 1,-6 2-151,2 1 1,-6-1-34,-2 2 0,-8-1 145,1 4 1,-7 0-51,0 0 0,-8 0 14,-3 0 0,-3 5 35,-1 3 0,-5 0-43,-2 0 0,-12 2 127,-3-3 1,-4 2-35,1-2 1,0 2 133,-5-5 1,1 1-9,-4-2 1,1-5 224,2 2 1,0-4 39,4 1 1,4-3-130,3-5 0,10 0 23,-3 0 0,8 0 116,-4 0-941,6 0 1,-2-5 324,8-3 1,-1 2 198,8-1 0,3-5 0,8-6 0</inkml:trace>
  <inkml:trace contextRef="#ctx0" brushRef="#br0" timeOffset="1">15997 2134 8200,'0'-6'-278,"0"-4"722,0 9 0,-1-4 260,-3 5-466,3 0 1,-4 5-114,5 2 1,-4 9-83,1 6 0,-2 5 13,1 6 0,2 4-194,-6 0 0,5 5-349,-5-2 1,5 2 267,-5-1 1,5-3-140,-5-5 1,6-5 82,-2-2 1,2-4 253,-2-4 1,3-2-180,-3-5-135,-2 0-38,5 1 373,-4-1 0,0-5 0,-1-1 0</inkml:trace>
  <inkml:trace contextRef="#ctx0" brushRef="#br0" timeOffset="2">16019 2101 8158,'0'-11'0,"0"0"0,0 3 496,0 1-245,0 4-107,0-2 1,0 7-93,0 1 1,0 8 135,0 8 1,2 3-98,1 4 0,3 7-35,5 7 0,0 3-80,1 2 1,2-1-115,1 0 1,3-5 215,-3-2 1,0-4-15,-4-3 1,4-4-381,-1-8 1,1 2 108,-4-5 1,0-4 281,0-4-228,0 0 0,-1 1-480,-2-1 661,1-4-28,-7 1 0,3 1 0,-5 1 0</inkml:trace>
  <inkml:trace contextRef="#ctx0" brushRef="#br0" timeOffset="3">15898 2565 8008,'0'-7'327,"0"-1"1,5 2-329,2-1 1,8-2-48,3 5 0,4-3-112,4 3 1,2-4-349,5 0 0,-2 2 6,2-1 502,3 0 0,3-5 0,-1 1 0</inkml:trace>
  <inkml:trace contextRef="#ctx0" brushRef="#br0" timeOffset="4">16406 2145 8081,'-3'-11'619,"-1"0"979,0 5-1583,4 1-37,0 5 0,0 5-18,0 2 0,1 9 121,3 6 0,-1 1-20,4 7 0,-5 1-97,2 5 0,1-1-169,-1 2 1,-1-3 67,-3-1 0,4-3-141,0-1 0,-1-4 219,-3 1 0,0-8-11,0-3 0,0-3 370,0-1 0,2-1-127,1-3 0,0 2-203,4-5 1,1 0 262,3 0 1,0-3 387,0 3 0,3-3-363,1-1 1,5 0-291,-2 0 1,3-1-551,1-3 0,0 3 349,0-3 0,-1 2-1627,-2-2 1860,-3 3 0,0-4 0,1 5 0</inkml:trace>
  <inkml:trace contextRef="#ctx0" brushRef="#br0" timeOffset="5">17003 2233 8227,'0'-11'247,"1"1"251,3 3-591,-3 2 0,6 5 216,-4 0 198,-2 0 1,8 5-214,-5 2 0,3 8 14,-3 4 0,3 3-68,-3 4 1,1 3 103,-2 8 1,-1-3-201,1 3 1,-1-1 88,-2 1 1,0-7-161,0 3 1,0-7 64,0 0 1,0-4 40,0-3 0,0-3 29,0-5-16,0 0 1,0-4-470,0 0 1,1-4 45,2 1 417,-1-3 0,3-6 0,-5-1 0</inkml:trace>
  <inkml:trace contextRef="#ctx0" brushRef="#br0" timeOffset="6">16793 2222 8176,'0'-11'2071,"5"0"-1846,2 0 1,8 1 18,4 3 0,2-2 51,1 6 1,2-6-52,6 2 0,0 0-212,11 0 1,-4 5-210,3-2 0,-3 2-338,4-2 0,-7 3-614,-1-3 1129,0 8 0,-4 2 0,4 5 0</inkml:trace>
  <inkml:trace contextRef="#ctx0" brushRef="#br0" timeOffset="7">20043 1957 8085,'-4'-6'331,"2"-4"-240,-3 9-4,5-4 0,0 6-98,0 3 0,4 7 48,0 7 0,3 8 139,-3 3 1,1 8-177,-2 4 0,-1-2 86,1 2 1,2-2-153,-1 2 1,0-3-24,-4-5 0,3-1-10,1-3 1,1-3 119,-1-8 1,-3 2 54,3-5 1,-2 0-22,2-4-44,-3 0-561,4 0 199,-5-5-506,0-1 857,0-5 0,-5 0 0,-1 0 0</inkml:trace>
  <inkml:trace contextRef="#ctx0" brushRef="#br0" timeOffset="8">20298 1968 8085,'5'-16'0,"-4"4"191,3-3 0,1 6 10,-2 2-296,6 5 192,-3-3 0,1 6 180,1 3 1,-6 2-313,2 5 0,1 5 91,-2 2 1,1 4-63,-4 4 1,4-3 84,-1 3 1,1-2-244,-4-2 0,4-4 14,0 0 1,-1-4 12,-3 1 1,0-7 142,0 0-18,0-6 195,0 8 0,-3-8-57,-1 6 147,-5-6-109,8 8-89,-4-9-66,5 9 0,6-4-11,5 5 0,2-3-1,5-1 0,0-3-28,5 3 0,0-3-26,3 3 0,-3-1 62,3 2 0,-2 0 5,2-4 0,-2 5-12,1-2 1,-6 3 1,-5 1 1,-5 0-47,-2 0 1,-4 0-4,1 0 0,-4 0-13,-4 0 0,-3 0-132,-8 0 0,-4 0 65,-6 0 1,-2 0 75,-3 1 0,-6-3-217,3-1 1,-1 0 56,4-4 0,0 0 67,4-4 146,0 0 0,4-5 0,0-1 0</inkml:trace>
  <inkml:trace contextRef="#ctx0" brushRef="#br0" timeOffset="9">20408 1946 8074,'0'-11'730,"6"1"-714,6 3 1,7 0 66,7 4 0,6 2 174,1-3 0,5-1-289,6 1 1,1 1-159,-1 3 0,-1-4-275,-3 0 0,-2 1 68,-4 3 397,-6 0 0,-1 0 0,-5 0 0</inkml:trace>
  <inkml:trace contextRef="#ctx0" brushRef="#br0" timeOffset="10">21348 1946 8878,'-6'0'-1795,"0"6"1638,2 5 1,-6 6 526,-5 9 0,1 2-186,3 5 1,-4 6 75,0 1 1,-1 2-17,2-2-246,-4 3 0,-3-8 197,3 2 0,-2-8-117,6-3 0,-5-3 42,4-1 1,1-4-1,3-4 1,1-1-481,2-2-461,-1 0 821,2-5 0,1-1 0,1-5 0</inkml:trace>
  <inkml:trace contextRef="#ctx0" brushRef="#br0" timeOffset="11">21083 1913 8032,'-10'-8'-104,"3"1"0,-2 3 104,5-3-282,1 4 1,6 0 281,1 6 0,9 4 0,0 4 0</inkml:trace>
  <inkml:trace contextRef="#ctx0" brushRef="#br0" timeOffset="12">21337 2454 8148,'7'4'-183,"1"0"-431,-1 4 1255,4-1 0,-3 0 152,-1 0-460,-5-4 1,3 3 81,-5-2-1560,0-3 1145,0 9 0,-5-4 0,-1 5 0</inkml:trace>
  <inkml:trace contextRef="#ctx0" brushRef="#br0" timeOffset="13">15279 3328 8093,'-7'0'117,"3"-5"-20,4 4 1,0-3 58,0 8 0,1 2-96,2 5 1,4 6-8,4 5 1,-4 5-108,0 6 1,-3 5 118,3 3 1,-3 2-180,4 1 0,-6-1 103,2-2 0,1-1-122,-2-7 1,1 2 71,-4-9 1,0-2 115,0-5 0,4-3-70,-1-5 0,1 0 3,-4 0 1,0-4-206,0 0-260,0-4-385,0 2 862,0-5 0,0-5 0,0-1 0</inkml:trace>
  <inkml:trace contextRef="#ctx0" brushRef="#br0" timeOffset="14">15256 3339 8071,'0'-11'-111,"2"0"111,1 0 0,4 0 367,4 0 0,6 0-61,5-1 0,4 3-378,3 1 1,6 2 93,-6 2 1,5 3-141,-4-2 0,-2 3 60,2 3 0,-7 3-52,-1 5 1,-5 4 77,-6 0 1,-4 5-13,-4-2 1,-3 3 8,-3 1 0,-9 0 9,-6 0 1,-9 4 186,-6 0 1,-5 0-131,-6-4 1,3-4 375,0 1 1,7-6-570,1 2 0,5-3 162,6-1 0,4-5 0,2-1 0</inkml:trace>
  <inkml:trace contextRef="#ctx0" brushRef="#br0" timeOffset="15">15931 3295 7715,'-11'0'-392,"3"-2"1066,1-1-393,5 1 0,-3-4 373,5 3-175,-5 1-89,4-2 1,-4 8-481,5 4 1,-2 8 83,-1 6 0,2 7-65,-3 12 1,-2 1 77,-2 9 0,2 1-422,-1 3 0,1-1 308,-2-2 1,0-4 99,4-8 0,-1-3-66,1-7 1,3-1-122,-3-7 0,3-1 242,1-6-99,0-3-853,0 4 486,0-10 418,0-1 0,0-5 0</inkml:trace>
  <inkml:trace contextRef="#ctx0" brushRef="#br0" timeOffset="16">15909 3383 8012,'-10'-17'580,"3"2"1,-2 7 207,5 0-560,1 1 0,3-1 83,0 1-69,0 5 0,1-2-309,3 8 0,5 7 132,6 7 0,5 4-42,-2 4 0,3 7-88,1 8 0,0 5-248,0 2 0,-1 0 56,-2-4 0,0-1 122,-4-2 1,0-7-117,-4-4 1,-4-7 65,1-1 1,-5-3-171,5-5 258,-6-1 1,3 3-478,-5-5 1,0-4 573,0 0 0,-5 1 0,-1 3 0</inkml:trace>
  <inkml:trace contextRef="#ctx0" brushRef="#br0" timeOffset="17">15776 3803 8006,'1'-6'1028,"3"2"1,7-1-1785,7 2 0,5-1 320,2 4 0,5-1 225,7-3 0,3 2 75,8-6-203,-2 1 0,-2-9 1,-6-1-1</inkml:trace>
  <inkml:trace contextRef="#ctx0" brushRef="#br0" timeOffset="18">16340 3405 7993,'-6'-11'2136,"1"0"-2908,5 5 505,0 1 0,4 6 419,-1 3 0,5 7-82,-5 7 0,5 8 79,-5 4 0,5 3-126,-5 4 1,5 2-6,-5 5 1,2-1-126,-1-2 1,-3-1-195,3-7 0,-3-2 53,-1-9 0,0-1 94,0-2 0,0-3-182,0-5 0,0-4-124,0 0 460,0-4 0,-5 2 0,-1-5 0</inkml:trace>
  <inkml:trace contextRef="#ctx0" brushRef="#br0" timeOffset="19">16251 3383 8105,'0'-11'305,"2"1"-254,1 3 0,4-3 560,4 3 0,5 0-158,2 0 1,8 3-434,3-3 1,3 5 87,1-2 1,1 3-270,-1 1 1,-1 0 103,-3 0 0,1 3-71,-8 1 0,-3 8-161,-8-1 0,-1 3 162,-2-3 0,-5 5-30,-6 2 1,-10 2 37,-9-2 0,-6 7 31,-9-3 1,-2 6-221,-5-2-14,-1 5 0,1-8 1,0 4-1</inkml:trace>
  <inkml:trace contextRef="#ctx0" brushRef="#br0" timeOffset="20">16815 3383 8021,'-6'-11'0,"2"0"0,3 4 355,1-1-159,0 6-102,0-3 442,0 5-331,0 5 0,-3 2-35,-1 8 1,-1 7-89,1 7 0,2 5 70,-6 2 0,6 4-33,-2 4 0,3 0-260,1 0 1,1-4-47,3-3 0,2-4-79,5-4 1,5-2 84,3-5 0,1-1 84,3-2 0,2-5 143,1-6 1,4-3-142,-5-5 1,1 0 212,-4 0 0,-1 0-25,-2 0 1,-3-4-606,-5 0 512,0-4 0,-5-3 0,-1-6 0</inkml:trace>
  <inkml:trace contextRef="#ctx0" brushRef="#br0" timeOffset="21">16749 3693 8112,'7'0'188,"1"0"1,-1-4 48,4 0 1,5 1-202,3 3 1,5-4-61,2 0 1,5-1-201,-2 2 1,2 0-111,-2-4 0,2 1 198,-5-2 1,-2 0 135,-5 4 0,2-10 0,-4 2 0</inkml:trace>
  <inkml:trace contextRef="#ctx0" brushRef="#br0" timeOffset="22">16782 3427 7995,'0'-11'-354,"1"1"454,3 3 1,3-3 372,8 3 1,4-2-787,6 2 1,4-3 108,4 3 0,4 1 139,0-2 0,-1 4 60,-2-3 0,-1 5 63,0-2 0,-1 3-59,-3 1 0,2 0 140,-5 0 1,-4 0-91,-4 0 0,-8 0 198,1 0-26,-2 0 1,-2 5-85,1 2 1,-6 8 83,2 3 0,-3 4-57,-1 4 0,0 2-132,0 6 0,4 4 86,-1 2 1,1-1-221,-4 2 1,0-7-37,0 0 1,4-3-53,-1-5 0,2-1 87,-1-7 1,-2 1 65,6-8-25,-6 2 1,4-8-152,-2 3 213,-3-4 0,4-13 0,-5-4 0</inkml:trace>
  <inkml:trace contextRef="#ctx0" brushRef="#br0" timeOffset="23">17269 3306 7995,'24'-11'242,"-2"0"1,-6 1-17,3 2 0,3 0-77,4 4 1,-1-1 103,-3 1 0,1 3-265,-1-2 0,0 5 61,0 2 0,-5 4-195,-2 0 0,0 5-15,-4 2 0,1 5 1,-8-2 0,-2 4 67,-6 4 1,-7-1 104,-7 4 0,-4 0 107,-4 5 0,3-2-155,-3-3 0,4-1 328,3-2 1,5-3-69,6 3 0,0-6-158,4-2 1,0 0-61,4 0 0,9 2-128,2-6 0,4 1-179,-1-4 1,8-1 120,8-3 1,3-2-920,4-5 1099,2 0 0,10 0 0,2 0 0</inkml:trace>
  <inkml:trace contextRef="#ctx0" brushRef="#br0" timeOffset="24">19944 3151 7969,'6'-11'1057,"-1"5"-644,-5 1 124,0 5-327,0 5 0,0 6-10,0 7 1,0 9 21,0 6 0,-4 7-222,1 8 1,-1-3 5,4 3 0,-4 0-155,1-4 0,-1 3 28,4-7 1,0-2 145,0-1 1,0-7-443,0-4 1,0-3 152,0-1 1,4-5-294,-1-2 1,2-4-15,-1-4 571,-3 3 0,9-9 0,-4 4 0</inkml:trace>
  <inkml:trace contextRef="#ctx0" brushRef="#br0" timeOffset="25">20154 3394 7952,'-7'-7'0,"-1"-1"2132,6 6-1498,-3-8 0,5 10-814,0 0 0,0 10 89,0 8 0,1 3-18,3 1 1,-2 0 52,6 1 0,-1 0-132,4 3 1,1-3 235,3 3 0,2-7 62,5 0 1,1-7-692,-1-1 1,3-5 215,1-6 0,5-1 253,-2-3 1,2-7 30,-1-7 1,-2 1-77,-2-2 0,-7 1 19,3-4 0,-7 0-162,0 0 1,-8-4 156,-3 0 1,-4-1 693,-4 1 1,-3-1 830,-8-2 0,-3 0-936,-8 4 1,-6 3-466,-5-1 1,-3 6-119,3 6 1,1 5-116,7 2 1,-2 6-151,5 5 0,5 2-337,7 9 0,2 2 739,5 5 0,2 4 0,5 4 0</inkml:trace>
  <inkml:trace contextRef="#ctx0" brushRef="#br0" timeOffset="26">21193 3074 8039,'0'-18'0,"0"2"-30,0 5-97,0 5 0,1 1 273,3 5 0,-3 5 70,3 3 0,-6 3 120,-2 3 1,-3 8-144,3 8 1,-5 4 114,2 7 0,-7-3-298,0 10 1,-5-5-91,4 5 0,-4 0-36,0-4 0,0 1 99,0-8 0,0-1-116,4-7 0,1 1-7,7-8 0,-3-2 87,3-9 0,2 0-51,1 0-304,3-5-670,1-1 1173,0-5 1,-5-5 0,-1-1 0</inkml:trace>
  <inkml:trace contextRef="#ctx0" brushRef="#br0" timeOffset="27">20917 3074 7935,'0'-12'464,"0"1"58,0 0 1,1 5-593,3 3 1,2 1 1,5 2-1,-4 2-450,1 1 0,-1 3 105,4 5 0,0 2 414,0 1 0,5 4 0,1 4 0</inkml:trace>
  <inkml:trace contextRef="#ctx0" brushRef="#br0" timeOffset="28">21271 3637 9904,'0'8'-1168,"0"-1"9,0-4 1159,0 6 0,0-7 0,0 3 0</inkml:trace>
  <inkml:trace contextRef="#ctx0" brushRef="#br0" timeOffset="29">15635 9045 8100,'0'-11'-1064,"0"3"1195,0 1 1,0 3 224,0-4-215,0 6 1,0-5 496,0 4-204,0 1-197,0-3-211,0 5 0,0 5-66,0 3 0,5 8 92,3 7 1,-2 5-78,2 6 0,-2 4 53,2 1 0,2 4-226,-2-1 0,-2 2 38,1 2 1,0-7-98,0-5 1,2-1 47,-5-6 0,1 0 127,-1-5 0,-1-4 6,4-3 0,-4-2-9,1-1 1,-2-5-343,2 1 186,-3-6 241,4 8 0,-5-8 0,0 3 0</inkml:trace>
  <inkml:trace contextRef="#ctx0" brushRef="#br0" timeOffset="30">15681 9091 8313,'-5'-18'-15,"0"2"500,-3 4 1,-1 1 440,5-1-976,1 1 218,3 5 125,0 1-202,0 15 0,5-1-271,2 10 1,5-4-64,3 4 0,-1 0 171,5 4 1,0-4-299,4 0 1,0-5 96,-1 1 1,1-7 7,0-4 0,0-3 176,0-1 1,0-5 42,0-3 0,-2-7 13,-2-4 0,3 1 167,-3-1 0,-3 0 80,-1-4 0,-2 0-60,-1 0 1,-2 1 138,-3-1 1,0 4-51,-4 0 1,-1 9 401,2-2-223,-3 8-391,-6-1 1,0 15 8,-3 6 1,3 9 45,5 5 0,0 5-186,0 3 0,0 2 116,0 6 0,0-3-172,0 3 0,5-7 26,3 7 0,2-4-168,1 0 1,-1-4 78,-2-8 0,1-3 192,-5-8 1,1-3 1,-1-4 0,-3-5-11,3 1-518,-3-5 160,-1 2 394,0-5 0,0 0 0</inkml:trace>
  <inkml:trace contextRef="#ctx0" brushRef="#br0" timeOffset="31">16332 9034 8171,'-1'-12'0,"-3"1"0,2 0 1289,-1-1-325,1 1-1151,2 4 255,0 2 0,2 7-14,1 1 0,-1 9 17,2 7 0,-3 8-102,-1 3 1,1 4-161,3 4 0,-3-1 138,3 5 0,-1-5-88,0 1 1,0-3 106,4 0 1,-3-6-68,4-2 1,0-5 39,3-3 1,0-1-3,1-3 0,0-6 33,4 3 0,-2-7 14,5 2 0,-2-4-47,2 1 1,3-3 35,-3-1 0,3-1-111,1-3 0,-4-2 120,0-6 1,0 2-357,3 2 0,-4-2-164,-3 3 538,-2-4 0,-1 0 0,-1 0 0</inkml:trace>
  <inkml:trace contextRef="#ctx0" brushRef="#br0" timeOffset="32">16378 9331 7981,'-8'-8'158,"0"1"1,6-1 449,-2-3 0,8 0-136,3 4 1,7-2-725,2 5 1,0-3 104,-1 3 0,4-5 15,8 1 0,-2 2-278,6-2 1,-5 4 187,5-3 1,-7 3 163,-1-4 0,-5 5 58,-7-5 0,0 0 0,1-3 0</inkml:trace>
  <inkml:trace contextRef="#ctx0" brushRef="#br0" timeOffset="33">16275 9034 8150,'0'-12'166,"0"1"41,0 0 1,10-6 392,5-2 0,10-1-175,6 1 1,3-3-408,4 3 0,-5 1 74,5-1 1,-5 5-641,5-1 1,-2 4 112,-2 3 435,-5 3 0,-1 0 0,-5-1 0</inkml:trace>
  <inkml:trace contextRef="#ctx0" brushRef="#br0" timeOffset="34">16960 8885 8091,'-5'-6'0,"2"-3"118,-4 5 326,4 1 18,-2 3 39,5 0-318,0 5 0,0 7 52,0 11 1,1 5-161,3 6 0,-1 2 108,4 2 0,-3 5-259,4 3 0,-2 2-32,2-6 1,1 1-96,-6-1 1,5-7-14,-4-4 0,1-10 82,-1 2 1,-2-7-244,6-1 218,-6-3-920,4 0 535,-6-6 544,0-1 0,0-5 0,0 0 0</inkml:trace>
  <inkml:trace contextRef="#ctx0" brushRef="#br0" timeOffset="35">16869 9011 8091,'0'-23'0,"3"0"200,1 1 0,5-1 65,-1 0 0,2 1 0,1 3 1,5-1-31,-1 5 1,5 1 21,-1 6 1,3-1-23,1 5 1,-1-1-271,1 2 1,0 1-48,0-2 0,0 8-128,0 4 0,-1 2-85,1 1 1,-5 6 144,-3 2 0,-7 8-10,-4 3 0,-3 3 127,-1 1 0,-10 4 45,-5 1 0,-2 2-49,-2-3 0,0 1 152,-4-5-1,0 0-64,0 0 1,6-4 159,1-4 1,5-2-186,3-1 0,0-1 29,4-3 0,0-3-154,4-4 1,2-1 89,6 0 0,1-3-76,10 0 1,1-6 92,7 2 1,-2-3-76,6-1 0,-1-3-67,5-1 1,-5-4-195,0 4 1,-3-5 198,4 2 1,-10 2 129,2 1 0,-3-2 0,3-1 0</inkml:trace>
  <inkml:trace contextRef="#ctx0" brushRef="#br0" timeOffset="36">17497 8988 8064,'-12'-29'472,"1"2"0,1 3-55,2 1 0,3 6-512,5 1 254,0 4 328,0 5-254,0 2 0,0 8-235,0 4 1,5 6-38,3 10 1,-2 10-85,2 5 1,-1 5-29,5 3 1,-5-2 37,1-2 1,-2 1-304,2-5 1,2-5 199,-2-6 1,-2-4-407,2-4 137,-1-3 294,5-4 0,-1-6 75,1-2 0,-1-8 27,0-3 1,1-9 56,-1-3 0,2-2-76,2-2 0,-2-1 225,2-3 0,-2-1-54,-2-2 0,1-3 170,-1 2 1,0 2-64,1-1 0,-5 8 194,1-1 1,-5 8 410,0 0-265,-1 7 1,-7 3-356,-3 5 0,-2 5 38,-2 3 0,-3 8-148,0 7 1,-4 1 126,4 7 0,-1-1-307,5 4 0,3 4 46,1 1 0,4-3-170,0-5 0,6 1 35,5-6 1,2 0 58,1-7 0,5-3 277,-1-4 0,5-6-90,-1-2 1,3-3-100,1-1 0,0 0 54,-1 0 1,1-5-3,0-3 25,0 3 0,0-10 0,0 2 0</inkml:trace>
  <inkml:trace contextRef="#ctx0" brushRef="#br0" timeOffset="37">18011 8931 8022,'0'-11'399,"0"-1"0,5 1-5,2-1 0,4 5-188,0-1 22,5 6 0,-3-3-84,2 5 1,-6 0-16,-1 0 1,-6 6-139,2 5 1,-3 7 37,-1 9 0,0 3 125,0 8 1,-1 3-227,-3 5 0,-2 1 51,-5 2 0,3-6-91,0 3 1,6-4 39,-2 0 1,3-3-102,1-5 1,5-5-5,2-2 0,5-8 96,3-4 1,0-3 41,8-5 1,-2-2-17,5-5 0,3-1-291,2-3 1,2-2 86,1-5 0,-1-2-393,-2-2 0,-2 1 652,-3-5 0,-2 5 0,4-3 0</inkml:trace>
  <inkml:trace contextRef="#ctx0" brushRef="#br0" timeOffset="38">18570 8988 8098,'-1'-18'38,"-3"3"0,-1 6 371,-2 2 336,-4 4-439,10-2 0,-9 5-27,2 0 1,2 5-60,-2 3 0,6 7 16,-2 4 1,-1 8-97,1 3 1,0 3 73,4 1 0,0 4-273,0 1 0,4 2 45,0-2 1,5-5-347,-2-4 1,5-6 41,3-1 1,-2-4 133,2-4 0,-2-6-3,-2 3 0,4-5 101,1 1 1,-4-3-51,0-5 1,-3 4 45,6 0 0,-1-1 74,1-3 0,-1-1-106,5-3 0,-1 2-103,1-6 0,1 4 114,-5-3-457,1 4 296,0-7 1,-4 8-612,-1-6 883,0 5 0,-4-7 0,4 4 0</inkml:trace>
  <inkml:trace contextRef="#ctx0" brushRef="#br0" timeOffset="39">18091 9274 8406,'-7'-2'195,"3"-1"0,3 0-1253,1-4 1433,0 4 1,5-6-133,3 5 1,2-3 152,1 3 1,6-1-149,2 1 1,6-1-456,2-3 1,4-1 116,-5 6 0,1-1-1176,-4 4 740,-1 0 526,1 0 0,-5-5 0,-1-2 0</inkml:trace>
  <inkml:trace contextRef="#ctx0" brushRef="#br0" timeOffset="40">18045 8931 8072,'11'-16'0,"-2"2"-229,3-5 1,-2 5 91,9-2 0,4 0 389,3 1 1,5-1-120,-5 5 0,9 1-71,-5 2 0,4-1-372,-7 6 0,0-1 310,-4 4 0,-1 0 0,1 0 0</inkml:trace>
  <inkml:trace contextRef="#ctx0" brushRef="#br0" timeOffset="41">20306 8703 8082,'-10'-5'0,"3"-3"0,-4-2 394,4-2 0,2 1-88,1 0 1,3 3 24,1 0 212,0 6-146,0-3-563,0 5 159,0 5 1,0 6-67,0 8 1,0 3 84,0 1 0,0 5-37,0 2 1,1-1-62,3 2 1,-3-5-136,3 5 0,-2-10 9,2 2 0,-3-8 58,3 1 0,-3-4 242,-1 0-140,0-6 0,2 3 258,2-5-195,-3 0 0,9-4 46,-2 0 1,6 0-21,1 0 1,5-4 23,-1 0 0,3-1-35,1 1 0,-1 3 1,1-3 1,0 3-53,0 1 0,-4 5 41,0 2 0,-5 4-54,1 0 0,-3 6 41,-5 2 0,-2 2-240,-5 2 1,0 0 1,0 0 1,-6 3 3,-6 1 1,0 0-2,-7-5 0,0 1 114,-4 0 1,0-1 116,0-3 1,0 1-91,1-5 1,-5 1 104,0-5 1,1-5-125,3-2 0,1-3-70,3-1 1,3-1 179,4-3 0,1-7 0,-1-7 0</inkml:trace>
  <inkml:trace contextRef="#ctx0" brushRef="#br0" timeOffset="42">20329 8668 8082,'-11'-5'405,"1"-1"220,2-5 0,3 3-403,5 0 1,10 1-199,5-5 1,2 2-46,2 3 66,0-4 1,5 5-57,3-5 0,2 0 171,5 4 1,2-3-536,2 2 0,-2-1 128,6 2 76,-5 2 0,2-1 1,-4 0-1</inkml:trace>
  <inkml:trace contextRef="#ctx0" brushRef="#br0" timeOffset="43">21186 8657 8082,'-7'0'485,"-3"3"-199,3 4 1,-4 3 11,0 13 0,-4 3 22,0 8 0,-6 5-303,2 3 1,-1 4 124,1 3 0,-1-3-184,4 0 0,0-1 102,1-3 0,2-4-281,-2-4 0,6-4 85,1-8 1,2 0-2,-2-3 1,-1-2-113,6-6 1,-1-3-459,4-1 6,-5-4 1,3 1 700,-1-8 0,6-3 0,4-4 0</inkml:trace>
  <inkml:trace contextRef="#ctx0" brushRef="#br0" timeOffset="44">20912 8783 8082,'-12'-12'85,"1"1"1,4 3 116,4 1 87,1-1 1,7 0-682,3 1 0,-2 4 116,2-1 1,1 3 275,6 1 0,-2 0 0,3 0 0</inkml:trace>
  <inkml:trace contextRef="#ctx0" brushRef="#br0" timeOffset="45">21220 9171 8082,'0'11'3233,"0"1"-2732,0-1-395,0 1 160,0-1-1862,0 0 959,0-4 637,0-2 0,0-5 0,0 0 0</inkml:trace>
  <inkml:trace contextRef="#ctx0" brushRef="#br0" timeOffset="46">15829 10336 8062,'0'-12'-240,"0"1"1,-3 0 139,-1-1 0,0 5 263,4-1 1,-4 4 289,0-3 624,0 4-177,4-2-622,0 5 1,0 6-254,0 6 1,-3 7 46,-1 11 0,-1 6-121,1 9 1,3 5 108,-3-1 1,3 2-391,1-1 0,0-3 204,0 2 1,0-3-65,0-4 0,0-3-166,0-5 1,3-6 150,1-5 0,1-1-262,-1-7 353,-3 0 1,10-9-280,-4-2 0,0-3-220,0-1 697,1-5 0,3-6 1,1-7-1</inkml:trace>
  <inkml:trace contextRef="#ctx0" brushRef="#br0" timeOffset="47">15772 10541 8062,'0'-17'83,"0"1"1,-4 4 149,1 0 0,-1 1 261,4 0-144,0-1 0,0 4-117,0 1 0,5 4-197,2 0 1,4 6 140,0 5 0,0 3-217,1 5 0,1 1-53,2 6 0,-2 0-107,2 0 1,2 0-16,3 0 1,-3-6 117,2-1 0,-3-9-215,3-3 0,-4-3 106,4-1 0,-5 0-38,1 0 0,2-5 104,-2-2 1,4-5 136,-4-3 0,2 1-42,-2-5 0,-3 4 176,4-4 1,-4 0 51,0-4 0,-2 4-61,-2 0 0,2 1 23,-3-1 1,-2 2-54,-1 6 1,-3 3 151,-1 1 1,4 5-29,0 2 1,0 7-209,-4 8 0,-4 8 98,0 7 0,-5 8-6,2 4 0,-3-1-191,-2 1 0,5-2 106,-1 2 0,5 0-224,0-8 1,1 2 56,2-9 0,0-5-622,0-3 1,5-8 773,3 0 0,2-7 0,2 1 0</inkml:trace>
  <inkml:trace contextRef="#ctx0" brushRef="#br0" timeOffset="48">16435 10621 8062,'-7'5'0,"-3"-3"0,3 2 0,1 2 0,1 0 684,5 6 0,0 3-182,0 0 0,0 4-275,0-4 0,2 4-548,1-3 0,8 3-113,4-4 1,5 0 286,-1-3 0,3-6-59,1-2 0,-2-3 118,-2-1 1,3 0 217,-3 0 1,6-9-29,2-2 0,-1-8 199,-3 0 1,0-3-29,0-1 1,0 0 23,0 1 0,-6-1 156,-1 0 0,-4 0-45,0 0 0,-6 0-207,-2 0 1,-5 4 92,-7 0 0,-2 2-548,-13-2 1,-4 2 203,-11 6 1,-4 4-894,-7 4 1,2 11 312,-2 8 0,3 1 5,4 6 1,12-2 624,7 5 0,7-2 0,0-1 0</inkml:trace>
  <inkml:trace contextRef="#ctx0" brushRef="#br0" timeOffset="49">17040 10302 7997,'-17'0'-552,"5"-5"0,0 2 185,9-5 1,3 6-56,3-2 422,-1 3 0,8 1 0,-5 1 285,2 3 1,4 7-6,-4 8 0,2 8-3,-1 3 0,1 5-153,-6 3 1,2-1-44,-1 4 0,-2 0-332,1 1 0,-1-4 154,-2-8 0,0-3-9,0-8 0,1 1-35,3-4-432,-3-1 173,4-9 400,-5-1 0,0-5 0,0-6 0,0-5 0,5-6 0,1-6 0</inkml:trace>
  <inkml:trace contextRef="#ctx0" brushRef="#br0" timeOffset="50">16983 10359 7997,'-4'-12'-1415,"0"1"1132,0-6 1,6 5 282,1-4 0,5 9 0,7 3 0,3 2-112,5-2 0,5 2 181,2-1 1,3 1 140,2 2 0,1 5-322,-1 3 1,5 3 91,-6 5 1,-2 0-103,-5 3 0,-4 4 84,-4 0 0,-4 0 54,-7 3 0,-3 2-28,-5-1 1,-2 3 70,-1-3 0,-9 5-76,-7-2 1,-8 3 16,-3 2 0,-3-2 0,-1-3 0,0 2 0,-1-6 0,1 1 0,0-4 0,6-5 0,5-3 0,5-4 0,7-3 0,4-3 0,2-6 0,5-3 0,11-8 0,1-5 0</inkml:trace>
  <inkml:trace contextRef="#ctx0" brushRef="#br0" timeOffset="51">17600 10302 7963,'0'-12'0,"0"1"0,0-1 0,5 2 0,2 3-1393,-2 2 1206,0 5 1,-3 2 451,1 6 1,-1 1 25,2 10 1,-3 9 237,-1 6 1,0 4-257,0 0 0,0 3-86,0 4 1,-1 0-273,-3-4 0,1 3 149,-4-6 1,4-1-165,-1-7 1,3-3-97,1-8 58,0 2 0,0-8-201,0 2-236,0-7-512,0-3 1087,5-5 0,-4 0 0,4 0 0</inkml:trace>
  <inkml:trace contextRef="#ctx0" brushRef="#br0" timeOffset="52">20204 9845 8073,'-12'-7'0,"2"-3"751,2 3-169,-2 2-372,9 0 0,-5 5 11,2 0 0,2 1-31,-1 3 1,1 7-98,2 8 1,0 9 148,0 6 1,2 2-257,1 6 0,0 0 72,5 3 1,-5 1-139,5 0 1,0-5 19,3 1 0,-3-6-148,-1-2 1,-3-1 20,4-6 0,-6-2-94,2-6 0,-3-2-358,-1-6 0,0 1 266,0-1 0,2-5-494,1-2 867,-1-3 0,8-1 0,-4 0 0</inkml:trace>
  <inkml:trace contextRef="#ctx0" brushRef="#br0" timeOffset="53">20363 10130 8073,'0'-11'1406,"0"5"-1418,0 0-23,0 17 0,0 1 117,0 11 0,0 1 26,0 3 1,0-2-26,0 6 1,5-2-154,3 1 1,6-2 138,1-5 1,6-5-318,-2-3 1,2-3 106,2-5 1,1-3 163,3-8 0,-3-2 110,3-6 1,0-4-95,0-3 0,0-3 219,-4-1 1,-2 1-68,-2-1 0,-4-4 56,-7 0 1,-3 0-56,-5 0 0,-1 2 20,-3-6 1,-6 6-128,-5-2 1,-9-1-178,1 1 0,-8 1-53,1 3 0,-2 3 73,2 4 0,-3 3-263,2 9 1,3 1 126,2 7 1,7 2-1035,3 6 817,4 4 0,2 1-105,2 2 530,8 2 0,6-3 0,6 5 0</inkml:trace>
  <inkml:trace contextRef="#ctx0" brushRef="#br0" timeOffset="54">21163 9845 8018,'0'-17'269,"5"1"-269,3-3 0,-2 2-274,2 6 488,-6 4 150,3 2 0,-5 7 309,0 1 1,-5 5-262,-3 7 1,-2 8-318,-1 8 1,-6 7 80,-2 4 1,2 3-283,-2 5 0,-1-2-136,-2 5 0,-1-5 10,0 2 0,4-4 69,0-4 0,5-4-84,-1-8 0,-1-3 43,5-8 1,-3 0 89,6-8 1,3 3-431,2-6 57,-4-3-11,6 0 1,-4-10 617,5-3 0,5-7 0,1-3 0</inkml:trace>
  <inkml:trace contextRef="#ctx0" brushRef="#br0" timeOffset="55">20900 9868 7924,'-11'-17'201,"-1"6"1,2-1-135,3 5 1,1 0 529,6 0-89,6 4-911,0-2 0,5 5 170,1 0 1,-1 1-822,1 3 1054,4 3 0,2 9 0,5 2 0</inkml:trace>
  <inkml:trace contextRef="#ctx0" brushRef="#br0" timeOffset="56">21151 10290 10368,'0'8'692,"0"-1"0,2-4-1130,2 1 13,-3-3 1,9-1-1760,-2 0 2184,-3 0 0,5 5 0,-4 1 0</inkml:trace>
  <inkml:trace contextRef="#ctx0" brushRef="#br0" timeOffset="57">15966 11455 8172,'-6'-5'445,"-4"4"43,4-4-300,-1 0 0,2 5 151,5 0 1,0 5-31,0 6 0,1 7-55,3 5 1,6 1 30,6 6 1,5 5-169,2 3 1,4 0 84,3-4 0,6 3-290,-6-3 0,6 2 92,-6-10 0,3 5-214,1-5 1,-5 1 55,-2-4 1,-3-4-133,-1 0 0,-5-5 115,-3 1 0,-2-2 54,-2-2 1,-3-3-62,-1-1 1,-4-3-7,1 4-117,-3-6 1,-2 7-133,-3-5-283,-2 0 0,-6-4 716,1 0 0,-6-5 0,0-2 0</inkml:trace>
  <inkml:trace contextRef="#ctx0" brushRef="#br0" timeOffset="58">16355 11546 8110,'0'-21'95,"0"2"0,0-1 405,0 4 1,0 1-166,0 4 1,0-1-480,0 1 697,0 5-64,0 0 1,-5 13-429,-3 4 0,-7 12 31,-4 11 0,-4 7-141,-4 8 0,3 0-250,-3 4 1,0 0 243,0 4 0,4-5-50,4-2 1,5-8-193,-1-4 1,2-8 111,2-3 1,1-4-36,2-4 0,2-3-35,2-4 1,3-5-41,-3 1-976,2-6 1286,8 4-15,5-6 0,2-11 0,3-1 0</inkml:trace>
  <inkml:trace contextRef="#ctx0" brushRef="#br0" timeOffset="59">16583 11535 7998,'-6'-6'3191,"4"3"-3216,6 11 0,4 2 211,-4 13 1,0 2 426,-4 9 1,1 2-178,3 2 0,-3 3-164,3 4 0,1 0-274,-1-3 0,1-3 119,-2-5 0,0-5-214,5-2 1,-6-8 95,2-4 1,1 2-374,-1-2 1,1-4-267,-1-3 0,-2-4-519,6 4 0,-4-6 1159,3 2 0,1-3 0,3-1 0</inkml:trace>
  <inkml:trace contextRef="#ctx0" brushRef="#br0" timeOffset="60">20101 11295 8078,'0'-11'0,"0"-1"0,-4 1 0,0 0 0,-1 3 126,1 0 1,3 1 255,-3-5 1,3 5 88,1-1 1,1 0-158,3-3 1,6 0-307,5-1 0,9 1 149,-1-1 1,6 2-170,-2 3 0,5-2 82,-2 5 1,-2 0-8,-1 4 0,-7 1-42,-1 3 1,-9 8-153,2 7 0,-10 3-148,-2 5 1,-6 2 121,-9 6 0,-8 4-83,-8 3 0,-2 1-42,-1-1 1,-3-3 182,3-5 0,0 1 50,11-1 1,-1-5 7,9-2 0,1-7-2,6-1-72,-2-5 168,9 3 1,-3-7-86,8-3 1,2-2 355,5-5 0,6-5-138,2-2 1,3-3 132,0-2 0,1 1-301,0-1 0,-1 1 30,-3-1-2,2 1 0,-8 3 42,2 1-166,-7 4 0,-2-2 43,-2 5-153,-3 0 155,4 0 93,-5 5 1,4 2-72,0 4 0,1 0 4,-1 1 0,1-1-20,2 1 0,4-5-2,-4 1 0,3-2-74,2 2 0,4 1 92,3-5 1,-1-1-12,1-3 1,0 0-8,4 0 1,1-5 138,3-2 1,-3-3-10,3-2 0,-3-3 95,-1 0 1,-1-6-12,1 2 0,-5 2 152,-3-2 1,-2-1-41,-2-2 0,-4 3-108,-4 0 0,-3 0-97,-3-4 0,-9-1 102,-7-3 0,-4 7-353,-3-3 0,-3 9-62,-6 2 0,-3 2-62,0 6 0,0 6-36,4 5 1,5 7-162,2 2 1,4 4 220,4-1 1,8 4 1,7 3 1,4-3-1636,4 0 1892,2 0 0,16-10 0,2 3 0</inkml:trace>
  <inkml:trace contextRef="#ctx0" brushRef="#br0" timeOffset="61">21197 11078 11038,'-11'12'886,"-1"5"-605,1 6 1,-6 6-111,-2 10 0,-1 1 69,1 6 0,-3 5-481,3 2 0,-1-1 283,1 1 1,3-6-184,4-1 1,1-3-229,-1-9 0,1 2 193,-1-10 0,5-3-347,-1-4 1,6-5 226,-2 1 1,1-7-1463,0-4 1218,1-3 1,-3-2 81,5-3 458,5-2 0,2-11 0,4-1 0</inkml:trace>
  <inkml:trace contextRef="#ctx0" brushRef="#br0" timeOffset="62">20854 11124 7943,'-11'-18'228,"0"2"-190,-1 4 0,5 5 1021,-1-1-661,5 5 0,0-2-890,6 5 0,3 2 208,1 1 1,7 4 283,-2 4 0,7 6 0,-2 1 0</inkml:trace>
  <inkml:trace contextRef="#ctx0" brushRef="#br0" timeOffset="63">21300 11649 8033,'0'8'710,"0"0"0,0-5 1327,0 5-883,0-6 292,0 9-680,0-10-1341,0 4 417,0 0-304,0-4-467,0 4 929,0-5 0,-5-5 0,-2-1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3.788"/>
    </inkml:context>
    <inkml:brush xml:id="br0">
      <inkml:brushProperty name="width" value="0.09086" units="cm"/>
      <inkml:brushProperty name="height" value="0.09086" units="cm"/>
      <inkml:brushProperty name="color" value="#FF0000"/>
    </inkml:brush>
  </inkml:definitions>
  <inkml:trace contextRef="#ctx0" brushRef="#br0">11181 10679 6934,'-6'0'962,"1"0"-46,0 0 118,3 0-500,-3 0-26,5 0-430,5 5-153,2 1 1,4 2 74,0-1 0,1-4-52,-1 1 0,1 1 46,-1-2 0,4 1-69,1-4 0,4 0 86,-1 0 0,-1-1-47,1-3 1,0-1 28,4-3 0,-4-2 3,0 3 0,-2 0 7,2 0 0,2-1-2,-6-3 0,4 3 104,-4 0 1,0 1-95,-3-5 1,-1 1 151,1 0 0,-5-1-61,1 1 1,-4-1 14,3 1 1,-4-1-49,1 1 1,-3 0 10,-1-1 0,0 1-30,0-1 1,-1 1 28,-3 0 1,1 3-115,-4 0 1,-5 2 89,-3-2 0,-1-1-137,0 6 0,-1-1 21,-6 4 0,-4 0-93,1 0 1,-6 6 100,1 6 0,0 0-15,0 7 1,-2 0 37,3 4 0,1 4-6,-2-1 0,6 6-6,-2-1 0,7 2 4,1 1 0,9 4-125,-2 0 1,8 0 8,1-4 1,3 1-118,3-1 0,4-5 161,4-2 0,6-3-13,2-1 0,2-6 200,2-1 1,0-5-130,0-3 1,1 1 155,2-6 1,-1 1-46,1-4 0,2 0 287,-1 0 1,-1 0-66,-3 0 1,-4-4 31,0 1 0,-3-2-74,3 1 1,-5 2-100,1-1 0,-3-2-257,0 1 0,-2-1 91,-2 1 1,2 3-435,-3-3 1,0 1 81,0-1 0,-3 3-556,4-3 934,-1 3 0,5-4 0,-1-1 0</inkml:trace>
  <inkml:trace contextRef="#ctx0" brushRef="#br0" timeOffset="1">11901 10302 8104,'0'-7'-357,"-2"2"294,-2 5 517,3 0-17,-4 0 614,5 0-927,5 0 0,-2 0 218,4 0-256,1 0 0,5 0 47,2 0 1,-2 0-13,2 0 0,1 0 55,0 0 1,4 0-9,-1 0 0,2-1-31,2-3 1,0 2 21,0-6 1,-1 5-175,-3 0 1,1-2 174,-5 1-243,0 0 169,-3-1-379,-6 4-32,-1-4 1,-6 5-176,-3 0 0,-2 0-661,-6 0 0,5 3 1161,-1 1 0,0 5 0,-3-3 0</inkml:trace>
  <inkml:trace contextRef="#ctx0" brushRef="#br0" timeOffset="2">12563 9868 8029,'0'-12'131,"0"1"369,0-1 225,0 6-16,-5-4-195,4 9-497,-4-4 1,5 6 160,0 3 1,0 2-219,0 5 1,0 2-36,0 2 0,1 2-49,3 2 0,-3 1-91,3-5 1,1 6 77,-1-2 1,3-3-21,-3-1 1,1 2-4,-1-2-148,-3 0 1,8-3 71,-5-1 1,1-4-868,-1-4 1103,-3 4 0,9-1 0,-4 5 0</inkml:trace>
  <inkml:trace contextRef="#ctx0" brushRef="#br0" timeOffset="3">12506 10290 7565,'0'-6'126,"1"1"112,3 5 30,-3 0-31,9 0-120,-3 0 0,4 0 14,1 0 1,0 0-15,3 0 0,-2 0-1,2 0 1,-1-4-304,2 0 0,-4 0 1096,3 4 0,2-3-640,-2-1 0,0-1-403,-3 1 1,3 3 71,0-3 1,1 3-163,-5 1 1,0-2-225,1-2 0,-5 3 205,1-3 0,0 3-399,3 1 0,0 0 213,1 0 0,-4 0-418,-1 0 847,-4 5 0,7-4 0,-4 5 0</inkml:trace>
  <inkml:trace contextRef="#ctx0" brushRef="#br0" timeOffset="4">12609 10484 9243,'1'-6'527,"3"2"1,2-1-419,5 1 1,1-1 54,-1 1 0,1 3-37,-1-3 0,2-1-22,2 1 1,-2 1 55,2 3 1,-2 0-184,-2 0 0,1 0 83,-1 0 1,-3 1-130,-1 3 1,0-2 40,0 6 0,2 0-125,-5 3 0,0 0-81,-4 1 0,0-1-83,0 1 1,0 4 19,0 3 1,-7-1 137,-4 1 0,-1 0-158,-3 4 0,1-2 23,-1-2 0,6 2 260,-2-6 0,2 0-317,-3-3 745,6-1 33,-4 0 318,9 1-170,-4-6-187,10-1 1,1-5-72,5 0 1,2 0-27,2 0 0,-2 0-219,2 0 1,3 0 129,1 0 0,3 0-38,0 0 1,-2-4-36,-1 1 1,-5-1-99,1 4 0,-3-1-125,0-3 0,-1 3-711,1-3-391,-6 2 1195,4 8 0,-9 0 0,5 5 0</inkml:trace>
  <inkml:trace contextRef="#ctx0" brushRef="#br0" timeOffset="5">13203 9879 8198,'0'-6'-1164,"0"-4"1315,0 8 436,0-3-177,0 0 42,0 4-136,0-4-106,0 5-56,0 5-24,0 1 1,-4 9-14,0 1 0,-4 0-8,4-1 0,-4-1-13,0 5 1,2 0 15,-2 4 1,2 0-5,-2 0 0,-2 4-63,2-1 1,-1 2 6,2-1 0,-2-2-16,5 6 1,-3-5-38,3 5 1,-4-5 46,4 5 1,0-2-25,4 1 1,0 2 34,0-5 0,2 1-136,2-2 0,-2-1 112,6 1 1,-2-6-101,2 0 0,2-5 67,-3 4 1,4-4-7,0 4 0,-3-5 174,-1 1 0,1-2-98,3-2 1,1 1 115,-1-1 0,-3-3-78,-1-1 0,0-3 158,0 4 0,0-6 197,-4 2-75,-1 3-243,3-6-6,-5 4-1961,0-5 752,0-5 402,0 4-414,0-10 0,0 9 1082,0-6 0,5 6 0,1-3 0</inkml:trace>
  <inkml:trace contextRef="#ctx0" brushRef="#br0" timeOffset="6">13442 10290 8010,'-7'0'-1126,"-1"0"1324,6 0-5,-3 0 1163,5 0-1017,0 5-146,5-3 1,1 3 17,5-5 0,-3 0 7,0 0 1,-1 0-45,5 0 0,-1 0 53,0 0 1,1 0-41,-1 0 1,2 0 10,2 0 1,-2-4-57,2 0 0,-3-1 6,-5 1 1,3 3-69,-2-3 1,-3 2-286,-1-2-898,-3 2 692,-1-3 411,-5 5 0,-6 0 0,-7 0 0</inkml:trace>
  <inkml:trace contextRef="#ctx0" brushRef="#br0" timeOffset="7">11227 12015 8109,'-7'0'-264,"2"0"1,4 0 360,-3 0-220,3 0 125,-4 0 569,5 0-175,-5 5 9,4-4-74,-5 4-147,6 0 0,4-2-53,0 4 1,5-4 31,-1 1 1,2 1-55,1-1 1,1 3-10,-1-3 0,4 0-26,0-4 1,6 4-35,-2-1 0,-1 1 92,1-4 1,0 0-148,3 0 0,5 0 122,0 0 1,-1-5-100,-3-2 0,-1 0 63,-3 0 0,1-1 9,-5-3 1,4-1 8,-3 1 0,-1-1 7,-4 1 0,-1-1-15,-2 1 0,1-4-9,-5 0 0,0-1-117,-4 5 0,-2 0 124,-2-1 1,-2-3-210,-5 0 1,-1-1 114,1 5 1,-6 1-152,-2 2 0,-2 3-15,-2 5 1,-1 0-7,-3 0 1,-2 3 106,-5 4 0,3 2 15,1 10 0,-1 0 33,-3 4 0,1 4-50,3-1 0,2 6 56,5-1 0,5 2-74,3 1 1,7 1-99,4 3 1,3-6 83,1 2 0,9-7-126,2 0 1,9-3 129,-1-1 1,1-4-12,-1 0 1,2-5 148,-1 1 1,1-6-109,2-2 1,4-4 425,-1 1 1,1-3-8,-4-1 0,3 0 146,1 0 0,0-4-64,-5 0 0,1-4 108,0 0 1,-1-2-113,-3-2 0,-3 2-63,-4 3 1,-1-4-456,1 4 0,-5 2 158,1 1 0,-6 1-541,2 0 378,-3 1-2071,-1-3 2177,-5 10 0,-1 2 0,-5 4 0</inkml:trace>
  <inkml:trace contextRef="#ctx0" brushRef="#br0" timeOffset="8">12049 11626 8660,'0'-6'1258,"0"1"-1104,0 5 1,5 0 16,3 0 1,-2 0-38,2 0 0,-1 0-160,5 0 0,-5 0 79,1 0 0,0 0-71,3 0 1,0 0 79,1 0 0,-2-1-110,-2-3 0,2 3 8,-3-3 0,0 3-97,0 1 1,-3-4-39,4 0-124,-6 0 0,5 4-24,-4 0 0,-1-1-150,1-3 473,-1 3 0,3-4 0,1 5 0</inkml:trace>
  <inkml:trace contextRef="#ctx0" brushRef="#br0" timeOffset="9">12677 11295 8050,'0'-11'-1032,"0"3"1486,0 1 81,0 4 38,0-2 662,0 5-1162,-5 5 1,4 1 109,-3 6 1,3 3-117,1 0 0,-2 4-37,-1-3 0,1 3-125,-1-4 1,1 4 65,2-4 1,0 2-309,0-2 204,0-3 1,0 5 83,0-6-55,0-4 72,5 3-143,-3-9-246,8 4-532,-9-5 953,9 0 0,-8 0 0,3 0 0</inkml:trace>
  <inkml:trace contextRef="#ctx0" brushRef="#br0" timeOffset="10">12494 11672 7974,'-5'-6'-667,"4"-1"1848,-3 4-290,3 1-125,1-3-414,0 5 1,5 0-247,3 0 0,2 0 75,1 0 1,2 0-17,2 0 1,2 0-109,2 0 1,2-1-57,-2-3 0,3 3 58,1-3 0,0 3-133,-1 1 1,1-4 109,0 0 0,0-1-132,0 1 1,-4 2-60,0-6 1,-4 4-65,4-3 0,-5 4 71,1-1 0,-3 2-331,-5-2-1077,3 3 1110,-8-4 0,2 5 446,-8 0 0,-8 5 0,-5 1 0</inkml:trace>
  <inkml:trace contextRef="#ctx0" brushRef="#br0" timeOffset="11">12620 11809 7974,'-8'0'-361,"1"0"1,4-1 1255,-1-3-83,3 3-420,1-4 1,0 3 224,0-1 129,0 1-522,0-3 0,1 2-50,3-1 0,-1 0-74,4 4 1,1 0 95,3 0 1,1 0-98,-1 0 0,1 0 99,-1 0 0,4 0-305,1 0 0,-1 0 46,-4 0 1,1 1-90,-1 3 0,-1-1-38,-2 4 1,-2-1-67,-2 2 1,-3 2 77,3-2 0,-3 6-128,-1 1 0,-5 2-13,-2-2 0,-3-1 73,-2 5 1,-3-5 84,0 1 0,-1 1-15,5 0 1,0-1 226,-1-4 1,1-1 25,-1-2 255,6 2-136,1-3 256,5 4-153,0-5 1,5-1-80,3-5 0,3 0 35,4 0 0,-1 0-78,5 0 1,-4 0 116,4 0 1,-3 0-134,3 0 0,-4-3-45,4-1 1,-5 0-145,1 4 0,-2 0 197,-2 0-976,1 0 600,-1 0 1,-3 0-2264,-1 0 2468,-4 0 0,2 0 0,-5 0 0</inkml:trace>
  <inkml:trace contextRef="#ctx0" brushRef="#br0" timeOffset="12">13408 11135 8094,'0'-11'-725,"0"0"1,0 3 1127,0 0-175,0 6 0,1-3 354,3 5-306,-3 0 40,5 0 149,-6 0-314,0 5 1,0-3 129,0 6 0,0-4-73,0 3 1,0 1 0,0 3 1,-2 2-45,-2 2 1,-2 2-21,-5 2 1,-1 6 2,1-2 0,-1 6-99,1-2 0,0 5-3,-1-2 1,1 3 94,-1 1 1,5-1-215,-1-2 0,2 2 97,-2-3 1,2-1-128,2 2 0,3-5 70,-3 5 0,3-6-43,1 2 0,0-3 14,0-1 1,1-2 74,3-1 0,6 1-31,5-2 1,2-2 15,-2-2 1,-1-1 144,5 1 1,-1-2-129,1 2 0,-2-2 86,-1-2 1,-4 0-44,4 1 0,-4-4 253,0-1 48,-1 1-230,0 3 184,1 1-131,-1-6-64,1 4-14,-6-9 1,0 4-229,-2-5 36,-3 0-175,5 0-1639,-6 0-393,0-5 2295,0 4 0,0-9 0,0 4 0</inkml:trace>
  <inkml:trace contextRef="#ctx0" brushRef="#br0" timeOffset="13">13933 11147 8044,'-5'-7'-92,"4"2"0,-4 4 582,5-3-55,-5 3-37,4-4 4,-4 5-227,5 0-57,0 5 0,0-2 3,0 4 0,3 1-173,1 3 1,5 1-53,-1-1 0,-2 0 108,2 1 0,-1 1-107,5 2 1,3-3 80,0 4 1,0-4-111,-3 0 1,-1-1 49,1 1 0,-1-1 42,1 0 1,-5 0 2,1-4 1,-4 2 6,3-5 0,-4 1-30,0-1 7,-1-3-585,3 4 190,-4 0 448,4-3 0,-10 8 0,-1-4 0</inkml:trace>
  <inkml:trace contextRef="#ctx0" brushRef="#br0" timeOffset="14">14093 11135 8044,'0'-7'-34,"0"-1"1,0 1 0,0-5 439,0 1 378,0-1-164,0 6-129,0-4-396,0 8 247,0-3-358,0 16 1,-1-3-42,-3 11 0,-2-3-47,-5 3 1,-1 0-74,1 4 0,3-4 88,0 0 0,-3 0-60,-4 4 1,1-2 76,6-2 0,-2 1-225,2-4 0,2-1-174,-2-4 100,1 1 1,1-1-139,2 1 509,2-6 0,-3 4 0,-1-4 0</inkml:trace>
  <inkml:trace contextRef="#ctx0" brushRef="#br0" timeOffset="15">14242 11329 7989,'0'-7'-473,"0"-1"1,0 4 810,0-3 922,5 4-380,-4-2-297,4 0-368,-5 4-44,5 6 1,-3 3-79,1 7 0,2-1 17,-1 1 1,0-1-141,-4 5 1,1-4 47,3 4 0,-3-5-160,3 1 1,-2-2-39,-2-1 0,0-5 24,0 1-172,0-1 1,0 1-82,0 0-259,0-6 314,0 8 354,0-8 0,5 8 0,1-4 0</inkml:trace>
  <inkml:trace contextRef="#ctx0" brushRef="#br0" timeOffset="16">14664 11067 8073,'0'-12'84,"-1"5"276,-3-1-158,3 6 303,-4-9 30,5 10-212,0-4 1,0 15-265,0 6 0,0 0-51,0 3 0,4 0-55,0 4 0,1-4 21,-2 0 1,-1-4-113,2 4 1,-3-5 75,-1 1 0,4 2-140,-1-2 0,1-3-266,-4-5 53,0 1-9,5 3 165,-3 1-512,3-6 207,0-1 564,-4-5 0,4 0 0,-5 0 0</inkml:trace>
  <inkml:trace contextRef="#ctx0" brushRef="#br0" timeOffset="17">14504 11272 8263,'12'-1'781,"-1"-3"1,2 3-491,2-3 1,-1 3 15,5 1 0,0-4-59,4 0 1,0-3-281,0 3 0,-2-4-261,-2 5 1,3-3-895,-3 3 1187,-2 1 0,4-8 0,-3 4 0</inkml:trace>
  <inkml:trace contextRef="#ctx0" brushRef="#br0" timeOffset="18">15053 11124 8063,'-8'0'0,"0"0"0,6 0-46,-3 0 116,5 0 90,-5-5 301,4 4-68,-5-4 3,6 5-181,0 0-26,0 5 0,0 1-128,0 5 1,0 1 70,0-1 1,2 1 4,2-1 1,2 4-148,5 0 0,-2 5 100,3-5 0,-6 1-124,9-1 0,-5-2 71,6 2 0,-4-2-73,0-2 0,-1 0-5,0-4 0,1 2-184,-1-5 162,1 5 1,-2-7-165,-2 6 1,-2-5-779,-2 0 62,-3-1 943,4 3 0,-5-4 0,0 4 0</inkml:trace>
  <inkml:trace contextRef="#ctx0" brushRef="#br0" timeOffset="19">15201 11170 8026,'0'-12'-339,"0"1"805,0-1 0,0 5 345,0-1-55,0 6-462,0-3 0,-1 6-198,-3 3 0,2 3 84,-6 8 0,-1-1-395,-6 5 0,2 2-30,-2 5 1,2-2-204,2 3 0,-1-3 91,1-1 1,3-1 145,1-3 0,4-3-298,-1-4 1,-1-1 132,2 0 1,-1-3 375,4 0 0,5-1 0,1 5 0</inkml:trace>
  <inkml:trace contextRef="#ctx0" brushRef="#br0" timeOffset="20">15247 11352 7949,'1'-7'0,"3"-1"209,-3 0 1,8 1-52,-5-1 1,4 4 253,-5-3 1,6 4-6,-1 0 0,2 0-130,1-1 1,1 3-197,-1-3 0,1 3 286,-1 1-402,0 0 0,1 1 99,-1 3 1,-4-2-62,-4 6 0,3-4-55,-3 3 0,1 1-149,-4 3 1,0 1 17,0-1 1,-4 1-62,1-1 0,-5 1-15,4-1 0,-5 4 71,2 0 1,0 1 2,0-5 1,3-3-36,-4-1 109,6 1 70,-3 3 0,5-3 226,0 0-169,0-6 1,1 3 355,3-5-160,2 0 1,5 0-139,1 0 1,-1 0 9,1 0 0,-1 0-14,1 0 0,-1 0-264,0 0 0,1-1-56,-1-3 0,1 3-71,-1-3 0,-3 2 321,-1-2 0,1 2 0,3-3 0</inkml:trace>
  <inkml:trace contextRef="#ctx0" brushRef="#br0" timeOffset="21">15681 11101 8039,'0'-11'641,"0"-1"-180,0 1-254,5-1 312,-4 6 225,4-4-189,-5 9-503,0 1 0,0 10 8,0 5 0,0 5 31,0-1 1,0 3-167,0 1 0,0-3 11,0 3 1,0-7-111,0 7 1,4-8 74,0 1 1,1-4-74,-1 0 1,-3-5-373,3 1-85,2 0-48,-5-2-503,5-1 310,-6-5 870,0 0 0,-6 5 0,0 1 0</inkml:trace>
  <inkml:trace contextRef="#ctx0" brushRef="#br0" timeOffset="22">15567 11227 8039,'-7'0'352,"2"-5"-95,5 3 1,1-3 57,3 5 0,3 0-113,4 0 1,0 0-12,1 0 1,4 0-346,3 0 0,4-4 116,4 1 0,-2-6-406,6 1 1,-2-1 50,1 2 1,-3-3-163,-8 2 0,1 2 555,-4-2 0,4 0 0,-2-3 0</inkml:trace>
  <inkml:trace contextRef="#ctx0" brushRef="#br0" timeOffset="23">15989 11067 8039,'-6'-5'1871,"1"-2"-1227,5-4-111,5 5-303,-4 1 1,8 6-147,-5 3 1,3 2 87,-3 5 0,5 2-84,-1 2 0,2-1 35,1 5 1,1-1-217,-1 1 1,2 3-196,2-3 0,-2 1 155,2-1 1,-2-2-122,-2-6 0,1 0 85,-1 1 0,0-1-16,1 1 0,-5-6 84,1-2 0,-4 1-114,3-1-31,-4-1 1,3-3-566,-2 0 193,-3 0 0,3 0 618,-8 0 0,-2 0 0,-5 0 0</inkml:trace>
  <inkml:trace contextRef="#ctx0" brushRef="#br0" timeOffset="24">16172 11067 8049,'0'-12'-103,"0"1"-205,0 0 499,0-1 0,0 5 865,0-1-594,0 5 1,-1-2-109,-3 5 0,3 5-367,-3 3 0,-3 3 61,0 5 1,-3 1-145,-2 6 1,0 1-32,-4 3 0,4-3-91,-4 3 0,4-3 120,0-1 0,5-2-98,-1-2 0,6-2-328,-2-6 1,2 1-149,2-1 672,-5-5 0,4 5 0,-4-5 0</inkml:trace>
  <inkml:trace contextRef="#ctx0" brushRef="#br0" timeOffset="25">16240 11181 8004,'8'-1'0,"0"-3"0,-6 1 11,2-4 103,2 4 348,1-7-40,-1 4-221,4-1 1,-5 1 147,3 2-148,2 3-51,-4-4 0,2 5-82,0 0 139,-6 0-319,8 0-44,-8 0-97,3 0 261,-5 0-200,0 5 109,0 1 71,0 6 0,-4-1-2,0 1 0,-1-5 6,1 1 1,3-4 134,-3 3 0,3-3 83,1 4-133,0-6 0,0 5 57,0-4-55,5-1 0,1 3-16,6-5 6,-1 0-69,6 0 1,-2 1 37,0 3 1,4-3-71,-7 3 1,-2 1 73,-3-1 0,1 5-3,3-2 1,-3 0-6,0 0 0,-6-3 31,2 4 105,-3-1 1,-1 5-126,0-1 0,-1-1 84,-3-2 0,-2 2-67,-6-2 1,-3-2-114,0 2 0,-4-5-182,4 5 1,-6-2-307,2 2 1,-2-3 134,-2-5 404,0 0 0,0 0 0,0 0 0</inkml:trace>
  <inkml:trace contextRef="#ctx0" brushRef="#br0" timeOffset="26">14025 11638 6815,'-7'0'1133,"2"5"-684,5-4-159,0 4 714,0-5-810,5 0 0,-2 0 244,5 0-303,-6 0 1,8 0 29,-2 0 0,-2 0-73,2 0 1,0 0 85,3 0 0,0 0-137,1 0 0,-1 0 106,1 0 0,-1 0-141,0 0 1,5 0 34,-1 0 1,5-1-8,-1-3 0,2 3-62,-2-3 1,2-1 66,-2 1 1,1 0-3,0 4 0,0-1 23,-5-3 0,4 3-92,-4-3 0,2 3 72,-2 1 0,-2 0-110,2 0 1,-2 0 72,-2 0 1,2 0-3,2 0 0,-2 0 84,2 0 1,3-4-65,1 0 1,-2 1 27,3 3 0,-3-2-22,2-1 0,2 1-20,-6-2 0,4 3 32,-4 1 1,0 0-67,-3 0 0,-1 0 18,1 0 0,-1 0-9,0 0 0,1 0-1,-1 0 0,1 0-6,-1 0 0,1 0 8,-1 0 1,4 0 15,0 0 0,2 0-1,-2 0 0,-1 0 1,5 0 1,-4 0 88,4 0 0,-3-1-49,3-3 1,-4 3 7,4-3 1,-5 3 27,1 1 1,-2 0-55,-2 0 1,1 0-28,-1 0 1,0 0 27,1 0 1,-1 0-76,1 0 1,-1 0 69,1 0 0,0 0-65,4 0 0,-4 0 32,3 0 1,2 0-14,-2 0 1,4 0 21,-4 0 0,2 0 1,-2 0 0,-2 0 77,2 0 1,2 0-72,-2 0 0,0 0 138,-4 0 0,1 0-118,-1 0 0,1 0-5,-1 0 1,1 0-17,-1 0 1,0 0-4,1 0 1,-1 0-43,1 0 1,0 0 56,4 0 1,-4 0-88,3 0 0,2-4 72,-2 0 0,0 0-102,-3 4 1,3 0 83,0 0 0,1 0 4,-5 0 0,2 0-3,2 0 0,-2 0-4,2 0 1,-3 0-2,0 0 0,-1 0 2,1 0 0,-1 0 48,1 0 0,-1 0-40,0 0 1,5 0 37,-1 0 1,0 0-25,-3 0 1,-1 0 2,0 0 0,5 0-7,-1 0 1,0 0 3,-4 0 0,1-1-73,-1-3 1,2 3 62,2-3 1,-2 3-113,2 1 1,-2 0 96,-2 0 1,2-4-15,2 0 0,-2 0 5,2 4 0,2-1 65,-2-3 1,0 3 2,-4-3 1,1 3 10,-1 1 0,1 0 45,-1 0 1,1-4-81,-1 0 0,0 1 37,1 3 1,-1 0-19,1 0 1,-1 0-115,1 0 74,-1-5 1,0 3-12,1-1 0,-1 1 21,1 2 0,-2-1-16,-3-3 43,4 3 0,-5-4-39,5 5 1,-3 0 72,0 0-53,-6 0-180,8 0 181,-9 0-815,5 0-649,-6 0 0,-6 0 1458,-1 0 0,-8 5 0,-3 1 0</inkml:trace>
  <inkml:trace contextRef="#ctx0" brushRef="#br0" timeOffset="27">14950 11855 7902,'0'-12'508,"5"6"-117,-4-4 1,6 7 271,-4-4-206,-1 4-12,3-2-122,0 0 47,1 4-215,6-9 1,-1 8-59,0-1 1,1-2 73,-1 1 1,1 0-101,-1 4 1,4 0 40,1 0 1,-1 0-102,-4 0 1,4 0 22,1 0 1,-1 1 38,-4 3 0,-3-1-158,0 4 1,-5 1 93,5 3 1,-5 1-152,0-1 1,-1 0-56,-2 1 0,-5 3-130,-3 0 1,-2 4 101,-2-3 1,0 0 28,-4-1 0,4-2 103,-4 2 0,4-2 42,0-2 0,1 1-87,0-1 90,-1 1 1,1-2 139,-1-3-113,6 4 149,1-5-87,5 0 15,0-1 0,0-3-62,0 1 1,1-1 138,3 1 0,-2-1-35,6-2 0,0 0-34,3 0 1,1 0 149,-1 0 1,4-2-42,0-1 1,6 1 37,-2-1 0,2 1-54,2 2 0,-1 0 32,-3 0 1,6-1-69,-2-3 0,-1 3-1,-3-3 1,-4 3 28,4 1 0,-5-1 126,1-3-6,-2 3-18,-2-5-147,1 6 148,-1 0-391,-5 0-472,-1 0-63,-5 0 0,-5 0 0,-1 0 0</inkml:trace>
  <inkml:trace contextRef="#ctx0" brushRef="#br0" timeOffset="28">16880 11558 9211,'6'0'509,"5"0"1,-5 0-226,5 0-150,1 0 1,3 0-15,0 0 1,0 0-34,-3 0 1,1-4-80,2 0 1,-3 0 127,4 4 1,-2-1-51,1-3 0,-2 3-25,2-3 0,-3-1-5,0 1 1,-5 1 4,1 3 1,0-2-120,3-1-80,-5 1-416,5-3-899,-10 5 630,4 0-696,-5 0 1519,-5 0 0,-1 5 0,-6 2 0</inkml:trace>
  <inkml:trace contextRef="#ctx0" brushRef="#br0" timeOffset="29">18034 11421 7962,'0'-19'-85,"0"0"1,0 5 84,0-1 0,0 2 79,0 1 0,3 5-60,1-1 0,0 4 1299,-4-3-436,0 4-451,-5-2 1,2 5-166,-4 0 0,-1 2-170,-3 1 1,3 5-98,0 7 0,1-1 108,-5 5 1,2 4-57,3 4 1,-2-1 42,5-3 0,-1 1-284,1 3 1,3-3-75,-3 3 1,3-3-29,1-1 0,4-2 82,-1-2 1,6-1-60,-1-3 1,-2-3 227,2-1 1,-1 0-67,5-3 1,-1-3 117,1-1 1,0-3-109,4-1 0,-4 0 264,4 0 1,0-1 41,-1-3 1,2 2 35,-2-6 1,-1-1-101,5-6 0,-5 2 86,1-2 1,-2-2-11,-2 2 0,1-4-108,-1 4 0,-1-5-72,-2 1 0,-3-3 68,-5-1 0,0 0-117,0 1 1,-1-1-16,-3 0 1,-2 0-202,-6 0 0,1 4 3,-1 0 0,-3 5-263,0-1 1,-4 4-75,4 3 1,-4-1 204,3 5 1,-3 0-180,4 4 0,-4 4 103,4 0 0,-4 6 429,4 2 0,-1-1 0,5 5 0</inkml:trace>
  <inkml:trace contextRef="#ctx0" brushRef="#br0" timeOffset="30">17885 11558 7947,'0'6'-137,"1"-1"230,3-5 0,-1 0 415,4 0 0,1 0-98,3 0 1,2 0-23,2 0 1,-1 0-132,5 0 1,0 0-41,4 0 1,0-3-4,0-1 0,0-4-14,-1 4 1,0-3-86,-3 3 0,-1-4 80,-3 4 0,-2-1-374,2 2 0,-2 1 119,-2-1-856,1-4 0,-5 6 128,1-3 788,-6 3 0,-2-4 0,-6-2 0</inkml:trace>
  <inkml:trace contextRef="#ctx0" brushRef="#br0" timeOffset="31">18330 10896 6838,'0'-8'43,"0"0"32,0 6 1,0-5 65,0 4 324,0 1-243,0-3 1829,0 5-1820,-5 0-88,4 0 0,-4 2-33,5 1 0,1 0 94,3 4 1,-1-3-62,4 4 1,1 0 7,3 3 1,1 0-26,-1 1 1,1-1 12,-1 1 1,-3 3-75,-1 0 0,1 4 66,3-4 1,1 4-132,-1-3 1,-3 3 7,-1-4 0,1 5 24,3-1 0,1 1-9,-1 0 0,-3 0-6,-1-5 1,1 8-85,3-4 1,-3 5 115,0-5 1,-4 3-70,3 0 0,-3 1 48,4 0 0,-5 0-158,5 0 1,-5-4 80,0 0 1,0-4-29,1 4 0,-3-1 76,3 1 0,-3 3-2,-1-3 1,0 1-55,0-1 1,-1 3-4,-3-3 1,3 2-56,-3 2 0,-1 0 90,1 0 0,0-4-170,4 0 1,-4-2 79,1 3 0,-1 1 26,4-2 1,-2-2 41,-1-2 1,1 1 11,-1 0 1,-2-1 8,1-4 1,-4 1 209,4-1-77,-5 0 0,7 1-70,-6-1 0,6-3 94,-2 0-106,-2-6 1,3 4 229,-5-2-226,6-2 1,-3 4 26,5-2-57,-5-3-79,3 4 0,-4-5-246,2 0 200,3 0-200,-4 0-823,5 0 610,-5 0 539,4 0 0,-4-5 0,5-1 0</inkml:trace>
  <inkml:trace contextRef="#ctx0" brushRef="#br0" timeOffset="32">18707 10884 8067,'0'-11'248,"0"4"70,0-3-126,0 9 87,0-9-98,0 8 212,0-3-162,0 0 12,0 4-206,0-4 0,5 1 38,3 0 1,-2 1-21,2 3 0,0-2 54,3-2 1,0 3-5,1-3 1,-1 3-40,1 1 0,-1 0 45,1 0 0,-1 0-82,0 0 1,1 0 67,-1 0 1,-3 1-141,-1 3 0,-4-1 32,1 4 0,1 1-133,-1 3 64,0 1 1,-4-1 95,0 1 0,-4-1-85,0 1 1,-4-1 69,4 0 0,-4 1-123,0-1 1,2 1 67,-2-1 0,4-3-157,-3-1 46,4 1 71,-7 3 1,9-3 183,-3 0-142,3-6 0,1 4 318,0-2-233,0-3 1,5 5 181,2-6 0,0 0-111,0 0 1,1 0 51,3 0 1,2 0 38,2 0 0,-1 0 97,5 0 0,-5 0-69,1 0 1,2 0-91,-2 0 1,2 0 19,-2 0-10,-2 0 0,3 0-46,-5 0 157,-4 0-270,3 0-6,-9 0-316,4 0-695,-15 0 0,3 0 1033,-9 0 0,-1 5 0,-1 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3.821"/>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brush xml:id="br2">
      <inkml:brushProperty name="width" value="0.09071" units="cm"/>
      <inkml:brushProperty name="height" value="0.09071" units="cm"/>
    </inkml:brush>
    <inkml:brush xml:id="br3">
      <inkml:brushProperty name="width" value="0.09071" units="cm"/>
      <inkml:brushProperty name="height" value="0.09071" units="cm"/>
      <inkml:brushProperty name="color" value="#3165BB"/>
    </inkml:brush>
    <inkml:brush xml:id="br4">
      <inkml:brushProperty name="width" value="0.09071" units="cm"/>
      <inkml:brushProperty name="height" value="0.09071" units="cm"/>
      <inkml:brushProperty name="color" value="#FF8000"/>
    </inkml:brush>
    <inkml:brush xml:id="br5">
      <inkml:brushProperty name="width" value="0.12095" units="cm"/>
      <inkml:brushProperty name="height" value="0.12095" units="cm"/>
      <inkml:brushProperty name="color" value="#FF8000"/>
    </inkml:brush>
  </inkml:definitions>
  <inkml:trace contextRef="#ctx0" brushRef="#br0">17246 11421 8083,'1'-6'-206,"3"2"361,-3-3 0,5 2 103,-2-2 1,-3-3 0,4 3 0,0 0 647,3-1-663,2 0 0,2 1-53,-1-1 0,-1 4-90,-2-3 0,2 3 117,-2-4 1,3 2-125,4-2 1,-2-1 37,2 6 0,2-5-14,-2 4 0,4-3-147,-4 3 1,2 0 56,-2 4 0,-2-4 20,2 0-137,-3 1 135,0 3 1,-1 0 16,1 0 1,-1 3-19,1 1 1,-5 5-106,1-1 0,-6 2 38,2 1 0,-3 2-151,-1 2 1,0-1-62,0 5 36,0 0 188,-5 4 1,-1 0-387,-5 0 157,-1-6 69,-4 5 0,2-4 43,-5 5 0,1-2 59,-1-2 1,-1 2 89,4-6 0,1 0-28,4-4 0,-1 1 164,1-1 0,3-1 157,1-2-294,4 2-11,-2-9 315,5 10-133,0-10 129,0 9-92,0-9 0,0 6-83,0-4 0,5-1 118,3 2 0,2-3-100,1-1 0,1 0 94,-1 0 0,1 0-113,-1 0 4,5 0-30,-3 0 1,9 0 86,-3 0 0,2 0-81,2 0 1,0 0 8,0 0 0,-5 0-21,-3 0 1,1 0-118,0 0 120,-1 5 0,-4-4 104,1 3-304,-6-3 289,-1-1-268,0 0-66,-4 0-1475,4 0-315,-15 0 1920,8 5 0,-13-3 0,8 3 0</inkml:trace>
  <inkml:trace contextRef="#ctx0" brushRef="#br1" timeOffset="1">9959 13225 7939,'0'-6'665,"0"1"776,0 5 1,5 0-1342,3 0 0,3 0 43,4 0 1,-1 0-47,5 0 0,0 0 3,4 0 0,4 0-23,0 0 1,0 0-81,0 0 1,1-4-29,2 0 0,7-1 73,-2 1 1,1 2-167,-1-6 1,3 4 10,0-3 1,0 4-80,-4 0 1,-5 0 114,-2-1 0,-7 3 31,-1-3 1,-5 3-27,1 1 11,-2 0 48,-1 0-61,-1 0-455,-5 0-204,-1 0-266,-5 0 474,-5 0 1,-1 4-731,-5-1 1255,-1 1 0,1 1 0,-1 2 0</inkml:trace>
  <inkml:trace contextRef="#ctx0" brushRef="#br1" timeOffset="2">10096 13454 9445,'-5'6'1355,"4"-1"-965,-4-5 1341,5 0-1619,5 0 1,1 0 69,5 0 0,1 0 21,-1 0 0,5 0-117,-1 0 0,1 0 67,-1 0 1,3 0-133,5 0 1,-3 0-14,3 0 1,-2-4-98,5 1 0,0-1 84,0 4 0,0-4-122,4 0 1,-1 0-38,2 4 0,0-1 118,-4-3 1,0 3-22,-4-3 0,-6 3 49,-1 1 1,0 0-61,-1 0 1,-3 0 60,-5 0 0,1 0-13,3 0 47,1 0 20,-1 0 111,1 0 0,-5 0-49,1 0 23,-6 0-70,3 0-143,-5 0 0,-5 0-839,-2 0-873,-3 0 1803,-2 0 0,1 5 0,-1 1 0</inkml:trace>
  <inkml:trace contextRef="#ctx0" brushRef="#br1" timeOffset="3">11364 13397 7916,'-7'-5'572,"2"3"-56,5-3 687,0 5-1196,0 5-22,5-3 0,0 4 99,3-2 0,2-3-34,-2 3 4,2 2 1,3-5-2,2 3 1,-1-2-38,5-2 1,-1 3-12,1 1 1,2 0 8,-2-4 1,3 0-84,1 0 0,0-1-12,-1-3 1,0 3 95,-3-3 0,5-3-58,-5 0 1,1 0 37,-4 0 1,-2-1 0,5-3 1,-5 3 17,1 1 1,-1-1 4,1-3 0,-2-1 32,2 1 0,-4-2 106,-3-2 1,1 2 17,-5-2 0,3 2-71,-3 2 0,0-1-24,-4 1 0,-1 0 0,-3-1 1,1 1-118,-4-1 0,-1 5 29,-3-1 1,-1 4 22,1-3 0,-6 4-34,-2-1 1,-2 3-18,-2 1 0,-1 5-31,-3 3 1,-2 3 60,-5 4 1,-1-1-16,1 5 1,-3-3 52,3 3 1,-1-4 3,8 4 0,0-1-37,4 1 1,2 2 1,2-2 0,2 3-21,6 1 1,1 3-3,2 1 0,3 0-36,5-5 0,0 1 53,0 0 1,0 0-112,0 0 0,4-2 16,0-2 1,5 2 29,-2-6 0,3 4 67,2-4 1,0 0 74,4-3 0,-2-2-46,5-2 0,0 1 12,4-6 1,3 5 193,1-4 1,-1 0 11,-3-4 0,1 0 9,3 0 0,-7 0-75,3 0 1,-4-4 59,0 0 0,2-4-168,-6 5 1,0-5 14,-4 4 0,-3-1-123,0 1 1,-4 2-506,3-6 149,-4 6 0,2-5 0,-5 3 394,0 3 0,-5-9 0,-2 4 0</inkml:trace>
  <inkml:trace contextRef="#ctx0" brushRef="#br1" timeOffset="4">12289 13145 7956,'0'-6'376,"0"1"266,0 5-233,5 0-218,-4 0 0,9 0-40,-2 0 1,-2 0 19,2 0 1,1 0-3,6 0 0,-1-4 7,5 0 1,-4 1-29,4 3 0,0 0-6,4 0 0,0-2 2,0-2 1,-2 3-165,-2-3 1,2 3 105,-6 1 1,1 0-78,0 0 0,-4-1-17,4-3 1,-4 3 34,0-3 1,-1 3 12,1 1 1,-5-2-149,1-1 144,-6 1-156,8-3-510,-8 5 182,3 0 65,-5 0 0,-5 0 0,-2 0 1</inkml:trace>
  <inkml:trace contextRef="#ctx0" brushRef="#br1" timeOffset="5">13260 12472 8038,'0'-7'-1041,"0"2"1591,0 5-148,0-5 199,0 4-169,0-4 43,0 5 1,-4 1-209,0 3-14,0-3-49,-1 9-35,-1-3 1,-2 3-42,1-3 16,4 4-30,-7-5 0,5 5 59,-3 1 0,-2-1-34,2 1 1,-2 3 3,-1 0 1,-1 4 23,1-4 0,0 6-21,-1-2 1,1 2-43,-1 2 0,1 0 59,-1 0 0,5 1-138,-1 2 1,2 0-9,-2 4 1,-1-4-103,6 0 1,-5 2 106,4-1 1,0 3-19,4-3 0,0 1-22,0-1 0,0-6-124,0 6 1,0-6 25,0 6 1,4-4 41,0-4 1,5 2 13,-2-2 1,4-1 20,0 1 0,0-5-17,1 1 0,-1-2-25,1-1 0,-1 0 1,1 3 1,-5-3 9,1-1 0,-1 5 2,5-5 1,-5 2-129,1-6 142,0 9 30,-2-14 1,3 13-13,-5-7 0,5 2 31,-2 1 1,0-3 4,0 0 1,0-5 20,0 5 0,2-4 298,-5 4-260,5-6 198,-3 3-59,0-5 0,1 0-79,-3 0-288,-3 0-359,4 0-904,-5 0 1432,-5 0 0,-2-5 0,-4-1 0</inkml:trace>
  <inkml:trace contextRef="#ctx0" brushRef="#br1" timeOffset="6">13442 12552 7936,'0'-7'1173,"0"2"-639,0 5-390,0 5 1,2 2-144,1 4 0,0 0-19,5 1 0,-1-1 7,5 1 0,-1 0-1,0 4 0,1-4 7,-1 3 0,1-1-104,-1 2 0,2-4 102,2 4 1,-2-5-131,2-3 1,-2 2 78,-2-3 0,1-2 56,-1-1-101,0 3-11,1-6-201,-6 4-37,-1-5 62,-5 0 0,-5 0 0,-1 0 1</inkml:trace>
  <inkml:trace contextRef="#ctx0" brushRef="#br1" timeOffset="7">13671 12517 7951,'0'-11'786,"0"5"-287,0 0-316,0 6 0,-4 6-215,0 1 1,-5 3 115,2 2 0,-3 0-74,-2 4 1,1-2 176,-1 5 0,-3-4-180,0 4 1,0-4-255,3 4 0,1-4 137,-1 4 1,2-5-93,3 2 1,-2-4-132,5 0-227,-5-1 78,8 1-314,-4-1 167,5 0 629,0-4 0,0 3 0,0-4 0</inkml:trace>
  <inkml:trace contextRef="#ctx0" brushRef="#br1" timeOffset="8">13785 12700 7899,'5'-6'211,"-4"-1"326,3 4 52,-3 1-102,-1-3-158,0 5 1,0 5-165,0 3 0,0 2-75,0 1 0,2 6 17,1 2 0,-1 3-151,2 0 0,-3-3 61,-1 0 0,0-5-219,0 2 0,0 0 51,0-1 0,4-3-80,-1-5-197,1 1 191,-4-2-509,0 4 746,5-8 0,-3 8 0,3-4 0</inkml:trace>
  <inkml:trace contextRef="#ctx0" brushRef="#br1" timeOffset="9">14128 12494 7663,'0'-6'1344,"0"-4"-564,0 9-604,0-4 0,0 6-87,0 3 0,0 3-45,0 9 1,0-4 88,0 3 0,0 2-171,0-2 1,0 5 8,0-1 0,0-1-60,0 1 1,0-5 60,0 1 0,0-2 29,0-1 0,0-5-113,0 1-275,0-1-431,0 5 436,0-6-4,0-1-911,0 0 1297,0-3 0,0 3 0,0-5 0</inkml:trace>
  <inkml:trace contextRef="#ctx0" brushRef="#br1" timeOffset="10">13979 12654 7934,'-6'0'647,"1"0"-62,5 0-365,5 0 0,1 0-66,6 0 0,0 0-12,3 0 1,-1 0-198,5 0 1,1 0 28,2 0 1,0 0-165,-3 0 0,3-1 54,-3-3 1,2 3-316,2-3 451,-5-2 0,3-1 0,-3-4 0</inkml:trace>
  <inkml:trace contextRef="#ctx0" brushRef="#br1" timeOffset="11">14436 12529 8009,'0'-12'728,"0"1"-432,-5 5 0,4-1 159,-3 3 536,3 3-628,1-4 0,1 6-166,3 3 0,-3-1-23,3 4 1,2 1-135,2 3 1,1 6 56,-2 2 1,3-1-178,-2 1 1,2-2-293,1 2 1,1 2 224,-1-6 0,1 4-55,-1-4 0,1 0-7,-1-3 0,0-1-14,1 1 0,-5-2 79,1-3 0,-4 2-141,4-5 0,-5 4 98,5-4 1,-6 1-478,2-2-500,-2-1 1164,-2 3 0,0 0 0,0 1 0</inkml:trace>
  <inkml:trace contextRef="#ctx0" brushRef="#br1" timeOffset="12">14619 12540 7963,'0'-11'445,"0"-1"-11,0 1 446,0 5-309,0 0-369,0 6 1,-5 0-63,-3 0 1,2 7-199,-2 4 0,0 2 50,-3 6 0,-4 0-162,0 4 0,-2 0-240,2-1 0,2 1 194,-2 0 0,2-1-308,2-3 0,3-3 157,1-4 1,4-1 3,-1 1 1,3-5-125,1 1 487,0-6 0,-5 8 0,-1-3 0</inkml:trace>
  <inkml:trace contextRef="#ctx0" brushRef="#br1" timeOffset="13">14642 12689 7963,'5'-12'162,"2"1"1,0 3 328,0 1 0,1 3-143,3-4 0,-3 6 6,-1-2 0,1-1 22,3 1-161,1 0 1,-1 4-236,1 0 0,-5 1 97,1 3 0,-5-1-202,0 4 0,2 1-48,-1 3 0,0 2-47,-4 2 0,-1-2 50,-3 2 1,1 2-80,-4-2 0,0 1 44,0 0 0,-2-4 56,5 4 1,-3-4 52,3 0 0,-1-2-99,1-3 384,3 4 144,-5-5 214,12 5-393,0-4 0,5-2 130,1-5 1,-1 0-139,1 0 1,-5 0-15,1 0 1,-1 0-376,5 0 1,-1 0 114,1 0 1,-1 0 127,1 0 0,-1 0 0,0 0 0</inkml:trace>
  <inkml:trace contextRef="#ctx0" brushRef="#br1" timeOffset="14">15098 12483 7888,'-6'0'873,"1"-5"-242,5 4-383,0-4 1,-1 5 212,-3 0-204,3 0 1,-4 5-87,5 2 0,0 3 0,0 2 0,0 3-25,0 0 1,0 2-191,0-2 0,0-1-123,0 5 1,0-4 33,0 4 1,0-5-132,0 1 0,0-2 83,0-1 0,0-1-31,0 0 0,3-3-446,1 0-425,0-6 1083,-4 3 0,5 0 0,1 2 0</inkml:trace>
  <inkml:trace contextRef="#ctx0" brushRef="#br1" timeOffset="15">14916 12620 8048,'7'-6'346,"1"2"0,1 3-119,6 1 0,-1 0-26,5 0 0,0 0-160,4 0 1,0-2 94,0-1 1,-1 1-449,1-2 1,0 3-27,0 1 1,-4 0-205,0 0 0,-4-1 542,4-3 0,-5 3 0,3-4 0</inkml:trace>
  <inkml:trace contextRef="#ctx0" brushRef="#br1" timeOffset="16">15395 12460 7998,'0'-11'83,"0"-1"992,5 1-317,-3 5-382,3 0 1,-1 12-192,-1 1 1,6 3-37,-1 2 1,1 3-161,-2 0 1,5 6 59,-1-2 0,1 2-153,3 2 0,1-1 48,0-3 0,-1 1-183,-4-5 1,4-1 80,1-6 0,-1 1-63,-4-6 1,-3 5-298,0-4 207,-1 0 1,1-1-753,-1 1 1063,-4 0 0,-3-4 0,-6 0 0</inkml:trace>
  <inkml:trace contextRef="#ctx0" brushRef="#br1" timeOffset="17">15589 12449 7879,'0'-12'0,"0"1"0,0-1 462,0 1 732,0 0-377,0 4-411,0 2 1,-1 6-283,-3 3 1,-3 3-89,-8 4 1,2 6-234,-2 2 1,-2 6 98,2 2 0,-4-1-89,4-3 0,-1 0-142,5 0 1,3 0-346,1-1 1,3-4 114,-4-3 1,6-2 558,-2-1 0,3-1 0,1 0 0</inkml:trace>
  <inkml:trace contextRef="#ctx0" brushRef="#br1" timeOffset="18">15669 12540 7890,'7'-11'26,"2"3"475,-6 0 868,6 6-538,-2-8-564,4 9 1,-1-6-207,-2 3-129,2 3 0,-7-4-263,4 5 166,-4 0-287,2 0 234,-5 5 123,0 1 0,0 6-97,0-1 1,0-3 53,0-1 1,0-3 78,0 4 0,0-6 24,0 4 135,0-1-112,0-4 198,0 9-183,5-9 1,-3 4 5,6-5 1,-4 2 69,3 1 0,-3-1-61,4 2 0,-4-3 270,3-1-223,1 0 1,3 4 93,1-1 0,-1 2-102,1-1 0,-5-2-5,1 1 0,-4 2 23,3-1-22,-4 5 0,2-3-68,-5 6 1,-1-1 63,-3 1 1,-3-1-63,-4 1 1,-5-1 3,-4 0 1,-2-3-92,-5 0 1,3-1-91,-3 5 0,-1-2-284,2-3 1,-1 2 473,4-5 0,0 5 0,0-3 0</inkml:trace>
  <inkml:trace contextRef="#ctx0" brushRef="#br1" timeOffset="19">13511 13088 8399,'7'0'530,"1"0"0,-4-1 37,4-3-259,-6 3 150,8-4-350,-3 5 1,4 0 40,0 0 0,1 0-94,-1 0-1,4 0 58,1 0 1,0 0-16,-1 0 1,-1 0 8,5 0 1,-3 0-109,3 0 0,0 0 51,4 0 0,-1 0 58,1 0 1,0 0-111,0 0 0,0-1 16,0-3 0,-1 3 4,1-3 0,-1 2 13,-3 2 1,2 0-10,-1 0 1,1 0 12,2 0 1,0-1-17,0-3 1,-1 3-12,1-3 34,0 3-18,0 1 0,0-4 26,0 0 1,0 1-20,-1 3 0,1 0 5,0 0 1,-4 0-33,0 0 0,0-2-6,4-1 1,0 1 14,0-2 1,-1 3-6,1 1 0,-1 0-52,-3 0 0,3 0 49,-3 0 0,2-4-18,2 1 0,0-1 34,0 4 0,-2 0 2,-2 0 1,3 0-18,-3 0 0,2 0 2,2 0 1,1 0-3,3 0 0,-3 0 1,3 0 1,-2 0-57,2 0 1,-3 0 51,3 0 1,-3 0-44,-1 0 1,-1 0-2,1 0 0,0 0-6,0 0 0,-2 0-1,-1 0 0,1 0-8,-2 0 1,3 0 23,1 0 0,-1 0-1,1 0 1,-1 0 8,-3 0 0,2 0-11,-2 0 0,3 0 76,1 0 0,-4 0-81,0 0 140,0-5-110,-1 3 0,2-3 19,-5 5 0,4-3 4,-3-1 1,0 0-9,-1 4 1,-2-1 3,2-3 1,-2 3-5,-2-3 0,1 3-3,-1 1 0,1 0-1,-1 0 0,0 0 2,1 0 0,-5 0 0,1 0 0,-4 0-1,3 0-1,-4 0-152,2 0-2075,-5 0 1416,-5 0 811,-1 0 0,-16 5 0,-2 1 0</inkml:trace>
  <inkml:trace contextRef="#ctx0" brushRef="#br1" timeOffset="20">14425 13123 7967,'0'-7'-1849,"0"2"5417,0 5-3160,0 5-187,0 2 0,-4 4-39,0 0 1,-1 2-68,1 2 0,2-2-130,-6 2 0,4 2-128,-4-2 1,5 0 101,-5-3 0,4 3-94,-3 0 67,4 0-33,-7-3 1,7-2 16,-4-3 0,4 4 62,-1-4 0,2 0-2,-2 0 0,3-3 14,-3 4 3,3-6 5,1 3-6,0 0 0,1-3 7,3 1 0,2-1-1,6-2 1,-1 0-2,0 0 1,5 0-4,-1 0 0,0 0 276,-3 0 0,4 0-269,-3 0 1,3 0 34,-4 0 0,-5 0-84,1 0 0,-1 0-147,5 0 1,-4 0-1172,-1 0 111,-4 0 1255,7 0 0,-4-5 0,6-2 0</inkml:trace>
  <inkml:trace contextRef="#ctx0" brushRef="#br1" timeOffset="21">14573 13305 7967,'-6'-5'-265,"1"-1"1106,5 0 102,0 0-143,0 6-505,0 6 1,0 0-126,0 5 0,0 2-14,0 2 1,0-1-26,0 5 0,0-1-159,0 1 1,0 1 50,0-4 1,3-1-318,1-4 238,0 1 0,-4-1 42,0 0 11,0-4-99,0 3-238,0-9-424,0 4 402,0-5 0,5 0 0,1 0 0</inkml:trace>
  <inkml:trace contextRef="#ctx0" brushRef="#br1" timeOffset="22">16046 13043 7865,'0'-7'897,"0"2"1404,0 5-2121,5 0 0,-2-1 16,5-3 1,-1 3-26,5-3 0,-1 3-159,0 1 0,5 0 140,-1 0 1,1-1-124,0-3 1,-2 2-50,5-1 1,-4-2 61,4 1 1,-5 0-137,1 4 0,-2-4-84,-2 0 0,-3 1-227,-1 3 0,-3 0-491,4 0-561,-6 0 1457,3 0 0,-5 0 0,0 0 0</inkml:trace>
  <inkml:trace contextRef="#ctx0" brushRef="#br1" timeOffset="23">16709 12803 8005,'6'-12'0,"-1"5"0,-5-1 534,0 1 38,0 0-165,0-3 1,-1 9 240,-3-3-399,3-2 0,-6 4 104,4-1-149,1 1 1,-7 4-34,6 1 1,-6 4-1,1 4 0,-1 2-110,2 2 0,-3-1 87,2 5 0,2 0-260,-2 4 0,2 0 53,-2 0 0,-1 3-71,5 1 1,1 1-49,3-2 0,0-1-193,0 1 1,1-3 129,3-4 0,2 1-128,5-4 1,2-1 170,2-4 1,-2-1 193,2-2 1,2 1 170,-2-5 0,1 0 20,0-4 0,-2 0 64,5 0 1,-4 0-111,4 0 1,0-6-20,4-1 0,-5 0 42,-3 0 1,1-5 97,-1-3 1,1 0-30,-5 4-295,1-6 150,-6 4 0,3-8-167,-5 2 1,-1 1 51,-3-1 1,0 0-93,0-4 1,0-4 89,0 1 0,-5-1-136,-2 4 0,-1 0 95,-3 1 1,2 0-24,-6 3 0,1 3-220,-2 4 1,2 4 73,-5 1 1,4 4-111,-4 0 1,5 1-134,-1 2 1,2 0-64,2 0 0,-1 5 49,1 3 0,0 3 496,-1 5 0,-4 1 0,-2 6 0</inkml:trace>
  <inkml:trace contextRef="#ctx0" brushRef="#br1" timeOffset="24">16583 12963 7996,'0'6'0,"0"0"-86,0-2 468,0-3-122,0 10 1,1-10 221,3 3-233,3 2 1,8-5 20,0 3 0,5-3 150,-1-1 1,2 0-93,-2 0 1,6 0-103,-2 0 1,2-1-115,-2-3 1,1 2-98,3-6 0,-7 4-216,3-3 1,-8 3-399,0-4-756,-2 6 1035,-7-3 320,0 5 0,-6-5 0,0-2 0</inkml:trace>
  <inkml:trace contextRef="#ctx0" brushRef="#br1" timeOffset="25">17017 12335 7930,'-6'0'1052,"1"0"1551,5 0-2339,0 5 0,0 1 23,0 5 1,3-3-28,1 0 1,4-1-17,-4 5 0,5 0 28,-2 4 0,0-4-181,0 3 0,1 2 128,3-2 1,1 4-172,-1-4 0,0 6-26,1-2 1,-1 2-97,1 2 1,-1 0 118,1 0 1,-1 0-87,0 0 0,1-1 4,-1 1 1,1 1-117,-1 3 1,-3-3-343,-1 3 285,1-3 103,-2-1 0,3 0-227,-5-1 0,4 1 9,-5 0 1,1-1 26,-4-3 1,1 2 147,3-2 0,-2-1 62,1 1 0,-1 0-45,-2 4 0,0 0 110,0 0 0,-2 0 272,-1-1-153,1 1-31,-3 0 0,0 0 157,-3 0 1,0 0-142,0-1 1,-2-3-69,2 0 1,-2-5-80,-1 2 0,3 0-153,0-1 1,1 1 116,-5-5 1,5 0 10,-1 1 0,4-5 42,-3 1 0,4-4-153,-1 4 388,-2-6-120,5 3-65,-9-5-326,8 0-395,-3 0 84,5 0-118,0-5 754,0-1 0,5-6 0,2 1 0</inkml:trace>
  <inkml:trace contextRef="#ctx0" brushRef="#br1" timeOffset="26">17405 12380 7449,'0'-6'-892,"0"0"1809,0 2-535,0 2 0,0-4 163,0 2-220,0 3-126,0-4 81,0 5 148,0-5-112,0 4-7,0-4-132,0-1 0,2 5-138,1-3 1,-1 2-57,2-2 0,2 3 109,2-3 1,-2 3-109,1 1-72,1 0 139,4-5 0,-1 3 30,0-1 1,1 1-57,-1 2 0,4 0 5,1 0 1,-1 0-181,-4 0 213,-4 0 15,3 5-151,-4-3 1,2 6 158,-1-4-170,-4 5 0,2-2-10,-5 4 0,0-3 29,0-1 1,-4 1 0,0 3 0,-5 1-11,2-1 1,-2 0-21,1 1 0,-2-1-123,3 1 1,2-5 115,1 1 0,-1-4-67,1 3 213,-5 1 0,8 0 18,-3-1 210,3-4-247,1 2 0,0-4 292,0 3-209,0-3-24,0 4 0,1-5 344,3 0-156,2 0-114,5 0 1,1 0 60,-1 0 0,2 0-6,2 0 0,-1 0-35,5 0 1,-4 0-38,4 0 0,-5 0 15,2 0 0,-4 0-32,0 0 1,-2-1 78,-2-3-286,2 3 90,-9-4-1200,4 5-489,-5 0 1682,-10 0 0,-3 0 0,-10 0 0</inkml:trace>
  <inkml:trace contextRef="#ctx0" brushRef="#br1" timeOffset="27">18182 12357 8013,'6'-5'119,"-1"4"645,-5-4 681,0 5 0,0 5-1344,0 3 1,0-2-14,0 2 1,-3 0 10,-1 8 1,-5 0-2,1 3 0,-2 3-28,-1-3 1,-1 4 1,1 3 1,-1-2-80,1 3 0,0 1 65,-1-1 0,1-1-3,-1-3 1,2 4-30,3-1 0,-2 1-14,5-4 1,-4 4 11,5-1 0,-6 5-9,1-5 1,2 5 1,-2-5 1,2 2-7,-2-1 1,-2-3-148,2 3 0,-1 1 91,2-2 0,-3 1-160,2-4 0,2-2 65,-2-2 1,6 2 43,-2-6 1,1 1 76,-1 0 1,3-4-11,-3 4 1,3-4 31,1 0 0,-1-1-125,-3 1 244,3-1 1,-4 0-38,5 1 1,-4-5-36,0 1 1,-1-2-13,1 2 0,2 1 54,-6-5-61,5 5 1,-3-4 31,2 2-59,3 3 0,-4-7-1,5 5 7,0-6 1,0 4-23,0-2 4,0-2 0,0 4-87,0-2 36,0-3 1,-1 4 6,-3-5 1,3 1-284,-3 3 135,3-3-270,1 4-1380,0-5 1850,5-5 0,-4-1 0,4-5 0</inkml:trace>
  <inkml:trace contextRef="#ctx0" brushRef="#br1" timeOffset="28">18342 12928 7598,'-6'0'382,"0"0"1,6-1 212,0-3-338,0 3-71,0-9 0,2 9 230,2-3-251,2-3 0,5 5-13,1-6 1,-1 6 29,1-2 1,3 3-34,0 1 1,4 0 26,-4 0 0,4 0 12,-3 0 1,3 0-128,-4 0 0,0 1 8,-4 3 1,1-2-152,-1 6 1,-4 0 37,-4 3 0,-1 2-126,-2 2 0,0-1 41,0 5 1,-3-4-147,-4 4 1,-1 0-42,-7 4 1,1-1 86,-1-3 0,2 1 21,-2-5 0,2 4 82,2-4 0,0 1-54,4-5 128,-3 1 1,5-1 158,-3 0 1,3-3 38,5 0 285,-5-6 78,4 8-149,-5-8-240,6 8 0,0-8-27,0 6 0,2-6-8,2 2 0,-2 1-1,6-1 1,1 1-2,6-1 1,-1-3 31,5 3 0,0-3 0,4-1 1,-2 0 119,-2 0 0,3-3-80,-3-1 1,-3-1-32,0 1 1,-4 3-102,0-3 1,-5 2-337,1 2 135,-6 0-340,4 0-538,-6 0 1,-6 0 75,-1 0 980,2 0 0,-5 0 0,3 0 0</inkml:trace>
  <inkml:trace contextRef="#ctx0" brushRef="#br1" timeOffset="29">19130 12734 7603,'6'-5'-476,"-1"4"1491,-5-4 407,0 5-1182,-5 0 1,3 0-58,-6 0 1,4 0-28,-3 0 1,-1 4-6,-3-1 1,3 6 13,0-1 0,1 2-6,-5 2 1,2-1-97,3 0 1,-3 5 75,2-1-150,-2 5 118,-2-2 0,-3 9-53,0-1 0,0 2 30,3-1 0,1-2-165,-1 6 1,6-5 91,2 5 0,-1-6-149,1 2 1,1-3 68,3-1 0,0 0-100,0-1 1,1 0 34,3-3 0,-2 1 104,6-4 1,-4 3 5,3-4 1,1 0-21,3-4 1,-3 0 29,-1-4 1,0 3 8,0-2 0,4-2 13,-4 2 0,0-6 22,0 2 0,-3 1-52,4-1-113,-6 0 0,7-3 9,-5 3-600,0-3 326,-4 4 9,0-5 0,0-5 0,0-1 0</inkml:trace>
  <inkml:trace contextRef="#ctx0" brushRef="#br1" timeOffset="30">19324 12860 8667,'0'6'541,"0"4"-316,0-2 1,0 2-21,0 2 1,0 0-145,0 3 0,0-2 86,0 2 1,0 2-103,0-2 1,0 5-24,0-1 1,0-1-110,0 1 0,1-3 68,3 3 0,-3-4-115,3 4 1,-1-5 104,1 1 1,-3-2-68,3-2 1,-3-3 112,-1-1 0,4-3 30,0 4-253,-1-6 66,-3 8-238,0-8-282,0 3 660,0-5 0,-5 0 0,-1 0 0</inkml:trace>
  <inkml:trace contextRef="#ctx0" brushRef="#br1" timeOffset="31">19587 12860 7848,'6'-12'0,"-1"5"-12,-5-1 1,1 6-19,3-2 810,-2-2-182,3 4-125,-5-3 404,0 5-613,0 5 1,0 2-14,0 4 1,0 0-164,0 1 0,0 3 92,0 0 1,0 6-339,0-2 118,-5 7-92,3-2 1,-7 8-180,6-5 1,-5 1 109,4-2 0,-3 0-60,3 4 1,-4-6-27,4-1 1,1-1-104,3-7 1,-4 0 209,0-3 1,0-1-54,4 0 203,0 1 0,0-4-321,0-1-319,0-4 192,0 2 478,0-5 0,0 5 0,0 1 0</inkml:trace>
  <inkml:trace contextRef="#ctx0" brushRef="#br1" timeOffset="32">19678 13031 7864,'8'-10'250,"-1"2"0,-3-2 21,4 3 0,-4 0 130,3 0 0,0 3-217,0-4 1,7 6-15,-2-2 1,2-1-40,-3 1 1,0 0 321,1 4-386,-1 0 134,1 0-231,-1 0 1,-1 2 100,-2 1 0,-2 4-145,-2 4 0,-3 1 81,3-1 0,-3 0-132,-1 1 1,0 4 78,0 3 0,-5-1-108,-2 1 0,-4-1-234,0 1 1,3 1 109,1-5 0,-1 4-40,-3-3 0,-4-1 222,-1-4 1,5 1 131,3-1 1,4-3 19,-3-1 0,4-3 189,0 4 0,0-6 223,-1 2-226,3 3 59,-4-6-170,5 4 1,1-1-15,3 0 1,-2-1 1,6-3 1,-4 0-31,3 0 0,5 0-4,3 0 0,4 0-10,-4 0 1,2 0-9,-2 0 1,-2 0-184,2 0 180,-2 0-13,-2 0 0,1-1-139,-1-3 136,0 3 0,-3-5-480,0 2 147,-1 3-600,0-5-573,-2 6 1458,-5-5 0,0 4 0,0-4 0</inkml:trace>
  <inkml:trace contextRef="#ctx0" brushRef="#br1" timeOffset="33">20066 12689 7514,'0'-8'-2,"0"0"670,0 6-248,0-3 0,0 3 471,0-1-236,0 1-58,0-3 249,0 5-594,0 5 0,0 2-4,0 4 0,6 1-14,1-1 1,-1 0-49,2 1 0,0 3-1,3 0 1,1 2-12,-1-2 0,0-1-14,1 5 0,-1-1-151,1 1 0,-1 1 40,1-5 1,-1 6-139,0-2 1,1-2-46,-1 2 1,-1-1-30,-2 1 0,1 2 42,-5-6 0,3 5-152,-3-1 0,0-1 59,-4 1 1,0-1-72,0 1 1,-4 1 110,0-5 0,-3 2 13,3-2 0,-4-2-43,4 2 0,-7-2-2,3-2 176,-4 0-69,5 1 1,0-2 20,-1-2 0,4 2 31,-3-3 1,3 0-58,-4 0 161,6-4 0,-5 6 1,4-5-194,1-1 13,-3 2-45,5-3-172,0 3-3331,0-5 3671,0-5 0,-5-2 0,-1-4 0</inkml:trace>
  <inkml:trace contextRef="#ctx0" brushRef="#br1" timeOffset="34">20341 12666 7808,'0'-7'188,"0"2"0,0 4 313,0-3-288,0 3 135,0-4 107,0 0-97,0 4-165,0-10 0,0 9 168,0-6-193,0 6 0,0-5-142,0 4 93,0 1 0,1-3-137,3 5 1,-2-4 72,6 1 0,-4-1 53,3 4 1,1-4-12,3 0 0,1 0 4,-1 4 0,-3 0-42,-1 0 0,1 0-81,3 0-116,1 0 159,-1 5 1,-1 2-156,-2 4 1,-3 1 19,-5-1 0,0 0-70,0 1 1,0 1 73,0 2 1,-5-2-55,-3 2 1,2-1 2,-2 1 0,2-6 37,-2 2 0,0-2 227,4 3-197,-5-6 21,8 4 0,-6-7 207,3 4-44,3-4 163,-4 7-187,5-9 156,0 4-70,0-5 10,5 0 119,2 0 1,4 0-78,0 0 1,5 0 27,-1 0 1,1 0-69,0 0 1,-3 0-65,7 0 1,-5 0-37,4 0 0,-5 0-122,1 0 0,-6 0 189,-2 0-175,1 0 1,0 0-157,-1 0 132,-4 0-171,2 0-451,-5 0 176,-5 0 0,2 0 77,-4 0 437,-1 0 0,-8 0 0,-2 0 0</inkml:trace>
  <inkml:trace contextRef="#ctx0" brushRef="#br2" timeOffset="35">7949 13385 7861,'-11'0'-527,"3"0"-66,0 0 1,4 0 1553,-3 0-353,-1 0-64,-3 5 148,4-3-158,-3 3-28,9-5 179,-4 0 1749,5 0-2328,5 0 1,-1 0-191,7 0 0,-1 0 26,9 0-80,1 0 132,2 0 1,6 0-162,3 0 1,6 0 68,1 0 0,1 0-139,-1 0 0,3 0 69,4 0 1,1 0-136,0 0 1,-1 0-349,1 0-652,0 0 1095,-1 0 0,1 0-115,0 0 114,-1 0 152,1 0 1,-4 0 155,0 0-293,0 0 178,-2 0 0,1 0 190,-3 0 0,-4 0-95,1 0 1,-2 0 132,-7 0 0,0 0-41,-7 0 1,1 0 56,-5 0 0,2 0 1118,-2 0-1224,-8 0 145,9 0 346,-10 0-184,0 0-74,5 0-274,-10 0 1,3 0-95,-8 0 0,1 0 4,-4 0 0,-1-2-206,-3-1 0,-1 1-299,1-1 251,4 1 55,-3-3-125,4 4 251,-5-9 1,3 8 62,0-1 0,4-2-9,-3 1 0,4-1 84,0 1 0,0 3 77,-1-3-166,3 3 10,-4-5 76,0 5-66,4-4 16,-5 0 168,1 4 4,4-4-76,-4 0 214,5 3-259,0-3-15,0 5 0,5 0-177,3 0 0,-2 2-59,2 1 212,-1-1 16,10 3 0,-3 0-13,5 2 0,-1 0 15,1 0 0,2 0 156,-2 0 1,-2 3-115,-2-2 1,-2-3 22,-2-1 1,-3 1 23,-1-1 0,-4 1 286,1-1 136,-3-3-243,-6 9-90,-2-9 0,-10 5-56,-6-6 0,-1 3-98,-7 1 0,-3 4-167,-4-4 0,-1 3-357,1-3 0,2 4-1781,-2-5 2248,2 1 0,2-4 0,0 0 0</inkml:trace>
  <inkml:trace contextRef="#ctx0" brushRef="#br2" timeOffset="36">1359 13123 7441,'-6'0'1065,"1"5"-790,5 2 0,0 5 84,0 3 0,0 4-148,0 8 1,-4 2 3,0 5 0,0 2 9,4 2 0,0 1-22,0 3 0,-4 1-135,1-5-591,-1 5 602,-1-7 1,3-1-127,-1-4 1,-2-2 60,1 1 1,-4 2-135,4-5 1,1-1 91,3-3 1,0-4-132,0 0 1,0-5 80,0 2 0,1-8 462,3 0-621,-3 0-27,4-2-270,0-1-603,-4-5 1138,4 0 0,0 0 0,2 0 0</inkml:trace>
  <inkml:trace contextRef="#ctx0" brushRef="#br2" timeOffset="37">1313 13499 7973,'0'-11'1,"0"5"558,0-4 1,2 8 239,1-2-411,4 3 0,4 8-216,1 4 0,0 2 13,4 6 1,-2 0-271,5 4 73,0-1-104,3 6 1,-3-4-60,1 3 0,-3-3 102,2-1 1,3 0-144,-3 0 1,-1-2 10,1-2 1,-5-2-88,1-6 0,1-1 178,0-2 1,-2-2 266,-7-2 0,3-3-63,-2 3 0,-2-2 711,2-2 252,-6 0-513,4 0-139,-6 0 1,0-6 743,0-1-663,0-3 1,0-6-177,0 1 0,-4-5-13,0 1 1,0-3 153,4-1 0,-4-1-390,1-2 13,-1-3 21,4-6 1,0 1-540,0 0 336,0-1-117,0 1 1,0 0-239,0 0 1,0 3 264,0 1 1,0 6-96,0 1 0,0 0 14,0 4 1,0 2-82,0 2 1,1 4-412,3 3 392,-3-2-135,4 9-687,0-4 480,2 5 167,4 0 0,-3 5-892,-1 2 1450,1 9 0,-2 1 0,-1 6 0</inkml:trace>
  <inkml:trace contextRef="#ctx0" brushRef="#br2" timeOffset="38">1964 13614 8020,'-1'-8'16,"-3"0"220,3 6 244,-9-8-44,4 8 1,-2-3-160,0 5 54,6 0 1,-3 5-325,0 2-48,3 4 152,-3 1 1,5 3 40,0 0 0,-4 4-7,1-4 0,-1 4-148,4-3 0,-1 0 62,-3-1 0,3-1-158,-3 5 0,4-5-47,4 2 22,-3-4 175,9-5 1,-4 3-298,6-3 88,-1-2 41,1 1 0,-1-3-16,0 1 1,5 0 140,-1-4 1,4-4 90,-4 0 0,5-5-68,-1 2 0,-1-5 126,1-3 0,-4 1 17,5-5 0,-8 4 235,0-4 1,-2 4 155,-6-4-332,-1 5 1,-3-8-115,0 3 4,-5-2 1,-5-2-149,-5 0 1,-7 1-321,0 3 0,-1 3-1607,-4 4 1319,3 6 0,6 1-22,3 5 655,2 0 0,2 5 0,-1 1 0</inkml:trace>
  <inkml:trace contextRef="#ctx0" brushRef="#br2" timeOffset="39">2238 13579 7945,'-6'0'155,"1"0"1181,5 0 0,4 2-944,0 1-223,5 4 1,-7 6-15,6 2 0,-6-3-50,2 4 0,-3 0-230,-1-1 0,4 4-583,0-3 404,0-1 35,-4 1-187,0-3 188,0 4 141,5-6 19,-4 0 144,4-4 407,-5-2 1057,0-5-1242,0-5 1,0-2 68,0-4 1,0 2 267,0-2-463,0 2 0,0-9 58,0 3 1,0 1-44,0-5 1,5 0-134,3-4 0,-1 0 97,5 0 1,-6 2-318,9 2 1,-4-2-161,4 6 0,-1 4 20,1 3 0,-2 6-207,2-2 0,-2 2-31,-2 2 1,0 2-308,1 2 1,-2 2 189,-2 5 701,-3 1 0,0 4 0,1 2 0</inkml:trace>
  <inkml:trace contextRef="#ctx0" brushRef="#br2" timeOffset="40">2535 13682 7948,'0'-6'-31,"0"0"120,0 2 176,0 2 0,0-4 281,0 2 5,0 3-329,0-4-63,0 5 1,0 5 27,0 3 0,4-2-65,0 2 0,1-1-121,-1 5 0,-3-1 28,3 0 1,-1 1-314,0-1 83,-1 1 42,3-1 0,-4-1-53,3-2-16,-3-3 223,4-5 989,-5 0-732,0-5 1,0-1 353,0-6-434,0 1 0,0-1 60,0 1-44,0-6-106,5 5 1,-4-6 62,3 3-4,3 2-107,-1-9 1,2 10-102,-1-3 0,1-1 18,3 5 0,1-3-288,-1 6 215,0 3 0,1 0-265,-1 5-107,1 0 259,-1 5 33,-4 2 0,1 8-199,-4 0 320,0 0-128,1 2 0,-2-3-167,4 5 1,-4-5 124,1 1 1,-2-6 29,2-2 1,-3-3-12,3 4 346,2-6 0,-3 3 307,4-5-310,-4 0 53,7 0 112,-9 0-210,10 0 1,-9 0-11,6 0 0,-2-5 68,2-2 1,1 0-25,-6 0 1,6-1-10,-1-3 1,1-2-54,-2-2 1,2 2 94,-5-2-81,5 2-12,-8 2-7,9-1 0,-7 2 136,5 3-6,-6 2-102,3 5 0,-1 1 5,0 3 1,0-2-68,-4 6 0,0-1-6,0 5 1,1 1-185,3 2-17,-3-3 74,4 5 1,-5-6-451,0 1 424,5-1-95,-4 1 1,4-1-573,-5 0 179,0 1-21,6-1 669,-5 1 0,9-1 0,-4 1 0</inkml:trace>
  <inkml:trace contextRef="#ctx0" brushRef="#br2" timeOffset="41">3301 13682 7764,'0'-16'233,"0"-3"0,0-2 343,0 2 0,0-1-381,0 5 0,3 0-277,1 3 0,0 1 806,-4-1-320,0 6-162,-5 1-75,4 0-99,-9 4 0,3-5-154,-4 6 1,1 2 163,2 2 1,-2-2 36,2 6 1,-2-2 113,-1 2 0,1 2-126,2-3 1,-2 4-149,2 0 127,3 5-93,-5-3 0,5 4-89,-3-6 0,-1 4 18,6 1 1,-1-1-426,4-4 324,0 6 0,0-5-71,0 4 0,1-8-141,3 0 271,2-5 40,6 2 0,-1-5-73,0 0 20,-4 0 100,3 0 0,-4 0 70,6 0 1,-1 0-74,1 0 0,-1-5 254,0-3-120,1-2 305,-1-2 141,1 1-196,-6 5-107,-1 1-146,-5 5-77,0 0 0,0 5 22,0 2 106,-5 3-163,4 2 0,-4-1-116,5 1 1,0-1 5,0 1 0,0 3-490,0 0-50,0 0-368,5-3 255,1-1 402,5-5 73,1 0 0,-4-6-74,-1 0 0,-1-2 383,2-2 0,2-2 0,-3-5 0</inkml:trace>
  <inkml:trace contextRef="#ctx0" brushRef="#br2" timeOffset="42">3483 13168 7893,'0'-18'-234,"0"3"116,0-3 1,0 6 193,0-3 1,4 2 28,0 1 1,0 5 448,-4-1 70,0 6 1,0-5 146,0 4-209,0 1-66,5-3-261,-4 5 1,4 5 251,-5 3-230,0 2 0,0 1-23,0 1 1,0 1-15,0 2 1,1 3-51,3 4 0,-2 6-118,1 3 1,2 2 57,-1 1 0,1 2-175,-1 2 1,-3-4-415,3 0 297,-3 6-18,-1-10 0,0 5-146,0-4 0,0-4 191,0 3 0,4-5-36,0 2 1,0-4 136,-4-4 1,0 1-3,0-5 0,0 5 113,0-5 1,0 0-109,0-4 179,0 1 34,0-1-238,0-4-194,0 3 10,0-9-485,0 4-867,0-5 1612,0-5 0,-5-1 0,-2-6 0</inkml:trace>
  <inkml:trace contextRef="#ctx0" brushRef="#br2" timeOffset="43">3952 12780 7919,'6'-5'-1141,"-1"2"878,-5-4 1229,5 4-371,-4-2 111,4 5 560,-5 0 0,0 5-950,0 3-95,-5-3-56,-1 10 1,-5-6-48,-1 10 69,1 0-55,-1 9 0,-3-3 8,0 6 0,-4 1-2,4 6 1,-1-3-77,5 3 1,0 3 15,-1 1 1,2-2-149,2 2 1,2-5-271,2 1-483,3 3 709,-4-6 1,5 8-149,0-5 241,0 0 11,0-3 1,0-5-120,0 1 0,0-2 66,0 1 1,4 2-9,-1-5 1,3-1-37,-3-3 0,0 3-1,5-4 1,-5 4 9,5-7 48,0 2 355,3-3 1,0 2-306,1-4-44,-1-1 1,1 0-9,-1 0 10,1 1 0,-5-4 45,1 3 0,-2-2 12,2 2 1,1-2 0,-6-1 97,6-1 1,-4 0-82,3 1 0,1-5 214,-5 1-35,5-5-163,-8 7 88,9-9 260,-9 4-316,9-5-29,-8 0 0,4 0-488,-2 0 220,-3 0 11,4 0-637,-5 0 0,-5 0 0,-1 0 0</inkml:trace>
  <inkml:trace contextRef="#ctx0" brushRef="#br2" timeOffset="44">4203 12974 7950,'0'-11'-80,"0"3"576,0 0 34,0 6-37,0-8 55,0 8 11,0-3-338,-5 5 112,4 0 200,-5 0-110,6 0 0,2 9-249,2 3 0,1 3-145,2 0 1,3-1-28,-2 5 0,2-1-199,2 1 1,-1 1-32,0-4 122,-4 4-33,3-8 1,-4 5-87,6-6 0,-1 3 91,1-2 0,-5 2-106,1-7 1,-2 0-136,2 0-360,2-4-402,-9 7 553,4-9-61,-5 4 410,0-5 0,-5 5 1,-1 2-1</inkml:trace>
  <inkml:trace contextRef="#ctx0" brushRef="#br2" timeOffset="45">4340 12906 8014,'0'-12'296,"0"6"573,0-4-272,0 8-191,0-8-36,0 9 176,0-4-318,0 5-121,-5 5 0,4 3-58,-3 7 0,-3 3 48,0 4 1,-3 5-244,-2 0 1,1 4 63,-1 0 1,1-2-291,0 2 0,-1-6-293,1 2 451,-1-8 0,5-2-434,-1-1 186,6-4 235,-9 5 0,10-10-789,-3 1 262,3-5 754,1 2 0,0-5 0,5 0 0,1 0 0</inkml:trace>
  <inkml:trace contextRef="#ctx0" brushRef="#br2" timeOffset="46">4420 13100 8014,'6'-7'1828,"-1"2"-1532,-5 5 1,4 5-303,0 3 58,0 2-119,-4 2 1,1 4-248,3 3 183,-3-2 53,4 4 1,-1-4-219,0 2 0,0 1 174,-4-5 0,1 4-254,3-3-130,-3-1 277,4-4-118,-5-5-593,0 5 478,0-10 462,0 9 0,-5-9 0,-1 4 0</inkml:trace>
  <inkml:trace contextRef="#ctx0" brushRef="#br2" timeOffset="47">4591 12894 8014,'0'-11'-449,"0"-1"1,1 5 510,3-1 559,-2 6-416,3-4 1,-4 8 146,3 2 1,-3 2-71,3 5-110,-3 1-61,4-1 0,-4 6 15,3 2 0,1 1-39,-1-1 0,0 3-107,-4-3 0,4-2-22,-1 2 0,3-5-179,-3 2 1,-1 0-24,1-1 0,0-3-661,1-5 181,-3 1 323,4-2-139,-5 4 540,0-8 0,0 3 0,0-5 0</inkml:trace>
  <inkml:trace contextRef="#ctx0" brushRef="#br2" timeOffset="48">4477 13043 8014,'6'0'502,"1"0"-235,-4 0-39,-1 0-57,8 0 0,-4 0 317,6 0-289,-1 0 1,4 0-339,1 0 129,4 0 1,-4 0-119,3 0 1,2 0-369,-6 0 0,4 0 58,-4 0 0,4 0-834,-4 0 1272,1-5 0,0-2 0,2-4 0</inkml:trace>
  <inkml:trace contextRef="#ctx0" brushRef="#br2" timeOffset="49">4877 12940 8014,'0'-12'1547,"0"1"-645,0 5 291,0 1-336,0 5 0,5 1-951,2 3 161,-2-3-5,6 9 0,-6 0-290,2 5 172,3 1-12,-3 0 0,4-2-44,1 5 1,-1-1-159,0 1 0,1 1-198,-1-4 1,1-1-47,-1-4 1,-3 1 78,-1-1 1,-3-1-311,4-2 307,-6 2 141,3-9 0,-1 6-513,0-4 116,0-1 694,-4 3 0,-5-5 0,-2 0 0,-4 0 0</inkml:trace>
  <inkml:trace contextRef="#ctx0" brushRef="#br2" timeOffset="50">5002 12928 8014,'0'-11'210,"0"0"0,0-1 362,0 1 1,0 3 310,0 1-7,5 4-704,-3-7 0,3 10 28,-5 0 0,0 5-118,0 6 0,0 6-183,0 2 0,-2 4-784,-1 3 482,-4-2 312,-4 9 0,-1-5-1471,1 3 792,0-3 233,-1-5 0,2-4-3,2 0 1,0-5 539,4 1 0,-4-2 0,4-2 0,1-5 0,3 4 0,0-3 0</inkml:trace>
  <inkml:trace contextRef="#ctx0" brushRef="#br2" timeOffset="51">4968 13168 8014,'8'-4'0,"-1"1"0,0-6 318,0 1-90,3 3-11,-3-5 1,4 9 149,1-3 1,-5-1-73,1 1 0,-1-4 47,5 5 1,-1-1-164,1 4 0,-5-4-69,1 0 0,0 0-358,3 4 175,-5 0 138,4 5 1,-8-2-209,2 5 64,-3-1-129,-1-1 0,0 5-169,0-4 1,0 7 86,0 1 0,-5 1-29,-3-5 0,-2 4 107,-1 1 0,0-1 90,4-4 0,-2 1 209,5-1 81,-5 0-250,8 1 0,-4-4 126,5-1 103,0-4-78,0 2 307,0 0-339,5-4 1,1 4-24,6-5 0,-1 0-226,1 0 1,-5 0-874,1 0 1085,-1 0 0,5 0 0,-1 0 0</inkml:trace>
  <inkml:trace contextRef="#ctx0" brushRef="#br2" timeOffset="52">5436 12860 8014,'0'-6'-7,"0"0"151,-5 6 417,4 0-101,-9 0-256,9 0 1,-5 2 85,6 2 0,-3 3-111,-1 8 0,0 2-98,4 2 0,0 4 34,0 0 0,4-1-255,0 5 0,1-3-139,-1-1 1,-3-4 205,3 0 0,1-4-449,-1 4 298,-1-5-340,2 3-383,-3-6 71,3 1 63,-5-1 813,0-5 0,-5 0 0,-2-6 0</inkml:trace>
  <inkml:trace contextRef="#ctx0" brushRef="#br2" timeOffset="53">5322 13077 8014,'0'-6'-174,"0"-5"669,0 10 190,0-9 0,5 7-38,3-4-562,2 4 1,3-6-66,2 6 0,-2-2-376,2 1 1,3 1-354,1-4 400,2 4 216,-3-7 0,-13 9-261</inkml:trace>
  <inkml:trace contextRef="#ctx0" brushRef="#br2" timeOffset="54">5710 12894 8014,'-6'-5'266,"-4"4"1,7-8 152,-4 5-177,4 0 1,-6 3 353,6-3 29,-1 3-30,4-4 194,0 5-722,0 5 218,0 1-189,0 6 1,0 0-56,0 4 1,4-2 52,-1 5 0,6-4-162,-1 4 1,2 0 88,1 4 1,5 0-140,-1-1 1,1 0 15,0-3 1,-4 1-218,4-4 0,-3 3 13,3-4 20,-4 0 293,0-3 0,-2-5-24,-2 1 1,-2-2-120,2 2 75,-6 2 1,3-8-366,-5 6-469,0-5 135,0 2-104,0-5-425,-5 0 715,4 0 574,-9 0 0,3-5 0,-4-2 0</inkml:trace>
  <inkml:trace contextRef="#ctx0" brushRef="#br2" timeOffset="55">5882 12917 7979,'0'-11'-616,"0"4"1292,0-3 0,-2 8 324,-1-6-298,1 5-166,-3-2-382,0 10 0,3 2 56,-6 4 0,4 6-96,-3 2 0,-1 2-187,-3 2 0,-1 4-81,1-1 1,-1 1-365,1-4 0,1 0-823,2 0 887,-2-6 0,5 0-89,-3-6-37,-2 1 17,9-1 563,-4-5 0,0 5 0,-2-5 0</inkml:trace>
  <inkml:trace contextRef="#ctx0" brushRef="#br2" timeOffset="56">5950 13065 7979,'5'-11'0,"-3"3"727,1 1-148,4-1 259,-1-3-391,0-1 177,5 6-110,-10-4-189,9 9-326,-9-10 1,6 10 1,-4-3 1,-1 4-170,2 4 1,-3-1-455,-1 4 365,0 1 126,-5 3 1,3 1-393,-1-1 302,-4 1-94,6-1-125,-4 0 289,0 1 334,4-1-84,-4-4 156,5-2 0,1-5 184,3 0-267,-3 0-41,9 0 1,-4 0 32,6 0-110,-1 0-26,1 0 0,-1 0-4,0 0 1,1 0 16,-1 0 0,-3 1-13,0 3-116,-1-3-10,5 9-103,-1-3 203,-5 4 0,-1 0-4,-5 1-94,0-6 90,-5 4 1,-1-3 14,-5 4 0,-2-1-24,-2-2 44,-3 2 1,-1-5 4,0 3 0,0 1-140,-4-6 0,4 1-164,0-4 1,4 0 269,-4 0 0,5 5 0,-3 2 0</inkml:trace>
  <inkml:trace contextRef="#ctx0" brushRef="#br2" timeOffset="57">4203 13568 9302,'5'6'705,"1"-1"0,6-5-521,-1 0 0,1 0 0,-1 0 0,4 0-2,0 0 1,7 0-27,1 0 0,1 0-153,6 0 0,1 0 76,3 0 1,0-3-70,1-1 0,3 0-66,0 4 1,0-1-86,-4-3 0,0 3 75,1-3 1,-1 1-40,0-1 0,0 3 16,1-3 1,-2 3-89,-3 1 1,3 0-102,-2 0 48,-3 0 186,5 0 0,-8 0-174,5 0 19,-4 0 165,7 0 1,-9 0-31,2 0 1,0 0 25,1 0 1,-3 0 144,2 0 0,-2 0-123,-1 0 1,0 1 108,0 3 1,0-3-174,0 3 57,-1-2 26,1-2 0,0 0-131,0 0 114,0 0 3,-5 0 1,2 0-19,-5 0 1,2 0 23,-2 0 0,-2-4 4,2 0 1,-3 0 11,0 4 1,-1 0 49,1 0 0,-1 0-70,1 0 15,-1 0 0,-1-1 155,-2-3-157,2 3 113,-9-4 198,9 5-254,-3 0-23,-1 0 0,-1-2 0,-5-1-11,5 1-145,-4-3 160,10 5 10,-10 0-249,9 0 218,-4 0-148,1 0-62,3 0 0,-8 0 46,6 0-200,-5 0-70,2 0-1766,-5 0 2179,-5 0 0,-2 5 0,-4 2 0</inkml:trace>
  <inkml:trace contextRef="#ctx0" brushRef="#br2" timeOffset="58">4945 13637 7350,'0'-7'2535,"0"-3"-1717,-5 9-395,4-4-226,-4 5 1,5 5-75,0 2 0,-4 5 31,0 3 1,-5 3-153,2 5 1,0-4 22,0 0 0,-2 0-198,-6 4 1,2-2 44,-2-2 1,3 1-52,5-4 1,-3-1 33,2-4 1,3 1 33,1-1 225,3 1 1,1-5-143,0 1 230,0-6-197,5 9 67,-4-10 0,9 4 29,-2-5 1,2 0-37,1 0 1,1 0 12,-1 0 0,5 0-72,-1 0 0,0 0-7,-4 0 0,1 0-274,-1 0 0,-3 0 92,-1 0 0,1 0-102,3 0 1,-3 0-726,0 0-506,-6 0 508,8 0 112,-8 0 896,3-5 0,-5-2 0,0-4 0</inkml:trace>
  <inkml:trace contextRef="#ctx0" brushRef="#br2" timeOffset="59">5048 13854 8015,'0'-12'192,"0"1"1,-1 1 827,-3 2 72,3 3-574,-4 0 105,5 3-193,-5-3 0,3 10-189,-2 3 1,3 2-29,1 2 0,0 3-53,0 0 1,0 5-108,0-1 1,1 3-257,3 1 159,-2-5 88,8 3 0,-8-7-973,6 5 484,-6-5 43,3 3 1,-1-6-225,0 1 0,4-5-191,-5 1 308,1-6 0,-2 7 509,1-5 0,-1 0 0,3-4 0</inkml:trace>
  <inkml:trace contextRef="#ctx0" brushRef="#br2" timeOffset="60">6156 13854 8015,'0'-8'120,"0"0"51,0 6 0,0-5 499,0 4 178,0 1-141,0-3 238,0 5-560,0 5 0,4 5-189,-1 6 0,5 0 29,-4-1 0,0 2-98,-4 2 0,0 3-152,0-3 1,0 1-108,0-1 0,-2 2-506,-1-1 1,-4-3-1756,-4 2 1217,5-5 1176,-5 3 0,0-1 0,-7 2 0</inkml:trace>
  <inkml:trace contextRef="#ctx0" brushRef="#br2" timeOffset="61">6841 12951 8015,'0'-7'-81,"0"-1"1,0 4 336,0-3 86,-5 4 217,4-7-279,-4 9 0,5-6 268,0 3 28,0 3-372,0-4 1,0 6-92,0 3 1,1 3 56,3 4-57,-3 0-63,4 6 0,-1 1-102,0 5 1,3-2 65,-3-2 0,0 1-111,-4-4 0,4 3 48,0-4 0,-1 4 34,-3-4 1,0 0-621,0-3 303,5-1 21,-3 1-1089,3-1 597,-5 1 353,0-6 450,0 4 0,-5-4 0,-2 6 0</inkml:trace>
  <inkml:trace contextRef="#ctx0" brushRef="#br2" timeOffset="62">6601 13408 7251,'7'-5'1266,"3"4"-799,-3-3 1,1 3-1,3 1 0,-2-4-157,7 0 1,1 0-17,2 4 0,7-4-74,0 1 7,6-1-58,-3-1 1,4 3-115,-2-1 1,2 1-97,-9 2 1,8-3-41,-6-1 1,5 0 10,-5 4 1,-3-4-157,-4 0 1,-1 1-95,1 3 0,-3 0-238,-4 0 0,-2-2-1234,-2-2 846,-3 3 390,-5-4 556,0 5 0,0 0 0</inkml:trace>
  <inkml:trace contextRef="#ctx0" brushRef="#br2" timeOffset="63">6818 13591 7896,'-6'0'0,"-3"-1"609,5-3-204,0 2 101,4-8-350,0 9-141,0-4 580,0 0 569,0 4-343,0-10-298,0 10-196,0-4-159,5 5-56,2 0-107,4 0 157,1 0 0,0 0-231,4 0 47,-4 0-15,5 5 0,-5-2-51,4 4 0,-4-3-15,4 4 0,-4-1-139,0 5 1,-2-1 19,-3 1 0,2-1-166,-5 1 1,0 0-520,-4 3 448,0-2 190,-5 9 1,-1-8-101,-6 5 1,-3-4 182,0 4 0,-4-4 85,3 4 0,0-5 7,1 1 1,2-2 373,-2-1-112,2-1 0,3-3 175,2-1 0,2-4 418,2 1-407,3-3-86,-4-1 0,6 0 112,3 0 1,-2 0-132,6 0 0,1 0-50,6 0 0,-2 0-11,2 0 0,2 0-12,-2 0 0,5 0-28,-1 0 1,1-4-85,-1 0 0,3 0-114,-3 4-80,-2 0 225,4-5 0,-8 4-617,2-3 260,-2-2-760,-2 5-1093,1-4 740,-1-1 1375,-5 5 0,-1-9 0,-5 4 0</inkml:trace>
  <inkml:trace contextRef="#ctx0" brushRef="#br2" timeOffset="64">7161 12631 7896,'-5'-6'323,"4"-4"1,-10 9 184,10-4-109,-4 5 106,0-5 306,4 3-303,-4-3 55,5 5-201,0 0-181,0 5 0,0 2 324,0 4-288,0 0-55,5-4 0,-3 4 262,6 1-249,-1-1 1,5 7 96,-1-3-110,1-2 1,3 7-3,0-5 1,4 6-86,-4-2 0,4 2 82,-3 2 1,3 0-124,-4 0 0,0 0-34,-3-1 1,-1 6 20,0-4 1,1 9-234,-1-2 130,1 2 0,-5 1 242,1 0 0,0 4-103,3 1 0,-1-5 238,-2-4-139,2 1 1,-5-2-115,3-2 1,0 0-79,-4 0 0,0 0-210,-4-4 126,5-1 77,-4 6 0,5-4-202,-6 3 109,-6-3-20,5-1 0,-5 0 26,2 0 1,1 0-53,-4-1 1,3 1-78,-4 0 0,5-4 33,-5 0 0,5 0 30,0 4 1,-2-4-179,1 0 241,0-5 73,-1 3 1,4-2 144,-3 0-216,-3 0 54,6-3 0,-5-1-1,2 1 0,-1-1 9,-3 0 0,-1 1 101,6-1-41,-6 1 1,2-1 105,-4 1 0,3-1 6,1 0-128,-1-4 0,1 3 24,-1-3 1,4 4 1,-3 0 1,4-3 32,-1-1-54,-2 1 7,5 3 0,-6-3-2,3 0 0,3-5 79,-3 5 13,3-6 123,1 4 6,0-1-172,-5-4 13,4 4-18,-4-5-183,5 0-339,0 5 24,0-4-442,0 4 21,0-5-176,0-5 1066,0 4 0,5-9 0,1 4 0</inkml:trace>
  <inkml:trace contextRef="#ctx0" brushRef="#br3" timeOffset="65">4927 17540 7478,'0'-6'-388,"0"-1"509,0 3 104,0 3-124,0-4 13,0 5 21,5 0-103,-3 0 11,3 0 0,-4 0 31,3 0 0,-3 1 8,3 3 19,-3-3-38,4 5 0,-2-6 44,4 0-90,-4 0 1,3 0 92,-2 0-1,-3 0-64,10 0 0,-5 0 84,5 0 0,-3 0 5,0 0-62,-1 0 1,5 0 2,-1 0 1,-3 0 73,-1 0-132,1 0 1,3 0 58,1 0 0,-1 0-106,0 0 1,-3 0 131,0 0-159,-1 0 0,5 0 121,-1 0-37,1 0 0,-1 0-2,0 0 1,1 0-1,-1 0 0,1-4 13,-1 0 1,-3 0-7,-1 4 1,1 0 4,3 0 1,-3 0-4,0 0 1,-1-1-8,5-3-12,-1 3 0,0-4-5,1 5 0,-1-2 5,1-1 1,-1 1-7,1-1 0,-1-4 17,0 0 1,1 0-7,-1 0 1,1 0-49,-1 0 0,1-2 42,-1 5 1,4-5 25,0 1 0,1 2 44,-5-1-38,0-1 0,1-2-11,-1 2-16,1-2 0,-1 5-19,1-3 0,-2 2 27,-3 2 1,3 3-63,-2-3 1,2-1 50,2 1 0,-1-3-39,1 3 0,-1-4 57,0 4 1,-3-3 0,0 3 1,-1-4 111,5 5 24,-1-6-102,0 2 0,1 0-26,-1-1 0,-3 4-64,0-3 0,-1 3 69,5-4 0,-1 4-159,0-3 0,1 0 92,-1 0 0,1-3-16,-1 2 1,1-2 39,-1-1 0,-3 3-9,-1 0 0,0 1 73,0-5 0,3 5-68,-2-1 1,-2 2 16,2-2 1,-4-2-2,3 2 1,-3 2-17,4-2 0,-1 1 1,5-5 0,-1 1-4,1-1 0,-1 1-3,0 0 0,1-1-5,-1 1 1,-3-1-4,-1 1 1,0 3 9,0 1 1,2-1 40,-5-3 1,4-1 31,-4 1 1,3-1 12,-3 1 1,4 2-59,-5-2 1,2 2 3,-1-6 0,-1 2-40,4 1 1,-3 1-15,4 0 0,-4-1-56,3 1 0,0-1 90,0 1 0,2 0-43,-5-1 52,5 1 0,-7-1 0,6 1 0,-4 1 12,3 2 1,-3-2 16,4 2 1,-2-2-44,2-1 0,2-1 15,-2 1 0,2-1-32,1 1 1,-3 0 29,-1-1 0,1 0-35,3-4 0,-3 4 32,0-4 1,-2 7-7,2 2 0,0-1 13,-4-3 1,5-1 1,-4 1-20,3 0 0,-2 3 0,-2 0 0,-3 5-58,3-5 61,-3 0 1,3-3-30,0-1 1,0 5 21,-4-1 0,0 1-6,0-5 1,1 5 20,3-1 0,-3 0 1,3-3 1,-3 3 1,-1 1 0,4-1 5,0-3 0,1-1-21,-1 1 0,-3-1 9,3 1 0,1 3-18,-1 1 0,1-1 12,-2-3 0,-1-1-11,2 1 0,-3 3 6,-1 1 1,1 0-4,3 0 0,-3-3 6,3 2 1,-3 2 2,-1-2 0,2 2-5,1-2 1,-1-2 1,1 2 0,4 2-104,0-2 1,0 1 93,0-5 1,1 2-35,3 2 1,0-2 34,-4 3 1,3-6-4,-2 2 0,2-6 1,1 10 1,-3-6-2,0 5 0,-6-2 76,2-1 0,1-1-67,-1 1 0,0 3 174,-4 1-147,0-1-4,0-3-21,0-1 0,0 1 1,0-1 0,1 5-7,3-1 0,-3 4-14,3-3-84,2-1 0,-1-3 90,3-1 0,1 5 6,-5-1 0,1 4 30,-2-3 0,-1 3 5,2-4 0,-2 6 3,2-2 1,-3 1 52,3-1-74,-3 3 0,1-8 11,1 5 1,-1-1-121,1 2 0,2 0 67,-1-5 1,4 5-33,-4-5 0,3 4 12,-3-3 17,5-1 0,-4 0 28,3 1 1,1 3 1,-6-4 63,1 6 23,-4-8-32,5 8 1,-3-4-31,1 2 5,-1 3-59,3-4 0,-3 1-4,6 0 0,-4-1 28,3 1-1,1 3 0,3-8 49,1 5 1,-5 1-2,1 3 1,-4-4 7,3 0 0,-3 0-34,4 4 109,-6 0-164,8 0 21,-8 0 1,4 0-7,-2 0 1,-2 0-15,6 0 1,-4 0 121,3 0 1,-3 0-84,4 0 0,-4 0 136,3 0-130,1 0 1,3 0 59,1 0 1,-5 0-20,1 0 1,-4 1 70,3 3-104,-4-2 1,6 4-6,-5-2 0,-1-2-16,-3 6 1,4-4-3,0 3 1,1-3 14,-1 4 1,-3-5 4,3 5 1,1-4 44,-1 3 1,4-3 27,-5 4 0,2-4 16,-1 3 0,-1-4 67,4 1-70,1 2 0,0-1 36,-1 3-59,-4 2 1,6-8-135,-6 6 1,3-2 114,-3 2 1,-1 2-262,1-2 254,4 2-74,-1 1 1,4 1 103,-2-1 0,2-3 10,-2-1 1,-2-4 57,2 1 0,-1 1 15,5-1-92,-1 5 1,0-7-5,1 6 0,-5-5-104,1 5 1,-5-4 54,0 3 1,3 1-16,-3 4 1,1-5-22,-4 1 0,0-1-119,0 5 0,4-1 86,0 1 1,0-1-7,-4 0 1,0-3 114,0 0 1,1-2-77,3 2 0,-3 2 142,3-3 0,1 0-75,-1 0 1,3-3 106,-3 4 1,1-4-49,-1 3 1,-2-3 33,6 4-94,-5-1 0,5 5-8,-4-1 1,1-3-102,-1-1 1,-3 1 105,3 3 0,-1 1-121,1-1 0,-3 1-2,3-1 0,-2 4 29,2 1 1,-1-1 40,4-4 0,-3 1-5,4-1 1,-5 0 27,5 1 0,-4-1-29,3 1 1,-3-1 108,4 1 0,-4-1-94,3 0 0,-3 1 147,4-1 1,-6 4-90,2 1 1,-3-1 5,-1-4 0,4 1-57,0-1 1,0 1-10,-4-1 0,1 0 2,3 1 1,-3 1-5,3 2 0,1-6-58,-1 2 1,1-2 67,-1 2 0,-2 1 80,6-1 1,-1-3-47,5-1 0,-5 1 100,1 3 0,0-3-117,3 0 1,0-1 11,1 5 0,-1-2-20,1-3 0,-5 4 41,1-4 1,-2 3-201,2 2 1,1 3 101,-5 0 1,3 2-131,-3-2 0,4-2 96,-5 2 1,6-2 39,-1-2 1,-2 0 24,2 1 0,-2-1 7,2 1 1,1-1 17,-5 1 1,4-5-38,0 1 0,-2-2 172,2 2 1,-2 2-144,2-2 1,1-2 84,-5 1-83,5 1 1,-4 4 0,2-1 0,2 0-20,-5 1 1,4-5-4,-5 1 0,5 0-123,-4 3 1,3 0 132,-3 1 0,1-1-7,-1 1 0,1-1-12,3 1 1,2-5 25,-2 1 0,2-1 33,1 5 1,1-1 4,-1 1 1,0-2-24,1-3 0,-1 4 11,1-4 1,-1 3-5,0 2 1,1-1 7,-1 1 0,1-5-24,-1 1 0,1-1 5,-1 5 1,0-2-20,1-2 1,-2 2-56,-2-3 0,2 0-8,-3 0 0,4 0 37,0 0 0,0 2-9,1-5 0,-1 1 46,1-1 0,-1-3-28,0 3 1,1-1 68,-1 0 0,1-1-61,-1 1 0,1-1 24,-1-2 0,4 0 17,0 0 1,2 0 13,-2 0 0,-1 3-30,5 1 0,-4 0-1,4-4 1,-3 1-24,3 3 0,-5-3 24,1 3 1,1-1-16,0 1 1,3-3 6,-4 3 1,5 1-127,-1-1 0,-1-1 51,1-3 1,0 0 35,4 0 0,-4 0 64,0 0 1,-1 0 8,1 0 0,-1 0 77,-3 0 1,-3 0-76,4 0 0,-2 0-16,1 0 1,-2-1-39,2-3 1,1 3-3,0-3 0,-1-1 30,-4 1 1,-3-1-7,-1 1 34,1 3-7,-2-4 108,-1 5-131,0 0-27,-3 0 41,3 0 1,-4 0-22,3 0 1,-2 0 61,6 0-5,-5 0-34,7 0 5,-4 0-56,6 0 0,-5 4 41,1 0 0,-4 0-221,3-4 209,1 0 1,3 0-241,1 0 1,-5 0-493,1 0-293,-1 0 179,5 0 348,-1 0 0,-3 0-879,0 0 707,-6 0 671,8 0 0,-9 0 0,5 0 0</inkml:trace>
  <inkml:trace contextRef="#ctx0" brushRef="#br3" timeOffset="66">17492 17159 6669,'8'0'231,"-1"0"0,-3 0-156,4 0 0,-5 1 45,5 3 0,-4-3 86,3 3-96,-4-3 1,7-1-13,-2 0 0,-2 0-16,2 0 1,3 0 18,4 0 1,2-3 27,-2-1 0,-2-1 5,2 1 0,-2 3-3,-2-3 1,1 3 164,-1 1-155,0 0-167,1 0-106,-1 0 158,1 5 0,-1-4-65,1 3 0,-1-3 47,0-1 0,1 0-30,-1 0 1,1 0 31,-1 0 0,4 0-6,0 0 1,1 0 61,-5 0 0,1 0 7,-1 0 0,-3 0 215,-1 0-205,1 0 1,3 0-42,1 0 0,-5 0-27,1 0 0,-4 0-19,3 0 1,1 4-5,3 0 1,-3-1-9,0-3 0,-1 0 42,5 0 1,-1 0-8,0 0 0,5 0 59,-1 0 0,0 0-59,-3 0 0,-1 0 103,0 0 0,1-1-71,-1-3 1,1 3 1,-1-3 1,0 3-2,1 1 1,3 0 0,0 0 0,4-4-101,-3 0 1,-1 1 88,-4 3 0,5-4-129,-1 0 0,0 0 131,-4 4-91,1-5 0,-1 3 62,1-6 1,-1 5-6,0 0 1,5-3 25,-1 3 1,0-2 16,-3 1 1,-1 1-47,0-4 1,1 4 11,-1-1 0,1-1-30,-1 1 1,-3-3 31,-1 3 0,-3 0-69,4 4 76,-6-5-18,8 4 0,-7-8 8,5 5 9,-6-5-24,8 3 0,-3-4 2,4 2 0,-3-2-25,-1 2 1,-3 2 26,4-2 1,-2 5-17,2-5 0,1 4 23,-6-3 0,5 3-2,-4-4 1,3 4 11,-3-3 0,1 3 5,-1-4 0,-3 5 80,3-5-44,3 0 1,-1-3-66,5-1 28,1 1 1,-1 0-55,1-1 1,-5 2 47,1 2 0,-4-2-7,3 3 0,-4 0-10,1 0 1,-2 3 2,2-4 0,-3 4-22,3-3 11,-3-1 0,3-3 21,0-1 0,1 5 15,-1-1 1,-3 1 32,3-5 1,2 1 47,2-1 0,-2 1-38,2-1 0,-4 1-271,3 0 1,-4 3 222,0 0 1,3 1 41,-3-5 0,5 5-61,-4-1 1,0 1 125,-4-5 1,3 4-102,1 1 0,4-1-28,-4-3 1,1 3-18,-1 1 1,-3-1-25,3-3 35,2-1 1,-1 1-14,3-1 0,-2 1 122,-2-1-56,-3 1 0,8 0 43,-5-1-80,0 1 0,-3-1 131,3 1-123,-3 0 1,4-1 2,-5 1 1,0-1-10,0 1 0,1-1-7,3 1 0,-3 0-17,3-1 0,-3 1-9,-1-1 0,2 1 5,1-1 1,-1 1 16,2 0 0,1-1 48,-2 1 0,5-1-34,-4 1 0,3-2 27,-3-2-25,5 2 1,-8-3 2,3 4 1,1 1-40,-1 0 0,0-1 35,-4 1 1,0 3-23,0 1 1,0-1 14,0-4 0,0 5-38,0-1 0,0 1 22,0-5-2,5 1 1,-4-1-7,3 1 1,-3 0-4,-1-1 0,4 4 9,0 1 1,0-1 1,-4-3-20,0-1 1,0 5 11,0-1 8,0 1 1,0-5 1,0 1 0,0 3 1,0 1 1,0-1-9,0-4 1,0 5-1,0-1 0,0 1-7,0-5 1,4 1-2,-1-1 1,2 1-22,-1 0 28,-2-1 1,3 1-8,-5-1-9,5 1 0,-4-1 0,3 1 1,-3 0 12,-1-1 0,0 1-1,0-1 30,0 1 1,0-1-27,0 1 1,0 0 46,0-1-41,0 1 1,0-1-16,0 1 0,1 3-10,3 1 11,-3-1 1,6-3 9,-3-1-3,-3 1 1,4-1 4,-5 1-9,5 0 0,-4-1 18,3 1 0,-3-1-15,-1 1 1,0-1-24,0 1 1,0 3 28,0 1 1,0-1-2,0-3 0,0-1 2,0 1 1,0 0 2,0-1 0,0 1 80,0-1 1,0 5-82,0-1 25,0 0 1,0-3-13,0 0 0,2 0-9,1 4 2,-1-3 0,4 3-6,-2-4 1,-3 3 5,3 1 0,-3 3-5,-1-4 15,5 6 11,-4-8 9,5 3-27,-6-4 0,0 3-8,0 1 0,0 3 7,0-4-3,0 6-18,0-9 0,0 9-5,0-6 0,1 6-47,3-2 0,-2 1-12,6 0 0,-4 1 65,3-1 1,-3-3-43,4 3 88,-6-1 1,4 0 20,-2 0 24,-2 0-45,3-1 10,0-1 20,-4 0-46,9-4 0,-7 8-31,4-2 0,-3-1 38,4 2-43,-6-1 1,8 4 14,-2 0 1,-2 0-2,2 0 0,0 0 21,3 0 1,-3 0 21,-1 0-29,1 0 0,3-2-2,1-1 1,-5 1 0,1-1 1,-4 1-7,3 2-2,-4 0 0,3 0-2,-2 0-3,-3 0 60,4 5-26,-5-3 0,2 7-25,1-6 1,-1 2 1,2-1 1,-2-1-13,2 4 1,-3-3 15,3 4 1,-2-4-19,2 3 0,-2-3 5,1 4-1,-1-1 0,-2 5 1,0-1 0,3 1-3,1-1 1,0-3 12,-4-1 1,0 1-7,0 3 0,0-3 48,0-1 0,0 1-44,0 3 0,0 1 69,0-1 1,0 1-28,0-1 0,0 1 9,0-1 1,0 0-29,0 1 1,1-1 3,3 1 0,-3-1-19,3 1 0,-3-1 17,-1 0 1,0 1-31,0-1 1,0 1 25,0-1 0,0 0-61,0 1 1,0-4 46,0-1 1,0 1-4,0 3 0,2 1 65,2-1 0,-3-3 8,3-1 0,1 1 78,-1 3 0,3 1-122,-3-1 1,1-3 12,-1-1 1,-3 1 16,3 3 0,-3 1-68,-1-1 1,4 1 4,0-1 1,0 0-103,-4 1 0,0 3 72,0 0 1,0 1-97,0-5 1,0 0 97,0 1 0,3-1 1,1 1 0,0-1 151,-4 1 1,4-5-147,0 1 74,-1-1 0,1 5-26,0-1 0,0-3 50,-4-1-69,0 1 0,0 3-13,0 1 1,0-1-123,0 1 1,0-5 127,0 1 1,0 0-41,0 3 1,0 0 94,0 1-23,0-1 0,0 1 27,0-1 20,5 1-32,-4-1 0,6 0 15,-4 1 1,-1-5-76,1 1 1,-1-4 83,-2 3-191,0 1 1,0 3 133,0 1 0,0-1-81,0 1 0,0-5 37,0 1 4,0 0 1,0 3 23,0 0 30,0 1 54,0-1 1,3 1-84,1-1 1,0-3 23,-4-1 0,1 0-10,3 0 0,-3 3-29,3-2 0,-2-2 7,-2 2 1,0 0-6,0 3 1,0-3-10,0-1 0,0-3-8,0 4 1,0-1-27,0 5 0,0-5 27,0 1 17,0 0 1,1 2 5,3-3 0,-3 3 3,3-2 0,-3-2 3,-1 2 0,4-4 3,0 3 0,1-3-6,-2 4 0,-1-4 14,2 3-10,-3 1 1,0 2-5,3-2 0,-3 2-165,3-3 158,-3 4 1,-1 0-271,0 0 254,0 1 1,0-1-29,0 1 47,0-1 0,0 1-76,0-1 124,0 0 0,1 0-67,3-4 1,-2 3 153,1-2 0,2-2-113,-1 2 133,5 0 1,-6 2-99,4-3 12,-4 3-83,7-3 0,-9 4-3,3 1 1,-3-5-67,-1 1 1,4-4 96,0 3 1,0-3-261,-4 4 232,0-1 1,4 5-7,-1-1 0,5-3 35,-4-1 1,3-3 6,-3 4 1,5-2 7,-1 2 0,-2 1 14,2-6 1,-2 6-36,2-1 0,0-2 4,-4 2 1,4 0-33,-4 3 1,1-3 31,-1-1 1,-2 1-122,6 3 0,-6-3-109,2-1 129,2 1 0,0 3 81,1 1 0,3-5-6,-2 1 0,-2-2 87,2 2-134,-1 2 115,5-3-77,-1 4 74,1 0 1,-2-3-41,-3 0 1,2-5 3,-5 5 1,5-5-12,-1 0 1,-2 2-3,2-1 0,-1 1-2,5-1 0,-5-3 3,1 3 0,0 1-3,3-1 0,0 0 1,1-4 1,-1 0 0,1 0 0,-1 4 8,0 0 1,-3-1 0,0-3 1,-1 0 17,5 0 0,-1 0 6,1 0 0,-1 0-37,0 0 1,1 2 12,-1 1 0,4-1-17,1 2 0,0-3 17,-1-1 1,-2 0-37,2 0 1,3 4-38,1-1 1,-1 1-13,1-4 1,-4 4 3,4 0 0,-5 0-12,1-4 0,2 3 150,-2 1 0,0 1-101,-3-1 0,-1-3 73,1 3 1,-1 1-63,0-1 0,5 4 34,-1-5 1,0 1 4,-3-4 0,4 4 13,3 0 0,-1 0 1,1-4 1,-1 0-9,1 0 0,1 4-22,-5-1 1,6 1 2,-2-4 0,-3 0 110,-1 0 0,2 0-88,-2 0 0,0 0 3,-3 0 1,-1 0-12,1 0 0,-1 1-3,0 3 1,1-3-26,-1 3 1,6-2-80,2-2 1,2 0-45,2 0 1,0 0 70,0 0 1,1-4 48,3 0 0,-2 0-5,5 4 1,-4 0 4,0 0 0,-1 0-32,-3 0 1,1 0 4,0 0 1,0 0-22,0 0 1,0 0-1,-1 0 1,1 0-35,0 0 1,-1 0 55,-3 0 0,1 0 21,-5 0 1,6 0-36,-2 0 1,-3-4 108,-1 1 1,2-3-51,-2 3 0,4 1 13,-4-1 1,2 0-2,-2-1 1,-2 3-31,2-3 0,-2 2 45,-2-2 1,-3 3-11,-1-3-10,1 2 52,3 2-30,1 0 0,-6-1 37,-2-3 12,2 3-34,-4-4 13,3 5-1436,-5 0 0,-7 1 1375,-4 3 0,-11 2 0,-7 6 0</inkml:trace>
  <inkml:trace contextRef="#ctx0" brushRef="#br3" timeOffset="67">16967 17228 6934,'0'-7'-72,"1"2"263,3 5-89,-3 0 0,5 0 44,-2 0 4,-3 0-74,10 0 1,-9 0 40,6 0 17,-6 0-176,8 0 99,-3 0 1,0 0-87,1 0 1,-4 0 70,3 0 1,-3 0-6,4 0 1,-1 0 7,5 0 1,-5 0 1,1 0 1,1 0-29,6 0 1,-2 0 22,2 0 1,-1 0-87,1 0 1,-1 0 78,5 0 1,0 0-167,4 0 1,0 0-14,0 0 0,3-1-134,1-3 1,0 1 277,-4-4 0,5-6 0,1-5 0</inkml:trace>
  <inkml:trace contextRef="#ctx0" brushRef="#br4" timeOffset="68">6949 17540 7789,'0'-8'-168,"0"1"582,0 4 58,0-7-24,0 9-71,0-9-2,0 8-55,0-3 706,0 5-1031,0 5 1,0 2 0,0 4 1,0 1 75,0-1 0,4 0-93,-1 1 1,5-1-81,-4 1 0,1 3 23,-1 0 1,-2 0-173,6-3 0,-4-1 1,3 1 1,-3-1-92,4 0 0,-6-3 23,2 0 1,-1-5-713,0 5 1029,-1-5 0,3 7 0,-5-4 0</inkml:trace>
  <inkml:trace contextRef="#ctx0" brushRef="#br5" timeOffset="69">6949 18020 9745,'-5'-7'1713,"2"2"-1133,-4 5 1,3 0-309,-4 0 1,4 5 11,-3 3 0,-1 0-8,-3 3 0,1-2-26,2 6 1,-2 2-175,2-2 1,2 5 57,-2-1 0,4-1 115,-3 1 0,4-1-67,-1 1 0,3 1-108,1-5 1,0 4 37,0-3 1,5-1-75,3-4 1,2 1-87,1-1 1,-2-1-153,3-2 0,-3 1-279,6-6 0,-1 1 10,1-4 1,-1 0 51,5 0 1,-4 0-370,4 0 0,-1-5 685,1-2 0,3-4 128,-3 0 1,-2-4 108,3 0 1,-7-4-25,3 3 0,-7-3-101,-2 4 0,-4-4 8,1 4 1,-4-4-36,-4 4 1,-3-5-127,-4 5 1,-6-4 74,-2 4 0,-2 0-4,-2 3 1,-1 6-42,-3 2 1,3 3-168,-2 1 0,1 0-55,3 0 1,3 5 156,-1 3 1,7 0-1118,-3 0 1308,9 7 0,-3-7 0,3 8 0</inkml:trace>
  <inkml:trace contextRef="#ctx0" brushRef="#br4" timeOffset="70">7166 15279 7824,'-7'0'0,"1"0"-505,2 0 0,2 0 314,-6 0 1,6 1 221,-2 3 0,-3-3 73,0 3 1,-3-3 157,-2-1 1,2 1-69,3 3-106,-4-3 1,5 4 318,-5-5-71,4 0-11,-3 6-162,9-5-11,-4 4-34,5-5 1,1 0-23,3 0 0,2 0-24,6 0 0,3 1 41,0 3 1,5-3-74,-1 3 1,3-3 45,1-1 1,3 0-78,1 0 1,1 0 28,-1 0 1,1 0-90,2 0 1,3 0 67,-2 0 1,1 0-121,3 0 0,-5-3 54,1-1 0,-2 0 37,1 4 1,3-1-31,-2-3 0,-2 3 32,1-3 0,-4 2-7,0 2 1,-1 0 73,-3 0 1,0-1 142,-3-3 1,1 3-128,-4-3 0,3 3 128,-4 1 0,0-1 75,-4-3-114,1 3-65,-1-4 90,1 0-220,-6 3-72,-1-3-372,-5 5 20,-5-5-63,-1 4 310,-6-9 0,1 7 47,-1-4 0,5 4 170,-1-1 1,4-1-160,-3 1 168,4 1 1,-9 1 91,4-2 378,-5 3-152,7-4 121,-6 5-329,6 0-45,1 0 1,6 0-88,3 0 0,2 0 75,6 0 0,3 4-15,0 0 1,2 0-49,-2-4 0,-1 3-1,5 1 0,-4 1 50,4-1 0,-5-3 15,2 3 0,-4-1 74,0 0 0,-1-1-79,0 2 0,-4-2-350,-3 2 213,-3-3 0,-1 5-638,0-2 0,-10-1 57,-5 4 653,-11-4 0,-13 12 0,-8-2 0</inkml:trace>
  <inkml:trace contextRef="#ctx0" brushRef="#br4" timeOffset="71">6755 15050 7635,'0'-6'1800,"0"1"-1169,0 5-429,0 5 1,0 1-172,0 6 0,0 0 28,0 4 1,0-2-57,0 5 0,1-4 19,3 4 0,-3-1-129,3 1 1,1 1-88,-1-5 1,3 4 101,-3-4 0,1 1-28,-1-5 0,-1 3 12,4-3 0,-4 3-252,1-6 0,-2-2-548,2 2 908,-3-5 0,-1 7 0,-6-4 0</inkml:trace>
  <inkml:trace contextRef="#ctx0" brushRef="#br4" timeOffset="72">5830 15290 7857,'-23'0'-574,"1"0"402,3 0 0,3 0 656,4 0-151,1 0-140,-1 0 35,1 0 34,5 0-72,1 0 0,15 0-12,5 0 1,1 4-82,3 0 1,0-1 108,4-3 0,5 4-77,3 0 1,3 0-21,4-4 1,-1 0-37,5 0 0,-4 0 7,4 0 0,-4 0-173,4 0 0,-6 0 116,2 0 1,-2 0-112,-2 0 0,-1-1 82,-2-3 0,0 3 49,-4-3 0,-2-1 13,-6 1 0,2 0 14,-6 4 1,0-4-49,-3 0 1,-1 1 72,1 3-351,-1-5 233,-5 3 0,-1-4-295,-5 2 0,-1 3 112,-3-3 0,-3 3-518,-9 1 1,-1-4 10,-6 0 713,0 0 0,-10 9 0,-3 2 0</inkml:trace>
  <inkml:trace contextRef="#ctx0" brushRef="#br4" timeOffset="73">5841 15199 7858,'0'-7'-120,"0"2"613,0 0-164,0 4 1,-1-4 330,-3 5-321,3 0 1,-6 0-165,4 0 1,0 0 1,-5 0 1,5 1-170,-5 3 1,4 1 260,-3 3-200,-1 2 0,-4-5 82,1 2 0,3 4-213,1-4 0,3 0-41,-4 0 1,1-3-62,-5 4 0,5-5 118,-1 5 0,1-4-66,-5 3 1,1 1 58,-1 3 0,1 1 47,-1-1 1,5-3-10,-1 0 0,6-5 20,-2 5 5,-2 0 23,4 3 1,-2-1-6,8-2 0,8-2 80,7-2 1,-2-2 170,2 6 0,1-5-1,2 0 0,5 0-78,0 1 1,-2-3-143,-6 3 1,1-3 67,-4-1 1,-1 0-609,-4 0 482,-4 5 0,3 2 0,-4 4 0</inkml:trace>
  <inkml:trace contextRef="#ctx0" brushRef="#br4" timeOffset="74">19251 17387 7411,'0'-6'1709,"0"1"412,0 5-1902,0 5 0,0-2-175,0 4 1,-4-3 81,0 4 1,0-1-211,4 5 0,0-1-31,0 1 0,0-1-26,0 0 0,0 1 78,0-1 1,0 1-120,0-1 0,0 0-168,0 1 323,0-1 1,2 1-72,1-1-24,-1-5 58,3 5 1,-4-9-68,3 6 9,-3-6 67,4 3 96,-5-5-209,0 0 0,0-5 1,0-1-1</inkml:trace>
  <inkml:trace contextRef="#ctx0" brushRef="#br4" timeOffset="75">18725 17833 8254,'0'-8'54,"0"1"1,0 3 188,0-4 0,0 4 342,0-3 31,0 4-80,6-7 63,-5 4-188,9-6 0,-8 5-211,6-1 0,0 6-152,3-2 1,1 2 118,-1 2 1,2 0-180,2 0 1,-2 0-139,2 0 0,-1 2 119,1 2 0,-2-2-25,2 6 1,-2-5 113,-2 5 0,-3 0-143,-1 3 1,-4 2 43,1 2 1,1-1 26,-2 5 1,0 0-38,-7 4 0,-2-4-6,-6 0 1,0 4-101,-3 3 0,1 1 94,-5-4 0,5-1-58,-2-3 1,0 1 27,1-5 0,-1 4-142,5-4 0,1 1 150,2-5 0,-1-3-102,6-1 141,-6 1 1,7-1 175,-1 1 5,1-5-143,2 7 186,0-9-203,0 4 153,0-5-20,0 5 0,5-4-16,3 3 1,2-2-12,2-2 1,0 0 104,3 0 0,3 0 146,5 0 0,-1 0-61,-3 0 0,2 0-1,-2 0 1,-2 0-61,-2 0 1,-2 0-153,-2 0 0,-3 0 33,-1 0-495,-4 0 43,2 0-2242,-5 0 2114,-5 0 1,2 0-1458,-4 0 1946,4 0 0,-7-6 0,4 0 0</inkml:trace>
  <inkml:trace contextRef="#ctx0" brushRef="#br4" timeOffset="76">19274 18233 8472,'0'-7'2067,"0"2"-1523,0 5 23,-5 0-591,3 0 117,-3 0 1,5 1-154,0 3 1,-1-3-416,-3 3-505,3-2 441,-4-2 82,5 5 0,-1-4 457,-3 3 0,-3-3 0,-4-1 0</inkml:trace>
  <inkml:trace contextRef="#ctx0" brushRef="#br4" timeOffset="77">19388 17799 7959,'0'-8'-353,"0"0"1041,0 6 1,0-5 229,0 4-404,0 1-311,0-3 1,1 5-46,3 0 1,2 0-140,6 0 0,-1 0 105,1 0 1,-1 0-114,0 0 0,5 4-49,-1 0 0,1 0 37,0-4 1,-2 0-58,5 0 1,-2 0 115,2 0 1,3 0-212,-3 0 0,-1 0 85,1 0 0,-5-4-49,1 0 1,-2 0 110,-2 4 1,-3-1-38,-1-3 311,-4 3-267,2-4 31,-5 5 1,0 1-11,0 3 1,-4-2 107,0 6 1,-3-4-18,3 4 0,-5-1 15,1 5 1,-1 3-41,2 0 1,-3 5 5,2-1 1,2 3-103,-2 1 1,4 0 74,-3-1 0,0 5-139,0 0 0,-3 3 84,2-3 1,2-1-117,-2-3 0,5-4 57,0 0 1,1-1-39,2 1 1,0-2 43,0-6 0,0-3-38,0-1-35,0 1 65,0 3 0,2-4-717,1-3 215,-1-3-409,3-1 960,-5 0 0,-5 0 0,-2 0 0</inkml:trace>
  <inkml:trace contextRef="#ctx0" brushRef="#br4" timeOffset="78">20119 17833 8254,'0'-12'-143,"0"1"1,0 0 94,0-1 0,-4 1 557,0-1 1,-1 5 355,1-1 33,3 0-247,-9-3-191,4 0-114,-6 4-178,1 2 0,-1 5-137,1 0 1,-1 1 47,1 3 1,0-1 90,-1 4 0,-3 2-84,0 7 0,-2-3-303,2 7 0,2-5-27,-2 4 0,4-4-14,3 4 0,-1-4 189,5 4 1,1-5 43,3 1 0,1-2-91,3-1 1,2-6 103,5-2 0,1 1-140,-1-1 0,4-1 125,1-3 1,4 0-151,-1 0 0,-1-3 105,1-1 0,-5-5-15,1 1 1,-2 2 64,-2-2 0,-1 5-5,-2-5 1,-2 4 405,-2-3-122,-3 4 424,4-7-405,-5 9 0,0-6 328,0 3-370,0 3 0,2-4-111,1 5 0,-1 5 39,2 3 0,-3 2 2,-1 1 0,0 5-86,0-1 0,0 6 42,0 2 1,0 0-163,0 4 1,0 1 139,0-2 0,-4 5-203,0-5 1,0-3 59,4-4 1,0-1-87,0 1 1,0-2 174,0-6 0,0-3 24,0-1 58,0 1 0,0-1-80,0 1 148,0-5-119,0 2-1050,0-5 1,-5-5 974,-2-3 0,-3-2 0,-2-2 0</inkml:trace>
  <inkml:trace contextRef="#ctx0" brushRef="#br4" timeOffset="79">19456 14589 7813,'5'-6'-675,"3"2"0,2 2 542,2-2 1,-1 3 242,0-3 0,1 2 354,-1 2-263,1-5 1,4 4-10,3-3 0,3 3 110,1 1 0,-3-4-136,3 0 1,1 1-39,6 3 1,0-4-125,-4 0 1,3-1 33,6 1 0,-5 3 23,1-3 1,-1 3-19,4 1 1,-2-4-136,-6 1 21</inkml:trace>
  <inkml:trace contextRef="#ctx0" brushRef="#br4" timeOffset="80">18519 14578 9665,'5'0'1,"35"0"-119,2 0 1,1-1 240,-5-3 0,0 3 12,-3-3 1,-2 2 41,-3 2 0,-2-3-118,-5-1 0,-5 0 94,-3 4-160,-2 0 420,-7 0-456,-1 0 1,-6-4 133,-3 0 0,-2 1-559,-6 3 0,-3-2 52,0-1 1,-4 1-96,3-2 0,-3 3 86,4 1 0,-4 0-88,4 0 1,-2 0 512,2 0 0,-3 0 0,-4 0 0,-1 0 0</inkml:trace>
  <inkml:trace contextRef="#ctx0" brushRef="#br4" timeOffset="81">18543 14486 9055,'0'-6'927,"1"0"-520,3 2 7,-3 3-122,4-4-253,-5 5 1,-1 0 106,-3 0 1,2 0-110,-6 0 1,4 1 35,-4 3 1,1 1-75,-5 2 1,0 4 70,-3-4 0,-3 3-5,-5 2 0,0 0-40,0 4 1,4-4-101,0 4 1,1-4-4,-1 0 0,3-1 61,4 1-217,1-1 143,0 0 0,4-3-190,3 0 231,3-6 18,1 3 0,1-1 82,3 0 1,-1 1-30,4-1 0,-2-3 158,7 3 0,2-3-106,9-1 0,0 0-6,-1 0 0,1 0-23,0 0 1,2 0-36,-2 0 1,-6 0 12,-10 0 0,5 0-4,3 0-334,-5 0-114,-5 0 0,-6 0-1255,-3 0 1685,-12 0 0,-3 5 0,-9 1 0</inkml:trace>
  <inkml:trace contextRef="#ctx0" brushRef="#br4" timeOffset="82">19947 14407 10138,'12'0'410,"-1"1"-221,1 3 0,-1-3-193,1 3 1,-1 1 100,0-1 1,1 4-71,-1 0 0,1-2 36,-1 2 1,1-4-12,-1 3 1,0 1-19,1 3 1,-1-3-120,1 0 0,-1-4 53,0 3 0,-3-3-41,0 4 0,-5-6 26,5 2 0,-5-2 72,0 2-73,-1-2 107,-2 3 1,-5-2 12,-3 1 1,-2 1-58,-2-1 1,-4-1 2,-3 4 0,1-4-39,-1 1 1,0 1-111,-4-2 0,2 5-407,2-4 0,-2 0 216,6-4 0,0 4 322,3-1 0,1 1 0,0-4 0</inkml:trace>
  <inkml:trace contextRef="#ctx0" brushRef="#br4" timeOffset="83">19182 14121 7896,'2'-11'0,"1"-1"0,-1 6 0,6-1 0,-4 4 0,0 1 0,1-3 0,-4 5 0,5 0 0,-6 5 334,0 3 0,0 2 496,0 2 0,0 3-432,0 0 1,0 5-345,0-1 1,0 3 53,0 1 1,0-2-212,0-2 0,0 3-53,0-3 1,0-1-19,0 1 0,0-5-782,0 1 473,0-2-1056,0-2 1539,0 1 0,0-6 0,0-1 0</inkml:trace>
  <inkml:trace contextRef="#ctx0" brushRef="#br4" timeOffset="84">19091 14555 7869,'5'-6'109,"-2"-1"306,4 4-166,-4 1 1,6-4 202,-6 2-137,6 3 1,-2-8-272,4 5 0,0 0 37,1 4 1,3-3-181,0-1 0,4 0 106,-3 4 1,4-4-61,-1 0 1,-1 0-31,1 4 1,-4 0 76,4 0 1,-5-3-177,1-1-206,-2 0-888,-2 4 1276,-4 0 0,-2 5 0,-5 1 0</inkml:trace>
  <inkml:trace contextRef="#ctx0" brushRef="#br4" timeOffset="85">19079 14658 8142,'0'-7'1118,"0"1"-1011,0 2 1,6 2 173,1-6 0,0 6-57,0-2 1,1-1-104,3 1 1,1-1-14,-1 1 0,4 3-180,0-3 0,1 3 93,-5 1 0,1 0-161,-1 0 1,0 0 45,1 0 1,-5 0 55,1 0-107,-5 0 0,2 5 20,-5 2 0,0 0 19,0 0 1,-5 1 78,-3 3 0,-2 1-2,-2-1 0,-3 4 20,0 1 1,0 3 0,3-4 0,1 4-22,-1-4 1,2 0-17,3-3 237,-3-1-202,8 1 363,-8-1-220,9-5 1,1 0 77,7-6 1,5 0-210,3 0 1,3-2 13,5-2 0,3-2-328,1-5 1,3 3 153,-3 0 1,-4 2-453,-4-1 611,-10-4 0,6 5 0,-9-5 0</inkml:trace>
  <inkml:trace contextRef="#ctx0" brushRef="#br1" timeOffset="86">16613 17479 7945,'-7'-5'141,"-3"3"1,8-6 375,-6 4 28,5 0-61,-2 4 674,5 0-1133,0 5 1,0 1 104,0 6 0,4-5-202,0 1 0,5-2-67,-2 2 0,4 2-13,0-2 1,0 2 94,1 1 0,-1-3-46,1 0 0,-1-5-116,1 5 1,-5-4-114,1 3 168,-1-4 1,4 3-104,-4-2-139,-2-3 0,-1 6-524,0-4 0,0-1 930,-4 3 0,-5 0 0,-2 1 0</inkml:trace>
  <inkml:trace contextRef="#ctx0" brushRef="#br1" timeOffset="87">16738 17490 7928,'0'-11'109,"0"-1"1,0 5 632,0-1-410,0 6 0,0-5-105,0 3 0,-1 3 437,-3-3-468,3 3 1,-5 6-13,2 3 0,1 2-118,-4 1 1,3 1-192,-4-1 0,1 4-395,-5 1 1,1-1 308,-1-4 0,1 1-216,-1-1 1,2 1 26,3-1 400,-4-5 0,5 4 0,-5-3 0</inkml:trace>
  <inkml:trace contextRef="#ctx0" brushRef="#br1" timeOffset="88">19936 17353 7521,'-6'-1'-218,"2"-3"536,3 3 41,1-4 1993,0 5-2226,0 5 0,0-3-113,0 6 1,0 0 11,0 3 0,3 0-166,1 1 0,5-1 123,-1 1 0,2-1-70,1 1 1,1-1-228,-1 0 0,1-3 129,-1 0 1,0-5-102,1 5 1,-1-5 58,1 0 1,-5 2-527,1-1 754,-6 0 0,9 1 0,-5 1 0</inkml:trace>
  <inkml:trace contextRef="#ctx0" brushRef="#br1" timeOffset="89">20085 17353 7734,'6'-1'481,"-2"-3"0,-3 2-272,-1-6 1,1 5 190,3 0 243,-3 1-193,4 2-304,-5 0 1,-1 5-42,-3 3 0,-2 2-119,-5 2 1,-2 3-94,-2 0 1,2 2-342,-2-2 0,2-3-405,2 4 0,-1-4 853,1 0 0,-1-1 0,1 1 0</inkml:trace>
  <inkml:trace contextRef="#ctx0" brushRef="#br1" timeOffset="90">21284 17365 9205,'4'7'382,"-1"1"1,6-2-333,-1 2 0,-2 1 68,2-6 0,-4 6-117,3-1 1,1 1-182,3-2 117,-4 4 0,3-9-24,-3 6 0,2-4-134,-1 3 0,1-3-477,-5 4 286,4-6-721,-6 3 569,3 0 564,-5-3 0,0 3 0,0-5 0</inkml:trace>
  <inkml:trace contextRef="#ctx0" brushRef="#br1" timeOffset="91">21409 17376 7768,'0'-8'-502,"0"1"498,0 4 893,0-7-321,0 9 112,0-4-302,0 5-162,0 5 1,-1 1-231,-3 6 1,-1-1 93,-2 0 1,-4 2-340,4 2 0,-3-2-37,-2 2 1,1-2-222,-1-2 0,2 1 219,3-1 1,-2-3 297,5-1 0,-10 1 0,1 3 0</inkml:trace>
  <inkml:trace contextRef="#ctx0" brushRef="#br1" timeOffset="92">21661 17353 7365,'6'0'914,"-1"0"747,-5 0-1411,5 0 179,-4 0-346,10 0 0,-9 5 77,6 3 0,-2 2-129,2 1 1,2-3-33,-3 0 0,4-1-130,0 5 0,0-1 60,1 1 1,0-5-69,4 1 1,-7-2-160,2 2 0,-2 1-21,2-6-95,1 1 0,-5 0-497,1 0-214,-5 0 1125,2-4 0,-5 0 0,0 0 0</inkml:trace>
  <inkml:trace contextRef="#ctx0" brushRef="#br1" timeOffset="93">21843 17353 7634,'0'-7'54,"0"-1"1040,0 5-732,0-2 0,-1 5-49,-3 0 0,2 5-143,-6 3 0,2 2 44,-2 2 1,-2 3-425,2 0 0,-2 0 177,-1-3 1,-1-1-1295,1 1 1327,-6-1 0,5 0 0,-5 1 0</inkml:trace>
  <inkml:trace contextRef="#ctx0" brushRef="#br1" timeOffset="94">20598 16143 7745,'6'-7'348,"-5"-3"35,4 9-55,-5-9-157,0 8 1,-1-3-18,-3 5 1,1 4-100,-4 0 0,-1 9 62,-3-2 1,-2 8-121,-2 0 1,1 4-111,-5 4 1,0 0 83,-4 4 0,4 2-53,0-3 0,1 5-35,-1 3 1,-1-3-9,4 3 1,1-3 78,4-5 1,-1-1-17,1-2 1,1-4-27,2 0 0,2-6-81,2-5 216,3-1-129,-4 1-237,5-6 149,0-1-966,0-5 773,5 0 363,-4 0 0,4-5 0,0-1 0,2-6 0</inkml:trace>
  <inkml:trace contextRef="#ctx0" brushRef="#br1" timeOffset="95">20233 16622 7100,'0'-6'1176,"0"1"-9,0 5-989,0 5 1,0 1-140,0 6 1,0-1-14,0 0 0,0 1-93,0-1 1,4 5 72,0-1 0,-1-3-147,-3 0 1,0-7 7,0 6 0,2-3 35,1 0 0,-1-2-192,2-2 223,-3-3 67,-1 4 388,0-5-335,0-5 1,0 2 130,0-4 0,4-1-90,-1-3 0,6-1-11,-1 1 0,-2 0-118,2-1 1,0 6 100,3 2 0,-3 1-444,-1 0 0,1 1 51,3-1 327,-4 6 0,3-1 0,-4 3 0</inkml:trace>
  <inkml:trace contextRef="#ctx0" brushRef="#br1" timeOffset="96">20736 15754 7849,'0'-11'0,"0"-1"0,0 1 0,0 0 289,0-1 1,0 1-106,0-1 0,3 5-35,1-1 1,4 0 52,-4-3 1,4 3-27,0 1 0,2 4-41,2-1 0,-5-1-104,1 2 1,-1-1-106,5 4 1,-1 0 67,1 0 0,-5 0-15,1 0 1,-2 1-27,2 3 0,1-2-138,-5 6 1,1-2-9,-2 2 0,-1 2-14,2-2 0,-3 2 87,-1 1 1,0 1-84,0-1 0,-4 1 171,0-1 1,-5-1-53,2-2 1,0 2 80,0-3 1,0 4-40,0 0 191,-3-5-133,3 5 1,1-9 186,2 6 56,3-6-127,1 3 172,0-5-221,5 0 0,-3 0 81,6 0 1,0 4-68,3 0 1,1 0 114,-1-4-101,0 0 1,1 4 98,-1-1-125,1 6 0,-1-2-7,1 4 1,-5-3-111,1-1 1,-6 1 67,2 3 0,1 1-146,-1-1 0,-2 1 47,-5-1 1,-4 4-45,-4 0 0,0 1 35,-1-5 0,-4 0-18,-3 1 0,2-1 83,2 1 0,2-6-38,2-2 1,-1 1-95,1-1 67,-1 0-554,1-4 40,5-5 23,1-2 264,5-4 299,5-1 0,1 1 0,5-1 0</inkml:trace>
  <inkml:trace contextRef="#ctx0" brushRef="#br1" timeOffset="97">21090 15994 7734,'6'5'-115,"0"-4"229,-2 3 260,-3-3 294,4 5 1,-1-4 221,0 6-300,0-6-352,-4 8 0,0-7-421,0 5 1,-1-6-295,-3 2-451,2-3 494,-3 4 1,4-3-901,-3 1 1334,3-1 0,-4-7 0,5-2 0</inkml:trace>
  <inkml:trace contextRef="#ctx0" brushRef="#br1" timeOffset="98">21238 15640 7799,'6'0'0,"-1"-1"-30,-5-3 72,0 3 382,0-4 396,0 5-671,0 5 1,0-2-1,0 9 0,0-3-31,0 6 1,0 1-94,0 0 0,0 4-45,0-1 0,4 1 39,0-1 0,0 3-81,-4-3 0,0-1 68,0 1 1,0-5-66,0 1 1,0 1 23,0 0-299,5-1-166,-4-4 170,4 1-145,-5-6-489,0-1 690,0-5 0,0 0 1</inkml:trace>
  <inkml:trace contextRef="#ctx0" brushRef="#br1" timeOffset="99">21386 15697 7799,'0'-11'-154,"2"1"155,2 2 301,-3-2 0,5 7 451,-2-4 196,-3 4-485,4-2-270,-5 5 1,0 5-135,0 3 1,0 2 74,0 1 1,2 4-150,1 1 1,-1 4 142,1-1 0,-1 1-152,-2-1 0,0 3-14,0-3 0,1 3 3,3 0 0,-3-3 40,3 0 1,1-5-1,-1 2 1,1 0-458,-1-1 155,-3 1-309,9-5 0,-9-3 34,3-1 571,-3-4 0,5 2 0,0-5 0</inkml:trace>
  <inkml:trace contextRef="#ctx0" brushRef="#br1" timeOffset="100">21444 16919 7796,'-7'0'-289,"2"0"1,5-1 823,0-3-315,0 3 1,1-8-72,3 5 0,-1-1 52,4 1 0,-3 2 0,4-6 1,-4 0 6,3-3 0,1 0-32,3-1 1,1 1-11,-1-1 0,2-3-190,2 0 1,-1-5 122,5 1 1,-4-4-187,4-4 1,0 2-36,4-6 1,0 1-45,0-4 0,0-1 97,0 1 0,3 0-105,1-1 0,1 5 148,-2 0 1,-1 4-8,1 0 1,2 1 57,-1 3 1,1 4-57,-2 3 1,-3 3 110,0 5 0,-1-2-148,-7 5 1,0 0 3,-4 4 0,-3 0-146,0 0-349,-6 5 295,3 1 1,-9 6-497,1-1 760,-6-4 0,-3 8 0,-5-2 0</inkml:trace>
  <inkml:trace contextRef="#ctx0" brushRef="#br1" timeOffset="101">21489 16748 7761,'-11'0'-408,"5"0"651,0 0 260,6 0-50,-5 0 47,4 0-47,-4 0 564,5 0-1022,0 5 0,-1 0 63,-3 3 1,3 2-66,-3-3 1,1 4 6,0 0 0,0-3-172,-5-1 0,6 1 69,-2 3 1,-1-3-230,1-1 120,0 1 181,4 3 0,0-3 158,0 0-68,0-6 32,0 3 611,0-5 0,5 0-505,3 0 1,2 0-154,2 0 1,-1-1-3,0-3 0,5 3-41,-1-3 1,1 2-163,0-2 1,-4 3-1446,4-3 1606,-9 2 0,3-3 0,-3-1 0</inkml:trace>
  <inkml:trace contextRef="#ctx0" brushRef="#br1" timeOffset="102">22312 15834 7808,'0'-11'181,"0"-1"0,0 1-80,0-1 0,3 5-19,1-1 0,5 2 432,-1-2-270,2-2 1,1 5-61,1-3 1,-5 0-44,1 4 0,0 0-75,3 4 1,0 0 68,1 0 1,-1 0-194,1 0 1,-5 0 97,1 0-64,-1 0 1,1 0-170,0 0-188,-6 5 163,3 1 55,-5 6 0,0-1 89,0 1 0,-3-5 19,-1 1 1,-4-4 49,4 3 0,-5-3-39,2 4 0,0-4 54,0 3 1,3-4 12,-4 0 1,6 0 31,-2 1 27,-2-3-34,4 9 0,-3-7 50,5 4-69,0-4 33,5 7 1,2-7-43,4 4 1,1-4 95,-1 1 1,2 1-55,2-2 0,-2 5 8,2-4 0,-2 5 10,-2-2 0,0 0 245,1 0-326,-1 1 0,-1 3 74,-2 1 1,-3-1-205,-5 1 0,-1-1 63,-3 0 1,-4 0-11,-7-4 1,1 3 26,-5-2 0,1 2 20,-1 2 1,-1-2-44,5-3 1,-4 2 12,4-5 0,-1 0-130,5-4-213,0 0-238,4 0 395,2 0 0,5-5 247,0-3 0,5-2 0,2-1 0</inkml:trace>
  <inkml:trace contextRef="#ctx0" brushRef="#br1" timeOffset="103">22643 16097 7756,'6'0'726,"4"0"0,-7 0 394,4 0-260,-4 0 33,2 5-481,-5-4-88,0 4-1207,0-5 883,-5 0 0,-1 5 0,-6 2 0</inkml:trace>
  <inkml:trace contextRef="#ctx0" brushRef="#br1" timeOffset="104">23031 15754 7780,'0'-7'-108,"0"-1"1,-4 4 412,0-3-116,1 4 1,1-6 33,-1 5-95,1-5 0,-7 3-55,6-5 0,-5 3 63,4 0 0,-5 6-92,2-2 1,0-1-18,0 1 1,-1 0-109,-3 4 1,-4 0 121,-1 0 0,1 4-131,4 0 0,-1 5 99,1-1 1,1 2-74,2 1 1,-2 1 20,2-1 1,3 0-19,1 1 0,2-1-57,-2 1 1,3-5 4,-3 1 70,3-1 1,4 1 0,1 0 0,5-6-1,-1 2 1,-2-3 43,2-1 0,-1 0 2,5 0 1,-1 0 88,1 0 1,-5-3-104,1-1 1,-1 0 68,5 4 0,-1-4-54,1 0 1,-5-1 219,1 1-99,-6 3 184,9-4-154,-10 0-61,4 4 1,-5 1 21,0 7 0,-4 3-49,0 2 0,-3 4-47,3 3 1,-1 0 50,1 4 0,3-2-113,-3 5 1,3-2 65,1-1 1,0 0-95,0 0 0,0-2 49,0-1 1,4-4-13,-1-5 1,5 1-53,-4-1 0,1-4 77,-1-4-665,-3-1 440,4-2 0,-4 0-313,3 0 546,-3-5 0,4-2 0,-5-4 0</inkml:trace>
  <inkml:trace contextRef="#ctx0" brushRef="#br1" timeOffset="105">23088 15709 7784,'7'-6'92,"3"0"-46,-3-5 0,3 3-40,2 0-5,-1 6 104,1-3 1,-1 5 473,1 0-345,-1 0 0,0 0-111,1 0 1,-1 0-106,1 0 0,-5 0 61,1 0 0,0 0 65,3 0-23,0 0-16,1 0-159,-1 0 71,-4 0 0,-1 0 17,-2 0 9,-3 0 0,4 1-1,-5 3 0,0-2-27,0 6 1,-4 1-5,0 6 1,-1-1 10,2 5 1,-3 0-6,-1 4 0,-3 1-30,2 3 0,2-3 42,-2 3 0,4-3 48,-3-1 0,4-2-58,-1-2 1,-1 1 135,1-4 0,1 3-82,3-4-31,0 0 1,0-3-24,0-1 1,1-5 4,3-2-847,-3-3 599,4-1 1,-4 0 223,3 0 0,-3 0 0,5 0 0</inkml:trace>
  <inkml:trace contextRef="#ctx0" brushRef="#br1" timeOffset="106">22095 17376 8116,'11'0'1016,"2"0"-861,2 0 1,1 0-6,3 0 0,7 0-10,-3 0 0,3 0-81,1 0-11,2-5 1,5 4 51,1-3 1,3-1-110,0 1 0,4-4-3,-4 5 0,5-5 56,-1 4 0,-2-4-2,2 5 1,-6-5-27,-2 4 1,-1 0-15,-6 4 0,-4-1-17,-4-3 0,-5 3-117,1-3 1,-6 3-61,-2 1-250,-4 0-49,2 0 154,-5-5-99,0 4 1,-5-4 116,-3 5 1,-2 0 318,-1 0 0,-6-5 0,-1-2 0</inkml:trace>
  <inkml:trace contextRef="#ctx0" brushRef="#br1" timeOffset="107">22117 17262 7484,'7'0'845,"-2"0"-104,-5 0-253,0 5-72,0-4-220,0 9 0,0-3-101,0 4 0,-4-3 63,0-1 0,-5 1-82,2 3 1,-3 1-181,-2-1 1,5-1 92,-1-2 1,0 2-261,-3-2 131,-1-3-51,1 5 25,5-9 103,-4 9 98,8-8 9,-3 3 82,5 0-112,5-4 0,0 5 51,3-2 0,2-3-39,-2 3 0,-2-2 87,2-2 0,-1 3-102,5 1 0,-1 0-4,1-4 0,-2 1-125,-3 3 0,4-3-211,-4 3 1,3-3-134,2-1 0,-5 4 462,1 0 0,-6 0 0,4-4 0</inkml:trace>
  <inkml:trace contextRef="#ctx0" brushRef="#br1" timeOffset="108">23397 17056 7029,'0'-11'1398,"0"4"-784,0-3-184,0 9-226,0-4 0,0 6-40,0 3 1,0 2-4,0 6 0,0 3-153,0 0 1,-2 6 50,-2-2 0,-2-2-196,-5 2 1,1-1 26,2 1 1,-2 1-77,2-4 0,-2 3 93,-1-4 1,3 0-3,0-3 1,6-1 23,-2 0 0,3-3 0,1 0 21,0-6 6,0 8 75,0-8 0,1 3-27,3-5 0,-2 0 4,6 0 1,-4 0-6,3 0 0,1 0 2,3 0 0,1 4 1,-1-1 0,-3 1-4,0-4 1,-1 0 0,5 0 0,-1 0-3,0 0 0,1-1-112,-1-3 0,1 3-267,-1-3-328,-5 3 101,5 1-224,-10 0 327,4 0 503,-5 0 0,0-5 0,0-2 0</inkml:trace>
  <inkml:trace contextRef="#ctx0" brushRef="#br1" timeOffset="109">23499 17262 7945,'-6'0'1125,"1"1"-661,5 3 1,0 2-201,0 6 1,0-1-37,0 0 1,0 5-230,0-1 0,0 4 74,0-4 1,0 4-90,0-4 0,1 2-137,3-2 1,-3-2-470,3 2 351,-3-2 0,-1-2-609,0 1 273,0-6 0,0 0 20,0-2 587,0-3 0,0 4 0,0-5 0</inkml:trace>
  <inkml:trace contextRef="#ctx0" brushRef="#br1" timeOffset="110">23694 17479 8254,'-8'0'-221,"0"0"1,4 0 220,-3 0 0,4-5 0,-2-2 0</inkml:trace>
  <inkml:trace contextRef="#ctx0" brushRef="#br1" timeOffset="111">23956 17125 7737,'-4'-8'-9,"1"0"105,-6 6 121,7-8 1,-4 9 702,2-3-504,3 2 0,-9 8-136,2 1 1,2 5-186,-2 3 0,2-1 70,-2 5 0,-1 0-286,6 4 0,-5-4-9,4 0 1,0 0-121,4 4 0,0-4 82,0 0 0,0-5-102,0 1 1,4-2 45,0-2 0,5-1 14,-1-2 1,2-3 142,1-5 1,4 0-38,1 0 1,3 0 159,-4 0 1,5-5-10,-1-3 1,-1-2 98,1-1 1,-5-1-97,1 1 1,-2-5 160,-2 1 0,-1-1-43,-2 1 0,-2 1-103,-2-5 0,-3 3 38,3-3 1,-4 2-75,-4-3 0,-2 0-70,-5 5 0,-2-4-8,-2 4 0,-2 1-191,-2 6 1,-2 3-35,2 5 0,-7 0-287,0 0 0,0 9 53,7 2 1,-1 5 507,5-1 0,-1 3 0,5 4 0</inkml:trace>
  <inkml:trace contextRef="#ctx0" brushRef="#br1" timeOffset="112">24436 17125 7725,'-8'-5'490,"1"-3"-287,4-2 1,-2-2 230,5 1-263,-5 0 1,4-1 509,-3 1-106,-2-1-58,4 1-209,-8 0-263,9 4 1,-9 2-266,2 5 1,-2 1 191,-2 3 1,-3 4-242,0 7 1,-5-1 76,1 5 0,-2 0-53,2 4 0,3-2 72,4-2 1,6 2 31,2-6 0,3 0-47,1-3 1,0-5-86,0 1 1,5-6 17,3 2 0,3-2 119,4-2 1,-1 0 114,5 0 1,-1-4-15,1 0 0,1-5 86,-4 1 0,0-2-33,-1-1 0,-6 1 119,3 2 0,-5-2 52,1 2 1,-2-1 534,-2 2 167,-3-3-305,4 8-217,-5-8 0,0 10-32,0 0 1,0 5-271,0 7 0,-3 4 46,-1 3 1,0 3-147,4 1 0,0 1 90,0 2 1,-4 0-88,0 4 1,1-3-256,3 3 0,-4-7 132,0 4 0,0-9-85,4 4 1,0-6-139,0-1 406,0-2 0,0-6-160,0 1-105,0-6 0,0 2 142,0-8 93,0 3 0,-10-9 0,-3 4 0</inkml:trace>
  <inkml:trace contextRef="#ctx0" brushRef="#br1" timeOffset="113">15356 17730 7781,'0'-6'351,"2"-3"-381,1 5-1,-1-5 0,4 7 283,-2-6 1,-2 4-114,6-3 0,-4 0-110,3 0 0,1-2 76,3 5 0,1-5-98,-1 1 0,2 0 59,2 0 0,2-2-95,2 2 0,2-1 62,-2 2 1,4-4-22,4 4 0,-3-3-91,3-2 1,0 1 108,0-1 0,4 5-106,-5-1 1,5 2 76,-5-2 1,5 2-35,-5 2 0,5 3 52,-4-3 1,-2 3 0,-6 1 1,1 0-14,-5 0 0,4 0 1,-3 0 1,-1 0-7,-4 0 0,-3 0 24,0 0-99,-1 0 1,5 0-197,-6 0 180,-1 0-220,-5 0 334,-5 0 0,2-2-97,-4-1 82,-1 1 1,-3-4-4,-1 2 1,5 3 170,-1-3-138,1-2 0,-4 3 97,4-4 1,0 4-103,4-1 32,1-2-20,-8 0 13,9-1 115,-4 2-96,5 5-11,-5 0-110,4 0-133,-5 0 1,15 0 119,3 0 1,2 0 85,-3 0 1,1 4-55,-1 0 1,0 1 53,1-1 1,-1-3-4,1 3 89,-1 2 1,-1-3-43,-2 4 1,-2-4 93,-2 1 0,-3-2 41,3 2-103,-3-3 1,-2 8-39,-3-5 1,-6 5 0,-5-2 1,-4 0-601,4 0 1,-6 0 529,2 0 0,-7 4 0,-4-5 0</inkml:trace>
  <inkml:trace contextRef="#ctx0" brushRef="#br1" timeOffset="114">14397 17947 8233,'0'-6'15,"0"-4"163,0 8 0,0-4 322,0 2-282,-5 3 1,2-4 200,-4 5-19,4 0-122,-7 0 1,4 0-30,-6 0 1,5 5-69,-1 2 1,4 4-75,-3 0 1,-1 0-47,-3 1 1,0 4 91,4 3 1,-3 3-229,2 1 1,-1 0-35,2-1 0,1 0-33,6-3 1,0 1 50,0-4 0,0-1-26,0-4 1,0 1 22,0-1 0,6-3 84,1-1 0,3-4-109,2 1 1,0 1 101,4-1 1,-2-1-12,5-3 0,1-3-15,7-1 1,-3-5 0,2 1 1,-2-6 7,-1-1 1,0-1 5,0 0 0,-4 2 48,0-5 0,-5 2 12,1-2 0,-6-2 124,-1 6 1,-6-5-97,2 1 1,-4 1 24,-4-1 0,-3 4-43,-9-4 1,2 5 7,-5-2 1,0 8-42,-3 0 1,-3 5-20,-1 0 1,-2 1-134,-3 2 1,0 7-267,4 4 1,0 1-288,5 3 1,4 1 18,3-1 677,7 6 0,-2-3 0,3 4 0</inkml:trace>
  <inkml:trace contextRef="#ctx0" brushRef="#br1" timeOffset="115">15002 17799 10105,'-4'11'34,"1"0"0,-6 5-50,1-1 1,2 5 79,-2-1 1,1 0-182,-5 4 0,5-3 111,-1 7 0,4-2 40,-4 2 0,6-3-128,-2 3 1,3-1 121,1-3 0,0 3-17,0-7 1,0-3 0,0-1 0,4-1 4,-1 2 1,6-5 30,-1 0 1,-2 1 1,2-5 0,0 0-53,3 0 0,2-3 32,2 4 1,-6-6-48,2 2 0,-2 1 69,2-1-760,1 0 196,-1-4 0,-3 0 514,0 0 0,-6 0 0,3 0 0</inkml:trace>
  <inkml:trace contextRef="#ctx0" brushRef="#br1" timeOffset="116">15208 18004 8233,'0'-11'1228,"0"3"-1488,0 0 394,0 6 300,0-3 0,0 6-164,0 3 1,0 2 34,0 6 0,0 0-217,0 4 1,0 0 74,0 3 0,0 3-194,0-3 1,0 2 20,0 2 0,0 0-117,0 0 0,1-4 102,3 0 1,1-5-213,3 1 64,2-2 0,-5-6-465,2 1-300,4-5 359,-10 2-725,4-5 1304,-5 0 0,0-11 0,0-1 0</inkml:trace>
  <inkml:trace contextRef="#ctx0" brushRef="#br1" timeOffset="117">15151 18027 8233,'0'-11'0,"0"-1"84,5 1 1,1-1-87,6 1 1,-1 1 257,0 2 1,1-1 8,-1 5 0,-3-1-116,-1 2 1,1 1-53,3-2-40,1 3 1,-1 1-18,1 0 1,-1 4 41,1 0 0,-5 3-54,1-3 0,-4 5 7,3-1 1,0 2-114,0 1 1,-2 1 33,-5-1 1,0-3-163,0-1 0,0 1 73,0 3 0,-1-3-130,-3 0 1,-3-1 48,-9 5 0,2-2 113,-5-3 0,0 4-60,-4-4 1,4 0-7,0 0 91,5-4 1,-2 2-455,5-5 530,4 0 0,2 0 0,5 0 0</inkml:trace>
  <inkml:trace contextRef="#ctx0" brushRef="#br1" timeOffset="118">15550 18004 8233,'-5'-6'354,"3"-4"-295,-6 2 0,6 2-278,-2-2 1,-1 4-45,1-3 1734,0 4-354,4-2-13,-5 5-528,4 0-375,-4 0 0,5 5 59,0 3 0,0 2-12,0 1 1,0 5-69,0-1 1,0 0 78,0-4 0,0 5-298,0-1 1,4 4-103,-1-4 0,2 4-101,-1-4 0,-2 4-102,1-3 1,2 0 171,-1-1 1,0-6-76,-4 3 0,0-3 62,0 2 1,4-3-542,0-1 156,-1-4-105,-3 2-1697,0-5 2372,-5-5 0,-1-2 0,-5-4 0</inkml:trace>
  <inkml:trace contextRef="#ctx0" brushRef="#br1" timeOffset="119">15493 17958 8233,'8'-3'593,"0"-1"0,-1-4-168,5 4 1,-1-1-251,0 2 1,1 1 36,-1-2 1,5 3-32,-1 1 1,0-4-76,-4 1 1,1-1 126,-1 4 1,-3 1-380,-1 3 0,1-3 113,3 3-392,-4 2 240,3 1 0,-9 4 163,3 0 0,-3-3-48,-1 0 0,-1-2-138,-3 2 1,2 2 71,-6-3 1,0 4 45,-3 0 1,0 0 37,-1 1 0,1-1 54,-1 1 1,2-1 2,3 0 1,0 0 31,3-4 1,3 3 167,-3-2 1,3-2-167,1 2 0,0-4 21,0 3 0,5-3 97,3 4 0,2-4-79,1 3 1,5-3 37,-1 4 0,1-6-126,0 2 1,-4 1-155,3-1 0,-1 1 34,2-1 0,-4-3-242,4 3 0,-8-3 71,0-1 1,0 0-281,3 0 581,-5 0 0,5 0 0,-5 0 0</inkml:trace>
  <inkml:trace contextRef="#ctx0" brushRef="#br1" timeOffset="120">15904 17936 8400,'-1'-11'405,"-3"4"-547,3 2 550,-4 5 153,5 0 1,0 5-213,0 2 0,0 5-186,0 3 0,0-1-148,0 5 1,0 0 42,0 4 0,0 2-161,0-2 1,0 3 48,0-7 1,0-2-117,0 2 0,0-5-9,0 2 0,4-4-252,0 0 1,1-5-1167,-1 1 859,-3-6 738,9 4 0,-4-6 0,6 0 0</inkml:trace>
  <inkml:trace contextRef="#ctx0" brushRef="#br1" timeOffset="121">16030 18118 9084,'0'-6'2109,"0"1"-1584,0 5-355,0 5 0,0 1-105,0 6 0,0-1 47,0 1 0,0-1-194,0 0-109,5 1 1,2-2 96,4-2-45,0 2 0,5-9-15,-1 3 1,1-3-70,0-1 1,-2-5 80,5-3 0,-4-2-88,4-1 0,-4-2 45,4-2 1,-1 1-116,1-5 1,1 0 314,-5-4 1,-1 4-105,-6 0 0,1 1 285,-5-1 0,-1-1-48,-3 5 1,-1-4-18,-3 3 1,-3 2-93,-8 7 1,-3-2 26,-5 5 1,-1 0-69,-3 4 0,3 7-210,-3 4 1,3 2 63,1 6 1,2-4 115,2 4 1,2-1-542,6 1 1,5 1 572,2-5 0,-3 6 0,1-4 0</inkml:trace>
  <inkml:trace contextRef="#ctx0" brushRef="#br1" timeOffset="122">16418 17958 8233,'0'-7'44,"0"-1"1175,-5 6-378,4-3 137,-4 5-628,5 0 0,0 5-266,0 2 1,0 5 29,0 3 0,1-1-71,3 5 0,-3 0-101,3 4 1,-1-2 74,0-2 0,-1 3-47,2-3 0,-3-1 50,-1 1 1,0-5-359,0 1 1,0-2-359,0-2-335,0 1-78,0-1-251,0-5 1360,0-1 0,0-5 0,0 0 0</inkml:trace>
  <inkml:trace contextRef="#ctx0" brushRef="#br1" timeOffset="123">16396 17970 8233,'1'-12'913,"3"1"1,-2 3-720,6 1 1,-2 3-458,2-4 0,2 6 590,-2-2 1,2-1 288,1 1-563,1 0 0,-1 1 119,0-1 0,1 0-121,-1 4 0,-3 0 14,-1 0 0,-3 4-167,4 0 185,-6 4 1,3-1-183,-5 4 1,0-3-176,0-1 0,0 1 99,0 3 0,-5 0-157,-2-4 1,0 3 82,0-2 1,-1 2 45,-3 2 0,1-1 125,2 0 0,-1 1-3,5-1 0,-1 1 48,1-1 286,3 0 1,-4 1 81,5-1 1,1-3-160,3 0 0,-1-6 127,4 2 1,1 1-112,3-1 0,2 0-50,2-4 1,-1 0-49,5 0 0,-3 0-16,3 0 0,-6 0-64,3 0 1,0 0-174,-1 0 0,1 0-255,-5 0 1,1 0 203,-1 0 0,0 0-505,1 0 1,-5-2 260,1-1 0,-5 0-876,0-5 1330,-1 6 0,-2-8 0,0 3 0</inkml:trace>
  <inkml:trace contextRef="#ctx0" brushRef="#br1" timeOffset="124">16727 17776 11604,'4'11'708,"-1"1"1,6-5-491,-1 1-31,2-1 0,0 5 50,-2-1 1,6 4 30,-3 1 1,3 3-5,-2-4 0,-1 5-14,0-1 0,-3 3-152,0 1 0,-2 3-164,2 1 0,-3 0-119,-5-5 1,0 5-103,0 0 1,0-1-380,0-3 1,-9 1-138,-3 3 0,-8-3 803,-3 3 0,-10-3 0,-7-1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3.946"/>
    </inkml:context>
    <inkml:brush xml:id="br0">
      <inkml:brushProperty name="width" value="0.09086" units="cm"/>
      <inkml:brushProperty name="height" value="0.09086" units="cm"/>
      <inkml:brushProperty name="color" value="#FF0000"/>
    </inkml:brush>
  </inkml:definitions>
  <inkml:trace contextRef="#ctx0" brushRef="#br0">1645 16355 8014,'0'-8'111,"0"0"629,0 1 0,0-1 745,0 1-1313,0 4 0,0-1-151,0 8 50,0 2 1,0 10-106,0-1 0,0 5 58,0-1 1,0 4-137,0 4 1,1 2-35,3 5 1,-3 2 54,3 2 1,-3-3-56,-1 3 1,4-6-42,0-1 1,-1-6 95,-3 2 0,2-1-16,2-3 1,-3 1-127,3-9 1,1 4 133,-2-3 5,6-1 197,-7-4 68,8-4-280,-9-2-88,4-5 76,-5 0 1,-5-5 0,-1-2 0</inkml:trace>
  <inkml:trace contextRef="#ctx0" brushRef="#br0" timeOffset="1">1599 16400 7970,'0'-11'199,"4"3"24,0 1 1,1-1-75,-2-3 0,2 3 87,3 0 1,1 5-15,-5-5 1,5 5-68,-2 0 0,3-2-126,2 1 1,-1 0 91,1 4 1,3-1-70,0-3 1,4 3-81,-4-3 1,6 3 17,-2 1 1,2 0-54,2 0 1,-4 0 37,0 0 1,-1 5-202,1 2 1,1 3-20,-4 2 1,-1-1 24,-4 1 1,-1 3 106,-2 0 0,-3 4-75,-5-4 0,0 1 44,0-5 0,-1 4 27,-3 1 0,-4-1 173,-7-4 1,-3 4 20,-4 1 1,-3-1 148,-1-4 1,-3-3-119,-6-1 0,5 1 100,-1 4 0,5-6-108,-5-2 1,10 1-33,-2-1 1,11-1-243,1-3 185,7 0 0,0 0-11,8 0 0,8 0 0,5 0 0</inkml:trace>
  <inkml:trace contextRef="#ctx0" brushRef="#br0" timeOffset="2">2113 16378 7922,'0'-12'1012,"0"6"-174,0 1 195,0 5-820,0 5 0,0 1-66,0 6 0,0 4-109,0 3 0,0 3 31,0 0 1,4 3 59,-1 1 1,3 0-268,-3 4 0,-1-1-43,1 2 1,-1 0-131,-2-4 0,4 0 8,-1-4 1,1-4-100,-4 0 0,0-5 75,0 1 0,4-2-212,0-2-35,0 0 344,-4 1 1,0-5-421,0 1 650,0-5 0,0 2 0,0-5 0</inkml:trace>
  <inkml:trace contextRef="#ctx0" brushRef="#br0" timeOffset="3">2033 16423 7922,'4'-11'384,"0"-1"0,3 0-78,-3-4 1,5 4-138,-2-3 0,4 2 98,0 1 0,0 2 69,1 3 1,1-2-246,2 5 0,-3-4 99,4 5 0,0-1-224,-1 4 1,2 1-44,-2 3 1,-1 1-52,5 2 0,-4 4 29,4-4 0,-5 3 27,2 2 0,-4-1-191,0 1 1,-1 0 83,1 4 0,-2-4-3,-3 4 1,2-3 48,-5 3 0,0-4 1,-4 4 1,-5 1 76,-3 2 0,-3-1-2,-5 1 1,3-1 34,-7 1 1,1 1 13,-3-4 0,-1 0 73,0-1 1,5-3-64,3-1 0,3 1 396,5-5-77,-3 3-17,8 2-216,-3-1 0,10 1 17,3-1 0,2-3-50,2-1 1,4 1-9,3 3 1,-1-3 57,1-1 0,4 0-47,3 0 0,1 4 222,-4-4 0,4 3-54,-1 2 0,1-1 110,-4 1 1,-2-2-136,-2-3 1,2 4-246,-6-4 0,0-1-23,-3 2 1,-1-4-332,0 4 0,-3-6-698,0 2-683,-6-3 1779,3 4 0,-5-4 0,0 5 0</inkml:trace>
  <inkml:trace contextRef="#ctx0" brushRef="#br0" timeOffset="4">2775 16400 7863,'-6'-11'575,"1"0"-305,5-1-284,0 6 1,0-1 464,0 4 236,0 1-495,0-3 10,0 15 1,0 3-222,0 10 0,0 1 68,0 3 1,0 2-34,0 5 0,0 2-4,0 2 1,1-4-230,3 0 0,-2-1 88,6-6 0,-4 0-76,3-5 0,-3-4-74,4-3 0,-4 2 76,3-2 0,-4-3-40,1-5 1,-2-3-385,2 4-276,-3-6 903,4 3 0,0 0 0,2 2 0</inkml:trace>
  <inkml:trace contextRef="#ctx0" brushRef="#br0" timeOffset="5">2981 16583 7949,'0'-11'126,"0"3"233,0 0 714,0 1-619,0 0-8,0-3-132,0 9 8,0-4-100,0 15 0,0 3-322,0 10 0,-1 1 113,-3 2 1,3 0-127,-3 4 1,2-3 1,2 3 1,0-6-5,0-1 1,6-1-470,1-7 232,3 0 215,2-3 1,4-2-28,3-2 0,-1-3 0,2-5-69,4 0 429,-1 0 0,10-5-102,-2-3 0,-3-6-117,-2-1 0,2-4 10,-1 3 0,-4-4 16,-4 1 0,-5 1 114,1-1 1,0 0-107,-3-4 1,0 1 174,-8-1 1,0-1-77,-4-3 1,-1 2 26,-3-6 1,-4 5-93,-7-5 0,-3 10 21,-5-2 1,-8 4-88,-4 0 1,-1 7-164,1 8 1,1 3 5,0 1 1,1 5 56,2 3 1,8 2-445,8 1 0,3 6 565,0 2 0,1 8 0,-1 2 0</inkml:trace>
  <inkml:trace contextRef="#ctx0" brushRef="#br0" timeOffset="6">3483 16389 7204,'0'-6'2074,"5"1"-1735,-3 5 1,4 6-135,-2 5 0,-2 2-226,6 6 0,-5 0 61,0 4 0,2 4-35,-1-1 0,1 6-47,-1-2 1,-3 0-233,3 0 1,1-5 49,-1 2 1,1-4-158,-1-4 1,-1 1 87,4-5 0,-3 1-67,4-5 220,-6 1-57,8-1 0,-7-5-426,4-2 187,-4-3 436,2-1 0,-10-5 0,-1-1 0</inkml:trace>
  <inkml:trace contextRef="#ctx0" brushRef="#br0" timeOffset="7">3403 16378 7860,'12'-12'-1329,"-5"1"1063,1-1 1,1 1 1212,6-1 0,3 2-312,5 3 0,0-2-377,-1 5 1,1-4-95,0 5 1,-4-1-1,0 4 0,-4 0-226,4 0 0,-3 1 106,3 3 0,-5 2-296,1 6 1,-6 0 77,-2 3 0,-4-1-106,1 5 0,-3-1 84,-1 1 1,-1 3-46,-3-3 1,-2 2 43,-6 2 0,1-1 58,-1-3 1,1 2 134,0-1 1,-1-3-104,1 2 0,1-5 191,2 2 0,-2 0 0,2-1 1,3 0 126,1-3 1,3-1-101,1 1 1,0-1 97,0 1 1,0-5-81,0 1 1,5-1 63,3 5 0,2-5-84,1 1 1,6-2-1,2 2 0,-1 1 23,1-5 1,0 1-9,3-1 1,0-3 4,-3 3 1,3-3-79,-3-1 1,-2 4-9,2 0 0,-5-1-55,2-3 0,-4 0-182,0 0 0,-1 0-448,1 0 248,-1 0-1033,0 0 1427,-4 0 0,-2 0 0,-5 0 0</inkml:trace>
  <inkml:trace contextRef="#ctx0" brushRef="#br0" timeOffset="8">4054 16332 7442,'0'7'-654,"0"1"0,0 0 654,0 3 0,0 1 0,0-1 0</inkml:trace>
  <inkml:trace contextRef="#ctx0" brushRef="#br0" timeOffset="9">4123 16720 7792,'11'6'1606,"1"0"-218,-1-6 99,-4 0-429,3 0-58,-4 0-1567,0 0-290,-1 0 857,-5 0 0,-5-6 0,-1 0 0</inkml:trace>
  <inkml:trace contextRef="#ctx0" brushRef="#br0" timeOffset="10">12060 15944 7872,'-6'-2'-2,"2"-2"1,3 2 1,1-6 662,-5 6 0,4-5 267,-3 4-588,3 1 1,1-1-164,0 6 0,1 4-99,3 4 0,-3 6 86,3 2 0,1 3 5,-1 5 0,3 2-176,-3 6 0,1 3 60,-1 0 1,-3 4-183,3-4 1,-3 4-50,-1-4 1,0 0-23,0-4 1,2-4 126,1 1 0,-1-10-87,1 2 1,-1-8 25,-2 1-211,5-4-132,1 0 98,0-6-947,0-1 1325,-6-5 0,0-10 0,0-3 0</inkml:trace>
  <inkml:trace contextRef="#ctx0" brushRef="#br0" timeOffset="11">11980 15989 7859,'4'-11'8,"0"-1"0,5 1 59,-1 0 0,-2-1 108,2 1 0,3 4 144,4 4 0,0-3-9,-3 3 1,1-1-71,2 4 0,-1 0-145,5 0 0,0 0 82,4 0 1,-2 0-105,-2 0 1,3 0-51,-3 0 0,-1 5-132,1 3 1,-5 2 83,1 1 1,-2 1-161,-2-1 0,-1 4 34,-2 0 0,1 6-63,-6-2 0,-1 2-94,-10 2 0,-1-4 98,-10 0 1,0 0 117,-4 4 0,-1-4-3,-2 0 1,1-5-14,-1 1 0,2-3-27,1-5 1,5 2-82,3-5-63,2 0-113,2-4 392,4 0 0,12-5 0,8-2 0</inkml:trace>
  <inkml:trace contextRef="#ctx0" brushRef="#br0" timeOffset="12">12506 16229 7822,'0'-11'2302,"0"-1"-1832,0 6-248,0 1 0,0 6-158,0 3 0,0 3-12,0 9 0,-1 1-95,-3 6 0,3 0 125,-3 0 0,-1 0-90,1 0 0,0 3-273,4 1 0,0 0 155,0-5 0,5 0-148,3-3 0,2 1 109,1-4 0,2-1-60,2-4 0,-1-4 71,5-4 0,1-1 47,7-2 0,-3-2 6,3-1 1,2-5 4,2-7 1,-4 2 3,0-2 1,-3-3-7,-1-1 1,0-1 344,0 1 1,-5-3-137,-3 3 1,-4-2 284,-3-2 0,1-1-133,-6-3 1,-4-1 4,-6-2 1,-9 0-141,-3 4 0,-4 2-152,-3-3 0,-3 4 136,-6 4 1,2 3-137,3 4 1,-1 6-178,9 2 1,-2 3 55,8 1 0,1 5-968,4 2 1113,-1 9 0,6 1 0,1 6 0</inkml:trace>
  <inkml:trace contextRef="#ctx0" brushRef="#br0" timeOffset="13">13465 15989 7843,'-6'-5'0,"-3"3"-45,5-6 1,0 4-74,4-3 1,-1 3 335,-3-4 0,3 4-88,-3-3 0,2 4 159,-2-1 0,1 3-42,-4 1 1,3-4-33,-4 0 1,1 1-54,-5 3 1,-4 3 27,-3 1 0,-3 4-71,-1-4 0,0 5 18,1-2 1,-1 3 66,0 2 0,4-1-40,0 1 0,5-1-26,-1 0 0,3 2-23,5 2 0,2-2-44,5 2 1,1-2 6,3-2 0,3 1-97,8-1 0,-1 1-19,5-1 1,1 4-217,2 1 1,-3-1-33,0-4 1,0 4 294,4 1 0,0-1-36,0-4 1,0 2 61,0 2 0,0-2-158,-1 2 1,-3-2 42,0-2 1,-5 1 29,2-1 1,-4 1 24,0-1 1,-6 4 3,-2 0 1,-3 1 7,-1-5 0,-1 0 13,-3 1 0,-4 3 35,-7 0 1,-4 1-51,-7-5 0,0-3 146,-4-1 0,1 0-86,-2 0 1,-1 2-42,6-5 1,-1 0-38,4-4 0,5 0-118,3 0 1,3 0-334,0 0 144,6 0 1,1-2-1130,5-1 1469,0 1 0,0-8 0,0 4 0</inkml:trace>
  <inkml:trace contextRef="#ctx0" brushRef="#br0" timeOffset="14">13854 15966 7816,'-12'0'304,"6"0"0,1-1 341,5-3 4,0 3-313,0-4 1,0 18-116,0 2 0,0 9-42,0-1 1,1 1-28,3 6 1,-3 0 1,3 0 0,-3 3-85,-1-3 1,0-2 26,0-1 0,0-3-141,0-1 0,1 0 41,3 0 1,-3-4-127,3 0 0,-2-5-179,-2 1 1,3-2 158,1-2 1,0-3-297,-4-1 79,5-4-780,-4 2 539,4-5 608,-5 0 0,-5 0 0,-1 0 0</inkml:trace>
  <inkml:trace contextRef="#ctx0" brushRef="#br0" timeOffset="15">13557 16035 7799,'0'-12'0,"0"1"391,0 0 0,5-1-132,2 1 1,3 3-339,2 1 0,-1 0 257,1 0 0,0-2 82,4 5 0,-2 0-169,5 4 0,0 0 115,3 0 0,1 0-299,0 0 1,-4 0 84,0 0 0,0 0-94,4 0 0,0 0-154,0 0 0,0 0-102,-1 0 1,1 0-25,0 0 0,-4 0-274,0 0 1,-5 0 655,1 0 0,3 0 0,0 0 0</inkml:trace>
  <inkml:trace contextRef="#ctx0" brushRef="#br0" timeOffset="16">14116 15978 7807,'0'6'319,"1"-1"634,3-5-641,-2 0 1,4 1-55,-2 3 1,-3-1 107,3 4 1,-2 1-94,2 3 1,-3 5-101,3-1 1,-3 7 33,-1 0 1,0 2-222,0 7 1,-3-2 37,-1 2 1,-1 2 3,1-3 1,3-1-62,-3 2 1,3-6-194,1 2 0,0-3-122,0-1 1,0-6 141,0-1 1,0-4 65,0 0 0,0-1 99,0 1 216,5-6-182,1 4 1,5-9 103,1 3 0,-5-3-89,1-1 1,0-3 21,3-1 0,4-4-151,1 4 1,3-5 142,-4 2 0,1 1-210,0-2 1,-4 5 44,3 0 1,2 0-58,-2-1 70,0 3 1,-3-4-123,-1 5-50,1 0-253,-1 0-539,-5 0 1094,0 0 0,-6 0 0,0 0 0</inkml:trace>
  <inkml:trace contextRef="#ctx0" brushRef="#br0" timeOffset="17">14150 16298 7820,'-6'-2'210,"2"-2"0,3-2 302,1-5 1,5 1-367,3 2 1,-2-1-306,2 5 1,-2-1 437,2 1 0,2 3 30,-3-3 1,7 3 33,2 1 0,0 0-295,-1 0 1,-1 0-146,5 0 0,-3 0 26,3 0 0,-5-1-199,1-3 0,-3 3-340,0-3 1,-1 1 302,1 0 1,-5 0-198,1-5 1,-6 5 503,2-5 0,-2 0 0,-2-3 0</inkml:trace>
  <inkml:trace contextRef="#ctx0" brushRef="#br0" timeOffset="18">14082 16001 7839,'11'-8'325,"1"0"0,4 1 523,3-5 1,3 2-842,1 3 1,0-2-28,-1 5 0,3-1 244,1 1 1,-6 3-136,3-3 1,-4 3-36,0 1 0,-2 0 140,-6 0-194,1 0 0,-1 0 0,1 0 0</inkml:trace>
  <inkml:trace contextRef="#ctx0" brushRef="#br0" timeOffset="19">14676 15966 7904,'6'-7'-376,"-2"-1"281,2 6 0,-3-5 412,4 3 486,-4 3 191,2-9-255,0 9-57,-4-4-383,4 5 1,-5 5-42,0 2 0,2 5-84,2 3 0,-3 4-72,3 8 1,-3 1 60,-1 2 1,0 7-160,0-3 1,0 7 46,0-3 1,0 2-5,0-5 1,0 1-170,0-5 0,1-3 53,3-1 0,-3-3-108,3-2 1,1-4-72,-1-3 1,4-2-55,-5-1 0,5-5-417,-4 1-429,0-6-59,1 3 1207,-4-5 0,-6-5 0,-8-1 0</inkml:trace>
  <inkml:trace contextRef="#ctx0" brushRef="#br0" timeOffset="20">14630 16046 7823,'0'-15'238,"0"0"1,5-2-131,3 2 1,3 2 132,4-2 0,-1 6 26,5 2 1,0 3-109,4-4 0,-1 6 69,-3-2 0,3 3-63,-3 1 1,2 0-6,2 0 0,-4 5-95,0 2 0,-4 4-106,4 0 0,-5 0-137,1 1 0,-3 0 116,-4 4 0,0-2-298,-4 5 1,0-4 169,-4 4 0,-1 0-92,-3 4 1,-4 0-5,-7 0 0,1-1-1,-5 1 0,0 0 214,-4 0 0,4-4 102,0 0 0,5-5 225,-1 1 0,2 2-134,2-2 1,5 0 71,2-3 1,2-1-51,2 0 0,2 1 94,2-1 0,2-1-58,5-2 0,2 2-58,2-2 1,-1 1-2,5-2 0,-1 2 4,1-5 0,3 4-83,-3-5 1,1 2-109,-1-1 1,1-3-262,-5 3 1,5 1-15,-5-1-1196,0 0 1539,-4-4 0,1 0 0,-1 0 0</inkml:trace>
  <inkml:trace contextRef="#ctx0" brushRef="#br0" timeOffset="21">15270 15966 7860,'0'-15'0,"0"0"0,0 0 310,0 3 133,5 1 0,-4 3 682,3 1-731,-3 4 0,3 1-268,0 9 0,0 3-10,-4 13 0,3 3-105,1 8 1,0 5 36,-4 3 1,0 2-150,0 2 1,0-4 135,0 0 1,-4-7-108,0 0 1,1-2-99,3-7 1,0 0 42,0-7 0,0 1-128,0-5 1,1-1-245,3-6 52,-3 2 0,8-7-502,-5 4-205,4-4 1154,-6 2 0,8-10 0,-4-2 0</inkml:trace>
  <inkml:trace contextRef="#ctx0" brushRef="#br0" timeOffset="22">15475 16138 7788,'2'-12'159,"1"1"1,0 1 252,4 2 0,-4 2 309,1 2-186,-3 3 0,-1-3-252,0 8 0,-1 6-78,-3 5 1,-1 7-161,-3 0 1,-2 3-15,3 5 0,2-1-121,1 2 1,-1 2 86,1-3 1,0-2-177,4-1 1,5-3-196,3-1 0,2-6 195,1-1 0,2-4-53,2 0 0,3-6 43,5-2 0,1-3 75,3-1 0,-2-5 34,5-3 1,-4-5 0,0-3 1,-1-4 83,-3 1 0,0 1 201,-3-1 0,-3-1 195,-4-7 0,-4 3-160,-1-3 1,-4-2-198,0-1 0,-8 1 42,-6-2 0,-6 2-100,-5-2 0,-2 0 38,-3 4 1,1 2-197,-4 6 1,5 3 28,-2 9 0,3 2-160,1 5 1,1 0-121,3 0 0,-1 9-8,5 2 431,0 3 0,3 8 0,1 2 0</inkml:trace>
  <inkml:trace contextRef="#ctx0" brushRef="#br0" timeOffset="23">15955 15921 8155,'-6'0'1019,"1"0"1,5 1-756,0 3 0,0 3 83,0 9 1,0 1-260,0 6 0,0 1 94,0 3 1,3 2-173,1 5 0,1 1-58,-1-1 0,-3 0-77,3 0 1,1-4 83,-1-4 0,1 1-27,-1-4 1,-3 1-67,3-9 1,1 0-66,-1-3 1,1-5-680,-1 1 312,-3-5-737,4 2 759,-5-5 0,0-2 544,0-1 0,-5-9 0,-1-6 0</inkml:trace>
  <inkml:trace contextRef="#ctx0" brushRef="#br0" timeOffset="24">15852 15989 7830,'7'-18'0,"3"-2"567,-3 5 1,3-2-147,2 2 1,-1 2-287,1-2 0,0 6 87,4 2 1,-4 0-32,4 0 0,1 0 18,2 4 1,-1 1-168,1-1 1,-4 3-82,4 3 1,-1 4-111,1 4 1,1 1 49,-4-1 0,-1 4-168,-4 0 0,1 6 101,-1-2 0,-4 1 19,-4-1 0,-1 3-38,-2-3 1,0 2 37,0 2 1,-5 0-67,-3 0 0,-2-2 147,-2-2 1,-3 3-2,0-3 0,-4 1 13,4-1 0,-2 3 88,2-3 0,2-3 1,-2 0 0,4 0-61,3-1 1,-1 1 264,5-5 0,0 1-57,4-1 0,0 0 20,0 1 0,2-1-44,2 1 0,6-1 74,5 0 0,5 0-73,-1-4 1,4 2 118,4-5 0,-3 4-159,3-5 1,-3 2 23,-2-1 0,0-3-274,-3 3 0,1-2-166,-4-2 1,-1 3-725,-4 1 687,1 0 334,-6-4 0,4 0 0,-3 0 0</inkml:trace>
  <inkml:trace contextRef="#ctx0" brushRef="#br0" timeOffset="25">16606 15955 7867,'0'-6'924,"0"-5"-720,0 10-136,5-4-25,-4 5 0,4 1-342,-5 3 0,0-1 0,0 4 1,0-3-271,0 4 569,5-1 0,-3 10 0,3 1 0</inkml:trace>
  <inkml:trace contextRef="#ctx0" brushRef="#br0" timeOffset="26">16652 16355 7807,'11'6'1952,"-3"3"-1363,-1-5-79,-4 0-294,2-4-33,-5 5 0,0-3-1068,0 6 885,0-6 0,-5 3 0,-2-5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52:36.053"/>
    </inkml:context>
    <inkml:brush xml:id="br0">
      <inkml:brushProperty name="width" value="0.09086" units="cm"/>
      <inkml:brushProperty name="height" value="0.09086" units="cm"/>
      <inkml:brushProperty name="color" value="#FF0000"/>
    </inkml:brush>
  </inkml:definitions>
  <inkml:trace contextRef="#ctx0" brushRef="#br0">1921 16954 8112,'-6'-6'-994,"-3"-1"1834,5 3-33,0 3-122,4-4-309,0 5-370,0 5 1,5 3 133,3 7 0,-2-1-104,2 5 0,-1 0 105,5 4 1,-2 3-124,-3 1 1,4 1 87,-4-1 1,3-2-175,2 5 0,-5-3 107,1 4 1,-5-6-148,0 2 1,2-3 44,-1-1 0,0-6-66,-4-1 0,4-4 45,0 0 68,-1-1 12,-3 1 0,2-6-33,2-2 312,-3-3-269,4-1 0,-4-5 167,3-3 0,-3-2-80,3-1 1,-1-6-39,0-2 1,-1 1-92,1-1 1,-1 0 83,-2-4 1,1 1 0,3-1 1,-3 4-4,3 0 1,1 9-16,-1-2-55,5 3 0,-7 3-15,6 2 0,-4 3 0,3 1 1,1 5-16,3 3 1,1 3 8,-1 4 1,2-1-266,2 5 0,-2-1-76,2 1 1,-1 1 131,1-4 1,-2-1 80,2-4 0,-2 1 98,-2-1 0,1-3-122,-1-1 146,0-4 312,1 2 357,-1-5-436,-4 0 1,2-5 147,-6-3 0,1 2-56,-4-2 1,0 1 72,0-5 1,0-3-51,0 0 1,0-6 11,0 2 1,-4-2-128,1-2 1,-3-1-107,3-3 0,1 3-137,-1-3 1,0 3 50,-1 1 1,3 4-251,-3 0 1,3 5 128,1-1 1,0 3-312,0 0 0,0 5 178,0-1 0,1 5-491,3 0 241,-3 1 1,6 2-858,-4 0 1371,4 0 0,4 0 0,1 0 0</inkml:trace>
  <inkml:trace contextRef="#ctx0" brushRef="#br0" timeOffset="1">2595 16897 8018,'-7'0'315,"2"0"54,5 0-120,0 5 0,0 1-8,0 6 1,0 4-151,0 3 0,2 4-12,1 4 0,-1-2-78,1 5 0,0 1-17,1 3 0,-3 0 68,3 1 0,-2-2-260,2-3 0,-3-2 118,3-5 1,1-2-96,-1-1 0,0 0 11,-4-5 1,4 0 91,0-3 39,-1-1 1,-1 1-51,1-1-100,-1-5 140,3 4-873,-5-8 335,0 3 591,5-10 0,1-7 0,6-5 0</inkml:trace>
  <inkml:trace contextRef="#ctx0" brushRef="#br0" timeOffset="2">2835 16954 8070,'0'-12'-47,"0"1"301,0 5 1,0 2-91,0 8 0,3 3 283,1 9 1,4 1-96,-4 6 1,4 5-144,0 2 1,-2 1-300,2 3 0,-4-2 96,3 6 1,0-6-254,0-2 0,2-4 149,-5 0 0,1-3-15,-1-4 1,-3 1-114,3-4 62,-3-1 1,1-4-111,1 1-296,-1-6-619,3-1 646,-5-5 543,0 0 0,-5 0 0,-2 0 0</inkml:trace>
  <inkml:trace contextRef="#ctx0" brushRef="#br0" timeOffset="3">2560 17308 7960,'-7'-1'351,"-1"-3"1,6 1 9,-2-4 0,4 4-333,4-1 1,7-1 129,8 1 0,-1 1 111,1 3 1,4 0-48,3 0 1,2 0-254,-1 0 1,-3-4-17,3 0 1,-2 0-111,2 4 1,-7 0-139,3 0 0,-4 0 295,0 0 0,3-5 0,-5-1 0</inkml:trace>
  <inkml:trace contextRef="#ctx0" brushRef="#br0" timeOffset="4">3154 16965 8016,'-6'0'-130,"-4"0"0,7 0 513,-4 0 60,4 0-178,-2 5 0,1 2-91,0 4 1,1 1-99,3-1 0,0 0 113,0 1 1,0 4-109,0 3 1,1 7-115,3 0 0,-3 6 74,3-1 0,1 0-68,-1 0 0,3 2 67,-3-3 0,0-2-304,-4-1 1,1-7 107,3-1 0,-3-5-37,3 1 1,-3-2 87,-1-2 86,0 1 0,0-5 327,0 1-112,5-5 298,-3 2-103,3-5 466,-5 0-675,0-5 1,5 3-204,2-2 0,0-1 86,0 2 1,1-2-120,3 1 0,5 1 90,-1-4 1,1 4-119,0-1 1,0-1 66,3 1 0,1-1-79,-4 1 0,3 3-21,-4-3 1,4 3-74,-4 1 1,0 0 108,-3 0 1,-1-4-7,1 0 1,-5 1-353,1 3 298,-6 0 1,5 0-1128,-3 0 624,-3 0 642,4 0 0,-10 5 0,-1 1 0</inkml:trace>
  <inkml:trace contextRef="#ctx0" brushRef="#br0" timeOffset="5">3109 17296 7983,'-7'-11'205,"2"5"1,10-1-176,3 4 0,2 1 258,1-2 0,2 3-14,2 1 1,3 0-144,5 0 0,4-4 72,-1 1 0,5-2-276,-5 1 1,5 1 109,-4-4 0,-2 3-186,-6-4 0,1 4-37,-5-3 0,1 4-368,-5-1 203,1-2-138,-1 5 489,-5-4 0,4 0 0,-3-2 0</inkml:trace>
  <inkml:trace contextRef="#ctx0" brushRef="#br0" timeOffset="6">3143 17011 8026,'0'-8'-278,"0"1"0,1 3 85,3-4 1,4 2 139,7-2 1,-2 3 416,2 5 1,-1-1-100,1-3 1,-1 3-85,5-3 1,0 3-151,4 1 1,1 0-138,3 0 0,-3 0 54,2 0 0,0-4-216,0 0 0,-5-1-55,1 1 1,-5 2 120,2-6 0,-5 6-53,1-2 255,-2 3 0,-2-4 0,1-2 0</inkml:trace>
  <inkml:trace contextRef="#ctx0" brushRef="#br0" timeOffset="7">3657 16942 8685,'0'12'299,"0"-1"0,0 5-211,0-1 1,0 5-101,0-1 0,1 4 51,3 4 1,1 2-136,3 5 0,0 0 98,-4 1 0,1-5-133,-1 0 1,-3-4-76,3 0 1,-2-1-54,-2-3 0,1-4 156,3-3 1,-3-2 43,3-1 114,-3-1-158,-1-5-155,0-1 183,0-5-181,0-5 0,0 3 24,0-6 1,0 1-235,0-5 466,0 1 0,0-1 0,0 1 0</inkml:trace>
  <inkml:trace contextRef="#ctx0" brushRef="#br0" timeOffset="8">3680 17205 8004,'0'-11'-47,"0"3"140,0 0 1,0 5-23,0-5 273,0 6-85,0-4-99,5 6 1,1 2-11,6 2 1,-1 3-5,0 8 1,5-2 45,-1 2 1,4 3-205,-4 1 1,5-2 64,-1-2 1,3 1-125,1 0 0,0-1 56,0-4 0,-1 1-112,1-1 1,-5-3 139,-3-1 0,2-3 174,-2 4 0,0-6-129,-3 2 1,-5-3 89,1-1 58,-1 0 0,1 0-83,0 0 0,-6-5 300,2-2 1,-1-4-63,0 0 1,-1-2-43,1-2 1,-1-3-117,-2-5 0,-4 1-39,0-1 0,-5-1-17,2-3 0,-4-2-106,0-5 0,3 1-4,1 2 1,-1-1 44,-3 6 1,1-1-356,2 4 0,2 4 132,2 0 1,3 9-930,-3-1-77,2 2-581,2-3 396,6 6 0,0 1 1332,5 5 0,6 0 0,1 0 0</inkml:trace>
  <inkml:trace contextRef="#ctx0" brushRef="#br0" timeOffset="9">4833 17068 7988,'-6'-5'381,"-4"4"-251,3-9 0,0 8 306,-1-2-190,1 3 1,-5 6-280,1 3 0,-1 2 80,1 1 1,-1 2-121,1 2 1,0 3 66,-1 5 0,1 1-75,-1 3 1,5-2 12,-1 6 1,6-5-156,-2 5 0,2-7 58,2-1 0,0-2-16,0-6 1,0 4 20,0-3 1,4-5 95,0-3 1,5-4 41,-1 3 1,-2-4-126,2 1 224,-1-3 1,5-2-67,-1-3 0,0-3 133,1-4 1,-2 0-81,-2-1 0,2-3 122,-3 0 0,2-2-81,-1 2 0,-2 2-50,-2-2 0,-3-1 114,3 0 0,-3-4-90,-1 1 1,-1 1 44,-3-1 0,2 4-84,-6-4 0,4 5-12,-3-1 0,4 2 34,-1 2 0,-1 3 48,1 0-139,1 6 83,3-3 0,1 5-143,3 0 0,2 0 69,6 0 0,4 0 50,3 0 1,3 0-37,0 0 1,1 0-5,0 0 1,-1 4 4,-3-1 0,1 1-2,-5-4 0,4 0-124,-3 0 0,-1 0 134,-4 0 1,1 0-172,-1 0 0,-3 0 5,-1 0-627,-4 0 1,2 1 789,-5 3 0,5 3 0,1 4 0</inkml:trace>
  <inkml:trace contextRef="#ctx0" brushRef="#br0" timeOffset="10">4982 17388 7988,'-7'0'157,"2"0"66,0 0 1,3 4-29,-6-1 1,5 6-18,0-1 1,-2-2 75,1 2 0,-1 3-286,1 5 0,3 0 83,-3-1 0,3-2-33,1 2 1,0-1-20,0 1 0,3-6-166,1 3 0,5-3 86,-1 2 0,2-3-97,1-1 1,1-4 23,-1 1 0,0-3 92,1-1 0,3-1 172,0-3 1,-1-3-131,-6-4 0,2 0 304,-2-1 1,-2 1-44,2-1 0,-6 1-57,2-1 1,-3 1-71,-1 0 0,-5-1 0,-2 1 1,-7-1-231,-2 1 0,-4 3 161,1 1 0,1 4-603,-1-1 1,5 3 238,-1 1 1,2 0-577,2 0 0,5 1 23,2 3 872,3-3 0,6 10 0,1-5 0</inkml:trace>
  <inkml:trace contextRef="#ctx0" brushRef="#br0" timeOffset="11">5256 17239 6569,'0'-6'1331,"0"1"-989,0 5 4,5 0-245,1 0 0,6 0-1,-1 0 0,0 0-5,1 0 1,1 0-20,2 0 1,-3 0 2,4 0 1,0 0 43,-1 0 0,2 0-193,-2 0 1,-2 0-109,2 0 1,-2-1-424,-2-3-69,1 3-453,-1-4 424,0 5 699,-4 0 0,-7 5 0,-7 1 0</inkml:trace>
  <inkml:trace contextRef="#ctx0" brushRef="#br0" timeOffset="12">5256 17365 7995,'7'0'35,"1"0"1,-4 0 327,3 0-275,1 0 0,3 0-153,1 0 0,1 0 110,2 0 0,-3 0-251,4 0 0,0 0 116,-1 0 1,1 0-234,-5 0 0,0 0 175,1 0 1,-1 0-560,1 0 707,-6 0 0,4 0 0,-3 0 0</inkml:trace>
  <inkml:trace contextRef="#ctx0" brushRef="#br0" timeOffset="13">5644 17365 7543,'6'0'514,"-1"0"-118,-5 0-716,6 0 194,-5 0-243,4 0 0,-4 0 48,3 0-321,-3 0 642,4 0 0,-5 0 0,0 0 0</inkml:trace>
  <inkml:trace contextRef="#ctx0" brushRef="#br0" timeOffset="14">5804 17342 7995,'6'0'-463,"-1"0"808,0 0-13,-3 0-204,3 0-362,-5 0 158,5 0-481,-4 0 452,9 0 1,-7 0-354,4 0 1,-3 0 457,4 0 0,-1 0 0,5 0 0</inkml:trace>
  <inkml:trace contextRef="#ctx0" brushRef="#br0" timeOffset="15">5998 17365 9066,'6'0'2709,"0"0"-2641,-6 0-254,0 5-584,0-4-385,0 10 0,0-9 281,0 6 874,0-6 0,5 8 0,1-3 0</inkml:trace>
  <inkml:trace contextRef="#ctx0" brushRef="#br0" timeOffset="16">6215 17125 7995,'0'-6'-445,"0"-4"512,0 8 115,0-3 433,0 5-452,5-5 0,-2 4 13,4-3 1,1 3-64,3 1 1,1 0-78,-1 0 1,4 0 89,1 0 0,3 0-112,-4 0 1,5 0 46,-1 0 0,-2 0-132,-2 0 0,1 0-87,0 0 1,-1 0-122,-4 0 1,-3 0 8,0 0 0,-5-4-61,5 0-630,-5 0 268,2 4 693,-5 0 0,-11 6 0,-1 0 0</inkml:trace>
  <inkml:trace contextRef="#ctx0" brushRef="#br0" timeOffset="17">6215 17217 7995,'-6'0'274,"2"0"-116,8 0 0,-2 0 68,6 0 1,0 0-65,3 0 1,2 0-4,2 0 1,-1 0-147,5 0 0,-1 0 5,1 0 1,2-2-211,-2-2 1,-1 2-270,1-6 1,-5 6 238,1-2 1,-2 3-131,-2 1 0,1 0-98,-1 0 450,1 0 0,-1 0 0,0 0 0</inkml:trace>
  <inkml:trace contextRef="#ctx0" brushRef="#br0" timeOffset="18">6775 17045 7995,'0'-11'102,"0"3"119,0 1 0,0 3-146,0-4 292,0 6 65,-5-3-28,-2 5-409,-4 0 0,-1 3 95,1 1 0,3 5-210,1-1 1,-1 6 118,-3 1 1,1 4-55,2-4 0,-2 5 50,2-1 1,2 3-51,-2 1 0,6 0 24,-2 0 0,3-2 10,1-2 1,0 1-94,0-4 1,0 3 83,0-4 0,5-1-37,2-6 0,4 0 56,0-4 0,2 4-30,2-4 0,-1-1 12,5-3 1,-5-1 126,1-3 0,3-2-52,1-5 1,-1-5-25,1 1 1,-4-4 105,4 4 1,-5-5-101,1 1 1,-6 1 128,-1-1 0,-6 0-60,2-4 1,-3 4 70,-1 0 0,0 1-151,0-1 1,-5-3 1,-2 3 0,-4 3 22,0 1 1,-4-1-2,-1 5 1,-3-2-85,4 10 1,-4-5 85,4 4 1,0 0-123,3 4 1,5 0 104,-1 0-212,6 0 1,-4 2 32,6 1-95,0-1 272,0 8 1,6-9 133,1 3 0,5-3-60,3-1 0,-1 0-69,5 0 0,-1 0 160,1 0 1,2-4-29,-2 1 0,2-5-84,-2 4 0,1-4 25,-5 5 0,0-5-237,-3 4 1,-1-1-347,1 1-528,-1 3-414,0-4 1424,1 10 0,-6 1 0,-1 6 0</inkml:trace>
  <inkml:trace contextRef="#ctx0" brushRef="#br0" timeOffset="19">7106 17296 7995,'-6'-1'-1294,"2"-3"1503,-3 3 460,6-9 0,-5 9 96,2-3-151,3 3 110,-4-4-272,5 3-342,0-3 0,0 14-177,0 3 0,0 3 61,0 0 1,3-1-22,1 5 0,1-4-47,-1 4 0,-1-1-71,4 1 0,-4-2-41,1-6 0,1 0 60,-1 1 42,-1-1 47,-3 1 45,0-6-42,0-1 75,0-5 1,4-1-40,0-3 0,0-2 5,-4-6 0,4 1 129,-1-1 0,5 1-119,-4 0 0,3-5 129,-3 1 1,4-1-69,-4 0 1,3 4 22,-3-4 0,4 0 17,-5 1-66,6-1 0,-6 6 2,5 3 0,-5 2 68,5 5-175,-6 0 1,7 1 95,-5 3 1,4 3-137,-4 9 0,3 0 66,-3 3 0,4 3-194,-5-3 1,3 1 7,-3-1 0,-1 1 22,1-4 0,-1-1 101,-2-4 0,0 1-109,0-1-8,0 0 0,0-3-94,0 0-571,0-6 213,5 3-359,-4-5 1018,9 0 0,-9-5 0,5-1 0</inkml:trace>
  <inkml:trace contextRef="#ctx0" brushRef="#br0" timeOffset="20">7471 17102 7995,'0'-6'199,"0"-4"555,0 9-173,0-5 85,0 6-440,5 0 1,-2 0-153,5 0 1,-1-1 110,5-3 1,-1 3-168,1-3 1,3 2-12,0-2 1,4 3-70,-4-3 0,4-1-79,-4 1 1,5-4 85,-5 5 1,0-5-67,-4 4 1,1 0 96,-1 4 1,-3-1-103,-1-3 0,-3 3-411,4-3-570,-6 3-3,4 6-133,-6 1 1243,-11 6 0,-1-1 0,-11 1 0</inkml:trace>
  <inkml:trace contextRef="#ctx0" brushRef="#br0" timeOffset="21">7529 17205 8252,'5'6'282,"2"-2"0,0 1-136,0-1 0,2 0-60,6-4 0,-2 0 47,2 0 0,-1 0-133,1 0 0,-2-4 59,2 0 0,-2-1-29,-2 1 0,1 3-290,-1-3 1,-3 3 130,-1 1 0,1 0-1286,4 0 750,-1 0 665,-5 0 0,4 0 0,-3 0 0</inkml:trace>
  <inkml:trace contextRef="#ctx0" brushRef="#br0" timeOffset="22">8031 16794 7995,'-1'-10'186,"-3"2"484,3-2-25,-4 4 216,5-1-513,0-3-108,0 9 1,0-3-196,0 8 73,0 2 0,0 10-40,0-1 0,0 5-25,0-1 0,3 3-143,1 0 1,0 1 79,-4 0 1,1 4-135,3-1 0,-3 5-105,3-4 1,1 3 128,-1-3 1,1-1-8,-1-3 0,-3 0 83,3 0 1,1-2-1,-1-2 0,0-2 46,-4-6 1,1 3 4,3-2 0,-3 2 54,3-7-101,-3 3-258,-1 2 182,0-1-304,0-4-138,0-2-365,0-5 0,4-2 923,0-1 0,5-4 0,-3-4 0</inkml:trace>
  <inkml:trace contextRef="#ctx0" brushRef="#br0" timeOffset="23">8431 16794 7995,'6'-6'-159,"-1"1"227,0 5-158,-3 0 0,3 1 62,-5 3 0,0-2-55,0 6 1,0-4 23,0 3 1,0-3-507,0 4-47,0-1 612,0 0 0,5 3 0,1-4 0</inkml:trace>
  <inkml:trace contextRef="#ctx0" brushRef="#br0" timeOffset="24">8488 17262 7995,'-6'0'142,"0"5"40,6-3-252,0 3-290,6-5-92,-5 0 254,4 0 198,0 0 0,1 5 0,6 1 0</inkml:trace>
  <inkml:trace contextRef="#ctx0" brushRef="#br0" timeOffset="25">9427 16747 6834,'-6'-8'303,"2"0"-141,3 6 1,1-5 336,0 4-160,0 1 62,0-3 87,0 5-365,0 5 1,0-2-5,0 4 1,0 6-24,0 6 1,0 4 1,0 4 0,0 2-47,0 5 1,0 5 59,0 3 0,0 3-194,0 0 0,0 0 49,0-3 1,0-3-161,0-5 0,0-3 60,0-1 0,0-4 27,0 0 1,0-7 56,0-3 0,0 0-14,0-1 1,1-1-150,3-6 132,-3 2-397,4-4 249,-5 1-547,0-2 636,0-5 0,0-5 0,0-2 0</inkml:trace>
  <inkml:trace contextRef="#ctx0" brushRef="#br0" timeOffset="26">9462 16964 8005,'-8'-12'8,"0"1"0,5-2 104,-5-2 1,5 2-41,0-2 328,1 2 288,2 2-516,0 4 52,0 2 0,2 5-140,1 0 1,4 2 98,4 1 0,4 9-54,1 7 1,4 2 39,-1 2 0,6 4-138,2 0 1,0 4 5,-5 0 1,3-2-186,1 1 0,-2-4-144,3 0 0,-4-2 171,-4-1 1,1-5-6,-5-3 1,4-2 89,-3-2 0,-1 1 58,-4-1 0,-1-3-72,-2 0 1,1-5-93,-5 5-5,5-6-174,-8 4-150,4-6-1588,-5 0 1407,-5-6 652,4 0 0,-9-10 0,3-2 0</inkml:trace>
  <inkml:trace contextRef="#ctx0" brushRef="#br0" timeOffset="27">9896 16781 8009,'0'-12'-94,"0"1"1,0 3 199,0 1 653,0 4-114,0-2-108,0 0-451,0 4 0,0-3 126,0 8 0,0-2-152,0 6 1,3 1 90,1 6 0,0 4-187,-4 8 1,4 2 114,0 5 1,-1 0-225,-3 1 0,0 1-62,0-1 0,0 3-37,0-4 0,0-5 82,0 2 0,0-6 82,0-2 0,0 0-53,0 0 1,0-4 33,0 0 0,0-5-262,0 1 188,0-2-262,0-2-85,0 0-318,0-4 273,0-2 565,0-5 0,6-5 0,0-2 0</inkml:trace>
  <inkml:trace contextRef="#ctx0" brushRef="#br0" timeOffset="28">10090 17066 8009,'-7'2'257,"4"1"0,-2 0-86,1 5 1,0-5 84,4 5 0,-1 1-109,-3 6 1,3-1 79,-3 5 1,2-4-283,2 4 0,0-3-31,0 3 0,4-2-10,0 2 0,4 2-48,-4-6 0,4 4 57,0-4 1,2 0-61,2-3 1,-2-5 34,-3 1 1,4-5 61,-4 0 0,3-1 16,2-2 1,-1 0 51,1 0 0,-1-4 3,0 0 1,1-6 104,-1-2 0,1 0 79,-1-7 1,0 4-109,1-5 0,-2 1 166,-2-3 1,1-1-31,-6 0 1,2-1 58,-1-3 1,-2 3-102,1-3 0,-6 3-87,-5 1 1,-7 4-22,-4 0 0,0 9-157,-4-1 0,2 7-209,-5 0 0,-2 4 165,1 4 1,1 6-586,3 5 0,5 1 316,3-5 0,7 0 387,4 1 0,-2-1 0,0 1 0</inkml:trace>
  <inkml:trace contextRef="#ctx0" brushRef="#br0" timeOffset="29">10432 17021 7887,'0'-7'1628,"0"2"-1387,0 5 0,0 5-214,0 3 1,2 2 46,1 1 0,-1 2-71,2 2 1,1 3-71,-2 5 1,2 0 61,-1 0 0,-2-4-49,1 0 1,-1-2-8,-2 3 0,3 0-89,1-5 1,0 4 45,-4-4 1,0 1-43,0-5 116,0 0-13,-5 1 172,4-1-138,-4-4 109,5-2-75,0-5 60,0-5 0,-4 2 2,0-5 0,0 0 10,4-8 1,0 2-47,0-5 0,0 0 13,0-4 0,0 1-97,0-1 1,0 0 78,0 0 0,1 0-88,3 0 1,-1 4 73,4 0 1,-3 5-26,4-1-8,-1 2 1,5 3-26,-1 3 1,1 2-4,-1 5 1,4-4-4,1 0 0,4 0-140,-1 4 0,1 0 101,-1 0 0,2 0-65,-6 0 1,0 0 85,-4 0 0,1 0-61,-1 0-34,1 0-342,-1 0 229,-4 0 258,-2 0 0,-5 5 0,0 2 0</inkml:trace>
  <inkml:trace contextRef="#ctx0" brushRef="#br0" timeOffset="30">10832 17032 7982,'-6'-1'0,"2"-3"192,3 3 1,1-6 285,0 4-323,0 1 16,0-3 0,0 6-145,0 3 1,3 3 46,1 4 0,1 2-85,-1 2 1,1-1 94,3 5 1,1 0-131,-5 4 1,3 0-82,-3-1 0,4 0 88,-5-3 1,1 1-132,-4-4 1,4-1 52,0-4 0,0 1-35,-4-1 172,0-5 162,0 5-150,0-10 193,0 4 5,0-5-175,-5-5 1,3-1 153,-2-6 1,3 1-91,1-1 0,0 1 44,0-1 0,0-3-69,0 0 1,0-4-99,0 4 0,1-4 66,3 3 1,-1 0-7,4 1 1,-3 2-28,4-2 1,-4 6 31,3 1 1,-3 2-150,4-2 1,-4-1 73,3 6 1,-3-1-89,4 4 1,-5-4-5,5 0 79,0 0 1,2 6 3,-3 2 1,2-2-9,-5 6 1,4-1 39,-5 5 1,3-1-23,-3 1 1,-1-1 20,1 0 0,-1 2-9,-2 2 0,0-2-83,0 2 0,0-2 25,0-2 1,0 1-11,0-1 1,0-3-44,0-1 49,5 1 0,-4 0-165,3-1 118,-3-4 18,-1 7-16,5-9 112,-4 4 25,5-5 0,-6-5 156,0-2 0,1-4-117,3 0 1,-3 0 165,3-1 1,1-4 19,-1-3 1,3 1-99,-3-1 0,4 5-80,-5-1 0,5-2 133,-4 2-137,5 0 24,-3 3 0,2 2-179,-1 3 0,-3 1 75,4 6 1,-4-3 22,3-1 1,-3 0-162,4 4 1,-5 0 88,5 0 1,-2 1-35,2 3 1,2 2 84,-2 6 0,-2 1-114,2 2 1,-2-1 14,2 5 0,0-4 25,-4 4 1,0-4-13,-4 4 1,4-5-8,0 1 0,0-2-64,-4-1 1,0-1-388,0 0 241,0 1-1121,0-1 721,5-4 710,-4-2 0,9 0 0,-4 1 0</inkml:trace>
  <inkml:trace contextRef="#ctx0" brushRef="#br0" timeOffset="31">11677 17101 7936,'-1'-12'-789,"-3"1"0,2 3 1094,-6 0 0,2 5 7,-2-5 0,-2 4 64,2-3 0,2 0-45,-2 0 1,5-2 479,-5 5-448,0-5 0,-3 4-13,-1-3 0,5 2-166,-1 2 0,4 3-44,-3-3 2,-1 3 37,-3 1 1,-1 5-317,1 3 0,1 2 116,2 1 0,-2 2-227,2 2 0,0-1 104,0 5 0,-1 0-11,5 4 1,0-4 58,4 0 0,0-1 79,0 1 0,0-1-94,0-3 1,0-2 88,0 2 1,2-6-126,1-2 0,0-3 67,5 4 20,-1-6 1,5 3 43,-1-5 1,1-4-3,-1 1 1,0-6 4,1 1 0,-5-1 99,1 2 1,-2-3 80,2 2 1,-2-2-52,-2-2 1,-3 1 24,3-1 1,-3 5-54,-1-1 1,2 4 233,2-3-217,-3 4 16,4-2-130,-5 5 0,0 2-165,0 1 0,0 4 52,0 4 1,0 0 122,0 1 0,4 3-35,-1 0 0,3 4 0,-3-3 0,-1-1-166,1-4 1,3 5-73,-3-1 0,2 0-94,-1-4 1,-3-3 131,3 0 0,1-5-19,-1 5 1,1-5-187,-1 0 1,-1-1 82,4-2 0,-3-2-222,4-1 578,-6-4 0,8-9 0,-3-2 0</inkml:trace>
  <inkml:trace contextRef="#ctx0" brushRef="#br0" timeOffset="32">11826 16621 7947,'0'-12'-156,"0"1"1,0 3 211,0 1 0,1 3 50,3-4 271,-3 6 167,4-3-11,-5 5 218,0 0-373,0 5 1,0 1-115,0 6 1,0 0-182,0 4 1,0-3 119,0 7 0,0 2-190,0 5 0,4 5 27,0-2 0,3 3-1,-3 1-1,4-2-34,-4 2 0,1-3-170,-2 3 1,-1 0 11,2-3 1,-3-3 57,-1-2 1,0-1-70,0-3 1,0 0 95,0-3 1,0 1-47,0-4 0,0 3 100,0-4 1,0 0 4,0-4 1,0 1 30,0-1 1,0-3-91,0 0 131,0-1 0,0 1-84,0-1 61,0-4-21,0 2-445,0-5-162,5 0-439,-4 0-327,4 0 1355,-5-5 0,5-1 0,2-6 0</inkml:trace>
  <inkml:trace contextRef="#ctx0" brushRef="#br0" timeOffset="33">12317 16278 7821,'5'-11'-935,"-4"4"886,4-3 380,-5 9 53,0-4 856,0 5-1095,0 5 0,-1-2-18,-3 4 1,3 1-9,-3 3 1,-1 1 7,1-1 0,-1 1-98,1-1 1,-1 5 74,-2 3 1,-4-1-98,4 1 0,1 4 51,-2 4 1,0 1-70,-3-2 0,3 2 52,1 3 1,0 2-19,0-3 0,-2 3-7,5 1 1,-1 1-8,1-1 0,3 0-75,-3 0 0,3 1 98,1-1 0,0 0-86,0 1 1,0-3 68,0-1 1,0 2-117,0-3 1,0 0 138,0 0 1,0-3 5,0 3 1,4-4-5,-1 0 0,2-2 97,-1-1 1,-1 0 50,4 0 1,-3 0-80,4-1 1,-2 1 27,2 0 0,2-1-49,-2-3 1,0 2-33,0-2 1,2-2-8,-2-2 1,1 2-104,-2-2 1,3 0 10,-2-4 0,1 1 47,-1-1 1,0 1 1,-4-1 1,4 1 18,-4-1-29,5 0 1,-7 0 15,6-4 227,-6 3-237,8-8 1,-7 4 7,5-2-15,-6-3 0,3 4 1,-4-5-387,3 0 117,-2-5-730,3 4 1,-5-6 58,0 4 945,0 1 0,0-8 0,0 4 0</inkml:trace>
  <inkml:trace contextRef="#ctx0" brushRef="#br0" timeOffset="34">12500 16427 7821,'0'-7'-179,"0"2"1,-2 1 360,-2 1 120,3-1 156,-4 4 508,5 0 0,5 5-884,3 3 1,-2 2-111,2 1 0,-1 6-3,5 2 0,-1-2-120,1 2 1,-1-1-6,0 1 1,5 2 125,-1-6 1,0 0-97,-3-4 0,-1 1 23,0-1 1,1-1 128,-1-2 0,-1 2-46,-2-2 1,1-2 27,-5 2-205,5-6-226,-3 8 166,0-8-229,-1 8-606,-5-9 725,0 4 0,-1-5 367,-3 0 0,-2 0 0,-5 0 0,-1 0 0</inkml:trace>
  <inkml:trace contextRef="#ctx0" brushRef="#br0" timeOffset="35">12717 16392 7821,'6'-5'-164,"-1"3"-55,-5-6 348,0 6 54,0-3 1,0 3 319,0-1-94,0 1-269,-5-3 0,2 5 283,-4 0-337,4 0 0,-3 1 52,2 3 0,2-1-156,-6 4 0,4 1 67,-4 3 1,2 1-96,-1-1 1,-4 5-32,4-1 0,-3 4 37,-2-4 0,1 4-35,-1-4 1,1 6 62,-1-2 1,1-2-42,0 2 1,-1-5 50,1 2 1,-1-4-98,1 0 1,1-1-91,2 1-305,-2-1-279,9 0 262,-4-4 73,5-2 1,1-5 194,3 0 0,2 0 243,6 0 0,-6 0 0,4-5 0,-4-2 0</inkml:trace>
  <inkml:trace contextRef="#ctx0" brushRef="#br0" timeOffset="36">12876 16632 7821,'-6'-1'-169,"2"-3"0,2 3 221,-2-3 123,3 3 0,-6 1 306,4 0-290,1 0 1,-4 0 117,2 0-171,3 0 1,-8 1-7,5 3 1,-1-2-7,1 6 0,3 0-162,-3 3 0,2 1-61,-2-1 1,3 2 92,-3 2 1,2-1-96,2 5 1,0-4 23,0 4 1,0-5-71,0 1 1,0-2-39,0-2 0,4 1 88,0-1 1,5-4 18,-1-4 1,-2-1 2,2-2 1,-1 0 176,5 0 0,-1-2-105,0-1 1,-3-4 154,0-4 0,-2-1-96,2 1 0,1 0 128,-6-1 0,1 1-36,-4-1 1,0 1-52,0 0 1,0 3-39,0 0 0,-5 1 34,-3-5-276,-2 1 1,-1-1 81,-1 1 0,1 1-211,0 2 1,3-1-83,0 6-454,6-6 455,-3 7 1,6-7-309,3 6 699,2-1 0,6-1 0,-1-2 0</inkml:trace>
  <inkml:trace contextRef="#ctx0" brushRef="#br0" timeOffset="37">13082 16392 7821,'-6'-5'506,"1"4"-278,5-4 0,0 6-63,0 3 1,0 2-77,0 6 0,0-1 11,0 1 0,0 0-201,0 4 0,0 0-77,0 3 0,0 1 139,0-4 1,3 3-3,1-4 1,0 4-29,-4-4 1,0 0-156,0-3 197,5-1 1,-4 1-2,3-1 1,-3-3-201,-1-1-301,0-4-283,0 7 273,0-9 223,0 4 316,0-5 0,0 0 0</inkml:trace>
  <inkml:trace contextRef="#ctx0" brushRef="#br0" timeOffset="38">12968 16575 7821,'-7'-7'143,"4"-1"201,1 5-164,2-2 0,2 5 55,1 0 0,0 0-132,5 0 0,-1 0-3,5 0 1,-1 0-159,0 0 1,1 0 53,-1 0 1,1 0-150,-1 0 0,1 0-696,-1 0 641,6 0 0,-5 0-342,3 0 1,-2 0-166,-1 0 715,-1-5 0,-5 4 0,4-9 0,-3 4 0</inkml:trace>
  <inkml:trace contextRef="#ctx0" brushRef="#br0" timeOffset="39">13288 16689 7179,'7'0'-828,"1"0"405,-6 0 423,9 0 0,-10 0 0,9 0 0,-9-5 0,4-1 0</inkml:trace>
  <inkml:trace contextRef="#ctx0" brushRef="#br0" timeOffset="40">13413 16678 7821,'7'0'-2068,"3"0"2067,-9 0 1,5 0-1,-2 0 1,-3 0 0,4-5 0,-5-1 0</inkml:trace>
  <inkml:trace contextRef="#ctx0" brushRef="#br0" timeOffset="41">13527 16655 7821,'0'6'415,"0"0"1180,0-6-633,0 5-296,0-4-882,0 9 329,0-9-497,0 4-498,0 0-990,0-3 1872,0 3 0,0-5 0,0 0 0</inkml:trace>
  <inkml:trace contextRef="#ctx0" brushRef="#br0" timeOffset="42">13767 16335 7821,'0'-7'-1826,"0"-1"2588,0 6-3,-5-9-173,4 10-108,-4-9 47,5 9-121,0-4-216,0 5 1,0 5-120,0 2 1,0 4 98,0 0 0,0 0-255,0 1 1,1 4 77,3 3 1,-3-1-12,3 1 1,1-1-2,-1 1 0,3 1-163,-3-5 1,0 4 10,-4-3 1,4-1-59,0-4 1,0 1-112,-4-1 0,0-3 122,0-1 1,0-3-411,0 4 349,0-6 1,0 5-264,0-3 544,0-3 0,0 4 0,0-5 0,0-5 0,0-2 0</inkml:trace>
  <inkml:trace contextRef="#ctx0" brushRef="#br0" timeOffset="43">13653 16507 6537,'-5'-7'1733,"4"2"-1145,-4 5-170,5 0-308,5 0 1,1 0 21,5 0 0,5 0-32,-1 0 1,4-4-231,-4 1 0,4-1 95,-4 4 0,4-4-384,-3 0 0,3-1 186,-4 1 0,0 3-351,-3-3 0,0-1-221,4 1 805,-4 1 0,10 3 0,-4 0 0</inkml:trace>
  <inkml:trace contextRef="#ctx0" brushRef="#br0" timeOffset="44">13996 16438 7821,'0'-7'0,"0"-1"0,0 4 640,0-4-87,0 6 134,0-8-286,0 9-251,0-5-43,0 6 1,0 6 100,0 1 1,1 3-253,3 2 0,-2 3 20,6 0 1,-2 4-125,2-4 0,2 6 19,-2-2 1,2-3-47,1 0 1,-1 0 57,-2-1 0,2 0-106,-2-3 0,2-1 6,1 1 0,-1-5 95,-2 1-43,2-6 72,-9 9 1,6-10-420,-3 3-292,-3-3 577,4-1 0,-20 0 1,-4 0-1</inkml:trace>
  <inkml:trace contextRef="#ctx0" brushRef="#br0" timeOffset="45">14156 16415 7833,'6'-7'-973,"-2"-1"0,-3 4 2683,-1-3-1143,0-1 0,0 0-294,0 1 40,0 4 26,0-2-361,0 5 0,-4 1 68,0 3 1,-1 0-118,1 7 0,-1-2 79,-2 7 1,-7 3-25,2 3 0,-2 3-162,3 5 0,-4-5-80,0 2 1,-1 1 30,5-1 1,0-2-29,-1-6 1,2 1-2,2-4 1,-1-1 99,6-4 0,-1-3-507,4-1 179,0 1 484,0-2 0,-5 0 0,-2-6 0</inkml:trace>
  <inkml:trace contextRef="#ctx0" brushRef="#br0" timeOffset="46">14293 16621 5890,'-7'0'1342,"2"0"-1047,5-5 19,-5 4 12,4-5-171,-4 1 1,4 4 98,-3-3 88,2 3-215,-3 1 198,5 0-281,0 5 1,0 1-41,0 6 0,0-5 136,0 1-214,0 0 1,0 3 77,0 1 1,0-1-70,0 0 0,0-3 3,0 0 1,2-2-52,1 2 0,-1 2 2,2-3-19,-3-2 67,-1 6 1,0-10 78,0 4-68,0-5 57,0-5 1,1 2 73,3-4 51,-3-1 1,8-3-41,-5-1 0,1 1-70,-1-1 1,-2-3 43,6 0 0,-4 0-15,3 3 1,-3 1 39,4-1 1,-2 5-33,2-1 0,1 4-50,-6-3 53,6 4 0,-6-3 56,4 2-58,-4 3 1,3-4 1,-2 5 1,-3 1-61,3 3 0,1-2 48,-1 6 1,0 0-126,-4 3 0,4 0 113,-1 1 0,1-1-178,-4 1 1,0 3-53,0 0 1,0 0-358,0-3 298,0-1 1,0 1-170,0-1 0,0-3-1020,0-1 1442,0-4 0,0 7 0,0-9 0,0 4 0</inkml:trace>
  <inkml:trace contextRef="#ctx0" brushRef="#br0" timeOffset="47">12465 16998 7601,'-6'6'-485,"1"-1"727,5-5 2241,0 0-2422,5 0 1,-3 0 71,6 0 1,-4 0-114,4 0 1,-5 0 97,5 0 1,0 0 67,3 0-53,0 0 0,1 0-1,-1 0 0,4-4-51,1 1 1,-1-1 35,-4 4 0,1 0-71,-1 0 0,1 0 67,-1 0 0,0 0-185,1 0 1,-1 0 47,1 0 1,-1 0-180,1 0 194,-1 5 0,4-4-124,0 3 0,1-3 101,-5-1 0,2 0 23,2 0 0,-2 0 96,2 0 0,1-4-90,0 1 1,-1-1 75,-4 4 1,5-4-35,-1 0 0,0 0 64,-4 4-85,1 0 0,-1 0 3,1 0 0,-5 0-67,1 0 0,-1 0 71,5 0 1,-4 0-62,-1 0 1,5 0 43,3 0 0,0 0-21,-4 0 0,2-1 11,2-3 0,-2 3-1,2-3 0,-2-1 64,-2 1 0,2 1 9,2 3 0,-2 0-6,2 0 0,-2 0-14,-2 0-93,1 0 1,-1 0 68,1 0 0,-1 0-111,0 0 1,5 0 86,-1 0 1,0 0-7,-3 0 1,-1 0 27,0 0 0,2 0-10,2 0 1,-2-4 66,2 0 1,-2 0-77,-2 4 0,1 0 28,-1 0 1,1 0-10,-1 0 1,0 0-33,1 0 0,-1 0 19,1 0 1,-1 0-6,1 0 1,-1 0-38,0 0 1,1 0-10,-1 0 1,4 0 17,1 0 1,-1 0 13,-4 0 1,1 0-1,-1 0 0,1 0-1,-1 0 0,0 0 95,1 0 0,-1 0-56,1 0-10,-1 0 1,1 0-12,-1 0 1,-3 0 4,-1 0 1,1 0-29,3 0 1,1 0 29,-1 0 1,0 0 45,1 0 0,-1-1-49,1-3 0,-1 3 109,1-3 0,-5 3-111,1 1 0,-1 0 6,5 0 1,-1-2 4,1-1 1,-5 1 16,1-1-192,0 1 0,3 2 109,0 0 0,-3 0-90,0 0 1,-1 0 56,5 0 1,-1 0 97,0 0 0,1 0-30,-1 0 1,1 0 96,-1 0 0,-3 0-62,-1 0 1,1 0 20,3 0 0,1 0-27,-1 0 1,-3 0 7,-1 0 0,1 0-33,4 0 29,-1 0 0,0 0-156,1 0 68,-1 0 0,1 0-11,-1 0 1,-3 0 90,-1 0 0,-3 0 32,4 0 67,-1 0 0,5 0-45,-1 0 84,1 0 1,-2-1 3,-3-3-76,3 3-184,-3-4-336,-1 5 246,4 0 1,-8 1-613,1 3-631,-1-3 552,-2 4 232,0 0 1,0-2 3,0 4 647,0 1 0,-5-2 0,-2 0 0</inkml:trace>
  <inkml:trace contextRef="#ctx0" brushRef="#br0" timeOffset="48">12911 17329 7873,'-7'-6'-309,"2"-1"423,5 3 0,-1 3 287,-3-3 158,3 3 209,-4-4-107,5 4-180,0-4-273,0 5 6,0 5 0,1 1-215,3 6 1,-2 0-32,6 3 0,-4-2-39,4 2 0,-6 2-32,2-2 0,-2 2-177,2-2 0,-3-2-44,3 2 1,-2-3 114,-2 0 0,1-5-35,3 1 137,-3 0 178,4-2-128,-5-1 43,0-5 74,5 0-46,-4 0 0,4-1 101,-5-3 0,2 2-17,1-6 81,-1 0 1,3-3-54,-5-1 1,0-3 37,0 0 1,4 0-95,-1 3 0,2 1 5,-1-1 0,-1 1-24,4 0 1,-3-3 30,4 2 1,-1-2-126,5 7 0,-4 0 101,-1 0 1,1 3-109,3-4 1,-3 6 60,-1-2-8,1 3-7,3 1 1,0 5-5,-4 2 1,2 4-8,-5 0 1,4 0-7,-5 1 0,6 3-195,-1 0 0,-2 4 61,2-3 0,-4 0-70,3-1 0,-4-2 34,1 2 1,-2-3 76,2-5 0,-3 3 61,3-2 1,-3-2 4,-1 2 1,0-4-252,0 3 137,0-4-295,0 7 0,0-7-169,0 4-5,0-4 631,0 2 0,0-5 0</inkml:trace>
  <inkml:trace contextRef="#ctx0" brushRef="#br0" timeOffset="49">13436 17260 7873,'-5'-6'237,"4"-4"543,-4 9-502,5-4 0,-2 8-129,-1 1 1,1 5-150,-2-1 1,3 2 90,1 1 0,1 1-136,3-1 0,-2 4-86,1 1 0,2 3 106,-1-4 0,4 1-117,-4 0 0,1-4-121,-1 3 174,-3-2 0,5-3-100,-2-2-191,-3 2-77,4-4-338,-5 1-144,0-2 939,0-5 0,-5 5 0,-1 1 0</inkml:trace>
  <inkml:trace contextRef="#ctx0" brushRef="#br0" timeOffset="50">13310 17432 7873,'-1'-7'-193,"-3"4"-19,3-4 563,-4 6-138,5-9 1,5 9-62,3-3 1,2 2 52,1 2 0,2-3-205,2-1 1,-2-4 136,2 4 0,2-1-82,-2 2 1,4 1 63,-4-2 1,0 2-12,-3-2 0,-1 3-181,1-3 0,-1 3 49,0 1 1,-3-1-388,0-3 1,-1 2 187,5-1 0,-5 1-457,1 2 1,0 0 17,3 0 662,-5 0 0,4 0 0,-3 0 0</inkml:trace>
  <inkml:trace contextRef="#ctx0" brushRef="#br0" timeOffset="51">13756 17180 7990,'0'-7'804,"0"-1"-374,0 6 263,0-3 148,0 5-649,0 5 0,0 1-127,0 5 0,0 1 74,0-1 0,0 6-142,0 2 1,0 1-175,0-1 1,0 3 110,0-3 0,0 1-2,0-1 1,4 3 49,-1-3 1,1-1-151,-4 1 1,2-5 27,1 1 1,-1-3 52,1 0-41,-1-1 60,3 1 0,-4-5-279,3 1 0,-2-6-149,2 2-378,-3-2 427,5-2 447,-1 0 0,-4-6 0,4 0 0</inkml:trace>
  <inkml:trace contextRef="#ctx0" brushRef="#br0" timeOffset="52">14647 17375 7892,'-2'-7'-1888,"-1"3"3164,1-2-729,-3 5 0,5-5 243,0 2-535,0 2 1,2-3 105,1 5 0,0 2-144,4 1 1,1 3-2,4 1 0,-2 5-106,-3-1 0,3 0 106,-2 5 0,-3 0-233,-1-1 0,1 4-154,-1-3 0,0 4-209,-4-1 1,0-1-88,0 1 1,-2-1-408,-1 1 0,0-2-509,-5-1 1383,1-4 0,-5 5 0,1-6 0</inkml:trace>
  <inkml:trace contextRef="#ctx0" brushRef="#br0" timeOffset="53">15263 16347 7892,'0'-12'491,"0"1"-97,0 0 38,0 4 135,0-3-198,0 9-289,0-4 1,0 6 122,0 3 0,0-2-112,0 6 1,0 0-88,0 3 1,0 2 46,0 2 1,0-1-121,0 5 1,2-1 26,1 1 1,0 2-65,5-2 0,-5 2-18,5-2 0,-4 1-74,3-5 0,-3 4-73,4-4 29,-6 1 1,4-5-304,-6 0 180,0 1-845,0-1 406,0 1 804,0-1 0,0-5 0,-6 5 0,0-5 0</inkml:trace>
  <inkml:trace contextRef="#ctx0" brushRef="#br0" timeOffset="54">14921 16861 7892,'-5'-7'-21,"3"-3"1,-4 9 510,2-3-8,3 3-53,-4 1 219,5 0-539,5 0 0,1 0 104,6 0 1,-1 0-73,1 0 1,-1 0-6,0 0 0,1 0 2,-1 0 1,6 0-21,2 0 1,0 0-14,4 0 1,-3 0-145,7 0 0,1 0 98,-2 0 1,6 0-156,-2 0 0,0-4 61,0 0 0,1 0-47,3 4 1,0-3 14,0-1 0,1-1 19,-1 1 0,-1 3 119,-3-3 0,3 3 113,-2 1 0,2 0-2,1 0 0,-4 0-89,1 0 1,-6 0-94,2 0 1,1 1 83,-2 3 0,1-3 64,-4 3 1,-1-3-37,-3-1 1,2 0-2,-2 0 1,-1 0-47,1 0 1,-5 0 6,1 0 1,2 0-117,-2 0 0,0 0 80,-3 0 0,-1 0-89,0 0 0,1 0 90,-1 0-419,1 0-47,-1 0 30,-5 0-449,-1 0 31,-5 5 1,-6-2-1381,-5 4 2197,-6 1 0,-11 3 0,-1 1 0</inkml:trace>
  <inkml:trace contextRef="#ctx0" brushRef="#br0" timeOffset="55">14955 17306 7892,'0'-6'-61,"0"-4"501,0 8-3,0-3 934,0 5-1179,0 5 0,4-2-75,0 5 1,3-1 56,-3 5 0,4-1-194,-5 0 1,5 1 48,-4-1 1,1 4-101,-1 1 1,-3 3 91,3-4 1,1 4-75,-1-4 1,0 2-63,-4-2 0,3-2 25,1 2 1,4-2-40,-4-2 1,3-3 105,-3-1 1,4-3 70,-5 4 0,3-6 15,-3 2-21,-1 2 1,4-4 11,-2 1 21,-3-1 58,4-2 222,-5 0-267,0-5 0,-1 2 8,-3-5 1,3 1-36,-3-5 1,1 4 48,0-4 1,1 3-97,-1-6 0,-3-2 4,3 2 0,-1-5-32,4 1 1,-4-3 59,0-1 0,0 4-143,4 0 1,0 0 113,0-3 0,0-1-120,0 0 1,0 0 14,0 0 0,4 4 23,0 0 0,4 1 8,-5-1 1,5-1-12,-4 5 1,3 0 100,-3 3-57,0 1 0,0 3-5,0 0 0,0 5 3,-4-5 0,0 4 40,0-3 23,0 4 117,0-7-164,0 9 83,0-4 190,0 0 12,0 3-209,0-3 35,0 5 1,1-4-51,3 1-61,-3-1-50,4 4 25,-5 0-24,5 0-10,-4 0 60,4 0 144,-5 0-117,5 0 0,-2 0 7,5 0 1,-5 0-4,5 0 1,0 0 2,3 0 1,0 0 57,1 0 1,3 0-55,0 0 0,2 0 72,-2 0 0,-2 0-63,2 0 1,1 0 71,0 0 0,4 0-66,-1 0 0,3 0 35,0 0 0,-3 0-65,1 0 1,-1 0-16,3 0 1,-3 0 14,0 0 1,-1 0-86,1 0 0,2 0 19,-6 0 0,1 0 59,0 0 1,-4 0 31,3 0 0,2 0 24,-2 0 0,0 0 13,-3 0 1,-1 0-44,1 0 1,-1 0 8,0 0 1,1 0-58,-1 0 52,1 0-3,-1 0 1,1 0-139,-1 0 126,0 0 0,-3 0-12,0 0 0,-1 0-20,5 0 21,-1 0 0,-3 0 1,-1 0 1,1 0-6,3 0 0,-3 0 11,0 0-29,-1 0 12,0 0-39,3 0 0,-5 1-247,2 3 260,4-3-157,-10 4 70,9-5 0,-7 0 149,4 0-80,1 0 0,-1 4 39,1 0 0,-4 0 217,3-4-186,-4 0 25,7 0-60,-9 0 192,4 0-122,1 0-430,-5 0-1546,4 0 1662,-15 0 0,2 1-1618,-7 3 885,-3-3 385,5 4 600,-3-5 0,-1 5 0,0 1 0</inkml:trace>
  <inkml:trace contextRef="#ctx0" brushRef="#br0" timeOffset="56">15149 17352 7892,'7'-5'-897,"-1"3"597,-2-1 1081,-3-4-36,4 6 35,-5-9-26,0 9-209,0-4 67,0 5-556,0 5 1,0 1 26,0 5 0,1 1-251,3-1 1,-3 1-142,3-1 1,-1 0 121,1 1 1,-3-1 0,3 1 1,-2-1 57,2 1 1,-3-5 60,3 1 0,-3-4 207,-1 3-146,0-4 241,0 7-37,0-9-64,0 4 226,0-5-309,0-5 0,0-1 22,0-6 1,4 1-32,0 0 0,4-1-42,-5 1 1,6-1 44,-1 1 1,2-1-60,1 1 1,0 0 19,-4-1 0,3 5-6,-2-1 0,-2 5 19,2 0 0,-4-2-8,3 1 0,-3 0-71,4 4 77,-6 0-205,8 0 140,-3 5 1,4 0-104,1 3 1,-5 2 34,1-3 1,-2 4-154,2 0 0,-2 0 103,-2 1 1,-3-1-99,3 1 0,-3-5 209,-1 1 1,0 0-85,0 3 0,0-3 50,0-1-152,0-4-2,0 7 0,2-9-254,1 3-129,-1-3 626,3-1 0,-5 0 0,5 0 0,1 0 0</inkml:trace>
  <inkml:trace contextRef="#ctx0" brushRef="#br0" timeOffset="57">15617 17249 7892,'0'-8'0,"0"1"-58,0 4 233,0-7 0,-1 9 249,-3-3 109,3 3 53,-4 1-416,5 0 46,0 5 0,1 1-245,3 6 83,-3-1 1,8 4-42,-5 0 1,1 1-160,-1-5 0,-3 4-95,3 1 0,-3-1 66,-1-4 1,2-1-78,1-2 0,-1 2 74,1-2 1,-1-2 34,-2 2-286,0-6 170,0 3-269,0-5 0,-2 4 201,-1 0 1,0 0 326,-5-4 0,1 0 0,-5 0 0,1 0 0</inkml:trace>
  <inkml:trace contextRef="#ctx0" brushRef="#br0" timeOffset="58">15492 17363 7892,'0'-6'222,"4"0"-73,-1 2 0,6 2 14,-1-1 0,2 1 6,1 2 1,2 0-137,2 0 1,2 0-173,2 0 1,3-1 102,-3-3 0,-2 3-157,2-3 1,-1-1 108,1 1 1,-2 1-321,-6 3 1,0 0-348,1 0 404,-1 0 0,-3 0 347,0 0 0,-6 0 0,3 0 0</inkml:trace>
  <inkml:trace contextRef="#ctx0" brushRef="#br0" timeOffset="59">15857 17226 7892,'0'-7'-1607,"0"-1"3258,0 5-409,0-2-239,0 5 0,2 4-871,1 0 1,-1 5 60,1-2 0,0 4-183,1 0 1,-3 2 82,3 2 0,-2-1-227,2 5 0,-3-4-52,3 4 1,-2-4-118,-2 4 1,0-5 84,0 2 0,0-4-26,0 0 0,3-5-192,1 1 296,0 0 1,-4-1-329,0 1 0,1-6 131,3 2 1,-3-1 336,3 1 0,-3-3 0,-1 4 0</inkml:trace>
  <inkml:trace contextRef="#ctx0" brushRef="#br0" timeOffset="60">16257 16107 7565,'-1'-6'-429,"-3"2"689,3 3 230,-4-5-128,5 5 11,0-4 1525,0 5-1773,5 0 0,-4 1 199,3 3-242,-3-3-7,4 10 0,-2-5 37,4 5 1,0-3 33,0 0 1,2-1-17,-5 5 0,4-1 38,-5 0 1,6 0-40,-1-4 0,-2 7-10,2-2 1,-1 2 35,5-3 0,-5 0-112,1 1 1,-2 1 31,2 2 1,2-3-109,-2 4 1,-2-2 80,2 1 0,-6-2-35,2 2 1,1-1-97,-1 1 1,0-2 68,-4 2 0,4 1 17,-1 0 0,1-1 5,-4-4 0,4 4-8,0 1 1,0-1-8,-4-4 1,1 5 2,3-1 1,-3 0-1,3-4 1,-3 2-4,-1 2 1,0-2 0,0 2 1,0-2 7,0-2 0,0 1-4,0-1 0,0 4 2,0 1 0,4-1 153,0-4 1,-1 1-49,-3-1 1,4 1 48,0-1 0,1 0-124,-1 1 1,-2-1 27,6 1 0,-5 0-11,0 4 1,2-4 12,-1 4 0,0-2 27,-4 1 1,0-3-32,0 4 1,0 0 79,0-1 1,0 1-61,0-5 0,0 4 15,0 0 1,1 1-66,3-5 0,-3 1 5,3-1 1,-1 2-74,1 2 1,-3-2 56,3 2 0,1-3-32,-1 0 0,-1-1 13,-3 1 1,0-5-4,0 1 1,4 0 22,0 3 1,0 0-4,-4 1 50,0-1 0,0 1 14,0-1 1,0 1-78,0-1 1,-4-3 31,0-1 1,-1 1-69,1 3 0,3 1 64,-3-1 1,2-3-103,-2-1 0,-1 1 25,-3 3 0,-1 1-15,5-1 0,-4 1 32,0-1 0,3 0-27,1 1-101,-2-1 1,5 1 126,-3-1 0,1-3-113,-1-1 1,3-3 91,-3 4 1,3-4-35,1 3 1,0-3 56,0 4 1,-1-2 5,-3 2 0,3-2 98,-3-2 1,-1-2-126,1 6 0,0-4 216,4 3-185,-5-4 98,-1 7 0,-2-5-57,1 3 0,4 2-9,-7-4-7,9 1 0,-6 1 62,3-4-53,3 0-18,-4-4 0,5 1 16,0 3-28,0-3-11,0 4-7,0-5 22,0 6 3,-5-5 0,4 5-105,-3-2-18,3-3-387,1 4 139,-5-5-731,3 0 735,-3 0 1,5 2-2238,0 1 1441,5-1 1173,-3 3 0,8-5 0,-4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3.973"/>
    </inkml:context>
    <inkml:brush xml:id="br0">
      <inkml:brushProperty name="width" value="0.09071" units="cm"/>
      <inkml:brushProperty name="height" value="0.09071" units="cm"/>
      <inkml:brushProperty name="color" value="#FF0000"/>
    </inkml:brush>
  </inkml:definitions>
  <inkml:trace contextRef="#ctx0" brushRef="#br0">1953 5174 8101,'0'-12'0,"0"1"-450,0-1 447,0 1 0,0 0 421,0-1-77,0 6 1,-1-3 185,-3 5-310,3 0-19,-10 4 0,6 5-72,-2 3 1,-2 3 63,5 5 0,-1 6-141,1 9 0,3-1-121,-3 5 0,3-4 76,1 7 1,4 2-222,-1-2 1,6 4 95,-1-4 1,2 0-168,2-4 0,-1 0 81,0 1 0,1-6 139,-1-3 1,1-5-80,-1-2 0,-3-1-17,-1 1 0,-4-3 37,1-4 1,1-5-98,-1 1-400,-1-1 436,-3 5 0,-1-2 188,-3-2 0,-2-3 0,-6-5 0</inkml:trace>
  <inkml:trace contextRef="#ctx0" brushRef="#br0" timeOffset="1">1782 5219 8277,'0'-11'-839,"5"-1"629,2 1 1,3 0 500,2-1 0,3 1 3,0-1 0,7 5 107,1-1 0,1 1-196,6-5 0,-3 5-70,3-1 1,1 5-241,3 0 1,-1 1 110,-2 2 0,-3 5-157,-6 3 0,0 3 94,-3 5 0,-3-4-61,-4 4 1,-6 1 103,-2 2 1,-4 3 160,-4 1 1,-7 1 98,-8 3 1,-9-3-81,-6 2 1,-2-2 42,-6-1 0,4 0-53,-4 0 1,7-5-35,0-3 1,4-2 45,8-2 1,3-5-1166,8-2 633,6-3 364,1-1 0,10-5 0,1-1 0</inkml:trace>
  <inkml:trace contextRef="#ctx0" brushRef="#br0" timeOffset="2">2501 5174 8273,'-7'0'-543,"-1"0"1,2-2 1031,-2-1 1,2 1-57,2-2 0,1 3-231,-4 1 0,4 5 59,-1 3 0,3 7-148,1 4 1,0 9 49,0 6 1,0 2 17,0 6 1,5-4-400,3 4 1,2-2 143,1 2 0,1-2-201,-1-6 0,-3-4 114,-1 1 0,0-7-61,0-1 0,-2-4-160,-5-4-60,6-2 77,-5 3 102,4-4 1,-6-6 79,-3-2 0,1-3-161,-4-1 1,-1-5 343,-3-3 0,-1-2 0,1-1 0,-6-6 0,-1-1 0</inkml:trace>
  <inkml:trace contextRef="#ctx0" brushRef="#br0" timeOffset="3">2398 5436 8223,'4'-26'-201,"0"-1"1,5 0 240,-2 5 0,4 0-66,0 3 0,4-3 188,1 3 1,4 2 88,-1-2 0,-1 5-91,1-2 0,0 4-67,4 0 0,-1 6 49,1 2 1,-1-1-99,-3 1 0,1 5-107,-5 7 0,1 2 28,-5 2 0,-1 4-64,-2 3 0,-3 4 41,-5 4 0,-1-2-91,-3 6 0,-4-1 60,-7 4 0,1-3 70,-5-1 1,4-4 32,-4 0 1,5 2 4,-2-1 1,4-4 46,0-4 0,5-2-62,-1 2 1,6-1 61,-2-3 0,4-2-43,4 2 1,2-3 22,5-5 1,2 4-17,2-4 1,2 2-10,2-1 1,1 1-27,-5-6 1,6 1-2,-2-4 0,-2 4-128,2 0 0,-5 0 140,2-4 0,-2 0-425,1 0 1,-2 0 19,2 0 399,-3 0 0,5-6 0,1 0 0</inkml:trace>
  <inkml:trace contextRef="#ctx0" brushRef="#br0" timeOffset="4">3118 5185 8243,'0'-14'-407,"0"3"0,-1 6 1063,-3-3 0,3 5 71,-5-2-510,6 5 1,-1 9 47,-3 3 0,3 12-90,-3 2 0,4 6-118,4 2 0,-1 10-219,4 1 0,-3 1 130,4 0 1,-1-7-322,5 7 0,-5-6 153,1-2 0,-4-2-5,3-13 0,-3 2 97,4-6 1,-4-2 41,3-2 0,-4-6-134,1-2 0,1-3-336,-2 4 536,1-6 0,1 8 0,2-3 0</inkml:trace>
  <inkml:trace contextRef="#ctx0" brushRef="#br0" timeOffset="5">3632 5276 8247,'-4'-7'-206,"0"-1"1,-3 4 395,3-3 1,-1 3 42,1-4 1,1 5 139,-4-5 0,3 5-113,-4 0 1,5 1-62,-5 2 1,4-3 295,-3-1-444,-1 0 0,-4 5 46,1 3 1,-4 2-111,0 6 1,-2 4-19,2 3 1,2 4 56,-2 4 0,2 1-127,2 2 0,4 3 69,4-2 0,1 2-315,2 1 1,3-1 146,5-3 0,0-2-181,11-5 0,1-1 122,2-3 1,2-3 152,3-4 1,1-6 153,2-2 1,2-3-117,-5-1 1,3-3 167,-3-4 0,0-1-90,-5-7 1,-3-1 321,1 0 0,-7-4-68,3 1 0,-7-1 60,-2 1 0,-4-7-111,1 3 0,-4-2-133,-4 2 0,-3-5-332,-4-2 1,-6 1 123,-2-2 0,-7 6-408,-5-2 1,2 4 249,-1 4 1,1 4-101,-2 7 1,4 0-178,8 4 563,3 0 0,-1 9 0,0 1 0</inkml:trace>
  <inkml:trace contextRef="#ctx0" brushRef="#br0" timeOffset="6">3952 5231 8200,'-7'-12'88,"-3"6"1,9 0 505,-3 2-685,3 3 115,1-5 0,0 8 187,0 2 0,0 3-63,0 8 1,0 3-207,0 5 0,5 5 146,2 2 0,0 5-172,0 3 0,0-1 22,0 4 0,2-4-117,-5 1 0,4-6-50,-5-2 1,1-8 40,-4 1 1,4-8-1,0 0 0,0-2-137,-4-2-267,0-4 255,0 3 337,-5-9 0,-2 4 0,-4-5 0</inkml:trace>
  <inkml:trace contextRef="#ctx0" brushRef="#br0" timeOffset="7">3849 5254 8079,'0'-18'-560,"0"1"392,0 6 0,6-4 838,6-1 0,0 0-174,7 1 1,2 2-327,5-2 0,3 6-90,6 1 1,-1 5-242,0-5 1,-3 5 256,-1 0 1,-4 6 54,0 5 0,-3 2-499,-4 2 0,-2 0 200,-6 3 1,-1 2-9,-2 2 1,-3 4 70,-5 0 1,-1 1 99,-3 6 1,-6 1-5,-6 3 1,-4 0 102,1 0 1,-3-1-61,0-2 0,-4 1-31,3-6 1,3 1-14,9-4 0,1-2 24,2-2 1,3-1 40,5-3 0,0-2-42,0 2 0,1-6 11,3-1 0,4-1 29,7 5 0,-1-5 100,5 1 1,-4-5 17,4 0 0,0-1-83,4-2 0,0 0-45,0 0 1,-1 0 36,1 0 1,-1 0-271,-3 0 0,1-2-122,-5-1 1,1 1-581,-5-1-20,0 1 892,-4 2 0,-7 0 0,-7 0 0</inkml:trace>
  <inkml:trace contextRef="#ctx0" brushRef="#br0" timeOffset="8">2033 6167 8191,'0'-11'1158,"0"-1"-1191,0 6 1,0 0 153,0 2 370,0 3-215,0-4 1,5 5-124,3 0 1,7 0 67,4 0 0,9 0 22,6 0 0,5 0-183,7 0 0,5 0 55,2 0 1,4-4-375,4 0 1,3-4 351,-30 6 0,0 1 0,0-3 0,-1 0-72,0 2 0,-1 0 0,3 0 1,1-1 32,-2 1 1,1 0 0,1 1 0,1 0 72,1-3 0,0 0 0,0 2 1,1 0-281,2-2 0,1 1 0,-1 1 0,0 0 235,-1-2 1,-1 0 0,1 2 0,0 0-21,0-1 0,0-1 0,-1 2 0,0 1 6,-3-1 1,0 0 0,0 2 0,-1-1-229,26 1 0,-1 0 216,-7 0 0,-2 0-154,-6 0 1,1 0 63,0 0 0,-2 0-38,-2 0 0,1 4 76,-5 0 0,-1 0-4,-6-4 1,0 0 129,-4 0 0,-2 0 135,-6 0 0,2 0-77,-6 0 1,0 3 344,-3 1 0,-1 0-414,0-4 0,-3 0 97,0 0 0,-5 0-71,5 0-105,-5 0-260,2 0-71,-5 0 1,-7 0-1141,-4 0 0,-3 0 1431,-9 0 0,-2 5 0,-10 1 0</inkml:trace>
  <inkml:trace contextRef="#ctx0" brushRef="#br0" timeOffset="9">2010 7755 7944,'-5'-7'-895,"4"1"1014,-3 2 1089,3 3-198,1-4-508,0 0-465,0 4 141,0-4 0,0 6-39,0 3 0,0 2 28,0 5 0,0 6-94,0 2 0,3 4 34,1 3 0,4 4-182,-4 4 0,3-4-27,-3 1 0,4-1 99,-4 4 0,-1-3-101,-3-1 0,4 0 98,0 0 1,0-2 17,-4-5 0,0 0-78,0-1 1,0-4-153,0-3 1,0 2 41,0-2-72,5 0 1,-4-3-291,3-1 245,-3-4-580,-1 3 155,0-9-81,0 4 799,0-5 0,-5-5 0,-1-6 0,-6-7 0</inkml:trace>
  <inkml:trace contextRef="#ctx0" brushRef="#br0" timeOffset="10">1907 7858 8148,'0'-12'-742,"0"1"519,0-1 1,0 1 554,0-1 0,5 1-31,3 0 0,1 3-123,-2 0 1,4 2-95,-4-2 1,7 0 53,1 4 1,2-4-124,-2 4 0,2 1 72,2 3 1,6 0-138,-2 0 0,2 0 50,-2 0 0,4 1-71,-1 3 0,1-2 80,-4 6 1,-4-4-18,0 3 0,-5-1-19,1 2 0,-2 2 40,-2-2 1,-1-2 58,-2 2 0,-3-1-57,-5 5 1,0 1 131,0 2 0,-9 1-68,-2 3 1,-8 5 22,0-5 0,-8 9-30,-3-5 0,-2 3 4,1-4 1,0-3-72,4 1 0,0-7 60,5 3 0,3-4-283,0 0 1,6-5-53,1 1-665,1-5 419,10 2 0,-3-5-722,8 0 1238,2 0 0,11 0 0,0 0 0</inkml:trace>
  <inkml:trace contextRef="#ctx0" brushRef="#br0" timeOffset="11">2558 7972 8081,'0'-12'0,"-4"5"872,1-1-59,-1 6-549,-1-3 1,-2 1-237,-4 0 1,3 0 106,1 4 0,0 5-51,0 3 1,-3 2 54,2 1 0,2 6-251,-2 2 0,6 2-24,-2 2 1,2 4-100,2 0 0,0-1 113,0-3 0,2 0-154,2 0 0,2-5 150,5-3 1,5-3 63,-1 0 1,4-1 42,-4 1 0,5-6-58,-1-2 0,3-3 147,1-1 0,1 0-17,3 0 1,-3-5 110,2-3 1,-2-2-101,-1-1 0,-4-4 138,0-1 0,-3-4 35,3 1 1,-5-1-58,1 1 1,-6-3 40,-2 3 1,-4-6-71,1-2 0,-4-1-82,-4 2 0,-4 1 83,-7-1 0,-3 2-295,-5 1 0,-5 1-111,-2 3 1,-4 7-128,-4 4 0,2 5-166,-2 0 0,8 5 239,3 2 0,8 5-429,4-2 1,3 7 736,5 2 0,-3 4 0,3-2 0</inkml:trace>
  <inkml:trace contextRef="#ctx0" brushRef="#br0" timeOffset="12">3209 7766 8114,'0'-11'-53,"0"3"90,0 1 1,-1 3-230,-3-4 336,3 6 1,-9-3 151,2 5 1,-2 0-192,-1 0 1,-2 0 64,-2 0-28,2 0-181,-4 5 1,5 1 100,-3 5 0,2 1 35,-2-1 1,2 1 19,2-1 0,-1 4-2,1 0 0,4 2 2,4-2 69,1-2-123,2 3 1,0-4-30,0-1 0,9 1 69,3-1 0,3-1-150,0-2 0,-1 2 132,5-2 0,0 0-145,4 0 0,1 1 67,3-5 1,-3 3-43,2-3 1,0 1 47,0-1 0,-3-1-13,0 4 25,0 1-50,-10-2 0,3 4 31,-4-2 1,-5 1 65,1-2-64,-6 4 3,3-5-1,-5 5 210,-5 1 0,-1 1-67,-5 2 1,-6-3 20,-2 4-122,-3-4-81,0 5 0,-6-4 107,-3 2 0,-2 1-350,-1-1 0,4 1 129,-1-5 1,11-5-1354,1-2 1496,10-2 0,-1-8 0,3 0 0</inkml:trace>
  <inkml:trace contextRef="#ctx0" brushRef="#br0" timeOffset="13">3735 7812 8082,'-12'-5'287,"1"-2"13,4-4 1,1 5 256,2 2 177,3-2-392,-4 4-107,5-3 0,0 10-192,0 3 0,0 8 106,0 7 1,4 5-230,0 6 1,3 6 58,-3 2 1,1-3-308,-1-1 0,-3-4 122,3-3 1,-2-3 13,2-6 1,-2 0-181,1-3 0,-1-2 121,-2-6 0,3-3-785,1-1 403,0-4 633,-4 2 0,5-5 0,1 0 0</inkml:trace>
  <inkml:trace contextRef="#ctx0" brushRef="#br0" timeOffset="14">3415 7846 8132,'0'-11'0,"1"-1"433,3 1 1,4-1-37,7 1 1,3 0-497,4-1 1,5 2 81,0 2 0,6-2 2,1 3 1,1-3 23,7-2 1,-5 4-54,1 1 0,0 4 77,-3 0 0,1 0-13,-5-1 1,-3 3-150,-2-3 1,-5 3 80,-2 1 1,-5 0-121,1 0 1,-6 1-15,-2 3 36,-4-3 154,7 9 167,-9-3 0,3 5 93,-8 4 0,-1-2-117,-2 5 0,-4 1-41,4 7 1,-3 2-28,-2 5 0,2 0-112,3 1 0,-2-1 135,5 0 1,0 3-271,4-3 1,1 2 13,3-10 0,2 1 0,6-4 1,-1-5 151,1-3 0,4-3 84,3 0 0,3-6 23,1-2 0,-2-3-87,-2-1 0,3 0 158,-3 0 1,1 0-76,-1 0 0,-1-4 5,-3 1-181,-2-6 0,3 4-232,-4-3 1,-6-2-445,-2 2 0,-3 2 338,-1-2 0,-1 2 409,-3-2 0,-7-7 0,-7 2 0</inkml:trace>
  <inkml:trace contextRef="#ctx0" brushRef="#br0" timeOffset="15">3906 8063 8111,'13'-11'0,"2"-1"0,3 1-67,4-1 1,6 5-125,3-1 1,-1 1 224,5-5 1,-5 5-7,4-1 0,-1 4-139,-6-3 0,0 3 77,-5-4 0,-4 6-172,-3-2 1,-2-1 205,-1 1 0,-1-5 0,0 3 0</inkml:trace>
  <inkml:trace contextRef="#ctx0" brushRef="#br0" timeOffset="16">4043 7778 8200,'5'-12'0,"0"1"-152,3-1 1,7 0 109,0-4 0,7 4 221,4-3 1,-1 2-122,1 1 1,2 2 7,-1 3 1,1 0-17,-2 3 0,-2 3 7,3-3 0,-7 3-29,-1 1 1,-5 4 32,2 0 0,-4 5 133,0-2 1,-1 5-135,1 3 0,-5 3 181,1 5 0,-2 4-87,2 4 1,1 3-208,-6 4 1,5-1 76,-4 5 0,1-4-97,-1 4 0,-3-5-264,3 1 0,1-7 154,-1 0 1,1-7-64,-1-1 0,-3-2 91,3-5 1,-3-5 114,-1-3-193,5-6-390,-4 3 204,4-5 419,-10 0 0,-1-10 0,-5-3 0</inkml:trace>
  <inkml:trace contextRef="#ctx0" brushRef="#br0" timeOffset="17">4443 7709 8098,'6'-18'0,"4"-2"157,-2 5 1,3 0-105,4 3 0,-1 1 200,5-1 0,-3 5-116,3-1 1,-2 6-124,3-2 0,5 2-25,-2 2 1,2 2 72,-2 2 1,-4 2-238,0 5 0,-5 6 134,1 2 0,-3 2-141,-5 2 1,-2 4 47,-5 0 1,-1 4-35,-3 0 0,-7 2 145,-8 1 1,-3-1 24,-1-3 0,1 3 228,-1-2 1,1-2-98,3 2 0,0-7 36,8-2 0,-2 0-70,9-7 1,0 4 178,4-3-214,5-6 26,2 0 0,5-8-61,4 6 0,1-5 132,6 0-792,0-1 443,5-2 1,-4 0-1399,3 0 1586,2-5 0,-5-2 0,4-4 0</inkml:trace>
  <inkml:trace contextRef="#ctx0" brushRef="#br0" timeOffset="18">5025 7663 8035,'1'-6'-584,"3"2"1,-2 2 1337,1-2-123,-1 3 64,-2-4 37,0 5 173,-5 0-548,3 0 0,-7 8-98,6 4 0,-3 8-288,3 3 1,1 6 103,-1 9 0,1-1-146,2 5 1,2-4 82,1 4 0,0-2-381,5 2 1,-6 0 127,2-7 1,1 0-23,-1-8 0,3-1 95,-3-3 1,0-5 55,-4-3 1,1-2-80,3-2 1,-3-3 46,3 0 1,-1-6-372,1 2 0,-2-3 172,6-1 0,-5 0-520,5 0 863,0-5 0,8-6 0,2-7 0</inkml:trace>
  <inkml:trace contextRef="#ctx0" brushRef="#br0" timeOffset="19">5254 7926 7934,'-2'-11'0,"-1"-1"0,1 1-158,-2-1 405,3 6 39,1-4 1,-1 9 263,-3-3-366,3 3 1,-9 7 89,2 5 1,2 2-66,-2 6 0,4 0-59,-3 4 0,4 1-64,-1 3 1,3-2-102,1 6 0,0-6 156,0 2 1,5-3-4,3-2 1,6 0-680,1-3 0,1-2 271,0-6 1,1-1 37,6-2 0,0-3 39,0-5 1,0-1 143,0-3 1,-1-3-51,1-4 1,0-2 142,0-2 1,0-3 54,0-5 1,-2 1 181,-2-1 0,-2-1 32,-6-3 0,-3 2-111,-1-6 0,-4 5-98,1-5 0,-8 1 16,-4-5 1,-7 2-148,-4 3 1,-8-2 92,-3 6 1,-4 4 64,-4 7 1,-3 3-51,-5 5 1,2 3-87,2 8 0,8 3-32,7 9 1,4-2-108,4 5 1,8 0-163,7 3 306,3 1 0,6 5 0,1 1 0</inkml:trace>
  <inkml:trace contextRef="#ctx0" brushRef="#br0" timeOffset="20">5642 7732 8052,'-5'-6'1326,"0"-8"-865,-3 2 1,3 2 158,5 2-98,0 6-468,0-3 0,4 7 118,0 6 1,3 5-100,-3 10 1,5 2 29,-1 5 0,-2 2-70,2 10 0,-2-4-294,2 4 1,0-5 153,-4 1 1,1-4-669,-1-4 1,-3-2 406,3-5 0,-3-5-186,-1-3 0,2-3-137,2-5-270,-3 3 961,4-8 0,-5-2 0,0-7 0</inkml:trace>
  <inkml:trace contextRef="#ctx0" brushRef="#br0" timeOffset="21">5562 7755 8052,'4'-37'0,"0"3"0,-1 7 389,-3 0 1,5 3-77,3 1 1,6 2-30,1 2 1,6 2-39,-2 6 0,2 1-240,2 2 0,1 3 9,3 5 0,-3 9 9,3 2 1,-3 10-269,-2 2 1,-4 1 175,-3 6 0,-2 1-310,-1 3 0,-6-4 153,-2 1 1,-3-2 230,-1 1 1,-6 2 55,-6-5 0,0 3 236,-7-3 1,1 0-168,-1-5 1,-2 1 77,6 0 0,0-1-133,4-3 1,4-3 115,3-4-110,3-1-63,1 0 0,1 0 171,3-4-93,3 3 78,9-8 0,2 3-61,5-5 1,1 0 75,2 0-100,9-5-80,0-2 1,5 0 42,-6-1 0,-4 4-307,1-3 140,-6 4 84,3-2 1,-10 5-1070,-3 0 1,-6 0 1098,-2 0 0,-4 0 0,2 0 0</inkml:trace>
  <inkml:trace contextRef="#ctx0" brushRef="#br0" timeOffset="22">2273 8646 8049,'-7'0'683,"1"0"-84,2 0-153,3 0-64,-4 0 47,5 0-249,5 0 1,1 0 76,6 0 1,3 0 108,0 0 0,6 0-301,-2 0 1,6 0 102,2 0 1,0 0-240,0 0 0,-1 3 62,4 1 1,-3 1-67,3-1 1,1-3 39,3 3 1,-2 1 106,2-1 0,-1 0-45,9-4 0,-2 4-109,2-1 0,3 1-83,-4-4 0,4 0 119,1 0 0,-1 0-77,1 0 0,-4-1 109,0-3 1,-4 3 11,4-3 1,-6 3-5,2 1 0,-2 0-4,-2 0 0,4 0 4,0 0 1,2 0 29,-2 0 1,-1 1-9,4 3 1,-2-3 27,2 3 1,0-3-276,1-1 1,1 0 64,-5 0 1,5 0 185,-1 0 0,-1 0-36,1 0 1,0 0 11,3 0 1,-3-4-28,0 1 1,-1-1 12,0 4 0,8 0-70,-4 0 1,5 0 84,-1 0 1,-2-1-25,3-3 0,2 1 23,1-4 0,4 3-173,4-4 0,-3 1 135,3-5 0,-28 6 0,0 1-110,0-1 1,-1 0 0,2 1 0,1-1 150,26-6 1,-29 7-1,0-1 51,29-5 0,-29 5 0,1 1 75,28-2 0,-29 2 1,1 1-5,27 0 1,1-3 74,-4 3 1,1-4-68,-1 4 0,0-3-63,0 3 0,-1-4 97,-3 5-238,3-6 59,-4 2 1,1-4 127,0-1 1,-8 5-102,1-1 1,-5 1 56,1-5 0,0 2-18,-8 2 1,2 0-71,-9 4 1,-6-4 74,-6 4 0,-2 0-56,-1 4-295,-6 0 1,-1 2-22,-5 2 1,-1-2-290,-3 6 1,-2 1 654,-6 6 1,-4-2 0,-2 3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3.996"/>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7743 4877 8126,'0'-7'-13,"0"-3"0,-1 9 428,-3-3-125,3 3-113,-4 1 0,5-1 180,0-3-5,-5 3-184,4-5 1,-6 6-228,3 0 1,2 6 49,-6 1 0,4 7 97,-3 1 1,-1 7 24,-3 1 1,1 1-1,2 6 0,-2 2-160,2 6 0,-2-2 139,-1 2 0,3 1-211,0-1 0,6 4 126,-2-4 0,3-4-73,1-3 0,0-5-7,0 5 0,4-10 3,-1 2 0,6-4 67,-1 0 0,2-1-9,2-3 1,-1-2 22,0 2 0,5-2-24,-1-2 0,0-3 33,-3 0 1,-1-6-17,0 2 0,5-3 48,-1-1 1,4 0 6,-4 0 1,4-5 96,-4-2 1,6-4-71,-2 0 0,-2-6 128,2-2 1,-1 0-75,1-3 1,2 0-55,-6-8 0,0 3-45,-4-4 1,0 1 49,-4-4 0,2-4-136,-5 0 1,0-2 30,-4 2 1,-2 1-69,-1-5 0,-4 6 14,-4-2 1,-1 2-201,1 2 0,0 3-19,-1 1 1,1 10 86,-1 1 0,1 5-72,0 2 1,-1 2 83,1 2 1,-1 3-305,1 5 1,-1 2 63,1 1 1,1 8-327,2 4 754,-2 5 0,-1 3 0,-7 6 0</inkml:trace>
  <inkml:trace contextRef="#ctx0" brushRef="#br0" timeOffset="1">7583 5254 7885,'12'0'833,"-1"0"1,1 0-556,-1 0 1,4-4-68,1 0 1,4 0-88,-1 4 1,-1 0 50,1 0 0,0 0-104,4 0 1,-1-1 157,1-3 0,0 3-257,0-3 1,0 1-38,0 0 1,-4 1-31,0-1 0,-4 0 50,4-1 1,-5 3-276,1-3-749,-2 3 493,-2 1-1364,-4 0 1940,-2 0 0,-5 0 0,0 0 0</inkml:trace>
  <inkml:trace contextRef="#ctx0" brushRef="#br0" timeOffset="2">8497 5196 8085,'-6'-5'-94,"1"4"135,0-4 544,3 5-181,-3-5 175,5 4-211,0-4-283,5 5 0,2 0 62,4 0 1,1 0 7,-1 0 0,0 3-42,1 1 0,3 0-15,0-4 1,4 0-159,-3 0 0,3 0 102,-4 0 0,4-1-146,-4-3 1,4 3 53,-4-3 1,1 3-224,-5 1 0,0 0 28,1 0 0,-5-4-444,1 0-138,-5 0-489,2 4 1316,-5 0 0,-5 5 0,-2 2 0</inkml:trace>
  <inkml:trace contextRef="#ctx0" brushRef="#br0" timeOffset="3">8486 5356 8756,'11'0'716,"1"0"1,-1 0-203,0 0 0,2 0-129,2 0 0,-1 0-39,5 0 0,0 0-45,4 0 1,0-3-236,0-1 1,0-1-50,0 1 0,-2 3-120,-2-3 1,-1-1-282,-3 1 0,-6 0-1496,2 4 1880,-2 0 0,-2 0 0,-2 0 0</inkml:trace>
  <inkml:trace contextRef="#ctx0" brushRef="#br0" timeOffset="4">9297 4763 7852,'0'-7'351,"0"1"-213,0 2 125,0 3 87,0-4-256,-5 5 65,3 0 0,-4 3-114,2 1 0,3 5 82,-3-1 1,3 3-26,1 4 1,0 1-35,0 6 0,0 0 11,0 9 0,0-1-76,0 4 0,1 2 97,3 2 0,-2 1-229,6 3 0,-5-1 47,0-3 0,2-7-117,-1 4 0,1-9 55,-1 1 0,-3-4 99,3-4 1,1 1 187,-1-5 0,1 1-113,-1-5 1,-3 0-2,3 1 0,-1-4-23,0-1 0,-1-3 24,1 4 1,-1-5 69,-2 5-677,0-5-220,0 2-241,0-5 57,-5 0 981,3 0 0,-13-5 0,2-2 0</inkml:trace>
  <inkml:trace contextRef="#ctx0" brushRef="#br0" timeOffset="5">9205 4865 8263,'0'-7'-22,"0"-1"0,0 4 228,0-3 133,0 4-124,0-7 0,1 5-54,3-3 1,-1 3-143,4 5 1,1-4-81,3 1 0,-2-3 144,3 3 1,-3 1-157,6-1 1,-1 0 38,1-1 0,-1 2-51,5-6 0,0 4 60,4-3 1,0 4-52,0-1 0,-2-1 70,-2 1 0,3 1-1,-3 3 1,-1 0 31,1 0 1,-5 5-20,1 2 1,-2 4-17,-2 0 1,0 2 20,1 2 1,-1-1-138,1 5 0,-5 0 124,1 4 1,-6 0-156,2-1 0,-4 1 138,-4 0 0,-6-1-8,-5-3 0,-7 1 218,0-5 1,-3 4-145,-5-4 1,0 2 164,-5-2 0,5-2-110,-1 2 0,2-2 69,-1-2 1,3-3-51,8-1 4,-2-4-831,8 2 379,1-5-573,7 0 900,10-5 0,7-1 0,6-6 0</inkml:trace>
  <inkml:trace contextRef="#ctx0" brushRef="#br0" timeOffset="6">10039 4591 8152,'0'-6'-399,"0"-1"267,0 4 201,0 1 1,0-4 315,0 2-37,0 3-170,0-4 777,0 5-829,-5 0 1,2 0 198,-4 0-154,-1 5 1,-3 1-25,-1 6 0,1-1 0,-1 1 1,1 3-83,0 0 1,-5 5 81,1-1 0,0 3-64,3 1 0,5 3-4,-1 1 1,2 5-31,-2-2 1,-1 3-110,6 2 1,-5-1 95,4 0 1,0 0-121,4 1 1,0-2 83,0-3 0,0 2-92,0-6 0,0 5 90,0-4 1,0-1-11,0-3 1,4 0-12,0 0 1,4-4 5,-5 0 0,5-1-104,-4 1 1,5 1 112,-2-5 0,0 0 71,0-3 1,1 3-74,3 0 0,-1 0 86,-2-3 1,2-5-25,-2 1 0,-2 0 120,2 3 0,-2-3-40,2-1 31,2-4 35,-4 7 0,2-9-34,-1 3-104,-4-3 114,2-1-431,0 0 121,-4 0-863,5 0 248,-6 0 1,-6-5-1,0-1 1</inkml:trace>
  <inkml:trace contextRef="#ctx0" brushRef="#br0" timeOffset="7">10233 4877 8111,'-1'-7'-1438,"-3"4"1790,3-4-218,-4 6 0,5-5 773,0 2-138,0 3-633,0-5 1,0 8 53,0 2 0,0 2-132,0 5 1,0 6 1,0 2 1,0 2 37,0 2 1,0 1-121,0 3 0,0-2 39,0 6 0,0-2-99,0 1 0,1 2 44,3-5 0,-3-1-33,3-3 0,-3 3 41,-1-3 0,0 2-21,0-6 0,0-3 60,0 0 0,0-2-1,0 1 1,1-6-303,3 2 292,-3-2-634,5 2 170,-6-4-81,0-2 347,0-5 1,5-5 0,1-2-1</inkml:trace>
  <inkml:trace contextRef="#ctx0" brushRef="#br0" timeOffset="8">10519 4842 8050,'-2'-11'-28,"-1"0"98,1-1 0,-3 5 169,5-1 18,0 5 462,0-2-490,0 5 0,0 9-262,0 3 0,0 7 120,0 0 0,4 4-127,0 3 0,0 3 36,-4 6 0,3 3-111,1 0 1,0 0 110,-4-4 0,0-1-27,0-2 0,0-1-78,0-7 1,0 2 52,0-6 0,1 2-47,3-2 0,-3-3 76,3-4 1,-3-5-156,-1 1 76,0-1 1,0 1-411,0 0 259,0-6-261,0 3-330,0-5 848,-5 0 0,-1 0 0,-5 0 0</inkml:trace>
  <inkml:trace contextRef="#ctx0" brushRef="#br0" timeOffset="9">10233 5265 8030,'4'-8'402,"0"1"0,8 4-630,0-1 0,2 2 160,-3-2 0,2 3 255,2-3 0,2-1-96,2 1 1,2-1-177,-2 1 0,-1 2-2,1-6 0,-1 6-242,1-2 0,1-1-669,-5 1 998,1-5 0,5 3 0,3-6 0</inkml:trace>
  <inkml:trace contextRef="#ctx0" brushRef="#br0" timeOffset="10">10713 4557 8004,'0'-8'-220,"0"1"1,-4-1 159,0-3 0,0 3 379,4 0-190,0 6 0,-1-7 601,-3 5-117,3 0-137,-4 4-127,5 0-243,0 5 0,0-2 65,0 5 0,5-1 19,3 5 1,2 3-48,1 0 0,2 5 0,2-1 0,-2 3 26,2 1 0,3 4-7,1-1 0,-3 6-147,0-2 1,0 0 111,-1 0 0,4 0-197,-3 5-1,-1-1 49,-4 0 0,1-3-168,-1-1 0,-1-1 54,-2 2 1,1 1-41,-6-6 1,1 5 57,-4-5 0,0 1 50,0-4 0,0 3-13,0 1 1,-4-2 15,1-6 1,-6 3 33,1-3 0,2 1-18,-2-1 0,1 2-26,-5-6 0,1 1 34,-1 0 1,1-4 15,0 4 0,3-5-20,0-3 0,4 2-41,-3-3-115,4-2 98,-7 6-421,9-10 374,-4 4 1,5-6-874,0-3 1023,0 3 0,0-15 0,0 4 0</inkml:trace>
  <inkml:trace contextRef="#ctx0" brushRef="#br0" timeOffset="11">12026 4785 8038,'-6'-6'726,"1"1"-488,5 5-48,0 0 0,0 5-110,0 3 1,0 3 84,0 4 1,1 4-114,3 8 0,-3-2 42,3 6 1,-3-5-158,-1 5 0,4-2 22,0 2 1,1 2 152,-1-3 0,-2-2-195,6-1 0,-6-3 21,2-2 1,-1 1-64,1 0 1,-3-5 32,3-3 97,-3 3 0,-1-5-76,0 2 0,0-6-2,0-2 0,0-3-299,0 4 204,0-6-644,0 3-599,0-5 1411,0-5 0,-5-6 0,-2-7 0</inkml:trace>
  <inkml:trace contextRef="#ctx0" brushRef="#br0" timeOffset="12">12392 4797 8168,'0'-7'304,"0"1"62,0 2-211,0 3 579,0-4 60,0 5-801,-5 5 1,-3 1 163,-7 6 1,1-1-331,-5 1 1,3-1 43,-3 0 0,2 1 11,-2-1 0,2 1-22,6-1 1,-4-1 142,-1-2 0,2 2-44,7-2 70,-3 2 5,3 1 1,1 1-11,2-1 1,3-3-28,1-1 0,5 0 5,2 0 0,7 2-6,2-5 1,0 4 44,-1-5 1,3 5-27,5-4 0,0 3 30,0-3 1,-4 4-30,0-4 0,0 5-35,4-2 1,-6-1 37,-1 2 1,-4-2-51,0 2 0,-1 2-26,1-2 0,-5 2-15,1 1 0,-6 1-32,2-1 1,-3 1 75,-1-1 1,-5 0 118,-2 1 0,-5-1-121,-3 1 1,-3-1 164,-5 1 1,-3-5-88,-1 1 0,-3-1 41,3 5 1,0-2-60,5-2 1,4 1 39,3-6-460,2 1 285,1-4-1136,6 0 1241,1 0 0,5 0 0,0 0 0</inkml:trace>
  <inkml:trace contextRef="#ctx0" brushRef="#br0" timeOffset="13">13374 4625 8044,'0'-11'0,"-1"5"144,-3 2 63,2-2 0,-4 4 436,2-2-77,3 3-311,-4 1 1,1 1-251,0 3 1,-1 3 143,1 4 0,3 6-67,-3 2 1,3 2 55,1 2 1,0 5-215,0 2 1,0 3 46,0 2 1,0 0-86,0 3 1,0-2-41,0 2 0,0-3-41,0 0 0,5-2 46,3-3 0,-1 2 132,5-6 0,-3 1 111,6-4 0,-2-4-114,-2 0 1,4-5 85,1 1 1,0-6-12,-1-1 1,-2-5 146,2 5 0,-1-5-86,1 0 1,-2-1 117,2-2 0,2-5-51,-2-3 1,5-2-73,-1-2 1,0-4 27,4-3 1,-6-4-31,6-4 1,-8 2 26,0-5 1,-2-2-65,-2-6 1,-1 1-89,-2-5 1,-3 4 58,-5-4 1,0 4-143,0-4 0,0 7 27,0 0 1,-5 2 66,-3 7 1,2 0-44,-2 7 1,5-1 49,-5 5 1,5 0-212,0 3 0,-3 5 120,3-1 1,-1 4-367,4-3-877,0 4 553,0-7 376,0 9 1,5 6 0,1 7-1</inkml:trace>
  <inkml:trace contextRef="#ctx0" brushRef="#br0" timeOffset="14">13979 4922 8051,'0'-6'205,"0"1"413,0 5 1,0 5-584,0 3 1,1 2 110,3 1 0,-3 6-237,3 2 1,-2 1-24,-2-1 0,3 3-36,1-3 0,0 1 24,-4-1 0,0 1 104,0-4 0,0 3-41,0-4 1,0-4 59,0-3 163,0-1-155,0 5 384,0-6-71,0-1 472,0-5-526,0-5 0,1-1-126,3-6 1,-1 1 1,4 0 0,1-6-141,3-2 0,1-2 88,-1-2 1,2-4-124,2 0 0,-2-1 63,2 2 0,-1 6-128,1-3 0,-6 7 22,2 1 1,-2 3 31,3 0 1,-6 5 36,-2-1 9,2 5 1,-3-2-184,4 5 1,-3 0 108,4 0 0,-4 7-77,3 4 1,-3 2 15,4 6 1,-2 5-74,2 6 0,-2 0-59,-2 0 1,-3-1 84,3 2 1,-3 0 109,-1-4 0,0-2-63,0-6 0,0 2 249,0-6 1,0 0-83,0-3 1,0-1 138,0 0 1,4-3 180,0 0-222,0-6-64,-4 8-22,0-8-618,0 3-963,0-5 1538,0-5 0,0-2 0,0-4 0</inkml:trace>
  <inkml:trace contextRef="#ctx0" brushRef="#br0" timeOffset="15">14447 4957 8051,'7'-12'-252,"-2"1"1,-5 3 1394,0 1-256,0 4-561,0-2-207,0 15 0,0 3-131,0 10 1,0-1 23,0 1 1,4 4 92,-1 0 0,1 3-242,-4-3 0,0 3 56,0-3 1,4-2-156,0-6 1,0-2 56,-4-6 1,1 1 201,3-1 1,-3-3-53,3-1 21,-3-4-247,-1 2-57,0-5 1,0-5-51,0-3 362,-5 3 0,-1-10 0,-6 2 0</inkml:trace>
  <inkml:trace contextRef="#ctx0" brushRef="#br0" timeOffset="16">14402 4671 8103,'-5'-11'660,"3"-1"117,-3 1 1,5 3 196,0 1-382,0 4-464,0-2 61,0 0 0,5 4-1789,3-3 1600,2 8 0,7 2 0,0 5 0</inkml:trace>
  <inkml:trace contextRef="#ctx0" brushRef="#br0" timeOffset="17">15053 4477 8054,'-10'-8'0,"2"1"77,-2-1 1,7-2 183,-4 2 0,3 2-158,-4 2 1,4 3 128,-3-3 1,3 3-49,-4 1 0,5 0 47,-5 0 0,4 0 5,-3 0 0,0 10-162,0 5 0,-2 8-301,5 8 0,0 4 185,4 11 1,0 3 114,0 1 1,1 1-389,3-2 0,2 2 300,6 2 1,-1-6-146,1-5 1,-2 0-11,-2 3 1,2-4 96,-3-3 1,2-2 100,-1-2 1,1-5 3,-6-2 0,3-4-34,-3-4 1,-1 1-12,1-5 1,-1 2-128,-2-2 0,0-6 354,0 2 0,-5-2-572,-3 2 0,-2-3-74,-2 0 1,0-6 431,-3 2 0,-3 2 0,-5 1 0</inkml:trace>
  <inkml:trace contextRef="#ctx0" brushRef="#br0" timeOffset="18">14744 5071 8066,'7'-12'0,"3"1"0,-4 1 261,6 2 0,-5 3-28,1 5 1,3 0-148,4 0 1,5 0-45,-5 0 1,5 0-218,-1 0 1,1 4-301,-1 0 1,3 0 295,-3-4 1,-1 3-734,1 1 912,0 0 0,4-4 0,0 0 0</inkml:trace>
  <inkml:trace contextRef="#ctx0" brushRef="#br0" timeOffset="19">15190 5002 8066,'0'-6'176,"0"0"314,0 2 170,0 3-185,0-5-92,0 6-139,0 6 1,-4 0-262,0 5 1,-1 5 70,1-1 0,3 5-38,-3-1 0,3-1-125,1 1 0,0-4-201,0 4 1,0-4-39,0 4 0,5-5 131,3 2 1,2-7 115,1-2 0,2-1 7,2 2 0,-1-3 202,5-5 1,0 0-112,4 0 1,0-1 92,0-3 0,-1-1 51,1-3 0,-4-3 79,0 0 1,-1-1 98,1-3 1,-2-2-153,-6 2 0,-3-5-91,-1 1 0,-4-3 46,1-1 1,-4 1-347,-4-1 1,-8 0 109,-7 0 0,-3 2-216,-5 1 0,-2 5 68,-6 8 0,-1 2-57,1 5 0,0 0-149,8 0 1,2 1 138,6 3 0,0 2-429,7 5 758,-2 1 0,8 4 0,-5 2 0</inkml:trace>
  <inkml:trace contextRef="#ctx0" brushRef="#br0" timeOffset="20">15555 4934 7960,'0'-8'348,"0"1"1,0 3 217,0-4-323,0 6 310,5-3-132,-3 5 1,3 1-235,-5 3 0,0 2 35,0 5 1,0 6-179,0 2 1,0 4 126,0 3 1,3 0-389,1 4 1,4-1 162,-4 2 0,3-3-352,-3-5 0,4-2 163,-4-2 0,3-2 21,-3-6 0,1-1 468,-1-2-219,-3 2 173,4-9-123,-5 4 566,0-5-397,0-5 0,0-1-149,0-5 1,-4-1-22,1 1 0,-1-1-93,4 1 0,-4-4-100,0-1 0,0-4 99,4 1 1,0-2-96,0-2 0,2-4 55,1 0 0,0 1-145,5 3 0,-2 4 43,2 0 0,2 5 70,-3-1 0,3 2 36,2 2 1,-1 0-4,1 4 0,-1 0-184,1 4 0,-1 1 113,0-1 0,5 1-419,-1 2 0,-4 2 1,-3 1 546,-1 4 0,5 4 0,-1 1 0</inkml:trace>
  <inkml:trace contextRef="#ctx0" brushRef="#br0" timeOffset="21">16023 4854 8139,'-11'0'980,"5"0"-1058,1 0 0,5 5 320,0 3 0,0 2-95,0 1 1,3 6 3,1 2 0,0 2-47,-4 2 0,1 1-145,3 3 0,-3-3 152,3 3 1,1-3-12,-1-1 0,1-4-54,-1 0 1,-3-5-143,3 1 1,-1-4 381,0-3-184,-1 2 259,3-9-227,-5 4 818,0-5-917,0-5 0,0-1 30,0-6 0,0 1-2,0 0 0,0-2-154,0-2 0,4 1 48,-1-5 1,2 0-125,-1-4 1,1 4 19,3 0 1,2 1-48,-2-1 1,-3-1 56,-1 4 1,1 5 170,-2 3-5,1 1 4,-4-5-2,0 6-67,0 1-37,0 15 1,2-1 70,1 10 0,-1-5-80,1 1 1,-1-2 25,-2-2-73,5 6 0,0-4 107,2 2 4,4-8 0,-5-2 65,5-5 1,-3 0-109,0 0 209,-1 0 0,5-1-90,-1-3 0,-3 2 80,-1-6 1,1 1-58,3-5 0,1 1 42,-1-1 0,1 1-76,-1-1 1,0-3-2,1 0 1,-2 0 163,-2 3-100,2 1-23,-4 0 1,2 4-32,-1 3 0,-4 4-118,1 4 1,-2 3 132,2 4 0,-3 5-4,3 4 1,-3 1 119,-1 2 0,0 0-122,0 0 0,0 3-252,0 1 1,0 0 84,0-5 1,0 0-64,0-3 0,2-3 54,1-4 1,0-4-264,5-1-181,-6 1 71,8-2 0,-7 0 484,4-2 0,1-2 0,3 3 0</inkml:trace>
  <inkml:trace contextRef="#ctx0" brushRef="#br0" timeOffset="22">16949 4306 8117,'0'-12'0,"0"5"-110,0-1 0,1 4 190,3-3 159,-3 4 295,4-7 337,-5 9-318,0-4-134,0 5-359,-5 5 0,-1 2 128,-6 8 1,-1 5-127,-2 6 1,1 7 136,-5 5 0,1 5-210,-1-1 1,-1 4-179,5 3 0,0-4 157,3 4 1,5-6 43,-1 3 1,5 0-182,0-4 0,1 1 146,2-1 0,2 1 69,1-5 0,4 0-27,4-4 0,2 1 13,2-1 1,-2-5-12,2-2 1,-2-3 66,-2-1 0,1-6 2,-1-1 1,0-2-44,1 1 1,-1-6 424,1 2-489,-1-2 283,1 2-369,-1 1 1,-3-6 77,-1-2-737,-4-3 233,2-1 0,-5-1-355,0-3 1,0 2-700,0-6 1583,0 0 0,0-8 0,0-2 0</inkml:trace>
  <inkml:trace contextRef="#ctx0" brushRef="#br0" timeOffset="23">17086 4808 7917,'0'-11'0,"0"-1"56,0 1 1,0 0 125,0-1 1,0 4 275,0 1 11,0 4-148,0-2-87,0 5 1,0 7-113,0 4 1,-2 2 59,-1 6 0,0 4-257,-5 3 0,5 5-27,-5-5 0,5 5-75,0-5 0,1 5-43,2-4 0,4-2 79,0-6 0,5 1 29,-2-5 0,7 1 44,2-5 1,3-1 33,-4-2 1,5-3 101,-1-5 1,2 0 146,-2 0 1,2-5 59,-2-3 1,3-3-92,1-4 0,-1 1 141,1-5 1,-1 1-40,-3-1 0,-3-4-89,-4 0 0,-1-5-16,1-6 0,-6 0-321,-2-1 1,-5 1 5,-7 0 1,-2-4 20,-13 0 0,-2 1-260,-10 7 0,-4 3 32,-3 8 1,-2 6-113,-2 6 1,2 5 140,2 2 0,7 5-107,9 7 1,3 4 42,4 3 1,4 8 375,7 3 0,-1 1 0,8 3 0,6 5 0,6 5 0</inkml:trace>
  <inkml:trace contextRef="#ctx0" brushRef="#br0" timeOffset="24">17554 5094 7885,'0'-7'-1066,"0"2"2118,0 5 0,0 5-621,0 3-189,0 2 1,0 2-112,0-1 0,-1 2-100,-3 2 1,1 3 12,-4 4 1,3-2 61,-4-1 1,4 0-501,-3 3 1,3-4 239,-4-3 1,5 2-1155,-5-2 1308,5 0 0,-7-3 0,4-1 0</inkml:trace>
  <inkml:trace contextRef="#ctx0" brushRef="#br0" timeOffset="25">17942 4534 7998,'-5'-11'-1159,"4"-1"1337,-4 1 1,5 3 1454,0 1-1327,0 4 1,0-1-81,0 8 1,0 4-201,0 7 1,0 3 119,0 5 0,0 4-94,0 4 1,0 2 50,0 1 0,0 0-141,0 1 1,0-5-96,0 1 0,0-5 147,0 5 1,0-6-102,0 2 0,4-4 63,-1-4 0,1 1-122,-4-5 0,4 4 89,0-4 1,0 1-199,-4-5 5,0 0-165,5 1-130,-4-1 0,4-3-42,-5 0 587,0-6 0,0 3 0,0-5 0</inkml:trace>
  <inkml:trace contextRef="#ctx0" brushRef="#br0" timeOffset="26">18056 4306 8100,'0'-12'-71,"0"1"0,0-1 536,0 6 432,0-4-408,0 9-311,0-4 0,2 5-32,1 0-22,-1 0 0,4 1-25,-2 3 1,2 2 105,6 5 1,-1 2-95,0 2 0,1 3 46,-1 5 0,5 1-48,-1 3 0,5 2 41,-1 5 0,-1 0-8,1 1 0,-4-1-126,4 0 1,-5 0 102,1 1 1,-2-1-112,-2 0 0,1-3 106,-1-1 0,-3-3-209,0 3 0,-5-1 33,5 2 1,-5 1-211,0-6 1,-1 5 6,-2-5 0,0 2 18,0-1 0,-4-4 2,0 0 1,-4-1 146,5-3 1,-6 2 60,1-2 1,-2 1-78,-2-5 0,1 2 119,0-2 1,3-2-88,0 2 1,1-2 196,-5-2 0,1-3 0,0-1 132,-1 1-602,1 3 288,-1 1 1,6-5-660,2 1 191,-2-5 281,5 2 0,-6-5-249,3 0 503,3 0 0,-9-5 0,4-2 0</inkml:trace>
  <inkml:trace contextRef="#ctx0" brushRef="#br0" timeOffset="27">7938 7241 8302,'0'-12'-779,"0"1"1,0 3 1223,0 1 101,0 4-346,0-7 0,-4 8 111,0-6-47,0 5-55,4-2-39,-5 0 1,0 3 15,-3-6 0,2 6-73,2-2 1,2 2 179,-6 2-272,5 0 1,-7 2 75,3 2 1,0 3-136,0 8 0,0 4 155,0 8 1,0 2-55,4 6 0,1 4-26,-1 3 0,1 2-86,2 2 1,5 0-32,3-1 1,-2-3 83,2 0 1,-4-4-193,3 4 1,0-8 49,0 4 1,2-5-112,-5 5 0,4-6 23,-5-2 1,1-4 102,-4 0 1,0-1 106,0-3 0,0 0-92,0-3 1,0 1 86,0-4 0,-1-2-50,-3-7 1,2 3-301,-6-2 319,0-3 0,-3 4-454,0-5 1,-1-1 505,1-3 0,-1 0 0,1 0 0</inkml:trace>
  <inkml:trace contextRef="#ctx0" brushRef="#br0" timeOffset="28">7652 7880 8204,'0'-6'297,"0"-4"0,1 9-50,3-3 0,2 3 136,6 1 1,4-2-57,3-2 0,3 3-31,1-3 1,1-1-104,3 2 1,-3-6-78,2 1 1,-2 2-199,-1-2 1,-1 4 92,-3-3 0,-3 4-1784,-4-1 1020,-1-2 753,1 5 0,-1-9 0,0 3 0</inkml:trace>
  <inkml:trace contextRef="#ctx0" brushRef="#br0" timeOffset="29">8303 7983 8018,'-6'-11'4,"1"3"455,5 1-73,-6 4 443,5-2-485,-9 5 0,8 0-209,-6 0 1,4 1 73,-4 3 0,2 4-217,-1 7 1,-5 3-154,1 4 1,-1 3 123,-3 1 1,2 3-22,2 6 0,3-2 72,1-3 1,4 3-275,-1-2 0,3-2 63,1 1 0,0-4-39,0 0 0,5-2 43,3-1 1,2-5 99,1-3 1,1-2 45,-1-2 1,1-1 104,-1-2 1,4 1 88,0-5 1,5 0-59,-5-4 0,1-2 41,-1-2 0,-1-2-52,5-5 0,-5-2 236,2-2 0,-4 1-21,0-5 1,-1 0-8,1-4 1,-5 3-217,1-3 0,-6 2 70,2-5 1,-4 2-237,-4 1 0,-2-4 84,-5 1 1,-5-2-71,1 1 1,-4 3 18,4-3 0,0 4-262,3 4 0,1-1 7,-1 5 1,1 3-519,0 5-363,4 4 800,-3-7 0,5 14 399,-3 0 0,-2 5 0,4 2 0</inkml:trace>
  <inkml:trace contextRef="#ctx0" brushRef="#br0" timeOffset="30">8132 8314 8882,'7'0'745,"1"0"1,-4 0-417,3 0 1,1-3-48,3-1 1,1-1-35,-1 1 1,4 1-209,1-4 0,3 4 149,-4-1 0,5-1-383,-1 2 0,-1-5 170,1 4 0,-5-4-688,1 5 0,-2-1 149,-2 4 1,1 0 562,-1 0 0,1 0 0,-1 0 0</inkml:trace>
  <inkml:trace contextRef="#ctx0" brushRef="#br0" timeOffset="31">8691 7892 8048,'0'-12'-167,"0"1"398,0 5 1,-1-3 461,-3 5-19,3 0-192,-4 4 401,5 0-869,0 5 1,-4 3 15,0 7 0,0 4 9,4 8 0,0-2-108,0 6 1,0 3 47,0 4 1,0 5-89,0-1 1,2-1 103,2 0 0,-3-4-40,3 1 1,1-2 79,-2-2 0,3-3-132,-3-1 1,-1-5 100,1 2 0,0-7-6,1-1 0,-3-5 30,3 2 1,-3-4-21,-1 0 1,4-1 5,0 0 0,0-3 16,-4 0-152,0-6 1,1 3 140,3-5-883,-3 0-156,4 0 1020,-5 0 0,0-5 0,0-1 0</inkml:trace>
  <inkml:trace contextRef="#ctx0" brushRef="#br0" timeOffset="32">8851 8097 8190,'0'-11'386,"0"0"105,0-1 291,0 6-260,0-4-152,0 8-172,0-3 1,5 9-1,3 0 1,-2 9-186,2-2 1,-1 4 166,5 0 1,-1 3-310,1 5 1,-1 0 68,1 0 1,0 1-57,3 3 0,-2-5-54,2 1 1,-1 0 6,2-4 1,-8-2 153,4-2 1,-3-3-20,2 0 0,1-1-38,-1 1 0,-3-2 21,-1-2-63,1 2 0,2-8 58,-2 6-486,-3-6 144,0 3-713,-4-5 526,4 0 579,-5 0 0,-10 0 0,-3 0 0</inkml:trace>
  <inkml:trace contextRef="#ctx0" brushRef="#br0" timeOffset="33">9102 8075 8066,'0'-18'0,"-3"1"513,-1 6-91,0-1-211,4 1 0,-1 1 452,-3 2-138,3 3-316,-4 0 0,1 5 24,0 0 0,-5 9-273,1 6 1,-2 11 91,-1 0 1,-2 6-278,-2 2 0,2 0-9,-2 1 0,2-5-106,2 1 1,0-6-85,-1 2 0,5-3 156,-1-1 1,4-6-9,-4-1 0,6-4 99,-2 0 1,2-2-609,-2-2 785,3 2 0,-10-4 0,5 5 0</inkml:trace>
  <inkml:trace contextRef="#ctx0" brushRef="#br0" timeOffset="34">9217 8371 7944,'0'-6'161,"0"1"713,0 5-443,5 0 1,-4 5-108,3 3 1,-3 2-7,-1 1 1,4 5-99,0-1 1,-1 1-112,-3 0 1,0-3-22,0 7 0,4-7-178,0 3 1,0 0-125,-4-1 1,0-3 141,0-5-210,0 1 1,1 3-522,3 1-562,-3-6 917,4 4 448,-5-8 0,5 8 0,2-4 0</inkml:trace>
  <inkml:trace contextRef="#ctx0" brushRef="#br0" timeOffset="35">9468 7915 8099,'-12'0'-226,"1"0"197,5 0 0,-1 0 221,4 0 0,1 5 186,-2 2 0,3 5-4,1 3-201,5-2 0,0 8-6,3-2 0,3 3-21,1 1 1,-1 3-188,4 1 0,2 0 67,-2-5 0,0 0-30,-3-3 1,3 1 85,0-4 0,2 3-178,-2-4 0,-1 4 5,5-4 1,-5 0 16,1-3 1,-2-1-56,-2 1 0,1-1 87,-1 0 0,-4-3-439,-4 0 158,4-6-157,-6 8 53,4-8 427,-5 3 0,-5-5 0,-1 0 0</inkml:trace>
  <inkml:trace contextRef="#ctx0" brushRef="#br0" timeOffset="36">9662 8017 8026,'0'-17'0,"0"0"192,0 6 225,0-1 95,0 1 39,0 0-87,0 4 1,0 3-491,0 8 0,-4 4 90,0 7 0,-4 4-157,0 8 0,-2 6 79,-2 5 1,-3 5-307,0-1 1,0-3 170,3-1 0,1-4-464,-1-3 0,2-1 201,3-7 0,-2 1-2,5-8 1,-1-1-90,1-4 503,3 1 0,-9-1 0,3 0 0</inkml:trace>
  <inkml:trace contextRef="#ctx0" brushRef="#br0" timeOffset="37">9765 8292 8025,'1'-8'112,"3"0"0,-2 5 296,6-5 0,-4 5-67,3 0 1,-3-3 117,4 3-113,0-1 0,3 4-103,0 0 1,-3 0-189,0 0 121,-1 0 0,3 5-216,-2 3 0,-3 2 7,-5 1 1,0 4-85,0 1 0,0 3-328,0-4 0,-4 5 211,0-1 0,-4 3-152,0 1 0,-2-4 129,-2 0 0,5-5 82,-1 1 1,4-2 86,-3-2 1,4 0 151,-1 1 1,3-5-91,1 1 1,0-4 171,0 3 0,1-4-22,3 1 0,-1-2-77,4 2 0,-3-3 124,4 3 1,-1-3-68,5-1 1,-5 0-93,1 0 1,0 0-85,3 0 1,0 0-465,1 0-241,-1 0 1,-1-1 776,-2-3 0,2 3 0,-3-4 0</inkml:trace>
  <inkml:trace contextRef="#ctx0" brushRef="#br0" timeOffset="38">10039 7995 8054,'-5'-12'0,"4"1"100,-3-1 1,3 5 617,1-1-358,-6 6 0,5-5 247,-3 3-84,3 3-58,1-4-319,0 20 1,1-1 85,3 13 0,3-2-109,4 2 0,0-2-21,1 6 1,-1-6-208,1 2 1,-1-2 93,0 2 1,2-4-170,2 0 1,-2-1-131,2-3 1,-2-2 130,-2-2 1,1 0-115,-1-3 1,1 2 82,-1-7 0,-3 0-247,-1 0-121,-4-4-327,7 7 560,-9-9 345,4 4 0,-5-5 0,0 0 0</inkml:trace>
  <inkml:trace contextRef="#ctx0" brushRef="#br0" timeOffset="39">10233 7983 8000,'-5'-11'73,"4"-1"148,-3 1-17,3 5 1,1-1 55,0 3 1,-2 3-60,-1-3 0,0 8-77,-5 4 0,5 7-142,-5 4 1,0 4 125,-3 4 1,-4 2-310,0 5 1,-4 0-95,3 0 1,0 1-109,1-1 1,2-4 55,-2 1 1,3-6 107,5 2 1,-2-8-563,5-4 801,0-2 0,4-2 0,0 1 0</inkml:trace>
  <inkml:trace contextRef="#ctx0" brushRef="#br0" timeOffset="40">10279 8246 8016,'6'-12'605,"-2"1"1,2 1-125,2 2-310,2-2 0,-2 5 38,-1-3 0,-3 0-29,4 4 1,-5-4-13,5 4 0,-4-1-18,4 1-472,-6 3 226,8-4-99,-9 5-99,10 0 0,-10 1 108,3 3 1,-3-1-99,-1 4 250,0 1 0,0 3-46,0 1 1,-4-1 224,0 1 0,-3-1-48,3 0 1,-4 1 68,5-1 1,-1-3-25,4 0-44,-5-1 23,3 5-14,-3-1 61,5 0-124,0 1 1,0-5 189,0 1-30,0-5 21,5 2-142,2 0 0,4-4-6,1 3 0,-1-3-91,0-1 0,1 0 95,-1 0 0,1 0-98,-1 0 0,-3 4 73,-1 0 1,0 1-130,0-1 1,0-2 39,-4 6 1,-1-1 1,3 5 21,-5-1 0,-1 1-7,-3-1 1,-3 4 45,-4 0 0,-4 1-23,-1-5 0,0 1 89,1-1 0,-3 0-78,-5 1 0,5-2-204,3-2 1,2-2-726,2-2-707,0-3 1619,-1 4 0,6-10 0,1-1 0</inkml:trace>
  <inkml:trace contextRef="#ctx0" brushRef="#br0" timeOffset="41">10804 7081 8196,'1'-6'-1475,"3"2"2060,-3-3 49,5 1 46,-1 0-207,-4-4 236,4 8-195,-5-3-393,0 5 0,-4 2 10,0 1 0,-5 4 44,2 4 0,-3 4 111,-2 1 0,1 4-78,-1-1 1,1 8-82,0 3 0,0-1 74,4 2 0,-2 3-154,5 4 0,-3 1 24,3-1 0,-4 2-109,4 2 0,1 1 92,3-5 1,0 4-175,0-4 0,0 4-67,0-4 0,0 0 91,0-4 0,0 0-29,0 1 1,5-1 70,2 0 0,1-3 19,3-1 1,-2-3-20,6 3 0,-2-5 115,-2 2 1,1-3-14,-1-1 0,1-4-22,-1 0 1,1-5 39,-1 1 1,-1-2-57,-2-2 0,2 0 283,-2-4-147,2 3-77,1-3 33,1-1-424,-1-1-343,0-5-20,-4-5 1,-2-1-1370,-5-6 2054,0 6 0,0-9 0,0 2 0</inkml:trace>
  <inkml:trace contextRef="#ctx0" brushRef="#br0" timeOffset="42">11033 7389 8002,'0'-11'-8,"0"-1"1,-4 1 157,0 0 0,0-1-113,4 1 1,0 3 141,0 1 1,-1 4 370,-3-1-28,3-2-51,-4 5-440,5-4 1,0 10 108,0 2 1,-4 8-147,0 4 1,-4 8 21,5 4 0,-6 2-61,1 1 1,-2 5 106,-1 3 0,0-1-124,4 1 0,2-4-182,5 3 0,0-8 110,0 2 0,0-7-102,0 2 1,5-6 61,2-1 1,7-1 143,2-7 1,-1 0-62,-4-3 1,5-2 172,-1-3 0,4-2-5,-4-5 1,0 0 104,-3 0 0,3-1 14,0-3 1,0-6-97,-3-5 0,2-2 183,-3 2 1,3-3-41,-6-4 0,1-1-148,-2 0 0,-2-1 45,-5-3 1,0-2-251,0-5 0,-5-1 19,-2 1 0,-5 0-152,-3 0 1,-3-1 15,-5 1 1,1 1 86,-1 3 0,1 3-164,3 8 1,-1 2 73,5 6 0,-1 5-116,5 2 0,-1 3-106,1 1 0,3 1-414,1 3 866,4 7 0,-2 7 0,5 5 0</inkml:trace>
  <inkml:trace contextRef="#ctx0" brushRef="#br0" timeOffset="43">10918 7709 7614,'12'0'835,"-1"0"1,1 0-453,-1 0 0,2 0-103,2 0 0,3 0-34,5 0 1,-4 0-186,0 0 0,-2-1 60,2-3 0,2 3-58,-6-3 0,0-1-252,-3 1 0,-1 0-1071,0 4 1260,1 0 0,-1-5 0,1-1 0</inkml:trace>
  <inkml:trace contextRef="#ctx0" brushRef="#br0" timeOffset="44">11512 7115 8092,'0'-7'-1,"0"-1"375,0 5 73,0-2-64,0 5 1,0 5-182,0 3 1,0 7 6,0 4 1,0 4-3,0 4 0,0 2-19,0 5 0,0 4-188,0 0 1,0 2 58,0-2 0,0-1-145,0 4 1,0-2 41,0 2 1,2-4-77,1 1 0,-1 0 43,1-3 1,0 1-80,1-5 0,-3-3 198,3-2 0,1-1-12,-1-3 1,1 0 128,-1-3 0,-3 1-144,3-4 1,-3-1 184,-1-4 1,1 1-69,3-1 0,-3 0 101,3 1-150,-3-6-165,-1 4-636,0-8 326,0 3-970,0-5 1362,5 0 0,-3-5 0,3-2 0</inkml:trace>
  <inkml:trace contextRef="#ctx0" brushRef="#br0" timeOffset="45">11843 7389 8084,'2'-10'0,"2"3"0,-3-4-308,3 4 1,-3 0 133,-1 0 0,4 3 1014,-1-4-507,1 6 0,-4-4-3,0 2 0,2 2-81,1-1 1,-1 3-19,1 3 1,-1 4-115,-2 4 0,0 6 69,0 2 1,0 2-130,0 2 1,-2 5 80,-1 3 1,1 2-222,-1 1 0,1-4 57,2 1 0,0-5-107,0 5 0,4-6-12,0 2 1,4-4 118,-5-4 0,6 1-81,-1-5 0,-2 0 46,2-3 1,-4-1-109,3 1 1,-4-5-14,1 1-627,2-6 264,-5 9-698,4-10 1243,-5 4 0,0-5 0,0 0 0</inkml:trace>
  <inkml:trace contextRef="#ctx0" brushRef="#br0" timeOffset="46">12152 7355 8009,'-1'-10'0,"-3"2"336,2-2 19,-3 9-321,5-4 0,0 6-9,0 3 0,2 2 243,1 6 0,-1 5-114,2 6 0,1 1-25,-2 7 1,5 3-22,-4 4 1,0 1-218,-4 0 0,0-4 61,0 3 0,1-4-88,3-3 0,-3 1 68,3-6 1,-2-3 80,2-4 1,-1-4-33,4 4-3,-4-5 1,6 3-296,-5-6 297,-1-4 1,-3-1-1029,0-2 1048,0-3 0,-5 4 0,-1-5 0</inkml:trace>
  <inkml:trace contextRef="#ctx0" brushRef="#br0" timeOffset="47">11878 7743 8088,'5'-6'0,"1"-3"468,6 5 1,4 1-129,3 3 1,-1-4-346,1 0 0,0-4-161,4 4 1,0-1 98,-1 2 1,0 1-1219,-3-1 1285,8-4 0,-8 1 0,9-6 0</inkml:trace>
  <inkml:trace contextRef="#ctx0" brushRef="#br0" timeOffset="51">12928 7424 8022,'5'-12'-1,"-3"1"113,8-1 409,-4 1 0,1 5-6,-2 0-258,-5 6 1,0 2 22,0 2 0,0 2-51,0 5 0,0 6-145,0 2 0,0 2 106,0 2 0,0 4-224,0 0 0,0 3-33,0-3 0,0 3-60,0-3 0,0-1-13,0-3 0,3 0-190,1 0 0,1-2 98,-1-1 1,-3-4 80,3-5 0,-1-3-418,1 0 42,-3-6-637,4 3 1164,-5-5 0,0 0 0,0 0 0</inkml:trace>
  <inkml:trace contextRef="#ctx0" brushRef="#br0" timeOffset="52">12734 7435 8012,'0'-14'-231,"0"3"1,2 3 91,1 0 1,5-1 743,7 6 0,-2-1-160,2 4 1,2 0-413,-2 0 0,9 0 55,-1 0 1,7 0 127,1 0 1,0 0-422,0 0 1,2 0 115,-3 0 0,-2-1-410,-1-3 1,-8 3 35,-4-3 463,3 2 0,-5-3 0,3-1 0</inkml:trace>
  <inkml:trace contextRef="#ctx0" brushRef="#br0" timeOffset="53">13203 7001 8042,'-4'-11'-102,"0"-1"1,-1 2 121,1 2 243,3-2 463,-4 9-231,5-9 214,0 9-80,0-10-2,0 10-477,0-4-2,0 5 0,0 5 13,0 3 0,3 2 54,1 1 0,5 1 40,-1-1 1,2 4-47,1 1 0,2 4-108,2-1 0,-1 3 43,5 0 1,-1 5 34,1 0 0,3 1-144,-3-2 1,1 2 143,-1 3 0,1 2-215,-4-3 1,-1-1 25,-4 2 1,1 2-197,-1 1 1,-1 4 53,-2-4 0,-2-2-65,-2 6 1,-3-9 104,3 6 0,-3-5 25,-1 0 0,0 3-145,0-2 0,-1-3 84,-3-2 0,2 2-130,-6-1 0,2 0 106,-2-4 1,-2-1 14,2 1 1,-6-1 37,-1-3 0,0 1 11,4-5 1,-5 1-2,1-5 0,0 0-1,3 1 0,1-2-73,0-2 1,3-3-33,0-5-579,6 0 206,-8 0 588,8 0 0,-3-5 0,5-2 0</inkml:trace>
  <inkml:trace contextRef="#ctx0" brushRef="#br0" timeOffset="54">14402 7412 7972,'0'-7'-83,"0"-1"336,0 5 29,0-7 0,-2 8 165,-1-6 309,1 6-127,-3-4 111,0 6-553,-1 0 1,-6 2-29,1 2 1,-2 3-158,-2 8 0,2 3 117,-2 5 0,-3 4-307,-1-1 0,2 5 127,-2-5 1,3 5-217,-3-5 1,4 1 108,-4-4 0,4 0 2,-4 0 1,0-4 18,-4 0 1,0-5 48,0 1 1,0-2 49,1-2 0,-5-1-20,0-2 0,1 1-33,3-6 1,0 1 52,0-4 1,4 0-108,0 0 1,1 0 117,-1 0 1,3-5-5,4-2 1,5-4 99,-1 0 1,6-2-79,-2-2 1,2-3 47,2-4 1,2-1-64,2 0 0,2 0-64,5 0 1,5 2 78,-1 2 0,0 3 79,-4 9 1,1-2-15,-1 5 0,2 0 134,2 4 0,-2 0-133,2 0 0,3 5 16,1 3 1,1 6 137,-1 1 1,7 5-69,-4-1 0,4 3-126,-3 1 1,2 0 81,-2 0 1,2-1-216,-6 1 0,3-5 137,1-3 0,0-2 51,-1-2 1,1 1 9,0-1 1,-4-5 99,0-2 0,-1 1 89,1-1 0,-3 0-89,-4-4 0,-1 0 64,1 0 1,-1 0-59,1 0 1,-5 0-246,1 0-97,-6 0-69,8 0 0,-8-1-905,2-3 567,-3 3-516,-1-4 1087,0 5 0,-5 0 0,-2 0 0</inkml:trace>
  <inkml:trace contextRef="#ctx0" brushRef="#br0" timeOffset="55">15213 7081 8264,'0'-11'-476,"0"-1"455,0 1 0,0 3 356,0 0 0,0 5-88,0-5 0,-4 4 332,0-3-379,-5 4 227,3-2-397,-6 0 1,1 4 97,-1-3 0,5 4-85,-1 4 1,2-2 89,-2 6 1,-2 3-82,3 4 0,0 7-7,0 1 0,0 1 16,0 6 1,2-2-108,5 7 0,-4-7 90,0 6 1,1-1-56,7 5 0,-1-5 81,4 5 0,1-5-295,3 5 1,1-2 47,-1-2 1,1-1-61,-1-3 1,0-2 32,1-5 0,-1 0 37,1 0 0,-5-4-60,1 0 1,-4-5 118,3 1 1,-4-2-8,1-2 1,-3 0 3,-1 1 0,-1-2 70,-3-2 1,-1 2-65,-3-3 0,-2 0-142,2 0 0,-2-4-10,-1 1 1,-2-2-137,-2 2 0,2-3 393,-2 3 0,-3-3 0,1-1 0</inkml:trace>
  <inkml:trace contextRef="#ctx0" brushRef="#br0" timeOffset="56">14859 7652 8166,'5'-6'44,"-4"1"1,9 1 227,-2 0 0,2 0 46,1 4 0,6 0-12,2 0 0,2 0 140,2 0 1,4 0-193,-1 0 0,6 0-15,-1 0 1,2 0-113,1 0 1,-5-1 87,-2-3 0,-3 3-152,-1-3 0,-6 1-139,-1 0 1,-4 1-329,0-1 0,-5 1-1724,1 2 1250,-5 0 878,2 0 0,-16-5 0,-1-1 0</inkml:trace>
  <inkml:trace contextRef="#ctx0" brushRef="#br1" timeOffset="57">15875 6944 8044,'0'-18'-203,"0"3"0,0 2 155,0 2 0,0-1 186,0 1 1,1 1 88,3 2 0,-3-2 154,3 2 0,-1-2-191,0-1 100,-1-1-92,3 1 1,-5 0 145,0-1-46,0 6 44,0 1-279,0 5 111,-5 0-50,-2 5 1,-4 4-126,0 10 118,-1 0 31,-4 19 0,-2-4 112,-5 8 0,4 6-251,0-2 0,5 3 113,-1 1 1,2-3-54,2 2 1,3-2-134,0-1 1,6 0-42,-2-1 0,3 0 125,1-3 1,0 1-112,0-5 112,0 0 1,5-1-107,3-3 98,-3 3 1,5-12-33,-3 6 1,0-6-3,0 2 1,0-3 4,0-1 0,3-2 3,-2-2 0,-2 1-20,2-4 1,0 3-97,3-4 0,-3-1 370,-1-6-273,1 2 87,3-9 0,-3 4 34,0-5-60,-1 0 1,1 0 67,-1 0-276,-4 0 0,3-4-649,-2 0-839,-3-4 790,4 1 371,-5-4 506,0-1 0,-5 1 0,-1 0 0</inkml:trace>
  <inkml:trace contextRef="#ctx0" brushRef="#br1" timeOffset="58">16092 7275 8178,'0'-8'0,"0"1"0,0 3 130,0-4 1,-1 6 496,-3-2 42,3-2 298,-4 4-898,5-3 175,0 5-46,0 5 1,3 3 3,1 7-19,0 3 1,-3 5-187,3 0 63,-3 5 0,4-3 11,-5 6 1,0-1-75,0 4 0,4 1-98,0-1 1,0-4-159,-4 1 1,4-6-123,-1 2 0,1-3 104,-4-1 1,4-4-234,0 0 226,0-5-92,-4-3 168,0-1 1,1-5-241,3 3-212,-3-3 309,4-5 351,-5 0 0,5-10 0,2-3 0</inkml:trace>
  <inkml:trace contextRef="#ctx0" brushRef="#br1" timeOffset="59">16355 7252 8159,'0'-11'-349,"0"-1"0,0 1 562,0 0 1,0 3 1184,0 0-486,0 6-514,0-3 0,1 5 191,3 0-122,-3 10-255,4 3 1,-1 11-30,0 2-122,5 4-10,-8 4 1,5 4-106,-2 0 0,-3 4 211,3-4 0,-1 0-5,0-4 0,0-1-44,5-2 0,-5-3-194,5-6 0,-4-4-98,3-3 1,-3-2-3,4-1 1,-6-5-407,2 1-224,3-6 816,-6 3 0,4-5 0,-5 0 0</inkml:trace>
  <inkml:trace contextRef="#ctx0" brushRef="#br1" timeOffset="60">16092 7629 8212,'0'-6'1296,"0"1"-863,5 5-197,1 0 1,2 0 204,0 0 0,1 0-247,6 0 1,3 0-90,4 0 0,1 0-14,0 0 0,1 0-253,3 0 0,-2-4-1293,6 0 774,-6-5 480,3 3 0,-5-4 201,0 2 0,-1-7 0,1 2 0</inkml:trace>
  <inkml:trace contextRef="#ctx0" brushRef="#br1" timeOffset="61">16709 7001 8063,'0'-11'0,"0"-5"271,0 1 148,0 0 0,-2 5 332,-1 2 327,1-2-333,-3 9-454,5-4-117,0 5 1,0 6-53,0 5-116,0 6 115,5 11 0,-3 1-78,1 5 0,0 6 120,1 1 1,-3 0-128,3 1 1,-2 0-145,2 4 1,-3-1-357,3 1 1,-2 0-407,-2-1 465,0-4 179,5-2 0,-4-5-68,3 1 1,-3-2 176,-1-3 1,0-3 225,0-8 1,1 1-167,3-5 0,-3 1 148,3-5 1,-3 0-38,-1 1 1,0-5 314,0 1-669,0 0-173,0-2-1157,0 4 1630,0-9 0,-5 5 0,-1-6 0</inkml:trace>
  <inkml:trace contextRef="#ctx0" brushRef="#br1" timeOffset="62">17108 7287 7981,'0'-8'-9,"0"0"330,0 6 19,0-8 304,0 8-265,0-8 1,0 9 103,0-4 225,-5 5-517,-1 5 0,-5 6-49,-1 8 1,1 4-6,-1 4 0,1 2-135,0 5 1,3 1-254,0-1 150,6 0 61,-3 0 0,5 1-116,0-1 37,0 0-87,0-5 1,5-1-160,2-5 1,4-5 122,0-3 1,2-4 73,2-3 1,-2-3 173,2-5 0,1 0 108,-1 0 0,5-1 261,-5-3-214,5-2-15,-2-11 0,1 1 1,0-3 0,-1-4 33,1 0 0,1 0 83,-5-3 1,-1 0-214,-6 0 0,1 0 23,-6-4 1,1-1-124,-4-3 1,-4 1-225,1 3 1,-9-2-191,5 5 1,-10-3 79,6 3 1,-7 2-84,3 6 1,-4 0 94,3 7 1,-4-1 11,1 10 1,1-1-187,-1 4 546,0 5 0,-4 6 0,1 7 0</inkml:trace>
  <inkml:trace contextRef="#ctx0" brushRef="#br1" timeOffset="63">16983 7561 8423,'11'0'1336,"1"0"-1059,-1 0 1,2 0 221,2 0 1,0-2-212,8-1 1,-3 0-57,7-5 1,1 5-88,-1-5 1,1 2-100,-2-2 0,-3-1-456,0 5 285,0-5-187,-11 8 0,9-4-417,-6 5 1,-4-4 318,-3 0 410,0 1 0,3 3 0,0 0 0</inkml:trace>
  <inkml:trace contextRef="#ctx0" brushRef="#br1" timeOffset="64">17371 6830 8129,'-5'-18'114,"0"1"57,-3 6 0,3 0-25,5-1-44,0 6 1,0-1 1508,0 4-695,0 1-31,0-3-382,0 5 0,2 5-175,1 3 0,5 7 38,7 4 0,-1 8-135,5 3 1,0 3-107,4 2 1,0 4-13,0 3 0,0 4-293,-1 3 0,-3-5-110,1 6-993,-7-6 994,4 7 1,-7-5-360,-2-1 0,-2 1 176,-2 0 1,-3 0-61,3-1 1,-4-3 112,-4 0 1,2-8 144,-6 4 1,0-10-95,-3 3 1,3-6 217,1-2 0,-5-2-405,-3-2 144,0 3 691,3-9 1,1 3 0,0-4 0</inkml:trace>
  <inkml:trace contextRef="#ctx0" brushRef="#br1" timeOffset="65">18079 7035 8078,'0'-11'-247,"0"-1"229,-5-4 0,4 3 155,-3-2 1,-1 2 44,1 2 1,-3-1 523,3 1-357,-5 5 0,6-3 98,-4 5-113,4 0 17,-7 4-77,4 0-99,-6 10 1,2 8 20,3 13 1,-2 7-61,5 4 0,0 3 70,4 5 0,0 2-360,0 5 0,5-4 208,3 0 1,1-2-196,-2-1 0,7-1-384,-2-7 338,-4-3 28,3 1 0,-5-7-131,5-3 0,-3-2 10,0-5 0,-6-5-185,2-3 1,-2-2-84,2-2 0,-2 0-823,1 1 1492,-1-6 0,-7 4 0,-2-3 0</inkml:trace>
  <inkml:trace contextRef="#ctx0" brushRef="#br1" timeOffset="66">17851 7515 8078,'7'-10'204,"1"2"0,-4 3-55,3 5 1,1 0 264,3 0 1,2 0-107,2 0 1,3 0-66,5 0-85,0 0 1,1 0-764,3 0 317,-3 0 245,4 0 43,-6 0 0,1-5 0,0-1 0</inkml:trace>
  <inkml:trace contextRef="#ctx0" brushRef="#br1" timeOffset="67">18513 6875 8058,'0'-14'-587,"0"3"219,0 2 640,5-2 1038,2-1-319,-1 1-62,4 4-315,-9-3-236,4 9-100,-5-4-104,0 10 1,-1 1-4,-3 6 0,-2 4-95,-5 3 0,-1 8 87,1 3 0,-4 12-126,-1 4 1,-3 6-1665,4-2 1523,0 4 69,3-2 0,5 5-653,-1 0 395,6-5 129,-3-1 0,5-5-120,0 0 0,5-6 128,2-2 1,0-2 37,0-2 1,1-5 30,3-2 0,1-4 142,-1-4 0,1 1 206,-1-5 1173,0 0-1358,1-3 1,-1-2 339,1-2-279,-1 2 0,-1-8-153,-2 6 1,2-6 67,-2 2 0,-2-1-1057,2 1 570,-1-3 435,0 4 0,3 0 0,-4 1 0</inkml:trace>
  <inkml:trace contextRef="#ctx0" brushRef="#br1" timeOffset="68">19336 6853 8207,'0'-16'0,"0"1"0,0 0 552,0 3-214,0 1 0,0 3 419,0 1 240,0 4-381,0-2-369,0 5-31,0 5 1,0 3 99,0 7-69,0 8-104,0 6 1,0 7 8,0 2 1,0 2-50,0 6 0,0 3-194,0 1 1,0-1-81,0-3 0,0 0-372,0 0 0,3-1-1441,1 1 1418,0-6 269,-4 0 0,4-6-61,0 0 0,-1-4 154,-3-4 1,0-2-59,0-1 0,2-5-21,1-3 239,-1 3 0,3-5-373,-5 2 683,0-2-266,0-7 0,5 4 0,1-4 0</inkml:trace>
  <inkml:trace contextRef="#ctx0" brushRef="#br1" timeOffset="69">19564 7195 8030,'-6'-7'1425,"2"-1"-1734,-3 5 105,6-2 218,-4 5 1,5 7 136,0 4 0,-1 6 42,-3 5 0,3 3 324,-3 1 1,3 3-151,1 6-227,0-1-56,0 0 0,0 0-644,0 1 287,5-6 77,1 4 0,2-13-129,-1 3 0,1-8 165,3 0 1,5-7 54,-1-4 1,4-3 5,-4-1 1,5-1 234,-1-3 0,3-2 250,1-6-249,0-4-53,0 3 0,-4-8 345,0 2-194,0-3-33,-2-1 0,0 0 82,-6 0 1,-1 1-172,-2-1 0,-3 0-51,-5 0 0,0-4 1,0 1 1,-1-5-147,-3 5 1,-6-5-398,-5 5 320,-1-1 0,-1 5-540,-6 3 0,0 0 324,-4 8 0,-2-2-700,-1 9 692,-3 1 0,4 8-70,2 2 0,3 3 454,1 2 0,0 4 0,0 2 0</inkml:trace>
  <inkml:trace contextRef="#ctx0" brushRef="#br1" timeOffset="70">19473 7389 8256,'0'7'1322,"0"3"-1150,0-9 1,5 4 171,2-5 77,3 0-139,7 0 1,1 0-225,5 0 1,-1-4 63,1 1-58,5-1 1,1 0-77,6 0 1,-6-4-86,-3 5 0,2-5-373,-1 4 1,-4-3-228,-4 3 349,-5 0 202,2-1 1,-2 2 145,-2-4 0,7-1 0,-7-3 0</inkml:trace>
  <inkml:trace contextRef="#ctx0" brushRef="#br1" timeOffset="71">19929 6750 7979,'-11'-18'0,"3"-4"0,1 3 0,4 3 631,-1 1-280,3 2 0,1 2 25,0-1 1,0 4 598,0 1-209,0 4-390,0-2-103,0 5 0,5 7-4,3 4 1,2 2 10,1 6 1,5 5 66,-1 6 1,5 5-95,-1 3 0,-1-3 0,1 3 0,-4 3-77,4 1 1,-1-2-86,1 2 0,1-1-388,-4 1-779,-1 2 1072,-4-3 0,-1 1-670,-2-1 496,2-4 1,-9 4-227,3-3 0,-2-3 70,-2 4 37,-6-9 1,4 2-226,-6-6 1,1 5-306,-5-5 516,1-4 1,-1 0-326,1-3-239,0-3 1278,-1 6-403,1-10 0,-6 5 0,-1-6 0</inkml:trace>
  <inkml:trace contextRef="#ctx0" brushRef="#br1" timeOffset="72">20580 6853 7863,'0'-12'-528,"0"1"0,0-1 890,0 1-130,0 4 1,0 1 395,0 2 409,0 3-741,-5-4 1,4 10-89,-3 3 1,2 7-32,-2 4 0,3 8 26,-3 3 0,-1 9-51,1 7-107,0 0-153,4 5 1,0-6 36,0 1 0,4 0-10,0-1 0,3 0-117,-3-3 1,5 1 35,-1-5 0,1-4-71,-2-4 0,3-4-396,-2 1 294,2-3 160,-4-7 1,3 4-500,-5-6 324,5 0 69,-8-9 1,4 5-30,-5-4 310,0-2 0,0 5 0,0-3 0</inkml:trace>
  <inkml:trace contextRef="#ctx0" brushRef="#br1" timeOffset="73">20375 7366 7863,'11'-11'303,"1"5"-199,-6 1 0,8 5 28,-3 0 1,8 0 89,0 0 1,7 1 146,0 3 1,5-3-300,-4 3 0,4-3-241,0-1 0,-3 0-34,-2 0 1,-2 0-780,-1 0 984,-5 0 0,4-5 0,-5-1 0</inkml:trace>
  <inkml:trace contextRef="#ctx0" brushRef="#br1" timeOffset="74">21071 6715 7863,'0'-17'19,"2"-4"175,2 6 189,-3 0-25,4 4 302,-5-1-198,0 6 1,0 2 68,0 8-283,-5 7-55,-2 7 1,-4 10 54,0 2 0,-2 8-84,-2 4 0,2 6-262,-2 2 0,2 5 190,2-2 0,-1 3-451,1 1 1,3-4 193,1 0-991,4-4 1097,-2 1 0,5-5-343,0-3-449,5 2 643,1-8 0,2-1 38,0-4 1,-1-6 80,5 2 0,-1-7 244,1-1 0,0-5-96,3 1 0,-2-6 734,2-1 0,-2-5-612,-2 5 779,1-5-942,-1 2 1,1-2-819,-1 1 376,-4 0 424,3-4 0,-4 5 0,5 2 0</inkml:trace>
  <inkml:trace contextRef="#ctx0" brushRef="#br1" timeOffset="75">21346 6944 8016,'0'11'336,"0"7"8,0 5 1,0 1-33,0 6 0,-4 1 296,0 3-446,0-5 1,4 4 54,0-2-136,0-3 0,1 3-193,3-4 100,3 5 1,0-8 15,1 3 1,-4-7-207,3-1 0,-4-1-19,1 1 0,-2-3-589,2-4 190,-3-1 70,4 1 550,-5-6 0,-5 4 0,-1-4 0</inkml:trace>
  <inkml:trace contextRef="#ctx0" brushRef="#br1" timeOffset="76">21049 7001 7903,'5'-6'342,"1"1"-135,0-1 1,5 5 142,-4-3 1,7 3-72,1 1 1,6 0 43,-2 0 0,2 0-200,2 0 1,4 0-114,-1 0 0,6 0-674,-1 0 528,-3-5 1,5 3 78,-3-6-552,-2 5 609,0-7 0,-5 4 0,-1-6 0</inkml:trace>
  <inkml:trace contextRef="#ctx0" brushRef="#br1" timeOffset="77">21745 6738 7903,'0'-11'231,"0"-1"0,0 5 149,0-1-28,0 6 1,0-3-153,0 5 0,-3 5 67,-1 2 1,0 9-62,4 3 0,0 11-13,0 4 0,0 12-26,0 0 1,0 7-385,0 0 1,0 3-236,0 1-891,0-5 1207,0-1 1,0-7-647,0-2-10,0-2 642,0-6 0,0-4-46,0 1 0,0-7 136,0-1 1,4-2 210,0-5 0,-1-1-255,-3-4 1,2 1 713,1-1 0,-1-3-1094,1-1 859,-1-4-583,-2 7 208,0-9 0,0 9 0,0-3 0</inkml:trace>
  <inkml:trace contextRef="#ctx0" brushRef="#br1" timeOffset="78">21917 7081 7903,'0'-11'633,"0"-1"58,0 6-293,0 1-404,0 5 0,0 6 278,0 5 1,0 3 121,0 9 1,-4 3-377,0 8-6,-5 0 64,8 0 0,-4 2-191,5 2 85,0-2-142,0 3 0,5-9-143,2 1 0,4-10 136,0 2 0,4-8-31,1 1 1,4-5 163,-1-3 0,-1-3 120,1-5 1,0-1-4,4-3 34,4-3-99,-2-4 0,2-4 94,-4-1 0,-1-3-12,-3 4 1,1-5 150,-5 1 1,1-3-103,-5-1 0,-3 1-33,-1-1 0,-4-4-60,1 0 0,-4-4-105,-4 0 0,1 2-45,-4-1 52,-1-1 1,-7-2-104,0 3-186,-11 2 193,7 5 1,-12 6-690,4 6 552,-5 0 0,4 11-131,-2 0 0,-2 5-411,5 6 829,1 6 0,3 0 0,0 6 0</inkml:trace>
  <inkml:trace contextRef="#ctx0" brushRef="#br1" timeOffset="79">21860 7252 7903,'0'7'-200,"0"-2"0,1-5 745,3 0-199,-3 0 20,9 5 1,-4-4 179,6 3 0,0-3-271,4-1 1,1 0-50,6 0 0,0 0-63,0 0 0,4 0-148,-1 0 1,5 0-547,-5 0 328,1-5 170,-4 4 1,4-8-1208,-1 5 649,-4-5 199,-6 8 392,-4-9 0,4 3 0,2-4 0</inkml:trace>
  <inkml:trace contextRef="#ctx0" brushRef="#br1" timeOffset="80">22362 6544 7903,'0'-11'0,"-1"1"0,-3 2 416,3 3 682,-4 5 367,5 0-1169,0 5 1,3 6 421,1 8-306,5 8-101,-3 2 0,6 7-44,-1 2 1,5 0-117,-1 8 0,4-3-118,-4 6 0,0-2 57,-3-1-1172,-1 0 1245,1-1 0,-2 1-491,-3 0 1,3-1-48,-2 1 0,-2-4 36,2 0 1,-5-2 74,0 2 0,-1-2-29,-2-6 1,-2-1 41,-1-3 0,0 2-150,-5-5 1,-3-1 105,-4-3 1,0-5 390,3-3 1,1-2-1383,-1-2 1338,1 1 1,-1-6 0,1-1 0</inkml:trace>
  <inkml:trace contextRef="#ctx0" brushRef="#br1" timeOffset="81">23116 6727 7903,'0'-17'36,"0"5"-1,0-5 147,0 6 1,0 3 182,0 1-94,0 4-10,-5-2 1,2 1 201,-4 0 1,3 6-145,-4 5 0,1 8-50,-5 4 1,1 9-23,-1 7 1,2 8-18,3 6 1,-2 5-409,5-5 1,0 3 124,4-6 0,0 2-68,0-6 0,1 1 26,3-1 1,2 1-34,6-5 1,-1-4-28,1-3 1,-2-6-112,-3 2 0,2-4 12,-5-4 0,4 1-67,-4-5 0,-1 1-829,-3-5 917,0 0-255,0 1 1,0-5 522,0 1 0,-5-5 0,-1 2 0</inkml:trace>
  <inkml:trace contextRef="#ctx0" brushRef="#br1" timeOffset="82">22796 7287 7903,'17'-6'0,"-3"4"194,5-6 0,0 6 351,3-2 0,5 1-402,0 0 27,10 1-43,-7-3 1,5 4-169,-4-3 1,-4 3-204,3-3 0,-6-1-280,-1 1 0,-1 0 524,-7 4 0,0-5 0,-4-1 0</inkml:trace>
  <inkml:trace contextRef="#ctx0" brushRef="#br1" timeOffset="83">23379 7332 7903,'-2'12'0,"-2"-1"0,2 0 0,-6 1 0,4 4 0,-3 3 0,4 3 281,0 1 1,-3 0 395,3 0 1,-1 1-487,4 2 0,0-2-386,0 3 0,0-4-100,0-4 85,0 2 251,0-8 0,4 4-65,-1-6 1,6-3 20,-1-1 1,2-4-13,2 1 0,-1-3 43,0-1 0,2-1 138,2-3 0,-1-2-111,5-6 1,-4 1 129,5-1 1,-3 0 32,2-4-141,-2 4-19,-6-5 0,-3 1-48,-1-3 65,-4-3-81,2-1 1,-5 0-91,0 1 1,0-1 25,0 0 0,-4-4-206,0 1 0,-4-1 36,0 4 1,-7 5-203,-4 3 1,1 4 36,-1 3 0,0 3 11,-4 5 1,4 2-196,0 6 393,5 0 98,-2 8 0,0-1 98,1 1 0,5 4 0,-5-2 0,2 5 0</inkml:trace>
  <inkml:trace contextRef="#ctx0" brushRef="#br1" timeOffset="84">23276 7561 8047,'7'0'571,"1"0"0,-4 0-5,3 0 1,1 0-238,3 0 1,5 0-100,-1 0 1,5 0-354,-1 0 114,3 0-72,1 0 0,-2-4-63,-2 0 0,2-4-493,-6 5 637,5-6 0,-7 2 0,3-4 0</inkml:trace>
  <inkml:trace contextRef="#ctx0" brushRef="#br1" timeOffset="85">23972 6624 7903,'7'-11'150,"-2"-1"353,0 1 49,-4-1-390,4 6 1,-5 0 354,0 2-232,0 3 1,-1-4-133,-3 5 0,-2 1 0,-6 3 0,1 7 219,0 8-155,-6 8-55,-1 2 1,-1 6-88,0 4 1,1-3 69,-1 6 0,-1 0-172,5 4 0,1-1-129,6 1 1,-1 0 15,6 0 1,-1-5-26,4 1 0,1-5-161,3 1 0,2-4-197,6-3 252,-1 2 100,1-9 0,-1 0 63,0-5 0,5-1 38,-1 1 0,0-1 10,-4-3 0,-3-2-11,0 2 1,-1-6 96,5-2 0,-5-3-164,1 4 1,-4-4-119,3 3-347,-4-4 603,7 7 0,-9-9 0,4 4 0</inkml:trace>
  <inkml:trace contextRef="#ctx0" brushRef="#br1" timeOffset="86">24109 6818 7903,'0'-11'455,"0"4"-130,0-3 215,0 4-269,0 0 214,0 1 160,0 5-269,-5 10-226,4 2 1,-9 11 54,2 0 0,2 6-55,-2 6 1,1 0-121,-5 7 0,1-1-109,-1 0 1,2 3 88,3-6 0,-2 0-639,5-4 392,0 0 6,4-5 1,2 3-123,1-5 0,4-4 164,4-4 0,0-5 37,1 1 0,-1-4 64,1-3 1,3 1 141,0-5 1,4-1 104,-4-3-84,6 0-35,-9-5 0,9-1 349,-6-5-189,5-1-61,-2-4 0,0 2 86,-3-5 1,-2 0-203,-2-4 1,-3 0-12,-1 0 1,-4-1 21,1-3 0,-3-2-5,-1-5 0,-1-4-342,-3 0 154,3-5 63,-9 7 1,-1-7-336,-4 5-579,-5 0 746,2 4 0,-1 3-181,0 1 0,1 9 54,-1 2 0,-2 10-21,2 6 1,-2 3 182,2 3 0,3 9 229,4 7 0,-4 2 0,-2 2 0</inkml:trace>
  <inkml:trace contextRef="#ctx0" brushRef="#br1" timeOffset="87">23984 7127 7903,'0'6'-182,"0"-1"0,4-4 613,-1 3 1,3-3-121,-3 3 1,4-3 104,4-1 0,2 0-239,2 0 1,-1 0-54,5 0 0,0 0 30,4 0-103,0 0 94,0 0 0,-1 0-362,1 0 117,-5 0-192,4 0 1,-10-3-243,3-1 1,-2-4 533,-1 4 0,-1-4 0,0 1 0</inkml:trace>
  <inkml:trace contextRef="#ctx0" brushRef="#br1" timeOffset="88">24338 6704 7903,'0'-24'0,"0"-1"251,0 9 1,1 2-215,3 7 236,2 2 0,6 5 397,-1 0 0,-3 0 635,-1 0-629,6 0-327,0 5 0,8 6 563,-2 8-473,-2 13-257,9-2 0,-6 15 70,6-3 1,-6 6-106,0 1 0,-8 6-374,0-2 0,-2 2 176,-6-2 0,-1-2-293,-3-5 1,-3-2-712,-1-2 1,-5 1 544,1-5 0,-2 3-141,-1-7 1,-1 5-83,1-8 1,-2 0-601,-2-4 1333,-3-8 0,-5 12 0,0-11 0,1-1 0,-1-3 0,0 0 0</inkml:trace>
  <inkml:trace contextRef="#ctx0" brushRef="#br1" timeOffset="89">13854 9319 6992,'0'-6'344,"-2"1"-176,-2 5-154,3 0 91,-4 0 44,5 0 49,-5 0-28,4 0 0,-4-1 373,5-3-59,0 3-154,-5-4 71,3 5 108,-3 0 2511,5 0-2778,5 0 27,2 0-122,4 0 1,6 0-100,2 0-38,2 0 0,3 0 69,3 0-76,-3-5 1,8 3 29,-6-2 1,5-1-164,-4 2 1,3-3 58,-3 3 0,1 1-102,-2-1 0,-3-2-185,0 1 74,0 0 239,-5-1 0,-1 4-401,-2-3 201,-2 2-265,-1 2-137,-6-5-146,-1 4 149,-5-4 1,-1 5 55,-3 0 0,-2 0-649,-6 0 1237,1 0 0,-1 5 0,1 1 0</inkml:trace>
  <inkml:trace contextRef="#ctx0" brushRef="#br1" timeOffset="90">13899 9479 8027,'-6'0'1417,"1"0"-436,5 0-301,0 5-451,0-3 28,5 3 0,1-5 197,6 0 1,0 1-170,4 3 1,-3-3 28,7 3 1,-1-3-83,3-1 1,3 0 0,1 0 0,3-4-52,6 1-173,-6-6 71,4 7 0,-8-6-106,6 4 70,-6-5-40,3 8 1,-5-8-163,0 5 1,-4-4-68,0 4 1,-7-1-622,0 2 124,-1 1 247,-10-3 0,3 5-1828,-8 0 2304,-2 0 0,-10 5 0,-2 2 0</inkml:trace>
  <inkml:trace contextRef="#ctx0" brushRef="#br1" timeOffset="91">16081 8908 8037,'0'-11'52,"0"-1"196,0 6-79,0-4 399,0 9 162,0-4-402,0 0-93,0 3 61,0-3-57,-5 5-52,-2 5 0,-4 3-22,-1 7 1,-3 3 9,0 5 0,-2 5-181,2 2 1,2 3-66,-2 1 44,3 6 8,0 0 1,2 2-268,2 0-528,-2-5 620,9 2 0,-4-6-74,5-2 1,1 0 113,3-4 0,2 0 18,6-5 0,-5-2 81,1-1 1,0-5 3,3 1 0,4-4 168,0-3 723,1 2-783,-5-9 1,4 4 150,1-5 1,3 0-62,-4 0 1,5-1 89,-1-3 1,3-2-86,1-6 1,-1-3 79,1 0 0,-1-5-130,-3 1 1,1-3 9,-5-1 0,4 0 44,-3 1-41,-6-6-33,0 4 0,-9-9-152,3 2 26,-3-2 0,-6-1-197,-2 0 141,-4-1 0,-4 1-14,0 0 0,-5 5-148,1 2 0,-3 3 62,-1 1 1,0 5-134,1 3 0,0 6-205,3 1 232,-3 6 92,10-3 0,-5 10-792,6 3 409,-1 2 142,1 6 455,5-3 0,-5 8 0,5-3 0</inkml:trace>
  <inkml:trace contextRef="#ctx0" brushRef="#br1" timeOffset="92">15944 9274 8981,'11'0'724,"0"0"0,1 0-454,-1 0 1,6 0 17,2 0 0,2 0 225,2 0-280,0 0-83,0 0 1,5-5 71,2-3 1,-1 2-109,2-2 0,-6 0-236,2-3 0,0 1-389,-5 2-923,4-2 1434,-14 9 0,10-9 0,-4 3 0</inkml:trace>
  <inkml:trace contextRef="#ctx0" brushRef="#br1" timeOffset="93">17679 9182 8118,'2'-6'742,"2"2"0,-3 2-159,3-2 60,-3 3 47,-1-4 239,0 5-392,5 0-61,-4 5-118,4 1-358,-5 5 0,0 1 0,0-1 0</inkml:trace>
  <inkml:trace contextRef="#ctx0" brushRef="#br1" timeOffset="94">20181 9000 7953,'6'-5'1118,"4"3"0,-7-4 75,4 2-358,-4 3-429,7-4 0,-7 5-232,4 0-377,-4 0-1765,2 0 1968,0 5 0,-4 1 0,4 6 0</inkml:trace>
  <inkml:trace contextRef="#ctx0" brushRef="#br1" timeOffset="95">21026 8463 7985,'0'-8'-21,"0"1"0,0 3 22,0-4 181,0 6 295,0-3 148,0 0 182,0 3-383,0-3-212,-5 15 1,-2-1 128,-4 10-116,0 0-42,-1 9 0,-1 1 33,-2 6 9,3-1-214,-5 5 0,4 2 43,-2 5 1,6-1 53,-2 1 0,2-4-192,-3 0 1,6-2 93,2 2 0,3-3-109,1-4 1,-1-5-62,-3 1 14,3-6 184,-4 8 0,6-9-151,3 3 142,-3-3 0,9-3-257,-2-1 240,-3 1 0,5-8 46,-2 2 0,2-2-191,1-2 0,-1 1 27,-2-1-43,2-5-371,-4 4 237,1-8-68,3 3-771,-9-5 523,4 0 292,-5 0 0,0 0 0</inkml:trace>
  <inkml:trace contextRef="#ctx0" brushRef="#br1" timeOffset="96">21151 8805 7985,'7'-11'0,"-2"3"0,-5 1 0,4 3 601,-1-4-50,1 6 98,-4-3-185,0 5-349,0 5 0,2 1 124,1 6-29,-1 4-148,3 2 1,-4 6-82,3 3 0,-3 1 79,3 2 0,-3 3-110,-1-3 1,4-2 26,0-1 1,0-3-204,-4-1 1,0-5-156,0-3 219,5-2-151,-4-2-289,4 1 316,-5-1-550,0-5 836,0 4 0,0-8 0,0 3 0</inkml:trace>
  <inkml:trace contextRef="#ctx0" brushRef="#br1" timeOffset="97">21426 8965 8147,'11'-6'576,"0"2"0,-3 3-170,0 1 1,-1 0-79,5 0 1,0 0-76,4 0 1,-2 0 0,5 0-29,-5-5-115,7 4 1,-7-4-33,5 5 1,-5 0-95,1 0 0,-2 0-336,-2 0 0,0-2-605,-4-2-703,3 3 1660,-8-4 0,3 5 0,-5 0 0</inkml:trace>
  <inkml:trace contextRef="#ctx0" brushRef="#br1" timeOffset="98">21997 8737 8047,'0'-13'133,"0"-2"1,0 2 294,0-2 1,0 6 36,0 2-219,0 4 1,-2-2 613,-1 5-518,1 0 0,-7 1-284,6 3 0,-6 8 0,2 5 289,-4 6-550,-1 0-100,1 5 311,5 1 1,-3 4-12,5-2 0,-4 2-27,5-3 0,-1 2-237,4-2 1,0 2 11,0-5 0,0-1-166,0-3 1,5-4-49,2 0 544,4-10-252,0 6 1,0-14 181,1 3 46,-1-2 20,6-2 0,-1 0 277,3 0 1,3-6-59,-3-1 0,1-7 125,-1-1 0,2-2-108,-6 2 0,4 1 91,-4-5 0,-1 1-266,-6-1-151,-3-2 164,0 3 0,-4-6-609,3-3 249,-3 3-57,-6-4 1,-1 1-254,-6 1 1,0-1 196,-4 4 1,2 2-156,-5 2 0,2 2-413,-2 6 1,-3 4 353,3 4 1,1 1 541,-1 2 0,0 5 0,-4 2 0</inkml:trace>
  <inkml:trace contextRef="#ctx0" brushRef="#br1" timeOffset="99">21780 9011 8066,'7'-6'97,"1"2"1,-1-1 280,5 1 1,1-1-87,2 1 1,-1 2 120,5-6 1,0 4 27,4-3-208,5-1-58,-4 2 0,5-3-300,-2 5 121,-3-5-164,4 8 1,-7-6-206,-2 4 1,-1 1-484,-3-1-598,-2 1 1454,3 2 0,-9-5 0,-2-1 0</inkml:trace>
  <inkml:trace contextRef="#ctx0" brushRef="#br1" timeOffset="100">22282 8463 8003,'0'-12'201,"0"1"-201,0 0 757,0-1-301,5 6 102,-4 1 295,5 5-187,-6 0 1,5 2-209,2 6 0,3 1-148,2 10 0,0 5 55,4 6 0,-2 3-353,5 2 0,-4 3 100,4 0 1,-5 4-105,1-4-635,-2 0 411,-2-4 1,1 0-667,-1 1 504,-5-6 148,5 4 1,-10-5-231,3 2 1,-3 2 128,-1-5 0,0-1 25,0-3 0,-1 0 139,-3 0 1,-2-2 342,-6-2 1,2 2-838,2-6 442,-2 0-56,4 2 0,-6-6-109,1 0 1,3 1 6,1-5 377,4-1 0,-7 4 0,4-4 0</inkml:trace>
  <inkml:trace contextRef="#ctx0" brushRef="#br1" timeOffset="101">22922 8920 7885,'-7'-5'566,"2"3"-175,5-3 3968,0 5-4349,0 5-497,0-3-1576,0 3 2063,0-5 0,0 5 0,0 1 0</inkml:trace>
  <inkml:trace contextRef="#ctx0" brushRef="#br1" timeOffset="102">23675 8474 7885,'7'0'-298,"-2"0"623,-5 5 1,0-2 71,0 5 0,0 0 16,0 8 0,0-2-253,0 5 1,0 0 27,0 3 0,0 5-32,0 0 60,0 5-146,0-8 0,0 11-112,0-4 1,0 4 77,0-4 0,0-3-136,0-2 1,0 2 111,0-1 0,0-1-104,0-3 1,0-4 361,0 0-211,0-5-21,0 8 0,0-9 195,0 2 0,0-3 20,0 0 1,4-5-64,-1 1 1,1-4 103,-4 3 240,0-4-387,0 7-521,0-9-412,0 5 1,2-6 74,1 0 711,-1 0 0,8 5 0,-4 1 0</inkml:trace>
  <inkml:trace contextRef="#ctx0" brushRef="#br1" timeOffset="103">13956 10884 7922,'-6'0'691,"1"0"1110,5 0-1581,5 0 0,-3 0-139,6 0 138,0 5-99,3-4 0,1 5-130,-1-6 0,5 0 107,4 0 1,1 0-124,2 0 0,4-2 70,-1-2 1,2 2-52,-1-6 1,-3 4 36,3-3-129,-3 4 138,4-7 0,-6 8-146,1-6-35,-5 5-118,-7-2-469,1 5-166,-1 0-633,-4 0 1528,-2 0 0,-10 5 0,-2 2 0</inkml:trace>
  <inkml:trace contextRef="#ctx0" brushRef="#br1" timeOffset="104">14048 11078 8909,'7'0'1233,"1"0"-843,0-5 16,3 4 1,2-4 550,2 5-525,3 0-139,-1-5 1,5 2 77,-3-4 0,3 4-192,0-1 1,1-1-111,0 1 1,4-3-244,-1 3 1,1-4-61,-4 5 0,-4-3-1934,0 3 978,0 1 1190,-1-3 0,3 5 0,-3 0 0</inkml:trace>
  <inkml:trace contextRef="#ctx0" brushRef="#br1" timeOffset="105">2707 13739 7898,'0'-11'-291,"0"-1"298,0 1 0,0 3 88,0 1 1,0 3 119,0-4 81,-5 6 0,3-4 223,-1 2-319,1 2 1,1-4 234,-3 2 57,3 3-91,-9-4-192,3 5 0,-3 1 48,3 3 1,-3 2-47,2 6 0,2-1-43,-2 1 0,4 4 60,-3 3 0,4 8-78,-1 3 0,3 3 6,1 2 1,0 0-78,0 3 1,0-1-5,0 5 0,4-2-160,0 2 0,3 1-191,-3-5 1,5 1 160,-2-5 0,4-1-338,0-3 258,0 3 56,-4-4 1,3 1-172,-2-4 269,-3-2-24,5-1 0,-9 0-25,3 0 1,-3 0 54,-1 0 1,-4-4 31,1 0 0,-6 0-16,1 4 0,-2-4 109,-2 0 1,2-4-118,3 4 0,-3-5 9,2 1 0,-1-6-346,1-1 169,-2-1 19,9 0 1,-9-2-84,2-5 1,2 0-47,-2 0 1,1-2-291,-5-1 1,5-8 48,-1-4 1,0-5 545,-3 1 0,-5-3 0,-2-1 0</inkml:trace>
  <inkml:trace contextRef="#ctx0" brushRef="#br1" timeOffset="106">2376 14436 7959,'0'-6'475,"5"1"1,1 5-240,5 0 0,1 0 50,-1 0 1,6 0 141,2 0 0,1 3-106,-1 1 1,6 0 114,-2-4 1,8 0 148,-1 0-308,3 0-183,1-5 0,-1 2-48,-2-4 32,2-1-72,-9-3 1,3 3-176,-8 0 0,1 1-379,-5-5 0,4 2 547,-3 3 0,4-9 0,-2 4 0</inkml:trace>
  <inkml:trace contextRef="#ctx0" brushRef="#br1" timeOffset="107">3095 14573 8031,'0'-6'10,"0"1"416,0 5 444,-5 0-617,4 0 0,-4 1-70,5 3 1,-4 2 25,0 5 1,-5 5-37,2-1 1,0 9-167,0-1 0,3 7 57,-4 1 0,2 0-62,-2 0 0,3 4-71,5-4 0,-4 4 41,0-4 1,1-3-89,3-2 1,0-1 27,0-3 1,3-3-86,1 1 0,4-7 96,-4 3 1,5-5 31,-2-3 1,5-3 15,3-5 0,-1 0-1,5 0 1,0-5 209,4-3 1,3-3-63,1-5 0,0 0 277,-4-3 1,2-6-35,-2 2 0,2-4 94,-6 0 1,-1 2-213,1-5 0,-5 4-100,1 0 0,-7-2-34,-4 1 1,-3-3-179,-1 3 0,-7 0-38,-4 4 0,-2 1 78,-6-1 0,0 1-483,-4 3 1,1 3 21,-1 4 1,-4 2-164,0 2 0,-2 0 101,6 4 1,-1 1-227,9 7 1,-4 2 777,4 6 0,-5 4 0,2 2 0</inkml:trace>
  <inkml:trace contextRef="#ctx0" brushRef="#br1" timeOffset="108">2992 14881 9966,'12'0'428,"-1"0"1,1 0-224,-1 0 1,5-3-153,3-1 0,3-1-22,1 1 1,4-1-130,-1-3 1,5-1-133,-5 6 1,1-5-189,-4 4 1,0-4-3,-1 5 0,0-2-636,-3 1 1056,3 3 0,-5-10 0,6 5 0</inkml:trace>
  <inkml:trace contextRef="#ctx0" brushRef="#br1" timeOffset="109">3757 14367 7812,'-11'-11'21,"3"3"75,1 1 1,0 3 426,0-4 429,2 6-171,5-8-29,0 8-299,0-3-348,0 15 0,0-1 73,0 10 1,0 2 0,0 5 0,0 0-48,0 4 0,0 6-211,0 6 0,1 2-256,3 2 1,-3-1 195,3 1 0,-3 0-365,-1-1 1,4-3 139,0 0 0,0-6-18,-4-2 1,3-1 177,1-6 0,1 3 105,-1-3 0,-3-2-49,3-6 1,-3 1 122,-1-4 0,0 0 416,0-1-307,0-2 1,0 4 79,0-6 1,0-3 12,0-1-230,0-4-248,0 2-1185,0-5 1487,0-5 0,0-7 0,0-5 0</inkml:trace>
  <inkml:trace contextRef="#ctx0" brushRef="#br1" timeOffset="110">3974 14642 7847,'0'-7'-846,"0"1"1146,0 2 861,0 3-334,0-4 388,0 5 0,0 5-1062,0 2 0,2 9-106,2 3 0,-2-2 50,6 2 0,-1 0-13,5 4 1,-1 0-136,1 0 0,4 0-200,3 0 1,-1-2 59,1-2 0,-5 2-127,1-6 0,2 0 157,-2-4 1,0 0 49,-4-4 1,1 3 112,-1-2-137,1-3 25,-1 5 0,-3-7-114,-1 4-207,-4-4-25,2 2-609,-5-5 956,0 0 1,5-5 0,1-1 0</inkml:trace>
  <inkml:trace contextRef="#ctx0" brushRef="#br1" timeOffset="111">4271 14584 7864,'-1'-11'0,"-3"0"0,2 0 468,-6 4 823,6-3-438,-3 8-36,5-3-530,-6 5 0,4 5-73,-6 3 0,5 7-223,-5 4 0,-1 8-65,-6 3 1,1 5-83,-5 3 0,4 1 61,-4 3 0,0-3-85,-4-4 0,1-5-54,3 0 0,3-5-100,4-3 1,1 0 13,-1-7 0,6 0 60,2-3 1,3-5-625,1 1-96,0-5-65,0 2 1045,0-5 0,5 0 0,1 0 0</inkml:trace>
  <inkml:trace contextRef="#ctx0" brushRef="#br1" timeOffset="112">4351 14938 7868,'7'2'1251,"-3"2"0,-3-2-732,-1 6 1,0-1-173,0 5 0,0-1-102,0 1 1,0 0-166,0 4 1,0-3-187,0 7 0,0-3-55,0 2 0,0-1 171,0-3-760,0-2 1,0 3 62,0-4 0,4-4-769,-1-1 1456,1-4 0,-4 7 0,0-4 0</inkml:trace>
  <inkml:trace contextRef="#ctx0" brushRef="#br1" timeOffset="113">4568 14642 7913,'-11'-6'10,"5"4"174,2-6 90,-3 6 1,6-5 308,-3 4 53,3 1 207,1-3-448,0 5-171,0 5 1,0-1-14,0 8 1,1-2 10,3 9 0,-1 0-186,4 4 0,1-1-18,3 1 1,5 1-14,-1 3 1,1-3-67,0 3 1,-3-7-156,7-1 1,-7-1 9,3 1 1,0 1-96,-1-4 1,1-1-13,-5-4 0,-3-3 84,-1-1 0,-3 0-224,4 0 0,-4 0-612,3-3 290,-4-3 0,3 4 775,-2-5 0,2 0 0,6 0 0</inkml:trace>
  <inkml:trace contextRef="#ctx0" brushRef="#br1" timeOffset="114">4785 14573 7858,'-11'-11'26,"5"3"235,2 0 98,3 1 1,-1 0 316,-2 4-126,3 1 1,-5 4-235,2 1 0,3 5-115,-3 7 1,-1 4-324,1 8 1,-5 2 123,2 5 1,-4 1-413,0-1 1,-4 0 3,0 0 1,-5-4-219,5-4 0,0-2 196,4-1 0,0-4-220,4 0 1,-3-5 647,2 1 0,3-6 0,1-1 0,-2 0 0,0 3 0</inkml:trace>
  <inkml:trace contextRef="#ctx0" brushRef="#br1" timeOffset="115">4751 14916 7941,'12'-4'108,"-1"0"1,-1-1 179,-2 1 0,2 3 60,-3-3 1,4 3 156,0 1 0,0-4-67,1 0 1,-1 0-156,1 4 1,-1 0-162,1 0 0,-5 2 126,1 1 1,-4 0-417,3 5 1,-4-1-29,1 5 1,1 0-206,-2 4 0,1-4 120,-4 3 0,-4 2-241,1-2 1,-6 2 243,1-2 0,2-2-35,-2 2 1,6-2 260,-2-2 0,3 0-138,1 1 1,0-5 295,0 1 1,0-4 60,0 3 1,0-3 317,0 4-415,0-6 1,3 5 193,1-3-291,5-3 0,-3 4-126,6-5 1,-5 0-8,1 0 0,-4 0 86,3 0 1,1 0-116,3 0 0,-3-1-87,0-3 276,-1 3 0,5-10 0,-1 5 0</inkml:trace>
  <inkml:trace contextRef="#ctx0" brushRef="#br1" timeOffset="116">5139 14596 7857,'-11'-12'-37,"1"1"20,2 0 1,-1-1 107,6 1 1,-1-1 417,4 1 969,-5 5-460,3 0-641,-3 1 1,5 5-154,0 0 0,0 5-37,0 7 0,2 4-58,1 3 1,0 3-116,5 1 0,0 1-116,8 3 0,-4-2 124,4 5 0,0 0-339,-1 0 1,4-2 142,-3-5 0,-1-2-370,-4-2 0,1 2 161,-1-6 1,0 0-19,1-3 0,-5-2-150,1-3 302,0 4 0,-1-10-777,1 3 325,-6-3 701,9-1 0,-10 0 0,4 0 0</inkml:trace>
  <inkml:trace contextRef="#ctx0" brushRef="#br1" timeOffset="117">5334 14527 7930,'-8'-7'289,"0"-1"362,6 6 139,-3-9-431,0 10 0,2-3 66,-5 8 0,5 4-289,-5 7 0,4 4-265,-3 8 1,-5 3-10,-3 8 1,-4-1-253,4 5 0,-6-4 155,2 4 0,3-7-82,1 0 1,-2-6-425,2-6 0,4-2 249,3-2 0,4-4-178,-4-7 670,6 2 0,-3-3 0,5 4 0</inkml:trace>
  <inkml:trace contextRef="#ctx0" brushRef="#br1" timeOffset="118">5425 14813 8184,'0'-12'2531,"0"5"-1591,0-1-570,0 6 0,0-5 34,0 4 1,1 1-273,3-2 0,-1 3-62,4 1-321,-4-5 321,7 4-71,-4-4 0,2 5-140,-1 0-133,-4 5 1,2 1 80,-5 6 1,4-5-249,0 1 193,-1-1 77,3 5 92,0-1 1,1-1-83,1-2 177,-5 2 1,3-7-58,-2 4 26,-3-4 0,5 6 8,-2-5 15,-3 4 1,8-5-2,-5 5 193,5-6-113,-3 8 1,5-7-80,-4 4 1,3-3-29,-2 4 0,-2-4-33,2 3 0,-4-3-7,3 4 0,-3-4 2,4 3 0,-6-3-152,2 4 0,-1-2 140,0 2-25,-1 2 271,3-4 0,-7 4-80,-1-2 1,-4 2 189,-4-2 1,-1-2-42,1 2 0,-2-2 60,-2 1 1,-1 2-151,-3-5 0,-2 4-125,6-4 1,-5-1-283,1-3 0,2 0-621,2 0 1,6 0 872,2 0 0,-1 0 0,-4 0 0</inkml:trace>
  <inkml:trace contextRef="#ctx0" brushRef="#br1" timeOffset="119">6019 13591 8083,'6'-7'1096,"-1"-3"-576,-5 9 59,5-4-254,-3 5-60,3 0 0,-5 5 29,0 3 0,-4 2-88,0 1 0,-5 2 0,2 2 1,-4 4-5,0 8 0,0-1-32,-1 9 1,1-2-133,-1 9 0,1 0 63,-1 3 0,1 2-220,0 3 1,3-2-145,0 5 1,6-8 130,-2 0 1,-1-3-25,1 0 0,0 1-169,4-5 1,0 2 168,0-2 0,0-5 72,0 5 1,4-5 172,0 5 1,4-3-165,-5 0 0,5-5 252,-4 0 0,5 0-11,-2 0 0,0 2 56,0-6 1,1 1-199,3-4 1,-1-1-24,-2-3 0,2-2 3,-2-1 0,2-4-128,1 3 1,-3-2 169,0-1 0,-2-5-51,2 1 0,0-4 223,-4 3 0,1-4 85,-1 1-202,-3 2-138,10-5-250,-10 4-319,4-5-188,0 0 0,-4-1 794,3-3 0,2-2 0,1-6 0</inkml:trace>
  <inkml:trace contextRef="#ctx0" brushRef="#br1" timeOffset="120">6339 14150 7879,'0'-7'-29,"0"-1"0,-4 4-88,0-3 435,0 4-50,-1-7 280,4 9 0,-9-4-101,2 5 1,2 5-127,-2 2 1,0 9-121,-3 3 1,-4 4 27,0 3 0,-1 5-110,5 7 1,0 1-151,-1 3 0,4 1-207,1-5 1,4 2 164,0-2 0,1-4-77,2 0 0,5-1-40,3-6 0,2-2-85,2-6 0,3-2 142,0-6 1,1-3 77,0-1 1,-2-4 119,5 1 0,-5-3 217,1-1 1,1-5 164,0-3 0,3-2-175,-4-1 0,5-6-80,-1-2 1,-1-2-86,1-2 1,-5 0-74,1 0 0,-2-4 24,-2 1 1,-4-2-158,-4 1 1,-1-2-11,-2-5 1,-2-1-200,-1 1 1,-5 0 8,-7 0 0,1-1 79,-5 1 1,0 5-294,-4 2 222,0 3-7,5 6 0,-2 3-43,5 8 0,-4-2-71,4 5 0,-1 1 412,5 7 0,-1 3 0,1 4 0</inkml:trace>
  <inkml:trace contextRef="#ctx0" brushRef="#br1" timeOffset="121">6156 14482 7848,'0'6'1062,"0"0"-886,0-2 137,5-3 1,1 4 129,6-5 0,0 0-180,4 0 1,1-1-32,6-3 1,0 2-213,0-6 1,1 2 69,3-2 1,-3-2-292,2 3 0,-1-2-141,-3 1 0,1-2-259,0 2 1,-4 2 245,0-2 1,-5 5-547,1-5 901,-2 5 0,3-7 0,2 4 0</inkml:trace>
  <inkml:trace contextRef="#ctx0" brushRef="#br1" timeOffset="122">6830 13785 7944,'-5'-6'0,"3"-1"416,-1 3 710,1 3-227,2-9 78,0 9-657,0 6 0,0 8-37,0 9 0,0 6-124,0 3 1,0 3 61,0 4 0,0-1-171,0 5 0,0 3-66,0 5 1,0 3-270,0-3 1,-4 2 101,1-7 0,-1 4-301,4-7 1,0 1 181,0-1 0,-1-3-155,-3-5 1,2-3 51,-1-1 181,1-5 200,2-2 0,0-2 72,0-6 0,0 0-57,0-4 0,0-3 406,0 0-237,0-6 483,0 8-833,0-8-368,0 3 317,0-5 1,5 0-1,2 0 1</inkml:trace>
  <inkml:trace contextRef="#ctx0" brushRef="#br1" timeOffset="123">7195 14173 7900,'-1'-11'46,"-3"-1"0,3 5 222,-3-1-41,3 1 149,1 0 189,0-3 117,0 9-91,0-4 195,0 5-508,0 5 0,0 6-38,0 8 1,0 8-204,0 3 0,0 5 11,0 3 1,0-1-98,0 4 0,4-4 105,-1 1 1,1 2-89,-4-2 0,4-4-453,0-4 306,0-4 73,1 2 1,-4-5-89,3-1 1,1-3-11,-1 0-226,4-5 46,-6 3-157,8-6 362,-9-4 0,6-2-430,-4-5 157,-1 0 1,3-5 451,-5-3 0,5-2 0,1-2 0</inkml:trace>
  <inkml:trace contextRef="#ctx0" brushRef="#br1" timeOffset="124">7481 14162 7927,'6'-12'78,"-2"1"0,-3 0 152,-1-1 1,0 5 999,0-1-391,0 5-156,0-2-364,0 5 0,0 7-81,0 4 1,4 6-28,0 5 1,3 8-75,-3 4 0,4 1-95,-4 7 0,3 0-97,-3 4 1,4-4-292,-5 0 1,1-9 75,-4 1 1,0-7-187,0-1 0,4-2 151,0-1 0,1-5-181,-1-3 215,-3-2 159,4-2 0,-4-3-93,3-1-434,-3-4-324,4 2 963,-5-5 0,-5 0 0,-1 0 0</inkml:trace>
  <inkml:trace contextRef="#ctx0" brushRef="#br1" timeOffset="125">7229 14573 7819,'0'-6'376,"0"-4"0,5 8-148,3-2 0,2 3-95,2 1 0,4 0 99,3 0 1,4-1-351,4-3 0,2 2-27,5-6 1,0 4-61,1-3 0,-5 0-44,1 0 1,-6-2-283,2 5 1,-7-1 147,-1 1 383,-5-2 0,7-6 0,-3 1 0</inkml:trace>
  <inkml:trace contextRef="#ctx0" brushRef="#br1" timeOffset="129">8588 14173 7793,'-11'0'877,"5"0"-538,-4 0 1,7 0 577,-5 0-164,6 0-453,-3 0 1,1 2-78,0 1 1,0 5-153,4 7 1,0 3 115,0 5 1,0 3-130,0 1 0,0 5-64,0-2 1,0 3 48,0 2 0,0-5-362,0 0 0,0-4 84,0 0 1,2-3-36,1-4 1,-1 2 80,2-6 0,1 0 92,-2-3 0,2-5-332,-1 1-415,-2-6-204,3 3 287,-5-5 492,0 0 0,-5-10 0,-2-2 0</inkml:trace>
  <inkml:trace contextRef="#ctx0" brushRef="#br1" timeOffset="130">8360 14185 7943,'-1'-8'729,"-3"0"1,3 5-477,-3-5 138,3 6 200,1-4-302,0 6 0,5 0 28,2 0 0,5 0-103,3 0 1,3-1-1,5-3 1,5 3-40,2-3 0,0-1-146,5 1 0,-4-4-267,7 0 0,-7 2 222,-4-2 0,1 0-108,-2-3 0,-3 1-145,-4 2 1,-1-1-703,1 5-272,-3-4-950,-4 6 2193,-6-3 0,-1 0 0,-5-1 0</inkml:trace>
  <inkml:trace contextRef="#ctx0" brushRef="#br1" timeOffset="131">8897 13534 7910,'0'-8'0,"0"0"0,-1 1 1088,-3-5-258,3 6 369,-5-4-202,6 9 125,0-4-827,0 5 1,0 5-55,0 2 0,2 10 62,2 6 1,3 5 93,8 6 0,-1 5 136,5 3-936,-5 2 567,8 2 0,-6 1-117,3 3 0,3-3-160,-3 2 1,1-2-71,-1-1 1,-2 3-25,-6 1 1,-1-1-180,-2-3 1,1-2 42,-5-2 0,0-3 142,-4-4 0,3-2-568,1-3 250,0 3 277,-4-9 1,-4 5-73,0-2 0,-5-3 144,2 3 0,-3-3 122,-2-1 1,0-2-100,-4-2 0,4 2 328,-4-6 0,4 4-357,0-4 0,1-1 138,-1-6 1,5 1-132,-1-6 39,6 1 57,-3 1 1,3-3 7,-1 1-501,1-1-374,-3-2 11,5 0 929,5-5 0,7-7 0,5-6 0</inkml:trace>
  <inkml:trace contextRef="#ctx0" brushRef="#br1" timeOffset="132">9662 14071 7815,'-8'0'406,"1"0"-230,4 0 1,-3 0 154,2 0 51,3 0 99,-4 0-40,0 0-47,3 0-3,-3 0-307,5 0 0,5 0 286,3 0-304,2 0 0,5 0 71,1 0 1,0 0-8,-1 0 0,3 0-14,5 0 1,5-4-20,2 0 1,0-4-21,0 4 1,0-3-121,5 3 1,-7-4 38,-6 5 0,0-1-120,-7 4 1,-1-1-1260,-6-3 675,-3 2-117,-5-3 0,0 7 129,0 1 1,-9 0 695,-2 5 0,-8-1 0,1 5 0</inkml:trace>
  <inkml:trace contextRef="#ctx0" brushRef="#br1" timeOffset="133">9719 14253 7963,'0'7'-595,"5"-2"1424,3-5 0,2 0-144,1 0 1,6 0-28,2 0 0,0 0-350,4 0 1,-7-2-136,7-1 0,-1 1-148,4-1 0,-5-3-311,2 3 1,-7-1-2003,3 4 2288,-5-5 0,3 3 0,-6-3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4.130"/>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18399 8577 8188,'5'-6'-71,"-4"-1"-64,3 4 1002,-3 1-389,-1-3-42,0 5 0,-3 1-271,-1 3 0,-5 3-176,1 4 0,-6 2-70,-1 2 305,0-2-151,-2 8 0,5-3-84,-4 5 0,3 1 111,-3 3 1,4-2-15,-4 5 0,4 1 4,0 3 0,5-1 29,-1-2 0,4 2 6,-3-3 0,4 2-17,-1-2 1,3 2 168,1-5-140,0 4-94,5-7 0,1 4 38,6-5 32,-1 0-103,6 0 1,-5 0-111,4 0 0,0-1 66,-1 1 1,4-4 25,-3 0 1,-1-5-43,-4 2 0,-1 0-19,-2-1 0,1 0-170,-5-3-10,5-1 141,-8 1 1,4-5-382,-5 1 179,5-5-262,-4 2-13,4-5-32,-5 0 1,6 0 0,0 0-1</inkml:trace>
  <inkml:trace contextRef="#ctx0" brushRef="#br0" timeOffset="1">18593 8828 8067,'0'-17'14,"0"1"92,0 4 0,0 0 461,0 1 53,0-1 342,0 6-585,0 1-307,0 5 1,0 5 159,0 3-178,0 7 54,0 3 1,4 10-88,0 2 1,0 7 79,-4 1 0,1 1-274,3-1 0,-3-1 39,3 5 0,1-6-93,-1-2 0,-1-1 59,-3-7 0,0 0 101,0-7 0,0 1 190,0-5-148,6 1-1,-5-5-27,4 0-122,-5 1 0,1-6-575,3-2-127,-3 2 879,4-4 0,0 3 0,2-5 0</inkml:trace>
  <inkml:trace contextRef="#ctx0" brushRef="#br0" timeOffset="2">18787 9034 8117,'0'-6'0,"2"-3"183,1 5 0,0 0 340,5 4 1,-5 0-233,5 0 0,-4-4-103,3 0-13,1 1 0,3 3-184,1 0 0,3 0 158,0 0 1,1 0-115,-5 0-23,0 0 0,1 0-192,-1 0-331,1-5 1,-1 3-417,0-2 927,-4 3 0,8-4 0,-2-1 0</inkml:trace>
  <inkml:trace contextRef="#ctx0" brushRef="#br0" timeOffset="3">19141 8863 8240,'7'-18'0,"-1"3"433,-2 7-233,-3 3 1,4 4 495,-5-3-73,0 3-181,0-5-261,0 17 1,0-2-64,0 10 0,-1 0-222,-3 3 0,2 6 155,-6 3 0,5 2-45,0 1 1,1-2-335,2 2 186,0-7 0,0 9-530,0-9 470,0 0 1,2-8 44,1 0 0,4-5 111,4 1 1,1-7 66,-1-5 1,4-1 188,1-2 0,3 0-132,-4 0 1,5-5 139,-1-3 0,3-6 262,1-1-166,-1-5-96,-4 2 0,2-5-42,-4 0 0,-1 3-104,-4-3 1,-1 3-159,-2-7 0,-3-1 47,-5 1 1,-1 0-260,-3 0 0,0 2 30,-7-6 0,1 6-213,-9-2 0,0 4-111,-4 4 386,0 8 1,-2 2-202,2 5 1,-1 0-107,8 4 332,-4 0 0,7 4-79,-2 0 0,2 9-152,2-2 412,0 8 0,-6-1 0,-1 5 0</inkml:trace>
  <inkml:trace contextRef="#ctx0" brushRef="#br0" timeOffset="4">19096 9057 8179,'6'0'-612,"-1"0"408,-5 0 1128,5 0-339,-4 0 134,10 0-232,-5 0 0,9 0-240,0 0 1,2 0 15,-2 0 1,3-4-55,5 0 0,0-1-116,-1 1 0,1 3-467,0-3 274,-5-2 118,3 5 1,-8-6-1484,2 3 758,-2 3 233,-2-4 0,-3 5 474,0 0 0,-1-5 0,5-1 0</inkml:trace>
  <inkml:trace contextRef="#ctx0" brushRef="#br0" timeOffset="5">19518 8623 8142,'-6'-23'306,"1"5"0,5 2-46,0 4 1,0 5 290,0-1 217,0 5 353,0-2-332,0 5 1,5 5-376,3 3-173,7 2-75,-3 7 0,10 0 60,-3 6 1,4 0 26,4 0 1,-2 5 15,5 2 0,-4 3-123,0 2 1,-1 0-390,-3 3 0,-4-2-494,-3 2 499,-2 2 16,-2-4 0,-4 3-459,-3-4 532,-3-1 1,-1-1-830,0-3 648,-5-2 1,-3 0-438,-7 3 1,0-3 766,-8-2 0,-1 1 0,-7 1 0,5 2 0,2 1 0</inkml:trace>
  <inkml:trace contextRef="#ctx0" brushRef="#br0" timeOffset="6">15430 10576 8279,'3'-8'-1338,"1"0"1171,0 6 0,-4-8 999,0 2-88,0 3 111,5-5-355,-4 9 1,4-6-269,-5 4 0,-1 1 200,-3-2-329,3 3 0,-9 2 19,2 3 0,-2 1-103,-1 3 0,-1 6 100,1-3 1,-1 8-104,1 0 1,0 4 3,-1 4 0,1 2-125,-1 5 1,6-1 55,2-2 0,3 6-64,1-3 0,0-1-110,0-3-23,0-4 160,5 7 0,1-9-241,6 2 314,4-7-37,-3 3 0,7-11-16,-4 1 0,4-1 41,-1-3 0,2-3 11,2-1 0,-1-3 177,-3-1 0,2-1-65,-2-3 1,3-4 380,1-7-220,0 2-84,0-8 1,-1 7 144,1-5-16,-5 0-248,4-4 1,-10-1 14,4-3 0,-8 3-1,0-2 1,-5-2-6,0 1 0,-6-5-100,-5 2 0,-2 1-262,-2-2 0,0 6-586,-4-2 495,-1 3 37,-1 1 1,-4 4-204,3 0 1,-2 6 30,-2 2 1,4 1-79,0 6 0,0 0-8,-4 4 609,5 5 0,-8 2 0,1 4 0</inkml:trace>
  <inkml:trace contextRef="#ctx0" brushRef="#br0" timeOffset="7">15270 10896 9106,'11'-7'538,"1"2"-155,-1 5-141,5 0-112,2-5 0,5 2-47,0-4 0,0 4 64,0 0 0,-1-3-194,1 3 1,4-5 52,0 4 0,0-3-139,0 3 1,-1-1-862,4 1 490,-5 3 342,-2-10 1,-3 10-693,-4-3 854,-1 3 0,-4 1 0,1 0 0</inkml:trace>
  <inkml:trace contextRef="#ctx0" brushRef="#br0" timeOffset="8">11113 13111 7945,'0'-7'-159,"0"-1"0,0 4-539,0-3 643,0-1 563,0-4-101,0 1 374,0 0-258,0-1-167,-6 6-2,0-4-206,-5 8 1,-1 2 19,1 8 0,-2 3-71,-2 5 1,1 3-166,-5 7 0,4 5 51,-4 7 0,5 1-102,-2 3 1,4 3-17,0-4 1,6 3 1,2-3 1,3-1-122,1-6 1,5-1 117,3-3 0,3-2 44,4-5 1,-1-1 62,5-3 1,0-4-6,4-7 0,0 1 60,0-6 1,-2 1 203,-2-4 0,3 0 292,-3 0-298,3-5-20,0-1 1,5-11 22,0-2 1,-1-2-139,-3-2 0,0 0-110,0 0 1,-4-4 61,0 1 0,-6-2-129,-2 1 1,-5 3-75,-6-2 0,0-2-223,0 1 1,-8-3-142,-4 3 0,-7-1 140,0 1 1,1 3-4,-1-2 1,-1 1 43,-7 3 0,2 4 78,-6 3 0,6 3 267,-2 5 0,2 1 0,-2 6 0,6 2 0,-6 2 0,6 7 0,-7 7 0</inkml:trace>
  <inkml:trace contextRef="#ctx0" brushRef="#br0" timeOffset="9">10884 13431 8000,'-8'4'-68,"1"0"1,4 1-223,0-2 488,1-1-46,2 3 1,7-5 28,4 0 0,6 0 174,5 0 0,6-1-137,3-3 1,6 1-29,1-4 1,0 0-218,-4 0 1,-1 0 108,-3 3 1,-2 2-636,-5-6 0,-1 6 553,-3-2 0,-3-2 0,-4-1 0</inkml:trace>
  <inkml:trace contextRef="#ctx0" brushRef="#br0" timeOffset="10">10679 14139 8095,'-7'-5'-290,"2"4"650,5-4 1,1 1-166,3 0 0,-1 0-100,4 4 0,1 0 51,3 0-20,1 0 1,-1 0-17,1 0 1,-1 0-7,0 0 1,2 0 17,2 0 1,-2 0-32,2 0 1,-2 0-19,-2 0 1,2 0 50,2 0 1,7 0-79,5 0 0,-1-1 4,-3-3 1,4 3-114,-1-3 1,1 3 66,-4 1 1,0-4-171,0 0 0,-1 0 176,1 4 1,0 0-107,0 0 1,-4-1 52,0-3 0,4 3 17,3-3 0,1 3-10,-4 1 1,4 0 29,-1 0 1,5 0 5,-5 0 0,2-1-48,-1-3 1,-2 3-1,6-3 1,-6 3 22,2 1 1,1 0-7,-2 0 0,5-4 29,-5 0 0,2-1-26,-1 1 0,-2 3 135,6-3 0,-6 1-97,2 0 0,1 1 26,-2-1-44,1-4 1,0 6 0,-1-3-17,0 3 0,-2 1-42,-1 0 1,-4 0 62,0 0 1,0 0-10,4 0 1,-1-1-5,1-3 1,1 2-35,3-1 0,-2 0-4,6-1 1,-1 2 0,5-6 1,3 4 46,0-3 0,1 3 2,-15-1 1</inkml:trace>
  <inkml:trace contextRef="#ctx0" brushRef="#br0" timeOffset="11">12539 13976 9432,'6'-1'0,"30"-2"-83,2-5 0,-4 5-12,-3 0 0,4-3 235,-5 3 1,5-1-109,-9 4 1,9-1 55,-5-3 0,7 3-52,-3-3 0,0-1 28,5 1 0,-3-4 17,2 4 0,-1-3 15,5 3 0,-4-4-22,4 5 1,-4-5-28,4 4 0,-7-1-6,0 1 0,-1 3-1,-4-3 1,0 3 64,0 1 0,-5-4-23,2 0 1,-3 1-2,-1 3 1,4 0-80,-1 0 0,1 0 0,-4 0 1,-4 0 85,0 0 0,-1-2-33,1-2 1,-3 3 112,-4-3 0,-1 3-109,1 1 1,-1 0 330,0 0-315,1 0 1,-5 0 101,1 0-191,-5 0-404,2 0-1631,-5 0 2049,-5 0 0,-7 5 0,-6 2 0</inkml:trace>
  <inkml:trace contextRef="#ctx0" brushRef="#br0" timeOffset="12">10884 14539 8335,'0'-7'781,"0"2"-636,0 5 0,-1 5-26,-3 3 1,3 2-21,-3 2 0,-1-1-4,1 0 1,-4 6-7,5 2 1,-1-1 34,4 1 1,0 0-24,0 4 0,0-1-26,0 1 0,0 0 41,0 0 1,5-4-6,3 0 0,-2-4 5,1 4 0,0 0-12,0 4 0,2 0-58,-5 0 1,4 1 59,-4 3 0,-1-3-158,-3 2 1,4 0 83,0 0 1,0-1-120,-4 1 0,0-2 30,0-1 1,1 0 37,3 0 0,-3 0 40,3 0 1,1-4-9,-1 0 1,1-2 84,-1 2 0,-2 3-75,6-3 0,-4-2-35,3-2 1,-4 1 39,1-1 0,-3 2-119,-1-2 0,1-2 22,3 2 0,-3-2-156,3-2 0,-3-3-13,-1-1-165,0 1 355,0 3-56,-5 1 0,3-6 285,-6-2-192,6 2 1,-9-4 79,4 1 1,0-1-108,0-2 0,-1 0-127,-3 0 0,-1-2 129,1-1 1,1 0-14,2-4 0,-2 3-78,2-4 0,2 4 48,-2-3 1,6 3-675,-2-4 247,3 1 506,6-5 0,1 1 0,6-1 0</inkml:trace>
  <inkml:trace contextRef="#ctx0" brushRef="#br1" timeOffset="13">16378 10256 8035,'0'-11'-306,"0"4"744,0-3 199,0 9-110,0-4-266,0 5-283,0 5 0,-4-3 116,0 6 1,-5 3 22,1 5 0,-2 3 64,-1-4-40,-1 10-29,1-6 1,0 10 58,-1-2-44,1 2-34,-1 6 0,5-1 48,-1 0 0,6-1-44,-2-3 0,2 7-16,2-2 0,0 1-27,0-1 0,0-1-136,0 0 0,2-3-135,2-1 28,2-5 221,5 3 0,1-5-148,-1 0-38,1 0 133,-6 0 1,4-4-4,-2 0 0,2-5 129,1 1 96,1-2 0,-1-3-82,1-3 1,-5 2 89,1-5 1,-4 1-223,3-1 71,-4-3 83,2 4-461,-5-5-1891,0 0 1,-1-3 2210,-3-1 0,2-5 0,-3 3 0</inkml:trace>
  <inkml:trace contextRef="#ctx0" brushRef="#br1" timeOffset="14">16606 10553 8233,'0'-18'0,"0"2"20,0 4 230,5 1-19,-4-1 0,6 1 93,-4 0 1,-1 3 276,2 0 203,-3 6-572,-1-3 0,4 6-129,-1 3 0,1 6-71,-4 5 1,1 7 176,3 1 0,-2 1-284,1 6 82,-1 1-126,-2 8 0,0-4-12,0 4 1,0-3 2,0 2 0,0-3-169,0-1 1,0-1 99,0-6 1,3-1-71,1-3 1,1-1-177,-1-3 72,-3-3 258,4-4 0,-3-6 110,2-2-160,-3 2-113,4-5-299,0 4 243,-4-5 1,8-1 331,-5-3 0,0-2 0,-4-5 0</inkml:trace>
  <inkml:trace contextRef="#ctx0" brushRef="#br1" timeOffset="15">16949 10770 7939,'0'-12'-265,"0"6"1,0 0 1823,0 2-692,0 3-629,5-4 1,-3 5-39,6 0-63,-6 0 32,8 0 0,-3 0 8,4 0-113,1 0 18,-1 0 0,4 0-93,1 0 1,3-2 38,-4-1 1,4 0-150,-4-5 1,4 5-6,-4-5 1,4 5-232,-3 0 1,-1-2-964,-4 1 616,1 0 256,-6 4 448,4 0 0,-3-5 0,4-1 0</inkml:trace>
  <inkml:trace contextRef="#ctx0" brushRef="#br1" timeOffset="16">17611 10507 8040,'-1'-7'202,"-3"-1"-271,3 5-29,-4-7 554,-1 9 1,0 1-157,-5 8 0,-5 3-27,1 4-114,0 3-89,-1 5 0,2 4 66,-5-1-13,5 6-86,-3-3 0,7 4-97,2-2 0,-1 2 136,6-3 1,-1-1-121,4 2 1,1-7-4,3-1 1,2-2-125,6-6 1,0-1 67,4-6 119,-4-3 38,10-5 0,-4 0 157,4 0 1,3-6-170,1-6 1,0 0 22,4-7 1,-1 0-15,2-4 0,0 0 22,-4 0 0,-2 0 3,-6 0 1,2 0-29,-6 1 1,-1-5-101,-6 0-45,-3 1 120,-5 3 1,-2-1-492,-1-3 227,-4 3 19,-4-9 1,-4 9-178,-1-3 0,-8 3 74,1 1 1,-2 7-190,2 4 1,-3 2 152,-1 6 0,0 2 7,4 6 0,1 2 354,-1 5 0,5 1 0,-4 4 0,5 2 0</inkml:trace>
  <inkml:trace contextRef="#ctx0" brushRef="#br1" timeOffset="17">17428 10724 8040,'-6'12'429,"1"-6"111,5-1-242,5-5 1,1 4 1,6 0 1,0-1 138,4-3 0,1 0 101,6 0-309,0-5-69,0 4 0,1-5 18,3 2 51,-3-2-121,9-1 0,-8-3-107,6 3 0,-6-2-6,2 1 1,-5-2-208,-3 2 1,2 3-210,-6 1 0,-4-1-1266,-3 1 1685,-5 1 0,7-2 0,-4-2 0</inkml:trace>
  <inkml:trace contextRef="#ctx0" brushRef="#br1" timeOffset="18">18011 10290 8000,'0'-11'-52,"-2"1"-5,-1 2 751,1-2-274,-3 9-151,0-4 1,4 3 376,-3-2-205,3 3 173,-4-4-321,4 5 0,-5 1-34,6 3 1,0-1-3,0 4 0,2 2-87,2 6 0,2-1 76,5 5 0,1 0 9,-1 4-23,6 0-135,0 0 1,5 1-80,-3 3 90,3 2-53,-10 0 0,9 4-65,-6-2 1,0 2-122,-4 1 0,0-1-277,-4-3 0,2 3 169,-5-2 1,0 2-125,-4 1 0,0-4-44,0 1 100,0-1 229,0 0 0,-4-3-10,0-4 0,-4-1-59,5-3 0,-6-3 18,1-4 1,-1-1-61,2 1 1,-3-1-461,2 1 233,-2-6 0,-2 3-1162,1-5 574,5-1 1004,-5-3 0,5-5 0,-5-1 0</inkml:trace>
  <inkml:trace contextRef="#ctx0" brushRef="#br1" timeOffset="19">18296 10302 8015,'0'-12'237,"0"1"-66,0-1 0,0 1 70,0 0 0,1 0-29,3 4 0,-1-2 57,4 5 0,0-5 28,0 2 0,4-2-197,-4 1 128,8-2-130,-2 9 0,4-6-67,-6 3 1,4 3 53,0-3 1,1 3-199,-5 1 1,-3 0 62,-1 0 1,-3 5-93,4 3 1,-6 2-120,2 1 1,-3 1 87,-1-1 1,-1 4 39,-3 1 1,-2 4 49,-5-1 1,-1 3-128,1 0 0,-5 1 139,1 0 0,0-5-13,4-3 1,0-2 103,4-2 1,2 1 400,5-1-274,0 1 0,1-5 167,3 1 0,-2-6 112,6 2-181,5-3 7,-1-1 0,9 0 134,-6 0 1,9 0-253,-1 0 0,2 0-161,-2 0 0,-1 0-280,-3 0 1,1 0-1284,-5 0 1590,0 0 0,-3 5 0,-1 2 0</inkml:trace>
  <inkml:trace contextRef="#ctx0" brushRef="#br1" timeOffset="20">11798 12837 8019,'5'-6'0,"-4"-1"30,3 4 21,-3 1 177,4-3 150,-3 0 114,3 4-256,-5-4 1,0 6-30,0 3 1,0 2 62,0 6 0,-5 0-13,-3 4 1,2 1-50,-2 6 1,-3 1-35,-5 3 1,0 1-6,1 2 0,2 3-50,-2-2 1,2 2-157,2 1 0,3 0 65,0 1 0,6-1-173,-2 0 1,3-1 57,1-3 0,1 2 95,3-5 0,2 1-144,6-2 0,0-1 9,3 1 0,-2-6 6,2 0 1,-2-7 161,-2 3 1,0-4 5,-4 0 1,3-1 60,-2 1 89,2-1 1,2-1-90,-1-2-57,-5 2-18,5-9 1,-9 4-6,6-5 58,-1 0-133,0 0 19,3 0-196,-9 0 1,5 0-982,-2 0 597,-3 0 0,3 0 608,-8 0 0,-2 5 0,-5 2 0</inkml:trace>
  <inkml:trace contextRef="#ctx0" brushRef="#br1" timeOffset="21">12106 13065 7884,'0'-7'43,"0"-1"300,0 1 87,0-5 95,0 6 23,0 1-383,0 5 1,0 6-15,0 6 0,4 0-107,0 7 0,0 4 10,-4 4 0,3 4-70,1 0 1,0 2 21,-4 1 0,0-3-149,0-1 0,0-1 82,0 2 1,0-3-60,0-5 0,0-4-8,0 0 1,4-5-307,0 1 236,-1-3 54,-3 0-363,5-6-295,-3 4-120,3-8 922,-5 3 0,5-5 0,1 0 0</inkml:trace>
  <inkml:trace contextRef="#ctx0" brushRef="#br1" timeOffset="22">12369 13340 7882,'0'-7'1012,"1"1"-433,3 2-214,-3 3 0,9-4-150,-2 5 0,2 0-1,1 0 1,1-4-47,-1 0-161,1 0 154,4 4 0,-2-1-229,5-3 0,-5 3-126,1-3 1,2-1-237,-2 1 1,0-1 0,-3 1 0,-1 3-767,1-3 1196,-6-2 0,9 5 0,-2-4 0</inkml:trace>
  <inkml:trace contextRef="#ctx0" brushRef="#br1" timeOffset="23">12883 13077 7945,'-2'-12'239,"-1"1"430,1 0-397,-8-1 1,8 6 162,-6 2 1,4 3-100,-3 1-131,-1 0 1,-3 5-69,-1 2-55,1 9-27,4 1 1,-3 8-96,3 1 0,-2 3 81,1 6 0,-1-5-109,5 1 0,1-2-72,3 1 1,0 2 71,0-5 1,0 2-229,0-6 0,5 1 65,2-9 1,4 3 75,0-7 0,2 2 85,2-9 1,-1-1-20,5-3 1,0-1 67,4-3 1,0-3 142,-1-8 0,1 1 40,0-5 0,-1 0-118,-3-4 1,1 0 287,-5 0-161,0-5 1,-3 4 1,-4-4-70,-1 5 0,-4 0-40,0 1 0,-3-1-148,-3 0 1,-4 1-17,-4 3 0,-1-1-251,1 5 1,-5-4-45,-3 3 0,-4 6-234,-4 6 1,3 3-592,-3 1 1221,-2 5 0,0 2 0,-5 4 0</inkml:trace>
  <inkml:trace contextRef="#ctx0" brushRef="#br1" timeOffset="24">12711 13305 7945,'0'7'1188,"0"-2"-1030,0-5 1,7 0 57,4 0 0,2 0 27,6 0 0,0 0-168,4 0 1,5 0-34,2 0 0,2-4-138,-2 0 1,2-3 88,-5 3 0,-2-4-208,-6 4 1,1-3 172,-4 3 0,3-5-213,-4 1-160,0 3 0,-3-4 415,-1 6 0,0-6 0,1 2 0</inkml:trace>
  <inkml:trace contextRef="#ctx0" brushRef="#br1" timeOffset="25">13225 12837 7916,'-5'-11'228,"4"3"382,-3 0-241,3 6 1,1-3 218,0 5-322,0 5 1,1 1-22,3 6 1,2 0 26,6 4 1,-1 0-62,1 3 0,3 3-54,0-3 0,2 2-94,-2 2 1,-1 0 47,5 0 0,-5 3-174,1 1 0,-2 1 61,-2-1 0,1-3-151,-1 2 0,-3 2-131,-1-1 0,-4 1 105,1-1 1,-3-3 9,-1 2 1,0-2-26,0-1 0,-4-1-117,0-3 1,-5 2 33,2-2 1,-3-2-91,-2-2 0,1 2 75,-1-2 0,1 0-95,-1-3 0,2-5-148,3 1 183,-4-1 20,10 0 332,-9-2 0,9-5 0,-4 0 0,0 0 0,-2 0 0</inkml:trace>
  <inkml:trace contextRef="#ctx0" brushRef="#br1" timeOffset="26">13488 12757 7853,'0'-11'96,"0"-1"1,0 1 482,0-1-403,0 6 338,0-4-94,0 9 257,0-9-562,5 8 0,1-3-252,6 5 209,-1 0 0,1 0-62,-1 0 0,1 0 50,-1 0 1,0 0-217,1 0 0,-5 1-192,1 3 224,0 3 0,-1 4-40,1 0 0,-6 5-29,2-1 1,-2 4 104,-2-4 0,-4 5 44,0-1 1,-5-1-14,1 1 1,2-1 54,-2 1 1,6-2 15,-2-6 0,-1 4 179,1 0 1,0-3-64,4-5 1,2 0 198,1 0 0,0 2 34,5-5 1,-1 0 122,5-4 0,-1 0-137,1 0 1,3 0-3,0 0 1,1 0-159,0 0 0,-4-1-105,4-3 0,-4 3-651,0-3 0,-1-1 352,1 1 0,-5 0 215,1 4 0,-6 0 0,3 0 0</inkml:trace>
  <inkml:trace contextRef="#ctx0" brushRef="#br1" timeOffset="27">11067 15749 7951,'-7'5'163,"-3"-3"-46,9 8 1,-5-5 0,3 4 39,-1-2 1,1-3 143,3 4-152,0-1 1,0 5-93,0-1 1,0 1 83,0-1 0,0 1-149,0-1 1,1-1 23,3-2 1,-2 1-33,6-6 0,-1 5 95,5-4 1,-1 0-25,1-4 1,-1 0 10,1 0 1,-1 0 7,0 0 1,5-5-19,-1-3 1,0-2 12,-4-2 0,1 0-45,-1-3 0,-1 2-5,-2-2 1,-3-2-108,-5 2 1,0 0 10,0 3 1,-5 1-196,-3-1 0,-3 1 64,-4 0 0,1 3-81,-5 0 1,0 6-43,-4-2 0,0 3 331,0 1 0,5 5 0,2 1 0</inkml:trace>
  <inkml:trace contextRef="#ctx0" brushRef="#br1" timeOffset="28">11101 14322 7973,'0'-7'1240,"0"2"-1048,0 5 1,0 5 14,0 3 0,0 2-1,0 2 1,0 3-25,0 0 1,4 5-164,0-1 1,0-1-173,-4 1 0,1-4 149,3 4 0,-3-5-361,3 2 0,-2-2-7,2 1 0,-3-6-197,3 2 0,2-3 569,2-1 0,2 4 0,2-5 0</inkml:trace>
  <inkml:trace contextRef="#ctx0" brushRef="#br1" timeOffset="29">11409 14859 8070,'-11'0'-323,"3"-4"62,1 0 0,4-1 0,-2 2 158,0 0 745,4-1 171,-9 4 0,3 1-475,-4 3 1,-1 6-123,1 5 0,0 7-158,-1 1 1,2 3 98,2 5 0,0 5-140,4-1 1,0-2-9,4-3 0,0-1-180,0 2 1,5 1 28,3-6 0,2-3-10,1-4 1,2-5-26,2 1 0,-2-2 99,2-2 1,2-4 54,-2-3 0,5-3-15,-1-1 0,1-1 0,-1-3 1,3-6-39,-3-6 1,-1-4-1,1 1 1,-6-3-50,-2 0 0,-1-1-166,-6 0 0,0 0 95,-4 0 1,0 0 24,0 1 0,-5 0 175,-3 3 1,-2-3-97,-2 3 1,-4-1 170,-3 1 0,1-1-123,-1 4 1,0-3-34,-4 4 1,0 5-3,1 6 1,3 3-152,0 1 0,5 0 60,-2 0 1,5 9 26,3 2 143,-2 8 0,4-1 0,-6 5 0</inkml:trace>
  <inkml:trace contextRef="#ctx0" brushRef="#br1" timeOffset="30">11307 15144 7763,'5'-6'-185,"-4"-1"897,3 4-508,2 1 1,0-3-16,6 5 1,-1-4-91,1 1 1,3-1-10,0 4 1,4-4-111,-4 0 1,6 0 84,-2 4 0,-1-3-536,1-1 0,-5 0 471,1 4 0,3 0 0,-1 0 0</inkml:trace>
  <inkml:trace contextRef="#ctx0" brushRef="#br1" timeOffset="31">11821 14710 8034,'0'-6'783,"0"-4"-758,0 8 37,0-8 50,0 9 99,0-4 0,-4 6-63,0 3 1,-4 2 40,5 6 1,-6 3-139,1 0 1,-2 9 65,-2-1 1,2 4-182,3-1 1,-3 0 137,2 4 0,-1-1-65,1 2 0,3 6-52,5-3 1,0 3 74,0-3 0,2-4-92,1 1 0,4-6 14,4 2 1,1 1-91,-1-2 0,0-3 82,1-4 1,3-5-172,0 2 1,1-4 152,-5 0 1,0-2-27,1-3 0,-1 2-74,1-5 0,-1 0-329,1-4-549,-1 0 1050,0 0 0,1-5 0,-1-2 0</inkml:trace>
  <inkml:trace contextRef="#ctx0" brushRef="#br1" timeOffset="32">12015 14801 8015,'0'-7'0,"0"-1"255,-5 6 184,3-3 1,-3 6-398,5 3 1,0 6 152,0 5 0,0 7-198,0 0 0,4 3 117,0 5 1,4-1-186,-5 2 0,5 2-101,-4-3 1,3-2-90,-3-1 1,0-3 115,-4-1 1,4-2-57,0-2 1,-1-2-301,-3-6 1,2-1 500,2-2 0,2 2 0,5-4 0</inkml:trace>
  <inkml:trace contextRef="#ctx0" brushRef="#br1" timeOffset="33">12152 15041 7141,'5'-7'-190,"2"-1"0,4 6 329,0-2 0,0-1-84,1 1 1,-1 0 13,1 4 0,-1-4-102,1 0 1,-1 1-111,0 3 1,1-4 142,-1 0 0,1-5 0,-1 3 0</inkml:trace>
  <inkml:trace contextRef="#ctx0" brushRef="#br1" timeOffset="34">12483 14870 8213,'-8'-10'-74,"1"2"0,4 2 248,-1 2 134,3 3 1,0-3-132,-3 8 1,2 6-33,-6 5 0,5 5-24,0-1 0,1 4-38,2 4 1,0-2-99,0 6 11,0-6 0,0 6 3,0-9 1,5 4-152,3-7 0,2-1-18,2 1 1,-1-7 66,0 0 1,5-5 35,-1-3 0,1-2 10,0 1 1,-2-6 58,5-5 0,0-6-1,3-1 1,-2-6 12,-1 2 1,-4-1-5,4 1 1,-5-3 16,1 3 1,-6-2-6,-2-2 0,-4 1-17,1 3 0,-3-2-145,-1 2 1,-5 1 97,-3-1 0,-3 1-12,-4-1 0,1-1-47,-5 5 1,0-1-150,-4 5 1,0 1 7,0 2 0,0 3-214,1 5 0,-1 9 219,0 2 0,1 5 237,3-1 0,-7 3 0,1 5 0</inkml:trace>
  <inkml:trace contextRef="#ctx0" brushRef="#br1" timeOffset="35">12403 15076 7901,'11'0'132,"1"0"0,1-6 44,2-1 0,-1-2 13,5 1 1,0-2-82,4 3 1,-4 0-221,0 0 1,0 3-34,4-4 0,-4 6 116,0-2 0,-5 3-194,1 1 1,-2-4-130,-2 0 0,0 0 352,1 4 0,-1-5 0,1-1 0</inkml:trace>
  <inkml:trace contextRef="#ctx0" brushRef="#br1" timeOffset="36">12734 14607 7995,'-11'-6'587,"-1"2"-326,6-2 0,-3 3-70,5-4 353,1 4-346,3-2 0,5 10 139,2 3 1,1 2-112,3 1 1,-2 6-27,6 2 1,2 2-59,-2 2 1,4 0-98,-4 0 0,4 1-27,-3 3 1,3 1-173,-4 2 1,-1 3-21,-6-3 1,0 1 52,-4 3 0,4-2-188,-4 6 1,-2-4 12,-6-3 0,2 4-105,-6-4 1,1 3-46,-5-7 0,-3-2-155,0-6 1,-1 1-6,5-4 606,0-1 0,-6-4 0,-1 1 0</inkml:trace>
  <inkml:trace contextRef="#ctx0" brushRef="#br1" timeOffset="37">12940 14527 7891,'-4'-7'2,"0"-1"0,0 4 772,4-3-254,0 4-63,0-2-261,0 0-236,5 4 1,2-4-71,4 5 1,1 1 93,-1 3 1,-1-2-191,-2 6 1,2-4 31,-2 3 0,-2 1 103,2 3 0,-6 1-17,2-1 1,-3 4 7,-1 1 1,-1 0 51,-3-1 0,-1-1 10,-3 5 0,-2-1 109,3 1 1,-3 1-66,-2-4 1,1-1 88,-1-4 1,6 1 7,2-1-60,3 1 0,1-5-39,0 1 0,5-6 4,3 2 0,3-4-63,4-4 0,-1 2-127,5-6 0,-4 2-808,4-2 970,0-2 0,4 4 0,0-6 0</inkml:trace>
  <inkml:trace contextRef="#ctx0" brushRef="#br1" timeOffset="38">13374 14961 6514,'0'-11'434,"0"-1"-96,0 1 0,0 0-209,0-1 0,0 1 94,0-1 0,0 5 77,0-1 0,-4 4 20,0-3-137,-5 4 0,7-2 39,-6 5-47,1 0 1,-5 1-167,1 3 1,-1 4 10,1 7 0,-1-1-109,1 5 1,0-4 87,-1 4 1,1 0-119,-1 4 0,2 0 66,3 0 1,0-4 15,3 0 1,3-4-192,-3 4 0,4-6 59,4-2 1,-1-1-94,4-6 1,1 0 97,3-4 0,5-1 109,-1-3 0,5-2-10,-1-6 1,1-4 16,-1-3 1,3-3 9,-3-1 0,1 0 10,-1 1 0,-2-1 111,-6 0 1,1 0-110,-1 0 1,-3 0 284,-1 1 1,-3-1 13,4 0 0,-6-1 19,2-3 1,1 3-107,-1-3 1,0 2 118,-4-2 1,0 3-162,0-2 1,0 5 16,0 2 1,0 9-63,0-1 1,-1 6 217,-3-3-332,3 5 1,-5 3 69,6 8 1,0 7-227,0 4 0,0 8 44,0 3 1,0 5 53,0 3 0,0 1 28,0 3 0,0 1 44,0-5 0,2 4-181,2-4 0,-3 0 103,3-4 1,-3-1-119,-1-2 0,0 1-42,0-6 0,0 1-167,0-4 1,0-2-50,0-2 1,0 2 454,0-6 0,5-5 0,1-5 0</inkml:trace>
  <inkml:trace contextRef="#ctx0" brushRef="#br1" timeOffset="39">13716 14721 7773,'-6'-5'190,"1"4"-76,0-4 0,4 6 278,-3 3 0,-2 8-95,-2 7 1,2 3-119,-2 5 1,0 4-38,-3 7 1,0-3-21,-1 3 0,2 2-2,2-2 1,3-4-147,5-4 0,0-2-177,0-1 0,2-2 154,1-9 1,4-1-261,4-4 1,1-4 107,-1-4 0,5-3-8,3-3 0,3-5 43,1-7 1,0-1 26,0-6 0,-4 5 47,0-6 1,0 2 111,4-6 1,-6 3 162,-1-3 0,-4 3-71,0 1 0,-6 0 107,-2 1 1,1-2-95,-1-3 0,-2 3-134,-6-3 0,-3 4-45,-8 4 1,-3-1-201,-5 5 0,0 5-290,0 6 0,-3 2 42,-1 2 1,4 6 501,4 1 0,0 3 0,-4 2 0</inkml:trace>
  <inkml:trace contextRef="#ctx0" brushRef="#br1" timeOffset="40">13557 14984 7576,'15'0'490,"0"0"1,5-4-251,-1 1 1,4-5 37,4 4 0,2-3 90,5 3 1,-3-4-33,-1 4 1,-3-3-370,3 3 1,-4-4-285,0 4 1,-7-1-913,-3 2 1229,1 1 0,-4-8 0,4 4 0</inkml:trace>
  <inkml:trace contextRef="#ctx0" brushRef="#br1" timeOffset="41">14596 14002 7824,'-6'-8'-858,"2"1"1478,2 4 102,2-7-488,0 9 0,2-4 177,2 5-274,2 0 1,5 0 17,1 0 0,4 0 21,3 0 0,4 0-166,4 0 1,1-4 101,2 0 1,4-1-126,1 1 0,-5 2-89,4-6 1,-3 2-98,-1-2 1,-3-1-51,-8 5 0,-3 1-271,-4 3 0,-5-2 88,1-1 432,-5 1 0,2-3 0,-5 5 0</inkml:trace>
  <inkml:trace contextRef="#ctx0" brushRef="#br1" timeOffset="42">14642 14116 9294,'11'1'845,"0"3"0,2-2-636,2 1 0,3-1 127,5-2 0,0-2-167,0-1 1,7 0-132,1-5 1,4 5-146,-5-5 0,2 2-373,-1-2 0,0-1-80,-4 5 1,-4-3 559,-4 3 0,0-5 0,4 3 0</inkml:trace>
  <inkml:trace contextRef="#ctx0" brushRef="#br1" timeOffset="43">15624 13579 7824,'0'-17'-16,"0"1"-4,0 4 659,0 0-170,0 6-106,0 1 1,0 7-104,0 6 0,4 1-8,-1 10 0,1 5-88,-4 7 1,4 2 0,0 1 0,0 4-21,-4 0 1,0 0-166,0-4 0,1 1-147,3-1 0,-3-1 149,3-3 0,1 2-308,-1-5 1,3-2 112,-3-6 1,4 1-13,-5-4 0,3 3-24,-3-4 1,0-4-521,4-3 92,-4-1-101,2 5 779,-5-6 0,0 4 0,0-3 0</inkml:trace>
  <inkml:trace contextRef="#ctx0" brushRef="#br1" timeOffset="44">15761 13751 7824,'5'-23'0,"-3"4"89,6 0 0,-4 0 156,3-4 1,2 0-17,7 0 0,-2 2 6,5 2 1,-4 1-61,4 3 0,-1 3-11,1 1 0,1 1 26,-5 6 1,4 1-60,-4 7 1,2 2-122,-2 6 1,-2 4-98,2 3 1,-6 8 56,-1 4 1,-6 3 13,2 4 1,-4-1 53,-4 5 1,-4-2-440,-7 2 1,-1 1 48,-3-5 1,-2-1-106,6-7 1,0 2 247,4-5 1,-1-4 99,1-4 1,3-5 93,0 1 1,6-2 212,-2-2 0,-1-3 740,1-1-507,0-4-148,4 2 1,2-5 30,1 0 1,4 0 29,4 0 1,2 0-208,2 0 1,-1 0-83,5 0 0,1-4 23,7 0 0,-3-1-195,3 1 0,-3 2-458,-1-6 1,0 6 324,0-2 0,-4 3-318,0 1 1,-5-2 567,1-1 0,-3 1 0,0-3 0</inkml:trace>
  <inkml:trace contextRef="#ctx0" brushRef="#br1" timeOffset="45">16617 13568 7832,'-1'-11'711,"-3"-1"-353,3 1-1,-4-1 380,0 6-483,4-4 0,-8 10-175,5 0 1,-5 6 74,1 9 0,-2 8-60,-1 8 1,-1 7 70,1 4 0,1-2-40,2 2 0,-2 0-44,2 4 1,3-2-179,2-2 0,1-3-201,2-4 201,0-6 30,5-1 1,3-7-124,7-2 1,-1-2 33,5-6 1,4-4 122,4-4 0,1-1 51,-2-2 1,0-5 10,4-3 0,-3-4-23,3-3 1,-4-2-21,0-6 1,-3 0-9,-4 0 0,0 0 42,-7 0-1,0 0-177,-8 1 1,0-2 22,-4-3 1,-5 1 31,-3-4 0,-7 3 33,-4-3 1,1 3-17,-1-3 0,0 4 31,-4 0 1,0 2-1,1 1 0,3 1-106,-1 3 1,1 4 101,-3 7 0,0-1-177,3 6 0,-3 0 4,3 7 0,2 0-87,-2 7 0,6-1 44,1 9 275,1 0 0,10 4 0,-4 0 0</inkml:trace>
  <inkml:trace contextRef="#ctx0" brushRef="#br1" timeOffset="46">16469 13922 7832,'-12'6'-399,"6"5"1057,1-10 1,10 4-205,3-5 1,3-1-136,4-3 1,3 1-121,5-4 1,1 0 0,3 0 0,-3-3-73,3 2 0,0-1-120,0 1 0,4-2-426,-5 3 1,5 2 293,-5 1 0,3-1-292,-6 1 0,1 0 417,-8 4 0,4-5 0,-2-1 0</inkml:trace>
  <inkml:trace contextRef="#ctx0" brushRef="#br1" timeOffset="47">17314 13294 7832,'0'-12'-1465,"0"1"1575,0 0 0,0 3 1083,0 0-557,5 1-322,-4-5 226,4 6-53,-5 1-95,0 0 53,0 4-344,-5 6 0,-1 2 15,-5 9 0,2 1-88,-3 2 1,3 8 55,-6 3 1,3 0-175,0 0 1,1 4 116,-1 4 0,5-2-116,-1-2 0,4-2 111,-3 6 1,4-2-9,-1-2 0,3-4-95,1 1 0,1-5 101,3 5 0,2-6-79,6 2 0,-5-3 49,1-1 1,3 0-4,5-1 0,-1 0 29,-4-3-20,1 3 7,4-5 0,-3 2-6,2 0 0,2-5 0,-2 2 1,0-4-51,-3 0 1,-1-1 53,0 1-267,1-6-55,-1 4-413,1-9-222,-6 4 956,-1-5 0,0-5 0,2-1 0</inkml:trace>
  <inkml:trace contextRef="#ctx0" brushRef="#br1" timeOffset="48">17497 13488 7832,'0'-11'2060,"0"-1"-1968,5 6 0,-3 1-79,6 5-11,-5 5 1,3 6 97,-2 8 1,-3 4-127,3 4 1,-3 2 11,-1 5 1,4 1-39,0-1 0,-1 0-103,-3 0 1,0-5-4,0-2 0,4-4 123,0-4 1,0 1-144,-4-4 2,5-1 0,-4-4-364,3 1-238,2-6 778,-4-1 0,8 0 0,-4 1 0</inkml:trace>
  <inkml:trace contextRef="#ctx0" brushRef="#br1" timeOffset="49">17691 13774 7832,'0'-12'-549,"1"5"640,3-1 1,-1 4 603,4-4 1,1 5-371,3-5 0,1 4-230,-1-3 1,4 0 173,0 0 1,2-3-41,-2 2 0,3 2-158,5-2 1,0 4-66,-1-3 1,0 3-229,-3-4 0,1 4-83,-4-3 0,-1 4-369,-4-1 0,-1 2 326,-2-2 348,2 3 0,-3-4 0,4 5 0</inkml:trace>
  <inkml:trace contextRef="#ctx0" brushRef="#br1" timeOffset="50">18171 13499 7832,'0'-7'1051,"0"-1"-654,0 1-67,0-5 126,0 6-53,0 1-245,0 5 0,0 9 37,0 2 1,-4 12-109,0 0 0,-5 7 86,1 1 1,2 2-102,-1 1 0,4 0-18,-1 0 1,3-1-110,1-2 1,5 1 7,3-6 0,2-3 24,1-4 0,1-5-148,-1 1 1,2-7 52,2-4 1,3-3 244,5-1 1,1-1-39,2-3 1,0-4 41,4-7 0,-3 1-164,3-5 1,-1 0 23,2-4 0,-4 0-123,-8 1 1,-3 3 110,-5-1 1,-3 1-126,0-3 0,-6-2 66,2-3 1,-8 3-247,-3-3 1,-5 2-1,-3-2 0,-3 3 140,-5-3 0,-5 3 17,-2 1 0,-2 2-17,2 2 0,-2 2-78,5 6 1,0 4 75,0 4 0,7 3-3,-3 3 0,4 4 26,0 4 1,2 6 13,6 2 1,4 2-83,4 2 0,1 0 37,2 0 0,0 2 196,0-2 0,0 2 0,-5-7 0,-1 5 0</inkml:trace>
  <inkml:trace contextRef="#ctx0" brushRef="#br1" timeOffset="51">18171 13682 7832,'6'5'3,"-1"-3"163,0 3 0,0-4 17,3 3 0,-2-3 7,-2 3 0,-2-3 167,6-1 1,-4 0-92,4 0 1,-1 0-61,5 0 1,0-4-52,3 0 0,-1-3-103,5 3 1,0-4 9,4 5 0,-4-5-143,0 4 1,-1-3-554,1 3 373,3-5 153,-10 8 1,9-8-1050,-6 5 593,0-5-202,-8 8-139,3-4 905,-4 5 0,5 0 0,1 0 0</inkml:trace>
  <inkml:trace contextRef="#ctx0" brushRef="#br1" timeOffset="52">18627 13237 7832,'0'-13'-85,"0"-2"-43,0 7 1,0 2 1199,0-2-217,0 6 38,0-3-537,0 5 1,4 5-101,0 2 0,5 9-31,-1 3 1,5 3-27,3 5 0,3-1-1,-4 4 0,1-1 26,0 2 1,-4 2-171,4-3 156,1 3-53,-4 1 1,2 1-212,-7-1 44,2-5 6,-9 4 0,4-4-189,-5 5 116,0 1-80,0-1 0,-1-4-67,-3 1 1,2-4 69,-6 3 1,1-8-116,-5 0 0,-1-1-864,-2 2 570,3-6 291,-5 0 1,6-6-1294,-1 1 824,1-1 741,-1 1 0,-4-6 0,-2-1 0</inkml:trace>
  <inkml:trace contextRef="#ctx0" brushRef="#br1" timeOffset="53">18913 13134 7822,'0'-18'-522,"4"2"-522,0 4 783,4 1 294,-1-1 1,4 1 176,1 0 1,-5 3 81,1 0 0,-2 5 208,2-5 1,2 5-154,-2 0 1,-2 1 188,2 2-400,-1 0 0,5 2-35,-1 1 0,-3 4-135,-1 4 0,-3 1 74,4-1 1,-6 6-209,2 2 1,-3 2 100,-1 2 1,-1 0-179,-3 0 1,2 0-231,-6-1 259,5 1 97,-2-5 1,5-2 169,0-4 0,0-1-55,0 1 0,2-5 117,1 1 0,4-6-18,4 2 1,6-2 213,2-2 0,1 0-102,-1 0 0,1 0-79,-4 0 0,3-4-420,-4 0 1,-4 0 85,-3 4 206,-5 0 0,-3 5 0,-7 2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7T23:45:03.410"/>
    </inkml:context>
    <inkml:brush xml:id="br0">
      <inkml:brushProperty name="width" value="0.09071" units="cm"/>
      <inkml:brushProperty name="height" value="0.09071" units="cm"/>
      <inkml:brushProperty name="color" value="#FF0000"/>
    </inkml:brush>
  </inkml:definitions>
  <inkml:trace contextRef="#ctx0" brushRef="#br0">18833 7138 8070,'6'-5'-104,"-1"4"1,-5-6 294,0 4-16,0 1 0,0-4 292,0 2 178,0 3-285,0-4-138,0 5 0,0 5-4,0 2 0,0 0-142,0 0 1,0 2 54,0 7 0,0-3-164,0 7 1,2-5 96,2 4 1,-3 0-105,3 4 1,-3 0 20,-1-1 0,0 5-82,0 0 1,4-1 63,-1-3 1,1 1 83,-4 3 1,2-7-162,1 3 0,-1-6 60,1 2 0,2-5-82,-1 1 1,4-3 60,-4 0 0,1-5 31,-1 1 1,-3-4 3,3 4 1,-2-6-46,2 2-121,-3 2 127,4-5-192,-5 5 1,0-5-133,0 3-779,-5-3 578,4 4 604,-4-5 0,0-5 0,-1-1 0</inkml:trace>
  <inkml:trace contextRef="#ctx0" brushRef="#br0" timeOffset="1">18593 7149 8115,'0'-6'1088,"0"1"-814,0 5-120,5 0 1,-3-1-43,1-3 0,0 3 86,1-3-1,2 3 0,7 1-112,2 0 0,-2 0 63,2 0 0,3-4-44,1 0 1,2-4 18,2 5 1,0-5-28,0 4 1,0-3 15,-1 3 0,1-4-24,0 4 0,0-3 3,0 3 0,-4-4 11,0 4 0,-5 1-142,1 3 1,2-2 78,-2-1 0,0 1-80,-4-1 0,-3 1 52,0 2 1,-5 0-187,5 0 196,-5 0 0,3 0-539,-2 0-82,-3 0-184,4 0 29,-5 0 501,-5 0 0,-1 0 254,-6 0 0,-4 5 0,-2 2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01:11:43.379"/>
    </inkml:context>
    <inkml:brush xml:id="br0">
      <inkml:brushProperty name="width" value="0.09086" units="cm"/>
      <inkml:brushProperty name="height" value="0.09086" units="cm"/>
      <inkml:brushProperty name="color" value="#FF0000"/>
    </inkml:brush>
  </inkml:definitions>
  <inkml:trace contextRef="#ctx0" brushRef="#br0">12517 7446 7939,'-1'-6'-1566,"-3"2"1191,3 3 456,-4 1 116,5 0 1,-1-4 15,-3 0 4,3 1 28,-5 3-84,6 0 224,0-6-184,0 5 161,-5-4-234,4 5-16,-4 0 25,5 0-261,-5 0 193,4 0-10,-4 5 0,5 2-84,0 4 1,0 2 68,0 2 1,0 1 37,0 3 0,0 3 12,0-3 0,0 3 13,0 0 1,3 1-93,1 0 0,0-1 48,-4-3 1,0 1-118,0-5 1,0 4 73,0-3 1,0 0-46,0-1 1,4-2 55,0 2 0,-1-2-142,-3-2 1,0 1 59,0-1 16,6 1 0,-5-1 14,3 0-125,-3-4 134,-1 3-180,0-9-275,0 9 98,0-8-116,0 3 485,0-5 0,0 0 0</inkml:trace>
  <inkml:trace contextRef="#ctx0" brushRef="#br0" timeOffset="1">12255 7458 7962,'0'-7'146,"0"2"1,1 5 244,3 0-246,-3 0 0,9 0-104,-2 0 120,2 0 1,1 0-19,1 0 0,-1 0-157,1 0 0,0-3 115,3-1 0,2 0 29,2 4 1,3-4-97,-3 0 1,2-3-1,2 2 229,0-2-290,0 5 0,0-8 145,-1 2 1,0-2 6,-3-2 1,1 5 0,-4-1 0,3 2-8,-4-2 1,-4 2 275,-3 2-161,-6 3-179,3-4 0,-10 5 79,-2 0 1,-3 1-707,-2 3 1,1-2 112,-1 6 460,1 0 0,-1 3 0,1 0 0</inkml:trace>
  <inkml:trace contextRef="#ctx0" brushRef="#br0" timeOffset="2">7903 14173 7812,'0'-6'-337,"0"1"670,0 5 57,0-5-3,0 4-371,0-5 187,0 6-304,0 6 227,0-5-171,0 9 197,0-4-141,0 6 0,0-1 34,0 1 0,0 3-27,0 0 1,4 4-87,0-4 1,0 6 42,-4-2 0,0 2-1,0 2 1,1 0-67,3 0-25,-3-6 116,4 5 0,-5-8-128,0 5-7,0-5 102,5 2 0,-4-3-2,3 2 1,-2-2-38,-2 2 33,0-2 0,0-2-99,0 1-150,0-1-45,0 1 283,0-1-200,0-5-274,0 0 466,0-6 0,0 5 0,0 1 0</inkml:trace>
  <inkml:trace contextRef="#ctx0" brushRef="#br0" timeOffset="3">7721 14208 7805,'-8'0'-220,"0"0"50,6 0 1,-5-2 201,4-2 233,1 3-16,-3-4-93,5 5 1423,0 0-1464,5 0 1,-2-4 12,4 1 0,1-1-25,4 4 18,-1 0-27,5 0 1,-2-4-20,5 0-101,0 0 69,4 4 0,-4-4-65,0 1 0,-1-2 51,1 1 1,5 1-23,-5-4 0,5 4 84,-5-1 1,3-1-4,1 1 0,-4-3 19,0 3-46,0 0-9,-1 4 0,0-4-24,-3 1 42,-3-1-71,5 4 0,-6-2 34,1-1 30,-1 1 1,1-3-16,-1 5 0,-3 0 161,-1 0 8,-4 0-47,2 0-99,-5 0-660,-5 0 140,4 0 1,-8 2-1033,5 1 1481,-5-1 0,3 3 0,-6-5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4.184"/>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10941 7732 8278,'5'-6'-1473,"-3"-5"2029,3 10 190,-5-9-237,0 9 279,0-4-242,0 5 219,0-5-313,0 3-451,0-3 0,-4 7 120,0 1 0,0 4 31,4 4 0,0 2-206,0 2 1,0 7 63,0 4 0,0 6-123,0-2 1,0 7 36,0 1 0,0 5-101,0-1 0,0-5 31,0 1 1,0-9 9,0 6 0,0-9 90,0 1 1,0-3-12,0-1 1,1-4 90,3 0 0,-2-5-79,1 1 1,0-2 87,1-2 0,-3 1-58,3-1 1,-2-1 65,2-2-135,-3-3-217,4 0-35,-5-4-50,0 4 1,0-6-72,0-3 0,0 2 141,0-6 1,-1 4 315,-3-3 0,-2-6 0,-5-5 0</inkml:trace>
  <inkml:trace contextRef="#ctx0" brushRef="#br0" timeOffset="1">10816 7835 8157,'0'-12'0,"0"1"0,0-1 0,3 5-73,1-1 0,5 2 214,-1-2 1,2-2 183,1 2 1,1 2-126,-1-1 1,6 3-7,2-4 0,3 4-141,5-3 0,1 3 139,2-4 1,3 6-149,-2-2 0,1 3 89,-2 1 1,2 0-237,-6 0 1,2 1 42,-1 3 0,-3 2-49,3 6 0,-8-1-25,-4 0 1,-2 5-61,-2-1 0,-3 5 19,-1-1 1,-5-1 90,-2 1 0,-10 0 50,-10 4 1,-2-4-20,-5 0 1,-2-1 127,-5 1 1,-1 1-77,1-5 0,0 0 117,0-3 0,-1-1-50,1 1 1,5-2-26,2-3 1,8-1-336,4-6 211,2 0-473,7 0 0,2 0 212,8 0 0,7-2 344,8-2 0,8-2 0,2-5 0</inkml:trace>
  <inkml:trace contextRef="#ctx0" brushRef="#br0" timeOffset="2">11615 7789 8038,'-6'-11'490,"2"-1"-141,3 6 111,-4-4 108,3 8-378,-3-3 1,5 10-1,0 3 1,0 7 12,0 4 0,0 4-141,0 4 0,0 2-160,0 5 0,0 1 88,0-1 0,0 0-240,0 0 1,4-1 152,0-2 1,0 2-188,-4-3 1,0-6 89,0-1 1,1-4 76,3 0 0,-3-2 109,3-6 0,1 1-139,-1-1 42,-1-5-14,3-1-564,-5-5 451,4 0 1,-5-1-756,0-3 987,0-2 0,0-11 0,0 0 0</inkml:trace>
  <inkml:trace contextRef="#ctx0" brushRef="#br0" timeOffset="3">11512 7823 8038,'0'-16'0,"4"3"0,0-2 0,5-2 269,-2 2 0,5 0-25,3 4 1,-1-1 88,5 1 0,-4 3-196,4 0 1,0 6-142,4-2 1,0 3 41,0 1 1,0 0 126,-1 0 0,1 4-257,0-1 1,-4 6 63,0-1 1,-5 2-88,1 2 0,-2-1 27,-1 0 1,-6 5-40,-2-1 1,-3 5 103,-1-1 0,-1 1-1,-3-1 0,-4 3 15,-7-3 1,-3 1 3,-5-1 1,1 3 6,-1-3 0,0-1-2,0 1 0,0-5 151,0 1 1,2 2-73,2-2 1,2 0 12,6-4 0,5 1-36,2-1 1,2 1 13,2-1 1,2 0 153,2 1 1,3-1-101,8 1 1,2-5 61,2 1 0,2 0-90,-2 3 1,7-1 45,1-2 0,-1 1-10,-3-6 1,4 5 23,-1-4 1,1 4-94,-4-5 1,-2 1-111,-2-4 1,2 4-455,-6 0 1,4 0 266,-4-4 1,-3 3-864,-5 1 0,1 4 1097,3-4 0,-4 4 0,-2-1 0</inkml:trace>
  <inkml:trace contextRef="#ctx0" brushRef="#br0" timeOffset="4">12232 7766 8062,'0'-11'281,"0"-1"1,0 5 477,0-1-293,0 6-250,0-3 0,0 6 7,0 3 1,4 2-30,-1 5 0,2 6-68,-1 2 106,-2 2-28,3 7 0,-4 2-221,3 4 1,-3 0 59,3 0 0,-3 1-121,-1-1 1,4-1-85,0-3 0,-1 2-14,-3-5 1,0 3 134,0-3 0,0-4-52,0-4 0,0-5 156,0 1 0,0-2-62,0-2-8,0 0 0,4 1-6,0-1-444,5-4 0,-7 1-48,6-4 505,-5 0 0,7-4 0,-4 0 0</inkml:trace>
  <inkml:trace contextRef="#ctx0" brushRef="#br0" timeOffset="5">12769 7755 8143,'-8'0'-257,"0"0"248,1 0 0,-5 0 405,1 0 1,-1 0-69,1 0 1,0 0 30,-1 0 0,1 0-18,-1 0 0,1 4-100,-1-1 0,0 6-112,-3-1 1,2 3 81,-2 5 0,2-3-194,2 7 0,-2 2 158,-2 5 1,2 1-238,-2-1 0,2-3-22,2 2 0,0 2 132,4-1 1,2 0-44,5-5 0,0 1-132,0 0 1,1-1 56,3-3 0,3 1 52,9-5 1,-2 0-49,5-3 1,-2-1 70,2 1 1,4-2 76,0-3 0,0-1 1,4-6 1,2 0 14,1 0 1,-1-2-43,2-2 1,-6-2 12,2-5 0,1-1 132,-1 1 1,-1-4-131,-3-1 1,-4-4 35,0 1 1,-5-3-11,1 0 0,-7-2-239,-4-3 1,-4-1 131,-4-2 0,-8-3-508,-7 2 1,-3 2 139,-5-2 0,-4 6-12,-7-2 0,3 5-369,-3 3 1,2 2 226,2 6 1,2 4-422,6 3 953,4 3 0,11 1 0,-1 0 0</inkml:trace>
  <inkml:trace contextRef="#ctx0" brushRef="#br0" timeOffset="6">13145 7789 8023,'0'-11'-583,"0"-1"0,0 5 462,0-1 0,0 4 482,0-3 198,0 4 524,0-7-819,0 9 0,0-3-31,0 8 0,-3 2-102,-1 5 0,-1 6 99,1 2 1,3 2-146,-3 2 1,3 5-7,1 3 1,0 2-113,0 1 0,0 0-143,0 0 0,0 1 100,0-1 1,3-5-186,1-2 1,0-1 87,-4-3 1,4 1 75,0-8 1,1-1 37,-2-4 1,0-1-34,5-2-16,-6 2 0,5-9-309,-4 3-289,-1-2 194,3-2-390,-5 0 902,-5 0 0,2-6 0,-5-1 0,1-8 0,-5-3 0</inkml:trace>
  <inkml:trace contextRef="#ctx0" brushRef="#br0" timeOffset="7">13020 7812 8023,'0'-19'-716,"0"0"1,4 5 429,-1-1 0,6 1 493,-1-2-23,2 4 0,5-5 301,1 6 1,3-1-89,-4 1 1,1 3-226,-1 1 0,3 4-29,5-1 0,0 3-63,0 1 1,-4 0-117,0 0 1,0 4 88,4 0 0,-6 5-131,-1-2 1,-4 5 22,0 3 0,-2-1-83,-2 5 0,-3-4 87,-5 4 0,-2 1-90,-1 7 0,-5-3 33,-7 3 0,-2-3 43,-2-1 0,-4 0-28,1 0 1,3-1 55,-4 1 0,2-4 66,-1 0 0,2-5-70,1 1 0,9-2 92,-1-1 0,3-1-106,1 0 276,2 1-172,5-1 0,1-1 12,3-2 0,2 1 183,5-5 1,5 5-63,-1-2 0,6 0 158,2 0 0,1-3-69,7 4 1,-1-5 19,5 5 1,-5-4-41,0 3 0,-3-4 23,4 1 1,-6 1-83,2-1 0,-5 1 12,-3-1 1,2-3-83,-6 3 0,0 1 61,-3-2 0,-5 1-290,1-4 0,-6 2 23,2 1-885,-2-1 1,-4 3 968,-2-5 0,-2 5 0,-5 1 0</inkml:trace>
  <inkml:trace contextRef="#ctx0" brushRef="#br0" timeOffset="8">1827 13008 7086,'0'-7'516,"0"-1"221,0 6 144,0-3-165,0 5-284,0-6-228,0 5 1,-1-3 28,-3 8 0,3 3-146,-3 4 0,3 2 91,1 2 1,0 3-242,0 4 0,0 1 63,0 0 0,0 1-133,0 3 1,0-2-7,0 6 1,0-2-82,0 1 1,0 0 84,0-4 1,0-2 20,0 3 1,0-4 1,0-4 0,0 1 58,0-5 1,-1 1 120,-3-5 0,3 0-67,-3 1 0,2-5 310,2 1-106,0 0 131,-5 3-261,4 1 0,-4-5 107,5 1-90,0-6 1,1 5 44,3-4-11,-3-1-4,4 3-209,1-5 129,0 0 1,5 0-12,1 0 0,3 0 2,0 0 1,6-5-5,-2-3 1,2 2-7,2-2 1,4 4 8,-1-3 0,2 3-77,-1-4 1,-3 5 73,3-5 0,1 5-54,-2 0 0,1 0 53,-4-1 1,-4 3-17,0-3 1,-2 2-37,3-2 0,-4 3 36,-5-3 0,1 1-382,-1-1 237,1 3-237,-6-4 226,4 5 0,-10 0-1152,0 0 671,-5 0 1,-2-1-151,-1-3 1,0 3 775,-3-3 0,-1 3 0,1 1 0</inkml:trace>
  <inkml:trace contextRef="#ctx0" brushRef="#br0" timeOffset="9">1907 13305 7966,'-5'-6'-255,"-1"1"1,-2 5 1036,1 0-210,4 0-156,-2 0 169,5 0-425,5 0 1,1 0 32,6 0 1,1-4-2,2 0 0,-1 0-185,5 4 0,-4-1 112,4-3 0,-4 2-156,4-6 1,4 4 49,4-3 1,-1 3-29,-3-4 1,4 1 9,0-5 1,-1 5 25,-3-1 0,-4 4-37,0-3 1,-5 4-101,1-1 1,-6 3-663,-1 1 329,-6-5-959,3 4 524,-5-4 884,-5 5 0,-6 5 0,-7 1 0</inkml:trace>
  <inkml:trace contextRef="#ctx0" brushRef="#br0" timeOffset="10">1850 12974 7984,'0'-11'742,"0"-1"-396,0 1 0,1 4 145,3 4 0,3 1-67,4 2 0,2 0-30,2 0 1,3 0-144,5 0 0,-4 0-28,0 0 1,1 0-235,7 0 1,-3 0 122,2 0 0,4 0-571,0 0 0,2 0 279,-2 0 0,2-3-1741,-5-1 1921,4 0 0,-7-1 0,4-1 0</inkml:trace>
  <inkml:trace contextRef="#ctx0" brushRef="#br0" timeOffset="11">2684 13054 8022,'-5'-6'0,"4"-1"-121,-3 4 1,-1 0-157,1-5 0,0 5 518,4-5 1,-1 5-7,-3 0 1,3 0 313,-3-1-122,3 3-101,-4-4 0,3 4 216,-2-3-45,3 3-322,1-4 1,0 15-160,0 5 0,5 1 80,3 3 0,2 0-133,1 4 1,2 1 38,2 3 1,2-2-85,2 6 1,1-6 10,-5 2 1,4 1-45,-3-1 1,3-1 30,-4-3 1,1-4 96,0 0 1,-4-4-127,4 4 0,-5-5 62,-3 2 0,2-4 26,-3 0 0,2-5-64,-1 1-28,2-1-22,-4 0 63,1-2 1,-1-5-272,-2 0 169,-3 0-807,4 0 1,-14-1 984,-2-3 0,-3-3 0,3-4 0</inkml:trace>
  <inkml:trace contextRef="#ctx0" brushRef="#br0" timeOffset="12">2924 13054 8125,'0'-11'0,"0"-1"725,0 1-409,0-1 1,0 5 194,0-1-96,0 6 93,0-3-466,0 5 1,0 5 125,0 2 1,-5 5-69,-3 3 1,-3 3 22,-5 4 1,2 6-226,-5 3 1,-1 2 116,-7 1 1,3 4-112,-2 0 0,0 0-69,0-3 1,3-2-27,0-3 0,1-2-98,7-5 1,0-2 103,4-2 1,-1-2 47,1-6 0,4-3-73,4 0-62,1-6 0,2 4-398,0-2-215,0-3 885,0 5 0,10-12 0,3 0 0</inkml:trace>
  <inkml:trace contextRef="#ctx0" brushRef="#br0" timeOffset="13">3266 13408 7935,'0'6'1081,"0"0"0,0-5-582,0 3-248,0-3-377,0 4-940,0 0 684,0-4-954,0 4 1336,0-5 0,0 5 0,0 2 0</inkml:trace>
  <inkml:trace contextRef="#ctx0" brushRef="#br0" timeOffset="14">1759 13899 7859,'-7'0'-867,"2"0"1471,5 5-363,5-3 0,-2 3-98,5-5 0,-5 3-9,5 1 0,0 0 129,3-4 1,4 0-104,1 0 1,4 0 14,-1 0 0,4 0-30,3 0 1,0 0 1,4 0 1,1-4 18,3 0 0,5-3-4,3 3 0,6-1-62,2 1 0,-2 3 57,-6-3 1,2 3-170,-2 1 1,1 0 20,-1 0 1,-2 0-85,-6 0 1,0 4 134,0-1 0,1 1-99,-1-4 1,0 4 216,0 0 1,-3 0-124,-1-4 0,-3 0 130,3 0 0,-4 0-62,0 0 0,-1 0 4,-3 0 0,-3 0-71,0 0 0,-3 0 12,3 0 1,-4 0 4,4 0 1,-5 0-40,1 0 1,-2 0-57,-2 0 82,1 0 0,-1 0-607,1 0 373,-6 0 0,0 0-702,-2 0 876,-3 0 0,4 0 0,-5 0 0</inkml:trace>
  <inkml:trace contextRef="#ctx0" brushRef="#br1" timeOffset="15">4534 12620 7993,'0'-6'280,"0"-1"545,0 4-177,0 1-408,0-3 0,-4 4-75,0-3-1,1 3 1,1-4-76,-1 5 0,1 1 40,-1 3 1,-3-2 22,3 6 0,-6 0-41,1 3 1,2 0-20,-2 1 1,4 4-152,-3 3 1,-1-1 112,-3 1 0,3 0-53,0 4 1,1 5 90,-5 2 1,1 3 38,0 2 1,-1-1-21,1 0 1,-1 2-5,1 2 0,3-1 35,1 5 0,4-6 18,-1 2 1,-1 2-214,1-2 1,1 0 119,3-4 1,3 0-268,1 1 0,1-2 79,-1-3 1,3 2-3,4-6 1,-3 1 37,-1-4 1,1 0 49,3 0 1,-1 0-4,-2-1 0,2-3 10,-2 0 1,-2-1 153,2 1 0,-5-2-80,5-6 0,-4 1 73,4-1 0,-5 0 28,5 1 179,0-6-199,3 4 0,0-8-28,1 1 0,-5-1 1,1-2-28,-5 0-674,2 0 290,0 5-1656,-4-4 1075,4 4 893,-5-5 0,-5-5 0,-1-1 0</inkml:trace>
  <inkml:trace contextRef="#ctx0" brushRef="#br1" timeOffset="16">5002 12906 8188,'-5'-7'322,"0"1"204,-2 2-238,-4 3 1,5-3-16,-5 8 0,-1-2-133,1 6 0,-4 0 80,-1 3 1,-3 5-197,4 4 0,-5 1 93,1 2 1,-2 4-43,2-1 0,-1 6-59,5-2 1,0 5-11,3 3 1,6-3 60,2 3 0,3 0-17,1-3 0,0 0 13,0-8 0,6 3 15,6-3 1,-1-2-157,4-6 0,3 2 149,1-6 0,-1 4-113,1-4 0,0-3 45,4-5 1,1-4-115,2 1 1,-1-3 37,1-1 1,2 0-2,-1 0 1,3-7 6,-3-4 1,3-2 38,-3-6 0,3 4 17,-3-4 0,1-4 1,-1-3 1,-4-2 80,-1 1 1,0-1-10,-7-2 0,0-5 11,-3 1 0,-6 1 25,-2-1 0,-3-4 132,-1 4 0,-5-3-259,-2 2 0,-5 6 60,-3 3 0,1 3-155,-5 4 1,-1-2 109,-7 6 1,3 0-277,-3 4 0,-2 4 26,-1 3 1,-3 3-113,-2 1 0,1 1-378,0 3 1,5 3 262,2 4 1,4-3 490,4-1 0,-3 6 0,5 5 0</inkml:trace>
  <inkml:trace contextRef="#ctx0" brushRef="#br1" timeOffset="17">4751 13225 6794,'0'7'239,"0"-1"581,0-2 23,0-3-47,0 4-401,5-5 1,2 0-107,4 0 0,0 0 1,1 0 0,0 0 7,4 0 1,1 1-71,6 3 0,0-2-139,0 1 0,1-1 167,3-2 1,-2 3-255,6 1 0,-1 1-54,4-1 1,-3-3-63,-1 3 0,-3-3 103,3-1 0,-4 0 66,0 0 1,-5 0 198,-2 0 0,-5 0-133,1 0 0,-2-1 42,-2-3-9,0 3-151,1-4-282,-6 0-210,-1 4 0,-6-4-244,-3 5 0,-2 0 734,-6 0 0,1 0 0,0 0 0</inkml:trace>
  <inkml:trace contextRef="#ctx0" brushRef="#br1" timeOffset="18">5802 12791 8086,'0'-11'-299,"0"0"0,0 3 280,0 0-17,0 1 222,0-5 1,0 5 556,0-1-296,0 5 8,0-2-48,0 5 55,-5 0-296,3 0 0,-3 5 50,5 3 1,0 2-125,0 2 1,0 4 99,0 3 1,0 8-181,0 3 1,0 7 46,0 1 1,0 7 21,0 0 0,-3 2-444,-1 7 0,-4-5 287,4 4 1,1-4-245,3 0 0,0-3 136,0-4 0,0-3-9,0-5 1,0-1 142,0-2 0,3-3 201,1-6 0,1 0-115,-1-3 1,-3-1 230,3-3 1,1-2-87,-1 2 1,0-6 173,-4-2 0,1 0-14,3 0-80,-3 4-438,4-10-233,-5 9-544,-5-9 519,4 4 0,-4-6-339,5-3 0,0-2 774,0-6 0,0 1 0,0 0 0</inkml:trace>
  <inkml:trace contextRef="#ctx0" brushRef="#br1" timeOffset="19">6259 12974 7959,'-2'-10'-90,"-1"2"-29,1-2 592,-3 9 573,5-9-257,0 8-316,0-3-366,0 5 1,0 5 90,0 3 1,0 2-6,0 2 1,0 4-61,0 3 0,0 4-134,0 4 0,0-3 43,0 2 1,0 4-158,0 0 1,0 3-54,0 1 1,4-3 83,0-1 1,0-3-17,-4 3 0,1-4 72,3 0 1,-3-5-12,3-2 0,-2-4 48,2 4 0,-3-5 19,3 1-142,-3-2 10,5-2-720,-5 1 322,4-6-1160,0-1 914,-4-5 748,4 0 0,-5-10 0,0-3 0</inkml:trace>
  <inkml:trace contextRef="#ctx0" brushRef="#br1" timeOffset="20">6533 13008 8043,'0'-11'207,"0"0"1,0-1 37,0 1 0,0 3-128,0 0 302,0 6 318,0-3-524,5 5 0,-3 1-15,6 3 0,-4 2-67,3 6 0,0 4 100,0 3 1,2 4-211,-5 4 1,4 2 48,-5 5 0,1 0-212,-4 1 0,0-1-45,0 0 0,0 0-71,0 1 0,0-6 134,0-2 0,0-3 42,0-1 1,4-2 2,0-2 1,1-2 16,-1-6 0,-3-3 69,3-1 0,1-3-112,-1 4-267,0-6-80,-4 3-357,0-5 406,-6 0 0,0 0-802,-5 0 1205,-1 0 0,1-5 0,-1-1 0</inkml:trace>
  <inkml:trace contextRef="#ctx0" brushRef="#br1" timeOffset="21">6247 13385 7873,'3'-10'198,"4"2"0,2 3 335,10 5 0,4 0-64,4 0 1,1-3-118,-2-1 1,6-4-306,2 4 0,4-1 90,-3 1 0,-5 3-137,4-3 0,-2 3 0,2 1 0</inkml:trace>
  <inkml:trace contextRef="#ctx0" brushRef="#br1" timeOffset="22">7652 12974 7972,'-11'0'776,"4"1"-36,3 3-430,-2 3 0,5 5-86,-3 3 0,3-1-60,1 5 0,0-3 18,0 3 1,0 5-14,0 6 0,0-1-31,0 2 0,4-2-150,-1 2 1,2-2-222,-1-3 1,-3-3 175,3 0 1,1-1-80,-1-7 0,0 0 107,-4-3 1,4-1-13,0 0 0,1-3-21,-2 0 1,-1-5-300,2 5-53,-3-5 227,-1 2-1767,0-5 1954,0-5 0,-5-2 0,-2-4 0</inkml:trace>
  <inkml:trace contextRef="#ctx0" brushRef="#br1" timeOffset="23">7378 13054 7972,'0'-11'-285,"4"-1"190,-1 1 330,11 4 1,-6-1 33,7 4 0,-2 0 198,-2 4 0,1-4-159,-1 0 0,4 1 89,1 3 1,4 0-127,-1 0 0,-1 0-161,1 0 0,4-4-90,3 0 0,1 0 157,-4 4 0,-3-4-401,3 0 1,-7-1 167,7 2 0,-4 1-580,0-1 1,-1 0 84,-3-1 551,-2 3 0,4-4 0,-6 5 0</inkml:trace>
  <inkml:trace contextRef="#ctx0" brushRef="#br1" timeOffset="24">7983 12460 7981,'0'-6'420,"-5"1"1,3 1-109,-6 0 0,4 0 270,-3 4 0,4 0-27,-2 0-307,5 0-23,0 5 0,0 2-43,0 4 1,4 1 70,0-1 0,8 0-28,0 1 0,2 3-19,-3 0 1,2 6-55,2-2 1,-1 2-47,5 2 1,-4 0-16,4 0 1,-1 3 124,1 1 0,-1 5 152,-3-2 0,-1 3 36,5 1 0,-5 1-1552,1-1 1,-1-4 937,1 1 1,-6-2-39,3 2 0,-3 2-39,2-3 0,-1 3 58,-2 1 0,1 1 145,-6-1 0,1-1-181,-4-3 0,0 3 16,0-2 0,0-2 209,0 1 1,-1-4-117,-3 0 0,2-2 229,-6-1 0,2 0 44,-2 0 0,-2-4 44,2 0 0,-2 0-113,-1 4 0,-1-1 73,1-3 0,1 1 79,2-5 0,-2 2-91,2-2 1,-1-3-106,2 4 0,-2-7 128,5-2-268,-5 1 1,8-2-365,-4 4-313,5-8 1,0 1 387,0-6 1,4 0 424,0-5 0,9 1 0,0-5 0</inkml:trace>
  <inkml:trace contextRef="#ctx0" brushRef="#br1" timeOffset="25">9262 12974 6974,'0'-11'1348,"-5"4"-540,4 2-529,-9 5 1,7 2-88,-4 1 1,4 5 3,-1 7 0,3 3 0,1 5 0,0 5-138,0 2 0,0 3 118,0 1 0,1 6-247,3 2 0,-3 1 78,3-1 0,-3-3-121,-1-5 0,2-1 62,2-2 0,-3-3 297,3-6 0,-3-4-59,-1-3 1,4-2-41,0-1 1,1-2-102,-2-3 54,-1 3-617,8-8 0,-8 3 18,6-5-1679,-5 0 1166,2 0 1013,-5-5 0,5-7 0,1-5 0</inkml:trace>
  <inkml:trace contextRef="#ctx0" brushRef="#br1" timeOffset="26">9731 12974 7947,'11'-11'0,"-3"-1"97,-1 1 0,-3 3 249,4 1 0,-2 3 201,2-4-301,-3 6 0,-5-5-112,0 3 1,-5 3 114,-3-3 0,-2 3-249,-2 1 0,0 1 88,-3 3 1,-3 3-219,-5 4 0,4 0-25,0 1 1,0-1-29,-4 1 1,0 0 146,0 4 0,4-4-82,0 4 0,5-4 87,-1 0 1,7-5 7,5 1 89,-4-1 0,6 5-59,-3-1 0,4-3 121,4 0 0,-1-5-71,4 5 1,1 0 10,3 3 0,2-3 4,2-1 1,-1 1 5,5 3 1,0-3-74,4-1 1,-1 1 48,-3 4 0,2-5-64,-2 1 1,3-1 49,1 5 1,-2-1-157,-2 1 0,1-1 35,-4 0 1,-1 1-66,-4-1 0,0 1 94,-4-1 1,-2 1-16,-5-1 1,0 0 107,0 1 0,-5 3-81,-2 0 1,-9 1 126,-3-5 0,-2 0-107,-2 1 1,-1-1 79,-3 1 0,2-5-43,-6 1 0,6-2 10,-2 2 0,4-3-103,4-5 0,3 0-387,4 0-314,6 0 0,1-5 777,5-3 0,5-2 0,1-1 0</inkml:trace>
  <inkml:trace contextRef="#ctx0" brushRef="#br1" timeOffset="27">10827 12723 7949,'0'-12'-343,"1"5"1074,3-1-433,-3 6 1,4-5 527,-5 4-80,0 1-544,0-3 0,4 14-38,0 2 0,0 8 27,-4 1 1,4 7-42,-1 8 1,5 0-121,-4 7 0,1-4-2,-1 4 0,-3-1 80,3 1 0,-3 1-239,-1-5 1,0 4 47,0-4 1,4-4-1,0-4 1,1-3 29,-1 4 1,-2-7-80,6-2 1,-4 0 72,3-7 1,1 4 56,3-3 0,-3-2-265,-1-7 0,-3 3-96,4-2 110,-6-3 1,3 1-200,-5-2-327,0-3 0,-1 4-8,-3-5 787,-2 0 0,-5-5 0,-1-1 0</inkml:trace>
  <inkml:trace contextRef="#ctx0" brushRef="#br1" timeOffset="28">10690 12871 8083,'0'-23'-230,"0"4"-59,0 0 1,4 5 410,0-1 0,4 3-8,0 0 0,-2 1 382,2-1 1,0 1-107,3-1 0,0 2-306,1 3 0,1-3 116,2 2 0,-1 2-134,5-2 0,0 5 59,4 0 0,3 1-129,1 2 1,3 0 13,-3 0 0,0 0 75,-4 0 0,2 5-114,-2 3 1,2 0 54,-6 3 1,1-5-71,0 10 1,-4-6 16,-5 5 1,1-2-61,-1-2 1,-1 4 1,-2 1 1,-3 0-187,-5-1 0,-1 2 3,-3 2 1,-6 1 125,-5-5 0,-6 6 92,2-2 0,-6-3-54,-2-1 1,1-2 156,3-1 1,-3-1-90,4 0 0,-6-3 233,9 0 1,0-6 1,7 2 1,5-3 192,-1-1-125,5 0-21,-2 0 1,7 0-109,1 0 0,4 0-23,4 0 0,6 0 39,2 0 1,1 1-30,-1 3 1,3-2-153,-3 1 1,4 2 87,3-1 1,-2 4-11,3-4 0,-3 5-22,-1-2 0,4 0 47,-1 0 0,-3 1-156,-4 3 0,-4 2 72,4 2 1,-5-1-160,1 5 1,-6-4 24,-1 4 0,-5-3-69,0 3 0,-1 0 59,-2 3 0,-3-3-85,-5 1 1,1-3 160,-8 2 1,1-2-36,-2-6 1,-1 4 163,-6 1 0,0-1-92,0-4 1,2 1 101,2-1 1,-3-3-65,3-1 1,-1-3 141,1 4 0,-2-6 4,6 2 0,0-3 298,3-1-254,1 0-49,0 0-297,-1-5 0,5 3 80,-1-6 0,5 4-1463,0-3 1540,1 4 0,7-12 0,2 2 0</inkml:trace>
  <inkml:trace contextRef="#ctx0" brushRef="#br1" timeOffset="29">11604 13157 8083,'-7'0'-675,"2"0"1510,5 0-625,5 0 1,-2 4 49,4-1 1,-3 5-96,4-4 1,-2 5-46,2-2 0,2 0 47,-2 0 0,2 0-149,1 0 1,4 2 94,1-5 1,4 4-89,-1-5 1,-1 1 21,1-4 0,0 0-154,4 0 1,-1 0 31,1 0 0,-1-5 65,-3-2 0,5-4-42,-5 0 0,0 0 67,-8-1 1,0 1 1,-4-1 0,-2 1 5,-5-1 1,0 1 6,0 0 0,-5-1-49,-2 1 1,-11-1-4,-1 1 0,-7-1-85,4 1 0,-2 5 63,-7 2 0,1 3-97,-5 1 1,6 1 111,2 3 0,1 2 1,3 5 0,-2 2-22,6 2 0,2 1-34,2 6 1,3-1 36,5 5 1,2 4-48,5 0 1,0 3-14,0 1 0,5-5-12,2-2 0,5-3 125,3-1 1,-1-1-77,5-3 0,-4-3 434,4-4 0,0-5-181,4 1 1,0-6 364,0 2 1,0-3-198,0-1 1,-1 0-15,1 0 1,5-1-360,3-3 0,-2 2 122,1-6 1,-4 2-1790,0-2 1690,-2-2 0,-1-1 0,0-7 0</inkml:trace>
  <inkml:trace contextRef="#ctx0" brushRef="#br1" timeOffset="30">12220 12563 7779,'-3'-8'-798,"-1"1"769,0 4 33,4-2 949,0 5-556,0 5 1,0 2 78,0 4 0,0 2-179,0 2 0,0 6 48,0 6 0,0 5-145,0-2 0,0 7 86,0 1 0,0 4-284,0-4 0,1 4 66,3-4 0,-3 0-301,3-4 1,1 1-42,-1-1 0,4 0-173,-5 0 1,5-4 118,-4-4 1,3 0 89,-3 0 0,1-5 266,-1 1 1,-3-6-146,3-1 1,-3-2-9,-1-2-81,0 0-46,0 1 1,0-5-486,0 1 737,0-5 0,-5 2 0,-1-5 0</inkml:trace>
  <inkml:trace contextRef="#ctx0" brushRef="#br1" timeOffset="31">12060 13145 8019,'2'-11'0,"2"0"0,-2 3 297,6 0 1,-1 2-48,5-2 1,-1 2-105,1 2 0,-1 3 42,0-3 0,6-1-33,2 1 1,2 0-147,2 4 0,4-3 90,0-1 1,3 0-297,-3 4 1,3-1 118,-3-3 1,3 1-117,-3-4 1,0 4-191,-5-1 1,-3-1-877,0 2 1260,-5-6 0,8 2 0,-4-4 0</inkml:trace>
  <inkml:trace contextRef="#ctx0" brushRef="#br1" timeOffset="32">12757 13123 8019,'8'-6'154,"-1"-1"1,1-2 345,3 1 0,0-2-314,-4 3 0,-2 0-185,-5 0 1,0 3 379,0-4 76,0 6-329,0-8 0,-5 7 129,-2-5 1,0 6-226,0-2 0,-1 3 27,-3 1 0,-1 0-22,1 0 1,-5 5 112,1 2 0,-4 4-26,4 0 1,-2 4-183,2 1 1,3 4 79,-4-1 1,4 2-142,0 2 0,1 0 51,-1 0 0,2 4-83,3-1 1,2 1 19,5-4 0,0-4-138,0 0 1,0-5 109,0 1 1,5-7 35,2-5 0,7-1 149,1-2 1,6 0-118,-2 0 1,-1-2 151,1-1 1,0-4-82,3-4 1,-3-2 174,0-2 1,-5 2 46,2-2 0,-4 1 82,0-1 0,-1 1-55,1-5 1,-5 4-143,1-4 1,-6 5 331,2-2-164,-3 4-232,-1 0 114,0 6 1,-3 3-206,-1 11 0,-5 1 94,1 10 0,-2 0 49,-1 4 0,3 0-64,1-1 0,4 3-3,-1 1 0,4-2-71,4 3 1,-1-3 104,4-1 0,5-4-145,3 0 1,5-5 50,-1 1 1,0-3-151,4-5 0,-3-2 68,7-5 1,-2 0-112,2 0 1,-5-1-127,4-3 0,-9 2-331,2-6 1,-5 2-1291,-3-2 1992,1-2 0,-1-1 0,0-7 0</inkml:trace>
  <inkml:trace contextRef="#ctx0" brushRef="#br1" timeOffset="33">13602 12494 8019,'0'-7'-512,"0"-1"0,0 4 500,0-3 670,5 4 236,-3-7-249,3 9-38,-5-4-129,0 5-357,-5 5 0,2 1 19,-5 6 0,1 0 1,-5 4 1,1 0 44,0 3 0,-2 6-79,-2-2 0,2 6 21,-2-2 1,-2 5-76,2-2 1,0 3 86,3 2 0,-2 3-162,3 0 0,-2 0 47,9-4 1,1 0 26,3 1 0,1-1 79,3 0 0,2 0-53,6 1 0,-5-1 128,1 0 0,-1-1-73,5-2 0,-5 0-72,1-4 0,0 3-6,3-3 1,-3 0-113,-1-4 0,0-1 108,0 1 1,3-1-147,-2-3 1,2 1-32,2-5 1,-1 1 89,0-5 0,1 4-97,-1 0 0,-1-3 108,-2-5 1,2 0-103,-2 0 1,-2 2 140,2-5 0,-4 1 16,3-1-29,-4-3 1,3 4 30,-2-5-720,-3 0 455,4 0 1,-4-1-553,3-3 175,-2 3-1095,3-4 1705,-5 0 0,0 4 0,0-4 0</inkml:trace>
  <inkml:trace contextRef="#ctx0" brushRef="#br1" timeOffset="34">14619 13385 7892,'4'-7'1161,"-1"-1"-706,1 5 0,-3-2-34,3 5 0,-3 2-95,3 1 1,-1 0 89,1 5 0,-2-1-299,6 5 1,-4 0 48,3 4 0,-4 1-179,1 6 0,-3-4 97,-1 0 0,0 0-81,0 4 0,0-1-301,0-3 0,-4-1-407,0-3 0,-5-4-496,2 1 1,2-1 1200,1-3 0,-3 2 0,1 1 0</inkml:trace>
  <inkml:trace contextRef="#ctx0" brushRef="#br1" timeOffset="35">15544 12483 7871,'0'-11'638,"0"-1"-345,0 1 0,0 3 387,0 1 26,0 4-164,0-2 503,0 5-879,0 5 1,1 1 222,3 6-247,2-1 0,9 4-15,1 1 0,-1 0 27,-4-1 1,5-1-9,-1 5 1,4 0-20,-4 4 1,5 0 66,-1 0 0,-1 1-169,1 3 0,-5-3 71,1 2 0,2 2-224,-2-1 0,-1 3-68,-6-3 0,2 5-35,-3-2 0,2-1 116,-1 2 1,1-6-35,-5 2 0,3 1 0,-3-1 1,1 4 58,-1 0 1,-3-2 109,3 1 0,-3-3-48,-1 3 0,-5-4 96,-2 0 0,0 2-49,0-1 1,-1-4-26,-3-4 0,-5-1-96,1 1 0,0 1 86,3-5 0,1 0-49,0-3 0,-1 3 28,1 0 1,-1 1 51,1-5 0,0-1-47,-1-2 0,4 2-2,1-2 1,3-2-96,-4 1 5,6-4 120,-3 7 1,1-7 4,0 4-45,0-4-33,4 2 25,-5-5-8,4 5 18,-4-4-488,5 4-2027,0-5 2557,0-5 0,5-1 0,1-5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2.792"/>
    </inkml:context>
    <inkml:brush xml:id="br0">
      <inkml:brushProperty name="width" value="0.09086" units="cm"/>
      <inkml:brushProperty name="height" value="0.09086" units="cm"/>
      <inkml:brushProperty name="color" value="#FF0000"/>
    </inkml:brush>
  </inkml:definitions>
  <inkml:trace contextRef="#ctx0" brushRef="#br0">15224 4625 8196,'5'-11'0,"-4"3"-428,3 1 1,-3 3 165,-1-4 308,0 6 136,0-8 340,0 8-342,0-8 1,-1 8 533,-3-6-253,3 6 35,-4-3-155,5 5-157,0 0 1,0 6-210,0 5 1,4 6-39,0 6 0,5 5 159,-2 2 1,-1 3-189,2 1 1,-4 1 17,4-1 1,-2-1-100,1-3 0,2 2 51,-5-5 0,4-1-18,-4-3 0,3-5 137,-3-3 0,0-2-19,-4-2-209,5 1 161,-4-1-382,4-5 241,-5-1-564,0-5 775,0-5 0,-5-1 0,-1-5 0</inkml:trace>
  <inkml:trace contextRef="#ctx0" brushRef="#br0" timeOffset="1">15098 4523 8298,'0'-12'-1000,"0"1"1160,0-1 0,2 2 505,1 3 1,3-4-302,1 4 0,3-3-40,-2-2 1,6 5-58,1-1-75,5 0 0,-2-3-172,5 0 1,1 3 88,3 0 0,-2 6-202,6-2 1,-5-1 90,5 1 1,-6 2-33,2 5 1,-3 0 60,-1 5 0,-6-1-304,-1 5 1,0 0-186,-1 4 0,-3-4 195,-5 3 0,-4-2 18,1-1 0,-3 3 139,-1 0 0,-6 2 130,-6-2 0,0-1-84,-7 5 0,-4-2 217,-4 3 1,-1-4-74,2-5 1,3 1 231,0-1-163,0 1 0,10-2 522,-2-3-230,7-1-318,3-1 0,7-4-65,1 3 1,9-3 56,7-1 0,2 4-125,2 0 1,1-1 43,3-3 0,-2 4-24,6 0 1,-2 4-123,2-5 1,-2 6 81,-3-1 0,-1 2-105,1 2 0,-6 0 83,-1 3 0,-5-1-187,2 5 1,-4-3 48,0 3 0,-6-2-159,-2 2 1,-3 3 48,-1-3 0,-6-1 148,-6 1 1,0-4 87,-7 4 0,0-5-94,-4 1 0,-4-2 234,1-2 0,-1 0-147,4-4 0,1 2 302,3-5-208,3 0 0,5-4-427,-1 0 141,6-5 0,1 2 263,5-5 0,0 1 0,0-5 0</inkml:trace>
  <inkml:trace contextRef="#ctx0" brushRef="#br0" timeOffset="2">15966 5139 8056,'0'-11'373,"0"0"1,0-1-117,0 1 1,0 2-25,0-3 1,-1 4-18,-3-8 1,3 2 202,-3-1 1,3-1-69,1-3 0,0-3-284,0 3 0,0-4 18,0-4 1,0-2-89,0-5 0,1 4-49,3-1 1,-3-3 51,3-4 0,1 0-17,-1 3 1,4 5 31,-5 0 1,5 4-154,-4 0 0,0 6 109,-4 5 0,3 3-53,1 0 120,0 6-6,-4-4-176,0 8 1,4 2 92,0 8 1,1 3 28,-1 5 1,2 1 5,5 6 0,1 5 9,-1 3 1,2 5-24,2 2 0,-2 1-26,2-5 0,-2 0-46,-2 0 0,2-4-5,2-4 0,-2-2-42,2-1 1,-2-5 99,-2-3 1,-1-2-285,-2-2 1,2-1-181,-2-2-146,2 2 186,-4-4 473,-1 1 0,-5 3 0,0-4 0</inkml:trace>
  <inkml:trace contextRef="#ctx0" brushRef="#br0" timeOffset="3">15966 4979 7318,'3'-10'780,"5"3"0,0-2-601,11 5 0,0-5-433,4 2 0,0 0 232,0 0 1,1 3-70,3-4 0,-2 4-744,6-3 835,-6 4 0,8-12 0,-4 2 0</inkml:trace>
  <inkml:trace contextRef="#ctx0" brushRef="#br0" timeOffset="4">16469 4477 8123,'-12'-11'575,"6"-1"-230,1 6-415,5 1 1,1 6 364,3 3 0,-3 3-129,3 9 0,1 3-19,-1 7 1,4 1-37,-4 7 0,3-1-296,-3 9 0,4-4 111,-5 4 1,1-9-186,-4 1 1,4-5 57,0-2 1,0-1 244,-4-11 0,0 0 169,0-4-280,0 1 1,0-5 410,0 1-119,0-5 250,0 2 882,0-5-1157,5 0 1,1 0-166,5 0 0,1-2 94,-1-1 0,1 1-111,-1-1 0,4 0 56,1-1 1,3 3-190,-4-3 0,4 3 127,-4 1 0,4-1-367,-4-3 0,2 2 148,-2-1 0,-2 1-447,2 2 1,-1-1-67,1-3 1,-6 3 719,2-3 0,-2-2 0,3 0 0</inkml:trace>
  <inkml:trace contextRef="#ctx0" brushRef="#br0" timeOffset="5">16949 4466 8065,'0'-7'-35,"0"2"93,0 5 1,3 5 15,1 3 1,1 3 636,-1 4-415,-3 3 0,8 10-124,-5 3 1,4-2-34,-5 1 1,3 1-237,-3 3 1,-1-1 72,1-3 1,-1 2-47,-2-5 1,0-2 105,0-6 1,0 2-191,0-6 296,0 0 95,0-4 0,1-3 396,3 0-186,-3-6-77,9 3 0,-7-5-48,4 0 0,1 0 58,3 0 0,2-4-66,2 1 1,-1-5-122,5 4 0,-5-3-33,1 3 0,2 0-155,-2 4 1,0 0-327,-3 0 0,-1 0 232,1 0 1,0 0-977,4 0-1,-4 1 180,3 3 886,3 2 0,-5 6 0,3-1 0</inkml:trace>
  <inkml:trace contextRef="#ctx0" brushRef="#br0" timeOffset="6">19884 4454 8020,'-7'0'-439,"2"-5"0,5-1 314,0-6 694,0 1-302,0-1 1,2 1 191,1 0 1,4-2-156,4-2 0,1 2-3,-1-2 1,2-2-57,2 2 0,1 0-100,3 3 0,3 1 80,-3 0 1,-1-1-133,1 1 1,-1 4-17,1 4 1,2-3-144,-2 3 0,-1 0-98,1 7 1,-5-2 113,1 6 1,2 4-132,-2 3 0,-4 5 59,-3-1 0,-5 6-51,0 2 1,-6 9 9,-5-2 0,-7 3-197,-4-3 0,-3 0-3,-1 1 0,0-3 52,1-1 0,-1-3 331,0-5 1,1-4-124,3 0 1,-1-5 243,5 1 1,0-2-85,3-2 0,4-3 76,1-1-70,4-4 122,-2 2 0,10-5 35,3 0 1,3 0-172,5 0 1,5 0-11,6 0 0,5-4 10,-2 0 1,-1-5-49,2 2 1,-5 0 36,5 0 1,-6-1 20,2-3 1,-4 3-25,-4 1 0,1 0 23,-5 0 0,-3-2 91,-5 5 21,-4-5 76,7 3 0,-9-2 33,3 0-304,-3 6 222,-1-3-435,0 5 185,-5 5 1,4 1-9,-3 6 0,3 3 3,1 0 1,0 0-24,0-3 1,1-1-51,3 1 1,2-1 87,6 1 0,4-2 70,3-3 1,3-2-59,1-5 1,-1 0 72,1 0 0,4-5-58,0-2 1,3-3 100,-3-2 0,-1-1-42,-3-2 0,0 1 102,0-5 1,-5 4 121,-3-4 0,-4 0-62,-3-4 1,1-4-122,-5 1 0,-2-2 28,-6 1 0,-3 2-160,-9-6 0,-5 6 20,-6-2 0,-4 8-91,0 4 1,-2 4 73,-1 3 0,0 4-95,-1 8 0,2 4-158,3 7 1,2-1 91,5 5 1,5 4-534,3 3 0,6 6-24,2-1 763,4-4 0,3 6 0,6-3 0</inkml:trace>
  <inkml:trace contextRef="#ctx0" brushRef="#br0" timeOffset="7">21277 4157 8136,'0'-11'108,"0"4"71,0 2 0,-1 7-224,-3 1 0,1 4 77,-4 4 1,-1 7 396,-3 5 1,-4 6-113,-1 9 1,-4 3-195,1 4 1,-3 2-187,0 3 0,-1-5-113,0 1 1,1-1-179,3-7 0,-1-5 185,5-7 1,0-2-26,3-1 0,5-5 14,-1-3 1,2-6-335,-2-1 215,3-6-393,0 3 692,4-5 0,1-10 0,6-2 0</inkml:trace>
  <inkml:trace contextRef="#ctx0" brushRef="#br0" timeOffset="8">20980 4157 8004,'-6'-7'799,"2"-1"-486,3 5 1,2-2-1121,3 5 554,2 5 1,6 2 117,-1 4 1,0-2-569,1 2 703,-1-2 0,6 8 0,0-6 0</inkml:trace>
  <inkml:trace contextRef="#ctx0" brushRef="#br0" timeOffset="9">21220 4763 11312,'11'0'930,"-3"0"-352,0 0 0,-5 0-328,5 0 0,-4 0-306,3 0 1,-3 0-793,4 0 848,-1 0 0,5 5 0,-1 1 0</inkml:trace>
  <inkml:trace contextRef="#ctx0" brushRef="#br0" timeOffset="10">15338 5505 8099,'5'11'749,"-3"2"-386,1 2 0,4 0 220,0 8-399,3 3 1,2 8 73,-1 0 1,1 2 34,-1 2 0,-3-1-305,-1 4 0,-4-5-37,1-2 1,1 1-48,-1-5 1,-1-5 91,-3 2 1,0-9-133,0 5 0,0-8-4,0 0 1,0-2-486,0-2 200,0 1-217,0-6-577,0-1 1067,0-5 1,-5-5 0,-1-1 0</inkml:trace>
  <inkml:trace contextRef="#ctx0" brushRef="#br0" timeOffset="11">15224 5653 8433,'0'-17'-426,"0"0"355,0 6 0,0-5 770,0 1 0,4-1-175,0 0 1,5 4-44,-2-3 1,7-2-171,1 2 0,7 0-43,1 3 1,1 1-375,6-1 1,-1 2 164,2 3 1,2 1-326,-3 6 1,-2 0 205,-1 0 1,0 6-322,-5 1 0,-1 5 113,-10 3 0,-1-1-55,-2 5 1,-3 0-6,-5 4 0,-1 0 133,-3-1 1,-4 1 128,-7 0 1,-1 0-87,-3 0 0,-3-2 233,3-2 0,-3 2-39,0-6 0,4 3 85,3-7 0,2 3 138,1-6-207,6-3 0,-3 1 171,5-2 0,2-3-43,6 3 1,-2-3 109,6-1 0,3 0-31,4 0 1,6 0-166,-2 0 0,7 0 44,5 0 1,-2 4-259,2 0 0,-6 5-197,2-2 1,-5 7 174,-3 2 1,2 0 26,-6-1 0,-1-1 33,-6 5 1,-3-1-158,-5 1 1,0 3 55,0-3 0,-7-2 214,-4 2 0,-2-3-66,-6 3 0,-1-5 160,-7 1 0,3 1-78,-3 0 0,0-2-65,0-7 1,0 2-94,4-5 1,2 0 116,2-4-263,2 0 1,7-5 84,3-3 0,1 2-1074,6-2 1240,6 0 0,0-3 0,5 0 0</inkml:trace>
  <inkml:trace contextRef="#ctx0" brushRef="#br0" timeOffset="12">15841 6213 8164,'6'0'0,"0"-1"107,-2-3 1,-1 3 263,4-3 0,-3-3-192,4 0 1,-6 0 97,2 0 0,-3-1 63,-1-3 1,2-1 195,1 1 0,-1-4-276,2 0 0,-3-6-53,-1 2 1,-1 0-164,-3-4 0,2 3 97,-1-7 0,1-2-129,2-1 1,0-1 78,0-3 0,0 2-112,0-6 1,0-2 25,0-2 0,2 6-118,1 2 0,-1 3 1,2 1 36,-3 2 0,0 10-120,3 3 213,-3 2 0,4 6-273,-5-1 0,2 6 82,1-2 1,0 8-22,4 3 1,2 9 68,7 3 0,-4 6 152,4 2 1,1 8-52,2-1 0,2-1 114,-2-2 1,1-2 4,-5 1 0,2 2-132,-2-5 1,-2-1 110,2-3 0,-2 0-59,-2 0 1,0-4-208,1 0 0,-2-4 114,-2 4 0,0-5-207,-4 2 1,4 0-665,-4-1 206,-1 0 0,-4-3 744,-3-1 0,-2 1 0,-5-1 0</inkml:trace>
  <inkml:trace contextRef="#ctx0" brushRef="#br0" timeOffset="13">15886 6019 8148,'-5'-7'254,"4"1"660,-3 2-640,-2 3-73,5-4 1,1 5-121,7 0 130,3 0 0,7-1-354,2-3 1,4 3 138,3-3 0,4 1-741,4-1 0,0 2 745,0-6 0,-4 1 0,-2-5 0</inkml:trace>
  <inkml:trace contextRef="#ctx0" brushRef="#br0" timeOffset="14">16275 5665 8170,'-7'-12'0,"-1"1"637,4-1 0,0 1 275,4 0-968,5-1 0,0 1 39,3-1 1,3 5 389,0-1 0,2 1-202,6-5 1,-5 6-214,1 2 1,2-1 8,-2 1 0,5 0 132,-1 4 0,-1 0-121,1 0 1,-3 0 47,3 0 1,-4 0-118,4 0 0,-5 0 87,1 0 0,1 0-89,0 0 0,-5 2 81,-3 1 0,-2 4 3,2 4 1,-2 2 1,-2 2 1,-3 3 12,3 5 0,-4-1-161,-4 1 1,-6 5 87,-5 3 1,-2 0-131,2 0 0,1 2 47,-5-3 0,5 2 35,-1-1 1,1-4 26,-1-4 0,6-1 121,-3-3 1,5-3 173,-1-4 1,-1-1-112,5 1 1,1-5 139,3 1-99,0-6 81,0 9 0,5-10-77,2 3 1,5-3-51,3-1 1,-1 0-52,5 0 0,0-4-117,4 0 1,0-3-62,0 3 1,-4-4 49,0 4 1,-2-3-94,2 3 1,-2-4 84,-6 5 1,1-2-1288,-1 1 709,-5 2 674,0-3 0,-6 5 0,0 0 0</inkml:trace>
  <inkml:trace contextRef="#ctx0" brushRef="#br0" timeOffset="15">16789 5927 8170,'0'-7'825,"0"-1"1,0 4 174,0-3-327,0 4 60,0-2-103,0 5-561,5 5 0,-3 2 106,6 4 1,0-2-151,3 2 0,0-6-108,1 7 0,0-3-333,4 2 1,-2 1-101,5-1 1,-4-5 223,4-2 0,0-3 122,4-1 1,0-5 57,0-2 1,-2-3 148,-2-2 1,3-1-148,-3-2 1,-3 3 225,-1-4 0,1-1 284,-5-3 1,2 3-165,-9-2 0,3-2-55,-3-5 1,-1 2-62,-7-3 1,-4-1-140,-7 1 0,-4 2 120,-8 6 0,-6 4-149,-5 7 1,-4 3 106,4 5 0,0 6 107,4 6 1,5 4-319,2 7 1,7 6 62,1 6 0,10 0-1126,1 7 0,6-1 1215,2 1 0,5 2 0,1-3 0</inkml:trace>
  <inkml:trace contextRef="#ctx0" brushRef="#br0" timeOffset="16">17520 5562 8039,'-7'0'-223,"1"-4"-224,2 0 224,3-5 572,-4 8 0,5-5 19,0 2 0,-2 3 405,-1-3-361,1 3-217,-3 1 1,2 1-118,-1 3 1,-5 3 118,1 9 1,-3 3-231,-4 7 1,1 3 79,-5 6 1,1-1-129,-1 0 0,0 1-55,7-1 1,0-1-48,8-3 0,0 2-140,4-5 1,0-1 125,0-3 0,6-4 101,6 0 0,0-9 25,8 2 0,2-8 157,5-1 1,5-3-120,-2-3 0,3-4 239,1-4 1,1-6-57,-1-2 0,-5-2 176,-2-2 1,-4 0 62,-4 0 1,-3-5-107,-4-2 1,-6 1-320,-2-2 0,-6-3 115,-5-4 0,-2-4-173,-10 4 1,-5 0 58,-7 4 1,0 6-359,0 5 1,-4 5-14,4 7 1,-3 4-185,7 3 1,6 4-208,6 4 1,3 4 796,4 7 0,3 3 0,5 5 0</inkml:trace>
  <inkml:trace contextRef="#ctx0" brushRef="#br0" timeOffset="17">17942 5505 8131,'-11'-18'0,"-1"3"0,6 2 0,1 2 0,5 4 0,0 4 50,0 6 1,0 5 528,0 7 1,0 4-313,0 8 0,0 3 45,0 8 0,4 7-196,0 4 0,3 0-134,-3-8 1,1 3-130,-1-6 1,-3-2 119,3-5 0,1-4-42,-1-8 1,3-3 11,-3-4 1,4-5-588,-4 1 181,-1-6-116,3 3 0,-1-10 173,2-2 1,2-5-3,-5-3 0,5 1 175,-2-5 1,0 0 232,0-4 0,1 0-12,3 0 0,-3-1 12,0-2 0,-2-3 197,2-6 1,2 2-184,-3 3 1,0 2 500,0 5 1,-4 5-120,1 3 0,-2 2 479,2 2 166,-3 5-641,4 1 0,-5 11-329,0 5 1,-1 6 47,-3 6 0,2 5-244,-6 2 1,0 3 112,-3 1 0,0 4-377,-1 0 1,-3-1 95,0-6 1,1 0-45,6-4 1,-1-4 213,6-4 0,-5-5-90,4 1 295,0-2 1,6-3-118,1-2 1,4-3 98,4-5 1,4 0-56,1 0 0,3 0-19,-4 0 1,5-2-211,-1-1 0,-1 1 79,1-2 1,-1-1-102,1 2 0,-1-2 89,-3 1 1,-3 2-145,4-1 1,-4 1-248,0 2 549,-1-5 0,1 4-5,-1-3 0,-3 2 121,-1-2 149,-4 3 1,3-6 830,-2 3 438,-3 3-607,4-4-113,-5 0-468,0 4 0,2-6-81,1 4 1,-1 0-17,1-5 1,0 5-78,1-5 0,-3 0 85,3-3 0,-2-4 0,2 0 0,-2-4-189,1 3 0,-1-5 98,-2-2 0,0 0-68,0-4 0,1-2 89,3-1 1,-3-3-191,3-2 0,-3-3 101,-1 0 0,1 0-294,3 4 1,-3 4-160,3-1 1,-3 7 196,-1 1 1,0 5-82,0 7 1,2 3 40,2 1-235,-3 4 1,5 8 99,-2 11 1,2 9 199,6 5 1,-1 11-22,1 1 1,3 10 6,0-3 1,4 1-56,-4-1 0,0-7-8,-3-4 1,2 0 123,-3-3 1,3 0-81,-6-8 1,-2-2 33,2-6 1,-6 1-146,2-4 24,3-1 1,-6-4-76,3 1 323,-3-6 0,-1 4 0,0-3 0</inkml:trace>
  <inkml:trace contextRef="#ctx0" brushRef="#br0" timeOffset="18">18308 5916 9569,'11'-11'1084,"9"-1"-1187,3 1 0,3 3 116,-4 1 1,0 3-203,-3-4 1,3 4 282,-3-3-94,2 4 0,2-7 0,0 4 0</inkml:trace>
  <inkml:trace contextRef="#ctx0" brushRef="#br0" timeOffset="19">20421 5242 8016,'5'-11'-178,"-4"-1"1,8 1 349,-5-1 0,3 5 248,-3-1 127,5 1-154,-8 0 0,5 2-224,-2 5 2,-2 0 1,3 7-56,-5 4 1,0 5 83,0 7 1,0 9-109,0 2 0,0 4 63,0 0 0,0-2-308,0 2 0,1-2 88,3-2 0,-3-1-223,3-3 0,1-2 70,-1-5 0,3-4-35,-3 0 1,4-5-141,-5 1 1,5-6 127,-4-1 1,1-6 264,-1 2 0,-3 3 0,4-1 0</inkml:trace>
  <inkml:trace contextRef="#ctx0" brushRef="#br0" timeOffset="20">21243 5185 8016,'0'-6'1047,"0"11"1,-5 4-824,-3 10 0,-2 0-165,-1 4 1,-1 5 118,1 2 0,-6 4-245,-2 4 0,-2 3 85,-2 5 0,0-2-8,0-2 1,2-3-39,1-5 1,0-1-163,5-2 0,4-7-85,3-5 234,0-5 0,2 3-462,2-6 145,3-5-673,1-1 364,0-5 667,0-5 0,5-6 0,1-7 0</inkml:trace>
  <inkml:trace contextRef="#ctx0" brushRef="#br0" timeOffset="21">20992 5151 8016,'-11'-12'911,"4"1"-114,2 5-145,5 1-1004,0 5 1,5 1 350,2 3 1,4 2-1146,0 5 1146,0 1 0,1 4 0,-1 2 0</inkml:trace>
  <inkml:trace contextRef="#ctx0" brushRef="#br0" timeOffset="22">21243 5745 9205,'-7'0'4020,"2"0"-3853,5 0-471,5 0 481,-3 0-177,3 0 0,0-5 0,1-2 0</inkml:trace>
  <inkml:trace contextRef="#ctx0" brushRef="#br0" timeOffset="23">15944 12654 9455,'1'13'593,"3"2"1,-3 3-416,3 5 0,-2 5-107,2 2 0,-3 3-195,3 1 0,-3 1 120,-1-1 0,0-4-267,0 1 0,0-6 95,0 2 1,4-4-9,0-4 1,4 1 94,-5-5 1,1 1-28,-4-5 44,5 0 260,-3 1-466,8-6 175,-9-1-943,4-5 1046,-5 0 0,0-5 0,0-1 0</inkml:trace>
  <inkml:trace contextRef="#ctx0" brushRef="#br0" timeOffset="24">16309 12689 7886,'6'-2'-1148,"-2"-1"1532,2 1 1,-3-3 334,5 5-161,-6-5-108,3 4 91,-5-4 1455,0 5-1839,0 5 1,-5 2-1,-2 9 1,-4-2-80,0 5 0,-6 0 82,-2 4 1,-3 1-312,-5 2 1,2-2-19,-6 3 1,4-2-165,-3 2 0,0-3 130,-5 3 1,6-4-6,2-4 0,5 1 148,3-5 1,2 0 31,6-3 0,1-1 24,2 1 0,3-5-46,5 1 0,2-4 141,6 3 1,1-4-60,10 1 1,-4 1 17,4-1 1,0 1-8,4-2 0,1 0 84,3 5 0,-3-6-57,3 2 1,-3 1 112,-1-1 1,3 0 19,1-4-140,-1 5-16,-3-4 1,-1 5 34,-3-2 1,1-3-65,-5 3 0,1-2-9,-5-2-202,1 5-140,-1-4 1,-3 5-534,-1-2-659,-4-3 1525,2 4 0,0 0 0,1 2 0</inkml:trace>
  <inkml:trace contextRef="#ctx0" brushRef="#br0" timeOffset="25">16674 12723 7850,'7'-12'0,"-3"1"0,-3 3 134,-1 1 1,0 3 658,0-4-75,0 6 297,0-3 595,0 5-1545,0 5 0,0 2 37,0 9 1,1 3-64,3 7 1,-2 4 97,6 4 1,-4 0-72,4 0 0,-6 4-143,2 0 0,1-1-223,-1-6 0,0-1-255,-4-7 308,0 2 113,5-7 1,-4 0-23,3-3 0,1-2-164,-1-2-244,-1 1 308,-3-1 0,0-3-501,0-1-168,0-4 925,-5 2 0,-1 0 0,-5 1 0</inkml:trace>
  <inkml:trace contextRef="#ctx0" brushRef="#br0" timeOffset="26">16903 12780 7846,'0'-17'0,"4"9"210,-1-4-28,1 3 976,-4-2-761,0 4 0,2 2-74,1 5 0,-1 5-128,1 3 1,0 4-110,1 3 1,-3 4 41,3 7 0,1 4-104,-1 4 0,3-4-63,-3 1 1,4-2 145,-4 1 1,3 2-616,-3-5 162,0-1 137,1-8 1,-4 3-120,3-6 1,1 0 43,-1-4 1,0 1-73,-4-1 0,0-3-482,0-1-199,0-4 1037,0 2 0,0 0 0,0 2 0</inkml:trace>
  <inkml:trace contextRef="#ctx0" brushRef="#br0" timeOffset="27">16983 12826 7846,'-5'-23'0,"3"4"306,-1 0 618,1 5-554,2-3 1,0 10 464,0-1-387,0 5-348,0 9 1,5 2 62,3 11-106,2-5 114,2 8 1,-1-8-44,1 5-132,-1 0 17,0-1 1,1-2-162,-1-4 0,1-1-146,-1 1 27,0-1 1,1-1 89,-1-2 0,-3-3-24,0-5 0,-5 0-10,5 0 0,-4 0 50,3 0 93,1-5 1,3-2 50,1-4 1,-5 0 7,1-1 0,0-3-2,3 0 0,-3-6 137,-1 2 0,0-2-81,0-2 0,6 4 122,-5 0 0,3 5 431,-7-1-186,5 2 319,-8 2-140,9 4-79,-9 2-343,4 5 0,-3 1-179,2 3 1,-2 6 130,6 6 1,-2 4-146,2-1 0,1 4-17,-6 3 1,6 4 90,-1 4 0,-3-1-226,-1-3 0,-3 2-5,-1-5 0,4 1 130,0-2 0,-1-5 105,-3 1 0,0-6-6,0-1 0,0-2-23,0-2 1,4 0 67,0 1-329,0-1 1,-4-3-52,0-1-1427,5-4 1714,-4 7 0,4-9 0,-5 5 0</inkml:trace>
  <inkml:trace contextRef="#ctx0" brushRef="#br0" timeOffset="28">20078 12414 7912,'0'-7'-167,"0"-1"291,0 1 1,0-5 338,0 1-196,0-1 1,0 1 229,0 0-248,5-1 0,1 1-68,6-1 1,-1 1-60,1-1 1,0 2 51,3 3 1,2-3-147,2 2 1,1-1-138,-4 1 131,4 3-7,-7 0 1,7 4-163,-5-3 79,0 3 14,-3 11 1,-1-1-13,1 10 0,-5 0 18,1 4 0,-6 3-162,2 1 1,-4 5 60,-4-2 0,-2 3-128,-5 2 0,-5-1-1,1 0 0,-5 0 126,1 1 0,-3-2-34,-1-3 0,2-2 93,2-5 0,2-2-14,6-2 1,-1 2 23,1-6 257,0 0-56,4-3 236,2-6 180,5-1-341,0-5 0,5 0 259,3 0-198,2 0-6,6 0 0,1 0-73,2 0 1,3 0-71,-3 0 0,2-4 20,2 0 0,-4 1-7,0 3 1,0-2-93,4-1 1,-4 1-201,0-2 0,-9 3 25,2 1-897,-3 0 17,2 0-389,-5-5 1418,-1 4 0,-5-4 0,0 5 0</inkml:trace>
  <inkml:trace contextRef="#ctx0" brushRef="#br0" timeOffset="29">20558 12312 7864,'0'-18'7,"0"1"145,0 6 1,0 0 747,0-1 49,0 6-619,0-4 1,1 8-161,3-1 1,-3 6-27,3 5 1,-2 7-188,2 4 0,1 7 77,3 0 1,1 6-119,-6-2 1,3 0 70,-3 0 1,0-3-155,4 3 0,-4-8 44,1 1 1,1-7 56,-1 3-92,0-5 160,-4 3 41,0-11 6,5 4-66,-4-9 9,4 4 152,-5-5 74,-5-5 0,4-1-162,-3-5 0,3 3-8,1 0 1,0 1-65,0-5 1,1 1 20,3 0 0,-2 3-86,6 0 1,-1 6 65,5-2 1,3-1-14,0 1 0,4 0 20,-4 4 0,2 2-2,-2 1 1,-1 0-10,5 4 0,-4 1-3,4 4 1,-5-1-40,2 0 0,-4 1-7,0-1 0,-2 2-117,-2 2 1,0-2 108,-4 2 1,0 2-100,-4-2 1,-1 0 62,-3-4 1,-4 5-22,-7-1 1,2 0 195,-2-3-154,-3-1 26,1 0 0,-6 0-77,0-4 0,0 2 59,0-5 1,-2 0-194,2-4 0,-1 0-38,9 0 0,0 0-243,3 0 557,1-5 0,-1-2 0,1-4 0</inkml:trace>
  <inkml:trace contextRef="#ctx0" brushRef="#br0" timeOffset="30">20580 12289 7880,'0'-12'0,"0"1"441,0 0 132,0 4 0,0 1-222,0 2 0,2 3 147,1-3-262,-1 3 1,8-3-21,-2 0 0,-2 0-156,1 4 1,1-3 25,4-1 0,0-1 2,3 1 1,2 1-87,2-4 0,1 4-138,-5-1 0,6-1-51,-2 1 0,-1-3-213,1 3 0,-4-1-40,4 1 1,-5 3-361,1-3 1,-1 3 799,1 1 0,-2 0 0,3 0 0</inkml:trace>
  <inkml:trace contextRef="#ctx0" brushRef="#br0" timeOffset="31">21368 12266 7984,'0'-8'285,"0"1"596,0-1-70,0-3 183,0 4-661,0 2 1,-1 5 281,-3 0-528,3 0 1,-9 10-41,2 6 0,-2 4-120,-1 3 64,-6 5-103,5 1 0,-9 5-123,6 0 0,-4 2-17,4 2 0,-4-2-172,4 2 0,-1-4 167,5-4 1,-1 0-94,1-4 1,3-5 88,1 1 0,0-5 163,0 2 0,0-6 50,4-2 1,0 0-241,-4-3-201,4-3-95,-7 5 584,9-8 0,-10-2 0,5-7 0</inkml:trace>
  <inkml:trace contextRef="#ctx0" brushRef="#br0" timeOffset="32">21129 12175 7831,'0'-12'191,"0"1"601,0-1-511,0 6-126,0 1-861,0 5 537,0 5 0,0 1 169,0 6 0,5-1 0,1 1 0</inkml:trace>
  <inkml:trace contextRef="#ctx0" brushRef="#br0" timeOffset="33">21323 12780 7961,'6'0'3802,"-1"0"-2237,-5 0-1565,0 5 0,5 1 0,2 6 0</inkml:trace>
  <inkml:trace contextRef="#ctx0" brushRef="#br0" timeOffset="34">16069 13956 7961,'-5'-11'7,"-3"-1"0,0 1 38,0 0 0,-1-1 157,5 1 1,-3-1 13,3 1 1,-1 3 55,1 1 1,3-1 550,-3-3-233,3-1-292,1 1 0,-2 4 270,-1 4-431,1 1 1,-3 7-150,5 3 1,0 9 100,0 5 0,0 6-91,0 7 0,1-1-92,3 0 0,-2 4-34,1 0 0,-1 4-248,-2-4 0,3-4 151,1-3 1,1-6-13,-1 2 0,-1-7 138,4-1 0,-4-5-57,1 1 46,2-2 54,-5-1 0,6-6-402,-4-2-70,-1-3-179,3-1 0,-7 0 226,-1 0 0,0-1 481,-4-3 0,-1-2 0,-4-6 0</inkml:trace>
  <inkml:trace contextRef="#ctx0" brushRef="#br0" timeOffset="35">15886 13876 7961,'7'-11'-95,"2"0"-48,-6-1 1,3-3 443,-3 0 0,4-1 473,4 5 0,1 0-86,-1-1 1,4 5-296,0-1 0,6 2-151,-2-2 1,4 2-37,3 2 0,2 3-118,3-3 0,0 4 22,-4 4 0,7 2-141,-3 5 1,-1 1-356,-7-1 0,-1 1 215,-3-1 0,-3 4-285,-4 0 0,-2 6 169,-3-2 1,-2 1-91,-5-1 1,-1 3 174,-3-3 0,-7-2 101,-8 3 1,-7-3-20,0 2 0,-8-2-7,3-6 0,-4 1 64,4-1 0,-1-1 153,2-2 0,3-3 56,8-5 0,3 0-105,4 0-311,6 0 1,1-1-80,5-3 1,2 1-349,6-4 0,1 0 697,10 0 0,0-8 0,4 2 0</inkml:trace>
  <inkml:trace contextRef="#ctx0" brushRef="#br0" timeOffset="36">16526 13899 7961,'-1'-5'730,"-3"-1"0,9-6 91,-5 1-651,0 0 444,0 4 211,0 2-422,0 5-337,0 5 1,0 7-74,0 7 1,0 7 82,0 5 1,0 2-193,0 1 0,0 0-99,0 1 0,0 3-92,0 0 0,1-2 94,3-5 0,-3-3-67,3-5 0,-1 0 171,0-1 1,-1-4 36,2-3 0,-2-2 125,2-2 17,-3-4-37,4 3 258,-5-9-183,0 4 349,0-5-69,5 0-46,-3 0 0,6-5-278,-4-2 1,5 0 53,-1 0 1,2 0-122,1 0 0,2-2 22,2 5 1,-1-4-140,5 5 0,-1-3 69,1 3 1,1 1-131,-4-1 1,4 1 71,-1 2 1,-1-1-101,1-3 0,-5 3-68,1-3 0,-1-1 64,1 1 1,-3-1-152,-1 1 1,-1 2-639,-6-6-357,0 6 905,-4-8 0,-2 5 454,-1-3 0,-9-2 0,-6 3 0</inkml:trace>
  <inkml:trace contextRef="#ctx0" brushRef="#br0" timeOffset="37">16526 14150 7961,'0'-6'309,"0"-4"1,0 7 20,0-4 0,5 4-112,3-1 1,-2 2 45,2-2 0,3 3-53,4-3 1,6 3 139,-2 1 1,3-4-239,5 0 0,-3-1-251,3 1 1,0 2-372,-5-6 1,2 4 317,-8-3 0,-1 3-532,-4-4 0,-3 4 117,0-3 0,-6 3 35,2-4 0,-4 1 571,-4-5 0,-7-4 0,-7-2 0</inkml:trace>
  <inkml:trace contextRef="#ctx0" brushRef="#br0" timeOffset="38">16469 13819 7961,'0'-11'269,"0"-1"1,6 1 462,6 0 1,0 3-219,7 0 0,2 5-112,5-5 0,4 4-137,4-4 0,-4 5-196,1-5 1,2 6-415,1-2 1,-2 2-526,-9 2 1,-2 0 594,-2 0 275,3 0 0,-10 6 0,5 0 0</inkml:trace>
  <inkml:trace contextRef="#ctx0" brushRef="#br0" timeOffset="39">17086 13831 7876,'0'-8'119,"0"0"0,0 1 265,0-5 1,0 1-43,0 0 1,0 3-116,0 0 1,0 5 743,0-5-332,0 5-559,5-2 0,0 14 36,2 3 1,0 10-180,-3 1 0,-3 8-105,3-1 1,1 3 129,-2 1 1,1 5-73,-4-1 0,0 2-160,0-6 0,0 2-150,0-9 1,0 2 206,0-6 0,0 1 133,0-9 1,-1-1 42,-3-6 261,3 2 96,-4-4-161,5 0 122,0 0-153,5-6 0,1 0 94,6 0 0,0-2-178,4-2 1,-2 3-6,5-3 1,0-1-7,4 1 1,-1 1-96,1 3 0,1-4 152,3 0 1,-3 0-52,3 4 1,-7 0-30,-1 0 0,-5 0-42,1 0 0,-2 0-38,-2 0-391,-4 0-739,3 0 839,-9 0 361,4 0 0,-10-5 0,-1-1 0</inkml:trace>
  <inkml:trace contextRef="#ctx0" brushRef="#br0" timeOffset="40">17611 13911 7876,'6'-13'0,"-2"-2"0,-3 2 274,-1-2 0,0 2 1145,0 2-695,5 4-554,-3 2 0,-2 5-162,-8 0 1,-2 10-26,-1 6 1,-1 5-119,1 6 0,-1 3 187,1 8 0,-1-2-51,1 2 1,5-4-163,2-3 1,3 2-85,1-3 0,1-2-80,3-1 0,3-7 134,9-1 0,0-6 40,3-2 0,3-1 56,-3-6 0,4 0 218,3-4 1,-2-5 5,3-3 1,-2-3 41,2-4 0,-3 1-83,3-5 0,-7 3 98,-1-3 1,-5 0 65,1-4 1,-3 4-17,-5 0 1,-2 0-229,-5-3 1,-1-1 117,-3 0 0,-3 0-216,-9 0 0,-1-1-53,-6-3 0,-1 7-67,-3-3 1,2 8 82,-6 0 1,5 3-95,-5 5 0,10 2-127,-2 5 1,7 0-25,1 0 0,4 1-934,3 3 1306,3 2 0,5 0 0,0 0 0</inkml:trace>
  <inkml:trace contextRef="#ctx0" brushRef="#br0" timeOffset="41">18308 13796 7876,'0'-11'91,"0"0"1,5-1 136,2 1 1,0-1-426,0 1 0,-4 3-178,1 1 0,-3 3 686,-1-4 0,-1 6-109,-3-2 0,-3 3 97,-4 1 0,0 0-208,-1 0 1,-4 5-39,-3 2 1,-3 3 110,-1 2 0,0-1-47,1 1 1,0 0 74,3 4 1,1-4-124,3 4 0,4-4-139,-1 0 1,2 0 83,6 4 0,-3-8-123,3 4 1,0-3 122,4 2 0,5 1-94,3-1 0,3-1 55,4-2 0,2 2 22,2-2 1,2-2-3,-2 2 0,3-5 0,1 5 1,4-4 10,-1 3 0,-3 0 8,-4 0 1,-1 3 3,1-2 1,-3 1-37,-4-1 0,-1 2-4,1-3 0,-6 4-78,-2 0 1,-3 0 90,-1 1 0,-5-1-135,-3 1 1,-3-1 7,-4 0 0,-3 2-329,-5 2 173,-5-2 107,4 4 0,-5-6-349,2 0 349,3 1 0,1-1-143,8 1 84,2-6 181,2 4 0,3-9-65,1 3-137,4-2 265,-2-2 0,10-6 0,-4 0 0,10-5 0,-5-6 0,5-1 0</inkml:trace>
  <inkml:trace contextRef="#ctx0" brushRef="#br0" timeOffset="42">18570 13682 7876,'0'-18'0,"0"3"0,0 3 711,0 0-192,0 1 0,0 3 961,0 0-517,0 6-142,0-3-552,0 15 0,0-1 27,0 10 0,0 0-211,0 4 1,4 1 85,0 3 0,4 2-102,-5 5 0,2 0-51,-1 1 1,-2 3-158,1 0 1,-1 0 63,-2-4 0,3-4-166,1 1 1,0-4 0,-4 3 1,0-6-200,0-1 0,0-1 441,0-7 0,4 0-75,0-4 1,-1-3 186,-3 0-169,0-6-1091,0 3 243,0-5 1,-5-5 0,-1-1 0</inkml:trace>
  <inkml:trace contextRef="#ctx0" brushRef="#br0" timeOffset="43">20135 13511 7876,'-1'-8'-509,"-3"1"0,3 3 643,-3-4 0,3 4 401,1-3 492,-6 4-297,5-2-374,-9 0 1,4 5-146,-6 0 0,5 5 30,-1 7 0,0 4-126,-3 3 1,0 8-19,-1 3 0,1 3-165,-1 2 0,6 0 47,2 3 0,3-4-168,1 1 0,0-2 18,0-7 0,5 3-134,3-6 1,2 1 48,1-8 0,2-1 35,2-4 0,2-3 297,2 0 0,2-6-57,-2 2 1,7-8 36,0-4 0,5-2-42,-5-1 0,5-2 129,-5-2 0,0-2 106,-7-2-50,-3-2-147,-4 3 1,-2-5 9,-2 0 1,-3-3 1,-5-1 1,-2-5-129,-1 2 1,-4-2 17,-4 2 1,-6-3-64,-2 2 1,-2 2 49,-2-1 0,-1 9-128,-3 2 0,2 5 10,-6 3 1,8 5-96,-3 2 0,9 4-91,-2 4 1,1 3 75,3 8 0,5 3-619,6 5 906,-2 0 0,5 0 0,-4 0 0</inkml:trace>
  <inkml:trace contextRef="#ctx0" brushRef="#br0" timeOffset="44">20535 13956 7876,'7'0'0,"1"0"0,0 0 423,3 0-209,0 0 33,-4 0 0,-1 0 571,-2 0-362,-3 0-47,4 0-163,-5 0-342,0 5-1229,-5-3 910,4 8-1174,-4-9 1589,5 4 0,-5-5 0,-2 0 0</inkml:trace>
  <inkml:trace contextRef="#ctx0" brushRef="#br0" timeOffset="45">20820 13408 7876,'-1'-11'-43,"-3"-1"1,2 2 161,-6 2 0,5-2 76,0 3-35,-4-3 1,6 2 329,-3 0-34,-2 6-63,5-3-215,-4 5 1,1 5-100,0 2 0,0 7 93,4 2 1,0 4-21,0-1 0,0 4-39,0 3 1,0-1-11,0 1 1,1 2-73,3-1 0,-1 3 76,4-3 0,0 0-80,0-5 0,3 5 36,-2 0 0,-2-1-147,2-3 0,-4 0-12,3 0 1,-4-2-170,1-2 0,-2 2 29,2-6 1,-3 4-89,3-4 1,-3 0-276,-1-3 0,-1-2 248,-3-2 0,2 1-605,-6-6 225,6 6 731,-3-8 0,5-1 0,0-6 0</inkml:trace>
  <inkml:trace contextRef="#ctx0" brushRef="#br0" timeOffset="46">21368 13340 7876,'0'-12'818,"0"6"-337,0 1 91,0 5-248,-5 0 1,3 5-157,-6 2 1,2 9-72,-2 3 1,-2 7-18,2 5 1,-3 2-192,-4 1 1,2 0-41,-2 1 0,-2 3 121,2 0 1,-1 0-215,0-4 0,3 0 57,-7 1 1,5-5-36,-4 0 1,5-4 169,-1 1 0,6-5 162,2-3 1,3 2 165,-4-6-69,6 0-647,-4-3 199,6-6-499,0-1 655,0-5 0,0-5 0,0-1 0</inkml:trace>
  <inkml:trace contextRef="#ctx0" brushRef="#br0" timeOffset="47">21117 13362 7876,'0'-17'0,"0"0"242,0 6 1,1 1 1003,3 2-692,-2-2-357,3 9-119,-5-5 0,0 8-132,0 2 0,0 2 14,0 5 0,0 1-202,0-1 0,0 1 242,0-1 0,5 0 0,1 1 0</inkml:trace>
  <inkml:trace contextRef="#ctx0" brushRef="#br0" timeOffset="48">21300 13888 7876,'6'0'1637,"3"1"-1299,-5 3 1,1-3 90,-1 3 927,-3-3-326,4-1-5899,-5 0 4869,-5 0 0,-1 0 0,-6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4.220"/>
    </inkml:context>
    <inkml:brush xml:id="br0">
      <inkml:brushProperty name="width" value="0.09086" units="cm"/>
      <inkml:brushProperty name="height" value="0.09086" units="cm"/>
      <inkml:brushProperty name="color" value="#FF0000"/>
    </inkml:brush>
  </inkml:definitions>
  <inkml:trace contextRef="#ctx0" brushRef="#br0">6978 13020 8207,'0'-7'1962,"0"2"-1518,0 5-83,5 0 1,-4 2-119,3 1 1,1 4 14,-1 4 0,1 4-163,-1 1 0,-3 4-23,3-1 0,1 6-95,-1 2 1,0 3 58,-4-3 1,0 4-138,0-5 0,0 1-15,0-4 1,0 0-126,0-1 0,0-4 95,0-3 0,0-2-58,0-1 1,1-2-177,3-3 310,-3 3 1,6-8-385,-4 2 211,-1 2-268,3-5-216,-5 4 498,0-5 0,0-5 0,0-1 0</inkml:trace>
  <inkml:trace contextRef="#ctx0" brushRef="#br0" timeOffset="1">6738 13043 8069,'-6'0'1037,"1"0"-480,5 0-249,5 0 1,1 0-49,6 0 1,-3-2-22,2-1 1,-1 1 81,9-2 1,-4 3-48,4 1 0,2-4 0,5 1 0,4-5-77,4 4 0,0-5-176,0 2 1,1 0 137,-1 0 0,-1 3-156,-3-4 1,-2 2-170,-5-2 0,-1 2-37,-3 2-640,2 3-511,-8-4 1354,-2 5 0,-5 5 0,-6 1 0</inkml:trace>
  <inkml:trace contextRef="#ctx0" brushRef="#br0" timeOffset="2">13819 12940 8087,'0'-12'-384,"0"1"0,0 0 1039,0-1 0,0 1-212,0-1 0,2 1-13,1-1 0,0 0-88,4-3 0,0 6-69,0-3 1,7 3-149,-2-2 0,3 5 140,0 2 0,-1 3-148,5 1-88,0 0 0,4 1 0,-1 3-71,-3 3 0,1 3 19,-5 2 1,1 3-146,-5 0 0,-1 6 78,-2-2 0,-3 7-86,-5 5 0,-2 2-414,-1 1 378,-4 0 0,-4-3-644,0-1 560,-6 1 0,-1 2-9,-5-3 1,1-2 106,-1-5 0,5-2 97,3-2 1,2-1 143,2-3 0,3-3-238,0-1 623,6 1-240,-8-6 4,8 0 0,2 3-30,8-5 0,2 0 346,2-4 0,0 0-92,4 0 1,1 0 36,6 0 1,0 0-216,0 0 1,-4 0-167,0 0 0,-1 0-21,1 0 1,2 0-225,-2 0 1,-2 0-225,-2 0 0,-2 0 65,-2 0 332,1 0 0,-1 0 0,0 0 0</inkml:trace>
  <inkml:trace contextRef="#ctx0" brushRef="#br0" timeOffset="3">15144 12837 7865,'-10'-11'7,"2"-1"0,3 5 160,5-1 61,-5 5 1,4-7 355,-3 3-370,3-3 0,1-2-28,0 1 1,0 3-15,0 0 1,1 5-67,3-5 1,-2 4-34,6-3 0,-4 3 41,3-4 1,1 4-98,3-3 0,1 4 65,-1-1-109,1 3 30,-1 1 0,1-4 66,-1 1 0,4-1-108,0 4 1,1 5 68,-5 2 0,1 0-8,-1 0 1,-1 5-114,-2 3 1,1 0 72,-6-3 1,1 3-128,-4 0 1,0 2 43,0-2 0,-1-2-25,-3 2 0,-6 1 85,-5 0 0,-2-1 0,2-4 0,1 1-3,-5-1 1,1-3-8,-1-1 0,1 1 186,3 3-171,3-4-7,-5 3 224,11-9-8,-4 9-110,8-9 1,-2 8 10,8-5 0,3 4 110,4-4 1,0 1-77,1-2 1,4 0 33,3 5 0,-1-5-65,1 5 0,0-2 8,4 2 1,0 2-96,0-2-65,0 2 43,-1 1 0,-2 1-124,-1-1 1,-5 1 23,1-1 0,-6 2-160,-2 2 0,-4-1 41,1 5 0,-3-4-102,-1 4 1,-1-4 91,-3 4 1,-3-5 80,-4 2 1,-5 0 201,-4-1 1,-1 1 91,-2-5 1,0-3 213,0-1 1,1-3-8,-1 4 0,1-6 221,3 2 0,-1-3-114,5-1 1,-4 0 246,3 0 0,1 0-182,4 0-257,-1-5 1,2 3-362,2-6 1,2 5-953,2 0 1077,3 1 0,1-3 0,6-1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4.224"/>
    </inkml:context>
    <inkml:brush xml:id="br0">
      <inkml:brushProperty name="width" value="0.09086" units="cm"/>
      <inkml:brushProperty name="height" value="0.09086" units="cm"/>
      <inkml:brushProperty name="color" value="#FF0000"/>
    </inkml:brush>
  </inkml:definitions>
  <inkml:trace contextRef="#ctx0" brushRef="#br0">2238 3986 6775,'0'11'225,"0"1"0,4-1 56,0 1 0,1 0-118,-1 3 1,-1 3 4,4 5-72,-4 0 1,3 0 17,-2 0 0,-3 1 11,3 2 1,-3-2-129,-1 3 0,0-3 91,0-1 1,0 0-125,0 0 1,0 0 16,0-1 1,0-4 95,0-3 0,0 2 89,0-2-117,0-5 32,0 0-23,0-3 55,0 4-363,0-4 224,0-2-1047,0-5 1,0-5 456,0-3 616,0 3 0,-5-10 0,-1 2 0</inkml:trace>
  <inkml:trace contextRef="#ctx0" brushRef="#br0" timeOffset="1">2181 4123 8071,'0'-11'19,"0"-1"1,0 1 69,0-1 1,4 5 240,0-1-82,5 0 0,-2-3-41,9 0 0,-4 0 26,4 4 1,1-3-121,2 2 0,3 2-36,1-2 1,0 6-162,0-2 1,2 2 95,-2 2 1,5 0-170,-9 0 1,5 2-12,-5 2 0,1 2 93,-1 5 1,-2 1-115,-6-1 1,1 2 115,-1 2 1,-5-2 23,-2 2 1,-3 1 9,-1 0 0,-1 4 69,-3-1 1,-7-1 10,-8 1 1,-3-1 143,-1 1 0,-4 2 17,-4-2 0,-3-1-102,-4 1 1,6-5 98,-2 1 0,7-6-64,0-1 0,5-6-177,3 2 244,2-3-682,11-1-550,1 0 0,6 0 1030,3 0 0,7-5 0,7-1 0</inkml:trace>
  <inkml:trace contextRef="#ctx0" brushRef="#br0" timeOffset="4">3381 4043 8042,'0'-11'250,"0"3"673,0 0-1041,0 6 119,0-3-38,0 5 1,0 5 118,0 2 0,5 9 81,2 3 1,0 6-57,0 2 1,0 4-109,0 0 0,2 1-19,-5-2 0,1 2-171,-1-6 1,-3 5 25,3-4 0,-2-5 135,2-3 1,-3-3 38,3 3 0,-2-9-31,-2 1 1,1-3 242,3-1-290,-3 4-263,4-10-42,-5 4-1346,0-5 1255,0-5 465,-5-1 0,-1-6 0,-6 1 0</inkml:trace>
  <inkml:trace contextRef="#ctx0" brushRef="#br0" timeOffset="5">3403 4329 8042,'-5'-12'1080,"4"1"-561,-4 4-237,5-3 1,5 9-109,3-3 1,2 3-143,1 1 1,4 0-117,1 0 1,3 0 124,-4 0 1,5 0-468,-1 0 1,-1 0 246,1 0 1,-5 4-162,1-1 1,-2 1 132,-2-4 1,1 0-158,-1 0 1,-3 0-62,-1 0 1,-4-1 424,1-3 0,2 3 0,1-4 0</inkml:trace>
  <inkml:trace contextRef="#ctx0" brushRef="#br0" timeOffset="6">3403 4089 8023,'7'-12'0,"4"1"0,1-1 0,0 1 1300,7 0 1,-1 3-565,1 0 0,-1 5-324,-3-5 0,-1 4-279,5-4 1,-4 6 95,4-2 0,-3 3-1024,3 1 1,-5 0 468,1 0 0,-1 5 326,1 3 0,3 2 0,5 1 0</inkml:trace>
  <inkml:trace contextRef="#ctx0" brushRef="#br0" timeOffset="7">4751 4009 8029,'-8'-4'-662,"1"0"1,3-1 1026,-4 1 0,1 3 230,-5-3-461,1 3 1,-2 1 73,-2 0 0,-1 0-62,-3 0-14,-3 5 1,5-3 4,-2 6 0,-1 1 36,5 6 1,-4-1-171,4 5 0,-1 0 102,5 4 1,0 0-155,-1 0 1,2 0 36,2-1 1,3 1-38,5 0 0,0 0 40,0 0 0,2-4-163,1 0 0,4-5 10,4 1 0,2-3 146,2-5 1,2 2-4,2-5 1,2 0-9,-2-4 0,3 0 45,1 0 0,1-2-35,2-1 0,-2-4 25,3-4 0,-4-1 12,-4 1 0,1-2-2,-4-2 1,-1 2 182,-4-2 1,-1-1-116,-2 0 0,-3-4-17,-5 1 0,0-1-21,0 1 1,-1-3-271,-3 3 1,-6-1 95,-5 1 0,-4-2-289,3 6 1,-3 0 75,4 4 0,-4 0-313,4 4 652,0 2 0,-2 5 0,-1 0 0</inkml:trace>
  <inkml:trace contextRef="#ctx0" brushRef="#br0" timeOffset="8">4979 4043 8128,'0'-11'-310,"0"-1"791,0 1 804,0 4-500,0 2-266,0 5-598,0 10 76,6-2 0,-4 15 23,6 0 0,-4 1 105,3 6 0,-3 0-333,4 0 0,-6 3 137,2-3 1,1-2-264,-1-1 1,3-4 110,-3-4 0,0-3 22,-4-4 1,4-1 223,0 1 2,-1-1-197,-3 0 70,6-4-190,-5-2 266,4-5-1377,-5 0 1403,-5-5 0,-2-2 0,-4-4 0</inkml:trace>
  <inkml:trace contextRef="#ctx0" brushRef="#br0" timeOffset="9">4957 4226 8128,'0'-12'448,"5"6"1,-3-3-195,6 5 1,-1 0-24,5 4 1,1 0 22,2 0 1,-1 0-193,5 0 0,0 0-25,4 0 0,0 0-148,-1 0 1,0 0-247,-3 0 0,1-1 250,-4-3 1,-1 3-420,-4-3 1,1 2-14,-1-2-108,-5 3 647,5-4 0,-10 0 0,4-2 0</inkml:trace>
  <inkml:trace contextRef="#ctx0" brushRef="#br0" timeOffset="10">4888 3997 8222,'12'-11'43,"3"1"814,0 2 0,5-1-265,-1 5 0,4-4-71,4 0 1,-2 2-133,6-2 0,-5 4-288,5-3 1,-5 4-247,5-1 1,-7 3-386,-1 1 1,-2 0 529,-5 0 0,4 5 0,-2 1 0</inkml:trace>
  <inkml:trace contextRef="#ctx0" brushRef="#br0" timeOffset="11">6327 3723 9695,'-6'12'257,"1"3"-28,5 0 1,-2 7 46,-1 0-180,1 6 0,-3 7-65,5-1 1,0-2 56,0 2 0,0-4-201,0 5 1,2-2 157,1-7 1,0 5-92,5-5 0,-6-3 33,2-4 1,1-1-108,-1 1 1,3-2-179,-3-6 25,0 0-302,1 1 165,-4-1-815,4 1 438,-5-6 787,0-1 0,-5-5 0,-1 0 0</inkml:trace>
  <inkml:trace contextRef="#ctx0" brushRef="#br0" timeOffset="12">6144 3872 8124,'0'-12'0,"0"0"99,0-4 0,2 4 157,2-4 1,-2 0 1,6 1 0,-1-1 41,5 5 1,3-2-42,0-2-90,5 2 1,-2-2-192,5 8 1,4-4 83,-1 4 0,2 2-169,-1 1 0,-2 3 103,6 1 1,-6 0-160,2 0 0,-3 5 40,-1 2 1,-2 4-36,-2 0 0,-3 0-56,-9 1 0,2 3 104,-5 0 0,0 4-87,-4-4 1,-5 5 122,-3-5 1,-3 4 127,-5-4 0,-1 4-129,-6-4 0,1 1 248,3-5 1,-2 0-69,2 1 0,-2-2 121,2-2 1,3 0 278,4-4-238,1 5 1,3-8 103,1 3-115,4-3-70,-2-1 0,6 0-30,3 0 1,-1 0-44,4 0 1,2 2 20,6 2 1,2-3-118,2 3 0,2-3 32,-2-1 0,7 1-144,1 3 1,-1-2 52,-3 6 1,0-4 101,0 4 1,-2-1-322,-2 5 0,2-1 74,-6 0 1,0 2-150,-4 2 0,0-1 95,-4 5 1,2-5-123,-5 2 1,0 0 28,-4-1 0,-7 4 120,-4-4 1,-2 2 245,-6-2 1,0-2-71,-4 2 1,-3-2 38,-1-2 1,-3-1-89,3-2 1,0 1 349,4-5 1,2 1-121,2-1 0,2-3 254,6 3 1,3-3-260,1-1 0,3 0-232,-4 0 0,6-1-560,-2-3-108,3 3 286,1-10 1,5 6 476,2-2 0,9-3 0,1 3 0</inkml:trace>
  <inkml:trace contextRef="#ctx0" brushRef="#br0" timeOffset="13">6887 4157 8009,'0'-7'449,"0"-1"-107,0 5 504,5-2-145,-4 5-9,4-5-208,-5 4-456,0-4 1,0 6-28,0 3 1,4-1-6,0 4 0,3-3-143,-3 4 0,5-5 85,-1 5 0,2-4-74,1 3 0,1-4 46,-1 1 0,4 1-75,1-1 0,0-1 103,-1-3 1,-1-1-35,5-3 0,-3 2 86,3-6 1,-4 1-12,4-5 0,-5 1 179,1-1 0,-2-3-110,-2 0 1,-1 0 93,-2 3 0,-3-3-74,-5 0 1,0 0-65,0 3 0,-1 1 48,-3-1 0,-2 1-41,-6-1 0,-4 5-22,-3-1 0,-3 6-19,-1-2 0,0 3-24,1 1 0,-5 5 57,0 2 0,1 5-52,3 3 0,0 3 41,0 5 0,4 3-186,0 1 0,9 5 109,-2-2 0,9 2-131,-1-2 1,4 2 70,4-5 1,6 3 36,5-3 0,4-6 117,-4-5 1,9-4 209,-1 0 0,3-6 296,-4-2 0,1-3-247,0-1 0,0 0-147,0 0 1,-4-5 7,0-3 0,-5 2-886,1-2 0,-2 5 757,-2-5 0,6 5 0,0-2 0</inkml:trace>
  <inkml:trace contextRef="#ctx0" brushRef="#br0" timeOffset="14">7481 3632 8134,'6'-8'26,"-2"1"508,-3 4-227,-1-2 1,0 4 315,0-3 29,0 3-238,0-4 1,-1 17-234,-3 3 29,3 8 0,-6-4-164,4 8 0,1 2 112,-1 5 1,1 2-99,2 2 0,0-1-10,0 5 0,2-2-391,1 2 1,0-2 183,4-6 0,-3-4-235,4 1 0,-2-7 167,2-1 0,-2-2-27,-2-6 0,-3 5 132,3-5-96,-3 0-305,4-4 228,-3 1-389,3-6 235,-5-1 447,-5-5 0,-2 5 0,-4 2 0</inkml:trace>
  <inkml:trace contextRef="#ctx0" brushRef="#br0" timeOffset="15">7332 4100 8020,'5'-6'-559,"-2"-4"733,4 2 0,-3 3 436,4 1 1,3-1-273,4 1 1,6-3-118,-2 3 0,2-4-59,2 4-114,5-5 1,-4 7-190,3-6 1,-3 5 114,-1-5 1,-4 5-638,0 0 1,-5 1 137,1 2 525,3 0 0,-5-5 0,3-1 0</inkml:trace>
  <inkml:trace contextRef="#ctx0" brushRef="#br0" timeOffset="16">8029 4077 8053,'-4'-11'161,"0"-1"0,0 5 565,4-1 1,-1 2-212,-3-2 1,2-2-70,-6 2 0,1 0-176,-5 0 1,2 2-171,2 2 1,-6 3 7,3-3 0,-4 4-166,0 4 1,1-1-188,-5 9 1,3-2 183,-3 9 1,5 0-185,-1 4 1,2 0 72,2 0 0,1-2-92,2-2 1,3 3 41,5-3 0,0 1-49,0-1 0,5-2 123,3-6 1,3 0 33,5 1 0,-3-6 210,7-2 1,-3-3-136,2-1 0,3-5 355,-3-2 0,3-4-149,0 0 0,-4-2 112,-3-2 1,-2 2-88,-2-2 1,-4 2-134,-3 2 0,-3 3-23,-1 1 211,0-1-437,0 2 185,0 1-466,0 5 278,0 5 0,0 1 104,0 6 0,0-1 96,0 0 0,0 5 117,0-1 1,0 1-163,0 0 0,1-4 15,3 4 1,2-4 33,6 0 1,3-2-5,0-3 0,2 2 196,-2-5 1,-2 0-56,2-4 0,1 0-451,0 0 0,-1 0-81,-4 0 384,6 0 0,0 0 0,6 0 0</inkml:trace>
  <inkml:trace contextRef="#ctx0" brushRef="#br0" timeOffset="17">8657 3586 8109,'0'-6'73,"5"-4"395,-4 3-216,4 1 1,-5 0 450,0 2-250,0 3 60,0-5-161,0 6 1,-5 0-269,-1 6 1,-5 1 60,-1 8 1,-1 3-114,-2 5 1,1 2 89,-5 6 0,4-1-101,-4 8 0,5 2 59,-1-2 0,2 4-81,2-4 1,-1 1-50,1-1 1,5-2 91,2 2 1,2-3-275,2 0 0,0-1 105,0 0 0,0-4-66,0 1 0,6-6 91,1 2 1,-1-4-8,2-4 1,0 1 72,3-5 0,-3 1 97,-1-5 1,1 0 57,3 1 0,1-1-85,-1 1 1,-1-5-16,-2 1 0,2-2-10,-2 2 0,-2 1-140,2-5 1,-6 1 73,2-2-816,2-1 604,-4 3 0,4-1-1388,-2-1 231,-3 1 1426,4-4 0,0 0 0,2 0 0</inkml:trace>
  <inkml:trace contextRef="#ctx0" brushRef="#br0" timeOffset="18">9091 3917 8243,'-5'-17'414,"4"-4"174,-3 6 0,3 0-280,1 3-683,0 1 691,-5 0 474,3 4-179,-3 2-457,5 5 0,-1 10-346,-3 6 137,3 9 87,-4-1 0,5 10-162,0 1 1,-4-1-9,0 4 1,-1 1-196,1-1 1,-1-2 81,-2-2 1,-4-6-68,4 6 1,-3-8-55,-2-4 0,2 0 150,2-7 0,-2-1 383,3-6-144,-3 2 0,2-9 120,0 3 0,1-3-89,-5-1 0,5 0 110,-1 0 0,0 0-29,-3 0 0,0-3 40,-1-1 1,5-5-45,-1 1 0,0-3 160,-3-4 1,3 2 17,1-2 0,4-2-189,-1 2 0,3 0-124,1 3 243,0 1-391,0 5 185,0-5 0,0 11-157,0 0 0,5 7 12,3 8 1,6-1 70,1 5 1,1-1-75,0 1 0,1 2 102,6-2 0,0-1-296,0 1 1,-1-5 86,-3 1 0,-2-3 319,-1-5 0,-4-2-119,3-5 1,-2 0 21,-1 0-154,-1 0 1,0 0-129,1 0 0,-5-1 288,1-3 0,0-2 0,3-5 0</inkml:trace>
  <inkml:trace contextRef="#ctx0" brushRef="#br0" timeOffset="19">9331 4397 9773,'0'11'420,"0"1"0,4 1-195,-1 2 1,1-1-256,-4 5 0,-1 0-74,-3 4 1,2 1-156,-6 2 1,0-1-82,-3 1 1,2-2-440,-2-1 1,4-4 778,-8 0 0,5 0 0,-7 4 0</inkml:trace>
  <inkml:trace contextRef="#ctx0" brushRef="#br0" timeOffset="20">9651 4625 7111,'0'7'610,"0"-2"2922,0-5-3127,0-5 1,-4-2 82,0-4-322,0 0 0,0-1-52,1 1 1,-1 2 120,4-3 0,-4 4-194,0-8 0,-3-1 64,3-2 0,0 1-61,4-1 1,-4-2-147,0-5 1,1-3-140,3-6 1,0 5-206,0-1 1,0-2 181,0-1 1,0-6-145,0 5 0,3-1 142,1 1 0,4 5 9,-4-1 0,3 5 83,-3-5 1,4 7 184,-5 1 0,5 2-77,-4 5 0,5 1 76,-2 4 1,0 1 78,0 2 0,-4 2 26,1 2 35,2 3-85,0-4-65,6 10 0,-5-3-8,1 6 1,-4-4-124,3 3 79,-4-4 1,3 6 25,-2-6 0,-3 3-21,3-3 1,-3 0-21,-1 4-65,0-4 45,5 7 131,-3-3-111,3 4 223,-10 0 0,3 1-57,-1-1 1,-2-3 8,1-1-93,0-4 1,4 7 49,0-2-95,0-3 107,0 5-127,0-9 1,0 6 77,0-4-74,0-1 34,0 3 0,4-4 8,0 3 1,1-3 41,-2 3 1,4-2-35,4 2 0,1-1 74,-1 4 0,1-3-62,-1 4 0,0-4-24,1 3 1,-1-4 25,1 1 1,-1 2-37,0 2 0,1-2-35,-1 1 1,-3 1-9,0 4 1,-6-1 1,2 0 1,-3 1 46,-1-1 1,-5 2 6,-3 2 0,-3-1-26,-4 5 1,1-5 207,-5 1 0,4 2-65,-4-2 1,0 0 125,-4-3 1,4-1-42,0 1 1,5-6 305,-2-2-622,4 2 93,0-5-596,6 4 467,1-5 1,5-1-1744,0-3 1898,5 3 0,1-9 0,6 4 0</inkml:trace>
  <inkml:trace contextRef="#ctx0" brushRef="#br0" timeOffset="21">10062 3655 8009,'0'-12'-248,"0"6"1645,0-4-192,0 8-366,0-8-67,0 9-182,0-4-521,0 5 1,0 5 121,0 3 1,5 2 5,2 1 1,4 6-41,0 2 1,4 4-108,1 3 1,3-2-261,-4 3 0,5 2 140,-1 2 0,3 2-508,1 1 1,-4 0 273,0 0 0,-5 1-213,1-1 1,-3-4 175,0 1 1,-6-4-19,-2 3 0,-3-5 73,-1 2 1,0-4 184,0-4 1,0 1 231,0-5 1,-4 2-97,1-2 0,-6-3 267,1-1 1,-2 0-135,-1-3 1,3 2 197,0 2 1,1-5 93,-5 1-467,1-6 0,0 7 20,-1-5 1,6 1-166,2-1 1,1-3-510,0 3 1,1-1 75,-1 0 585,1-1 0,7 8 0,2-4 0</inkml:trace>
  <inkml:trace contextRef="#ctx0" brushRef="#br0" timeOffset="22">11010 4009 7895,'0'-7'584,"0"2"-649,5 5 0,-3 0 71,6 0 0,0 0 33,3 0 34,0 0 1,1 0 233,-1 0-154,1 0 0,4 0-72,3 0 0,3 0-1,1 0 0,-1 0-36,1 0 38,0 0 0,0-1 92,0-3-221,-5 3 150,3-9-66,-3 9 0,0-6-63,-3 3 1,-2 3-8,-2-3 0,-3 2-411,-1-2 22,-4 3-422,2-4 79,-5 5 765,-5 0 0,-7 5 0,-5 1 0</inkml:trace>
  <inkml:trace contextRef="#ctx0" brushRef="#br0" timeOffset="23">11055 4191 6874,'0'-6'1063,"0"1"1,2 5-578,1 0-119,4 0 0,4 0-106,1 0 1,0 0-59,4 0 0,-4 0 187,3 0-336,3 0 0,-1 0 130,2 0 1,2 0-54,-2 0-109,3-5 1,1 2 106,0-4 0,-2 3-139,-2-4 1,2 2-470,-6-2 263,0 3-86,-4 0 1,0 3-856,-4-6 1157,-2 6 0,-5-3 0</inkml:trace>
  <inkml:trace contextRef="#ctx0" brushRef="#br0" timeOffset="24">12255 3769 8053,'0'-6'598,"0"0"-310,0 6-153,0 6 1,0 0-13,0 5 1,0 10 12,0 1 1,0 5 4,0 0 0,0 1-51,0 2-105,0 8 120,0-12 0,3 10-331,1-9 162,0 5 0,-3-8-147,3 3 0,-3-3 96,3-2 1,-1 0 24,1-3 0,-3-2-40,3-6 72,2 0-46,-5 1-126,4-1 186,-5-4-111,0-2-160,0-5 0,-5-5 1,-1-2-1</inkml:trace>
  <inkml:trace contextRef="#ctx0" brushRef="#br0" timeOffset="25">12140 3849 8053,'0'-7'0,"2"-3"98,1 3 1,0-3 254,5-2 0,-5 1-75,5-1 0,0 2-30,3 3 1,2-4-58,2 4 1,-2 0-53,2 0 1,-2 4-166,-2-1 66,6 3-37,-5 1 0,8 0 18,-4 0 1,3 0 17,-4 0 1,0 5-457,-3 3 244,4 2 1,-3 4-130,2-3 0,-4 7 69,-3-6 0,-2 2-12,-2-3 0,-2 0 117,1 1 64,-1-1 1,-4 1 127,-1-1 0,0-1-93,-5-2 0,1 2 74,-5-2-5,-4 2 1,2 1 8,-5 1 0,5-5 120,-1 1 1,2-2-37,2 2 0,-1 1 75,1-6 1,1 3 35,2-3-185,3-1-33,5 3-4,0-5 44,0 5-27,0-4 0,1 4 9,3-5 1,4 4 3,7 0 1,-1 0-17,5-4 1,-1 3-105,1 1 112,2 0-15,-3-4 0,5 4-21,0 0 19,-6-1 0,4 1-120,-6 0 0,0 5 121,-3-1 1,-1-2-310,0 1 166,-4 1 0,-2 4 18,-5-1 0,4 0-55,-1 1 1,0 0-186,-7 4 13,-2-4 235,-6 5 0,0-2 137,-4 0-127,-1 1 1,-2-5 222,0 0-71,0 1 1,-3-2-32,3-2 1,1 0 194,3-4 1,2 1-109,-2-1 0,6-3-22,2 3 0,3-2 122,-4-2-13,6 0-786,-3 0-535,5 0 1105,0-6 0,0 0 0,0-5 0</inkml:trace>
  <inkml:trace contextRef="#ctx0" brushRef="#br0" timeOffset="26">12746 3769 7999,'0'-12'-2,"0"1"0,0 3 470,0 1 10,0 4-195,5-2-127,-4 5 1,4 1-32,-5 3-92,5 8 1,-4 2 94,3 5 0,1 0-107,-1 4 1,0 3 51,-4 1 1,4 3-180,0-3 1,-1 5-173,-3-2 1,4-1 130,0 2 0,0-6-15,-4 2 46,0-3 0,4-2-93,-1-3 187,1 2-72,-4-8 104,0 3-33,0-4 1,4-1 9,0 1 1,0-5 33,-4 1-165,0-6 1,0 5-468,0-4 611,0-1 0,0 3 0,0-5 0</inkml:trace>
  <inkml:trace contextRef="#ctx0" brushRef="#br0" timeOffset="27">12986 4317 7942,'0'-6'752,"0"-4"1,0 7-511,0-5 1,0 5 299,0-5-312,0 0 1,0-3 0,0 0 0,0-1-9,0 1 1,1-5-29,3 1 1,-3-5-78,3 1-45,2-3 1,-3-4 3,4-1 0,-4-5 36,1 2 0,1-3-190,-2-1 0,5 4 55,-4 4 1,3-2-152,-3 1 104,5 1 1,-8 7 16,3-1 0,1 7-49,-1-3 1,0 4-2,-4 0 116,0 6-116,5-4 103,-4 8-68,4-3 1,-3 7-138,1 1 1,0 5 113,5 7 0,-1 4-155,5 8 1,-1-2 85,0 6 98,1-1 1,-2 5-127,-2-1 0,2-4 79,-3 1 0,0-2-133,0 1 1,1-2 86,3-5 0,0-1 171,-4-3 1,3-2-75,-2-1 1,-2-4 147,2 4-177,-1-9 1,1 3 190,0-2-33,-6-3 0,7 1-180,-5-2 73,0-3-239,-4 5-42,0-6 0,-10-6 1,-3 0-1</inkml:trace>
  <inkml:trace contextRef="#ctx0" brushRef="#br0" timeOffset="28">12997 4226 7904,'0'-8'-227,"0"0"1,5 5 739,3-5 0,2 4-131,1-3 0,1 3-285,-1-4 0,6 4 20,2-3 1,2 0-386,2 0 1,0-3 179,0 2 0,0 2-545,-1-2 633,1 6 0,0-14 0,0 4 0</inkml:trace>
  <inkml:trace contextRef="#ctx0" brushRef="#br0" timeOffset="29">13625 3849 7908,'-1'-10'419,"-3"2"1,3-2-11,-3 2-1,3-2-307,1-1-51,0-1 1,0 5 146,0-1 1,0 4 144,0-3 93,-5 4-191,-2-7 1,-4 9-28,-1-3 1,1 3-114,0 1 0,-5 3-132,1 1 0,0 5 332,3-1 0,-3 2-103,0 1 0,0 5-1156,3-1 0,1 0 369,0-4 0,3 5 507,0-1 0,6 0 139,-2-3-41,3-1 183,1 0-177,5 1 0,-3-5 118,6 1 1,1-2-96,6 2 1,-1 2-17,5-2 3,-5-3 1,8 5-32,-3-2 1,-2-2-12,2 2 1,-1-5-8,1 5 1,1-4-143,-4 3 1,-1 1-17,-4 3 1,1 1 81,-1-1 0,-3 1-227,-1-1 276,-4 1 1,2 0 155,-5 3-158,0-2 0,0 1 30,0-3 1,-1-4 128,-3 8 1,-4-9-16,-7 6 0,-3-3 227,-4 2 0,-1 1-15,0-1 1,0-3-87,0-1 0,2-3 102,2 4-68,2-6-274,6 3 1,-1-5-210,1 0 1,3 0 0,1 0-418,4 0 639,-2 0 0,0-5 0,-1-1 0</inkml:trace>
  <inkml:trace contextRef="#ctx0" brushRef="#br0" timeOffset="30">14162 3415 7099,'0'-7'625,"0"2"0,0 4-89,0-3-17,0 3 33,0-4 141,0 5-763,-5 0 100,4 0-93,-5 0 0,6 6 79,0 6 0,0 4 65,0 7 0,0 1-8,0 3 0,0 2-45,0 5 0,0 1 31,0-1 1,-3-1-14,-1-3 0,0 7-39,4-3 1,0 3-112,0-3 0,0-1 71,0-2 0,0 2-183,0-3 0,1 2 18,3-2 0,-3 2 113,3-5 0,-3 0 50,-1-5 0,4 0-14,0-3 0,0 3 108,-4-3 0,0-3-38,0-1 0,0-1 138,0 1 0,0-2 288,0 2-369,0-2 1,0-1 87,0-1 1,0-3-98,0-1 1,0-3 179,0 4-57,0-6 278,0 3-207,0 0 41,0-3-260,0 3-965,0-5 0,0-5 1,0-2-1</inkml:trace>
  <inkml:trace contextRef="#ctx0" brushRef="#br0" timeOffset="31">14893 3712 7957,'-7'-7'-52,"2"2"530,5 5-25,0-5-136,0 4-160,0-4 1,-1 5-3,-3 0 0,3 1-10,-3 3 0,3 0-85,1 7-99,0-2 90,-5 13 0,2-5-108,-4 6 1,3 0 40,-4 0 1,5 1-139,-5 3 1,0-2 32,-3 6 0,-1-5-157,1 5 1,-2-6 114,-2 2 1,2-3-28,-2-1 0,2-4 105,2 0 6,0-5 1,-1 2 106,1-4 1,-1-2-71,1-3 1,3 2 312,1-5-185,-1 0 0,-3-4 152,-1 0 1,5 0-45,-1 0 0,4-4-88,-3 0 0,4-5-52,-1 2 1,2-3 3,-2-2 0,3 0-115,-3-4 1,3 2 120,1-5 1,1 4-139,3-4 0,-2 5 126,6-1-189,-6 2 123,9 2 0,-9 4 6,6 4 0,-5 1-33,5 2 1,-4 2-6,4 1 1,-1 8-1,5 4 0,-1 4 31,0-4 0,1 5-121,-1-1 1,1-1 63,-1 1 0,0-4-77,1 4 0,3-8 148,0 0 0,1-2 262,-5 2-296,0-4 1,1-2 455,-1-5-191,1 0-100,-1 0 0,1 0-90,-1 0 0,-3 0-106,-1 0 0,-3 0-148,4 0 1,-6-2-315,2-1-491,-3 1 1019,-1-8 0,5 4 0,2-6 0</inkml:trace>
  <inkml:trace contextRef="#ctx0" brushRef="#br0" timeOffset="32">15053 3997 7001,'0'-6'1711,"0"1"-1249,0 5-274,5 0 0,1 0 7,6 0 1,-1 0-127,0 0 1,-3 0 78,0 0 0,-1 0-62,5 0 1,-1 0 128,0 0-265,1 0 90,-1 0-222,1 0 66,-1 0 1,-3 0-447,-1 0 174,-4 0-106,2 0-78,-5 0 1,0 0 0</inkml:trace>
  <inkml:trace contextRef="#ctx0" brushRef="#br0" timeOffset="33">15441 3712 7878,'0'-12'431,"0"1"210,0 5 250,0 1-109,5-1-690,-4 5 1,4 1-78,-5 8 1,0 2 89,0 1 0,4 6-145,0 2 1,0 2 73,-4 2 0,0 0-111,0 0 1,0 1-78,0 3 112,0-3 1,0 8-158,0-6 1,0 5-56,0-5 130,0 1 0,-4-5 51,0-3-127,0 2 113,4-8 134,0 8 63,0-8 0,0 4-105,0-6 1,0-3 242,0-1-196,0-4 54,0 7-995,0-9 406,0 4 483,0-5 0,0 0 0</inkml:trace>
  <inkml:trace contextRef="#ctx0" brushRef="#br0" timeOffset="34">16126 3826 7944,'0'-6'21,"0"-5"185,0 5-76,0 0 1,0-1 378,0 4 246,0 1-465,0-3-6,0 5 0,0 5-511,0 3 209,0 7 1,0 3 23,0 5 1,0 3-109,0 1 1,0 4 68,0-5 0,0 1-65,0-4 1,2 2-161,1-2 139,-1 2 0,3-12 90,-5 2 1,1-2 107,3-2 65,-3 1-166,4-1-182,-5-4-302,5 3-97,-4-4-378,5 0 981,-6-1 0,-6 1 0,0 0 0</inkml:trace>
  <inkml:trace contextRef="#ctx0" brushRef="#br0" timeOffset="35">16309 3780 7952,'0'-7'29,"0"-1"0,4 4 364,0-3 118,-1 4-290,-3-2 1,2 5-15,1 0 1,-1 5-158,2 3 1,1 7 123,-2 4 0,1 4-290,-4 3 1,4 4-50,0 4 0,0-1-53,-4-3 0,0 2 71,0-5 1,3-1-118,1-3 0,0-4 167,-4 0 0,0-5 40,0 2 0,1-8 202,3 0-235,-3-5-15,5 7 1,-6-8-289,0 6 312,0-6 81,0 3 0,-6 1 0,0 0 0</inkml:trace>
  <inkml:trace contextRef="#ctx0" brushRef="#br0" timeOffset="36">16103 4100 7952,'0'-8'-813,"0"1"609,0 4 1,2-6 827,1 6 1,0-1 345,5 4-1012,-1 0 0,8 0-108,1 0 0,3 0-57,-4 0 1,5 0-18,-1 0 0,3-4-697,1 0 921,0 0 0,-1-1 0,1-1 0</inkml:trace>
  <inkml:trace contextRef="#ctx0" brushRef="#br0" timeOffset="37">16526 3780 7879,'-4'-7'541,"0"-1"-112,1 6-829,3-4 162,0 6 391,0 6 0,0 1-73,0 8 1,3-1-81,1 5 1,4 2 98,-4 5-267,4-2 236,-6 9-128,3-3 0,-4 0-147,3 1 0,-3-6 111,3 2 0,-3-5-45,-1-3 1,0-2 180,0-6 0,0 1 295,0-1-91,0-4-63,0 3-197,0-9 350,0 4 1304,0-5-1500,5 0 1,-2 0-36,4 0 1,-3-1 34,4-3 1,-4 3-102,3-3 1,1 1 17,3 0 1,1 1-132,-1-2 1,-2 3-114,3 1 0,-7-1 79,6-3 1,-2 3-87,2-3 0,1 3 39,-1 1 1,-3 0-77,-1 0 1,-3-1-105,4-3 0,-4 2-489,3-1 467,-4 1-98,2 2-105,-5-5 562,0 4 0,-5-9 0,-2 4 0</inkml:trace>
  <inkml:trace contextRef="#ctx0" brushRef="#br0" timeOffset="38">16503 4020 7861,'0'-11'-327,"5"3"831,3 0-333,2 6 1,3-3 20,2 5-95,3-5 0,3 4 155,-2-3 1,3-1 34,-3 1-288,2 0 0,-2 3-127,1-3 0,-7 3-76,3-3 0,-4 1-825,0 0-60,-6 1 1089,-1-3 0,-5-5 0,0-3 0</inkml:trace>
  <inkml:trace contextRef="#ctx0" brushRef="#br0" timeOffset="39">16503 3780 7875,'0'-11'0,"1"-1"291,3 1 0,3 5 28,4 2-724,0-2 275,6 4 1,-1-7 119,3 6 145,3-1-61,-4 4-114,5 0 1,-4-4-163,0 0 1,-2 0 157,2 4 44,3 0 0,-9 0 0,3 0 0</inkml:trace>
  <inkml:trace contextRef="#ctx0" brushRef="#br0" timeOffset="40">16937 3700 8299,'0'-6'723,"0"1"-435,0 5-247,0 5 1,0-1 37,0 7-24,0 3 1,1 9-64,3 0 0,-3 5 125,3 2 0,-2 3-241,-2 2 1,0-1 41,0 0 0,0-4-30,0 1 0,0-6 116,0 2 1,0-4-115,0-4 0,0 1 82,0-5 0,0-3 54,0-5-16,0 1 0,0 0 31,0-1-172,0-4-249,0 2-60,0-5-637,0-5 1077,0-2 0,-6-4 0,0 0 0</inkml:trace>
  <inkml:trace contextRef="#ctx0" brushRef="#br0" timeOffset="41">16949 3769 7888,'0'-8'439,"0"1"0,0-1 271,0-3-572,0 4-167,0-3 1,1 9 218,3-3 0,2 3 43,5 1 0,1 5-117,-1 2 1,2 9-114,2 3 0,-1 4 38,5 3-97,-5 3 160,3 6 1,-5-1-387,4 0 169,-4 0 0,3-4-185,-7-4 197,2 3 0,-3-8 29,4 2 1,-3-7-50,-1 3 106,1-5 1,-1 3-15,1-6-129,-5 0 128,7 1-521,-9-6 201,4-1-18,-5-5-471,0 0 839,-5 0 0,-1 0 0,-6 0 0</inkml:trace>
  <inkml:trace contextRef="#ctx0" brushRef="#br0" timeOffset="42">16891 4100 7820,'0'-6'636,"0"-4"-237,6 8-268,5-3 1,3 1-225,5 1 1,0-1 192,4 4 1,1-4-98,3 0 1,-3-3-78,2 3 1,-2-1-541,-1 1 614,0 3 0,-5-10 0,-2 5 0</inkml:trace>
  <inkml:trace contextRef="#ctx0" brushRef="#br0" timeOffset="43">17405 3803 7924,'0'-6'-777,"0"1"1521,0 0-215,0 3-223,0-3 0,0 7-26,0 1 0,0 4-174,0 4 0,0 2-164,0 2 1,0 3 84,0 5 0,0 3-133,0 1 1,4 3 137,0-3 0,0 4-90,-4-5 1,0 1-329,0-4 165,5-6 101,-4 5 1,4-9 57,-5 2 96,5-2 24,-3-2-308,8 0-316,-9-4-72,4-2 278,-5-5 360,0 0 0,-5-5 0,-1-2 0</inkml:trace>
  <inkml:trace contextRef="#ctx0" brushRef="#br0" timeOffset="44">17268 3872 7924,'0'-12'-503,"5"1"1,-2-1 1216,5 1 0,-5 1-207,5 2 1,-4-2-95,3 2 1,2 2-239,7-2 1,-3 5 13,7-5 0,-1 6-270,3-2 1,1 2 99,0 2 0,-1 2-195,-3 2 0,2-2 121,-2 6 0,2-1-161,-2 5 0,1 3 8,-5 0 1,0 2-74,-3-2 1,-1-1 90,1 5 0,-6-4-42,-2 4 1,-3 0 72,-1 4 0,0-1-9,0-3 78,-5 2 1,-1-3-57,-6 5 0,-3-5 89,0-3 0,-6 1 104,2 0 1,-2-1 169,-2-4 1,0 1-111,0-1 0,2-1 350,2-2-223,-3 2 82,9-9 158,-3 9-41,5-8 92,-1 8-475,6-9-466,1 4-679,5-5 404,0 0 371,5 0 320,1 0 0,11-5 0,0-1 0</inkml:trace>
  <inkml:trace contextRef="#ctx0" brushRef="#br0" timeOffset="45">17954 3826 7884,'0'-11'-835,"0"-1"1401,0 1-311,0 4 0,0 1-22,0 2 1,-4 2 172,0-6 165,0 6-98,-1-4-319,4 6 1,-6-3-58,4-1-54,1 0 23,-8 4 1,4 0-79,-6 0 0,1 1 83,0 3 1,-1-1-166,1 4 153,-1 1 0,1 3-35,0 1 1,0-1-146,4 1 30,2-1 1,5 0 90,0 1 0,0-1-200,0 1 192,0-6 2,0 9 0,5-7 21,2 7 0,7 0 5,2-3 0,0 2-22,-1-7 0,-1 3 4,5 2 0,-5-1-60,1 1 65,-2-1 0,-1 1-49,-1-1 0,0-1-276,1-2 273,-1 2 1,-3-4-94,0 6 1,-6-1 74,2 1 0,-3-1-11,-1 0 0,0 1 61,0-1 1,-5-3-1,-3-1 1,-3 1 142,-4 3-160,2 1 1,-8-5 61,1 1 1,0-2 74,1 2-198,-2 2 0,4-7-122,-2 4 1,6-4-317,6 1-493,-1 2 1022,2-5 0,1 4 0,5-5 0</inkml:trace>
  <inkml:trace contextRef="#ctx0" brushRef="#br0" timeOffset="46">18102 4237 9496,'6'1'401,"-2"3"0,-3 4-146,-1 7 0,0-1 108,0 5 0,0 0-222,0 4-107,-5 0 126,4 0 1,-8-1-202,5 1 47,-4 0-358,1 0 0,-4 0-435,-1 0 1,1-2 442,0-2 344,-1-2 0,1-1 0,-1 2 0</inkml:trace>
  <inkml:trace contextRef="#ctx0" brushRef="#br0" timeOffset="47">18959 4511 7785,'-7'0'-219,"2"0"1608,5 0-1183,-5 0 149,4 0-123,-4 0 1,5-1 214,0-3-198,0 3 1,-1-9-88,-3 2 1,2-2-1,-1-1 1,1-1-13,2 1 0,-3-5-173,-1 1 1,0-6 5,4-2 31,-5 0 1,2-6 166,-4 2-513,4-2 213,-7-5 0,5-4-361,-3 0 363,-2-6 0,8 8-48,-6-6 0,6 1-40,-2-1 0,1-2 65,-1 2 1,3 3 24,-3 1 0,3 3 170,1 5-28,0 2 0,0 5-144,0 0 259,0 5-176,0 2 0,0 8 199,0 1-135,5-1 0,-2 2-18,4 2 1,1 3-8,3 1 1,2 0-53,2 0 44,-2 0 0,7 1 2,-5 3 1,1-2-6,-5 6 0,4-4-8,1 3 1,-5 1-47,-3 3 1,-1 1-8,5-1 1,-6-3 0,-2-1 0,1 1-99,-1 4 0,-1 0 39,-3 3 0,0-2-388,0 2 338,0-2 1,0-2 11,0 1 1,-3-1 28,-1 1 51,0-6 0,0 4 185,0-2-200,-4-3 340,1 5 36,1-4 107,1 1-273,5 3 51,0-9 0,1 4-89,3-5 1,2 4 7,6 0 0,-1 1-23,0-1 0,-3-3 8,0 3 0,-1 2-32,5 2 1,-1-2 23,1 2 1,-2-4-93,-3 3 0,2 1 30,-5 3 1,4-3-17,-5-1-83,1 1 1,-4 3 116,0 1 0,-1-1-68,-3 1 1,-3-1 45,-9 1 1,2-2-61,-5-3 1,5 3 38,-1-2-60,-3 2 1,7-2-6,0-1 0,0-3-448,8 4 65,-6-6-113,7 4 590,-3-6 0,10 5 0,2 1 0</inkml:trace>
  <inkml:trace contextRef="#ctx0" brushRef="#br0" timeOffset="48">19347 3940 7868,'0'-11'1192,"0"4"-1072,0 2 1326,0 5-1314,5 0-166,1 0 79,6 0 0,-1 0-36,1 0-89,-6 0 13,4 0 7,-4-5 1,10 4-24,-1-3 0,0 3 96,-3 1 1,-1 0-97,0 0 0,1-4 72,-1 0 1,-3 1-95,-1 3 1,-3 0-589,4 0 299,-6 0 31,4 0 363,-6 0 0,0-6 0,0 0 0</inkml:trace>
  <inkml:trace contextRef="#ctx0" brushRef="#br0" timeOffset="49">19712 3666 7927,'2'-11'0,"1"-1"0,-1 1 226,3-1 1,-5 5 406,0-1 0,1 6 346,3-2 94,-3 3-896,4 1-117,-5 10 0,0-1 131,0 10 1,0 1 48,0 7 0,0-2-220,0 5 1,0 0 59,0 0 1,0 3-226,0-2 1,0-2 112,0 1 0,0-4-135,0 0 0,0-2-101,0-1 470,0 0-95,0-5 1,0-2 13,0-4-74,0-1-47,5 1-1,-3-1 1,3-3-113,-5-1-161,0-4 1,0 3-1265,0-2 1538,0-3 0,0 4 0,0-5 0</inkml:trace>
  <inkml:trace contextRef="#ctx0" brushRef="#br0" timeOffset="50">20500 3735 7880,'-6'-7'-332,"1"2"640,5 5 1,0 1 28,0 3 0,0 3 83,0 4 0,0 4-216,0 0 0,4 6 25,0-2 1,3 2-244,-3 2 42,5 0 1,-7-1-220,6-3 1,-4 1 47,4-5 99,-6 6 0,3-9-202,-5 3 0,1-2 57,3-1 0,-3-5-347,3 1 200,-2-1 0,-4 1-519,-2 0 855,3-6 0,-9 8 0,4-3 0</inkml:trace>
  <inkml:trace contextRef="#ctx0" brushRef="#br0" timeOffset="51">20215 3757 7924,'5'-11'180,"1"5"-2,1 1 1,7 1 30,-3 0 0,3 0-18,-3 4 1,5 0 100,-1 0 1,5 0-61,-1 0 1,7 0-123,0 0 0,6-4 120,-2 1 0,0-5-261,0 4 1,-1-1 22,2 1-83,2 3 1,-9-8 37,2 5 1,-5-1-106,-2 1 101,-5 3 1,2-8 6,-4 5 107,-6 1-35,4 3 0,-9 0 80,5 0 102,-6 0-130,0 5-83,0 1 0,0 11-25,0 2 73,0 2-76,-6 2 0,1 4 0,-2-1 1,-3 5-60,2-5 1,2 5-185,-2-4 0,4-2 159,-3-6 1,4 1 52,-1-5 1,-1 5 197,1-5-186,1 0 0,3-7 20,0-1 244,0 1-341,0-2-168,0 4 120,0-8-299,0 3 193,0-5 1,3-2-766,1-1 253,0-4 799,-4-4 0,0-6 0,0 0 0</inkml:trace>
  <inkml:trace contextRef="#ctx0" brushRef="#br0" timeOffset="52">20717 3735 7924,'0'-12'-1169,"0"1"1753,6-6 0,-4 5 285,6-4 41,-6 9-548,8 2 0,-3 5-169,4 0 1,1 9 38,-1 2 1,0 8 26,1 0 1,-1 8-150,1 3 0,-1-1-165,0 2 0,1-5-281,-1 5 0,1-6 244,-1 2 0,-3-3-186,-1-1 0,1-2 75,3-2 90,-4 3 0,3-9-7,-2 2 1,0-2 176,0-2 0,1-3-124,-5-1 1,3-3-221,-3 4 231,0-6-313,1 3 1,-2-1-128,4 0-627,-4 0 476,2-4 647,-5 0 0,0 0 0</inkml:trace>
  <inkml:trace contextRef="#ctx0" brushRef="#br0" timeOffset="53">20695 4020 7853,'7'-6'-77,"1"2"1,-1-1-63,5 1 0,1 0 263,2 4 1,-3-4 201,4 1 0,1-1-217,3 4 50,-4-5-40,6 4 1,-6-6-191,3 3 60,-2 3-272,-1-4 1,-3 5 282,2 0 0,-2-5 0,-2-1 0</inkml:trace>
  <inkml:trace contextRef="#ctx0" brushRef="#br0" timeOffset="54">21174 3678 8020,'0'-12'0,"0"1"0,0-1 0,2 5 810,1-1-175,-1 5-212,8-2-60,-9 5 0,4 3-219,-5 5 27,0-1 1,0 19-19,0-4 0,0 9-86,0-1 1,0 3-95,0 2 1,0-1 94,0 0 1,0-3-777,0-1 510,0-5 0,0 3 0,0-5 0,0-1-119,0-3 0,0-3 304,0-4-157,0-1-76,0 1 169,0-6-402,0-1 120,0-5 1,-5 0 0,-1 0 0</inkml:trace>
  <inkml:trace contextRef="#ctx0" brushRef="#br0" timeOffset="55">21380 3769 7897,'0'-18'500,"0"2"-245,0 4-69,0 6 77,0 1 232,5 5 1,-4 2-107,3 6 0,-3 5-329,-1 9 190,0 1-194,0 0 1,0 5-103,0 3 0,0 2 73,0 1 0,-4-4-132,1 1 1,-2-6 100,1 2 1,3-4-88,-3-4 1,2-3-91,2-4 34,0-1 84,0 0 392,0-4-167,0 3 121,0-9-86,0 4 1,2-5-71,2 0 0,-2 0 97,6 0 1,-1-4-108,5 1 0,3-2 26,0 1 1,2 1-214,-2-4 12,-2 4 1,4-6 157,-1 5-227,-4-5-54,10 8 168,-9-4 1,4 1-126,-1 0 1,-4 1 30,3 3 1,-6-2-465,-1-1-85,0 1-387,-2-3 177,4 5 375,-9 0 408,4 0 1,-15 5 0,-2 2-1</inkml:trace>
  <inkml:trace contextRef="#ctx0" brushRef="#br0" timeOffset="56">21962 3746 7851,'0'-11'0,"0"-1"30,0 1 1,2-1 200,1 1-155,-1 5 0,1-3-173,-6 5 1,0-4 238,-4 4 1,-5 1 198,-3 3 1,-2 0-376,2 0 184,-3 0-36,-4 0 0,0 5 83,3 2-48,-3-2-87,10 6 0,-9-5 28,6 5 0,1 1 12,7-1 1,0 1-205,3-1 159,3 0 0,-3 1-95,8-1 0,2 1 104,6-1-16,-1 1 1,2-5 42,2 1-173,-2-1 118,9 5 1,-9-1 23,6 1-23,-5-6 0,7 4 3,-6-2 1,1 2-5,0 1 0,-4 1-49,4-1 0,-4 1-15,0-1 1,-1 0-158,1 1 206,-6-1-12,4 1 1,-9-1-142,3 1 140,-3-1-10,-1 0 0,0 5-3,0-1 1,-5-1 47,-2-7 1,-3 4 139,-2-4 1,-3 2-17,0-1 1,-6 1 211,2-6 1,-1 5 44,1-4-337,-3 0 1,6-4 131,-3 0-1017,-3 0 582,10 0 1,-5 0-790,6 0 503,4 0 500,-3 0 0,4-5 0,-6-2 0</inkml:trace>
  <inkml:trace contextRef="#ctx0" brushRef="#br0" timeOffset="57">12015 3312 8102,'6'-8'-278,"-2"1"262,-3 4 1,0-6-161,3 6 213,-2-1 123,3-1 158,-5 3-70,0-3 703,0 5-904,-5 5 1,2 2 42,-5 4 1,5 4-10,-5 1 0,0 5-3,-3 2 1,-4 1 3,-1 7 1,1-1-26,4 4 0,-4 2-6,-1 2 1,1-3-120,4 4 0,1 0 132,2-1 1,-2 1-124,2-1 1,2-2 57,-2 2 0,6-2-51,-2-2 0,3 0 61,1 0 0,0 2-33,0 2 1,0-3 17,0 4 1,5-4 1,2-1 0,3-1-15,2-2 0,3-2-1,0-2 0,2-3-231,-2 2 242,-2-7 0,4 3 26,-1-3 0,-4-3-3,4 0 0,-4-4 16,0 0 1,-1-1 104,1 1 1,-2-1-65,-3 1 61,4-1 1,-6 0 179,2 1-238,3-6 40,-8 4 0,4-8 449,-2 1-196,-3 4 86,9-6-437,-9 9-172,10-9 0,-9 4-163,6-5 1,-6 2-1061,2 2 1379,2-3 0,-4 4 0,3-5 0</inkml:trace>
  <inkml:trace contextRef="#ctx0" brushRef="#br0" timeOffset="58">22259 3209 6955,'-1'-6'365,"-3"2"312,3-2-472,-4 4 1,5-4 263,0 2-265,0 3-12,0-4 491,0 5 1,4 5-556,-1 3 1,5-2 39,-4 2 0,5 1-34,-2 6 1,4-1-62,0 5 64,0-5-15,1 7 0,0-3-17,4 5 29,-9 0-113,9 0 1,-10 1-87,5 2 1,-1-2 56,-2 3 1,2 1-101,-2-1 1,-2 3 8,2-3 1,-4 4-95,3 0 0,-3-2-44,4 2 43,-6-6 150,3 8 1,-5-9 67,0 3-52,0 2 1,0-5-61,0 3 136,0-3-88,0-1 48,-5-1 1,0 1 92,-3 0 1,-2-1-70,3-3 0,-3 2 10,-2-2 1,2-1-181,2 1 142,-2-5 5,4 8 0,-2-10-110,1 4 99,-1 1 0,0-4-39,1 2 30,-1-2 1,-2-2-1,2 1 1,-2-2-3,3-2 1,0 0 48,0-4 78,-1 5 0,0-4 103,1 3 8,4-3-165,-7-5 198,9 0-12,-4 5-186,5-4 1,-1 4 106,-3-5-75,2 0-230,-3 0-3458,5 0 3596,0-5 0,5 4 0,2-4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4.283"/>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2238 12038 8417,'0'-7'935,"0"2"-381,0 5-361,0 5 0,2 2-2,2 4 1,-3 6 67,3 2 1,1 7-42,-1 5 0,1 3-134,-2 4 1,-1-1 110,1 5 1,-1-4-326,-2 4 0,1-7-57,3-1 0,-3-1-13,3-6 0,-3-2 81,-1-6 1,1 2 60,3-6 0,-1 0-100,4-3 1,-4-1 88,1 0 20,2-4-22,-5 3-467,4-9-246,-5 4-362,0-5 1146,0-5 0,-5-1 0,-1-6 0</inkml:trace>
  <inkml:trace contextRef="#ctx0" brushRef="#br0" timeOffset="1">2147 12175 8063,'0'-18'-553,"0"3"763,5 2 1,-2 2 355,4-1 1,-3 2-61,4 2 0,-4-1-148,3 6 1,1-5-224,3 4 0,6-5 127,2 2 0,0 2-232,4 1 1,-3-1-41,7 1 1,2-4-46,1 5 0,2-1-182,-2 4 0,2 0 124,-5 0 0,-2 1-148,-6 3 136,3 2 0,-10 6-22,4-1 0,-9 0 34,-3 1 1,-3 4-28,-1 3 1,-5-1-95,-2 1 0,-9 0-142,-3 4 302,-2-5 0,-6 2 105,1-5 1,-5 4-81,4-3 74,1-1 1,3-4 174,0 1 0,4-5 57,0 1 7,5-6 1,-1 5 40,7-3 125,3-3-61,5 4 18,10-5-284,-2-5 1,14 4 239,-3-3-214,2 3-38,2 1 1,4 0-97,-1 0 0,1 0 60,-4 0 1,0 1-128,-1 3 0,0 2 78,-3 5 1,1 1-75,-4-1 1,3 4-348,-4 1 172,0-1-18,-9 1 1,3-2-86,-5 5 1,0-3 92,-4 3 0,-1-5-29,-3 1 0,-3 1 200,-4 0 0,-5-1 103,-3-4 1,1 1-91,-1-1 1,-4-1 180,-4-2 1,1 1-11,3-5-133,5 4 2,-4-6 0,10 3 163,-4-5 56,9 0-463,-3 0-356,8 0 287,-3-5 1,7 0 341,1-3 0,4-7 0,4 2 0</inkml:trace>
  <inkml:trace contextRef="#ctx0" brushRef="#br0" timeOffset="2">2878 12175 7915,'-1'-18'111,"-3"3"0,3 2 615,-3 2-321,3-1-195,1 1 1,-4 3 503,0 0-312,0 6 110,4-3-112,0 5 1,0 5-363,0 3 0,0 7 132,0 4 1,4 2-136,0 2 1,0 5-326,-4 3 173,5 2 106,-4 1 0,4 0-810,-5 0 457,0-4 129,5 3 1,-4-9-59,3 2 0,-3-3 72,-1-4 1,0-2-61,0-6 1,0-3 198,0-1 1,0-3 459,0 4 118,0-6-315,0 3-36,0-5 286,6 0-231,-5 0-53,4 0 1,-4 0 96,3 0 0,-1 0-159,4 0 0,1-3-44,3-1 0,1-1 13,-1 1 1,4 3-92,0-3 1,6-1-49,-2 1-38,2 0 150,2 4 0,-1-1-223,-3-3-30,2 3 149,-3-4 0,1 5-138,0 0 0,-5 0 132,1 0 1,-2-4-15,-1 0 1,-5 0-216,1 4-218,-6 0-705,3 0 824,-5 0 1,-5-4 410,-2 1 0,-3-1 0,-2 4 0</inkml:trace>
  <inkml:trace contextRef="#ctx0" brushRef="#br0" timeOffset="3">2912 12369 7940,'-7'-4'-118,"-1"0"-1,6-5 370,-4 3 1,6-2 435,0 1 1,6 4 61,1-1-368,3 3-181,2-4 1,4 4 95,3-3-76,3 3-143,1-4 0,0 3-82,-1-1 1,1-3-10,0 3 1,0-1-278,0 4 0,-2-4 91,-2 0 0,2 0-108,-6 4 0,0-3-1254,-3-1 684,-6 0 878,-1 4 0,0 0 0,1 0 0</inkml:trace>
  <inkml:trace contextRef="#ctx0" brushRef="#br0" timeOffset="4">2889 12060 8078,'-6'-5'0,"1"3"501,5-6 1,0 6-383,0-8 0,1 8 332,3-2-62,2-2-140,6 5 0,-1-6 168,1 4 1,4 1-187,3-1 0,3 1-206,1 2 1,0-3-436,-1-1 264,1 0 208,5 4 0,-4 0-675,3 0 208,2 0 264,-5 0 141,4 0 0,0 5 0,1 1 0</inkml:trace>
  <inkml:trace contextRef="#ctx0" brushRef="#br0" timeOffset="5">3735 12083 7679,'-7'-5'918,"2"4"119,5-9-4,-5 9-775,4-5 0,-4 8-145,5 2 0,0 6-39,0 5-115,5 5 80,-4-2 1,5 10-266,-2 2 151,-2 3 49,3 2 1,-2-2-143,1-3 1,1 2-94,-1-6 0,-3 0-257,3-7 1,-1-3 243,1-4 205,-3-1-128,4 1-100,0-6 202,-4 4-450,4-9-432,-5 4 977,0-5 0,-5-5 0,-1-1 0</inkml:trace>
  <inkml:trace contextRef="#ctx0" brushRef="#br0" timeOffset="6">3426 12095 8044,'0'-12'0,"2"5"-8,1-1 1,0 6 38,4-2 14,1 2 175,9 2 1,-3 0 319,5 0 0,1-3-317,7-1 0,-2 0-116,5 4 1,1 0 36,3 0 0,0-4-123,1 0 0,-2 1-260,-3 3 139,3-5-25,-9 3 0,8-4-87,-5 2 0,-1-1 142,-3-3 1,-4-2-98,0 3 1,-4 0 169,4 0 84,-5-1 0,3-2-26,-6 2 125,-4-2 0,-2 8 535,-5-6-295,0 5 174,0-2 78,0 5 1,0 5-657,0 3 0,0 3 34,0 5 0,-4 1-160,0 6 0,-1 7-223,1 4 1,3 0 173,-3 4 1,-1 1-400,1 0 357,0-1 1,4-4-488,0 0 0,0-5 226,0-2 0,0-7 300,0-1 1,0-5-91,0 1 0,0-6 366,0-1 1,4-4-158,0 3-231,0-4 118,-4 2 0,1-5-97,3 0 0,-3-1 247,3-3 0,-3-2 0,-1-6 0</inkml:trace>
  <inkml:trace contextRef="#ctx0" brushRef="#br0" timeOffset="7">4100 12049 8011,'0'-18'0,"0"2"0,0 1 242,0-1 0,0 1 416,0 4 1,0 3 557,0 0-611,0 6-293,0-3 0,0 6-21,0 3-150,5 2-1,2 11 1,5 4 57,3 6 0,-1 5-43,5-2 1,-3 7-130,3 1 0,-2 4-150,2-4 1,3 0-428,-3-4 0,-1-1-500,1-2 563,-5-3 245,7-6 1,-8-2-133,2-1 79,-2-5 181,-2 2 0,1-5-33,-1 1 0,-3-1-19,0 1 1,-5-5 194,5 1 0,-4-6-143,3 2 1,-4-1-144,1 1-199,-3-3 457,-1 4 0,-5-5 0,-1 0 0</inkml:trace>
  <inkml:trace contextRef="#ctx0" brushRef="#br0" timeOffset="8">4077 12437 7918,'12'-7'287,"-1"-1"0,6 0 359,2-3 0,1 1 588,-1 2-579,3-2-328,-5 9 1,1-9-87,-3 2-269,3 3-331,-5 0 0,7 5-1498,-5 0 1857,6 0 0,-9 0 0,5 0 0</inkml:trace>
  <inkml:trace contextRef="#ctx0" brushRef="#br0" timeOffset="9">5368 12038 8057,'-7'-7'-493,"-1"1"298,4 2 391,-5 3 0,6-4 218,-4 5 1,3 0 315,-4 0 268,6 0-326,-3 0-375,5 0 0,0 5 107,0 2-171,0 4-130,0 5 1,4 2 71,-1 5 1,6 3-81,-1 1 1,-2 5-243,2-2 1,-2-1-52,2 2 0,1-6-339,-6 2 0,2-7-164,-1-1 485,-2-5 1,3 3-164,-5-6 74,5 0 208,-4 1-294,4-6-69,-5 4-219,0-8-439,0 3 1118,0-5 0,0 0 0</inkml:trace>
  <inkml:trace contextRef="#ctx0" brushRef="#br0" timeOffset="10">5345 12232 8057,'-5'-7'-760,"4"-3"506,-4 9 1263,5-4-388,0 5-303,5 0 0,1 0 84,5 0 1,2 1-157,2 3 1,3-3 0,5 3 0,1-3-21,3-1 0,-2 0-29,6 0 1,-6 0-553,2 0 219,-3-5 185,-7 4 0,4-5-1235,-6 2 628,0 3-23,-3-10 0,-5 9 581,1-6 0,-6 1 0,3-5 0</inkml:trace>
  <inkml:trace contextRef="#ctx0" brushRef="#br0" timeOffset="11">5299 11992 8035,'12'-12'0,"-1"5"126,1-1 1,4 2 338,3-2 1,-1 2-173,1 2 1,0 3 126,4-3 1,0 3-209,-1 1 1,1-4-122,0 0 0,0 0-121,0 4 0,-4-3 133,0-1 1,0 0 126,4 4 0,0-4-101,-1 0 1,1 1-180,0 3 50,0 0 0,0-6 0,0 0 0</inkml:trace>
  <inkml:trace contextRef="#ctx0" brushRef="#br0" timeOffset="12">5859 11958 8049,'-6'0'-351,"0"0"1,6 5 1103,0 2-293,0-2-108,0 11 0,2-9 202,2 8 0,-3 3-319,3 1 1,1 7-162,-1 0 0,1 2 32,-2-1 1,0-2-242,5 6 0,-5-6-106,5 2 1,0-3 161,3-1 0,4-2 17,0-2 0,2-2-39,-2-6 0,-2-1-58,2-2 0,2 1 179,-2-5 0,1-1 11,0-3 0,-2 0 10,5 0 0,-4-5 146,4-2 1,-4-3 131,4-2-121,-5-4-77,3 3 1,-2-9 159,0 3 9,-5-2-134,0-2 1,-8-1 185,1-3 1,2 2-203,-1-6 1,0 5-21,-4-5 0,-5 5-115,-3-5 0,2 7-314,-2 1 1,5 5-782,-5 7 542,5 0-11,-7 4 0,8 2-413,-6 5 1,6 1 971,-2 3 0,3 8 0,1 5 0</inkml:trace>
  <inkml:trace contextRef="#ctx0" brushRef="#br0" timeOffset="13">6521 11969 8044,'0'-6'310,"0"-4"-79,0 8 424,0-3 557,0 5-779,-5 0 130,4 0-354,-4 0 1,1 5-85,0 3 1,-1 3-130,1 5 0,3 5 123,-3 6 1,3 5-86,1-2 1,0-1-336,0 2 0,0-2 19,0 1 1,0-2-81,0-5 0,1-4 165,3 0 0,-1-5 44,4 1 124,-4-2 25,7-2 1,-9-3-62,3 0 33,2-6 45,-4 3-17,3-5 1,-5-5-293,0-2 269,0-4 41,-5 5 0,3-5-14,-1-1 0,-2-1 34,1-6 0,-4 0 156,4-3 0,-3-1 25,3 0 0,-4 0-113,4 0 0,-1 4 252,2 0-255,1 5 163,-3-2 207,5 9-112,0-3-274,0 9 6,0-4 0,5 10-21,3 3 1,3 3-166,5 4 0,-1 3 88,8 5 0,-3 0-202,7-1 1,-3 1-250,-1 0 1,3 0 207,1 0 1,1-5 111,-2-3 0,-2-4 117,3-3 1,-4 1 133,-4-5 1,1 3-54,-4-3 1,-1 0 155,-4-4 0,1 0-75,-1 0 1,-3 0 153,-1 0 1,-4-1 751,1-3-667,2-3 0,-5-4 64,3 0 1,-4-5-26,-4 1 1,2-6 75,-6-2 1,4 0-253,-3-4 1,3-2-163,-4-1 0,6-3-562,-2-2 297,3 1 197,-4 0 1,3 5-675,-2 2 1,3 3 340,1 1 0,1 5-1251,3 3 960,-2 2 0,3 6 28,-5-1 0,0 7 4,0 1 0,3 2-120,1 10 1,5-2 700,-1 9 0,7 0 0,3 4 0</inkml:trace>
  <inkml:trace contextRef="#ctx0" brushRef="#br0" timeOffset="14">7389 11980 8107,'2'-11'-416,"1"0"166,-1-1 445,8 1 0,-9-1-74,3 1 0,-3 3 1208,-1 1-899,0-1 1,-5-2-157,-3 2 0,-2 3-102,-1 5 1,-1 0-9,1 0 0,-5 2 44,-3 1 1,-3 4-34,-1 4 1,-1 6 26,-3 2 0,7 3-117,-3 5 0,4-1-237,0 4 0,3-3 21,4 3 1,2-3-85,2 3 0,3-3 118,5 3 0,0-4-86,0 0 1,9-3 65,3-4 0,3 1 59,0-4 0,4-5 264,8-3 0,-3-2-93,3 2 0,0-3 204,0-5-118,0 0-137,-4 0 1,-1 0-121,1 0 0,-4-4-183,0 0 1,-1-1-426,1 1 1,-1 3 665,-3-3 0,-2-2 0,3 0 0</inkml:trace>
  <inkml:trace contextRef="#ctx0" brushRef="#br0" timeOffset="15">7823 11980 8028,'-1'-10'23,"-3"3"229,3 2 194,-4 0 423,5 3-166,0-3-157,0 5-343,0 5 0,0 7 27,0 7 1,0 2-1,0 2 1,0 1-88,0 3 1,1 1-116,3 2 1,-3 2-77,3-5 0,1-1-262,-1-3 0,4-1-68,-5-3 1,2-3-5,-1-4-301,-3-1 365,5 1-86,-1-6-992,-4 4 684,4-9 712,-5 4 0,-5-5 0,-1 0 0</inkml:trace>
  <inkml:trace contextRef="#ctx0" brushRef="#br0" timeOffset="16">7538 11969 8067,'11'-10'48,"1"2"0,-1-1 65,0 6 1,5-1 114,-1 4 0,6-1 267,2-3 1,1 2-194,7-1 1,1 0 87,6-1 0,-3 3-169,3-3-166,-2-2 106,-2 0 0,0-2-184,1 0 1,-5 1 15,1-5 1,-6 5-40,2-1 1,-5 0 78,-3-3 0,2 1 0,-6 2 0,-4-2 193,-3 2-18,-5 3 338,7 0-215,-9 5-181,4 0-66,-5 0 1,-4 9-188,0 3 1,1 8 162,3 3 1,0 1-116,0 6 1,0 1 49,0 3 1,0-1-36,0-2 1,0 2-278,0-3 134,0-2 26,0 0 0,0-5-55,0-1 0,0 0 181,0-3 0,1-2-17,3-6 0,-2 0 20,6 1 1,-4-2 9,3-2 0,-3 0-378,4-4 4,-6 5 1,7-6-149,-5 4-228,0-4-728,-4 2 1496,0-5 0,0 0 0</inkml:trace>
  <inkml:trace contextRef="#ctx0" brushRef="#br0" timeOffset="17">8509 12060 7884,'0'-11'10,"0"0"1470,0 4-576,0-3-353,0 9-209,0-4 87,0 5-214,0 5 0,-4 2-54,0 9 0,-4-2-98,5 5 0,-5 4-172,4 3 95,-5 6 61,8-8 0,-4 8-182,5-6-136,0 1 187,0-4 0,1-5-417,3-3 243,2 3 127,6-6 1,0 1-118,4-5 1,-2-6 236,5 2 1,0-3 5,3-1 0,5-5 59,0-2 1,1-4-52,-2 0 0,-2-4 112,3-1 35,-3-4-60,-6 2 0,-2-4 117,-4-1 0,-2 0-49,-2 0 1,-3-5 112,-5-2 1,-2-3-185,-1-2 1,-5 1-184,-7 0 0,-3 5-119,-5 2 104,-5 3 70,-1 6 0,-9 7-672,0 7-123,0 3 618,9 1 0,-3 9-95,5 2 1,6 8-178,6 0 1,3 6 489,5 2 0,1 2 0,6-1 0,0 3 0,0-1 0</inkml:trace>
  <inkml:trace contextRef="#ctx0" brushRef="#br0" timeOffset="18">8988 11969 8017,'4'-11'-54,"0"-1"1,0 1 395,-4-1 212,0 1-326,0 0 407,0 4-78,0 2 0,0 4 473,0-3-469,0 3 1,0-3-209,0 8 1,-4 2-83,0 6 0,-1 0-167,1 3 1,3 3 123,-3 5 0,3 0-217,1 0 23,0 5-99,0-4 1,4 5-51,-1-2 0,5-3-44,-4 2 0,3-2-261,-3-1 1,4 0 234,-4 0 1,5-5-47,-2-3 1,-2-2 144,-1-2 1,-1 1-120,0-1 412,-1-5-137,3 4 64,-5-8-10,0 3 323,0-5-373,0-5 1,0-2 7,0-4 1,0 0 220,0-1-7,0 1-202,0-6 0,0 3 119,0-5 1,0 0-151,0-4 1,0 4-63,0 0 0,0 5 100,0-1-193,0 2 1,0 6-108,0-1 109,0 6 37,0-3 1,5 10-192,2 2 84,-1 3-27,4 7 0,-3-3-112,9 5 0,-4 0 37,3 4 0,2-4-155,-2 0 0,5-5 100,-1 1 0,-1-2 74,1-2 0,-5-5 429,1-2 0,2-2-170,-2-2 1,0 0 89,-3 0 1,-5 0 426,1 0-12,0 0 1,2-6-87,-3-1 1,2-3 312,-5-2 0,4 1-171,-4-1 1,1-4 122,-2-3 1,-1 1 263,2-1-421,-3-5-244,-1 0 1,0-4-641,0 5 227,0-5 170,0 4 1,0-4-368,0 5 241,0 0-143,0 6 1,0 0-870,0 6 35,-5-1-924,3 1 1037,-3 5 1,2 6-1371,-1 7 2304,-5 8 0,3 3 0,-6 5 0</inkml:trace>
  <inkml:trace contextRef="#ctx0" brushRef="#br0" timeOffset="19">2307 14824 7823,'0'-7'5,"0"-1"0,0 4-197,0-3 0,0-1 86,0-3 0,0 3 405,0 0 0,0 5 98,0-5 1,0 4 93,0-3 1,0 3 271,0-4 161,0 6-689,0-4-64,0 6 0,-1 6-178,-3 1 0,1 8 72,-4 4 0,4 4-116,-1 4 1,3 3 40,1 8 1,0-1-13,0 5 1,0-4-66,0 4 1,4-5-22,0 1 0,3-3 54,-3 0 0,4-6 7,-4-2 0,5-3-82,-2-1 1,-1-4 72,2 0 0,-2-5-108,2 1 1,-3-6-96,-5-2 77,5 1 130,-4 3 1,3-4-62,-8-4 64,3-1 237,-9-2 136,4 0-204,-1 0 1,2-5 4,5-3 0,0 2-129,0-2 0,0 4-112,0-3 0,7 3 97,4-4 1,0 4-18,5-3 1,0 3-89,-1-4 0,6 6 95,-2-2 0,-1 2 22,1-2 0,0 2-40,3-1 0,1 0 145,0-1 1,-1 3-160,-3-3 0,1 3-77,-5 1 0,4 0 66,-3 0 1,-1 0-16,-4 0 1,1 0-341,-1 0 75,-5 0-500,5 0 735,-10 0 1,-6-5 0,-8-1 0</inkml:trace>
  <inkml:trace contextRef="#ctx0" brushRef="#br0" timeOffset="20">2307 15155 7807,'-8'-7'0,"1"-1"0,4 1 29,-1-5 0,3 5-6,1-1 0,4 4 343,0-3 1,5 3 2,-2-4 0,5 4-17,3-3 1,-1 4-106,5-1 0,-4-1-23,4 2 1,-4-1-94,4 4 0,0 0-125,4 0 0,-1-4 28,-3 0 1,3 0 82,-3 4 1,1 0-464,-1 0 0,2 0-63,-2 0 1,-2-4-250,-2 1 0,2-2 168,-2 1 0,4 1-714,-4-4 1204,0-1 0,-3-3 0,-1-1 0</inkml:trace>
  <inkml:trace contextRef="#ctx0" brushRef="#br0" timeOffset="21">2421 14756 7874,'-10'-15'425,"2"-1"98,3 1 0,10 4-247,3-1 1,2 5-123,2-1 1,-1 4 119,0-3 0,1 4-76,-1-1 0,2-1-8,2 1 0,2 1-103,2 3 0,2 0-152,-2 0 1,4 0 1,4 0 0,-3-4-238,3 0 1,-2 0-58,2 4 1,-3 0-289,2 0 1,-1 0 645,-3 0 0,6-5 0,1-1 0</inkml:trace>
  <inkml:trace contextRef="#ctx0" brushRef="#br0" timeOffset="22">3004 14813 7830,'0'-6'1278,"0"0"-370,0 6-507,5 0 1,-3 6-117,6 1 1,0 8-107,3 4 0,0 3 27,1 1 1,-1 0-77,1-1 0,3 6-140,0 3 1,2-3 123,-2-2 0,-2 2-108,2-1 0,-3 0-215,0-5 0,-1 0 135,1-3 1,-5-1-138,1-3 1,0-3-22,3-1 1,-3 0 1,-1-3 1,-3-3-7,4-1 1,-5-3-531,5-1 474,-5 0 1,3 0-332,-2 0 623,-3-5 0,9-1 0,-4-6 0</inkml:trace>
  <inkml:trace contextRef="#ctx0" brushRef="#br0" timeOffset="23">3335 14847 7836,'-6'-11'1018,"2"-1"-939,2-4 0,4 3 152,2-2-107,-3 7 0,3 3 99,-8 5 1,1 1-157,-4 3 1,-6 8-9,-6 7 1,-3 4-103,0 3 0,-1 3 100,0 6 1,-4-1-108,1 0 1,-1 0-17,4 1 0,1-6-2,3-2 1,3-3 71,5-2 0,-1 0 22,1-3 0,4-2-115,4-6 0,-3-3-122,3-1 0,-1-3-684,4 4 895,0-6 0,0 3 0,0-5 0</inkml:trace>
  <inkml:trace contextRef="#ctx0" brushRef="#br0" timeOffset="24">3506 15201 12344,'0'7'-1133,"0"3"-750,0-9 1883,0 9 0,-5-9 0,-1 4 0</inkml:trace>
  <inkml:trace contextRef="#ctx0" brushRef="#br0" timeOffset="25">2204 15612 7506,'7'-6'689,"3"1"164,-4 0-559,5 4 1,1-5-34,-1 6 1,1 2-127,-1 2 0,1-3 9,-1 3 0,4-2-41,0 2 1,6-3 87,-2 3 1,6-3-48,2-1 0,3 0 20,-3 0 1,8 0-104,0 0 1,2-1 1,-3-3 0,4 3-145,0-3 0,0 3 90,-4 1 1,4-1-95,0-3 1,4 3 27,-4-3 0,0 2 54,-3 2 0,-5-1 69,1-3 0,-6 3 30,2-3 0,-1 3 128,-3 1 0,2-4-86,-5 0 0,-4 1 300,-1 3-296,3 0 0,-5 0 361,2 0-240,-2 0-120,-2 0 0,-3 0-140,-1 0-136,-4 0 1,3 3-677,-2 1-188,-3 0-734,4-4 1732,-5 0 0,5 5 0,2 1 0</inkml:trace>
  <inkml:trace contextRef="#ctx0" brushRef="#br1" timeOffset="26">4774 14630 7739,'-6'-6'-149,"1"1"487,5 5 61,0 0-254,0 5 0,0 1-18,0 6 0,-2 3-96,-2 0 1,3 5 89,-3-1 1,3 3-78,1 1 1,0 1 24,0 3 0,0-2-45,0 5 1,4-4-4,0 0 0,3 2 0,-3-1 1,4 3-19,-4-3 0,3 0 53,-3-4 1,1-1-92,-1 1 1,-3-4 56,3 0 0,1-5-2,-1 1 0,0-2-28,-4-1-194,0-6-308,0 4 141,0-9-78,0 4 0,-2-5 134,-1 0 1,1-1 312,-2-3 0,-2-2 0,0-5 0</inkml:trace>
  <inkml:trace contextRef="#ctx0" brushRef="#br1" timeOffset="27">4614 14744 7988,'0'-17'0,"0"1"0,1 4-160,3 0 0,-1 1 214,4-1 1,1 1 239,3 0 0,5 3-59,-1 0 1,4 1-118,-4-5 1,5 6 90,-1 2 0,3-1-73,1 1 0,0 0-101,-1 4 1,5 0 25,0 0 0,-1 0-123,-3 0 1,0 6 91,0 1 1,-4 3-170,0 2 1,-5-1 88,1 1 0,-2-1 10,-2 0 1,-3 2-92,0 2 1,-6-1 104,2 5 0,-8-1-141,-4 1 0,-6 1 33,-1-4 1,-6 4 27,-2-1 0,-1-3 50,-7 0 0,5-4-5,-5 0 0,7-2 20,1-2 1,0 0-23,4-4 0,3 0-184,1-4 183,7 0 1,-1-1-326,5-3 389,1 3 0,8-9 0,1 3 0</inkml:trace>
  <inkml:trace contextRef="#ctx0" brushRef="#br1" timeOffset="30">5870 14767 7886,'0'-11'0,"0"-1"174,0 1 96,0-1 57,5 1 41,-3 5-193,3 1 1,-1 10-30,-1 2 0,2 9 19,-1 3 0,-1 2-132,4 2 1,-3 4 67,4-1 0,-4 9-116,3-5 0,-4 6 81,1-6 1,-3 2-82,-1-2 0,1 2 43,3-5 1,-3-1-107,3-3 1,-3-5 21,-1-3-79,0 3 1,4-5-31,0 2 0,1-8-83,-1-3-193,-3-3 77,4-1-392,-5 0 429,0-5 1,0-1-236,0-5 562,0-1 0,-10 1 0,-3-1 0</inkml:trace>
  <inkml:trace contextRef="#ctx0" brushRef="#br1" timeOffset="31">5870 15007 8675,'12'-6'703,"0"1"-676,4 5 0,-2-4 154,5 0 0,0-1 54,4 1 0,-1 3-7,1-3 1,-4 3 2,0 1 1,0-4-319,4 0 0,-4-3 110,0 3 1,-4-1-582,4 1 420,-5 3 1,2-6-959,-9 3-5,-2 3 1101,-5-9 0,-10 4 0,-2-6 0</inkml:trace>
  <inkml:trace contextRef="#ctx0" brushRef="#br1" timeOffset="32">5825 14676 7869,'11'-7'0,"0"-3"772,1 3 1,6-2-237,5 1 1,4-1-150,8 6 0,3-3-219,0 3 1,0 0 9,-4-5 0,3 2-137,-3-1 1,-2 0 140,-9 3 1,0 3-799,-1-3 0,-2 3 200,-1 1 416,-5 0 0,2 0 0,-5 0 0</inkml:trace>
  <inkml:trace contextRef="#ctx0" brushRef="#br1" timeOffset="33">7264 14676 7882,'0'-7'0,"-2"1"-29,-1 2 145,1 3 0,-8-8-9,3 5 1,0 1 105,0 3 1,-1 0-21,-3 0 0,-1 3 34,1 1 1,-1 5-9,1-1 1,-4 6-207,-1 1 1,1 5 128,4-1 0,-1 7-136,1 0 1,1 2 35,2-1 0,-1-2 36,5 6 0,1-6-22,3 2 1,1-3-117,3-1 0,2-1 31,6 1 1,4-5 48,3-3 1,3-2 23,0-2 1,1-4 4,0-3 1,1-3 1,3-1 0,-3-1-31,3-3 0,-7-3 1,-1-4 1,-5 0-39,1-1 1,-2-3-146,-2 0 1,-4-6-40,-4 2 1,-1-2 48,-2-2 1,-2 0-80,-1 0 0,-8-3 18,-4-1 1,-1-4 3,1 5 0,1-5 30,-5 5 0,3-1-118,-3 4 0,2 5 109,-3 3 0,0 4 6,5 3 1,0-1-31,3 6 0,1-1 42,-1 4 1,5 5 169,-1 2 0,1 9 0,-5 1 0</inkml:trace>
  <inkml:trace contextRef="#ctx0" brushRef="#br1" timeOffset="34">7549 14642 7920,'7'-8'619,"-4"0"-31,-1 6-386,-2-3 231,0 5-150,5 0 1,-4 5-29,3 2 1,1 9-1,-1 3 0,1 2-65,-1 2 1,-2 1 28,6 3 0,-5-2-164,5 6 1,-4-1 74,4 4 0,-5-4-72,5-4 1,-2 1 83,2-4 1,1 1 1,-5-9 0,3 2-161,-3-2 1,4-3-38,-5 4 0,1-7-82,-4-2 0,2 0 27,1 0-812,-1 3-9,3-8-381,-5 3 339,-5-5 314,-2-5 1,-3-2 245,2-4 1,0-1 81,4 1 0,-4 0 330,4-1 0,-5-4 0,3-2 0,-5-5 0</inkml:trace>
  <inkml:trace contextRef="#ctx0" brushRef="#br1" timeOffset="35">7595 14893 7920,'-4'-8'4,"0"1"0,-1 4 130,1-1 96,3-2 1,-4 3 206,5-4-170,0 4 1,1-2-55,3 5 0,2 0-27,6 0 1,-1 0-15,1 0 0,4 0-72,3 0 1,-1 0-8,1 0 0,-4 0-200,4 0 0,-1 0-221,1 0 1,1-1 188,-4-3 0,3 3-476,-4-3 0,-4-1-276,-3 1 891,-6-5 0,4 3 0,-6-6 0</inkml:trace>
  <inkml:trace contextRef="#ctx0" brushRef="#br1" timeOffset="36">7492 14676 7916,'10'-8'607,"-2"1"0,6-1-231,-3-3 0,10 0-148,1 4 0,1 0 70,4 4 1,1 0 0,-2-5 0,6 5 28,-1-5 1,-3 4-60,-2-3 1,-2 4-535,-1-1 1,0-1 234,0 1 1,-4 1-1923,0 3 1953,-10 0 0,6 0 0,-9 0 0</inkml:trace>
  <inkml:trace contextRef="#ctx0" brushRef="#br1" timeOffset="37">9000 14470 7986,'-7'0'173,"-3"0"1,9-1 349,-3-3-169,3 3-256,1-4 0,1 5 103,3 0 1,-3 6-58,3 6 0,1 0 60,-1 7 0,0 4 2,-4 4 0,0 5-70,0-2 1,0 3-124,0 1 1,0-3 107,0-1 1,0-1-178,0 2 0,0-3 107,0-5 1,1-1-143,3 1 0,-2-5-25,6-3 0,-4 0 108,3-3 1,-4 2-144,1-7 1,-2-1 13,2-3-961,-3-1-126,4-2 1224,-15 0 0,-3-5 0,-9-2 0</inkml:trace>
  <inkml:trace contextRef="#ctx0" brushRef="#br1" timeOffset="38">8828 14630 7979,'0'-15'0,"0"0"0,0-1 380,0 5 0,4-4-58,0 0 0,5-4-113,-2 3 0,7 1 24,2 4 1,3-1-15,-4 1 1,5-1-16,-1 1 0,3 3-3,1 1 0,-1 4-187,1-1 1,0 3 94,0 1 0,0 0-271,0 0 0,-6 1 23,-1 3 0,-4 1 66,0 3 0,-2 2-70,-2-2 1,0 3-149,-4 4 1,0-1-28,-4 5 0,-4-3 105,0 3 1,-8-4-38,0 4 1,-3-4 120,0 4 1,1-5 153,-5 1 1,1-3 10,-1-5 1,-1 3 129,5-2 0,-1-2-31,5 2 8,-6-5 1,5 5 426,-4-4-130,9 0 72,-3-4-119,8 0-403,2 5 0,12-4 140,7 3 0,2 3-7,2 0 0,1 0-64,3 0 1,-2 1-21,6 3 1,-6 1-152,2-1 0,-3 0 104,-1 1 0,-2-1-176,-1 1 0,-3 0 57,-1 4 0,-5-4-75,0 4 1,-1-4-43,-6 0 0,0-1-74,-4 0 0,0 1 139,0-1 1,-6 1 38,-6-1 1,0 1 66,-7-1 1,0-1-60,-4-2 0,-4 1 177,0-6 1,0 3-102,0-3 1,3-1 100,-3 1 0,4-1-101,4-2 1,3-2-41,4-1-92,1-4 1,5-4-204,2-1 0,2 1 391,2 0 0,6-6 0,0-1 0</inkml:trace>
  <inkml:trace contextRef="#ctx0" brushRef="#br1" timeOffset="39">9399 14482 7976,'5'-12'-543,"-2"2"1117,5 2-64,-1-2-169,5 9 0,-5-4-43,1 5 1,-6 5-16,2 3 0,-3 7-22,-1 4 1,0 2 12,0 2 0,4 0-134,0 0 1,1 5 73,-1 2 0,-1 0-301,4 0 1,-1-1 120,2 2 0,2 0-63,-2-4 1,-2 0-132,2-4 0,-2-4-144,2 0 1,1-5-36,-6 1 0,1-3-248,-4 0 0,0-4-1180,0-1 1767,0 1 0,0-2 0,0-1 0</inkml:trace>
  <inkml:trace contextRef="#ctx0" brushRef="#br1" timeOffset="40">9913 14425 7657,'-3'-8'-361,"-1"0"1,0 5 956,4-5 275,0 5-169,0-2 60,0 5-476,-5 0 1,4 3-118,-3 4 1,-3 2 3,0 10 0,-2 2-127,1 5 0,-2 5 120,3 7 1,-4-1-108,0 5 0,1-2-41,2 2 0,-2 1-96,2-5 1,3 0 44,2-3 1,1-6 91,2-3 0,0-5-127,0-2 0,0-5-63,0 1 0,0-2-184,0-2 0,0-3-109,0-1-98,0-4-123,0 2 1,0-6 226,0-3 0,2-3 418,1-4 0,-1-5 0,3-2 0</inkml:trace>
  <inkml:trace contextRef="#ctx0" brushRef="#br1" timeOffset="41">9879 14516 7955,'0'-12'0,"4"1"310,0 0 632,-1-1-354,3 1-43,-5-1-455,9 6 0,-7 6 132,4 8 0,-1 3 4,2 4 1,2 3-5,-2 5 1,6 7-113,1 1 1,0 4 26,-3-4 1,-1 2-219,1 1 0,3 0 6,0 1 1,0-6 166,-3-3 1,-1-1-94,0-3 1,5 0 51,-1-3 0,0-3-80,-3-4 0,-1-1 74,0 1 0,0-5-508,-4 1-295,3-5-275,-8 7 532,3-9 0,-10 4-283,-3-5 1,-3 0 783,-5 0 0,-1 0 0,-6 0 0</inkml:trace>
  <inkml:trace contextRef="#ctx0" brushRef="#br1" timeOffset="42">9731 14904 7860,'1'-7'218,"3"-1"0,3 2 365,8-2 1,3-1-320,5 5 1,0-5-254,0 2 1,0 1-86,-1-2 0,6 0 134,3-3 1,-2 3-340,1 1 1,-4 0 177,1 0 1,-3-2-221,-2 5 1,-2-4-189,-1 5 509,-6-6 0,9 2 0,-4-4 0</inkml:trace>
  <inkml:trace contextRef="#ctx0" brushRef="#br1" timeOffset="43">10541 14447 7930,'-6'-11'508,"2"0"1,4-3-136,4 2 0,-3-2-327,3 7 0,-3 0 82,-1 0 1,0 3-162,0-4 1,-5 6-85,-2-2 0,-7 3 132,-1 1 0,-2 3-78,2 1 0,-7 9 50,-4-2 0,-1 3-32,4-2 0,0 3 140,0 0 1,4 4 1,0-4 0,5 4-37,-1-3 0,4 3 2,3-4 0,3 4-121,5-4 0,0 2 123,0-2 0,5-1-58,3 5 0,6-5 33,1 1 1,5-2-108,-1-2 1,7-3 74,0-1 0,6 1-6,-1 3 0,-2 0 30,1-4 1,-4 3 0,0-2 1,-2 2 24,-1 2 0,-5-1-33,-3 0 1,-7 1 45,-4-1 1,-3 2-96,-1 2 0,-7-2 3,-4 2 0,-7 2 3,-8-2 0,-4 0-13,-4-4 0,-1 1 27,-3-1 1,1 3-14,-5-2 1,5 2-118,-1-7 0,4 0 109,3 0 0,5-4-1084,7 1 590,2-3 520,11-1 0,6-10 0,6-3 0</inkml:trace>
  <inkml:trace contextRef="#ctx0" brushRef="#br1" timeOffset="44">11021 14025 7983,'0'-8'-146,"0"1"1,0 3-1,0-4 423,0-1 169,0 4 422,0-5 37,0 9-340,0-9-550,0 8 1,0-1 98,0 6 0,1 4 58,3 4 0,-1 2-3,4 2 0,1 2-20,3 2 0,-3 3-32,0 1 1,-2 1-131,2 7 1,-3-2 15,-5 1 1,3 3 78,1-2 0,0 2-148,-4 1 1,-1 0 67,-3 1 0,3 3-78,-3 0 1,3 4 95,1-4 1,0 4-6,0-4 0,0 1 79,0-1 1,0-2-69,0 2 0,0-4 159,0-4 1,0 2-79,0-5 1,0-1-84,0-3 0,1-1 3,3-3 1,-3 1-90,3-5 0,-3 5 73,-1-5 0,0 0-158,0-4 111,0 1-3,0-1 1,0-3-421,0-1 127,0-4-530,0 2-2597,0-5 3459,0-5 0,0-1 0,0-6 0</inkml:trace>
  <inkml:trace contextRef="#ctx0" brushRef="#br1" timeOffset="45">11387 14299 7960,'3'-8'0,"1"1"247,0-1 390,1-3-118,-4 4 175,4 2-423,1 5 1,-5 2-77,3 1 0,-2 5 32,2 7 1,-2-1-34,6 5 1,-4 1-100,4 7 1,-6-2 57,2 6 1,1-4-144,-1 3 0,1-1-37,-1 2 0,-3 0 115,3-4 1,1 0-100,-1-4 0,-1-1 59,-3 1 0,0-1-115,0-3 1,0 1 16,0-5 0,0 1-85,0-5 1,0 0 169,0 1 1,0-5-35,0 1 1,0-4-1233,0 4-773,0-6 345,0 3 1471,0-5 1,5-5 0,2-1 0</inkml:trace>
  <inkml:trace contextRef="#ctx0" brushRef="#br1" timeOffset="46">11752 14288 7884,'0'-8'279,"0"0"1,1 4 228,3-3-454,-3 4 1,10-2 57,-4 5 0,0 0 90,0 0 1,-4 2 37,0 1 1,3 7-1,-3 6 1,5 8-70,-4-1 1,0 3 57,-4 1 0,0-2-158,0 6 0,0-1-4,0 4 0,0 1-37,0-1 1,0-4-16,0 1 1,1-2-113,3 2 0,-3-4 107,3-4 1,-2-1-100,2-3 1,-3-1-193,3-3 80,-3-2 0,-1 3-638,0-4 336,0-6-890,0 4 822,0-9 1,-2 4 570,-6-5 0,-4-5 0,-11-1 0</inkml:trace>
  <inkml:trace contextRef="#ctx0" brushRef="#br1" timeOffset="47">11444 14721 7811,'-7'-1'0,"4"-3"0,3 2 376,3-6 1,4 4-37,4-3 0,6 4-346,2-1 0,0 2 17,4-2 1,-3 3 27,6-3 0,0-1 76,1 1 1,-3 0-153,2 4 1,1-3-258,-4-1 0,1-1 180,-9 1 0,4 3-265,-4-3 1,1-1 109,-5 1 269,-5 0 0,5-1 0,-5-1 0</inkml:trace>
  <inkml:trace contextRef="#ctx0" brushRef="#br1" timeOffset="48">8771 14071 7913,'7'-2'-1019,"-4"-2"1046,4 3 790,-6-9-435,4 9-61,-5-4-20,0 5 78,-5 0-189,-1 0 0,-6 3-11,1 1 1,-1 5-3,1-1 1,0 2-63,-1 1 0,1 5 33,-1-1 1,1 5 9,-1-1 0,5 8-2,-1 3 0,1 3-9,-5 2 0,1 0-22,-1 3 0,2-1-5,3 5 1,-2-4 77,5 4 0,-4-4-45,4 4 1,1-2 93,3 2 1,0 1-49,0-5 1,5 4 19,2-4 0,0 0-36,0-3 1,1-1-3,3 0 0,1 0-160,-1 1 1,1-5 89,-1 1 0,0-6-149,1 2 1,-1-3 115,1-1 1,0-4 16,4 0 0,-4-5 3,4 1 0,-4-1 21,0 1 1,3-6-72,0 2 0,-3-2 5,-5 3 1,-1-5 33,2 1 116,2-6-275,-3 9 1,0-10 118,1 3-818,-1 2-328,5-5-789,-1 4 1017,1-5 1,-5 0-1484,1 0 2354,0 0 0,3 0 0,0 0 0</inkml:trace>
  <inkml:trace contextRef="#ctx0" brushRef="#br1" timeOffset="49">13191 13888 7721,'0'-8'-78,"0"1"0,0 3 527,0-4-80,0 6 0,1-7-74,3 5 1,-1 0-14,4 4 1,-3 0-98,4 0 0,-1 0 3,5 0 1,-3 4 43,2 0 0,-5 5 133,10-2 1,-6 7-16,5 1 0,-1 2-71,1-2 0,-1-1-107,5 5 0,-4 0 70,4 4 1,-5 0-163,2 0 0,-2 3 39,1 1 0,-2 3 29,2-3 1,-1 5-42,1-2 0,-2-1-3,2 2 0,-4-2-93,-3 2 0,2 0 82,-2-4 0,-2 5-140,2-2 0,-6 3 95,2 1 1,1 1-136,-1-1 0,0 0 26,-4 0 1,0-3-46,0-1 1,0 1 71,0 3 0,0-5-4,0-2 0,-2 1-80,-1-2 1,0 1 53,-5-4 1,1-2-95,-5-1 0,1-3 126,0-1 0,-1-4-113,1 3 1,2-3-1,-3-5 1,7 4-71,-6-4 0,2-2-29,-2-1 19,-1 2 0,2-3-221,2 5 314,-2-6 0,9 4-396,-3-2 230,3-2-556,1 3-1202,0-5 2056,0 5 0,0-4 0,0 4 0</inkml:trace>
  <inkml:trace contextRef="#ctx0" brushRef="#br1" timeOffset="50">19119 14756 7788,'5'-7'466,"-3"2"175,6 5 0,-4 0-209,3 0 1,-3 0-119,4 0 1,-6 5-179,2 3 0,-3 3 5,-1 5 0,0 1 0,0 6 1,-1 4-25,-3 0 0,-2 0-204,-6 0 1,0-1-137,-4 4 0,4-5-284,-3 2 0,-2-3-396,2-1 0,0-5 903,3-3 0,1 3 0,-1-1 0</inkml:trace>
  <inkml:trace contextRef="#ctx0" brushRef="#br1" timeOffset="51">19770 14105 7156,'-7'-12'278,"2"5"-71,5-1 285,0 6-309,0-9 0,0 9 71,0-6 2,0 6 28,0-3-60,0 5-93,0 5 0,0 1 58,0 6 1,0-1-66,0 0 1,0 6-22,0 2 0,0 2 21,0 2 1,0 4-18,0 0 1,0 4 40,0 0 1,0-2 13,0 1 1,0-4-156,0 0 1,0 2 110,0-1 0,0 0-118,0-5 1,0 1 58,0 0 0,0-4-27,0 0 1,0-4 0,0 5 1,4-7-128,0 3 1,0-4-67,-4 0-348,0-1-432,0 1 410,0-6-1030,0 4 1090,-6-9 1,4 3 469,-6-8 0,1-2 0,-5-5 0</inkml:trace>
  <inkml:trace contextRef="#ctx0" brushRef="#br1" timeOffset="52">19587 14253 7877,'0'-18'-11,"0"3"1,1 3 83,3 0 0,-2 1 8,6-1 1,0 1 126,3-1 0,-3 2 0,-1 3 0,0-3 53,0 2 0,2 2 194,-5-2-381,5 5 0,-3-5-7,6 4 1,-1-1-81,0 1 0,5 3 41,-1-3 1,5 3-62,-1 1 0,7-4 58,0 0 0,1 0 0,-4 4 1,-2 0-103,-2 0 0,3 1 58,-3 3 0,-3-1-67,0 4 1,-7 1 104,-2 3 1,-4 2-127,1 2 1,-3-2 29,-1 2 0,-5 2-44,-3-2 1,-2 4 54,-1-4 0,-6 4-7,-2-4 1,-3 4 44,0-3 1,-1-1-32,0-4 1,5 1 169,3-1 1,0-3-87,3-1 0,0-3 317,8 4-60,-5-6-173,8 3-4,-4-5 1,10 4 8,2 0 1,5 0 8,3-4 1,-1 0-53,5 0 1,0 4 30,4-1 1,0 3-59,-1-3 1,-3 0 9,0 5 1,-1-5-17,1 5 0,-2 0-89,-6 3 0,1 2 68,-1 2 1,-3-2-128,-1 2 0,-4 3 9,1 1 0,-3-2 58,-1 2 0,-5 0-206,-3 4 0,-3 0 51,-4 0 0,1-4 51,-5 0 1,0-1 109,-4 1 0,0-1 89,0-3 1,1-4-39,3 1 0,-1-1 187,5-3 0,0-3-35,3-1 0,5-3-96,-1-1-155,0 0 1,2-1-126,2-3 1,3-3-247,1-4 0,1 0 102,3-1 354,7-4 0,2-2 0,4-5 0</inkml:trace>
  <inkml:trace contextRef="#ctx0" brushRef="#br1" timeOffset="53">20466 13956 7943,'4'-7'-202,"0"-1"1,1 6 72,-1-2 433,-3-3 0,8 5 183,-5-6 51,-1 6-132,-3-3 50,0 5-317,-5 0 0,3 5-102,-6 2 1,1 3 5,-5 2 0,1 4 123,-1 3 0,-3 4-119,0 4 0,-4 2 76,4 5 1,-2-1 59,2-2 1,2 6-52,-2-3 0,2 3 21,2-3 1,1 0-47,2 0 0,3 1-91,5-1 1,0-1-100,0-3 1,0 3 116,0-2 0,0-2-118,0 2 1,5-2 40,3 1 0,-2 2 42,2-5 0,-1-1-20,5-3 0,-1-4 3,1 0 0,-1-5 8,0 1 0,1 2 12,-1-2 0,1-1-110,-1-6 1,2 2 115,2-3 1,-2-2-280,2-1-65,-2 3-242,-2-6-101,0 4-522,-4-5 725,-2 0 476,-5-5 0,0-2 0,0-4 0</inkml:trace>
  <inkml:trace contextRef="#ctx0" brushRef="#br1" timeOffset="54">20832 14242 7843,'-4'-8'-343,"0"1"528,0-1 680,-1 2-706,4 1 0,-4 6-150,5 3 1,0 3 58,0 8 1,0 5 41,0 6 1,-4 5 20,0 7 0,-5-5-19,2 5 1,-3-1 14,-2 4 0,1-1-66,-1-6 1,5-1-150,-1-3 1,0 2 91,-3-5 1,3-4-132,1-4 1,0-5-48,0 1 0,0-6 80,4-2-42,1-4 103,-8 2 1,8-6-57,-6-3 1,4-2 14,-3-6 0,3-1 4,-4-2 0,4-1-32,-3-3 1,4-3-13,0 3 0,1-2 175,2-2 0,0 0-115,0 0 1,0 0 105,0 0 1,0 6 1,0 1 1,4 7 16,0 2-9,5 4 93,-3-2 0,6 12-85,-1 4 0,-3 2 122,-1 6 1,1 0-133,3 4 0,1 3 1,-1 1 0,0 0 50,1-5 1,1 0-21,2-3 1,-1-3-17,5-4 0,-4-2 84,4-2 0,-1 1-15,1-6 0,1 1 89,-5-4 1,2 0-855,-2 0 1,-2 0-350,2 0 1,-4-1 172,-3-3 797,2 3 0,-3-9 0,4 3 0</inkml:trace>
  <inkml:trace contextRef="#ctx0" brushRef="#br1" timeOffset="55">21094 14767 7838,'7'0'1461,"3"0"-625,-9 0-509,9 0 1,-8 1 34,1 3 0,0 4-106,1 7 1,-3-1-140,3 5 0,-3-1-82,-1 1 0,-4 6-170,0-2 0,-3-1 54,3-3 1,-5-2-76,1 3 0,-2 0-879,-1-5 1,1 0 1034,2-3 0,-7-1 0,2 1 0</inkml:trace>
  <inkml:trace contextRef="#ctx0" brushRef="#br1" timeOffset="56">21334 15053 7735,'-6'0'423,"1"0"1599,5 0-1865,0-5 0,-4 2-164,0-5 1,-3 5 247,3-5 1,-5 0-47,1-3 1,2 0-54,-2-1 1,2-1 24,-2-2 1,-1 1-228,6-5 0,-6 3-33,1-7 1,2 3-10,-2-7 0,2 2 77,-2-2 0,-1 2-138,6-6 0,-5 4 104,4-3 1,0 3 14,4-3 0,2 5 57,1-2 0,0-1-25,5 1 1,-2 4 39,1 4 1,4 4-30,-4-4 1,3 5 3,2-1 1,3 6-17,0 1 2,0 6 1,-3-7-66,-1 5 58,1 0-121,-1 4 99,1 0-156,-1 6 0,-3-5-171,-1 3-4,-4 2 268,2-5-77,-5 4 275,0-5-178,0 5 186,0-3 1,0 4-67,0-2 55,-5-3 0,2 8 71,-4-5-15,4 5-69,-2-3-59,5 5 1,0-3-23,0 0 0,5-6 31,3 2 0,2 1-20,1-1 1,1 1 2,-1-1 1,1-2 46,-1 6 1,4-4 0,0 3 1,1 0 12,-5 0 1,0 3-64,1-2 0,-1 2-3,1 2 0,-6-1-73,-2 0 1,-3 1 93,-1-1 1,0 5-138,0-1 0,-1 1 64,-3-1 1,-4-2-87,-7 2 1,1-2 57,-5-2 0,0 0 31,-4-4 0,4 2-60,0-5 1,5 1-297,-1-1-374,2-3 509,2 4 0,5-10-738,2-3 1001,3-2 0,11-6 0,2-2 0</inkml:trace>
  <inkml:trace contextRef="#ctx0" brushRef="#br1" timeOffset="57">21528 13991 7974,'-6'0'0,"2"0"53,8 0 0,-1 0 138,4 0 0,-3 0-253,4 0 170,-1 0 1,5 0 167,-1 0 1,-3 1-70,-1 3 1,1-2 2,3 6 0,-1-1-4,-2 5 0,2-1-53,-2 1 0,2-1 117,1 1 0,1 4-45,-1 3 0,1-1-71,-1 1 0,0 0-21,1 4 0,-1 3-100,1 1 0,-1 0 64,1-4 0,-2-1-19,-3 1 1,2 0-76,-5 0 0,4 1 51,-5 3 1,1-3-161,-4 2 1,0 0 59,0 0 0,0-1-67,0 1 1,-4 2 66,1-1 1,-6-1-136,1-3 0,2 0 83,-2 0 0,4-4-155,-3 0 1,3-5-332,-4 1 295,6-2-267,-8-2 30,8 1-928,-8-6 1454,9-1 0,-9-5 0,3 0 0</inkml:trace>
  <inkml:trace contextRef="#ctx0" brushRef="#br1" timeOffset="58">22077 14425 7857,'-7'-6'-120,"2"5"0,5-5 324,0 2 33,5 3-186,2-4 1,0 5 83,1 0 0,-1 0 20,5 0 0,-1 0-65,1 0 0,-1-2 0,0-1 0,5 1-128,-1-1 0,5 1 131,-1 2 0,-1-1-122,1-3 0,0 3-17,4-3 0,-4-1-192,0 1 1,-4 0 6,4 4 0,-5-3-544,1-1 315,-2 0 0,-5 4-25,-1 0 485,-4 0 0,2 0 0</inkml:trace>
  <inkml:trace contextRef="#ctx0" brushRef="#br1" timeOffset="59">22077 14584 7860,'11'0'97,"0"0"37,1 0 0,-1 0 9,1 0 1,-1-1 43,0-3 1,1 3-2,-1-3 0,5 2-16,-1-2 0,1 3 9,-1-3 1,2 1-112,2 0 0,1 1 104,-4-2 0,3 3-232,-4 1 1,1-4 59,0 1 1,-4-1-395,3 4 0,-2 0 74,-1 0 320,-1 0 0,0 0 0,-10 0 0</inkml:trace>
  <inkml:trace contextRef="#ctx0" brushRef="#br1" timeOffset="60">22807 13956 7940,'7'-5'-84,"-3"-2"1,-2 0 218,2 0 1,-3 3 168,3-4 0,-3 1 474,-1-5-447,0 6 461,0-4-159,0 8-117,0-3-151,0 5 27,0 5-253,0 2 0,0 8 81,0 0 1,0 2-170,0-2 1,0-1 9,0 5 1,4 0-89,0 4 0,1-4 52,-1 0 1,-3-1-92,3 1 1,-2 1 75,2-5 1,-3 4-141,3-4 1,1 1-166,-1-5 1,4 1 123,-4-1 0,3-3-88,-3-1 1,1 0-641,-1 0-443,-3-2 825,4 0 517,-5-3 0,-5 8 0,-1-4 0</inkml:trace>
  <inkml:trace contextRef="#ctx0" brushRef="#br1" timeOffset="61">23344 13899 7940,'-1'-10'447,"-3"2"182,3-2-60,-4 9 92,5-9-188,0 9 55,0-4-368,-5 15 0,2-3 60,-4 9 1,3-4-95,-4 0 0,1 4-11,-5 3 0,1 3-106,-1 1 0,-3 4 127,0 4 1,-2-1-125,2 5 1,1-4 19,-5 7 0,4 2-103,-4-2 0,0 4-111,-4-4 0,0 5-32,0-1 0,4-3 46,0-1 1,4-2 26,-4-2 1,9-1-18,-2-3 1,5-2 145,-1-5 0,3-1-3,5-3 0,-4 1-17,0-5 1,1 1 12,3-5 1,-4 0 198,0 1 1,0-5-190,4 1-130,-5 0 0,3 2 128,-6-3 0,4-1-908,-3-6 159,4 5-88,-7-4 437,9 4 1,-4-6 28,5-3 0,1 3-347,3-3 729,-3-3 0,9 1 0,-4-5 0</inkml:trace>
  <inkml:trace contextRef="#ctx0" brushRef="#br1" timeOffset="62">23150 14493 7940,'1'-8'0,"3"1"0,-3-1 756,3-3-119,-2 4 113,-2-3-514,0 9 1,1-4-68,3 5 1,-3 5-43,3 3 1,-3 6-156,-1 1 0,1 5-58,3-1 1,-3 7 173,3 0 0,-1 1-83,0-4 0,-1 0 29,2-1 1,1 1-172,-2 0 1,2-4 138,-1 0 0,-1-4-92,4 4 1,-3-5 33,4 2 1,-4-5 69,3-3 1,-4 2-549,1-3 149,2 4 140,-5 0 1,4-3-361,-5-1-199,0-4 125,0 2-125,0-5 804,-5 0 0,3 0 0,-6 0 0,6-5 0,-4-2 0</inkml:trace>
  <inkml:trace contextRef="#ctx0" brushRef="#br1" timeOffset="63">23321 14619 7940,'7'-12'106,"-3"1"0,1-1 267,-2 1 1,5 0-54,-4-1 0,5 5-72,-2-1 1,2 0 92,-1-3 1,2 1-33,-2 2 0,2-2-13,1 2 0,1 2-112,-1-2 0,0 6 0,1-2 1,-1-1-112,1 1 0,-1 0 42,1 4 0,-2 2-195,-3 1 1,2 0 105,-5 5 0,1 1-191,-1 6 1,-3-1 24,3 5 0,-4 0-83,-4 4 0,2 3 105,-6 1 0,0 0-72,-3-5 1,3 1-97,1 0 1,-1-4 54,-3 0 0,-1-4-164,1 4 214,-1-5 0,2 3 208,3-6 1,-2-3 28,5 0 320,-5-6-267,8 3 177,-4 0-181,5-4 0,5 5 95,2-6 0,4 0 18,0 0 1,4 0-84,0 0 1,6 0 141,-2 0 0,2 0-64,2 0 0,0 0-55,0 0 0,0 3 30,0 1 1,-2 0 30,-2-4 1,2 0 1,-6 0 1,4 0 235,-4 0-192,0 5 103,-3-4-569,-6 4-314,-1-5 60,-5 0 1,-5 0-144,-3 0 0,-2 4-483,-1 0 0,-4 0 1081,-1-4 0,-4 0 0,2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4.347"/>
    </inkml:context>
    <inkml:brush xml:id="br0">
      <inkml:brushProperty name="width" value="0.09086" units="cm"/>
      <inkml:brushProperty name="height" value="0.09086" units="cm"/>
      <inkml:brushProperty name="color" value="#FF0000"/>
    </inkml:brush>
  </inkml:definitions>
  <inkml:trace contextRef="#ctx0" brushRef="#br0">12243 14333 8194,'4'12'693,"0"-1"1,0 6-511,-4 2 0,1 2-32,3 2 1,-3 0-127,3 0 1,-2-1 59,2 1 0,-3 0-101,3 0 0,1 0 101,-1 0 0,0-2-172,-4-2 1,1 2 41,3-6 0,-3 4-77,3-4 1,-3 0-133,-1-3 215,0 4 0,0-3-87,0 2 20,0-2 0,-1-3-371,-3-2 68,3 2-238,-4-9 281,5 4 0,-1-5 95,-3 0 0,1 0-16,-4 0 1,3-1 286,-4-3 0,1-2 0,-5-6 0</inkml:trace>
  <inkml:trace contextRef="#ctx0" brushRef="#br0" timeOffset="1">12049 14402 7906,'0'-12'-565,"-1"5"1844,-3-1-861,3 6 0,-4-5 191,5 3-99,0 3 0,0-4-400,0 5 0,3-1 235,1-3-285,5 3 1,-1-4 131,7 5 0,-1-4-182,5 0 0,0-1-75,4 1 1,1 2-17,3-6 0,2 0 49,5-3 1,5 3 33,3 1 1,-1 0-114,1 0 0,-5-2 30,1 5 1,-8 0-238,-3 4 0,-7 0 113,-1 0 0,-9 0-509,2 0 1,-9 2 19,1 1 694,-3-1 0,5 13 0,0-2 0</inkml:trace>
  <inkml:trace contextRef="#ctx0" brushRef="#br0" timeOffset="2">12848 14322 7906,'0'-7'2080,"0"2"-1534,0 5-188,0 5 0,0 2-194,0 4 1,0 6-92,0 2 0,-1-2-106,-3 3 1,3-1 80,-3 3 1,3 1-36,1 0 1,0 4 7,0-1 1,0 1-341,0-4 1,1 0 70,3 0 1,1-4-36,3 0 0,1-5 148,-5 1 1,3-6 90,-3-2 1,1 0 111,-1 0-107,-3-2-225,4-5-724,-5 0 0,-5 0 314,-3 0 1,-2-3 673,-1-1 0,-6-5 0,0 2 0,-6-4 0</inkml:trace>
  <inkml:trace contextRef="#ctx0" brushRef="#br0" timeOffset="3">12643 14367 7906,'-4'-7'91,"0"-1"1,-3 4 236,3-3 0,0 3 297,4-4-205,0 6 1,1-5-60,3 4 0,0 1-82,7-1 1,0 1 16,8 2 0,1 0-76,6 0 0,1 0 27,7 0 1,2 0-49,6 0 1,1-3-1,-5-1 0,0-1-15,-4 1 1,-1 1-148,-2-4 0,-3 3-307,-5-4 1,-4 4 189,0-3 1,-9 3-820,1-4 0,-6 6 115,3-2 784,-6 3 0,-2-4 0,-6-2 0</inkml:trace>
  <inkml:trace contextRef="#ctx0" brushRef="#br0" timeOffset="4">15087 14185 7684,'0'-12'833,"0"6"-500,0 1 0,0 5-221,0 5 0,-1 6 42,-3 8 0,1 4-69,-4 4 0,3 2 23,-4 5 1,5 2-108,-5 2 0,4-3 33,-4 4 0,5-4-61,-5-1 0,6-1-48,-2-2 1,-1 2-148,1-3 0,-4-2 0,4-1 0,-4-7 85,0-1 1,-2-5 7,-2 1 1,5 1-1,-1-5 1,0 2-75,-3-10 1,0 5 131,-1-4 1,1 0 98,-1-4 0,1-2 78,0-1 0,-1 0-86,1-5 0,-1 5 38,1-5 0,3-3-72,1-5 1,3-4-1,-4 1 0,6-1 12,-2 1 0,3-3-2,1 3 0,0-1 20,0 1 0,0 2 10,0 6 74,0-1 250,0 1-140,0 5 1,1 2-89,3 8 1,2-1-43,5 9 1,2-3-29,2 6 0,-1-1-17,5 1 0,0-2-3,4 2 1,1-1-17,3 1 0,-2-3-26,6-1 0,-5 1-23,5-5 0,-4-2 183,3-1 0,-8 1-122,0-1 0,-6 0-81,-1-4 0,-2 0-231,-2 0-512,-5 0 221,-1 0 17,1 0 558,-5 0 0,4 0 0,-5 0 0</inkml:trace>
  <inkml:trace contextRef="#ctx0" brushRef="#br0" timeOffset="5">15498 14504 7718,'-6'-7'102,"2"-1"0,3 4 612,1-3-193,0 4 197,0-7-634,0 9 0,1-4 88,3 5 1,-2 0-94,6 0 1,0 0 74,3 0 0,4 0-147,0 0 0,4 0-19,-3 0 0,3 0-63,-4 0 1,1 0 36,0 0 0,-4 0-109,4 0 0,-4-4-306,0 0 1,-5 0 208,1 4 1,-6-1-537,2-3 423,-2 3 357,-2-4 0,-6 5 0,0 0 0</inkml:trace>
  <inkml:trace contextRef="#ctx0" brushRef="#br0" timeOffset="6">15487 14653 8271,'11'0'532,"1"-1"-119,-1-3 0,0 3-86,1-3 0,3 3-39,0 1 1,6-2-74,-2-2 0,2 3-1,2-3 1,-1-1-128,-3 2 0,1-1-195,-5 4 0,4-2-246,-4-1 0,1 1-1293,-5-1 1647,6 1 0,0 2 0,6 0 0</inkml:trace>
  <inkml:trace contextRef="#ctx0" brushRef="#br0" timeOffset="7">16126 14265 7718,'-6'-17'0,"-3"8"134,5-2 0,0 2 43,4-2 1,0-1-1,0 1 1,0 3 121,0 0 0,0 5 478,0-5-396,0 6 1,2-4-111,1 6 1,0 0-112,5 0 1,1 2 37,6 2 1,-3 6-106,4 5 1,-4 1-31,0 0 0,-1 1-93,1 6 1,-5 4 37,1 0 0,-6 3-125,2-3 0,-4 4-394,-4 0 1,-2 1 250,-5-2 1,-5 3-239,1-3 0,-1-2 179,0-1 1,4-4 149,-3-4 1,2 1 23,1-5 453,1 1-337,0-5 169,4 0 428,2-4-209,5-2-95,5 0 1,2-4-14,4 3 0,0-3-67,1-1 1,1 0-114,2 0 0,-3 0-2,4 0 1,0 0-40,-1 0 0,2 0-136,-2 0 1,-2 0-170,2 0 1,3 0 109,1 0 1,1-1-1303,-1-3 1467,3 3 0,-10-4 0,5 5 0</inkml:trace>
  <inkml:trace contextRef="#ctx0" brushRef="#br0" timeOffset="8">16629 14870 7783,'-5'-11'1186,"3"-1"1,1 5-378,5-1-125,0 5-350,-4-2 0,0 10-116,0 3 0,4 6-141,-1 1 1,1 5-73,-4-1 0,-1 4-170,-3 4 1,-2 2-163,-6 5 1,0 1-457,-4-1 0,6-2 188,-5 2 0,10-2-1136,-3 6 1731,6-13 0,2-3 0,0-11 0</inkml:trace>
  <inkml:trace contextRef="#ctx0" brushRef="#br0" timeOffset="9">17257 15213 7648,'-8'-4'476,"1"0"1,4-1 73,-1 1-309,3 3 1,-3-9 51,0 2 0,-1-2-33,2-2 0,1 1-91,-1 0 1,1-6 11,2-2 1,0-2-130,0-2 1,-4 0 88,1 0 0,-2-4-216,1 1 1,2-5-58,-1 5 0,-2-10-57,1 2 1,-4-4 50,4 0 1,-1 2-60,1-2 0,3-1 112,-3 1 0,-1 0 16,2 3 0,-1 1 50,4 0 1,0 3-29,0 1 0,5 5 64,2-2 1,0 3 9,0 1 1,0 1 15,0 3 0,3 3-9,-2 4 1,-2 5 101,2-1 1,0 6-127,3-2 1,1 3 5,-1 1 1,4 1-6,0 3 0,1 2 21,-5 5 0,0 0-73,1-4 1,-2 3 20,-2-2 0,1 3-92,-6 5 0,5-4 55,-4 3 1,3-2-14,-3-1 0,0-1 59,-4 0 0,0 1-3,0-1 0,-1 1-3,-3-1 0,-1 1 2,-3-1 1,-2-3 181,2-1-147,3 1 1,-4 3 83,6 1 1,-1-5-99,4 1-1,0-1 0,1 4-8,3-4 0,2 2-3,6-5 0,-3 1-17,2-1 1,-5-3 26,10 3 1,-6-3-15,5-1 0,-2 1 41,-2 3 1,1-2 5,-1 1 0,-3 4 17,-1 0 0,-3 0 11,4 0 1,-6 1-81,2 3 0,-3 2-68,-1 2 0,-5-1-90,-3 5 1,-5-4 55,-3 4 1,-4-5 2,1 2 1,-3 0 26,0-1 0,-3 1 3,-1-5 1,3-5-126,0-2 0,9 1-434,7-1-24,4 0 667,-2-4 0,20-10 0,4-3 0</inkml:trace>
  <inkml:trace contextRef="#ctx0" brushRef="#br0" timeOffset="10">17668 14425 7686,'0'-8'310,"0"0"0,1 5 116,3-5-1,-3 5-213,10-2 1,-5 5-13,5 0 0,1 0-25,-1 0 1,2 0-200,2 0 1,3 0 111,5 0 0,0 0-311,-1 0 1,0 0 91,-3 0 1,1 0-425,-4 0 0,-1 0-554,-4 0-169,1 0 1278,-1 0 0,-5-5 0,-1-1 0</inkml:trace>
  <inkml:trace contextRef="#ctx0" brushRef="#br0" timeOffset="11">17668 14642 7828,'11'0'359,"1"0"0,-1-4-73,1 0 0,2-1-14,5 1 1,0 2-244,7-6 0,0 4-212,0-4 1,-1 5 66,1-5 0,-3 6-112,-4-2 0,1-1-519,-4 1 1,3 0 746,-4 4 0,5-5 0,-2-1 0</inkml:trace>
  <inkml:trace contextRef="#ctx0" brushRef="#br0" timeOffset="12">18228 14310 7808,'-8'-19'0,"0"0"0,1 4 270,7-4 1,5 5 428,3-1 1,2 2-276,1 2-256,1-1 1,-1 2 19,0 3 0,1-2-13,-1 5 1,4-4-66,1 4 0,-1 1-171,-4 3 0,1 1-84,-1 3 1,1-2 77,-1 6 1,0-1-17,1 5 0,-1-1 54,1 1 1,-1-1-156,1 1 0,-5 0-19,1 3 0,-6-2-93,2 2 0,1-2 69,-1-1 1,-1 0 74,-7 3 1,-1-2 232,-3 2 0,-2-2-78,2-2 0,-6-3 45,-1 0 0,0-1 2,3 5 0,2-5 212,3 1 0,-3-4-124,2 3 1,3-3 44,1 4 1,-1-4 10,1 3-36,0-4-212,4 7 0,5-5 110,3 3 1,2-2-21,2-2 0,-1-2-22,0 6 0,2-4 10,2 3 1,-1 1-35,5 3 1,-3-3-2,3 0 1,-2-1-147,2 5 1,2-1 101,-6 0 0,0 2-107,-3 2 0,-2-2 58,-3 2 0,-2 3 44,-5 1 1,-5-1 12,-2 1 0,-8 0-9,-5 4 0,-5-4 71,-2 0 1,-4-5 155,0 1 0,-2 2 198,-1-2 1,4-4-160,-1-3 0,1-6-435,-5 2 0,6-3-456,3-1 1,7-5 680,3-2 0,4-9 0,0-1 0</inkml:trace>
  <inkml:trace contextRef="#ctx0" brushRef="#br0" timeOffset="13">5117 16218 7986,'0'-12'42,"0"1"1,-2-1 292,-2 1-207,3 0 1,-5-1 3,2 1 0,2 4 372,-6 4 1,5-4-349,-7 6 0,4-4-2,-6 5 1,1 1-119,0 3 0,2 2 78,-3 6 1,3 4-86,-6 3 0,2 8 123,2 3 1,3 6-81,1 6 0,3 1-144,-4 10 0,6-1 112,-2 1 0,4 6-3,4-6 1,-2 3-1,6-10 1,0 1-297,3-9 1,0 2 82,1-5 0,-1 0-166,1-8 1,-2-1 97,-2-3 1,0-4-67,-4 0 0,0-5 76,-4 2 0,0-8-75,0 0 0,0-4-120,0 3 215,0-4 1,-5 2-135,-3-5 0,-3 0 348,-4 0 0,-3-5 0,-5-1 0</inkml:trace>
  <inkml:trace contextRef="#ctx0" brushRef="#br0" timeOffset="14">4694 16777 8095,'1'-6'416,"3"2"1,6 3-307,5 1 0,10 0 196,-3 0 0,10 0-85,2 0 0,2 0 27,6 0 0,-4 0-87,4 0 0,-5 0-120,1 0 0,-4 0-58,-4 0 1,-3-4-414,-8 0 0,-3 0 430,-4 4 0,4 0 0,2 0 0</inkml:trace>
  <inkml:trace contextRef="#ctx0" brushRef="#br0" timeOffset="17">5658 16092 7859,'0'-6'-157,"0"-1"-171,0 4 801,0 1 15,0-3-33,0 5-249,-5 0 1,3 0-1,-6 0 0,4 5-5,-3 3 1,0 3-33,0 4 1,-3-1 34,2 5 0,-2 6-124,-2 5 0,2 3 21,3 1 0,-6 2-73,5 2 0,-4 4 64,4 7 1,-1-2-107,2 3 0,1-3 93,6-2 1,0 0-108,0-3 0,2-2-179,2-2 1,-2-3 71,6-1 0,1-5-2,6-6 1,-3 0 128,4 0 0,-4-4 32,0 0 1,3-4-7,0 4 0,0-5 107,-3 1 0,-1-1-104,1 1 1,-1-6 29,1 3 1,-5-5-40,1 1 0,-4 1 92,3-6-466,-4 1-329,2-4 170,-5 0 0,0 0 0</inkml:trace>
  <inkml:trace contextRef="#ctx0" brushRef="#br0" timeOffset="18">5978 16320 7877,'-6'-5'-394,"1"4"631,0-4 141,3 0-143,-8 4 1,8-4 15,-6 5 1,4 0 88,-3 0 1,0 1-139,0 3 1,-3 2 3,2 5 1,-2 5-29,-2-1 1,1 9-20,-1-1 0,5 7-21,-1 1 1,2 3-137,-2 4 0,-1-1-35,6 5 0,-5-4 2,4 4 0,0-7-147,4-1 1,0-4 75,0-7 1,4-2-69,0-2 1,5-2 20,-2-6 0,4-5 106,0-2 0,0-3-6,1-1 0,-1 0 8,1 0 1,3-2 29,0-6 1,2 1-28,-2-9 0,-2 3 87,2-3 1,-2-1-58,-2-6 1,0 0-174,1 0 1,-2-1 30,-2-3 0,-3 2 37,-5-6 0,3 1-2,1-4 0,0 1-111,-4 2 0,-5-4 88,-3 4 1,2 1-14,-2 7 1,1 1-137,-5 3 1,0 4 90,-4 7 1,4 3-98,-3 5 0,-2 0 118,2 0 1,0 5 174,3 3 0,-4 2 0,-2 2 0</inkml:trace>
  <inkml:trace contextRef="#ctx0" brushRef="#br0" timeOffset="19">5773 16686 7877,'0'7'0,"0"1"401,0-5-122,0 2 0,1-5 92,3 0 0,2-2-174,5-1 1,2 0 0,2-5 0,-1 2-98,5-1 0,0-4 128,4 4 0,0-2-322,0 1 1,0-2 72,0 3 0,-1 0-360,1 0 1,0 4-3,0-1 1,-5-1-214,-3 1 1,-2 1 595,-2 3 0,0 0 0,1 0 0</inkml:trace>
  <inkml:trace contextRef="#ctx0" brushRef="#br0" timeOffset="20">6309 16138 7911,'-11'-12'0,"-1"1"81,1-1 0,5 1 343,2 0 125,3 4 548,1-3-267,0 9-499,0-4 0,1 6 4,3 3 1,2 3-84,5 9 1,1-1-73,-1 8 1,5-2 64,-1 10 0,1-3-129,-1 6 0,-1-2 102,5 6 0,-5 1-288,2-1 1,-4 5-149,0-1 1,-1 3-391,1 0 0,-5 1 340,1 0 0,-6-1-148,2 1 1,-3-4 264,-1 0 1,0-2 59,0 2 0,-3-6-122,-1-6 1,-5-6-18,1-1 0,2-1-94,-2-7 1,1-4-339,-5-3 59,1-5 0,0 2 603,-1-5 0,1 0 0,-1 0 0</inkml:trace>
  <inkml:trace contextRef="#ctx0" brushRef="#br0" timeOffset="21">7052 16537 7847,'-7'-5'318,"2"4"-202,10-4 607,-3 5-433,8 0 1,-4 0 27,6 0 0,-1 0-78,0 0 0,2 0-137,2 0 1,-1-1 10,5-3 0,0 1-121,4-4 0,0 3 131,0-4 1,1 1-153,3-5 1,-3 5-444,2-1 1,-5 2 243,-2-2 1,-5 3-1144,1 5 160,-2-5 33,-7 4 1177,-1 1 0,-5 6 0,0 5 0</inkml:trace>
  <inkml:trace contextRef="#ctx0" brushRef="#br0" timeOffset="22">7086 16732 7831,'-6'0'474,"11"0"0,4 0-48,10 0 0,0 0-12,3 0 1,1-6-121,0-1 0,1 1-174,3-2 0,-3 2-153,3-2 0,-3-1-308,-1 5 0,-2-3-1557,-2 3 1898,3 0 0,-4 4 0,4 0 0</inkml:trace>
  <inkml:trace contextRef="#ctx0" brushRef="#br0" timeOffset="23">7977 16138 7815,'-2'-10'0,"-1"2"0,1-2 60,-1 2 0,1 2 356,2-2-206,0 6 1,2-3 477,1 5-448,-1 0 0,4 6-49,-2 5 1,-3 2-44,3 6 1,1 5-17,-1 7 0,0 3-57,-4 4 1,0 4 19,0 7 0,-2-3-239,-1 0 1,-3-1 118,-1-3 1,-2 1-153,5-1 1,0-4-109,4-7 0,0-1 146,0-7 0,0 2-90,0-5 1,0-4 129,0-1 0,4-2 48,0-2 0,4-3-109,-5 0 219,1-6 0,-3 3-913,3-5 854,-2 0 0,3-5 0,-5-1 0</inkml:trace>
  <inkml:trace contextRef="#ctx0" brushRef="#br0" timeOffset="24">8217 16378 7907,'6'-20'0,"-2"1"0,-3 2 491,-1-2 0,1-2-88,3 6 0,1-4-118,3 4 0,1 0-40,-6 3 1,6 1 9,-1-1 0,-2 1-95,2 0 1,-2 3 10,2 0 0,2 6-103,-2-2 0,2 3 80,1 1 1,1 1-201,-1 3 0,0 2 57,1 6 0,-1 4-71,1 3 0,-5 9-19,1 6 0,-5 2-33,0 6 0,-8 1 47,-6 6 1,-2-2-288,-6 3 0,0-3 108,-4-2 1,0-4 88,1-3 0,-1-2-227,0-2 0,5-5 49,3-2 1,6-4 424,1-4 1,2-3 152,-2-5 162,3 1-174,5-6 317,0-1 194,0-5-492,5 0 0,3-1 4,7-3 1,3-1-114,5-2 1,0-2-138,0 5 1,-1-1 69,1 1 0,-1 3-24,-3-3 0,1 3-9,-5 1 1,4 0-124,-3 0 1,-1 0-373,-4 0 313,1 0 0,-5 1-611,1 3 403,-6-3 353,4 9 0,-6-9 0,0 4 0</inkml:trace>
  <inkml:trace contextRef="#ctx0" brushRef="#br0" timeOffset="25">8913 16218 7850,'0'-8'0,"0"0"0,0 5-158,0-5 51,0 5 788,0-7-24,0 9-402,-5-4 0,3 6-66,-6 3 1,4 2-133,-3 6 1,0 4 93,0 3 1,-3 12-98,2 3 0,-1 7 47,1-3 0,-2 5-48,3-1 1,0 6-121,0 1 1,4-3-16,-1-4 0,3-6 25,1-2 0,1-1-167,3-7 1,2 0 85,6-7 0,1-3 90,2-4 0,1-2-68,3-2 1,3-3 53,-3-5 0,3-5 309,0-3 0,2-3-155,3-5 0,-5-1-34,4-6 1,-8-1-65,5-3 1,-4 2 16,0-6 1,-6 4-69,-6-3 1,-4 0 79,1-5 0,-3 1-197,-1 0 0,-5 1 57,-3 2 0,-2-2-47,-1 3 1,-1-2 69,1 2 1,-4 3-90,-1 8 0,0 1 20,1 3 1,-3 7-139,-5 1 0,1 4-64,3 3 0,-2 5 103,2 3 1,2 3 261,2 5 0,-3 1 0,1 6 0</inkml:trace>
  <inkml:trace contextRef="#ctx0" brushRef="#br0" timeOffset="26">8742 16560 7850,'-10'8'748,"2"-1"-397,3-4-147,5 2 408,0-5-401,5 0 1,3 0 6,7 0 0,3 0-18,5 0 1,5 0-101,2 0 0,3-1 13,1-3 0,2 1-161,2-4 0,-3 3-24,3-4 1,-6 5-239,-1-5 0,-10 5-470,2 0 0,-8 1 75,1 2 705,-4 0 0,0 0 0,-1 0 0</inkml:trace>
  <inkml:trace contextRef="#ctx0" brushRef="#br0" timeOffset="27">9678 15944 7761,'0'-12'-359,"-1"4"492,-3 1 1,3 3 882,-3-4-353,3 6 204,1-3 76,0 5-702,-5 5 0,2 1-17,-4 6 0,3 4 24,-4 3 0,1 4-31,-5 4 0,1-2-111,0 6 1,-5 3-19,1 4 0,-1 5-150,0-1 1,4 2 57,-4 2 1,5-2-107,3-2 1,0 1 105,4-4 1,0 1-75,4-6 0,0 3-110,0-6 0,1 0 46,3 0 1,-1-3-39,4-5 1,1-1 121,3 1 1,4 0 133,1 0 1,-1-5-69,-4-3 1,1-2 18,-1-2 0,1 0-35,-1 1 0,0-1 40,1 1-148,-1-6 150,1 4-482,-1-3-385,-5-1-475,-1-1 148,-5-5 671,0 0 1,0 0 0</inkml:trace>
  <inkml:trace contextRef="#ctx0" brushRef="#br0" timeOffset="28">9884 16309 7829,'-5'-11'0,"4"-1"0,-3 1 0,3-1 0,1 1 1521,0 5-958,0 0 1,0 8-293,0 2 0,3 3-35,1 8 0,0 9-203,-4 11 1,4 2 116,0 8 1,-1-2-65,-3 7 1,-3-3-85,-1-1 1,-1-6-157,1-2 1,3-6-34,-3-2 1,3-9-529,1-2-321,0 0 361,0-7-371,0 5 329,0-11 717,5-1 0,1-10 0,5-1 0</inkml:trace>
  <inkml:trace contextRef="#ctx0" brushRef="#br0" timeOffset="29">9987 16595 7727,'11'-6'-228,"1"-1"1,0 0 341,4 0 1,-4 4 32,4 0 0,0-3 209,-1 3 1,4-1-133,-4 4 1,1-1-40,-5-3 0,4 2-136,1-1 0,-1 1-148,-4 2 1,1 0-911,-1 0 1009,1 0 0,-1-5 0,0-1 0</inkml:trace>
  <inkml:trace contextRef="#ctx0" brushRef="#br0" timeOffset="30">10592 16240 7837,'-11'-6'0,"3"0"0,0 2 1050,6 3-644,-8-4 0,5 10 22,-3 2 0,-2 5-239,2 3 1,2 3-132,-2 5 0,2 4 19,-2 4 1,0 2 47,4 1 1,-4 0-173,4 1 0,-3-1 122,3 0 1,0-1-163,4-2 0,0-3-46,0-6 1,5-3-66,3 1 0,2-8 114,1 0 0,1-5-72,-1-3 0,2-3 108,2 3 0,-1-4 10,5-4 1,-1-2-53,1-5 1,2-1 30,-1 1 0,0-5 13,-1 1 0,1-5 13,-5 1 1,4 0 1,-3-4 0,-1 3-36,-4-7 0,-3-2-5,0-2 0,-6 0-112,2 0 1,-3-2 80,-1 3 0,0-2-21,0 2 0,-5-2 37,-3 5 0,-6 1-80,-1 3 1,-5 5-56,1 3 0,-3 7-196,0 4 1,-3 3 129,-1 1 1,3 5 287,0 3 0,1 6 0,7 1 0,-5 5 0,2-2 0</inkml:trace>
  <inkml:trace contextRef="#ctx0" brushRef="#br0" timeOffset="31">10455 16423 7837,'-5'12'-141,"0"-5"340,-3 1-161,3-6 359,5 9 17,0-10 0,4 5-162,0-2 1,5-3 109,-2 3 1,4-3-152,0-1 1,5-1-2,3-3 1,3 3-283,1-3 0,-2-2 111,-2-2 1,7 2-426,-3-2 0,2 4 102,-2-3 0,0 0-61,0 0 1,-2-2-98,-2 5 1,3-3 441,-3 3 0,2-5 0,2 3 0</inkml:trace>
  <inkml:trace contextRef="#ctx0" brushRef="#br0" timeOffset="32">10889 15921 7820,'0'-12'694,"0"6"1,1-3 105,3 5-579,-3 0 1,8 6 38,-5 1 1,5 0-86,-1 5 0,-2 1 0,2 6 0,3-1-27,4 5 1,0 0 12,-3 4 1,-1-1-60,1 1 1,-1 5 25,1 3 1,-1 2-117,0 1 1,1 0-24,-1 0 1,-4 1-200,-4-1 0,2 0-23,-1 1 1,0-1-77,-4 0 1,0 0 96,0 1 1,-1 3-71,-3 0 0,-2 0 150,-6-4 1,1-4-16,-1 1 0,1-6-7,0 2 1,3-8 24,0-4 1,2-2-238,-2-2 1,-1-3-18,6 0 1,-2-6-393,1 2 775,3-3 0,-5-1 0,6 0 0</inkml:trace>
  <inkml:trace contextRef="#ctx0" brushRef="#br0" timeOffset="33">11175 15886 7877,'0'-11'0,"0"0"420,0-1-214,0 6 1,0-4 99,0 2 0,3 2 68,1-2 364,5 6-495,-3-9 0,6 10-123,-1-3 1,1-1-1,-1 1 1,1 1-135,-1 3 0,4 0 62,0 0 0,1 0-113,-5 0 1,0 1-147,1 3 0,-2-2 130,-2 6 0,1-1-194,-6 5 0,5 1 110,-4 2 0,0-2-26,-4 2 0,0 1 99,0-1 1,-2 4 1,-1-3 0,-4 3 33,-4-4 1,3 0 23,1-3 0,0-1 123,0 0 1,0-3-82,3 0 0,3-4 247,-3 3-202,3-4 1,2 6 126,3-6 1,2 1-63,6-4 0,1 0-46,2 0 1,-1-1-50,5-3 1,-1 3-16,1-3 1,-2 1-435,-1 0 1,-7 1 63,2-1 361,-7 1 0,6 7 0,-4 2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05:51:18.298"/>
    </inkml:context>
    <inkml:brush xml:id="br0">
      <inkml:brushProperty name="width" value="0.09071" units="cm"/>
      <inkml:brushProperty name="height" value="0.09071" units="cm"/>
      <inkml:brushProperty name="color" value="#FF0000"/>
    </inkml:brush>
  </inkml:definitions>
  <inkml:trace contextRef="#ctx0" brushRef="#br0">7469 13602 7929,'7'-5'829,"-2"-1"-341,-5-1 242,0 2 299,0 5-620,-5 0 0,3 5-119,-1 3 1,1 7-264,2 4 0,0 4 91,0 4 0,0 2-141,0 5 1,5 2-77,3 2 0,2-3-99,2 4 1,-5-8 89,1 0 1,-2-6-125,2 2 0,1-4-143,-6-4 0,5-3-122,-4-4 447,5-1-173,-8 0-54,9-4-347,-9-2-580,4-5 751,-5 0 1,-1-5-384,-3-3 836,-2-2 0,-5-7 0,-1 0 0</inkml:trace>
  <inkml:trace contextRef="#ctx0" brushRef="#br0" timeOffset="1">7412 13659 7826,'0'-17'0,"0"0"0,0 6 0,5-1 580,3 1 1,2 1-130,1 2 1,2 2 69,2 2 1,2 3-171,2-3 0,4 3 14,0 1 1,3 5-261,5 2 0,0 7 67,-4 1 0,3 6-293,-3-2 1,4 6 124,-5 2 0,1 3-355,-4-3 0,-4 1-17,0-2 0,-7-1-191,0 1 0,-2-3 213,-6-4 0,0 1-103,-4-4 1,0 3 87,0-4 0,-5 1 74,-3 0 0,-7-4 33,-4 4 1,-4-2 30,-4 1 1,2-3 0,-6 4 0,1-2 222,-4 1 0,4-6 0,4 2 0,2-3 0,1-1 0,5-2 368,3-5 0,6 0 818,1 0-908,6 0-718,-3 0 0,5-5 440,0-2 0,10-3 0,3-2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1T05:51:27.621"/>
    </inkml:context>
    <inkml:brush xml:id="br0">
      <inkml:brushProperty name="width" value="0.09071" units="cm"/>
      <inkml:brushProperty name="height" value="0.09071" units="cm"/>
      <inkml:brushProperty name="color" value="#FF0000"/>
    </inkml:brush>
  </inkml:definitions>
  <inkml:trace contextRef="#ctx0" brushRef="#br0">7469 13602 7929,'7'-5'829,"-2"-1"-341,-5-1 242,0 2 299,0 5-620,-5 0 0,3 5-119,-1 3 1,1 7-264,2 4 0,0 4 91,0 4 0,0 2-141,0 5 1,5 2-77,3 2 0,2-3-99,2 4 1,-5-8 89,1 0 1,-2-6-125,2 2 0,1-4-143,-6-4 0,5-3-122,-4-4 447,5-1-173,-8 0-54,9-4-347,-9-2-580,4-5 751,-5 0 1,-1-5-384,-3-3 836,-2-2 0,-5-7 0,-1 0 0</inkml:trace>
  <inkml:trace contextRef="#ctx0" brushRef="#br0" timeOffset="1">7412 13659 7826,'0'-17'0,"0"0"0,0 6 0,5-1 580,3 1 1,2 1-130,1 2 1,2 2 69,2 2 1,2 3-171,2-3 0,4 3 14,0 1 1,3 5-261,5 2 0,0 7 67,-4 1 0,3 6-293,-3-2 1,4 6 124,-5 2 0,1 3-355,-4-3 0,-4 1-17,0-2 0,-7-1-191,0 1 0,-2-3 213,-6-4 0,0 1-103,-4-4 1,0 3 87,0-4 0,-5 1 74,-3 0 0,-7-4 33,-4 4 1,-4-2 30,-4 1 1,2-3 0,-6 4 0,1-2 222,-4 1 0,4-6 0,4 2 0,2-3 0,1-1 0,5-2 368,3-5 0,6 0 818,1 0-908,6 0-718,-3 0 0,5-5 440,0-2 0,10-3 0,3-2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4.381"/>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FF8000"/>
    </inkml:brush>
  </inkml:definitions>
  <inkml:trace contextRef="#ctx0" brushRef="#br0">21220 1747 7951,'0'-7'-447,"0"-1"0,4 4 223,0-3 1,-1 3 666,-3-4 0,0 5 423,0-5-236,0 5-280,-5-2 84,4 5-382,-4 0 1,5 2 98,0 1 1,0 4-63,0 4 1,0 7 24,0 5 1,0 1-9,0 6 0,0 1-148,0 3 0,0 0 45,0 1 1,0-1-33,0 0 1,0-1 71,0-2 0,0 0-196,0-4 0,0 0 44,0-5 0,0-3-17,0 0 0,4-5 105,0 2 0,-1-4-32,-3 0-685,0-1 240,0 1-880,0-6 1378,0 4 0,0-9 0,0 4 0</inkml:trace>
  <inkml:trace contextRef="#ctx0" brushRef="#br0" timeOffset="1">21608 1942 7951,'0'-12'-52,"0"5"367,0-1-10,0 5 138,0-7 164,0 9-109,0-4-307,0 5-52,0 5 0,0 3-12,0 7 1,0-1-10,0 5 1,0 0-218,0 4 0,0-1-11,0 1 0,0 0 69,0 0 0,0 2-66,0-2 0,0 3 97,0-7 0,2-3-149,1-1 1,-1 2 41,1-2 1,-1-3-54,-2-5 1,1-1-284,3 2 0,-3-2-5,3-2 458,-3-2 0,-1 3 0,0-5 0</inkml:trace>
  <inkml:trace contextRef="#ctx0" brushRef="#br0" timeOffset="2">21848 1907 7951,'-4'-11'0,"0"-1"0,1 5 683,3-1-140,0 6 153,0-3-405,0 20 1,1 0-221,3 16 1,-2-1-14,6 4 0,-6 0-97,2 1 0,1-1-42,-1 0 0,1-5 133,-1-2 0,-3-4-227,3-4 0,1 1 77,-1-4 1,0-5-106,-4-3 1,4-5-129,-1 5-728,1-5-12,-4 2 1071,0-5 0,-5 0 0,-1 0 0</inkml:trace>
  <inkml:trace contextRef="#ctx0" brushRef="#br0" timeOffset="3">21585 2204 7951,'8'-4'387,"0"1"1,-1-5-34,5 4 1,0 0-74,4 4 0,0-3-45,3-1 0,7 0-208,-4 4 0,8-1-178,-4-3 1,5 3-258,-5-3 1,5-1-1263,-5 1 1669,1 0 0,-4 4 0,0 0 0</inkml:trace>
  <inkml:trace contextRef="#ctx0" brushRef="#br0" timeOffset="4">22214 2307 7951,'-7'0'2278,"2"1"-2495,5 3 0,0 2 188,0 6 0,0 1 162,0 2 1,0-1 101,0 5 1,-1-1-348,-3 1 0,2 2-142,-6-2 1,5-1-180,0 1 0,-2-4 433,1 4 0,-5-5 0,2 3 0</inkml:trace>
  <inkml:trace contextRef="#ctx0" brushRef="#br0" timeOffset="5">22568 1884 8189,'0'-22'0,"0"-1"0,0 4 396,0 0 1,5 5-101,2-1 0,2 2-136,-1 1 1,1 5 102,-5-1 0,3 4-31,-3-3 0,5 4-206,-2-1 0,0 3 164,0 1 1,1 0-330,3 0 0,1 5 120,-1 3 1,-3 2-163,-1 1 1,-3 2 109,4 2 1,-6 3-122,2 5 1,-4 1-56,-4 3 1,-3-2 132,-8 6 0,1-1-65,-5 4 0,1-1 101,-1-2 0,-1-2 127,4-2 0,1-7-115,4 3 1,3-4 283,0 0 1,6-3 29,-2-4 1,3-5 302,1 1-190,0-1-116,0 5 1,5-4-130,2-1 0,4-4 40,0 0 0,2-1-156,2-2 1,-1 0 85,5 0 0,-4 0-148,4 0 0,-4 0 74,4 0 0,-1 0-274,1 0 0,-1 0-118,-3 0 1,-2 0-262,2 0 1,-2 0-361,-2 0 1001,-4 0 0,3-5 0,-4-2 0</inkml:trace>
  <inkml:trace contextRef="#ctx0" brushRef="#br0" timeOffset="6">23162 1896 8189,'0'6'520,"0"1"-259,0-4 0,0 5-136,0 7 0,0-1 136,0 5 0,0 0-69,0 4 1,1 4 52,3-1 1,-3 2-262,3-1-1,1-3-49,-1 3 0,-1-4-100,-3-4 1,4-2-4,0-1 1,4-8-6,-5 4-106,1-3 62,1-3-162,-3-1 110,3-5 270,-5 0 0,-5-5 0,-2-1 0</inkml:trace>
  <inkml:trace contextRef="#ctx0" brushRef="#br0" timeOffset="7">23013 1930 8189,'5'-11'623,"3"-1"0,8 1-158,7-1 1,0 2-333,4 3 0,-3-3 152,-1 2 1,-2 2 215,-2-2 0,3 4 24,-3-3 1,2 4-215,2-1 1,0 3-566,0 1 1,-2 0 279,-2 0 1,2 0-1109,-6 0 1,0 5 1081,-3 3 0,-1 2 0,0 1 0</inkml:trace>
  <inkml:trace contextRef="#ctx0" brushRef="#br0" timeOffset="8">8303 11341 8261,'0'-8'-461,"0"1"526,0 4-30,0-2 0,1 5 388,3 0 420,-3 0-569,4 0 0,-3 1-17,1 3 1,-1 4-88,2 7 1,1 4 95,-2 8 1,2-2-294,-1 6 1,-2 3 87,1 4 1,2 0-38,-1-4 0,0 0-75,-4 1 0,0-1-124,0 0 0,0-3-121,0-1 0,0-4 119,0 0 1,0-3-5,0-4 1,0-2 58,0-6 0,0 0-361,0 1 182,0-6-147,0-1-1022,0-5 1470,0-5 0,0-1 0,0-6 0</inkml:trace>
  <inkml:trace contextRef="#ctx0" brushRef="#br0" timeOffset="9">8497 11569 8261,'0'-6'1114,"0"1"-812,0 0 0,0 5-7,0 0 0,0 6-128,0 9 1,0 3 76,0 5 1,0 5-169,0 2 0,4 3 104,0 2 0,0-5-315,-4 1 0,5-6-101,2 2 1,0-3-76,0-1 0,1-6 92,3-1 1,4-5 108,1-3 0,-1-3 15,-4-5 0,5 0 9,-1 0 0,1-2 137,0-1 1,-3-5-128,7-7 1,-7 1 180,3-5 1,1-4-3,2-4 0,-2-3 98,-2 3 0,0-3-44,-3 3 1,2-5-66,-7 2 1,-1 1 211,-3-2 0,-1 2-66,-2-1 0,-5-2-217,-3 5 0,-4-3 133,-3 3 0,-3 2-258,-4 6 0,-2 3-87,-3 9 1,3 2-228,-3 5 1,0 5-237,5 2 1,1 4 294,10 0 0,1 6-530,2 2 889,3 2 0,5 2 0,0 0 0</inkml:trace>
  <inkml:trace contextRef="#ctx0" brushRef="#br0" timeOffset="10">9080 11501 8212,'0'-7'1129,"0"2"-659,0 5 1,0 5-221,0 3 1,0 3-166,0 5 1,0 0-23,0 3 1,0 3-102,0-3 0,0 4-100,0 3 1,0-2 109,0 3 1,3-3-156,1-1 1,0-4 60,-4 0 1,0-1-247,0 1 33,0-3 101,0-4-222,0-1-517,0-4 973,0-2 0,5-10 0,1-2 0</inkml:trace>
  <inkml:trace contextRef="#ctx0" brushRef="#br0" timeOffset="11">9228 11489 8053,'0'-11'226,"0"5"111,0 1 1,1 6-62,3 3 0,-1 3 18,4 8 1,-3 3-108,4 5 0,-4 5-199,3 2 0,-3 0 142,4 0 1,-6-1-245,2 2 0,1 0 5,-1-4 1,0-2 31,-4-5 1,1 0-298,3-5 0,-3-4 155,3-3 0,-3-4-785,-1 4 351,0-6 653,0 3 0,-5-10 0,-1-1 0</inkml:trace>
  <inkml:trace contextRef="#ctx0" brushRef="#br0" timeOffset="12">9034 11775 8053,'-6'0'1116,"0"-1"-614,6-3-383,0 3 1,6-5-147,1 6 0,7 0 69,1 0 0,6 4-138,-2 0 0,6 0 77,2-4 1,-1 1-1220,-3 3 1238,5-3 0,-4 4 0,4-5 0</inkml:trace>
  <inkml:trace contextRef="#ctx0" brushRef="#br0" timeOffset="13">9445 11832 8053,'6'11'0,"1"-3"775,-3 0 1,-3-1-243,3 5 0,1-1-213,-1 1 0,-1 3-120,-3 0 1,0 4-106,0-4 0,0 6-137,0-2 0,-3 1-366,-1-1 1,-4 1-1689,4-5 2096,0 1 0,-6-5 0,-2 1 0</inkml:trace>
  <inkml:trace contextRef="#ctx0" brushRef="#br0" timeOffset="14">9731 11398 8148,'0'-18'0,"0"2"-365,0 4 1,0 1 258,0-1 1,0 1 483,0 0 1,5-1-43,2 1 1,0-1-26,0 1 0,1 1 56,3 2 1,6-1-127,2 6 1,-1-1 91,1 4 0,0 0-62,3 0 1,1 1-172,0 3 0,0 2 141,0 6 1,-4 3-292,0 0 1,-5 5-99,1-1 1,-6 3-43,-1 1 1,-6 5 105,2 2 0,-4 1-55,-4 3 0,-3-2-195,-9 6 1,-1-3 121,-6-1 1,0 1-81,0-1 0,0-5 103,0-2 1,6-3 175,1-1 0,4-5-231,0-3 445,6-8-104,1 4 0,6-10-145,3 3 1,2-4 129,6-4 1,0-3-89,4-4 1,-2 0 59,5-1 0,-4 2-50,4 2 1,-5-2 21,1 3 0,1-2-28,0 1 0,-5 2 0,-3 2 27,-1 3 18,0-4 237,3 5-154,-9 0 48,4 5 1,-4 1-75,3 5 1,-2 1 106,1-1 0,-1 1-137,-2-1 1,3 2 11,1 2 0,1-2-62,-1 2 1,1 2-16,3-2 1,2 0-21,-2-4 0,2-3 77,1 0 0,2-6-54,2 2 0,-1-3 1,5-1 0,-1 0-41,1 0 0,2-6 53,-2-6 0,3 0-143,1-7 1,-4 0 88,0-4 1,0 0-112,4 0 1,-4 0 143,0 0 0,-5-3-31,1-1 0,-6 1 318,-1 3 0,-6-4-101,2 0 0,-4-1 104,-4 2 0,-3-2-42,-9-3 0,1 4 29,-8 4 1,3 5-320,-7 3 0,-6 7 117,-1 4 1,-3 6-706,3 5 0,-4 10 339,0 9 0,5 6-139,6-1 0,9 0 144,7 0 0,5 2 286,6-3 0,5 3 0,1 1 0</inkml:trace>
  <inkml:trace contextRef="#ctx0" brushRef="#br0" timeOffset="15">10781 11546 6080,'0'12'716,"0"-1"0,0 2-325,0 2 0,0-1-163,0 5 1,0 0-62,0 4 0,0 0-243,0 0 1,0 0 95,0-1 0,0-2 77,0-1 1,0-2-95,0 2 1,0-2-190,0-6 1,4-3-566,0 0 337,0-6-870,-4 8 1284,0-9 0,0-6 0,0-7 0</inkml:trace>
  <inkml:trace contextRef="#ctx0" brushRef="#br0" timeOffset="16">10576 11592 8055,'1'-10'205,"3"2"0,3-2-172,9 3 1,-4 2 85,4 1 0,1-1 232,2 1 1,7-1-176,0 1 1,6 3-142,-1-3 1,-4 1-168,0 0 0,1 1 130,-1-1 0,-4 1-733,-4 2 1,-5 0 734,1 0 0,3 0 0,-1 0 0</inkml:trace>
  <inkml:trace contextRef="#ctx0" brushRef="#br0" timeOffset="17">21060 11295 7979,'-5'-6'-452,"4"1"1128,-4 0-404,5 3 0,0-4 164,0 2-3,0 3 6,0-4-80,0 5-169,0 5 0,1-2-158,3 4 1,-3 5 93,3 3 1,-2 5-188,2-1 1,-3 4 55,3 4 1,-3-3-24,-1 2 1,0-1-19,0-3 0,4 4-55,0-3 1,0 2-6,-4-6 1,4-2 34,0-2 1,-1-3-42,-3 0 0,0-1 95,0 1 1,2-6 72,1-2 1,-1-2-84,1 2 451,-1-3-52,-2 5-207,0-6-112,0-6 0,-4 4 12,0-6 1,0 5-81,4-5 0,-1 4 86,-3-4 1,3 5-84,-3-5 0,3 4 95,1-3-130,0 4 64,5-7 1,1 7 6,6-4 1,-5 4 13,1-1 1,3 3 7,5 1 0,-1 0-80,-4 0 0,5 0 58,-1 0 1,1 1-63,-1 3 1,-2 3 53,2 4 1,-2-3-137,-2-1 1,1 2 9,-1 6 0,-3-2-179,0 2 1,-6-1 121,2 1 1,-3-2-97,-1 2 0,-1 2 26,-3-2 0,-2 0 44,-6-3 1,0-1 173,-4 1 0,-1-1-99,-6 0 0,0 0 137,0-4 1,0 2-46,0-5 0,1 4-12,-1-5 0,4 1-57,0-4 1,3 0-90,-3 0-129,5 0 0,-2-1-123,5-3 436,4 3 0,-3-9 0,4 3 0</inkml:trace>
  <inkml:trace contextRef="#ctx0" brushRef="#br0" timeOffset="18">20980 11387 7979,'0'-18'-109,"0"1"53,0 6 1,5-1 112,3 1 1,2 1 90,1 2 0,5-2 278,-1 3 0,5 0-94,-1 0 1,10 4-187,2-1 0,4 2 28,-4-2 0,-2 3-157,1-3 1,-4 3-278,0 1 1,-3 0 203,-4 0 1,-2 0-619,-6 0 674,1 0 0,-1 5 0,1 1 0</inkml:trace>
  <inkml:trace contextRef="#ctx0" brushRef="#br0" timeOffset="19">21483 11421 9725,'-8'5'496,"0"3"0,5 2-257,-5 1 0,2 4-192,-2 1 1,-1 4 62,5-1 0,-3 6-32,3 2 0,0 0-97,4-5 0,0 1-163,0 0 1,1 0-47,3 0 1,3-5-115,4-3 0,0-3 119,1 0 1,-1-4 93,1-1 1,3-4 241,0 0 0,2-1-126,-2-2 0,-1-2 219,5-1 0,-4-2-2,4-3 0,-1-6-100,1 3 0,1-5 64,-5 1 1,1 1-4,-5-5 0,-1 1-181,-2-1 1,-3-2 111,-5 2 1,0-3-212,0-1 1,-5-5 45,-3-2 0,-7 1-94,-4-2 1,-3 6-32,0-2 1,-5 1-3,0 3 0,1-1-93,3 8 0,1 6-190,3 7 1,3 1-134,4 2 1,6 5 611,2 3 0,-2 7 0,-1 3 0</inkml:trace>
  <inkml:trace contextRef="#ctx0" brushRef="#br0" timeOffset="20">21871 11387 8089,'0'-8'476,"0"0"77,0 6 52,0-3 0,0 15-306,0 5 0,0 2-172,0 2 1,0 0 137,0 4 0,1-1-174,3 1 0,-1 1 15,4 3 0,-3-3-193,4 3 0,-5-3 78,5-1 1,-4-6-137,3-1 0,0 0 68,0-1 1,0-3-241,-3-5 169,-3 1 1,8 0 77,-5-1-1048,-1-4 426,-3 2 692,0-5 0,5 0 0,2 0 0</inkml:trace>
  <inkml:trace contextRef="#ctx0" brushRef="#br0" timeOffset="21">22065 11409 7936,'0'-11'337,"0"0"1,4-1-98,0 1 1,0 3-162,-4 1 451,0 4 31,0-2 0,3 10-311,1 3 0,0 7-108,-4 4 1,1 4 5,3 3 1,-3 4-121,3 4 0,-1 0-357,0 0 0,-1 1 215,2-1 1,1-6-171,-2-5 1,1-2 148,-4-6 0,5 1-364,3-5 0,-3-3-349,-1-1-95,-3-4 943,-1 2 0,0 0 0,0 1 0</inkml:trace>
  <inkml:trace contextRef="#ctx0" brushRef="#br0" timeOffset="22">21871 11706 7947,'1'-10'416,"3"3"0,2-2-439,6 5 0,-1-4 132,1 5 0,0-1 217,4 4 1,-2 0-345,5 0 0,0 0 37,3 0 0,1 0-422,0 0 1,-1 0 186,-3 0 0,2 0-411,-2 0 0,-2 1 226,-2 3 1,-2-3 400,-2 3 0,6-3 0,0-1 0</inkml:trace>
  <inkml:trace contextRef="#ctx0" brushRef="#br0" timeOffset="23">22294 11752 7813,'0'11'-134,"0"1"239,0-1 1,0 1 218,0-1 0,0 2 153,0 2 0,0 2-112,0 2 0,0 2-391,0-2 0,-4-1 62,0 1 1,-5 0-871,1 4 0,-2-5 455,-1-3 1,1-2 378,2-2 0,-7 0 0,2 1 0</inkml:trace>
  <inkml:trace contextRef="#ctx0" brushRef="#br0" timeOffset="24">22693 11250 7982,'0'-7'1620,"0"2"-1323,0 20 0,0-3-106,0 14 1,0-3-1,0 8 1,2-5-120,1 5-24,-1-1 1,4 1 1,-2-1 0,-3-4-162,3 0 0,1 1-192,-1-4 0,1 2 140,-1-6 0,-2-2-20,6-2 1,-4-2 125,3-2 1,-4-3-111,1-1 1,-2 0-319,2 0-25,-3 3 0,4-7 61,-5 4 0,-1-4 450,-3 1 0,-2 2 0,-6 0 0</inkml:trace>
  <inkml:trace contextRef="#ctx0" brushRef="#br0" timeOffset="25">22819 11558 7982,'0'-12'422,"0"6"688,0-4-730,0 9 0,4 1-101,0 7 1,-1 3-224,-3 2 0,0 4 108,0 3 0,2 3-245,1 1 1,2 0-43,3 0 1,2-2-54,-2-2 1,6-2-83,1-6 0,2-1-154,-2-2 0,-1-3 404,5-5 1,0 0-99,4 0 1,-1-3 314,1-4 0,-1-1-98,-3-7 0,2-2 216,-1 2 1,-4-1-58,-1 0 0,-3 0 21,-5-3 0,-2-3-101,-5 3 1,-1-2-64,-3-2 0,-3 0-46,-9 0 1,-1-3-143,-6-1 1,0 0-439,0 4 0,-4 2 253,1 2 0,0 2-236,7 6 0,-2 5-279,2 2 314,2 2 0,2 4 90,7 2 0,0 2-185,4 5 542,0 1 0,9 4 0,1 2 0</inkml:trace>
  <inkml:trace contextRef="#ctx0" brushRef="#br0" timeOffset="26">23219 11421 7982,'6'-12'0,"-1"1"463,-5 0 157,5-1 0,-4 5 223,3-1-173,-3 5-465,-1-2 1,-1 7 47,-3 1 0,2 9-160,-6 7 1,1 4 131,-5 3 0,5 0-178,-1 4 0,5-1-19,0 2 0,1 2-128,2-3 0,0-2 34,0-1 1,5-3-245,3-1 1,3-5 57,5-3 0,-2-4 71,5-3 0,0 1 16,4-5 1,-1-2 56,1-6 1,4-2 129,0-6 0,0 0 33,0-3 1,-7 1 108,3-5 0,-4 3 37,0-3 0,-3 0 247,-9-4 1,2 4-107,-5 0 0,0-3-78,-4-5 1,-9-4-232,-3 5 1,-7-6 159,0 2 0,-2 2-590,-2 1 0,-5 0-150,-2 5 1,-2 1-414,1 10 0,5 4 301,7 4 0,0 3 659,7 3 0,-2 4 0,8 4 0</inkml:trace>
  <inkml:trace contextRef="#ctx0" brushRef="#br0" timeOffset="27">23801 11432 7982,'0'-7'-511,"0"-1"397,0 6 1,0-5 1319,0 3-764,0 3 0,1-4-6,3 5 1,-3 1-249,3 3 0,-2 2-73,-2 6 0,0-1-141,0 1 0,0 0 71,0 4 1,0-2-145,0 5 0,0-4 87,0 4 1,1-4-103,3 4 1,-2-5-37,6 1 1,-6-2 66,2-2 0,1 1 76,-1-1 1,1-3-4,-1 0 0,-3-5-66,3 5 0,-2-6 77,2 2-612,-2-2 172,3-2-705,-5 0 552,-5 0 592,3 0 0,-13-6 0,2 0 0</inkml:trace>
  <inkml:trace contextRef="#ctx0" brushRef="#br0" timeOffset="28">23596 11432 7982,'6'-11'0,"-1"-1"327,-5 1 0,1 3 284,3 1-290,-3-1 0,8 1-60,-5-1 0,1 5 99,-1 0 1,-2-2-140,6 1 0,0 0 1,3 4 0,6 0-109,2 0 0,2-1 111,2-3 1,5 3-224,2-3 0,5 2 68,3 2 1,-5-1-100,5-3 0,-7 3-44,4-3 1,-2 3-48,-7 1 1,0-4-11,-7 0 1,-3 1-473,-4 3 305,-6 0 0,-2 0 298,-8 0 0,-7 0 0,-7 0 0</inkml:trace>
  <inkml:trace contextRef="#ctx0" brushRef="#br1" timeOffset="29">17428 8075 8067,'0'-7'-398,"0"2"356,0 5 182,-5 0-74,4 0 59,-4 0 1,4 4-5,-3 0-7,2 0 0,-6 1-40,4 2 0,-5 0 4,1 0 1,2 1-137,-2 3 1,5-3 68,-5-1 1,0 1-15,-3 3 1,3 0 3,1-4 0,-1 3-18,-3-2 1,0-2 8,4 2 1,-2-4 23,5 3 1,-1-4 97,1 1-81,3-3-78,-4-1 345,5 0-272,5 0 1,-2 0 200,4 0-194,1 0 0,3 0 119,1 0 0,-1 0-94,0 0 1,-2 0-96,3 0 0,-3 4 36,6 0 0,1-1-14,0-3 1,3 0 2,-4 0 1,4 4-20,-4 0 1,5 0-114,-1-4 0,-1 0 84,1 0 1,-4 0-35,5 0 1,-3 0 60,2 0 1,-1 0-10,-3 0 1,-2 0 46,2 0 0,-6 0 193,-1 0-141,-6 0 1,5 0 362,-4 0-147,-1 0 1,1-4-5,-6 0-62,1 0 20,-8 4-231,4-5 22,-6 4 0,5-4-63,-1 5 0,4-1 110,-3-3-62,4 3 0,-6-6 91,6 4 0,-6 1-57,1-2 0,2-1 148,-2 2 0,1-5-129,-5 4 0,1-3 68,-1 3 1,1-4-22,-1 4 0,-3-5 10,0 2 0,4 0-7,3 0 1,0 3-27,-3-4 1,3 5-61,1-5 71,-1 5 1,0-5-419,1 4 144,4 0-416,-2 4-777,5 0 0,4 5 1374,0 3 0,10 2 0,-1 1 0</inkml:trace>
  <inkml:trace contextRef="#ctx0" brushRef="#br1" timeOffset="30">17166 8497 8150,'0'-6'623,"0"-4"-139,0 8-257,0-3 0,0 7 30,0 1 0,1 1-158,3 8 0,-3-2 110,3 9 0,-3-1-168,-1 1 1,1 1-18,3-5 0,-3 4-135,3-4 1,-1 4-81,0-3 1,-1-1 93,2-4 1,1 1-121,-2-1 229,1 1 0,-2-2-439,1-3-262,-1 3-305,3-8 994,-5 3 0,-5 0 0,-2 1 0</inkml:trace>
  <inkml:trace contextRef="#ctx0" brushRef="#br1" timeOffset="31">17485 8497 7977,'-1'-6'0,"-3"2"-20,3 3 116,-4 1 241,5 0 0,0 6-132,0 5 0,-1 6-68,-3 6 0,1 0 17,-4-1 1,3 6-18,-4 3 0,1-2 0,-5 2 0,2-5 17,2 5 0,-2-6 179,3 2 0,0-5 71,0-2 1,3 0-170,-4-5 0,6 0-2741,-2-3-65,3-1 1581,1 1 990,0-6 0,0 4 0,0-4 0</inkml:trace>
  <inkml:trace contextRef="#ctx0" brushRef="#br1" timeOffset="32">17520 8748 7981,'0'-11'-373,"5"0"261,2-1 1,3 2 426,2 2 0,-1-2-45,1 3 1,-1 0-165,1 0 0,3 4 55,0-1-163,0 3 0,-3 1-96,-1 0 0,-3 0 128,-1 0-90,-4 5 1,2 1 69,-5 6 0,-5-1 96,-3 1 0,2-1-83,-2 1 1,1-1 141,-5 0 1,1 0-40,-1-4 0,5 3 92,-1-2-30,6-3 6,-3 0 33,5 0-36,0-4-83,0 4 1,5-5-20,2 0 1,3 0-152,2 0 1,-1 0-3,1 0 1,-1 4-90,0 0 1,2 0 15,2-4 0,-2 1 131,2 3 0,-2-1-162,-2 4 1,-3-3 65,0 4 0,-2-5 60,2 5 1,1-4-94,-6 3 113,1 1 1,-4 3 31,0 1 1,-5-1 137,-3 1 1,-6-2-3,-1-3 0,-5 4-84,1-4 1,-3 3 175,-1 2 0,1-5-41,-1 1 0,0-5-318,0 0 0,0 2 121,0-1 0,1 5 0,-1-3 0</inkml:trace>
  <inkml:trace contextRef="#ctx0" brushRef="#br1" timeOffset="33">4820 17611 8296,'-7'0'243,"2"0"1,1 1-155,1 3 0,-3-1 78,3 4-196,1-4 1,-6 7 12,4-2 1,-4-2 13,4 1 0,-3-3-4,3 4 0,-5-6-12,1 2 0,2 1-20,-2-1 0,5 4 54,-5-4 0,4 3-23,-3-3 0,3 1 18,-4-1 0,4-3 22,-3 3 1,4-2-7,-1 2 1,2-2 1,-2 1 0,3 0-11,-3 1-5,3-3 0,1 5 90,0-2-62,0-3 35,0 4 0,0-3-27,0 2 21,0-3-23,0 4 0,1-5 1,3 0 1,-2 0-18,6 0-7,0 0 1,3 0-27,0 0-12,1 0 1,-1 0-70,1 0 0,-1 0 91,1 0 0,-1 0-66,0 0 1,1 0 49,-1 0 1,2 0-6,2 0 0,-1 0 64,5 0 0,-1-1 12,1-3 0,1 3 92,-5-3 1,6 1-83,-2-1 1,-3 3-46,-1-3 0,-2 2 20,-1-2 1,-1 3-57,0-3 0,-3 3 48,0 1-32,-6 0-101,3 0-180,-5 0-52,-5 0 334,-1 0 0,-2 0-82,1 0 245,4 0-142,-2 0 110,0 0 14,4 0 30,-9-5 71,8 3 0,-8-3-126,4 5 1,-2 0-63,1 0 0,3-4 62,-4 1 1,4-1-51,-3 4 0,3-4-5,-4 0 1,4-1 10,-3 1 0,4 2 81,0-6-167,-4 6 1,2-9 76,-3 4 0,0 0-120,4 0 1,-4-1 56,4-3 0,-5 3-164,2 1 1,1 0-81,-2 0 1,4-2-428,-4 5 416,6-5 1,-4 8-453,2-3 694,3 3 0,-5 1 0</inkml:trace>
  <inkml:trace contextRef="#ctx0" brushRef="#br1" timeOffset="34">4591 17919 7923,'0'-6'1140,"0"1"-767,-5 5-26,4 0-246,-4 0 0,5 5-130,0 3 0,0-2 69,0 2 1,1-1-18,3 5 1,-3-1-30,3 0 1,1 1-152,-1-1 0,1 1 98,-1-1 0,-3-3-77,3-1 0,1 1-18,-1 3 1,-1-3 76,-3 0 0,0-5-615,0 5 251,0-5-745,0 7 602,0-9 584,0 4 0,-5 0 0,-1 1 0</inkml:trace>
  <inkml:trace contextRef="#ctx0" brushRef="#br1" timeOffset="35">4831 17965 7923,'-1'-6'130,"-3"2"99,3-2 1,-6 4-6,4-2 1,1 4-1,-2 4 0,-1 3-254,2 4 1,-1 0 84,4 1 1,-4 1-211,0 2 0,-3-1-47,3 5 1,-1 0-49,1 4 0,1-4 179,-4 0 1,3-4-117,-4 4 0,4-5-293,-3 1 142,4-2 271,-7-2 1,9-3-159,-3 0-276,3-6 501,1 3 0,-5-5 0,-2 0 0</inkml:trace>
  <inkml:trace contextRef="#ctx0" brushRef="#br1" timeOffset="36">4842 18125 7923,'4'-12'-300,"0"1"1,4 0 119,-5-1 1,5 5 994,-4-1 0,5 4-244,-2-3 1,0 4-184,0-1 0,1 3-103,3 1-229,1 0 1,-1 0-79,1 0 1,-1 0-241,0 0 0,-3 0-236,0 0 339,-6 5 1,7 1-576,-5 6 480,0-1 1,-4 1 97,0-1 0,-2-1 107,-1-2 1,0 2 147,-4-2 1,3-2-65,-4 2 1,6-5 417,-2 5-103,-3-5 1,2 3 152,-2-2-292,2-3 1,3 4 134,-1-5 76,1 0-382,-3 0-99,15 0 0,-2 0-179,7 0 0,-1 0-91,1 0 1,-2 0 97,2 0 1,2 1 159,-2 3 1,4-3 15,-4 3 1,4-1 5,-3 1 0,-5-2-78,-3 6 0,-6-5-79,2 5 0,-3-4 167,-1 4 0,-1-2 8,-3 1 0,-6 4 151,-5-4 1,-6 3-68,2 2 1,2-5 256,-2 1 0,0-2-135,-4 2 1,4 1-148,0-5 1,5-1-168,-1-3 1,2 0-503,1 0 641,1 0 0,5-5 0,1-1 0</inkml:trace>
  <inkml:trace contextRef="#ctx0" brushRef="#br1" timeOffset="37">17520 17622 9384,'-7'0'270,"2"0"0,4 0 1,-2 2-324,0 1 1,-3 0-88,3 5 1,0-5-49,-4 5 1,3-4 95,-4 3 0,4 0-283,-3 0 231,-1 4 0,-3-5 31,-1 5 0,5-3 15,-1 0 1,4-6-85,-3 2 246,4 2 1,-3-4-18,2 1 0,3 0 208,-3 1-223,3-3 176,1 4 35,0-5 0,5 0-217,2 0 0,0 0 5,0 0 0,1 0 11,3 0 1,1 0 0,-1 0 1,1 0-10,-1 0 1,0 0-5,1 0 0,3 0-25,0 0 1,4 0 24,-4 0 1,5 0-62,-5 0 1,1 0 53,-1 0 0,2 0 1,2 0 0,-3 0 31,-4 0 1,3 0 74,0 0 1,-3 0-55,-5 0 19,1 0-110,-2 0 0,1 0 129,-3 0-299,-3 0 151,4 0 482,-5 0-377,0-5 0,-1 4 337,-3-3-305,3 3-13,-10 1 1,9 0-80,-6 0 16,6 0 0,-7-2-119,5-1 0,-1 1 96,1-2 0,2 3-23,-6 1 1,4-1 83,-3-3 1,3 3 100,-4-3 0,4-1 53,-3 1 1,3-1-29,-4 1 0,2 2 6,-2-6 1,-2 2-53,3-2 0,0-1 47,0 5 0,3-3-104,-4 3 0,4-4-248,-3 5 69,4-1 0,-3 4-753,2 0-944,3 0 762,-4 0 583,5 0 0,-5 5 0,-2 1 1</inkml:trace>
  <inkml:trace contextRef="#ctx0" brushRef="#br1" timeOffset="38">17325 17908 7841,'0'-8'663,"0"1"1,-1 4 112,-3-1 0,3 3-432,-4 1 1,5 1-231,0 3 1,0 2-119,0 6 0,0-1 113,0 1 0,0 3-59,0 0 0,0 4-179,0-4 0,1 5 71,3-5 1,-3 4-147,3-4 0,1 0-27,-1-3 0,0-1-10,-4 0 1,1-3 23,3 0 1,-3-4-526,3 3-507,-3-4 504,-1 2 271,0 0 0,-1-4 474,-3 3 0,3-3 0,-4-1 0</inkml:trace>
  <inkml:trace contextRef="#ctx0" brushRef="#br1" timeOffset="39">17508 17988 7841,'0'-8'424,"0"1"-3,0 4 53,0-2 126,0 0-200,0 4 1,0-3-224,0 8 1,-4 2-40,1 5 0,-3 5-216,3-1 1,0 5 108,-4-1 0,0 3-87,0 1 1,-4 3 45,4 1 1,-3 0-55,-2-5 0,5 0-35,-1-3 0,2 3-10,-2-3 0,-1-3 37,5-1 1,1-6-101,3-1 0,0-4-1050,0 3 472,0-4-547,0 2 1297,0-5 0,5 0 0,1 0 0</inkml:trace>
  <inkml:trace contextRef="#ctx0" brushRef="#br1" timeOffset="40">17531 18216 7841,'5'-11'0,"-4"3"115,3 1 0,1-1 257,-1-3 0,4-1-56,-5 1 0,5 3 171,-4 1 0,5-1-189,-2-4 1,0 5-89,0-1 1,1 2-76,3-2-68,1-2 1,-1 9-120,1-3 1,-1 3 210,0 1-184,1 0-272,-1 0 116,1 5 1,-6 1-105,-2 6 0,-3-1 126,-1 0 0,-1-3-88,-3 0 1,-1-1 115,-3 5 1,-2-2-39,3-2 100,-4 2 1,4-5-56,-1 2 342,6-2-79,-3-5 275,5 6-131,0-5-96,0 4 0,3-4-126,1 3 0,5-3-48,-1 3 1,2-1 11,1 0 1,1 0-119,-1 5 1,4-5-53,1 5 1,-1-4 72,-4 3 0,1 1 9,-1 3 1,1-3 14,-1 0 0,-5-1-123,-2 5 1,-3-5-40,-1 1 139,-5-1 0,-5 5 42,-5-1 1,-5-3 12,1 0 1,-3-2 161,-1 2 0,-1-2-73,-3-2 1,6-3-65,-6 3 0,11-3-9,-3-1 0,0-5 0,1-1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2T01:27:29.833"/>
    </inkml:context>
    <inkml:brush xml:id="br0">
      <inkml:brushProperty name="width" value="0.09086" units="cm"/>
      <inkml:brushProperty name="height" value="0.09086" units="cm"/>
      <inkml:brushProperty name="color" value="#FF0000"/>
    </inkml:brush>
  </inkml:definitions>
  <inkml:trace contextRef="#ctx0" brushRef="#br0">14429 1465 8325,'-5'-11'-802,"-1"1"507,-5 3 927,0-3-443,0 4 74,0-5 0,1 3-62,3 1-78,-3 4 1,7-2 2,-4 5 0,3 0 151,-3 0-178,4 0 0,-7 0-36,3 0 1,0 2 4,-4 1 1,1 0-145,-9 4 1,1 1 104,-5 3 0,0 4-172,-3-1 0,1 1 51,-4-4 0,4 4 1,-1 0 1,3 0 86,1-4 0,4 0-30,4 0 0,3 4 2,3 0 13,-2-1 0,9-3 45,-3 1 1,8-1-37,3 0 1,8-4 37,4 1 0,7-5-24,3 5 1,3-2-5,2 1 1,-1-1 0,0-2 0,4-1-59,0 4 1,0-3 82,-4 3 1,3 0 2,-2 5 0,5-1 74,-6 0 1,-1 4-94,-2-1 1,-7 6 96,0-1 1,-2 2-79,-7 1 1,-4 0 140,-6 0 1,-3 4-36,-1 0 1,-2 5 162,-6-2 1,-4 0-243,-10 0 1,-5 0 7,-3 0 0,-7 3 55,-4-2 0,-6-3-236,-1-1 0,-6-3 356,-1 0 0,-2-1-360,26-11 1,-1 0 0,-26 6 305,-1-2 0,8-6-51,7-2 1,6-4-131,8 0 0,7-3-134,4-3 1,10 0-349,2-4 1,5-1-220,2-3 1,1 0 523,3 0 174,2 5 0,10-4 0,1 4 0</inkml:trace>
  <inkml:trace contextRef="#ctx0" brushRef="#br0" timeOffset="1">14929 1643 8495,'0'-18'335,"-5"-3"714,4 9-1021,-4-4 218,5 10-282,0 1 0,-2 5 90,-1 0 0,2 1 12,-3 3 1,-1 3 56,1 8 0,-1 7 40,2 8 0,1 3-67,-1 4 0,1 4-71,2 7 1,0 3-390,0 4 0,2 4 437,1 0 0,0-3-202,4-4 1,-1-3 119,2-1 1,2-1-90,-3-10 0,3-4 70,1-3 0,-4-9-34,1 1 0,-2-7-53,1 0 0,-2-3-310,-5-1-631,5-5 1018,-4-1 0,-1-6-717,-7-3 0,-4 1 755,-4-8 0,-7-3 0,-6-8 0</inkml:trace>
  <inkml:trace contextRef="#ctx0" brushRef="#br0" timeOffset="2">14740 1909 8285,'12'-39'0,"7"-5"-76,-8 4 0,3 2 105,-3 1 1,0 6 175,0 1 1,4 9 35,0-1 1,4 7-16,0 0 0,3 3-56,4 1 1,2 0 94,6 0 0,0 0-276,3 0 0,1 3 97,3 1 0,0 4-195,-8 0 0,1 1-24,-8 2 0,-1 6-90,-6 6 0,-5 4 148,-6 6 1,-5 1-33,-6 3 0,-6 4 69,-9 7 1,-11 2 17,-11 6 0,16-23 1,-2 0-229,-1 0 1,-1 0 0,-2 1 0,-1-1 227,-2 0 0,0 0 1,0-2-1,2 0-111,1-1 1,0-1 0,-19 11-78,12-3 0,12-7-150,7-5 1,9-1 357,6-2 0,1 0 0,2 0 0</inkml:trace>
  <inkml:trace contextRef="#ctx0" brushRef="#br0" timeOffset="3">15517 2575 8160,'-6'0'628,"1"0"-995,5 0 1,1-4 672,3 1 0,-3-10-117,3 2 0,2-9 77,1-2 1,3-5-101,1-6 1,4-5-21,0-3 0,1-7-92,-1-4 1,-3-3-224,3-5 1,-4 2 234,-7 27 1,-1-1-1,4-27-4,-5 28 0,-1-1 0,1-26 51,1-1 0,-2 5-31,-1-2 1,-1 6 14,-2-2 0,1 4-6,-1 11 0,1 5 39,2 6 1,0 4-43,0 3 26,0 8-195,0 6-186,5 20 0,0 4 516,3 14 0,5 6-240,-2 6 0,7 10 56,-11-22 1,0 1 0,3 0 0,0 0-208,-1 3 1,1 0 0,0-4 0,1 0 44,0 3 0,0-1 0,0-3 0,0 0 32,0 1 0,0 0 0,-1-1 0,-1-2 10,9 25 0,-4-4-269,1-3 0,-3-7 213,-1-4 1,0-6-266,0-2 0,-3-8 99,-1 1 0,-3-3-513,3-1 1,-4-2 789,0-4 0,-2 4 0,-1 1 0</inkml:trace>
  <inkml:trace contextRef="#ctx0" brushRef="#br0" timeOffset="4">15450 2397 8864,'-16'-11'852,"9"5"0,-2-2-1413,13 4 1,8 0 301,11 4 0,1-4 23,10 1 1,1-6 145,10 2 1,3-3-307,0-1 0,5 0-21,-1 0 0,6 3 65,1 1 1,0-1-1,-3-3 1</inkml:trace>
  <inkml:trace contextRef="#ctx0" brushRef="#br0" timeOffset="5">16239 2553 8057,'0'-11'0,"1"-2"334,2-1 1,0 0 548,4-4 1,1-2-665,3-6 0,0 0-554,0-7 1,-4 1-28,1-9 109,-6 0 0,4-4 176,-2-3 1,-1 1-75,4-5 0,-1-1 276,2-6 1,1-2-309,-5 30 1,0-1-1,1 0 1,0 0 170,6-27 1,-1-3-14,-3 7 0,2 2 38,-6 8 1,1 8 51,-4 8 0,0 3 302,0 11 90,0 0-207,0 9 1,0 6-299,0 8 0,0 11 440,0 7 0,0 6-460,0 5 0,5 5 125,2 3 1,12 4-216,3-8 1,8-1-71,-1-6 1,3-7-80,2-5 0,-5-6 210,1-9 0,-5 2 167,0-5 1,-1-6-176,-2-5 1,0-3-17,0-1 0,1-5 859,-1-2 1,0-5-336,0-3 1,0 2-113,1-6 0,-2 1-77,-3-5 0,2 1-77,-5 0 1,-2 4-40,-5 3 0,0 8-202,-4 3 228,0 8 0,-4 3-42,0 8 1,-2 4 157,-1 11 0,2 1-134,-3 9 0,4 6-117,4 5 1,2 4 70,5 0 0,0 4-91,0 0 1,4 5-300,0-1 0,3-4-141,-3-3 1,0-2-410,-4-6 1,-4 0 389,1-4 0,-2-5-494,1-2 1,-2-1 983,-5 1 0,-4-6 0,1 2 0,-1-3 0</inkml:trace>
  <inkml:trace contextRef="#ctx0" brushRef="#br0" timeOffset="6">13120 2886 8002,'-7'-1'929,"4"-3"0,11 3-479,7-3 1,11 2-495,7-2 1,11 3-322,7-3 0,9-2 37,-30 2 1,2 0 0,6 0 0,2-2 151,4 1 0,1-1 0,2 0 1,1 0-242,5-1 1,1-1 0,5 2 0,2 0 372,-20 1 1,1 0-1,1 0 1,1 1 0,0 0-1,1 0 40,0 0 0,1 0 0,0 1 1,-1-1-1,1 0 0,1 1-355,4-1 1,1 0 0,0 0-1,0 1 1,-1 0 0,0 0 279,2 0 0,0 1 1,0-1-1,-1 0 1,0 0-1,0-1 168,2 2 0,0-1 0,1 1 0,-2-1 0,0-1 0,1 1 6,2-1 0,1 1 0,0-1 0,-1 0 0,0 1 1,0 0 67,-1 1 0,1-1 0,-1 1 0,1-2 1,0 1-1,0 0 16,1 0 0,0 1 0,-1-1 1,0 1-1,0 0 0,0 0-58,1 0 1,-1-1-1,1 1 1,0 0-1,0 0 1,1 0 14,-2-1 0,1 1 1,0-1-1,0 0 0,-1 0 1,1-1-34,-1 2 0,-1 0 1,0-1-1,1 0 0,-1 0 1,0-1 49,-1 1 1,1-1-1,-1 0 1,-3 0-1,0 1 1,-1-1-26,-2 0 1,-1 0 0,-1 1-1,-1 0 1,-1 1 0,-1-1-150,17-1 0,-2 1 1,-4 2-1,-3 0 80,-4-1 0,-1 0 1,-8 1-1,-2 1 108,23 0 1,-15 0-1754,-14 0 1911,-8 5 1,-31 1-3130,-9 5 2804,-25 5 0,-4-4 0,-13 4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2T01:27:29.840"/>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11843 1530 8240,'7'-11'115,"-3"0"1,-3-1 165,-1 1 1,4 3-232,-1 0 0,1 5 210,-4-5 168,0 6 0,0-5-17,0 3 0,0 3-137,0-4-73,0 5 1,2 5-193,1 3 0,0 6-12,5 1 1,-5 6 34,5 2 0,-6 5 8,2 7 1,1-1 12,-1 0 0,0 4 0,-4 0 0,0 4-106,0-4 1,0 0 121,0-4 1,0-1-157,0-2 0,4 1 120,0-6 1,-1 1-105,-3-4 0,4 0 64,0-1 0,4 0-2,-5-3 0,5-1 30,-4-3 0,3-2-28,-3 2-1,0-2 1,0-2-1,0 0-144,-1-4 0,-3-1 32,0-2-744,0-3 214,0 4 0,-1-5 650,-3 0 0,-2 0 0,-5 0 0</inkml:trace>
  <inkml:trace contextRef="#ctx0" brushRef="#br0" timeOffset="1">12757 1736 8211,'0'-11'-463,"0"-1"518,0 1 0,0 3 132,0 0 0,0 5 58,0-5 0,1 6 284,3-2-316,-3-3-19,5 6 1,-5-4-330,3 5 88,-3 0 0,8 5 16,-5 3 1,3 3 72,-3 4 0,4 1 51,-5 6 0,2 0-18,-1 8 0,-2 0 5,1 0 0,2 7-47,-1-3 1,0 2 61,-4-6 1,0 2-155,0-5 1,0-1 75,0-3 1,0-1 40,0-3 0,0-3-144,0-4 0,0-1 14,0 0-807,0 1 387,5-1-1017,-4-4 1509,4 3 0,-5-9 0,0 4 0</inkml:trace>
  <inkml:trace contextRef="#ctx0" brushRef="#br0" timeOffset="2">13077 1736 8246,'0'-11'-330,"-5"4"292,4 2-59,-5 5 1,6 1 379,0 3 1,4 4-72,0 7 0,5 3-84,-1 5 0,-2 3-23,2 1 1,-1 8-135,5 0 1,-2-2 82,-3-3 0,2-4-96,-5 0 0,4-3 39,-5-4 0,3 1 37,-3-4 1,-1-1-141,1-4 1,-1-3 116,-2 0 1,0-5-798,0 5 324,0 0-36,-5-2 1,2-1-22,-5-5 519,6 0 0,-8 0 0,3 0 0</inkml:trace>
  <inkml:trace contextRef="#ctx0" brushRef="#br0" timeOffset="3">13054 1942 8246,'-8'-11'-1052,"1"4"2284,4-3-991,-2 8 1,6-3 3,3 5 1,4 0 29,7 0 1,4 0-31,8 0 0,-2 2-73,6 1 1,-1-1 94,4 1 0,1 3-369,-1-3 1,0 1-304,0-4 0,-6 0-420,-5 0 0,-1 0-730,-7 0 1555,0-5 0,-8-1 0,-2-6 0</inkml:trace>
  <inkml:trace contextRef="#ctx0" brushRef="#br0" timeOffset="4">13031 1804 8082,'1'-11'170,"3"0"1,4-2 372,7-2 0,3-2-217,5-2 0,5 1-91,2 3 0,-2 3-82,-1-4 0,1 5 82,-2 3 0,2-1-208,-1 6 1,-2-5 128,6 4 1,-5 0-1690,5 4 1533,-6 0 0,8 10 0,-4 3 0</inkml:trace>
  <inkml:trace contextRef="#ctx0" brushRef="#br0" timeOffset="5">14596 1667 8297,'-12'0'0,"1"0"-59,0 0 1,-1 0 221,1 0 1,3-1 76,1-3 1,3 3-101,-4-3 1,4-1 281,-3 1-177,4 1 112,-7-2-307,4 3 1,-6-3 66,1 5 1,-4 5-260,-1 3 98,-4 2-26,2 1 1,-8 1-61,-1-1 1,2 1 91,6-1 0,-2 1 84,6-1 0,0 0-10,3 1 0,2-5-30,3 1 0,2-4 135,5 3-115,0 1-6,0-2 0,1 5-10,3-4 1,6 2 78,5-1-65,5 2 1,-1-4 0,8 6 32,3-1 1,0-1-17,0-2 0,-1 2-62,2-2 0,-1-2 51,-7 2 0,1-1-33,-9 5 1,-1 0 28,-6 3 0,-3-1-99,-5 5 0,-3-1 39,-4 1 1,-7 3-12,-13-3 1,1 2 35,-9 2 1,4 0-6,-7 0 1,1-1 19,-1-3 1,7-3-17,1-5 0,9-3 11,6 0-15,3-6-478,5 3 0,7-10-430,8-2 0,8-5 134,7-3 788,5 2 0,11-13 0,2 2 0</inkml:trace>
  <inkml:trace contextRef="#ctx0" brushRef="#br0" timeOffset="6">14767 1736 8338,'-5'-18'578,"-1"2"1,-1 8 57,4 0-918,1 6 199,2-3 165,5 15 0,-2 4-105,5 13 1,-1 2 127,5 5 0,-2 2-209,-3 2 0,4 1 78,-4 3 1,-2 1-231,-1-5 0,1-1 31,-1-7 0,0-2 223,-4-5 1,0-5-28,0-3 0,-2-2-48,-1-2-482,1-4 146,-8 3 413,4-9 0,-6 4 0,1-5 0</inkml:trace>
  <inkml:trace contextRef="#ctx0" brushRef="#br0" timeOffset="7">14721 1736 8324,'0'-11'648,"0"-1"1,0 5-470,0-1 0,2 4-161,2-4 1,3 2 207,8-1 1,-1 0-52,5 3 0,2 2-94,5-6 0,2 4-223,3-3 0,0 4-273,-4-1 320,0 3 0,-6 1-121,-2 0 1,2 5 93,-6 3 1,-4-1 4,-3 5 0,-6-3 23,2 6 0,-9 2-22,-6-2 1,-6 5 0,-6-1 1,-4 1 234,-4-1 1,-3 3-193,-4-3 1,6 3-51,-2 0 1,8-4-279,4-3 1,5 2 127,9-2 0,3 0 272,5-3 0,0-1 0,0 1 0</inkml:trace>
  <inkml:trace contextRef="#ctx0" brushRef="#br0" timeOffset="8">15144 2238 9636,'0'-6'303,"0"-4"1,1 4-33,3-6 1,-1-3-160,4 0 0,-3-3 86,4-1 1,-6 0-170,2-8 1,1 2 36,-1-2 0,4-2-146,-5-5 1,1 0 75,-4-1 0,0 0 125,0-3 0,0 6-109,0-2 0,0 7 89,0 0 0,0 3 175,0 1-99,0 6 33,0 0-183,0 6-170,0 4 1,0 7-104,0 8 1,5 7 81,3 4 1,2 4 54,1 4 0,10 7 70,2 8 0,2-3-149,-2-1 0,0 0 66,-1-3 1,1 0 127,0-8 0,-5-1 2,-3-3 1,0-1-65,-3-3 0,2 1 11,-7-5 1,0 1-38,0-5-406,-4 1 0,2-1-142,-5 0-743,0 1 1373,0-1 0,-10 1 0,-3-1 0</inkml:trace>
  <inkml:trace contextRef="#ctx0" brushRef="#br0" timeOffset="9">15167 2159 8149,'0'-12'1405,"0"5"-1361,0-1 1,1 2 62,3-2 0,0-1-354,7 5 1,-2-3 102,6 3 0,7-4 17,1 4 1,6-4 95,-2 0 0,3 2-217,-3-2 0,3 2-122,-3-2 0,-1-1-520,-3 5 890,0 0 0,0-1 0,0-1 0</inkml:trace>
  <inkml:trace contextRef="#ctx0" brushRef="#br0" timeOffset="10">15601 2090 8148,'1'-8'32,"3"1"0,-1 3 0,4-4 1,-4 5 477,0-5-87,-1 0-239,3-3 0,-4-1 29,3 1 1,-3 0 40,-1-1-136,0 1 0,1-4 18,3-1 1,-2 0-73,1 1 0,-1-2 85,-2-2 0,3-1-216,1 5 0,0-4-64,-4 3 0,0-3 150,0 4 0,1 0-148,3 3 1,-3 1-52,3 0 45,-3-1 0,3 5 99,0-1-92,0 5 84,-4-2 0,0 10 53,0 3 0,0-2-115,0 2 0,1-2 63,3 2 1,-2 1-145,6-5 1,0 3 141,3-3 1,2 0-11,2-4 0,2 0-9,2 0 1,1-4 110,-5 0 0,4-5-116,-4 2 1,4-3 121,-3-2 1,-1 1 7,-4-1 0,-1 1 190,-2-1 0,1 1 14,-5 0 0,3 3-91,-3 0 0,1 5 60,-1-5-37,-3 5-215,9-2 1,-4 14 82,1 3 0,2 8 12,-5 3 0,1 6 29,-1 9 1,-3-1-2,3 5 1,1 0-409,-1 3 0,1 0 120,-1-3 1,-2-7-208,6-4 0,-6-10 152,2 2 1,1-7-1148,-1 4 1385,5-7 0,-3 4 0,6-6 0</inkml:trace>
  <inkml:trace contextRef="#ctx0" brushRef="#br0" timeOffset="11">17542 1588 8153,'-11'-12'-275,"3"2"229,1 2 0,0-2 687,0 3 1,-3 1-171,2 3 0,-2 0-203,-1-1 0,-1 3-405,1-3 136,-6 3 21,4 6 1,-7-2-2,5 4 1,-4 5 82,4 3 0,-1 9-166,5-1-83,0 7 210,-6 5 0,8 1-131,-2 6 90,7 0 1,-1 0 0,5-1-110,0-2 0,6-1 35,6-4 0,4-5 74,7-2 0,1-7-40,3-1 0,1-6 22,2-1 1,3-2 0,-2-7 1,5 1-1,2-4 1,1-5-8,-5-2 1,0-7 6,0-2 1,-2-4 40,-5 1-37,-1-3 218,-8-5 0,-1 1-125,-6-4 0,-1-1-245,-6-3-13,-5-5 188,-11-2 1,-7-5-275,-7 1 0,-6-1-273,-10 0 0,-2 6 280,16 20 0,-1 2-1300,-26-13 1425,24 19 1,0 1 0,-25-4-132,3 8 1,4 1-302,11 6 0,5 7 542,11 4 0,1 6 0,6 6 0,5-1 0</inkml:trace>
  <inkml:trace contextRef="#ctx0" brushRef="#br0" timeOffset="12">18662 1679 8144,'0'-12'-435,"-2"2"547,-1 3 654,1-3-197,-3 8-213,5-3-405,0 5 0,-4 1 125,1 3 1,-1 8-44,4 7 1,0 7 96,0 5 0,0 2-120,0 1 1,0 4 41,0 0 1,0 4-239,0-4 221,0 0-131,-5-9 0,4-1 140,-3-5 0,2-1-134,2-3 1,0-3 70,0-4 0,0-1-178,0 1 1,0-5 42,0 1 1,0-4-1096,0 3 1249,0-4 0,0 2 0,0-5 0</inkml:trace>
  <inkml:trace contextRef="#ctx0" brushRef="#br0" timeOffset="13">18787 1725 8224,'0'-8'1022,"0"0"-104,0 1-389,0 0-280,5 2 0,-2 7-896,5 1 0,-6 5 424,2 7 1,1 7 275,-1 4 0,1 10-40,-1-2 1,-3 7 46,3-3 1,-3 5-244,-1-1 1,1-7 77,3 0 1,-3-10-34,3-2 0,-3-1 140,-1-7-414,0 0-799,0-4 1211,0-4 0,6 3 0,0-4 0</inkml:trace>
  <inkml:trace contextRef="#ctx0" brushRef="#br0" timeOffset="14">18776 1953 8809,'8'0'296,"-1"0"0,2-4-125,6 0 1,-1 1-188,5 3 0,0 0-168,4 0 1,1 0 162,3 0 0,-3 0-376,3 0 1,-7 0 214,-1 0 0,-6-2-915,-2-2 1097,0 3 0,-9-9 0,3 4 0</inkml:trace>
  <inkml:trace contextRef="#ctx0" brushRef="#br0" timeOffset="15">18685 1759 8224,'0'-12'122,"0"1"1,2 0 203,6-1 1,9 2-138,14 2 0,10-2-125,0 3 0,6 0 35,-5 0 0,1 3-28,-1-4 0,-4 2-452,-7-2 0,0 3 66,-4 5 315,-5 0 0,-1 0 0,-3 0 0</inkml:trace>
  <inkml:trace contextRef="#ctx0" brushRef="#br0" timeOffset="16">19918 1736 7854,'0'-11'-441,"1"0"963,3 4 18,-3-3-156,9 8 0,-8-4 516,2 2-274,-3 3-322,-1-4 173,0 5-224,0 5 0,0 5 0,0 5 0,0 4 0,0-3 1,0 5 19,0 2 0,0 0-30,0 3 0,0 0-528,0 1 1,0-5-836,0 1 1,1-1 786,3-7 0,2 1 204,6 0 1,3-7 282,0 2 1,5-3-92,-1-1 0,3-2 92,1-5 1,1 0-182,3 0 0,-2 0-136,5 0 0,-4 0-31,1 0 0,-3-3 78,-2-1 0,-4-4-739,-3 4 1,-3-1 853,-5 1 0,-1-2 0,-6-5 0</inkml:trace>
  <inkml:trace contextRef="#ctx0" brushRef="#br0" timeOffset="17">20352 1736 8332,'-4'-15'679,"0"0"1,1-1-545,3 5 0,5 3 219,2 1-723,3 4 378,2 3 1,-6 6 44,-2 6 1,-3 3 81,-1 0 0,-1 7-168,-3 1 0,3 3-77,-3 5 0,3 2 101,1-3 1,1 2-198,3-2 0,2 2 94,6-5 0,-1-2 45,1-6 1,0-1 76,3-3 1,3-6-179,5 3 157,0-9-97,0 2 1,0-5 23,-1 0 1,1-1-384,0-3 0,-4 2 168,0-6 0,-5 2 298,1-2 0,-7-7 0,-3 2 0</inkml:trace>
  <inkml:trace contextRef="#ctx0" brushRef="#br0" timeOffset="18">20295 1953 8125,'-6'-5'880,"2"-3"0,8 2-435,3-2 1,7 6-466,1-2 0,6 1 11,-2 0 0,2 1 137,2-1 0,4-3-249,-1 3 1,5-5 125,-5 4 0,1-3-603,-4 3 0,0-1 39,0 1-215,-6 3 774,0-9 0,-11 3 0,-1-4 0</inkml:trace>
  <inkml:trace contextRef="#ctx0" brushRef="#br0" timeOffset="19">20272 1747 8260,'0'-11'114,"3"0"57,4-1 1,10 1 77,9-1 0,6 1-93,-1-1 0,2 5-363,1-1 1,0 2 69,0-2 1,1-1-325,-1 6 0,0-5 14,0 4 447,6 0 0,0-1 0,6-1 0</inkml:trace>
  <inkml:trace contextRef="#ctx0" brushRef="#br0" timeOffset="20">21494 1667 8092,'-1'-11'0,"-3"0"-672,3-1 1,-8 1 303,5-1 1,0 5 471,4-1 0,-5 6 99,-2-2 0,-7-1 66,-2 1 1,-5 0 38,-2 4 0,-1 0-132,-7 0 1,1 5-128,-4 3 1,-2 7 5,-2 4 1,3 3 185,-4 0 0,8 5 15,0 0 1,6 4-321,-2 0 1,3-3-101,1-2 1,6 0 166,1 1 0,9-5-87,3 1 1,3 0 55,1-4 1,2-2-22,6-2 1,1-3 40,10 0 0,1-1 1,7 1 0,-2-6 0,5-2 0,1-3 27,3-1 1,-3 0-17,-1 0 1,-3 0-4,3 0 0,-6-5-22,-1-3 0,-4-2 21,-4-1 1,-7-1-3,0 1 0,-2 0 0,-2-1 0,-2 0-25,-5-4 0,-4 4 21,-4-4 0,-1 0 12,1 1 0,-4 1 30,-1 6 1,1-1 89,4 5 1,3 1-7,1 3-73,4-5-126,-2 3 1,5-2 105,0 8 1,5-1-5,3 4 0,3 1-5,4 3 1,4-3-44,8 0 0,2-6-9,5 2 0,1 1-11,-1-1 1,0 0 38,0-4 0,-3-4-1,-1 0 1,0-5 152,0 2 0,-2-4-141,-5 0 0,-5 0 253,-3-1 0,-3 1-76,0-1 0,-6 1 127,-2-1 1,-1-3-64,0 0 1,-1 0-105,1 3 1,-1-3-133,-2 0 1,0 4 191,0 3-388,0 0 237,0 2-225,0 1 1,0 6 64,0 3 1,0 6-21,0 5 0,0 7 92,0 1 0,0 5 10,0 6 1,0-1-145,0-3 1,1 3 80,3-2 1,-3-3-153,3-2 1,-3-5 101,-1-2 1,0-5-267,0 1 0,0-2-172,0-2 578,0 0 0,-5 1 0,-1-1 0</inkml:trace>
  <inkml:trace contextRef="#ctx0" brushRef="#br0" timeOffset="21">22156 1656 8034,'-5'-11'267,"4"4"167,1 2 0,5 14-337,3 2 0,-3 9 32,-5-1 1,0 3 63,0 5 1,0 4-15,0 7 0,0-2-200,0 6 0,0-5-1,0 1 0,0-4-181,0-3 0,0-3-144,0-5 288,0-6 1,0 0 0,0-6-1108,0 1 626,0-6 540,0-1 0,-5 0 0,-2 2 0</inkml:trace>
  <inkml:trace contextRef="#ctx0" brushRef="#br0" timeOffset="22">21780 1656 8357,'0'-11'1086,"7"3"-953,8 0 1,10 6-141,13-2 1,3 3 255,9 1 0,2 1-492,5 3 0,-24-3 0,0-1 157,1 2 1,1 0 0,-2-1 0,1-1-15,31 0 1,-10 4-325,3 0 1,-15 0 423,-5-4 0,-8 0 0,-7 0 0</inkml:trace>
  <inkml:trace contextRef="#ctx0" brushRef="#br0" timeOffset="23">7389 10530 7872,'0'-8'-993,"0"1"1257,0 4 0,0-3-90,0 2 1,-1 3 220,-3-3 460,-2-2-141,0 4-161,0-3-330,1 5 0,4 2-326,-3 1 0,3 4 100,1 4 0,4 1-39,0-1 0,1 4 127,-1 0 1,-2 10-172,6-3 0,-2 4 71,2-3 1,1 5-61,-6 2 1,5 3-137,-4 1 0,3 1 69,-3-1 1,0-1-11,-4-3 0,0 2 63,0-5 0,0-1 179,0-3 1,0-1-108,0-3 1,0-3 123,0-4 0,0-1-126,0 1 63,0-1-356,0 0 1,-4-3-59,0 0-793,1-6 573,3 3 590,0-5 0,0 0 0</inkml:trace>
  <inkml:trace contextRef="#ctx0" brushRef="#br0" timeOffset="24">7743 10781 8121,'0'-11'-353,"0"-1"1,-3 1 406,-1 0 1,-1 3 273,1 0 1,1 5-115,-4-5 0,3 5 212,-4 0 0,4 1-229,-3 2-160,4 5 0,-6 2-56,6 4 1,-5 2 119,4 2 0,-3 3-12,3 5 1,0 0 40,4-1 0,0 6-205,0 3 0,0 0 80,0 0 1,4 2-112,0-3 0,4 0 7,0 0 1,4-5-93,3 2 0,-1-8 4,5-4 1,-4-2 84,4-2 0,0-4-21,4-3 0,0-4 66,0-4 0,-1-4-42,1-7 1,1-4-2,3-8 1,-4 2 145,0-6 1,-2 5 4,-6-5 1,-3 5 103,-4-5 1,-6 5 103,2-5 1,-4 4-95,-4-3 0,-7 5-268,-8-2 0,-4 3 153,-4 1 0,2 5-122,-6 3 1,1 6 127,-4 2 1,3 5-242,1 2 1,8 3-47,-1 8 0,9-2-72,3 6 1,1-2 3,6-2 1,0 5-549,4-1 847,0 5 0,10-2 0,3 5 0</inkml:trace>
  <inkml:trace contextRef="#ctx0" brushRef="#br0" timeOffset="25">8429 10633 8008,'0'-12'-80,"0"1"-114,0 0 405,0-1 1,-4 5 239,0-1 0,-1 5 2,1 0-144,3 1-340,-9 2 1,7 4 78,-4 0 0,4 5-48,-1-2 0,2 5 98,-2 3 0,1 3-181,-4 5 0,3 5 103,-4 2 1,2 4-149,-2 4 1,-2-1-30,3 5 1,-7-1-98,-2 1 0,1 1 69,4-5 0,-1-1 100,1-7 0,3-3 12,1-8 0,4-3-117,-1-4-164,3-6 161,1-1-413,0-5 606,0-5 0,0-6 0,0-7 0</inkml:trace>
  <inkml:trace contextRef="#ctx0" brushRef="#br0" timeOffset="26">8132 10519 7995,'-12'0'93,"1"0"1,3 0 344,1 0-289,4 0-355,-2 0-237,5 0-96,5 0 1,1 3 538,6 1 0,-1 10 0,1-1 0</inkml:trace>
  <inkml:trace contextRef="#ctx0" brushRef="#br0" timeOffset="27">8543 11078 8236,'0'7'966,"-1"-2"-104,-3-5-304,2 0 86,-3 0-872,5 0 1,0-5 0,0-2 0</inkml:trace>
  <inkml:trace contextRef="#ctx0" brushRef="#br0" timeOffset="28">12140 10633 8022,'0'-7'-451,"-1"2"495,-3 5 1,3-1 62,-3-3 95,3 3 0,1-5 168,0 2-109,0 3 64,0-4-200,0 5 145,0-6-173,0 5-6,0-4 1,0 6-95,0 3 1,0-1 20,0 4 0,0 1 17,0 3 1,0 6 16,0 2 1,0 3 2,0 0 1,0 6-111,0 3 1,0-2 107,0 1 1,0 1-139,0 3 0,0 0 124,0 1 0,0-2-11,0-3 0,0 2-63,0-6 0,0 0-177,0-7 1,4 1 130,0-5 1,3 1 26,-3-5 5,0 0 26,-4 1-27,5-6-104,-4-1 1,4-3 1,-5 1-693,0-1 390,-5 3 455,4-5 0,-9 0 0,3 0 0</inkml:trace>
  <inkml:trace contextRef="#ctx0" brushRef="#br0" timeOffset="29">12723 10633 7984,'6'0'-175,"-1"0"330,0 0 0,-2-4 316,4 0-173,-4 0-132,2 4 0,-4-1 65,3-3 136,-3 3-329,5-4 0,-8 10 106,-2 3 1,1 3-147,-9 4 1,2 3 82,-9 5 1,0 9-82,-4 2 1,0 4 186,0 0-1331,1-2 1072,-1 8 0,5-10 76,3 1 0,3-6-143,5-6 1,-3 2-71,2-2 0,3 1-90,1-9-45,-2 0 292,5-3 1,-8-5-1077,5 1 1373,0-5 1,-1-3 0,-1-7 0</inkml:trace>
  <inkml:trace contextRef="#ctx0" brushRef="#br0" timeOffset="30">12426 10576 8149,'-12'0'1200,"1"-5"-869,0 3-282,4-8 105,2 9-46,5-4-320,5 5 1,2 0 254,4 0-43,0 5 0,1 1 0,-1 6 0</inkml:trace>
  <inkml:trace contextRef="#ctx0" brushRef="#br0" timeOffset="31">12814 11090 8595,'-6'0'2239,"1"0"-1768,5 0-362,-5 0-261,3 0 232,-3 0-1488,5 0 893,5 0 515,-3 5 0,8-4 0,-4 4 0</inkml:trace>
  <inkml:trace contextRef="#ctx0" brushRef="#br0" timeOffset="32">7789 9125 8039,'6'-6'145,"5"-4"62,-5 3 1,5-3 67,1 3-118,-6-3 1,4 7 54,-2-5 0,1 5-326,-2-5 203,9 5 1,-9-5-161,8 4 1,-2 0 43,-1 4 0,0 0-126,3 0 1,-2 0-21,2 0 0,-2 0-4,-2 0 1,1 4-52,-1 0 177,1 4 1,-2-1-77,-3 4 0,-1 1 71,-6-1 0,0 0-9,0 1 0,-6-1 3,-1 1 1,-3-1 129,-2 1 1,5 3 9,-1 0 0,2-4 306,-2-3-39,-2 0-269,4 3 1,-5-3 168,4-1 1,0-4 70,4 1-252,1-3 163,-3-1-323,5 5 0,2-4-46,1 3 1,4-3 186,4-1 1,4 4-147,1 0 0,3 1 68,-4-1 0,4-2-40,-4 6 0,2-4 48,-2 3 0,-2 1-133,2 3 1,1 1 72,0-1 0,-5 1-114,-3-1 1,-2 1 85,2-1 0,0 2-4,-4 2 1,0-2 132,-4 2 1,0-3-103,0 0 1,-5 3 6,-3 0 1,-3 1-1,-4-5 1,1 0 337,-5 1 1,0-1-98,-4 1 1,0-1 275,0 1 1,0-6 329,0-2 1,4 1 68,0-1-497,5-1 1,-2-3-76,5 0 0,3-1-785,0-3 0,4 3 184,-3-3-694,4-2 1030,-2 0 0,5-11 0,0-1 0</inkml:trace>
  <inkml:trace contextRef="#ctx0" brushRef="#br0" timeOffset="33">8691 9148 8016,'0'-6'874,"0"-4"-227,0 8-273,0-3-203,0 0 0,-1 4 65,-3-3 249,3 3-538,-4 1 0,1 1 141,0 3 0,0-2-155,4 6 1,-3-4 27,-1 3 0,-5 2-62,1 7 1,-2 1 41,-1 6 1,-2 1 44,-2 3 1,1-2-60,-5 6 1,4-1 50,-4 5 1,1-1-158,-1 0 1,2-5 54,6-2 0,-1-3 80,1-1 0,1-4-2,2 0 1,-2-5-25,2 1 0,2-3-283,-1-5-366,4 3-42,-7-3 310,9-1 451,-5-1 0,6-5 0,0 0 0</inkml:trace>
  <inkml:trace contextRef="#ctx0" brushRef="#br0" timeOffset="34">8451 9057 8245,'0'-18'938,"0"1"-582,0 6 1,-1 1-51,-3 2-130,3-2 1,-4 8 403,5-6-646,0 5-604,0-2-1413,0 5 1205,5 5 878,-4 2 0,10 9 0,-5 2 0</inkml:trace>
  <inkml:trace contextRef="#ctx0" brushRef="#br0" timeOffset="35">8714 9685 8890,'-6'0'1886,"1"0"-1886,15 0 0,-3 5 0,10 1 0</inkml:trace>
  <inkml:trace contextRef="#ctx0" brushRef="#br0" timeOffset="36">11307 9148 8122,'-12'0'-335,"5"0"329,-1 0 1,4 0 149,-3 0 255,-1 5 13,2 2-324,-5 4 28,5 0 1,-4 2-120,2 2 1,-1-1 151,6 5 0,-5-3-224,4 3 1,-3 0 114,3 3 1,-1 1-80,1 0 1,3 0 104,-3 0 0,3-2-174,1-2 0,1-1 39,3-3 1,2-2 30,5 2 0,1-2 88,-1-2 0,5-4 4,-1-3 1,4-3 71,-4-1 0,9 0-100,-1 0 0,2-5 75,-2-3 1,0-7-54,0-4 0,0-3 44,0-1 1,-2-1 32,-2-2 0,-2 0 9,-6-4 0,-5 3-88,-2-3 0,-3 3 5,-1-3 0,-5 4-488,-2 0 1,-8-2 208,-4 1 1,-7 2-393,0 6 0,-1 2 248,4 6 0,0 4-196,0 4 1,2 3 567,2 3 0,-3 9 0,4 6 0</inkml:trace>
  <inkml:trace contextRef="#ctx0" brushRef="#br0" timeOffset="37">11684 9525 8023,'-7'0'313,"2"0"-52,5 0 4,0 5-413,0-4 50,0 4-140,0 0 281,0-3 0,4 4-904,0-2 861,0-3 0,1 4 0,1-5 0</inkml:trace>
  <inkml:trace contextRef="#ctx0" brushRef="#br0" timeOffset="38">12049 9182 8124,'-10'-7'0,"2"-1"0,-2 4-78,2-3 0,2 3-117,-1-4 1,-1 6 599,-4-2-193,-4 3 1,3 1 5,-2 0 1,-1 5-48,0 2-144,1 4 0,4 0 20,-1 0 1,2 5 21,3-1 0,-4 9-17,4-1 1,2 3-6,1 1 1,3-2-147,1 6 0,0-4-314,0 3 202,5-5-4,1-2 0,9-2-8,0-6 0,2 0 115,-2-4 1,3-4 6,5-3 0,0-3 35,-1-1 0,1-1 213,0-3 1,0-6-126,0-6 0,0-3 84,0 4 1,-6-5 29,-1 1 0,-4-3 293,0-1 0,-6 1 9,-2-1 0,-3 0-271,-1 0 1,-1 0-76,-3 0 1,-2 0-78,-6 1 0,-4-1-257,-3 0 1,-4 4 85,-4 0 1,3 6-283,-3 2 0,8 1-101,4 6 1,2-4 130,2 4 408,5 1 0,-4 3 0,3 0 0</inkml:trace>
  <inkml:trace contextRef="#ctx0" brushRef="#br0" timeOffset="39">12472 8954 8129,'-7'-11'-641,"3"-1"704,-2 1 1,4 4 252,-6 4 1,4-3-94,-3 3 1,4 0 72,-1 7-165,-2 2-43,5 6 1,-5 0 11,6 4-148,0 1 51,0 11 1,0 1 73,0 6 0,4 3-7,0 0 1,4 4-107,-4-4 1,3 0 68,-3-4 21,0 0 0,1-1-40,2-2 1,-1 1 19,-3-6 0,0-3 31,1-4 1,-3-1 0,3 1-216,-3-4 214,-1-2-660,0 3 220,0-3 77,0 4 0,-1-11-159,-3-2 458,3-3 0,-9-1 0,3 0 0</inkml:trace>
  <inkml:trace contextRef="#ctx0" brushRef="#br0" timeOffset="40">12997 9000 8163,'-1'-11'653,"-3"4"-653,3 2 0,-6 5-25,3 0 1,2 0-10,-6 0 0,4 5 15,-3 2 273,-6 9 1,0 3-85,-2 7 1,-1 5 13,1 7 0,-4 0-175,3 8 1,-3-3-119,4 6 1,-1-2-50,0-1 1,4-5 141,-4-3 1,5-8-83,3-3 1,-2-4 112,3-4 0,0 1-196,0-5 1,3-3-13,-4-5-335,6-4 528,-3 2 0,5-10 0,0-2 0</inkml:trace>
  <inkml:trace contextRef="#ctx0" brushRef="#br0" timeOffset="41">12734 8885 8132,'-11'-5'0,"-1"4"36,6-4-225,1 5-366,5 0 472,0 5 0,5-2 83,3 4 0,2 1 0,1 3 0</inkml:trace>
  <inkml:trace contextRef="#ctx0" brushRef="#br0" timeOffset="42">12986 9536 8036,'0'7'835,"0"-2"-444,0-5 0,3 1 181,1 3 278,0-3-469,-4 4 0,1-5 542,3 0-224,-3 0-1109,4 0 0,-3 0 229,1 0-2562,-1 0 2743,3 0 0,-5 0 0</inkml:trace>
  <inkml:trace contextRef="#ctx0" brushRef="#br0" timeOffset="43">1611 13258 8299,'-5'-7'117,"3"2"0,-4 5 86,2 0 44,3 0 154,-4-5-251,5 4-44,0-4-111,0 5 51,0 5 0,0 1-29,0 6 0,0 1 26,0 2 0,0 3-31,0 4 0,1 2 18,3 3 0,-3 1 28,3 3 0,-3 0 63,-1-4 0,0 5-40,0-2 0,0 2-110,0-2 1,0 2 93,0-5 1,0 3-136,0-3 0,0-1 84,0-3 0,0-1-12,0-3 0,0 1-137,0-5 0,2-3 131,1-5-220,-1 1-90,3 3 0,-4 0 85,3-4 151,-3-2 0,5-5-367,-2 0 1,-1 0 444,4 0 0,-4-5 0,2-1 0</inkml:trace>
  <inkml:trace contextRef="#ctx0" brushRef="#br0" timeOffset="44">1508 13372 8511,'0'-11'0,"0"-5"-342,0 1 335,0 0 1,0 7-48,0 1 0,0-1 170,0-3 1,4 3 218,0 0-147,4 1 1,-5-5-27,5 1 0,-1 0 23,5-1 0,-1 1-94,1-1 1,0 1 12,3-1 0,-1 5-142,5-1 1,-1 2 115,1-2 1,3 3-191,-3 5 1,-1 0-28,1 0 191,-5 0 0,6 1-86,-5 3 0,0 3 5,-3 4 1,2 0-10,-3 1 0,3-1 14,-6 1 0,-3-1 35,-1 1-1,-3 4-10,-1-3 1,-1 5 197,-3-3-190,-3-3 5,-9 5-3,3-1 1,-12 2 10,2 5 0,-2-4-21,2 0 0,-1-5 40,-3 1-118,8-2 0,-6-5-434,9-1-332,1-4 297,9 2 123,1-5-513,5 0 937,5 0 0,6-10 0,7-3 0</inkml:trace>
  <inkml:trace contextRef="#ctx0" brushRef="#br0" timeOffset="45">2376 12949 8215,'-6'0'-511,"-5"0"381,10 0 807,-4 0-165,0 0-447,-1 0 36,-1 6 0,-2-4 102,6 6-139,-6-1 27,2 5 1,0-1 80,-1 1-21,1 4-52,-5-3 0,1 8 36,-1-2-23,1 8-13,-6-3 1,5 9 24,-4-2 1,-1 3-56,-2 4 1,2-1-82,2 5 0,2-6 58,2 2 1,1 2-147,2-2 1,-1 4 21,5-4 34,1 0 0,3-8 17,0 1 0,1-2 38,3 1 0,2 0-127,5-4 116,1-7 0,3 8-11,0-8 0,6-1 3,-2 1 1,-2-5 6,2 1 1,-1 1-1,1 0 1,-1-2 15,-3-7 1,-2 3-14,2-2-2,-2 2 3,-2-3-40,1 3 1,-5-9-43,1 3-180,-6-3-430,4-1-1216,-6 0 1905,-6 0 0,0-5 0,-5-1 0</inkml:trace>
  <inkml:trace contextRef="#ctx0" brushRef="#br0" timeOffset="46">2696 13406 8129,'-12'-11'-66,"5"3"196,-1 1 0,4 3-40,-3-4 1,3 6 109,-4-2 0,4-1-108,-3 1 1,-1 0 14,-3 4 191,4 0-57,-3 0 160,4 0-388,-5 0 119,-1 5 1,5-2-56,-1 4 0,2 1 53,-2 3 0,-1 5-49,5-1 1,-3 5-23,3-1 0,-1 3-118,1 1-2,3 0 1,-4-1-54,5 1 0,0-1 105,0-3-36,5 2 1,1-7-129,5 5 0,2-5 119,2 2 0,-1-4-93,5 0 1,0-6 124,4-2 1,1-3-28,3-1 1,-3-1 191,3-3-58,2-2 0,-5-10 18,3 1 1,-3-5-99,-1 1 0,-2-3 150,-2-1 1,2 1-118,-6-1 1,0-1 143,-4-3 1,-3 3-76,0-3 0,-6 3-48,2 1 1,-4-3-34,-4-1 1,-3 2-10,-9 6 1,2-3-387,-5 3 1,0 2 178,-4 2 1,-3 4-425,-1 3 0,1 3 233,3 5 0,0 5-241,0 3 1,0 2 174,0 1 1,4 6 446,0 2 0,5-1 0,-1 1 0,-3 0 0,1 4 0</inkml:trace>
  <inkml:trace contextRef="#ctx0" brushRef="#br0" timeOffset="47">2502 13521 8265,'0'6'762,"0"-1"0,1-1-377,3 0-203,2-1 1,5 1-126,1 0 0,3 0 25,0-4 70,6 0 1,-5 0-105,3 0 1,3 0 97,-3 0 0,-1 0-81,1 0 1,-2-1 63,2-3 0,2 2-133,-6-1 1,4-2 67,-4 1 1,0-1-707,-3 1-408,-1 3 1050,1-4 0,-1 5 0,0 0 0</inkml:trace>
  <inkml:trace contextRef="#ctx0" brushRef="#br0" timeOffset="48">3221 13452 8096,'-6'0'-1060,"-4"0"1422,8 0-256,-3 0 0,7 0 112,1 0 0,0 0 68,4 0-185,1 0 32,4 0 0,-1-4 180,0 0-195,6 1-38,-4-3 0,8 4 39,-2-6 1,-1 2-42,1-2 1,-1-2-110,1 3 0,1-2 43,-5 1 1,1-1-191,-5 5 1,-3 1-197,-1 3 128,-4 0-723,2 0 812,-5 0 1,-5 5 0,-2 1-1</inkml:trace>
  <inkml:trace contextRef="#ctx0" brushRef="#br0" timeOffset="49">3255 13589 7105,'12'0'987,"-1"0"-508,1 0-340,-1 0 0,0 0 25,1 0 1,1 0 9,2 0 0,1-4-52,3 0 1,-1-1-21,-3 2 0,2 0-28,2-5 0,-1 5-170,-3-5 1,-2 4-127,2-3 130,-3 4-277,5-7 0,-4 5 18,2-3-236,-2 3 587,-2 5 0,0-5 0,1-1 0</inkml:trace>
  <inkml:trace contextRef="#ctx0" brushRef="#br0" timeOffset="50">3895 13109 8170,'0'-7'57,"0"-1"1,0 4 423,0-3-47,0 4-290,0-7 242,0 9 10,0-4-199,0 0 145,0 3-369,0-3 1,0 7 82,0 1 0,0 4-30,0 4 1,0 2 102,0 2 0,4 3-130,0 5 1,3 5 38,-3 2 1,4 4 7,-5 4 0,2-2-189,-1 2 0,-2 1 130,1-1 0,0 0-199,1-3 0,-3-2 58,3-3 1,-2 2 57,2-5 1,-3-2 38,3-6 1,-1 1 239,1-5 1,-3 1-23,3-5 1,-2 1-44,2-1 27,-3 0-43,4 1-212,-5-1 238,0-4-605,0-2 9,0-5 0,0-5 0,0-2 0</inkml:trace>
  <inkml:trace contextRef="#ctx0" brushRef="#br0" timeOffset="51">4466 12904 7694,'0'-7'1137,"0"2"-316,-5 5-640,4 5 38,-10 2-55,10 4 0,-4 1-7,5-1 1,0 0 0,0 10-145,0 2 0,0 7 126,0 1 0,4 3-72,0 4 1,1 6 69,-1 6 1,-3 1-140,3-2 0,-3 1-5,-1-1 0,0 0-238,0-7 0,1 3 271,3 0 1,-3-4-261,3-3 221,-3-7 0,1 0-115,1-4 1,0-4 198,5-4 0,-5-4-10,5 4 0,-4-5-19,3 1 0,-3-6 133,4-1 1,-6-4 116,2 3-4,-2-4 1,-1 2-156,3-5 206,-3 0 68,4 0-575,-5 0 231,-5 0-611,4 0 0,-6 0 548,3 0 0,-7 0 0,-7 0 0</inkml:trace>
  <inkml:trace contextRef="#ctx0" brushRef="#br0" timeOffset="52">5060 13155 8086,'-8'0'-190,"1"0"300,4-5 0,-3 4 155,2-3 0,3 1 251,-3 0 267,-2 1-195,4-3-25,-3 5-50,5 0-671,5 10 123,2-2 0,0 14-130,1-3 1,3 2 100,4 2 0,5 4-121,-5-1 0,4 3 51,-4-6 0,5 7-2,-1-8 0,3 2 81,1-5 0,0 2 5,-1-6 1,-3 4 16,1-4 0,-7-3-5,3-5 1,-4 0 64,0 0-56,-1 3 1,-1-7-12,-2 5 22,-3-6-1368,-5 3-69,0-5 1455,0 5 0,0-3 0,0 3 0</inkml:trace>
  <inkml:trace contextRef="#ctx0" brushRef="#br0" timeOffset="53">5380 13075 8233,'0'-8'-101,"0"1"101,-5 4 0,3-2 0,-3 5 354,5 0 1,-5 5-306,-2 3 0,0 3 4,0 5 0,-5 3-26,-3 7 0,-2 0-11,2 4 0,-3 4-160,-4 4 71,-1 1 0,-4-1-4,0 0 0,0 0 93,0-4 0,7-5-284,-3-2 0,9-3 56,2-1 0,2-5-93,6-3 1,-3-3 36,3 0 1,0-4-270,4-1 537,0-4 0,0 7 0,0-4 0</inkml:trace>
  <inkml:trace contextRef="#ctx0" brushRef="#br0" timeOffset="54">5597 13429 8686,'1'8'302,"3"-1"1,-3 2-124,3 6 1,-3-2 5,-1 2 1,0 3-230,0 1 1,-1 3 12,-3 1 0,3-1-239,-3 1 245,3 0 0,1-4-309,0 0 0,0-5 158,0 1 0,1-2-158,3-1 1,-3-5-147,3 1 62,-3-6 418,-1 3 0,5 0 0,1 2 0</inkml:trace>
  <inkml:trace contextRef="#ctx0" brushRef="#br0" timeOffset="55">5791 13235 8018,'0'-6'556,"0"-4"-553,5 8 1,1-4-145,6 2 80,-1 3 0,0-4 95,1 5 1,3 0 36,0 0 1,4-4 33,-3 0 1,4 0-33,-1 4 0,1-1-103,-1-3 1,2 3-42,-6-3 1,4-1-175,-4 1 1,0 0-68,-3 4 1,-1-3-70,1-1 381,-6 0 0,4 4 0,-4 0 0</inkml:trace>
  <inkml:trace contextRef="#ctx0" brushRef="#br0" timeOffset="56">5882 13418 7707,'-6'11'-441,"2"-4"1142,8-4 1,-2-1-494,6-2-213,0 0 40,3 0 1,2 0-137,2 0 111,-2 0 1,12-6-48,-2-1 0,2-2 138,-2 1 0,0-2-466,0 3 0,-4 0 191,0 0 0,-5 4-335,1-1 0,-2-1 509,-2 1 0,1 1 0,-1 3 0</inkml:trace>
  <inkml:trace contextRef="#ctx0" brushRef="#br0" timeOffset="57">6510 13029 8516,'-6'-11'944,"0"5"-573,2 2-353,3-2 85,-5 4 148,6-3-32,0 5 1,0 5 251,0 3-220,0 7-63,0 3 0,0 10 47,0 2 0,2 4-68,2 5 0,-2-3-144,6 6 0,-4-1-269,3 1-595,-4-3 849,7 0 1,-9-3-232,3 2 0,1-8 96,-1-3 1,0-3-245,-4-1 0,0-5 132,0-3 1,1-4-615,3-3 853,-3 2 0,9-3 0,-4 4 0</inkml:trace>
  <inkml:trace contextRef="#ctx0" brushRef="#br0" timeOffset="58">6933 13658 9745,'0'16'322,"0"-3"1,0 8-543,0-2 154,5 3 0,-4 5-799,3-1 642,-3 6 1,1-12-22,1 3 1,-1-4-332,1 0 575,-1-2 0,-7-6 0,-2 1 0</inkml:trace>
  <inkml:trace contextRef="#ctx0" brushRef="#br0" timeOffset="59">7264 12927 8114,'-11'-5'498,"-1"-3"-332,6 3 555,1-5-223,5 8-397,0-3 1,1 14 56,3 3 0,2 7 86,6 0 1,3 7 15,0 5-146,5 2 1,-2-3-170,5 1 1,0 2 114,0 1 1,0 2-153,-1-10 0,-3 1 121,0-4 0,-1 0-264,1-1 1,2-4 74,-6-3 0,0-2-76,-4-2 0,1 1 23,-1-1 1,-3-3-26,0 0 0,-5-5-106,5 5 0,-4-5-163,3 0 0,-4 0 507,1 1 0,-3-3 0,-1 4 0</inkml:trace>
  <inkml:trace contextRef="#ctx0" brushRef="#br0" timeOffset="60">7595 12984 8292,'-5'-12'384,"0"1"-143,-2-1 517,1 6-464,6 1-139,-5 5 1,3 1-80,-6 3 0,1 6-183,-5 6 1,-3 9 89,0 2-6,-6 4 0,0 10-574,-6 5 1,-3 1 437,3 6-1,0-6-124,5-2 0,0-4 100,3-7 0,6-8-341,6-3 1,4-7 524,-1 3 0,8-10 0,3 1 0</inkml:trace>
  <inkml:trace contextRef="#ctx0" brushRef="#br0" timeOffset="61">7607 13406 8208,'7'-1'12,"1"-3"1,-4 2 185,3-6 0,2 4-17,6-3 0,-1-1 30,5-3 1,-3 3-12,3 0 1,-4 5-1,4-5 1,-5 4 229,1-3-249,-2 4 0,-2-2-257,1 5 1,-1 0 119,1 0 1,-5 5-161,1 3 1,-6-2 49,2 2 0,-3 3-27,-1 4 1,-5 6 34,-2-2 0,-3 2-37,-2 2 0,-3 4 40,0-1 1,-1 1-20,5-4 0,0-2 1,-1-2 1,6 2 52,2-6 0,3 4 64,1-4 0,0 0-61,0-3 0,0-5 228,0 1 0,4-4-65,-1 3 1,6-4 63,-1 1-164,2 2-32,1-5 0,1 5 34,-1-6 1,2 0-508,2 0 0,-2-2 234,2-2 0,2 3 225,-2-3 0,5-2 0,-2 0 0</inkml:trace>
  <inkml:trace contextRef="#ctx0" brushRef="#br0" timeOffset="62">8223 13258 8034,'-7'-14'0,"-1"2"0,6 4-493,-2-4 45,3 1 1100,1 4-428,0-3 0,1 9 389,3-3-409,-3 3 1,5 1 125,-2 0 1,2 0-79,6 0 0,1 0-235,2 0 1,-1 0 87,5 0 1,0 0-140,4 0 1,-1 0-116,1 0 0,0 0 69,0 0 0,2-4-117,-2 0 1,1-3-144,-8 3-1101,4 0 1441,-7 4 0,-2 0 0,-6 0 0</inkml:trace>
  <inkml:trace contextRef="#ctx0" brushRef="#br0" timeOffset="63">8201 13418 8237,'17'0'691,"5"0"1,-4 0-467,5 0 0,-4-4-161,0 0 0,0-1-279,3 1 1,1 2 148,0-6 0,0 6-50,0-2 0,0-1-1025,0 1 605,-1 0 536,1-1 0,0 4 0,0-4 0</inkml:trace>
  <inkml:trace contextRef="#ctx0" brushRef="#br0" timeOffset="64">8829 13281 8037,'0'-8'1338,"0"0"-900,0 6-52,-5-3-240,-2 5-73,-4 0 0,3 5-5,1 3 0,3 3 108,-4 4 0,2-1-287,-2 5 1,3 0 113,5 4 1,0-4-124,0 0 0,5 0 35,3 4 0,3-4 0,5 0 1,-2-5-20,5 1 1,1-3 116,7-5 1,2-2-88,5-5 1,-1 0 59,-3 0 0,3-9 10,-2-2 1,-2-4-8,1 0 1,-5 1 181,-3-5 0,1 0-110,-4-4 0,-2 4 278,-2 0 0,-6 0 13,-1-4 1,-6 0-12,2 0 0,-5 0-249,-7 0 0,-2 1 82,-13-1 0,1 1-355,-8 3 0,-9 3 148,-7 4 1,-2 6-639,2 2 0,2 4 326,2 4 0,5 2-494,10 6 0,3 0-941,13 4 1780,-3 1 0,13 1 0,-5-1 0</inkml:trace>
  <inkml:trace contextRef="#ctx0" brushRef="#br0" timeOffset="65">9343 12687 8154,'-12'0'76,"1"0"0,1-1 440,2-3 75,3 2 275,5-3-276,0 0-190,0 4 0,1-4-63,3 5 0,2 1-31,6 3 1,3 0 224,0 7-334,6-2 0,0 13 52,6-3 0,3 4-7,-3 3 0,5 1-120,-2 7 0,3-2 90,1 6 1,-1 1-481,-2-1 0,1 6 301,-6-3 0,1 3-274,-4-3 1,-4 8 98,0-4 0,-7 4-13,0-4 0,-2 1-242,-6 0 0,0-5 211,-4 1 0,0-5-231,0 1 0,-2-6 127,-1-2 0,-5-4-18,-7 0 0,1-1 79,-5-3 0,0 0-136,-4-3 0,0 1 170,0-4 0,2-1-641,2-4 836,2-5 0,4 7 0,-2-5 0,-3-1 0</inkml:trace>
  <inkml:trace contextRef="#ctx0" brushRef="#br0" timeOffset="66">2639 14800 8156,'-7'0'-546,"2"-5"0,5 2 812,0-5-109,0 6 1,1-4 130,3 2 256,-2 2-164,3-3-188,-5 5 362,0 0-337,-5 0-123,3 0 1,-3 2-17,5 1 0,-1 4-23,-3 4 1,3 1-20,-3-1 1,-1 4 42,1 1-29,-5 4 1,3-6-99,-5 5 0,0-5 121,4 1 1,-6 2-100,5-2 1,-8 0 77,5-4 0,-3 1-81,2-1 0,-1 1 63,-2-1 1,1-3-100,-5-1 0,4 0 34,-4 0 1,4 2-9,-4-5 0,4 0 36,-5-4 1,5 0-5,-4 0 1,5 0-137,-1 0 0,-1 0 74,0 0 0,1-4-37,4 0 0,0-5 64,4 2 1,-3 0-39,2 0 1,3-1-30,1-3 0,-1-1-99,1 1 1,1-1 108,3 1 1,0-4 4,0 0 1,0-1 129,0 5 0,1 1-110,3 2 0,1-2 121,2 2 1,3-2-72,-2-1 0,2 3 178,2 1 0,-1 0-44,0 0 0,1 2-46,-1 5 1,1 0-8,-1 0 1,1 0-32,-1 0 0,0 5 67,1 2 1,-1 5-58,1 3 0,-1-1 149,1 5 1,-1-4-136,0 4 1,-3 0-2,0 4 1,-1-1-52,5-3 1,-1 2-15,0-2 1,5-2 139,-1-2 1,0-2-75,-3-2 0,4 0 194,3 1 0,-2-5-123,-2 1 1,3-5 73,1 0 0,-2 3-104,2-3 0,-5 1 159,2-4 1,-4 0-111,0 0 0,-1 0-151,1 0 1,-1 0-263,0 0 165,1 0-829,-1 0 665,1 0 1,-6-1 16,-2-3 255,2 3 0,-5-4 0,5 5 0</inkml:trace>
  <inkml:trace contextRef="#ctx0" brushRef="#br0" timeOffset="67">3415 14663 7730,'0'-7'640,"0"1"-137,0 2-30,-5 3-494,4-4 89,-4 5-9,5 0 74,0 5 1,0 1-2,0 6 0,4 3 117,-1 0-137,6 5 0,-7 2 71,1 5-76,4 4 1,-6-3-32,3 3 1,1 2-16,-1-3 0,1 2-101,-1-2 1,-3 2 106,3-5 1,-2 3-88,2-3 0,-3-1 48,3-3 0,1 0-51,-1 0 1,0-5 63,-4-3 0,0-2-28,0-2 1,0 0-42,0 1 1,0-4-328,0-1-541,0-4 376,0 7-695,0-9 430,0 4 785,0-5 0,0-5 0,0-1 0</inkml:trace>
  <inkml:trace contextRef="#ctx0" brushRef="#br0" timeOffset="68">3312 14788 8046,'0'-19'-177,"0"0"0,0 4-266,0-4 0,4 5 875,0-1-199,5 2 1,-4 2 12,3-1 0,2 1 36,-3-1 0,4 2 0,0 1 134,0 2-286,1 4 1,-1-6-101,1 5 0,3-1 77,0 2 0,5 1-143,-1-1 0,3-3 85,1 3 1,1-1-86,3 4 1,-3 0 40,2 0 1,2 1-4,-1 3 0,0-2 37,-5 6 1,-3 0-14,1 3 0,-7 1-138,3-1 1,-7 0 142,-2 1 1,-4 0-142,1 4 1,-3-4 23,-1 4 1,-5-4 26,-3 0 0,-7 3-8,-4 0 1,-3 4-12,-1-4 0,-7 6-91,0-2 0,-5-3 73,9-1 0,0-3-269,7-4 307,-2 2 0,8-9-304,-2 3-348,2-3 139,2-1 151,4 0 420,2 0 0,5 0 0,0 0 0</inkml:trace>
  <inkml:trace contextRef="#ctx0" brushRef="#br0" timeOffset="69">4158 14514 8268,'0'-7'389,"0"-1"-151,0 5 20,0-2 1,-2 5 177,-1 0-76,1 0-258,-8 0 0,4 4 100,-6 0 1,5 5-189,-1-2 0,2 4 149,-2 0-85,-2 0 1,5 5 21,-3-1 0,-2 5-55,3-1-80,-4 8 80,0 2 0,0 5 26,-1 1 19,1-1-54,4 5 0,-2-3-82,6 2 1,-5 1 54,4-1 0,0-1-17,4-7 1,2 2 42,2-5 1,-2 3-17,6-3 1,-1 3 77,5-3-75,4 0-2,-3-5 1,5 1 60,-3 0-58,-2 0 0,7-4-67,-5 0 0,2-1 81,-2 1 0,-2-3-105,2-4 1,-3-1 112,0 1-84,-1-1 0,-4-3-292,-4-1-688,4 1 463,-6 3 334,4 1 1,-5-5-1623,0 1 1844,0-5 0,-5 7 0,-1-4 0</inkml:trace>
  <inkml:trace contextRef="#ctx0" brushRef="#br0" timeOffset="70">4329 14720 8025,'-8'-4'-1825,"1"0"2526,4-5-231,-2 3 0,5-2 582,0 1-786,0 4 0,0-3 266,0 2-315,0 3 0,5-3-29,3 8 0,-2-2-85,2 6 0,-1 3 113,5 4 0,-1 6-25,1-2 0,0 2-55,4 2 1,-3 4-215,7 0 0,-5 0 107,4 0 1,0-3-34,4 3 1,-4-3 64,0-1 0,-2 0-8,3-1 0,0 0-69,-5-3 1,4 1 25,-4-4 1,1 3-138,-5-4 0,-1 0-26,-2-3 0,1-5-484,-6 1 293,6-1 1,-6 1-779,4 0 35,-4-6-89,2 3 1176,-5-5 0,0 0 0,0 0 0</inkml:trace>
  <inkml:trace contextRef="#ctx0" brushRef="#br0" timeOffset="71">4694 14720 8062,'-5'-12'160,"3"0"145,-6-4 1,6 7-47,-2-2 153,-3 2-1,6 3-283,-4 1 0,0 5-56,-3 0 1,-2 1 11,-1 3 1,-1 2-185,1 6 1,0 4 122,-1 3 0,-1 8-124,-2 3 1,3 5 83,-4 3 0,2-3 91,-1 3 1,2-1-4,-2 1 0,-1-2-54,1 2 0,-2-4-1,2-4 0,2 2-103,-2-5 0,3-4-219,5-4 1,-2-5 84,5 1 0,-3-3-599,3 0-43,0-1 362,4 1 501,0-6 0,5 4 0,1-3 0</inkml:trace>
  <inkml:trace contextRef="#ctx0" brushRef="#br0" timeOffset="72">4797 15062 8842,'4'8'412,"0"0"0,0 0-98,-4 8 1,1 1-129,3 6 0,-3 1 11,3 3 0,-3-3-118,-1 3 1,0 1 74,0-2 1,0 0-457,0-7 175,0 2-155,0-3 1,0 0-254,0-3 0,0-2 257,0-2 278,0-4 0,5 8 0,1-3 0</inkml:trace>
  <inkml:trace contextRef="#ctx0" brushRef="#br0" timeOffset="73">5071 14823 8039,'-7'-2'80,"-1"-2"0,6 2 455,-2-6-480,2 6 37,2-3 0,2 5-35,2 0-67,-3 0 108,9 0 1,-4 0 34,6 0 0,-1 0-38,1 0 1,-1 0-12,0 0 0,5 0-15,-1 0 0,4 0-13,-4 0 1,5 0-71,-1 0 129,3 0-38,1 0 1,0-2-497,0-1 226,-6 1-95,0-3-215,-1 0-80,-3 4 69,3-4 1,-10 5 513,-6 0 0,-6 5 0,-5 1 0</inkml:trace>
  <inkml:trace contextRef="#ctx0" brushRef="#br0" timeOffset="74">5117 14994 7975,'0'6'-473,"1"-1"435,3-5 110,2 0 1,6 0 181,-1 0 0,4 0-149,1 0 1,-1 0 19,-4 0 0,6-4-101,2 1 1,-1-2 47,1 1 0,-2 2-429,2-1 176,3 1-61,-9-3 1,7 4-113,-5-3 1,0 3 353,-3 1 0,-1 0 0,1 0 0</inkml:trace>
  <inkml:trace contextRef="#ctx0" brushRef="#br0" timeOffset="75">5688 14583 8008,'0'-7'-506,"-5"-3"1163,4 9 1,-6-4 325,4 5-547,1 0 0,-4 1-206,2 3 0,3 4-205,-3 7 0,3-1 119,1 5 1,1 5-114,3 6 1,-2 1 112,6 3 34,0-2-57,-2 12 0,3-7 70,-5 5-778,5-5 550,-8 2 0,8-5-172,-6 0 0,5-1 2,-4-2 1,0-3-195,-4-5 1,0-2-12,0-2 1,4-2-685,-1-6 1096,1 6 0,-4-5 0,0 5 0</inkml:trace>
  <inkml:trace contextRef="#ctx0" brushRef="#br0" timeOffset="76">6156 15131 8046,'0'-6'-82,"0"0"0,0 5 916,0-3-125,0 3-235,0-4-298,0 5 0,2 4-3,1 0 0,4 5-1,4-2 1,-3 8-122,-1 4 1,1-1 11,3 1-97,-4 0 169,-2 4 1,-1 0-420,-1 0 1,1 0-42,-4-1 1,-1-3-203,-3 1 1,-2-3-34,-6 2 0,0 2 560,-4-6 0,-1 5 0,-6-2 0</inkml:trace>
  <inkml:trace contextRef="#ctx0" brushRef="#br0" timeOffset="77">6465 14663 8134,'0'-12'1031,"0"1"-716,0-1 45,0 6 47,5-4 61,-4 9-308,4-4 0,-4 5-111,3 0 1,-1 1 103,4 3 1,-3 6-87,4 5 1,1 5 21,6-1 0,-1 3 30,5 1 1,-4 5-55,4 2-42,-5-2 0,6 5-37,-4-3-11,4-2 0,-6 5 85,5-2 1,-4-3-19,4-2 1,-5 2-324,1-1 140,3-5 50,-5-1 1,3-8-377,-4 2 219,-1-2 117,-5-2 1,5-1-973,-4-2 544,-2 2-34,0-9 0,-1 6 593,0-4 0,0-1 0,-4 3 0</inkml:trace>
  <inkml:trace contextRef="#ctx0" brushRef="#br0" timeOffset="78">6853 14651 7975,'6'-11'0,"1"-1"0,-4 1 0,-1 0 0,2-1 0,-3 6 0,-1 1 0,0 5 0,-5 0 0,-3 0 0,0 6 272,-3 5 0,2 7 421,-6 9 1,-3 3-448,-1 8 0,-2 3-367,-2 5 0,-1 1-128,-3 2 1,3-3 212,-3-1 1,4 0-473,4-7 0,2-1-178,1-7 1,5 2 685,0-5 0,-1-1 0,6-3 0</inkml:trace>
  <inkml:trace contextRef="#ctx0" brushRef="#br0" timeOffset="79">6864 15062 8010,'5'-11'370,"2"-1"179,4 1 0,2-4-632,2 0 5,3-1 134,5 5 1,0 1 1,-1 2 0,-4-2 75,-3 2 0,2 3-18,-2 2 1,0 1 159,-3 2-217,-1 0 0,-1 7-108,-2 4-84,-3 0 176,-5 11 1,0-8-126,0 5 0,-1 0 234,-3 4-604,-2 0 298,-11 5 0,4-4 90,-2 2 1,3 0-76,0 0 0,2-1 88,2 1 0,-1-3-32,6-4 0,-5 1 258,4-4 23,0-6-234,4 0 1,0-4 411,0 6-175,5-6-21,-3-1 1,8-1-92,-2 0 0,2 0-36,1-4 0,1 3-19,-1 1 0,4 0 124,0-4-157,1 0 0,0 0 0,2 0 0</inkml:trace>
  <inkml:trace contextRef="#ctx0" brushRef="#br0" timeOffset="80">7378 14743 8009,'0'-8'65,"0"0"370,0 6 47,0-3 1258,0 5-1556,5 0 1,3 0-31,7 0-143,-2 0 84,8 5 1,-3-3-78,5 6 0,0-6 17,0 2 0,1-2-161,3-2 1,-3 0-27,2 0 1,-5 0-242,-2 0 1,-4 0-1082,4 0 706,-10-6 344,6 5 424,-14-4 0,9 5 0,-3 0 0</inkml:trace>
  <inkml:trace contextRef="#ctx0" brushRef="#br0" timeOffset="81">7333 14982 8053,'8'0'218,"4"0"0,-2-1-119,9-3 1,0 3 13,4-3 1,0-1-259,0 1 210,0 1-57,-1-3 1,0 5 16,-3-3 1,1 3 31,-5 1 0,6 0-1,-2 0 1,-1 0-264,1 0 1,-4 0-407,4 0 1,-1 0-83,1 0 377,2 0 101,-8 0 1,7-1 216,-5-3 0,1 2 0,-5-6 0,1 5 0,-1 0 0,-5 0 0,-2-1 0,-3 3 259,-1-4 566,0 5 397,-5 5-615,-1-4-289,0 9 1,-3-3 117,5 4 0,-4 1-167,5-1 1,-1 4-274,4 0 1,0 2 133,0-2 1,0-2-53,0 2 0,5-2-36,2-2 1,5 1-224,3-1 0,3-3-196,5-1 228,0-4 64,-1 2 1,6-5-63,3 0 163,-3-5 33,5-2 0,-8-4 136,5 0 0,-4-2-57,0-2 0,-3 1 179,-4-5 1,-2 3-96,-6-3 0,-1 3 69,-2-7 0,-3 3-25,-5-7 1,-1 3-54,-3 1 1,-7-1-260,-8-3 0,-6 5-64,-5-1 1,-3 1-99,-13 7 0,8 5-86,-4 6 1,2 4-252,2 4 1,5 2 58,6 6 0,7 4-300,1 3 1,6 4 795,2 4 0,-1 2 0,6 5 0</inkml:trace>
  <inkml:trace contextRef="#ctx0" brushRef="#br0" timeOffset="82">8612 14354 8170,'-7'-5'524,"2"-1"-178,0-6-197,4 6 74,-4 1-213,5 0 245,0 4-145,0-4 0,0 6 53,0 3 1,4 2 17,0 5 1,1 6-19,-2 2 1,0 3 5,5 0 0,-6 6 137,2 3-166,2 2-30,-4 1 0,3 4 9,-5 0 26,5 5-61,-4-2 1,5 1 9,-2 0 1,-3-6-21,3 2 1,-1-2 0,1-2 0,-2-1-6,6-2 1,-6 0-17,2-4 0,1 0-151,-1-4-65,5-1 197,-8 1 1,4 0-278,-5 0 123,5-5 50,-4-2 1,5-1 57,-6 1 1,0-1-85,0-4 1,0 1-249,0-1 67,0 1 0,0-5-262,0 1 0,1-6-1066,3 2 819,-3-3 786,9-1 0,-4-5 0,6-1 0</inkml:trace>
  <inkml:trace contextRef="#ctx0" brushRef="#br0" timeOffset="83">9034 14617 8019,'-5'-11'0,"-1"4"26,-6 3 343,1-2-80,0 5 0,-1-4 14,1 5 1,1 5 119,2 2-194,-2 4-58,9 0 1,-10 5 100,4 3 13,2 3-157,-5 1 1,7 5-30,-5 2 1,6-1 87,-2 2 0,3-2-18,1 2 0,0 0-43,0-4 0,5 3-164,3-3 1,3-2-49,4-6 1,3 2 59,5-6 1,0 0-60,-1-3 1,3-2 61,1-3 1,-2-2 27,3-5 0,1-1-37,-1-3 1,0-3-23,0-8 1,-3 1 32,3-5 0,-4 3 5,-4-3 0,-1-1 5,-3-7 0,-4 2 16,1-6 1,-2 1-27,-6-4 1,-1-4-23,-3 0 0,0-6-4,0 3 1,-5 0 10,-2-1 0,-3 5-11,-2-1 1,-3 4 21,0 4 0,-2 5-10,2 6 1,-3 9-268,-5-1 0,0 7 52,1 0 1,-1 5-415,0 7 261,-5 5 78,4 10 144,-4 5 0,0 1 0,-1 5 1</inkml:trace>
  <inkml:trace contextRef="#ctx0" brushRef="#br0" timeOffset="84">8909 14891 7899,'6'0'420,"4"0"-12,-2 0 1,2 0-85,1 0 1,2 0 15,2 0 0,3 0-155,5 0 1,1 0 28,3 0 0,-2 0-344,5 0 116,-4-5 58,2 4 0,-5-4-709,-1 5 0,1-4 665,0 0 0,0 0 0,0 4 0</inkml:trace>
  <inkml:trace contextRef="#ctx0" brushRef="#br0" timeOffset="85">9697 14708 7933,'-12'0'0,"5"0"-467,-1 0 234,6 0 264,-4-5 740,6 4-644,0-4 1,2 5-184,2 0 1,2-1 188,5-3 1,5 3 77,-1-3 0,5 1-24,-1-1-80,8 3-20,-3-4 0,5 1-205,-2 0 72,-3 1-59,4-2 1,-7 3-58,-2-2 1,2 3-427,-6 1 588,-5 0 0,-5 0 0,-5 0 0</inkml:trace>
  <inkml:trace contextRef="#ctx0" brushRef="#br0" timeOffset="86">9571 14914 7936,'12'-5'-274,"4"4"0,2-6 241,5 3 1,1 2 28,2-6 1,-1 2 6,1-2 0,-2-2 40,-1 2 1,0 2 114,0-1 0,-2 4-419,-2-1 0,-1-1 261,-3 1 0,-2-5 0,4 3 0</inkml:trace>
  <inkml:trace contextRef="#ctx0" brushRef="#br0" timeOffset="87">10222 14389 8034,'0'-18'0,"0"1"395,0 6 822,0-1-497,0 1 102,0 5-267,0-5-58,0 10-401,0 6 1,4 4 117,0 10 0,5 2-156,-2 5 1,2 3 30,-1 6 1,2 0-80,-3 3 0,4 2 22,0 1 0,-3 3-121,-1-6 1,0 4-108,0-4 1,3 0-45,-2-4 1,2-4-108,2 1 1,-6-7 133,-2-1 0,1-2-14,-1-5 1,-1-1-155,-3-4 0,4-3-746,0-1-28,0 1 1155,-9-2 0,-2 5 0,-4-5 0</inkml:trace>
  <inkml:trace contextRef="#ctx0" brushRef="#br0" timeOffset="88">10382 14080 8232,'0'-7'1466,"0"-1"-1137,0 5-256,5-2 1,1 7 98,6 1 1,3 4-138,0 4 0,2 4 258,-2 1 0,3 5-16,5 2 1,-1 1-13,1 7 1,1-1-1,3 4 1,-2 4-61,6 0 0,-10 4-101,2-4 1,-4 6 53,0-3 0,-2 3-157,-6-3 1,-1 5-20,-2 0 1,1-1-52,-5 5 1,0-3-323,-4-1 0,-2-2 259,-2-2 0,-2 1 29,-5-5 1,-2 0-1209,-2-4 1,2-1 33,-2-2 1277,-3-3 0,4-9 0,-2 0 0,3 1 0,4 2 0</inkml:trace>
  <inkml:trace contextRef="#ctx0" brushRef="#br0" timeOffset="89">11033 14434 8050,'-11'0'-462,"-1"0"354,1 0 0,3-4 155,0 1 1,6-2 331,-2 1 640,3 2-282,1-3-378,0 5-72,5 0 0,1 0-94,6 0 0,-5 7 7,1 4 1,0 2-23,3 6 1,-5 5-8,-2 6 1,1 3-95,-1 2 0,0 3-172,-4 0 1,4 1-11,-1-1 0,3-2 153,-3 2 1,0-4-149,4-3 0,-3-4 6,4-4 0,-4 0-54,3 0 1,-3-5-49,4-3 0,-4 0-186,3-3 0,-4 2 68,0-7 0,-1 0-579,-2 0 893,0-4 0,0 2 0,0-5 0</inkml:trace>
  <inkml:trace contextRef="#ctx0" brushRef="#br0" timeOffset="90">10907 14457 8189,'0'-16'0,"0"2"1074,0-5-631,0 5 1,5-3-83,3 6 0,6-1-266,1 1 1,6-1 0,-2 1 1,7 0 163,5-1 1,-3 5-37,-2-1 0,6 5-34,-2 0 0,6 1-250,-6 2 0,2 0-71,-1 0 1,-2 7-269,-3 4 1,-7 2 146,0 6 1,-6-4-18,-5 4 1,-3 1 159,-5 7 0,-5-3-80,-3 3 1,-7 1-82,-4-2 1,-6 1 77,-2-4 1,-4-2-13,5-2 1,-1 2 20,4-6 1,2-1-103,2-6 1,2 0-189,6-4-119,-1 0 592,6-4 0,-4-10 0,4-3 0</inkml:trace>
  <inkml:trace contextRef="#ctx0" brushRef="#br0" timeOffset="91">11878 14069 8195,'-7'-8'-393,"-1"0"984,5 6 181,-7-8 1,8 9-13,-6-3-587,6 2 1,-7 4-187,5 2 0,-4 2 168,4 5 0,-4 6-182,0 2 1,-2 4 69,-2 3 0,1 4 70,-1 4 1,1 4 29,0 0 0,-1 6-36,1 2 1,-1-4 17,1 4 1,1-3 33,2 2 0,3 0-148,5-3-824,0 2 903,0-8 0,1-1-705,3-4 531,3-1 49,4-1 0,0-1-148,1-5-44,-1 0 173,6-5 0,-5 2-12,4-5 1,-2 0-112,1-3 1,-5-1 173,5 1 1,-5-5-609,6 1 1,-4-6 453,0 2 0,-5-3-1220,1-1 1377,0 0 0,3 0 0,0 0 0</inkml:trace>
  <inkml:trace contextRef="#ctx0" brushRef="#br0" timeOffset="92">12129 14503 7982,'0'-17'110,"0"3"113,0-5 1,0 5-84,0-1 1,-3 6 321,-1 2-95,0 4-185,-1-2 1,2 5 34,-4 0 0,-1 9-14,-3 2 0,-1 12-15,1 0 0,-1 7 51,1 1 0,1 6-214,2 1 1,3 4 32,5-4 1,0 0-110,0-4 0,5-4-66,3 1 0,3-7-53,5-1 0,-3-2 169,7-5 0,0-6 16,6-6 1,0-3-16,4-1 0,1-5 21,3-3 1,0-3-31,1-4 0,-1-3 33,0-5 0,-6 0 8,-5 0 1,-2-1 63,-5-3 1,-1 2 11,-4-5 0,-4 3-128,-4-3 1,-3-1-14,-3-3 1,-9 0-411,-7-1 1,-4 2 200,-3 3 1,-4 2-215,-4 5 0,0 5 40,0 3 1,3 7-138,1 5 1,1 3 100,-2 3 1,3 4-206,5 4 657,1 6 0,-1 1 0,0 4 0</inkml:trace>
  <inkml:trace contextRef="#ctx0" brushRef="#br0" timeOffset="93">12015 14674 6160,'5'-10'1257,"3"2"0,-2-1-856,2 6 0,-2-3-211,2 3 0,2 1 8,-2-1-14,2 1 1,1 2-6,1 0 0,0 0-15,3 0 1,-1 0-397,5 0 0,0 4 183,4 0 0,1 0-643,3-4 0,-3 0 38,3 0 0,1 0 654,-2 0 0,6-5 0,-3-2 0</inkml:trace>
  <inkml:trace contextRef="#ctx0" brushRef="#br0" timeOffset="94">12792 14571 7712,'-7'-5'1146,"2"4"1,10-8-1122,3 5 1,2-1-9,2 1 1,3 3-201,0-3 1,4-1 215,-4 1 0,6 1 97,-2 3 1,2-4-126,2 0 0,-4 0 7,0 4 1,-4 0-194,4 0 0,-5 0-167,2 0 1,-4 0-678,0 0 1025,-6 0 0,4 0 0,-3 0 0</inkml:trace>
  <inkml:trace contextRef="#ctx0" brushRef="#br0" timeOffset="95">12780 14708 8087,'0'7'992,"5"-2"-769,3-5 1,7 0-497,4 0 0,3-2 184,1-1 0,0 0-44,-1-5 1,1 6 84,0-2 0,4-1-122,-1 1 1,0-1-279,-7 1 1,1 3 201,-5-3 1,4 2 245,-3-2 0,-1 3 0,-4-4 0</inkml:trace>
  <inkml:trace contextRef="#ctx0" brushRef="#br0" timeOffset="96">13477 14274 8005,'0'-11'876,"0"5"-502,0 0-19,5 1-123,-4 4 0,4 1-99,-5 8 1,0 7 177,0 4 1,4 3-70,0 0 0,0 6-39,-4 3 1,0 6 30,0 1 0,0 0-10,0-4 1,0 4-108,0 0 1,1 0-108,3-4 0,-2 1-40,6-1 0,-4-4 108,4 1 0,-6-6-337,2 2 1,1-7-108,-1-1 0,0-5-277,-4 1 1,1-6-341,3-1-528,-3 0 897,4-2 614,-5-1 0,0-5 0</inkml:trace>
  <inkml:trace contextRef="#ctx0" brushRef="#br0" timeOffset="97">13705 13955 8083,'7'-6'1626,"3"5"-1048,-4-4-536,6 5 0,-1 1 134,1 3 0,-1 6 38,0 6 0,5 5 225,-1 2 1,5 1-68,-1 7 0,7 0 58,0 7 1,6 2-136,-2 2 0,0-2-24,0-2 1,-8-1-72,0 5 1,-3 0-283,1 3 1,-9 5 179,-7-1 0,-3 6-207,-1-2 0,-5 3-700,-3 1 0,-11 3 353,-4-3 0,7-26 0,-3 0 456,1-4 0,-2-1 0,-3 3 0,-1 0 0,-2-4 0,0-1 0,-2 0 0,0 0 0,-2 0 0,0-1 0</inkml:trace>
  <inkml:trace contextRef="#ctx0" brushRef="#br0" timeOffset="98">2273 16102 7963,'-7'-4'-184,"-1"0"-46,5 0 231,-2 4 49,0 0-93,4 0 307,-4 0 75,5 0-85,0-5 16,0 4-50,0-4-123,0 5 1,5 0-48,3 0 1,-2 0 88,2 0 0,-5 0-195,5 0 1,0 1 4,3 3-35,0-3 1,2 5 63,2-2 0,-2-2-16,2 1 0,2-1 51,-2-2 1,5 0-4,-1 0 0,-1 0-37,1 0 29,-5 0 5,8 0 1,-8 0 37,5 0-32,-5-5-75,2 3-1,-4-3-100,-1 5-312,0 0 80,1 0-286,-6 0 190,-1 0 1,-6 0 490,-3 0 0,-2 0 0,-6 0 0</inkml:trace>
  <inkml:trace contextRef="#ctx0" brushRef="#br0" timeOffset="99">2285 16307 7963,'0'7'-37,"0"-2"214,0-5 1,1 3 82,3 1 246,-3 0-302,9-4-11,-4 0 1,6 0 76,-1 0 1,2 0-42,2 0 0,-1 0-27,5 0 0,-5 0-7,1 0 1,3 0 96,1 0 1,3 0-70,1 0 0,-1 0 0,1 0 0,0 0 28,0 0 0,0-1-29,0-3 1,-1 3-116,1-3 0,-1 3-414,-3 1 0,1 0-403,-5 0 1,-1-2 121,-6-1-193,2 1-241,-9-3 1022,5 5 0,-17-5 0,-1-1 0</inkml:trace>
  <inkml:trace contextRef="#ctx0" brushRef="#br0" timeOffset="100">3529 15862 8098,'7'-5'-111,"-2"3"218,-5-8 208,0 9-140,0-4 472,0 5 0,0 5-420,0 3 1,0 7 3,0 4 0,0 2-19,0 2 1,0 7 170,0 4-177,0 0-75,0 5 0,1 1-100,3 2 1,-1-2 62,4 2 1,-3-5-146,4 1 0,-5-4 95,5-3 1,0 0-101,3-4 1,0 0 91,1-4 1,-5-4-100,1 0 0,0-5-52,3 1 171,-5-3-214,0 0 0,-3-4-567,1-1 270,0 1 1,-4-1-334,0 1 0,-5-5-373,-3 0 1161,-2-1 0,-6 3 0,-2 1 0</inkml:trace>
  <inkml:trace contextRef="#ctx0" brushRef="#br0" timeOffset="101">3450 16067 7984,'0'-17'134,"0"0"344,0 6-316,0-1-113,5 1 367,-4-1-152,9 1 1,-4 0-64,6-1 0,-1 2 14,1 2 1,-1-2-39,0 3 0,5-2-138,-1 1 1,4-1 198,-4 5 0,2-3-62,-2 3 0,-2 0-631,2 4 390,3 0 1,-2 0-1,4 0-126,-1 0 221,-5 0 1,8 1-1,-4 2 4,-1 1 1,0 5-53,-6-2 1,1 0-140,-1 0 0,1 1-121,-1 3 0,-5 5 107,-2-1 1,-2 1-6,-2 0 0,-6 0 37,-1 3 1,-8 1 138,-4-4 1,-3 3-57,-1-4 0,0 0 0,0-4 1,1 1 12,-1-1 1,1-1 26,3-2 1,1 2-412,3-2 0,2-3-145,-2-1-314,3 2 886,0-5 0,1 10 0,-1-5 0</inkml:trace>
  <inkml:trace contextRef="#ctx0" brushRef="#br0" timeOffset="102">4215 15793 7952,'0'-6'1216,"0"1"-732,0 0 24,0 4 1,0-5-105,0 6-189,-5 6 0,3-4-68,-1 6-139,1-6 158,-3 8 1,3 1-105,-6 4 0,0 5 62,-3-1 1,2 8 18,-2 3 1,2 3-158,-6 1 1,2 2-216,2 2 1,-1-1 123,1 5 0,3-4-24,0 4 0,5-6-24,-5 3 1,5-4 100,0-1 1,1-3-83,2-1 1,4-3 54,0 3 0,5-4-139,-1 0 1,3-2 147,4-1 1,-2-4-12,2 0 0,3-5 82,1 2 1,1 0 128,-1-1 1,3-3-13,-3-5 0,-1-3-136,1 4 1,-4-6-481,4 2 1,-5 1 218,1-1 1,-2 0-509,-2-4 787,-4 0 0,3-5 0,-4-2 0</inkml:trace>
  <inkml:trace contextRef="#ctx0" brushRef="#br0" timeOffset="103">4512 16102 7932,'-12'-5'-929,"1"-1"974,-1-1 0,1-3 571,0 2 0,3 2-195,0-2 0,5 6 269,-5-2-208,5-3 55,-2 6-209,5-4 21,0 5 0,5 5-290,3 3 1,2 7-40,2 4 0,4 4 99,3 4 0,3 2-155,1 5 0,-1-4 98,1 1 0,0-2 26,0 2 1,0 0-221,0-4 0,-1 0 54,1-5 1,-1-3 16,-3 0 1,1-5 43,-5 2 1,1-4-269,-5 0 1,-1-5-496,-2 1-480,2-5 189,-4 2-658,1-5 1729,-2 0 0,-5 0 0,0 0 0</inkml:trace>
  <inkml:trace contextRef="#ctx0" brushRef="#br0" timeOffset="104">4820 16022 7926,'-6'-18'0,"-3"-2"240,5 4-279,0 1 1179,4-1-590,0 3-146,0 2-334,0 0 0,0 11-30,0 0 0,-5 11-18,-3 8 1,-3 3-8,-4 5 1,-3 7-47,-5 8 0,-1 1-105,-3-1 1,0 5-299,-4-5 1,-1 0 239,6-8 0,-1-1-24,4-2 1,5-5 84,3-7 0,4 2-114,3-6 1,2 0-84,2-3 1,3-5-509,-3 1 838,3-6 0,1 8 0,0-3 0</inkml:trace>
  <inkml:trace contextRef="#ctx0" brushRef="#br0" timeOffset="105">4946 16399 7961,'7'-11'1075,"1"4"1,-4 2-822,3 5 0,-4 1-24,1 3 0,1 2-221,-1 6 1,-1 4-30,-3 3 1,0 4-45,0 4 0,-3 2 141,-1 5 0,-4-1-136,4-2 1,-3 0-2,3-4 1,0 0-284,4-5 0,0-3-165,0 0 0,0-5 188,0 2 1,1-7-862,3-2 1181,-3 1 0,10-2 0,-5-1 0</inkml:trace>
  <inkml:trace contextRef="#ctx0" brushRef="#br0" timeOffset="106">5288 16204 7893,'-5'-6'346,"4"1"681,-4 0-749,5 4 1,1-4-61,3 5 1,2 0-124,6 0-53,-1 0 1,6 0 110,2 0 1,0 0-161,4 0 1,-3-2-51,6-1 0,-1 1 87,-3-2 1,1 2-193,0-2 1,-1 3 33,-3-3 1,0 1-1486,-8 0 877,3 1 736,-13-3 0,4 10 0,-5 2 0</inkml:trace>
  <inkml:trace contextRef="#ctx0" brushRef="#br0" timeOffset="107">5323 16364 7893,'-6'7'351,"5"3"0,-4-8-321,5 6 1,1-5 150,3 0 0,6-1-196,6-2 0,4 0 12,-1 0 1,2 0-4,2 0 1,1-2-6,3-1 1,2-3-236,6-1 1,-5-3-9,0 2 0,-5 3 254,-3 1 0,6-2 0,-4-1 0</inkml:trace>
  <inkml:trace contextRef="#ctx0" brushRef="#br0" timeOffset="108">5985 15976 8034,'0'-16'146,"0"3"128,0-2 1,0 2-53,0 1 1,1 5 223,3-1 198,-3 6-58,4-3-395,-5 5 1,0 1 13,0 3 1,0 3-17,0 9 1,0 3-15,0 7 1,0 5-115,0 7 1,0-1 28,0 4 1,0 1-148,0 4 1,0-5-100,0-3 0,0-3-70,0-1 1,4-4-49,0-4 1,1-5-143,-1-2 1,-2-5 89,6 1 0,-5-2-73,0-2 0,2-3 399,-1-1 0,0 1 0,-4 3 0</inkml:trace>
  <inkml:trace contextRef="#ctx0" brushRef="#br0" timeOffset="109">6545 15622 8024,'-7'0'-531,"2"-5"928,5 4-242,0 6 0,1 7 169,3 11 1,-2 6 33,1 6 1,0 5-157,1 10 1,-3 1-210,3 2 1,-3 0 186,-1-7 1,0 2-137,0-6 1,5-1 41,3 0 1,-2-5-157,2-2 0,-1-1 28,5-6 0,-1-1-117,1-3 1,-5-1-109,1-3-1,-2-1 90,2-3 1,-2-2-199,-2 2 1,-3-2 285,3-2 1,-3 0-79,-1 1 0,-1-2 168,-3-2 0,-2 2 0,-6-4 0</inkml:trace>
  <inkml:trace contextRef="#ctx0" brushRef="#br0" timeOffset="110">6807 16216 7885,'0'-12'504,"0"1"-129,0 0 675,0-1-1003,0 6-22,5 1 0,-2 6-76,4 3 0,-4 2 55,1 6 1,1 8 38,-1 3 0,5 2-10,-2-2 1,0 1-8,0 3 0,5-4-9,3-1 0,1 0-108,0-7 0,1 0 59,6-3 1,5-6 56,3-2 0,5-3-98,2-1 0,6-6 32,-3-6 0,-1 0-95,-2-7 0,-4 0 159,-3-4 0,-4 0-2,-4 0 1,-6-3 64,-6-1 1,-1-5-94,-6 2 1,-1-3-40,-7-2 1,-2 1 47,-6 0 1,-4 0-100,-3-1 0,-8 1 127,-3 0 0,-3 5-1,-2 2 0,-3 4-28,0 4 0,-4 8-4,4 7 0,0 3-88,4 1 1,0 6-128,-1 5 1,2 6-276,3 6 1,2 5 208,5 2 0,4 3-373,0 1 587,10 1 0,-6-1 0,9 0 0</inkml:trace>
  <inkml:trace contextRef="#ctx0" brushRef="#br0" timeOffset="111">6864 16204 7895,'0'-11'81,"0"0"1,0 3 214,0 0 0,0 5-416,0-5 150,0 5 0,5-2 88,3 5 1,2 0-37,2 0 1,4 0-108,3 0 1,3 0 53,1 0 1,4 0-123,4 0 1,-2 4-56,2 0 1,-2 0 46,1-4 0,2 0 101,-5 0 0,4 5 0,-1 1 0</inkml:trace>
  <inkml:trace contextRef="#ctx0" brushRef="#br0" timeOffset="112">7687 16067 8098,'-7'-5'412,"7"-1"0,7 0 130,4 2-319,6 3 0,-5-3-14,3 0 0,-1 0-37,2 4 1,-4 0-77,4 0 0,0 0-134,-1 0 0,4-4-144,-3 0 0,3 1 108,-4 3 0,0 0-89,-3 0 1,-1 0-538,0 0-435,1 0 238,-6 0 897,-1 0 0,-10 5 0,-1 1 0</inkml:trace>
  <inkml:trace contextRef="#ctx0" brushRef="#br0" timeOffset="113">7744 16193 7962,'-12'6'-8,"5"3"124,-1-5 176,6 0-297,-3-4 1,10 0-7,2 0 182,3 0 0,3 0-102,2 0 0,3 0-214,5 0 0,4-4-6,-1 0 0,5-3 115,-5 3 1,2-4-334,-1 4 0,-7 1 369,3 3 0,-8-5 0,2-2 0</inkml:trace>
  <inkml:trace contextRef="#ctx0" brushRef="#br0" timeOffset="114">8349 15816 7988,'0'-7'-368,"0"-1"850,-5 5 827,4-7-876,-4 9 1,3-4-42,-1 5 1,1 1 69,-1 3-265,1 2 1,2 7-42,0 2 0,0 4-124,0 8 0,0 1-41,0 2 1,4 7 74,0-3 0,3 3-48,-3-3 1,0 1-19,-4-1 0,1-1-182,3-3 0,-3 2-2,3-5 0,-1-4-10,1-4 0,-3-5 6,3 1 0,-3-3-487,-1 0-55,0-1 0,4-3-111,0 0-101,-1-6 942,-3 3 0,0-5 0,0 0 0</inkml:trace>
  <inkml:trace contextRef="#ctx0" brushRef="#br0" timeOffset="115">8418 15633 7983,'6'-17'0,"3"-4"109,-5 6 1,5 0 273,-2 3 1,-1 5-80,2-1-135,-5 6 0,3-3 352,-2 5-176,-3 0 1,8 1-65,-5 3 1,5 2 71,-2 5 1,3 7-238,2 5 1,4 1 122,3 7 0,3 4-180,1 7 1,0 2-36,-1 2-1,0 0 37,-3-1 0,3 2-8,-3 3 1,-3-4-228,-1-1 1,-2 0-279,-2-7 1,-3 4 210,0-4 1,-4-1-203,3-7 1,-4 2 146,0-6 0,-1 1-405,-2-4 0,-9 0-23,-3 0 725,-7-1 0,7 1 0,-5 0 0</inkml:trace>
  <inkml:trace contextRef="#ctx0" brushRef="#br0" timeOffset="116">9274 15736 7028,'-6'0'1228,"-1"0"-590,4 0-234,1 0 0,-4 0 4,2 0-240,3 5 1,-4 2 94,5 4 1,0 7 0,0 5 0,5 5-244,3 6 0,-2 5 150,2 3 1,-1 2-141,5 2 1,-2-1 26,-3-4 1,4 3-104,-4-6 1,2 0-39,-1-4 0,2-5 92,-3-2 1,0-3-16,0-1 0,0-5-90,0-3 1,0-3-821,-4 0 396,-1-1-1624,3 1 2145,-5-6 0,-10-1 0,-3-5 0</inkml:trace>
  <inkml:trace contextRef="#ctx0" brushRef="#br0" timeOffset="117">9114 15850 7979,'-6'-17'-1037,"-3"-1"778,5 3 0,2 2 1084,6-2 1,3 2-389,8 2 1,-2-1-267,2 1 1,2 3 2,-2 1 1,4 3-20,-4-4 0,6 6 13,-2-2 1,2 2-111,2 2 1,0 2-29,0 2 1,0-2 104,-1 6 0,-3-1-241,0 5 1,-3-1 86,3 1 1,-9-1-151,1 0 0,-6 5-55,3-1 1,-5 5-43,0-1 1,-3 2 76,-3-2 1,-4 2-86,-4-2 0,-6 1 51,-2 0 0,-6 0 93,-2-5 1,1 4-3,3-4 1,1 1-9,3-5 0,0-3-166,8-1 0,-3-3 306,6 4 0,3-6 0,0 3 0</inkml:trace>
  <inkml:trace contextRef="#ctx0" brushRef="#br0" timeOffset="118">9959 15622 7999,'0'-11'390,"-3"-1"183,-1 1 0,0-1-96,4 1-464,0 5 0,0-1 495,0 3-267,-5 3 0,2-4 20,-4 5 0,-1 0-21,-3 0 1,-1 5-1,1 3 1,3 2-49,1 1 0,0 2-5,0 2 0,-2 0-36,5 8 1,-5-1-119,2 8 0,0 5-45,0 3 1,3 4 31,-4-4 1,6 7-78,-2-3 0,3 5 49,1-5 0,0 0-36,0-4 0,0 0 45,0-8 1,5 2 54,2-1 0,3-3-59,2-6 0,0-3 2,4 0 1,-2-5-300,5 2 0,-5-4 102,1 0 1,1-1-323,0 1 1,-1-5-38,-4 1 0,1-6-964,-1 2 885,1 2 1,-1-3 635,0 5 0,1-6 0,-1 3 0</inkml:trace>
  <inkml:trace contextRef="#ctx0" brushRef="#br0" timeOffset="119">10302 15839 8062,'-5'-18'-141,"0"2"-71,-3 4 1,3 1 476,5-1 1,0 5 1134,0-1-239,0 6-406,0-3 422,0 5-1011,0 5 1,7 6-1,4 8 1,0 8-45,5 3 1,1 3 110,2 1 0,3 5-317,1-1 0,-4 0-103,0-4 0,-1-4-137,1 1 1,1-6 32,-5 2 1,4-3-114,-4-1 1,1-5 171,-5-3 0,-3-2 73,-1-2 0,-3 0-470,4 1 0,-6-5 629,2 1 0,-3-5 0,-1 2 0</inkml:trace>
  <inkml:trace contextRef="#ctx0" brushRef="#br0" timeOffset="120">10622 15782 7920,'-18'-13'0,"2"-2"549,4 7 147,1 3 1,4 1-482,4 8 1,0 4-353,-1 7 1,-1 7 34,-2 4 99,-9 11 1,9-5 49,-9 10 1,0-4 25,1 4 1,-4-4-105,3 4 0,3-9-222,5 1 0,-1-7-582,5-1 1,-5-2 834,2-1 0,-3 0 0,-2 0 0</inkml:trace>
  <inkml:trace contextRef="#ctx0" brushRef="#br0" timeOffset="121">10588 16216 7900,'5'-6'288,"-3"-5"36,6 4 0,-1-2-53,5 1 0,6-1-91,4 6 1,1-5-285,4 4 1,-4-3 123,-4 3 1,1-4 46,-5 4 0,1 0-10,-5 4 1,0 2 6,1 2 0,-5-2-28,1 6 1,-2 1 3,2 6 0,-3-2-68,-5 2 1,0 1 75,0-1 1,0 4 5,0-3 0,-4 4-48,0-1 1,-4 1-129,0-1 1,-2 3-12,-2-3 1,2-1-162,3 1 0,-4-5 103,4 1 1,2-2-281,1-2 680,3 1-233,1-1 0,1-1 239,3-2 1,6-3-74,5-5 0,2 0-140,-2 0 1,3 0-128,5 0 1,-4 0-265,0 0 0,-4 0-333,4 0 722,-5 0 0,2 5 0,-4 1 0</inkml:trace>
  <inkml:trace contextRef="#ctx0" brushRef="#br0" timeOffset="122">10850 15907 7785,'12'0'231,"-1"0"1,1 0 24,-1 0 0,0 0 100,1 0 0,-1 0-83,1 0 1,-1 0-234,0 0 1,-3 0 91,0 0 0,-1 0-465,5 0 35,-6 0 0,0 0-618,-2 0 359,-3 0 557,10 0 0,-5 0 0,5 0 0</inkml:trace>
  <inkml:trace contextRef="#ctx0" brushRef="#br0" timeOffset="123">10953 16010 8051,'-5'-6'0,"4"1"0,-3 5 0,8 0 0,-2 0 0,6 0 0,3 0 391,4 0 1,6 0 120,-2 0 1,2 0-735,2 0 0</inkml:trace>
  <inkml:trace contextRef="#ctx0" brushRef="#br1" timeOffset="124">11524 15702 7879,'-11'0'0,"-1"0"791,1 0-66,4 0-226,-3 0-361,4 0 0,-5 1-153,-1 3 1,5 2 134,-1 6 1,0 3-26,-3 0 0,3 6 68,1-2 0,3 2-27,-4 2 0,4 0-232,-3 0 0,4 3 44,-1 1 1,-1 0 30,2-5 1,-1 3 60,4 1 1,4-6-1,-1 3 0,8-4-26,0 0 0,3-1-90,9-3 0,-3-6 17,7 3 0,-2-8 84,2-1 1,3-3 28,8-3 1,-2-5-61,2-7 0,-3-3-9,0-5 1,-2 0 105,-3 0 0,-2 1 137,-5-1 1,-5 0-109,-3 0 0,-8-4-15,-3 1 1,-2-2-215,-2 1 1,-9 3 112,-3-3 0,-12-1-143,-3 2 1,0-1-43,-4 4 1,-1 6-87,-6 1 0,3 7 53,-3 2 0,-3 6-156,-1 1 1,2 6-47,-2 9 0,5-1-155,-1 5 0,9 1 571,6 7 0,-5-3 0,4 4 0</inkml:trace>
  <inkml:trace contextRef="#ctx0" brushRef="#br1" timeOffset="125">12027 15508 7931,'-7'-8'311,"3"1"160,3 4 0,1-3 195,0 2-384,0 3 1,0-3-65,0 8 1,0-1 14,0 9 0,0-1-54,0 12 1,4-1 40,0 8 0,3 4-155,-3 4 0,4 6 28,-4-3 1,3 0-102,-3 1 0,4-5 35,-5 1 1,5 1-145,-4-1 1,5 2 30,-2-2 1,0-3-146,0 3 0,-4-4 8,1-3 1,1 1 54,-1-6 0,-1 0-94,-3-7 0,4-2-53,0-1 0,0-7-74,-4 2 1,0-6-340,0 3-324,5-6 490,-4 3 562,4-5 0,0-5 0,2-1 0</inkml:trace>
  <inkml:trace contextRef="#ctx0" brushRef="#br1" timeOffset="126">12438 15896 8019,'0'-11'0,"0"-2"145,0-2-86,0 2 1,0-7 63,0 5 1,4 3 852,-1 4-516,1 6 0,-5-7-137,-3 5 1,2 0-252,-6 4 1,0 7 37,-3 4 1,-1 6-104,1 6 0,1 4 48,2 4 1,-2 2-189,3 1 0,1 0 188,3 1 1,1-6-85,2-2 0,5-1-546,3-3 0,7 1 216,4-9 1,3-3 106,1-5 0,5-4 167,2 1 1,3-8-6,1-4 1,4-7 1,1-4 1,-5-4 147,-4-3 1,-6 1-51,-1-1 1,-5-2 155,-7 1 1,0-1 27,-4 2 1,-3 2-115,-8-3 0,-2-1-104,-6 1 0,-4-1-16,-3 2 1,-7 5-160,0-1 1,-6 3 130,2 0 1,0 3-135,0 9 0,0 2-80,-5 5 1,1 1-223,0 3 1,1 3-215,2 9 718,-2 1 0,9 6 0,-4 0 0</inkml:trace>
  <inkml:trace contextRef="#ctx0" brushRef="#br1" timeOffset="127">12312 16010 10465,'6'-5'387,"8"4"-237,-2-3 0,7 3-39,0 1 0,2-4 94,2 0 0,1-1-379,3 1 0,-2 2-164,6-6 1,-6 6-395,2-2 0,-3-1 140,-1 1 1,-2 0 591,-1 4 0,1-5 0,-3-1 0</inkml:trace>
  <inkml:trace contextRef="#ctx0" brushRef="#br1" timeOffset="128">12997 15919 7937,'-6'-5'-1623,"1"-2"1699,5-4 0,1 3 1268,3 1-1241,2 4 1,5-3 162,-4 2-221,3 3 1,-3-4 23,4 5 0,0 0-147,1 0 1,3 0 43,0 0 1,2 4-248,-2-1 0,-2 1 238,2-4 43,-2 0 0,-2 5 0,1 2 0</inkml:trace>
  <inkml:trace contextRef="#ctx0" brushRef="#br1" timeOffset="129">12975 16056 8223,'19'0'99,"0"0"1,-4-1-128,4-3 0,1 1 12,7-4 1,-3 3-12,3-4 1,-3 4-326,-1-3 0,-1 4 112,1 0 1,-1-3 239,-3 3 0,2-6 0,-3 2 0</inkml:trace>
  <inkml:trace contextRef="#ctx0" brushRef="#br1" timeOffset="130">13591 15702 7879,'-18'-12'0,"2"1"1873,5 0-1016,4-1-870,2 1 179,5 4 0,1 6 50,3 5 1,-3 10-538,3 1 0,-2 8 231,-2 7 0,3 2 195,1 10 1,0-4 11,-4 4 1,0-1-282,0 1 0,0 1-95,0-5 0,0-1-54,0-7 1,4-2 67,0-5 1,3-2-140,-3-2 0,1-2-391,-1-6 308,-3-4 467,9-2 0,-3 0 0,4 1 0</inkml:trace>
  <inkml:trace contextRef="#ctx0" brushRef="#br1" timeOffset="131">13660 15462 7891,'0'-16'146,"0"3"0,1-2 876,3 7-279,2 3-456,1 5 0,3 0-43,-3 0 0,3 5 14,2 3 1,-1 7-41,1 4 0,3 8-14,0 3 0,7 4-185,1 4 0,-2-1 86,2 5 0,0 4-299,-4 3 1,-3 2-2,0-2 0,-4-3-284,0 0 0,-6 2 63,-2-6 0,-3 5-360,-1-5 0,-1-3 231,-3-1 1,-2 1 544,-6 0 0,0 1 0,-4-6 0,-3-2 0,-2 1 0,-2 3 0</inkml:trace>
  <inkml:trace contextRef="#ctx0" brushRef="#br1" timeOffset="132">14345 15531 7970,'-10'-2'-55,"2"-1"1,2 1 452,2-2 689,3-2-531,-4 5-408,5 1 1,1 7 80,3 9 0,-2 3 33,6 7 0,-2 5-191,2 7 0,1 2 127,-5 6 0,3 0-103,-3 0 1,4-1 94,-5 1 1,5 0-272,-4-1 1,4-5 33,-5-6 0,2-1 6,-1-6 0,-3-2 70,3-6 0,-1-1-216,1-3-351,-3-2 1,4 3-63,-5-4-381,0-6 699,0-1 0,-5-5 282,-3 0 0,-7-10 0,-3-3 0</inkml:trace>
  <inkml:trace contextRef="#ctx0" brushRef="#br1" timeOffset="133">14162 15702 7925,'0'-18'-880,"-5"2"0,3 0 2075,-6 1 0,6-4-469,-2 4 1,8 1-541,3 6 1,3-2-36,2 3 0,4 0 13,3 0 0,-1 0 13,1 0 0,1-2-126,7 5 1,-3 0 32,3 4 1,-3 0-233,-1 0 1,3 0-218,1 0 1,-2 5 188,-6 3 1,2 2-42,-6 1 0,4 5 130,-4-1 1,-5 5-126,-6-1 1,1 2-27,-1-2 1,-1 6 13,-7-2 0,-6 1 82,-6-5 1,-5 3-115,-2-3 0,-1-2 97,-7 2 1,1-5 4,-4 2 1,1-4-184,2 0 1,5-1-50,7 0 386,-3-4 0,9-2 0,-3-5 0</inkml:trace>
  <inkml:trace contextRef="#ctx0" brushRef="#br1" timeOffset="134">14939 15439 8042,'0'-7'279,"0"-1"67,0 0 291,0 2 175,0 1 169,0 5-501,-5 0 0,-2 1-100,-4 3 1,0 6-237,-1 5 0,1 7-50,-1 1 0,1 5-110,0 6 1,-5 5 130,1 3 0,0 4-168,3 3 0,1 3-238,0 6 0,3-5 334,0 0 0,2-3-238,-2 3 0,3-5 92,5 2 0,0-5-140,0-3 1,5-4-20,3-7 0,2-3-7,2-6 1,4 1-18,3 0 1,-1-5-174,1-3 0,0-3-249,4-5 1,0 2 448,-1-5 0,-2 0 259,-1-4 0,0 0 0,3 0 0</inkml:trace>
  <inkml:trace contextRef="#ctx0" brushRef="#br1" timeOffset="135">15270 15759 7934,'-5'-18'197,"-1"-2"49,-6 5 0,5-4 32,-1 3 0,6 5 944,-2 3-556,2 6-588,-3-3 1,-1 5-52,-5 0 0,-1 6 105,1 6 1,-1 7-102,1 11 0,-4 2 80,-1 10 0,1-4-174,4 4 0,1-4-35,2 4 1,-1-7 119,5-1 1,2-1-54,6-6 1,2 0-95,5-5 1,6-4-40,2-3 0,4-3 34,3-4 0,1-3-31,7-5 1,-2-2 104,6-1 0,-4-8-12,-3-4 1,1-9-17,-6 1 1,1-2-28,-4 2 1,-6-4-20,-1 1 1,-9-5 16,-3 5 1,-3-2 64,-1 1 0,-6-1 162,-5-2 0,-7-2-309,-9 5 0,1-3 56,-9 3 0,4 2-415,-8 6 0,0 3 107,1 9 1,0 2-280,4 5 670,-1 5 1,1 1 0,0 6 0</inkml:trace>
  <inkml:trace contextRef="#ctx0" brushRef="#br1" timeOffset="136">14996 15919 7934,'6'0'0,"5"0"306,-4 0 1,8 0-127,4 0 0,2 0-266,-2 0 0,6 0 135,-2 0 1,-1 0-4,-3 0 0,0 0-104,3 0 0,5 0-170,0 0 1,3 0-68,-3 0 0,-1 0 110,-3 0 0,0 0 185,0 0 0,0 0 0,0 0 0</inkml:trace>
  <inkml:trace contextRef="#ctx0" brushRef="#br1" timeOffset="137">15681 15919 7840,'5'-12'-111,"-2"2"526,4 3-221,6-3 0,-4 8-123,2-2 0,-2-1-59,3 2 0,-1-1 116,1 4 1,-1-5 142,6 3 1,-5-3-75,3 5 0,-2 0-392,-1 0 1,-5 0 86,1 0 0,-4 0 108,3 0 0,-4 5 0,2 2 0</inkml:trace>
  <inkml:trace contextRef="#ctx0" brushRef="#br1" timeOffset="138">15704 16010 7952,'0'7'138,"1"-2"-64,3-5 1,3 0-227,4 0 1,4-2 51,0-1 0,6 0-57,-2-5 1,2 6 77,2-2 1,0 3-15,0 1 0,-4 0 34,0 0 59,-5 0 0,7-5 0,-3-2 0</inkml:trace>
  <inkml:trace contextRef="#ctx0" brushRef="#br1" timeOffset="139">16150 15713 7899,'0'-23'0,"0"2"0,0 2 0,0-1 665,0 4 0,5 5-197,2 3 0,0 6-429,0-2 109,-4 3-76,2 1 0,-5 10 63,0 5 0,0 10 33,0 6 0,0 6-72,0 1 1,0 4-177,0-4 0,0 0 46,0-4 0,0 0 164,0 1 0,0-6 4,0-3 0,0 1-510,0-4 1,0 1-1835,0-9 1569,5 0 641,1-3 0,1-1 0,-2 1 0</inkml:trace>
  <inkml:trace contextRef="#ctx0" brushRef="#br1" timeOffset="140">16378 15336 10694,'11'12'767,"2"6"-571,2 4 0,-1 4-27,5 8 0,0 2 147,4 6 0,-1 7-94,-3 0 1,2 6-144,-2 2 0,-2-4 78,-2 1 0,-3-2-561,-5 1 0,-2-2 131,-5-5 1,0-1-20,0 1 1,-6 0 172,-6-1 119,-4 1 0,-7 0 0,-2-1 0,-6-2 0,-7-4 0,-5-6 0</inkml:trace>
  <inkml:trace contextRef="#ctx0" brushRef="#br1" timeOffset="141">1656 17657 7849,'0'-8'0,"0"0"0,0 6 0,-1-4 0,-3 2 0,3 2 0,-4-3 0,5 0 1051,0 4-477,0-4-342,0 5-159,0 5 1,0 3-133,0 7 0,1 1 35,3 3 1,-2 7-73,6-3 1,-4 2-11,3-2 0,1 1 76,3 3 1,-3-3-85,0 2 0,-2 0 43,1 0 0,2-1-6,-5 1 0,4-2 52,-4-1 0,1 0-10,-2 0 0,0-4 20,5 0 0,-5-5 6,5 1 0,-4-2-121,3-2 0,-3-3 55,4-1-490,-6-4-115,3 7 42,-5-9 638,0 10 0,-10-10 0,-2 4 0</inkml:trace>
  <inkml:trace contextRef="#ctx0" brushRef="#br1" timeOffset="142">1553 17679 7849,'-5'-11'0,"4"-4"-36,-3 0 0,3-1-50,1 5 0,0 3 232,0 1-83,0-1 1,0 1 21,0-1 1,1 4 84,3-4 1,-2 5-62,6-5 0,1 4-32,6-3 0,-2 3-87,2-4 1,3 6 28,1-2 1,-1 3-13,1 1 0,0 0 3,4 0 0,-1 0-141,1 0 0,0 1-59,0 3 1,-2 2 51,-1 5 0,0 5 87,-5-1 0,0 1 5,-3 0 1,-5-4 114,1 4 1,-6-2-5,2 1 1,1-3 115,-1 4 1,-1-4-150,-7 0 1,-4-1 30,-7 1 0,-1 0-125,-3 4 1,-7-4-152,3 3 1,-6-2-86,2-1 0,0-2 101,0-3 0,8 0-4,0-4 1,5-1-114,2 2 44,6-3 270,-4-1 0,9 0 0,-4 0 0</inkml:trace>
  <inkml:trace contextRef="#ctx0" brushRef="#br1" timeOffset="143">2296 17428 8126,'-7'0'1151,"2"0"-677,5 0-86,0-5-33,0 4 29,0-4 296,0 5-668,0 5 0,-5-1-21,-3 7 0,-2-1 45,-1 9 1,-2 5 56,-2 7 1,2-1-138,-2 5 0,-1-2 13,0 8 0,1-2 123,4 2 0,-1 1-237,1 4 1,3-4 50,1 0 0,4-2-88,-1 2 0,3-4 29,1-7 1,5 0 62,3-4 0,2 0 83,1-4 1,5-4 133,-1 0 0,4-5-71,-4 1 1,5 1 173,-1 0 0,3-5-139,1-3 0,-4-1-36,0 5 1,-5-5-8,1 1 0,-1-4-33,1 3 1,-6-4-119,2 1 0,-5 1-31,1-1 0,-4 1-279,1-2 1,-2-1-555,2 1-620,-3-1 1587,4-2 0,-5 0 0,0 0 0</inkml:trace>
  <inkml:trace contextRef="#ctx0" brushRef="#br1" timeOffset="144">2741 17702 7344,'-8'0'-388,"1"0"962,4 0-171,-7 0 1,4 0-123,-6 0 1,1-3-71,-1-1 0,1 0-16,0 4 0,3 0 42,0 0 1,1 0-93,-5 0 1,1 4 20,0 0 0,0 4-46,4 0 1,-6 3-126,5 5 0,-4 1 103,4 6 1,-1 0-164,2 0 1,2 1-3,5 3 1,-4 1 23,0 2 1,0-1-76,4-2 0,5-3 56,3 3 1,2-3 26,1-1 1,2-6-30,2-1 1,-1-4-7,5 0 1,0-5 51,4 1 0,4-5-8,0 0 1,-1-3 44,-3-3 0,4-4-37,-1-4 1,1-2-38,-4-2 0,0-2 40,-1-2 0,-4-2 4,-3 2 1,-3-3 28,-4-1 1,-3 4-7,-5 0 1,0 0 5,0-4 0,-7 0-27,-4 1 1,-6-4-196,-6 3 1,-1-2 118,-2 6 0,0-1-212,-4 1 1,1 6-47,-2 5 0,-2 6-39,3-2 0,-2 3 112,2 1 1,2 5-65,5 2 1,5 4 333,3 0 0,-3 0 0,0 1 0</inkml:trace>
  <inkml:trace contextRef="#ctx0" brushRef="#br1" timeOffset="145">2535 17988 7932,'-3'-8'176,"-1"1"0,-4 3 896,4-4-885,1 6-183,3-3 206,0 5-194,5 0 0,1 0 78,5 0 0,2 0-12,2 0 0,-1 1-125,5 3 0,0-3 84,4 3 0,1-3-91,3-1 1,-2 0-8,6 0 0,-1 0-107,5 0 1,-2-5 31,-3-3 0,2 2-153,-6-2 0,1 5-128,-4-5 1,-5 4 412,-3-3 0,-2-1 0,-2-4 0</inkml:trace>
  <inkml:trace contextRef="#ctx0" brushRef="#br1" timeOffset="146">3323 17931 7932,'-6'-5'752,"-4"-2"-799,9-4 103,-4 5 1,5-1 355,0 3-424,5 3 64,1-4 1,5 5 40,1 0 1,-1 0-26,1 0 0,0 0-140,4 0 1,-4-4-65,4 0 0,-4 1-80,0 3 0,-1 0-250,1 0 302,-1 0 1,0 0-953,1 0 1116,-6 0 0,-1 0 0,-5 0 0</inkml:trace>
  <inkml:trace contextRef="#ctx0" brushRef="#br1" timeOffset="147">3301 18045 7932,'-7'5'733,"2"-4"-329,5 4 0,1-5-258,3 0 0,3-1 74,4-3 0,0 3-210,1-3 1,3-1-14,0 1 0,6-1 13,-2 1 0,-2 2-68,2-6 0,-5 6-331,2-2 0,0 3-24,-1 1 1,1 0-37,-5 0 0,0 0-623,1 0 1072,-1 0 0,6-5 0,1-2 0</inkml:trace>
  <inkml:trace contextRef="#ctx0" brushRef="#br1" timeOffset="148">3815 18034 8586,'-7'-12'2210,"2"6"-1851,5-4 81,0 8-514,0-3 151,0 5-77,5 5 0,2 2 17,4 4 0,-3 4-331,-1 1 0,1-1 208,3-4 1,4 1 117,1-1 0,0 0-46,-1 1 0,3-4-14,5-1 1,0-4-137,0 0 0,1-1 126,2-2 1,0-5-115,4-3 0,-3-2 114,3-2 0,-4-4-24,0-3 1,-1 1 165,-3-1 1,0 0-116,-3-4 0,-2 0 324,-6 1 0,-1-1 23,-2 0 0,-3 0-10,-5 0 0,-1 4-93,-3 0 1,-4 1-38,-7-1 1,-3-1-87,-5 5 0,2 3 91,2 5 0,-7 4-142,3-1 1,-6 8 39,3 4 0,-5 7-230,4 4 1,-3 3-265,3 1 0,-2 2-324,6-2 0,1 6 337,10-6 402,-2 2 0,13-2 0,-4 0 0</inkml:trace>
  <inkml:trace contextRef="#ctx0" brushRef="#br1" timeOffset="149">4877 17611 7932,'-7'0'1525,"-3"0"-982,9 0-49,-4 0-204,5 0 1,0 5-60,0 3 1,0 2 26,0 1 1,-1 6-102,-3 2 0,3 7 0,-3 5 0,2 3 72,2 4 0,0 3-9,0 4 0,4 1-134,0 0 1,4 0 57,-5-1 0,5-3-149,-4 0 1,4-6-21,-5-2 1,6-1-50,-1-7 1,-2 0 69,2-7 0,-4 1-231,3-5-110,-4 1 0,3-6-52,-2-3-313,-3 4 175,4-10-459,-5 4 0,0-6-7,0-3 1001,5-3 0,2-9 0,4-2 0</inkml:trace>
  <inkml:trace contextRef="#ctx0" brushRef="#br1" timeOffset="150">5196 17679 8006,'-6'0'2309,"-4"0"-1919,9 6 0,-1 0-286,6 5 0,5 2 64,-1 2 1,2 3-4,1 5 0,6 4 51,2-1 0,-1 6 153,1-2 1,0 2-311,4-1 0,-2 2 108,-2-3 1,3 2-10,-3-2 1,-1-2 96,1-5 0,-5-2-611,1-1 0,1 0 25,-1-5 0,1 0-157,-5-3 0,1-2-156,-1-3-367,0 4-171,1-5 0,-6 2 1182,-2-1 0,-8-4 0,-2 2 0</inkml:trace>
  <inkml:trace contextRef="#ctx0" brushRef="#br1" timeOffset="151">5516 17817 7861,'0'-13'310,"0"-2"0,0 2-26,0-2 0,0 2 332,0 2 1,0 3-206,0 0 1,0 5-15,0-5 1,-1 5 153,-3 0-95,3 1-345,-9 2 1,3 5-126,-4 3 1,-4 7 62,0 4 1,-4 8 100,3 3 0,-3 0-207,4 0 0,-1 2 12,0 6 1,4-3-248,-4 3 0,5-6-53,3-1 1,-1-6-229,6 2 1,-5-5 34,4-2 0,0-4-395,4-5 1,0 1 274,0-1 0,2-1 56,2-2 602,-3-3 0,14-5 0,-2 0 0</inkml:trace>
  <inkml:trace contextRef="#ctx0" brushRef="#br1" timeOffset="152">5813 18148 7861,'5'-7'0,"-3"-3"379,1 3 0,-1-4 567,-2 0 1,3 3-73,1 1-28,0 4-175,-4-2-149,0 5 1,0 9-414,0 3 1,4 10-64,0 1 0,-1 8 124,-3-1 0,4 3-146,0 1 0,0 1 95,-4-1 1,4-4-599,0 1 1,1-7 34,-2-1 0,0-2-722,5-5-436,-6-1 1602,8-4 0,-8 1 0,3-1 0</inkml:trace>
  <inkml:trace contextRef="#ctx0" brushRef="#br1" timeOffset="153">6202 17828 7861,'0'6'-403,"-2"-1"481,-2-5-2,3 0 440,-4 0 1108,5 0-1260,-5 0-27,4 0-96,-4 0-52,15 0 0,-3-3-217,9-1 0,1 0-34,2 4 1,4 0-63,4 0 0,-3 0 97,3 0 0,-2-4-117,2 0 1,-3 1 106,3 3 1,-5-2-130,-3-2 0,2 3-60,-6-3 1,1 3 72,0 1 0,-7 0-838,2 0 212,-7 0 276,6 5 1,-10 2-122,0 4 624,-5-5 0,-12 4 0,0-3 0</inkml:trace>
  <inkml:trace contextRef="#ctx0" brushRef="#br1" timeOffset="154">6270 18022 9697,'11'0'411,"1"0"0,-1 0-196,1 0 0,3 0-20,0 0 0,5-4 26,0 1 1,-3-3-10,2 3 1,-3 1 0,3-1 0,-5 0-917,1-1 1,1 3 366,0-3 0,-1 3-504,-4 1 0,1 0 191,-1 0 1,4 0 649,0 0 0,1 5 0,-5 1 0</inkml:trace>
  <inkml:trace contextRef="#ctx0" brushRef="#br1" timeOffset="155">6910 17691 7861,'0'-12'150,"0"1"37,0 0 1,0-1 299,0 1 68,0 4 1,0 1 440,0 2-281,0 3-159,0-4-387,0 15 1,0 3-127,0 10 1,0 1 63,0 2 0,0 4-119,0 4 0,0 1 91,0 3 1,0-1-39,0 5 1,3-5-130,1 1 1,1 0 14,-1-4 0,-1 2-36,4-9 1,1-5-158,3-3 0,1-5-157,-1 2 1,1-8-138,-1 0 1,-3-4-1282,-1 4 292,-4-6 1549,7 3 0,-14-5 0,3 0 0</inkml:trace>
  <inkml:trace contextRef="#ctx0" brushRef="#br1" timeOffset="156">7264 18136 7861,'5'12'2241,"0"-1"-1510,2 1 0,2-1-122,-5 0 0,1 6-358,-1 2 0,-1-1-303,4 1 0,-4 0-53,1 4 0,-3-1-267,-1 1 1,-1 0-853,-3 0 0,1-1 634,-4-3 0,4-3 590,-1-4 0,-2-1 0,0 0 0</inkml:trace>
  <inkml:trace contextRef="#ctx0" brushRef="#br1" timeOffset="157">7835 17691 7861,'-7'-12'2,"4"1"1,-3 3 363,3 1 122,-6-1-249,8-3 1,-5 3 185,6 1 334,0 4 469,0-2-1058,0 5 1,2 6 42,2 6 0,3 2-132,8 9 0,-1-2-17,5 10 1,0 0-77,4 7 0,4-2 44,0 2 1,-1-4-113,-3-3 1,0 0 13,0-4 0,-2 4 55,-2-5 1,3 0-253,-3-7 1,-3 1 120,0-5 1,-4 0-508,0-3 1,-2-1-42,-2 1 0,0-5-1009,-4 1 1699,0-6 0,-4 9 0,0-5 0</inkml:trace>
  <inkml:trace contextRef="#ctx0" brushRef="#br1" timeOffset="158">8132 17679 7861,'-7'-5'1099,"-3"-1"1374,3-5-2838,-4-1-302,5 1 459,1 4 0,5 9 221,0 9 0,0 7-87,0 9 0,-5 3 162,-3 8 0,-2 3-76,-1 4 0,-5-3-111,1 0 0,-1-1-65,1 1 1,2-3 1,-2-5 0,2-5-117,2-2 1,3-4-151,0-4 1,6-3 428,-2-4 0,-2-1 0,-1 1 0</inkml:trace>
  <inkml:trace contextRef="#ctx0" brushRef="#br1" timeOffset="159">8166 18125 7861,'8'-12'0,"-1"1"0,1-4 844,3 0-646,6-1 0,0 6 61,6 3 0,0-4-153,0 4 0,-1-2 317,-3 1 0,2-1-186,-2 6 1,3-1-121,1 4 1,-4 1-100,0 3 0,-5 2 6,1 6 1,-2-1 59,-2 1 0,-5 4-128,-2 3 0,-3 3-86,-1 0 1,-5 1 87,-2 0 0,-3 0-221,-2 0 1,-3 0 76,0 0 1,-4-4 14,3 0 0,1-5 157,4 1 1,1-3-4,2 0 1,-1-1-24,5 1 0,0-5 153,4 1-95,0-5 0,2 3 166,2-2 0,2-3-128,5 3 0,2-3-16,2-1 0,-1 0-537,5 0 0,0-1-20,4-3 1,0 3-245,0-3 1,0 1 205,-1 0 555,1 1 0,5-8 0,1 4 0</inkml:trace>
  <inkml:trace contextRef="#ctx0" brushRef="#br1" timeOffset="160">8748 17988 7861,'-6'-12'0,"-3"1"-127,5 0 1,1-1-717,3 1 798,0 4 1,5-1 355,2 4 1,0 0-262,0 4 0,1 0-118,3 0 0,4 0 1068,1 0-646,4 0 0,-4 0 149,4 0 0,1 0-183,-2 0 0,3 0-440,1 0 0,-1-4 145,1 0 1,0-3-743,0 3 0,0-4 90,0 4 627,-1-4 0,-4-4 0,-1-6 0</inkml:trace>
  <inkml:trace contextRef="#ctx0" brushRef="#br1" timeOffset="161">8817 18079 9291,'19'-1'313,"0"-3"0,-4 3-451,4-3 1,0-2-25,4-2 0,4-1 220,-1 2 1,6-2 7,-1 5 0,-2-4-332,1 5 1,-3-6-416,3 1 0,-3 3-445,3 1 1126,-9-2 0,5-1 0,-8-4 0</inkml:trace>
  <inkml:trace contextRef="#ctx0" brushRef="#br1" timeOffset="162">9479 17862 10802,'0'-6'1176,"-1"1"-963,-3 5 0,2 5-287,-6 3 0,0 7 20,-3 4 1,1 2-36,2 2 0,-1 0 136,6 0 0,0 0-234,7 0 0,0-2 54,7-2 1,-1-2-23,9-6 1,0-3-417,4-1 0,5-4 226,3 1 1,0-8 166,0-4 0,2-3 75,-3-4 0,3 1 116,1-5 0,-3 0 60,-1-4 0,-4-4 263,0 0 0,-3 1 1,-4 3 1,2 0-144,-6 0 1,-4-3 150,-3-1 1,-6-4-92,2 5 1,-9-1-349,-6 4 0,-11 2-136,-8 2 1,-14 4-268,-5 7 0,-6 5-183,-2 11 1,0 6-4,0 13 0,6-2 91,6 5 0,4 0 592,7 0 0,1 2 0,2-6 0,3 1 0</inkml:trace>
  <inkml:trace contextRef="#ctx0" brushRef="#br1" timeOffset="163">10016 17428 10362,'9'-6'122,"2"2"1,3 3-21,-2 1 0,0 5-74,4 3 0,-2 2 924,5 1-611,0 6 0,5 0-8,2 6 0,-1 5-15,1 3 1,2 2-177,-1 1 0,-1 0 35,-3 0 0,-4 4-125,0 0 1,-5 2 73,2-2 1,-9-1 48,-3 5 0,-3-6-364,-1 2 0,0-2-518,0-2 1,-5-3 504,-2-1 0,-9-3 31,-3 3 1,-2-4-1322,-2 0 1492,-5-2 0,4-1 0,-4 0 0</inkml:trace>
  <inkml:trace contextRef="#ctx0" brushRef="#br1" timeOffset="164">11250 17931 8686,'11'0'-25,"0"0"1,-3 0-42,0 0 1,1 0 156,6 0 1,-3 0 19,4 0 0,1 0-6,2 0 0,3 0-60,1 0 0,1 0-8,3 0 0,-2 0-53,5 0 1,-4 0 60,0 0 0,2-4-52,-1 0 0,0 0-196,-4 4 1,-1-3-29,1-1 1,-4 0 79,0 4 0,-5 0-889,1 0 1040,-2-5 0,-1-2 0,-1-4 0</inkml:trace>
  <inkml:trace contextRef="#ctx0" brushRef="#br1" timeOffset="165">11409 18159 7765,'-5'7'1871,"-2"-4"-1172,2-1-291,0-7-387,5 3 0,1-3 195,3 5 1,3 0 25,9 0 0,1-4-65,6 1 1,5-1-1,3 4 0,5 0-248,2 0 0,6 0 30,-3 0 1,4 0-334,0 0 0,0-4 169,-3 0 67,-3 0 0,-10-6 1,-1-3-1</inkml:trace>
  <inkml:trace contextRef="#ctx0" brushRef="#br1" timeOffset="166">12769 17691 7765,'-4'-12'991,"0"1"-1044,0 0 1,4 3 101,0 0 0,0 5-177,0-5 77,0 5 0,0-3 104,0 2 17,0 3 1,1-5 32,3 2-9,3 3 1,4-8-40,0 5 0,1-1 190,-1 1-114,1 3 0,3-6-9,0 4 0,0 1-5,-3-1 0,4 1-81,3 2 0,-1 0 2,1 0 0,-4 0 47,4 0 1,-3 4-11,3 0 0,-5 5-195,1-2 1,-3 2 40,0-1 1,-2 2 42,-2-2 0,1-2 5,-6 2 1,2-5-13,-1 5 0,-3-4 23,3 3 1,-2-3-7,-2 4 1,-2-4 23,-2 3 0,2-3-15,-6 4 15,1-6 1,-5 7 4,1-5 0,3 0 7,1-4 37,-1 5 0,0-4 67,1 3-11,4-3 18,-7-1-288,9 0 209,-4 5-59,5-3 20,0 8 1,4-8-31,-1 6 1,6-4 15,-1 3 0,2-3-9,1 4 1,1-5 49,-1 5 0,5-2 83,-1 2 0,4 2 14,-4-2 0,5 2-98,-1 1 0,-2 1-30,-2-1 0,-1 1 17,1-1 0,-3 0 4,-1 1 1,-1-1-22,-6 1 1,0 0-120,-4 4 0,0-4 83,0 4 1,-6-4-30,-6 0 1,-1 2 13,-6-3 0,-3 3 29,-5-6 1,-4 1 38,5-2 0,-5 2 18,5-5 0,-5 0 7,5-4 1,-1 0-6,4 0 0,4 0 9,0 0 1,9 0 32,-2 0-30,4-5 0,1 2-631,3-5 400,3 6 1,2-7-1201,3 5 1383,8-5 0,5 3 0,6-5 0</inkml:trace>
  <inkml:trace contextRef="#ctx0" brushRef="#br1" timeOffset="167">13739 17668 8213,'0'-6'589,"0"-4"-534,0 8 1,2-3 121,1 5 136,-1 0-214,3 0 0,-7 5 25,-1 3 1,0 2-23,-5 1 1,-3 6 82,-4 2 0,-5 3-80,1 0 1,1 5 14,-1 0 1,1 4-53,-1 0 1,-3 2-122,3 1 0,-1-1-44,1-2 1,-1-3 44,4-6 1,1 0-5,4-3 1,1 1 72,2-4 0,-1-5-202,5-3 1,-3-5-14,3 5 0,-1-5-453,1 0-84,3-1 181,-4-2 0,5-2 554,0-1 0,0-4 0,0-4 0</inkml:trace>
  <inkml:trace contextRef="#ctx0" brushRef="#br1" timeOffset="168">13442 17668 7978,'-6'-11'0,"-3"-5"0,5 1 0,1 0 799,3 4-185,0 4-670,0 2 0,1 5 37,3 0 1,-3 5 44,3 3 1,2 2-238,2 1 0,-2 1-840,2-1 1051,-1 6 0,5-5 0,-1 5 0</inkml:trace>
  <inkml:trace contextRef="#ctx0" brushRef="#br1" timeOffset="169">13716 18102 7975,'7'-1'1536,"-3"-3"-944,-3 3 1,0-6-94,3 4-736,2 1-1042,1-3 863,-2 5-62,-5 0 0,0 0 1</inkml:trace>
  <inkml:trace contextRef="#ctx0" brushRef="#br1" timeOffset="170">14596 17919 7975,'-6'0'1100,"0"-5"1,8 0-829,2-2 1,-2 1-411,6 6 1,-5-3-341,5-1 265,-5 0-1806,7 4 2019,-9 5 0,-1-4 0,-6 4 0</inkml:trace>
  <inkml:trace contextRef="#ctx0" brushRef="#br1" timeOffset="171">15601 17691 7975,'0'-8'-419,"0"1"97,0 4 185,0-7 112,-5 4 820,4-6-206,-5 1-115,6-1-44,0 1-35,0 0-317,0-1 1,-1 5-140,-3-1 1,-2 5-7,-5 0 1,2-3 47,-3 3 0,3-1-38,-6 4 1,-3 0 88,-1 0 1,2 0-106,-2 0 0,3 0 106,-3 0 0,4 5 3,-4 3 1,5 2-35,-1 1 1,2 1 7,2-1 1,3 2-115,1 2 1,4-1 120,-1 5 0,3-5-89,1 1 1,0-1 69,0 1 0,5-2-49,3 2 0,2-2 6,1-2 0,1-3-10,-1 0 0,2-6 43,2 2 1,-2-3 6,2-1 0,1 0-40,0 0 1,-1-1 20,-4-3 1,1 2-8,-1-6 1,-1 0 4,-2-3 1,1 3 34,-5 1 1,3-1 39,-3-3 1,1 3 143,-1 0 0,-3 5-56,3-5 314,-3 5-303,4-2-84,-3 5 1,6 9 25,-4 3 1,0 7 38,-4 0 0,4 4-192,0 3 0,-1 3 84,-3 6 1,0 0-14,0 3 0,0-6-26,0 2 1,2-7-102,2 0 1,-3-3-21,3-2 0,1-4 73,-1-3 0,1-3-442,-2-4 111,-1-3-248,3-5 0,-4 0 645,3 0 0,-3 0 0,4 0 0</inkml:trace>
  <inkml:trace contextRef="#ctx0" brushRef="#br1" timeOffset="172">16046 17645 7844,'-11'-11'0,"3"-1"232,1 1 1,0 0 4,0-1 1,2 1-160,5-1 1,-4 5 43,0-1 1,0 4 262,4-3-145,-5 4-265,-1-7 1,-6 9-1,1-3 0,0 3 130,-1 1 0,-1 3-183,-2 1 1,2 5-8,-2-1 1,-1 6 72,1 1 0,-2 1-22,2 0 1,3-2 8,1 5 0,0-5 14,3 1 1,3 1-79,1 0 0,3-1-12,1-4 1,1 1 61,3-1 0,2-1-174,6-2 1,3 1 31,0-6 0,5 1 14,-1-4 1,3-1 62,1-3 1,-5 2-20,-3-6 0,1 0 114,0-3 0,-2 3 359,-7 1-158,3-1 0,-8-3-89,1-1 1,-1 5 69,-2-1 1,0 4 25,0-3 407,0 4-238,0-2-417,0 5 1,0 5 112,0 3 1,-2 7-98,-1 4 0,1 6 91,-2 2 0,-1 9-6,2-2 1,-5 3-29,4-3 0,0 0 8,4 0 1,0-3-13,0-1 0,2-6-10,1-1 1,0-1 10,5-7 1,-5-1-25,5-6-30,-5 2-415,7-9 1,-8 8-72,6-5-891,-6 0 1410,3-4 0,-5-5 0,0-2 0</inkml:trace>
  <inkml:trace contextRef="#ctx0" brushRef="#br1" timeOffset="173">16275 18148 9264,'0'-7'1021,"0"2"-1922,0 5-462,5 0 1117,-4 0 246,4 0 0,0 0 0,2 0 0</inkml:trace>
  <inkml:trace contextRef="#ctx0" brushRef="#br1" timeOffset="174">16652 17737 7834,'0'-12'0,"0"-3"99,0 0 0,0-4 224,0 3 0,0-3-180,0 4 14,0 0 1,0 4 80,0-1 0,0 1-27,0-1 1,-4 5-52,0-1 1,-1 6-72,1-2 0,2 2-332,-6 2 1,-1 2 195,-6 2 0,1-1-22,-5 9 0,4-3-52,-4 6 0,3 1-30,-3 0 0,5 3 97,-1-4 0,4 0-23,3-4 1,3 1 22,5-1 1,0-3-36,0 0 168,0-6-92,5 3 1,5-5 28,6 0 1,0 0-14,-1 0 0,-1-1-1,5-3 1,-5-1 20,1-3 1,-2-2 40,-1 3 79,-1 2 298,0-6-109,-4 10-131,-2-9-234,-5 9 0,0-3 114,0 8 0,0 2 11,0 5 0,0 6-80,0 2 1,0 8-20,0 3 1,-4 3 11,0 1 1,-1 3-19,1-3 1,3 7-74,-3-7 0,3-1 102,1-2 0,0-6-129,0 2 0,1-8 114,3-4 0,-3-2-29,3-2-116,2-4 0,-3-2-460,5-5-37,-6 0 641,3 0 0,0 0 0,2 0 0</inkml:trace>
  <inkml:trace contextRef="#ctx0" brushRef="#br1" timeOffset="175">17120 17679 7914,'0'-16'378,"0"2"190,0-5 1,0 4-381,0-4 0,0 5-247,0-1 1,-1 2 127,-3 1 48,3 1 0,-10 1 40,4 2 0,-3-1-127,-2 6 1,1-5 131,-1 4 1,1 0-147,0 4 0,-5 4-121,1 0 1,0 5-5,3-2 0,1 5 76,0 3 0,-1-2 61,1 2 0,1 2-81,2-2 1,2 4 8,2-4 1,3 4-138,-3-4 1,4 0 119,4-3 1,2-2-113,5-2 0,1 1 53,-1-6 0,1 1 60,-1-4 1,4 0 62,0 0 0,2 0-24,-2 0 1,-2-5 115,2-3 1,-2 2-23,-2-1 1,1 0 489,-1 0-178,0-4 236,1 5-100,-6-5-164,-1 4-321,-5 2 1,0 7 18,0 1 1,-1 5-142,-3 7 1,-2 4 75,-6 8 1,1 2 6,0 5 1,-1 4 39,1 0 0,1 4-44,2-4 0,2 0-207,2-3 0,3-2 91,-3-3 1,3-3 1,1-8 1,0 1-45,0-5 1,0-3-514,0-5-11,0 1 92,0-2 1,1-1 596,3-5 0,2 0 0,5 0 0</inkml:trace>
  <inkml:trace contextRef="#ctx0" brushRef="#br1" timeOffset="176">17737 17588 7915,'0'-7'380,"0"-1"1,0 4 82,0-4 0,0 6 87,-5-3-301,-2 10 1,-4 3-9,-1 7 1,1 0 11,-1 8 0,-3 2-200,0 9 0,-5 2 98,1 2 1,-4 3-150,-4 4 1,3 0 29,-3-3 0,0 1-265,0-5 1,4 0 152,4-4 0,5-5-44,-1-2 1,3-8 34,5-4 0,-2-2-28,5-2-553,-5 1 262,8-6-711,-4-1 864,5-5 1,0-5 254,0-2 0,5-9 0,1-1 0</inkml:trace>
  <inkml:trace contextRef="#ctx0" brushRef="#br1" timeOffset="177">17405 17611 7791,'-6'-5'228,"-3"-1"56,5-6 1,1 1-80,3-1-139,5 6 0,-3-3-94,6 5 37,-6 0 0,8 4-118,-2 0 1,-2 0-206,2 0 1,0 7-970,3 4 1283,1 1 0,-1 9 0,0-3 0</inkml:trace>
  <inkml:trace contextRef="#ctx0" brushRef="#br1" timeOffset="178">17645 18102 15353,'7'0'-1175,"-2"1"-1372,-5 3 2547,0-3 0,-10 10 0,-3-5 0</inkml:trace>
  <inkml:trace contextRef="#ctx0" brushRef="#br1" timeOffset="179">18330 17874 7971,'-10'-2'0,"3"-1"0,2 0 856,5-5-176,0 6-555,0-8 0,0 7 175,0-4-1753,0 4 1453,0-2 0,10 5 0,2 0 0</inkml:trace>
  <inkml:trace contextRef="#ctx0" brushRef="#br1" timeOffset="180">19084 17577 7077,'-11'0'-34,"-1"0"1,1 0 398,0 0-201,-1 0 0,1 0 141,-1 0 1,5 0 25,-1 0-164,0 0 1,1 0-2,-1 0 1,4 0 18,-3 0 0,-1 0-145,-3 0 0,1 5 81,2 2 0,-5 5-111,6 3 1,-10 2 59,6 2 0,1 2-187,2-2 0,6-1 28,-2 1 1,4-4 103,4 4 1,2-5 4,5 1 0,1-2-10,-1-1 0,4-2 43,1-3 0,4 2-16,-1-5 0,-1 0-64,1-4 0,0-4 9,4 0 0,-2-5-4,-2 2 0,-2-3-30,-6-2 1,1-1-149,-1-2 1,-5 3 83,-2-4 0,-3 0-96,-1 1 1,-1-6 93,-3 2 0,-2 3 29,-5 1 1,-1-2 33,1 2 0,-1 0-31,1 3 0,-4 5-81,-1-1 1,0 4 4,1-4 0,1 6-113,-5-2 0,1 8 91,-1 4 1,1 3-73,3 4 1,2-1 255,-2 5 0,-2 0 0,2 4 0,0 0 0,4 0 0,-1 0 0</inkml:trace>
  <inkml:trace contextRef="#ctx0" brushRef="#br1" timeOffset="181">18844 17874 7971,'-6'0'717,"1"0"-561,0 0 277,4 0-56,-4 0-154,5 0 1,-2 3 27,-1 1 1,0 5-452,-5-1 1,2 2 130,-2 1 1,-2 5 4,3-1 0,-2 5 71,1-1 1,-1-2-57,5-2 1,-1 1 67,2 0 1,1 3-24,-2-4 1,4 4-137,4-4 0,-1 0 96,4-3 0,2-5-87,7 1 1,0-2 61,3 2 0,3-3-66,-3-5 0,2 0 66,2 0 0,-4-1-1,0-3 0,0-2 63,4-6 1,-5 1 14,-3-1 1,-2 0 72,-2-4 1,-1 4-74,-2-4 1,-3 0 135,-5 1 0,0-6-86,0 2 1,-5 2-38,-3-2 0,-7 5-66,-4-2 0,-1 4-123,1 0 0,-3 6 38,3 2 1,1-1-147,-1 1 0,4 2-34,-4 6 1,5-2 52,-1 6 1,6-2-418,1 2 674,6 2 0,-8-4 0,3 6 0</inkml:trace>
  <inkml:trace contextRef="#ctx0" brushRef="#br1" timeOffset="182">19495 17714 7971,'0'-8'-457,"0"1"1,-1 3 377,-3-4 291,3 6 1,-5-4 79,2 6 0,1 0-112,-4 0 1,3 0 161,-4 0 1,1 6-57,-5 1 0,5 0-118,-1 0 0,0 1-4,-3 3 1,0 1 21,-1-1 0,-3 6-20,0 2 0,-4-2-138,3 2 0,-4 4-138,1 4 1,-1-1 55,1-3 0,-1 1-110,4 3 0,1-3 17,4 3 1,4-3-27,3-1 0,3-2 83,1-2 0,1 2 21,3-6 0,3 0 21,4-3 0,4-2 27,1-3 1,4 2-107,-1-5 1,2 0 83,2-4 1,0 0-132,0 0 0,4-5 120,-1-3 0,1-2 39,-4-1 1,0-1-16,-1 1 1,0-6-6,-3-2 1,0 1 231,-8-1 0,3 0-74,-6-3 1,-3-3 45,-1-1 0,-3 0-60,-1-4 0,-5 3-201,-2-3 0,-5 4-6,-3 0 1,-2 3-178,-2 4 1,-2 2 87,2 6 1,-3 5-167,-1 2 1,2 3 130,2 1 0,0 5-289,7 2 511,-2 3 0,8 2 0,-5-1 0</inkml:trace>
  <inkml:trace contextRef="#ctx0" brushRef="#br1" timeOffset="183">20066 17691 7971,'2'-12'26,"2"1"1,-3 3 361,3 1-77,-3 4 55,-1-2-142,0 5 0,-1 5-1,-3 3 1,1 3 156,-4 5 1,-1-2-158,-3 5 1,-2 1-153,-2 7 0,2-2 33,-2 5 0,-2-3-131,2 3 0,-4 1 63,4 3 1,-6 0-151,2 1 0,3-5 56,1 1 1,-2-6-117,2 2 0,0-5-75,3-2 0,5-4-74,-1-5-95,6 1-136,-9-1-364,10-4 463,-4-2 0,5-7-518,0-1 973,5-4 0,-4-9 0,5-2 0</inkml:trace>
  <inkml:trace contextRef="#ctx0" brushRef="#br1" timeOffset="184">19827 17668 8290,'-7'-16'719,"2"7"-841,5-3 0,1 8-1190,3 1 1339,-2 1-25,8 2 0,-4 0-371,5 0 0,-2 5-25,3 3 394,-8 2 0,16 7 0,-7 0 0</inkml:trace>
  <inkml:trace contextRef="#ctx0" brushRef="#br1" timeOffset="185">19987 18193 12240,'-6'7'0,"0"-2"0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2T01:27:30.026"/>
    </inkml:context>
    <inkml:brush xml:id="br0">
      <inkml:brushProperty name="width" value="0.09086" units="cm"/>
      <inkml:brushProperty name="height" value="0.09086" units="cm"/>
      <inkml:brushProperty name="color" value="#FF0000"/>
    </inkml:brush>
  </inkml:definitions>
  <inkml:trace contextRef="#ctx0" brushRef="#br0">19210 2855 6545,'0'-6'821,"0"-4"-725,0 8 0,-1-6 110,-3 4 1,3-1 220,-3 1-117,-3 3-206,6-4 92,-4 5 106,5 0-203,0 5 1,0-3-65,0 6 1,0-4 39,0 3 1,0 1-132,0 3 1,0 1 61,0-1 1,0 0 2,0 1 1,0 3 26,0 0 1,0 6 10,0-2 0,0 2 35,0 2 1,0 0-45,0 0 1,0 0 102,0-1 1,0-2-85,0-1 1,0 0 36,0 3 0,0 1-41,0 0 0,0-4-9,0 0 1,0 0-13,0 4 0,0 0 35,0 0 1,-4 0 38,0-1 0,1 1-46,3 0 1,0-1-33,0-3 1,0 2 27,0-2 1,3 3-124,1 1 0,1 0 75,-1-1 1,-1 1-11,4 0 0,-4-4-41,1 0 1,1 0 62,-1 4 0,1-4-49,-2 0 0,-1-1 34,1 1 1,-1 2 37,-2-1 1,4 0-35,-1-1 1,1 2 126,-4-2 0,0 3-13,0 1 1,0-2-89,0-2 1,0 3 102,0-3 1,0 3-81,0 1 1,4-1-13,0 1 0,0 0 23,-4 0 1,0 0-28,0 0 1,3-1 17,1 1 0,0-1 6,-4-3 0,0 2-21,0-2 1,0 3 7,0 1 1,0 0-124,0 0 1,0-4 107,0 0 0,0 2-107,0 2 0,4 2 92,0-6 0,-1 2 7,-3-2 1,4 2-24,0-2 0,0-1-14,-4 1 0,0-1-2,0 1 1,0 1 39,0-4 0,0 4-40,0-1 1,0-1 4,0 1 1,-5 0 47,-3 4 0,-1-1-30,2 1 1,-3-1-85,2-3 75,3 7 1,-4-10 3,5 7-241,0-3 229,4-2 1,0 2-74,0-5 65,0 5 0,0-7 49,0 2 1,-1-2-58,-3-2 0,3 1 140,-3-1 1,3 1-82,1-1 0,-4 1 50,0-1 0,0 0-60,4 1 0,0-1-58,0 1 8,-5-1 0,4 1-13,-3-1 0,3 0-95,1 1 1,0-1 105,0 1-42,0-1 0,0 0-12,0 1 40,0-1 1,0 1-36,0-1 64,0 1 1,-1-1 5,-3 0 0,3-3 7,-3 0 1,3-5-44,1 5 10,0-5-151,0 7 159,0-9 1,0 5-406,0-2 219,0-3-250,0 5-128,0-6 583,0 5 0,-5 1 0,-2 5 0</inkml:trace>
  <inkml:trace contextRef="#ctx0" brushRef="#br0" timeOffset="1">19141 5756 8061,'5'-6'-384,"-2"1"680,5 5-54,-6-5 0,7 2 296,-5-5 171,5 6-578,-3-3 45,5 0 47,-4 4-23,3-5 1,-7 6-92,4 0 11,-4 0 0,7 0-137,-3 0 1,0 0 90,0 0 1,5 0-111,3 0 1,4 0 26,-4 0 1,6 0 59,-2 0 0,3 0 31,5 0 0,-3-3-23,3-1 0,1 0 51,-2 4 0,1 0-47,-4 0 0,1 0-5,3 0 1,-3-1 26,2-3 0,2 3-100,-1-3 1,5 1-29,-2 0 0,3 1 109,1-2 0,-2-1-146,2 2 0,-3-5 113,3 4 0,-1 0-61,-6 4 1,5 0 34,-2 0 0,-1 0-18,2 0 1,-5 0 8,5 0 0,-5 0 46,5 0 0,-6 0-54,2 0 0,-2 0 13,2 0 1,-3 0 74,3 0 1,-2 0-64,2 0 0,-3 0-12,2 0 1,2-1 15,-1-3 1,3 3-47,-3-3 0,5 3 41,-2 1 1,-2 0-40,-1 0 1,1 0-11,-2 0 0,1 0 40,-4 0 1,0 0-32,0 0 1,-1 0 19,1 0 1,4 0 38,0 0 0,-1 0-35,-3 0 0,4 0 3,-1 0 0,2 0-16,-1 0 1,-3 0-1,3 0 0,1 0-1,-2 0 1,1 0 6,-4 0 1,0 0-116,-1 0 1,1 0 109,0 0 1,4 0-76,-1 0 0,2 0 62,-1 0 0,-2 0-50,6 0 0,-2 0 31,1 0 0,3 0 47,-2 0 1,-3 0 28,-2 0 0,2 0-65,-1 0 0,-2-1 130,-6-3 1,3 3-108,-3-3 1,1 2 100,-1 2 1,3 0-80,-3 0 0,-1 0-123,1 0 1,-1 0 123,1 0 0,2 0-69,-2 0 1,2 0-24,-2 0 1,1 0 60,-5 0 1,4 0 10,-4 0 1,4 0-26,-3 0 1,0-3 164,-1-1 0,-2 0-91,2 4 1,-1 0 135,1 0 1,-2 0-83,2 0 0,-1 0-52,2 0 1,-2 0-85,5 0 0,-4-1 100,4-3 0,-1 3-152,1-3 1,1 3 78,-5 1 0,4 0-109,-4 0 0,4-4 52,-3 0 1,0 0 41,-1 4 0,-1 0 84,5 0 1,-5 0-79,2 0 1,0 0 39,-1 0 0,4-4-29,-3 1 1,0-1 65,-1 4 1,-1 0-17,5 0 0,-5 0 3,1 0 1,2 0-20,-2 0 0,0 0-46,-3 0 1,-1 0 41,1 0 0,-1 0-131,1 0 0,3 0 51,0 0 1,1 0 49,0 0 1,-2 0 8,5 0 1,-5 0-24,1 0 0,1 0 92,0 0 0,0 0-33,-1 0 0,-2 0 115,2 0 1,-2 0-119,-2 0 1,1 0 9,-1 0 0,1 0-145,-1 0 1,0 0 87,1 0 1,-1 0-58,1 0 1,-1 0 85,1 0 0,0 0-115,3 0 0,-2 0 74,2 0 0,3 0 3,1 0 0,-1 0 17,1 0 1,-4 0 14,4 0 1,-4 0 69,5 0 1,-7 0-88,3 0 0,0 0 69,-1 0 0,1 0-41,-5 0 0,4 0 54,1 0 0,0 0-54,-1 0 1,-1 0-14,5 0 0,-4 0 11,5 0 0,-5 0-3,4 0 1,-4 0 21,4 0 0,-5 0-19,1 0 1,2 0 3,-2 0 1,0 0-5,-3 0 1,-4 1 8,4 3 1,-6-3-4,9 3 0,-7-3 95,7-1 1,-5 0-101,6 0 0,-4 0 17,0 0-55,-1 0 0,1 0 49,-1 0 1,-3 0-57,-1 0 0,-3 0 69,4 0-214,-6 0 166,3 0-973,-5 0 533,0 5 449,0-3 0,-10 8 0,-3-4 0</inkml:trace>
  <inkml:trace contextRef="#ctx0" brushRef="#br0" timeOffset="2">23767 2844 7946,'0'-12'-584,"0"6"476,0-4 299,0 4 521,0-1-203,5-3-50,-4 9-47,4-4-113,-5 5 299,0 0 0,0 5-586,0 2 1,0 4-60,0 0 0,0 0 80,0 1 0,0-1 28,0 1 0,0 4 1,0 3 0,0-1 4,0 1 1,0 4 56,0 3 0,0 6-67,0-1 0,0 2 189,0 1 0,0 0 21,0 0 0,0 1-151,0-1 0,0-1-146,0-3 1,2 3 88,1-2 1,-1-2 18,1 1 0,-1 0 29,-2 0 0,3 3 26,1-2 0,5 0-69,-1 0 1,2 2 3,1-3 0,-3-1-120,0 2 0,-1-5 85,5 5 0,-5-6-48,1 2 1,-2-2 75,2 2 1,-2-3-43,-2 3 0,-3-2 19,3 2 1,-1-3 62,0 3 0,-1 0-61,1 0 0,-1 1 21,-2-1 1,4-3-48,-1 2 0,1-1 38,-4-3 1,0 5-24,0 0 0,0-1 18,0-3 0,0 0-71,0 0 0,0 0 61,0 0 1,0-1-91,0 1 1,0 0 58,0 0 1,0 0-2,0 0 1,0-1-34,0 1 1,0 0 36,0 0 0,0-1-22,0-3 1,4 1 2,0-5 1,0 4 34,-4-4 0,0 4-22,0-3 0,0 4-69,0-1 1,-2 1 36,-2-1 1,3 3-6,-3-3 0,-1-1-48,2 1 1,-1-4-17,4 4 1,0-4 99,0 4 0,0-4-42,0 5 0,0-7 31,0 3 0,0 0-30,0-1 1,0 1 48,0-5 1,4 4-33,-1 1 0,1-1-21,-4-4 0,0 2 7,0 2 1,0-2-10,0 2 1,0-2 10,0-2 1,0 1 0,0-1 0,-4 4-100,1 0 1,-1 1 89,4-5 0,0 0-19,0 1 1,0-1 6,0 1 1,0-1 88,0 1 1,-4-1-78,0 0 0,0-3 0,4 0 1,0-1 9,0 5 0,-4-5 0,1 1 1,-1-4 71,4 3 0,0-3-64,0 4 0,0-4-166,0 3 1,1-4-187,3 1 89,-3 2 0,6-5-733,-4 3-674,-1 2 1696,3-4 0,-5 3 0,0-5 0</inkml:trace>
  <inkml:trace contextRef="#ctx0" brushRef="#br0" timeOffset="3">19187 2832 7479,'0'-6'95,"1"0"154,3 2-110,-3 3 0,10-6 411,-4 3-378,3 3 1,2-5 68,-1 2-120,1 3 0,3-6 39,0 4 1,0 1-32,-3-1 1,3 1-13,0 2 1,0-4-20,-3 1 1,-1-1-206,1 4 1,0 0 133,4 0 65,-4 0-43,10 0 0,-3 0 17,7 0 0,0 0-4,4 0 1,5 0-17,3 0 0,4 0-45,-4 0 1,5-1 1,-1-3 1,2 3 26,2-3 0,-4 2-3,-1 2 0,1-3 0,4-1-125,0 0 0,-1 4 46,1 0 1,0-1 80,-1-3 1,-3 3-42,0-3 1,-4 3 8,4 1 0,-4 0-8,4 0 1,-4 0 21,4 0 1,0 0-45,4 0 0,-1 0 19,1 0 0,0 0 12,-1 0 1,1-4 0,0 0 0,-4 0 1,-1 4 0,-2 0 0,2 0 0,-8 0 0,2 0 0,-2 0 0,5 0 0,-3 0 0,3 0 0,-1 0 0,1 0 0,-1-1 0,5-2-62,1 0 61,1-1-952,2 4 950,0-5 5,-6 3-5,5-3-88,-5 5 86,1 0 0,3-3-405,-2-1 413,-2 0 0,3 4 1,-4 0 52,2 0 0,-3 0-64,4 0 1,-4 0 132,4 0 0,0 0-125,3 0 0,1 0 58,0 0 1,-1 0-73,1 0 0,-4 0 0,-2 1-113,0 3 143,-2-3-41,-4 4 31,0-5 1,2 0 5,2 0 66,-3 0-75,5 0 1,-5 0-19,3 0 1,2 0 12,2 0 182,2 0-254,-8 0 0,3 0 263,-5 0 1,4 0-185,0 0 1,0 0-42,-3 0 0,0 0 61,3 0 1,-2 2 0,2 0-13,-3 2-33,0 0 10,-1 1 0,-4-4 22,1 3-20,-6 2 1,4-4 841,-2 1-837,-3-1 1,3-2 126,-8 0 0,1 0 1,-3 0-27,0 0 1,-6 0 63,0 0 1,-6 0-1082,3 0 696,-6-5 0,-3-1-421,-10-1 0,-6 2 644,-6 5 0,-5 5 0,-1 1 0</inkml:trace>
  <inkml:trace contextRef="#ctx0" brushRef="#br0" timeOffset="4">19541 3084 8132,'5'-12'-955,"-4"5"933,3-1 1,1 4 157,-1-3 0,1 3 258,-1-4 29,-3 6-56,4-3 18,-5 5-35,0 0 0,0 6-347,0 5 0,0 2 90,0 6 1,0 1-89,0 7 1,-3-2 26,-1 6 0,0-1-124,4 5 0,0-5 91,0 0 1,0-4-96,0 0 0,0-1 76,0-3 1,0 1-3,0 0 1,1-4 156,3 0 0,-3-5-85,3 1 0,-1-2 47,0-2 0,-1 1-71,2-1 0,-3 1 6,-1-1 0,0-3 67,0-1-480,0-4 272,0 7 1,0-7-1162,0 4-265,0-4 1535,-5 2 0,3-5 0,-3 0 0</inkml:trace>
  <inkml:trace contextRef="#ctx0" brushRef="#br0" timeOffset="5">19507 3175 8108,'0'-13'-85,"0"-2"294,0 7-111,0-2 0,1 3 204,3-1 0,-2 2-11,6-2 1,-4 2-212,3 2 1,-3 3 99,4-3 1,-4-1-203,3 1 0,1-4 85,3 5 1,1-2-95,-1 1 0,1 2 92,-1-1 0,0-2-139,1 1 1,1-1 69,2 1 1,-3 3 29,4-3 1,1 3-85,3 1 1,-3 0 101,2 0 0,-5 3-97,2 1 1,-4 5 80,0-1 1,-6 2-174,-2 1 0,1 2 94,-1 2 0,-2-2-78,-6 2 0,-2 2 60,-5-2 1,-2 4-18,-2-4 0,-3 4 48,-5-4 0,0 4-9,0-3 1,-2-1-75,2-4 1,-1-3 63,9-1 1,0-4-228,3 1 1,1 1-45,-1-1-405,6-1 737,1-3 0,10-5 0,1-1 0</inkml:trace>
  <inkml:trace contextRef="#ctx0" brushRef="#br0" timeOffset="6">19975 3027 8157,'-6'-6'413,"1"5"-39,5-4 47,0 5 1,0 5-263,0 3 1,0 3-158,0 4 1,0 3-118,0 5 130,0 5 0,1-3-142,3 6 0,-3-2 61,3 1 0,-3 3 6,-1-2 0,0-3 49,0-2 0,0-3-120,0-4 1,0 2 49,0-6 0,0 0 45,0-3 0,4-1 1,0 0 0,0 1-24,-4-1 1,0-3-563,0-1 410,0-4 0,0 3-403,0-2 188,0-3 426,0 4 0,0-5 0,0 0 0</inkml:trace>
  <inkml:trace contextRef="#ctx0" brushRef="#br0" timeOffset="7">19895 3095 8157,'1'-8'0,"3"1"1,-1-1 180,4-3 1,1 3 62,3 1 0,5 4-30,-1-1 0,5-1-46,-1 1 29,-2 1 0,4 3-284,-2 0 0,2 1 95,-2 3 0,1-2-100,-5 6 0,4-2 88,-4 2 1,-1 2-81,-6-3 1,1 4 8,-5 0 0,0 2 23,-4 2 1,0-2-130,0 2 0,-7 1 109,-4 0 1,-2 4-98,-6-1 0,4-1 87,-4 1 0,0-4 26,-4 4 0,4-5-4,0 1 0,5-2 132,-1-2 1,2 1-87,2-1 1,4 1 135,3-1 1,3-3-71,1-1 1,0 1-16,0 3 0,5-1-2,3-2 1,3 2-6,4-2 0,-1 2-48,5 1 0,0-3 38,4 0 1,-4-5 22,0 5 0,-3-5-34,3 0 1,-5 0 145,1 1 0,-2-3-82,-2 3 1,0-3-22,1-1-452,-1 0 351,1 5 1,-5-4-862,1 3 488,-6-3 422,3-1 0,-5 6 0,0 0 0</inkml:trace>
  <inkml:trace contextRef="#ctx0" brushRef="#br0" timeOffset="8">20455 3095 8078,'0'-18'206,"0"-2"528,0 5-789,0 0 107,0 8 1,0 1 513,0 2-98,0 3-297,0-4 4,0 15 0,0-1-194,0 10 0,0 0 100,0 4 0,0 3-127,0 1 1,0 5-146,0-2 0,0 2 128,0-2 1,1 3-74,3-2 0,-3-3 44,3-2 0,-3-2-11,-1-1 0,0-4 88,0 0 1,0-5-172,0 2 0,0-4 129,0 0 1,0-1-215,0 0 0,0-3-926,0 0 635,0-1 562,0 0 0,0 3 0,0-4 0</inkml:trace>
  <inkml:trace contextRef="#ctx0" brushRef="#br0" timeOffset="9">20740 3221 8047,'0'-12'788,"0"-4"-389,0 3-592,0-3 196,0 4 615,0 6-372,0 1 1,-5 6-273,-2 3 0,-4 7-52,0 8 1,0 3 112,-1 1 0,1 5-81,-1 2 0,5-1 73,-1 2 0,6-5-161,-2 5 0,4-6-4,4 2 1,-1-4-39,9-4 1,-3-3 139,6-4 1,3-2 13,1-3 0,1-2-10,-1-5 0,3 0-5,-3 0 0,2 0 64,2 0 0,-1-3-70,-3-1 1,2-5 234,-2 1 1,-2-3 35,-2-4 0,-2 1 52,-2-5 1,1 0-169,-1-4 0,-5-5-57,-2-3 0,-3 0-104,-1 0 1,-5-3 103,-2 0 1,-9 3-417,-3-3 0,-6 7 178,-2 1 0,-1 7-473,2 3 1,2 5 238,-3 3 0,7 3 417,1 5 0,0 5 0,-4 2 0</inkml:trace>
  <inkml:trace contextRef="#ctx0" brushRef="#br0" timeOffset="10">21197 3015 8129,'-6'-8'-561,"2"1"279,3 4 193,1-2 1,-4 10 233,0 3 0,0 3 279,4 5 0,0 1-161,0 6-40,0 5 0,0-2-90,0 4 1,0 0-38,0 5 0,4-1-88,0 0 1,0-1 64,-4-2 1,4-3-94,-1-6 0,1 1 92,-4 0 0,4-5-95,0-3 1,0-2-92,-4-2-280,0 1 307,0-1-357,0 0 0,-2-4 444,-2-3 0,-2 2 0,-5 0 0</inkml:trace>
  <inkml:trace contextRef="#ctx0" brushRef="#br0" timeOffset="11">21060 3084 8036,'0'-18'-90,"1"1"-44,3 6 0,2 0 210,6-1 1,1 4 253,2 1 0,-1 3-25,5-4 0,-4 6-221,4-2 0,0 3 18,4 1 0,0 0-49,0 0 1,-2 1-141,-2 3 1,-1-2 137,-3 6 0,-6 0-135,3 3 1,-4 1 24,4-1 19,-6 0 0,3 5-111,-5-1 1,0 4 26,-4-4 0,0 4 61,0-4 1,-5 4 22,-3-3 1,2 4 39,-2-1 1,0-1 17,-3 1 1,0-5 6,-1 1 0,1 1-51,-1 0 0,2 3 105,3-4 0,-2 0-35,5-3 1,-4 0 113,4 3 1,1-2-2,3 2 0,0-2-67,0-1 0,1-5 3,3 1 1,-2-1-23,6 5 1,-1-5 8,5 1 0,-1-4-49,1 3 0,3-4 0,0 1 0,0 1-2,-3-1 1,-1-1-15,1-3 0,-1 0-493,1 0 150,-1 0-735,0 0 587,1 0 476,-1 0 0,-4 0 0,-2 0 0</inkml:trace>
  <inkml:trace contextRef="#ctx0" brushRef="#br0" timeOffset="12">21722 3061 7994,'0'-12'192,"0"6"0,0-4 210,0 2 0,4 2-552,0-2 408,0 6 279,-4-8-559,5 8-383,-4-3 161,4 5 0,-5 5-527,0 3 1,4 2 770,0 2 0,0 4 0,-4 2 0</inkml:trace>
  <inkml:trace contextRef="#ctx0" brushRef="#br0" timeOffset="13">21768 3358 8718,'12'0'1233,"-6"0"0,0 4-1460,-2-1 0,-1 1 78,4-4-1702,-4 5 1851,2 2 0,-5-1 0,0-1 0</inkml:trace>
  <inkml:trace contextRef="#ctx0" brushRef="#br0" timeOffset="14">19632 3929 8000,'0'-12'0,"-3"5"229,-1-1 1,-1 2 110,1-2-202,3-2 1,-4 7 254,5-4 309,0 4-399,0-7-273,0 9 90,0-9-81,0 8 0,1-3-142,3 5 1,2 0 152,5 0 1,1 0-118,-1 0 1,5 2 86,-1 1 0,4 3-39,-4 1 0,0 3-41,-3-2 0,-1 2-145,1 2 0,-2-1 77,-3 0 1,-2 5 96,-5-1 1,-1 5-5,-3-1 1,-3 3 22,-9 1 1,-1-1 2,-6 1 0,-4 4-9,1 0 1,-1 0 5,4 0 0,0-5 37,0 4 1,2-8 31,2 5 1,2-7-43,6 3 0,1-5-57,2 2 0,3-4-60,5 0 98,0-1-2,0 1 0,1-6 40,3-2 1,2-3 97,6-1 1,-1 0-134,1 0 176,4 0-192,2 0 1,1-1-4,0-3 45,-5 3 1,6-8-53,-4 5 0,3-5 55,-4 2 0,4 1-63,-4 3 0,0-2 44,-3 1 0,-5-4 178,1 4-187,0-5 160,3 8 75,0-9-145,1 9-224,-6-4 222,4 5-233,-8 0 167,3 5 1,-4 1-70,3 6 1,-3-5 35,3 1 1,2-2-2,2 2 1,-2 1 62,2-6 1,1 5-56,6-4 1,-3 0 77,4-4 0,-2 0-58,1 0 1,1 0 79,3 0 1,2-4-70,-6 0 0,5-5 118,-1 2 1,2-4-40,-2 0 1,-3 0 126,-4-1 1,-1-3-167,0 0 1,0-4 17,-4 3 0,-2-8-108,-5 1 0,0-2 116,0 2 0,-5 0-210,-2 1 0,-7 4 57,-2 3 1,-4 2-170,1 1 0,-3 6 50,0 2 1,-1 3-47,0 1 0,1 1-253,3 3 0,-1 6 189,5 5 0,-4 6-79,4-2 0,-1 4 41,5 3 1,5-2 326,2 3 0,-3 2 0,1 0 0</inkml:trace>
  <inkml:trace contextRef="#ctx0" brushRef="#br0" timeOffset="15">20580 3929 8044,'4'-8'0,"0"1"0,0 3 221,-4-4 126,5 6 321,-4-3-58,4 5-244,-5 0 1,-4 6-136,1 5 0,-6 5-50,1 3 0,-6 3 50,-1 1 0,-2 1-225,2 7 1,1-1-297,-5 5 0,4-1 198,-4 0 1,4-1-189,-4-3 1,3-2 111,-3-5 1,8-1 29,-4-3 0,8-3 94,-4-4 0,3-1-1,1 1 0,0-2-35,4-3 39,1 4-590,-3-10 219,5 4 154,0-5 0,0-10 1,0-3-1</inkml:trace>
  <inkml:trace contextRef="#ctx0" brushRef="#br0" timeOffset="16">20398 3952 7983,'-7'-12'0,"2"5"-143,5-1-389,0 5 485,0-2 221,0 5 0,0 5-298,0 3 0,4 3-366,0 5 490,0 1 0,1 6 0,1 0 0</inkml:trace>
  <inkml:trace contextRef="#ctx0" brushRef="#br0" timeOffset="17">20523 4386 12130,'0'6'2037,"0"0"-1523,0-2-268,0-3 1,4 6-211,0-3 314,0-3-2284,-4 4 51,0 0-661,0-4 2544,0 4 0,0-5 0,0 0 0</inkml:trace>
  <inkml:trace contextRef="#ctx0" brushRef="#br0" timeOffset="18">21448 3929 7958,'0'-8'-410,"0"1"374,0 4 246,0-7-72,-5 4 0,-1-5 24,-5 4 1,0 0-69,4 4 1,-7 1 43,2-1 1,-3 1-70,0 2 1,-2 0 59,-2 0 1,2 4 53,1 0 0,4 5-61,-4-2 1,4 0-146,0 0 1,2 1 81,3 3 1,0 0-150,3-4 0,3 3-6,-3-2 1,3 2 87,1 1 1,5-3-73,3 0 0,2-1 39,1 5 1,1-1 141,-1 1 0,6-1-113,2 0 1,1-3 152,-1 0 1,3-1-65,-3 5 0,2-1 50,2 1 1,-1-1-63,-3 0 0,-2 1-1,-1-1 0,-7 1-39,2-1 0,-7 2 43,0 2 1,-3-1-139,-1 5 0,-1-4 107,-3 4 1,-3-4-159,-4 4 1,-2-3 80,-2 3 0,-3-5 105,-4 1 0,-1-1-23,0 1 1,0-2 105,0 2 1,-1-6-83,-3-1 0,7-2-32,-3 1 0,8 2-35,0-5 109,2 0-1079,7-4 714,1 0 1,7-5 256,6-3 0,-1-2 0,10-1 0</inkml:trace>
  <inkml:trace contextRef="#ctx0" brushRef="#br0" timeOffset="19">21780 3963 8092,'-11'-11'-128,"4"-1"85,2 6 0,5 0 707,0 2-151,0 2-349,0-3 371,0 5 1,0 5-378,0 3 1,0 3 156,0 5-105,0 1-148,0 6 1,4 0 162,-1 0 0,1 5-150,-4 2 1,0 0-95,0 0 1,0-1 62,0 2 0,-4 0-193,1-4 0,-1 0 86,4-4 0,0-4-29,0 0 0,0-5-59,0 1-458,0-3-55,0 0-113,0-6-279,0 4 669,-5-8 1,2 1-597,-4-6 983,4 1 0,-7-8 0,3 4 0</inkml:trace>
  <inkml:trace contextRef="#ctx0" brushRef="#br0" timeOffset="20">21654 4032 8022,'0'-13'38,"0"-2"0,0 2 75,0-2 0,5 2 582,3 2-353,2-1 0,2 1 158,4-1 1,-2 2-139,5 3 0,4-4-392,3 4 0,1 2 69,-4 1 1,3 3-147,1 1 0,-2 0 95,-6 0 0,2 5-2,-6 2 1,0 4-154,-3 0 0,-2 2 66,-3 2 0,-2-1-91,-5 5 1,-1-4 80,-3 4 0,-7-1-104,-8 1 0,-3 2 48,-1-1 1,-3 0 15,-1-1 1,-3-1 59,3-3 1,0-2-5,5 2 0,4-3-232,3 0 0,2-5-200,1 1-599,6-5 1126,1 2 0,5 0 0,0 1 0</inkml:trace>
  <inkml:trace contextRef="#ctx0" brushRef="#br0" timeOffset="21">22111 4420 7984,'0'6'-199,"0"-1"3237,0-5-2607,0-5 0,0 3-143,0-6 1,0 4-76,0-3 0,1-1 26,3-3 0,-3-1-135,3 1 0,1-4 121,-1-1 0,3-4-153,-3 1 1,5-3-29,-1 0 0,-2-5-168,2 0 1,-2-3-210,2 3 1,2-3 184,-3 3 1,0-3 247,0 3 0,-3 0-41,4 4 0,-6 6-87,2 1 1,-1 4 15,0 0 0,-1 1 285,2 0-242,-3 4 32,-1-3-223,0 9 205,0-4 0,1 5-250,3 0 0,-2 5 44,6 2 1,-2 9 124,2 3 1,1 2-22,-5 2 0,5 1 52,-2 3 0,0-3-76,0 3 79,1-3-33,-2-1 1,4-2 39,-2-2 1,2 3-33,1-3 1,1-3-204,-1-1 216,-4 3-16,3-5 0,-4 3-120,6-4 0,-5-1 80,1 1 4,-6-6-147,8 4 149,-8-3 0,3 0-574,-5 1-658,0-6 896,0 8 0,-1-8 400,-3 2 0,-3 2 0,-4 0 0</inkml:trace>
  <inkml:trace contextRef="#ctx0" brushRef="#br0" timeOffset="22">22099 4294 7937,'0'-11'604,"0"-1"-416,5 6 1,3-4-234,7 2 1,-2 3 2,2 1 0,-5-1 591,2 2 1,-2-3 20,9 3-271,0 1-473,4-3 1,-2 5 16,-2 0-817,3 0 665,-4 0 0,1 0-40,0 0 1,-4 0 348,4 0 0,-5-5 0,3-1 0</inkml:trace>
  <inkml:trace contextRef="#ctx0" brushRef="#br0" timeOffset="23">22625 3906 7971,'0'-11'964,"0"4"-234,0 2 240,0 5-923,0 5 0,0 3 131,0 7 1,0-1-5,0 5 0,0 1 49,0 7 1,0-2-131,0 6 0,0-5 93,0 5 0,0-4-287,0 3 1,0-5-7,0 2 0,-2-3 16,-1-1 0,1-5-47,-1-3 20,1-2 158,2 3 1,-1-7-442,-3 2 0,3-5-73,-3 1-267,3-4 184,1 7-920,0-9 704,0 4 773,-5-10 0,-2-1 0,-4-6 0</inkml:trace>
  <inkml:trace contextRef="#ctx0" brushRef="#br0" timeOffset="24">22613 4020 7971,'5'-11'104,"-3"-6"1,4 5 77,-2-4 1,-2 7-71,6 2 0,-6 3 444,2-4 0,-1 6-182,1-2 0,-2 3-249,6 1 1,-2 1-8,2 3 1,2 1-185,-2 3 1,-2 3 83,1 0 1,0 1-96,0 3 1,4-2-1,-4-2 0,0-3 111,0-1 0,-3 0-106,4 0 88,-1-2 1,5-5 103,-1 0 1,0 0-73,1 0 1,-1 0-9,1 0 1,-1-5 87,1-2 1,-1-3-58,0-2 0,1 5 103,-1-1 0,1-4-102,-1-3 1,-1 0 123,-2 4 0,2-5-105,-2 1 1,-2 0-141,2 4 1,-5-1 258,5 1-169,-5 4-96,2 2 81,-5 5 0,0 9 55,0 3 0,0 7-45,0 0 1,0 3 208,0 5 0,-2-2-123,-1 6 0,0-1-19,-5 5 1,6-2 6,-2-3 0,-1 2-382,1-6 1,-3 1-22,3-4 1,0-5 153,4-3 1,0-2-230,0-2 1,0-3-158,0-1-456,0-4 1,-1 6 980,-3-5 0,-2-1 0,-6-3 0</inkml:trace>
  <inkml:trace contextRef="#ctx0" brushRef="#br0" timeOffset="25">19724 4808 7819,'0'-7'732,"0"-1"-216,0 5-347,0-7 1,-1 9 11,-3-3 0,1 3-114,-4 1 0,3 0 106,-4 0 0,1 0-2,-5 0 1,1 1 9,-1 3 0,5 2-92,-1 6 0,0-1 27,-3 1 0,0 3-179,-1 0 1,1 5 127,-1-1 1,5 3-8,-1 1 0,4-4-147,-3 0 1,4-1 67,-1 1 0,3 1-196,1-5 1,5 0 92,3-3 0,3-1-128,4 1 0,3-6 157,5-2 1,0-3 24,0-1 1,3-5 274,1-3-131,0-2 0,-4-5 70,-1 0 0,-4-2-113,-3 2 0,-2 1 138,-2-5 1,-4 4-51,-3-4 0,-3 0-310,-1-4 0,-1 4-81,-3 0 0,-3 1-157,-4-1 1,-4 3 56,0 4 0,-1 1 97,5-1 1,0 6-18,-1 2 1,1 3 18,-1 1 0,5 1-381,-1 3 654,0 2 0,-8 11 0,-2 1 0</inkml:trace>
  <inkml:trace contextRef="#ctx0" brushRef="#br0" timeOffset="26">19655 5094 9346,'-6'0'584,"-3"5"-244,5 2 1,-5 4-100,2 0 1,0 5-232,0 3 1,0 2 111,0-2 0,-2 1-119,5-5 1,-3 4-66,3-3 0,0 3 134,4-4 1,0 0-194,0-3 1,1-5 56,3 1 0,-1-2-119,4 2 1,1 1 45,3-6 1,1 1 107,-1-4 1,4 0-15,1 0 0,4-5 18,-1-2 1,-1-4 103,1 0 1,-2-2-74,2-2 0,-2 2 129,-6-2 1,-4-1-76,-3 0 1,1-4-28,-2 1 0,0 1-48,-7-1 1,-2 5-1,-6-1 0,-4 2-24,-3 2 1,1 1-396,-1 2 0,0 3-259,-4 5 0,2 0 307,2 0 1,2 5 385,6 3 0,-6 2 0,-1 1 0</inkml:trace>
  <inkml:trace contextRef="#ctx0" brushRef="#br0" timeOffset="27">20192 4911 7842,'0'-11'-236,"0"-1"740,0 1 0,-1 4-160,-3 4 0,1-3 76,-4 3 0,-1-1-158,-3 4 1,-1 5-66,1 3 1,0-1-108,-1 5 1,1-2 57,-1 9 0,1 0-151,-1 4 0,-3-1 87,0 1 1,0 1-111,3 3 1,2-2 248,3 6-447,-4-6 141,5 3 1,0-1-95,2 0 138,3-6 1,1-1-173,0-4 0,1-1 57,3-4 1,-2 1-35,6-1 0,0-5 117,3-2 1,4-2 58,0-2 1,4-2-75,-3-2 1,3-2 206,-4-5 0,5-2 181,-1-2 1,-2 1-138,-2-5 0,1 4 1,0-4 1,-2-1-44,-7-2 1,2-2-74,-5-3 1,4 3 57,-5-3 0,1-1-377,-4 2 0,-5-1-173,-2 4 1,-4 4-249,0 0 0,-2 9-60,-2-2 0,2 9-33,-2-1 783,2 3 0,2 6 0,0 1 0</inkml:trace>
  <inkml:trace contextRef="#ctx0" brushRef="#br0" timeOffset="28">20558 4877 8256,'0'-12'740,"1"2"-307,3 3-232,-3-4 359,4 10 57,-5-9-241,0 9-229,0 6 0,-1 2-56,-3 9-33,-2 1 0,-6 1-117,1 5 1,-1 1 42,1 3 0,-1 1-107,1 2 1,-4 3 45,0-2 1,-2-2-18,2 1 0,2-4 46,-2 0 0,2-2-165,2-1 1,-1-5 51,1-3 1,5-2-11,2-2-443,-3 1-212,6-6-226,-4-1 276,5-5 443,0 0 0,5-5 333,3-3 0,2-7 0,1-3 0</inkml:trace>
  <inkml:trace contextRef="#ctx0" brushRef="#br0" timeOffset="29">20432 4797 7954,'-6'-5'-151,"1"3"279,5-8 326,0 9-261,5 1 0,0 6-225,2 6 1,2 0-121,-5 4 0,1-2-111,-1 5 0,-3-2 263,3 2 0,-8 3 0,-2-4 0</inkml:trace>
  <inkml:trace contextRef="#ctx0" brushRef="#br0" timeOffset="30">20466 5276 13338,'7'0'2125,"-1"2"-1269,-2 2-688,-3-3 0,4 5 60,-5-2 0,1-3-864,3 3-567,-3-3-1325,4 4 289,-5-3 2239,0 3 0,0-5 0,0 0 0</inkml:trace>
  <inkml:trace contextRef="#ctx0" brushRef="#br0" timeOffset="31">21243 4797 8037,'-1'-8'-259,"-3"1"0,2 3 170,-1-4 292,1 6 1,2-5 121,0 3 300,0 3-176,0-4-180,0 5 1,0 5-134,0 3 0,0 7-23,0 4 1,0 4 55,0 4 0,-3-2-202,-1 5 1,0-4 59,4 0 1,0 2-115,0-1 0,0 3 36,0-3 0,0 4-26,0-5 1,0 1 17,0-4 0,0-4 72,0 0 1,0-4 13,0 4 0,0-5-19,0 1 1,0-6 274,0-1-228,0-1 150,0 0-105,0 3 327,0-9-164,0 4-91,0-5-203,5-5 1,1 4 69,6-3 1,-1 1-172,1 0 0,0 1 65,4-1 0,-2 1-46,5 2 0,-2-4 54,2 1 0,3-1-19,-3 4 0,3 0 161,0 0 0,0 0-68,-3 0 0,1-4 13,-4 0 0,3 0-23,-4 4 1,0-1-123,-4-3 0,-3 3 60,0-3-695,-6 3 270,3 1-937,-5 0 1419,-5 0 0,-1-5 0,-6-1 0</inkml:trace>
  <inkml:trace contextRef="#ctx0" brushRef="#br0" timeOffset="32">21688 4877 7870,'0'-12'-74,"0"1"575,0-1-345,0 1 1,0 3 438,0 1-192,0 4 731,0-2-1127,5 5 1,-3 7 30,1 4 1,0 2 21,1 6 1,-3 0 55,3 4 1,-3 3-119,-1 1 1,4 3 74,0-3 0,-1 1-152,-3-1 1,0-3 20,0 2 0,-1-2-61,-3-1 146,3 0-17,-4-5 1,5 0 68,0-3 45,0-2-92,0 3-18,0-5 1,0-3 104,0 0-61,0-6-6,0 3-11,0 0 1,5-3 10,3 1 1,-2-1 45,2-2 1,1 0-90,6 0 1,-1 0 8,5 0 1,-4-4-30,4 0 0,-4 0 48,4 4 1,-3-4-144,3 1 145,-5-1-22,7 4 0,-8-4-144,2 0 1,-2 0 79,-2 4 0,-3 0-374,-1 0 1,-4-1-624,1-3 427,-3 3-1010,-1-4 1627,0 5 0,-5-5 0,-1-1 0</inkml:trace>
  <inkml:trace contextRef="#ctx0" brushRef="#br0" timeOffset="33">21711 5196 7991,'0'-11'73,"1"1"30,3 2 1,4-1-129,7 6 0,-1-5 76,5 4 0,0-3 328,4 3 1,1-4-99,3 4 1,-3-3-277,2 3 1,-2-1 11,-1 1 0,-1 3-103,-3-3 1,0 1-871,-8 0 514,3 1 113,-7-3 1,-1 4-80,-2-3 408,-8 3 0,-7-9 0,-7 3 0</inkml:trace>
  <inkml:trace contextRef="#ctx0" brushRef="#br0" timeOffset="34">21711 4877 7991,'11'-12'0,"2"5"7,2-1 1,4 2 53,8-2 1,-2-2 176,6 2 0,-2 2-91,2-2 1,0 5-40,-4-5 1,1 5-7,-1 0 1,-8 1-971,0 2 868,0 0 0,-7 0 0,5 0 0</inkml:trace>
  <inkml:trace contextRef="#ctx0" brushRef="#br0" timeOffset="35">22476 4820 8075,'7'-5'-66,"-1"-1"-1,-2-1 314,-3-3 0,5 5-107,-2-3 0,-3 2 680,3 2-478,-8 3 0,-2-8-365,-5 5-6,-1 0 0,-3 4 256,0 0-272,0 0 31,-2 5 72,4 2 0,-7 4 25,5 0 0,-2 2-114,2 2 0,2 3 58,-2 5 0,-1 0 9,0 0 0,-3 3 14,4 1 1,-1 3-81,1-3 1,2 5 82,-2-2 1,6-1-201,1 2 1,6-6 65,-2 2 1,2-3-45,2-1 1,6-5-62,1-3-12,3-3 157,7 0 1,-1-2 46,3-2 1,3-3-76,-3-5 0,3 0 90,0 0 0,1-2-67,0-1 0,0 0 77,0-5 1,0 1 80,-1-5 0,-4 5-73,-3-1 1,2 1 57,-2-5 1,-3-3-86,-5 0 1,-3-1 142,4 5 1,-6 0-70,2-1 1,-3 1 176,-1-1 0,0 5-46,0-1 1,-5 2-185,-2-2 0,-4 3-164,0 5 0,0 0 78,-1 0 0,-1 0-19,-2 0 0,2 0 62,-2 0 1,-1 4-346,1 0 1,-1 3 116,5-3 0,-1 4-535,1-4 1,1 1-7,2-2 779,3-1 0,0 8 0,-1-4 0</inkml:trace>
  <inkml:trace contextRef="#ctx0" brushRef="#br0" timeOffset="36">22739 4808 7999,'0'-11'0,"0"-1"0,0 1 484,0 0 391,0 4-609,0-3 0,1 9-98,3-3 1,-3 4-3,3 4 0,-3 3 7,-1 9 1,0 1-27,0 6 1,0 1 82,0 3 1,0-2-128,0 6 1,0-2 13,0 1 1,0 3-209,0-2 1,0 1 38,0-2 1,0-2-63,0-5 0,0 0 75,0-1 0,0-4-59,0-3 1,0-2 105,0-1 1,2-1-155,1 0 1,-1-3-36,2 0 1,-3-5-613,-1 5-1086,0-5 1879,0 7 0,0-9 0,0 4 0</inkml:trace>
  <inkml:trace contextRef="#ctx0" brushRef="#br0" timeOffset="37">23173 4808 9185,'-6'12'446,"1"-1"-177,5 0 0,-4 2-32,0 2 0,0 3-132,4 5 0,0 0 92,0 0 1,0-1-97,0 1 0,0 0-147,0 0 1,0 0 120,0 0 1,0-4-16,0 0 1,0-5 65,0 1 0,0-2-221,0-2 180,0 0-515,0 1 182,0-1-927,0-4 614,0 3 0,-1-9-241,-3 3 0,1-3 802,-4-1 0,-1 0 0,-3 0 0</inkml:trace>
  <inkml:trace contextRef="#ctx0" brushRef="#br0" timeOffset="38">22922 4900 8028,'5'-12'-335,"2"1"215,4-1 1,-4 5 446,1-1 1,-1 2-45,5-2 0,-5-1 90,1 5 0,0-3-40,3 3 0,0-4-207,1 5 0,1-5 29,2 4 0,1 0 16,3 4 1,4-3-105,0-1 1,0 0 81,4 4 0,0-4-133,0 0 1,4-3 10,-5 3 0,1-1-25,-4 1 0,-2-1 102,-2-3 0,2-1-93,-6 6 1,0-5 58,-4 4 0,1 0 58,-1 4 0,-4-1-269,-4-3 190,-1 3-1122,-2-4 489,0 5-1122,-5 5 1706,3 1 0,-13 6 0,2-1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2.841"/>
    </inkml:context>
    <inkml:brush xml:id="br0">
      <inkml:brushProperty name="width" value="0.09071" units="cm"/>
      <inkml:brushProperty name="height" value="0.09071" units="cm"/>
    </inkml:brush>
    <inkml:brush xml:id="br1">
      <inkml:brushProperty name="width" value="0.09071" units="cm"/>
      <inkml:brushProperty name="height" value="0.09071" units="cm"/>
      <inkml:brushProperty name="color" value="#FF0000"/>
    </inkml:brush>
  </inkml:definitions>
  <inkml:trace contextRef="#ctx0" brushRef="#br0">4077 12700 7992,'-6'5'-367,"0"-4"-388,2 3 996,2 2-133,-8-4 1,8 3 125,-6-5 1,4 0-95,-3 0 0,3 0 317,-4 0-5,6 0 19,-8 0 2,3 0-86,1 0-244,-4 5 1,9-3 234,-3 6-324,2-5 1,2 3 213,0-2-308,6-3 1,0 4 13,5-5 0,1 0-1,-1 0 1,1 0 59,-1 0 0,4 0 39,0 0 0,6 0-58,-2 0 0,1 0 45,-1 0 1,3 1-71,-3 3 0,2-3 70,2 3 0,0-1-220,0 1 0,-4-3 26,0 3 1,-1-3-108,1-1 0,2 0-39,-2 0 0,-2 0 140,-2 0 1,-2 0 194,-2 0-246,1 0 264,-1 0-157,0 0 307,-4 0 83,-2 0 892,-5 0-1026,0-5 1,0 2-84,0-4 1,0-1 20,0-3 0,0-1-21,0 1 0,0-2 4,0-2 1,0 1-22,0-5 1,0 4-135,0-4 0,0 3 1,0-3 1,0 5 75,0-1 1,0 3-60,0 0 1,0 1 69,0-1 1,0 1-121,0-1 1,0 1 62,0 0 0,0 3-317,0 0-405,0 6-434,0-3 1188,0 5 0,0 5 0,0 1 0</inkml:trace>
  <inkml:trace contextRef="#ctx0" brushRef="#br0" timeOffset="1">4077 12255 7030,'-11'0'59,"-1"0"594,6 0 4,-4 0-154,4 0-4,-6 0 75,1 0-378,4 0 149,2 0-300,5 0 1,7 0 17,4 0 0,6 0 54,5 0 1,3 0-223,1 0 0,1 0 18,7 0 1,-6 1-100,6 3 1,-6-3-29,3 3 0,-5 1-48,5-1 0,-7 3 93,-1-3 1,-2 0 103,-6-4 1,5 0 111,-5 0 1,-4 1-197,-3 3-42,-1-3 66,0 4-395,3-5-596,-9 0 997,4 0 1,-20 5 0,-4 2 0</inkml:trace>
  <inkml:trace contextRef="#ctx0" brushRef="#br0" timeOffset="2">4054 12209 8031,'-11'5'0,"0"-4"-340,-1 3 1,1-1 456,-1 0 1262,6-1-208,-4 3-776,9-5 0,-3 0-334,8 0 0,3-2 141,8-1 1,3 0-143,5-4 1,1-1 112,3-4 0,-2 1-61,6 0 1,-2-5-307,1 1 1,2-4 124,-5 4 1,3-4-292,-3 4 1,1-2 166,-2 2 1,-2 2-27,3-2 0,-7 2 34,-1 2 0,-3 3 93,3 1 0,-5-1-10,1-3 1,1 3 70,0 0 1,-1 6-144,-4-2 35,1-2-813,-1 4 387,0-3 565,-4 5 0,-2 5 0,-5 2 0</inkml:trace>
  <inkml:trace contextRef="#ctx0" brushRef="#br0" timeOffset="3">4443 12289 8105,'0'-6'-379,"0"-5"331,0 10 285,0-9-280,0 4-48,0-6 52,0 1 206,-5-1 1,3 1-85,-3-6 0,5 5 10,0-4 0,0 0-75,0 1 1,0-2-320,0 2 301,0 2 0,-5-8 0,-1 3 0</inkml:trace>
  <inkml:trace contextRef="#ctx0" brushRef="#br0" timeOffset="4">4066 11684 8029,'-7'5'0,"-3"-4"-39,3 3-213,2 2 229,0-5 534,5 4-332,0 0 0,6-3-55,5 2 1,2-3 21,6-1 1,0 0 35,4 0 0,0-1-32,0-3 1,-1 2-63,1-1 0,0 0-169,0-1 1,0 3 132,0-3 0,0-1-275,-1 1 0,1-3 89,0 3 0,-4-1 63,0 1 1,-5 3 51,1-3 1,-2-1-40,-2 1 0,1 0-55,-1 4 254,-4 0-441,3 0 178,-9 0-883,4 0 344,-5 0 1,-6 2 660,-6 1 0,1 4 0,-6 4 0</inkml:trace>
  <inkml:trace contextRef="#ctx0" brushRef="#br0" timeOffset="5">4077 11878 8029,'-11'-7'-377,"-1"1"263,1 2 1,-3 2 748,3-6 1,-3 0-175,6-3 0,-2 0 33,-2-1 1,5-1-202,-1-2 0,6 1-185,-2-5 1,3-1 149,1-7 1,0 3-145,0-2 0,5 1-186,2 3 1,3-1 158,2 0 1,-1 0-330,1 0 0,3 4 125,0 0 1,2 5-261,-2-1 0,-1 6 161,5 1 0,-1 6-143,1-2 1,1 8 80,-5 4 0,0 6 132,-3 1 0,-1 9 195,1-1 1,-2 3-143,-3 1 1,2-7-139,-5 3 0,0-4 132,-4 0 0,0-2 99,0-6 0,0-5 0,0 0 0</inkml:trace>
  <inkml:trace contextRef="#ctx0" brushRef="#br0" timeOffset="6">3986 11284 8337,'1'6'1063,"3"-2"-895,7-3 0,3-1 85,5 0 1,2 0-225,5 0 17,-2 0 0,9 0-172,-2 0 0,-2 0 135,2 0 1,-5 0-192,5 0 1,-6 0 73,2 0 1,-3 4-27,-1 0 0,-4 1 16,0-1 1,-5-3 133,1 3 1,-6-3 86,-2-1 86,1 0 1,0 0 294,-1 0-163,-4 0 119,2 0-206,0 0-26,-4 0 35,4-5-171,-5-1 1,0-6-81,0 1 1,0-1 94,0 1 0,0-4-96,0 0 0,0-5 76,0 5 1,0-1-33,0 1 1,0 1 31,0-5 1,0 3-107,0-3 1,0 5 138,0-1-557,0 2-394,0 2 427,0 0-1828,0 4 2252,-5 2 0,-1 10 0,-6 2 0</inkml:trace>
  <inkml:trace contextRef="#ctx0" brushRef="#br0" timeOffset="7">4089 10736 8165,'-12'0'-342,"-4"0"0,3 0 843,-2 0 194,7 0 0,2 0 223,2 0-531,3 0 0,-4 1-144,5 3 0,1-3-136,3 3 1,2 1 100,6-1 0,8 1-213,3-1 1,7-2 104,1 6 1,2-5-252,1 5 0,0-2-35,0 2 1,1 2-151,-1-2 1,-4-2 60,1 2 1,-6-4 99,2 3 0,-7-4-122,-1 1 1,-5-3 112,1-1 0,-6 0 247,-1 0-231,-6 0-230,4 0-203,-6 0 1,-6 0 214,-1 0 1,-3 0 385,-2 0 0,-4-5 0,-2-2 0</inkml:trace>
  <inkml:trace contextRef="#ctx0" brushRef="#br0" timeOffset="8">4043 10793 8165,'-11'0'549,"-1"0"1,5-2 406,-1-1-790,0 1 0,2-4 77,2 2 1,3 2-41,1-6 0,6 0 63,6-3 0,5 2-23,10-2 0,2 2-132,6-6 0,-1 2 147,0 2 1,4-1-495,0 1 0,0-1 119,-3 1 0,-2-2-419,-3-2 0,-2 2 180,-5-2 0,-2 2-10,-2 2 0,-2-1 214,-6 1 1,1 0-116,-1-1-253,1 1 390,-1-1 0,-5 5-562,-2-1 251,-3 6 441,-1-3 0,-5 10 0,-1 1 0</inkml:trace>
  <inkml:trace contextRef="#ctx0" brushRef="#br0" timeOffset="9">4443 10896 9196,'-7'-2'326,"4"-2"0,1 2-189,2-6 239,5 1 0,-3-9-103,1 1 0,-1-5-14,-2 1 0,0-3-425,0-1 1,-4-1 199,0-2 0,-4 0-1015,5-4 1,-2 3 249,1-3 731,-3 4 0,-4-2 0,0 6 0</inkml:trace>
  <inkml:trace contextRef="#ctx0" brushRef="#br0" timeOffset="10">4157 10028 7985,'-11'0'246,"-4"3"-205,-1 1 0,1 0 176,4-4 1,3 0-80,0 0 0,2 1 946,-2 3-756,-2 2 1,9 6-130,-3-1 1,3 4-246,1 1 1,0 4 77,0-1 0,5 3-58,3 0 0,3 0 46,4-3 1,-1 3-106,5-3 1,4 1 80,4-1 1,3 1-100,-3-5 1,3 1 59,-3-5 1,3 1-105,-3-1 1,4-5 17,-5-2 0,1-3 116,-4-1 0,-4-3 6,0-1 1,-5-6-31,1-2 0,-2 1 216,-2-4 1,-1-3-70,-2-1 1,-3 1 51,-5-1 0,0 0-137,0-4 0,-1-4-194,-3 1 0,1-1-99,-4 4 1,-1 0 96,-3 1 0,-1 0-1252,1 3 1423,-1 3 0,-4 4 0,-2 1 0</inkml:trace>
  <inkml:trace contextRef="#ctx0" brushRef="#br0" timeOffset="11">4134 9948 7960,'-14'0'316,"3"0"0,6 0-59,-3 0-162,6 0 805,-3 0-212,5 0-335,5 0 1,1 0-46,6 0 1,3 0-229,0 0 1,5-4-146,-1 0 0,3 0 129,1 4 1,0 0-157,-1 0 1,5 0 46,0 0 1,3 0-50,-3 0 0,-2 0-5,-6 0 1,2 0-82,-6 0 0,4 0 46,-4 0 1,0 0 93,-3 0 1,-5 0 124,1 0 0,-6-1-69,2-3 160,3-2 1,-6-6-48,3 1 1,-3-2 23,-1-2 0,-4 2-77,0-2 1,-1 2-68,1 2 0,2 0-56,-6-1 1,6 1 105,-2-1 0,-1 1-163,1-1 0,0 1 86,4 0 1,-1 0-520,-3 4 147,3-3-753,-4 3 412,5 1-158,-5-4 266,3 9 623,-3-5 0,0 12 0,-1 0 0</inkml:trace>
  <inkml:trace contextRef="#ctx0" brushRef="#br0" timeOffset="12">4408 9970 7980,'-10'-5'105,"3"-2"1,0 0 267,4 0 1,1-1-63,-2-3 1,-1-1 122,2 1 0,-5-2-77,4-2 1,0-2-232,4-2 1,-3-1 48,-1 5 0,0-4-448,4 4 1,-4-4-172,0 3 0,-1-3 295,1 4 1,3 0 105,-3 3 43,-2 1 0,0 0 0,-6-1 0</inkml:trace>
  <inkml:trace contextRef="#ctx0" brushRef="#br0" timeOffset="13">4112 9925 7968,'-17'-12'2724,"8"0"-2364,-2-4 0,7 1-123,0-8 1,-1 3 280,1-7 1,-3 2-105,3-2 1,-4-1 0,4-2 0,-3-2-327,3 6 0,-4-5-395,5 4 1,-1 6-376,4 6 1,0 2 681,0 2 0,5 4 0,1 2 0</inkml:trace>
  <inkml:trace contextRef="#ctx0" brushRef="#br0" timeOffset="14">3906 8863 7856,'-8'-2'981,"1"-1"-452,4 1-301,-2-3 1,4 1 180,-3 1 24,3-1-245,-4 4 293,5 0-700,0 5 157,5 1 0,1 6 57,6-1 0,-1 0-44,0 1 1,2-1 61,2 1 0,-2-1-42,2 1 1,2-1 21,-2 0 0,4 1 0,-4-1 0,5 1 5,0-1 1,1-3-1,2-1 1,1 0 5,3 0 0,-3 2-52,2-5 1,-1 0 24,-3-4 0,1 0 16,0 0 0,0 0-98,0 0 1,-2-4 68,-2 0 0,2-5-4,-6 2 0,4-2-7,-4 1 1,0-2 0,-3 2 1,-2-2 77,-2-1 0,2 3-67,-3 1 1,-2-1 100,-1-3 1,1-1-88,-1 1 0,0 3 139,-4 0 1,1 5-17,3-5 32,-3 6-66,4-4-438,-5 6 0,-1 0-847,-3 0 0,3 2 1217,-3 2 0,-2 2 0,0 5 0</inkml:trace>
  <inkml:trace contextRef="#ctx0" brushRef="#br0" timeOffset="15">4066 8680 8003,'-7'0'-419,"-3"0"324,9 0 215,-9 0 0,7 0 212,-4 0-133,4 0 59,-2 0 480,5 0 1,5 0-608,3 0 1,3 0-24,4 0 1,3-5 23,5-3 0,0 2-60,0-2 0,3 6-186,1-2 0,0-1-92,-4 1 268,-1 0 0,1 0-214,0 1 1,-5-1 49,-3 4 0,2-2-9,-2-1 1,-4 1 69,-3-1-172,-1 1 141,5 2-160,-6 0 0,1 0-928,-4 0 818,-1 0 1,1 4 341,-6 0 0,-4 5 0,-4-3 0</inkml:trace>
  <inkml:trace contextRef="#ctx0" brushRef="#br0" timeOffset="16">4054 8509 8014,'-6'0'721,"-4"0"-291,9 0-58,-10 0 1,9 0-13,-6 0-189,6 0 1,-3-6-83,5-1 0,-4-3 168,0-2 0,0 1-212,4-1 0,-4 1 73,1 0 1,-1-6-248,4-2 1,-1 1 94,-3-1 1,3 0-121,-3-4 0,1 1 35,-1-1 1,3 1 15,-3 3 0,3 1 77,1 3 0,0 6 13,0-2 150,0 2-124,0-3 74,0 6-38,0 1 1,1 5 3,3 0 1,-1 4-19,4 0 0,1 1-5,3-1 1,-2-2-31,3 6 0,-2-4 34,9 3 0,1-3-125,7 4 0,2-5 65,5 5 1,-3 0-61,-1 3 0,1 0 77,3 1 1,-4-5-133,1 1 1,-6 0 187,2 3 0,-8-3-104,-4-1 258,3-4 0,-6 6-68,4-5 0,-7-1 42,-2-3-118,-4 0-133,2 0-1081,-5 0 1,-5-1 711,-3-3 0,-2 3 445,-1-3 0,-6-2 0,-1 0 0</inkml:trace>
  <inkml:trace contextRef="#ctx0" brushRef="#br0" timeOffset="17">3997 7949 7983,'-7'1'596,"-1"3"0,4-3-507,-3 3 268,4-3 357,-2-1-341,5 0 0,5 0-345,3 0 1,3 0 70,4 0 0,3 0-194,5 0 0,0 0 43,0 0 1,3 4-216,1 0 1,0 4 127,-5-5 1,-3 5 7,1-4 0,-7 0-29,3-4 1,-4 0-7,0 0 1,-1 0 270,1 0-230,-6 0 269,4-5 0,-9-2-56,3-4 1,-2 3 36,-2 1 0,0-1-54,0-3 1,0-1-67,0 1 1,-4-1 36,0 1 1,-1 1-128,1 2 1,3-2-775,-3 2 634,-2-2 0,3 0-1266,-5 2 1491,6 3 0,-8 0 0,3-1 0</inkml:trace>
  <inkml:trace contextRef="#ctx0" brushRef="#br0" timeOffset="18">4214 7846 7748,'-6'5'907,"1"-4"-104,5 5-429,5-6 0,5 0-304,5 0 1,2 0 132,-2 0 1,3 0-271,5 0 0,0 0 70,-1 0 0,1 0-308,0 0 1,0 0 204,0 0 1,-2-2-316,-2-2 1,-2 3 168,-6-3 0,1 3-680,-1 1 926,-5-5 0,0-1 0,-6-6 0</inkml:trace>
  <inkml:trace contextRef="#ctx0" brushRef="#br0" timeOffset="19">4054 7446 7996,'-11'-6'-110,"0"1"-56,-1 5 1,-1 0 277,-2 0 0,3 0 526,-4 0-316,4 0 1,0 0 213,1 0 1,3 5-196,1 3 1,4 2-184,-1 1 0,3 4-183,1 1 1,5 3 111,3-4 1,3 4 56,4-4 1,3 4-48,5-4 1,1 5-173,3-5 1,-2 0 13,5-4 0,-4 0-203,1-4 0,-5-2-274,-3-5 409,-2 0-58,-1 0 1,-7-5-74,3-2 0,-9-7 157,1-2 0,-2 0 12,-2 1 1,-6-2-141,-1-2 364,-3-2-108,-2 8 1,1-4-72,-1 6 0,0 1 245,-3 2 0,2-2-44,-2 2 0,-3 3-101,-1 2 0,2-3 94,2 3 1,-1-2-68,0 1 1,5 2 250,3-1-132,6 1 196,-3-3-89,5 4-55,5-4-107,1 5 1,11 0 148,2 0-189,2 0 0,2 0-148,0 0 0,1 4 107,3 0 1,-3-1-213,2-3 0,2 0 33,-1 0 1,0 0 20,-4 0 1,2 0 38,-2 0 0,1 0-158,-9 0 1,0 0 254,-3 0 0,-1 0-64,1 0 346,-6-5-100,-1 4-732,-5-4-141,0 5 0,-5 0 649,-3 0 0,-7 5 0,-3 1 0</inkml:trace>
  <inkml:trace contextRef="#ctx0" brushRef="#br0" timeOffset="20">4249 7207 7949,'0'6'-527,"0"-1"263,0 0 4,0-4 1532,0 4-349,0-5-508,0-5 0,0-1-165,0-5 0,0-1-26,0 1 1,-2-1-82,-2 1 0,3-1 96,-3 1 0,3 0-244,1-1 0,0 1 90,0-1 0,0 5-126,0-1 1,-1 2 2,-3-2-508,3-2 0,-8 7 0,5-4 546,-5 4 0,3-7 0,-6 4 0</inkml:trace>
  <inkml:trace contextRef="#ctx0" brushRef="#br0" timeOffset="21">3963 6830 8105,'-8'0'-86,"1"0"285,4 5 82,-7-4 1,9 5 454,-3-2-261,-2-3-264,4 5 1,-1-6 25,6 0 1,4 0-205,4 0 0,6 0 111,2 0 1,4-4-223,3 0 0,3-4 76,6 4 1,-1 1-340,0 3 1,-3-4 44,-1 0 1,1 0-95,3 4 0,-5-4 133,-2 1 1,-7-1 99,-1 4 0,-5-4 206,1 0 1,-2 0-240,-2 4 381,-4 0-219,-2-5-717,-5 4 745,0-4 0,-5 10 0,-2 1 0</inkml:trace>
  <inkml:trace contextRef="#ctx0" brushRef="#br0" timeOffset="22">4089 6556 8024,'-7'0'0,"-3"0"583,4 0-187,-1 0 242,-3 0-31,9 0 18,-4 0 217,5 0-878,5 0 0,5 3 79,5 1 0,2 0-206,-2-4 1,-1 0-312,5 0 362,-5 0 0,3-1-131,-6-3 1,0-1 61,1-3 1,-6-2 117,-2 2 0,-3-3-6,-1-4 0,0 2 151,0-2 0,-1 2-76,-3 2 1,-2-4 184,-6-1 0,1 1 122,0 4 0,-5 3-100,1 0 1,-5 6-72,1-2 0,-3 3-43,-1 1 1,1 0-255,-1 0 1,5 4 92,3-1 1,0 8-86,3 0 1,-1 0 41,10 5 1,-1 0-571,4-1 1,1 2-156,3-2 1,2-2 349,6 2 1,4-2-277,3-2 756,3 1 0,1-1 0,-1 0 0</inkml:trace>
  <inkml:trace contextRef="#ctx0" brushRef="#br0" timeOffset="23">4237 6567 8024,'6'5'-401,"1"-4"976,-3 3 1,-2 1 296,6-1-588,-1 0 1,5 0-206,-1-1 1,1 1 99,-1-4 1,1 2-231,-1 1 0,0-1 78,1 1 0,-1-1-444,1-2 350,-1 0 0,0 0-145,1 0 1,-5-4 54,1 0 0,-5-5 92,0 2 0,-1-4 92,-2 0 0,0 0 180,0-1 0,-2-1 60,-1-2 1,-2 1-92,-3-5 0,-2 5 109,2-1 1,-2 2-30,-1 2 1,-1 1 37,1 2 1,-2-1-48,-2 5 1,2 1-278,-2 3 1,-2 0-86,2 0 1,1 5 193,7 2 0,-2 4-621,5 0 1,0 2 248,4 2 1,1 1-793,3 3 1,3 2 1084,4-6 0,5 5 0,2-2 0</inkml:trace>
  <inkml:trace contextRef="#ctx0" brushRef="#br0" timeOffset="24">4146 6270 8024,'-7'0'-211,"-3"4"-54,3 0 1,-3-1 447,-2-3 0,1 0 425,-1 0 1,1 0-184,-1 0 1,5-3 15,-1-1 1,1-4-142,-5 4 1,1-4-113,-1 0 0,5-2-193,-1-2 291,6 1-211,-9 0 1,10-2-93,-3-2 1,3 2 127,1-2 0,0-2-115,0 2 1,0 0-65,0 3 0,1 1-88,3-1 1,2 2 27,6 3-14,4-3 43,-3 3 1,10 1 15,0 2 0,0 3-94,3 1 1,3 1-78,2 3 0,-3 3 96,-2 9 0,2-2-74,-1 5 0,0-4 58,-4 4-209,-1 0 263,1-1 0,-4 2 10,0-5 0,-5 1 419,1-5 40,-2 0-185,-1-4-112,-6-2 1,0-5 374,-2 0-150,-3 0-153,4 0 1,-1-5 21,0-3 0,0-2-7,-4-1 0,0-2-3,0-2 0,0-3-68,0-5 0,0 0-219,0 0 231,-5 0-156,3 1 1,-6 3-179,4 0 1,-1 5-17,1-2 1,1 4-285,-4 0 1,3 1 189,-4-1 364,6 6 0,-13-4 0,2 4 0</inkml:trace>
  <inkml:trace contextRef="#ctx0" brushRef="#br0" timeOffset="25">3974 5870 8024,'-6'0'164,"-4"0"-62,9-5 0,-4 3 141,5-6 0,-4 4-82,0-3 0,0-1 98,4-3 0,0-1-46,0 1-195,0-6 8,0 5 0,0-9 172,0 6-298,0-5 151,0 7 1,0-7-69,0 5 1,0-1 46,0 5 0,0-1-19,0 1 101,0 0-16,0-1-50,0 6 6,0-4-58,5 8 1,2-3-5,4 5 1,2 4-39,2 0 77,3 5-78,-1-8 1,9 5-157,-3-2 1,2-1 153,-2 4 1,4-4-19,-1 1 0,2-2 45,-1 2 0,-3-1-1,3 4 0,-3-3 88,-1 4 1,-1-4 179,1 3 1,-5-3 104,-3 4-299,-2-6 6,-2 3 1,1-4 83,-1 3-26,-5-2-111,0 3-119,-1-5 219,-4 0-681,4 0-13,-5 0 0,-5 0 0,-1 0 0</inkml:trace>
  <inkml:trace contextRef="#ctx0" brushRef="#br0" timeOffset="26">3883 5505 8024,'-11'0'0,"-1"0"0,5 0 362,-1 0-135,5 0 1,-3 0 294,2 0-73,3 0 1,-5 0 217,2 0-374,3 0 1,-4-1 44,5-3-95,0 3 1,0-10-134,0 4 1,1 0 93,3 0 0,2-1-90,5-3 1,5-1-76,-1 1 1,5-4-30,-1-1 0,3 1-6,1 4 1,-1-1 105,1 1 1,0 0-71,0-1 1,4 2 71,-1 2 1,1-1-57,-4 6 1,0-5 45,-1 4 1,5 0-165,0 4 0,-1 0 83,-3 0 1,1 0-111,3 0 1,-3 2-160,3 2 0,-3-2 111,-1 6 0,-4-2-136,0 2 1,-4 2 60,4-3 1,-5 2 17,1-1 1,-2 1 80,-2-5 1,1 3-218,-1-3-54,-4 5-300,3-8 63,-9 4 294,4-5 19,-5 0 0,0 5 0,0 2 0</inkml:trace>
  <inkml:trace contextRef="#ctx0" brushRef="#br0" timeOffset="27">14253 12734 8119,'0'8'-602,"0"-1"0,0-3 1300,0 4-151,0-6 205,-5 4-333,4-6 28,-9 0-42,8 0 17,-3 0-26,0 0 47,4 0-444,-4 0 0,6 0-42,3 0 1,2 0-64,6 0 0,1 0-15,2 0 0,3 0 108,4 0 1,1 0-144,0 0 0,1 0 18,3 0 0,-3-4-96,3 0 0,-1-5 109,-3 1 1,2 2-12,-6-2 1,2 5 58,-2-5 1,-1 4 28,-3-3 1,-4 3-41,1-4-50,-1 6-104,-5-3 121,1 0-230,-2 3 0,-5-2 80,0 8 1,0-1-582,0 4 852,-5-4 0,-2 7 0,-4-4 0</inkml:trace>
  <inkml:trace contextRef="#ctx0" brushRef="#br0" timeOffset="28">14253 12860 8119,'-11'0'0,"-1"-1"108,1-3 1,0 3 178,-1-3 1,5-3 70,-1 0 1,2-3-51,-2-2 0,-2-4-186,2-3 1,3-3 76,1-1 1,2 0-39,-2 1 0,3-5 77,-3 0 1,3 1-296,1 3 1,0 0-142,0 0 1,3 0 130,1 0 0,1 4-64,-1 0 0,1 5 72,3-1 1,2 6-114,-2 2 1,2 4 116,1-1 1,1 4-198,-1 4 1,-2 4 82,2 7 1,-6 3-9,7 5 0,-3-1-56,2 1 0,1 1-66,-1 3 1,-3-3-63,-1 3 0,1-3 92,3-1 0,-3-5-319,-1-3 588,-4-3 0,7-5 0,-4-2 0</inkml:trace>
  <inkml:trace contextRef="#ctx0" brushRef="#br0" timeOffset="29">14208 12300 8297,'-12'0'1374,"6"0"-495,1 0-341,0 0-128,3 0 0,6-4-413,8 1 0,7-5 69,0 4 1,2-1-162,2 1 0,4 3-25,-1-3 1,2-1-78,-1 1 0,-2 1 10,6 3 1,-6-4 101,2 0 1,-3 0-132,-1 4 0,-2 0 31,-2 0 0,2-4 90,-6 1 0,0-1 6,-3 4 0,-5 0 275,1 0 20,-6 0 45,3 0 1220,-5 0-1458,-5-5 1,3 3 52,-6-1 0,6-4-14,-2 0 1,-1 0-41,1 0 1,-4-2 90,5-6-51,-1 2 7,-1-4 0,3 1 0,-1-3 1,1 1-68,2-1 0,0 4 68,0-4 0,0 4-180,0-4 0,-1 5 60,-3-2-229,3-1 0,-4 4-195,5-2 0,0 6-957,0 1 71,-5 6 1370,4-3 0,-10 10 0,5 1 0</inkml:trace>
  <inkml:trace contextRef="#ctx0" brushRef="#br0" timeOffset="30">14482 12289 8018,'-8'4'221,"0"-1"141,6 1-286,-3-4 1,4 0 91,-3 0 0,2-6 138,-1-5 1,0-2-82,-1-6 1,3 0-69,-3-4 1,-1 3-175,1-3 1,-3 6 67,3-6 0,-1 4-195,1 0 1,2-1 80,-6 5 1,5 0-417,0 3 0,-3 1 186,3-1 1,-2 2-442,1 3 734,3 1 0,-15 1 0,4-1 0</inkml:trace>
  <inkml:trace contextRef="#ctx0" brushRef="#br0" timeOffset="31">14162 12277 8169,'-12'-6'0,"6"-4"538,2 2 1,-1-7-97,1-4 0,-1-3 69,2 0 0,1-1-29,-2 0 0,2-4-108,-2 1 0,3-2-346,-3 1 0,1 3 76,0-3 1,1 4-1037,-1 4 0,-2-2 932,1 2 0,0-3 0,4-1 0</inkml:trace>
  <inkml:trace contextRef="#ctx0" brushRef="#br0" timeOffset="32">14173 11706 7761,'-6'0'-816,"1"0"1067,5 0 104,0-5-164,0 4 251,0-4-247,0 5 1,1-4 144,3 0 0,4 1-168,7 3 1,3 0 30,4 0 0,3 0-274,1 0 0,3 1 88,6 3 1,-1 2-274,0 5 0,-1 1 97,-2-1 0,0-1-8,-4-2 0,0 1-88,-5-5 1,-4 3-54,-3-3 0,-2 0-54,-1-4 56,-6 0-215,4 0 447,-9 0 0,-6-5 1,-7-2-1</inkml:trace>
  <inkml:trace contextRef="#ctx0" brushRef="#br0" timeOffset="33">14185 11729 8403,'-12'-5'-408,"1"4"339,-1-3 1,5 3 632,-1 1 0,4-4 372,-3 0 111,4 0-628,-2-1 1,10-1-260,3-5 0,7-1-13,4 1 0,3 2-225,1-3 0,4 4 1,4-8 58,2 4 163,-4 0 1,4-3-409,-2 0 0,2-4 131,1 3 1,-5-3-328,-2 4 0,-3-4 178,-1 4 0,-2-4 7,-2 4 1,2-1 173,-6 5 1,0 1 23,-4 2 1,1-2-135,-1 2 0,-3 3-25,-1 2-737,-4 1 331,7 2 642,-9 0 0,4 5 0,-5 2 0</inkml:trace>
  <inkml:trace contextRef="#ctx0" brushRef="#br0" timeOffset="34">14573 11752 8160,'-6'0'155,"1"0"0,5-1-228,0-3 0,0-6 96,0-5 0,0-6 191,0 2 1,0-2-148,0-2 1,0 0-99,0 0 1,0-3-368,0-1 0,0 4 210,0 4 0,-2 1-90,-1-1 0,0-1 278,-5 5 0,1-6 0,-5 4 0</inkml:trace>
  <inkml:trace contextRef="#ctx0" brushRef="#br0" timeOffset="35">14276 11295 8318,'-8'0'570,"1"0"-132,-1 0-17,2 0-24,1 0 679,5 0-721,5 0 1,3 0-370,7 0 1,3 0 211,4 0 0,6-4-295,3 1 0,0-5-220,0 4 1,1-3 236,-6 3 1,5-1-381,-5 1 1,1 1 241,-4-4 1,-2 4-122,-2-1 0,2 2 63,-6-2 1,-4 3-39,-3-3 1,-4 3-517,3 1 332,-4 0-183,2 0 681,-5 0 0,-5 5 0,-1 1 0</inkml:trace>
  <inkml:trace contextRef="#ctx0" brushRef="#br0" timeOffset="36">14276 11375 8211,'-11'-5'323,"-1"3"-136,1-6 0,3 4 0,1-3 0,0-1 93,0-4 0,0-3-32,3 0 0,2-1-62,-6 0 1,6-1 76,-2-6 0,3 0-214,1 0 1,0-4 92,0 1 0,0-1-165,0 4 1,1 2 0,3 2 1,-2-2-2,6 6 0,0 1-62,3 7 0,2-2 76,2 5 0,-1 0-251,5 4 1,-4 3 115,4 4 0,-1 1-252,1 7 0,3 2 158,-3-2 1,2 5-118,2-1 1,-4-1 163,0 1 1,-5-6 71,1-2 1,2 0 86,-2-3 1,0-3-126,-3-1 1,-1-3 289,0-1 0,-3 0-58,0 0 0,-2-5 166,2-3 0,2 2-57,-3-1 0,-2-1 16,-1-3 1,1-1-95,-1 1 0,0-2-35,-4-2 1,4 1-89,0-5 0,-1 4 76,-3-5 1,4 5-431,0-4 0,0 5 144,-4-1 1,0-1-883,0 0 1109,0 1 0,-5 4 0,-2-1 0</inkml:trace>
  <inkml:trace contextRef="#ctx0" brushRef="#br0" timeOffset="37">14196 10496 8272,'0'11'-5,"-4"-3"153,1-1 1,-1-3 103,4 4 0,-2-6-3,-1 2-8,1 3 1,-3-1-26,5 5 0,-1-3 35,-3 0 32,3-1 1,-4 5-200,5-1 1,4 0 94,-1 1 1,5-1-174,-4 1 0,5 3 21,-2 0 0,0 0-3,0-3 1,1-2 71,3-2 0,-3 0-212,0-4 1,-1 0-51,5-4 1,-2-1 148,-3-3 0,4-2 105,-4-6 0,3 0-62,2-4 0,-5 2 99,1-5 1,0 0-81,3-4 0,0 1 47,1-1 0,-1 0-13,1 0 0,-1 0-69,1 0 1,-1 4-39,0 0 1,1 5-7,-1-1 1,4 2-102,1 2 0,-1 3 90,-4 1 0,1 4-191,-1-1 1,1 3 62,-1 1 1,2 9-107,2 2 0,-2 8 39,2 1 1,-6 1 40,-2 2 1,0 4 31,0-1 0,2 2 4,-5-1 1,0-3 69,-4 3 1,0-7-48,0-1 0,0-9-154,0 1 1,-1-7 112,-3 0 1,1-3-338,-4-1 1,-2-6 517,-7-5 0,4-6 0,-5-6 0</inkml:trace>
  <inkml:trace contextRef="#ctx0" brushRef="#br0" timeOffset="38">14356 10290 8164,'-11'-6'0,"-1"1"390,1 5 1,3 0-85,1 0 1,3 0 529,-4 0-524,6 0 1,-2 1-118,8 3 0,2-3-156,5 3 1,6 1 139,2-1 1,2 3-148,2-3 0,0 0 129,0-4 1,0 0-269,0 0 0,-1 0 81,1 0 0,-4-5-178,0-3 0,-5-2 98,2-1 0,-4-1-37,0 1 1,-2-6 79,-3-2 0,-1-1 49,-6 1 0,0-3 38,0 3 1,-2-2-43,-2-2 0,-2 0 110,-5 0 1,-2 2-91,-2 2 1,1-2 291,-5 6 0,0 1-68,-4 7 1,0-2-92,0 5 0,-1 1-75,-3 7 0,0 8-98,-4 7 1,3 4-70,5 3 1,2 3 113,2 6 0,7-5-535,9 1 1,1-6 224,2 2 1,2-8-582,1-4 1,4-4 883,4-3 0,1 2 0,-1-4 0</inkml:trace>
  <inkml:trace contextRef="#ctx0" brushRef="#br0" timeOffset="39">14208 9868 6701,'-12'0'-524,"6"0"1375,1 0-198,5 0 1,5 0-425,2 0 0,9-4 55,3 0 0,-2 0-91,2 4 1,4-4-236,4 1 0,1-2 171,-1 1 1,-3 2-249,2-1 0,2 1 72,-1 2 0,-2-3-140,-6-1 0,2-1 56,-6 1 1,0 1-54,-4-4 1,1 3-374,-1-4 283,1 6 1,-5-7-345,1 5 275,-6 0 234,4-1-22,-6 4 0,-2-4-19,-2 5 0,-2 0 150,-5 0 0,-5 4 0,1-1 0,-5 1 0,1-4 0,-3 0 22,-1 0 1,1 0-77,-1 0 0,0 0 467,0 0 1,2 0-177,2 0 1,-2 0 1083,6 0-896,0 0 1,3 0 914,1 0-552,5 0-339,1 0-239,5 0 0,5-4-288,2 1 0,7-10 108,1 2 0,6-3-234,-2 2 0,2-4 110,2-3 0,0 1-78,0-1 0,-2 5 88,-2-1 0,-2 2 201,-6 2 0,1-1-9,-1 1 1,-1-1-80,-2 1 1,1 3 165,-5 1-94,-1-1-149,-3-3 1,0 3 100,0 0 0,-1 6 162,-3-2 1,-3 1-103,-8 0 0,1 1 98,-5-1 1,-1 3 146,-2 3 0,-6 0-177,-3 5 1,-2-2-18,-1 2 0,-4 0 7,0-4 1,0 4-233,4-4 0,4-1 96,4-3 1,7 0-292,3 0 0,4 0-423,0 0 83,6 0 1,1-1-774,5-3 0,1 2 608,3-6 1,2 4-636,6-3 1396,4 4 0,2-7 0,5 4 0</inkml:trace>
  <inkml:trace contextRef="#ctx0" brushRef="#br0" timeOffset="40">14002 8851 8081,'-11'0'-110,"-1"0"0,5 0 116,-1 0 1,4 0 148,-4 0 1,5 0 636,-5 0-250,6-5 5,-4 4-120,6-4-85,0 5 1,6 4-256,1-1 0,3 5 3,2-4 1,3 3-101,0-3 0,7 5 5,1-1 0,1 2 88,6 1 1,-3-3-156,3 0 0,1-1 21,3 5 1,-4-2-84,1-3 0,-1 3 33,5-2 0,-2-2-118,-3 2 1,3-5-30,-2 0 0,-4-1-5,0-2 0,1-2 122,-1-1 1,-2-4 20,-6-4 0,3-4-29,-3-1 0,-3-3 16,-1 4 1,-2-4 207,-2 4 1,1-2-118,-1 2 1,1 2 157,-1-2 1,-3 2-118,-1 2-63,-4 0 44,2 4-24,0-3-277,-4 9 199,4-9 97,-5 8-558,0-3 167,0 5 406,-5 0 0,-1 0 0,-5 0 0</inkml:trace>
  <inkml:trace contextRef="#ctx0" brushRef="#br0" timeOffset="41">14139 8600 8111,'-8'0'-144,"1"0"378,4 0-46,-2 0 223,5 0 1,5-4-206,3 0 1,2 0-133,1 4 1,6 0 82,2 0 0,-1-3-146,1-1 1,0 0-81,4 4 1,3 0 74,1 0 0,1 0-196,-1 0 0,-2 0 72,5 0 0,-4 0-12,0 0 0,-5 0 0,-2 0 1,-4-4-79,4 0 0,-5-1 44,1 2 1,-6 1 30,-1-2-394,-1-2 206,0 5-466,3-4 787,-9 5 0,-1 0 0,-6 0 0</inkml:trace>
  <inkml:trace contextRef="#ctx0" brushRef="#br0" timeOffset="42">14196 8360 8223,'-16'0'0,"3"0"316,-2 0 0,6 0 249,1 0-86,1 0 0,-1 0 154,0 0-274,6 0-128,-3 0 1,5 1-129,0 3 0,1 1-161,3 3 1,2 2 124,6-2 0,-1-2-186,0 2 1,2-5 53,2 5 1,-2-5-87,2 0 0,2-1 1,-2-2 1,0-5-9,-3-3 0,-1-2 41,1-2 1,-5 0 51,1-4 1,-6 2 11,2-5 0,-3 4 4,-1-4 0,0 5 246,0-1 0,-5 1-80,-2-1 0,-3 6 170,-2-3 1,1 5-64,-1-1 1,1 3-148,-1 5 0,-3 0 37,0 0 0,-5 3-458,1 4 0,2 1-105,2 7 0,-2-2 245,2-2 1,5 1-1170,6-1 895,3 1 0,1-1-261,0 0 0,6-3 739,6 0 0,0-2 0,7 2 0,0 7 0,4-3 0</inkml:trace>
  <inkml:trace contextRef="#ctx0" brushRef="#br0" timeOffset="43">14356 8394 8223,'6'2'188,"-2"1"47,-3-1 0,3 4 805,0-2-613,5-3 1,-3 8-274,6-5 0,-1 0 110,1-4 1,-1 1-257,0 3 1,1-3 73,-1 3 1,1-3-226,-1-1 1,0 0 102,1 0 0,-1-4-236,1 0 0,-2-4-9,-2 0 0,2-2 113,-3-2 1,-2 1 121,-1-1 0,1 0-2,-1-3 1,0 2 106,-4-2 0,0-2-85,0 2 0,-4-4 197,0 4 0,-5-2-10,2 2 1,-3 2 109,-2-2 0,-1 6-132,-2 2 1,1 4-48,-5-1 0,0 3-346,-4 1 1,4 6 126,0 6 1,2 4-136,-2 7 1,3 0 62,9 0 1,2 0-487,5-1 1,0-4 100,0-3 1,5 1 587,2-5 0,3 8 0,2-6 0</inkml:trace>
  <inkml:trace contextRef="#ctx0" brushRef="#br0" timeOffset="44">14105 8063 8074,'-12'0'0,"5"0"275,-1 0 1,4 0 315,-3 0 63,4 0 212,-2 0-462,5 0 0,5 0-241,3 0 0,2 0-203,1 0 0,2 0 127,2 0 0,-1-4-169,5 1 1,0-3 42,4 3 1,-4 0-73,0-5 0,-4 6-82,4-2 0,-5 3 120,2 1 1,-4-4-18,0 0 78,-1 0 16,1 4 118,-6 0 0,0 2-120,-2 2 70,-3-3 1,4 5-37,-5-2 106,0-3 37,0 4-80,0-5-64,-5 0 0,3 0 7,-6 0 0,4 0 35,-3 0 1,3 0-34,-4 0 1,5-1 107,-5-3 0,5 2-59,0-6 1,0 2 3,-1-2 0,3-2-28,-3 2 0,3-3 9,1-4 0,0 2-140,0-2 1,1 1 129,3-1 0,-1 2-192,4-2 1,1-2 96,3 2 0,1 0-134,-1 3 1,0 1 87,1-1 1,3 2-127,0 3 0,1-2 61,-5 5 0,0 0 55,1 4 0,3 0-1,0 0 0,0 5 7,-3 3 1,-1 3-172,1 5 1,-1 1 95,1 6 1,-2 0-162,-3 0 0,2 0 102,-5 0 1,4-2-168,-5-2 0,1 1-88,-4-4 1,0-1-326,0-4 294,0 1 253,-5-6 0,-1-1 244,-6-5 0,-4 0 0,-2 0 0</inkml:trace>
  <inkml:trace contextRef="#ctx0" brushRef="#br0" timeOffset="45">14105 8063 8083,'-12'0'-177,"6"0"157,-4 0-1,4 0 77,-1 0-67,2 0-4,0 0 1097,4 0-462,-4 0-312,0 0 1,3-5 112,-1-3 1,1-2-223,2-1 0,0-6-168,0-2 0,0-2-116,0-2 1,0 0 102,0 0 0,0 4-279,0 0 1,0 1 123,0-1 0,0 3-531,0 4 284,0 1-1046,0 0 1430,0 4 0,0 2 0,0 5 0</inkml:trace>
  <inkml:trace contextRef="#ctx0" brushRef="#br0" timeOffset="46">14116 7743 7996,'-11'0'-394,"3"-1"287,1-3 0,4 2 559,-1-6-255,3 6 0,1-9 408,0 4-350,0-3 0,0-6-113,0 1 0,0 0 61,0 4 0,0-1-56,0 1 0,-4-2 72,0-2 0,1 2-21,3-2 0,0 2-149,0 2 1,0-1-131,0 1 0,0 0 84,0-1 1,0 4-190,0 1 80,-6-1-80,5-3 135,-4-1 0,5 5-293,0-1 172,0 6 330,0-3 0,0 3-50,0-2-110,0 3-71,0-4 271,0 5 1,1-4-59,3 1 1,-1-1-73,4 4 0,-3 0-7,4 0 1,-1 0-123,5 0 0,3 1 93,0 3 1,4-2 1,-4 6 1,10-4 41,-3 3 0,4 1-41,-3 3 0,5 1-34,2-1 0,-1 1 17,2-1 0,-6-1-12,2-2 1,-7 2 63,-1-2 0,-5-3-2,1-1 1,-2-2 21,-2 2 1,-3-3 5,0 3 0,-5-3-64,5-1 68,-5 0-357,2 0-1015,-5 0 492,0-5 0,-5 4 780,-3-3 0,-2-2 0,-2-1 0</inkml:trace>
  <inkml:trace contextRef="#ctx0" brushRef="#br0" timeOffset="47">14265 7229 6723,'0'7'606,"0"-2"1,0-4-318,0 3-2,0-3 3,0 4 894,0-5-1017,5-5 1,-4-1 20,3-6 0,-3 1-252,-1 0 1,0-1 135,0 1 1,0-2-220,0-2 1,0 2 76,0-2 1,0 6-335,0 1 107,0 1-983,0 0-220,-5 2 1500,4 5 0,-9 5 0,3 2 0</inkml:trace>
  <inkml:trace contextRef="#ctx0" brushRef="#br0" timeOffset="48">14105 6887 8082,'-12'0'1883,"6"0"-1245,1 0-210,5 0 1,6 0-366,6 0 0,4 0-159,7 0 0,1 0 145,3 0 1,-2 4-50,6-1 0,-1 1 1,4-4 0,-3 4-389,-1 0 1,-1 0 143,2-4 0,1 0-266,-6 0 1,0 0 193,-7 0 1,1 0-191,-5 0 377,0 0 1,-3 0 189,-1 0-521,-4 0 237,-2 0 223,-5 0 0,0 0 0</inkml:trace>
  <inkml:trace contextRef="#ctx0" brushRef="#br0" timeOffset="49">14276 6498 8209,'-5'-6'158,"-3"2"1,2 3-39,-2 1 1,5-4 74,-5 0 0,0 1 209,-3 3 1,3 0-75,1 0 1,-1 0 72,-3 0-156,-1 0 1,1 1-88,-1 3 0,5-2-17,-1 6 1,4-1-124,-3 5 1,4-1-61,-1 1 1,3 0 65,1 4 0,0-2-87,0 5 1,0-4 48,0 4 0,5-5-210,3 1 0,2 2 87,1-2 1,5-1-86,-1-7 0,1 2 16,0-5 1,-4 0-73,4-4 1,-4 0-20,0 0 1,-1-5 101,1-3 0,-2-2-81,-3-1 1,2-1 36,-5 1 1,0-4 305,-4-1 0,0 1-133,0 4 1,-2-1 90,-1 1 1,-4-1 78,-4 1 1,2 1 205,-2 2 0,6-1 466,-7 6-555,-2-6 0,1 6 346,-2-4-151,8 4-476,-4-2 140,10 5 0,-3 0-134,8 0 1,6 0 20,6 0 0,4 0 34,-1 0 1,8 0-85,3 0 0,-1 0 41,2 0 0,-5 0-153,5 0 0,-6 0 49,2 0 0,-3 0-130,-1 0 1,-4-1 56,0-3 0,-5 3-163,1-3 0,-4 1-362,-3-1 140,2 3 602,-9-4 0,5 0 0,-6-1 0</inkml:trace>
  <inkml:trace contextRef="#ctx0" brushRef="#br0" timeOffset="50">14219 6384 8161,'-11'0'0,"-1"0"-170,1 0 0,1-5 126,2-2 0,-2 0 570,2 0 0,2 3-174,-2-4 1,2 4 544,-2-3-631,-2-1 0,9-3-260,-3-1 1,-1 5-39,1-1 0,0 0 138,4-3 0,0 0 65,0-1 1,0 1-16,0-1 1,0 1-108,0 0 1,4 3-48,0 0 1,4 1-60,-5-5 0,6 6 84,-1 2 1,2-1 81,1 1 1,1 0 105,-1 4-960,1 0 0,-1 2 413,1 2 0,-5-2 241,1 6 1,-4-5 223,3 5 1,-3-4-91,4 3 1,-6-3 349,2 4 3,-3-6 37,4 4-362,-3-6 102,3 0-111,-5 0 38,5 0-165,1-6 0,6 0 53,-1-5 1,-3 3-3,-1 0 0,1 1-2,3-5 0,1 1 29,-1 0 1,0 0-56,1 4 0,1-2 50,2 5 0,-3-3-89,4 3 1,-4 0 70,0 4 0,3 1-76,0 3 0,0-1 57,-3 4 0,-1 5-5,1 3 0,-1 5-44,1-1 0,-5-1 45,1 1 1,-4 0 54,3 4 1,-4 0-45,1-1 0,-3 1-251,-1 0 0,0-5-127,0-3-379,0-2 1,-1-3 778,-3-2 0,-3-8 0,-4-7 0</inkml:trace>
  <inkml:trace contextRef="#ctx0" brushRef="#br0" timeOffset="51">14208 5813 8092,'-12'0'793,"1"0"0,-1-4-681,1 1 1,3-1 9,1 4 0,3 0 747,-4 0-284,6 0-508,-3 0 283,5 0-381,0 5 0,1 1 46,3 6 1,-2-5-14,6 1 0,3-1-38,4 5 0,5-1 70,-5 1 1,5-1-114,-1 1 0,3-1 56,1 0 1,1 1-52,2-1 1,-2-3 70,3-1 0,-2 0-97,2 0 0,-7-1 16,3-6 1,-4 0 71,0 0 0,2 0-178,-6 0 0,0-2 89,-4-2 0,-3-2-112,0-5 1,-2-1 77,2 1 1,-3-2-104,-5-2 1,0 2 126,0-2 0,0-1 61,0 0 1,-2-3-17,-1 4 0,-4 0 128,-4 3 0,-1 2-16,1 3 1,-2-2-94,-2 5 0,2 0 290,-2 4 1,-1 0-84,0 0 1,3 10 44,5 5 1,-1 6-12,5 2 0,0 1-392,4 2 0,2-1-628,1 1 0,3-2 164,1-1 652,3-5 0,-3 3 0,4-3 0</inkml:trace>
  <inkml:trace contextRef="#ctx0" brushRef="#br0" timeOffset="52">14025 5699 7981,'-7'0'-654,"-3"0"793,9 0 1,-5 0 633,2 0 194,3 0-281,-4 0 1065,5 0-1774,0-5 1,1-1 112,3-6 1,3 1-38,8-1 0,-1 1 48,5-1 1,1 1 99,2 0 1,1-1-90,0 1 1,0-1-9,0 1 0,0 0 24,-1-1 1,1 5 164,0-1 1,4 4-64,-1-4 0,1 6-79,-4-2 0,0 2-72,0-2 1,-4 3-206,0-3 1,-4 2-15,4 2 0,-5-3 99,1-1 0,-2 0-31,-2 4 0,4 0 40,1 0 1,-1 0 92,-4 0 0,1 0-64,-1 0 0,1 1-4,-1 3 1,0 1-64,1 3 0,-1 2 90,1-2 1,-1-2-447,0 2 132,1-1-74,-1 5 117,1-1-264,-1-5 271,-4 4 0,-1-8-147,-2 2-68,-3-3 165,4-1-499,-5 0 218,-5 0 575,4 0 0,-15-5 0,4-2 0</inkml:trace>
  <inkml:trace contextRef="#ctx0" brushRef="#br1" timeOffset="53">5174 13602 7907,'0'-6'-77,"0"1"1370,0 5 0,0 9-1208,0 2 1,0 8 115,0 0 0,1 3-266,3 1 0,-2 5 69,6 2 0,-2 2 13,2-2 0,2 2-34,-2-5 0,0 3-131,0-3 1,1 3 14,-5-3 0,3-4-31,-3-4 0,4-4 82,-4 4 0,3-5 58,-3 1 1,1-6-295,-1-1 252,-3-1-256,4 5 140,-5-1-909,0-5 527,0-1 564,0-5 0,0 0 0</inkml:trace>
  <inkml:trace contextRef="#ctx0" brushRef="#br1" timeOffset="54">5185 13671 7907,'0'-12'0,"0"-3"87,0 0 1,0 0 162,0 3 1,1 1-33,3-1 0,-1 2 58,4 3 0,2-4-44,6 4 1,-1-2-11,5 1 0,0-1-86,4 6 1,4-2 44,0 1 1,-1 3-91,-3-3 0,4 2 97,-1 2 0,1 6-118,-4 1 1,0 1-199,0 3 0,-6-2 92,-1 6 1,-4-1-208,0 1 1,-6-1 127,-2 5 0,-3-1-288,-1 1 1,-5 3 161,-3-3 0,-3-1 13,-4 1 1,-3-4 64,-5 4 0,0-1 38,0 1 1,-3 1 159,-1-5 1,0 4-106,5-3 0,0-1 295,3-4 1,-1 1-109,5-1 1,-1-3 132,5-1 0,5-3-63,2 4 1,2-5-77,2 5 1,6-2 15,1 2 1,8 2-5,4-2 1,8-2-41,3 2 0,2-2 6,-1 2 1,4 2-158,-4-2 1,0 0 82,-4 0 1,-4 2-195,0-2 1,0-2 58,-4 2 0,1-4 4,-1 3 1,1-4 99,-5 0 0,2 0 63,-2 1-39,-2-3 1,3 4 42,-4-5-103,-6 0 97,4 0-1089,-8 0 1044,3 0 0,-5 0 0,0 0 0</inkml:trace>
  <inkml:trace contextRef="#ctx0" brushRef="#br1" timeOffset="55">6053 13591 7861,'-5'-12'0,"4"5"352,-3-1 74,3 1 153,1 0-42,0-3 225,0 9-459,0-4-21,0 5 0,0 6-91,0 5 0,0 6-112,0 6 1,0 1 59,0 3 1,-2 2-319,-1 5 1,0 2-77,-5 2 0,5-3-182,-5 3 0,5-2 69,0-2 0,-2-5-132,1-2 0,0-4 184,4-4 0,0 1 26,0-5 1,0-3 155,0-5-163,0 1-128,0-2 212,0-1 213,0-5 0,0 0 0</inkml:trace>
  <inkml:trace contextRef="#ctx0" brushRef="#br1" timeOffset="56">6064 13602 7866,'0'-11'0,"-1"-1"425,-3 1 1,3 0 383,-3-1-548,3 1 1,1 3 828,0 0-693,0 6 0,1-3-292,3 5 1,-1 5 80,4 3 0,1 6-153,3 1 0,5 5 49,-1-1 0,4 6-68,-4 2 1,4 5 33,-4-2 0,6-1-94,-2 2 1,-2-4-424,2 3 1,-1-5 211,1 2 0,-1-3-362,-3-1 1,-2 0 238,2 0 1,-2-4-75,-2 0 0,-1-5 91,-2 1 0,2 1 203,-2 0 0,1-1 38,-2-4 0,2-3 122,-5 0-76,5-1 1,-7 3-65,6-2 0,-5-2-196,0-2 336,-1-3 0,-2 4 0,0-5 0</inkml:trace>
  <inkml:trace contextRef="#ctx0" brushRef="#br1" timeOffset="57">6007 13956 7843,'0'-6'0,"2"1"323,1 5 0,0 0 66,5 0 1,0 0 12,8 0 0,1 4-186,6-1 1,5 1-24,3-4 1,-2 4-312,1 0 0,-4 0 109,0-4 0,-2 0-31,-1 0 1,0 0 43,0 0 0,-5 0-1340,-3 0 1336,-2 0 0,3-10 0,2-3 0</inkml:trace>
  <inkml:trace contextRef="#ctx0" brushRef="#br1" timeOffset="58">6715 13648 7842,'0'-6'-126,"0"-5"266,0 10-25,0-9 1,-3 7 114,-1-4 1,0 3 409,4-4-138,0 6 2,0-3-355,0 0 0,0 5 83,0 0 0,0 5-295,0 6 0,0 7 94,0 5 0,1 5-150,3 6 1,-1-1-41,4-3 1,-3 7-172,4-2 0,-4 1 175,3-1 0,-4-5-85,0 1 0,3-7-44,-3-2 1,1 0-68,-4-7 370,0 1 0,0-5-250,0 0-232,0-4-106,0-2 398,0-5 1,5-5-1,2-2 1</inkml:trace>
  <inkml:trace contextRef="#ctx0" brushRef="#br1" timeOffset="59">6750 13819 7887,'-7'-18'0,"1"2"54,2 5 1,3-1 174,-3 1 0,3-1 543,1 1-236,0 5-183,0-5 0,5 11-141,3 0 0,3 5-54,4 7 0,3 4 4,5 3 1,-2 6-133,-2-3 0,7 9 31,-3-5 0,6 1 8,-3 0 0,2-4-364,-1-4 0,-3 1 157,3-5 0,-4 0-172,-4-3 0,1-2 165,-5-2 0,0 0 96,-3-4 1,-1 0 175,1-4 425,-6 0 215,4 0-503,-9 0 1,5-1-26,-6-3 1,0 1-25,0-4 0,0-1 127,0-3 0,0-1-59,0 1 0,0-2-33,0-2 1,-4-1-69,0-3 1,0-7-127,4 3 1,-4-6-200,1 2 0,-1-4 116,4 0 0,0 2-230,0-1 1,0 4 130,0 0 1,0 2-81,0 1 1,4 4-120,-1 0 0,1 5-155,-4-2 0,0 4 43,0 0 0,1 2-57,3 3 0,-1-2-125,4 5 1,-3 0 195,4 4 0,-1 3-114,5 4 0,-5 1 150,1 7 1,-4-2 386,3-2 0,1 1 0,4-1 0</inkml:trace>
  <inkml:trace contextRef="#ctx0" brushRef="#br1" timeOffset="60">7469 13602 7929,'7'-5'829,"-2"-1"-341,-5-1 242,0 2 299,0 5-620,-5 0 0,3 5-119,-1 3 1,1 7-264,2 4 0,0 4 91,0 4 0,0 2-141,0 5 1,5 2-77,3 2 0,2-3-99,2 4 1,-5-8 89,1 0 1,-2-6-125,2 2 0,1-4-143,-6-4 0,5-3-122,-4-4 447,5-1-173,-8 0-54,9-4-347,-9-2-580,4-5 751,-5 0 1,-1-5-384,-3-3 836,-2-2 0,-5-7 0,-1 0 0</inkml:trace>
  <inkml:trace contextRef="#ctx0" brushRef="#br1" timeOffset="61">7412 13659 7826,'0'-17'0,"0"0"0,0 6 0,5-1 580,3 1 1,2 1-130,1 2 1,2 2 69,2 2 1,2 3-171,2-3 0,4 3 14,0 1 1,3 5-261,5 2 0,0 7 67,-4 1 0,3 6-293,-3-2 1,4 6 124,-5 2 0,1 3-355,-4-3 0,-4 1-17,0-2 0,-7-1-191,0 1 0,-2-3 213,-6-4 0,0 1-103,-4-4 1,0 3 87,0-4 0,-5 1 74,-3 0 0,-7-4 33,-4 4 1,-4-2 30,-4 1 1,2-3 0,-6 4 0,1-2 222,-4 1 0,4-6 0,4 2 0,2-3 0,1-1 0,5-2 368,3-5 0,6 0 818,1 0-908,6 0-718,-3 0 0,5-5 440,0-2 0,10-3 0,3-2 0</inkml:trace>
  <inkml:trace contextRef="#ctx0" brushRef="#br1" timeOffset="62">8280 13579 7777,'-6'-5'-986,"-3"3"1503,5-6 1,0 4 295,4-3-410,-5 4 0,0-3 254,-2 2-156,-4 3-71,5-4-221,-5 5 1,-1 1-182,1 3 1,3 3 128,1 9 0,-1 1-171,-4 6 0,1 1-5,0 3 0,-1-2 6,1 6 0,1-1-66,2 5 1,-1-2-104,5-3 0,1 3-128,3-3 1,1-2 147,3-1 0,2-4-82,5-4 1,1 1 108,-1-5 1,4 1 61,1-5 1,3-1-50,-4-2 0,5 1 9,-1-5 0,3-1-7,1-3 0,0 0 27,-1 0 1,1-5 116,0-2 1,0-3-93,0-2 0,0-3 176,-1 0 0,0-4-109,-3 3 0,1-4 311,-4 1 1,-2-3-41,-7 0 0,-2-2 68,-5-3 1,0 1-106,0-4 1,-6 1-11,-6-2 1,0 0-221,-7 4 0,-4-2 99,-4 6 1,-4-1-452,0 9 0,2 1 204,-2 6 1,10 3-1135,-2 5 636,8 0 1,0 1-756,7 3 1398,3 2 0,10 6 0,1-1 0</inkml:trace>
  <inkml:trace contextRef="#ctx0" brushRef="#br1" timeOffset="63">8760 13568 7780,'0'-11'372,"0"4"1,0 1 219,0 2 244,0 3 30,0-4-601,0 5 1,1 5-108,3 2 0,-2 7-12,6 2 1,-2 8-172,2-1 0,1 7 66,-5 0 1,3 3-134,-3 2 1,0-2-290,-4-3 1,0 2 173,0-5 0,4-1-70,0-3 0,1-5 75,-2-3 0,0-2 28,5-2 0,-5-1-189,5-2 74,-5 2-65,7-9-245,-9 4-42,4-5 0,-5-5 641,0-2 0,-5 2 0,-1-11 0,-6 4 0</inkml:trace>
  <inkml:trace contextRef="#ctx0" brushRef="#br1" timeOffset="64">8805 13648 7889,'0'-11'0,"0"-1"450,0 1 0,0-1 9,0 1 1,0 3 380,0 1-221,0 4 75,0-2-504,6 5 1,4 5 38,5 3 0,4 6-195,-4 1 0,4 1-69,-4 0 0,5-2-83,-5 5 1,4-5 70,-4 1 0,1-3-170,0 0 1,-4-1 65,4 1 0,-4-6 45,0-2 1,-1 1 3,1-1 1,-1 0 29,0-4 0,1 0-76,-1 0 0,1-4 104,-1 0 0,1-5-71,-1 1 1,0-2 116,1-1 1,-1-2 3,1-2 0,-1 1 6,0-5 0,1 0 126,-1-4 1,1 0 132,-1 0 1,-3 1-58,-1-1 0,0 0 60,0 0 0,2 5-24,-5 3 0,0 6 69,-4 2-235,0 4 0,4 0-148,-1 11 1,5 1 46,-4 10 0,1 5 99,-1 7 1,1 2-61,2 1 1,4 0 22,-4 0 0,2 3-218,-1-3 1,1 2-107,-6-9 1,5 3-124,-4-3 0,1-4 261,-1-4 0,-3-5 187,3 1 0,-2-3-39,2 0 1,-3-5 370,3 1-413,-3 0 1,-1-1-23,0 1-249,0-6-36,0 4-1612,0-6 1954,-5 0 0,-1 0 0,-5 0 0</inkml:trace>
  <inkml:trace contextRef="#ctx0" brushRef="#br1" timeOffset="65">15510 13511 7290,'-7'-5'-1167,"2"2"1601,5-4 1,-1 4 324,-3-1-14,3-2-331,-4 5 145,5-4-304,0 5 0,0 5 39,0 2 0,0 5-115,0 3 0,0 4 26,0 8 0,0-2-230,0 5 1,0 0 92,0 0 0,1 3-175,3-2 1,-2-4 58,6 0 0,-4 1-12,3-1 1,1-2-85,3-6 0,1 1-141,-1-4 0,1 0 115,-1-1 0,4-3 104,1-1 0,-1-1 227,-4-6 1,2 4-131,2-4 1,-2-1 152,2-3 0,1 0-49,0 0 1,0-1 34,-1-3 0,-2-2-38,2-5 0,2-1-39,-2 1 0,4-2-38,-4-2 1,1 1-18,-5-5 1,0 0-108,1-4 0,-5-1 71,1-3 0,-5-2-82,0-5 1,-1 2 52,-2-2 0,0 3-85,0-3 0,-4 1 19,0 6 0,-1 1 31,1 3 1,3 5-184,-3 3-11,3 2 0,2 6-213,3-1 1,-2 5 172,6 0 0,-2 6-584,2 5 0,1-2 880,-5 2 0,5 0 0,-3 3 0</inkml:trace>
  <inkml:trace contextRef="#ctx0" brushRef="#br1" timeOffset="66">16149 13534 7905,'-6'-2'-244,"2"-1"163,-2-4 800,4-4-147,2-1-28,2 6 1,4 1-108,-2 5 1,-2 1-215,6 3 0,-6 4-41,2 7 0,1 3 0,-1 5 1,0 1-131,-4 2 0,4 2 123,0 3 1,-1 0-325,-3-4 0,0 4 119,0-5 1,4 1-390,0-4 1,0-2 148,-4-2 1,4 2 14,-1-6 0,2-1 61,-1-7 1,-2 4-55,1-4-528,4-2 187,-6 5-317,4-8 295,-5 3 611,-5-5 0,-1 0 0,-6 0 0</inkml:trace>
  <inkml:trace contextRef="#ctx0" brushRef="#br1" timeOffset="67">16138 13614 7824,'0'-12'0,"0"1"334,0-1-145,0-4 0,3 3 190,1-2 560,0 7-239,1-2-380,2 9 1,4 2-86,0 11 0,5 3-164,-1 4 1,4 6 91,-4-2 1,5 6-63,-1-2 0,3 1-85,1-1 1,0 0-167,0 4 1,-1-3 16,1-5 0,0-2-168,0-2 0,0-1 119,0-3 1,-1-6 71,1 3 1,-1-4 273,-3 4 0,1-5-126,-5 1 1,1-5 215,-5 0 30,0 4-32,1-6-428,-6 9-616,-1-9-68,-5 5 1,-1-6 384,-3 0 1,2 0-1058,-6 0 810,6 0 722,-9-6 0,5-5 0,-5-7 0</inkml:trace>
  <inkml:trace contextRef="#ctx0" brushRef="#br1" timeOffset="68">16606 13534 7845,'0'-18'0,"0"3"1126,0 2-224,0 2-64,0 4-531,5 2 0,-4 8-52,3 4 0,-1 2-131,0 10 1,-1 4 99,2 4 0,1 4-131,-2 0 1,5 2 91,-4 1 0,3 0-233,-3 1 0,4-6-95,-4-2 0,1-1-49,-1-3 0,-3 1 62,3-9 1,1 4-188,-2-3-458,1-1 536,1-4 0,-2-1-1741,5-2 1980,-6-3 0,-2-5 0,-6 0 0</inkml:trace>
  <inkml:trace contextRef="#ctx0" brushRef="#br1" timeOffset="69">16857 13442 7868,'-6'7'-1734,"1"-2"1734,5-5 0,5 0 0,-3 0-116,6 0 310,-5 0 46,2 0 0,-2-1 172,1-3 319,0 2 205,-4-3-621,0 5 1,0 7 86,0 4 0,0 3-93,0 9 0,0-2-216,0 10 0,5-1 35,3 5 0,2-1-25,1 0 0,1-3-24,-1-1 1,-1-3-214,-2 3 1,1-8-45,-5 1 1,3-7 98,-3 3 1,0-5-90,-4 1 0,1-3-66,3-5-436,-3 4 381,4-5 1,-5 1-66,0 1 0,-1-5-394,-3 0 157,3-1 0,-5-2 591,2 0 0,2-2 0,-1-1 0,-4-4 0,1-4 0</inkml:trace>
  <inkml:trace contextRef="#ctx0" brushRef="#br1" timeOffset="70">17303 13625 7868,'0'-18'-126,"0"3"126,0 2 0,0 2 319,0 0 1,0 3-62,0 0 0,-2 6 137,-1-2 1,-4 3-157,-4 1 1,-4 1-288,-1 3 0,-4 2 6,1 6 0,1 4 135,-1 3 1,0 4-177,-4 4 1,2-2 60,2 5 1,1-4-66,3 0 0,3-1-13,1-3 1,1 1 3,6 0 1,0-4-13,4 0 54,0-5 0,5 1 132,3-7 1,2 1 142,1-5 0,1-1 3,-1-3 0,2 0-80,2 0 0,-2 0 249,2 0 0,-2 2-59,-2 2 0,1-3-127,-1 3 0,2-2-92,2 2 1,-2-2-117,2 6 0,-2-4-269,-2 4 1,0-6 177,1 2 1,-1 1-312,1-1 0,-5 1-21,1-1-1713,-1-3 2137,0 4 0,3-5 0,-4 0 0</inkml:trace>
  <inkml:trace contextRef="#ctx0" brushRef="#br1" timeOffset="71">17554 13522 7868,'-10'-1'1430,"2"-3"-448,3 3-488,5-4 1,0 6-162,0 3 0,0 2-95,0 6 1,0 5-44,0 6 1,0 1-27,0 7 0,0-1-27,0 5 1,1-5-80,3 1 0,-1-2-291,4 1 0,-3 2 161,4-5 1,-6-1-287,2-3 0,1-5 159,-1-3 1,4-2-254,-5-2-205,1 1-399,-4-1-675,0-5 599,0-1 354,0-5 773,-5-5 0,3 3 0,-6-6 0,4-1 0,-4-6 0,1-3 0,-5-5 0</inkml:trace>
  <inkml:trace contextRef="#ctx0" brushRef="#br1" timeOffset="72">17542 13728 7868,'0'-29'-695,"-3"5"521,-1 5 1,0 5 1595,4-2-916,0 4 1,0 4 676,0 0-729,5 6 0,1 2-198,6 8 1,3 5-4,0 3 0,6 4-25,-2-1 0,1 6-121,-1 2 0,3 0 120,-3-4 0,1 3-309,-1 1 0,1 0-83,-5-5 0,5-3-120,-5 0 0,1-5 201,-1 2 1,-2-5-56,2-3 1,-1 1 201,2-6 0,-8 5-107,4-4 1,-3 0 327,2-4 0,-3 0 90,-1 0 21,-4 0 0,3-6-83,-2-1 1,-3-3 42,3-2 0,-3 0-108,-1-4 1,0-1-190,0-6 1,0 0 96,0 0 1,-3-4-143,-1 1 1,-1-6-393,1 2 0,3-2 210,-3 1 1,3 0-477,1 4 1,0 2-103,0 6-753,0-3 28,0 9-22,0-3 1494,0 10 0,0 6 0,0 6 0</inkml:trace>
  <inkml:trace contextRef="#ctx0" brushRef="#br1" timeOffset="73">18388 13545 6534,'6'-5'-123,"4"-1"0,-5-6 369,3 1 0,1 3 36,-6 1 0,1 3 32,-4-4 0,-1 2 183,-3-2 1,2-1-169,-6 6 1,0-1-52,-3 4 0,-4 0 7,0 0 1,-2 0-27,2 0 0,1 1-173,-5 3 1,4 3 111,-4 9 0,5-2-269,-2 5 0,0 1 89,1 7 1,-1-2-50,5 5 0,3 0-43,1 0 1,4 2-55,-1-6 1,4 5-128,4-4 0,0-2 96,7-6 0,-2 3-10,7-3 1,1-3 61,2-1 1,-1-2 183,1-2 1,-4-4-36,4-3 0,0-3 75,4-1 1,-4 0-40,0 0 1,-1 0 197,1 0 0,2-5 83,-6-3 1,4-3-126,-4-4 1,0 1-96,-3-5 0,-5 1 29,1-1 0,-6-4-318,2 0 0,-4-1-129,-4-7 1,-2 1-154,-5-4 0,-6 3 159,-2 1 1,-2 1-166,-2-2 1,0 8-346,0 8 1,4 4 99,0 3 1,5 3 306,-1 5 0,6 0 376,1 0 0,6 5 0,-3 1 0</inkml:trace>
  <inkml:trace contextRef="#ctx0" brushRef="#br1" timeOffset="74">18673 13499 7822,'-7'-1'571,"-1"-3"-228,5-2 1117,-2-5-455,5 4-762,0 2 0,2 6-36,1 3 1,0 8-1,5 7 1,-5 2-14,5 2 1,-4 0 12,3 0 0,0 3-36,0 1 0,3 4 24,-2-5 0,2 5-268,2-5 0,-2 1 73,-3-4 1,4 0-402,-4 0 0,3-2 109,2-2 1,-5-2-52,1-6 0,-2 0-19,2 1 180,2-6 398,-9 4 1,6-8 19,-3 1 141,-3-1-195,4-2 0,-5-5 18,0-3 1,0 2-56,0-2 0,0 0-84,0-3 0,0-2-12,0-2 1,0 1-13,0-5 1,0 0-101,0-4 0,0 0 58,0 1 1,0 0-47,0 3 1,0-1 91,0 4-174,0 1 148,0 9 1,1 1-217,3 5 0,2 6 7,6 6 0,-1 4 90,1 7 1,-1 0-24,0 0 1,5-1 64,-1 1 0,1-1-63,0-3 0,-2 1 44,5-5 0,-5-1 90,1-6 1,1 2-4,-1-2 1,4-3 131,-3-1 0,0-3-51,-1-1 0,-2 0 105,2 0 0,-2 0 212,-2 0 0,-3 0-153,0 0 1,-4-5 329,3-3 0,-4-2-201,0-1 1,-1-2-24,-2-2 0,0-2-92,0-2 0,0-4-184,0 0 0,-4-1-53,0-6 0,-1-1-218,1-3 1,3 4-616,-3-1 1,3 1 417,1-4 0,-4 6-544,0 5 0,0 1 355,4 7 1,0 4-1078,0 3 991,0 5 1,0 0 661,0 6 0,-5 4 0,-1 4 0</inkml:trace>
  <inkml:trace contextRef="#ctx0" brushRef="#br1" timeOffset="75">19404 13465 7063,'-6'-6'1129,"1"0"-336,5 2-527,0 2 0,0-1-67,0 6 1,1 5 12,3 7 0,-3 3-205,3 5 1,1 1 49,-1 3 0,1 1-67,-1 2 1,-3 3 25,3-3 1,1 0-172,-1 0 1,3-5-187,-3 2 1,1-4 178,-1-4 1,-2 1-22,6-4 1,-4-1 79,3-4 1,-3 1-217,4-1 38,-6-5-15,8 5-82,-8-10 85,3 4 1,-6-5-30,-3 0 1,1-5 321,-4-3 0,3-2 0,-4-1 0,1-6 0,-5-1 0</inkml:trace>
  <inkml:trace contextRef="#ctx0" brushRef="#br1" timeOffset="76">19427 13579 7872,'0'-11'0,"0"0"807,0-1-26,0 6-380,0 1 0,1 5-189,3 0 0,-1 1-30,4 3 0,1 7-51,3 8 1,2-1 89,2 1 1,-1 0-150,5 4 1,-1 4 114,1-1 1,2 1-89,-2-4 1,3-4-9,1 0 1,0-1-121,0 1 1,-1 1 88,1-5 1,0 0-123,0-3 0,-4-1 11,0 1 0,-5-6 80,1-2 0,2 1 37,-2-1-40,0-1 1,-3-3 360,-1 0 0,-3 0 245,-1 0-398,-4-5 1,2-1-6,-5-5 1,0-2-1,0-2 1,0 1-203,0-5 1,0 0 118,0-4 1,0-1-233,0-3 1,0-2 61,0-5 1,0-1-58,0 1 0,0 2-31,0-2 0,0 6 86,0-6 0,-4 7-58,0 1 1,0 3-103,4 4 1,0 2-35,0 6 1,0 3 6,0 1-320,0 4 312,0-2 0,2 5-450,1 0 0,0 5-65,5 3 1,-2 3-228,2 4 1,2-1 962,-3 5 0,4-5 0,0 3 0</inkml:trace>
  <inkml:trace contextRef="#ctx0" brushRef="#br1" timeOffset="77">4603 15384 7958,'1'-10'69,"3"2"49,-3-2 1,4 7 269,-5-4 1,0 3 296,0-4 271,0 6-739,0-3 0,0 6-210,0 3 0,1 6-27,3 5 1,-3 9 169,3-1 1,-1 8-128,1-1 0,-2 4 30,6 4 0,-5-2-34,5 2 0,-2-1 48,2 1 0,2-4 11,-2 0 1,-2-3-8,2-4 0,-2-3-7,2 2 1,1-5-114,-6-2 0,5-2 71,-4 2 0,0-2-309,-4-6 1,3 1 6,1-1 0,0 1-497,-4-1 220,0-5-33,0 5-106,0-10-196,0 4 892,-5-10 0,-1-7 0,-6-5 0</inkml:trace>
  <inkml:trace contextRef="#ctx0" brushRef="#br1" timeOffset="78">4568 15430 7958,'0'-18'383,"0"1"118,0 6 1,2-1-337,1 1 0,4 0-300,4-1 0,-2 2 708,2 2-332,-2-2 1,4 5-100,-5-2 1,-1 0-38,5 3 0,0 3-12,4-3 0,-2 2-108,5-2 0,-2 3 18,2-3 1,3 3 120,-3 1 1,1 5-190,-1 2 0,3 4-25,-3 0 1,-3 4-11,0 0 0,-4 6 72,0-2 0,-1 2-106,1 2 1,-6-1 85,-2-3 1,-3 1-107,-1-5 1,-1 4 133,-3-3 1,1-1-27,-4-4 0,-5 1 112,-3-1 1,-1 0-111,0 1 0,0-4 117,-3-1 0,-1-3-41,4 4 0,-3-6 120,4 2 0,0-3-66,4-1 1,3 0 391,0 0-321,6 0-26,-8 0-54,8 0-10,-3 0-48,15 0 0,-1 1 93,10 3 0,0-2 100,4 1 1,0 2-106,0-1 1,0 5 10,0-1 1,1-2-48,2 2 0,-2-1 25,3 5 0,-4 3-134,-4 0 1,-3 2 4,-4-2 1,-1 3-213,1 4 1,-6 1 69,-2 0 0,-3 0-89,-1 0 1,-6 0 91,-6 0 1,1-2 102,-4-2 0,-3 1 155,-1-4 0,1 0-99,-1-1 0,1-6 177,-1 3 0,-2-7 5,2 2 1,1-4-7,-1 1 0,4-3-64,-4-1 0,5 0 120,-2 0-344,4-5-484,0-1-1074,1-6 1234,5 1 1,1 3-1280,5 1 1728,0-1 0,10-4 0,2 1 0</inkml:trace>
  <inkml:trace contextRef="#ctx0" brushRef="#br1" timeOffset="79">5174 16069 7322,'6'-5'35,"4"4"247,-9-4 1,8 3 756,-5-1-336,0 1-48,-4-3-177,0 5 25,0-5-120,0-1 0,0-6-120,0 1 1,0 0 76,0-1 1,0-3-144,0 0 1,1-6-53,3 2 1,-3-2 40,3-2 0,-1-1-76,0-3 1,-1-2-243,1-5 0,-1 1 132,-2 2 0,0-2-265,0 3 0,0-3 145,0-1 0,0 3-55,0 1 1,0 3 17,0-3 0,0 4 35,0 0 1,0 3 90,0 4 0,4-2 16,-1 6 1,2 1-9,-1 7 11,-2-4 4,3 10 0,-4-4-11,3 5 1,-2 5-77,6 3 1,-4 3 118,3 4 0,2 4 111,6 8 1,-1 1-105,5 3 0,-3 3 90,3 0 1,-5 2-107,1 5 1,-1-2 17,1 2 0,-2-4-74,2 1 0,-2 2 86,-2-2 1,0-2-178,1-5 0,-1 1 51,1-6 1,-1 1 30,1-4 0,-5-2 58,1-2 1,-1-1 4,5-3 0,-2-6-41,-2 3 1,0-3 5,-4 2 1,1-3-258,-1-1-116,-3-4-324,4 7 305,-5-9 0,-5 4-252,-2-5 0,-3 0 105,-2 0 561,-4 0 0,-7-5 0,-6-1 0</inkml:trace>
  <inkml:trace contextRef="#ctx0" brushRef="#br1" timeOffset="80">5151 15841 7817,'-7'0'108,"4"-4"-33,6 0 0,4 0 12,4 4 0,1 0 322,-1 0 1,6 2-18,2 1 0,2 0-130,2 5 0,0-5-259,0 5 1,1-5 86,2 0 1,-1-1-189,1-2 0,-2 0-199,-1 0 1,-4-2-670,0-1 966,0 1 0,-1-13 0,-1 2 0</inkml:trace>
  <inkml:trace contextRef="#ctx0" brushRef="#br1" timeOffset="81">5665 15430 9132,'0'-7'893,"0"2"1,5 5-725,2 0 0,4 4-84,0 0 0,0 5 88,1-2 0,1 7-127,2 1 1,-3 2-136,4-2 0,0-2 57,-1 2 1,4 2-178,-3-2 1,-1 0 46,-4-4 1,1 1-187,-1-1 1,1-1-370,-1-2 205,-5 2 0,1-5 16,-3 3 496,-3-3 0,4 0 0,-5 1 0</inkml:trace>
  <inkml:trace contextRef="#ctx0" brushRef="#br1" timeOffset="82">6110 15372 7930,'12'-5'205,"-1"-1"51,0-5 0,1 0-122,-1 4 1,-1 1 397,-2 2 103,-3 2-395,-5-3 1,-1 7-278,-3 1 0,-6 5 116,-5 7 0,-6-1-109,2 5 1,-2 0-130,-2 4 0,1 0-256,3 0 0,-2 0 155,2 0 1,2-6-171,2-1 0,4-4-303,3 0 215,-2-1 207,9 0 1,-6-4 310,3-3 0,3 2 0,-4 0 0</inkml:trace>
  <inkml:trace contextRef="#ctx0" brushRef="#br1" timeOffset="83">5870 15612 7930,'5'7'473,"-3"-2"782,3-5-801,0 5 0,-3 1-181,6 6 1,-2 3 35,2 0 1,2 5-95,-2-1 1,2 3-29,1 1 1,1 1-8,-1 3 1,1-3-52,-1 2 0,-3 2-20,-1-1 1,-3-2-194,4-6 1,-6 2 3,2-6 0,-3 1 47,-1 0 1,4-8-317,0 4 250,0-3 1,-4-2-886,0 1 234,0-5-82,0 2 56,0-5-438,0-5-78,0-2 1292,0-4 0,0-6 0,0-1 0</inkml:trace>
  <inkml:trace contextRef="#ctx0" brushRef="#br1" timeOffset="84">6293 15407 7868,'-6'-2'-3,"2"-1"494,2-4 79,2 1 598,0-4-489,0 9-188,0-5-505,0 6 1,0 7 79,0 4 1,2 6 95,2 6 0,1 5-32,2 2 0,2 3-143,-5 1 0,4 6 97,-5 1 1,5-1-176,-4-2 1,3 1 117,-3-1 0,1-3 47,-1-5 0,-1-5-50,4 2 0,-3-3 48,4-1 0,-5-4-62,5 0 1,-5-5 50,0 1 1,2-2-180,-1-2 84,0 1 0,-4-5-203,0 1 306,0-5-38,0 2 190,0-5-375,0-5 197,-5 3-164,4-3 60,-4 5 0,10-1-157,2-3 0,4 3 57,0-3 1,4 1 11,0 0 0,6 1 147,-2-1 1,2-2-80,2 1 1,0 0 127,0 4 1,-4-4-28,0 0 1,-4 0-24,4 4 42,-5 0 1,3 0 7,-6 0 1,-5-1-372,-2-3-507,3 3-1125,-6-4 1956,4 0 0,-10-1 0,-2-6 0</inkml:trace>
  <inkml:trace contextRef="#ctx0" brushRef="#br1" timeOffset="85">6361 15761 7835,'2'-10'-1421,"1"2"2560,4 3-795,4 5 0,2 0 240,2 0 1,-2 0-213,2 0 0,2 4-66,-2 0 1,5-1-142,-1-3 1,3 4-2,1 0 1,-4 0-211,0-4 0,-2 0 134,2 0 0,-2-1-453,-6-3 0,1 2-328,-1-1-320,-4-4 543,-2 1 1,-5-5 469,0-1 0,-11 1 0,-1-1 0</inkml:trace>
  <inkml:trace contextRef="#ctx0" brushRef="#br1" timeOffset="86">6270 15441 8115,'0'-11'643,"3"-1"-389,4 1 0,3 1 256,13 2 0,-2-1-168,5 5 0,0-3-110,0 3 0,3-4 78,6 4 0,-5-1-55,1 2 0,-5 1-242,5-2 1,-7 3 60,-1 1 1,-2 0-861,-6 0 0,1 0 786,-5 0 0,6 0 0,0 0 0</inkml:trace>
  <inkml:trace contextRef="#ctx0" brushRef="#br1" timeOffset="87">7104 15372 7946,'7'0'0,"1"0"0,-4-3 54,3-1 1,-3-5 0,4 1 410,1-2 0,0 3 402,-2-1-513,3 0 1,-7-2 360,5 3-353,-6-4-289,3 10 0,-9-5 84,1 2 0,-10 3-114,1-3 0,-3 3 10,0 1 1,-3 5-269,-5 2 1,-1 4-149,-2 0 1,1 0 171,-1 1 0,3-1-54,4 1 1,-1 3 118,4 0 0,1 0 90,4-3 0,-1-1 38,1 1 1,5-1 12,2 0 1,3 1-26,1-1 1,0 1 15,0-1 0,3 1 159,1-1 1,6 0-94,2 1 1,-1-1 108,4 1 0,3-1 0,1 0 1,3 1 107,1-1 1,-1 1-153,1-1 0,0 4-17,0 1 1,0 3-58,0-4 1,-2 4 60,-2-4 1,-1 5-130,-3-1 1,-3-1 62,-1 1 1,-1 0-157,-6 4 0,0 0-67,-4 0 0,0 0-93,0 0 1,-5-4 89,-3 0 0,-6-2-126,-1 2 0,-5-1 114,1-3 1,-2-3 77,2-1 0,-2-1-16,2-6 1,-3 0-26,-1-4 1,0 0 10,1 0 0,0 0-45,3 0 1,-1-5-112,4-3 1,2-2-15,7-1 0,-2-1 302,5 1 0,0-6 0,4 0 0</inkml:trace>
  <inkml:trace contextRef="#ctx0" brushRef="#br1" timeOffset="88">7332 15304 7875,'-6'-6'1703,"1"-5"-1009,5 10-480,0-4 0,4 10 7,-1 3 1,5 3-8,-4 4 1,5 4-189,-2 8 1,3 2 99,2 6 1,-2 3 26,-2 0 0,1 5-16,-6-1 0,5 2-94,-4 2 0,0-4-77,-4 0 1,0-6 31,0 2 0,0-6-46,0-1 1,0-5 66,0 5 1,1-10-195,3 2 0,-3-6-8,3 2 1,-3-5 10,-1 1 0,1-6-363,3-2-420,-3-4 39,4 2-323,-5-5 1239,0 0 0,5-5 0,2-1 0</inkml:trace>
  <inkml:trace contextRef="#ctx0" brushRef="#br1" timeOffset="89">7835 15327 7855,'0'-12'114,"0"1"0,0 3 432,0 1-11,0-1 167,0 2-6,0 1-154,0 5-352,0 5 1,0 6-42,0 8 0,0 8-113,0 3 0,-2 5 189,-1 3 1,-4 6-325,-4 6 1,-1 3-205,1-4 1,-4 5 90,0-5 1,-6 1 68,2-5 0,4-2-26,4-4 1,0-4-60,8-12 0,-5 1 115,4-9 1,0 0-98,4-3 1,0-4-212,0-1-206,0-4 312,5 2 0,-2-7-207,5-1 522,-6-9 0,8-6 0,-3-4 0</inkml:trace>
  <inkml:trace contextRef="#ctx0" brushRef="#br1" timeOffset="90">7766 15395 7855,'-11'-11'0,"3"-2"279,1-2 0,4 1-112,-1-5 1,3 5-168,1-1 0,4 6 0,0 1 0,4 6 0,-1-2 0,4 8 0,1 3 0,-1 9 0,4 3 0,0 7 0,5 3 0,-5 6 0,4 0 0,-4 3 0,5-1 0,-1 5 0,-1-1 491,1 1 1,-4 1 793,4-5 1,-3 4-1096,3-4 0,-4-4-404,4-4 1,-5-3 66,1 3 1,-2-4-36,-2 1 1,1-5 73,-1-3 0,-1 2 29,-2-6 1,2 0-51,-2-3 0,-2-6-115,2-2-86,-6 2-706,3-5-489,-5 4 1525,-5-10 0,-1-1 0,-6-5 0</inkml:trace>
  <inkml:trace contextRef="#ctx0" brushRef="#br1" timeOffset="91">7789 15875 7829,'-11'0'248,"-1"0"0,6-1 1052,2-3-1048,3 3 1,2-8-369,3 5 1,-2 0 110,6 4 0,0-4 191,3 1 0,4-1-141,0 4 1,6 0 101,-2 0 0,1 0-246,-1 0 1,3 0 34,-3 0 0,2-4-54,2 0 0,-1-1-19,-3 1 1,2 2-539,-2-6 675,3 0 0,1-3 0,0 0 0</inkml:trace>
  <inkml:trace contextRef="#ctx0" brushRef="#br1" timeOffset="92">8280 15361 7858,'-5'-6'0,"4"-1"1078,-3 4-92,3 1 112,1-3-347,0 5 1,0 5-606,0 3 0,0 7 79,0 4 1,1 8-177,3 3 0,-3 5 47,3 3 1,1 2-57,-1 6 0,0 0-19,-4-1 1,1-3-202,3 0 1,-3-5 4,3 1 0,-2-4-85,2-3 1,-1-3 101,4-6 0,0-4 77,0-3 1,3-2 7,-2-2 7,-3 1 1,1-6 319,-2-2-144,-3-3 0,4-2 90,-5-3 1,0-2-176,0-6 0,-3 0-106,-1-3 0,-4 1 16,4-5 0,-1 0 50,2-4 0,1 0 37,-1 0 1,1-1-22,2-3 1,-1-2-13,-3-5 1,3 3 19,-3 1 1,3 3 5,1-3 0,0 9 162,0 2 330,-5 0 9,3 7-279,-3 0-274,5 7 1,2 10 35,1 3 1,4 3-122,4 5 1,4 3 95,1 7 1,3 0 10,-4 4 1,1-5-99,0 2 1,-2 1-132,5-1 0,-5-4-34,1-4 1,-2-2 151,-2 2 0,2-2 135,2-6 1,-6 1-97,2-1 0,-2-3 178,2-1-16,1-4 0,-1 2 267,1-5 1,-5 0-77,1 0 0,-4-5 167,3-3 0,-3-2 140,4-1 0,-6-6-179,2-2 1,-3 0-16,-1-4 1,0 3-99,0-7 0,0-2-94,0-1 0,-5-7-15,-2-1 1,-3 0-55,-2 3 1,5-3-61,-1 0 0,4-4-239,-3 4 1,4 4-385,-1 4 1,-1 4 300,1 0 1,0 7-884,4 3-208,0 4-595,0 5 808,0 2 504,0 15 0,0-2 53,0 7 585,6 3 0,0-5 0,5 3 0</inkml:trace>
  <inkml:trace contextRef="#ctx0" brushRef="#br1" timeOffset="93">9377 15304 7843,'6'0'-787,"4"-5"1,-9 2 1137,3-4 0,-3 3 24,-1-4 1,0 5-149,0-5 1,0 4 215,0-4 1,0 5-15,0-5 0,0 4 330,0-3-471,0 4 1,-3-3 220,-1 2-350,-5 3 0,3-4 26,-6 5 1,1 1-209,-1 3 1,1 2 92,-1 5 1,-3 1-23,0-1 0,0 2-141,3 2 0,2-2-89,3 2 1,-2-2 77,5-2 1,-4 1-57,4-1 0,1 0 110,3 1 0,0-1-19,0 1 0,1-1 38,3 1 1,2-1 12,5 0 1,5 1 66,-1-1 1,5 1-22,-1-1 1,3-3 75,1-1 1,0 1-21,-1 3 1,1 2 6,0 2 1,-1-2-49,-3 2 1,1-1-3,-5 1 1,-1-1-85,-6 5 1,1-1 79,-6 1 0,1 3-304,-4-3 1,-5 2 30,-2 2 1,-7-1 42,-2-3 1,-4 1 74,1-5 1,-4 4-10,-3-3 1,1-1 44,-1-4 1,2-1 106,1-2 1,4 1-136,0-5 0,5 0 29,-1-4 0,2 0-81,1 0 0,6-2 11,2-2 1,3-2-166,1-5 0,0-1-102,0 1 0,1-2 418,3-2 0,8-3 0,5-5 0</inkml:trace>
  <inkml:trace contextRef="#ctx0" brushRef="#br1" timeOffset="94">9753 15327 7949,'0'-12'378,"0"5"-119,0-1 1,2 6 1059,1-2-463,-1 3-577,3 1 0,-1 1-112,-1 3 0,5 7 42,-4 8 0,1 3-99,-1 0 1,-3 6 14,3 3 0,-3 6 16,-1 1 1,0 4-76,0-4 1,0 4-134,0-4 1,1 3-93,3-2 0,-1-6 83,4-7 1,-3 1-31,4-4 1,-4 1 17,3-9 0,0 0-250,0-3-67,3-1-384,-3 1 151,-1-6 249,-1-1 1,-5-10-408,0-3 1,-5-3 795,-3-4 0,-2-3 0,-1-5 0</inkml:trace>
  <inkml:trace contextRef="#ctx0" brushRef="#br1" timeOffset="95">9548 15338 8188,'11'-11'575,"1"-1"1,4 5-313,3-1 1,3 6-165,1-2 0,-1-1-18,1 1 0,4 0 223,0 4 1,3-1-6,-3-3 0,4 3 39,0-3 0,-2 3-288,2 1 0,-6 0-187,2 0 1,-5 0-697,-3 0 0,2-2 206,-6-1 627,5 1 0,-7-8 0,3 4 0</inkml:trace>
  <inkml:trace contextRef="#ctx0" brushRef="#br1" timeOffset="96">10245 15235 7761,'0'-7'815,"0"-1"-7,0 6-347,0-3-39,0 5-336,0 10 1,0-1 113,0 10 0,0 5-2,0 6 0,-4 7-60,0 1 0,-4 5-2,4-1 1,-4 3-149,0 0 1,2-3 103,-2 0 0,2-4-169,-2 4 1,3-7 48,5 0 0,-4-2-211,0-7 1,1-4-30,3-7 1,0-2-275,0-2-130,0 1-390,5-6 666,-4-1 0,4-11 396,-5-6 0,5-4 0,1-7 0</inkml:trace>
  <inkml:trace contextRef="#ctx0" brushRef="#br1" timeOffset="97">10222 15315 7830,'-5'-17'0,"3"-4"360,-1 6 1,1-4 525,2 4 1,5 0-379,3 3 1,-2 2 54,2 2 1,-4 0 225,3 4-406,1 0 1,0 5-176,-1 3 1,0 7 13,0 8 1,3 8-1,-2 4 1,-2 3-35,2 4 0,-1 1-70,5 3 0,-1 6-37,1-2 0,3 2-173,0-2 0,4 0-123,-4-1 0,4 0 41,-3-3 1,4-3 11,-1-5 1,-2-5 14,-2-2 1,-3-4-93,0-4 1,-1 1 10,1-5 0,-2-3 110,-3-5 1,0-3-368,-3 4-420,-3-6-156,4 3 1,-10-5 464,-3 0 1,-3-1-1079,-4-3 1674,2-2 0,-14-5 0,3-1 0</inkml:trace>
  <inkml:trace contextRef="#ctx0" brushRef="#br1" timeOffset="98">10165 15761 7799,'-7'-5'-4,"2"-2"0,10-3-104,3 3 0,2 2 356,1 5 0,2 0-100,2 0 1,3 0 133,5 0 0,0 0-92,0 0 1,-1 0-137,1 0 0,0 0-43,0 0 1,0 0-105,0 0 1,-4 0-49,0 0 0,-1-4 141,1 0 0,2-10 0,-3 1 0</inkml:trace>
  <inkml:trace contextRef="#ctx0" brushRef="#br1" timeOffset="99">10667 15315 7817,'-6'-11'584,"1"0"165,5-1 0,5 2-388,2 2 1,4-1 1,0 6-40,-5-1 0,3 5-64,-5 3 1,4 4 41,-5 7 0,5 8-93,-4 7 0,0 3-154,-4 1 0,0 6-61,0 2 0,0 1-145,0-1 1,0 2 95,0-2 0,0-3-63,0-1 1,3-6-308,1-2 0,5-5 170,-1-3 1,1-4-125,-2-6 0,3-2-169,-2-3 193,2-2 1,-2-5-211,-1 0 0,-4-5-722,1-2 1288,-3-3 0,-11-7 0,-3-1 0</inkml:trace>
  <inkml:trace contextRef="#ctx0" brushRef="#br1" timeOffset="100">10450 15327 7897,'1'-12'650,"3"1"1,4 0-315,7-1 1,3 5-329,5-1 0,-1 2 125,1-2 0,4-2-69,0 2 0,4-1 92,0 2 0,1-2 46,-2 5 0,3-5-330,-3 1 1,0 2 95,0-1 1,-5 0-602,2 0 0,-4-2 9,-4 5 624,-3 0 0,-4-1 0,-1-1 0</inkml:trace>
  <inkml:trace contextRef="#ctx0" brushRef="#br1" timeOffset="101">11318 15167 7835,'6'-1'323,"-2"-3"1,3 1-63,0-4 0,3 0-47,2 0 1,-6 0-97,-2 4 0,-3 0 7,-1-5 0,-5 6-114,-3-2 0,-3 3 78,-4 1 1,1 1-168,-5 3 0,-4 2 90,-4 6 0,-1-1-27,2 0 1,2 1 86,-3-1 1,4 5-15,4-1 0,3 4-40,4-4 1,2 2 8,2-2 0,3-1 54,5 5 0,2-4-31,1 4 0,4-4 104,4 4 1,1-3-17,-1 3 1,4-4-21,1 4 0,3-5-43,-4 1 1,5 1 1,-1 0 0,3 3-18,1-4 1,-1 1-119,1 0 0,-1-4-84,-3 4 0,1 0 57,-5-1 0,1 4-18,-5-3 1,-5 3 38,-2-4 0,-3 5 191,-1-1 0,-1-1-47,-3 1 0,-3-5 95,-8 1 1,-5 2-49,-6-2 1,0 0 183,-4-3 0,-2-2-2,-6-3 1,3 2-93,-3-5 0,2 0-222,2-4 1,5 0 110,2 0 1,8-1-686,4-3 1,7-3 25,4-4 0,4-4 554,4 0 0,8-6 0,5 3 0</inkml:trace>
  <inkml:trace contextRef="#ctx0" brushRef="#br1" timeOffset="102">14961 14973 7903,'7'-12'-102,"-2"1"0,-5 3 219,0 1 37,0 4 8,0-7 1,-5 7 88,-3-4 1,-2 3-151,-2-4 0,1 6 14,0-2 0,-6-1 10,-2 1 0,1 0 2,-1 4 1,2 0 3,-2 0 0,-3 0 4,3 0 0,-1 2-13,1 1 1,-3 5-61,3 7 1,1 1-15,-1 6 0,4 0-101,-4 8 1,5 2 99,-1 6 1,3-1-55,5 5 1,-3 2 63,2 2 1,-1 2 38,1-6 0,0 2-9,4 2 1,-4-5 5,4-3 0,2-4 40,6-3 0,-1 0 11,9-4 1,2 0-94,9-5 0,5 0-4,2-3 0,3-2-43,1-6 0,0-5 69,1-2 1,-1-3 52,0-1 1,-5 0-65,-2 0 1,-3-1-180,-1-3 0,-5 2 21,-3-6 1,-6 4-80,-1-3 0,-6 3-292,2-4 1,-3 1-32,-1-5 0,-1 1 498,-3-1 0,-2 1 0,-6 0 0</inkml:trace>
  <inkml:trace contextRef="#ctx0" brushRef="#br1" timeOffset="103">15110 15041 7808,'0'-11'461,"0"-1"1,4 1-247,-1 0-135,6 4 1187,-2-3-820,4 9 0,0-3-197,1 8 1,-1 7-90,1 8 0,-1 4-80,1 4 0,-5 2 80,1 5 0,-2 6-135,2 1 1,-3 0-112,-5 1 0,4-1 55,-1 0 1,1-1-29,-4-6 1,0-1 12,0-3 1,0-2-67,0-5 0,0-1 42,0-3 1,0-3 81,0-4 0,0-5 45,0 1 8,-5-5 51,4 2 244,-4-5-147,5 0 1,5 0-255,3 0 1,2-2 124,1-1 0,1 1 5,-1-2 1,5 3-60,3 1 0,3-4-5,1 1 0,0-1-91,0 4 1,-3-2 99,3-1 0,-4 1-129,4-1 0,-2 1 80,-6 2 1,1 0-426,-5 0-132,0-5-1024,-4 4 1595,-2-4 0,-5 0 0,0-2 0</inkml:trace>
  <inkml:trace contextRef="#ctx0" brushRef="#br1" timeOffset="104">15784 14973 7902,'0'-12'-1077,"0"1"0,3-1 1077,1 1 250,5 5-120,-8-4 862,10 8-649,-10-3 0,5 12-1,-2 4 1,-3 5-171,3 7 1,-3 1 6,-1 3 0,-1 4 56,-3 7 1,3-2-39,-3 6 0,2 0-242,-2 4 1,3-2-79,-3-2 0,2 1-86,2-5 0,0-1 94,0-6 1,2-3-1,2-6 0,1 0 23,2-3 0,2-3-18,-5-4 1,1-6-214,-1-2 1,-3-1-159,3 0-70,-3-1 1,-1 1 550,0-6 0,-5-4 0,-1-4 0</inkml:trace>
  <inkml:trace contextRef="#ctx0" brushRef="#br1" timeOffset="105">15795 14961 7862,'0'-11'0,"-4"-1"-42,0 1 1,2 0 16,6-1 1,2 1 136,5-1 0,-3 6 108,0 2 0,-4 3 141,3 1 0,1 1-30,3 3 0,4 5-51,1 10 1,4 1-134,-1 11 0,3 4 13,0 7 0,-3 5-45,0-1 1,-3 7-117,3-3 0,-5-1-58,1 1 0,-2-7 38,-2-1 0,0-6-163,1 2 1,1-3 28,2-5 0,-4-3 5,1-8 1,2 1 118,-7-5 1,6 1-99,-6-5 0,0-1-462,0-2 1,-4-2 382,1-2-1086,-3-3 476,-1 4 818,-5-5 0,-6-5 0,-7-1 0</inkml:trace>
  <inkml:trace contextRef="#ctx0" brushRef="#br1" timeOffset="106">15806 15510 7824,'2'-12'-522,"2"1"0,3 1 249,8 2 1,-1-1 109,5 5 1,-3-5 339,3 2 1,0 0 65,4 0 1,1 3 118,2-4 0,-2 6-405,3-2 0,-3-1-259,-1 1 1,-1-3-273,-3 3 574,2 0 0,-3-1 0,5-2 0</inkml:trace>
  <inkml:trace contextRef="#ctx0" brushRef="#br1" timeOffset="107">16663 14961 7882,'-15'-1'0,"0"-3"-1339,-1-2 1005,10-6 1,0 6 333,2 2 0,-2 2 0,-6-2 0,1 3 138,-1-3 0,0 4-11,-4 4 1,2 2 29,-5 5 0,0 2-46,-4 2 0,1-1 133,-1 5 1,1-3-24,3 3 0,-1-4-33,5 4 1,-1-5-227,5 1 1,0 2 107,-1-2 0,5 1-165,-1 0 1,5-4-12,0 3 1,3-2 87,3-1 1,5-1 69,7 0 1,0 0 1,8-4 0,-1 2 95,8-5 0,1 4-55,3-5 0,-1 1-102,-3-4 1,2 4 64,-5 0 0,3 3-113,-3-3 0,-2 5 96,-6-1 1,2 2-20,-6 1 0,0 1-10,-3-1 1,-2 0-13,-3 1 0,-2 4-30,-5 3 1,-1-1 48,-3 1 0,-3 0-193,-9 4 0,-1 0 3,-6 0 1,-4 0-131,1-1 1,-2-4 227,1-3 0,3-2 30,-3-1 1,4-1-13,4 0 1,-1-4 102,5-3 0,0-3-145,3-1-157,6 0 0,1-1 104,5-3 1,1-3 150,3-4 0,2-5 0,6-2 0</inkml:trace>
  <inkml:trace contextRef="#ctx0" brushRef="#br1" timeOffset="108">17177 14984 7869,'-10'-9'-868,"2"-2"1,3 1 867,5 2 0,4 4 0,0-3 0,0 4 0,-4-7-21,0 9 1,-2-4 98,-2 5 0,-2 0 347,-5 0 0,-2 0-94,-2 0 1,1 3 40,-5 1 1,0 5-143,-4-1 0,0 2-144,0 1 0,0-2-113,1 3 0,0-3 143,3 6 0,2-3-167,6 0 0,0-1 72,-1 1 1,2 3-45,2 0 1,0 2 58,4-2 0,-1-2 8,1 2 1,3 3 40,-3 1 1,3-2 6,1 2 0,1-3-97,3 3 1,2-4 66,5 4 1,2-5-131,2 1 0,3-2 88,5-2 0,4 1-8,-1-1 1,6-1-32,-2-2 1,0 2-83,0-2 0,-5 2 17,2 1 1,-4 1-118,-4-1 1,-3 4 126,-4 0 1,-2 4 16,-2-3 0,-3 3 142,-5-4 0,-2 4-72,-1-4 0,-5 6 132,-7-2 0,-4-2-127,-8 2 0,-2-5 25,-5 2 0,-1-4 25,1 0 1,-1-1-17,-4 1 1,4-6-126,-3-2 0,4-3 72,3-1 0,5 0-529,6 0 0,4 0 214,5 0 1,4-6 315,3-6 0,3 1 0,1-6 0</inkml:trace>
  <inkml:trace contextRef="#ctx0" brushRef="#br1" timeOffset="109">17474 15030 7774,'0'-8'-321,"0"1"81,0 4 718,0-7 0,0 7 296,0-4 336,-5 4-351,4-2-96,-4 5-156,5 0 1,1 5-325,3 3 0,-2 12 25,6 7 1,-4 5-136,3 2 0,-3 5 88,4 3 0,-2 2-173,2 2 1,0 0 37,-4-1 1,4 0-93,-4-3 1,5-4 47,-2-8 0,-1 2 31,2-5 0,0-1 56,3-3 0,-5-1 111,-2-3 0,1-3-443,-1-4 1,0-1 145,-4 1 0,0-5-1158,0 1 638,0-6-188,0 8 0,-1-8-444,-3 2 751,3-3 1,-4-2 84,5-3 433,0-3 0,5-9 0,1-2 0</inkml:trace>
  <inkml:trace contextRef="#ctx0" brushRef="#br1" timeOffset="110">18159 15121 7791,'7'-12'470,"-4"-4"0,0 4-75,1-4 0,-3 4-333,3 0 1,-3 1 86,-1-1 1,-1 2 225,-3 3 0,-2-2-151,-6 5 1,-4-4-210,-3 5 1,-4-1 150,-4 4 1,2 5-105,-6 2 0,1 9-129,-4 3 1,-1 4 2,1 3 0,1 3-64,3 6 1,2 4-87,5 3 1,4 4 147,0 3 0,6-2-18,2 2 1,1-3 48,6-4 0,0 1 9,4-5 1,6-5-7,6-6 1,5-3 84,10-1 1,2-7-9,6-4 1,-5-2 222,0-6 1,1 0-83,3-4 1,-3 0 4,-1 0 1,-6 0-323,-1 0 0,-1-2-272,-7-2 0,3 2-87,-7-6 0,2 4-1007,-9-3 1497,-1-1 0,-3-3 0,0-1 0</inkml:trace>
  <inkml:trace contextRef="#ctx0" brushRef="#br1" timeOffset="111">18376 15098 7776,'0'-17'0,"0"-5"7,0 3 1,5-1 78,3 1 1,2 2 151,1 6 1,-4-1-35,-3 1 1,-2 5 848,2 2-561,-3 2 0,3 4-63,-8 2 0,-1 7-187,-2 8 0,-4 8-46,4 3 0,0 4-76,0 4 1,3 7-101,-4 4 1,5 2-280,-5-1 0,0-3 283,-3 2 0,-1-2-34,1-1 1,0-4-134,-1-1 0,2-5-25,2-2 0,-2-5 18,3-6 0,2-1-75,1-3 1,3-6-359,1-6 13,0-4 1,1 2-799,3-5 542,2 0 835,5-10 0,1-3 0,-1-10 0</inkml:trace>
  <inkml:trace contextRef="#ctx0" brushRef="#br1" timeOffset="112">18308 15144 7796,'0'-11'285,"0"-1"35,0 1 1,5-3-150,2 2 1,2-2 16,-1 7 581,2 2 0,-7 0 250,4 5-605,1 0 0,3 10-179,1 5 0,-1 7-40,0 4 0,0 5 39,-4 7 1,3-1-27,-2 5 1,1-1-182,-2 5 0,4-2 97,-4-2 1,0 1-406,0-4 0,1 2 153,3-2 1,1-6-282,-1-7 0,2-2 145,2-1 1,-6-1-3,2-3 0,-2-3 56,3-4 0,-5-1-292,1 0 21,-6 1 148,3-1 1,-6-1-379,-3-2 1,-2-3 710,-5-5 0,-6 0 0,-1 0 0</inkml:trace>
  <inkml:trace contextRef="#ctx0" brushRef="#br1" timeOffset="113">18171 15658 7764,'5'-10'-178,"2"2"0,5-1-38,3 6 1,-2-5 438,2 4 1,-2 0-170,-2 4 0,0-3 635,1-1 1,0 0-311,4 4 0,-2 0-228,5 0 1,-4 0-176,4 0 0,-4 0-209,4 0 0,-4-5 127,5-3 0,-5 2-98,4-2 0,-1-1-585,1-6 0,2 1 789,-2-5 0,3 0 0,1-4 0</inkml:trace>
  <inkml:trace contextRef="#ctx0" brushRef="#br1" timeOffset="114">18719 15224 7764,'4'-24'0,"-1"-3"0,1 3 343,-4-3 0,1 5 617,3 3 145,-2 2-625,3 6 0,-5 3 106,0 0 1,-4 7-253,0 1 0,0 5-137,4 7 1,0 4-89,0 3 1,1 8 70,3 3 1,-2 5-98,1 3 1,2-2 43,-1 6 0,0-4-153,-4 4 1,0 0-15,0 4 1,-1-6-206,-3-1 0,3-5 78,-3-4 0,1 2-29,0-5 0,1-5 128,-2-3 1,3-5-1,1 2 124,0-4 1,0-4 26,0 0 102,5-6 0,2 3-50,4-5 1,0 0 135,1 0 0,-1-4-101,1 1 0,3-6-24,0 1 0,4 2-125,-4-2 1,4 6 50,-3-2 1,4-1-195,-1 1 1,-1 0 68,1 4 0,-4 0-63,4 0 0,-4 1-96,4 3 0,-5-3-237,2 3 0,-4-2-283,0-2 1,-5 0 731,1 0 0,-6 0 0,4 0 0</inkml:trace>
  <inkml:trace contextRef="#ctx0" brushRef="#br1" timeOffset="115">19838 15018 7784,'0'-11'0,"0"0"429,0-1 1,0 5-55,0-1 1,1 2 96,3-2-220,-3-2 0,4 7 389,-5-4-493,-5 4 1,-2-2 13,-8 5 0,1 5-200,-5 3 0,3 6 80,-3 1 1,0 5-134,-4-1 0,1-1 46,-1 1 1,5 0-68,3 4 1,2-4-11,2 0 1,4-1 21,3 1 0,3 2 84,1-2 0,5-1 1,3 1 0,7-5 39,4 1 0,3 2-22,1-2 1,3 4 138,1-4 0,3 4-75,-3-3 1,3 0 146,-3-1 1,0-1 2,-4 5 0,-1-3-83,1 3 1,-5-5-96,-3 1 1,-3 1 7,-5 0 0,-2 4-157,-5-1 0,-5-1 54,-2 1 0,-9-4-57,-3 4 0,-2-4 16,-2 4 1,-1-5-233,-3 1 0,3-2 9,-3-1 1,3-1-82,2 0 0,0-4 97,3-3 1,2-3 66,6-1 0,3 0-19,1 0 1,4-5 67,-1-3 0,4-2-409,4-1 598,-3-6 0,15-1 0,-4-5 0</inkml:trace>
  <inkml:trace contextRef="#ctx0" brushRef="#br1" timeOffset="116">20226 15076 7795,'0'-12'-95,"0"1"0,0-1 1208,0 1-236,0 5 123,0 0-459,0 6 1,0 7-351,0 4 1,2 7 14,1 9 0,0 2-137,5 5 0,-5 4 11,5 0 0,-4 5-54,3-1 1,-3 3 95,4 0 0,-6-3-151,2 0 0,1-10-112,-1-2 1,4-2 66,-5-5 0,5 1-234,-4-9 0,4 1 135,-5-5 0,1-3-1758,-4-1 1037,0-4 894,0 2 0,-5-5 0,-1 0 0</inkml:trace>
  <inkml:trace contextRef="#ctx0" brushRef="#br1" timeOffset="117">20078 15098 7801,'1'-11'960,"3"0"1,4 0-612,7 4 0,3 0-647,4 4 0,-3 0 341,0-5 1,1 5 243,2-5 1,1 4-129,0-3 0,0 3-34,0-4 1,0 4-294,-1-3 1,5 3 90,0-4 1,-1 2-752,-3-2 1,-1-2 827,-3 3 0,2-4 0,-3 0 0</inkml:trace>
  <inkml:trace contextRef="#ctx0" brushRef="#br1" timeOffset="118">20695 14916 7862,'6'0'0,"0"0"840,-2 0 41,-3 0-477,4 0 1,-5 5-61,0 2 1,0 9 75,0 3 1,-1 7-48,-3 5 0,-2 3-112,-5 4 0,-1 6-6,1 6 0,-4 1-156,-1-2 0,0-2-30,1 3 0,2 2-39,-2 1 0,3-6-109,5-1 1,-2-6-28,5-2 0,0-1-213,4-10 1,0-2 76,0-6 0,4-2-40,0-6 0,3-3-1116,-3-1 582,5-4-452,-8-3 1331,4-12 1,-5-5-1,0-6 1</inkml:trace>
  <inkml:trace contextRef="#ctx0" brushRef="#br1" timeOffset="119">20615 14996 7791,'0'-12'667,"0"1"1,1 1-180,3 2 0,2-1-140,6 5 0,-5 0-81,1 4 0,-1 2 25,5 2 1,-1 2-51,1 5 1,3 10 72,0 1 0,2 9-123,-2-1 1,-3 5 12,4 3 1,0 1-168,-1 3 0,1 2 92,-5-2 1,0-1-192,1 1 0,-1-2 11,1 2 1,-1 1-71,1-5 1,-1-3-63,0-5 0,1-2-146,-1-1 0,1-1 97,-1-7 1,1-2-123,-1-2 1,-3-2-432,-1-2 154,-4-4-135,2 3 422,-5-9 1,-9 4-470,-2-5 0,-5 0 812,1 0 0,-3-10 0,-5-3 0</inkml:trace>
  <inkml:trace contextRef="#ctx0" brushRef="#br1" timeOffset="120">20512 15578 7791,'-12'5'1639,"6"-4"-1160,1 4 0,14-6-847,2-3 0,7 3 268,-3-3 1,6-1 340,-2 1 0,6 1-258,2 3 0,4-4-185,0 0 1,2-1 44,1 1 1,-5-1-170,-2-3 1,-4-2-734,-4 3 1059,2-3 0,-8-2 0,4 1 0</inkml:trace>
  <inkml:trace contextRef="#ctx0" brushRef="#br1" timeOffset="121">21094 15053 7801,'-11'-5'342,"5"-6"511,2-4-717,2 0 1,8 4-261,1-1 0,0 6 387,0 2 0,-4 1-66,0 0 1,3 3 433,-3 0 1,2 6-163,-1 9 1,-2 7-60,1 4 0,-1 10-217,-2-2 1,0 8-128,0 0 1,0 2 49,0 2 0,0-1-169,0-4 0,0 4 3,0-3 1,0-4 23,0-4 0,1-1-322,3-6 1,1-2 30,2-6 1,4-2-121,-4-6 0,-1-1-396,2-2-258,-5-3-629,7-5 1720,-9 0 0,-1-10 0,-6-3 0</inkml:trace>
  <inkml:trace contextRef="#ctx0" brushRef="#br1" timeOffset="122">20775 15110 7767,'0'-12'770,"1"-3"209,3 0 1,8 0-785,11 3 0,0 1-387,4-1 1,-3 1 210,-1 0 1,3-1 128,1 1 0,1-1-100,-2 1 1,4 3 31,4 1 0,0-1-130,0-3 1,-1 0-75,-2 4 1,1-2-458,-6 5 0,-3-3-45,-4 3 1,-5 0 87,1 4 538,3 0 0,0 0 0,5 0 0</inkml:trace>
  <inkml:trace contextRef="#ctx0" brushRef="#br1" timeOffset="123">21722 14927 7830,'-1'6'600,"-3"-2"0,3-4-408,-3-4 0,8 3-122,4-3 0,-2 2 45,2-2-289,-6 3 874,3-4-165,-5 0-500,0 3 1,-5-3 83,-2 5 0,-9 4-110,-3 0 0,-2 5 66,-2-2 1,-4 3 136,1 2 0,-1-1-175,4 1 0,5 4 75,3 3 1,2-1-337,2 1 1,3-4 104,1 4 1,4-1 7,-1 1 0,4 1 97,4-4 0,3 0 26,4-1 0,4-2 3,1 2 1,4 2 24,-1-2 0,4 4-5,3-4 1,-2 2 51,3-2 1,-3-1-98,-1 5 0,-1-4 55,-3 4 1,1-1-78,-5 1 1,0 3 82,-3-3 0,-5-2-5,1 2 1,-5 1 57,0 2 0,-1 0 127,-2-3 1,-5 4 91,-3 0 1,-7 0-85,-4 3 0,-4-2 314,-4-1 1,-2-1-178,-5-3 0,-9 1-159,-3-5 1,-1 0-331,5-3 0,-1-2-448,5-2 0,5-3-211,6-5 1,8 0 771,4 0 0,7-10 0,3-3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2T01:27:30.065"/>
    </inkml:context>
    <inkml:brush xml:id="br0">
      <inkml:brushProperty name="width" value="0.09086" units="cm"/>
      <inkml:brushProperty name="height" value="0.09086" units="cm"/>
      <inkml:brushProperty name="color" value="#FF0000"/>
    </inkml:brush>
  </inkml:definitions>
  <inkml:trace contextRef="#ctx0" brushRef="#br0">17120 15864 7180,'0'6'1256,"0"-1"-995,0-5-112,5 0 1,-3 0 41,6 0 0,-4 4-50,4 0 1,-1-1 18,5-3 1,-1 0-13,0 0 1,2 0-16,2 0 0,-1-1-22,5-3 0,-1 3 37,1-3 1,3 2-119,-3-2 0,2 3 25,2-3 1,0 3-58,0 1 1,0-4 39,0 0 1,-1 0-10,1 4 0,-4-4 16,0 1 0,-1-1-14,1 4 0,1 0-7,-4 0 1,-1-2 87,-4-1-188,1 1 1,-5-3 74,1 5-775,-6 0 27,3 0-2250,-5 0 2999,-5 0 0,-1-5 0,-5-1 0</inkml:trace>
  <inkml:trace contextRef="#ctx0" brushRef="#br0" timeOffset="1">17177 16126 7870,'-6'0'367,"1"0"618,5 0-518,5 0-186,1 0-94,5 0 0,1 0 228,-1 0-208,1 0 1,3 0-77,0 0 0,2 0 48,-2 0 0,-1 0-112,5 0 0,-4 0 130,4 0 1,-1 0-160,1 0 1,2 0 49,-1 0 0,-3 0 53,2 0 1,0 0-53,4 0 0,0 0 1,0 0 0,-2-4-62,-2 1 0,2-1 83,-6 4 0,4 0-40,-4 0 0,0 0 43,-3 0 1,-1 0-99,1 0 0,-5 0 64,1 0-134,-5 0 0,3 0 48,-2 0-229,-3 0-259,4 0 1,-6 0-53,-3 0-1378,-2 0 1924,-6 0 0,-4 0 0,-2 0 0</inkml:trace>
  <inkml:trace contextRef="#ctx0" brushRef="#br0" timeOffset="2">18422 15589 7847,'-6'-5'0,"0"-1"-178,6-5 14,0-1 699,0 6 0,0 0 161,0 2 28,0 2-266,0-3-373,0 5 1,0 5 56,0 3 0,2 3-82,2 5 1,-3 1-58,3 6 0,1 1 95,-2 3-1,1 6-50,-4 5 1,0 1-5,0 0 0,2-3 21,1 6 0,-1-4-11,1 4 1,0-5-116,1 1 0,-2-4 88,6-3 1,-4-3-3,3-5 1,-3-2-133,4-2 0,-4 1 82,3-4 0,0-1-165,0-4 0,-1-3-127,-2 0-678,-2-1-125,3 5-445,-5-1 1566,0-5 0,-5-1 0,-2-5 0</inkml:trace>
  <inkml:trace contextRef="#ctx0" brushRef="#br0" timeOffset="3">18685 15772 7914,'0'-11'0,"0"-1"0,0 5 1183,0-1-347,0 6-682,0-3 0,-2 17-69,-2 3 0,-1 10 59,-2-3 0,-3 6-143,2 7 0,-2 0-30,-2 3 0,5-2 67,-1 2 1,6-3-25,-2 0 1,3-5 11,1 0 1,1-4-139,3 1 1,2-7 35,5-1 1,1-5-150,-1 1 0,2-4 144,2-3 0,3-2 22,5-2 0,1-3 49,3 3 0,0-8-33,4-3 0,1-3 139,-6-2 1,5-4-117,-5-3 0,1 1 125,-4-1 1,0 0 32,0-4 1,-6 0 67,-1 0 1,-5-3-136,-3-1 1,0-1 7,-4 2 0,-1-4-220,-7-4 0,-2 4 136,-6-1 0,-3 5-202,0-5 0,-11 4 53,0-3 1,-2 5-18,-3-2 1,-2 8-78,-1 4 0,-6 2-99,5 2 1,2 4 53,3 3 0,8 3-56,-1 1 0,8 3 349,0 4 0,2 6 0,2 10 0</inkml:trace>
  <inkml:trace contextRef="#ctx0" brushRef="#br0" timeOffset="4">19621 15624 7872,'6'0'70,"-1"0"205,-5 0 1,-3 1 27,-1 3 1,-5-2-94,1 6 1,2 0-1,-2 3 1,1 6-11,-5 2 1,-3 3 28,0 5 0,0-2-44,3 6 1,-3-1-96,0 5 0,-2-1 6,2 0 0,2 0-164,-2 1 1,2-2 40,2-3 1,0 2-190,-1-6 0,1 1 53,-1-4 0,1-5 45,0-3 1,3 1-69,0 0 0,4-1 14,-3-4 1,4-3 166,0 0 1,1-5-167,2 5 25,0-6-242,0 4-359,0-6 747,-5 0 0,4-11 0,-4-1 0</inkml:trace>
  <inkml:trace contextRef="#ctx0" brushRef="#br0" timeOffset="5">19347 15635 7841,'0'-11'190,"0"-1"486,0 1-325,0 5-309,0 0-279,0 6-54,0 6-483,0 0 774,0 5 0,0 1 0,0-1 0</inkml:trace>
  <inkml:trace contextRef="#ctx0" brushRef="#br0" timeOffset="6">19553 16275 11159,'6'0'615,"0"0"-282,-2 0 4,-3 0-222,4 0-586,-5 0 1,5 5-1,2 1 1</inkml:trace>
  <inkml:trace contextRef="#ctx0" brushRef="#br0" timeOffset="7">20044 16001 8269,'0'-7'2919,"0"2"-3357,0 5 0,5 5 0,1 2 0</inkml:trace>
  <inkml:trace contextRef="#ctx0" brushRef="#br0" timeOffset="8">20717 15738 7888,'2'-18'-288,"2"3"1,-3 2 824,3 2 0,-3-4-133,-1-1 1,0 1-27,0 4 0,0-1-186,0 1 0,0-1-27,0 1 1,-5 1-275,-3 2 1,-3 2 108,-4 2 1,1 3-158,-5-3 0,0 4-2,-4 4 0,0 2 6,0 6 1,4-1 73,0 0 1,0 5 17,-4-1 0,5 4-45,3-4 0,4 6 26,3-2 1,2-2 4,2 2 0,3-5 32,-3 2 0,6-4 37,2 0 0,6-1-32,2 0 0,0-3 72,7 0 0,-3-6-49,3 2 1,-2-3 3,2-1 1,3 0 2,-3 0 1,-2-1 12,-2-3 1,-1 2 127,1-6 1,-6 2-26,2-2 358,-2-2-118,3 4 207,-1-6 7,-5 1-218,-1 4-219,-5-3 1,0 10-79,0 0 1,0 5-73,0 7 0,0 4 89,0 3 0,0 7-8,0 0 0,4 6 16,0-1 0,0 2 27,-4 1 0,4 0-91,-1 0 1,5 1 8,-4-1 0,1-5 11,-1-2 0,-2-7-109,6-1 1,-4-5 23,3 1 1,-4-6 61,1-1-381,2-6 1,-5 5-87,3-4-1098,-3-1 1560,-1 3 0,-5-5 0,-1 0 0</inkml:trace>
  <inkml:trace contextRef="#ctx0" brushRef="#br0" timeOffset="9">21231 15704 7861,'5'-12'0,"-3"-3"93,2 0 0,-3-4 239,-1 4 0,0-1-131,0 5 1,-1-1 37,-3 1 1,1-2 38,-4-2 1,3 6-128,-4-2 1,1 3-39,-5 1 71,1-4-283,-6 10 0,1-4-55,-3 5 0,1 1 67,3 3 0,-2 3-14,-2 4 1,-1 2 73,5 2 0,-2-1-99,2 5 0,3 0 73,1 4 0,0-2-100,3-2 1,3 3 88,1-3 1,4-1-89,4 1 1,0-5 49,7 1 1,-2-2 38,6-2 1,3-1-64,1-2 0,1-3 40,-1-5 1,3 0-6,-3 0 1,-1 0 74,1 0 0,-4-5-4,4-3 1,-5-1 47,1 2 1,-2-3 146,-2 2 1,-3-2 130,0-2 1,-6 1-114,2 0 1,-3-1 113,-1 1 1,0-1-63,0 1 1,0 3 265,0 1-184,0 4-178,0-2 0,-4 6-52,1 3 1,-2 8-145,1 7 1,1 3 160,-4 5 1,4 3-20,-1 9 0,-1-3-116,1 6 1,-1-4 104,1 4 1,3-4-225,-3 4 0,3-6 13,1-2 0,0-5-9,0-6 1,0-1 58,0-3 1,0-3-184,0-5 1,0-3-103,0 0 0,0-4-124,0 3-735,0-4 577,0 2 644,0-5 0,0 0 0</inkml:trace>
  <inkml:trace contextRef="#ctx0" brushRef="#br0" timeOffset="10">21974 15635 7798,'-10'-7'270,"2"-1"1,2 5 167,2 0 94,3 1-279,-5 2 1,5 0 0,-3 0 0,2 2-51,-6 1 1,4 5 12,-3 7 0,-2 8-56,-6 8 1,1 2 45,-5 1 1,4 5-143,-5 3 0,0 2 64,-6 2 0,1 1-481,-1 3 1,2-3 189,1 2 1,0-3-56,0-4 0,0 1 107,0-5 1,6-5-29,1-7 1,4-1 7,0-3 0,5-4 96,-1-3 0,4-3-251,-3-5 181,4 4-276,-2-5 387,5 0 1,0-2-386,0-8 1,0 2 378,0-6 0,-5-5 0,-1-4 0</inkml:trace>
  <inkml:trace contextRef="#ctx0" brushRef="#br0" timeOffset="11">21551 15612 7818,'0'-11'620,"0"-1"-169,0 6 21,0-4-168,0 9-310,0-4 1,1 6 16,3 3 0,-2-2-109,1 6 0,2-1-113,-1 5 0,1 3 211,-1 0 0,2 6 0,6-4 0</inkml:trace>
  <inkml:trace contextRef="#ctx0" brushRef="#br0" timeOffset="12">21928 16298 11127,'5'6'859,"-4"-1"1,4-4-1094,-5 3 341,0-3-1936,6 4 1131,-5-5 698,4 0 0,-5 0 0,0 0 0</inkml:trace>
  <inkml:trace contextRef="#ctx0" brushRef="#br0" timeOffset="13">22385 15955 7749,'0'-6'2103,"0"1"-1080,0 5-870,0 5 0,0-3 150,0 6-326,0-6-94,0 8 0,0-7 50,0 5-131,0-6 29,0 3-581,0-5 97,0-5 653,0 4 0,0-9 0,0 3 0</inkml:trace>
  <inkml:trace contextRef="#ctx0" brushRef="#br0" timeOffset="14">22705 15818 7849,'-7'-12'0,"-2"1"-457,6 0 202,-1-6 1,4 1 245,0-3 0,1-2 319,3 6 0,-2-1 132,6 0 0,-4 2-37,3-5 0,1 5-126,4-1 1,-1 2-123,0 2 0,1 3-17,-1 1 0,1 4-70,-1-1 1,4 3 26,1 1 0,4 0-13,-1 0 1,-1 5-159,1 3 1,-2 3-57,2 5 0,2-1 65,-6 8 0,0-2-122,-3 10 1,-6-1 57,-2 4 0,-3 1-21,-1-1 0,-6 4 50,-6 0 1,0 5-165,-7-1 1,0-3-41,-4-1 0,0 2 189,0-2 0,5-4 55,3-3 0,2-6-3,2 2 1,-1-7 91,1-1 0,3-5-54,1 1 1,4-6 148,-1-1 0,3-5 165,1 5 33,0-5-242,0 2 0,1-5 9,3 0 1,3 0-21,4 0 0,6-5 2,2-3 0,2 2-109,2-2 0,0 0 78,0-3 1,0 0 111,-1-1 0,1 2-37,0 2 1,-5-2 37,-3 3 1,-2 0-31,-2 0 1,1 0 378,-1 0-291,0-3 1,-3 8-15,0-2 1,-6 2-169,2-2 165,-3 3-263,4-4 1,-3 6 9,1 3 1,-1-2 78,-2 6 1,0 0-8,0 3 1,3 0-8,1 1 1,5-4-62,-1-1 1,2 1 13,1 3 0,1-3-44,-1-1 1,2-4 91,2 1 1,3-3-125,5-1 1,0 0 5,-1 0 1,6 0-80,3 0 1,-3-5 131,-2-3 0,2-2-15,-1-1 0,0-1-8,-5 1 1,1-2-11,0-2 1,-1 1-46,-3-5 0,-3 0-32,-4-4 0,-2-1-19,-3-3 0,-2 2 14,-5-5 0,-2 3 201,-6-4 0,-2 6 600,-13-2 1,2 7-119,-10 1 0,1 9 372,-4-2 0,-5 9-669,1-1 1,0 4-503,4 4 1,-4 6 102,0 5 0,4 7-209,3 0 0,7 1 149,1 4 1,6 1-1383,5-1 1628,6 4 0,-4-2 0,3 6 0</inkml:trace>
  <inkml:trace contextRef="#ctx0" brushRef="#br0" timeOffset="15">24235 15658 7796,'0'-6'704,"0"-4"-705,0 2 0,1 3-72,3 1 1,-3 1 492,3 0 743,-3 1-775,-1-3 1,0 7-163,0 1 1,-5 8-81,-2 4 0,-3 9-21,-2-1 0,1 7-15,-1 1 0,-4 3 13,-3 4 0,-1 1-98,1 3 0,-7 4-350,3 0 0,-3-1 279,-1 5 0,3-7-194,-3-1 0,3-5 88,1 1 0,2-8-38,2-3 0,2-3 12,6-1 0,3-6 110,1-1 0,4-4-171,-1 0 41,3-6 284,1 4-443,0-8 0,0 1 364,0-6 0,0-4 1,0-4-1</inkml:trace>
  <inkml:trace contextRef="#ctx0" brushRef="#br0" timeOffset="16">23961 15578 7811,'-1'-10'843,"-3"2"-843,3 3 12,-4 5 1,3 0 2,-2 0 1,3 5 109,-3 3 1,2 2-59,-2 1 1,3 1-509,-3-1 0,3 5 55,1-1 386,0 5 0,5-7 0,1 3 0</inkml:trace>
  <inkml:trace contextRef="#ctx0" brushRef="#br0" timeOffset="17">24189 16378 7781,'0'6'3717,"0"-1"-1627,0-5-1901,0-5-759,0 4-1124,5-4 1694,-3 5 0,3-6 0,-5 0 0</inkml:trace>
  <inkml:trace contextRef="#ctx0" brushRef="#br0" timeOffset="18">20215 13054 7958,'6'-1'-125,"-2"-3"-117,-3 3 118,-1-9 174,0 8 1,0-4 97,0 2 0,-1 3 167,-3-3-283,3 3 1,-4 0 159,5-3-58,0 2 110,0-3-68,-5 5 46,4 0 31,-4 0-270,5 0 1,5 5 49,2 3 1,3-2 65,2 2 1,-1 0-32,1 3 0,4 4-3,3 1 0,4-1 29,4-4 0,2 2 123,5 2 1,4-2 1,0 2 1,4-1-98,-4 1 1,0-2-164,-3 2 0,-1-2 97,0-2 1,-4 1-120,1-1 1,-6 0 83,2 1 0,-3-4-42,-1-1 1,-2-4-11,-1 0 0,0 3-5,-5-3 1,4 1 85,-4-4 1,1 0-22,-5 0 20,0 0 0,1 0 8,-1 0-56,-4 0-62,3 0-18,-9 0 60,4 0 0,-5-1-87,0-3 0,-1 3-394,-3-3 302,3-2 1,-9 4-329,2-1 351,3-4 1,-5 5-41,2-6 0,2 6 92,-2-2 0,4-1 17,-3 1 1,3-4 37,-4 4-62,1-4 0,-3 5 200,2-5 1,-1 5-19,5-5 209,-5 5-165,3-7 1,-4 8 329,2-6 40,3 6-20,0-9-67,4 10-101,-4-9-168,5 9 21,0-4 0,5 6-140,2 3 1,5 2 98,3 6 1,-1-1-87,5 0 1,-1 1 30,1-1 0,2 4-106,-1 1 0,-4-1 62,-1-4 1,2-1-23,-2-2 1,0 2 12,-3-2 0,-1-3 51,0-1 96,1 2-117,-1-5 230,-4 4-28,-2-5 32,-21 0 1,5 2 23,-16 1 1,5-1-141,-9 2 0,1-3-207,-5-1 1,2 4 130,3-1 0,3 1-172,8-4 1,3 4 3,4 0-1490,1 0 708,5 1 0,6 0 896,7 2 0,8 4 0,3-5 0</inkml:trace>
  <inkml:trace contextRef="#ctx0" brushRef="#br0" timeOffset="19">21540 13168 7612,'0'-11'-456,"0"-1"0,0 1 1035,0 0-135,0 4 26,-5-3 1,3 8 282,-1-6 51,1 5-326,-3-2-93,4 5-333,-4 0 1,6 2 122,3 1 0,-1 5-68,4 7 1,1-1 95,3 5 0,2 0-136,2 4 0,-1 0 15,5 0 1,0 0-117,4-1 0,4 5 0,-1 0 1,1-4-113,-4-4 1,0-2-16,-1 2 1,0 2 152,-3-6 1,1 0-79,-4-3 1,-1-1 22,-4 0 1,1 0-76,-1-4 0,-1 3 27,-2-2-337,2-3-193,-4 5-269,1-9-436,-2 5 505,-5-6 667,0 0 1,-5 0 0,-2 0 0</inkml:trace>
  <inkml:trace contextRef="#ctx0" brushRef="#br0" timeOffset="20">21962 13145 7862,'0'-17'0,"0"0"71,0 6 254,0-1-203,0 1 1,0 3 356,0 1-226,0 4 0,-1-2-215,-3 5 0,-2 5-9,-6 3 0,-3 3-137,0 4 0,-1 3 93,0 5 1,2 1-59,-5 3 1,4-2 3,-4 6 0,5-5 36,-1 5 1,-2-6 31,2 2 1,0-3-28,3-1 0,-3-4 33,0 0 1,1-5 3,6 1 1,-2-2-205,3-2 0,0-3 57,0-1-216,4-4 0,-3 6-93,2-6-519,3 1 966,-4-4 0,5 0 0,0 0 0</inkml:trace>
  <inkml:trace contextRef="#ctx0" brushRef="#br0" timeOffset="21">22088 13420 7915,'5'-7'0,"-4"-3"0,9 9 0,-8-4 0,3 5 0,-1 1 0,-1 3 0,1 2 0,-4 6 0,0 4 0,0 3 0,0 1 560,0-1 0,0 3 733,0-3 1,0-1-931,0 1 0,1-1-220,3 1 1,-1-3-217,4-4 1,-3 1 68,4-1 0,-4 2-90,3-7 0,-4 0-41,1 0-254,2-4-623,-5 7 390,4-9-744,-5 4 1199,0-5 1,-5 0 0,-1 0 0</inkml:trace>
  <inkml:trace contextRef="#ctx0" brushRef="#br0" timeOffset="22">22431 13294 7849,'-12'-5'220,"6"4"48,1-5 1,5 5 94,0-3 53,0 3-380,0-4 244,0 5-280,5 0 1,2 0 98,9 0 0,-4-4-14,4 0 1,1 1-93,2 3 0,0-2 84,4-1 0,-5 1-113,9-2 1,-6-1 128,6 2 1,-3-2-169,-1 1 1,-2 1 87,-2-4 0,-2 4-316,-6-1 0,1 3-39,-1 1-886,-4 0 766,-2 0 0,-7 0-1,-1 0 1,-4 4 462,-4 0 0,-11 4 0,-2-1 0</inkml:trace>
  <inkml:trace contextRef="#ctx0" brushRef="#br0" timeOffset="23">22453 13385 7861,'0'7'105,"0"3"58,0-9 0,2 5 284,1-2-313,4-3-73,4 5 0,1-6 51,-1 0 0,1 3 76,-1 1 0,2 0-128,2-4 1,-1 0 75,5 0 1,-1-4-207,1 0 1,1-1 60,-5 1 0,4 3-292,-4-3 0,4-1-194,-3 1 1,-1 1 83,-4 3 1,1-4-557,-1 0 967,1 0 0,-1-1 0,0-1 0</inkml:trace>
  <inkml:trace contextRef="#ctx0" brushRef="#br0" timeOffset="24">23127 12997 8012,'0'-6'1244,"0"1"200,0 5-1210,0 5 0,2 1 0,1 5 0,-1 2-19,1 2 0,0 3 13,1 5 0,-3 0 16,3 0 1,1-1 11,-1 1 0,3 1-225,-3 3 1,4-3 102,-4 3 1,1-3-113,-2-1 0,3-2-196,1-2 1,-1 2 122,-2-6 0,-2 0 12,1-3 1,2-1 33,-1 0 0,1 0 18,-1-4 1,-3 3 8,3-2 1,-3-2-173,-1 2 177,0-6 1,0 5-888,0-3-201,0-3 775,0 4 1,-1-5-847,-3 0 1,2 0 37,-6 0 1094,1 0 0,-10-5 0,-1-2 0</inkml:trace>
  <inkml:trace contextRef="#ctx0" brushRef="#br0" timeOffset="25">21711 14162 7690,'-6'-5'140,"1"4"1,5-6 516,0 3-208,0 3-188,0-4 427,0 5-486,5 0 0,0 1-105,2 3 1,4 4 44,-4 7 0,3-2-97,2 2 0,-1 3 67,1 1 1,-1-2-132,0 2 1,1 1-51,-1 2 1,4 0 112,1-3 0,-1 1-130,-4-5 0,1 5 85,-1-5 0,1 0-42,-1-4 0,4 1 35,1-1 0,-1 1-66,-4-1 1,-3-3-167,-1-1 231,1-4 0,0 6-374,-1-5 1,-4 1-84,1-2-978,-3-1 1042,-1 3 0,-1-5-394,-3 0 796,-3 0 0,-9 5 0,-2 1 0</inkml:trace>
  <inkml:trace contextRef="#ctx0" brushRef="#br0" timeOffset="26">22008 14128 7830,'4'-18'302,"0"3"1,-1 6-197,-3 1-1,0 6 409,0-3 249,0 5-528,-5 0 1,-1 6-241,-5 5 1,-2 2 78,-2 6 1,-3 4-180,-5 3 1,4 2-53,0-1 0,0-2-85,-4 6 1,0-4 105,0 3 0,4-5 69,0 2 1,5-3-99,-1-1 0,4-5 58,3-3 0,-1-2-66,5-2 0,1 0 23,3 1-136,0-1 0,1-3-106,3 0 392,-3-6 0,9 8 0,-4-3 0</inkml:trace>
  <inkml:trace contextRef="#ctx0" brushRef="#br0" timeOffset="27">22122 14436 7859,'12'-5'-176,"-5"-1"326,1-6 1,-2 5 282,2-1 1,1 4-90,-5-4 1,-1 5-98,-3-5 0,4 4 310,0-3-148,0 4-417,-4-2-41,5 5 0,-3 0-39,6 0 1,0 0 24,3 0 1,0 0 95,1 0 1,-1 4-97,1 0 1,-1 5 59,1-2 1,-2-1 3,-3 2 0,2 1 16,-5 6 0,0-2-78,-4 2 1,-1 3-22,-3 1 1,-4-1-179,-7 1 0,-3-4-25,-5 4 1,4-5 94,0 1 1,1 2-32,-1-2 0,3-1 99,4-7 1,1 4-23,0-4-167,-1-2 577,6 0-120,1-5 0,6 0 0,3 0 1,2 0 45,6 0 0,3 0-69,0 0 0,5 0 79,-1 0 1,2-3-71,-2-1 0,1 0 25,-5 4 1,4 0-71,-3 0 0,-1 0-70,-4 0-269,1 0-550,-1 0-85,-5 0-599,-1 0 1486,-5 0 0,-5 5 0,-1 1 0</inkml:trace>
  <inkml:trace contextRef="#ctx0" brushRef="#br0" timeOffset="28">22465 14288 7842,'0'-8'310,"0"0"0,1 6-204,3-2 210,-3 3-167,9 1 0,-3-2-108,4-1 1,1 1 2,-1-1 1,0 1 78,1 2 0,3 0-132,0 0 1,2-4 87,-2 1 1,-2-1-135,2 4 0,1-1 91,0-3 0,-1 2-111,-4-1 1,1 0-158,-1-1-278,1 3-265,-1-4 10,-5 5-125,-1 0 433,-15 0 457,3 0 0,-15 5 0,4 1 0</inkml:trace>
  <inkml:trace contextRef="#ctx0" brushRef="#br0" timeOffset="29">22476 14379 7842,'0'11'596,"0"-4"-440,0-2 1,2-5-121,1 0 1,0 0 293,4 0 1,-3 0-137,4 0 1,0 0 223,3 0 29,0 0-458,6 0 1,-4 0-27,2 0 1,-3 0-35,0 0 0,1 0 51,2 0 1,-3 0-107,4 0 1,-4 0-251,0 0 1,-1-2 161,1-1 0,3 1-119,0-1 1,0 1-174,-3 2 0,-5 0 506,1 0 0,0-5 0,3-1 0</inkml:trace>
  <inkml:trace contextRef="#ctx0" brushRef="#br0" timeOffset="30">23070 14173 7860,'0'-6'539,"0"1"0,-1 5-409,-3 0 1,3 1-20,-3 3 1,-1 2-20,1 6 1,-5-1-28,2 1 0,-2 4-12,1 3 1,-1-1 23,5 1 1,-3-4-7,3 4 0,-1-1-86,1 1 1,3-1 49,-3-3 0,3-2-112,1 2 1,4-2 64,-1-2 0,6 0-89,-1 1 0,2-5 61,1 1 1,6-4-83,2 3 0,-1-4 72,1 1 0,0-3-5,4-1 0,0 0 45,-1 0 0,1-4-26,0 0 0,0-4 131,0 0 1,-4-2-113,0-2 0,-1 4 182,1-4 0,2 6-94,-2-9 0,-2 4 211,-2-4 0,-1-3 25,1-1 0,-6 2-42,2-2 0,-3 0-52,0-4 1,-3 0-27,-5 0 0,0 0-171,0 0 1,-7 6 80,-4 1 1,-6 4-143,-5 0 1,-2 6-111,-3 2 0,1 3-110,-4 1 1,1 0-4,-2 0 1,0 5-169,4 2 1,2 0-376,6 0 1,-2 1 15,6 3 795,0 1 0,-2-1 0,0 1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2T01:27:30.096"/>
    </inkml:context>
    <inkml:brush xml:id="br0">
      <inkml:brushProperty name="width" value="0.09071" units="cm"/>
      <inkml:brushProperty name="height" value="0.09071" units="cm"/>
      <inkml:brushProperty name="color" value="#FF0000"/>
    </inkml:brush>
  </inkml:definitions>
  <inkml:trace contextRef="#ctx0" brushRef="#br0">5242 16857 7818,'-1'-6'207,"-3"2"313,3-2-59,-4 4 200,5-8-87,0 9-49,0-4 247,0 5-641,0 5 0,1 1 51,3 6 1,-2 4-101,6 3 1,-5 7 72,0 0 0,0 10-114,1-2 0,-3 4-34,3 0 0,-3 2-38,-1 1 0,0 0 8,0-3 0,1-6-76,3 2 1,-3-6-106,3 3 0,1-6 79,-1 2 0,1-5-53,-1-3 0,-2-1 26,6-3 1,-4-3-8,4-1 1,-6 1-2,2-5 0,1 0-261,-1 0-119,0-4-448,-4 7 368,0-9 1,-2 4-32,-2-5 651,3 0 0,-9 0 0,4 0 0</inkml:trace>
  <inkml:trace contextRef="#ctx0" brushRef="#br0" timeOffset="1">5242 17074 7869,'-5'-11'0,"0"-2"207,-3-2 1,2 2 5,2-2 1,3 6 118,-3 1 1,3 5 94,1-5 487,0 5-37,0-2-612,5 5 1,1 2-71,6 1 0,3 4 45,0 4 0,2 6-96,-2 2 0,3 2 70,5 2 0,-4 0-207,0 0 1,-4 1 29,4 3 0,-4-3-201,4 2 1,-4-1-44,4-3 0,-5-4-60,2-3 1,-4-2-70,0-2 0,-1 1 102,1-1 1,-2-3-88,-3 0 104,3-6-158,-8 3 291,8-5 0,-9-5 4,3-3 1,1-3 20,-1-4 1,5 1 32,-2-5 0,3 0-2,2-4 0,-1-4 3,1 1 0,0-6 51,4 1 1,-4 2-78,4-1 1,-4 4 168,0 0 1,-1 2 17,1 1 1,-1 1 138,0 3 1,1 3-81,-1 4 1,-3 2 117,-1 3 0,-3 1 181,4 6-289,-6-5 0,5 4-152,-3-3 1,-3 8 102,3 4 1,1 3-105,-1 4 0,1 3 73,-2 5 0,0 5-175,5 2 1,-5 7 51,5 1 0,-4 4 29,3-4 1,-4 4-153,1-4 1,1 3 58,-1-7 0,5 5-107,-2-8 0,-1 3 52,2-7 1,-2-2 60,2-6 0,2 1 12,-2-4 0,-2-1-29,2-4 1,-2-3-280,2 0-329,-3-6-152,0 8 181,-4-9 1,4 3-962,-5-8 1613,0 3 0,0-9 0,0 4 0</inkml:trace>
  <inkml:trace contextRef="#ctx0" brushRef="#br0" timeOffset="2">6430 17006 7794,'-5'-12'210,"-1"1"0,-2 4 303,0 4 23,1-4-264,-5 6 1,1-4 129,-1 5 0,1 1-85,0 3 0,-1 2-95,1 6 0,-1 1-172,1 2 0,-4 4-1,-1 7 1,1 1 2,4 7 0,-4-2 57,-1 6 1,1 1-175,4 0 1,3 0 83,0-1 0,6-6-87,-2 2 1,3-4-272,1 1 1,6-3 147,6-5 1,0-6-39,7-1 0,2-5 102,5-3 1,3-3 92,6-5 0,-4-2 1,4-1 0,-2-5 158,9-7 1,-6-2-101,2-2 1,-2-2-57,-2 2 1,1-3 140,-1-1 0,-5-1-12,-2-3 1,-3 2 72,-1-5 0,-7 3-93,-5-3 1,0-1-98,-8-3 1,-4 0-42,-6-1 0,-10 1-164,-6 0 0,-2 1 64,-9 2 1,1 7-138,-9 5 0,0 5 60,-4-1 1,6 6 7,1 1 0,5 6-63,4-2 1,-2 7-61,5 0 0,1 6-554,3-1 906,5 7 0,2-2 0,4 3 0</inkml:trace>
  <inkml:trace contextRef="#ctx0" brushRef="#br0" timeOffset="3">7275 16846 7846,'-8'0'-999,"1"0"1112,-1 0 349,-3 0 1,-1 0 422,1 0-547,0 0 0,3 4-33,0-1 1,-3 2 22,-4-1 0,-4-1-178,3 4 1,-4-3 60,1 4 1,1-2-34,-1 2 1,5 2 45,-1-2 1,-1 2-205,0 1 1,1 1 108,4-1 1,-1 0-84,1 1 1,-1-1-37,1 1 0,5-5-38,2 1 1,3 0-81,1 3 1,5 0 61,2 1 0,9-1-20,3 1 1,3-1 45,5 0 1,1-3 74,2 0 0,3-5-15,-2 5 1,2 0 0,1 3 0,-1 1-46,-2-1 1,0 0 10,-4 1 0,-2 1-45,-6 2 0,2-1-140,-6 5 0,-1-5-57,-7 1 1,0 3 128,-3 1 0,-3 1 48,3-1 1,-8 1 9,-4-4 0,-7 4 11,-4-1 1,-4-1-12,-3 1 0,-5-5 8,-7 1 1,2-4 185,-2-3 1,-1 1-5,1-5 0,0-1-41,4-3 0,6 0-73,5 0 0,5-3-300,7-1 0,1-5 107,2 1 1,3-3-1634,5-4 1799,0 2 0,10-9 0,3 5 0</inkml:trace>
  <inkml:trace contextRef="#ctx0" brushRef="#br0" timeOffset="4">7880 16891 7867,'-6'0'769,"1"0"-458,0 0 0,4 2 26,-3 2 0,3 3-135,1 8 0,0 3-114,0 5 1,0 1 38,0 3 1,0 2-186,0 5 1,0 4 127,0 0 1,0-1-49,0-6 1,3 0-77,1-4 0,4 0 77,-4-5 1,3-3 93,-3 1 1,5-7-48,-1 3 0,-2-4 7,1 0 1,-3-5 28,4 1-205,-6-5-129,9 2-141,-10 0 0,-1-4-388,-8 3 1,-6-3 351,-1-1 1,-4-1-950,4-3 1354,0 3 0,-2-14 0,-1 2 0</inkml:trace>
  <inkml:trace contextRef="#ctx0" brushRef="#br0" timeOffset="5">7595 16971 7764,'-12'-11'1,"6"3"-8,2 1 135,-2 4 322,5-7 1,-4 9-25,5-4 1,0 5-307,5 0 1,1 0 99,5 0 1,5 0-117,-1 0 1,6 0 60,2 0 1,5 0-118,7 0 1,3-4 41,0 0 1,5-1-70,-1 1 0,6-2 107,1-6 1,0 1 0,-8 0 1,3 0-33,-6 4 0,0-3 23,-4 2 1,-6 3-107,-5 1 1,-5-1 205,-7 1-1043,0 1 176,-4 3 0,-9 3 647,-9 1 0,-5 5 0,-7-3 0</inkml:trace>
  <inkml:trace contextRef="#ctx0" brushRef="#br0" timeOffset="6">8897 16823 7729,'-8'-4'-4,"1"0"1363,4 1-532,-2 3 55,5 0 1,1 5-558,3 2 0,1 8-24,3 4-123,2 8 1,-5 2-14,3 6 0,2-1-150,-3 0 1,-2 0-76,-1 1 0,-2 1 65,-2-1 1,0 4-329,0-9 1,0 5 171,0-9 0,0 4-36,0-8 1,0 3 52,0-10 1,0 0 49,0-4 0,0-3 45,0 0-53,0-6 239,0 3 388,0-5 1,1-4-499,3 1 1,-2-2 0,6 1 0,1 1 20,6-4 1,-1 4-11,5-1 1,1-1-9,7 1 0,1 1 11,2 3 0,7-2 122,-3-2 0,2 3-121,-6-3 1,2 3-10,-5 1 1,-1 0-15,-3 0 1,-4 0-128,0 0 78,-5 0 0,3 0-319,-6 0-1227,-5 5 703,-1-4-1444,-5 5 2307,0-12 0,-5 0 0,-1-5 0</inkml:trace>
  <inkml:trace contextRef="#ctx0" brushRef="#br0" timeOffset="7">9514 16869 7898,'0'-12'140,"0"1"210,0-1 125,0 1-70,0 0 293,0 4 548,0 2-804,0 5-226,0 5 1,0 3-112,0 7 1,1 4 100,3 8 1,-2 3-243,6 8 0,-2-1-17,2 5 1,1-1-36,-6 0 1,3 0 56,-3-3 1,-1-2-118,1 2 1,2-4-103,-1-4 0,0-3 115,-4-8 0,4 1-488,0-4 188,0-1-244,1-4 275,-4 1 404,4-6 0,-5 4 0,0-3 0</inkml:trace>
  <inkml:trace contextRef="#ctx0" brushRef="#br0" timeOffset="8">9811 16834 7882,'6'-5'702,"-1"4"0,-4-4-372,3 5 0,-3 1 55,3 3 1,-3 2 100,-1 6-325,0-1 1,0 7-8,0 5 1,2 3 37,1 5 0,-1 2-229,2-3 0,1 3 92,-2 2 1,5 1-188,-4-1 0,3 0-33,-3-8 1,4 3-155,-4-3 0,3 0-13,-3-5 1,0 0-276,-4-3 1,4-2-147,0-6-66,-1 0 819,2 1 0,-3-6 0,3-1 0</inkml:trace>
  <inkml:trace contextRef="#ctx0" brushRef="#br0" timeOffset="9">10199 16834 7817,'-7'-5'2242,"2"4"-1983,5-9 44,0 9 444,0-4-461,0 15 0,-1-1-103,-3 10 0,2 0-98,-6 3 0,-1 5-181,-6 0 1,1 4 26,-5 0 1,0 2 85,-4 1 1,-1-3-286,-3-1 0,3-3 119,-2 3 1,2-4-82,1 0 1,5-7 82,3-4 0,3-2 96,5-1 54,2-1 14,5-5 0,5-1 144,2-5 0,9 0-46,3 0 0,2 0-6,2 0 0,-3 0-60,3 0 1,-3 2 139,7 2 1,-3-2 11,-1 6 0,0-5 113,0 5 0,3-2-113,1 2 1,0 2-6,-4-2 1,-1-2-236,1 2 1,-1-6 63,-3 2 0,1-1-125,-5 0 1,4-1-206,-3 2 1,3-3-260,-4-1 1,0 0-85,-3 0 0,-5-4 648,1 0 0,-1-5 0,5 3 0</inkml:trace>
  <inkml:trace contextRef="#ctx0" brushRef="#br0" timeOffset="10">10644 16949 7773,'0'-12'1,"0"-1"3,0-2 521,0 3-357,0-5 0,0 9 1327,0 1-567,0 4 291,0-7-477,0 9-605,0-4-22,0 15 1,0 3 76,0 9 1,-4 6-37,1 3 0,-1 3-74,4 4 0,0-1-44,0 5 0,0-5 25,0 1 0,0-3-224,0 0 1,0-3 89,0-1 1,0 1-131,0-6 0,0-3 54,0-4 1,4-5 57,-1 1-16,6-2 59,-2-1 0,0-6 66,1-2-55,-6-3 0,5-1 105,-3 0-90,2 0 1,7-1-9,2-3 1,-2-2-40,2-6 1,3 1-13,1-1 0,1 5 47,-1-1 0,2 4-7,-1-3 0,0 3 114,-1-4 1,-1 6-114,-3-2 1,-1 1 147,5-1 0,-4 3-68,4-3 0,-5 3-29,1 1 0,-2 0-138,-2 0 1,1-1-496,-1-3 204,-4 3 1,1-6-316,-4 4 1,0 0-683,-4-5 1413,-5 1 0,-1-5 0,-6 1 0</inkml:trace>
  <inkml:trace contextRef="#ctx0" brushRef="#br0" timeOffset="11">10553 17200 7754,'10'-10'962,"5"2"1,9-1-678,3 5 1,3-1-273,-3 1 0,1 2 222,-1-6 1,1 5 6,2-5 1,3 5 265,-2 0-311,-4-4 1,4 5-102,-8-6 0,5 4-201,-9-3 0,1 4-5,-5-1 0,-6 2-259,3-2 0,-7 3-1522,2-3 1092,-4-2 799,2-1 0,-15-4 0,-3-1 0</inkml:trace>
  <inkml:trace contextRef="#ctx0" brushRef="#br0" timeOffset="12">10633 16857 7827,'1'-11'434,"3"-1"1,4 1 631,7 0 1,3 4-1098,4 3 1,1 3-44,0 1 0,1-4 360,3 0 0,-3 1-50,3 3 1,2-2-98,1-1 0,-1 1-224,2-1 1,-5-3-264,5 3 0,-6-1-47,2 4 1,-3-4-367,-1 0 1,-2-1-108,-1 1 1,0 3 393,-5-3 1,0 2 473,-3-2 0,4 3 0,2-4 0</inkml:trace>
  <inkml:trace contextRef="#ctx0" brushRef="#br0" timeOffset="13">11341 16709 7827,'6'0'1431,"-1"0"-579,-5 0-387,0 5 1,0-3 199,0 6-273,0 0 0,0 4 7,0 3 1,2-1-127,1 5 1,-1 4-184,1 4 1,-1 5 70,-2-2 0,-2 3-179,-1 1 0,0 4 117,-4 1 0,3 0-256,-4-1 0,4-4 33,-3 0 0,4-1-34,-1-6 0,3 0 78,1-4 1,0-2 73,0-2 0,4-2 26,0-6 1,3 1 37,-3-1 194,5 0-160,-3 1 124,6-6-98,-1-1-52,1-5 0,-1 0-62,0 0 1,2 0 0,2 0 1,-1 0-14,5 0 0,-3-1 44,3-3 1,-4 2-159,4-6 1,-5 5 81,1 0 0,2-2-151,-2 1 0,5-1-115,-1 1 0,3 3-125,1-3 0,-2-1-134,-2 1 1,-2 0-1305,-6 4-21,-5 0 1890,-1 0 0,-5-5 0,0-1 0</inkml:trace>
  <inkml:trace contextRef="#ctx0" brushRef="#br0" timeOffset="14">11706 16834 7825,'0'-22'0,"0"-1"1021,0 0-794,5 5 0,2-1-201,4 8-366,-4-3 659,-2 12 0,-4-3 48,3 5 1,-2 3 258,6 4 1,-4 2-425,3 10 1,1 4-170,3 4 1,1 0-79,-1-5 0,1 1 119,-1 0 0,0-4-301,1 0 0,3-5 73,0 1 1,6-2-230,-2-2 0,1 0-61,-1-4 0,1-2-155,-4-5 0,3 0 162,-4 0 0,4-4-103,-4 1 1,0-6 200,-3 1 1,-1-2 338,1-1 0,-1-1 0,0 1 0</inkml:trace>
  <inkml:trace contextRef="#ctx0" brushRef="#br0" timeOffset="15">12197 16812 7825,'0'-12'166,"0"1"50,0-1 0,0 5 482,0-1-448,0 5 0,0-3 683,0 2-84,0 3-360,0-4-311,0 15 0,-3 2 26,-1 7 1,-5-2-206,1-1 0,-6 0 84,-1 3 0,-1 3-377,0-3 0,-1-2 148,-6 3 0,4-1-385,0 3 0,1 0 182,-1-3 0,2 1 23,6-4 0,1 3 155,2-4 1,-1 0 29,6-4 0,-1 1 190,4-1 0,0 1-66,0-1 0,0 2 211,0 2 1,1-2-79,3 2 1,-3-1 237,3 1 1,1-1-10,-1 5 0,3-4 85,-3 4 1,5-3-64,-1 3 1,-2-4 74,2 4 0,-2-5-55,2 1 0,2-2-77,-3-2 1,2 1-47,-1-1 0,2-1-55,-2-2 0,-2 1-357,2-5-465,-6-1-760,8-3 627,-8 0 0,7-1 746,-6-3 0,-4-2 0,-5-5 0</inkml:trace>
  <inkml:trace contextRef="#ctx0" brushRef="#br0" timeOffset="16">13294 16834 7879,'6'0'-476,"-1"-5"1314,-5-1 462,0 0-890,0 1 1,-1 1-133,-3 0 0,-2 0-91,-6 4 1,0 1-1,-3 3 1,1 3 41,-5 4 0,0 0-27,-4 1 0,1 4-185,3 3 0,-3 3 89,3 1 0,3 1-334,1 2 0,2 0 132,2 4 0,3-3-102,0 3 0,6-4 31,-2 0 1,4 2 113,4-1 0,2 0-23,6-4 1,0-4 12,4 0 0,1-2 167,6 2 0,5-3-124,3-9 1,-1 2 88,4-5 1,-3 0-58,3-4 0,3 0-109,-7 0 1,4-5 52,-7-3 1,0-2-120,-4-2 0,-6 0 109,-1-3 1,-4 1-18,0-5 1,-6 3 39,-2-3 0,-3 0-40,-1-4 0,-5-5 115,-3-2 0,-7 1-96,-4-2 1,-2 1 41,-2-4 1,-5-1-122,-3 1 1,-2 5-163,-1 2 0,-4 6 85,0 6 0,-4 1-113,4 10 1,1 5-195,7 7 0,3 7-87,8 4 602,3 8 0,4 2 0,1 5 0</inkml:trace>
  <inkml:trace contextRef="#ctx0" brushRef="#br0" timeOffset="17">13682 16880 7784,'-5'-6'290,"4"-4"-131,-4 3 1,4 1 901,-3 2-277,2 3-64,-3 1-502,5 0 0,0 9 73,0 2 1,0 8-166,0 0 0,-3 7-105,-1 0 0,0 6 58,4-2 0,0 0-134,0 0 0,0 0-73,0 5 0,5-5 71,3 1 1,2-6-39,1 2 0,6-5 96,2-2 0,2 0-113,2-5 1,0-4 59,0-3 1,3-5-2,1 0 1,4-1 55,-5-2 1,5-2 7,-5-1 1,5-8 56,-5-4 1,1-4-71,-4 4 0,-2-5 115,-1 1 1,-4-4-61,-5-4 0,0 2 99,-4-6 0,-2 2-111,-5-1 0,0-3-2,0 2 0,-5-2-33,-2-1 0,0-3-16,0 3 0,0 2-182,0 9 1,-2 6-62,5 1-573,-5 4 552,3 0 1,-2 6-219,1 2 0,4 8-45,-1 4 537,3 2 0,11 1 0,3 1 0</inkml:trace>
  <inkml:trace contextRef="#ctx0" brushRef="#br0" timeOffset="18">14573 16823 7808,'-6'-5'1153,"1"-1"-702,5-6-88,0 6 22,0 1 26,0 5-322,0 5 1,0 2 68,0 9 1,0-2-75,0 5 0,0 3 115,0 5 1,5 5-246,2-2 0,0 3-13,0 2 1,-3-2-8,4-3 1,-2 3 54,2-3 0,2-3-81,-3-4 0,4-2 14,0-5 0,-3-1 104,-1-4 0,1-1-73,3-2-290,-4 2-510,3-8 383,-9 3 1,3-5-290,-8 0 0,-2 0 753,-6 0 0,-4-5 0,-2-2 0</inkml:trace>
  <inkml:trace contextRef="#ctx0" brushRef="#br0" timeOffset="19">14310 16823 7865,'7'-5'0,"3"-1"0,-3-6 0,5 4 1211,3 1-757,3-1 1,1 1-21,0-1 1,0 4-77,4-3 0,1 4-40,3-1 0,-3-1-105,2 1 0,0-1-182,0 1 1,-2 3-219,3-3 1,-3 3-290,-1 1 1,-4-4 170,0 1 1,-1-1-648,1 4 952,3 0 0,-5-5 0,6-2 0</inkml:trace>
  <inkml:trace contextRef="#ctx0" brushRef="#br0" timeOffset="20">15407 16754 7788,'-5'-6'0,"3"-4"0,-6 4 145,4-6 1,0 5-38,4-1 0,-5 2 134,-3-2 0,2-1 94,-2 5 0,1 0-26,-5 4 1,-3 0-66,0 0 0,-4 0-91,4 0 0,-6 7 51,2 4 1,-2 2-35,-2 6 1,-1-3-14,-3 7 0,3-1-97,-3 8 1,3-3 44,1 3 0,6-2-211,1 7 0,9-9 46,3 5 0,3-2-61,1-2 0,1-1-6,3-3 0,3 0 96,9 0 1,1-2-128,6-2 1,4-2 2,-1-6 0,1-1-3,-4-2 0,0 1 129,0-5 0,1 0 3,2-4 1,-3 0 18,0 0 1,0-4 84,-4 0 1,-1-5 157,1 1 0,-5 2-70,1-2 1,-6 1 28,-2-5 0,-3 2-67,4 3 1,-6-4 140,2 4 1,-3-3-30,-1-2 0,0 5-44,0-1-44,0 6-256,0-4-458,0 6 412,0 6 1,4 0-19,0 5 1,5 1-46,-1-1 1,3 4 75,4 1 0,-1-1 23,5-4 0,4 1 21,4-1 1,-1-1-44,-3-2 0,5 1 7,3-5 0,-2-1 115,1-3 1,-1-3-85,2-1 1,2-5 205,-3 1 0,-2-3 1,-1-4 0,-3 1 8,-1-5 0,-5 3-9,-3-3 0,-4 0 195,-3-4 0,-3 1-114,-5-1 1,-3-4-108,-4 0 1,-6 0-287,-10 0 1,-6 2 111,-5-6 0,-4 11-83,-4 1 0,-3 6-140,4 5 0,-3 3 149,3 5 1,2 5-17,9 3 0,-2 7-49,6 4 0,0 4-174,7 4 1,3-2 403,4 6 0,6-6 0,2 4 0,3 3 0,1 3 0</inkml:trace>
  <inkml:trace contextRef="#ctx0" brushRef="#br0" timeOffset="21">16229 16777 7822,'0'-11'0,"0"-1"1193,0 1-739,0 5 1,1-3 300,3 5-255,-3 0-97,4 4 1,-5 1-141,0 3 1,0 4-194,0 7 1,0 3 107,0 5 1,0 1-139,0 2 1,0 0 1,0 4 0,0 1 97,0 3 0,0 0-240,0 1 0,0-1-83,0 0 1,0-4-52,0 1 0,2-4-53,2 3 1,-2-6-192,6-1 1,-6-5-16,2-7 1,1 1-209,-1-1 0,0-3 702,-4-1 0,0 1 0,0 3 0</inkml:trace>
  <inkml:trace contextRef="#ctx0" brushRef="#br0" timeOffset="22">16206 16857 7792,'0'-11'67,"1"-4"33,3-1 1,-1 2 549,4 7 1,-3 0 269,4 4-522,-6 1 0,5-3-71,-3 5 0,-2 5-48,6 3 0,-1 3-152,5 5 0,-2-2-106,-3 5 1,5 0-168,-1 3 1,1 0 150,3-3 0,-1 1-339,1-4 0,-1 3 78,5-4 0,-1-4 20,1-3 1,3-6 103,-3 2 1,2-2 39,2-2 1,0-6 45,0-1 1,0-3 23,-1-2 1,0 1 74,-3-1 1,1-3-47,-5 0 0,1-4 284,-5 4 1,3-4-116,-2 3 1,1-4 243,-5 1 1,2-2-125,2-2 0,-2 0 8,-3 0 1,2 1 234,-5 3-59,0 3-310,1 4 37,-4 6 0,4 4-351,-5 9 0,0 7 90,0 13 0,0 2 24,0 5 1,2 2 11,1 2 0,-1 2-125,2 6 0,-3 0 55,-1 0 1,0-2-72,0-2 0,4-3-247,-1-5 0,2-4 170,-1-4 0,-1-3-104,4-4 1,-3 1 48,4-4 1,-4-2-206,3-7 0,-4 3-187,1-2 1,-2-3 682,2-1 0,-3 2 0,4 1 0</inkml:trace>
  <inkml:trace contextRef="#ctx0" brushRef="#br0" timeOffset="23">17097 16834 7814,'0'-17'-299,"0"1"1,0 4 110,0 0 1,1 1 0,3-1 0,-3 5 384,3-1 0,-3 4 1422,-1-3-265,0 4-481,0-2-571,0 5 0,0 5-151,0 3 0,0 6-1,0 1 0,0 5 31,0-1 0,0 3-143,0 1 1,0 5 15,0 2 0,0-1-57,0 2 1,6 3-109,1 4 1,-1 0-138,2-4 1,0-3 59,3-1 1,1-4-102,-1 0 0,4-3 102,0-4 0,2 2 109,-2-6 0,3-4 94,5-3 1,0-2-56,-1 2 0,3-3 61,1-5 1,3 0-135,6 0 0,-5 0-112,1 0 1,-2-4 47,1 0 1,2-5-176,-5 2 1,-5 0-15,-3 0 1,-5-1 73,2-3 0,-4 3-605,0 1 896,-6-1 0,-1-9 0,-5 0 0</inkml:trace>
  <inkml:trace contextRef="#ctx0" brushRef="#br0" timeOffset="24">17108 17063 7748,'-6'-5'559,"1"-2"70,5-4 0,9 1-1436,2 2 1,7-1 278,-3 5 1,2-1 723,-2 2 1,-1 1 59,5-1 0,1-3 263,7 3 1,2-1-312,5 4 0,-3 0-158,-1 0 0,-3-1-116,3-3 0,-8 2-112,1-1 1,-8 0-889,0-1 1066,-2 3 0,-2-9 0,1 4 0</inkml:trace>
  <inkml:trace contextRef="#ctx0" brushRef="#br0" timeOffset="25">17166 16663 7800,'11'-10'530,"5"2"0,4-8 145,6 4 0,7 2-216,5 3 0,5-2 111,-1 5 1,3-4-182,0 4 0,1-3 69,0 3 1,-6 0-403,-2 4 0,-2 0-541,-2 0 1,-5 4 538,-2 0-54,-8 5 0,3 2 0,-5 7 0</inkml:trace>
  <inkml:trace contextRef="#ctx0" brushRef="#br0" timeOffset="26">5276 17771 7969,'-6'0'-1333,"1"0"2815,5 0-321,0-5-514,0 4-220,0-5-127,0 1 144,0 4-482,0-4 0,1 4 179,3-3-70,2 3 0,10-4-84,-1 5 1,0 0 64,-3 0 0,3-2 30,0-1 0,5 1 10,-1-2 1,-1 3-123,1 1 1,0 0 108,4 0 1,0-4-127,0 1 0,0-1 89,-1 4 0,5 0-79,0 0 1,3-4 0,-3 0 1,-1 0-106,-3 4 1,0 0 44,0 0 1,0 2-53,0 1 1,-1-1 231,1 1 1,0 0-83,0 1 1,1-3 228,3 3 1,-2-3-77,6-1 0,-1 0 79,4 0 0,2-1-35,2-3 0,-3 2-81,4-6 0,-4 5-27,-1 0 0,1 0-157,-1-1 0,-5 3-8,-2-3 0,1 3 71,-2 1 0,1 0 44,-4 0 1,3 0-26,1 0 0,1 0 178,-1 0 1,2 0-49,5 0 1,4 0-27,0 0 1,4 0-77,-4 0 1,1 0-107,0 0 0,-4 0-83,3 0 0,-2 0 68,-2 0 1,-4 0-60,1 0 1,-6 0 80,2 0 0,-3 0 55,-1 0 1,3 0 4,1 0 1,0 1 136,-4 3 1,-1-3-133,1 3 0,4-3 36,0-1 1,4 0-145,0 0 0,1 0 121,-2 0 0,3 0-194,-3 0 1,2 0 43,-1 0 0,-3 0 54,-6 0 0,5 0 85,0 0 0,-2 0 141,-6 0 0,4 0-80,0 0 1,1 0-12,6 0 1,-3 0-1,3 0 0,2 0-9,6 0 1,-2 0-209,2 0 1,2 0 114,2 0 1,-2 0-100,-2 0 0,1 0 66,-1 0 1,-1 0 24,-7 0 0,6 0 152,-6 0 0,6 0-85,-6 0 0,3 0 1,2 0 1,3 0-14,0 0 0,0 0 60,-4 0 0,0 0-64,1 0 1,-1 0-4,0 0 1,0 0-16,1 0 1,-5 0-8,1 0 1,-2 0 42,1 0 1,3 0-7,-2 0 0,0 4 31,0 0 0,2 0-43,-3-4 0,3 0-2,2 0 0,-1 0 13,0 0 1,4 0-152,0 0 0,0 0 45,-3 0 0,-1 0-52,0 0 1,0 0 130,1 0 1,-5 0-18,0 0 0,0 0 163,0 0 1,-2 0-105,-5 0 0,1 0 83,3 0 0,-6 0-53,6 0 1,-6 0 98,6 0 0,-2 0-114,2 0 1,-1 0-142,4 0 0,-3 0 51,3 0 0,-1 0-166,2 0 0,-2 0 45,-2 0 0,-3 0 81,2 0 0,-2 0 60,-1 0 0,0 0 2,0 0 0,4 0 174,-1 0 0,5 0-128,-5 0 1,6 0 35,-1 0 1,2 0-26,1 0 1,0-4-7,0 0 0,1 0-40,-1 4 0,0 0 23,0 0 1,-3 0-57,-1 0 0,-4 0 41,0 0 1,2 0 18,-1 0 1,0 0-16,-5 0 1,6 0 1,3 0 1,3 0-2,4 0 0,-1 0 1,5 0 0,-4-1 68,4-3 0,-6 3-61,3-3 1,-5-1 102,-4 1 0,2 0 6,-5 4 1,-5 0 160,-2 0 1,-3 0-127,2 0 0,2 0 40,-6 0 0,4 0-85,-4 0 1,4 0 18,-4 0 1,6 0-158,-2 0 1,2 0 103,2 0 0,0 0-73,0 0 0,3-1-29,1-3 0,0 3-106,-4-3 1,-1 3 131,1 1 1,0 0-9,0 0 1,0 0 52,0 0 1,-4 0 98,0 0 0,-4-1-3,4-3 1,-5 3-106,1-3 1,-2 3 224,-2 1-96,1 0 1,-5 0 485,1 0-447,-6 0 1,5 0 112,-3 0-157,-3 0 1,4 0-659,-5 0 312,5 0-1152,-4 0 387,4 0 0,-6 3-1791,-3 1 2745,-2 0 0,-16 1 0,-2 1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2T01:27:30.123"/>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3165BB"/>
    </inkml:brush>
  </inkml:definitions>
  <inkml:trace contextRef="#ctx0" brushRef="#br0">14567 10477 8092,'0'-7'442,"0"2"-120,0 5 39,0-5 128,0 4-431,0-4 73,6 10 0,-1 1-11,2 6 1,3-1 55,-2 1 0,2 0-258,2 3 0,-1 2-26,0 2 1,1 3-70,-1-3 1,2 2-63,2 2 0,-2 0 114,2 0 1,-2-4-24,-2 0 0,1-5 61,-1 1 1,0-1 48,1 1 1,-1-6-39,1 2 1,-5-3 149,1 0 1,-4 1-79,3-6 0,-3 2-48,4-1-440,-6-3 147,3 5-625,-5-6 970,0 0 0,-5 0 0,-1 0 0</inkml:trace>
  <inkml:trace contextRef="#ctx0" brushRef="#br0" timeOffset="1">14887 10465 8009,'0'-11'-20,"0"-1"421,0 1 3,0 5 1,0-1 83,0 4-341,0 1 1,-4-2-79,1 8 1,-8 4 9,0 7 0,-2 3-207,-6 5 0,0 1 94,-4 2 1,1 4-161,-1 4 0,-1 0 66,-3 0 1,7-1-153,-3-2 1,6-3-248,-2-5 317,10-1 0,-6-4 62,8-3 0,-2-2-97,1-1-369,-2-1 255,9 0 359,-4-4 0,5 3 0,0-4 0</inkml:trace>
  <inkml:trace contextRef="#ctx0" brushRef="#br0" timeOffset="2">15139 10591 8074,'5'-13'70,"-4"-2"1,4 12-17,-5-4 0,1 4 306,3-1 126,-3 3-53,9 1-217,-3 0 1,5 0-69,4 0 1,-4 0-137,4 0 0,-2 0 83,1 0 1,-1 0-168,5 0 1,-5 0 55,1 0 0,1 0-103,0 0 1,-1 0-475,-4 0 0,1 0 295,-1 0 1,-3 0-979,-1 0 1276,-4 0 0,7-5 0,-4-1 0</inkml:trace>
  <inkml:trace contextRef="#ctx0" brushRef="#br0" timeOffset="3">15173 10774 8262,'0'6'1044,"1"-1"-791,3-5 0,3 0 629,9 0-508,-4-5 1,11 4 124,0-3 1,5-1-210,6 1 1,-5-4-446,-2 5 1,-3-2 223,-1 1 0,-5 2-998,-3-1 1,-2 3 342,-2 3 586,-5-1 0,5 13 0,-5-2 0</inkml:trace>
  <inkml:trace contextRef="#ctx0" brushRef="#br0" timeOffset="4">16315 10088 7852,'0'-11'754,"0"5"-304,0 1-161,0 5-102,0 5 0,0 2 10,0 8 1,4 3-182,-1 5 0,6 0 75,-1 0 0,2 3-176,2 1 0,-1 0 16,0-4 1,1 2-126,-1-2 0,4 2 142,1-6 1,-1-1-139,-4 1 0,1-5 4,-1 1 1,1-6 129,-1-1 0,-1-5-38,-2 5-209,2-5-243,-4 2-104,1-5 650,-2 0 0,-5 5 0,0 1 0</inkml:trace>
  <inkml:trace contextRef="#ctx0" brushRef="#br0" timeOffset="5">16532 10123 8096,'4'-12'-700,"-1"1"0,1-1 938,-4 1 1261,5 0-520,-3-1-480,3 6-464,-5 1 1,-2 5 229,-1 0 1,-4 5-200,-4 2 1,-4 9 114,-1 3 0,-4 3-344,1 5 0,-3 2 153,0 6 0,0-2-528,3-3 1,-1 2 64,5-6 1,3 1-162,4-4 0,2-2 61,-1-1 1,1 0 572,6-5 0,0 0 0,0-3 0,0-1 0</inkml:trace>
  <inkml:trace contextRef="#ctx0" brushRef="#br0" timeOffset="6">16635 10431 7516,'5'-6'259,"-4"1"211,4 5-311,-5 0-5,0 5-183,0-4 1,0 9 142,0-2 1,0 2-24,0 1 0,0-3 102,0-1-64,0 1 1,0 4-47,0-1 1,1-3-139,3-1 0,-1 0-3,4 0 1,1 2 86,3-5 0,1 3-164,-1-3 0,6 0 104,2-4 0,-2 0 2,3 0 0,-3-1 22,2-3 1,2 1-23,-6-4 0,3-1-12,-7-3 1,2-1 503,-9 1 0,3 0 46,-3-1 1,0-1-178,-4-2 1,-9 2-336,-3-2 0,-7-1 121,0 1 0,-3-1-413,-5 5 0,3 3 176,-3 1 0,0 4-515,5-1 0,1 8 278,10 4 0,1 2 356,2 1 0,3 6 0,5 1 0</inkml:trace>
  <inkml:trace contextRef="#ctx0" brushRef="#br0" timeOffset="7">17286 10066 8001,'0'-7'-303,"-2"-2"724,-1 5 110,1 1 59,-3 3-209,5 0 0,-4 6-244,1 5-70,-1 6 1,4 6 197,0 0 0,1 1-32,3 2 1,-3-1-628,3 1 1,-2 2 296,2-1 1,-1-4-80,4-4 0,-4-4 36,1 4 1,1-9-195,-1 1 1,-1-2-314,-3 3 0,0-5 89,0 1 558,0-5 0,0 7 0,0-4 0</inkml:trace>
  <inkml:trace contextRef="#ctx0" brushRef="#br0" timeOffset="8">17114 10283 8062,'8'-8'-23,"0"0"1,-1 6 202,5-2 1,-4 3 15,4 1 0,-2 0-138,9 0-27,0 0 0,4 0-239,0 0 0,0 3 106,-1 1 0,1 0-911,0-4 1013,0 5 0,0-4 0,0 5 0</inkml:trace>
  <inkml:trace contextRef="#ctx0" brushRef="#br0" timeOffset="9">17708 10100 8155,'-6'-5'217,"0"0"199,2-3 1,2 2 27,-1 2-222,1 3 0,4-3 37,1 8 1,0-2-31,5 6 0,-1 1-130,5 6-35,-1 3 1,0 1-119,1 0 0,3 4 96,0 3 1,4 1-108,-3-4 0,3 0-1,-4-1 0,0 0 77,-3-3 1,-1-1-13,0-3 0,1-6-861,-1 2 1,-3-3 204,-1 0 0,-4-2-580,1-2 1237,2-3 0,-5 9 0,4-4 0</inkml:trace>
  <inkml:trace contextRef="#ctx0" brushRef="#br0" timeOffset="10">17948 10145 8155,'0'-17'0,"0"0"130,0 6 0,0-1 770,0 1-491,0 5-197,0 1 0,-1 6-210,-3 3 0,-2 2 69,-6 5 0,-4 6-183,-3 2 0,-3 8 78,-1 3 0,0-1-80,1 2 1,-1-2 166,0 1 0,5-1-672,3-2 1,3-3 35,5 3 583,2-3 0,5-1 0,0 0 0</inkml:trace>
  <inkml:trace contextRef="#ctx0" brushRef="#br0" timeOffset="11">18108 10283 8068,'-6'0'1836,"1"0"-1190,5 0-513,0 5 0,0 1-152,0 5 0,0 2 101,0 2 0,0-1 107,0 5 1,1-3-448,3 3 1,-3 0 240,3 3 0,1-3-746,-1 0 1,1-5 401,-2 2 1,-1-4 360,2 0 0,2 4 0,0 2 0</inkml:trace>
  <inkml:trace contextRef="#ctx0" brushRef="#br0" timeOffset="12">18588 10100 7999,'-2'-10'17,"-1"2"219,1-2 56,-3 9 1,5-6 318,0 3-53,0 3-322,0-4 0,-4 6 23,1 3 1,-1 8-101,4 7 0,0 2 77,0 2 1,4 5-214,-1 2 0,5 0 32,-4 0 1,3-1-509,-3 2 0,1-3 89,-1-6 0,-3-4-146,3-3 0,-3-2-822,-1-1 536,6-1 796,-5 0 0,4 1 0,-5-1 0</inkml:trace>
  <inkml:trace contextRef="#ctx0" brushRef="#br0" timeOffset="13">18439 10305 8091,'12'0'571,"-1"0"0,0 0-444,1 0 1,-1 0 137,1 0 1,4 0-564,3 0 1,3 0 205,1 0 0,-1 0-569,1 0 0,0 0 661,0 0 0,5 0 0,1 0 0</inkml:trace>
  <inkml:trace contextRef="#ctx0" brushRef="#br0" timeOffset="14">19090 10305 8273,'0'-6'2361,"0"-4"-1376,0 9-538,0-4 1,0 3-662,0-2 123,0 3-330,0-4 404,0 5-1835,0-5 1031,0 4 821,0-4 0,5 10 0,2 1 0</inkml:trace>
  <inkml:trace contextRef="#ctx0" brushRef="#br0" timeOffset="15">19239 10260 8185,'6'0'452,"-1"0"0,-4 0 69,3 0-866,-3 0 324,4 0-1170,-5 0 336,6 0 855,-5 0 0,9 5 0,-4 1 0</inkml:trace>
  <inkml:trace contextRef="#ctx0" brushRef="#br0" timeOffset="16">19467 10248 8185,'8'0'223,"-1"0"1,-3 0 997,4 0-407,-6 0-21,8 0-840,-8 0 104,3 0-867,0 0 1,-3 0 272,6 0 537,-6 0 0,9 5 0,-5 2 0</inkml:trace>
  <inkml:trace contextRef="#ctx0" brushRef="#br0" timeOffset="17">20164 10088 8077,'0'-17'-791,"0"0"1666,0 6-500,0 4 1,0 1 238,0 2-51,0 3-94,0-4-29,0 5-339,0 5 1,0 5-232,0 5 0,0 7 8,0 1 119,0 0 1,0 8-67,0-4 0,1 3 41,3-3 1,-3-2-108,3-6 1,-2 2 3,2-6 0,-3 0-878,3-3 381,-2-1-617,-2 0 1245,0-4 0,0 3 0,0-4 0</inkml:trace>
  <inkml:trace contextRef="#ctx0" brushRef="#br0" timeOffset="18">19935 10191 8077,'12'-7'60,"-1"-1"0,1 5 205,-1 0 1,2-2-66,2 1 1,1 0-1,3 4 1,7 0-105,-3 0 1,3 0-150,1 0 0,-2 0-573,6 0 578,-6 0 1,6-1-1229,-9-3 1276,4 3 0,-8-10 0,4 5 0</inkml:trace>
  <inkml:trace contextRef="#ctx0" brushRef="#br0" timeOffset="19">20483 10020 7983,'2'-6'778,"2"2"0,-2 2-477,6 2-146,-6 0 0,8 6-10,-2 1 1,2 3 33,2 2 1,-1 4-236,0 3 1,3 2 77,-2-2 0,2 2-471,-7-2 0,2 1 49,-1 0 1,1 0-801,-5-5 766,-1 0 1,-1-5-83,1-2 516,-1 2 0,3-9 0,-5 5 0</inkml:trace>
  <inkml:trace contextRef="#ctx0" brushRef="#br0" timeOffset="20">20712 10134 8101,'-6'-23'0,"0"5"146,6 3 1,0-3 177,0-1 0,-1 7 301,-3 0-184,3 9 0,-5-6-216,2 5 1,1 1-181,-4 7 0,-5 4-422,-3 7 348,-5 3 0,6 10-612,-5 2 1,0 2 425,-4-2 1,5 3-307,3-2 1,2 2 520,2 1 0,-1-5 0,1-1 0</inkml:trace>
  <inkml:trace contextRef="#ctx0" brushRef="#br0" timeOffset="21">20700 10248 8101,'4'-18'0,"0"3"0,4 1 173,-4-1 1,3 6 349,-3-2 1,1 6-42,-1-3-434,-3 6 0,4 2 149,-5 7 1,1 3 10,3 2 0,-2 0-312,1 4 0,-1-2 96,-2 5 0,1-5-620,3 1 246,-3-2-2,9-2 1,-7-1 130,4-2 1,-3-3 234,4-5 1,-5 0-75,5 0 1,-4-1 91,3-3 0,-3-1 70,4-3 0,-4-2 210,3 2 1,0-2-88,0-1 1,2 3 161,-5 0 1,1 5 505,-1-5-185,-3 5-633,4-2 1,-1 7 132,0 1 1,3 4-195,-3 4 1,5 2-50,-1 2 1,2 3-88,1 5 0,1 0-586,-1-1 0,3-2 383,-2-1 0,1 0 357,-5 3 0,2 1 0,2 0 0</inkml:trace>
  <inkml:trace contextRef="#ctx0" brushRef="#br0" timeOffset="22">16132 10819 8060,'-6'0'443,"1"0"-261,5-5 32,0 4 1,0-5-87,0 2 0,5 3 104,2-3 1,4-1 45,0 1 1,0 0-87,1 4 0,3-4-84,0 0 0,4 1 26,-3 3 0,-1 0-216,-4 0 1,4 0-46,1 0 1,3 0 124,-4 0 1,4 0-17,-4 0 0,5 0 70,0 0 0,2 0-163,5 0 1,-3 0 72,3 0 0,1 0-78,-2 0 1,5 0-18,-5 0 1,5 0 125,-4 0 1,0 0-2,0 0 0,-3 0-14,3 0 1,1 0 60,-2 0 1,5 0-57,-4 0 1,4 0 128,0 0 0,2 0-71,1 0 0,7 0 102,4 0 1,1-2-248,3-1 0,0 0 104,0-5 1,3 5-355,5-5 1,0 4 339,0-3 1,2 3 87,2-4 1,-3 4 8,3-3 0,1 3-27,-1-4 0,-29 6 0,1 0 3,28-5 0,-29 5 1,0 0-38,29-6 1,0 6 151,-4-2 0,4 2-111,0-2 0,1 2-16,-1-1 1,-2 1 41,2 2 0,1-3-120,-1-1 0,-29 2 0,0 0 52,29 2 1,0 0-181,-4 0 1,4 0 103,0 0 0,0 0 49,-4 0 1,4-4-28,0 0 1,-28 2 0,0 1-8,32 1 0,-2-2-32,-31 0 1,1 0 0,-1 1 0,1 0 33,1-3 0,0 0 1,2 2-1,0 1 23,1-3 0,-1 0 0,0 2 0,-1 1-6,-3 0 1,1-1 0,0-1 0,1 1 116,-2 0 0,1 0 0,30-2 27,2 4 0,-6-4 87,2 0 1,-2 0-30,-2 4 1,0-3-86,0-1 0,0 0-16,0 4 0,0-4 28,0 0 0,0 1-185,1 3 0,-1-2 110,0-1 0,-1 1-166,-3-2 1,0 3 18,-7 1 0,1 0 47,-9 0 0,0 0 216,-4 0 1,-5 0-112,-2 0 0,-4 0 84,-4 0 0,-3 0 179,-4 0-8,-6 0 390,-1 0-1644,-5 0 136,-10 0 1,-6 0 824,-11 0 0,-15 5 0,0 2 0</inkml:trace>
  <inkml:trace contextRef="#ctx0" brushRef="#br0" timeOffset="23">17822 11071 7933,'0'-12'-20,"0"5"98,0-1 183,0 5 0,0-3 233,0 2-308,0 3 6,0-4 1,0 6-205,0 3 1,0 2 77,0 6 0,2 3-163,1 0 1,-1 5 75,2 0 1,1 0-153,-2-1 0,3 1 81,-3-5 1,-1 1-86,1-5 0,2 0 154,-1 1 1,1-5 119,-1 1 105,-3-5-216,5 2 231,-6-5 1,1 0-107,3 0 1,-2-5 2,6-3 0,-1-2-21,5-2 1,-1-3-119,1 0 1,0-1 42,4 0 0,-2 2-19,5-5 1,-5 0 23,1-4 0,0 6-9,-4 1 1,3 4 136,-6 0-105,-3 1 183,5 5-177,-9 0 0,6 13-54,-3 4 0,-2 2-13,6 6 0,-4 1-144,3 7 0,-3-3-63,4 3 1,-2-3 69,2-1 1,0-2 1,-4-2 0,5 2 30,-1-6 0,-2-1-108,2-7 1,-4 2 50,3-5 0,-3 4 23,4-5 1,-5 1 153,5-4 0,0 5 0,3 2 0</inkml:trace>
  <inkml:trace contextRef="#ctx0" brushRef="#br0" timeOffset="24">18496 11002 8001,'0'-14'0,"0"3"0,0 2 194,0-3 0,5 6 649,3 2-204,-3 3-193,5 1-204,-9 0 0,8 6-121,-5 6 0,0 4-161,-4 7 0,0 1 72,0 3 1,0-3-437,0 3 0,0-1 208,0-3 1,0 1-64,0-9 0,0 1-419,0-5-239,0 0-442,0-4 1359,0-2 0,-5-5 0,-1 0 0</inkml:trace>
  <inkml:trace contextRef="#ctx0" brushRef="#br0" timeOffset="25">18405 11128 8001,'0'-14'-173,"0"2"0,-4 7 670,0-2 820,0 4-994,4-2 0,2 5-144,2 0 0,6 4-121,5 0 1,9 3-235,-1-3 1,10 0-302,-3-4 363,11 0 0,-14 0-554,7 0 1,-4 0 333,1 0 1,-3 0-295,-5 0 0,-6 0 628,-1 0 0,1-5 0,1-2 0</inkml:trace>
  <inkml:trace contextRef="#ctx0" brushRef="#br0" timeOffset="26">18930 10968 8001,'5'-12'0,"-3"1"123,1 0 1,-1 3 761,-2 0-100,0 6-133,0-8 390,0 8-642,0-3 0,0 7-24,0 1 1,0 9-101,0 7 1,0 2 108,0 2 0,0 4-159,0-1 1,0 6-124,0-1 0,1-2 30,3 1 1,-3-3-211,3 3 1,-3-4-341,-1 0 1,1-1 275,3-3 1,-3-4-132,3-3 1,-1-3-37,1-5-1768,-3 4 1049,4-10 1027,-5 4 0,0-10 0,0-1 0</inkml:trace>
  <inkml:trace contextRef="#ctx0" brushRef="#br1" timeOffset="27">17439 16721 8024,'-7'0'-1328,"1"0"1240,2 0 60,3 0-10,-4 0 183,5-5 329,0 4-297,5-4 255,-4 5-238,4 0 390,-5 0-563,5 0 1,-2 0 41,4 0 1,1 0-16,3 0 0,1 0 29,-1 0 0,1 0-10,-1 0 0,0 0 7,1 0 0,-1 0 3,1 0 1,-1 0-85,1 0 0,-1 0 35,0 0 0,1 0-78,-1 0 1,1 4 33,-1 0 1,2-1-17,2-3 0,-2 0 36,2 0 0,-2 0-14,-2 0 0,4 0 25,0 0 1,6 0-10,-2 0 1,1 0-7,-1 0 0,1-3 1,-4-1 0,0 0 0,-1 4 1,-2-4 9,2 0 1,-2 1-1,-2 3 0,1 0 32,-1 0 1,5-4-2,-1 0 1,5-4 47,-1 5 0,3-5-65,1 4 0,-1-5 14,1 2 0,0 0-1,0 0 0,0 3 9,0-4 1,-4 6-39,0-2 1,0-1-5,4 1 1,-4-1-12,0 1 1,-4 3-102,4-3 1,0-1 70,4 1 1,0-3 30,-1 3 1,3-5 52,1 1 0,-2 2-44,3-2 0,-3 1-4,-1-5 1,0 5 15,0-1 0,-1 0 6,1-3 1,-1 3 15,-3 1 0,1-1-3,-5-3 1,2 3 52,-2 1 1,-2 0-65,2 0 1,-1-4 65,1 4 1,-1-3-61,5-2 1,-5 1 4,1-1 0,2 1-33,-2 0 1,5-5-6,-1 1 0,2 0-3,-2 3 0,2-3-17,-2 0 1,2 0-16,-2 3 1,-3 1 41,-4-1 0,-1 2 95,0 3-49,1-3 0,-2 3 103,-2-4 1,1 3-82,-6 1 1,5-1 15,-4-3 0,5-1-57,-2 1 0,3-1-2,2 1 0,-1-4-99,1-1 1,-1-3 79,1 4 1,-2 0-86,-3 3 0,3 0 140,-2-3 1,-2 2 0,2-2 0,-5 2-23,0 2 0,2-2 17,-1-2 0,0 2-24,-4-2 0,4 2 10,0 2 1,-1-5-74,-3 1 70,6 0-1,-5-2 0,8 3-163,-5-5 155,4 5-74,-1-7 1,4 4-8,1-2 1,-1-1 35,0 5 1,1-5-3,-1 0 0,-1 4 63,-2 1 1,1-2 4,-5 2 1,3-4-52,-3 4 1,0-4 5,-4 4 0,4-2 134,0 2 0,1-2-85,-2-2 1,0-1-34,5 5 0,-5-6-53,5 2 1,-2-2-7,2-2 0,2 0-54,-2 0 1,1 0 90,-2 1 1,2-1-24,-5 0 0,4 4 0,-5 0 1,5 0-43,-4-4 1,0 0 61,-4 0 1,0 0 4,0 1 0,3-1 30,1 0 0,0 0 9,-4 0 1,1 0-39,3 1 1,-1-1 2,4 0 1,-3 0-31,4 0 0,-5-3 29,5-1 0,-2 0-15,2 4 1,2 1-2,-2-1 1,1 0-9,-2 0 1,3 0 39,-2 0 0,2 1 2,2-1 1,-1 0 20,0 0 1,1-1 8,-1-3 1,1 3-43,-1-3 1,1 2 5,-1-2 1,2 3-28,2-2 37,-2 2-47,8 1 1,-8-1-1,2-3 0,2 4 4,-2 0 1,0 0-9,-4 4 0,1 2 73,-1-2 1,5 3 4,-1-3 0,0 5-95,-4-1 1,5-1 46,-1 0 1,5 0-130,-1 1 126,3 2-6,1-9 1,-4 10-3,0-3 1,0 2 7,4 1 0,-4-3-11,0 0 1,-4 4-5,4 3 1,-4 2 15,4-2 0,-5-2 15,1 2-25,-2-2 16,-2 4-67,1-4 57,-1 3-5,1 1 1,-5 0-2,1 2 0,0 1-5,3-4 1,-3 4-3,-1-1 0,1 2-85,3-2 1,-3 3 20,-1-3-39,1 3 92,4 1-20,-6 0 43,4 0 0,-4 0-35,6 0 0,-5 0-3,1 0 0,0 0 71,3 0 2,0 0 1,1 0-9,-1 0 0,1 1-1,-1 3 1,1-3 12,-1 3 0,0-3-33,1-1 0,-5 4-14,1 0 13,0-1-8,3 2 1,-3-2 0,-1 5 0,1-5-1,3 5 0,1-2-2,-1 2 0,-3 1-1,-1-5 0,1 5 2,3-2 1,1 0 45,-1 0 1,-3-1 7,0 2 0,-1 2 60,5-2-99,-1 2 13,-5 1 1,4 1 6,-2-1 1,2 1-14,2-1 1,-1 4-2,1 1 1,-1-1-8,0-4 1,0 4-1,-4 1 1,6 0-42,-6-1 35,11-2 1,-10 5 0,7-4-31,-2 1 21,-2 0 0,1 0 0,-1 1-10,0-2 0,-3 2 5,0-1 0,-2 4-2,2-3 1,0 4 27,-4-1 1,4 3-1,-4 0 0,3 5 47,-3 0-65,0-1 2,1-3 1,0 0 90,3 0 1,-2 0-85,-2 0 0,-2-1 4,6 1 0,-2 0-12,2 0 0,1 0-3,-5 0 0,3-1-26,-3 1 0,4 0-9,-5 0 0,5 4-39,-4-1 68,5 1 2,-3-4 0,2 1-2,-1 3-14,1-3 25,3 4 1,1-6-3,-1 1 0,1 1 3,-1 3 1,2-3 3,2 3 1,-2-3-3,2-1 0,-1 3 4,1 1 0,-2 1 23,2-1 0,-2-2-29,-2 5 1,1 0 13,-1 0 1,2 3-5,2-2 1,-2 0 2,2 0 0,-2 2 1,-2-3 1,0-1-1,1 2 1,3-2-5,0 1 0,2 3 3,-2-2 1,-1-2-41,5 2 1,0-5 32,4 5 0,-2-6-26,-2 2 0,3-2 14,-3 2 0,3-3-3,0 2 0,1-1-34,0-3 0,0 1-83,0 0 0,0 4 103,-1-1 0,3 1-16,1-4 0,-2 0 41,3 0 1,-3-1-33,-1 1 0,1-1 51,3-3 1,-6 2-33,6-2 0,-5-1 7,4 1 0,0-5 13,0 1 1,0-1-4,4 2 0,-3-4-8,3 4 0,-3-4 0,3 0 0,1-5-1,3 1 0,-4-1-2,1 5 1,-1-1-30,5 1 1,-5-1 26,0 1 1,1-5-2,3 1 1,0-1-1,1 5 0,-1-5 0,0 1 0,1-2 35,-1 2 1,4 2-36,0-2 1,1-2 23,-1 2 0,-2-4-18,2 3 0,1-3 86,-1 4 1,0-5-71,-3 5 0,-2-2-1,-3 2 1,3 2 10,-2-2 0,-2 2-1,1 1 1,-3 1-30,3-1 1,0-1-1,0-2 0,3 2-27,-3-2 0,2-2 39,-1 2 0,2-6-64,-3 2 1,2-3 12,-2-1 0,3 0-5,-2 0 0,-2 0 30,1 0 1,-4 0-4,0 0 1,-2 0 12,-1 0 1,-1 0-14,-3 0 1,1-4 64,-5 1 0,4-1-58,-3 4 1,0 0 129,-1 0 0,-2 0-17,2 0 1,-2 0 70,-2 0-71,1 0 10,-1 0-174,1 0-246,-6 0-66,-1 0 1,-6 0 128,-3 0 1,-12 0 244,-11 0 0,-15 0 0,-5 0 0</inkml:trace>
  <inkml:trace contextRef="#ctx0" brushRef="#br0" timeOffset="48">8325 16745 7865,'-6'-11'-115,"2"-1"0,1 5 749,0-1 207,1 0-130,-3-2 24,5-2-433,0 6-349,0 1 0,4 10 112,0 3 0,9 3-69,-2 3 0,4 4-77,1 5 82,1 0 0,6 4 0,0 2 59,0 0-35,0 3 1,-1-4 0,1 3 48,0-1 0,0-4-63,0 0 0,1-3 0,3 0 1,-3-1-20,2-4 1,-3 2-13,-4-5 1,2 1-210,-6-5 251,0-5-7,-4 4 1,1-9-542,-1 3 240,1 2-219,-6-5 187,4 4 1,-7-5-383,4 0-294,-4 0 994,2 0 0,-5 0 0</inkml:trace>
  <inkml:trace contextRef="#ctx0" brushRef="#br0" timeOffset="49">8736 16801 8092,'-3'-11'461,"-1"0"1,-1 0 198,1-1-410,3 6 1,-6-3 432,3 5-297,3 1-187,-9 3 0,7 0-107,-4 0 1,-1 1 36,-3 3 1,-2 7-197,-2 8 0,1 2 186,-5 1 0,1 5-155,-1-1 0,-2 6-515,1-2 342,-1 2 109,-2-3 0,0 3-179,0-6 1,4 0 0,0-3-165,5-6 229,-2-1 1,6-4 57,2-1 1,2 1 40,2-1 1,3-3-528,-3-1-306,3-5 948,1 3 0,5 0 0,1 1 0</inkml:trace>
  <inkml:trace contextRef="#ctx0" brushRef="#br0" timeOffset="50">9285 17185 7909,'-12'0'0,"1"0"514,-1 0 0,5 0 397,-1 0 67,5 0-562,-2 0-667,5 0-1676,5 5 1927,2-4 0,4 9 0,1-4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2T01:27:30.178"/>
    </inkml:context>
    <inkml:brush xml:id="br0">
      <inkml:brushProperty name="width" value="0.09071" units="cm"/>
      <inkml:brushProperty name="height" value="0.09071" units="cm"/>
      <inkml:brushProperty name="color" value="#FF8000"/>
    </inkml:brush>
  </inkml:definitions>
  <inkml:trace contextRef="#ctx0" brushRef="#br0">20626 16492 7758,'0'-7'-307,"0"2"1405,0 5-749,0-5-7,0 4-36,0-4-95,0 5 1,-4 1-127,0 3 0,-1-1-111,2 4 1,-4 1 58,-4 3 1,-1 4-138,1 1 0,0 3 74,-1-4 1,1 1-44,-1 0 1,1-4 64,-1 4 1,1-4-4,0 0 0,3-1 13,0 0 1,5-3 4,-5 0 49,5-1-39,-7 0 46,9 3-55,-4-9-2,5 4 294,0-5 1,5 1-225,3 3 1,-2-3-42,2 3 1,3-2 21,4-2 0,2 0-32,-2 0 0,-1 0 36,5 0 1,1 0-7,7 0 0,-3 0-19,3 0 0,2 0-11,1 0 1,-1 0-26,2 0 0,-2 0 40,2 0 1,2-4-43,-3 0 0,3 0-10,1 4 0,-5-4-112,-2 1 1,-3-1 33,-1 4 1,-9-2-184,-3-1 0,-5 1-41,1-1 49,-4 1 0,-3 2-87,-8 0 1,-3 0 58,-5 0 0,0 0-245,-3 0 0,-1 0 145,4 0 1,1 0 392,4 0 0,-1 0 0,-4 0 0,-2 0 0</inkml:trace>
  <inkml:trace contextRef="#ctx0" brushRef="#br0" timeOffset="1">20603 16480 7786,'-6'-1'76,"2"-3"1,2 3 723,-2-3-66,2-2 312,-3 5-295,5-5-488,0 6 1,5 0-1,3 0 1,2 2-59,2 2 0,3 2-158,0 5 1,2 1 16,-2-1 1,3 2-13,4 2 1,1-1 17,0 5 0,0-4-195,0 4 0,3-5-86,1 2 1,0-4 118,-4 0 0,-1-1-46,1 0 1,-5 1 52,-3-1 0,1-3 51,-5 0 0,3-6-75,-6 2-177,-3 2 90,0-5-9,-5 5-378,0-6 63,-5 0-156,-2 0 325,-4 0 1,-1 0 76,1 0 1,3-6 68,1-1 1,0 1 2,0-2 1,-3 4-1,2-4 0,-2 5 41,-2-5 1,-3 4 131,0-3 0,-2 3-49,2-4 1,3 2 111,-4-2 1,0-1-96,1 6 1,-4-2 131,3 1 1,0-1 107,1-3 1,2 2 107,-2 2 0,2 3-35,2-3 0,-1-1 484,1 1-421,-1 0 1,1 4-20,0 0 1,3 0 47,0 0 1,1 4-90,-5 0 1,5 1-147,-1-1 1,4-2-2,-3 6 0,4-4-251,-1 3 165,-2-4 1,5 3-301,-3-2 86,3-3 248,1 4-179,0-5 174,5 0 0,1-1 92,5-3 1,6 3-134,2-3 1,-1-1 7,1 1 0,-5-3 6,1 3 1,1 0-6,0 4 1,-1 0-72,-4 0 0,-3 0 116,0 0-235,-6 0 119,3 0 0,-6 0-14,-3 0 1,-4 1 25,-7 3 0,1-1-7,-5 4 0,0-3 33,-4 4 0,2-6 16,2 2 1,-2 1 47,6-1 1,0 1-80,4-1 104,-1-3-32,6 4 13,1-5 41,5 0 0,5 0-29,2 0 1,5 0 97,3 0 0,-1-1-195,5-3 1,-5 3 74,1-3 0,2 1-52,-2 0 0,0 1 53,-3-2-33,-1 3 0,0-3-34,1 1-4,-1-1-120,1 4-237,-1 0-18,-5 0 85,0 0 195,-17 0 0,3 1 67,-12 3 1,1-2 89,-3 6 1,3-2-83,0 2 0,3 1 89,-3-5 1,5 3-36,-1-3 0,4 1 124,3-1 1,-2-3 142,2 3-117,3-3 61,0-1-276,5 0 52,5 0 1,3-1-10,7-3 0,-1-1-12,5-2 0,-4-2-14,4 5 0,0-4 112,4 4 1,-4-3-82,0 3 0,-5 0 37,1 4 1,-2 0-182,-1 0-251,-6 0 309,-1 0 47,-5 0 68,-5 5 1,2-2-6,-4 4 1,0 1 115,0 3 1,0-3-68,4 0-52,1-1 0,-3 5-34,5-1 0,0-3-215,0-1 160,0-4-66,0 2 69,5-5 14,2 0 1,0-1 34,1-3 1,-6 1-65,2-4-75,-2-1 107,-2-3 0,-2 1 2,-2 2 1,2-1 26,-6 5 0,1-3-10,-5 3 1,1 0 42,-1 4 0,1-4 6,0 0 0,3 1 54,0 3 0,1-4-83,-5 0 0,5 0 124,-1 4 1,4-1-25,-3-3 174,4 3-102,-7-9 40,9 3 1,-6-3-73,4 3-60,1-4 0,-4 6 106,2-2-94,3-3 1,-4 7 60,5-5-94,0 6 0,0-4-144,0 2 58,5 2 1,-3-3-357,6 5-99,-5 0-16,7 0 1,-8 0 513,6 0 0,-6 5 0,4 2 0</inkml:trace>
  <inkml:trace contextRef="#ctx0" brushRef="#br0" timeOffset="2">20535 16926 7967,'0'-7'576,"0"2"1,0 7-230,0 1 0,0 0-196,0 5 1,0-5-1,0 5 1,5 0 39,2 3 1,4 4-105,0 0 1,4 2-65,0-2 0,4-1 121,-3 5 0,3-4-133,-4 4 0,4-5 66,-4 2 1,2-4-73,-2 0 1,-2-2-38,2-3 1,-2 4-137,-2-4 0,-3 0-12,-1 0 0,-3-3-485,4 4-94,-6-6-528,3 8 1287,-5-8 0,0 8 0,0-4 0</inkml:trace>
  <inkml:trace contextRef="#ctx0" brushRef="#br0" timeOffset="3">20832 16937 7705,'0'-6'1150,"0"1"-597,0 5 8,-5 0-314,-2 5 1,-5-3-94,-4 6 0,2 0 57,-5 3 1,0 5-237,-4 4 0,1 1 102,-1 2 1,0-4-200,0 0 0,0-5-98,0 1 0,4 0-114,0-3 0,5 2 112,-1-7 1,4 0-130,3 0 1,-1-3-525,5 4 875,1-6 0,3 8 0,0-3 0</inkml:trace>
  <inkml:trace contextRef="#ctx0" brushRef="#br0" timeOffset="4">20466 13420 7857,'-7'0'97,"-1"0"115,5 0 0,-2 0 143,0 0 158,4 0-393,-9 0 93,9 0 105,-4 0-242,5 0-23,5 0 0,1 0 39,5 0 1,1 0 15,-1 0 0,4 0 37,1 0 0,4 0 199,-1 0-233,-3 0-22,11 0 0,-8-4-33,8 0-85,2 0 35,-5-1 0,8 4-134,-6-3 0,-3 3 113,-4 1 1,-3 0-110,3 0 0,-5 0-14,1 0-236,-3 0 32,0 0 83,-1 0 118,-4 0-8,-2 0-311,-5 0 0,-5 0 43,-3 0 0,-3 0 417,-5 0 0,4-5 0,-5-2 0</inkml:trace>
  <inkml:trace contextRef="#ctx0" brushRef="#br0" timeOffset="5">20626 12780 7953,'6'-5'-196,"0"4"210,-6-10 33,0 10 1,0-5 395,0 2 153,0 3-29,0-4-77,0 5 1,0-5-214,0 3-249,5-3 1,-4 7-57,3 1 49,-3 4-49,-1 4 1,0 2-26,0 2 0,0 3 96,0 5 0,0-2-78,0-2 1,0 3 16,0-3 0,1 4 29,3 3 0,-3-2-1,3 3 0,1-7-42,-1-1 0,1 0 23,-1 4 0,-3-4 10,3 0 0,-2-5-13,2 2 1,-2-2-74,1 1 1,-1-6-133,-2 2 0,0-2 65,0 2 0,0-3 27,0 0 0,0-5-227,0 5 288,0-5-92,0 7-216,0-9 37,0 4-707,0-5 330,-5 0 498,-2 0 1,-4-4 213,-1 0 0,5-4 0,-1 0 0,1 3 0,-5 0 0</inkml:trace>
  <inkml:trace contextRef="#ctx0" brushRef="#br0" timeOffset="6">20603 13203 7953,'-7'-8'325,"-1"0"454,5 6-168,-2-3 153,0 0-327,4 3-27,-4-3-326,5 5 278,0 0-262,5 5 0,0 2-9,3 4-18,2-5 7,-4 5 1,4-1-256,-2 5 110,2 0 30,-3-3 0,0-1-239,1 0 145,-1 1 18,0-1 0,3-3 57,-3 0-9,-1-6-19,4 8 36,-9-9-4,4 5 331,-5-6 165,0 0-349,0-6 0,0 0 10,0-5 1,0-2 20,0-2 1,0 1-101,0-5 1,1 5-85,3-1 0,-1-2 80,4 2 1,-3 0-253,4 3-419,-6 1 265,8-1-763,-8 6-820,8 1 1965,-9 5 0,4 5 0,-5 1 0</inkml:trace>
  <inkml:trace contextRef="#ctx0" brushRef="#br0" timeOffset="7">21380 13123 7995,'0'-12'128,"0"1"368,0 4 38,0-3-142,0 9-52,0-4 229,0 5 0,0 5-648,0 3 0,0 7 18,0 4 1,0 2-4,0 2 0,0 0 76,0 0-76,0 0 77,0 5 0,0-4-183,0 2 232,0 4-73,5-6 0,-3 2-64,6-7 0,-4 2 59,4-6 0,-5 3-19,5-7 0,-6 3-153,2-6-285,3 2 52,-6 1 1,4-3-59,-5 0 0,-1-6-699,-3 2 1178,-2-3 0,-1-11 0,2-3 0</inkml:trace>
  <inkml:trace contextRef="#ctx0" brushRef="#br0" timeOffset="8">21368 13168 8028,'0'-11'0,"0"-1"196,0 1-128,6 0 103,-5-1 0,8 5 496,-6-1-314,1 5 72,1-2 414,-3 5-629,8 0 0,-8 2-203,6 1 1,-4 5 31,3 7 0,-4-2 139,1 2 0,1 3-247,-1 1 1,3-1 63,-3 1 1,5-1-103,-2 1 0,0-2-50,0-1 1,1-4-18,3 3 0,-3-6 154,0-1 0,-4-4-44,3 3 63,-4-4 0,3 2-4,-2-5 5,-3 0-8,4 0 4,0 0 1,-3-1-63,1-3 0,0 1 16,1-4 1,-2-1-10,6-3 0,-4-1 10,3 1 0,-3-6-9,4-2 1,-5 2 30,5-2 1,-4 0-9,4-4 0,-5 4 62,5 0-67,-6 5 15,9-8 0,-9 9 221,6-2 50,-6 2-197,3 7 1,-3-3 309,1 5-156,-1-4 38,3 6-225,-5-3 0,1 6 5,3 3 1,-2 4 191,6 7-150,-5-2-20,7 8 0,-8 1-9,6 5 8,-6 4-72,9-1 1,-10 4 1,3 0 1,-2-3 6,2-1 1,-3-5-142,3 2 0,1-4 113,-1-4 1,0 1-28,-4-5 0,4 1 38,-1-5 0,1-3-33,-4-1-116,0 1-78,5 3-304,-3-4-46,3 3-448,-5-9-347,-5 4 755,3-5 655,-8 0 0,9-5 0,-9-1 0,3-6 0</inkml:trace>
  <inkml:trace contextRef="#ctx0" brushRef="#br0" timeOffset="9">22008 13088 7991,'0'-11'312,"0"-1"147,0 6 117,0 1 158,0 5-675,0 5 0,0 3 40,0 7 1,0 3-2,0 5 1,0 1 5,0 2 1,0 2-19,0 3 1,0 2-61,0-3 136,0 3-92,0-4 0,-4 1-199,0-4-61,1-7 152,3 8 1,-4-14-144,0 2 1,0-3 53,4 0 0,-1-2-468,-3-2 61,3 2-357,-4-9-205,5 9 718,0-9 0,0 3 378,0-8 0,0-7 0,0-7 0</inkml:trace>
  <inkml:trace contextRef="#ctx0" brushRef="#br0" timeOffset="10">21974 13123 7908,'0'-12'-3,"0"1"1,1 3 36,3 1 204,-3-1 0,8 0 896,-5 1-749,0 4 1,1-2-98,2 5 1,0 5-111,0 3-109,1 2 22,3 6 0,-1 2-62,-2 5 0,2 1 79,-2 3 0,3 2-128,4 5 1,-2 0-99,2 1 1,-2-5 59,-2 1 1,1-6-91,-1 2-49,1-3 229,4-6 0,-3-1-20,2-1 1,-2-4-35,-2 3 0,1-3-6,-1-5 0,-3 4-51,-1-4 0,-3 0-326,4 0-456,-6-4 586,3 2 1,-5-4-153,0 3-686,0-3 431,-5 4 126,-1-5 556,-5 0 0,-6-5 0,-1-1 0</inkml:trace>
  <inkml:trace contextRef="#ctx0" brushRef="#br0" timeOffset="11">21951 13454 7923,'5'-8'187,"3"1"0,2 4 22,1-1 10,1 3-118,-1 1 0,0-4 136,1 0-166,4 1-55,-3 3 1,5 0-68,-3 0 1,-2-4-87,2 0 1,1 0-593,0 4 729,-1 0 0,-4-5 0,1-1 0</inkml:trace>
  <inkml:trace contextRef="#ctx0" brushRef="#br0" timeOffset="12">22419 13088 7916,'5'-11'-581,"-3"5"1152,3 0-217,-5 6 292,0 0-222,5 0 1,-4 6-208,3 1 0,-3 5-24,-1 3 0,4 3-107,0 4 0,-1 5 69,-3 0 0,4 4-230,0 0 113,0 2-81,1 1 0,-4-3-27,3-1 1,1-5 79,-1 2 1,1-3-102,-1-1 1,-3-5 78,3-3 0,-2-2-3,2-2 1,-3 1-193,3-1 1,1-3-59,-1-1-62,0-4 138,-4 7-231,0-9-493,0 4 309,0-5 0,-5-5-282,-3-2 886,3-4 0,-10-5 0,2-2 0</inkml:trace>
  <inkml:trace contextRef="#ctx0" brushRef="#br0" timeOffset="13">22351 13088 7894,'0'-17'170,"0"0"1,5 6-377,2-1 1,7 2 228,2 2 1,0 0 212,-1 4 0,-1-4-49,5 4 1,0 1 200,4 3 1,-3 0-265,3 0-27,-8 0-19,12 5 1,-9-3-140,5 6 1,-4-1 37,0 5 1,-5-5 61,1 1 1,-6 0-8,-2 3 0,-4 0-148,1 1 0,-4-1 105,-4 1 0,-4-1 11,-7 1 1,-4-1 20,-8 0 0,-2 1-10,-5-1 1,0-1-360,0-2 1,-1 1-54,1-5 1,9 0 400,2-4 0,2 0 0,-1 0 0</inkml:trace>
  <inkml:trace contextRef="#ctx0" brushRef="#br0" timeOffset="14">20478 15784 7825,'0'-7'-1088,"-4"1"1092,0 2 348,0 3 0,3-8 244,-3 5-101,3 0-12,-9-1-77,3 4-39,-4-4-163,0 5 1,-1 0-194,1 0 0,3 1 47,0 3 0,2-1-64,-2 4 0,-2 1 43,3 3 0,-3 1-108,-2-1 0,1 4 126,-1 1 1,1 4-10,-1-1 0,5-1-95,-1 1 1,2 0 93,-2 4 1,-1-2-88,6-2 0,-1 3 84,4-3 0,0 1-214,0-1 1,0 1-8,0-4 1,5 3-38,2-4 1,4 0 233,0-3 1,0-2-10,1-3 0,3 2 67,0-5 1,4 1-84,-3-1 0,3-3 217,-4 3 0,4-3-73,-4-1 0,4 0-109,-4 0 0,1-1-139,-5-3 0,0 3-593,1-3 367,-1-2 1,-3 1-207,0-3 1,-6 2 542,2 2 0,-3 3 0,-1-4 0</inkml:trace>
  <inkml:trace contextRef="#ctx0" brushRef="#br0" timeOffset="15">20649 15818 7746,'0'-6'40,"0"0"0,0 5 421,0-3 572,0 3-387,0-4-81,0 5-546,0 5 1,0 1 98,0 6 0,0 1-135,0 2 0,0 3 5,0 4 1,0-3 15,0 0 1,1 1-62,3 2 0,-3 1 64,3 0 1,-3-4 20,-1 0 0,4-5-49,0 1 0,0 2-99,-4-2 0,0-4 45,0-3-185,0 0 130,5 3 186,-4-5 9,4 0-32,-5-6 446,0 0-350,5 0-59,2 0 0,4 0-5,0 0 0,1-4-11,-1 0 1,1 0-89,-1 4 0,1 0 71,-1 0 1,0 0-8,1 0 0,-1 0-17,1 0 0,3 0 0,0 0 1,0 0-24,-3 0 0,-1 0-2,1 0 1,-5 0-57,1 0 0,-1-1 79,5-3-127,-1 3 0,-3-4-303,0 5-545,-6 0-50,3 0-558,-5 0 1572,-5-5 0,-6 3 0,-7-3 0</inkml:trace>
  <inkml:trace contextRef="#ctx0" brushRef="#br0" timeOffset="16">20649 16001 9014,'6'0'378,"4"0"1,-3 0-237,4 0 0,-3 0-73,-1 0 1,1 0 122,3 0-154,6 0 0,-3-2 51,5-1 0,-1 0-138,1-5 1,2 5 1,-2-5 1,-2 5-121,-2 0 1,-2-2-158,-2 1 1,1-1 157,-1 1 1,-3 3-701,-1-3 127,-4 3 8,2 1 1,-14 0 730,-2 0 0,-3 0 0,2 0 0</inkml:trace>
  <inkml:trace contextRef="#ctx0" brushRef="#br0" timeOffset="17">20592 15841 7116,'0'-7'1673,"0"2"-994,5 5-556,-4 0 0,9 0 1,-7-1 96,4-3 0,-3 3 4,4-3 0,0 3-152,3 1 1,4 0 114,0 0 1,6-4-135,-2 0 0,2-3 52,2 3 0,1-4-131,3 4 1,-3-3 2,3 3 1,-3-4-32,-1 5 1,-2-1 64,-2 4 0,-2 0-21,-6 0 1,-3 0-275,-1 0 126,-4 0-29,2 0 0,-6 0 47,-3 0 1,-2 0-573,-6 0 0,1 0 712,-1 0 0,1 0 0,-1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06:02:07.680"/>
    </inkml:context>
    <inkml:brush xml:id="br0">
      <inkml:brushProperty name="width" value="0.09086" units="cm"/>
      <inkml:brushProperty name="height" value="0.09086" units="cm"/>
      <inkml:brushProperty name="color" value="#FF0000"/>
    </inkml:brush>
  </inkml:definitions>
  <inkml:trace contextRef="#ctx0" brushRef="#br0">8029 12974 7817,'-1'-6'-96,"-3"2"469,3-2-182,-5 4-34,6-3-58,0 5 157,6 0-98,-5 0-35,4 5 1,-1 2-114,-1 4 1,1 2 33,-4 2 1,0 2-9,0 2 0,0 6 6,0-2 1,0 3-11,0 1 0,0 1-84,0 2 1,0 2 64,0-5 1,-1 5-99,-3-2 1,3-1 67,-3 2 1,3-6-53,1 2 1,-1 1 44,-3-2 1,3-3-27,-3-4 0,2-4 63,2 4 1,0-5 91,0 2 1,2-5 153,2-3-136,-3 2-74,4-4 1,-4 2 55,3-1-96,-3-4 1,4 3 17,-5-2-28,0-3 0,0 6 110,0-4-7,-5-1 115,4 3-151,-4-5 177,5 0-227,5 0 0,1 0-116,6 0 1,-1 0 48,1 0 1,-1 0-11,0 0 1,5 0-28,-1 0 0,1-4 70,0 0 0,-2 0-3,5 4 0,-4-1-2,4-3 1,-4 3 66,4-3 0,-4 3-21,4 1 1,-3 0 6,3 0 0,-5 0 17,1 0 1,-3 0 12,0 0 0,-1 0 37,1 0 0,-1 0-66,1 0 0,-1 0-54,0 0 59,1 0 0,-1 0-75,1 0 1,-5 0-92,1 0-279,-6 0 247,9 0 0,-9 0-446,6 0-636,-6 0 626,3 0 618,-5 0 0,0 0 0</inkml:trace>
  <inkml:trace contextRef="#ctx0" brushRef="#br0" timeOffset="1">8097 13351 8108,'0'-6'-281,"5"-5"1,2 10 601,4-3 0,-3 3-97,-1 1 1,2-4-56,7 1 0,-4-1-83,3 4 1,3-4-1,1 0 0,3 0-36,1 4 0,-4-3 85,0-1 0,-1-4-121,1 4 1,1-1 95,-5 1 0,4 3-73,-4-3 1,1-1 27,-5 1-243,0 1 35,1 3-456,-1 0-317,-4 0 662,-2 0 1,-5 1-135,0 3 0,-2-3 388,-1 3 0,-4 2 0,-4 0 0</inkml:trace>
  <inkml:trace contextRef="#ctx0" brushRef="#br0" timeOffset="2">8109 13008 8075,'-10'-1'36,"2"-3"293,3-2 33,5-5 1,1 0-106,3 4 1,-1-2-74,4 5 0,1-4-5,3 5 0,1-2-38,-1 1 1,4 1-4,1-4 0,4 4 15,-1-1 0,4-1-177,3 1 0,-2 1 112,3 3 1,-3-4-60,-1 0 0,0 0 35,0 4 0,0-4 47,-1 1 1,1-3-12,0 3 0,-4 1-22,0-1 0,-5 0-67,1-1 1,-2 3-104,-2-3 0,-3 2-1121,0-2 590,-6 3 623,3-5 0,-10 12 0,-1 0 0</inkml:trace>
  <inkml:trace contextRef="#ctx0" brushRef="#br0" timeOffset="3">8885 12620 8200,'0'-6'-135,"0"1"0,2 5 61,2 0 355,-3 0 150,4 0-112,-5 0-145,0 5 0,0 5-2,0 5 0,0 2-124,0-2 0,0 3 103,0 4 0,0 3-72,0 1 1,4 3 14,-1 6 1,1-1-15,-4 0 1,0 4-30,0 0 1,4-2-164,0-2 1,0-1-159,-4 9 0,1-5 133,3 1 1,-3-3 6,3 0 0,-3-1 97,-1 0 1,4-3 83,0-1 0,0-5-22,-4 2 1,3-3 161,1-1 0,0 0-29,-4 0 0,0 0-73,0-1 0,0 1-31,0 0 0,0-4 24,0 0 1,4-4-74,0 4 1,-1-5 62,-3 2 0,0-4-133,0 0 126,0-1 1,0 1 61,0-1 153,0-5-193,0 4-10,0-8 63,0 3 62,0-5-99,5 0-74,-3 0 0,8 0 69,-3 0 0,0 0-55,0 0 0,1 0-43,3 0 0,5-1 40,-1-3 0,0 2-7,-3-1 0,-1 0-17,0-1 0,2 3-9,2-3 1,-6-1 5,3 1 1,-3 1 5,2 3 0,-3 0-110,-1 0 124,1 0-200,3 0 1,-3 0-71,-1 0 43,-4 0 1,3 0-372,-2 0-678,-3 0-478,4 0 1498,-5 0 1,-5 0-1,-1 0 1</inkml:trace>
  <inkml:trace contextRef="#ctx0" brushRef="#br0" timeOffset="4">8977 12677 8134,'6'-5'-223,"4"0"-49,-2-3 0,2 3 530,1 5 0,1-3-5,-1-1 0,1 0 123,-1 4 1,1 0-61,-1 0 1,4-4 7,0 0 1,4 0-120,-3 4 0,-1-3-164,-4-1 1,1 0-55,-1 4 0,-3-1-282,-1-3 0,-3 3-1723,4-3 2018,-6 3 0,3 1 0,-5 0 0</inkml:trace>
  <inkml:trace contextRef="#ctx0" brushRef="#br0" timeOffset="5">9582 12940 8056,'-8'-4'-525,"1"0"240,4-5 324,-2 3 1,4-2 340,-3 1 381,3 4-94,-4-2-317,5 5-272,0 0 22,0 5 0,0 5 2,0 6 0,0 5 20,0 2 0,0 5-110,0 6 0,4 4 33,-1 0 0,1 5-25,-4-1 1,2 3-136,1 0 0,0-4 49,4-3 1,-3-6-186,4-2 1,-4-4 63,3 0 0,-4-3 53,1-4 0,1-2-2,-1-6 1,-1 1 41,-3-1 1,0-3-219,0-1-8,0-4-347,0 2 667,0-5 0,5 0 0,2 0 0</inkml:trace>
  <inkml:trace contextRef="#ctx0" brushRef="#br0" timeOffset="6">9571 13088 8135,'-5'-11'-406,"3"-1"622,-3 1 0,7 5 108,1 2 1,0 3-97,4 1 0,1 1-19,4 3 0,3 2-48,0 5 0,4 5-3,-4-1 1,6 5-30,-2-1 1,2 4-173,2 4 0,0-2-99,0 6 1,-4-5 95,0 5 1,-4-10-28,4 2 0,-1-3 59,1 3 0,2-5-87,-2-3 0,-1-2 146,1-2 1,-4 0 86,4-4 1,-5 3-55,2-2 1,-4-3 179,0-1 0,-5-3 24,1-1 0,-4 0 88,3 0 70,-4 0-285,2 0 0,-5-5 104,0-3 1,0-6-150,0-1 1,0-4-104,0 4 0,0-7 94,0-1 1,-4-1-161,0-6 1,-3-1-38,3-3 1,-4-1 111,5-3 0,-6 2-118,1-2 0,2-1 115,-2 1 1,2 1-321,-2 6 0,3 3-21,5 6 1,-4 0-404,0 3 404,1 2 0,3 10-175,0-1 1,0 7-363,0 1 1,9 5 863,2 6 0,8 6 0,-1 1 0</inkml:trace>
  <inkml:trace contextRef="#ctx0" brushRef="#br0" timeOffset="7">10473 13305 8037,'-5'-11'-2154,"4"-1"2165,-10 1 1,9 1 60,-6 2 1,4 3 123,-3 5 0,3-4-37,-4 1 0,5-1 513,-5 4 0,0 0-287,-3 0-81,0 0 1,-1 0-46,1 0 0,3 1-142,0 3 0,2-2 9,-1 6 0,-4 0-125,4 3 0,0 2 78,0 2 1,0 1-99,0 3 1,-2 3-98,5-3 1,0 3 41,4 1 1,0-2-79,0-2 1,2 1 22,1-4 0,4-2 9,4-7 0,6 2 75,2-5 0,2 0 46,2-4 1,4-5 15,-1-3 0,6-6 14,-1-1 0,-3-5 121,-2 1 1,-2-3-83,-1-1 1,-5 0 162,-3 0 1,-3 1-39,-5-1 0,-2 0 15,-5 0 1,-2 1-174,-6 3 0,-5 2-233,-9 1 0,-8 5-35,-4 0 0,-1 0-328,-7 8 1,5 0 34,-1 7 0,7 4 22,5 7 502,2 3 0,6 4 0,1 1 0</inkml:trace>
  <inkml:trace contextRef="#ctx0" brushRef="#br0" timeOffset="8">10827 13203 7375,'-5'-7'162,"-1"-3"0,-2 9 604,0-3-305,6 3 25,-8 1-381,8 0 1,-3 5 83,5 2 1,0 7-145,0 2 0,4 4 94,0-1 0,4 2-116,-5 2 0,2 0-35,-1 0 1,-1-4-105,4 0 1,-4-1 44,1 1 0,-3 1-96,-1-5 1,0-3-20,0-5 172,0 1 413,0-2-254,0-1 172,0-5-256,0-5 0,-4-1 13,0-5 1,1-2-4,3-2 1,0 1-5,0-5 0,1 0-151,3-4 1,-2 0 138,6 0 1,-1-3-160,5-1 0,4 0 66,3 4 1,3 2-162,1 2 1,-2-2 49,-2 6 1,2 1-75,-6 7 0,0 2-295,-3 5 0,-1 0 158,0 0 1,0 5 359,-4 2 0,8 8 0,-2 3 0</inkml:trace>
  <inkml:trace contextRef="#ctx0" brushRef="#br0" timeOffset="9">11250 13145 8032,'-6'-6'0,"5"1"0,-4 4 452,5-3-137,0 3 31,0-4 1,0 6-158,0 3 0,1 2-28,3 5 1,-1 1-19,4-1 0,-4 4-31,1 1 1,2 5 21,2 2 1,-3 0-68,-1 4 1,1-3-211,-2-1 0,5-2 62,-4-2 0,0 1-56,-4-4 1,1-5-89,3-3 195,-3-1 87,4 0 0,-6-2 295,-3-5-267,3 0-12,-4 0 1,1-5-81,0-3 0,0-2 83,4-1 1,0-1-167,0 1 1,4-2 72,0-2 1,3 1-104,-3-5 1,4 0 29,-4-4 1,5 4 24,-2 0 1,2 1 51,-1-1 0,2-1 4,-3 4 1,2 1 48,-1 4 1,1-1-65,-5 1 38,5 5-25,-8 1 100,9 5 1,-9 1-21,3 3 1,-3 2 10,-1 5 0,0 2-48,0 2 0,4-2 11,0 2 1,0 2-54,-4-2 1,1 0 41,3-3 0,-3-1-107,3 0 0,-2-3 92,2 0 0,-3-4-183,3 3 1,-1-4 78,1 0 0,-2-1 59,6-2 0,-4-2 49,3-1 1,1-2-59,3-3 1,1-2 75,-1 2 1,0-3-57,1-4 1,-1 2 51,1-2 0,2 1-30,-3-2 0,6 4 4,-10-3 1,8-2 41,-7 2 0,5 1 61,-6 6 29,4-2 257,0 4-406,0-1 1,-3 4 59,0 6 0,-6 4 27,2 4 0,-3 6-25,-1 2 0,0-2 62,0 2 1,0 2-114,0 5 0,4-1-121,0 1 1,0-6-203,-4 0 1,0-7 135,0 3 1,3-4-287,1 0 1,0-1 172,-4 1 0,1-5-467,3 1 1,-3-4 763,3 3 0,3 1 0,-1 3 0</inkml:trace>
  <inkml:trace contextRef="#ctx0" brushRef="#br0" timeOffset="10">12300 13134 8014,'0'-11'0,"0"3"28,0 0 0,0 5 296,0-5 152,0 5 0,-1-5-87,-3 4 0,2-4-134,-6 4 1,-1 0-77,-6 4 1,1-3-97,-5-1 0,4 0-28,-4 4 0,3 5 89,-3 3 1,0 2-295,-3 1 0,0 2 77,3 2 0,-3 3-100,3 5 1,3 0 19,1 0 1,2-1 24,1 1 1,6 0 38,2 0 0,3-2-128,1-2 0,1-2 76,3-6 0,4 0 26,7-4 0,1-2-22,4-5 1,1 0 37,-2 0 1,3-5 66,1-2 1,-2-4-10,-2 0 0,1-2 94,-4-2 1,-1 2-45,-4-2 1,1-1 169,-1 0 0,-3 1-139,-1 4 1,-4-1 140,1 1 1,-3 0 93,-1-1-159,0 1 311,0 4-404,0-3 1,0 10 7,0 0 0,-1 5 0,-3 7 0,1 0-12,-4 4 0,3-2-5,-4 5 0,6 0-21,-2 3 1,3 0-77,1-3 1,1 3 103,3-3 0,0-3-144,7-1 0,-2-2 124,6-1 1,-1-5-290,1 1 0,-2-6-22,2 2 0,2-3-40,-2-1 1,4-5-287,-4-2 0,2 0 636,-2 0 0,-2-6 0,3-5 0</inkml:trace>
  <inkml:trace contextRef="#ctx0" brushRef="#br0" timeOffset="11">12631 12700 8038,'0'-8'-145,"0"1"-71,0 4 752,0-2 376,0 5-510,-5 0 1,4 5-62,-3 3 0,2 2-111,-2 1 1,3 2-36,-3 2 1,3 3 48,1 5 1,0 0-72,0 0 1,0 3 22,0 1 1,1 5-1,3-2 0,-3 3-100,3 1 1,1 1-191,-1-1 1,-1 0-154,-3 0 0,0 1 171,0-1 0,0-4-222,0 1 0,2-3 138,2-2 1,-2 1-112,6-8 0,-6-2 169,2-2 1,1-2 67,-1-2-24,0 0 26,-4 1-213,0-6 209,0-1 1,1-5-1180,3 0 638,-3 0 577,4-5 0,-5-6 0,0-7 0</inkml:trace>
  <inkml:trace contextRef="#ctx0" brushRef="#br0" timeOffset="12">13180 12517 8038,'6'-11'-704,"3"3"558,-5 1 0,0 3 610,-4-4-86,0 6-93,0-3 74,0 5 0,-2 5-262,-2 2 0,3 1-25,-3 3 1,-1-2 48,1 6 1,-3-1-74,3 2 1,-1 1 41,1 6 0,-1 0 5,-3 0 1,-2 5 8,3 2 1,-2 5-5,1 3 1,-2-2-28,2 6 0,-2-1 2,-1 1 0,1 1-72,2-5 0,-1 4 85,5-4 0,1 0-70,3-4 0,0-1 52,0-2 0,1 0-42,3-4 0,-2 0 40,6-4 0,-1-1-5,5 1 0,-1 0 32,1 0 1,-1-1 8,1-3 0,-1 1-78,0-5 1,1 0 45,-1-3 1,1 2-116,-1-3 1,1 3 73,-1-6 1,-3-2-9,-1 2 1,-3-6 53,4 2 1,-5 1-3,5-1 0,-4 0 27,3-4 6,-4 0-154,2 0 154,0 0-892,-4 0-460,4 0-719,-5-5 1963,0-2 0,-5-4 0,-1-1 0</inkml:trace>
  <inkml:trace contextRef="#ctx0" brushRef="#br0" timeOffset="13">13614 13065 6582,'-7'-6'243,"2"-4"-58,5 9 0,-1-6 200,-3 4 332,3 1 40,-4-8-269,0 9-83,3-4-30,-3 5-190,5 0 1,0 5-269,0 2 1,4 4 103,0 0 0,5 0-91,-1 1 1,2-1-27,1 1 0,2 0 142,2 4 1,-1-2-110,5 5 1,-5-5 95,1 1 1,2 1-107,-2 0 0,0 0 75,-3-1 1,-1-2-12,0 2 1,1-2-22,-1-2 3,1 1 0,-1-2-36,1-3 0,-5-1 42,1-6-320,-6 5 1,5-4-529,-4 3 334,-1-3 0,2-1 7,-8 0 528,-3 0 0,-4 5 0,0 1 0</inkml:trace>
  <inkml:trace contextRef="#ctx0" brushRef="#br0" timeOffset="14">13854 13031 8083,'5'-11'0,"-4"-1"-400,3 1 349,-3 5 1,-1-1 415,0 3 1,-1 3-127,-3-3 1,1 3 472,-4 1-555,-1 5 0,-7 5-82,0 6 1,-1 0 90,5-1 0,-6 3-119,-2 5 1,-2 4-143,-2-1 0,1 5 64,3-5 1,-1 5-123,5-5 0,-4 1-107,4-4 1,-1-2-100,5-2 1,1 2-434,2-6-212,-2 0 1004,4-3 0,-1-1 0,2 1 0</inkml:trace>
  <inkml:trace contextRef="#ctx0" brushRef="#br0" timeOffset="15">14116 13340 8064,'-6'0'815,"1"1"-638,5 3 0,0-2 164,0 6 0,0 1-413,0 6 0,-4 1 71,0 3 1,-3 3-40,3-3 1,-1 3 87,1 0 0,3 0-413,-3-3 0,3 1 365,1-4 0,-6 4 0,0-2 0</inkml:trace>
  <inkml:trace contextRef="#ctx0" brushRef="#br0" timeOffset="16">14664 12631 7433,'0'-6'847,"0"1"-518,0 5-199,-5 5 1,4 1 5,-3 6 0,3-4-116,1-1 1,0 2 72,0 6 0,4-1-5,0 5 0,1-1 30,-2 1 1,0 6-67,5-2 0,-6 3-17,2-4 0,1 0-6,-1-3 0,0 3 13,-4-3 0,0 2-102,0 2 1,0-4 91,0 0 1,0-1 11,0 1 1,0-1-10,0-3 1,0-2-5,0 2 0,0-2-20,0-2 0,0-3-13,0-1 0,0-3-4,0 4-247,0-6 1,0 5-73,0-4-1083,0-1 753,0 3 655,5-5 0,-4 0 0,4 0 0</inkml:trace>
  <inkml:trace contextRef="#ctx0" brushRef="#br0" timeOffset="17">15098 12654 8064,'0'-6'-209,"0"-4"409,0 9 389,0-5-257,5 6-38,-3 0 1,3 2-165,-5 2 0,0-2 15,0 6 0,0 1-75,0 6 0,-1 3 59,-3 4 1,-3 1-2,-4 0 0,-2 5-32,-2 2 0,2 3-115,-2 2 1,-1-1 38,0 0 1,1 1-135,4-1 1,-1 0-16,1 0 1,-1 1 95,1-1 1,3-1-64,1-3 1,-8 2 159,-4-5 1,1-5 6,10-2 0,3-3-25,5 2 0,0-2 15,0-6 1,-1-1-16,-3-2 1,2 1 41,-6-5-367,5 5 261,-2-8 0,9 5-597,0-2 0,1-3 48,-1 3 567,-3-3 0,4-6 0,-5-1 0</inkml:trace>
  <inkml:trace contextRef="#ctx0" brushRef="#br0" timeOffset="18">15247 13134 7708,'0'-8'-21,"0"1"0,-1 4 767,-3-1-11,3-2-146,-5 5-10,6-9-221,0 8 58,0-3-54,0 5-287,0 5 0,2 3-27,2 7 1,-2-1 17,6 5 1,-5 0-100,5 4 0,4 0 57,3 0 0,0 0-47,-4-1 0,1 1-9,-1 0 1,-1 0-96,-2 0 1,1-5 56,-5-3-25,5 3 0,-8-6 106,3 4 1,-2-9-6,2-3-99,-3 2 84,4-4 10,-5 3 9,0-5-156,0-5 0,0-2 88,0-4 1,0-2-95,0-2 1,-3-2 98,-1-2 1,0-6-2,4 2 0,0-6-54,0 2 0,0-3 41,0 3 1,-1-5 104,-3 2 1,3 1-88,-3-2 0,2 6 63,2-2 1,0 3-57,0 1 0,4 2-7,0 2 1,0-2 75,-4 6 0,0-4-53,0 4 0,0 0 117,0 3 0,0 1-122,0-1 267,0 1-71,0 0-52,0-1 68,0 6 14,0-4-258,0 8 112,0-8 1,1 9-126,3-3 0,-1-1 108,4 1 0,-3-1 25,4 1 1,-6 2 32,2-6 21,2 6-21,-4-3 20,3 5-125,0 0 59,1 0 0,5 0-79,1 0 1,1 0 69,2 0 1,-1 0-68,5 0 1,0 0 70,4 0 0,3 0 3,1 0 1,5 0-30,-2 0 0,2 0 5,-2 0 0,6 0 33,-6 0 1,6-4-25,-6 0 0,5 0-3,3 4 1,-4 0 8,0 0 1,3-4-71,-7 1 0,5-1 78,-9 4 0,3 0-3,-6 0 0,3 0 23,-7 0 0,1 1 10,-1 3 1,3-3 16,-3 3 1,-3-3-55,-1-1 1,2 0 123,-2 0 0,0-4-100,-3 1 1,3-1 36,0 4 0,0-4-61,-3 0 0,-4 0 9,-1 4-24,-4-5-223,2 4-117,-5-4 202,0 5 1,-5 0-762,-3 0 1,-2 5 368,-2 3 0,-3 1-1401,0-2 1912,-5 3 0,-3-3 0,-6 4 0</inkml:trace>
  <inkml:trace contextRef="#ctx0" brushRef="#br0" timeOffset="19">15521 13077 8079,'0'-6'1267,"0"0"-1135,5 12 1,-4 0-21,3 5 1,-1 1-83,0-1 1,-1 1-31,2-1 1,-3 0 129,-1 1 0,4 1-180,-1 2 1,1-6 66,-4 2 0,0-2-67,0 2 74,0 1-16,5-1-52,-3-4-3,3-2 21,-5-5 0,1 0 49,3 0 69,-3 0-74,4 0 1,-5-2-80,0-1 0,1-4 19,3-4 15,-3-1 1,10-3-18,-4 0 0,0 0-14,0 3 0,1-3-12,3 0 1,-1 0 38,-2 3 1,2 5 45,-2-1 1,1 4-74,-2-3 228,3 4-102,-3-2 29,4 5-44,1 5 1,-5 1 90,1 6 0,-4-1-58,3 1 1,0-1-38,0 0 0,-1 6 80,-2 2 0,-1-1-69,4 1 1,-4-5 94,1 1-94,-3 3-39,4-1 1,-4 1-107,3-3-337,-3-7-250,-1 2 229,0-9-565,0 5-1017,0-6 2024,0-6 0,6 0 0,0-5 0</inkml:trace>
  <inkml:trace contextRef="#ctx0" brushRef="#br0" timeOffset="20">15989 13088 8064,'5'-11'516,"2"-1"-211,-1 6 1,3 0 169,-5 2-61,-1 3 73,-3-4-393,0 10 1,0 1 120,0 5 0,0 1-195,0-1 1,0 5 24,0-1 0,0 1-119,0-1 0,0-2 70,0 2 1,2 2-260,2-2 115,-3 0 0,5-3 118,-2-1 0,-3-3-554,3-1 357,-3-4 1,1 2-839,1-5-64,-1 0 833,3 0 0,-15 5 1,-3 1-1</inkml:trace>
  <inkml:trace contextRef="#ctx0" brushRef="#br0" timeOffset="21">15864 13225 8064,'1'-6'462,"3"2"-279,2-2 3,5 5 0,1-4-258,-1 5 0,1-4 21,-1 0 1,4 0 58,1 4 0,3 0-16,-4 0 0,4-1-236,-4-3 1,2 3-266,-2-3 0,-1 3 208,5 1 1,-5-2-3,1-1 0,-6 1 303,-2-1 0,1-4 0,4 1 0</inkml:trace>
  <inkml:trace contextRef="#ctx0" brushRef="#br0" timeOffset="22">16275 13031 8064,'10'-5'-1020,"-3"-2"1,2 0 1501,-5 0 1,4 3 436,-4-4-182,-1 6-242,-3-3-248,0 5 1,0 5 35,0 2 1,-1 3-51,-3 2 0,3 3-152,-3 0 0,3 6 130,1-2 1,0 0-181,0 3 1,0-1 116,0 5 0,1-5-205,3-2 1,-1 0-48,4 4 1,-3-4-9,4 0 0,-5-5-138,5 1 1,-4-6-833,3-2-779,-4 1 1861,7-2 0,2 4 0,5-3 0</inkml:trace>
  <inkml:trace contextRef="#ctx0" brushRef="#br0" timeOffset="23">16640 12403 8064,'-4'-8'-335,"1"1"0,-1 3 102,4-4 211,0 6 505,0-3 582,0 5-432,5 0 6,-4 0-408,4 0 1,-1 1 6,0 3 1,1-2-24,-1 6 1,-2 0-12,6 3 0,-4 2 13,3 2 0,1-1-17,3 5 1,1-4-16,-1 4 1,1 0-17,-1 4 1,0 0-131,1 0 0,3 0 83,0-1 0,1 6-111,-5 3 1,0-2 55,1 1 1,-5 1-155,1 3 1,-2 0-95,2 1 1,1-1 90,-5 0 0,3-1-51,-3-2 1,0 2 51,-4-3 1,0-2-71,0-1 0,0-3 61,0-1 1,-1 0-36,-3-1 1,-1 1 57,-3 0 1,-2-4-11,2 0 0,-2-5-9,-1 1 1,-1-2 31,1-2 0,1 1-142,2-1 0,-1-3-67,5-1-168,-4-4-102,6 7-433,-3-9 439,5 5 0,5-6-294,3 0 829,-3-6 0,10-5 0,-2-7 0</inkml:trace>
  <inkml:trace contextRef="#ctx0" brushRef="#br0" timeOffset="24">17029 12335 8064,'-7'-2'-1141,"3"-2"996,3 3 375,1-9-4,5 9 0,-2-6-91,4 4 1,-3 1 276,4-1-136,-1 1 20,5 2-143,-1 0-85,1 0 0,-1 0-98,0 0 0,-3 0 86,0 0 0,-1 0-92,5 0 0,-1 0 61,1 0 1,-1 0 28,0 0 1,1 0 52,-1 0 1,1 0 16,-1 0 0,2 0-25,2 0 0,-2 0 119,2 0-50,-2 0 0,-3-1-63,-3-3 1,0 3 7,-3-3 112,-3 3-277,4 1 102,-5 0-10,0 5-109,5-4 95,-4 9 0,4-7 103,-5 4-98,0 1 0,4 4 129,0-1 1,0 0-98,-4 1 1,0 3 15,0 0 1,0 6 10,0-2 0,1 2 3,3 2 1,-3 0 44,3 0 1,-2 0-55,2-1 0,-1 5 82,4 0 1,-4 1-68,1-2 1,1 0-122,-1 4 1,-4-5 62,-4 2 1,0 1-82,4-1 0,5 3 64,3-3 0,-2 3-106,2-3 1,-6 5 17,2-2 1,-3-2 62,-1-1 0,-1-3-90,-3-1 1,3-1 77,-3 1 0,3-1 46,1-3 1,4 1 18,-1-5 0,1 4 9,-4-3 1,4 3-50,0-4 1,0 0 8,-4-3 0,0 3 6,0 0 0,0 0-3,0-3 0,0-1-23,0 1 0,0-1 24,0 0 0,0 1-102,0-1 1,0-3 28,0-1 0,1-3-294,3 4 300,-3-6 13,4 3 1,-5-3-84,0 2 34,0-3 77,0 4-127,0-5 49,0 5-12,0-4 85,0 4 426,0-5-373,-5 0-16,4 0 0,-13 0 8,2 0 1,-2 0 8,3 0 0,0 0 1,-1 0 0,1 0-6,-1 0 0,-3 0-11,0 0 0,-5 0-204,0 0 0,3 0 120,-2 0 0,3 2-140,-3 1 0,2-1-19,-2 1 1,-2 3-198,6-3 1,4 1-459,3-4 196,0 0 133,-3 0 263,5 0 1,1-1-45,5-3 0,1 2-296,3-6 614,2 0 0,5-8 0,1-2 0</inkml:trace>
  <inkml:trace contextRef="#ctx0" brushRef="#br0" timeOffset="25">17862 12871 8064,'-6'0'-1308,"1"0"2023,5 0-215,0-5-363,5 4 1,1-5 24,6 2 1,3 3-42,0-3 1,4 1 0,-4-1 1,6 2 61,-2-6 1,2 6-49,2-2 0,-1-1-96,-3 1 1,1-1 51,-5 1 0,4 2-130,-3-6 1,-1 4 3,-4-3 0,1 4-221,-1-1 0,-5 2-406,-2-2 446,3 3 1,-7-4-1127,0 5 1341,-6 5 0,-10 1 0,-2 5 0</inkml:trace>
  <inkml:trace contextRef="#ctx0" brushRef="#br0" timeOffset="26">17896 13020 8064,'-11'6'71,"5"4"65,1-8 0,5 4-56,0-2 0,1-3-75,3 3 1,2-3 63,5-1 0,-3 0 219,0 0 0,-1 0-108,5 0 1,-5 0-19,1 0 0,3 0-52,5 0 0,0-4-195,-1 0 1,3-4 32,5 0 0,4 2-130,-1-2 1,1 0-393,-4-3 1,-2 3 316,-2 1 1,2 0-593,-6 0 849,5-3 0,-2 3 0,5-4 0</inkml:trace>
  <inkml:trace contextRef="#ctx0" brushRef="#br0" timeOffset="27">18536 12826 8064,'-8'0'0,"1"0"521,4 0-99,-2 0 360,5 0-693,5 5 1,2 0 326,4 2 0,0 4-107,1-4 0,-1 3-17,1 2 0,-1-1-59,1 1 1,3 0-68,0 3 1,0-1 28,-3 5 1,-2-3-118,-3 3 0,4-1 98,-4 1 0,3 1-131,2-5 1,-1 4-253,1-4 0,-1 1 146,0-5 1,1 0-104,-1 1 1,1-2 85,-1-2 0,-3 2 44,-1-3-88,1-2-18,3 6 15,1-10-249,-6 9-646,-1-9 373,-5 9-780,0-8 950,0 3 1,-1-5-195,-3 0 1,2 0-114,-6 0 784,6 0 0,-9-5 0,5-2 0</inkml:trace>
  <inkml:trace contextRef="#ctx0" brushRef="#br0" timeOffset="28">18879 12848 8064,'0'-11'814,"0"5"-223,0 1-481,0 0 299,0 3-234,0-3 1,-2 6-141,-1 3 1,1-1 134,-1 4 0,-4 0-107,0 0 1,0 4 2,0-4 1,-1 3-173,-3 2 0,-1 0 33,1 4 1,-4-2-34,-1 5 0,-3-4 135,4 4 1,-5 1-133,1 7 0,-2-3 170,2 3 0,-1-3-49,5-1 1,-4-4 75,4 0 0,-1-4-38,5 4-16,-1-5 0,5 2-24,-1-4 0,6-5 29,-2 1 54,3-5-30,1 2-336,0-5-266,0-5-337,0 3-402,0-8 746,0 9 526,5-4 0,-4 0 0,4-2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2T01:27:30.196"/>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3165BB"/>
    </inkml:brush>
    <inkml:brush xml:id="br2">
      <inkml:brushProperty name="width" value="0.12095" units="cm"/>
      <inkml:brushProperty name="height" value="0.12095" units="cm"/>
      <inkml:brushProperty name="color" value="#FF0000"/>
    </inkml:brush>
    <inkml:brush xml:id="br3">
      <inkml:brushProperty name="width" value="0.09071" units="cm"/>
      <inkml:brushProperty name="height" value="0.09071" units="cm"/>
    </inkml:brush>
    <inkml:brush xml:id="br4">
      <inkml:brushProperty name="width" value="0.09071" units="cm"/>
      <inkml:brushProperty name="height" value="0.09071" units="cm"/>
      <inkml:brushProperty name="color" value="#FF8000"/>
    </inkml:brush>
  </inkml:definitions>
  <inkml:trace contextRef="#ctx0" brushRef="#br0">2935 7709 8163,'-11'0'77,"-1"0"1,1-4 148,-1 0 1,1-1 50,0 2 0,-1 1 319,1-1-91,-1-4-270,1 6 0,3-8 309,1 5-187,4 0-343,-2 4 28,5 0 1,0 7-165,0 4 0,0 11 54,0 8 1,1 4-81,3 5 1,1 5 112,3 5 0,2 6-358,-2-2 0,2-1 259,1 2 0,1-4-225,-1 0 0,0 4 90,1-4 0,-2-1 138,-2 1 0,-3-4-59,-5-5 0,0-1 128,0-6 1,0-1-14,0-2 1,-5 0-128,-3-4 1,-2-2 11,-2-6 1,0 3-629,-3-3 326,2-3 492,-4 1 0,-4-1 0,-3 2 0</inkml:trace>
  <inkml:trace contextRef="#ctx0" brushRef="#br0" timeOffset="1">2478 8520 8311,'7'-11'0,"-1"3"219,-2 0 1,3 1 426,9-5 0,3 1-104,7-1-501,4 1-64,4 0 0,5 0 18,3 4 1,1 0-2,-1 4 0,0 1-273,-8-1 0,3 1 63,-7 2 0,0 0-415,0 0 631,-5 5 0,3 2 0,-5 4 0</inkml:trace>
  <inkml:trace contextRef="#ctx0" brushRef="#br0" timeOffset="2">3438 8577 8369,'-5'-10'4,"-3"2"1,2 2 284,-2 2-2,5 3-144,-7-4 1,4 5 86,-5 0 0,-1 5 19,1 2 1,-2 5-6,-2 3 1,2 0-87,-2 8 0,2 1-177,2 7 0,1 2 111,2-3 1,3 4-204,5 5 1,0-4 55,0 3 1,0-6-187,0-2 0,9-4 110,2 0 0,4-3-147,1-4 0,1-2 185,6-6 1,0-4 82,0-4 1,1-1-21,3-2 1,1-5 63,2-3 1,3-7 176,-2-4 1,-2-4-84,1-4 1,-4-1 133,0-2 1,-3-3-96,-4 2 1,-2 0-15,-6 0 1,-5 2-97,-2 2 1,-4 3-184,-4-2 0,-3 1-20,-8 3 0,-4 0-94,-8 3 1,-2 0-445,-6 8 1,-3-2 193,0 9 0,0 0-724,4 4 693,-5 5 521,8 7 0,-2 0 0,10 4 0,0 1 0,1 1 0</inkml:trace>
  <inkml:trace contextRef="#ctx0" brushRef="#br0" timeOffset="3">3244 8748 8369,'-7'-6'1107,"2"1"0,6 5-1246,3 0 1,3 5 189,4 3 1,2 2 46,2 1 1,6-1-19,6-2 0,4 1-127,-5-5 0,6 3-158,-2-3 118,3 0 0,2-5-239,-1-3 0,0-3 134,0-4 0,-3 3-418,-1 1 1,-4 0 40,0 0 569,-2-3 0,-1 3 0,0-4 0</inkml:trace>
  <inkml:trace contextRef="#ctx0" brushRef="#br0" timeOffset="4">4134 8371 8223,'-12'-11'49,"-4"0"0,9 3-7,-1 0 77,6 6 404,-3-3-328,3 5 1,-3 1 243,5 3 1,0 3-166,0 9 0,2 7-17,1 7 1,0 4-215,4 4 81,-4 3 1,6 5-214,-5-1 0,5 1 103,-2 0 1,0-2-304,0-2 1,-3 0 154,4-8 0,-5 2-70,5-10 1,-5 1 110,0-4 1,2-5 128,-1-3 1,0-3-111,-4 0 1,0-1-22,0 1-1,0-6 96,0 4 0,0-8 0,0 8 0,0-4 0</inkml:trace>
  <inkml:trace contextRef="#ctx0" brushRef="#br0" timeOffset="5">4511 8520 8413,'-11'-8'101,"-1"1"0,5 4 501,-1-1-50,6 3-150,-3 1-208,-1 0 1,1 1 73,-2 3 0,2-1-240,5 4 1,0 6 161,0 6 1,5 3-124,2 0 1,9 6 146,3 3 1,2 6-303,2 1 1,1-4-56,3-4 0,-4 0-20,0 0 0,-2-2 25,-6-5 1,2 0 117,-2 0 1,-6-6-126,2-1 1,-2-4 85,3 0 0,-5-2 18,1-3 1,-4 2-50,3-5-1487,-4 5 845,2-8 732,-5 4 0,5 0 0,1 2 0</inkml:trace>
  <inkml:trace contextRef="#ctx0" brushRef="#br0" timeOffset="6">4751 8577 8412,'-8'-11'-159,"1"-1"1,4 1 694,0-1 904,-4 6-1446,6 1-13,-4 5 1,5 1 155,0 3 1,-4 6 34,0 5 1,-5 11-202,2 0 0,-3 10 112,-2 2 1,-4 9-289,-3-1 1,-3-2 117,-1-2 1,0-5-281,1 1 0,2-8 89,1-3 0,7-4-44,0-4 0,2-3-767,6-4 1089,1-6 0,3 4 0,0-3 0</inkml:trace>
  <inkml:trace contextRef="#ctx0" brushRef="#br0" timeOffset="7">5516 7435 8534,'-5'-11'0,"3"3"194,-6 0 326,6 6-31,-4-8 6,6 8-206,-5-3-148,-1 5 0,-5 5-1,-1 3 0,-3 8-166,0 7 0,-6 1-34,2 7 193,-2 4 0,2 6-134,0 5 0,0 1-191,-4 2 0,5 3 216,3 5 1,2 2 55,2 2 0,3 1-117,4-30 1,1 0 0,1 2 0,1-2 35,-3 29 0,3-4-183,1-3 0,1-1 47,3 4 0,2-9-135,6-2 0,-1-3 3,1 3 1,-1-5 195,0-3 0,5-4-81,-1-4 1,0-2 47,-3-5 0,-1-1 108,0-3 1,1-3-104,-1-4 1,1 2 167,-1-3 0,0 3 226,1-6 1,-4-3-288,-1-2 0,-3 0-312,4 1 0,-5-3-215,5 3 521,0-3 0,3-6 0,0-1 0</inkml:trace>
  <inkml:trace contextRef="#ctx0" brushRef="#br0" timeOffset="8">5836 7995 8202,'-10'-2'-449,"2"-1"0,-2-3 643,3-1 0,1 0 1185,3 4-490,-4 1-561,1-3 0,-5 5-127,-1 0 0,1 5-1,-1 3 1,-3 9-105,0 5-82,0 6 0,-1 8 17,1 2 0,1 2 126,7 6 1,-2 0-349,5 0 0,1-1 5,7 1 0,6-2-147,6-2 0,4-4 151,-1-7 1,8-3-54,3-6 1,-1-5 156,2-6 0,-1 0 72,4-8 0,1 0 158,-1-7 1,0-4-75,0-7 1,1-3-26,-1-4 0,-5-2-36,-2-3 1,-3 2 168,-1-6 0,-6 4-83,-1-3 1,-7 3 160,-2-3 1,-4 3-35,1-3 1,-10 1-276,-5-2 1,-5-1-423,-7 6 0,-4-5 224,0 5 0,-8-1-151,1 4 0,-8 2 106,0 2 0,-1 7-495,1 8 0,-3 4-38,4 4 622,1 2 1,1 16 0,5 2 0</inkml:trace>
  <inkml:trace contextRef="#ctx0" brushRef="#br0" timeOffset="9">5619 8314 8048,'5'7'479,"3"-3"1,3-3 31,4-1 1,1 0-638,6 0 0,0 4 91,9-1 0,-1 1 135,4-4 1,0 0-31,1 0 0,-1 0-13,0 0 0,1-4-187,-1 1 1,-4-5 73,1 4 1,-6-3-755,2 3 0,-3 0 810,-1 4 0,0-5 0,-1-1 0</inkml:trace>
  <inkml:trace contextRef="#ctx0" brushRef="#br0" timeOffset="10">6613 7618 8460,'-2'-12'-445,"-1"1"1,1-1 446,-1 1 104,1 0 318,2 4-221,5-3 551,-3 9-517,3-4 1,-5 7 134,0 6 0,3 2-139,1 13 0,4 2-43,-4 10 0,3 4 17,-3 3 1,4 11 37,-4 4 1,1 4-213,-2 0 0,0 1 100,1-30 1,0 1 0,-3 1 0,0-1 0,1 0 1,0-1-1,0 31-70,0-30 0,0-1 0,0 26-1266,1 0 0,2-8 592,-1-8 1,0-4 347,-4-7 1,0-3 118,0-6 1,4-4 79,0-3 1,-1-2-807,-3-1 257,0-6-110,0-1 852,6-5 1,0 0-1,5 0 1</inkml:trace>
  <inkml:trace contextRef="#ctx0" brushRef="#br0" timeOffset="11">7184 7561 8372,'-5'-12'-135,"2"6"-268,-5 2 958,6-2 68,-3 4 1,5 2-474,0 8 1,0 7 97,0 4 0,0 8 11,0 3 1,0 5-190,0 3 0,0-3-178,0 3 1,0 0 90,0-3 1,1 0-154,3-8 0,-2 2-87,6-6 1,-4 1-672,4-9-393,-6 0 1321,8-3 0,-3-1 0,4 1 0</inkml:trace>
  <inkml:trace contextRef="#ctx0" brushRef="#br0" timeOffset="12">6978 8223 8402,'10'-6'1747,"-1"1"-1785,10 5 0,-1-2 27,1-1 1,8 0-8,-1-5 0,4 5 71,4-5 0,-1 2-310,9-2 1,-6-2 127,3 2 0,-5-1-335,-4 2 1,2-2 124,-5 5 0,-5-1-222,-3 1 1,-5 3 560,2-3 0,1 3 0,1 1 0</inkml:trace>
  <inkml:trace contextRef="#ctx0" brushRef="#br0" timeOffset="13">7115 8486 8204,'-10'-5'617,"2"-3"1,3 2 59,5-2-878,0 0 1,5 1 117,3-1 0,1 1 47,-1-5 1,3 5 74,0-1 1,5 0 274,3-3 0,3 1-86,1 2 1,0-1-203,4 5 0,-4 1 2,-4 3 1,1 0-134,-5 0 1,0 5-59,-3 2 1,-6 3 140,-2 2 1,1 1-166,-1 2 1,-2 3 48,-5 4 0,-1-1-28,-8 2 1,2-3 76,-9 7 0,1-3-18,-1-2 0,-2 1 67,2 0 1,2-1 139,2-3 1,2-3-76,2-4 1,5-1 176,2 1 1,3-5 53,1 1 0,0-4-170,0 3 0,6-4 82,5 1 1,2-3-74,6-1 1,0 0-31,4 0 0,0 0-57,0 0 0,-1 0-170,1 0 0,0 0 211,0 0 0,0-1-10,0-3 0,0 1-2364,-1-4 2325,1 4 0,0-7 0,0 4 0</inkml:trace>
  <inkml:trace contextRef="#ctx0" brushRef="#br0" timeOffset="14">7606 7241 8318,'-16'-29'0,"1"6"985,-1 8-143,1 2-728,14 7 28,-4 0 1,6 8-126,3 2 1,2 7 123,6 8 1,5 4 373,6 3 1,5 6-123,6 10 1,6 1-584,-19-17 1,0 2 0,1-2 0,0 1 251,1 1 0,0 1 0,-3 0 0,0 0-81,0 1 0,-2 1 0,0 1 0,-1 0-107,-2 2 0,0 0 1,0 2-1,-2 1 107,-1-1 0,-1 0 0,-4-2 0,0 0-333,-1-1 1,-1-1 0,-1 28 154,0 1 0,-3-4-465,-1-4 1,0-3 245,0-9 0,-4 3-354,1-6 1,-10 4 769,1-4 0,1-3 0,0-3 0,-6 0 0,-3-2 0</inkml:trace>
  <inkml:trace contextRef="#ctx0" brushRef="#br0" timeOffset="15">8851 8040 8453,'-10'-1'855,"2"-3"-248,3 3-150,5-4-314,5 5 0,6 0 103,4 0 0,5 4-34,-1-1 0,8 1 8,3-4 1,7 0-75,1 0 0,0 0-358,-4 0 156,1 0 1,-6-4-533,-2 1 0,-3-1 319,-2 4 0,-4-4-1347,-3 0 771,-2 0-278,-6-1 1123,-2 4 0,-5-4 0,0 5 0</inkml:trace>
  <inkml:trace contextRef="#ctx0" brushRef="#br0" timeOffset="16">8931 8166 8322,'-7'11'-488,"-1"1"1,5-5 602,0 1 1,3-2 400,3 2 0,5 1 97,7-5-360,-2 5 1,8-8 47,-2 3 0,4 1-63,4-2 1,-2 1-235,6-4 1,-1-4 104,5 1 1,-1-5-1541,0 4 1431,0-5 0,-4 3 0,-3-5 0</inkml:trace>
  <inkml:trace contextRef="#ctx0" brushRef="#br0" timeOffset="17">12003 7618 8317,'0'-12'0,"-3"5"0,-1-1 451,0 6 194,4-9-241,0 10-152,0-4 54,0 5 1,0 5-384,0 3 1,0 7 177,0 4 0,5 8-74,3 3 1,2 3 4,1 1 1,-1 4-236,-2 0 0,2-3-317,-2-5 346,2 1 0,-3-2-61,1-3 0,-4-1 183,4-3 0,-6-4 141,2-3 1,1-2-230,-1-1 352,0-6-184,-4 4 372,0-9 1,0 3 254,0-8-249,0-2 1,0-7-202,0-2 0,3 2-34,1-2 0,0-3-169,-4-1 1,0 2 117,0-2 1,1 0-334,3-4 1,-1 5 90,4 3 1,-3 2-23,4 2 0,-5 4-108,5 3 0,-4 3-75,3 1 1,1 1 135,3 3 1,1 6 75,-1 6 0,5 4 58,-1-1 1,1-1-74,0 1 1,-3-2 127,6 3 0,-3 0-81,3-5 1,-4-4 14,4-3 0,-5-5 198,1 0 0,2-1 247,-2-2 0,-4-4 213,-3 0 0,-2-9-251,2 2 0,-2-8 140,-2 0 1,-3 1-81,3-1 0,-4 0-280,-4-4 0,-2 0 95,-5 1 1,-1-1-431,1 0 1,-1 0-15,1 0 0,1 3-131,2-3 0,-1 7-898,5-7 1,-3 2 565,3-1 0,0 4-1084,4 3 1777,0 2 0,5 1 0,2 1 0</inkml:trace>
  <inkml:trace contextRef="#ctx0" brushRef="#br0" timeOffset="18">12574 7629 8233,'0'-18'272,"-3"1"198,-1 1 1,0 4-270,4-4 1,0 8 69,0 0 92,0 5-272,0-2 112,0 16 0,1 5-195,3 11 1,-3 6-127,3 1 110,-3 0 0,1 11-377,1-4 0,-1 4 183,2 1 1,-3-2-30,-1-2 0,0-8 150,0-7 0,0-3-207,0-1 1,0-6 7,0-1 1,0-4-144,0 0 1,4-5 422,-1 1 0,11-5 0,-1 2 0</inkml:trace>
  <inkml:trace contextRef="#ctx0" brushRef="#br0" timeOffset="19">12769 7606 8227,'0'-17'0,"0"4"362,0 5 455,0 6-419,0-3-228,5 10 0,-3 5 18,6 5 1,-4 10-81,3 2 1,0 5-29,0 2 0,-1 4 6,-2 0 1,-1 5-142,4-1-755,-4-2 740,7-1 0,-7-6-1162,4-3 822,-4-2 23,2-10 1,-1-1-804,0-6 709,-1 0 481,-3 1 0,-5-6 0,-1-1 0</inkml:trace>
  <inkml:trace contextRef="#ctx0" brushRef="#br0" timeOffset="20">12483 8040 8074,'6'-10'148,"6"3"1,2 0-112,9 3 1,-2 3-563,10-3 282,-1-2 0,1 3-240,-1-4 0,0 0 483,5 0 0,-1-8 0,0 2 0</inkml:trace>
  <inkml:trace contextRef="#ctx0" brushRef="#br0" timeOffset="21">13043 7721 8138,'-5'-12'0,"2"4"690,-5 1 1072,6 4-1176,-3-2-376,0 5 1,3 5-47,-1 3 1,-2 3 75,1 5 1,0 1-267,4 6 1,0 0 87,0 0 1,0 4 177,0-1 1,5 5 29,3-5 1,-2 6-1238,2-2 0,3-2 369,4-1 1,2 0 192,-2-4 0,-1 1 148,5-9 0,0 0 107,4-4 0,0-3 149,0 0 0,-1-6-141,1 2 0,0-3-118,0-1 0,-4 0 79,0 0 1,-5-3-500,1-1 337,-2-5 0,-3 6 343,-2-4 0,-3-1 0,-5-3 0</inkml:trace>
  <inkml:trace contextRef="#ctx0" brushRef="#br0" timeOffset="22">13008 8017 8012,'-6'-11'0,"1"0"230,5-1 0,6 2 415,6 2 0,0 0-538,7 4 0,0-5-512,4 1 0,4 3-161,0 1 378,-1-2 0,-3 5-171,0-3 0,0-1 145,0 1 0,-6 0 214,-1 4 0,-4-5 0,0-1 0</inkml:trace>
  <inkml:trace contextRef="#ctx0" brushRef="#br0" timeOffset="23">13054 7755 8198,'-6'-23'181,"1"5"45,5 3 1,2-2-137,6 2-90,4-5 0,13 7-130,1-2 0,2 2 106,3 2 0,-2-1 114,-3 1 0,0 0-104,4-1 0,-3 6 36,3 2 1,-4 3-31,0 1 0,-3 0-158,-4 0 0,2 5 96,-6 2 0,0-1 26,-4-3 197,1 4 1,-2-5-119,-2 6 0,1-1 158,-6 5 0,5 1-60,-4 2 1,3 4-73,-3 7 0,4 0-2,-4 4 1,-1-1-42,-3 2 1,0 2-178,0-3 0,0 2 49,0-1 0,0-3-121,0-6 1,0 0 12,0-3 1,0-3 490,0-4-301,0-6 1097,0-1-776,0-5 1,0-5 35,0-2 1,0-4-7,0 0 1,0 0-91,0-1 0,-3-3 85,-1 0 1,0-2-5,4 2 0,0 1-512,0-5 0,0 5 165,0-1 1,0 2-800,0 2 134,0 4 269,5 2 1,1 10 113,6 3 1,-1 7 27,1 4 0,4 3-41,3 1 1,2 0 90,-2-1 0,2-3 97,-2 0 1,3-1-47,1 1 0,-1-2 182,1-6 0,-4-5-90,0-2 0,-5-2 637,2-2 0,-4-2 57,0-2 0,-1-2 355,0-5 1,0-6-209,-4-2 0,-2-2-189,-5-2 1,0 0 161,0 0 0,0-4-272,0 1 1,-5-1-426,-2 4 0,2-3-192,1-1 0,-1-1-921,1 1 0,0 3 497,4-2 593,0 2 0,-5 1 0,-1 0 0</inkml:trace>
  <inkml:trace contextRef="#ctx0" brushRef="#br0" timeOffset="24">15178 7172 8363,'0'-17'133,"-3"0"263,-1 6-133,0-1 98,-1 1-32,4 4-56,-5 2-120,6 0 31,0 4-203,0 6 1,0 8 89,0 10 0,0 1-60,0 2 1,2 7 55,2 5 1,-2 6-212,6-3 0,-1 3 199,5-3 0,-5-2 22,1-9-1612,0-2 1024,-2-5 0,3-2 511,-5-2 0,-1 3 0,-3-4 0</inkml:trace>
  <inkml:trace contextRef="#ctx0" brushRef="#br0" timeOffset="25">14916 7721 9756,'17'0'121,"5"0"107,-3 0-40,3 0 0,7 0-47,5 0 0,2 0 63,5 0 0,-2-2-177,2-2 1,1 3 156,4-3 0,-7 2-696,-4-2 0,-2 3 53,-7-3 1,0 3-1328,-7 1 1786,-3 0 0,-4 0 0,-1 0 0</inkml:trace>
  <inkml:trace contextRef="#ctx0" brushRef="#br0" timeOffset="26">14984 7983 8361,'1'-10'747,"3"2"1,4 0-571,7 4 1,-1-1 157,5 1-180,0 3 0,4-8 11,0 5 1,0-1 53,-1 1 0,1 3-249,0-3 1,-5 4 68,-3 4 0,-3 0-408,-5 7 1,2-2 212,-5 6 1,-2 3-54,-5 1 1,-5 4-60,-7 3 1,-3-2-104,-5 3 0,0 1 179,0-1 0,4 1 32,0-2 1,5-3-29,-1 0 1,6 0 4,2-4 0,4-3 244,-1 0 0,3-4 2,1 0 0,5-1 298,3 0 0,3-4-165,4-3 0,2-3-2,2-1 0,3 0 82,-3 0 0,2 0-64,2 0 1,-1-1-173,-3-3 0,2 3 64,-2-3 0,2 2-741,-2 2 0,-3 0 108,-5 0 528,6 0 0,-4 0 0,3 0 0</inkml:trace>
  <inkml:trace contextRef="#ctx0" brushRef="#br0" timeOffset="27">16206 7446 8251,'0'-24'286,"0"5"0,4 5-1063,0 3 0,1 1 204,-1 2 856,-3 3-2,4 5 0,-10 4 557,-3 0 0,-2 10-427,-1 1 266,-6 5-270,0 3 33,-6 5-560,0-4 232,-5 9 0,3-4-191,-6 5 1,6-4 221,-2-4 1,4-2-136,4-1 1,0 0 110,8 0 1,-2-2-242,9-1 1,0 0 43,4-5 1,0 0 71,0-3 1,3-1 77,5 1 1,0-2 16,11-3 0,1 2-247,2-5 1,5 4 131,0-5 1,-1 1-739,-3-4 1,-1 4 333,-3 0 0,-3 0-652,-4-4 1082,-1 0 0,-5 5 0,0 1 0</inkml:trace>
  <inkml:trace contextRef="#ctx0" brushRef="#br0" timeOffset="28">15886 8086 7980,'0'-6'2326,"2"1"-1890,1 5 0,4 0-136,4 0 1,6 0-528,2 0 1,1 0 167,-1 0 1,4 0-835,0 0 1,-3 0 155,7 0 737,-6 0 0,2 5 0,-6 1 0</inkml:trace>
  <inkml:trace contextRef="#ctx0" brushRef="#br0" timeOffset="29">16720 7538 8284,'-4'-8'0,"1"1"0,-6-1 0,7 2 303,-3 1 1,4 6 362,-3 3 0,-2 7-739,-6 8 1,-4 8 216,-3 3 0,-4 4 9,-4 4 0,7-1-104,-3 5-888,3 0 932,2-1 0,7 2 46,7-5 1,3 0-132,1-4 0,0-1-192,0-2 0,5-5 214,2-7-153,4-2 57,5-6 1,-2 1 132,5-1 1,0-5 569,4-2 1,1-4-389,3-4 2,2-2-217,5-5 1,0-6 41,1-2 1,-6-4-5,-2-3 0,-5 2 27,-3-3 21,3 3-114,-14-4 1,2-1-142,-10-6 0,0 5 10,0-1 1,-7 1-283,-4-4 0,-7 0-1064,-8-1 827,-9-4 1,0 8-227,-3 1 0,-3 11 473,-1 8 1,2 4 396,-2 7 0,4 4 0,-4 2 0,-1 4 0,-2 4 0</inkml:trace>
  <inkml:trace contextRef="#ctx0" brushRef="#br0" timeOffset="30">16423 7892 8046,'5'-7'-213,"2"2"1,4 2 926,0-1 0,1-1-227,-1 1 1,6 3-29,2-3 0,2 3-140,2 1 0,-2-4-211,1 0 1,-1 0 238,5 4-241,-2 0 0,-5-1-65,1-3 0,-1 3-1534,3-3 1067,1 3 0,0 1 426,0 0 0,0-5 0,0-2 0</inkml:trace>
  <inkml:trace contextRef="#ctx0" brushRef="#br0" timeOffset="31">17542 7492 8016,'0'-15'517,"0"0"1,4-1-279,0 5 201,5 0 9,-8 4-94,4 2-226,-5 5 1,-5 0 62,-2 0-92,-9 10-68,-6-2 1,-8 15 21,-4 0 0,-4 3 142,0 5-1359,0 2 1105,4-9 1,4 4 94,4-5 0,3-1-105,4 1 0,0-4 74,7 0 1,0-5-120,8 1 1,0-2 82,4-1 1,1-1 2,3 0 1,4 1 215,7-1 412,3-4 1,5 2-595,0-6 1,3 5 12,1-4 0,-1 0-318,-3-4 1,0 0 109,0 0 1,-5 0-1520,-3 0 1707,-2 0 0,-7 5 0,-1 1 0</inkml:trace>
  <inkml:trace contextRef="#ctx0" brushRef="#br0" timeOffset="32">17120 8017 9078,'11'0'920,"1"0"0,3 0-535,0 0 0,4 4-417,-4 0 0,6 0 85,-2-4 0,2 1-342,2 3 1,0-3 126,0 3 0,0 1 162,0-1 0,-1 5 0,1-3 0</inkml:trace>
  <inkml:trace contextRef="#ctx0" brushRef="#br0" timeOffset="33">18045 7424 8012,'-11'0'251,"-1"0"0,5 0 225,-1 0 1,5 6 199,0 5-474,-4 6 0,5 12 66,-6 5 0,6 2-83,-2 6 0,2 1-69,2 6 1,0-2 227,0 3-1498,0-3 1177,0-2 1,0 1-24,0 0 46,0-6 0,0-5-75,0-9 1,4-2 86,0-1 0,1-5 9,-1-3 0,-3-2 0,3-2 0,-3-3-526,-1 0 173,0-6-534,0 8-36,0-8 856,0 3 0,0 0 0,0 1 0</inkml:trace>
  <inkml:trace contextRef="#ctx0" brushRef="#br0" timeOffset="34">18342 8394 7980,'-6'-1'4856,"2"-3"-4565,2 3-285,2-4 0,0 6-891,0 3 1,2-3 370,2 3 514,-3-3 0,9 4 0,-4 2 0</inkml:trace>
  <inkml:trace contextRef="#ctx0" brushRef="#br1" timeOffset="35">18593 10564 8177,'5'-7'443,"3"-1"1,-2 6-243,2-2 0,-4-1 37,3 1 0,1 0-2,3 4 1,1-4-66,-1 0-91,6 1 1,-3 1-50,5-1 0,0 1 106,3-2 1,5 3-108,0 1 0,5-4 157,-2 1 1,4-2-133,4 1 0,3 2 52,5-1 1,1-2-252,2 1 1,3-4 176,5 4 0,0-3-384,0 3 0,0 0 319,1 4 0,-1-1 96,0-3 0,0 3-17,0-3 1,0 3-1,0 1 1,-2 0-53,2 0 0,-3 0 39,7 0 0,-5-2-238,-6-1 0,2 1 317,-10-1 0,3 1 8,-7 2 0,0-1-6,-3-3 0,-2 3-62,-3-3 1,-2 3 33,-5 1 0,0 0-30,0 0 1,-2 0 211,-2 0 0,1 0-207,-4 0 1,-1 0 109,-4 0-317,6 0 1,-4 0-533,2 0-994,-8 0 947,4 0 724,-10 0 0,4 5 0,-5 1 0</inkml:trace>
  <inkml:trace contextRef="#ctx0" brushRef="#br1" timeOffset="36">20512 7583 8107,'-6'-5'-23,"0"-1"167,6-5 1,0-1-37,0 1 0,0 3 138,0 1 69,0 4-180,0-7 273,0 9-374,0-4 134,0 5-114,0 5 1,0-3-85,0 6 1,-1-1 84,-3 5 1,3 3-14,-3 0 0,3 2 46,1-2 0,0 1-27,0 3 0,0 3 27,0-3 0,4 1-10,0-1 1,1 3 41,-1-3 1,-3 4-43,3 4 1,-2-3-11,2 2 1,-3 2 17,3-1 1,-3 1-4,-1-2 1,0-1-79,0 1 0,2 2 70,1-1 1,0-1-121,5-3 0,-6 0 110,2 0 0,2 0-79,2 0 1,-3-1 51,-1 1 0,1 0 110,-1 0 1,1 4 32,-2-1 1,-1 1-125,2-4 0,1 3 108,-2 1 1,3 0-86,-3-4 1,-1 3 41,1 1 0,2 1-7,-1-2 0,4-1 16,-4 1 0,1 2-17,-1-1 1,-2 3 9,6-3 1,-6 3-44,2-3 0,-1 1-1,0-1 0,-1-3-107,1 2 0,-1 2 68,-2-1 1,0 1-3,0-2 0,0-1 36,0 1 1,0-4 37,0 1 0,0-3-116,0 7 0,1-7-6,3-1 0,-2 0-60,6 4 0,-5-4 105,0 0 0,2 0 53,-1 4 0,4 0-58,-4-1 0,-1 0-68,-3-3 1,0 3 55,0-3 0,0 2-41,0 2 0,0 0 5,0 0 0,0-2 7,0-2 0,0 4-15,0 0 0,0 0-12,0 3 1,0-1-24,0-3 1,0 3 44,0 1 1,0-2 10,0 3 0,0-3-18,0-1 0,0-4 22,0 0 0,0 0-14,0 4 0,0-4 3,0 0 1,4-1 76,0 1 1,0 1-71,-4-5 0,0 4 25,0-3 1,0 3-15,0-4 1,0 4-58,0-4 0,0 4 9,0-4 0,0 4-9,0-3 0,0-1 43,0-4 1,0 1-9,0-1 1,0 0 140,0 1-145,0-1 1,4 1 138,-1-1 0,1-3-128,-4-1 0,0-3 11,0 4 0,0-4 43,0 3 0,0-3 316,0 4-417,0-6-498,0 3-99,0 0 260,0-3-1034,0 3 504,0-5 1,0 0 0</inkml:trace>
  <inkml:trace contextRef="#ctx0" brushRef="#br1" timeOffset="37">20512 7561 8323,'-6'0'-954,"-1"-4"933,3 0 329,3 0 61,-4-1 0,5 4-160,-5-9 52,4 8 16,-4-8-3,5 9-208,0-4 107,0 5-144,0 5 0,0-2-12,0 4 1,0 1 12,0 3 0,-2-3-3,-1-1 0,1 1-2,-2 3 0,-1 1-63,2-1 61,-1-4 0,0 3-104,0-3 109,0 4-43,4 0 36,0 0-5,5 1 0,-2-2-10,5-2 0,-5 0 144,5-4-90,-5 5 1,5-2 8,-4 4 0,1 0 4,-1 1 1,-1-1 107,4 1 0,-4-1-81,1 0 1,2 1-34,2-1 0,0 2-43,0 2 1,2-2 53,-2 2 1,2-1-148,1 1 1,1-2 75,-1 2 1,1-2-17,-1-2 0,-3 2-33,-1 2 1,0-2 58,0 2 0,2-2 16,-5-2 1,4 5-22,-5-1 0,5 0 1,-4-4 1,1 5 2,-1-1 0,2 4 2,5-4 0,1 4 4,-1-4 0,1 2-1,-1-2 1,1-2 8,-1 2 0,0-2 119,1-2 1,-1 2-37,1 2 1,-1-2-85,0 2 1,1-2 112,-1-2 1,-3 0-101,0 1 1,-1-1 29,5 1 1,-5 0 2,1 4 1,-1-4 6,5 4 1,3 0 60,0-1 1,2 2 11,-2-2 1,2-2-62,2 2 1,1 1-11,-5 0 1,5-1-6,-1-4 1,-1 1 4,1-1 0,-4 1-31,5-1 0,-7 0 51,3 1 0,0 1-19,-1 2 1,1-3-253,-5 4 0,2-2 135,2 1 1,-2-2-46,2 2 0,-2-1 128,-2 1-88,0-2 1,1 3-2,-1-4 0,1 3 14,-1 0 0,2 0-4,2-3 1,-2-1 115,2 1-100,-2-1 1,-2 4 27,0 0 0,1-2-15,-1-1-14,1-4 1,-1 9 7,1-6 0,-1 1-20,0-1 9,1 1 0,-1-1-34,1 0 1,-1 1-11,1-1 0,-1-1 47,0-2-5,1 2 0,-1-5 115,1 3 1,-1 2-111,0-2 1,2-2 145,2 2 0,-2-5-76,2 5 0,-6-4 13,-1 3 1,-1-3-32,5 4 0,-2-4-27,-2 3 0,2-3 76,-3 4-225,4-6 161,0 8 1,-3-7-60,-1 5 62,1-6-24,3 8 1,4-7 104,1 4 1,0-3-105,-1 4 0,-1-4 13,5 3 0,-5-3 5,2 4 1,0-5-59,-1 5 1,4-4 47,-3 3 0,0 0-11,-1 0 21,-2 4-28,3-5 19,-4 0 1,3 4-10,0-2 0,1-2-9,-5 2 0,2-4 13,2 3 0,-2 0 6,2 0 1,1 2-48,0-5 1,0 4-4,-1-4 1,-2 3-75,2-3 106,3 0 0,-5-3 200,2 3-219,-2-3 49,-2 4 1,-3-5 40,-1 0-20,-4 0 30,2 0-543,-5 0 498,-5 0-1539,-2 0-1713,1 0 2269,1 0 951,5 0 0,-5-5 0,-1-1 0</inkml:trace>
  <inkml:trace contextRef="#ctx0" brushRef="#br2" timeOffset="38">10393 7161 8760,'0'-6'-592,"0"-5"1,0 9 554,0-6 278,0 6 1,-1-3 239,-3 5-226,3 0 0,-4 1 14,5 3 0,-4 2-107,0 5 0,-4 2 31,5 2 1,-5 4-41,4 8 1,-4-2-70,5 6 0,-1-4 89,4 3 0,0-5-281,0 2 1,1-3 61,3-1 0,-2-1-84,6-3 0,-2 1-299,2-5 0,2 2 196,-2-2 1,1-6-180,-2 2 0,2-2 412,-5 2 0,5 1 0,-3-1 0</inkml:trace>
  <inkml:trace contextRef="#ctx0" brushRef="#br0" timeOffset="39">9673 7983 7901,'-11'0'-717,"3"0"737,1 0 738,-1 0-519,-3 0 1,3 0 535,1 0 14,4 0-347,-2 0 69,5 0-308,5 0 1,3 1-2,7 3 1,8-2 0,7 1 1,10-1-28,5-2 0,8 0-62,12 0 0,-30-2 0,0-1-231,5-1 0,0 0 1,0 1-1,1 0 13,1-1 0,0 0-184,1 3 1,0-1-1,1-2 1,0-2 212,0 2 0,-1 1 0,-1-1 1,-1 1 47,1-1 0,0 1 0,0 1 0,-1 0 2,0-2 0,-2 0 0,0 3 1,-2 0-26,-4-1 1,-1 0-1,1-1 1,-1 1 210,25-2 1,0 0-134,-11 4 1,1 0 13,-9 0 0,-1-1 35,-7-3 0,2 3 4,-6-3 1,0 3 379,-7 1 0,1 0-380,-5 0 0,4-4 380,-3 0 1,3 0-399,-4 4 1,0-3-241,-4-1-187,1 0-676,-1 4-1123,1 0 1190,-6 0 973,-1 0 0,-15 10 0,-3 3 0</inkml:trace>
  <inkml:trace contextRef="#ctx0" brushRef="#br0" timeOffset="40">9673 8520 8146,'-1'-10'0,"-3"2"0,3-2 36,-4 9 170,0-9 1,-1 10-32,-6 0 1,1 6-170,-1 9 1,-4 7 121,-3 4 0,1 10-100,-1-2 0,5 11-140,-1-3 9,2 4 1,3-5-75,2 5 0,3-6 46,5-2 0,2-3-32,1-5 1,4-2 40,4-5 1,1-5 91,-1-3 1,4-4 47,0-3 1,4 1-8,-3-5 0,3-2 368,-4-6 1,5-3-207,-1-8 1,3-3 27,1-5 0,-2-4-70,-2 1 1,-2-2-7,-6 1 0,-1 2 69,-2-6 1,-3 5-236,-5-5 1,-1 6 155,-3-2 0,-4-1-413,-7 2 0,-3-6-83,-4 1 0,-1 2 158,0-1 0,4 6-285,0 1 0,0 2 157,-4 10 1,4-2-363,0 10 713,0-1 0,-4 14 0,0 3 0</inkml:trace>
  <inkml:trace contextRef="#ctx0" brushRef="#br0" timeOffset="41">9456 8897 8209,'0'-6'-362,"6"-5"0,-1 9 451,2-6 1,7 4-99,-2-3 1,2 4-1,-3-1 0,5-1 0,4 2 0,1-6 1,2 1 0,0 3-1,0 1 0,-2-1 0,-2 1 0,3-3-117,-3 3 0,-3 0 126,0 4 0,-4 0 0,0 0 0</inkml:trace>
  <inkml:trace contextRef="#ctx0" brushRef="#br0" timeOffset="42">10028 8394 8349,'-7'-11'-858,"2"-1"736,0 1 767,4 5 1041,-4 1-1307,5 5 0,0 6-223,0 5 0,0 11 9,0 8 1,0 5-139,0 3 1,1-1 260,3 4-1118,-3 1 863,4-1 1,-1 2 157,0-5-616,0 0 142,1 2 1,-3-6-877,6 0 988,-6 0-106,8-10 0,-8 3-103,2-8 1,1 1 40,-2-4-227,6-1 662,-7-4 1,3-3-541,-5 0 400,5-6 44,-4 8 0,9-8 0,-4 3 0</inkml:trace>
  <inkml:trace contextRef="#ctx0" brushRef="#br0" timeOffset="43">10267 8737 8290,'-11'-6'1727,"5"1"-2118,1 5 174,5 5 267,0 1 0,0 7 42,0 2 1,1-1 184,3 5 0,-2 0-4,6 4-134,-6 0-259,3-1 0,0 1 147,3 0 0,-3-5-232,-1-3 1,1-2-1,-1-2 1,3-3 106,-3-1 124,0-4-109,-4 2 43,0-5 1,4-1 78,0-3 1,1-2-68,-1-6 1,-2 1 168,6-1 0,-5 1-130,5 0 1,-4-2 151,4-2 0,-5 1-93,5-5 196,-6 0-228,9 1 0,-9-4-110,6 3 134,-1 3 24,0-1 7,3 6-2,-9 4 18,9-3-317,-3 9 251,-1 1-23,-1 11 1,-1 3 141,0 5-115,5 0-93,-8 4 1,5 1-42,-2 3 114,-3-3-823,9 9 493,-8-9 2,8-1 292,-4-1-490,1-10 0,3 5 148,-3-6 0,3-1-389,2-2 740,-1-3 0,6 0 0,1 2 0</inkml:trace>
  <inkml:trace contextRef="#ctx0" brushRef="#br0" timeOffset="44">10758 8463 8125,'-3'-19'0,"-1"0"211,0 5 0,4-6-117,0 4 0,1 1 289,3 4-165,-3-1 135,10 6 0,-9-3-102,6 5 1,-1-3-152,5 3 0,-3 0 17,2 4 1,-2 1-166,6 3 1,2 7 91,-2 8 1,0 3-91,-3 1 0,-2 5 51,-3 2 0,2 7-245,-5 1 66,0 5-125,-9-2 0,-2 1-101,-4 0-607,-6-6 767,5 9 1,-9-10 8,6 3 0,0-7 309,4-4 1,-1-3-115,1-1-111,4-1 398,2-4 1,5-1 16,0-6-38,0-5-106,0 5 1,3-6 806,4 2 0,1-2-506,7-5-186,3 0 274,0 0 1,5 0-50,0 0 0,-4 0-323,0 0 1,-2 0 171,2 0-77,3 0 199,-9-5-76,3 4-2663,-4-4 2304,-6 5 0,-1 5 0,-5 1 0</inkml:trace>
  <inkml:trace contextRef="#ctx0" brushRef="#br1" timeOffset="45">22590 9628 8162,'-6'-7'-741,"-3"1"748,5 2 0,-1 3 143,2-3 0,1 2-12,-2-2 1,2 3-5,-2-3 0,3 1 272,-3-1-177,3 3 300,1-4 774,0 5-1380,-5 0 1,3 1 194,-1 3-308,1-3 221,2 10 0,-3-9 35,-1 6 0,0-4-21,4 3 0,0 1 73,0 3 0,0 2-68,0 2 0,0-2 40,0 2 0,0 2-38,0-2 1,4 0-6,0-4 0,-1 5-41,-3-1 1,2 0 57,1-3 1,-1 3-60,2 0 0,-3 0 37,-1-3 0,0 3 25,0 0 1,0 2-32,0-2 1,0-1 41,0 5 1,0-4-29,0 4 1,0-1-4,0 1 0,0 2-47,0-2 1,0 2 52,0-2 0,0 2-90,0-2 0,0-1 73,0 1 0,0 0-50,0 4 1,-1-4 31,-3 0 1,2-1-70,-1 1 1,0 3 47,-1-3 1,3-3-16,-3-1 27,3 3 1,1-5 15,0 2-18,0 3 8,0-6 1,0 5 5,0-6 0,0-3 96,0 0 12,0-1-87,0 5 13,0-1 148,0 0-173,0 1 31,5-6 33,-4 4-45,4-3-63,-5-1 4,0 4 0,0-3 0,4 0-31,0 1-86,0-6-264,-4 3-130,0 0 260,0-3-21,0 3-137,0-5 419,-5 0 0,-2 0 0,-4 0 0</inkml:trace>
  <inkml:trace contextRef="#ctx0" brushRef="#br1" timeOffset="46">22568 10621 9532,'11'0'549,"0"0"0,1 0-359,-1 0 0,1 0-110,-1 0 42,1 0 1,4 0-86,3 0 1,4-1 208,4-3-194,2 3 1,8-5-80,4 2 0,3 3 118,9-3 0,4 1-268,4-1 0,-29 3 0,1 0 225,28-7 1,-29 7-1,0 0 31,29-3 0,0-1-61,-4 1 37,0 0 0,-1 0 71,-3 1 147,-2-1-1377,0 4 1181,1-5 0,0 4 32,-3-3 0,-5 1 15,-2-1 0,-6 3 27,2-3 0,-6 3-19,-1 1 0,-10 0 9,2 0 0,-4 0 681,0 0-703,-2 0 1207,-6 0-1218,0 0-102,1 0 1,-5 0-518,1 0-179,-5 0-839,2 0 987,-10 5 1,-7-4-869,-7 3 1410,-2 3 0,-12-6 0,-3 4 0</inkml:trace>
  <inkml:trace contextRef="#ctx0" brushRef="#br3" timeOffset="47">22522 11021 8093,'0'-11'2675,"5"4"-2618,1 2 0,5 10 134,-4 3 1,2 2-2,-5 2 1,3 0 27,-3 3 0,1 3 54,-1 5 0,-3 4-133,3-1 1,-3 1-84,-1-4 1,0 4-201,0-1 1,0 1 32,0-4 1,0-4-206,0 0 1,0-2 86,0 3-202,0-4 215,0-5 0,2 0-173,2-4 389,-3 3 0,4-8 0,-5 3 0</inkml:trace>
  <inkml:trace contextRef="#ctx0" brushRef="#br3" timeOffset="48">21802 8828 7862,'0'-11'-387,"0"-1"634,0 1 1,6 0 855,1-1-686,3 1-38,2-1-119,-1-4 0,6 3-95,2-2 0,2-3 61,2-1 0,0-2-109,0-2 0,1 2 98,3-1 0,-2 1-297,5-5 1,1 0 13,3 0 1,-2 0-60,2-4 0,-2 1-77,6-2 1,-3-1-17,0 6 1,-5-1 169,1 4 0,-7 2-333,-2 2 1,-4 2-463,-6 6 0,-5 4 505,1 4 1,-7 1 339,-1 2 0,-5 10 0,-6 3 0</inkml:trace>
  <inkml:trace contextRef="#ctx0" brushRef="#br3" timeOffset="49">21917 8554 8162,'-12'0'-109,"1"0"0,1 1-165,2 3 0,-2-1 301,2 4 1,-2 1 243,-1 3 1,-1 1-95,1-1 0,-2 2 199,-2 2 1,2-2 116,-2 2-309,2-2-74,2 3 1,1-3-31,2 2 31,-2-2 0,9-2-100,-3 1 1,-1-1 85,1 1 0,0-5-113,4 1 1,1-4 129,3 3 1,-1-4 99,4 1 0,1-3-82,3-1 1,5 0-14,-1 0 1,4 0-202,-4 0 0,4 0 122,-4 0 0,1 0-687,-5 0 1,1 0 38,-1 0 608,0 0 0,1 5 0,-1 1 0</inkml:trace>
  <inkml:trace contextRef="#ctx0" brushRef="#br3" timeOffset="50">22910 7492 8155,'-5'-6'-116,"4"-4"727,-4 8 96,5-8-200,0 9-265,0-4 0,-1 6-8,-3 3 0,2 4 8,-1 7 0,0-1-14,-1 5 1,3 1 43,-3 7 0,7-3-294,1 2 0,4-1-210,0-3 1,-2 1 237,2 0 0,0-4-272,3 0 1,-3-1 168,-1 1 0,-4 1-182,1-5 0,-3 5 111,-1-5 0,4 4-697,0-4 0,-1 0 865,-3-3 0,-5 4 0,-1 2 0</inkml:trace>
  <inkml:trace contextRef="#ctx0" brushRef="#br3" timeOffset="51">22750 8120 8076,'-6'-5'125,"-4"4"550,9-4-162,-4 5-93,5 0 0,5 0-175,2 0 0,3 0-25,2 0 0,4 0-151,3 0 0,8 0 24,3 0 1,5-4-106,3 0 0,4-1 170,7 1 0,4-2-298,8-5 1,3-1 79,-30 6 1,0 1 0,2-1 0,1 0-161,-1 1 1,0-1 0,-1 0-1,0 0 158,-1 1 1,0-1-1,28-5 8,-27 5 0,-1 0 0,26-5 23,-3-1 1,-1 5-124,-7-1 0,1 2 168,-5-2 1,-4 2-196,-3 2 0,-6 3 39,-2-3 1,-8 3-89,1 1 1,-12 0 160,0 0 1,-3 1-620,0 3 1,-3 2 872,-5 6 0,-11-1 0,-1 0 0</inkml:trace>
  <inkml:trace contextRef="#ctx0" brushRef="#br3" timeOffset="52">22933 8337 8139,'-6'-5'1009,"-4"4"-816,3-4 1,-4 9-26,-1-1 1,1 6-36,0-1 0,-1 6-13,1 1 0,-1 5-182,1-1 0,1 2 102,2-2 1,-1 2-143,5-2 1,-3 3 28,3 1 0,0-4-34,4 0 1,1-4 104,3 4 0,-1-5 18,4 1 1,1 1 32,3-5 0,1 3 33,-1-6 0,2 0 22,2 0 1,-2-3 1,2-5 0,3 0 140,1 0 1,3 0-147,0 0 1,1-5 13,0-3 0,0-6 53,0-1 1,0-5-259,-1 1 1,-3-1 135,0 1 1,-5-4-95,2 0 1,-7 0-201,-2-4 0,-4-1-138,1 2 0,-8-2-347,-4 1 1,-5 3 186,-6-3 1,0 8-225,-7 4 1,-7 8 770,-2 3 0,-1 3 0,1 1 0</inkml:trace>
  <inkml:trace contextRef="#ctx0" brushRef="#br3" timeOffset="53">22728 8566 8116,'10'-2'168,"-3"-1"1,0 1 850,-4-2-629,4-2 0,4 5-85,1-3 1,0-1-94,4 1-19,1 0 1,5 1-300,-3-1 0,2 0 112,-1 4 1,1-4-263,2 0 1,-1 1 204,-3 3 0,-2 0-1632,-1 0 1683,-9 0 0,13-6 0,-7 0 0</inkml:trace>
  <inkml:trace contextRef="#ctx0" brushRef="#br3" timeOffset="54">23390 8257 8060,'0'-11'224,"0"-1"1,0 1 989,0 0-577,0-1-347,0 6 176,0 1-294,0 5 0,0 5-152,0 2 1,0 9 143,0 3 0,0 4-84,0 3 1,0 0 79,0 4 0,-4-3-249,0 3 0,1-1 14,3 2 1,0 1 136,0-6-482,0 1 272,5-4 0,-4-4-30,3 0 1,1-5-131,-1 1 1,1-6 60,-2-2-714,-1-4 196,8 7-114,-9-9 879,9 4 0,-3-5 0,4 0 0</inkml:trace>
  <inkml:trace contextRef="#ctx0" brushRef="#br3" timeOffset="55">23516 8509 8039,'0'-12'66,"0"1"1,1 3 808,3 0-107,-3 6-795,9-3 0,-9 6 231,3 3-21,2 2 1,-4 6-120,2-1 0,-3 1 68,-1-1 0,4 0-208,-1 1 1,1-5 61,-4 1 0,0-4-109,0 3 152,0-4-173,0 2-30,0-5 86,5 0 0,0-1 83,3-3 1,2 1-101,-2-4 0,1-1 88,-2-3 1,3-1 57,-2 1 1,1 0-78,-1-1 0,2 5 281,-3-1-48,-2 0 174,6 2-282,-5 1 1,1 6-36,1 3 1,-4 2-13,4 6 0,-6-1 27,2 1 0,1 3 10,-1 0 0,3 4-207,-3-4 0,1 4-297,-1-3 0,-3 0-228,3-1 1,1-6-105,-1 3-513,0-4 1270,-4 4 0,5-6 0,1-1 0</inkml:trace>
  <inkml:trace contextRef="#ctx0" brushRef="#br3" timeOffset="56">23835 8326 8017,'0'-18'0,"0"3"159,0-3 1,5 5-96,3-2 1,2 2 188,2 2 0,-1 3 120,0 1-84,1 4 0,-1-6-130,1 6 0,-2 0-68,-3 7 1,4 0-23,-4 7 0,2-1-81,-1 9 0,1-4 14,-6 5 0,1 0 93,-4 6 0,0-1-175,0 1 0,-1-2 75,-3-1 1,3 0-145,-3 0 1,-1 0 25,1 0 0,0-4 93,4 0 1,0-5 62,0 1 0,0-6-55,0-2 0,0-3 482,0 4-322,0-6 0,5 3 0,3-5 240,2 0 0,-2 0 328,-1 0-606,1 0 8,9 0 1,-5 0 55,3 0 1,-2 0-211,-1 0-345,-1 0 1,-3 0 390,-1 0 0,-9 5 0,0 2 0</inkml:trace>
  <inkml:trace contextRef="#ctx0" brushRef="#br4" timeOffset="57">21403 10564 7728,'-7'0'-177,"2"0"0,4 0 454,-3 0 17,3 0 1,-4 0 276,5 0-386,-5 0-219,4 5 1,-8 2 90,5 4 1,-5 1-140,1-1 1,-2 0 105,-1 1 0,-1 3-136,1 0 1,-1 1 18,1-5-50,0 0 156,-1 1 1,1-1-119,-1 1 101,1-6 4,5 4 0,-3-7-9,5 4 0,-4-3 90,5 4 20,-1-6-65,4 3 0,0-3 3,0 1 0,1-1 232,3 1-131,2-1 1,6-2 83,-1 0-181,0 5 1,1-4 40,-1 3 0,4-2 0,1 2 1,4-3-28,-1 3 0,3 1-3,0-1 1,1 1 24,0-1 1,4-3-12,-1 3 1,1-3-46,-4-1 1,0 0-11,0 0 0,-2 0 92,-2 0-109,3 0 1,-10 0-10,4 0 1,-9-1 49,-3-3-30,-3 3 0,-1-5-106,0 2 1,-5 3-190,-2-3 0,-2 1-501,1-1 423,-2 3-291,4-4 116,-1 5 0,1 0-91,2 0 632,3 0 0,-9-5 0,3-1 0</inkml:trace>
  <inkml:trace contextRef="#ctx0" brushRef="#br4" timeOffset="58">21403 10621 8017,'0'-11'38,"-5"0"178,3-1 1,-3 1 235,5-1-226,0 6 0,-1-3 422,-3 5 226,3 0-178,-4 4-164,5 0-528,0 6 28,5 0 1,-3 10-75,6 3 0,0-1 61,3 1 1,1 4-227,-1 4 151,5-6 0,1 1-25,2-3 0,1-3-62,-4 0 1,3-1-201,-4-4 346,0 3 1,-4-7-18,1 4-128,-6-5 116,4-1 1,-8-3-605,1 1 388,-1-1 0,-4 3-596,-1-5 522,-4 0 1,-4 0-165,-1 0 0,1 0-102,0 0 1,-1-4 581,1 0 0,-1-5 0,1 2 0,-1-3 0,1-2 0</inkml:trace>
  <inkml:trace contextRef="#ctx0" brushRef="#br4" timeOffset="59">21448 10736 8017,'-11'-12'0,"3"1"-226,1-1 39,-1 1 0,-3 1 401,-1 2 128,1-2 0,-1 7 190,1-4-258,5 4 1,-4-2 335,2 5-382,-2 0 1,-2 0-122,1 0 0,3 2 326,1 1-569,-1-1-89,-3 8-96,4-4 69,-3 6-271,9-6 142,-4 4 286,10-9 1,1 4 104,6-5 1,3-1-85,0-3 1,0 2 257,-3-6-87,4 1 0,-3-4-33,2 4 0,-2-3 173,-2 2 0,-1 2 156,-2-2-43,2 5-22,-9-2-142,5 0-180,-6 4 1,-6-3 115,-1 8 0,-5 1-292,-3 3 1,3 2 79,-4-2 1,4 2 95,0 1 0,5-1-230,-1-2-413,5 2 499,-2-4 1,5 2 58,0 0 71,0-6 1,0 3-16,0-5 0,5 0 232,3 0-225,-3-5 1,5 3-5,-2-6 265,7 5-243,-2-7 1,3 8 104,-4-6 1,-5 4-85,1-3 1,-4 4 186,3-1-153,-4 3 7,2 1-21,-5 0 1,-5 0-186,-3 0 73,-2 0 0,-1 4 36,-1 0 0,5 3-304,-1-3 260,0 0 0,1 0-355,-1 0 397,6 4 1,-5-2-53,4 1 42,1-2 34,-3-5 254,5 0-110,5 0 134,-3 0 14,8 0-260,-4 0 59,0 0 12,5-5-52,-10 4-183,9-4 5,-9 5 103,4 0-208,-5 0 224,-5 0 1,3 1-30,-6 3 98,6-3-96,-4 4 63,6-5 219,0 0-228,0 5 1,-1-3-179,-3 1 83,3-1 1,-5-2 7,2 0-24,3 0-25,-4 0 47,5 0 14,5 0-31,1 0 56,5 0 0,1 0 260,-1 0-237,-4 0 243,3 0-227,-9 0 1,5 0 139,-2 0 317,-3 0-99,5 0 1791,-6 0-2094,0 5-772,0-4 553,0 4 1,0-4-1046,0 3 821,0-3 1,-2 6-716,-2-3 0,2 1 45,-6 2 1061,6 3 0,-3-3 0,5 4 0</inkml:trace>
  <inkml:trace contextRef="#ctx0" brushRef="#br4" timeOffset="60">21243 10781 7604,'0'-6'687,"0"-4"158,5 9-91,-4-5-163,4 6 190,-5 0-534,5 0 0,-2 0-134,4 0 1,-3 0 342,4 0-351,-1 0 0,5 0 57,-1 0 0,1 0-88,-1 0 1,1 0 38,-1 0 0,2 0-160,2 0 0,-2 0-199,2 0 228,-2 0 1,-2 0-95,0 0 0,-4-1 87,-3-3 13,-3 3 42,-1-4-35,0 0 1,-5 4-74,-3-3 1,-2 3 26,-1 1 1,-1 0-48,1 0 1,-1 0-319,1 0-103,-1 0 1,5 1-1222,-1 3 1740,1-3 0,0 9 0,2-4 0</inkml:trace>
  <inkml:trace contextRef="#ctx0" brushRef="#br0" timeOffset="61">7424 12163 8008,'-7'0'-644,"-3"0"710,9-5 297,-9 4-109,3-4 1,-3 4 253,3-3 47,1 2 26,6-3-410,0 5 0,0 5-111,0 3 0,0 7 80,0 4 1,2 8-245,2 3 1,-2 7 94,6 1 1,-6 4-359,2-4 0,1 4 173,-1-4 1,0 4-62,-4-4 0,1-1-20,3-7 0,-3 2-36,3-5 1,-3-1 218,-1-3 1,0-5-60,0-3 1,0-2-30,0-2 1,0-3-177,0 0 854,0-1-241,0 0-100,0-2 1,-1-5-507,-3 0 349,3 0 0,-9 5 0,3 1 0</inkml:trace>
  <inkml:trace contextRef="#ctx0" brushRef="#br0" timeOffset="62">7378 12871 8009,'-6'0'1132,"0"0"323,6 0-1239,6 0 1,0 4-30,5 0 1,1 1-6,-1-1 0,4-3-2,1 3 1,5-3-173,2-1 0,1 0-89,7 0 76,-1 0 0,0-1-55,1-3 0,-1 2 114,5-6 1,-5 4-54,1-3 1,-6 3 64,2-4 0,-3 6-141,-1-2 0,-6-1 69,-1 1 0,-4 0-148,0 4-201,-1 0-260,1 0-217,-6 0-504,-1 0 1189,-5 0 1,-10 0 0,-3 0 0</inkml:trace>
  <inkml:trace contextRef="#ctx0" brushRef="#br0" timeOffset="63">7412 12654 8024,'-10'-7'622,"2"-1"-303,-2 6 1,9-5-91,-3 3 1,4 3-1,4-3 1,-2 3 39,6 1 0,4 0-11,3 0 0,6 0-142,2 0 1,5 0 11,6 0 1,1 0-122,-1 0 0,1-1-166,3-3 0,-2 1 88,2-4 0,-7 3-112,-5-4 0,-2 5 88,-1-5 1,-5 5-481,-3 0 1,-2-2-48,-2 1 622,1-5 0,-6 3 0,-1-6 0</inkml:trace>
  <inkml:trace contextRef="#ctx0" brushRef="#br0" timeOffset="64">7378 12255 8076,'0'-7'425,"1"-2"141,3 6 0,7-5-272,8 4-174,3 0 1,2 3 274,3-3 0,3 3-46,8-3 0,-3-1-239,-1 1 1,3-3 62,-7 3 0,4-4-553,-7 4 0,-2 1 254,-6 3 1,2 0-1732,-6 0 1857,0 0 0,-9 5 0,0 1 0</inkml:trace>
  <inkml:trace contextRef="#ctx0" brushRef="#br0" timeOffset="65">8177 11946 7970,'0'-7'-57,"0"-1"82,-5 0 199,4-3-57,-4 5 1,4-1 418,-3 3 28,3 3-542,-5-4 0,6 6 96,0 3 0,-3 8 70,-1 7 0,0 6-1,4 2 1,4 9-336,0 3 54,-1 9 0,1 0-945,0 5 930,0-4 0,0 10-186,0-2 1,1 2-15,-2-6 0,-1 1 24,1-4 0,-1-1 65,-2-3 1,0 0-40,0 0 0,0-7 73,0-5 1,0-1 56,0-6 1,1-2 35,3-6 1,-3-2 133,3-6 0,-3 1 513,-1-1-9,0-5-265,0 4 0,0-7 351,0 5-432,0-6 0,0 4-175,0-2 125,0-2-52,0 3-84,0 0 1,5-4-195,3 3 74,2-3 0,1-2 38,1-3 0,3 3-165,0-3 213,1-2 1,-1 3 21,0-5 0,4 6-90,-4-2 1,0-1-79,-3 1 0,-1 0-238,1 4-517,-6 0 120,4 0 354,-8 0 398,3-5 0,-5-1 0,0-5 0</inkml:trace>
  <inkml:trace contextRef="#ctx0" brushRef="#br0" timeOffset="66">8154 12060 7979,'-3'-17'206,"-1"1"-238,0 4 1,9 2-57,3 2 232,2 3 1,1 5 284,1 0 1,-1 0-275,1 0 1,4-1-131,3-3 1,3 3-16,1-3 62,-1 2 0,1 2-605,0 0 1,-4 0 532,0 0 0,-5-5 0,3-1 0</inkml:trace>
  <inkml:trace contextRef="#ctx0" brushRef="#br0" timeOffset="67">8657 12209 8023,'-11'0'422,"-1"0"-212,1 5 0,3-2 628,1 4-492,-1 6 0,-4 6-90,1 8 0,-4 2-61,0 5 0,-1 1-94,5 4 0,0 1-179,-1 6 0,5-2-401,-1-2 382,5 3 1,0-11-209,6 0 0,1-1 162,8-6 1,-4-4-1,8-4 0,-4-5 84,0 1 1,3-3 20,0 0 1,4-4-41,-3-1 0,0-4 123,-1 0-8,-2-6 1,9-1 156,-3-8-76,-3 4 1,7-14 32,0 3 1,-2-6-76,2-2 0,0-5 86,-4 2 0,-2 1-106,-2-2 0,-4 1 85,-3-5 1,-3 1-138,-5 0 1,-5-2 5,-3-2 1,-7 3-95,-4-3 1,-4 3-234,-4 5 0,2 2-792,-5 5 730,4 10 1,-7 3-54,3 10 0,-2 2-165,2 1 0,0 9 597,4 7 0,2 2 0,-4 2 0</inkml:trace>
  <inkml:trace contextRef="#ctx0" brushRef="#br0" timeOffset="68">8406 12609 8023,'5'6'0,"-3"-1"0,6-5 0,1 0 0,6 0 0,-2 0 740,2 0-438,3 0 1,0 0-11,4 0 1,6 0-103,3 0 0,2 0-264,1 0 0,2-5 92,2-3 1,-7 2-549,4-2 1,-9 2 281,1-2 1,-4 0-482,-4 4 0,-3-4 729,-4 4 0,-1-5 0,1 3 0</inkml:trace>
  <inkml:trace contextRef="#ctx0" brushRef="#br0" timeOffset="69">9102 12060 7959,'-10'-17'543,"3"0"1,-5 6-243,8-1-74,3 1 75,1-1 54,0 6 0,-1 2-129,-3 8 1,3 4 59,-3 7 1,3 8-161,1 7 0,0 13-5,0 7 1,0 7-180,0 8-229,0-1 1,0-29-1,0 0-231,0 30 361,0-10 0,0 8-27,0-10 0,0 1-7,0-9 0,1-8-68,3-3 0,-2-7-137,6 0 0,-4-7 83,3-1 1,-3-5-59,4 1 1,-4-2-574,3-2 1140,-4-4 1,7 3-1,-4-4 1</inkml:trace>
  <inkml:trace contextRef="#ctx0" brushRef="#br0" timeOffset="70">9411 12255 7764,'-5'-12'-419,"-2"1"456,-4-1 0,5 5 211,2-1-27,-3 0 1,6 1 263,-3-1 0,2 6 293,-2-2 77,3 3-490,-4 1-145,5 5-22,5 6 1,-3 8 27,6 8 1,3-2-106,5 6 1,0 3-119,-1 4 1,3 0 3,5-4 0,-4 4-183,0 0 0,0-3-20,4-5 1,-2-4-141,-2 0 1,2-2-107,-6-1 262,0-5 1,-3-2-317,-1-4 298,0-1 1,-3-1-75,0-2 1,-4 1-593,3-5 108,-4 0 756,2-4 0,-5 5 0,0 1 0</inkml:trace>
  <inkml:trace contextRef="#ctx0" brushRef="#br0" timeOffset="71">9651 12243 7869,'-12'-11'419,"1"-1"172,-1 1 0,5-1-55,-1 1-228,6 0-66,-9 4 1,5 3-32,-5 8 1,-2 12-397,-2 6 169,2 14 0,-7-1-55,5 11 1,-4 7 97,3 1-274,1 4 1,5-15-304,2 3 0,-2-5 42,3-3 0,1-2-257,3-9 0,1-5 765,2-7 0,0 3 0,0-1 0</inkml:trace>
  <inkml:trace contextRef="#ctx0" brushRef="#br0" timeOffset="72">9719 12449 7877,'7'-12'-132,"3"5"237,-3-1 0,3 2 213,2-2 1,4-2-359,3 2 1,3 2 64,1-2 0,-4 5 355,0-5-305,-5 5 0,7-5-89,-2 4 1,-1-4 97,1 4 0,-9 1-756,2 3 357,-3 0-236,2-6 551,-5 5 0,-6-4 0,-6 5 0</inkml:trace>
  <inkml:trace contextRef="#ctx0" brushRef="#br0" timeOffset="73">9799 12563 8009,'0'11'-282,"0"1"1,0-6 458,0-1 0,1-5 338,3 0 0,-1 4-246,4 0 0,1 0-61,3-4 1,1 0-10,-1 0 1,4-4 10,1 0 1,4-4-211,-1 5 0,8-11 0,2 1 0</inkml:trace>
  <inkml:trace contextRef="#ctx0" brushRef="#br0" timeOffset="74">10324 11878 8529,'-6'0'189,"1"0"0,5 5 19,0 2 0,0 9 123,0 3 0,1 6-230,3 2 0,1 4 20,3 0 0,2-2-431,-2 2 206,2-1 1,-3-1-72,1-2 1,-2-7-598,2-1 439,2-5 0,-9 3-789,3-6 1122,-3 0 0,-1 1 0,0-1 0</inkml:trace>
  <inkml:trace contextRef="#ctx0" brushRef="#br0" timeOffset="75">10290 12494 8012,'0'-6'1188,"0"1"-955,0 5 0,1-4-132,3 0 1,3 1-170,4 3 0,4 0-45,0 0 1,2 0 39,-2 0 18,3 0 1,6-2-188,3-1 1,-3 0 23,3-5 0,-3 6-115,-2-2 1,0-1-529,-3 1 376,3 0 203,-10 4 282,5 0 0,-1-5 0,2-1 0</inkml:trace>
  <inkml:trace contextRef="#ctx0" brushRef="#br0" timeOffset="76">10370 12666 7958,'-11'-5'676,"4"3"0,2-4-370,5 2 55,0 3 10,0-9-205,5 9 1,2-8 9,4 5 0,1-4 23,-1 4 1,5 1-78,4 3 0,0-4-156,-1 0 0,-3 1-131,-4 7 143,4-2 1,-7 8-213,3-3 1,-5 3 110,1 2 1,-3 1-44,-5 2 0,0-1 48,0 5 1,-1-1-209,-3 1 1,-3 1 36,-4-5 0,-4 4 261,0-4 1,-1 4-37,5-3 1,0-1 122,-1-4 1,4 1 14,1-1 1,4-3-79,0-1-26,1 1 56,7 3 1,2-3-31,4 0 0,2-6 1,2 2 1,-2-3-101,2-1 0,3 0 32,1 0 1,-2-4-95,3 1 0,-1-5-455,3 4 275,-4-5 345,4 8 0,-4-14 0,4 2 0</inkml:trace>
  <inkml:trace contextRef="#ctx0" brushRef="#br0" timeOffset="77">10827 11809 7944,'-11'0'116,"4"0"818,-3 0-308,9-5 283,-4 4-707,5-4 47,0 5-56,5 0 1,1 0-28,6 0 0,0-2-89,3-1 1,-2 1 67,2-1 1,2 0-143,-2-1 1,2 3 110,-2-3 1,-2 3 77,2 1-527,-3 0 223,0 0 1,-1 0 49,1 0 0,-5 4 121,1 0 18,-6 9 0,9 0 0,-4 10 1,-2 1 1,-1 3 1,1 6 10,-1 5 0,4 5-31,-5-1 1,5 4 16,-4 3 0,3-2-180,-3 2-165,5 4 1,-6-3-83,4 4 216,-4-9 1,3 0 55,-2-3-124,-3-3 79,9 0 0,-7-6 48,5-2-149,-6-3 77,3-1 0,-1-6-8,0 2 47,0-8 2,-4 1 0,0-4 643,0-1-473,0 1 0,0-5 198,0 1 1,-4-4-89,0 3 1,-5-4-61,1 1 1,-3 1-3,-4-1 1,1 1 256,-5-2-286,0-1 0,-4 3 137,0-5-53,0 0 0,2 0 22,2 0-764,2 0 327,6 0 149,-1-5-1019,6 3 1,1-4-54,5 2 1172,0 3 0,0-9 0,0 3 0</inkml:trace>
  <inkml:trace contextRef="#ctx0" brushRef="#br0" timeOffset="78">11684 12255 7906,'-8'0'13,"0"0"188,6-5 234,-8 3-1,8-3 86,-3 5 382,5 0-734,5 0 0,2 0 27,4 0 1,2 0-30,2 0 0,-1 0 2,5 0 1,-4 0-85,4 0 1,0 0-201,4 0 0,0-4 39,0 1 0,-2-5-191,-2 4 1,2-3-592,-6 3 317,0-5-188,-3 8 1,-2-6-104,-3 3 833,-2 3 0,-5-4 0,0 5 0</inkml:trace>
  <inkml:trace contextRef="#ctx0" brushRef="#br0" timeOffset="79">11672 12472 7941,'0'6'323,"5"-1"-48,2-5 1,8 0 300,0 0 0,1 0-138,0 0 1,0-4 57,3 0 1,3-1-393,-3 2 0,4 0-257,3-5 0,-2 2-235,3-2 0,-7 3 388,-1 5 0,-5-5 0,3-1 0</inkml:trace>
  <inkml:trace contextRef="#ctx0" brushRef="#br0" timeOffset="80">12723 11512 7958,'0'-11'-90,"0"-1"-1,0 1 231,0 0 22,0 4 42,0 2-65,-5 0 1,2 4 57,-4-3 1,3 3-19,-4 1 1,6-2 163,-2-1-149,3 1 1,-1-3 0,-1 5-117,1 0 0,-4 5 66,2 3 0,2 2-18,-6 2 0,4 4-2,-3 3 0,-1 8 18,-4 3 1,5 4-26,-1 5 0,2-3-47,-2 6 0,-1 0 18,6 4 0,-1-1-98,4 1-118,0 0 1,6-2 189,6-2 1,-1 3-100,4-4 1,2-1-74,-2-2 1,1 1 96,0-1 0,-5 0-104,0-3 0,1-1 76,-4 0 0,0-3-47,0-1 1,-3-3 63,-5 3 1,0-3-69,0 3 1,0-4 169,0 0 1,-1 2 3,-3-1 0,-2 3-114,-6-3 0,1 1 9,-1-2 1,1-1 296,0 1 1,-1-2-80,1-1 0,-1-1-2,1-3 1,1-3-112,2-4 1,-1-5 617,5 1-266,-4-6 0,5 4-117,-5-6 0,5 0-301,-5 0 0,4 0 274,-3 0-1246,4-6 784,-2 5 0,5-5-2965,0 2 3137,0 3 0,10-9 0,3 3 0</inkml:trace>
  <inkml:trace contextRef="#ctx0" brushRef="#br0" timeOffset="81">13225 11923 8080,'0'-6'-43,"0"1"0,-3 4 472,-1-3 1,-1 3 135,1-3-374,3 3 0,-8 2-11,5 3 1,-5 2-15,1 5 1,-2 6-68,-1 2 1,-1 4 86,1 3 0,0 4 31,-1 4 0,5 1-273,-1 3 0,5-2-408,0 2 1,1-2 198,2-2 1,4-5-14,0-2 1,5-1 102,-2-3 0,1 1 4,3-8 1,-2-1 247,7-4-137,-4-4 1,1 1 51,2-4 0,-2 0-55,2-4 1,-1 0 266,1 0 1,-2-5-57,2-3 0,2-2 91,-2-1 0,1-6-29,0-2 0,-4 1-11,4-1 1,-4 0-131,0-3 1,-2-1 4,-3 0 0,-1-1-172,-6-3 1,-2 3 68,-2-3 1,-3-1-119,-8 2 1,1-5 32,-5 5 1,0-1-520,-4 4 0,0 2 258,0 2 0,-1 2 375,-3 6 0,3 4 0,-4 2 0</inkml:trace>
  <inkml:trace contextRef="#ctx0" brushRef="#br0" timeOffset="82">12963 12266 8094,'5'6'427,"2"-2"0,4-1-50,0 1 0,2-3 185,2 3 0,3-3 101,4-1-491,1 0 0,5 0-203,3 0 0,2-4 118,1 0 1,-5-5-680,-2 2 1,1 0 387,-2 0 1,-3 4-411,-4-1 1,-5-1 613,1 2 0,3-6 0,0 2 0</inkml:trace>
  <inkml:trace contextRef="#ctx0" brushRef="#br0" timeOffset="83">13774 11843 8063,'-6'-17'190,"5"0"182,-3 6 1,-1-1 99,2 1-28,-6-1 131,2 1-28,-4 5 1,5 1-301,-5 5 1,10 2-204,-3 6 1,3 6 120,1 12 1,0 5-84,0 7 0,4 0 65,0 8 0,3-3-226,-3 6 0,4 1-7,-5-5 1,5 4-35,-4-7 0,1 2-455,-1 2 0,-2-6 321,6-2 1,-4-3-240,3-5 1,-3-2 153,4-5 0,-6-5 30,2-3 1,-1-2-115,0-2 2,-1 0 1,2 0-265,-8-4 685,2-2 0,-13 0 0,3 2 0</inkml:trace>
  <inkml:trace contextRef="#ctx0" brushRef="#br0" timeOffset="84">13602 12449 8237,'12'-2'793,"-1"-1"1,4 1-580,1-1 1,0 0-57,-1-1 1,-1 3-101,5-3 1,-1-1 170,1 1 0,1 0 94,-4 4-323,4 0 0,-2-5 0,5-1 0</inkml:trace>
  <inkml:trace contextRef="#ctx0" brushRef="#br0" timeOffset="85">14208 12426 7954,'-7'-17'22,"-2"7"-11,6-5 1,-1 5 53,4-5 1,0 2 143,0 2 1,-2 4-16,-1 3 1,0-1 256,-5 1 1,5-1 249,-5 2-163,0 1-381,-3-3 0,-4 12 61,0 4 0,-2 2-174,2 6 1,1 0 124,-5 4 1,5 3-197,-1 1 0,2 5 41,2-2 1,4-1-143,3 2 1,3-6-126,1 2 0,1-3-107,3-1 0,3-2-29,4-2 1,2-2 99,2-6 1,-1-3 270,5-1 0,0-4-87,4 1 1,-2-7 247,-2-1 0,3-8-73,-3 0 0,-3-3 32,0 0 0,-4 1-11,0-5 0,-6 1-60,-2-1 1,-3 1-232,-1 3 1,-5 1 83,-2-5 1,-4 5 111,0-1 1,-6-2-25,-2 2 1,-2-4-1093,-2 4 1,0 0 102,0 3 1017,1 1 0,-1-1 0,0 1 0</inkml:trace>
  <inkml:trace contextRef="#ctx0" brushRef="#br0" timeOffset="86">13876 12494 7953,'2'8'67,"1"0"1,-1-5 456,2 5 97,2-5-254,0 7-104,1-9 1,3 5 10,-3-2 1,3-3-104,2 3 1,4-1-89,3 1 1,-1-3 19,1 3 0,4-3-220,4-1 0,-1-1-84,-3-3 0,0 3-441,0-3 0,-5-1-964,-3 1 1606,-2 0 0,-2-1 0,0-1 0</inkml:trace>
  <inkml:trace contextRef="#ctx0" brushRef="#br0" timeOffset="87">14425 12232 7907,'0'-12'831,"0"1"-307,0-1-109,0 6-225,0-4 368,0 9-266,0-4 1,0 7-79,0 6 0,0 2-14,0 13 1,0-2-37,0 10 1,3 3-134,1 4 0,0 5-315,-4-1 206,0-2 0,0 0-387,0-2 0,0-6 289,0 2 0,0-7-284,0-1 1,1-1 188,3-3 1,-3-4-98,3-3 1,-3-2 22,-1-1 1,0-5-10,0 1 354,0-6 0,5 8 0,2-3 0</inkml:trace>
  <inkml:trace contextRef="#ctx0" brushRef="#br0" timeOffset="88">14573 12449 7834,'-4'-8'689,"0"1"0,1 3-225,3-4-609,0 6 353,0-4 0,3 15 45,1 3 1,5 3-78,-1 0 1,2 3-218,1 5 1,1 1 63,-1 3 1,1-3-519,-1 2 0,0-5 290,1-2 0,-2-5-362,-2 1 0,0-6 65,-4-2 0,4-3 502,-4 4 0,5-6 0,-3 3 0</inkml:trace>
  <inkml:trace contextRef="#ctx0" brushRef="#br0" timeOffset="89">14710 12460 7834,'0'-23'224,"0"6"164,0 1 0,-4 4 218,0 0 117,1 6-372,-2 1-181,-2 10 1,-4 6-114,-1 8 1,1 8 97,0 3 0,-1 3-458,1 2 1,-1-2 254,1-3 0,1 3 48,2-2 0,-2 2 0,4 1 0</inkml:trace>
  <inkml:trace contextRef="#ctx0" brushRef="#br0" timeOffset="90">15098 11661 7950,'0'-12'-60,"0"1"1,2-1-29,1 1 1,-1 3 278,2 1 120,-3 4 167,-1-2 0,-1 5-107,-3 0 1,1 3-141,-4 4-37,-1 1 0,-5 14 76,-2-3 1,1 8-50,-5 8 1,1 4-202,-1 7 0,1 1-185,3 2 1,3 3 20,-4 5 1,5-1 96,3-3 0,2-1-12,2-2 0,3-4-128,-3-1 1,3 0 31,1-7 1,5-4-26,2-3 0,4-6 147,0 2 0,0-3-172,1-1 1,-1-6 107,1-1 1,0-4 101,4 0 0,-7-1-202,2 0 1,-2-4-161,2-3-809,1-3 1166,-1-1 0,6 5 0,0 1 0</inkml:trace>
  <inkml:trace contextRef="#ctx0" brushRef="#br0" timeOffset="91">15247 12072 7947,'0'-12'0,"-4"1"298,0 0 1,-1 3 1237,1 0-1044,3 6-160,-4-3-176,5 5 0,-4 5 79,0 2 0,1 9-160,3 3 0,-4 7 93,0 5 0,0 3-220,4 4 1,0-4-97,0 1 0,0-1-221,0-4 0,5-2 153,3-1 0,2-8-19,1-4 1,5-3 120,-1-5 0,0-2 12,-3-5 1,3 0 222,0 0 1,4-9-85,-4-2 1,2-4 55,-2 0 0,-4 1-59,1-5 0,-2 1-81,-6-1 1,0-2-32,-4 6 1,0-5-202,0 1 1,-5 1-41,-3-1 0,-6 0 93,-1-4 0,-6 4-523,2 0 0,-2 5 749,-2-1 0,-5 2 0,-1 2 0</inkml:trace>
  <inkml:trace contextRef="#ctx0" brushRef="#br0" timeOffset="92">15087 12266 7919,'0'11'224,"5"-4"139,3-3 1,2-3 81,1-1-282,1 0 1,4 0-21,3 0 0,0-5-194,4-3 1,-3 2-241,7-2 0,-2 2 226,2-2 1,-5-1-161,4 6 1,-8-5 6,5 4 218,-8-5 0,7 3 0,-5-6 0</inkml:trace>
  <inkml:trace contextRef="#ctx0" brushRef="#br0" timeOffset="93">15601 11706 7875,'0'-17'0,"0"0"0,0 6 762,0-1-333,0 1 68,0 5-122,0 0-195,0 6 0,0 6-54,0 1 0,0 8-84,0 4 1,4 4 60,0 4 0,3 2 128,-3 5 1,1 1-62,-1-1 0,-3-1 96,3-3 0,-3 2-81,-1-5 0,0-1 8,0-3 1,0 4-289,0-1 1,0-4 125,0-7 0,0 2-243,0-2 0,0 4 123,0-4 1,0 0-73,0-3 1,0-4 15,0-1 1,0 1 98,0 3 0,0 1 31,0-1 0,0 0-32,0 1 1,0-1 130,0 1 0,0 0-96,0 4 1,0-4-85,0 4 0,0-3 88,0 3-112,0-4 0,0 5 82,0-6 12,0 1 0,0-5-23,0 1-4,0-5-364,0 2 0,0-4-99,0 3 516,0-3 0,-5 4 0,-1-5 0</inkml:trace>
  <inkml:trace contextRef="#ctx0" brushRef="#br0" timeOffset="94">15886 11809 7899,'0'-13'0,"0"-2"0,0-1-358,0-3-97,0 2 290,0 6 0,0 3-145,0 1 3279,0 4-2133,0-2 1,0 6-647,0 3 0,0 4 40,0 7 0,0 3-287,0 4 0,4 5-128,0 0 0,4 3-133,-5-3 1,5-2-614,-4-6 0,3 2 443,-3-6 0,1 1 488,-1 0 0,-3-4 0,5 5 0</inkml:trace>
  <inkml:trace contextRef="#ctx0" brushRef="#br0" timeOffset="95">15761 12152 8020,'0'11'1586,"0"-4"-1466,0-2-203,5-5 189,-4 0 0,9 0 374,-2 0-231,7 0 0,-1 0-227,5 0 1,4 0 87,4 0 1,-1 0-438,-3 0 1,2 0 225,-2 0 0,3-4-178,-7 0 0,-1-1-448,1 1-375,-5 3 1102,2-4 0,-5 0 0,1-2 0</inkml:trace>
  <inkml:trace contextRef="#ctx0" brushRef="#br0" timeOffset="96">15852 12369 8547,'0'-7'1010,"0"2"0,5 2-354,3-1-376,2-5 0,3 6-37,2-4 1,3 4-34,5-1 1,-4-1-153,0 1 0,-4 1 43,4 3 1,-5 0-321,1 0 0,-6 3 206,-1 1 0,-6 6-419,2 2 0,-3 1 69,-1 6 1,-5-4-95,-3 4 1,-3 0 200,-4 4 0,2-4-29,-2 0 1,-2-1 87,2 1 1,1 1-2,7-5 1,-2 0 192,5-3 1,0-1-108,4 1 299,0-1 0,5-5-116,3-2 0,2-3-32,1-1 0,1 0-542,-1 0 0,4 0 51,1 0 452,-1-5 0,1-1 0,2-5 0</inkml:trace>
  <inkml:trace contextRef="#ctx0" brushRef="#br0" timeOffset="97">16115 11569 8024,'-12'-7'34,"1"-1"-138,5 0 20,1 2 1,6 1 200,3 5 457,-3 0 1,9 0-279,-2 0 1,2 1 283,1 3 0,4 6-239,1 6 0,4 8-24,-1-2 1,3 13-155,0-1 1,-2 8-6,-1 0 0,-2 3-372,2 5 0,2-3 284,-6 2 1,0-2-470,-3-1 1,-2-4 224,-3 0 0,2 0-256,-5 3 0,4 1 94,-5 0 1,1-2 89,-4-2 0,0-3-152,0-4 1,-1-6 85,-3-3 1,2-3-1083,-6-4 1394,5-2 0,-2-6 0,5 1 0</inkml:trace>
  <inkml:trace contextRef="#ctx0" brushRef="#br0" timeOffset="98">16812 12220 7856,'10'-19'500,"-3"0"0,0 1-321,-4-1 0,-1 2-87,2 1 0,-3 4 118,-1-3 0,0 2 254,0 1 1,-5 2-265,-3 3 1,-7-2-86,-4 5 0,-3 0-454,-1 4 248,-5 5 1,3 7-4,-5 7 1,4 4 139,0 3 1,2 2-223,1 3 1,6 0 28,6-4 1,1 3-194,6-3 0,3-2 91,8-6 0,2 0 70,10-7 0,0-3 20,4-9 0,5-1 16,2-3 1,-1-4 404,2-7 0,-7-3-183,-1-5 1,-2 0 120,-5 1 0,1-5-73,-5 0 0,1-1 350,-10 2 1,1 2-126,-4-3 1,0-1 110,0 1 0,-5-4-95,-2 0 0,0-2-97,0-1 1,-1-4-246,-3 0 0,4-4 79,3 4 1,-1-4-122,1 4 1,1-4 27,3 4 1,0 5-330,0 6 0,0 4-18,0 4 1,0 8 224,0 1 0,0 15-41,0 3 0,0 12 96,0 10 1,3 5 28,1 3 1,5 7-126,-1 9 1,-2 1-91,2 3 0,-4-3-358,3-1 1,-4 0 233,1-4 1,1-5-507,-2-3 1,1-6 11,-4-2 859,5-5 0,-5-6 0,8 0 0,2 0 0</inkml:trace>
  <inkml:trace contextRef="#ctx0" brushRef="#br0" timeOffset="99">17074 11855 7958,'-6'-18'902,"1"2"-435,5 4-278,0 6 1,0 6-65,0 7-304,0 9 210,0 1 1,-4 11 321,0 3 1,-3 7-87,3 4 1,0-2-239,4 2 1,0-1 81,0 1 0,0-4-185,0-8 1,5 1-71,3-8 1,6 1-97,1-9 1,1-1 198,0-7 1,-3-1-39,7-6 0,-1-2 87,3-2 1,5-2-172,0-5 0,-1-6 354,-3-2 1,-4 1-49,0-1 1,-4 0 165,5-4 0,-8-1-29,0-2 1,-2 2-82,-6-3 0,-1-2-216,-3-2 1,0 1 78,0-4 1,-6 2-549,-5-6 0,-2 4 262,-6 3 1,-5 1-1043,-7 7 0,-3 4 1266,-4 11 0,-3 3 0,-4 5 0</inkml:trace>
  <inkml:trace contextRef="#ctx0" brushRef="#br0" timeOffset="100">17029 12095 8402,'5'6'516,"-3"-1"-516,6-5 0,3 0 0,4 0 0,6-5 0,-2-3 0,2 2 0,2-2 0,1 6 0,3-2 0,-3-2 0,4 5 0,0-5-147,-4 6 147,-1-5 0,-2 4 0,-3-4 0</inkml:trace>
  <inkml:trace contextRef="#ctx0" brushRef="#br0" timeOffset="101">11604 13968 7820,'-8'0'-230,"0"0"350,6 0 37,-3 0 0,5-2 160,0-1 0,0 1 159,0-3-265,0 5 1,5 0-21,2 0 1,4 0 25,0 0 1,0 0-53,1 0 0,-1 0-104,1 0 1,-1 0-125,1 0 1,4 0 66,3 0 1,3 0-302,0 0 0,1 0 116,0 0 0,0-1-26,0-3 0,0 2-108,0-6 0,-2 4-222,-2-3 0,-2 3 7,-6-4 530,0 6 0,1-8 0,-1 3 0</inkml:trace>
  <inkml:trace contextRef="#ctx0" brushRef="#br0" timeOffset="102">11661 14150 7761,'6'-5'172,"4"4"0,0-4 342,6 5 0,3-4 478,-4 0-517,5 1-221,-2 3 1,5-4-132,0 0 1,-1-1-300,1 1 1,-4 2-408,0-6 1,-3 5 538,3 0 44,-11 1 0,8-3 0,-10-1 0</inkml:trace>
  <inkml:trace contextRef="#ctx0" brushRef="#br0" timeOffset="103">12300 13248 7819,'-6'0'713,"1"0"-91,0 0-178,4 0-297,-5 0 339,6 0-122,6 0-370,-5 0 0,9 0 57,-2 0 1,2 0-410,1 0 0,1 0 81,-1 0 1,2-1-63,2-3 1,-1 3 58,5-3 280,0-2 0,4 4 0,0-3 0</inkml:trace>
  <inkml:trace contextRef="#ctx0" brushRef="#br0" timeOffset="104">12734 13282 7820,'0'-7'765,"0"-1"-169,0 6-71,0-3 103,0 0-288,0 3 0,-1-3 37,-3 5 92,3 0-567,-4 0 1,5 1 147,0 3-226,5 3 1,1 4-54,6 0 1,-1 0-154,1-4 0,0 3 181,3-2 0,-2-3-61,2-1 1,3 1 144,1-1 0,-1 0-13,1-4 0,-1 0 170,1 0 0,1 0-134,-5 0 0,2 0 160,-2 0 0,-2-2 36,2-2 0,-6 2 320,-2-6-292,1 1 0,2-5 175,-2 1-145,-3 5 1,-5-5-29,0 4 0,0 0-32,0 0-37,-5-1 1,-2 1 67,-4-1 1,0 5-30,-1 0 1,0 1-333,-4 2 0,4 2 1,-4 1 0,0 4 118,1 4 103,-1 1 0,1-1 124,0 0 1,-5 2-80,1 2 1,1-2 31,-1 2 0,0 2-31,-4-2 0,1 0-44,3-3 0,-2-1-23,2 1 0,2-6-144,2-2 1,2-3-118,2-1-91,-1 0 0,6-5 381,2-3 0,-2-7 0,0-3 0</inkml:trace>
  <inkml:trace contextRef="#ctx0" brushRef="#br0" timeOffset="105">12643 11055 7856,'-12'-7'6,"1"-1"1,0 4-5,-1-3 0,2-1-39,2-3 1,0 3 81,4 0 357,-5 1 432,8-5-199,-4 1-190,5 5 0,5 1-371,2 5-27,3 0 1,3 1-56,2 3 1,3-2 131,5 6 1,4-1-218,-1 5 1,5-1 48,-5 1 1,5-1-221,-5 1 1,5-5 121,-4 1 1,4-6-138,0 2 0,-3 1 42,-2-1 1,-2 0 117,-1-4 0,-5 0 266,-3 0-179,3-5 1,-5 2 65,2-4-165,-8 4 400,-1-7-62,-6 4-52,0-6 1,-6 1 1,-1-1 0,-3 5-45,-2-1 0,1 2-12,-1-2 1,1-1-1,0 5 1,-2-3-57,-2 3 0,5 0 31,-6 4 0,9 0-113,-9 0 0,5 5 106,-8 3 0,5 2-51,-1 1 1,-3 6-8,-1 2 0,-3 1-74,0-1 0,-1 2 26,0-6 0,0 4 38,0-4 1,4-1 10,0-6 1,4 2-2,-4-3 0,5-1 98,-1-3-96,2-1-191,2-2 0,3 0-688,0 0 867,6 0 0,7-5 0,8-2 0</inkml:trace>
  <inkml:trace contextRef="#ctx0" brushRef="#br0" timeOffset="106">12689 13739 7664,'-4'-7'-305,"0"-1"0,0 4 610,4-3 0,-1 4 177,-3-1-35,3-2 23,-4 5-300,5-4 467,0 5-204,0-5 42,0 3-177,0-3-249,0 5 1,-4 1 80,0 3 1,-5 6-26,2 6 1,-4 8-165,0-1 56,5 7-50,-4-1 1,8 6-15,-2-1 1,3 0 38,1 0 1,0 1-73,0-1 0,4 0 96,0 0 1,9 1-91,-2-1 0,3-4 34,-3 1 0,1-2 0,-1 1 1,1 3-22,-1-2 69,-5-3 13,4 5 1,-7-8 0,5 6 1,-6-10 1,2 2 1,1-3 4,-1 3 1,3-1 38,-3-3 1,0-1 13,-4-3 1,0-3-3,0 4 1,0 0 116,0-1 0,0-2 44,0-1-185,0-9 1,0 13 80,0-9 2,-5 3-159,-1 2 1,-6-5 106,1 1 0,3-5 290,1 0-301,-1-1 0,-3-2-139,-1 0 1,5-2-531,-1-1 1,5 0 307,0-5 1,1 5-911,2-5 1215,0 0 0,5-3 0,2-1 0</inkml:trace>
  <inkml:trace contextRef="#ctx0" brushRef="#br0" timeOffset="107">12951 14721 7865,'-11'-5'763,"4"-1"-707,2 0 136,5-4 169,0 8-83,0-3-149,0 5 0,5 7-23,3 4 0,-2 2-83,2 6 127,-5 0-159,2 4 1,-2-1 19,1 1 0,0-1 52,-4-3 0,0 2-148,0-2 1,1-2 107,3-2 1,-3-2-10,3-2 1,-2 1-100,-2-1 1,1-1-430,3-2-621,-3 2 418,4-9 717,0 4 0,1 1 0,6 0 0</inkml:trace>
  <inkml:trace contextRef="#ctx0" brushRef="#br0" timeOffset="108">13191 14744 7832,'0'-17'176,"0"1"1,0 7 859,0 2-554,0 4-389,0-2 1,-1 5 77,-3 0 1,1 7-65,-4 4 1,-1 5 33,-3 7-89,-1 10 0,1-1-65,0 10 1,0-4 72,4 4-84,-3-5 0,5 2-201,-3-5 1,-1-5 43,5-2 0,-1-3-229,1-1 0,3-5-401,-3-3-391,3-2 1202,1-2 0,0-4 0,0-2 0</inkml:trace>
  <inkml:trace contextRef="#ctx0" brushRef="#br0" timeOffset="109">13203 14996 7836,'6'-5'279,"4"-2"125,-2-4 0,2-1-37,1 1 0,2-1-104,2 1 1,-2 3-153,2 1 99,-7 4-134,2-7-269,-4 9 253,6-4 1,-6 10-81,-2 2 0,-3 1 69,-1 4 1,-1-2-183,-3 9 1,-2-4 105,-6 4 0,1-1-19,-1 1 1,1 2-241,-1-2 100,6-2 221,-4 4 0,9-8 14,-3 2 1,3-2 0,1-2 0,5 0 11,2-4 0,7 2 26,2-5 1,4 0 142,-1-4 0,2 0-470,2 0 163,0-5 1,0 2 90,0-4-1232,0-1 592,-6 2 626,0-5 0,-6 10 0,1-4 0</inkml:trace>
  <inkml:trace contextRef="#ctx0" brushRef="#br0" timeOffset="110">12906 13694 7966,'5'-7'154,"-4"-3"1,4 8 50,-5-6 1,0 4 324,0-3-96,5 4-25,-4-7-147,4 9 1,-5-6 282,0 3 29,0 3-153,0-4-219,0 5-297,0 5 0,0 3-109,0 7 89,0 3 174,0 0 1,4 3-119,0-2 1,0 3-15,-4 1 0,4-2-190,-1-2 0,1 1-158,-4-4 0,4 0-815,0-1 1236,0-2 0,1 4 0,1-6 0</inkml:trace>
  <inkml:trace contextRef="#ctx0" brushRef="#br0" timeOffset="111">14059 13694 7901,'0'-12'-271,"0"1"220,0-1 190,0 1 1,0 0 390,0-1 158,0 1-423,0 4 42,0-3-141,0 9 1,0 5 98,0 7-216,5 8-6,-4-6 0,6 8-92,-3-2 1,-2 3 12,6 1 9,-1 0 0,1 2-133,0-2 0,-5 2 23,5-6 0,-4-1-131,3 1 0,-4-5-258,1 1 310,2-2 0,-5-5-119,3-1 335,-3 1 0,-1 3 0,0 1 0</inkml:trace>
  <inkml:trace contextRef="#ctx0" brushRef="#br0" timeOffset="112">13728 14116 7927,'-6'0'1165,"-5"0"-618,10 0-301,-4 0 0,6 0 16,3 0 1,4-1 27,7-3 0,3 3-128,5-3 2,4 3 1,9-1 164,10-1-998,-1 1 723,11-8 1,0 8-11,5-6 1,-26 5 0,0-1 42,-1-2 0,0 0-60,4 0 0,0 1 1,-2-1-1,-1 0-89,3 0 1,1 1 0,-2 0-1,0 0 68,2 1 1,-1 0-1,-2-1 1,0 0-47,-4 1 0,1 0 1,0 1-1,0 0 16,28-5 66,-6 6-97,-4-8 0,-14 8-293,-3-1-151,-2 1 420,-3 2 1,-5 0-406,-5 0 305,-5 0-837,3 0 640,-11 0 0,-1 2 645,-5 1-269,-10-1 0,-3 8 0,-10-4 0</inkml:trace>
  <inkml:trace contextRef="#ctx0" brushRef="#br0" timeOffset="113">13991 14345 7824,'-7'-7'-15,"-3"-3"1094,9 4-334,-4-1 104,0-3-259,3 9-89,-3-4-463,5 5 15,0 5 1,0 3 59,0 7 0,2-1-128,1 5 0,0 0-180,5 4 0,-1 1 175,5 2-159,-6-1 0,3 2-134,-5-4 1,3-1 148,-3-3 0,0 1-60,-4-5 0,0 2-203,0-2 361,0-2-90,0-2 0,0-1-125,0-2 105,-5 2-150,3-3 0,-4 1-204,2-4 13,3 0 58,-4-4 327,5 0 1,0 0 0</inkml:trace>
  <inkml:trace contextRef="#ctx0" brushRef="#br0" timeOffset="114">14242 14504 7819,'0'-13'269,"0"1"1,0 7 1123,0-3-585,0 6-378,0-3 11,0 5-310,0 5 0,1 1-80,3 6 0,-3 0 22,3 4 1,1-4-205,-1 3 1,1 2 94,-1-2 0,-2 0-139,6-3 1,-6-1-79,2 1-135,-2-1 226,3 1 104,-4-6 50,4-1 44,-5-5-49,0 0 59,0-5 0,4-1-22,0-6 0,4 1-17,0-1 0,-2 1 121,2-1-121,0-4 1,3 3 21,0-2 0,1 6 28,-1 2-16,1 4 1,-5-3 14,1 2 1,0 3 7,3-3 1,-3 2 79,-1 2-154,1 6 1,3 0-15,1 5 0,-5 1-495,1-1 346,-6 1 1,7-1-59,-5 0-616,5 6 533,-8-4 1,4 3-432,-5-4 0,4-1-147,0 0 892,0 1 0,1-6 0,-4 4 0,4-3 0</inkml:trace>
  <inkml:trace contextRef="#ctx0" brushRef="#br0" timeOffset="115">14630 14413 7789,'0'-18'253,"1"2"146,3 4 0,-1-3-146,4 0 0,1-2 104,3 2 1,1 3 178,-1-4-283,1 4 1,-1 4 2,0 0 1,1 5 111,-1-5 0,5 5-363,-1 0 0,0 1 82,-4 2 0,0 5-165,-4 3 0,2 7 83,-5 4 0,0 3-340,-4 1 1,-2 5 137,-1 2 0,-8-1-63,-4 2 1,-4-2-67,4 1 1,0-2-74,3-5 0,2 0 39,3 0-19,-4-5 257,10-2 1,-4-4 147,5-1 1,0-3-73,0-1 327,0-4 0,5 2-155,3-5 0,2 0-77,1 0 0,1 0 204,-1 0 1,4 0 238,1 0 0,3 0-286,-4 0 0,4-4-59,-4 0 0,4 0-825,-4 4 1,2-1 371,-2-3 1,-2 3 305,2-3 0,8-2 0,1 0 0</inkml:trace>
  <inkml:trace contextRef="#ctx0" brushRef="#br0" timeOffset="116">15772 14025 7805,'0'-12'-65,"5"1"0,-3 0-127,1-1 0,0 2-24,1 2 329,-3-2 207,4 4 651,-5-6-736,-5 1 0,-5 5-2,-5 2 1,-2 3-60,2 1-98,-3 0 12,-5 5 1,4-3 131,0 6-121,0-1 88,1 10-271,2-4 62,-1 8 0,6-7 56,0 5 0,3-1-79,4 1 1,3 1 23,-3-4 1,7-1-125,0-4 0,6 1-147,-1-1 159,7 0 1,-1-4 95,5-3-23,0-3 1,3-1 17,-3 0 0,2-5 188,-2-3 0,-1-3-130,1-4 1,-1-2 18,1-2 1,-3-3 27,-4 3 1,-2-2 178,-2-2 1,-3 1-60,-5 3 1,0-6-72,0 2 0,-2-2 81,-1 2 1,0-4-111,-4 1 1,-1-6 22,-4 1-15,1-2-402,0-1 204,4 5 177,-3 1 0,5 3 77,-3 2-90,-2 3 29,9 8 15,-4 1 17,5 4-136,0 2 97,0 5 0,0 10-110,0 6 0,0 9 26,0 6 0,1 3-12,3 4 1,-1 1-9,4 3 0,1 1-40,3-5 1,-1 0-16,-2-3 1,2-6-252,-2-3 186,2 4 0,-4-8-312,-2 1 0,1-1 28,-1-7 70,0 5 0,-4-7-248,0 2 0,0-2 64,0-2 543,0 1 0,-5-1 0,-2 1 0</inkml:trace>
  <inkml:trace contextRef="#ctx0" brushRef="#br0" timeOffset="117">16069 13751 7851,'0'-8'557,"0"0"880,-5 1-750,4-5-438,-4 6 172,5 1-262,0 5 0,0 9-50,0 2 1,0 10 106,0 1 1,-4 6-198,0 7-17,0-1 1,3 0 196,-3 0 1,3-3-54,-3-1 1,4-4-330,4 0 0,-1-1-425,4-3 1,1-4 6,3-3 398,1-2 1,4-5 75,3-1 1,-1-4 23,1 1 1,0-3 136,4-1 1,0-5-134,-1-3 0,4-3 167,-3-4 1,2 2 39,-6-2 0,-2-3 114,-2-1 1,0 1 16,-4-1 0,2 0-86,-9-4 1,0-4-227,-4 1 0,-1-2 142,-3 1 0,-3 3-208,-4-2 0,-6 1 140,-2 3 0,-6 4-599,-2 3 0,1 7 67,3 4 1,0 3-175,0 1 0,0 5 257,1 3 1,-1 2 447,0 1 0,5 6 0,-3 0 0,3 6 0</inkml:trace>
  <inkml:trace contextRef="#ctx0" brushRef="#br0" timeOffset="118">15966 13956 7851,'-5'7'427,"4"3"210,-4-9-171,5 4 0,1-1 171,3 0-412,2 0 1,6-4 104,-1 0 1,6 0-195,2 0 36,2 0 1,7 0-312,3 0 0,2-4 169,1 0 0,-1-4-894,-3 5 0,0-5 864,-4 4 0,-2-5 0,4 3 0</inkml:trace>
  <inkml:trace contextRef="#ctx0" brushRef="#br0" timeOffset="119">16789 13865 7853,'6'0'-321,"-1"0"539,-5 0-161,5 0 0,-2 0 221,4 0-94,-4 0-34,7 0 0,-7 0 139,4 0-151,1 0 1,7 0-89,0 0 1,6 0 166,-2 0-109,-3 0 1,7-1 26,0-3 0,0 1 29,3-4 0,-2 3 9,-1-4 1,0 4-237,0-3 56,0 4 1,-4-2 144,0 5-955,-5 0 425,2-5-130,-9 4-316,3-4 472,-9 5 366,4 0 0,-10 5 0,-1 1 0</inkml:trace>
  <inkml:trace contextRef="#ctx0" brushRef="#br0" timeOffset="120">16914 14013 7601,'2'7'-107,"1"-3"0,4-3 668,4-1 0,2 0-186,2 0 1,-1 0 7,5 0 0,0 0-47,4 0 0,0-1 128,0-3 0,-1 2-209,1-1-166,0 1 1,-4-1-174,0-1 1,-5 0-394,1 4 1,-6 0-1987,-1 0 2463,-6 0 0,-2-5 0,-6-1 0</inkml:trace>
  <inkml:trace contextRef="#ctx0" brushRef="#br0" timeOffset="121">18102 13317 7870,'5'-12'-1241,"-4"1"1381,10-1 423,-10 1 1,5 1-173,-2 2-217,-3 3 46,4 0 28,-5 4-35,0-4 45,0 5-335,0 5 1,0 1 27,0 6 0,0 4-61,0 3-41,0-2 105,0 4 0,0-3-106,0 5 1,0 0 69,0 0 0,2-4-111,1 0 1,-1-4 10,1 4 1,0-5-125,1 1 1,-3-2 89,3-2 1,-3 1 215,-1-1 0,-5 0 0,-1 1 0</inkml:trace>
  <inkml:trace contextRef="#ctx0" brushRef="#br0" timeOffset="122">17588 13888 7502,'0'-7'1036,"0"2"-693,0 0-181,0 4 1,5-5-17,3 2 0,3 3 1,4-3 1,3-1-39,5 1 67,0 0-54,5-1 0,-3 4-107,6-3-48,4-2 67,6 4 0,2-8-94,3 3 0,2 0-68,9 0 1,-25 3 0,1 1 117,-1 0 0,0-1 0,5-1 1,0-1-146,-3 3 0,1-1 0,0-1 0,1 1 158,-2 0 0,0 0 1,0-1-1,1 0 104,-1 1 0,0 1-83,3 0 0,0 1-731,0-3 1,1-1 718,-3 3 1,-1 0-49,3-2 1,-1-1 76,27-6 0,1 5-321,-3-1 1,-3 2 325,-1-2 0,0-1-7,0 5 0,-5-3 70,-2 3 0,-5-4-177,-3 4 78,-2-4 166,-11 6 0,-6-3-482,-8 5 0,-2 0 1246,-2 0-1460,-5 0 0,-3 0 675,-11 0 0,-4 0 0,-11 0 0</inkml:trace>
  <inkml:trace contextRef="#ctx0" brushRef="#br0" timeOffset="123">17759 14242 6989,'-7'0'-136,"-1"0"480,6-5 1,-5 3-313,4-1 1,0-2 300,-5 1 42,6-5-82,-8 3 0,8-6-71,-1 1 1,1 3 4,2 0 1,0 1 144,0-5-207,0 1 0,0 0 19,0-1 1,5 1-126,3-1 1,2 5-38,2-1 0,0 4 87,4-3 0,-3 4-155,7-1 0,-3 3 94,2 1 1,-1 0-144,-3 0 1,-3 5 85,-1 3 1,-1 3-205,-6 4 0,4 4 9,-4 8 1,-2-2 16,-6 6 0,-3-1-137,-9 5 1,4-1 75,-3 0 1,-3 0-70,-1 1 1,1-6 98,-1-2 0,4-3 158,-4-2 1,3 1 37,-3 0 0,9-5 165,-1-3 0,3-2-150,1-2 164,-4-4 409,10 3-402,-4-9 0,10 4 113,3-5 0,2 0-55,1 0 1,2 0-63,2 0 1,3-4-93,5 1 0,-4-1-121,0 4 1,0-4 54,4 0 1,0 0-186,-1 4 1,-2-4-77,-1 1 0,-5-1 96,1 4 0,-3-4-1007,0 0 761,-1 0 1,-1 3 408,-2-3 0,-3 3 0,-5-4 0</inkml:trace>
  <inkml:trace contextRef="#ctx0" brushRef="#br0" timeOffset="124">18228 14002 7859,'0'-18'103,"-4"0"35,0 3 1,-1 4 617,1-1-144,3 6-329,-4 1 0,5 5-57,0 0 0,0 5-73,0 6 0,0 6-32,0 2 1,0 8-111,0 3 0,1 3 53,3 1 1,-2 1-182,6-1 0,-2 0-175,2 0 0,1-1 163,-5-2 1,5 1-184,-2-6 0,-2 0 98,-1-7 0,1 1 38,-1-5 0,1 4 25,-1-4 0,-3-3-430,3-5 82,-3 1-326,-1 3 825,0-4 0,5-2 0,2-5 0</inkml:trace>
  <inkml:trace contextRef="#ctx0" brushRef="#br0" timeOffset="125">18410 14265 7899,'0'-12'567,"0"1"-273,0 4 0,0 1 322,0 2-183,0 3-68,0-4 1,2 18-426,2 2 0,-2 4 31,6-4 1,-6 2 44,2 2 1,-3 2-40,-1-2 1,4-1-264,0 1 1,0-5-89,-4 1 1,1-3-66,3-5 357,-3 3 0,4-7-119,-5 5 300,5-6-104,2 3 0,-1-6 13,-2-3 0,1 2-35,-1-6 0,3 4 37,-3-3 0,1-1 95,-1-3 1,-2 2-64,6-3 0,-2 3 157,2-6 0,5 1-108,-6-1 0,6 1 91,-5-5 1,2 4-11,1-4 0,-3 9 113,-1-2-14,1 3-135,3 3 1,1 1-33,-1 5 1,-3 5 2,0 3 1,-5 7-131,5 4 0,-6-1 85,2 1 1,1-4-337,-1 4 0,4-1-27,-4 1 0,3 1-163,-3-5 0,4 0-444,-5-3 606,6-1 0,-2-1-316,4-2 73,-5-3 545,5-5 0,-10 5 0,4 1 0</inkml:trace>
  <inkml:trace contextRef="#ctx0" brushRef="#br0" timeOffset="126">18890 14093 7996,'0'-11'344,"0"0"-187,0-1 1,0 1 334,0-1 0,1 1-143,3-1 0,-1 1 348,4 0-379,-4 4 0,7-2-41,-2 6 1,2-1-295,1 4 0,2 0 106,2 0 0,-2 4-134,2-1 0,3 10 80,1-2 1,-3 5-183,0-1 0,-4-2 53,0 2 0,-2 3-28,-3 1 1,-1 3-114,-6 5 1,0-3-75,0 3 0,-6-2-103,-1 2 0,-5-3 106,-3 3 1,1-3 45,-5-1 0,4-4 89,-4 0 1,5-5-41,-1 1 1,6-4-25,1-3 0,4 1 969,-3-5-67,4 4 274,-2-6-555,10 8 0,2-8-86,4 6 0,0-5-153,1 0 1,4-1 11,3-2 0,-1 0-597,1 0 1,-4 0 240,4 0 0,1 0 197,2 0 0,-4 0 0,-1 0 0</inkml:trace>
  <inkml:trace contextRef="#ctx0" brushRef="#br0" timeOffset="127">20021 13694 7840,'0'-12'0,"-4"5"51,0-1 133,0 0 1,4-3 35,0 0 1,4-1 236,0 1-52,5-1 1,-3 1-127,6-1 0,-5 2-23,1 3 1,-1-2-72,5 5 1,-1-4-111,1 5 0,0-1-127,4 4 0,-4 0 89,4 0 1,-5 1-357,-3 3 0,2 0 206,-3 7 0,0-2-95,0 6 0,-3-2 17,4-2 0,-4 1-69,3-1 0,-3 1-6,4-1 1,-1-3 92,5-1 0,-1-3 131,0 4 0,2-6-85,2 2 1,-1-3 141,5-1 0,-3 0-70,3 0 1,-4-1 81,4-3 0,-5-2-87,1-6 1,-2 1 174,-2 0 1,-3-1-29,-1 1 0,-4-1-82,1 1 0,-3-2-671,-1-2 295,-5 7 169,-1-7 202,-6 9 0,-4-1 0,-2 2 0</inkml:trace>
  <inkml:trace contextRef="#ctx0" brushRef="#br0" timeOffset="128">20078 13933 7882,'-12'0'291,"1"0"599,0 0-670,-1 0 0,1-1 8,-1-3 1,5 2 117,-1-6 0,4 4-74,-3-3 0,3 3-210,-4-4 0,6 5 97,-2-5 1,3 4-149,1-3 0,0 3 0,0-4 0,0 4-67,0-3 0,1 0-123,3 0 0,6-3 77,5 2 1,5 2 75,-1-2 1,3 5-79,1 0 1,-4 1 45,0 2 0,0 2 7,4 1 1,-4 4 0,0 4 1,-5-3 33,1-1 1,-2 1 2,-2 4 0,1-1 32,-1 0 1,0 0-37,1-4 1,-1 3 92,1-2 1,3-2-86,0 2 0,0-4 64,-3 3 0,-1-4-47,1 1 0,3-3-85,0-1-36,0 0 0,-3 0 1,-1 0-141,1 0 0,-1 0-259,0 0 65,-4 0 0,2-1-212,-6-3 1,1 1 658,-4-4 0,0-1 0,0-3 0</inkml:trace>
  <inkml:trace contextRef="#ctx0" brushRef="#br0" timeOffset="129">20946 13614 7838,'0'-18'311,"0"3"622,0 2-258,0 2 45,-5 4-595,-2 2 1,-4 5 40,0 0 1,-5 5-52,1 3 1,-1 7 115,0 4 0,4 3-149,-3 1 0,2 4-53,1 4 0,2-2-151,3 2 1,2-6-67,5 2 0,0 0 78,0 0 0,5-4-108,2-4 0,5-4-47,3 4 119,-2-5 0,9 1 0,0-6 27,3-1 0,3-6 3,-1 2 1,-3-2-136,3-2 177,2-6 0,-4 0-120,6-5 328,-6-6 0,3 3-145,-5-5 1,-2 4 262,-2-4 1,-2 0-79,-6-4 0,0 0 3,-4 0 26,-2 1-177,-5-6 27,-5-2 1,-2 0-48,-9 0 1,1 0 0,-6 0-6,-4 3 1,0 4-302,2 4 0,-1 4 127,-3 8 1,3 1-315,-2 6 1,3 4 206,4 0 1,-2 9 279,6-2 0,0 13 0,4 0 0</inkml:trace>
  <inkml:trace contextRef="#ctx0" brushRef="#br0" timeOffset="130">21368 14071 7910,'-6'0'-574,"-4"0"1531,9 0 70,-4 0-155,5 0-1869,5 0 801,1 0 0,2 0-449,-1 0 369,-4 0 276,7 0 0,-4 0 0,6 0 0</inkml:trace>
  <inkml:trace contextRef="#ctx0" brushRef="#br0" timeOffset="131">21563 13637 8033,'0'-18'803,"0"1"-336,0 6-55,0 4-457,0-3 0,5 9 1,2-3 200,3 3 0,2 1-20,-1 0 0,6 0-128,2 0 0,2 0 76,2 0 1,4 0-89,0 0 0,-1 0 103,-3 0 1,-4 0-32,0 0-11,-5-5 0,6 4 0,-4-3 76,-2 3 0,-6 1-104,0 0 0,-4-4 124,3 0-178,-4 0 98,2 4-67,-5 0 1,0 5 6,0 3 1,-4 7-110,0 4 1,-4 8 42,0 3 0,-2 4 22,-2 5 1,0 0-181,-4 3 129,4 2 0,-3-8 1,6 0-292,1-4 165,0 1 78,2-9 0,1 4-177,5-5 144,0-5 0,0-2 60,0-4 1,1-2 0,2-1-374,1-2 1,5-4 475,-2 1 0,3 2 0,2 0 0</inkml:trace>
  <inkml:trace contextRef="#ctx0" brushRef="#br0" timeOffset="132">22042 13671 8078,'10'-13'641,"-2"-2"0,2 1-324,-2-5 1,6 9-212,1-2 0,5 5 102,-1-1 0,-2 3 33,-2 5 1,-2 0-123,-2 0 1,1 5 60,-1 3 0,0 6-135,1 1 0,-5 6-64,1 2 1,-5 0-67,0 4 1,-3 1-368,-3-2 263,1 6 132,-8-8 1,3 8-515,-9-5 309,4-1 138,-5-3 0,2 0-147,0 0 81,-1 0 51,10-6 159,-4 5 0,7-9-93,-4 2 0,4-6 245,-1-2 0,8 0 531,4 0-541,2-2 1,3-5-1,2 0 135,4 0 1,-1 0-55,1 0 0,-4 0-224,4 0 0,-5 0 145,1 0 0,-2 0-1391,-2 0 1227,1 0 0,-6 5 0,-1 2 0</inkml:trace>
  <inkml:trace contextRef="#ctx0" brushRef="#br0" timeOffset="133">8931 15898 8064,'-11'0'378,"-1"0"-131,1 0 1,-1 0-119,1 0 1,3 0 69,1 0 1,3 0-98,-4 0 1,5 0 60,-5 0 0,0 5-129,-3 3 0,1 3 43,2 4 1,-2 3 67,2 5 1,-2 3-102,-1 1 1,-1 9 84,1-2 1,0 4-165,-1 0 0,5 1 92,-1 3 0,2 1-159,-2-5 1,3 4 98,5-4 1,0-1-159,0-6 0,6 0-86,6-4 1,0 0 149,7-4 0,0-6 71,4-1 0,1-9 25,3-3 0,2-3 158,5-1 0,2-5-137,2-2 0,-1-9 123,5-3 1,0-7-215,3-5 1,-4 1 409,-3-5 0,0 4 21,-4-7 0,-2 2-90,-9 2 1,-2-4-239,-2 0 0,-7-4 138,-8 4 1,-4-4 6,-4 4 1,-8-4 14,-7 4 0,-5 0-41,-6 4 0,-2 3-219,-10 1 1,-1 9 86,-6 2 0,5 7-948,-1 4 0,2 4-1225,-3 8 0,2 4 1257,2 7 0,6 3 897,6 4 0,2 5 0,-4 0 0,0-2 0,2-1 0</inkml:trace>
  <inkml:trace contextRef="#ctx0" brushRef="#br0" timeOffset="134">8486 16355 8263,'11'-5'392,"2"3"-163,2-1 0,7-3 161,4 3 1,6-1-113,-2 4 1,9-4 84,2 0 0,8-5-134,0 2 1,6 0-148,-2 0 1,0-1 66,4-3 1,-7 1 51,3 2 1,-7-2-183,-8 2 1,-5 2-63,-10-2 0,-2 6-1038,-2-2-248,-2 3 1329,-6 1 0,-9 0 0,-4 0 0</inkml:trace>
  <inkml:trace contextRef="#ctx0" brushRef="#br0" timeOffset="135">9594 16492 7925,'-12'-5'212,"4"2"174,1-4 0,4 3 185,0-4-27,1 6 59,2-4-140,0 6 0,0 7-295,0 4 0,0 4-231,0 4 1,2 7-43,1-3 1,0 2-46,4-2 1,-3-4 126,4 0 1,-4-4-63,3 4 1,-3-5-75,4 1 1,-4-3 5,3-5 115,-4 4 10,2-10 0,-4 4 237,3-5-129,-3 0 0,5 0 65,-2 0 0,-1-5-109,4-3 1,-3-3-1,4-4 1,-4 2 40,3-2 1,-3-2 1,4 2 1,-4-4-101,3 4 0,-1-4 78,2 3 1,1-3-129,-5 4 0,1 4 30,-1 3 20,-3 1 1,5 0-56,-2 3-73,-3 3 0,8 6 96,-5 3 1,4 6-15,-5 1 0,6 4-127,-1-4 1,-2 2 76,2-2 1,0-6-86,3 2 0,0-3 116,1 0 1,0 0 40,4-4 0,-4 0 23,4-4 0,0-1 129,-1-3 1,2 1-76,-2-4 0,-1-1 101,5-3 1,-5-1 15,1 1 0,-1-2-93,1-2 1,-3 6 343,-1-2-193,1-3-47,-6 1-121,0-3-15,5 9-12,-10 2 0,4 10-17,-5 3 0,0 7-16,0 4 0,0-1 44,0 1 1,0 0-246,0 4 1,0-4-122,0 0 0,0-1-151,0 1 0,5 1 227,3-5 1,2 0 73,1-3 193,1-1 0,4-4 0,2-2 0</inkml:trace>
  <inkml:trace contextRef="#ctx0" brushRef="#br0" timeOffset="136">10633 16549 7816,'-10'-12'-507,"2"1"690,-2 0 1,5-1 415,-3 1 1,-2 3-216,2 1 1,-2 0-132,-1 0 1,-4-2-57,-1 5 0,0 0 31,1 4 1,1 0-223,-5 0 1,3 5 30,-3 3 0,4 2-110,-4 1 1,4 6 111,-4 2 1,5 2-79,-1 2 1,3 0-108,5 0 1,-2-4 30,5 0 1,0-4-98,4 4 0,1-6 38,3-2 0,3 1-43,4-5 1,4-2 102,0-1 1,5-2 60,-5-2 1,9-2-1,-1-2 0,1-1-1,-5-2 0,1-6 5,-5 5 0,4-4 112,-3 4 1,-1-2-99,-4-1 0,-3-1 22,0 1 158,-6-1 0,4 2 120,-2 3-123,-3-4-142,5 10-18,-6-4-17,0 5 1,-4 5 44,0 3 0,0-2-87,4 2 1,0-1 48,0 5-153,5-1 0,2 1 14,4-1 1,0-5-51,1-2 0,1 1 135,2-1 0,-3 0 18,4-4 0,0-1 154,-1-3 1,1 1-110,-5-4 1,0-1 74,1-3 0,-1 3-51,1 0 1,-1 1 168,1-5 0,-2 1 69,-3 0 0,2-5 52,-5 1 1,0 4 171,-4 3 308,0 0-241,0 2-364,0 1 0,0 6-90,0 3 0,0 4 112,0 7 0,0 4-106,0 8 0,1 2 34,3 5 0,2 4-47,6 0 1,-1 2-25,1-2 1,3-2-121,0 6 0,1-5-19,0 1 1,-4-4-152,4-3 0,-4-3 22,0-5 0,-2-6 67,-3-1 1,2-4 13,-5 0-241,5-6-330,-8-1-312,4-5-422,-5-5 1443,-5-1 0,-6-11 0,-7-1 0</inkml:trace>
  <inkml:trace contextRef="#ctx0" brushRef="#br0" timeOffset="137">10850 16583 7865,'11'-11'0,"-3"-5"0,-1 1 0,5-4 0,3 4 0,5 0 1037,-1 3-637,3 1 1,0 1-112,-3 2 0,2 2-272,-2 2 0,-1 3-91,1-3 0,-4 8 72,4 3 1,-5 7-163,1 2 0,-3 3 37,-4-4 1,-3 5-14,-5-1 0,-2 3 14,-1 1 1,-9-1-83,-7 1 0,-4-1 137,-3-3 1,1 1 53,-1-5 0,-2-1 74,1-6 1,2 1-97,6-5 1,2-1-728,6-3 766,0 0 0,-1-5 0,1-1 0</inkml:trace>
  <inkml:trace contextRef="#ctx0" brushRef="#br0" timeOffset="138">11695 16218 7876,'-11'0'-559,"-1"-5"941,6 3 45,1-3-1,5 5 371,0 0-639,5 0 1,1 1 27,6 3 0,-1-2-36,0 1 0,6-1-108,2-2 1,0 0-55,4 0 0,-3-2-140,7-1 0,-2 1-47,2-2 1,-3-2-229,3-1 1,-3 0-185,-2 0 0,-2 3 263,-1-4 0,-5 6 348,1-2 0,-3-3 0,0 1 0</inkml:trace>
  <inkml:trace contextRef="#ctx0" brushRef="#br0" timeOffset="139">11706 16366 7876,'-6'5'222,"1"2"0,6-1 371,3-2 0,6 1-186,5-1 1,6-1-117,-2-3 1,6 0-273,2 0 1,5-1 67,-2-3 1,3 3-760,1-3 0,-3-1 141,-1 1 531,-4-5 0,7 3 0,-4-5 0</inkml:trace>
  <inkml:trace contextRef="#ctx0" brushRef="#br0" timeOffset="140">12894 16023 7461,'0'-11'25,"0"3"439,0 1 1,-1 3-172,-3-4 0,3 5 453,-3-5-404,-2 5 0,3-2-119,-4 5 1,3 0-143,-4 0 1,0 0 103,-3 0 1,0 9-276,-1 3 1,1 7 17,-1 0 0,-3 7-4,0 5 0,1 2 81,6 1 0,-2 4-75,3 0 1,1 3-28,3-7 0,1 7 45,2-7 0,2-2-161,1-6 1,4 1 61,4-4 1,4 1-76,1-9 1,5-1 58,2-6 1,4-3 107,3-5 1,3-1-5,-2-3 1,0-4 85,0-7 1,1-2 47,-6-2 1,0-2-82,-7 2 1,1-3 424,-5-1 1,0 1-149,-3-1 0,-6-4-15,-2 0 1,-3-2-56,-1-1 1,-5 3-21,-2-7 0,-7 3-143,-2 1 1,-3-2-237,4 6 1,-5-1 54,1 4 1,-3 7 58,-1 4 0,1 2 52,-1 6 0,0 2-151,0 5 1,0 4-1008,0 4 0,6 6 1194,1 2 0,-1 7 0,-1 4 0</inkml:trace>
  <inkml:trace contextRef="#ctx0" brushRef="#br0" timeOffset="141">13328 16652 7845,'5'-8'633,"3"0"0,-2 6-435,2-2 117,-6 3-305,3 1-571,-5 0 42,-5 5 1,0 1 518,-2 6 0,-9-1 0,4 0 0</inkml:trace>
  <inkml:trace contextRef="#ctx0" brushRef="#br0" timeOffset="142">13671 16023 7866,'0'-17'357,"-4"-4"-298,0 6 1,0 0 515,4 4-125,0 4 378,0 2-105,0 5-532,0 5 1,0 3-41,0 7 1,0 3-60,0 5 1,0 5-146,0 2 0,-1 3 78,-3 1 1,3-3-88,-3-1 0,3-3-54,1 3 0,0-6-17,0-1 1,0-1 29,0-7 1,0 0-87,0-3 0,0-5 39,0 1 54,0-6 235,0 4 0,1-6-118,3 0 1,-1-2 143,4-2 0,0-2-3,0-5 0,3-1-85,-2 1 0,2 1-36,1 2 0,5-2-9,-1 2 0,1-1 7,0 2 0,-2-2-17,5 5 1,-2 0-158,2 4 1,3 0 65,-3 0 0,1 5-71,-1 3 1,2 2 31,-6 2 1,4 0-44,-4 3 0,-1-1 76,-6 5 1,1 1-2,-6 2 0,1 1 37,-4 0 0,0 0 10,0 0 1,-5 0 37,-2-1 1,-5-3-61,-3 0 0,-3-3 135,-5 3 1,-5-5-73,-2 1 1,-3-2 87,-1-2 1,4 0-148,4 1 0,2-6 3,1-2 1,4-3-425,0-1-90,5 0 1,-3-1-388,6-3 945,0-2 0,4-6 0,2 1 0</inkml:trace>
  <inkml:trace contextRef="#ctx0" brushRef="#br0" timeOffset="143">13671 16001 7854,'0'-18'0,"1"1"0,3 6 0,-2 0-67,6-1 0,-4 6-139,3 2 0,-3-1 1248,4 1-623,-1 0 0,5 4 26,-1 0 1,6 0 26,2 0 0,2 5-167,2 3 0,1-2-79,3 2 1,-3-4-264,3 3 1,-7-4 126,-1 1 0,-5 1-1506,1-1 1416,-7-1 0,2-3 0,-4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2T01:27:30.340"/>
    </inkml:context>
    <inkml:brush xml:id="br0">
      <inkml:brushProperty name="width" value="0.09071" units="cm"/>
      <inkml:brushProperty name="height" value="0.09071" units="cm"/>
    </inkml:brush>
    <inkml:brush xml:id="br1">
      <inkml:brushProperty name="width" value="0.09071" units="cm"/>
      <inkml:brushProperty name="height" value="0.09071" units="cm"/>
      <inkml:brushProperty name="color" value="#FF8000"/>
    </inkml:brush>
  </inkml:definitions>
  <inkml:trace contextRef="#ctx0" brushRef="#br0">20044 10736 8174,'0'-7'22,"0"-3"776,0 9 31,0-4-781,0 5-40,0 5 1,0 1-21,0 6 0,0-1 74,0 0 0,0 6-172,0 2 1,0 1 83,0-1 1,3 7-96,1-3 1,0 1 54,-4-5 1,4 2 54,0-2 0,-1-1 35,-3 1 1,0-5-24,0 1-18,0 3 1,0-5 12,0 2 0,4-6-398,0-2 241,0 1-261,-4-2 0,0 1-119,0-3 541,0-3 0,0 4 0,0-5 0</inkml:trace>
  <inkml:trace contextRef="#ctx0" brushRef="#br0" timeOffset="1">20318 10861 8236,'0'-6'-355,"0"1"405,0 5 235,-5 0 101,3 5 0,-4 5-134,2 5-122,3 6 1,-9-4-1,2 7-156,-2 3 1,-5-2 0,0 6-272,1 1 172,-4-4 0,5 3-14,-2-4 1,2 1 139,2-1 0,3-3 1,1 2-388,-2-2 140,4-1 1,-4-4-128,5 0 1,-4-5 179,5 1 0,-3-2 193,3-1 0,-4-6 0,-4-1 0</inkml:trace>
  <inkml:trace contextRef="#ctx0" brushRef="#br0" timeOffset="2">20238 11181 8176,'1'-11'95,"3"-1"-6,2 1 1,6-1 268,-1 1 0,0 1-38,1 2 0,-1-1-150,1 5 1,0-3-60,4 3 1,-4 0-101,4 4 0,-4 0-1,0 0 90,-1 0 0,-3 5 41,-1 3 1,-3 2-157,4 2 1,-6-1-114,2 0 36,-3 6 56,-1 1 0,-5 1-199,-2 0 102,-3 0 162,-7 4 1,4-1-94,-2 1 0,-1-1 1,0-2-1,1-2 1,0-2-102,0-2 130,-1 4 1,9-5 14,-1 2 0,4-6-87,-3-1 307,4-1-150,-2 5 1,6-6 178,3-2 0,3-3-206,4-1 409,6 0 0,-4 0-69,7 0 0,-1 0 73,3 0 0,1 0-96,0 0 0,-4-4-47,0 0 0,-5 1 141,1 3-670,3 0 0,-5 0-241,2 0 1,-6 0 371,-1 0-2286,-6 0 2391,3 0 0,-10 5 0,-1 1 0</inkml:trace>
  <inkml:trace contextRef="#ctx0" brushRef="#br1" timeOffset="3">20158 7321 7476,'6'-5'397,"4"3"520,-3-3-250,4 5-465,1 0 0,-1 0-43,0 0 1,1 0 78,-1 0 0,1 0-41,-1 0 90,6 0-115,-5 0 1,5 0-273,-6 0 93,6 0 1,-3 0-258,5 0 189,-5 0-50,7 0 0,1 0-77,4 0 112,1 5 110,1-3 0,-3 3-123,6-5 1,-6 0 28,2 0 0,-4 0 31,-4 0-368,-3 0 224,-4 0-879,-6 5 1066,-1 1 0,-20 6 0,-4-1 0</inkml:trace>
  <inkml:trace contextRef="#ctx0" brushRef="#br1" timeOffset="4">20443 6681 7921,'-6'0'-134,"1"0"1,5-1 470,0-3 23,0 3 0,0-5 143,0 2 18,0 2-131,0-8 265,0 9-198,0-4-180,0 5 0,0 5-373,0 3 1,0 2 37,0 1 1,0 6 106,0 2 1,4 2-41,0 2 0,-1 0 29,-3 0 0,0 5-166,0 2 0,0-1 123,0 2 1,0-2-237,0 1 1,0 2 27,0-5 1,0 0 112,0-5 0,0 0-16,0-3 0,0-3 16,0-4 1,0-1 194,0 1-357,0-6 72,5 4-399,-3-9 159,3 5-241,-10-6 112,-2-6-76,-4 0-46,0-5 681,4-1 0,-2 1-9,5-1 1,-1 5 8,2-1 0,1 4 78,-1-3 1,0 3 222,-1-4-156,3 6 71,-4-8 0,1 7 866,0-4-702,0 4 140,4-7-138,0 9 0,-1-4 643,-3 5-312,3 0-432,-4 0 1,13 5-264,-1 2 1,5 3-299,-9 2 222,6-1-8,-2 1 1,0-1 40,1 0 1,-2 1 126,2-1-193,2 1 33,-9-6 1,6 3 81,-4-5 0,0 3-159,5-3 131,-6 5 0,3-8 424,-5 4 276,0-5 0,0-5-255,0-2-359,0-3 0,0-2 1,1 1 226,3-1-106,-2 1-67,8-1 0,-8 0-225,6-3-113,-1 2 1,1-2 0,-2 6-152,-1 1 0,3 1-760,-4-5 0,1 6 142,-1 2 971,-3 3 0,4-4 0,-5-2 0</inkml:trace>
  <inkml:trace contextRef="#ctx0" brushRef="#br1" timeOffset="5">20866 6556 8138,'0'-7'-230,"0"2"1,-1 4 819,-3-3-230,3 3 219,-5-4-463,6 5 0,0 1-185,0 3 0,0 6-3,0 5 0,0 5 159,0 0 0,4 2-125,0 5 46,0-3 0,0 8 0,0-4-34,-2 1 1,1-4 34,0 2 1,-1-3 15,1-1-18,-1 0 18,-2-5 1,1 2 22,3-5-96,-3 0 17,4-3 0,-5-1-184,0 1-422,0-6 85,0 4-409,0-9 198,0 4 763,0-5 0,0-5 0,0-1 0</inkml:trace>
  <inkml:trace contextRef="#ctx0" brushRef="#br1" timeOffset="6">20843 6636 8138,'-5'-12'0,"4"1"0,-4 3-56,5 0 0,0 5 288,0-5 384,0 5-396,0-2 0,1 5-51,3 0 0,0 5-100,7 3-29,-2 2 0,7 5 74,-4 1 0,-1 3-163,1-4 186,-1 5-101,0-7 1,1 7-134,-1-4 0,-3-1-30,0-4 65,-1 1 1,1-5-31,-1 1 0,-3-4 122,4 3-123,-1-4 89,5 2-3,-1-5 1,-1-1 26,-2-3 1,2-1-1,-2-3 1,-2-3 8,2-1 1,-4 1-25,3-4 1,-4-3 18,0-1 0,3-2-13,-3 2 1,5-1 133,-4 5 0,0 0-10,-4 3 379,0 1-229,0-1-196,0 6 0,1 1-144,3 5 1,-3 5 96,3 3 0,-2 2-75,2 1 1,-1 6 97,4 2 0,-3 2-123,4 2 0,-5 1 77,5 3-270,-5-3 114,7 9 1,-8-9-50,6 3 169,-6-3 0,4-5 0,-5 0 1,1 0-44,2-1 34,0-2 94,-4-4-98,0-6 1,0 4-19,0-2 1,0-2-248,0 2-697,0-6-341,0 8 266,0-8 1067,0 3 0,-5 0 0,-1 1 0</inkml:trace>
  <inkml:trace contextRef="#ctx0" brushRef="#br1" timeOffset="7">21414 6578 8095,'-6'0'-111,"1"0"238,5-5 74,0 4 0,-4 1-63,0 8 1,0 2 92,4 1 1,0 4-154,0 1 1,0 8 72,0-1 1,0 6-227,0-2 113,0 4 1,-5-2 1,3 6-306,-6-1 112,6-5 54,-4 4 1,3-13 24,-1 3 0,0-8-34,4 1-56,0-4 191,0 0-96,0-6-697,0-1 391,0 0 376,0-3 0,0 3 0,0-5 0</inkml:trace>
  <inkml:trace contextRef="#ctx0" brushRef="#br1" timeOffset="8">21391 6510 8084,'-6'-12'0,"1"5"-343,5-1 1,0 4-262,0-3 1106,0 4 0,0-1-204,0 8 0,1 4 211,3 7 0,2 0 13,6 8-167,4-2-192,-3 11-741,3-2 689,1 4 0,-4-4 0,2 1-116,-3 1 0,0-5 0,1 1 170,2 0 0,-6-5-309,2 0 0,-2-4-9,2-4 1,0-2 0,-3 2 57,0-2-192,-5-7 466,7 4 1,-9-3-741,3 4 166,2-5 140,-5 5-275,5-5 233,-6 5-783,0-4 1080,-6 3 0,-5-4 0,-7 6 0</inkml:trace>
  <inkml:trace contextRef="#ctx0" brushRef="#br1" timeOffset="9">21300 6967 7926,'-6'-5'-307,"0"-2"285,6-4 1,6 1 14,1 2 1,3 3 38,2 5 1,4-1 46,3-3 1,2 3 168,-2-3 0,6 3-417,-2 1 1,-2 0 70,-2 0 1,-1 0-701,1 0 372,3 0 426,-9-5 0,3 3 0,-5-3 0</inkml:trace>
  <inkml:trace contextRef="#ctx0" brushRef="#br1" timeOffset="10">21700 6567 8105,'0'-8'-632,"0"1"308,0 4 68,5-2 615,-4 5 1,8 5-50,-5 3 0,1 7-38,-1 4 0,-2 4-158,6 4 0,-6 2-34,2 5 0,1 0-186,-1 1 60,0-6 0,-4 2-73,0-4 1,4-1 98,-1-7 1,1 1 0,-4-5-237,0-1 101,5-1-622,-3-7 226,3 4 551,-5-9 0,0 5 0,0-6 0</inkml:trace>
  <inkml:trace contextRef="#ctx0" brushRef="#br1" timeOffset="11">21585 6556 8039,'0'-18'0,"-3"0"26,-1 3-272,0 7 523,9-7 0,3 9 0,6-6-12,1 1 41,5-1-282,-2 6 1,6-3 65,3 5 0,2 1 135,5 3 1,-3 0-259,-1 0 1,-5 5-328,2 2 163,-3 3 0,-6 6 0,-3-1 126,-2-1 1,-3 2 0,-2 1-43,-5 1 92,-1-4 210,-2 7 7,0-8-178,-10 8 0,-4-7 0,-13 5 0,2-5 185,-6 2-153,-4-4-212,-1 0 0,-7-2 0,4-1 0,1-3 162,2-1 0,-1-1 0,8-4 0</inkml:trace>
  <inkml:trace contextRef="#ctx0" brushRef="#br1" timeOffset="12">21483 11192 7999,'0'-7'61,"0"-1"0,1 6 376,3-2-77,-3-2 86,4 4 64,-5-8-486,0 9 1,-1-8 66,-3 5 1,1 0-4,-4 4 1,-1 0 53,-3 0 0,-4 0-186,-1 0 1,0 0-15,1 0 0,2 5 79,-2 3 1,-2-2-87,2 2 0,-4 1 130,4 6 1,-2-1-121,2 5 1,2-4 103,-2 4 1,6 0-112,2 4 1,0 0 94,0 0 0,2 0-53,5 0 0,0-1-2,0 1 1,0 0-16,0 0 0,0-4 116,0 0 0,5-5-76,2 1 1,5-1 178,3 1 0,1-6-100,3 3 0,3-5 175,-3 1-10,3 2-199,0-9 0,1 8 144,0-5-177,0 0 0,-1-4-21,-3 0 105,2 0-39,-3-5 1,0 2-307,-3-4-113,-2 4 0,-2-6 1,-1 4-235,-2-1 1,1 2-1541,-6-4 1613,1 1 0,-9-5 520,-2 1 0,-9-1 0,-1 1 0</inkml:trace>
  <inkml:trace contextRef="#ctx0" brushRef="#br1" timeOffset="13">21643 11261 7982,'0'-11'168,"0"-1"0,-2 2 213,-2 2 1,3 2 190,-3 2-195,3 3 1,1-5 201,0 2-395,0 3-8,0-5 0,0 8-120,0 2 1,0 3-22,0 8 0,0 2-99,0 2 1,0 2-85,0-1 0,0 1 91,0 2 1,1 0-16,3 0 0,-3-2 48,3-2 1,-1 2-130,1-6 1,-3 0-75,3-4 70,-3 1 106,-1-1 0,4-3 287,0-1 200,-1-4-215,-3 2 632,0-5-771,5 0-193,2 0 0,8 0-16,0 0 0,0-1 161,-3-3-53,-1 3 22,1-4 0,3 5-8,0 0 0,2-4 29,-2 0 0,-2 0 0,1 3 2,-6-3 0,3 3-225,-4-3-370,3 3-2,2 1-364,-1-5 466,-4 3-390,-2-3 1,-7 5 319,-1 0 1,0 0 538,-5 0 0,1-5 0,-5 4 0,1-4 0</inkml:trace>
  <inkml:trace contextRef="#ctx0" brushRef="#br1" timeOffset="14">21620 11409 7962,'0'-11'70,"1"3"361,3 1 125,-3 4-211,4-2 1,-4 1 167,3 1-256,-3-1 0,10 4-94,-4 0 1,0 0-63,0 0 0,1 0-58,3 0 1,1 0 20,-1 0 0,0 0-163,1 0 0,-1-2 62,1-1 0,-1 1-163,1-1 0,3 0-54,0-1 1,0 2-158,-3-6 0,-1 4 57,1-3-84,-1 4 70,0-7 0,-4 7-650,-3-4 592,2 4 0,-5-2 426,4 5 0,-10-5 0,-1-1 0</inkml:trace>
  <inkml:trace contextRef="#ctx0" brushRef="#br1" timeOffset="15">21631 11192 7962,'6'-7'135,"-2"-1"25,-2 6 1,-1-7 284,3 5-47,-3 0 0,4 3 183,-5-3-194,0 3-150,5-4 0,-2 5-17,4 0-40,1 0 1,3-4-66,1 0 1,3 0-13,0 4 1,2 0 74,-2 0 1,1-1-182,3-3 1,2 3 32,-6-3 0,4 2-95,-4-2 0,4 3 57,-4-3 0,1-1-90,-5 1 0,0 0 25,1 4 0,-4-4-404,-1 0-12,-4 1 298,2 3-161,-5 0 0,-7 0-621,-4 0 0,-2 0 973,-6 0 0,0 5 0,-4 1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2T01:27:30.356"/>
    </inkml:context>
    <inkml:brush xml:id="br0">
      <inkml:brushProperty name="width" value="0.09071" units="cm"/>
      <inkml:brushProperty name="height" value="0.09071" units="cm"/>
      <inkml:brushProperty name="color" value="#FF0000"/>
    </inkml:brush>
  </inkml:definitions>
  <inkml:trace contextRef="#ctx0" brushRef="#br0">4180 8703 7761,'0'-12'324,"0"3"-87,0-2 0,1 1-146,3-9 0,-1 4 106,4-4 0,2-2-127,6-5 1,-2-4 20,2-4 0,3-4 31,1 0 1,6-9-129,2 1 1,-11 18-1,1-2-112,0 0 0,0-1 1,1-2-1,0-1 70,2-2 1,2-1 0,1-4 0,1-1-331,2-4 0,1 0 0,1-1 0,0 0 366,0 2 1,1-1 0,1 1-1,0 0 23,-2 1 1,1 0 0,2 0 0,1 0-42,-3 1 1,-1 2-1,4 1 1,0 1 24,-2 3 0,1 0 0,-1 1 1,1 0-197,-3 1 1,1 0-1,-1 0 1,1 0 183,-1 2 0,1 0 0,-3 0 0,0 1 23,-1 3 1,-1-1 0,2 1 0,-1 0-169,0 2 1,0-1 0,0 0 0,-1 0 168,-1 2 0,0 0 0,0-2 1,-1 1-15,1 1 1,0 0 0,18-19 90,-3 6 1,1 0-167,-1 3 0,-5 0 638,-6 8 0,-3 4-616,-1 4 1,-5 5 568,-3-1 1,-2 6-558,-2 2 391,0 4 1,-3-6-384,0 5 504,-6 1-499,8 3-35,-3 0 1,4 0-40,0 0-53,-4 0 1,-1 0-138,-2 0 172,-3 0 146,-6 0 0,-2 0-85,-9 0 1,-1 1 127,-2 3 0,-3-2-118,-1 6 1,2-4 119,2 3 0,-2-4-83,6 1 0,-4 1 34,4-1 984,-1-1-408,5 2-177,5-3-300,1 3 0,14-6-178,2-3 1,4 2 119,0-1 1,3 1-108,5 2 1,0-3 127,0-1 1,0 0-35,-1 4 1,5-4-122,0 0 1,-2-3 101,-6 3 0,1 0-37,-4 4 0,-5-4 63,-3 0 210,-6 1-227,3 3 1,-11 5-226,-5 2 0,-2 4-99,-6 0 0,0 2-382,-4 2 673,0-2 0,5 8 0,2-3 0</inkml:trace>
  <inkml:trace contextRef="#ctx0" brushRef="#br0" timeOffset="1">4157 6510 8146,'-11'-18'0,"3"5"318,1 6 0,4 3-77,-1-4 1,3 5 10,1-5 261,0 5-278,0-2 195,0 5-388,0 5 0,0 3 117,0 7 1,1 3-303,3 5 0,-1 0-55,4 0 0,-3 3-78,4 1 0,-6 3-337,2-3 1,1 0 301,-1-5 0,0 1 311,-4 0 0,5 0 0,1 0 0</inkml:trace>
  <inkml:trace contextRef="#ctx0" brushRef="#br0" timeOffset="2">3906 7070 8000,'0'-7'923,"0"2"1,5 1-946,3 0 1,-2 1 90,2 3 1,3-2-39,4-1 0,7 0 26,1-5 0,3 5-117,5-5 0,4 2-466,-4-2 1,3-2 312,-7 2 0,-2 3-434,-6 1 0,1 3 2,-4 1 645,-1 0 0,-4 0 0,1 0 0</inkml:trace>
  <inkml:trace contextRef="#ctx0" brushRef="#br0" timeOffset="3">3952 7298 8150,'-12'0'698,"6"0"-658,-4 0 213,8 0 0,-1-1-81,6-3 1,5 1 184,7-4 1,3 3-72,5-4 0,1 4-159,3-3 1,-3 4-55,2 0 1,1-3-152,-4 3 0,1-1 20,-9 4 1,0 4 133,-3-1 0,-2 6-289,-2-1 0,1 3 94,-6 5 0,0 1-65,-7 6 1,-2 1 76,-6 3 1,0-3 115,-4 3 0,7-3 8,-2-1 1,3-2 310,1-2-282,2 3 1,10-9-34,2 2 0,4-8 55,0-3 0,4-3-27,0-1 0,6-1-480,-2-3 1,6-6 66,2-5 372,5-5 0,-3 7 0,5-3 0</inkml:trace>
  <inkml:trace contextRef="#ctx0" brushRef="#br0" timeOffset="4">20523 1850 8241,'0'-18'-433,"0"2"1,4 8 884,0 1 80,0 4-153,-4-2 56,0 5-326,0 5 0,-5 3-38,-3 7 1,2-1 105,-2 5-130,6 0 1,-7 5 23,5 3 0,-4 2 86,4 5-236,1 6 150,3-5 0,0 10-37,0-4 1,0 4-230,0 0 1,1 1 145,3 0 88,-3-6 0,4-1-87,-5-9 1,0 2-1,1-6 77,3 0 1,-3-3-152,3-4 1,1 1-8,-1-5 0,1 0-534,-1-3 435,-3-1 161,9 1 0,-8-5 130,1 1 1,-1-6 0,-2 3 0</inkml:trace>
  <inkml:trace contextRef="#ctx0" brushRef="#br0" timeOffset="5">20980 1976 8133,'0'-12'0,"0"1"0,0 0-120,0-1 1,0 5 158,0-1 320,0 5 1,0-7-248,0 9 1,-1-4 517,-3 5-270,3 0-394,-4 0 21,5 5 1,0 6 130,0 8 0,0 8 107,0 3-164,0 9 0,0-3-58,0 6 1,0 0-86,0 4 22,0-1 1,0-4-55,0-3 0,0-2 1,-2-3 72,-1-3 1,1-2-50,-1-5 0,0-4 89,-1 0-20,3-5 1,-4 2 47,5-4-4,0-6 216,0-1-106,0-5 0,5-5-302,3-2 206,2-4-11,1-5-250,6-2 234,0 0 0,2-2-12,0 5 1,-1-4-15,1 4 0,2-1 1,-6 5-27,0 5 298,-4 1-264,1 5 0,-6 8 6,-2 4 1,-3 6 46,-1-3 0,0 9 1,0-1 202,0 1 0,0 0-312,0-1 1,2 0 61,1 0 0,0-1-128,5 1 1,-1-5 99,5-3 1,-1 2-850,0-2 245,6-5 0,-3-1 634,5-5 0,5 5 0,5-3 0</inkml:trace>
  <inkml:trace contextRef="#ctx0" brushRef="#br0" timeOffset="6">22077 2056 8049,'-6'-12'0,"5"-3"0,-3 0 295,3 0 0,1 3-89,0 1 0,0 3 155,0 1-178,5-1 0,2-2 48,4 2 1,-3 2-216,-1 2 1,2 3 60,6-3-119,-2 3 1,5 1 183,-3 0-138,-2 0 1,8 0 0,-8 5 51,2 2 0,-2 5-196,-2 3 123,-4-2 1,-2 12-80,-5-2-61,0 7 181,0 0 1,-5 5-121,-3 3 1,-3-2 64,-5 2 0,-1 1-165,-6-1-589,0-5 771,0 0 1,5-9 38,3 3 1,0-4-21,3-4 0,0 1 1,8-5 0,0 1-21,4-5 0,0 0 8,0 1 0,1-5 90,3 1 0,0-2 328,7 2 0,0-3-192,8-5 0,0 4-97,3 0 1,3 0 199,1-4 1,-2 0-111,3 0 0,-3-2-95,-1-2 1,0 3-208,0-3 0,-6 2 66,-1-2 1,0 3-549,-1-3 1,-3 1-77,-5 0-1063,-4 1 864,2-3 847,-5 5 0,0-5 0,0-1 0</inkml:trace>
  <inkml:trace contextRef="#ctx0" brushRef="#br0" timeOffset="7">22705 1976 8072,'-7'-17'137,"2"5"0,5-4 17,0 4 61,0 0-1,0 6 266,0 1-346,0 15 1,0 4 127,0 13 1,0 6-175,0 5 0,-4 9-6,1-2 0,-2 1-1186,1 0 1072,2-3 1,-4 8-84,2-6 1,3-4 63,-3-3 0,3-3-10,1 0 1,1-5 51,3 1 0,-1-7 38,4-1 0,1-2-48,3-6 1,4 1-2,1-5 1,3-3 438,-4-1 0,4-4-635,-4 1 1,4-3-287,-3-1 1,0-1 209,-1-3 1,-2 1-808,2-4 1099,-2-1 0,-2-8 0,1-2 0</inkml:trace>
  <inkml:trace contextRef="#ctx0" brushRef="#br0" timeOffset="8">22522 2398 8033,'11'-5'799,"7"4"-72,5-3 1,5-1-250,6 1 1,2-3-386,2 3 0,-1-4-9,4 5 0,1-5-488,4 4 0,-2-4 140,-2 5 196,-7-1 0,-13 4 1,-5 0-1</inkml:trace>
  <inkml:trace contextRef="#ctx0" brushRef="#br0" timeOffset="9">16777 4500 8186,'5'-7'-53,"-3"1"105,1 2 125,-1 3 20,-2-4 1,1 5-16,3 0 72,-3 0 0,4 1-211,-5 3 1,4 6 98,0 5 1,3 6-126,-3-2 0,4 2 47,-4 2 0,1 0-94,-2 0 1,-1 0-73,2 0 0,1-2 104,-2-2 1,1 1-143,-4-4 0,0 3 43,0-4 1,0 0-138,0-3 0,0-1 49,0 0 0,0-3-674,0 0 414,0-1 445,0 0 0,5 3 0,2-4 0</inkml:trace>
  <inkml:trace contextRef="#ctx0" brushRef="#br0" timeOffset="10">16640 5139 8128,'8'-3'182,"-1"-1"0,-3 0-4,4 4 0,-1 0 90,5 0 1,1 0-105,2 0 1,4 0-17,7 0 1,4-1-224,4-3 40,-5 3 0,7-4-16,-6 5 1,4 0 105,-7 0 0,3-4-85,-3 0 0,0 0 88,-4 4 1,-2-1-299,-2-3 1,-2 3-37,-6-3 0,1 3-310,-1 1 0,-3 0 586,-1 0 0,-9 0 0,0 0 0</inkml:trace>
  <inkml:trace contextRef="#ctx0" brushRef="#br0" timeOffset="11">16754 5368 8199,'5'-7'1272,"2"1"-932,4 2 0,-2 3-167,3-3 0,-4 2-2,8-2 0,1 3-203,2-3 1,-1 3 140,1 1 0,-5 0-89,1 0 0,-2 0 86,-1 0-292,-6 0-7,4 5 0,-9 1 72,3 5 1,-4 1-106,-4-1 0,2 1 119,-6-1 0,1 4-59,-5 1 1,1-1 48,-1-4 1,1 1 130,-1-1 1,1 0-52,0 1 1,-1-5 1,1 1 1,3-2 225,1 2-160,4 2 301,-7-9-201,9 10 1,-3-10-85,8 3 1,-2-3 23,6-1 0,-1 0 106,5 0 0,-1 0-90,1 0 0,3 1-37,0 3 1,0-3-55,-3 3 1,0 1 53,4-1 1,-4 4-129,4-5 0,-4 5 106,0-4 0,-2 5-115,-3-2 0,2 3 38,-5 2 1,0-1 34,-4 1 1,0 3-27,0 0 1,-6 4-5,-6-4 0,-4 5 33,-7-5 1,-1 4-9,-3-4 1,-2 0 259,-5-3 0,3-2-82,1-3 0,3 2 216,-3-5 1,8 0-193,-1-4-427,8 0 0,0-5 280,7-3-36,8-2 0,6-12 0,6-2 0</inkml:trace>
  <inkml:trace contextRef="#ctx0" brushRef="#br0" timeOffset="12">18399 4797 8036,'0'-7'-646,"0"-3"760,0 9 0,1-8 13,3 5 1,-1-1 2,4 1 0,-3 3-1,4-3 0,-1-1-54,5 1 0,-1 1 43,1 3 1,-1-4-40,0 0 0,2 0 49,2 4 0,-1 0-110,5 0 0,-1 0 35,1 0 1,-1 2-93,-3 1 1,-2 0-23,2 4 0,-6 1 116,-1 4 0,-6-1-120,2 0 0,-3 5 58,-1-1 1,-1 5-48,-3-1 1,-7 3 58,-8 1 1,-3-3-94,-1 3 0,0-7 79,0 7 1,2-6-6,2 2 0,-1-5 15,4 1 0,1-3-9,4 0 0,3-5 61,0 1 0,6-4-56,-2 4 1,4-6 150,4 2 1,2 1-133,6-1 0,0 0 118,4-4 0,-2 3-61,5 1 0,0 0 100,3-4 1,-2 0-136,-1 0 1,0 0 33,3 0 0,-3 0-125,0 0 0,-3 0 69,3 0 1,-5 0-421,1 0 1,-6-4-69,-2 0-1018,1 1 1490,-2 3 0,-1 0 0,-5 0 0</inkml:trace>
  <inkml:trace contextRef="#ctx0" brushRef="#br0" timeOffset="13">18353 5402 7303,'12'0'833,"-1"0"1,1-4-597,-1 0 0,4 1-3,0 3 0,6-4-11,-2 0 0,4-1-189,3 1 0,-2 3 67,3-3 1,1-1-265,-1 1 1,3-3-26,-3 3 0,3 0-38,-3 4 1,-1-4 36,-3 0 0,-1 1 35,-3 3 1,-3 0-262,-4 0 0,-5 0-41,1 0 456,-5 0 0,2 0 0,-5 0 0</inkml:trace>
  <inkml:trace contextRef="#ctx0" brushRef="#br0" timeOffset="14">18456 5619 7909,'-6'0'262,"1"0"-20,5 0-97,0 5 1,4-2-261,-1 4 0,2 1 47,-1 3 1,-3 1 136,3-1 0,-1 1-111,1-1 1,-3 4 122,3 0 1,-3 2-129,-1-2 1,0-2 49,0 2 1,0-2-13,0-2 0,0 1 91,0-1 107,0 0-155,0 1-15,0-1 1,0-3 424,0 0-192,0-6-148,0 3 98,0-5 1,5 0-220,3 0 0,-2-1 22,2-3 1,-1 3-19,5-3 0,-1 3-50,0 1 1,5 0 91,-1 0 0,4 0-139,-4 0 1,2 0 72,-2 0 1,-2 1-95,2 3 1,-4-2 110,-3 6 1,1-4-119,-5 3 1,3 1-87,-3 3-45,0 1 0,-5 1 35,-3 2 1,-3-3 68,-4 4 0,-2-4 67,-2 0 0,1-1-28,-5 1 0,4-5 174,-4 1 1,4-2-97,-4 2 0,5 1 249,-2-5 0,2-1-80,-1-3 1,6 0 11,-2 0 1,2 0-341,-2 0 206,-1 0 0,1-1 1,-1-3 0,1-2 0,-1-6 0</inkml:trace>
  <inkml:trace contextRef="#ctx0" brushRef="#br0" timeOffset="15">18388 5642 8026,'-7'-5'0,"2"2"406,5-4 1,0 3-23,0-4 1,5 6-270,3-2 0,-2 3 53,2 1 0,1 0 257,6 0 0,4 0-183,8 0 0,1 1-13,2 3 1,3-3-144,-3 3 1,2-3 104,-1-1 0,2 0 38,-3 0 0,-2 0-1,-1 0 0,-5-1-637,-2-3 1,-4 1-8,-5-4-872,1 4 754,-6-7 534,-6 9 0,-11-9 0,-7 3 0</inkml:trace>
  <inkml:trace contextRef="#ctx0" brushRef="#br0" timeOffset="16">7869 10267 8203,'-1'-10'-345,"-3"3"1,1 2 588,-4 5 169,4 0-96,-7 0 288,4 0-545,-1 0 72,2 5 1,14 0-144,3 2 1,8-2 91,3-5 0,6 4-46,9 0 0,-1 0-13,5-4 1,-4 0-11,4 0 1,-9 0 43,1 0 1,-4-4 1,1 0 0,-7-3-11,-5 3 0,-6-1 78,-2 1-64,-5 3 1,-6-6-1,0 3 1,-6 3-105,-5-3 1,-7-1 36,-9 1 1,-7 1-124,-8 3 1,-4 0 37,-3 0 1,-1 0-25,1 0 0,1 3 175,10 1 1,8 0-85,8-4 52,1 0-40,4 5-133,5-4 0,13 6 107,11-3 0,6-3-8,8 3 1,8 1-369,8-1 1,3-1 114,0-3 0,5 0 299,-1 0 0,-3-3 0,-4-1 0,0 0 0</inkml:trace>
  <inkml:trace contextRef="#ctx0" brushRef="#br0" timeOffset="17">13088 10199 8011,'0'-12'332,"0"6"-202,5-4 1,2 9 154,4-3 0,1 3 344,-1 1-507,0 0 0,2 0 122,2 0-206,-2 0 0,4 0 1,-1 0 191,3 0-379,3 0 115,0 0 0,5 0 243,0 0-310,4 0 68,-6 0 0,6-4-219,-4 0 43,-5-5 34,-1 8 0,-8-8 110,2 5 1,-9-3 9,-6 3 0,-6 0-12,-9 4 1,-9 0-1,-11 0 0,-4 1 188,-7 3 0,-3 2-95,-1 6 0,1-2-48,3-3 0,11 4 43,4-4 1,11 0 0,5-1 500,2-1-563,7 4 0,1-7-1,5 6 1,2-5 167,6 0 0,6-1 253,12-2-160,4 0-165,9 0-560,2 0 557,4 0 0,1 0 106,0 0 0,-2-2-47,-2-1 1,-3-2 54,-5-3 0,-6-1-751,-5 5 242,-5 0 323,-12-1-1929,-11 4 2164,-7-4 0,-21 0 0,-3-1 0</inkml:trace>
  <inkml:trace contextRef="#ctx0" brushRef="#br0" timeOffset="18">11684 10279 8273,'-17'0'-292,"3"0"-273,-5 0 291,5 0 588,-7 5-172,8-4 1,-9 5 0,3-2 324,-2 4 1,2-3-119,0-1 0,8-3 62,0-1 1,7 1 41,0 3-523,3-3 88,1 4 0,6-5 221,6 0 1,7-1 2,11-3 0,7 2-168,13-6 0,2 1-76,5-5 1,-4 1 281,0-1-1418,-9 6 1100,0-4-252,-15 4 0,-2-1 248,-8 3 1,-4 2-1,-9-1-309,-6-1 282,-5 1 1,-12 3-177,-6 0 1,-5 1 277,-6 3 1,-6 1 0,-2 4-106,-2-2 1,-1-3 70,4 4 415,1-6 0,11 3-340,2-5 0,5 0-162,3 0 245,2 0-185,6 0 35,4 0 1,2-1 2,5-3 0,7 2-421,4-6 1,7 2 138,8-2 1,10-2-502,10 2 773,4-2 0,13-1 0,0-1 0</inkml:trace>
  <inkml:trace contextRef="#ctx0" brushRef="#br0" timeOffset="19">20146 10279 7603,'-6'-7'1178,"1"2"-810,5 5 739,0 0-985,5 0 1,3 0-157,7 0 0,3 0 130,5 0 1,1-1-157,2-3 0,3 2 56,6-6 0,-5 4-130,1-3 171,-6 4 0,-1-6 0,-7 4-382,-5-1 40,2 3 291,-12-2 0,-8 5 14,-9 0 0,-10 0-21,-6 0 1,-3 0 137,-4 0 0,1 2-53,-5 1 0,7 0-31,1 4 1,6-4-10,9 1 1,2 1-231,6-1 263,4 0-28,2 1 1,15 0-748,6 2 0,10-2 311,9-5 0,9 0 407,9 0 0,-20 0 0,0 0 0,2 0 0,0 0 0</inkml:trace>
  <inkml:trace contextRef="#ctx0" brushRef="#br0" timeOffset="20">21631 10199 8164,'-11'-7'0,"-1"-1"325,1 4 0,5-1 14,2 1 147,2 3-127,2-4-275,0 5 1,7 0 0,4 0-132,7 0 1,5 0-6,3 0 1,0 0-86,4 0 0,-3 1 65,3 3 1,-5-3 29,-3 3 1,-4-3-69,-6-1-9,-1 0 135,-5 0 1,-2 0-40,-8 0 0,-3 0 146,-9 0 1,-3 0-128,-7 0 0,-7 0 199,-5 0 0,-2 0-105,2 0 0,7 4 178,-4 0 1,14-1 213,2-3-242,5 0-322,2 0 1,7 0 125,5 0 1,10 0 56,9 0 1,4 0-3,4 0 0,2 0-326,5 0 1,4 0 60,1 0 0,-1 0-837,-4 0 252,0 0 751,0 5 0,-1-5 0,-2 6 0,-5 0 0,-1 0 0</inkml:trace>
  <inkml:trace contextRef="#ctx0" brushRef="#br0" timeOffset="21">23196 10267 7992,'-18'0'-426,"0"0"640,3 0 1,6-1 372,-2-3 0,6 3 102,-3-3-269,5 3-33,-2 1-186,5 0 0,5 1 5,3 3 0,4-3-172,3 3 1,0-3 45,8-1 1,-3 4-139,7 0 0,-2 0 189,2-4 0,-3 0-135,3 0 0,-7 0-201,-1 0 163,0 0 1,-1 0 0,-3 0 21,-2 0 1,-6-4 69,1 0-243,-6 0 202,3 4 0,-6-1 0,-3-3-244,-2 3 1,-9-4 72,0 5 1,-4 0 115,3 0 0,-4 0-32,1 0 0,1 0 5,-1 0 61,0 0 0,-2 0 0,2 0-36,3 0 0,4 0 167,0 0 0,6 1-58,2 3 184,3-3-150,1 4 1,6-5 0,6 0 141,5 0 0,5 4-118,1 0 1,5 0-32,2-4 0,2 0-793,-2 0 1,-2 0 704,-5 0 0,-5 5 0,-2 1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2T01:27:30.378"/>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brush xml:id="br2">
      <inkml:brushProperty name="width" value="0.09071" units="cm"/>
      <inkml:brushProperty name="height" value="0.09071" units="cm"/>
    </inkml:brush>
  </inkml:definitions>
  <inkml:trace contextRef="#ctx0" brushRef="#br0">1839 13454 7569,'-7'0'-338,"2"0"437,5 0 63,-5 0 377,4 0-222,-4 0 535,5 0-777,0 5 1,0-3 74,0 6 1,0 0 0,0 3 0,0 2-90,0 2 0,0-1 67,0 5 0,4 1-120,0 7 0,3-2 93,-3 6 1,4-2-118,-5 1 1,6 3 18,-1-2 0,-2-2-91,2 1 1,-1-3 20,5 4 1,-5-7 101,1-1 1,0-1-46,3-3 0,-3-1 29,-1 1 0,0-5-32,0 1 1,2-2 19,-5-1 1,1-1-57,-1 0 0,-3-3 41,3 0 0,1-5-13,-1 5 30,0-5-11,-4 2 144,5-5 1,-3-4-135,6 0 1,-2-6 22,2-2 1,2 0-7,-2-7 0,-2 0-23,2-4 0,-1 4-41,5 0 0,-1 0-11,0-4 1,1 4-91,-1 0 0,-3 4 79,0-4 1,-2 5 38,1-2-16,4 4 1,-10 0 358,3 1-231,-3 4 118,-1-3-88,0 9-32,0-4 0,1 6-157,3 3 1,-1 6 72,4 5 1,1 7-61,3 1 0,1 0 73,-1 3 1,2 2-98,2-1 0,-1 0 61,5-5 1,0 0-27,4-3 1,0 1 56,0-4 1,-2-1 18,-2-4 1,-2-1 18,-6-2 1,0 1-51,1-5 1,-4-1 404,-1-3-259,1 0 1,2-5 148,-2-2 0,0-3-60,-4-2 0,4-3 99,-4 0 1,3-6-6,-3 2 0,4-3-99,-5-5 1,3 2-179,-3-6 0,-1-1 95,1-6 1,-1 3-248,-2-3 1,0 2 87,0 2 0,0 1-105,0 2 1,0 4 31,0 4 0,0 5-133,0 3 1,0 2-134,0 2 1,0 3-57,0 0-1430,0 6 795,0-3 1042,5 5 0,1 0 0,6 0 0</inkml:trace>
  <inkml:trace contextRef="#ctx0" brushRef="#br0" timeOffset="1">2855 13442 8009,'-6'0'88,"1"-5"345,5 4 0,0-3-233,0 8 0,0 2 19,0 6 1,0 4-226,0 3 0,0 4-138,0 4 1,0 2 137,0 5 1,1 4-66,3 0 1,-3 2 48,3-2 0,1-3-139,-1 3 0,0-2 36,-4-2 0,1-5 31,3-2 0,-3-3 64,3-1 1,-3-1 33,-1-3 0,0-3 16,0-4 1,0-1-44,0 0 1,0-3-162,0 0 1,0-5 30,0 5-740,0-5 324,0 2 569,0-5 0,5 0 0,1 0 0</inkml:trace>
  <inkml:trace contextRef="#ctx0" brushRef="#br0" timeOffset="2">3175 13477 8095,'-4'-8'-220,"0"0"305,1 6 125,3-3 0,0 6 97,0 3 0,0 0-121,0 7 0,3-1-38,1 9 0,5 4-13,-1 4 1,-2 4-111,2 0 1,-2 3 104,2 4 1,0-2-224,-4 2 0,4-4 2,-4-3 0,1 0-52,-1-4 0,-3 0-1,3-5 0,-2 0 152,2-3 1,-3 1-45,3-4 0,-3-1-28,-1-4-419,0 1 308,0-1 1,-1-5-249,-3-2 0,2-2-31,-6-2 454,1 0 0,-5 5 0,1 1 0</inkml:trace>
  <inkml:trace contextRef="#ctx0" brushRef="#br0" timeOffset="3">2878 14048 7707,'-11'0'-134,"-1"0"0,5-2 1566,-1-1-463,5 1-698,-2-3 0,7 1-47,1 1 0,4-5-15,4 4 1,6-3-193,2 3 1,6-5 82,2 1 0,8-1-474,0 2 0,-2-3 253,-3 2 1,-1 2-221,2-2 1,0 6 154,-4-2 0,0-1 186,-4 1 0,4-5 0,3 3 0</inkml:trace>
  <inkml:trace contextRef="#ctx0" brushRef="#br0" timeOffset="4">3472 13522 8066,'0'-6'20,"0"-4"456,0 9-112,-5-5-7,4 6-229,-4 0 1,5 2 55,0 2 0,0 2-139,0 5 0,0 7 100,0 5 1,1 1-199,3 6 1,-2 1 56,6 3 0,-4 0-126,3 1 1,-4-5 20,1 1 0,1-5-149,-2 5 0,1-7 60,-4-1 0,0-2 99,0-6 1,0 1 113,0-5 1,0 1-92,0-1 1,0 0 204,0 1 0,-4-5-77,1 1 322,-1-5-93,-1 7 39,3-9-128,-3 4-129,5-5 1,2 4-6,1 0 0,0 0 19,5-4 0,0 0-45,8 0 0,-2 0 28,5 0 0,0 0-28,4 0 0,3-4-50,1 0 1,1-1-8,-2 1 0,-1 3-88,1-3 1,-2-1 79,-1 1 1,-1-1-6,-3 1 0,1 3 23,-5-3 0,1 3-80,-5 1 64,0 0-144,1 0 1,-5 0-359,1 0-413,-5 0 181,2 0 1,-7 0 52,-1 0 704,1 0 0,-8 5 0,4 1 0</inkml:trace>
  <inkml:trace contextRef="#ctx0" brushRef="#br0" timeOffset="5">3483 13876 6344,'0'-6'1070,"0"1"0,2 5-612,1 0 1,5 0-207,7 0 1,3 0-28,5 0 13,10 0-904,-3-5 696,5 4 52,-2-4 1,-5 5-337,2 0 167,3-6 0,-9 4 141,3-6 0,-7 6-201,-1-2 1,-5-1-209,1 1 0,-2-1 179,-2 1 1,-3 3-1211,0-3 752,-6 3 730,3 1 0,-5 0 0,0 0 0</inkml:trace>
  <inkml:trace contextRef="#ctx0" brushRef="#br0" timeOffset="6">3495 13579 8072,'0'-11'423,"0"0"1,0 3-297,0 0 0,0 1-203,0-5 155,5 6 274,1-4-178,6 9 1,4-8 17,3 5 1,3-4-110,1 4 0,4-3-209,4 3 134,2-5 1,1 8-1,-1-3-276,-2 3 0,2 0 33,-3-3 1,-1 2-107,2-1 1,-6 1 156,2 2 1,-3 0-62,-1 0 1,0 0-115,-1 0 0,-3 0 1,0 0 357,2 0 0,-5-5 0,1-1 0</inkml:trace>
  <inkml:trace contextRef="#ctx0" brushRef="#br0" timeOffset="7">4226 13477 7874,'-7'-5'339,"1"3"136,2-2 1,3 3-222,-9 1-177,9 5 1,-5 3 69,6 7 1,0-1-126,0 5 0,0 4 48,0 4 1,2 4-137,2 0 0,-3 2 22,3 1 1,1 3-80,-2-3 1,3 3-28,-3-7 1,0 0 110,5 0 1,-6-6-131,2-1 1,-3-1-1,0-7-371,3-1 485,-3-2 1,5 0-324,-6-1-294,0-4 75,0 3 354,0-9 0,1 4 243,3-5 0,-3-10 0,4-3 0</inkml:trace>
  <inkml:trace contextRef="#ctx0" brushRef="#br0" timeOffset="8">4214 13705 8011,'0'-18'144,"-5"2"1,4 8 197,-3 1-356,3 4 235,1-2 111,0 5 1,5 1-161,3 3 0,3 4 51,4 7 1,-1-1-152,5 5 0,-1-1 118,1 1 0,3 2-315,-3-2 0,2 2-113,2-2 1,0 1 0,-2-4 145,-2 2 0,2-8-181,-6 2 135,5-3 1,-6-2 77,5 1 9,-5-6 11,3 3 0,-6-5 235,1 0 26,-6 0 129,4 0 390,-4 0-489,1-5 0,-2-1 114,-5-5 1,0-1 58,0 1 1,0-2 29,0-2 1,0-3 208,0-5-436,-5 0 0,4-1-85,-3-2 1,1 0 0,1-4-1,-2-2 157,1-1 1,-2-1-607,1 0 261,1 4 1,3 0 130,0 7-783,0-2 321,0 12-850,0-3 594,0 4 296,0 6-1083,0 1 0,1 5 1420,3 0 0,7 5 0,7 1 0</inkml:trace>
  <inkml:trace contextRef="#ctx0" brushRef="#br0" timeOffset="9">6110 13248 8103,'-6'-5'94,"1"4"0,0-4 198,-3 5 0,2 0 182,-2 0-373,0 0 0,-3 0 120,0 0 1,-1 0-141,1 0 0,-2 5 142,-2 2 1,2 4-157,-2 0 1,1 2-95,-1 2 1,2 1 126,-2 3 0,-2 4-65,2 0 1,-1 1 81,0 7 1,4-1-178,-4 4 0,8 1 116,0-1 0,5 2-145,0 2 0,1-3 94,2 3 0,0-2-81,0-2 0,2-1-22,1-3 0,3 2-101,1-5 0,5-1 84,-1-3 0,0-1 70,5-3 0,1-3 59,2-4 0,2-2-61,-2-2 1,4 0 45,-1-4 0,1 0-36,4-4 1,1 0 19,-1 0 0,3-5 10,-3-3 0,-1-3 4,-3-4 1,4-2 13,-1-2 1,2-2-30,-1 2 0,-4-7-12,0 0 1,-2-5 12,-6 4 0,4-3 189,-3 3 0,-5-4-108,-3 0 0,-4-2 200,3-1 0,-4-4 6,1 0 1,-4-2-114,-4 2 0,-3 3 1,-4-3 1,-2-2-30,-2 2 1,1 0-212,-5 4 1,0 1 139,-4 3 1,-3 2-477,-1 5 1,-1 5 191,1 3 0,3 7-415,-2 4 0,-2 3 53,1 1 1,0 3-161,4 4 0,6 2 748,1 10 0,-1 5 0,-1 6 0</inkml:trace>
  <inkml:trace contextRef="#ctx0" brushRef="#br0" timeOffset="10">5813 13659 7969,'-6'0'0,"1"0"0,5 0 0,5 0 0,1 0 302,6 0 0,0 0 475,4 0 1,1 0-421,6 0 0,4 0-186,-1 0 0,6 0 13,-1 0 1,3 0-51,4 0 0,-4 0-72,1 0 0,-1 0-120,-4 0 0,-1-3-52,2-1 93,-6-5 1,2 6 118,-8-4 1,1 4-21,-5-1 1,1 2-35,-5-2 1,1 3 110,-1-3-170,-5 3 1,1 1 198,-4 0-644,-1 0 0,2 1-444,-8 3 1,-3-2 899,-4 6 0,-6 0 0,0 3 0</inkml:trace>
  <inkml:trace contextRef="#ctx0" brushRef="#br0" timeOffset="11">7241 13362 7669,'0'18'1051,"0"4"-693,0-3 1,0 7-388,0 5 0,1 2 112,3 1 1,-3 5-139,3 3 1,-3-1 53,-1 1 0,0-2-119,0 2 1,2-2 94,1-6 1,-1-4-120,1 1 1,-1-10 48,-2 2 0,1-8 74,3 1 0,-3-4-199,3 0 169,2-1-411,-5-4 0,6-2 462,-3-5 0,2 0 0,5 0 0</inkml:trace>
  <inkml:trace contextRef="#ctx0" brushRef="#br0" timeOffset="12">7743 13477 7943,'0'-12'-480,"0"1"1,0 3 1732,0 1-858,0 4 1,0-3 180,0 2-344,0 3-46,0-4 0,-5 5-299,-2 0 0,-5 5 92,-3 2 1,-1 1-87,-4 3 1,-1-2 86,2 6 1,-3 2-96,-1-2 0,2 4 53,2-4 1,-1 4 98,4-3 0,2-1 24,7-4 1,-2 4-41,5 1 0,0-1 24,4-4 0,2 1-2,1-1 1,4-1 27,4-2 0,1 2-22,-1-2 1,5 1-47,3-2 1,0 2 8,4-5 1,-2 4-11,5-5 1,-2 5-110,-1-4 0,0 5 127,0-2 1,-2 2-144,-1-1 0,0 2 119,-5-2 1,-1 2-138,-6 1 1,1 1 99,-6-1 1,1 4 101,-4 0 1,-2 2 0,-6-2 1,-1-1 103,-10 5 0,0-4 37,-4 4 1,-3-5-44,-1 2 0,-4-4-58,5 0 0,-6-1-4,2 1 0,3-6-452,4-2 0,2 1-578,5-1 932,6-1 0,0-8 0,4-1 0</inkml:trace>
  <inkml:trace contextRef="#ctx0" brushRef="#br0" timeOffset="13">8748 13477 7024,'-5'-7'1719,"4"2"-1405,-4 5 314,5 0 0,-4 5-522,0 3 0,1 7-115,3 4 1,-2 8 28,-2 3 1,3 7 123,-3 1 0,-1 5-319,2-1 1,-3-1 52,3 1 1,1-7-252,-1-1 0,1-1 173,2-6 0,0-4-39,0-4 0,0-5-11,0 1 1,2-3-20,1-5-458,-1 3 223,3-8 504,-5 3 0,0 0 0,0 1 0</inkml:trace>
  <inkml:trace contextRef="#ctx0" brushRef="#br0" timeOffset="14">8703 13568 8056,'0'-18'-421,"0"2"1,0 4 872,0 1 0,0-1 417,0 1-122,0 0-453,5 4 1,-3 2-113,6 5 1,-4 0 11,3 0 1,1 10-61,3 6 0,5 5 24,-1 6 0,5 2-158,-1 5 0,3 8-221,1 0 1,-1 5 172,1-5 0,0-3-315,0-1 1,0-3 179,0-5 1,-4-3-12,0-8 0,-5 1 76,1-5 0,-2-1 37,-2-6 1,-1 2 7,-2-2 1,1-2 13,-6 1 0,1-3-709,-4 4 232,0-6 536,0 9 0,-5-5 0,-1 5 0</inkml:trace>
  <inkml:trace contextRef="#ctx0" brushRef="#br0" timeOffset="15">8646 13979 7836,'1'-6'512,"3"2"0,3-1-70,9 1 0,-3 0-231,7 4 1,4 0 34,6 0 0,4-4-633,4 1 0,-1-2 142,5 1 16,0 3 0,4-10 0,-1 5 0</inkml:trace>
  <inkml:trace contextRef="#ctx0" brushRef="#br0" timeOffset="16">10359 13431 8096,'0'-6'0,"-4"-1"-184,0 3 218,-5 3 0,4-5 13,-2 2 1,-4 3 105,4-3 1,-3 3 101,-2 1-60,1 0 0,-1 0-149,1 0 0,0 1 86,-1 3 1,4 2-65,1 6 1,-1 0-34,-3 3 1,3 3 98,1 5 0,-1 1-108,-3 3 0,-1 2 84,1 5 0,3 1-191,1-1 0,4 0 115,-1 0 0,3-1-73,1-2 0,1 0 95,3-4 0,2 0-213,6-4 1,3-6 46,0-1 1,5-4 100,0 0 1,1-2 214,2-3 1,0-1-129,0-6 0,3 0 150,1 0 1,1-6-47,-2-1 1,-1-5 33,1-3 0,1 1-36,-4-5 1,2 0 121,-6-4 0,-2-1-195,-2-2 0,-2 1 60,-2-1 0,-5 2-216,-2 1 1,-4-1 50,-4-3 0,-3 2-376,-9-6 1,-1 6 170,-6-2 1,-5 3-308,-2 1 0,-3 0 227,-2 1 0,-2 4-206,3 3 0,-3 7-275,7 4 0,2 3-13,1 1 777,8 0 0,3 5 0,4 1 0</inkml:trace>
  <inkml:trace contextRef="#ctx0" brushRef="#br0" timeOffset="17">11010 13145 7986,'0'-11'0,"0"0"480,0-1 128,-5 1 147,3 4-7,-3-3-142,0 9-380,4-4 1,-5 10-2,2 3 0,1 7-159,-4 4 0,0 7 96,0 5 1,-3 7-146,2 4 1,2 4-45,-2 3 0,0-1-171,-3 6 0,-2-1-680,-2 4 1,2 0 595,-2 0 0,1-7-6,-1-1 0,2-6 7,-2 3 1,2-5 92,2-7 0,3 0 21,1 0 1,4-4 334,-1-4 1,-1-3 90,1-4 0,-1 1-29,2-4 0,1 3 140,-2-4 1,2 0-198,-2-3 1,3-5 58,-3 1-67,3-1-601,1 0 112,0 3-980,0-9 1304,0 4 0,0-5 0</inkml:trace>
  <inkml:trace contextRef="#ctx0" brushRef="#br0" timeOffset="18">11192 13477 7864,'0'-7'449,"0"2"1,0 4 3,0-3 173,0 3-416,0-4 1,0 6 15,0 3 1,0 2-103,0 6 0,0 3 102,0 0 1,4 9-182,0-1 0,0 7 33,-4 1 1,4-1-154,-1 5 1,1-7 3,-4 6 1,2-4 38,1 1 0,-1 2-41,1-3 0,3-2 58,-3-1 1,2-3 180,-1-1 1,-3-4-134,3 0 0,-1-5-76,1 1 1,-3-2 82,3-2 0,-3 1-131,-1-1 0,0-3 118,0-1-22,0-4-411,0 2-122,0-5 0,0-5 1,0-2-1</inkml:trace>
  <inkml:trace contextRef="#ctx0" brushRef="#br0" timeOffset="19">12277 13511 8010,'0'-12'-14,"0"1"16,0 0 1,0 3 117,0 0 0,0 5 221,0-5 48,0 5 1,-3-3 146,-1 2-388,0 3 177,4-4-305,0 5 0,0 5 79,0 3 0,0 7 40,0 4 0,4 4-152,0 3 1,1 4 75,-1 4 0,-3 0-142,3 0 0,1 4 31,-2 0 1,5-1-92,-4-6 1,1 0 107,-1-4 0,-3 0-97,3-4 0,1-6-44,-1-1 0,1-1 135,-1-4 0,-2 3-275,6-6 210,-6 2 0,3-2-675,-5-1 259,5-4-422,-3 2 421,3-5 519,-5 0 0,-5-5 0,-2-2 0</inkml:trace>
  <inkml:trace contextRef="#ctx0" brushRef="#br0" timeOffset="20">12186 13545 7977,'0'-18'0,"0"4"-8,0 3 0,0 6 86,0-6 0,4 2-43,0-3 0,5 2 138,-2 2 1,5-2 134,3 3 0,-1-3-239,5-2 0,0 4 83,4 1 1,1 3-140,2-4 0,2 6 71,3-2 0,1 3-110,-6 1 1,1 0 73,-4 0 1,-2 5-93,-2 3 0,2 2 33,-6 1 0,0 1-64,-4-1 1,1 4-107,-1 0 1,-4 6 66,-4-2 0,-1 2-73,-2 2 0,-2 0 93,-1 0 1,-7 0-59,-6 0 1,-4-1 67,1 1 1,-3-1 82,0-3 0,-5 1 54,0-5 0,4 1-71,4-5 1,5 0 448,-1 1-286,2-1 1,3-3 252,3-1-289,2-4 0,5 3 26,0-2 0,3-1-14,1 4 1,9-3 8,-2 4 1,5-1 11,-1 5 1,3-5-43,4 1 0,1 0 40,0 3 1,4-3-35,-1-1 1,1-3 30,-4 4 0,-2-5-32,-1 5 1,0-5 33,-5 0 0,0 3 81,-3-3-149,-1 1 1,-1-3-352,-2 3 212,2-3 0,-7 5-1358,4-6 1040,-4 0 0,2 1-1470,-5 3 1856,0-3 0,0 4 0,0-5 0</inkml:trace>
  <inkml:trace contextRef="#ctx0" brushRef="#br0" timeOffset="21">13088 13477 7907,'0'-7'-191,"0"-3"417,0 4 8,0-6-18,0 1 1,0 3 278,0 1-82,0 4-95,0-7-160,0 9-74,0-4 1,0 6-182,0 3 1,0 2 128,0 6 0,0 4-148,0 3 0,-1 8 139,-3 3 1,2 3-109,-6 1 1,6 2-95,-2 2 79,-3 3 0,5-1-11,-6-2 0,6-6 55,-2-2 1,-1-4-126,1 1 0,-1-5 77,1-3 1,3-1-83,-3-3 1,2-2 95,-2 2 1,2-6-142,-1-1 1,1-4-244,2 3-119,0-4 347,0 2 0,2-5 246,1 0 0,4-10 0,4-3 0</inkml:trace>
  <inkml:trace contextRef="#ctx0" brushRef="#br0" timeOffset="22">13111 13522 7932,'-5'-16'0,"4"3"20,-3-2 44,3 2 1,1-2 38,0 0 0,1 0 130,3 3 1,-2 2 12,6 2 0,-4-1 203,3 6-221,-4-6 0,7 7-14,-2-1 0,-2 4-190,2 7 0,-1 0 73,5 11 1,-1 6-54,1 5 1,-1 7-90,0 1 0,2 5 59,2-1 0,-2 2-257,2 2 1,-2-5 98,-2-3 1,5-4 0,-1-4 1,1-2 71,-1-5 1,-2-1-143,2-3 1,-2-3 54,-1-4 1,-1-2 90,0-3 1,-3 2-321,0-5 220,-1 5-773,0-8 449,3 4 491,-9 0 0,-1-3 0,-6 3 0</inkml:trace>
  <inkml:trace contextRef="#ctx0" brushRef="#br0" timeOffset="23">13020 13888 7878,'-7'-5'0,"2"2"113,5-4 1,5 0 174,3 0 0,2 2-149,2 5 1,4-2-167,3-2 0,3 3 95,1-3 0,3 2-95,1-2 1,7 3-576,-3-3 415,4-2 1,-7 3-818,2-5 1004,3 6 0,-3-8 0,4 3 0</inkml:trace>
  <inkml:trace contextRef="#ctx0" brushRef="#br0" timeOffset="24">13648 13534 7861,'-10'-12'61,"2"1"1,3-1 247,5 1-124,0 0 213,0 4 1,0 1 250,0 2-455,0 3 0,0 5 0,0 7 1,4 8-103,0 0 0,1 8-18,-1 3 1,-3 5-152,3 3 0,-3-2 31,-1 6 1,0-5 100,0 1 1,4-2-331,0-2 0,-1-5 116,-3-2 0,4-7-31,0-1 0,0-9-20,-4 2-126,5-3 104,-4 2-150,4-5 267,-5-1 1,0-6 31,0-3 0,0 2 9,0-6 1,-1 1-22,-3-5 0,3 1 149,-3-1 1,-1-3-99,1 0 1,-1-5 216,1 1 0,3-3 23,-3-1 1,2 0 34,-2 0 0,3 1 36,-3-1 0,3 4-4,1 0 105,0 5-246,0-3 0,5 11-109,2 2 0,1 3 105,3 1 0,-2 5-125,6 2 0,3 9-13,1 3 1,3 2 23,1 2 0,-1 0-118,1 0 1,4 0 89,0 0 1,-1-4-110,-3 0 1,0-5 83,0 1 0,-4-4 90,0-3 0,-5-2-65,1-2 0,-2-3 256,-2 3 0,1-3-3,-1-1 0,0-1 2,1-3 1,-5-1 45,1-2 1,-5-4-112,0 4 1,2-5 99,-1-3 0,0 1-68,-4-5 1,-1 0-106,-3-4 1,-2 0 73,-6 1 1,5-3 8,-1-1 0,0-3-196,-3-6 1,0 0 118,-1-3 0,4 6-489,1-2 1,4 3 201,0 1 1,1 2-320,2 5 1,0 5 250,0 3 1,2 2-673,1 2 0,0 5 348,4 2 0,1 3 580,4 1 0,4 0 0,2 0 0</inkml:trace>
  <inkml:trace contextRef="#ctx0" brushRef="#br0" timeOffset="25">14356 13477 8084,'6'-5'-541,"-1"3"-721,-5-8 1626,0 4 1753,0-1-1118,0 2-569,0 5-461,0 5 1,0 3 115,0 7 0,2 3-94,2 5 1,-2 5-105,6 2 90,-6 8 1,8-2-147,-2 2 1,-2-3 66,2 0 1,-4-2-22,3-3 1,-3-2 85,4-5 1,-6-5-32,2-3 1,1-2 21,-1-2-237,0 0-7,-4-4 0,1 2-314,3-6 214,-3 1-533,4-4 923,-5 0 0,-5 0 0,-1 0 0</inkml:trace>
  <inkml:trace contextRef="#ctx0" brushRef="#br0" timeOffset="26">14265 13454 8013,'0'-12'30,"0"1"1,0 0 134,0-1 1,1 1-51,3-1 0,2 5 52,6-1 1,0 4 308,3-3-301,3 4-45,5-2 1,1 1-12,3 0 0,2 2 7,5 6 1,0 2-6,1 5 0,-1 1-185,0-1 44,-5 6 34,4 1 1,-7 4-141,4 1 80,-9 0 22,5 0 0,-13 4-91,2-1 1,-6 5 74,-1-5 0,-6 6-208,2-2 1,-8 0 9,-3 0 1,-9-1 50,-3 2 1,-4-3 137,-3-5 1,-3-1-37,-6 1 1,1-1 219,0-3-706,-5-3 502,3-4 1,-3-1 551,4 1-238,1-6-140,5-1 1,2-5 302,8 0-224,3 0-530,4 0-919,6-5 1265,1-1 0,10-6 0,1 1 0</inkml:trace>
  <inkml:trace contextRef="#ctx0" brushRef="#br0" timeOffset="27">15235 13454 7777,'0'-7'539,"-1"-1"-97,-3 4-141,3-5 0,-9 8-119,2-3 1,-2-1-15,-1 1 1,2 0-146,-3 4 0,4 5 124,-8 3 0,0 2-147,1 1 0,-6 1 54,2-1 0,2 2-99,-3 2 0,7-1 87,-3 5 0,0 0-70,1 4 1,1 4 39,6-1 0,-1 5-137,5-5 0,0 5 33,4-5 1,0 5 68,0-4 0,7-1-115,4-3 1,2-1 126,6-3 0,0-2-27,4-1 0,0-5 9,0 1 1,3-2 9,1-7 1,3 1 15,-3-4 0,3 0 13,-3 0 0,1-1 89,-1-3 1,-3-2-69,2-6 1,0 0 84,0-3 1,-3 1-54,0-5 0,0 0 94,-4-4 1,-3 0-105,0 0 0,-4 0-21,0 0 0,-6 0-2,-2 1 1,-4-1-8,-4 0 0,-2 0-167,-6 0 0,-4 0 53,-3 1 0,-4 0-349,-4 3 0,-2-1 162,-5 4 0,1 1-305,2 4 1,0 1 191,4 2 0,2-1-306,6 5 697,-3 1 0,9 3 0,-3 0 0</inkml:trace>
  <inkml:trace contextRef="#ctx0" brushRef="#br0" timeOffset="28">15669 13420 7959,'0'-12'299,"0"1"1,-1 4 145,-3 4 300,3 1-610,-4 2 1,5 5 31,0 3 1,0 7-10,0 4-112,0 8 148,0-3 1,1 9-286,3-3 86,-3 8-124,10-2 1,-9 3-292,6-4 178,-6-1 1,8-1-209,-2-3 0,-3-2 250,-1-5 0,1-5-189,-1-3 316,0-2-37,1-2-66,-4 1-302,4-1-289,-5-5 767,0-1 0,0-5 0,0 0 0</inkml:trace>
  <inkml:trace contextRef="#ctx0" brushRef="#br0" timeOffset="29">15681 13522 7906,'-5'-16'275,"4"3"-58,-3-2 0,2 2 201,2 2 43,-5 4-129,4 2-115,-4 5-41,5 0 1,5 5 54,3 3 0,2 7-325,1 4 97,1 3 1,-1-3 38,1 0 1,3 0-208,0 4 0,0-5-1,-3-3 0,3-2-284,0-2 313,5 0-26,-7-4 1,7-2 17,-4-5 1,0 0 62,-1 0 0,-2-1 13,2-3 1,-2-3 5,-2-4 1,1 0-31,-1-1 1,1 1 241,-1-1 0,0 0-42,1-4 0,-1 2 158,1-5 1,-5 4 344,1-4-391,0 0 0,-2 1 100,-2 3 1,1-1 50,-1 0-194,-1 1 1,-1 5 56,1 2 0,0 8-307,5 8 1,-6 7 13,2 4 0,1 4 17,-1 4 0,1 3-16,-1 8 1,-3-1 64,3 5 1,1 0-263,-1 3 1,1 0 81,-1-3 1,-2 0 12,6-8 0,-4 0 33,3-11 80,-4 2 0,3-12-83,-2 2-42,-3-2 85,4-2-58,-5-4-641,5 3 73,-3-9 714,3 9 0,-5-8 0,0 3 0</inkml:trace>
  <inkml:trace contextRef="#ctx0" brushRef="#br0" timeOffset="30">17051 13465 7939,'0'-11'0,"-1"3"0,-3 1 653,3-1 147,-4-3-257,5-1-319,0 6-3,0 1 137,-5 5-485,4 0 98,-4 0 1,5 10 70,0 5 1,1 7-86,3 4 0,-2 0 19,6 4 0,-1 4 44,5 4 1,0 2-299,4-2-395,-4-8 644,10 8 0,-9-10-140,2 3 1,1-3 116,0-5 1,0-6-36,-1-1 1,-2-4 44,2 0 1,-3-1 9,-5 0 0,2-3-358,-5 0 613,5-6 0,-8 5-1328,3-4 1105,-3-1 0,-6 3 0,-1-5 0</inkml:trace>
  <inkml:trace contextRef="#ctx0" brushRef="#br0" timeOffset="31">17531 13420 7864,'0'-12'279,"0"1"0,0-1 174,0 1-352,0-1 102,5 6 358,-4-4-188,4 9-474,-5-4 143,0 10 0,0 2 39,0 8 1,-3 8-92,-1 8 0,-5 3 90,1 4 0,-6 3-146,-1 4-1126,-5 1 1053,7 0 0,-7-4 46,5 0 0,-1-7-147,5-1 1,0-1 45,-1-6 1,5-2-11,-1-6 1,5-2 100,0-6 0,1 1-293,2-1-15,-5 1 544,4-6-645,-4 4 512,5-9 0,0-1 0,0-6 0</inkml:trace>
  <inkml:trace contextRef="#ctx0" brushRef="#br0" timeOffset="32">17896 13317 7947,'0'-18'164,"0"1"-92,0 11 1,-1 1 648,-3 5-282,3 0 152,-4 0-444,0 0-102,4 10 26,-9-2 117,3 13 47,1 2-95,-4 1 1,3 11 47,-4-1 0,0 1 33,-1 7 1,1 0-476,-1 4 0,1-4-29,-1 0 1,1-7-168,0-1 1,3-1 205,0-6 0,2-2 91,-2-6 1,0 2 37,4-6 0,0 0-246,4-3 137,0-1-266,0-5 87,0-1 272,0-5 1,-5-5 0,-2-1 0</inkml:trace>
  <inkml:trace contextRef="#ctx0" brushRef="#br0" timeOffset="33">17839 13374 8041,'0'-15'333,"0"-1"0,4 1-115,0 4 1,0 3-5,-4 1 1,1 4 403,3-1-21,-3 3-360,4 1 1,0 2 55,3 6-225,2 5 1,1 13 119,1 1 0,-1 6 0,1 0-113,-1 4 1,1 6 42,-1-1 1,0 1-131,1-1 0,3-2-211,0-1 0,6-5-248,-2 0 0,-2-3 17,2-5 0,-5-3 216,2 0 0,-4-4 70,0-4 1,-1-3 0,1 0-283,-1-3 122,-5-1 157,5-2-323,-10-1-425,4-5 286,-5 0 633,-5 0 0,-2 0 0,-4 0 0,-5 0 0,-2 0 0</inkml:trace>
  <inkml:trace contextRef="#ctx0" brushRef="#br0" timeOffset="34">17679 13876 7870,'0'-11'540,"0"3"187,0 1 0,0 3 209,0-4-653,6 6 1,0-3-1,7 3-41,2-1 0,4 0-28,8-5 0,2 5-176,5-5-329,0 5 1,0-3-378,1 2 1,-1 3 55,0-3 0,-1 3 612,-2 1 0,2-5 0,-4-1 0</inkml:trace>
  <inkml:trace contextRef="#ctx0" brushRef="#br0" timeOffset="35">18388 13442 7864,'0'-11'478,"0"0"-25,0-1 237,0 6-444,0 1-33,5 5-40,-4 5 0,5 2-64,-2 9 51,-3 6 0,10 4-25,-4 4 0,-1 5-76,2 3-278,-5 5 0,6-6 186,-6 4 1,2-4-143,-1 1 1,1-3-1,3-5 77,-4-3 0,1-4-27,-1-4 1,3 1-121,-3-5 1,1-4-99,-1-3-493,-3 0 23,4-2-51,-5-1 525,0-5 339,-5 0 0,3-1 0,-6-3 0,0-2 0,-3-6 0</inkml:trace>
  <inkml:trace contextRef="#ctx0" brushRef="#br0" timeOffset="36">18308 13499 7864,'5'-16'0,"0"2"0,2-5 0,4 4 373,-4-4-106,3 5-56,2-3 1,4 6 418,3-1-468,3 1 1,2 0 216,3-1-166,2 6-54,5-4 1,0 8-155,1-1 51,-6 1-79,4 2 85,-9 5 1,4-2-1,-7 5-218,-2 0 1,-2 4 88,-6 3 1,-1-1-16,-2 5-379,-3 0 187,-5-1 0,-5 3-56,-3-2 1,-7 3 122,-4 1 0,-2 0 93,-2 0 1,-4 1 49,0 2 0,-3-2-40,3 3 1,-3-7 99,3-1 1,4-1-93,4 1 1,7-2 335,0-6-173,6 1 0,6 0 0,0 2 116,0 1 0,5 1-1,3-5 1,3 1-6,4-1 1,-1 0-8,5 1 0,0-5-107,4 1 1,0-2-1,0 2 144,0-4-107,0 2-105,-1-5 1,-3 6-261,0-3 116,-5-3 0,3 4-260,-6-5 0,1 0 69,-1 0 340,-4 0 0,3 5 0,-4 1 0</inkml:trace>
  <inkml:trace contextRef="#ctx0" brushRef="#br0" timeOffset="37">19061 13442 7902,'0'-17'0,"0"0"47,0 6 1,0-1 445,0 1 555,0-1-399,0 1-177,0 5-281,0 1 0,0 6 27,0 3 1,0 7-58,0 8 1,2 4 0,1 4 0,-1 2-116,2 5 1,-3 2 45,-1 2 0,4 1-249,-1 3 1,1 1 121,-4-5 0,4 0-164,0-4 1,3-4-557,-3-4 556,5-2 1,-6-2 0,3-3-470,-1-4 334,4-2-399,-8-2 56,9 1 677,-8-6 0,-2-1 0,-7-5 0</inkml:trace>
  <inkml:trace contextRef="#ctx0" brushRef="#br0" timeOffset="38">19541 13397 7831,'-5'-7'-77,"4"-3"58,-3 3 1,-1 0 143,1 0 111,0-1 0,4 0 345,0 1-161,0 4-153,0-2-146,0 5 0,0 5-143,0 3 0,0 7 84,0 4 0,-1 8 82,-3 3 0,2 8-154,-6 4 1,4-1 98,-3 1 1,0 0-307,0 3 0,-4 0 94,4-4 1,1-5-38,-2-6 0,5-4-85,0 1 0,-2-8 74,1-4 0,0-3-94,4 0 0,0-5-86,0 1-381,0-5 63,0 2 669,0-5 0,4-5 0,0-3 0,-1-2 0,-3-2 0</inkml:trace>
  <inkml:trace contextRef="#ctx0" brushRef="#br0" timeOffset="39">19507 13374 7889,'0'-18'379,"0"2"691,0 4-803,0 1 1,1 3 37,3 1-89,2 4 1,6 3-1,-1 8 0,1 7 107,-1 4-108,0 7-66,1 4 0,0 5 54,4 3 0,0 7-68,3 4 1,-1 2-209,-3-2 1,-1-5-49,5 1 1,-4-7-126,4 0 0,-3-2-119,3-2 1,-4-5 166,4-2 1,-5-3 120,1-1 0,-2-5-30,-2-3 1,1-2-146,-1-2 8,1-5 1,-5 3-682,1-5 171,-6 0 44,3-4 0,-10-1 710,-2-3 0,-3 3 0,-7-15 0,-1 4 0</inkml:trace>
  <inkml:trace contextRef="#ctx0" brushRef="#br0" timeOffset="40">19415 13888 8357,'6'-12'271,"1"1"0,3 5-103,2 2 1,4-1-104,3 1 1,3-1-29,1 1 1,0 3-171,-1-3 0,5 1-57,0 0 0,4 1-350,0-1 1,-2 0-524,1-1 1063,-4 3 0,2-9 0,-5 3 0</inkml:trace>
  <inkml:trace contextRef="#ctx0" brushRef="#br0" timeOffset="41">20032 13397 7847,'0'-12'0,"0"5"0,0-1 0,0 4 185,0-3 185,0 4 163,0-7 112,0 9-570,0-4 1,1 6 94,3 3 1,-2 7-83,1 8 1,2 8 51,-1 3 0,0 4-187,-4 5 0,4-3 26,0 6 0,1-5-91,-1 1 1,-2-4-131,6-3 140,-6 2 0,5-10 27,-4-1 1,0 0 91,5-7 0,-6 1-166,2-5 0,1 0 90,-1 1 1,1-6-139,-1-2 0,-3-2-107,3 2-253,-3-2 0,-2 3 117,-3-5 0,-2-2 440,-6-1 0,1-4 0,-1-4 0</inkml:trace>
  <inkml:trace contextRef="#ctx0" brushRef="#br0" timeOffset="42">19895 13465 7837,'0'-11'-259,"0"-1"240,0 1 1,0 3 167,0 1-168,0-1 1,4-3 112,0-1 0,3 5 65,-3-1 1,5 4-27,-1-3 0,2 3 15,1-4 1,1 4 6,-1-3 0,4 4-11,1-1 0,0-1-18,-1 2 0,-1-3-13,5 3 1,0 1 22,4-1 0,1 0-105,3-1 1,-3 3 108,3-3 1,-3 4-201,-1 4 0,-6 2 99,-1 6 1,-4-1-130,0 1 0,-2 0-14,-3 3 1,-1-1-4,-6 5 0,-7-3-63,-4 3 1,-2-4 24,-6 4 1,-4-1 0,-3 1 0,-5 1 32,4-5 1,-3 1 97,3-5 0,1 0-62,3 1 1,5-2 340,3-2-219,2 2 95,7-9 68,1 4 1,10-5-67,2 0 0,9 0 83,3 0 1,2 0-22,2 0 1,5 1-102,3 3 0,-2-3 5,1 3 1,-3 3-107,3 0 1,-4 2 91,0-1 0,-2 3-180,-1 1 1,-4-1-30,0 4 1,-5-1 99,1 1 1,-3 2-159,-4 2 0,-2 1 37,-2-5 1,-4 4-106,0-3 0,-7 3 38,-8-4 1,0 4 0,-8-4 1,1 0 95,-8-3 0,0-1 145,-5 1 1,5-5-53,-1 1 0,6-6-74,-2 2 0,7-2-49,1-2 1,9 0 62,-2 0 1,7 0-496,-2 0 369,4-6 0,-1 0-586,8-5 784,-3-1 0,15-4 0,-4-2 0</inkml:trace>
  <inkml:trace contextRef="#ctx0" brushRef="#br0" timeOffset="43">20626 13397 7865,'-4'-12'391,"0"1"-209,1-1 0,3 5-59,0-1 1,0 4 68,0-3 880,0 4-288,0-2-216,0 5 1,1 5-516,3 3 0,-3 7 58,3 4 1,-2 4 54,2 4 0,-3-2-131,3 5 1,-1 1 76,1 3 0,-3 0-114,3 1 0,-2-5 65,2 1 0,-3-5-182,3 5 0,-3-6-37,-1 2 1,2-4-66,1-4 0,-1 1 46,1-5 1,-1 0 104,-2-3 0,0-1 46,0 1 0,0-5-77,0 1 266,0-6-229,0 3 127,0-5 1,5 0 97,2 0 0,4 0-22,0 0 0,2 0-65,2 0 0,-1-3-58,5-1 0,-1-1 41,1 1 0,2 1-165,-2-4 0,7 4 99,0-1 0,1 2-63,-4-2 1,0 3-37,0-3 0,-1 3 40,1 1 1,-4 0-151,0 0 0,-5-1-26,1-3-801,-2 2 374,-1-3-1251,-6 5 1922,-1-5 0,-15-1 0,-3-5 0</inkml:trace>
  <inkml:trace contextRef="#ctx0" brushRef="#br0" timeOffset="44">21197 13385 7938,'0'-11'691,"0"3"-345,0 1 854,0-1-405,0 2-435,0 1 1,0 7-113,0 6 0,0 1-119,0 10 0,0 1-13,0 7 1,0 2-137,0 5 0,4-2-7,0 2 0,5-2 139,-2 6 0,3-4-215,2-3 0,-1 0 29,1-4 1,-1 0-158,0-5 1,1-4 58,-1-3 1,5-2 24,-1-1 1,1-1 137,0 0 1,-4 0-9,3-4 0,2-2 50,-2-5 0,2 4-76,-2 0 1,-2 0 38,2-4 1,-1 0-6,1 0 0,-2 0 24,2 0 1,-2-2-13,-2-1 0,0 1-162,1-2 0,-1-1-30,1 2 0,-1-2-488,1 1 112,-1 2 0,0-6-153,1 4 234,-6-5 1,-1 3 483,-5-6 0,0 1 0,0-1 0</inkml:trace>
  <inkml:trace contextRef="#ctx0" brushRef="#br0" timeOffset="45">21209 13682 7807,'11'-11'-147,"0"1"201,1 2 0,-1 3 280,1 5 0,0-4-74,4 0 0,-2-1-9,5 1 0,0 3-87,3-3 0,-3-1-114,1 1 1,-3-1-411,2 2 0,2 0 242,-6-5 1,0 5-555,-4-5 1,0 4 171,-4-3 500,-2-1 0,0-3 0,2-1 0</inkml:trace>
  <inkml:trace contextRef="#ctx0" brushRef="#br0" timeOffset="46">21197 13362 7893,'0'-11'393,"5"0"49,3-1 1,3 1-12,4-1 1,2 5-135,2-1 0,1 4 361,-4-3 0,4 4-223,-1-1 0,2-1 15,2 1 0,5 1-158,3 3 0,2 0-141,1 0 1,-1 0-215,-3 0 0,2 0 139,-5 0 0,-1 3-531,-3 1 0,-5 1 291,-3-1 1,-2-3-2299,-2 3 1762,-4 3 0,-4-5 700,-6 6 0,-14-6 0,-7 3 0</inkml:trace>
  <inkml:trace contextRef="#ctx0" brushRef="#br0" timeOffset="47">22191 13408 7815,'0'-8'116,"0"1"1,4 3 428,-1-4-489,1 1-22,-4 0 225,0-3 0,1 9 465,3-3-371,-2-2 108,3 5-411,-5-4-770,0 5 545,0 5 0,0-3-198,0 6 1,0-4-943,0 3 1315,0 1 0,5 3 0,1 1 0</inkml:trace>
  <inkml:trace contextRef="#ctx0" brushRef="#br0" timeOffset="48">22214 13728 7705,'0'6'62,"0"4"0,0-3 521,0 4 1,0-3-182,0-1 0,0-3-158,0 4 1,0-4 48,0 3 97,0-4-265,5 7 6,-4-9 0,5 4-1244,-2-5 704,-3 0 409,4 0 0,-10 5 0,-1 2 0</inkml:trace>
  <inkml:trace contextRef="#ctx0" brushRef="#br1" timeOffset="49">1809 16573 7927,'-11'0'755,"5"0"-317,1 0 678,5 0-947,5 0 0,-3 0 4,6 0 0,-4 0-98,3 0 0,-3 1-36,4 3 0,-1-3 65,5 3 1,-1-2-160,0-2 0,1 3 70,-1 1 1,5 0-33,-1-4 0,9 0 30,-1 0 1,2 0 29,-2 0 0,4 0-22,-1 0 1,5-4 15,-5 0 0,6 1-56,-1 3 0,-2 0 65,1 0 1,-3-4-81,3 0 0,-3 0 29,3 4 0,-3 0-7,3 0 0,-3 0 4,4 0 0,-5 0-8,5 0 1,-2 0 31,1 0 0,3 0-16,-2 0 1,2-4 68,1 0 1,-4 1-58,1 3 0,-4 0 60,3 0 1,-1-4-70,2 0 1,-2 0 1,-2 4 0,-3 0-7,2 0 1,2 0-4,-1 0 0,3 0-3,-3 0 1,3 0 12,-3 0 0,5 0-30,-2 0 1,3 0 20,2 0 0,-1-1 1,0-3 0,0 3 47,1-3 1,-1 3 6,0 1 0,5-1-40,3-3 0,-1 2 5,1-1 0,-2 0-114,2-1 0,1 3 67,-5-3 1,4 3-19,-4 1 1,0-4 40,-3 0 0,3 1-43,0 3 1,4 0 41,-4 0 1,5-4-4,-1 0 1,2-1-71,2 1 0,0 3 66,-1-3 0,1-1 68,0 1 0,-1-1-50,1 1 1,0 3 7,-1-3 0,-3-1 0,0 1 0,0 0 100,4 4 0,-1 0-81,1 0 1,-1-3 4,-4-1 1,3 0-3,-6 4 1,5-1 7,-1-3 0,-2 3-118,2-3 0,-4 1 100,4 0 1,-4 1-23,4-2 1,-1-1 6,0 2 1,-1-2-18,-6 1 1,0 2 20,1-1 1,-1 0 6,0-1 1,-3 3 26,-1-3 0,-6 3 91,-1 1 0,-1 0 61,-7 0 1,-4 0 17,-3 0 134,-1 0-277,0 0 1,-2 1-217,-5 3 1,-1-3-235,-3 3 0,-4-1-356,-7 0 0,1-1 734,-5 2 0,-5-3 0,-5-1 0</inkml:trace>
  <inkml:trace contextRef="#ctx0" brushRef="#br1" timeOffset="50">6446 16288 7908,'0'-12'676,"0"6"0,0-1 35,0 4-462,5 1 0,0-4 116,3 2 0,2 3-231,-2-3 0,2 3 95,1 1 1,5 0-206,-1 0 0,5 0 76,-1 0 1,3 0-144,1 0 1,-1 0 2,1 0 0,4 0 17,0 0 1,3-1-43,-3-3 0,-1 3-191,-3-3 0,-4 2-684,0 2 417,-5 0-800,3 0 661,-11 0 662,-1 0 0,-10 6 0,-1 0 0</inkml:trace>
  <inkml:trace contextRef="#ctx0" brushRef="#br1" timeOffset="51">6492 16482 7908,'0'11'103,"0"-5"1,1 0 138,3-6 0,-1 0 411,4 0 0,5 0-118,3 0 1,5 0 51,-1 0 0,8-2 306,3-2-521,3 3 0,-2-8-104,-1 6 0,1-3-60,3 3 0,-6 1-302,-5-1 0,-2 1 108,-6 2 1,1 0-2061,-5 0 1228,0 0 818,-4 0 0,-2 5 0,-5 2 0</inkml:trace>
  <inkml:trace contextRef="#ctx0" brushRef="#br1" timeOffset="52">12602 15077 7586,'-6'-11'189,"1"-1"524,5 6 170,0 1-214,0 5-477,0 5 1,1 2 59,3 9 1,-3 1-6,3 6 0,2 0-75,2 0 1,-2 5-58,2 2 0,-4 3 55,3 2 0,-1-1-31,2 0 0,1 2-129,-5 2 1,3-3 101,-3 3 0,5-3-170,-1-5 0,-2 2 36,2-6 0,-2 4-68,2-8 1,1 4-32,-6-7 0,5-1-38,-4 1 1,1-5-195,-1 1-366,-3-3-166,4 0 616,-5-6 0,-1-1-1290,-3-5 1559,-2 0 0,-11 0 0,-1 0 0</inkml:trace>
  <inkml:trace contextRef="#ctx0" brushRef="#br1" timeOffset="53">12476 15168 7832,'0'-11'0,"0"-4"296,0-1 0,0 1-14,0 4 0,6-1-276,1 1 1,3 0 114,2-1 0,-5 2 148,1 2 0,0-1-100,3 6 0,0-5-1,1 4 1,-1-1-43,1 1 0,4 3 41,3-3 1,3 2-184,1-2 1,3 3 34,1-3 1,0 4 16,-5 4 0,1 6 14,0 5 0,-4 4-170,0-4 1,-5 6 71,1-2 1,-7 6-32,-4 2 0,1-1-117,-1-3 0,-2 0 53,-6 0 0,-2 0-9,-5 0 0,-6-1 56,-2 1 0,-2-1-35,-2-3 0,-4 1-7,0-5 1,1 1-131,3-5 0,5-1 29,3-2 0,2-3-625,2-5 864,4 0 0,2-5 0,5-2 0</inkml:trace>
  <inkml:trace contextRef="#ctx0" brushRef="#br1" timeOffset="54">13287 14791 7877,'0'-6'2168,"0"1"-1729,0 0 192,0 4-245,0-4-189,0 15 0,-1-1 29,-3 10 0,-2 1 14,-6 7 1,0 2-40,-3 5 0,1 5 18,-5 3 0,1 3-147,-1 0 0,-2-3-33,6 0 0,0 4-306,4 3 1,-1 1 243,1-5 1,1 0-134,2-3 1,4 1 100,8-5 1,-1-4-101,4-3 1,-3-2 69,4 1 0,-1-2 49,5-5 1,-1 0 20,0 0 1,5-2 6,-1-2 0,0 2-1,-3-6 0,-1 0 195,0-3 0,2-1-82,2 0 1,-5-3-80,6 0 1,-6-2 11,5 2 0,-6-3-361,-1-5 134,-6 0-1305,8 0-37,-8 0 1532,3 0 0,0-5 0,1-2 0</inkml:trace>
  <inkml:trace contextRef="#ctx0" brushRef="#br1" timeOffset="55">13630 15157 7776,'-6'-5'0,"-1"2"356,3-4 113,-2-1-533,0 2 1,-1 1 92,4 5 1,-4 0 191,-4 0 0,3 0-29,1 0 1,-1 5-28,-3 2 1,2 9-43,-3 3 1,2 7-13,-9 5 0,1 2 29,-1 1 0,-1 4 24,5 0 1,0-2-124,3-2 1,2-5 82,2 9 0,3-10-105,5 3 1,2-6-45,1-2 0,4-4-106,4 0 1,6-9 100,2 1 0,7-7-69,5 0 0,0-3 66,0-1 0,2-4 3,-3 1 1,0-10 0,0 2 1,-5-7 23,2 3 0,-4-6-109,-4 2 0,1-2 104,-5-2 1,-3 0-9,-4 0 0,-6-5-9,2-2 1,-3-2-5,-1 2 1,-4-5-41,1 1 0,-6 0-75,1-4 0,-7 2-234,-4 2 1,-3 5 129,-1 2 1,0 7-173,1 1 1,-5 10 97,0 1 0,3 6-190,1 2 514,3 5 0,-13 6 0,4 7 0</inkml:trace>
  <inkml:trace contextRef="#ctx0" brushRef="#br1" timeOffset="56">13333 15385 7846,'0'7'0,"1"-2"215,3-5 1,-1 0 19,4 0 1,-3 1 180,4 3 1,1-3-113,6 3 0,-3-3 118,4-1 0,-2 0-172,1 0 0,1 0-40,3 0 1,3 0-212,-3 0 0,1 0 157,-1 0 1,3-4-515,-3 1 0,-1-1-85,1 4 1,-4-2-304,4-1 0,-5 1 746,1-1 0,-2-4 0,-2 1 0</inkml:trace>
  <inkml:trace contextRef="#ctx0" brushRef="#br1" timeOffset="57">14144 15283 7795,'-6'0'302,"0"0"730,6 0-742,6 0 0,0 0-113,5 0 1,2 0-10,2 0 1,-1-2-224,5-2 0,-1 3 91,1-3 0,3 3-14,-3 1 0,-2-4 17,2 1 0,-5-3-153,2 3 1,-4 1-353,0-1-477,-6 1-474,-1 2 1417,-5 0 0,-5-5 0,-1-1 0</inkml:trace>
  <inkml:trace contextRef="#ctx0" brushRef="#br1" timeOffset="58">14132 15420 7815,'0'6'109,"0"-1"1,6-5 19,1 0 0,5 0 220,3 0 0,-2-1 22,2-3 0,1 3-173,-1-3 0,4 1-252,-3 0 0,3 1 134,-4-2 0,4-1-401,-4 2 0,0-3-17,-3 3 0,-1 1-198,1-1 0,-2 0 536,-2-1 0,2 3 0,-4-4 0</inkml:trace>
  <inkml:trace contextRef="#ctx0" brushRef="#br1" timeOffset="59">14806 14997 8088,'-7'-6'454,"-1"2"776,6-2-369,-4 4-331,6-3-423,0 5 1,0 7 81,0 4 1,0 7 24,0 8 1,2 0-43,2 4 1,-3-3-3,3 3 1,-3 3-17,-1 2 1,0 1-113,0-5 0,0 1-85,0-2 0,0 2 57,0-6 1,0 5-20,0-5 0,0-3-60,0-4 0,0-1-162,0 1 1,0-2-201,0-6-218,0 0 5,0 1-254,0-1-645,0-4 782,0-2 757,0-5 0,0-5 0,0-2 0</inkml:trace>
  <inkml:trace contextRef="#ctx0" brushRef="#br1" timeOffset="60">14921 14734 7884,'0'-11'231,"0"3"626,0 1-509,0 4 1,1-2 171,3 5 203,-3 0-213,4 0-383,0 0 1,0 1 118,3 3 1,2 2-28,-3 6 0,5 1 17,3 2 0,-1 3 26,5 4 1,-4 1-99,4 0 1,-3 1 50,3 3 0,-5 1-98,1 2 1,-1 3 35,1-2 0,-4 2-172,1 1 0,-1 4 27,-3 0 0,-2 4-38,2-4 0,-4 4 26,3-4 0,-4 1-139,1-1 1,-3-5-113,-1 5 0,0-5 85,0 6 0,0-4-76,0-1 0,-1-3 30,-3-1 1,-1-4-36,-3 0 0,-2 1-29,2-4 1,-2 2-104,-1-6 0,-1-1 61,1 1 1,-4-5-110,-1 1 0,-4-6 431,1-1 0,-2-1 0,-2 5 0</inkml:trace>
  <inkml:trace contextRef="#ctx0" brushRef="#br1" timeOffset="61">7942 16390 9985,'8'0'476,"0"0"0,-5 0-258,5 0 1,0 0-26,3 0 0,0 2-105,1 1 1,-1-1 106,1 2 1,3-3-182,0-1 1,5 0 38,0 0 1,-1 0-52,3 0 1,0 0-49,8 0 0,1 0 1,3 0 1,0 0 73,1 0 1,-1 0-25,0 0 1,0 0-50,1 0 1,3-4 50,0 0 0,0 0-38,-4 4 1,0 0 43,1 0 0,-1 0 1,0 0 1,2 0 21,2 0 1,-1-3 8,5-1 0,-2 0-31,2 4 1,2-1-2,-2-3 1,3 3-113,0-3 1,0-1 71,-3 1 0,1-1-133,-5 1 1,4 3 82,-4-3 0,0 3 64,-4 1 1,-1 0 25,-2 0 0,2 0 99,-3 0 0,-1 0-118,2 0 1,-5 0 19,5 0 1,-2 0 3,1 0 1,3 0 7,-2 0 1,2-2-33,1-1 0,0 1 20,1-1 0,-2 0-43,-3-1 0,2 3 22,-5-3 1,3 2-5,-3-2 1,1 2 36,-2-1 1,-2 0 7,3-1 0,1 3-29,-1-3 0,0 3 3,0 1 0,-3 0-17,3 0 1,1-4 2,-2 0 1,6 1-3,-1 3 1,-2 0 4,1 0 0,-3 0-4,3 0 1,0 0 3,0 0 0,-2-4-3,-5 0 0,3 0 112,1 4 1,0-1-102,-4-3 0,-1 3 4,1-3 0,0 1-5,0 0 1,4 1 3,-1-1 0,5 0 50,-5-1 0,6 3 88,-2-3 1,3 2-144,2-2 0,-1 3-2,0-3 1,1 2 37,-1 2 1,3-3-8,-3-1 1,6-1-34,-5 1 1,2 3-1,-3-3 1,0-1-10,0 1 0,-3 0-8,-1 4 1,-3-4-9,3 1 1,-4-1 80,0 4 1,-2-4 3,-1 0 1,4 0-50,0 4 1,-1-3 7,-3-1 1,1 0 159,3 4 0,2-1-88,5-3 0,7 3 360,5-3 1,4-1-407,7 1 1,-5 0-533,-2 4 1,-2 0 487,2 0 0,2 0-52,5 0 1,4 0-163,0 0 1,-3 0 53,-1 0 1,-10 0 263,6 0 0,-3 0-142,3 0 0,4-1 430,0-3 0,-1 3-404,1-3 0,-5 3-301,-6 1 0,1-2 316,2-1 1,2 1 254,3-1 0,0 0-772,-4-1 1,-2 3 236,-6-3 1,-3 3 160,-5 1 1,1-4-20,-1 0 0,0-1 263,0 1 0,2 3-33,2-3 0,-3 3-60,4 1 0,-5-1-34,-4-3 0,-1 3-55,-2-3 1,-3 3 559,3 1 1,-3 0-325,-1 0 0,5-4 12,2 0 0,2 0-207,-2 4 1,3-1 3,-2-3 0,3 3 61,4-3 1,-2 3 61,2 1 1,-3-4 67,0 0 0,0 0-87,3 4 0,-2 0 70,2 0 0,-7 0-106,0 0 0,1 0 121,6 0 1,-1-1-91,4-3 0,-3 3-10,4-3 0,-1 3-52,1 1 0,-4 0-137,-8 0 1,2 0 184,-5 0 1,-1 0-32,-3 0 0,-5 0-92,-3 0 95,-2 5-184,-2-4-162,-4 4-61,-2-5 1,-7 0-193,-1 0 0,-9 0-481,-7 0 1,-4 0 1031,-3 0 0,-9-5 0,-5-1 0</inkml:trace>
  <inkml:trace contextRef="#ctx0" brushRef="#br1" timeOffset="62">12808 16699 7792,'0'-7'1352,"0"2"-588,0 5-351,0 5 0,0 3-111,0 7 1,0 3-17,0 5 1,0 2-116,0 6 1,0-1-69,0 8 0,0-1 100,0 1 0,3-5 3,1 5 0,4-9-153,-4 6 1,1-8 91,-1 4 1,1-9-368,2 0 0,2-3-44,-5 0 1,4-2-185,-5-6 0,5-3-179,-4 0 0,3-5-1269,-3 5 1898,0-5 0,1 2 0,1-5 0</inkml:trace>
  <inkml:trace contextRef="#ctx0" brushRef="#br1" timeOffset="63">12625 16847 7761,'-5'-11'0,"4"-4"105,-3-1 1,8-4 208,3 1 1,5 2-13,3 2 0,3-1-119,4 1 0,1-5 232,0 5 1,0 0-35,0 4 0,5 0-107,2 4 1,-1 1-88,2 2 0,3 2-1,4-1 1,2 1-133,-2 2 0,-5 5 44,5 3 1,-10 2-182,2 2 1,-6-1 72,-5 0 1,-2 1-116,-6-1 0,-3 5-113,-1-1 1,-4 1-240,1-1 1,-13-1 139,-6 5 0,-7 1-144,-5 2 0,-3-3 84,-8 0 1,-2-5 60,-1 2 1,-3-1-5,6-4 1,3 2 79,8-9 1,2 0 259,10-4 0,-1 0 0,5 0 0</inkml:trace>
  <inkml:trace contextRef="#ctx0" brushRef="#br1" timeOffset="64">13596 16482 7759,'-8'-4'252,"0"0"-143,6 0 389,-3 4 1,4 0 366,-3 0-418,3 0 0,-10 5-136,4 3 1,0 3 40,0 5 1,-2 1-154,-6 6 1,1 1 12,-5 3 1,3 3-120,-3 9 1,4-3 68,-4 6 1,4-2-148,-4 5 1,5-2-25,-1 7 0,2-1-175,2-3 0,3 1 107,0-9 1,6 3-102,-2-7 0,7 1 8,0-8 1,8 0-86,0-4 1,2-2 67,6-2 0,-2-2 116,2-6 1,2 1 109,-6-1 0,5-3-12,-1-1 1,-2-4 68,-2 1 1,-2 1-253,-2-2-537,1 1 202,-1 1 0,-5-2-1233,-2 4 1724,-3-4 0,5 2 0,0-5 0</inkml:trace>
  <inkml:trace contextRef="#ctx0" brushRef="#br1" timeOffset="65">13915 16881 7781,'-5'-11'872,"0"-4"109,-2 0 0,2-6-2530,5 2 265,0 3 810,0-1 912,0 6-215,-5-1 0,2 6 279,-5 2 0,6 4-163,-2 4 1,-2 4-156,-2 7 1,-2 4 53,-1 8 1,-1 2-67,1 5 0,-1 0-4,1 1 0,5 0-132,2 3 1,2-6-244,2 2 1,0-3 92,0-1 0,6-3-163,1-8 1,5-3 62,3-4 0,4-2 94,7-3 0,-1-1 261,1-6 1,2-2-92,-1-2 1,1-2 56,-2-5 1,-2-2 58,3-2 0,-7 1 163,-1-5 0,-6 4-88,-1-5 0,-2 3-58,-6-2 1,-1-7-248,-3 3 0,0-2 79,0 2 0,-1-5-281,-3-2 1,-2-2 122,-6 2 0,-3-3-409,0 2 1,-1 3 123,0 2 0,2 3-38,-5 4 1,0 2-6,-4 6 0,1 5 471,-1 2 0,0 2 0,0 2 0</inkml:trace>
  <inkml:trace contextRef="#ctx0" brushRef="#br1" timeOffset="66">13744 17030 8460,'12'5'635,"-1"-4"-484,0 3 0,1-3 171,-1-1 1,2 0-47,2 0 1,3-3-88,5-1 0,0-4-259,-1 4 1,3-3-44,1 3 0,-2-4-50,3 4 0,-3-3-21,-1 3 1,0-4-287,0 5 0,-6-5 470,-1 4 0,1-5 0,1 3 0</inkml:trace>
  <inkml:trace contextRef="#ctx0" brushRef="#br1" timeOffset="67">14452 16824 8108,'-6'0'1688,"1"0"-1308,5 0-215,5 0 0,5 0-132,5 0 1,4 0 137,-3 0 1,4-3-167,-1-1 1,2-4-70,2 4 0,-1-1-195,-3 1 0,1 3-66,-5-3 1,4-1-236,-3 1 0,-5 1 202,-3 3 358,-6 0 0,3 0 0,-5 0 0</inkml:trace>
  <inkml:trace contextRef="#ctx0" brushRef="#br1" timeOffset="68">14372 17041 7760,'8'0'578,"0"0"1,0 0-55,8 0 1,-2 0-167,5 0 1,0-3-54,4-1 1,4-4-418,4 4 0,2-3 125,1 3 0,-3-1-462,-1 1 0,-1 3 129,2-3 1,-3 3-25,-6 1 1,0-4 343,-3 0 0,3 0 0,-5 4 0</inkml:trace>
  <inkml:trace contextRef="#ctx0" brushRef="#br1" timeOffset="69">15069 16767 7746,'0'-11'0,"-4"-1"0,0 1 0,1 0 510,3-1-296,0 1 0,-2 3 1073,-2 0-869,3 6 1,-5-3-64,2 5 1,2 0-189,-6 0 1,0 6-94,-3 6 1,-1 4 84,1 7 0,-4 2-72,0 6 0,-1-5 83,5 9 0,3-7-97,1 2 1,4-1-142,-1 2 0,3 0 21,1-4 1,5-1-368,3-7 0,6 1 115,1-5 0,9-1-28,-1-6 1,7 1 98,1-6 1,-2 1 62,1-4 1,0-1 60,0-3 0,2 2-6,-6-6 1,1 0 174,-4-3 0,-1-4-19,-3-1 0,1 0 242,-5 1 0,-5 1-88,-6-5 1,-3 0 22,-1-4 0,-1 0-208,-3 0 1,-7-4-149,-8 1 0,-4-5-93,-4 5 0,-2-1-310,-5 4 0,-4 5 58,0 3 0,0 8 174,3 3 1,5 3-644,0 1 947,9 0 0,-5 0 0,8 0 0</inkml:trace>
  <inkml:trace contextRef="#ctx0" brushRef="#br1" timeOffset="70">15377 16379 7837,'0'-6'1279,"0"1"0,2 5-967,1 0 1,0 0 159,5 0 1,-1 1-61,5 3 1,0 3-143,4 8 1,-4-1-59,3 5 1,2-3-27,-2 3 1,4 4 44,-4 3 1,4 6 26,-3-2 0,0 3-29,-1 2 0,-2 0-19,2 3 0,-6-2-229,-1 2 1,-4-6 36,3-2 1,-3 0-338,4 5 0,-6-5 123,2 1 1,-3-5-43,-1 5 1,0-5-29,0 5 1,-1-6-133,-3 2 1,-2-3 69,-6-1 1,-3-2-102,0-2 1,-5 2-445,1-6 0,-3 0 873,-1-3 0,-5 4 0,-1 2 0</inkml:trace>
  <inkml:trace contextRef="#ctx0" brushRef="#br2" timeOffset="71">16325 16756 7666,'7'0'491,"-2"0"-163,-5 0 0,-5 0 79,-3 0-155,3 0-196,0 0 78,5 0 0,5 0-202,3 0 0,3-5 7,4-3 0,3-2-38,5-1 1,1-2 108,3-2 0,2 1-16,5-5 1,-1 1 168,-3-1 0,3-7-87,-2 4 1,1 0-1,-2 3 1,2-3-3,-6 0 1,1-4-26,-4 7 1,-5 1-49,-3-1 1,-4 5-117,-3-1 1,1 3 56,-5 0 0,3 1-18,-3-1-35,0 6 69,-4-4-280,5 8 155,-4-8-100,4 9 151,-5-4 0,2 5-94,1 0-68,-1 0-20,3 0-448,-5 0 649,-5 0 1,2 0-75,-4 0 0,3-1 10,-4-3 156,0 3 10,-3-4 344,0-1 360,-1 5-348,1-4 521,-1 5-283,1 0 262,5 0-186,1 0-399,5 0 0,5 0-36,2 0 1,0 1-15,0 3 1,5-3-41,3 3 0,1-2-79,0-2 0,-4 0-112,3 0 0,2 0 46,-2 0 1,6 3-83,-2 1 0,-2 0 49,2-4 1,-9 4 63,2 0-76,-3 4-82,-3-1 0,-2 4 16,-8 1 1,-3-1 53,-9 1 1,-1 0-192,-6 3 0,1-2 63,3 2 0,-1-6-1444,5-1 1588,-1-6 0,5 3 0,-1-5 0</inkml:trace>
  <inkml:trace contextRef="#ctx0" brushRef="#br2" timeOffset="72">16222 15317 8039,'-6'0'880,"1"0"1,6 0-494,3 0-270,-3 0 0,6 0 18,-3 0 1,2 0-2,5 0 0,1 1 20,-1 3 1,1-2-164,-1 6 0,2-4 22,2 3 1,-1 0 113,5 0 0,0 4-54,4-4 1,3 3 10,1 2 0,0 0 19,-4 4 0,-1-4-31,1 4 1,-4 1-1,0 2 0,0-1 35,4 1 0,-1-1-24,-3 1 0,2 3-58,-2-3 0,-2-2 62,-2 2 0,2-3-125,-2 3 1,1-4 2,0 4 1,-5-5 27,0 1 0,1-2 34,-5-2 1,2 1-9,-1-1 0,1 0 3,-5 1 1,-1-4-11,-3-1 1,4 1-126,0 3 0,0-3 132,-4-1 0,0-3-544,0 4 143,0-6-69,0 8 215,0-8 0,1 3-88,3-5 73,-3 0 24,4 0-449,-5 0 344,-5 0 140,4 0 1,-8-1 40,5-3 162,-5 2-83,3-8 0,-5 8 141,-1-6 1,5 6 8,-1-2-144,0-2 1,-3 4 152,0-2 0,-1-1-96,1 2 108,4-1-29,-3 4 3,9 0 48,-4 0 1191,5 0-857,-5 0-130,4-5 47,-5 3-168,1-3-131,4 5 20,-4 0 0,6 0-141,3 0 0,-1 0 251,4 0 0,-3 4-124,4 0 1,-1 1-3,5-1 1,-1 1 11,1 3 1,-2 2-82,-3-3 1,3 2 49,-2-1 0,2 2-100,2-2 0,0 2 76,4 1 0,-4-3-117,3-1 0,-1-3-4,2 4 0,-7-6 110,2 2-41,-2 2 0,-2-4 29,1 2 0,-5-2 15,0 2 97,-1-3 63,-2 4 1,0-6-50,0-3 1,0 2 186,0-6 1,0 4 6,0-3 0,-2-1-128,-1-3 1,1-2 44,-1-2 1,0 2-83,-1-2 0,3 1-36,-3-1 0,-1 1-116,1-5 1,0 5-254,4-2 0,-3 7-105,-1 2 1,0 3-895,4-4-180,-5 6 0,2-3 1418,-4 5 0,4 5 0,-2 1 0</inkml:trace>
  <inkml:trace contextRef="#ctx0" brushRef="#br2" timeOffset="73">17559 15808 7777,'0'-6'328,"0"-1"-14,0 3-8,0 3 207,0-4 25,0 5-381,0 5 1,0 1 46,0 6 1,0 4 27,0 3 1,4 4-54,-1 4 1,5 2-177,-4 5 1,0 1 26,-4-1 1,3-4-146,1 1 1,0-5-55,-4 5 0,1-6 102,3 2 1,-3-7-58,3-1 1,-3-3 61,-1 3 1,0-6-7,0 3 1,4-7-12,0-2 0,0-3-252,-4 4-35,0-6-399,0 3 572,0-5 1,-5-5-1,-2-1 1</inkml:trace>
  <inkml:trace contextRef="#ctx0" brushRef="#br2" timeOffset="74">17456 15876 7789,'0'-11'0,"0"0"44,0-1 1,5 5-1,3-1 1,2 0 129,1-3 0,2 3 272,2 1 1,3 3-161,5-4 1,0 6 33,-1-2 0,3 3-405,1 1 75,-2 0 0,4 0 77,-5 0 0,0 1-57,0 3 1,0-2-114,-1 6 1,-4-2 55,-3 2 0,1 2-162,-5-2 0,2 2-30,-9 1 0,-1 1-4,-3-1 1,-1 0 146,-3 1 0,-7 3 27,-8 0 0,-8 2 1,-3-2 1,-1-2 8,-3 2 0,2 1 47,-6 0 1,4-1-60,3-4 0,4 1 119,4-1 0,6-3-212,6-1-2,-1-4 0,12 2-50,0-5 1,7 0 215,8 0 0,8 0 0,6 0 0</inkml:trace>
  <inkml:trace contextRef="#ctx0" brushRef="#br2" timeOffset="75">18118 15819 7832,'0'-11'0,"0"3"570,0 1-305,0-1 0,0 0 444,0 1-146,0 4 1,2-2 331,1 5-564,-1 0 0,3 1-135,-5 3 0,0 8-44,0 7 1,0 2-1,0 2 0,4 4-14,-1-1 0,1 6-174,-4-1 0,0 2-159,0 1 1,0-1 112,0-3 0,0 2-225,0-5 1,0-1 150,0-3 1,1-1-38,3-3 1,-2-3-14,1-4 1,4-1-53,0 1 0,-2-5-232,-1 1-149,3-6-127,-6 3 206,4-5 1,-5-1 559,0-3 0,-5-2 0,-2-5 0</inkml:trace>
  <inkml:trace contextRef="#ctx0" brushRef="#br2" timeOffset="76">18598 15899 7813,'0'-11'0,"0"-1"-105,0 1 0,-1 1 175,-3 2 1,3-2 217,-3 2 0,1 2 30,0-1 1,0 3 227,-5-4 1,5 4 18,-5-3-395,0 4 0,-3-2-145,0 5 0,-1 0 72,1 0 0,-1 5-96,1 3 0,-1 2-32,1 1 0,-4 7-58,0 5 1,-5 1 71,5 6 1,-4 1 2,4 3 0,0-1-87,3-2 0,2 0 39,3-4 1,2 3-163,5-3 0,0-1 33,0-7 1,0 1-26,0-5 1,5-1 152,2-6 0,8 1 40,4-6 1,3 1-22,1-4 0,0 0 10,0 0 1,1-1-6,2-3 0,-2 2 5,3-6 1,-4 2-250,-4-2 1,-1-1 73,-3 5 0,-4-5-519,1 2 728,-1 2 0,-4-5 0,4 3 0</inkml:trace>
  <inkml:trace contextRef="#ctx0" brushRef="#br2" timeOffset="77">18849 15899 7818,'0'-11'0,"0"-4"230,0-1 0,5-3 405,3 4 1,-2 0 218,2 3-12,-6 6 100,4 1-618,-6 0 1,0 9-275,0 0 0,0 8 131,0 4 1,1 8-155,3-2 0,-3 9 3,3-1 1,-3 3-116,-1 2 1,0-5 107,0 1 0,0-2 72,0 1 0,0-2-242,0-5 1,0-5 10,0-3 0,0-2 136,0-2 0,0-3-129,0-1-88,0-4 0,1 2 91,3-5 126,-3 0 0,9-5 0,-3-2 0</inkml:trace>
  <inkml:trace contextRef="#ctx0" brushRef="#br2" timeOffset="78">19055 15899 7818,'7'-4'292,"1"1"0,-4-6-71,4 1 0,-5 2 690,5-2-33,-6 6-103,4-3-335,-6 5 27,0 0-456,0 10 1,-2-1 70,-2 10 1,-2 0-139,-5 4 0,-2-1-38,-2 1 1,1 1-72,-5 3 0,5-3 102,-1 3 0,2-4-47,2-4 1,0 1 19,4-5 1,-2 4-26,5-4 57,0 1 1,4-5-1,0 0 140,0-4 0,2 2-6,1-5 0,4 1 153,4-2 1,2-1-86,2 1 1,-1-1-27,5-2 0,-1 0-72,1 0 1,1 0 31,-5 0 0,4 0-304,-3 0 1,-1 0 95,-4 0 1,1 0-939,-1 0 0,-3 0 1068,-1 0 0,-4 5 0,2 1 0</inkml:trace>
  <inkml:trace contextRef="#ctx0" brushRef="#br2" timeOffset="79">19672 15842 7829,'0'-11'994,"0"4"-281,0-3 92,-5 9-186,3-4-126,-3 5-300,5 0 0,0 5-26,0 3 0,4 3-20,0 4 0,0 3 26,-4 5 0,1 0-267,3 0 1,-3 3 97,3 1 1,-3 3-216,-1-3 1,0 3 80,0-3 0,0 0-27,0-4 1,0-4 23,0 0 0,0-2-64,0 2 1,0-2 102,0-6 1,0-3 73,0 0 0,0-5 152,0 5 0,1-6 18,3 2 96,-3-2-106,4-2 30,-5 0 1,6 0-171,1 0 1,7 0-18,1 0 0,9-2-7,-1-2 0,3 3 37,-4-3 1,5 3-155,0 1 0,-1 0 13,-3 0 1,0 0-64,0 0 0,-5 0 20,-3 0 0,-2 0-424,-2 0-318,0 0-493,-4 0 1406,-2 0 0,-5 0 0,0 0 0</inkml:trace>
  <inkml:trace contextRef="#ctx0" brushRef="#br2" timeOffset="80">20197 15842 7863,'6'-11'0,"1"1"-2,-4 2 1,-1-2 153,2 2 693,2-2-158,-5-1 125,4 4-11,-5 2-379,0 5 0,1 9-368,3 3 1,-2 8 72,1 3 0,-1 1-105,-2 6 0,0 1-4,0 3 1,0 0-144,0 0 1,0-3-1,0-1 0,-4-3-114,0 3 1,0-4-3,4 1 1,-1-7 75,-3-1 0,3-5-203,-3 1 1,3-6-465,1-1-380,0-6 185,0 3 1027,0-5 0,-5-5 0,-2-1 0</inkml:trace>
  <inkml:trace contextRef="#ctx0" brushRef="#br2" timeOffset="81">20197 15831 7861,'4'-12'0,"0"1"0,-1-1 171,-3 1 0,4 3 662,0 1 238,5 4-680,-3-2 1,6 5 16,-1 0 0,0 5-166,1 3 0,3 7-213,0 4 1,4 8 148,-3 3 1,-1 3-316,-4 2 1,4 3 37,1 0 1,0 0 48,-1-4 1,-2-5-67,2-2 0,-1-3-88,2-1 0,-8-5 56,4-3 1,-3-3-11,2 0-484,1-1 142,-1 1-312,-5-1 374,5-5 438,-10 0 0,-1-6 0,-7 0 0</inkml:trace>
  <inkml:trace contextRef="#ctx0" brushRef="#br2" timeOffset="82">20231 16173 7733,'-6'0'388,"1"-5"-136,5 4 0,5-8 168,2 5-340,4 1 1,1 3 15,4 0 0,-2-2 5,5-2 1,-4 3-65,4-3 1,-4 3-131,4 1 0,-5-4-260,1 0 0,2-1 205,-2 2 0,0 1-395,-3-1 0,-1-3 543,0 3 0,1-6 0,-1 2 0</inkml:trace>
  <inkml:trace contextRef="#ctx0" brushRef="#br2" timeOffset="83">20620 15876 7843,'0'-11'461,"0"0"742,0-1-312,0 6-247,0 1-420,5 5 1,0 5-124,2 2 1,2 5 57,-5 3 0,4 3-143,-5 5 0,1 3 31,-4 1 0,0 7 95,0-3 1,0 4-310,0-4 1,0 0-52,0 0 0,0-3-180,0-5 1,0-2 112,0-2 1,4-2-31,0-6 0,1-1-273,-1-2-134,-3 2 319,9-9 0,-7 4-137,4-5 540,-4-5 0,2-1 0,-5-5 0</inkml:trace>
  <inkml:trace contextRef="#ctx0" brushRef="#br2" timeOffset="84">20562 15831 7793,'0'-17'0,"6"5"107,1-4 1,3 4 180,2 0 0,-1 5 242,1-1 0,0 2-159,3-2 0,3 2-136,5 2 0,-4 3-10,0-3 0,-4 3-304,4 1 0,-5 1-23,2 3 0,-4-2-23,0 6 0,-1-1 78,1 5 0,-5 0-159,1 4 1,-6-2-86,2 5 0,-3-4 121,-1 4 0,0-1-71,0 1 0,-5 2 35,-2-2 0,-3-1-30,-2 1 0,-3 0 140,0 4 0,-1 0 83,5 0 1,3-4 182,1 0 0,-1-4-83,-3 4 0,3-5 145,1 1 1,3-2-83,-4-2 0,6 1 206,-2-1 1,2 1-105,2-1 1,0-3 0,0-1 1,2 1-97,2 3 0,2-3-14,5 0 0,2-2-149,2 1 0,2 2-249,2-5 1,2 0-426,-2-4 1,-1 0 338,1 0 1,-4 0 340,4 0 0,0 0 0,4 0 0</inkml:trace>
  <inkml:trace contextRef="#ctx0" brushRef="#br2" timeOffset="85">21282 15796 7821,'-6'-1'708,"2"-3"-381,3-2 1,-1 0-99,-2 2 0,2 1-7,-6 0 1,4 1-14,-3-2 0,-5 4-32,-3 4 0,-5 3-89,1 4 0,-3 6 85,-1 2 0,-1 6-58,-2 2 0,2 3-187,-3-3 0,3 4 22,1 0 1,4 2-90,0 1 1,5-5-38,-1-2 1,6 1-45,1-1 1,6-1 26,-2-3 1,4-4-98,4 0 1,6-5 89,5 1 1,5-6 104,-1-1 0,7-6-15,0 2 1,5-3-14,-4-1 0,3 0 28,-3 0 0,3-1 54,-3-3 0,-1-1 17,-3-2 1,-4-4 21,0 4 0,-6-3 165,-2-2 0,0 5-47,-8-1 0,1 0 123,-4-3 0,0 0-56,0-1 0,-1 1-23,-3-1 0,-2 5-39,-6-1 0,-4 6-127,-3-2 1,-3 3-168,-1 1 1,4 0 43,0 0 0,4 0-188,-4 0 0,5 0-339,-1 0 1,3 1 655,5 3 0,-3-3 0,3 4 0</inkml:trace>
  <inkml:trace contextRef="#ctx0" brushRef="#br2" timeOffset="86">21533 15899 7833,'-6'-18'516,"1"6"-214,5 4 80,0 6-59,0-3 1139,0 5-1407,0 5 0,0 1-31,0 5 0,-5 2 10,-3 2 0,-1 3 79,2 5 1,-4 4-117,4-1 0,-3 5 16,-2-5 1,6 5-28,2-5 1,-1 1-45,1-4 1,2-1-98,5-3 0,1 1 23,8-5 1,-2-3 126,9-5 0,0-3-93,4 4 0,1-6 61,3 2 1,-3-3-189,2-1 0,-2 0 16,-1 0 0,-1-4 30,-3 1 1,-3-3 54,-4 3 1,-1 1-142,1-1 19,-6-4 1,-1 1-415,-5-6 660,-10 6 0,-3-9 0,-10 2 0</inkml:trace>
  <inkml:trace contextRef="#ctx0" brushRef="#br2" timeOffset="87">21339 16185 7739,'0'-7'1018,"6"-3"-926,6 3 1,1 0-129,6 0 0,0 4 235,3-1 0,1-1-49,0 1 0,4-3-169,-1 3 0,2-4 79,-1 5 0,-3-2-480,3 1 0,-7 2-5,-1-1 0,-5-2-762,1 1 1187,-2-5 0,-2-2 0,1-7 0</inkml:trace>
  <inkml:trace contextRef="#ctx0" brushRef="#br2" timeOffset="88">21476 15876 7965,'-6'-1'312,"2"-3"1,4-1-313,4-2 0,6-3 11,5 2 0,5 2-1,-1-2 0,3 2 401,1-2-226,0 3 1,0 5-118,-1 0 1,5 0-43,0 0 0,-2 0 124,-6 0 0,1 0-83,-4 0 1,-1 0 85,-4 0 0,1 0 67,-1 0 162,1 0-287,-1 0 1,-3 1 26,-1 3 0,-3-1-56,4 4 0,-5-3-25,5 4 1,-4 0-42,3 8 0,-3 1 40,4 6 1,-6 1-79,2 3 1,-2-2 55,-2 6 1,0-2-97,0 2 1,0 0-9,0-4 1,0 0-171,0-5 1,0 0 58,0-3 1,0 1-123,0-4 0,0-5-120,0-3 0,0-5-134,0 5-343,0-6 170,0 4 746,0-6 0,0-11 0,0-1 0</inkml:trace>
  <inkml:trace contextRef="#ctx0" brushRef="#br2" timeOffset="89">21864 15831 7757,'0'-17'432,"0"3"126,0-5 1,2 5-214,1-1 1,4 2-102,4 2 0,-3 1 120,-1 2-213,6 3 1,0 1 10,2 0 1,2 1-54,-2 3 0,5 3-27,-1 1 1,-1 5-186,1-1 1,-5 2-63,1 1 1,2 5 128,-2-1 0,-1 0-158,-7-4 0,2 1 73,-5-1 1,0 1-102,-4-1 1,0 1 65,0-1 0,-1 4 71,-3 0 0,-2 4 19,-6-3 1,-4 0-17,-3-1 0,-3-1-5,-1 5 1,2-1 21,2 1 1,-2 2 152,6-6 0,4 4-88,3-4 0,5 4 185,0-4 1,1 1 63,2-5 1,2 0 56,1 1 1,4-1-100,4 1 1,2-5 52,2 1 0,2-4-132,2 3 0,2-4 31,-2 1 1,2-3-459,-2-1 0,-2 0-196,-1 0 0,-4 0-1376,3 0 1871,-7 0 0,2-5 0,-3-2 0</inkml:trace>
  <inkml:trace contextRef="#ctx0" brushRef="#br2" timeOffset="90">22652 15831 7838,'-6'-5'227,"1"2"317,5-4 21,0 4-161,0-2 0,0 4 168,0-3-98,0 3-276,0-5 0,0 8 26,0 2 1,-5 2-87,-3 5 0,2 6 72,-2 2 1,1 2-182,-5 2 1,1 4-7,-1 0 0,2 0-140,3 0 0,-2-3 95,5 3 0,0-3-58,4-1 1,0 0-35,0 0 1,4-4-90,0 0 0,9-5-36,-2 1 0,8-3 66,0 0 1,3-6 85,0-2 1,6-3-1,3-1 0,1-1 0,-2-3 0,2-2-30,-6-6 0,1-3 1,-4 0 0,-5-4 55,-3 4 1,-8-6 2,-3 2 0,-2-3 107,-2-5 0,-2-1-77,-2-2 0,-6-2 37,-5 5 0,-6-7-58,-2 3 0,-1-3-265,-7 8 0,1 4-19,-5 7 1,2 3-64,3 5 1,-2 2 139,6 5 1,3 5-227,4 2 482,5 3 0,-3 7 0,6 1 0</inkml:trace>
  <inkml:trace contextRef="#ctx0" brushRef="#br2" timeOffset="91">22972 15796 10744,'7'7'344,"-4"4"1,-1 2-247,-2 6 1,0 4-11,0 3 0,0 6 94,0-1 0,-2-2-148,-1 1 1,1-3-83,-2 3 0,3-4-147,1 0 1,0-5 164,0-2 1,0-5-79,0 1 1,0-2-197,0-2 98,0-5-10,0-1 1,1-5-115,3 0 163,-2 0 0,3-5 53,-5-2 1,-2-7-113,-1-1 1,1-2 230,-2 2 1,2 1 186,-2-5 1,2 0 179,-6-4 0,5 0-184,0 0 0,1 0 112,2 1 0,0 3-71,0 0 0,0 8-58,0 0 0,0 6-52,0-3-125,0 6 1,5 2 30,3 7 0,2 5-153,2 3 1,0 3-64,4 5 1,-4 1 126,3 2 0,2-1-107,-2 1 1,2-2 29,-2-1 1,-2 0 53,2 0 1,-2-5 29,-2-3 0,4-4 46,0-3 0,1 1 23,-5-5 1,-3-1 135,-1-3 0,-3 0-52,4 0 0,-6-1 107,2-3 1,-3-2 51,-1-6 0,0-3-55,0 0 0,0-5 72,0 1 0,0-3 13,0-1 1,-3 0 23,-1 1 1,-1-3-138,1-1 1,3 0 8,-3-4 0,-1 5-119,1-2 1,0 3-274,4 1 1,-4 5-1278,0 3 800,1 2-1690,-2 2 1448,3 5 0,-4 2-541,2 8 1471,3 2 0,-9 5 0,3 1 0</inkml:trace>
  <inkml:trace contextRef="#ctx0" brushRef="#br2" timeOffset="92">23349 15876 7996,'5'-6'1824,"-4"2"-1345,3 8 1,1-1-190,-1 4 0,4 2-28,-4 6 0,-1 3-103,-3 5 1,0 0-18,0 0 0,0 1-168,0 2 0,-1 0-33,-3 4 1,3-3-73,-3 3 0,3-4 27,1 0 1,0-3-193,0-4 1,0 2-59,0-6 149,5 0 1,1-5 160,6-2 1,3 1-13,0-6 1,2 1 42,-2-4 1,-1 0-54,5 0 1,-5 0-178,1 0 0,2-1 50,-2-3 0,0 3-72,-3-3 1,-2-2 43,-3-2 1,2 2-214,-5-2 0,0 4-599,-4-3 1033,0-1 0,-5-3 0,-2-1 0</inkml:trace>
  <inkml:trace contextRef="#ctx0" brushRef="#br2" timeOffset="93">23349 16151 8581,'0'-12'1494,"5"6"-1184,3 2 0,-2 1-259,2 0 1,-1 1-32,5-1 1,4 1 51,3 2 0,-1-1-252,1-3 0,-4 3 167,4-3 0,-3 3-378,3 1 51,-5 0 1,2-1-1014,-4-3 771,-6 2 582,-1-8 0,-15 4 0,-3-5 0</inkml:trace>
  <inkml:trace contextRef="#ctx0" brushRef="#br2" timeOffset="94">23303 15865 8797,'12'-11'398,"1"3"-43,2 0 1,-1 2 13,5-2 0,-3 0-4,7 4 1,-6-4-204,5 4 0,-1 0-15,2 4 1,-4 0 130,0 0-278,-10 0 0,6-5 0,-9-1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2T01:27:30.473"/>
    </inkml:context>
    <inkml:brush xml:id="br0">
      <inkml:brushProperty name="width" value="0.09086" units="cm"/>
      <inkml:brushProperty name="height" value="0.09086" units="cm"/>
      <inkml:brushProperty name="color" value="#FF0000"/>
    </inkml:brush>
  </inkml:definitions>
  <inkml:trace contextRef="#ctx0" brushRef="#br0">2318 15361 7895,'0'-6'-83,"0"1"409,0 5-113,0-5 0,-1 3 143,-3-2-181,3 3 0,-5 0-91,2-3-26,3 3 0,-6-4 97,4 5 65,1 0-121,-3 0 1,4 0-7,-3 0 1,3 1-14,-3 3 0,3-2-91,1 6 0,0 1 96,0 6 1,0-2-19,0 2 1,0 3-79,0 1 80,0-3-18,0 6 1,0-3 0,0 8 97,0 3-85,5 3 1,-4-1 23,3 2 0,-3-2-22,-1 6 1,0-3 8,0 0 1,4-2-6,0-3 1,3 3 2,-3-2 1,4-2 16,-4 1-36,5-4 1,-7 3-28,6-3 0,-6-1 67,2 1-78,-3-2 1,-1-1-85,0 0 0,0-1 69,0-3 0,-1 2-104,-3-2 0,2-2 55,-6-2 0,4-2-22,-3-2 1,0 0-422,0 1 282,-3-6 0,3 3-310,-4-5 1,-1 1 25,1-1 116,-1-3 0,1 4-211,0-5 1,-1-4 116,1 0 0,-4-6 471,-1-1 0,-4-6 0,2-5 0</inkml:trace>
  <inkml:trace contextRef="#ctx0" brushRef="#br0" timeOffset="1">2010 16012 9094,'8'0'205,"-1"0"1,1 0 21,3 0 1,2 0 179,2 0 0,3 0-172,5 0 0,5 0 0,2 0 0,3 0 275,1 0-348,-4 0 1,3-4 0,-3 0 53,-2-4 54,5 1-256,-14 1 1,6-3-140,-9 5 0,-1-1-416,-4 1-887,-4 3 792,3-4 0,-10 5 636,0 0 0,-5-5 0,-7-1 0</inkml:trace>
  <inkml:trace contextRef="#ctx0" brushRef="#br0" timeOffset="2">2821 15978 6806,'-5'-7'1166,"4"2"-988,-10 5 0,9 0-31,-6 0 0,4 0-92,-3 0-68,-1 0 114,2 0 0,-4 4-83,2 0 96,-7 5-56,2-3 0,-3 6 24,4-1 1,1 0-17,-1 1 1,1-1-26,0 1 0,0 3-13,4 0 0,-2 2 4,5-2 0,0-1-174,4 5 62,0 0 0,0 3-122,0-3 85,0 2 0,4-7 78,0 5 1,5-5-122,-2 1 1,4-2 76,0-2 0,0-3-13,1 0 1,3-6 83,0 2 1,4-3 4,-3-1 1,4 0 48,-1 0-80,3-5 7,0-1 0,0-4 180,-3 2-159,3-7 32,-10 7 1,9-8 87,-6 4 0,-4-3-60,-3 0 0,-6-4 103,2 4 1,1-6-129,-1 2 1,-1 1 3,-7-1 1,-3 4-79,-4-4 98,0 5-12,-6-2 0,4 4-501,-2 1 303,-3 5 1,2-3-490,-3 5 424,-3 0 1,10 4-94,-4 0 0,0 1 319,1 3 0,-6 2 0,4 6 0</inkml:trace>
  <inkml:trace contextRef="#ctx0" brushRef="#br0" timeOffset="3">2593 16161 7811,'11'0'-2,"-5"0"1,4 0 47,-2 0 0,2 0 182,2 0 1,-1 0 233,0 0 1,1 0 133,-1 0-147,6 0-263,-4 0 0,7 0 30,-5 0 0,5 0-46,-1 0 0,3 0 25,1 0 1,-4 0-86,0 0 0,-5-2-171,1-2 1,-2 3-102,-2-3 1,1-1-881,-1 1-823,-5 1 1865,-1-2 0,-5 3 0,0-3 0</inkml:trace>
  <inkml:trace contextRef="#ctx0" brushRef="#br0" timeOffset="4">3129 15932 7878,'-5'-6'-873,"4"-4"1134,-4 8 1,4-7 297,-3 6-182,3-1-52,-5 4 173,6 0 0,0 5-370,0 3 0,0 2 13,0 1 0,0 2-165,0 2 41,0 3-14,6 5 0,-4 1-82,6 2 37,-6-1 1,7 7 12,-5-1 1,1 1 48,-1-2 0,-3 2-227,3-5 110,-3-1 1,-1-7 24,0 0 1,4-5-69,0 1 0,1 2-64,-1-2 97,-3 0 0,4-7-84,-5 0 0,4-5 2,0 5 15,-1-5-227,-3 2 338,0-5 0,0 0 1</inkml:trace>
  <inkml:trace contextRef="#ctx0" brushRef="#br0" timeOffset="5">3301 16012 7775,'0'-6'0,"-4"-1"551,0 4-112,0 1-345,4-3 497,0 5-359,5 5 0,-2 3-201,4 7 0,0 2 103,0 2 0,4 2-60,-4-2 0,3 3-61,2 1 1,-1 0-164,1-1 1,0-3 137,3 0 0,-4-5-105,4 2 1,-5 0-11,5-1 1,-6-1 98,-1-6 0,-1 2-40,5-2 0,-5-3 58,1-1 0,-2-2-242,2 2 20,-3-3-491,0 4 615,-4-5 0,-6 0 1,-7 0-1</inkml:trace>
  <inkml:trace contextRef="#ctx0" brushRef="#br0" timeOffset="6">3472 15989 7832,'0'-14'0,"0"3"971,0 2-269,0 3-235,0 1-293,0 5 1,0 5-110,0 2 0,-1 8 40,-3 4 1,-2 7-185,-6 1 1,-1 4-258,-2 0 265,2-3 1,-7 3-99,5-4 1,0 0 83,3-5 0,1-2-349,-1-1 0,5-7 146,-1 0 1,4-1-730,-3-3 1017,4-3 0,-2 0 0,5-5 0</inkml:trace>
  <inkml:trace contextRef="#ctx0" brushRef="#br0" timeOffset="7">3963 15258 6950,'-6'0'272,"1"0"2282,5 0-2598,-5 0-78,3 0 219,-8 5 1,8-2-33,-6 5 5,5-1 0,-5 1-9,4-1 1,-4 1 31,4 3 0,-5 2-30,2 2 1,0-1 4,0 5 1,-1 0 16,-3 4 1,3 1-67,1 3 0,-1 2 63,-3 5 0,3 1-118,0-1 1,2 1 97,-2 4 0,-1-4 20,6 3 0,-5-2-26,4-2 0,0 0 0,4 0 35,0 1 0,0-2-43,0-3 0,6 2-47,1-5 1,3 0-99,2 0 1,-5-3 96,1 3 0,-2-4-110,2-4 1,2 2 125,-2-2 0,-2 2-17,2-2 1,-1-3 31,5-4 0,-5 3 6,1 0 0,-4 0 136,3-3-152,-4-6-6,7 4 1,-9-7-52,3 4 1,1-3-71,-1 4-276,5-6 144,-8 3 1,5-5-745,-2 0 982,-2 0 0,-2-5 0,-7-1 0</inkml:trace>
  <inkml:trace contextRef="#ctx0" brushRef="#br0" timeOffset="8">4226 15498 7299,'-7'0'-463,"2"-5"551,5 4 153,0-4 21,0 5-153,0 5 15,5 1 0,-3 7 130,1 2 0,0-1-183,1 5 0,-3 4-2,3 4 1,1 4-72,-1 0 1,0-1 116,-4 4 0,3-2-131,1 6 1,1-2 27,-1-2 0,-3-1 1,3-3 0,1 2-12,-1-5 0,1-2 10,-1-6 0,-2 2-29,6-6 9,0 5 0,-1-7-143,1 2 127,-6-2 1,5-6-524,-3 1-269,-3-6 273,4 4 1,-6-6 543,-3 0 0,3 0 0,-10 5 0,5 1 0</inkml:trace>
  <inkml:trace contextRef="#ctx0" brushRef="#br0" timeOffset="9">4648 15327 9204,'7'9'243,"-4"2"1,3 8-120,-3 0 1,5 4-6,-4 4 1,1 2 28,-1 5 1,-3 4-79,3 0 0,-2 5 2,2-1 1,-3-1-122,3 1 1,-3-2 52,-1 2 1,0-2-189,0-6 1,0-1 94,0-3 1,0 2-125,0-5 0,4-4 116,0-4 0,0-4 36,-4 4 1,4-5 104,-1 1-135,1-2 122,-4-2 1,0 1-4,0-1 1,0 0-19,0 1 45,0-1-438,0 1 175,0-6-19,0 4-665,0-9 393,0 4 216,0-5 0,0-5 1,0-1-1</inkml:trace>
  <inkml:trace contextRef="#ctx0" brushRef="#br0" timeOffset="10">5002 15738 7534,'0'-6'136,"0"1"1447,0 5 0,5 3-1362,3 1 1,2 9-162,2-2 0,0 4 38,4 1 1,-4-2-50,3 5 0,-2 0 77,-1 4 1,3-1-134,0 1 1,0 0 1,-3 0 1,-5-4-86,1 0 0,-1-5-204,5 1 195,-1 3 33,1-5 0,-5-1-241,1-4-102,0 0-37,3 3 103,0 0-164,-4-4-241,-2-2 328,-5-5-37,0 0 1,-5-10 0,-2-3-1</inkml:trace>
  <inkml:trace contextRef="#ctx0" brushRef="#br0" timeOffset="11">5254 15749 7764,'0'-7'-187,"0"-1"323,0 1-52,0 0-128,0 2 359,0 5 1,-4 1-231,0 3 1,-5 6-69,1 6 1,2 4 77,-1-1 1,-1 4-58,-4 3 28,-4-1 21,3 2 0,-3-4-104,4 0-110,-4 0 136,3 0 0,-3-4-100,4 0 1,-3-4 89,0 4 0,1-5-210,6 1 12,-2-2-12,4-2-24,-1 1-189,2-6 58,5 4-409,0-8 775,0 3 0,5-10 0,2-2 0</inkml:trace>
  <inkml:trace contextRef="#ctx0" brushRef="#br0" timeOffset="12">5311 15247 7817,'0'-6'-1823,"0"-5"1823,0 5 0,0-2 143,0 1 468,0 4-23,0-2 2099,0 5-2488,0 5 0,0 2-46,0 4 0,5-1-151,2-2 1,4 3 229,0 1-77,0-1-67,6 6 1,-4-1 289,2 3-233,3-2-27,-6 4 1,9-3 26,-6 5 1,5 0-32,-1-1 1,-1 5-98,1 0 1,-5 1 83,1-2 0,-2-2-99,-2 3 1,1 1 29,-1-1 1,-3 3-162,-1-3 0,0 4-235,0 0 245,-2 2 0,-1-3-271,0 1 261,0-6 0,-4 3-25,0-5 0,-2 0 27,-1 0 0,0-2 22,-4-2 1,-1-1-6,-4-3 0,1-2-41,0 2 0,-1-2-56,1-2 0,1 1-257,2-1 249,-2-5 1,4 3-506,-6-5 1,5 4 25,-1-4 694,0-1 0,-3 2 0,-1 2 0</inkml:trace>
  <inkml:trace contextRef="#ctx0" brushRef="#br0" timeOffset="13">2307 16983 7562,'0'-7'237,"-1"-1"33,-3 4 348,3 0-410,-4-1 1,5 2 361,0-4-361,-5 4 131,3-2 105,-3 5-59,5-5-306,0 4 0,-1-4 252,-3 5-242,3 0 0,-9 5-43,2 2 1,2 4-218,-2 0 1,0 5 37,-3 4 167,5 1 16,-4 7 0,8 1 7,-2 5 0,3 5-46,1-1 0,0 3-1,0-2 0,0 2-13,0-3 1,4 1-136,0-5 0,3 0 18,-3 0-50,5 1 170,-8-6 1,8-1-364,-5-5 143,5-1 45,-8 1 1,4-4-57,-5 0 0,4-5 191,0 1 0,0-2 130,-4-1 0,0-1-130,0 0 0,-4 1 126,0-1 0,-5 1-41,2-1-47,2 1-9,-6-1 1,5-3-443,-5-1 214,4 1-275,-3-2 154,4 4 0,-6-7 55,1 4 0,3-4-411,1 1 489,-1-3 1,-3-2 225,-1-3 0,1-2 0,-1-6 0</inkml:trace>
  <inkml:trace contextRef="#ctx0" brushRef="#br0" timeOffset="14">1964 17702 8316,'4'-7'-49,"0"-1"1,1 4-4,-1-3 1,-2-1 14,6-3 0,0 1 11,3 2 1,0-1 9,1 5 0,1-3 401,2 3 1,3-4 1246,4 4-1115,1-5-285,0 8 0,1-4-30,3 5 0,-3-4-103,3 1 0,-2-1-160,2 4 0,-3 0-212,2 0 0,-1-4-1152,-3 0 1425,6 0 0,-4-1 0,4-1 0</inkml:trace>
  <inkml:trace contextRef="#ctx0" brushRef="#br0" timeOffset="15">2718 17588 7983,'-7'0'13,"-1"0"0,4 0 257,-3 0-133,4 0 1,-3 0 407,2 0 0,3 0-259,-10 0 1,9 4 232,-6 0 27,6 0-246,-8 1 1,7-3-10,-5 6-72,6-1-114,-8 5 1,7 1-36,-4 2 1,3 1 54,-4 3 1,4 3-169,-3-3 1,3 2 105,-4 2 0,6 0-117,-2 0 1,3-4-23,1 0 46,0-5 0,0 2 37,0-4-169,0-1 65,5 1 1,-3-1 10,6 1 1,-2-5-1,3 1 14,-1 1 0,-1-4-62,5-1 0,-1 1 95,1-2 1,-1 3-9,0-3 0,-2-1 37,3 1 1,-3-1-33,6-2 0,-2 0 125,-2 0 0,2-5-56,2-3 1,-2-1 11,2 2 1,1-7-51,0 2 1,3-3 8,-4 0 1,0 1-33,-4-5 0,1 3-89,-1-3 0,-1 2 30,-2-2 1,-2-3 62,-2 3 1,-2-1-222,1 1-5,-6-3 142,-4 4 1,-4-1-149,-1 0 0,1 4-3,-1-4 1,-3 9-164,0-2 0,-1 5 15,0-1 1,4 3-109,-4 5 0,0 0 180,1 0 0,-4 5 341,3 3 0,-4 2 0,2 1 0</inkml:trace>
  <inkml:trace contextRef="#ctx0" brushRef="#br0" timeOffset="16">2535 17805 8307,'0'6'18,"0"0"686,0-6-334,6 0 0,0 0-73,5 0 1,1 0-55,-1 0 0,2 0-66,2 0 1,-1 0-63,5 0 0,0 0-37,4 0 1,1-4-220,3 0 1,-3-4-726,2 5 1,0-5 865,0 4 0,-1-10 0,2 1 0</inkml:trace>
  <inkml:trace contextRef="#ctx0" brushRef="#br0" timeOffset="17">3038 17497 7176,'0'-7'1890,"0"2"-1243,0 5 0,0 5-530,0 3 0,0 6-14,0 1 1,4 6-170,0-2 1,-1 3 82,-3 5 1,0-3-141,0 3 1,0 1 72,0-2 1,0 2-111,0-1 1,0-3 11,0 3 1,0-3 121,0-1 1,0-2-123,0-2 1,4 3 64,0-3 0,0-3-99,-4 0 0,0 0 57,0-1 0,1 1-128,3-5 1,-3-3 86,3-1 0,-2 0-82,2 0 0,-2-1-345,1-2 391,4-2 0,-1 3 202,5-5 0,1-5 0,-1-2 0</inkml:trace>
  <inkml:trace contextRef="#ctx0" brushRef="#br0" timeOffset="18">3278 17645 7824,'-12'-6'-868,"6"-4"1687,1 8-278,5-3 510,0 5-761,0 5 1,0 3 92,0 7 1,5-1-126,3 5 1,2 0-116,1 4 1,1 0-16,-1 0 1,2 0-10,2 0 0,-2-4-264,2 0 0,1-2 120,0 2 0,3-2-296,-4-6 0,0 1 128,-3-1 0,-1 1 8,0-1 0,0-3-31,-4-1 1,-1-4-482,-2 1 124,-2-3 195,3 4 1,-10-4 377,-3 3 0,-2-3 0,-2-1 0</inkml:trace>
  <inkml:trace contextRef="#ctx0" brushRef="#br0" timeOffset="19">3495 17702 8141,'0'-11'1221,"0"5"-280,0 0-572,0 1 1,-1 4 73,-3-3-370,2 3 1,-6 6-211,4 3 1,-9 2 168,2 1 1,-5 6-135,1 2 0,-1 2 115,-3 2 1,-2 0-101,6 0 0,-4 0-101,4 0 0,0-2 41,3-2 1,6 2-173,2-6 0,3 0-113,1-4 0,0-3-727,0 0 1159,0-6 0,5 3 0,1-5 0</inkml:trace>
  <inkml:trace contextRef="#ctx0" brushRef="#br0" timeOffset="20">3986 16743 7894,'6'0'-1152,"-1"0"2851,-5 0-1503,-5 0 1,3 4-43,-6 0 0,4 4 281,-3 0-228,-1 7-44,-3-2 0,-1 7 48,1-4 0,3 4-154,1-1 0,-1 2 89,-3 2 0,-1 5-131,1 3 1,1 3 90,2 4 1,-2-1-77,2 5 0,-1 0 101,2 3 0,-2-3 6,5 0 1,-4-1-15,5 0 0,-5 3 103,4-6 0,0-2-63,4-5 1,0 2-5,0-3 0,4-2-209,0-1 1,5-3 130,-2-1 0,7-4-180,2 0 1,0-5-7,-1 1 1,-2-2 2,2-2 0,-1-1 82,1-2 1,-6 2-13,3-2 0,-3 1 57,2-2 3,0 3 1,1-4-68,-1 1 1,-3-2 63,0-5-361,-6 5-90,3-3-321,0 3 179,-4-5-142,5 0-915,-6 0 1625,-6 0 0,0-10 0,-5-3 0</inkml:trace>
  <inkml:trace contextRef="#ctx0" brushRef="#br0" timeOffset="21">4180 17188 7794,'-6'0'707,"-4"-5"-699,8 4 0,-4-4 961,2 5-304,3 0-443,-9 5 0,3 3-58,-4 7 1,5 3-186,2 5 1,-1-1 25,1 1 0,0 4-88,4-1 1,0 5 103,0-4 0,1 1-75,3-2 1,-1-3 72,4 0 1,2 0-114,6-4 0,-1-3-55,5-1 1,0-6 91,4-1 0,0-6-146,0 2 1,4-4 90,-1-4 1,2-2 40,-1-5 0,-3-5 64,3 1 0,-5-4 91,-3 4 0,2-5 202,-6 1 1,0-3-120,-3-1 0,-2 4-1,-3 0 1,-1 0-73,-6-4 1,-2-3-80,-2-1 0,-6-1-11,-5 1 0,-7 3-147,0-2 1,-4 3 11,-8 4 0,2 4-146,-6 7 0,0 3 22,4 5 0,-5 5 41,8 3 0,1 6-256,7 1 0,1 6-53,3 2 523,3 0 0,4 10 0,1-4 0</inkml:trace>
  <inkml:trace contextRef="#ctx0" brushRef="#br0" timeOffset="22">4728 16857 7809,'-5'-11'286,"4"4"300,-4 2 45,5 5-89,0 0 1,0 5-352,0 3 0,0 2-22,0 2 1,0 4-135,0 3 0,4 4 82,-1 4 1,1 2-120,-4 5 1,0-2-1,0 2 1,4-2 111,0 6 0,0-3-134,-4 0 1,3-2 47,1-3 1,0 2-128,-4-6 0,4 1 42,0-4 1,1-1-106,-1-3 0,-3 1 147,3-5 0,-2 0-203,2-3 68,-3-1 0,4 1-12,-5-1-222,0-5 274,0 5 1,2-10-626,1 3-199,-1-3-1,3-1 939,-5 0 0,5 0 0,1 0 0</inkml:trace>
  <inkml:trace contextRef="#ctx0" brushRef="#br0" timeOffset="23">5002 17120 7798,'-3'-8'-391,"-1"1"1530,-5 4-202,8-2-81,-5 0-334,6 4-89,0-4-378,0 15 0,2-1 113,2 10 1,-2-4-137,6 4 1,-1 0 105,5 4 0,-1 0-236,1 0 1,0-1 52,4 1 1,-4-1-42,3-3 0,-1 1-41,2-5 1,-4 4-149,4-3 1,-4-1 63,0-4 0,-1-1 107,0-2 0,1 1-62,-1-5 0,-3 1-135,0-1-230,-6-3 26,8 4-270,-8-5 775,3 0 0,-5 5 0,0 1 0</inkml:trace>
  <inkml:trace contextRef="#ctx0" brushRef="#br0" timeOffset="24">5231 17188 7740,'-5'-11'-81,"3"0"165,-1-1 1,1 5 463,2-1 57,0 5-70,0-7 109,0 9-173,0-4-471,0 15 0,-1-1 2,-3 10 0,-2 0 102,-6 4 0,5 0 2,-1 0 1,2-4-152,-2 0 1,-2 0 29,3 3 0,-4 1 54,0 0 0,0 0-227,-1 0 1,1-2-24,-1-2 1,1-1-38,-1-3 1,5-6 48,-1 3 0,4-5-479,-3 1-41,4 2-221,-2-9 280,5 4 660,0-5 0,0-10 0,0-2 0</inkml:trace>
  <inkml:trace contextRef="#ctx0" brushRef="#br0" timeOffset="25">5345 16766 7796,'-6'0'609,"1"0"156,5-5-41,0 3-105,0-3 344,0 5-845,0 5 1,3-2 80,1 5 0,5-5-13,-1 5 1,1 0 9,-2 3 1,3 1-17,-2-1 0,2 2-131,1 2 1,2-2 89,2 2 0,-2 3 0,2 1 0,-2 2-7,-2 2 1,2 0-100,2 0 0,-2 0 61,2-1 0,2 2-15,-2 3 1,0-3-97,-3 3 0,-1-3 69,0-1 1,0 3-178,-4 1 1,2 0-25,-5-4 0,4 3-21,-5 1 0,1 3 71,-4-3 0,0 0 18,0-4 0,-4-1-53,1 1 1,-6-1-94,1-3 0,2-3-124,-2-4 1,4-1-178,-3 1 335,-1-1 0,0-1 86,1-2 0,3 1 103,-4-6 1,5 5-186,-5-4-4,5 5-40,-7-3 137,9 0 0,-5-1-764,2-5 267,3 0-810,-4 0 1403,5 0 0,-6 0 0,0 0 0</inkml:trace>
  <inkml:trace contextRef="#ctx0" brushRef="#br0" timeOffset="26">8337 15098 7878,'-6'-6'-832,"-4"-4"860,8 9 1,-6-6 174,4 3 0,-1 3 270,1-3-47,3 3 49,-4-4 109,5 4-199,0-4 202,0 5-474,-6 10 0,5-1 37,-3 10 0,-1-3-43,2 7 1,-5-1-122,4 8 0,0 1 121,4 3 1,0 0-109,0 0 0,2 4 86,1 1 0,4 2 10,4-3 0,1 2-49,-1-2 1,2-3 33,2 3 1,-4-2-113,1-2 1,-1 1 60,-3-1 0,-2-4-98,2 1 1,-6-2 63,2 1 0,-3-2-159,-1-5 0,0 0-98,0 0 0,0-4 71,0 0 0,0-5-64,0 1 1,0-2 29,0-2 0,-5-1-518,-2-2 1,-4 1 742,0-5 0,-5 4 0,-2-1 0</inkml:trace>
  <inkml:trace contextRef="#ctx0" brushRef="#br0" timeOffset="27">8006 15852 8185,'5'-6'104,"-2"-4"152,4 2 0,5 2 17,3-2 1,5 4 40,-1-3 0,3 0-66,1 0 1,1-2 151,2 5 1,0-4-242,4 5 1,-3-6-128,3 1 1,-4 2-470,0-2 1,-5 6 278,-2-2 0,-5-1-1560,1 1 1718,-2 0 0,-2 4 0,0 0 0</inkml:trace>
  <inkml:trace contextRef="#ctx0" brushRef="#br0" timeOffset="28">8600 15784 8027,'-6'0'1519,"0"0"-598,6 0-798,6 0 0,-4 5-1,6 2 1,-1 3-73,5 2 0,3 3 88,0 0 0,0 4-128,-3-3 1,3 4 39,0-1 0,1-1 6,-5 1 0,0-4-81,1 4 0,-1-4 80,1 4 0,-5-3-40,1 3 1,-2-5 49,2 1 0,1-1-141,-5 1 1,3-2 10,-3 2 1,1-2-76,-1-2 1,-3-3 98,3-1 1,-3-3-346,-1 4-365,0-6 279,0 8-191,0-8 0,-1 3-188,-3-5 131,3 0 720,-9 0 0,3-5 0,-4-2 0</inkml:trace>
  <inkml:trace contextRef="#ctx0" brushRef="#br0" timeOffset="29">8805 15806 7850,'0'-7'93,"0"-1"1,0 4 410,0-3 4,0 4-52,0-2 233,0 5-684,0 5 0,-3 2-56,-1 4 1,-4 2 26,4 2 0,-4-1 82,0 5 1,-2 0-35,-2 4 1,5 2 94,-1-2 0,1 6-123,-5-6 1,2 2 2,2-2 1,-2-1 20,3-3 0,-2 1-135,1-5 1,-1 4-225,5-3 0,-3-1 105,3-4 0,-1-3-793,1 0 141,3-6-45,-4 3 931,10-5 0,1 0 0,6 0 0</inkml:trace>
  <inkml:trace contextRef="#ctx0" brushRef="#br0" timeOffset="30">8954 15715 7857,'0'-11'976,"0"4"-549,0 2-150,0 5-169,5 0 1,-2 5 17,4 3 0,-3 3 53,4 5 1,-6 3-54,2 7 0,1 0 6,-1 4 1,0-1 13,-4 2 0,0 2-55,0-3 0,3-1-13,1 2 0,0-6-10,-4 2 0,1-3-142,3-1 0,-3-2-167,3-2 1,-3 2 146,-1-6 0,4 0-696,0-3 231,0-1-168,1 0-89,-4 1-283,4-6 449,-5-1 650,0-5 0,5 0 0,2 0 0</inkml:trace>
  <inkml:trace contextRef="#ctx0" brushRef="#br0" timeOffset="31">9251 15852 7808,'0'-11'180,"0"3"517,0 1-212,0 4-242,-5-2 0,2 5-154,-4 0-36,4 0 0,-6 1 67,5 3 0,-4 4-61,0 7 0,-1 1 60,1 3 0,0 8-167,4 0 0,-4-1-71,4 1 1,-3 1 80,3-1 1,0-1-39,4-3 0,0 0 61,0 0 0,5-6-61,3-1 1,2-4 26,1 0 0,1-2 24,-1-2 1,2-3 22,2-5 1,2-2-16,2-1 1,2-4 48,-2-4 1,2-2-35,-2-2 0,1 1 30,-5-5 0,0 4 39,-3-4 1,-1 1 8,1-1 1,-6-3-74,-2 3 0,-3-2 5,-1-2 1,-1 1-45,-3 3 1,-2-2-9,-6 2 1,0-2-423,-4 2 0,0 3 41,-3 4 0,-3 5-117,3-1 0,-2 7 159,-2 1 0,1 2 383,3 10 0,-1-3 0,5 6 0,-1-2 0,5-2 0</inkml:trace>
  <inkml:trace contextRef="#ctx0" brushRef="#br0" timeOffset="32">9125 16058 8854,'12'0'310,"-1"0"0,1-2 142,-1-1 0,2 1-33,2-1 0,3-4-105,4 0 1,-2 0-197,-1 0 1,0 3-109,3-4 0,-4 6-158,-3-2 0,2-1-382,-2 1 1,-3 0-1501,-5 4 2030,-4 0 0,7-5 0,-4-1 0</inkml:trace>
  <inkml:trace contextRef="#ctx0" brushRef="#br0" timeOffset="33">9856 14996 7749,'0'-7'942,"0"2"9,0 5-792,0 5 0,0-2 3,0 4 1,-4-3 3,1 4 1,-6-2-42,1 2 0,2 2-50,-2-2 0,4 2-2,-3 1 0,0 2 64,0 2 1,-3 3 196,2 5 0,2 1-396,-2 2 0,4 0-661,-3 4 0,3 1 1372,-4 3 1,4-1-382,-3-3 0,4 3-208,-1-2 0,-1 2 6,2 1 1,-1-3 17,4-1 1,0 0-6,0 5 1,0-5 48,0 1 1,0-5-10,0 5 0,1-2-11,3 1 1,2 0 15,6-4 0,-1-4-58,0 4 28,1-4-25,-1 6 1,-3-9-79,-1 0 1,1-1 52,4 1 0,-2-1-85,-3-3 1,3-2 47,-2 2 0,2-3-25,2 0 0,-2-5 51,-3 1 0,4-4 1,-4 3 0,0-4-23,0 1 0,-1-2-1,2 2 0,-2-3 19,-2 3-118,-3-2-243,5-2-249,-1 0-685,-4 0-571,4 0 321,-5 5 1516,0-4 0,-5 4 0,-1-5 0</inkml:trace>
  <inkml:trace contextRef="#ctx0" brushRef="#br0" timeOffset="34">10187 15544 10551,'12'11'428,"-1"4"-261,1 1 0,0 0 4,4-1-51,-4 3 1,6 1-94,-3 0 0,-2 0 8,2 4 0,-1-4 36,1 0 1,-2-1-5,2 1 0,-2 1-138,-2-4 1,2 0 123,2-1 0,-2-2-91,2 2 0,-2-2-74,-2-2 0,1-3 30,-1-1 0,-3-3-750,-1 4 334,-4-6 1,3 7-963,-2-5 924,-3 0 536,-1-4 0,-6 5 0,-5 1 0</inkml:trace>
  <inkml:trace contextRef="#ctx0" brushRef="#br0" timeOffset="35">10450 15669 7825,'1'-11'337,"3"0"-151,-3-1 1,6 2 287,-3 2-70,-3-2 1,4 8 363,-5-6-267,0 6-394,0-4 0,0 8 3,0 2 1,-5-2-186,-3 6 1,-2 3 131,-1 4 1,-5 6-164,1-2 1,-5 2 95,1 2 1,1 1-88,-1 3 1,5-3-59,-1 3 1,-2 1 105,2-2 0,1 0 27,7-7 1,-4-2-111,4-1 1,2-4-188,1 4 0,3-8-451,1 0-297,0-5 1067,0 2 0,5 0 0,1 1 0</inkml:trace>
  <inkml:trace contextRef="#ctx0" brushRef="#br0" timeOffset="36">10861 15178 7842,'0'-7'1157,"0"-1"-811,0 6 1,0-5 223,0 3 141,0 3-161,0-4-43,0 5 0,0 5-432,0 3 0,0 7 23,0 4 1,0 3-62,0 0 0,0 6 7,0 3 0,2 2-55,1 1 0,-1 0 72,1 1 0,2-1 6,-1 0 0,1 0-104,-1 1 1,1-1 130,3 0 0,1-3-169,-5-1 0,3-5 72,-3 2 0,4 1-46,-5-1 0,5-2 84,-4-6 0,3 3-4,-3-3 1,1-2-33,-1 2 1,-3-5 7,3 2 0,-3-4-335,-1 0 276,0-1 1,0 1-510,0-1-280,0-5-341,0-1 127,0 1 415,0-5 1,2 3 37,2-8 602,-3-3 0,14-9 0,-2-2 0</inkml:trace>
  <inkml:trace contextRef="#ctx0" brushRef="#br0" timeOffset="37">11375 15281 7863,'-6'-5'354,"1"4"625,5-4-167,0 5 0,0 6-573,0 5 1,4 6-32,-1 6 0,2 1-30,-1 3 1,0-2 26,7 5 1,-7 1-55,4 3 0,-2-1-18,-2-2 1,5 2-120,-1-3 1,-3-1 30,-2 2 1,3-6-93,-3 2 0,1-4 35,-4-4 0,4 1-67,0-5 0,0 2 115,-4-2-125,0-2 0,1 3-273,3-5-531,-3-4-37,4-2-708,-5 0 1638,5-4 0,-4-6 0,4-8 0</inkml:trace>
  <inkml:trace contextRef="#ctx0" brushRef="#br0" timeOffset="38">11638 14984 7843,'-6'0'1266,"0"0"1384,6 0-2320,0 5 1,0 2-95,0 4 0,6 2 0,1 2 0,3-1-62,2 5 0,-1 0 13,1 4 0,-1 1-2,0 3 0,5 0-92,-1 4 1,1 2-2,0-3 0,-4 2 80,3-1 1,-2 5-201,-1-1 0,0 3 37,4 0 0,-8-3-84,4 3 0,-7 2 53,3-2 0,-6 0-97,2-4 1,-3-3 17,-1-1 1,0-5-140,0 2 1,-1-3 12,-3-1 0,2-4 62,-6 0 0,4-4 91,-4 4 1,2-5-7,-1 2 0,-4-4 1,4 0 0,-3-2-44,-2-3 0,2 4-7,2-4 1,0 0-17,4 0 0,-4-3-418,4 4-214,0-6 162,-1 8-253,4-8 869,-4 8 0,5-9 0,0 4 0</inkml:trace>
  <inkml:trace contextRef="#ctx0" brushRef="#br0" timeOffset="39">8486 16754 7802,'0'-6'140,"-2"-3"158,-1 5 590,1-5-182,-3 8-310,5-9 0,0 8 270,0-6-140,-5 5-47,4-2-311,-4 5 171,5 0-233,-5 0 0,4 7 2,-3 4 1,-1 6-92,1 5 1,-1 6 35,1 3 0,3-1 15,-3 5 1,3 0-18,1 7 1,0 1-46,0-5 0,1 1-29,3 0 1,-3-8 19,3 4 0,2-5-62,2 0 1,-2 0 87,2-4 1,-1-2-20,5 3 0,-5-3 31,1-1 1,-4 0 11,3 0 0,-4 0-74,1-1 1,-2 1 32,2 0 0,-3 0-62,3 0 0,-3-4 72,-1 0 1,0-4-179,0 4 0,0-4 3,0 4 0,0-5-358,0 1 139,0-2 61,0-1 160,0-1 1,-3-3-21,-1-1 0,-1-4-147,1 1 1,1-3-563,-4-1 322,-1 0 1,-3 0-13,-1 0 576,1 0 0,-1-5 0,1-2 0</inkml:trace>
  <inkml:trace contextRef="#ctx0" brushRef="#br0" timeOffset="40">8223 17520 7948,'-16'0'1397,"3"-5"-335,-4-2-249,11 1-531,1 1 0,5 3-306,0-1 1,5 1 234,3-1 1,3-2-31,4 1 0,7-1-50,4 1 1,6 3 7,-1-3 1,2 3-6,1 1 1,5-4-26,3 0 1,-3-1-8,0 1 1,-1 1-183,-4-4 1,3 3-300,-7-4 1,-2 5-2156,-1-5 2534,-3 5 0,-6-7 0,-2 4 0</inkml:trace>
  <inkml:trace contextRef="#ctx0" brushRef="#br0" timeOffset="41">8817 17497 8329,'-5'-7'2243,"4"2"-1687,-5 5 630,6 0-1012,0 5 1,2-2 13,2 5 1,-2-1-81,6 5 0,-1 3 19,5 0 0,-1 5-157,1-1 0,-2-1-21,-3 1 1,4 0-51,-4 4 1,2-4 132,-1 0 1,2-5-100,-3 1 0,2 2 59,-1-2 0,2 0-16,-2-3 0,2-1 0,1 1 0,-3-1 51,-1 0-191,1 1 35,3-1-233,1 1-145,-6-6-498,-1 4-190,-5-9-406,0 4 1601,0-5 0,-5 0 0,-1 0 0</inkml:trace>
  <inkml:trace contextRef="#ctx0" brushRef="#br0" timeOffset="42">9080 17497 7979,'-5'-12'-21,"3"5"299,-2-1-107,3 1 0,1-1 269,0 0 0,-1 6 282,-3-2-506,3 3 1,-6 1 108,4 0-301,-4 0 0,-4 5 74,-1 2 0,1 5-158,0 3 1,-1 3-15,1 5 0,-4-1 129,-1 1 1,1 0-181,4 0 63,-6 0-40,5 0 1,-5-2 97,6-2 0,3 2-40,0-6 1,5 4-6,-5-4 0,5 0-45,0-3 1,-2-5-437,1 1 194,0 0 0,4-1-129,0 1-274,-5-6 341,4 3 85,-10-5 313,10 0 0,-9 0 0,4 0 0</inkml:trace>
  <inkml:trace contextRef="#ctx0" brushRef="#br0" timeOffset="43">9217 17314 7787,'0'-11'-262,"0"-1"-200,0 6 509,0 1 475,0 5 0,0 5-318,0 2 1,0 5 41,0 3 0,0 4-39,0 8 0,0-2-31,0 6 1,0-5-4,0 5 1,3-5 21,1 5 1,1-5-91,-1 5 1,-1-4-116,4 3 0,-3-5 44,4 2-88,-6-3 141,8-1 0,-7-1-190,5-3 0,-2 1-16,2-5 0,0 0 70,-4-3 16,5-1 1,-6 1-62,4-1-108,-4-5-317,2 5 123,-5-10-275,0 4 671,-5-5 0,-2 0 0,-4 0 0</inkml:trace>
  <inkml:trace contextRef="#ctx0" brushRef="#br0" timeOffset="44">9422 17554 7966,'-1'-8'527,"-3"1"-72,3 4 536,-4-2-670,5 5 0,0 1-159,0 3 1,-1 2-39,-3 6 0,2 4-7,-1 3 1,1-1-150,2 1 0,2-4 134,1 4 0,0-1-92,5 1 0,-5 2 45,5-6 1,0-1-141,3-7 1,4 4 45,1-4 0,0-2 37,-1-1 1,-1-3-48,5-1 0,0-5 75,4-2 1,-1-4-41,-3 0 1,2-2-21,-2-2 1,-2-1-129,-2-3 0,-2-2 102,-2 6 0,-4-5-141,-4 1 0,-1-2 145,-2 2 1,-5-2 2,-3 2 1,-7 1-165,-4-1 0,-3 5 78,-1-1 0,-3 2-70,-1 2 0,-4 4 5,5 4 1,-1 1-106,4 2 0,2 5 111,2 3 1,-2 6-30,6 1 0,0 0-141,4-3 0,-1 3 103,1 0 0,3 4 265,0-4 0,6 1 0,-8 0 0,3 2 0</inkml:trace>
  <inkml:trace contextRef="#ctx0" brushRef="#br0" timeOffset="45">9354 17657 7839,'6'0'-993,"-1"0"1923,-5 5-185,5-4 76,-4 4-566,10-5 0,-5 0 93,5 0 0,-3 0-86,0 0 1,0 0-27,8 0 1,-2-1-87,5-3 1,-4 3 35,4-3 0,0-1-128,4 1 0,-4-1 64,0 1 1,-1 3-134,1-3 1,-3 3-43,-4 1 0,-1-4-206,0 0 1,1 0-369,-1 4 293,1 0 104,-6 0 230,4 0 0,-3-5 0,4-1 0</inkml:trace>
  <inkml:trace contextRef="#ctx0" brushRef="#br0" timeOffset="46">10165 16652 7797,'0'-7'-88,"0"2"0,-4 4 395,0-3 330,0 3-152,4-4 108,0 5-139,-5 0-224,4 0 1,-6 1-21,4 3 0,0 2 12,-4 6 1,-1 0-19,-4 4 1,5 0 1,-1 3 1,1 4-140,-5 0 0,1 1 30,-1 6 0,1 1 8,0 3 1,3 4 41,0 0 0,2 5-34,-2-1 1,-1-1-35,6 1 0,-1-4-89,4 4 1,0-6-46,0 2 1,0-2 87,0-2 1,4-1-31,-1-2 0,6 0 56,-1-4 0,2 0-5,2-4 1,-1-1 2,0 1 1,1-4 2,-1 0 0,1-5 2,-1 2 1,4 0 14,1-1 0,0 0-102,-1-3 1,2-4 83,2-1 0,-1-1-105,-3 2-42,-3 2 49,5-8 1,-2 6 1,0-4 0,-1 1-87,-6-1 1,2-3-189,-2 3 1,-2-3-249,2-1-217,-6 0-1197,3 0 1730,-5 0 0,-10-10 0,-3-2 0</inkml:trace>
  <inkml:trace contextRef="#ctx0" brushRef="#br0" timeOffset="47">10416 17108 7985,'-12'-6'501,"5"-4"-431,-1 2 0,4 2-13,-3-2 932,4 6-290,-2-3-272,5 5-244,0 0 0,5 5-58,3 2 0,3 5 34,4 3 0,-2-1-9,2 5 0,-2-4-1,-1 4 1,3-1-71,0 1 0,4 3-136,-4-3 0,4-1 82,-4 1-80,6-5 53,-9 2 1,6-5-105,-3 1 0,-2-1-36,2 1 1,-3-5-227,-5 1 1,2-4-480,-5 3-472,0-4 236,1 2 1083,-4-5 0,-1 5 0,-6 1 0</inkml:trace>
  <inkml:trace contextRef="#ctx0" brushRef="#br0" timeOffset="48">10656 17131 7720,'-4'-11'331,"0"-1"0,0 1 1363,4 0-1017,0-1-267,0 6 54,0-4 371,0 8-351,5-3-296,-3 5 0,3 5-67,-5 3 0,-5 3-137,-3 5 1,-2 1-6,-2 6 1,-3 0 90,0 0 1,-5 4-206,1-1 97,-3 1 0,3 0-380,0-1 303,5 1 1,-6-4-31,4 0 1,3-6-102,5-1 147,-2 1 1,7-5-393,-4-1-355,4 1 270,-2-11-749,5 4 632,0-5 693,5 0 0,1-5 0,6-1 0</inkml:trace>
  <inkml:trace contextRef="#ctx0" brushRef="#br0" timeOffset="49">11021 16709 7783,'-6'-5'155,"2"-3"0,3-2-155,1-2 361,0 6 0,0 0 550,0 2 223,0 3-360,0-4 629,0 5-1237,0 5 0,0 2 64,0 9 1,0 1 19,0 6-45,0 5-136,0-4 0,0 9-80,0-2 0,0 2 65,0 1 0,0 4 31,0 0 1,1 0-10,3-4 1,-3 4-115,3 0 1,-2-3-13,2-5 0,-3-4 77,3 0 1,1-2-63,-1-1 0,1-4 30,-1 0 1,-3-4-138,3 5 1,-3-7 125,-1 3 0,0-2-96,0 1 1,0-2 39,0 2 1,0-2-4,0-2 0,0-3-376,0-1 112,0 1-76,0 3-59,0 1-280,0-6-44,0-1-421,0-5 1,2-5 1218,1-3 0,-1-2 0,3-1 0</inkml:trace>
  <inkml:trace contextRef="#ctx0" brushRef="#br0" timeOffset="50">11387 16869 7771,'6'-7'103,"-1"-3"0,-6 9 957,-3-3-648,3 3 0,-6 1-18,4 0 0,0 0 119,-5 0-281,6 0 0,-7 5-36,5 2 1,-3 5-14,3 3 1,-4 3-149,4 5 0,-3 3 121,3 1 0,-4 3-128,4-3 0,1 4-4,3-5 0,0 2-141,0-1 0,0-4 97,0-1 1,0 0-52,0-7 1,5 1-22,2-5 1,7-1-180,2-2 1,4-3 77,-1-5 1,4 0 95,3 0 0,0-2-56,4-1 1,-4-4 124,0-4 0,2 0 23,-1-1 0,-1-3 39,-3 0 1,0-4 164,0 3 1,-1-4-86,-3 1 0,-3-3 70,-5 0 0,0-2 325,-4-3-228,3 3-122,-8-9 0,3 7-167,-5-4 1,-7 5 70,-4-2 0,-6 4-171,-5 4 0,-8 4-27,-4 7 0,-5 4-247,-7 8 1,-1 4 109,-2 7 0,6-1-27,-3 5 1,9-1-366,3 1 1,6 1 663,9-5 0,2 6 0,6-4 0</inkml:trace>
  <inkml:trace contextRef="#ctx0" brushRef="#br0" timeOffset="51">11843 16526 7792,'0'-11'-43,"0"-1"0,0 1 7,0-1 631,0 6-389,0-4 0,-1 9 392,-3-3-38,3 2-26,-4 2-70,5 0 1,0 6-225,0 0 0,0 9 80,0 0 0,0 1-157,0-5 1,5 5 42,3 4 0,2-3-4,1 2 0,1-1 2,-1 1 0,2 3-13,2-3 1,-2 2-9,2 2 1,1 4-91,0-1 0,-1 2 25,-4-1 0,1-3-71,-1 3 1,-1 1-114,-2-2 0,2 5 52,-2-5 0,-2 5-195,2-4 1,-6 3 66,2-3 0,-3 3-37,-1-3 0,0-1-1,0-3 1,0 0-121,0 0 0,-4 0 69,1 0 1,-5-2 57,4-2 0,-1-1 166,1-3 0,2-2-17,-6 2 0,6-6 89,-2-1 1,-1-5-108,1 5 1,-4-4-11,5 3-11,-6-4 54,2 7 1,-4-5 15,-1 3 1,5-2-27,-1-2 1,4-3-41,-3 3 25,4 2 1,-3-4-192,2 1-128,3 4-194,-4-6 1447,5 4-1491,0-5 0,0-5 0,0-1 0</inkml:trace>
  <inkml:trace contextRef="#ctx0" brushRef="#br0" timeOffset="52">12403 16971 12348,'-11'0'0</inkml:trace>
  <inkml:trace contextRef="#ctx0" brushRef="#br0" timeOffset="53">12186 15430 7772,'0'6'-196,"0"4"0,1-9 390,3 3 101,-3-3 32,4-1-90,-5 0 186,0 6 251,0-5-108,0 4-23,0-5 0,-5-5 0,-1-2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2.965"/>
    </inkml:context>
    <inkml:brush xml:id="br0">
      <inkml:brushProperty name="width" value="0.09071" units="cm"/>
      <inkml:brushProperty name="height" value="0.09071" units="cm"/>
      <inkml:brushProperty name="color" value="#FF0000"/>
    </inkml:brush>
  </inkml:definitions>
  <inkml:trace contextRef="#ctx0" brushRef="#br0">16743 15178 7825,'-5'-6'74,"0"-4"-98,-3 2 1,-1-2 0,4 0-15,-1 2 1,-2 3 98,-3 5-72,-1-5 1,0 4 255,-3-3 0,2 3-68,-2 1 0,-2-4 70,2 0 1,0 0-54,3 4 0,-3 2 24,0 1 0,3 0-163,5 5 1,-1-2 23,-3 2 1,-1 6 34,1-3 1,1 8-32,2 0 1,-2 3-144,2 0 0,2 3 40,-2 1 1,2 0-103,-2 4 1,2-5 84,2 2 0,3-7-68,-3-1 0,3-3 29,1 3 0,5-9 41,3 1 1,3-3-10,4-1 0,-1 2-5,5-5 1,-1 0-82,1-4 0,3-1 91,-3-3 0,1 1-126,-1-4 1,1 0 87,-4 0 1,-1-3-9,-4 2 0,-1-2 81,-2-2 0,-3 1 4,-5 0 0,0-1-14,0 1 26,0-1 0,0 1 154,0-1-114,0 1 83,-5 0-97,4 4-172,-4 2 123,5 10 1,5 2-12,2 4 1,3-3 35,2-1 0,4-4-1,3 1 0,3-3 43,1-1 0,0 0-63,0 0 1,4-1 76,4-3 0,-2-3-48,2-4 0,-6 0 41,2-1 1,0 0 22,0-4 0,-1 2 12,-7-5 1,-3 5-56,-5-1 0,0-1-2,-4 0 0,-2-3 260,-5 4 0,0 4-73,0 3 1,0 4 440,0-3-364,-5 4 1,3-2-260,-6 5 0,6 5 27,-2 3 0,-1 3-126,1 4 1,0 3 84,4 5 1,0 4-100,0-1 1,0 6-36,0-2 1,4 2 74,0-1 1,5 0-89,-2-4 0,2-2 71,-1-6 1,2-2-134,-3-6 1,2 1-103,-1-1-191,2-4-134,-9 3-38,4-9 1,-6 4 641,-3-5 0,-7-10 0,-7-3 0</inkml:trace>
  <inkml:trace contextRef="#ctx0" brushRef="#br0" timeOffset="1">17417 15167 7782,'-12'0'-285,"6"0"1102,-4 0-151,9 0 116,-4 0-454,5 0 1,5 5-7,2 3 0,2 3-72,-1 4 1,2 3-40,-2 5 0,2 4-62,1-1 0,1 2-99,-1-1 1,0-3-71,1 2 0,-1-3 46,1-4 1,-1 2-41,0-6 0,-3 0 48,0-3 1,-2-1 110,2 0 43,2-4 33,-9 3 23,9-9 181,-9 4-226,5-10 0,-6-2 4,0-9 0,0 2-244,0-5 1,0 0 112,0-4 0,1 1-166,3-1 0,-2-5-94,6-3 1,-2 0-106,2 0 0,2-1 63,-2 6 1,0-5-80,0 5 0,1 4-381,-5 7 0,3 2-141,-3 2-687,0-1 561,-4 6 692,0 1 0,0 15 1,0 3-1</inkml:trace>
  <inkml:trace contextRef="#ctx0" brushRef="#br0" timeOffset="2">17817 15133 7816,'0'-12'2211,"1"2"-1836,3 2-260,-3 3 0,8 7 58,-5 1 0,3 4-20,-3 4 1,0 6 18,-4 2 1,0 7 25,0 5 1,0 3-305,0 4 0,-1-1 90,-3 5 1,2-5-41,-1 1 1,1-7 18,2 0 0,0-7-120,0-1 0,2-2 100,1-5 0,4-1 188,4-4 1,2-4-110,2-4 0,-1-1 22,5-2 0,0 0-157,4 0 1,-4-2 144,0-1 1,-5-4-153,1-4 1,1-1 94,-5 1 1,2 3-538,-10 1 1,1-1-38,-4-3 1,-1 1-224,-3 2 0,-2-1 822,-6 5 0,-4-5 0,-2 3 0</inkml:trace>
  <inkml:trace contextRef="#ctx0" brushRef="#br0" timeOffset="3">17782 15395 7816,'12'0'920,"-1"0"1,2-3-715,2-1 0,3 0-31,5 4 1,-1-4-114,1 0 1,4 0-3,0 4 1,-2 0-212,-6 0 0,1-1-491,-4-3 0,-1 3 349,-4-3 0,-1 2 293,-2-2 0,-3-2 0,-5-6 0</inkml:trace>
  <inkml:trace contextRef="#ctx0" brushRef="#br0" timeOffset="4">17759 15155 7818,'18'-5'600,"5"-1"84,0-5 0,9 0-475,6 4 0,0 1-145,-4 2 1,0 1 219,1-4 1,-2 4-384,-3-1 1,-2 3-576,-5 1 1,-5 0 673,-3 0 0,-8 0 0,-2 0 0</inkml:trace>
  <inkml:trace contextRef="#ctx0" brushRef="#br0" timeOffset="5">18296 15155 7833,'7'-11'2019,"-2"0"-1813,-5 4 1,-2 2-72,-1 5 1,1 1 88,-2 3 0,3 4-105,1 7 0,-4 4 71,1 8 1,-1-2-250,4 6 0,0-1-43,0 4-1,1-1-14,3-2 0,-2 1 19,6-6 1,-2 1-82,2-4 0,2-6 47,-2-1 0,1-4 13,-2 0 58,3-1 2,-3-4-258,-1-2 180,-1-5 0,-5-2 28,0-1 0,-4-4 14,1-4 0,-5-6-8,4-2 0,-5 1 133,2-1 0,0 0-118,0-3 1,-1-3 216,-3-1 1,-1 2-10,1-3 0,4 4 11,4 4 0,0 0 4,-1 8 0,3-3 516,-3 6-407,3 3 0,2 0 59,3 5 1,-1 5-263,4 3 0,5 6 114,3 1 0,5 6-154,-1 2 1,7 0 41,0 4 1,1-4-52,-4-4 0,3 1 19,1-5 1,1 2-96,-1-2 0,-3-6 145,2 2 1,-2-3 133,-1-1 0,-5-1 45,-3-6 0,-1 0-100,1 0 0,-6 0 25,3 0 0,-8-2-57,-1-2 1,-1-2 1,-2-5 0,-2-2-15,-1-2 1,-4 1-78,-4-5 0,-4-2 85,-1-5 0,-3 0-31,4-4 0,-3 1-388,7-2 1,-2 0 152,9 4 0,1 0-468,3 4 0,0 6-93,0 1 1,0 8-1459,0 0 2182,5 5 0,1 3 0,5 7 0</inkml:trace>
  <inkml:trace contextRef="#ctx0" brushRef="#br0" timeOffset="6">20032 14801 7851,'-11'-5'-291,"-1"-2"0,1 0-900,0 0 1131,4-1-71,2-3 0,1 3 419,0 1 1,1 3-29,3-4 289,-5 6 1,-2-4-118,-4 6 0,-1 0 26,1 0 1,-6 2-183,-2 2 0,-2 7 28,-2 8 0,-6 4-56,-5 4 1,3 3-42,-3 8 1,3 4-271,1 7 1,2 0 274,5 4 0,5-4-418,3 5 0,8-10 51,3 2 0,3-8-108,1 0 1,8-4 134,4-3 1,7-3-31,0-6 1,4 0 172,3-3 1,4 1-10,4-4 1,4-5 97,0-3 0,1-6-60,-1 2 1,-1-4-12,5-4 1,-5-2-24,1-6 1,-4-4-10,-3-3 0,-2 0-1,-3-4 0,-6 3-10,-1-7 0,-7-2-136,-4-2 1,-3-5 269,-5-2 1,0-6-428,0 2 0,-5-6 84,-3-1 1,-2-5 2,-1 5 0,-5 5-3,1 5 0,-6 5-103,-2 4 0,4 3 50,-4 8 1,1 4-122,-4 7 0,2 3 236,-3 5 1,-2 10 156,-2 6 0,-2 5 0,-1 6 0,-5 2 0,-2 5 0</inkml:trace>
  <inkml:trace contextRef="#ctx0" brushRef="#br0" timeOffset="7">19541 15247 7806,'-6'0'-842,"1"0"0,6 1 842,3 3 0,-2-3 401,6 3 1,5-3-9,6-1 1,2 0 108,2 0 1,5 0-144,2 0 1,5 0-163,3 0 1,2 0-19,6 0 0,4 0 0,-1 0 1,1-1-78,-5-3 0,-3 3 118,0-3 0,-5-1-125,1 1 1,-8-1 48,-3 1 1,-4 3-249,-4-3 0,-7 3-424,-4 1-631,-5 0 731,-8 0 1,-8 0-683,-10 0 1110,0 0 0,-5 0 0,-1 0 0</inkml:trace>
  <inkml:trace contextRef="#ctx0" brushRef="#br0" timeOffset="8">20569 15567 8916,'-10'-12'0,"-3"1"0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2T01:27:30.527"/>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1975 10071 7791,'0'-12'230,"0"1"1,-1 5 486,-3 2-132,3 3-387,-4 1 0,4 1-43,-3 3 1,3 2-74,-3 5 0,3 7 59,1 5 1,0 5-150,0 6 1,0 2 156,0 2 1,0 4-150,0 7 1,5-2-24,2 3 1,0-3-231,0-2 1,-3 0 76,4-4 1,-6-1-125,2-6 0,1-5-132,-1-2 386,0-3 0,-4-1-56,0 0 1,0-6-83,0-1 215,0-4-181,0 0 24,0-6 1,-2-1-100,-1-5 0,0 0 225,-5 0 0,1 0 0,-5 0 0</inkml:trace>
  <inkml:trace contextRef="#ctx0" brushRef="#br0" timeOffset="1">1804 10242 7800,'-6'-18'-732,"1"2"1226,5 4-164,0 1 0,5 0-25,2-1 0,3 1-63,2-1 1,4 0 137,3-4 0,3 4-129,1-3 0,5 2-235,2 1 1,3 5 148,1-1 1,1 6 69,-1-2 1,0 8-254,0 3 1,-4 3-333,-4 2 1,-3 4 70,-4 3 1,-2 3 21,-6 1 1,-1 0 14,-2-1 0,-3 1 118,-5 0 1,-6 1 122,-6 3 1,-4-3-70,-7 3 1,-5 1 138,-3-2 0,-5 5-148,-2-5 1,-4 1-86,4-4 1,6-5 63,9-3 1,5-8-365,7-3 464,5-3 0,-5 5 0,5 0 0</inkml:trace>
  <inkml:trace contextRef="#ctx0" brushRef="#br0" timeOffset="2">2672 9957 8196,'-8'-14'302,"1"2"1,4 7-79,-1-2 229,3 4 62,-4-2 22,-1 5 1,-6 1-158,1 3 1,-1 4-172,1 7 1,-2 6-170,-2 6 1,1 10 119,-5 1 1,1 10-411,-1 5 0,-1 5 376,5 2 0,0 3-116,8-31 1,2 0-1,1 1 1,2 0-53,-2 28 0,3 1-202,1-1 1,5-7 25,2-1 1,4-7-104,0-8 0,4 2-21,0-9 296,1-1 1,-1-7 74,0 0 1,2-5-121,-2-3 0,-1-3-139,5 0 0,-4-2 150,4-2 1,-4 0-538,4-4 617,-5 0 0,8-4 0,-4 0 0</inkml:trace>
  <inkml:trace contextRef="#ctx0" brushRef="#br0" timeOffset="3">2889 10368 8113,'0'-7'748,"0"-3"-570,-5 9 1,2-4 169,-4 5 0,0 1-96,0 3 1,-4 0-43,4 7 1,-3-1 26,-2 9 1,1 4-118,-1 4 1,1 5 132,0-2 0,0 3-284,4 1 0,-2 1 81,5-1 1,0-4-228,4 1 0,2-6 48,1 2 1,5-3-43,7-1 1,-2-7-51,2-4 0,3-2 120,1-6 0,3-1 119,0-3 0,1-5-71,0-2 1,4-9 90,-1-3 1,5-2-25,-5-2 0,0-1 14,-7-3 1,1 3 34,-5-3 1,1 0-40,-5 0 1,-5-4-81,-2 5 0,-4-6 66,-4 2 1,-3 0-5,-8 0 1,-1 0-11,-7-5 1,2 6-859,-10 3 1,5 6 172,-5 5 1,5 8-31,-5 3 1,5 8 718,-5 3 0,6 8 0,-3 3 0</inkml:trace>
  <inkml:trace contextRef="#ctx0" brushRef="#br0" timeOffset="4">2752 10596 9903,'11'0'882,"2"0"-813,2 0-44,3 0 0,5-4-585,0 1 0,4-1 349,4 4 0,-1-4-604,5 0 1,-7-1 814,6 1 0,-2-2 0,2-6 0</inkml:trace>
  <inkml:trace contextRef="#ctx0" brushRef="#br0" timeOffset="5">3368 10528 8232,'12'-5'70,"-1"-3"0,4 3-120,1 1 0,-1-1 56,-4 1 1,1-3 14,-1 3 0,1-4-192,-1 4 84,0 1 0,1-1-763,-1 0 850,-4 0 0,3-1 0,-4-1 0</inkml:trace>
  <inkml:trace contextRef="#ctx0" brushRef="#br0" timeOffset="6">3380 10653 8209,'0'7'203,"2"-2"99,6-5 0,0-4-240,7 0-10,3 0 0,-1 0-245,6 1 0,4-5 138,-1 4 1,5-3-494,-4 3 1,-1-4 547,-3 4 0,5-10 0,1 2 0</inkml:trace>
  <inkml:trace contextRef="#ctx0" brushRef="#br0" timeOffset="7">3928 10196 8144,'-8'-11'738,"1"0"1081,4 4-1241,-2 2-643,5 5 1,0 7 304,0 4 0,0 7 261,0 8 1,0 5-96,0 7-260,0 2 0,1 7-366,3 3 1,-3-3 184,3 2 1,-3-2-223,-1-1 0,0-2 189,0-2 1,0-4-572,0-7 0,0-5 270,0-7 1,0 2-1174,0-6 1542,0-5 0,6 5 0,0-2 0</inkml:trace>
  <inkml:trace contextRef="#ctx0" brushRef="#br0" timeOffset="8">4350 9934 8069,'-6'-6'232,"1"-1"567,5 3-485,0 3 0,0-3 151,0 8 0,0 8 42,0 7-332,0 7 0,4 5 21,0 7 1,4 5-30,0 10 0,1 3-344,-5-22 0,0 0 0,0-1 1,0-1 245,-1 2 0,-2 1 1,1-1-1,0 0-394,-2 31 0,0-2 195,0 2 0,1-7-250,3-1 0,-3-6 228,3-9 0,-3-3 47,-1-4 1,0-7 33,0-6 0,0 0 11,0-7 1,0 0-327,0-3 1,2-6 594,2-2-1574,-3-3 1455,4-1 0,0-5 0,1-1 0</inkml:trace>
  <inkml:trace contextRef="#ctx0" brushRef="#br0" timeOffset="9">4784 10151 8241,'-11'-5'158,"-1"-3"101,6-2-228,1 4-204,5 1 970,0 5 0,4 6-377,0 5 1,3 7 56,-3 9 0,6 6-152,2 5 1,0 9-130,7-2 0,-3 4-23,3-4 1,-5 1-483,1 0 275,-3-6 0,0-2-480,-1-7 411,1-3 0,-1-7-515,1-2 0,-1 2 289,0-6 1,1-4-732,-1-3 495,1-6 565,-1 3 0,6-5 0,0 0 0</inkml:trace>
  <inkml:trace contextRef="#ctx0" brushRef="#br0" timeOffset="10">5081 10117 8217,'-5'-12'541,"-3"1"496,3-1-758,0 6-55,0 1 0,-1 10-214,-6 3 1,-3 8 451,0 7 0,-9 11-163,1 12 1,-4 6-303,14-22 0,0 1 0,1 0 0,0 0-228,-2 1 1,1 1-1,2 0 1,2 0 89,-10 27 0,12-28 0,0 0-945,-8 25 0,6-5 539,1-14 0,5-1 547,0-10 0,1-6 0,2-4 0</inkml:trace>
  <inkml:trace contextRef="#ctx0" brushRef="#br0" timeOffset="11">5115 10642 8740,'0'11'1542,"0"1"-1363,0-1 1,0 6-192,0 2 1,0 2 98,0 2 1,-1 1 186,-3 3 0,3-2-429,-3 6 79,3-6 0,1-1-837,0-5 0,0-4 105,0 4 808,0-10 0,0 6 0,0-8 0</inkml:trace>
  <inkml:trace contextRef="#ctx0" brushRef="#br0" timeOffset="12">5389 10471 8131,'-6'0'-521,"1"0"454,5-6 442,0 5-210,0-4 1,1 5-76,3 0 0,-1 0-38,4 0 1,1 0 252,3 0 1,1 0 373,-1 0 1,0 1-531,1 3-18,-1-3 1,5 5-491,-1-6 0,5 0 230,-1 0 0,-1 0-149,1 0 1,0-2 37,4-2 0,0 2-976,-1-6 1216,-4 1 0,4-5 0,-4 1 0</inkml:trace>
  <inkml:trace contextRef="#ctx0" brushRef="#br0" timeOffset="13">5378 10687 7929,'11'0'260,"6"0"121,2 0 0,6-3-185,2-1 0,1-1-43,-2 1 0,2 1-57,3-4 1,2 3-112,-3-4 1,-1 5-808,2-5 552,-6 0 0,3 1 270,-5-1 0,0 1 0,0-5 0</inkml:trace>
  <inkml:trace contextRef="#ctx0" brushRef="#br0" timeOffset="14">6006 10128 8296,'-11'-11'0,"4"3"130,3 0-80,3 6 1,1-1 101,0 11 0,0 1 506,0 10 0,0-3-293,0 7 1,1 0 41,3 11 1,-1 3-557,4 9 0,0 3-78,0 1 0,3 3 285,-2-4 0,-3 5-186,-1-5 0,1-1 128,-1-6 0,0 3 0,-4-5 0</inkml:trace>
  <inkml:trace contextRef="#ctx0" brushRef="#br0" timeOffset="15">6200 10790 10749,'-6'15'1633,"2"1"-1435,3 4 0,1-6-97,0 5 1,0 1-12,0 7 1,0-2-199,0 6 1,-4-5-105,0 5 1,0-6-1069,4 2 1280,0 2 0,-5-5 0,-1 4 0</inkml:trace>
  <inkml:trace contextRef="#ctx0" brushRef="#br0" timeOffset="16">6600 10105 8173,'-7'-18'0,"-1"6"0,4 4 0,0 4 404,4-3 635,0 4-702,5-2 1,1 10-29,6 3 1,4 7-45,3 4 1,3 4-128,1 3 0,-1 7-1,1 6 0,0 5-135,0 2 1,-1-1-245,-3 5 0,-2-8 47,-1-4 0,-4 1-160,4-1 0,-4-5 11,0-6 181,-1-3 0,0-3-126,1-2 0,-5-2-67,1-6 1,0 1-1144,3-1 1499,1 1 0,-1-1 0,0 0 0</inkml:trace>
  <inkml:trace contextRef="#ctx0" brushRef="#br0" timeOffset="17">6931 10048 8261,'-5'-16'357,"4"3"345,-3-2-581,2 7 0,1 3 244,-3 5 0,3 2-134,-3 6 1,-2 6 184,-2 13 0,-3 8-69,-4 11 1,-3 6-400,7-22 1,-1 1-1,0 0 1,0 1-298,-2 2 1,1 1-1,3-3 1,0 0-82,-2 1 1,1-1 0,-3 28-930,3 1 1,1-4 1358,6-4 0,0-2 0,4-6 0</inkml:trace>
  <inkml:trace contextRef="#ctx0" brushRef="#br0" timeOffset="18">7011 10630 8145,'2'-10'432,"6"3"1,0 0 1419,7 3-1424,-3 3 1,0-4-297,-1 5 1,1 0 31,-1 0 0,1 0-137,-1 0-62,0 0 169,1 0 0,-2 6-359,-2 6 1,0 1-20,-4 6 0,-5 3-27,-7 5 1,-7 4 17,-4-5 1,-8 8 72,-3-3 0,-2 4 281,2-4 0,-1-3-115,9-2 0,1-2 51,10-1 1,5-4-95,2 0 0,2-5-38,2 2 0,6-8 3,1 0 0,8-5 1,4 0 0,7-1-246,0-2 0,6-2 337,-1-1 0,2-4 0,1-4 0</inkml:trace>
  <inkml:trace contextRef="#ctx0" brushRef="#br0" timeOffset="19">7468 10379 7953,'0'-6'1306,"0"1"-897,0 0 1,5 3-113,2-1 1,3 0-193,2-1 1,0 3 133,4-3 1,1 2-374,6-2 0,-4 1 106,0-4 1,0 4-708,4-1 0,-5 3 194,-3 1 541,3 0 0,-5-5 0,3-1 0</inkml:trace>
  <inkml:trace contextRef="#ctx0" brushRef="#br0" timeOffset="20">7376 10528 8171,'8'0'395,"-1"0"0,2 0-186,7 0 0,1 0 0,6 0 0,1 0-59,3 0 0,2-2-126,5-1 0,1 0-913,-1-5 646,5 6 0,-5-7 243,1 5 0,-1-10 0,-5 2 0</inkml:trace>
  <inkml:trace contextRef="#ctx0" brushRef="#br0" timeOffset="21">7879 10402 8059,'-5'-6'1621,"-2"1"-1182,1 0 0,-3 5 38,5 0 0,-1 10-301,1 9-2,3 2 0,-4 3 11,5 3 0,0-2-125,0 6 0,1-5-222,3 5 1,7-4 211,8 3 0,3-8-596,1 0 1,5-6 254,2-1 1,3-8 1,1-3 181,1-2 0,-1-9-188,0-4 216,0-1 1,1-10 187,-1-1 0,-5 0 3,-2-4 12,-8 3 0,0 0 262,-8-3 0,2 2-139,-9-5 1,-2-1-8,-6-3 0,-3 0-133,-8-1 0,-4 2-82,-8 3 1,-3-2-392,-9 6 76,-1-1 1,-8 7-137,2 4 1,-5 2 200,9 11 1,-3 0-333,7 7 0,6 2 214,9 6 1,3 3 343,8 0 0,0 2 0,8-2 0,0 3 0</inkml:trace>
  <inkml:trace contextRef="#ctx0" brushRef="#br0" timeOffset="22">8335 9728 8344,'-21'-21'446,"2"2"582,2 2-556,11 11-68,1 1 699,10 15-681,1-2 0,7 13 250,2-2 0,4 9-215,8 6 0,-2 6 15,6 5-546,-1 6 1,4 1 92,-16-24 0,-1 1 1,-1 0-1,1-1-234,13 29 1,-3-3 235,-8-1-810,-3 0 571,-4 4 1,-2-1-725,-3-3 635,-2-2 1,-5-5-490,0 0 0,-1-5 291,-3 1 1,-6-5-760,-5 1 1264,-5-2 0,6-1 0,-5 3 0,-4 2 0,-6-4 0,-7-3 0</inkml:trace>
  <inkml:trace contextRef="#ctx0" brushRef="#br0" timeOffset="23">10676 9911 8087,'-5'-6'580,"4"1"1,-8 10-376,5 2 1,0 5-181,4 3 1,0 3 31,0 5 1,0 8-110,0 4 1,0 3-140,0 0 1,1-3 113,3 3 0,1 2-46,3-2 0,2-2 20,-2-5 1,-2 1-88,2-6 0,-5 1 22,5-4 0,-5-4 117,0 0 1,0-5-154,1 1 41,-3-2-743,4-2 906,0 0 0,-4 1 0,5-1 0</inkml:trace>
  <inkml:trace contextRef="#ctx0" brushRef="#br0" timeOffset="24">11087 10174 8009,'-6'-7'-210,"-4"-3"105,8 4 0,-4-1 792,2 4-349,3-4-49,-4 6 0,0-4 96,-3 5 1,-2 6-228,-1 6 0,-1 0 50,1 7 47,-1 6-416,1-1 165,-1 9 0,2-5 56,3 2 0,-2 3-86,5-3 0,2 0-241,5 0 0,4-5 137,4 2 1,2-7-387,2-1 354,3-5 0,6 2 0,1-9-82,2-3 136,5-3 17,-3-1 217,0-5-87,9-6 0,-11-3-171,7-5 388,-2-5-183,-3 0 1,-1-4 190,-5 5-147,-1 0 1,-5 0-19,-6 0 1,-1-2 146,-6 2 0,-5-6-359,-7 6 0,-7-2 135,-4 2 0,-8 0-230,-3 0 1,-3 4 63,-1 0 1,-4 9-1,0 0-253,1 4 1,5 3 63,2 7 1,6 3-123,1 9 455,0-4 0,10 10 0,-3-4 0</inkml:trace>
  <inkml:trace contextRef="#ctx0" brushRef="#br0" timeOffset="25">11864 10002 8045,'0'-11'2206,"-6"-6"-2275,5 5 58,-4 0 1,1 9 0,-1 6 0,-1 6 118,-3 5 0,-5 6 298,-1 11-311,0-1-982,-2 15 768,4 0 108,-8 2 0,4 8 1,-3-6-242,1 0 0,4 1-26,-4 0 0,5-6 115,-1-6 0,2-5 20,2-6-390,-1 0 287,6-15 1,-3 5-184,5-6 429,0-4 0,4-7 0,0-7 0</inkml:trace>
  <inkml:trace contextRef="#ctx0" brushRef="#br0" timeOffset="26">11578 9991 7899,'-11'-17'70,"-1"9"-125,1-4-294,-1 8-141,6-6-195,1 14 685,10 2 0,6 7 0,7 4 0</inkml:trace>
  <inkml:trace contextRef="#ctx0" brushRef="#br0" timeOffset="27">11932 10471 9831,'0'6'2129,"0"-1"-2173,0 0-2458,0-4 2502,0 4 0,0 0 0,0 2 0</inkml:trace>
  <inkml:trace contextRef="#ctx0" brushRef="#br0" timeOffset="28">12594 10265 7973,'-6'0'408,"1"-5"-280,0 4 202,4-4 82,-5 5-899,6 0-641,-5 0 1128,4 5 0,-9 1 0,4 5 0</inkml:trace>
  <inkml:trace contextRef="#ctx0" brushRef="#br0" timeOffset="29">13302 10242 7993,'10'-19'0,"-2"0"0,-2 4 0,-2-4 0,-1 1 225,4-1 0,-3-3 353,4 3 0,-6-2 167,2-2-449,-3 0 1,-2-1-134,-3-3 1,-6 7 87,-5-3-174,0 8 18,-2-1 0,-1 9 29,-4 3 0,-3 3-240,-1 1 1,-2 5 230,-3 3 0,4 7-229,4 4 0,0 3 0,1 1-600,3-1 506,8 6 1,6-4-427,5 3 467,0 2 1,5-6-1,4 1-297,5-4 374,3-6 0,11 2 1,2-7-51,-1-2 0,4-6 102,-3-1 1,-1-1 189,2-6 0,-7-5 470,-1-3-494,0 0 0,-11 3 1,3 1 199,-2-1 1,-3 1 72,-2 0-232,-3-1 0,-4 5 8,3-1-256,-3 5 0,4 1-7,-5 9 46,0 1 1,0 15 171,0 0-108,0 5 0,0 7 21,0 3 1,0-2-242,0 2 229,0-3-27,0 5 1,0-5-123,0 3 1,-3-7-335,-1-5-6,0-2 265,4-1 1,0-5-132,0-3 1,1-6-252,3-1 1,-1-6 572,4 2 0,6-8 0,5-2 0</inkml:trace>
  <inkml:trace contextRef="#ctx0" brushRef="#br0" timeOffset="30">14044 10139 8321,'0'-17'739,"0"-6"-460,0 0 1,0 4 435,0-4-468,0 3 1,0 2-55,0 3 1,-1 2 201,-3 2-267,-2-1 1,-10 6 0,-5 2-438,-4 3 249,-4 1 0,-9 5 1,-2 4-462,0 5 307,3 4-633,3 4 473,6 1 223,5 0 1,5 0 15,3 0 1,7-2-139,4-2 0,6 3-133,5-3 36,6-3 251,10 1 0,5-9 100,2-1 0,2-4-112,-2 0 220,8-6 1,-11-1 0,6-6 0,-4-3 1168,-3 0-1069,-7 1 0,1 0 44,-5 1 175,0-1 1,-7 1 162,0 0-298,-6 4 0,5-2-170,-4 6 1,-1 0 0,1 8-86,-1 6 0,-2 7 42,0 9 1,0 2-13,0 5 0,0 2-136,0 2 1,0 1-94,0 3 1,0 1 73,0-5 1,0 0-64,0-3 1,0-5 0,1-1 44,3-1 1,-3-5-773,3-4 389,-3-5 0,-1-1-788,0-6 1296,5-4 0,2-3 0,4-7 0</inkml:trace>
  <inkml:trace contextRef="#ctx0" brushRef="#br0" timeOffset="31">14775 9980 7891,'-6'0'697,"1"0"0,5 6-787,0 5 1,-9 6 787,-3 6 0,-3 1-368,0 2 1,1 5-232,-5 7 1,0 2-113,-4 6 1,0 1-1030,0 3 1090,1-9 1,-1 8-375,0-11 1,0 0 218,0-4 0,6-6-300,1-5 231,4 0 1,4-15-1003,0 4 593,6-8-553,-3 1 0,6-6 1138,3-3 0,2-8 0,6-5 0</inkml:trace>
  <inkml:trace contextRef="#ctx0" brushRef="#br0" timeOffset="32">14478 9911 7930,'-17'-8'345,"1"1"335,9-1-1710,2 2 393,5 1 213,0 5 0,6 1 424,5 3 0,6 7 0,6 7 0</inkml:trace>
  <inkml:trace contextRef="#ctx0" brushRef="#br0" timeOffset="33">14695 10505 10754,'7'5'1463,"-2"-4"-755,-5 9-411,0-8-524,0 3 0,0-4-913,0 3 677,0-3 463,0 4 0,0-5 0,0 0 0</inkml:trace>
  <inkml:trace contextRef="#ctx0" brushRef="#br0" timeOffset="34">15483 10311 7945,'0'-7'407,"1"2"518,3 5-368,-3 0-196,10 0 0,-10 0 77,4 0-177,-5 0-558,0 5 0,0-2-413,0 4 1,-5-3 709,-3 4 0,-2-1 0,-1 5 0</inkml:trace>
  <inkml:trace contextRef="#ctx0" brushRef="#br0" timeOffset="35">16180 10037 8122,'0'-8'-1178,"0"0"1777,0 6-302,0-8 1,0 7-54,0-4 1,0 3-27,0-4 0,1 2 224,3-2 1,2-2-133,5 2 1,2-2-95,2-1 1,-1 1-66,5 2 1,2-1-153,5 5 111,-7-4-136,8 6 1,-11-3 161,3 5 1,2 9-302,-6 2 0,-1 9 98,-6-1 0,-3 7-332,-5 5 1,-2 5 111,-1 2 0,-9 6-15,-7-3 0,-4 4 1,-3 1-250,-5-1-810,3-4 1210,0-2 0,6-5 151,-1 1-391,0-6 247,5-1 66,2-10 1,5 2 186,4-5 0,2 0 9,5-3 0,0-5-26,0 1 0,1-6 643,3 2 1,7-2-296,8-2-23,3 0 0,6-6-326,2-1 1,-1-3-1,1-2 172,-2 1 1,-2-4-39,-3-1 1,-1 2-86,-3 7 1,0-3-176,-8 2 0,3 2 203,-6-2-362,-3 6-214,0-3 330,0 5 0,-4 1-92,3 3 1,-2-2 91,2 6 0,-1-1-37,4 5 0,-3-1 0,4 1 40,1-1 1,1-3 3,1-1 1,6 0 81,2 0 1,0-2-78,4-5 1,-2 0 265,10 0 47,-6 0-296,8-5 337,-4-1-175,5-6 0,1 1 150,-1 0 1,-1-6-91,-3-2 1,-2 1 9,-5-1 1,-1 0-1,-3-2 33,-4 2 1,-7-4 114,-5 0 1,-1 0-252,-2-3 0,-7 1 106,-4 3 1,-7 0-240,-9 3 1,-3 0 65,-8 8 0,0 2-152,-8 9 0,4 6 1,-5 5-83,4 7 1,7 4-414,-3 1 8,4 4 341,6-2 227,6 8 0,8-9-2255,7 2 1047,3 3 1266,10-9 0,-1 6 0,7-7 0,3 3 0</inkml:trace>
  <inkml:trace contextRef="#ctx0" brushRef="#br0" timeOffset="36">17687 10059 8028,'4'-11'0,"-1"0"1231,1-1-829,-4 6 0,0 0 46,0 2 132,0 2-197,0-3 0,0 7-166,0 1 0,-1 10 102,-3 10-32,-7 5-312,-2 6 1,-12 9-76,2 3 0,-8 3-129,1 1-693,-3-3 895,4 4 0,-3-2-58,5 1 0,-3-6-149,3-6 0,1-2-17,3-2 1,1-6 0,3-4-81,4-4 0,6-10-219,2 2-6,4-3-178,-2-3 1,5-2 0,1-8 973,3-4 1,2-7-1,6-3 1</inkml:trace>
  <inkml:trace contextRef="#ctx0" brushRef="#br0" timeOffset="37">17413 10002 7931,'-10'-11'713,"2"0"0,-1-1 55,5 1-1103,1-1 408,3 6 126,0 1-853,0 5 654,5 0 0,1 5 0,5 1 0</inkml:trace>
  <inkml:trace contextRef="#ctx0" brushRef="#br0" timeOffset="38">17698 10745 11955,'0'6'3887,"0"-1"-5466,0-5 1579,-5 0 0,-6 5 0,-7 1 0</inkml:trace>
  <inkml:trace contextRef="#ctx0" brushRef="#br0" timeOffset="39">2021 11886 8157,'0'-7'-174,"0"-1"391,-5 1 0,2 0 389,-4 3-339,4-2-131,-2 5 1,5 1-124,0 7 1,0 9 124,0 3 0,0 9-130,0 6 1,0 5 35,0 7 0,4 3-114,0 1 1,1 3-1513,-1-3 1435,-3-1 1,4-3-20,-5-1 1,1 0 101,3-3 1,-3-4-118,3-8 0,-3-2 74,-1-5 1,0-4 84,0 0 0,0-9-121,0 2-414,0-9 765,0 2 0,0-6-208,0-3 0,6-7 0,0-7 0</inkml:trace>
  <inkml:trace contextRef="#ctx0" brushRef="#br0" timeOffset="40">1895 11966 8021,'0'-11'0,"0"-1"22,0 1 1,6-4 186,1 0 0,8-4-19,4 3 0,8-3-14,3 4 1,1 0-175,3 3 54,-2 1 0,8 1-144,-1 2 0,-5 3 171,0 5 0,-1 1-45,-6 3 1,-6 8 57,-6 7 1,-3 2-217,-5 2 0,-1 4 62,-6-1 0,-7 6 61,-4-1 1,-7 2 11,-9 1 0,-2-4 198,-5 1 0,0-2-49,-1 1 1,1-2-101,0-5 1,5-5-233,2-3 1,8-2 12,4-2-382,2-4 195,7-2 342,6-10 0,6-7 0,6-6 0</inkml:trace>
  <inkml:trace contextRef="#ctx0" brushRef="#br0" timeOffset="41">2752 11761 7968,'0'-18'0,"-5"2"0,-3 4 0,3 1 1125,1-1-211,3 6-492,-4 1 1,-1 5-263,-6 0 0,1 5 77,-1 3 1,-3 8-135,0 7 1,-4 10 74,4 9 1,-2 3-148,2 5 1,2 1-171,-2 2 0,4 3 128,3-3 1,-1 3-226,5 1 0,0 3 116,4-3 0,0 1-145,0-9 1,6 1 84,1-4 1,5-10-81,3-1 1,-1-9 45,5 1 1,-4-8-344,4-4 1,-5-2 166,1-2 1,-2-1-18,-2-2 0,1-2-115,-1-2 649,1-2 0,-1 3 0,0-5 0</inkml:trace>
  <inkml:trace contextRef="#ctx0" brushRef="#br0" timeOffset="42">3163 11989 8059,'-8'-10'-263,"1"2"47,4-2 1,-7 9 259,2-3 64,3-2 0,-5 5 182,2-3 1,-5 1-52,-3-1 0,0 3 9,1-3 0,1 8-63,-5 4 1,0 2 105,-4 1 0,4 10-63,0 1 0,1 10 10,-1 2 1,-1 2-58,4 6 0,5-4-190,3 4 0,6-5-194,-2 1 0,4-3 163,4-1 1,7-4-49,8-4 0,3-6 80,1 0 1,1-8-232,2 0 0,0-6 65,4-6 1,1-1 74,3-3 1,-4-6 174,1-5 0,-6-7-122,2-1 0,-4 0 127,-4-3 1,-4 0-94,-7 0 1,0 4-196,-4-5 0,-1 7 73,-7-3 0,-4 0-27,-7 4 1,-3-2 112,-4-2 0,-5 4-350,0 0 0,-4 1-407,0-1 1,-2 3 804,-1 4 0,0 6 0,-1 1 0</inkml:trace>
  <inkml:trace contextRef="#ctx0" brushRef="#br0" timeOffset="43">2912 12297 8059,'7'0'121,"1"0"1,-1 0 41,5 0 1,-1-3-39,1-1 0,4-1-52,3 1 0,3 3 3,1-3 1,5 3 55,2 1 1,3-4-306,1 0 1,-1 0-430,-2 4 1,0 0 601,-4 0 0,5 0 0,-3 0 0</inkml:trace>
  <inkml:trace contextRef="#ctx0" brushRef="#br0" timeOffset="44">3608 12195 8024,'-4'-8'681,"1"0"1,0 5-615,7-5 1,-2 5-497,6 0 195,-5 1 323,7 2 0,-8 0 230,6 0 0,-1 0-120,5 0-170,-1 0-94,6 0 0,-3-3-129,5-1 0,-5 0-105,1 4 0,1-4-792,0 0 1091,-1 1 0,-4-3 0,1 0 0</inkml:trace>
  <inkml:trace contextRef="#ctx0" brushRef="#br0" timeOffset="45">3642 12309 7978,'-6'0'939,"1"0"1,5 1-745,0 3 1,5-3-33,3 3 1,3-3 60,4-1 1,-1 0-122,5 0 0,0 0 109,4 0 0,0 0-809,0 0 1,0 0 223,0 0 373,-1 0 0,1-5 0,0-1 0</inkml:trace>
  <inkml:trace contextRef="#ctx0" brushRef="#br0" timeOffset="46">4202 12172 7925,'0'-15'0,"0"-1"0,-4-3-1135,0 4 765,-5 0 1,7 3 983,-6 1 0,1 3-195,-5 1 0,1 4 237,-1-1 0,5 3-208,-1 1 0,1 0-106,-5 0 1,5 1-182,-1 3 0,5 4-88,0 7 0,-2 3-137,1 5 0,0 1 113,4 2 0,0 4 197,0 4 1,1 0-91,3 0 0,2-1-83,6-2 1,0-3-190,4-5 1,0-2-67,3-2 0,3-2-706,-3-6 1,2-5 458,2-2 0,0-2 397,0-2 0,1-11-63,3-4 1,-5-1 200,1-3 1,0-5-48,-4-7 0,-2 3 298,-2 2 0,-4-4-64,-3 0 1,1 2 55,-5 1 0,-2 3-210,-6 1 0,-2-3-220,-5-1 0,-7 0-90,-5 5 0,-5 3 117,-6 0 0,-3 6-1926,-5 1 1980,0 6 0,-19 6 0,3 0 0</inkml:trace>
  <inkml:trace contextRef="#ctx0" brushRef="#br0" timeOffset="47">4830 11612 7962,'-6'-5'0,"-5"4"-52,4-3-42,2 3 747,-5 1-320,8 0 1,-7 6 64,6 6 1,-1 5-175,4 10 1,0 7 22,0 8 1,0 8-24,0 3 0,1 4-536,3 4 1,2-1 402,0-28 0,0 0 1,1 25-294,1 4 0,-2-10-17,2 2 1,1-6-194,-5-5 0,3-4 138,-3-7 1,1-3 94,-1-6 0,-3-4-117,3-3 0,1-2-211,-1-2 208,0 1 1,-4-5 470,0 1 0,5-5 0,1 2 0</inkml:trace>
  <inkml:trace contextRef="#ctx0" brushRef="#br0" timeOffset="48">5081 11784 8052,'-6'-5'1115,"-4"-2"-657,8-4-305,2 4 0,7 11-37,4 8 1,1 8 77,-1 3 1,2 5 72,2 6 0,4 5-105,8 3 1,-3 3-301,2 0 1,-2 0 201,-1-4 0,0 3-569,0-6 0,0-2 179,0-5 0,-6-3 16,-1-5 0,0-6-316,-1-1 1,0-4-185,-3 0 810,-1-6 0,1-1 0,-1-5 0</inkml:trace>
  <inkml:trace contextRef="#ctx0" brushRef="#br0" timeOffset="49">5458 11852 8028,'-5'-21'738,"-3"2"-397,-2 2 1,0 9-252,2 1 1,2 4 32,2-1 0,2 6 136,-6 5 0,0 7-87,-3 13 0,-6 11-215,-2 8 1,-1 7-228,1 0 0,-1 3-9,5 1 0,3-1-211,5-3 1,4 1-1126,-1-9 1615,3 3 0,11-12 0,3 3 0</inkml:trace>
  <inkml:trace contextRef="#ctx0" brushRef="#br0" timeOffset="50">5652 12286 7924,'-6'18'1361,"-3"0"-564,5-3-761,0 3 37,4 4 0,0 5-313,0 0 175,0-1 150,0 2 0,1-4-203,3 3 0,-2 1 55,1-2 233,4 1-170,-6-9 0,14 3 0,-2-3 0</inkml:trace>
  <inkml:trace contextRef="#ctx0" brushRef="#br0" timeOffset="51">5766 12046 8277,'1'-10'659,"3"2"0,3 2-616,4 2 1,4 3-14,0-3 138,1 3 1,-1 1-136,0 0 1,4 0 100,-4 0 1,1 0-574,-5 0 0,0 4 277,1 0 0,-1-1 162,1-3 0,-1 5 0,1 2 0</inkml:trace>
  <inkml:trace contextRef="#ctx0" brushRef="#br0" timeOffset="52">5869 12183 8556,'11'5'246,"1"2"204,-1-1 1,2 3-325,2-5 1,-1 0-202,5-4 0,0 0-106,4 0 1,0 0-798,0 0 978,-1-6 0,6 0 0,2-5 0</inkml:trace>
  <inkml:trace contextRef="#ctx0" brushRef="#br0" timeOffset="53">6360 11727 7987,'-5'-18'530,"-1"1"861,-6 6-579,1-1-588,4 6 1,2 2-190,5 8 35,0 2 1,-4 12 146,1 5 0,-1 10 22,4 9 0,0 4-123,0 3 1,0-1-11,0 6 1,5-2-476,3 1 1,-2-2-274,2-6 1,-1 0-372,5-3 1,-1-1-722,0-6 1734,-4-4 0,8-8 0,-2 0 0</inkml:trace>
  <inkml:trace contextRef="#ctx0" brushRef="#br0" timeOffset="54">6623 12263 7893,'-8'8'392,"0"-1"1,5 1 585,-5 3 0,5 2-527,0 2 0,1 3-323,2 5 0,-1 4-258,-3-1 1,2 5-101,-6-5 1,4 5-345,-3-5 0,3 2 574,-4-1 0,1-3 0,-5 4 0</inkml:trace>
  <inkml:trace contextRef="#ctx0" brushRef="#br0" timeOffset="55">6919 11635 8130,'-6'-11'310,"1"-1"642,5 1-561,0 5-309,0 0 163,0 17 1,1 1 148,3 11 0,2 6-128,6 6-87,-1 4 1,5 8-219,-1 2 0,4-3-3,-4 0 0,5-2 7,-1-6 1,-1 0 34,1-4 1,-4-3-374,4-1 0,-5-8 185,2 1 0,0-7-487,-1 3 1,0-9 29,-3 2 645,-1-3 0,6 2 0,1 1 0</inkml:trace>
  <inkml:trace contextRef="#ctx0" brushRef="#br0" timeOffset="56">7159 11704 7999,'-5'-17'239,"0"8"356,-3-2-440,3 7 1,5 0 42,0 8 0,-3 9-177,-1 10 21,-5 10 1,3 7-394,-6 6 0,2 3 118,2 1 0,-1-1-462,6-3 0,-2-2 695,1-2 0,3 3 0,-5-5 0</inkml:trace>
  <inkml:trace contextRef="#ctx0" brushRef="#br0" timeOffset="57">7228 12206 7963,'7'-11'126,"1"-1"0,-4 0 273,3-4 1,1 7-84,3-2 1,5 3 52,-1 1 1,4-3-98,-4 2 0,5 2 14,-1-2 0,-1 6 7,1-2-126,-5 2 1,6 2-294,-4 0 1,-1 2 166,-4 2 1,-4 2-441,-3 5 1,-3 6 229,-1 2 1,-1 2-294,-3 2 0,-4 4 208,-7 0 1,1-1-28,-5-3 1,4 4 61,-4-1 1,8-3 87,0-4 1,3-5 181,1 1 1,2-2-120,5-2 1,0 1-21,0-1 0,1-4 43,3-4 0,6-1 139,5-2 1,6 0-126,-2 0 0,2-2-214,2-1 0,0 0-70,0-5 1,-1 1 314,1-5 0,5 1 0,1 0 0</inkml:trace>
  <inkml:trace contextRef="#ctx0" brushRef="#br0" timeOffset="58">7559 11749 7975,'-6'-7'416,"2"-1"0,2 1 1360,2-5-1989,11 6 0,1-3 79,11 5 1,0 0 2,0 4 1,1 0 95,3 0 1,0 0-109,4 0 110,7 0 1,-9 0-209,5 0 1,-1 0-667,-6 0 907,0 0 0,-10 0 0,0 0 0</inkml:trace>
  <inkml:trace contextRef="#ctx0" brushRef="#br0" timeOffset="59">7673 11966 7934,'-6'0'1880,"1"0"-1612,5 0-411,10 0 0,2 0 62,11 0 1,0 0-335,0 0 149,5 0-66,-4-5 0,13-1-605,-3-6 625,3 1 1,1 0-459,0-1 605,0 1 1,-4-1-1,1 1 1</inkml:trace>
  <inkml:trace contextRef="#ctx0" brushRef="#br0" timeOffset="60">8198 11784 7876,'-12'-2'0,"-4"-1"808,4 1 0,-1-3-7,5 5-494,-4 5 41,-1 7 0,-9 5-59,3 6 1,-2 5-207,-2 3 0,7 5-172,4 2 1,6 1 21,6-5 219,0 0-615,10-5 0,0 3 292,13-5 0,-2-6-789,10-6 454,-1-2 308,5-7 0,-1-2-153,0-8 1,0 1 121,1-9 0,-1-2 82,0-9 0,-5 4-251,-2 0 787,-3 0-338,-1-4 0,-7 1 362,-4-1 0,-2 0-177,-6 0 1,0 4 219,-4 0-212,-5 0-76,-7-4 1,-6 4-235,-5 0-111,-4 5 118,-3-2 0,-9 9-189,-3 4 0,-1 1 248,1 2 0,3 5 0,5 2 0</inkml:trace>
  <inkml:trace contextRef="#ctx0" brushRef="#br0" timeOffset="61">8495 11487 8003,'-11'-4'0,"-1"0"0,6-5 216,2 2-151,3-4 184,1 5 560,0 1 749,0 5-1068,5 0 0,3 10-100,7 5 0,3 11-97,4 4 1,1 8-142,0 4 1,0 3-221,0 0 1,0 1-12,-1 0 1,1 3-153,0 1 0,-1 0-79,-3 0 1,0-3 144,-8 2 1,2-6-272,-9-1 1,-1 0 155,-3 4 0,-1-6-831,-3-2 0,-3 0 1111,-8-3 0,1 3 0,-5-6 0,-2 0 0,0 0 0</inkml:trace>
  <inkml:trace contextRef="#ctx0" brushRef="#br0" timeOffset="62">11076 11647 7987,'-8'-8'73,"0"0"20,6 6 1,-3-8 56,5 2 1,-4 2 88,0-2 1,0 4 144,4-3 0,0 3-92,0-4 0,0 4-82,0-3 0,4 3 15,0-4 0,5 2-205,-1-2 0,5 0-155,3 4 1,4-5 108,-1 1 0,4-2-86,4-1 1,-3 4 68,2 4 0,-2-2-152,-1 1 1,-1 0 54,-3 4 0,-3 1-85,-4 3 1,-5 4 59,1 7 1,-6-1 15,2 5 0,-4 0 62,-4 4 1,-6-1-2,-5 1 0,-5 4 131,1 0 1,-2-1-83,2-3 0,-2 0 165,2 0 1,-1-5 33,1-3 71,2 3 0,7-6-57,2 3 1,3-6-43,5-1-22,0-6 1,5 4-41,3-6 0,7 0-3,4 0 0,1 3 14,-1 1 1,3 0-14,-3-4 0,3 0-1,0 0 0,0 4-145,-3 0 0,3 3 123,-3-3 1,-3 5-152,-1-2 1,-3 4-45,-5 0 0,2 2 157,-5 2 0,-1 3-155,-7 5 0,-4-4 64,-7 0 0,-3 3 83,-5 5 1,-3 0-58,-1-4 1,-3-2 150,3-2 0,-3 1-79,3-4 0,2-1-160,6-4 0,-2-1-531,6-2 1,4-3-60,3-5 736,5 0 0,-2 0 0</inkml:trace>
  <inkml:trace contextRef="#ctx0" brushRef="#br0" timeOffset="63">11932 11441 10986,'-5'1'-221,"-3"11"294,-2 4 0,-6 18 258,-3 1-257,-8 9-1959,-2 3 2089,12-19 1,0 0-76,-1 0 0,1 1-1,2 0 1,1 0-183,0 5 1,0 0 36,-9 24 1,2 0-333,2-4 0,2-10 170,6 2 0,1-10-366,2-1 1,-1-7 252,5-9 1,1-3-131,3-4 0,1-6-119,3-2 900,2-3 0,5-11 0,1-3 0</inkml:trace>
  <inkml:trace contextRef="#ctx0" brushRef="#br0" timeOffset="64">11612 11475 7909,'-5'-11'2235,"-2"-1"-1815,2 1-695,-1 5 1,8 1 45,2 5 1,-2 3-511,6 1 739,-1 5 0,10 3 0,1 5 0</inkml:trace>
  <inkml:trace contextRef="#ctx0" brushRef="#br0" timeOffset="65">12001 12080 7913,'-12'0'0,"6"6"2997,1-5-2127,0 4 0,2 0-378,-5 3 0,2-2-346,-1 2 1,-2-5 84,5 5 1,-1-4-1116,1 3 0,3-3 483,-3 4 1,3-4 400,1 3 0,0 1 0,0 3 0</inkml:trace>
  <inkml:trace contextRef="#ctx0" brushRef="#br0" timeOffset="66">12480 11761 7957,'-11'0'0,"3"0"784,0 0-45,6-5-528,-3 3 61,5-3-310,0 5 106,0 5 1,0-2-1295,0 5 1226,0-1 0,5 5 0,1-1 0</inkml:trace>
  <inkml:trace contextRef="#ctx0" brushRef="#br0" timeOffset="67">13359 11635 8368,'5'-6'740,"-3"-8"-404,1 2 1,0-1 854,1 1-1127,2 1 1,1-1-459,-4 1 1,-4-1 536,-7 1 1,0 1-107,-11 2 1,-1-2-93,-2 2 1,-2 3 82,-3 2 1,2 1-89,-6 2 1,6 7 41,-2 4 0,3 2-21,1 6 1,2-4 36,2 4 0,3-1 4,9 1 0,2 2-49,5-2 0,1-1-181,3 1 1,3-5-244,9 1 0,3-3 291,7-5 0,-2 2 155,3-5-67,2 0-54,-5-9 581,4 4-311,-10-10 0,-2 6 143,-4-2 0,-2-3 77,-2 2 1,-2-1 693,-2 2-312,-3-4-61,4 10-506,-5-4 0,0 10-346,0 3 0,1 8 329,3 7-233,-3 5 80,4 6 1,-5 6 162,0 1-95,6-1 1,-5 0-115,3-2 1,-3-2 93,-1 2 1,0-6-602,0-2 0,4-5 260,0 2 0,-1-4-1764,-3-4 1491,5-2 1,2-11 576,4-2 0,1-8 0,-1-2 0</inkml:trace>
  <inkml:trace contextRef="#ctx0" brushRef="#br0" timeOffset="68">13827 11624 7872,'0'-23'737,"6"0"1,-5 0-221,3 0 0,2 2-264,2 2 1,-3 2-39,-2 6 0,-1 3-112,-2 1 1,-2 0-7,-1 0 0,-1-2-210,-8 5 0,-2 0-159,-8 4 0,-1 7 246,0 4 0,-4 5-22,1 7 0,3 0-81,4 0 1,5 0-88,-1 0 1,7-1 50,4 1 1,3 0-71,1 0 1,2-5 40,6-3 0,5-2-30,10-2 0,-3-5 253,3-2 0,-3-2-70,7-2 0,-3-6 391,-1-1 1,-2-3-186,-2-2 0,-1 1-131,-3-1 0,-3 1 588,-1 0 938,0-1-1108,-9 1 0,7 3 579,-6 1-1092,1 4 1,-5 8 93,-3 10 1,2 7-51,-6 5 0,4 2 93,-3 5 0,3 1-218,-4 4 0,2-4 53,-2 3 1,3-6-76,5-2 0,-4-1-230,1 2 0,-1 1-244,4-6 1,0 1-591,0-4 1,0-6 120,0-1 1107,5-4 0,-4 0 0,4-1 0</inkml:trace>
  <inkml:trace contextRef="#ctx0" brushRef="#br0" timeOffset="69">14056 12160 7843,'0'7'3375,"0"-2"-1395,0-5-1788,0 5-1644,0-4 925,0 4 434,0-5 93,5 0 0,1 0 0,6 0 0</inkml:trace>
  <inkml:trace contextRef="#ctx0" brushRef="#br0" timeOffset="70">14353 11669 7929,'17'-15'-75,"-1"0"1,-5 5-52,-3-5 0,2 2 317,-3 2 0,0-1 274,0 1 0,-4-1-108,1 1 0,-3-1 52,-1 1 1,0 0 51,0-1-283,0 1 1,-1 1-39,-3 2 0,1-2 79,-4 2 1,-1 3-100,-3 1 0,-1 3 75,1 1 0,-4 1-304,0 3 1,-7 4 116,-1 7 1,2 3-296,-2 5 1,0 3 10,4 1 0,4 1-131,3-2 1,6-3-105,6 0 1,1 0 189,3-4 1,7-3 62,8 0 0,3-7 72,1-2 0,1-4 122,3 1 0,-3-4-114,2-4 1,-2 0 409,-1-8 1,-5 4 68,-3-8 1,-2 4 767,-2 0-538,1 1 0,-2-1-225,-3 1 1,-1 3 346,-6 1-244,0 4-485,0-2 158,0 15 1,0 4-253,0 13 1,0 2 77,0 5 0,0 4-36,0 0 0,0 6 106,0-3 0,0 0 26,0 1 0,0-5-262,0 1 1,3-3 97,1 0 1,0-2-452,-4-3 0,1-7 266,3-8 0,-1-2-174,4-2 1,-3-4 518,4-4 0,4-1 0,6-2 0</inkml:trace>
  <inkml:trace contextRef="#ctx0" brushRef="#br0" timeOffset="71">14981 11612 7890,'5'-11'665,"-4"-4"190,3-1 1,1-3-549,-1 4 0,3 0-276,-3 4 1,0-1 38,-4 1-8,0 4 0,-5-3-182,-3 3 0,-7 2 134,-4 1 0,-8 2-389,-3 2 0,-4 6 217,-4 1 0,3 8-16,1 4 1,1 7-52,6 0 0,6 1 56,6-4 0,3 0 22,5 0 1,2-1-127,5 1 0,6-5 154,5-3 0,2-2 30,6-2 0,1-4 244,7-3 0,-2-4-94,6-4 0,-6-3 349,2-4 1,-3 1-195,-1 2 1,-4-2 385,0 2 0,-9 0 374,1 0-460,-7-2 0,3 9 167,-4-3-225,-1 2-597,3 2 0,-9 11 170,0 4 1,-4 6-145,5 6 1,-6 3 109,1 9 1,2-3-67,-2 6 0,4-4-53,-3 4 0,3-5-105,-4 1 0,6-3-510,-2 0 0,-1-2 369,1-3 1,0 1-291,4-9 0,-3 3-9,-1-10 667,0 0 0,9-4 0,1 1 0</inkml:trace>
  <inkml:trace contextRef="#ctx0" brushRef="#br0" timeOffset="72">15552 11544 7922,'-7'0'2195,"1"0"-1557,2 0 1,3 7-632,-3 9-16,-2 7 1,-2 12 120,-7 3-6,-3 3 0,-5 4-1145,0 1 1649,1 0-332,-1-6 0,4 5-531,0-3 1,3-3 175,-3-1 108,11-3-689,-8-5 0,10-2 178,-5-6 335,4-4-527,2-1 218,0-11 747,4-1 0,1-15 0,6-3 1</inkml:trace>
  <inkml:trace contextRef="#ctx0" brushRef="#br0" timeOffset="73">15232 11407 8475,'-12'-5'2226,"1"3"-2650,10-3 1,3 7 332,14 1 0,-2 8 91,5 4 0,0 5 0,3-2 0</inkml:trace>
  <inkml:trace contextRef="#ctx0" brushRef="#br0" timeOffset="74">15540 12115 7929,'0'6'2916,"0"-1"-1574,0 0-797,0 2 0,0 0 259,0 1 0,-4-4-347,1 3-128,-1-4-110,4 7 1,-4-8 266,0 6-3385,0-5 2282,4 7 1,2-8-2663,1 6 3279,-1-6 0,8 4 0,-4-6 0</inkml:trace>
  <inkml:trace contextRef="#ctx0" brushRef="#br0" timeOffset="75">16191 11829 7869,'0'-6'186,"0"1"2107,0 5-2945,0 5 652,0-4 0,0 9 0,0-3 0</inkml:trace>
  <inkml:trace contextRef="#ctx0" brushRef="#br0" timeOffset="76">16899 11521 7975,'-8'-11'502,"1"-1"-222,-1 6 0,-2-4 172,2 2-95,-2 3-25,4 0 0,-7 5-131,-2 0 0,1 1 3,-5 3 1,5 6-82,-1 5 1,-2 6-211,2-2 0,1 2-237,7 2 1,-2 2 257,5-2 1,0 3-266,4-7 0,1-3 170,3-1 0,4-2-40,7-1 1,3-6 36,5-2 1,-1-3 195,1-1 0,4-3-21,-1-4 0,2-1 231,-1-7 0,-4-3 256,0-1 1,-2-2-246,-5-2 1,-5 0 8,-3 0 1,-6 0-69,2 0 1,-3 2-459,-1 2 0,-6-3 180,-6 3 0,-4 1-317,-7-1 1,-1 9-168,-3-1 1,-1 8-469,-2 3 1,-2 7 1035,6 8 0,-6 3 0,3 4 0</inkml:trace>
  <inkml:trace contextRef="#ctx0" brushRef="#br0" timeOffset="77">16808 11818 7975,'7'0'1848,"1"0"-916,-6 0-514,3-5 1,-6 4-135,-3-3 1,-3 2 27,-8 2 1,1 0-11,-5 0-134,0 6 0,-8 5-145,0 8 0,2 4 85,6 3 1,-1 2-438,4 3 0,2 2 223,7-3-147,-3 3 1,8-2-246,-1-1 1,6-5 196,5 2 1,7-4-101,4-4 0,7-2 56,0-6 210,11-5 1,-9-1 55,10-5 0,-6-5 214,2-2 1,3-7 211,-7-2 1,1-4-190,-9 1 1,-4-1 144,-3 1 1,-7-3-109,-4 3 1,-3-1-135,-1 1 1,-1-1 68,-3 4 0,-6-4-351,-5 1 1,-6 1-104,2-1 0,-2 4 168,-2-4 1,0 5-644,0-1 1,6 2 320,1 2 0,4 3-819,0 0 1297,6 1 0,-4 1 0,3 0 0</inkml:trace>
  <inkml:trace contextRef="#ctx0" brushRef="#br0" timeOffset="78">17310 11624 8029,'0'-13'1600,"0"-2"-399,-5 2-482,4-3-202,-4 4-209,0 6 1,-6 6-80,-4 8 1,-4 8-173,4 7 1,-7 6-37,0 9 1,2 6-162,-2 6 1,3 1-102,0-2 1,6-2 76,5 3 1,6-5 141,-2-3 1,8 1 50,3-5 0,9-5-559,3-6 0,2-4 176,2-4 1,1-4 218,3-7 0,-2-3 155,6-5 0,-2-7 247,1-4 0,2-2-64,-5-6 0,0-1 256,0-7 0,-8 3-101,0-2 0,-6-2-21,-6 1 0,-1-5-221,-6 2 0,-2-3 60,-2-1 0,-3-1-374,-8 1 0,-4-4-108,-8 0 1,2 1-252,-6 7 1,-2-2-293,-1 5 1,-2 6 373,10 6 1,-3 3-327,6 5 1,-1 1-34,8 6 834,1 6 0,4 5 0,-1 7 0</inkml:trace>
  <inkml:trace contextRef="#ctx0" brushRef="#br0" timeOffset="79">18029 11487 8234,'0'-12'1103,"0"6"-510,0 1 1,0 6-192,0 3 0,-6 7-30,-5 8 0,-6 9 256,-6 7-386,-5 4 0,3 8-391,-5 2 1,0 3 336,0 5 1,-2-3-313,6-1 0,-5-6 147,4-1 1,6-2-467,6-6 0,-1-5 137,5-6 0,1-4-16,6-4 1,3-7-400,-3-4 221,3-6 1,2 1-538,3-11 0,5-1 1037,2-10 0,8-10 0,-6-6 0</inkml:trace>
  <inkml:trace contextRef="#ctx0" brushRef="#br0" timeOffset="80">17675 11452 7921,'-6'0'1361,"1"0"1,6 0-1780,3 0 1,2 6-649,6 1 524,-1 3 199,1 2 343,-1-1 0,1 1 0,-1-1 0</inkml:trace>
  <inkml:trace contextRef="#ctx0" brushRef="#br0" timeOffset="81">17995 12138 7887,'-5'6'1876,"4"4"-1126,-4-9-368,5 4 0,-2-1 1129,-1 0-1301,1 5 1,-4-7-733,2 6-1514,3-5 636,-9 7 1400,3-9 0,-4 9 0,0-3 0</inkml:trace>
  <inkml:trace contextRef="#ctx0" brushRef="#br1" timeOffset="82">9854 10139 8016,'0'-11'-250,"0"3"-62,0 1 1,0 3 1084,0-4 46,0 6 154,0-3-187,0 5 1,-4 1-882,0 3 1,-6 3-29,-1 9 0,-2 6 149,-6 9 1,-1 3 138,-7 4 1,-2-2-71,-5 2 1,-2 5-938,-2-1 1,-1 3 558,-3-6 0,-1-3 173,5-5 1,0-3 51,3-5 1,6-6-4,3-1 1,3-9 11,4-3 0,2-3 18,6-1 0,1-5 32,2-2 0,3-9 105,5-3 1,0-4 310,0-3 1,5 2-362,3-3 0,2-2-68,1-2 1,1 3 14,-1 2 0,3 3-11,-3 4 8,3 2 0,-11 7 57,4 3 0,1 2 69,4 5 0,0 1-42,3 3 0,3 7 0,5 8 0,4 3 17,-1 1 1,6-1-78,-2 1 1,7 4-3,1 0 1,2-1 56,-2-3 0,-4-1 4,0-3 1,-1-3 10,-6-4 0,-4-1 79,-4 0 0,-5-3-488,1 0 71,-2-6-436,-7 3 307,4 0 373,-9-3 0,4 8 0,-5-4 0</inkml:trace>
  <inkml:trace contextRef="#ctx0" brushRef="#br1" timeOffset="83">9843 11784 7095,'5'-7'931,"-4"1"-251,3 2-25,-3 3 232,-1-9-253,0 3 54,-5-4-170,-1 0-259,-6 4 0,1 2-144,-1 5 0,0 1 108,-4 3 1,-1 3-193,-6 4 1,2 4 104,-1 0 1,1 4-261,-5-3 0,0 4 61,0-1 1,2 1-268,-3-1 0,-1 2 177,1-6 0,1 4-61,3-4 1,0 0-5,0-3 1,0-5-6,1 1 1,2-6 145,1 2 0,6-2-41,-3-2 1,5-2 125,3-2 1,-1-2-103,6-5 0,-1-1 145,4 1 1,0-1-59,0 1 1,1 1 37,3 2 1,2-1 15,6 6 0,-1-5-69,0 4 0,1 0 61,-1 4 0,4 0-43,1 0 1,4 5 77,-1 3 0,6 3-77,2 5 1,4-2 182,-5 5 0,6 1-109,-2 7 0,3-2-49,2 5 1,-2-4-33,-3 0 0,3-1 53,-3-3 1,-2-4-33,-1-3 0,1-2 28,-1-1 0,-1-2 392,-3-3 1,0-2-169,0-5 0,-4 0-127,0 0 0,-7-1 104,0-3-65,-1 3 0,-11-5-4244,0 2 4069,-5 3 0,-16-4 0,-3 5 0</inkml:trace>
  <inkml:trace contextRef="#ctx0" brushRef="#br1" timeOffset="84">19731 10174 8107,'0'-8'-1,"0"0"1,-2 2 112,-1-2 208,1-2 1,-8 5-24,3-2 1,0 0-61,0 3 0,-1 3-48,-3-3 0,-2 3-189,-2 1 0,1 5 329,-5 3-438,5 2 45,-8 6 245,4 2 1,1 5-724,-5 0 513,9 5 0,-3 0 31,4 2 1,2 4-145,3 1 1,2-1 68,5 4 0,0-6-88,0-2 0,5-4-82,2 0 208,9-2-197,1-1 158,6-5 53,0-2-37,0-9 33,5 3 299,1-9-209,10 4-75,-3-10-6,8-1 389,-8-11-175,8 0-791,-8-6 673,3 0 0,-6-1 317,-3-3-424,-2 3 0,-11-8 128,-6 6 1,-1-6-88,-6 1 1,-5 0 18,-7 0 1,-11-2-686,-4 3 1,-7 2 306,0 1 1,-3 4-414,-2 4 1,1 4 32,0 8 0,5 2 725,2 5 0,3 0 0,1 0 0,0 0 0</inkml:trace>
  <inkml:trace contextRef="#ctx0" brushRef="#br1" timeOffset="85">20187 10665 12749,'0'-7'-1677,"0"2"1240,0 5-222,-5 0 1,3 1 658,-6 3 0,1-2 0,-5 3 0</inkml:trace>
  <inkml:trace contextRef="#ctx0" brushRef="#br1" timeOffset="86">20713 10425 8086,'1'-12'-760,"3"1"1,-3 0 408,3-1 711,-3 1-156,-1-1 0,0-3-32,0 0 1,0 0 18,0 3 1,0 1-9,0-1 31,0 1-82,0 0 33,-5-1 141,4 1 1,-4-1 36,0 1 129,3-1-250,-8 1 1,8 1 147,-6 2 0,0 3-12,-3 5-398,0 0 1,-2 0 184,-2 0 0,-2 5-167,-2 3 0,-2 3-30,2 5 0,-3 1-52,-1 6 1,5 4 41,3-1 1,2 5 64,2-4 1,3 4-250,1 0 1,4-3 54,-1-2 1,4 1-72,4-4 1,3 2 48,4-6 0,6-2 144,2-2 1,3-4-47,5-3 1,-2-3 242,6-5 0,-1 0 226,5 0 0,-1-5-199,0-3 0,0-6 79,1-1 0,-6-1-94,-3 0 0,-7 0 70,-3-3 0,-5-3-23,-3 3 0,1-4-213,-6-3 0,-4 0-103,-6-4 1,-9 1-276,-3-2 0,-4 0-357,-3 4 0,-5 2 366,-7 6 1,3 3-8,-3 9 0,3 2 41,5 5 1,3 1 3,8 3 1,3 6 356,4 5 0,6 5 0,1-2 0</inkml:trace>
  <inkml:trace contextRef="#ctx0" brushRef="#br1" timeOffset="87">21067 10105 8234,'0'-18'444,"0"2"199,0 4-519,0 6 359,0 1 65,0 5 1,0 6-243,0 6 0,1 0-76,3 8 0,-2 4-16,6 6 0,-2 3 106,2 1-82,-3 6-1421,0-5 1091,-4 4 0,6-2-373,-4-2 0,-1 0 294,1-8 0,-1-2-343,-2-6 0,4 1 224,-1-4 1,1-1-1151,-4-4 735,0 1 863,0-1 1,0-5-1,0 0 1</inkml:trace>
  <inkml:trace contextRef="#ctx0" brushRef="#br1" timeOffset="88">21592 10219 8116,'6'-17'494,"-1"-5"1,-5 9-121,0-2 0,0 2-172,0 2 1,0 0 65,0-1 0,-1 1-30,-3-1 0,-7 1 0,-8-1 0,-3 5 30,-1-1 0,-5 6-807,-2-2 1,1 3 349,-2 1 0,5 5-78,-5 2 0,6 3 43,-2 2 0,3 3 43,1 0 0,6 6 15,1-2 0,9 2 98,3 2 0,4 0-113,4 0 0,3-2 122,9-2 1,3-1-48,7-3 0,0-6 22,4 3 0,-5-9 177,2 1 1,1-3 161,-1-1 0,-2-5-140,-6-2 0,1 0 230,-4 0 0,-1-1-130,-4-3 0,-3-4 29,-1-1 0,0 1-54,0 4 0,-2-1 394,-5 1-78,6-6-366,-5 5-247,4-5 137,-5 11 1,0 6-48,0 7 0,0 9 58,0 3 1,-1 4-93,-3 3 0,1 3 114,-4 6 0,4 3-343,-1 0 0,-1-1 96,1-7 0,1 2-408,3-6 0,1 0 5,3-7 0,-3 1 219,3-5 0,1-3-439,-1-5 1,1 0 806,-1 0 0,-3-2 0,4-5 0</inkml:trace>
  <inkml:trace contextRef="#ctx0" brushRef="#br1" timeOffset="89">22071 10082 8160,'0'-17'1393,"0"0"-958,0 6-401,6-1 419,-5 6-240,-1-4 0,-7 8-62,-4-1-57,-5 6-33,3 4 0,-9 9-97,3 3 0,-2 7 78,-2 0 0,5 2-101,3-1 1,3-2-428,5 6 329,2-6 0,6 2 127,3-8 1,3 1-148,9-5 0,-2-3 126,5-5 1,0-4 24,4 1 0,-1-4 212,1-4 1,-1-3-150,-3-4 1,2 0 210,-2-1 1,-2 0-56,-2-4 0,-6 2-142,-1-5 0,-5 0 77,5-4 0,-5 4-823,0 0 1,-6 0-75,-5-3 1,-2-1 366,-2 0 1,0 6-331,-4 6 0,-1 5 732,-6 6 0,5 0 0,2 0 0</inkml:trace>
  <inkml:trace contextRef="#ctx0" brushRef="#br1" timeOffset="90">21992 10391 8672,'0'-12'3175,"0"6"-2750,0 1-164,-6 5-52,0 0 0,-5 2-101,-1 6 1,0 1 87,-4 10 0,4 0-291,-4 4 1,8 3 112,0 1 0,5 0-628,0-5 1,1 5 323,2 0 0,5-2-301,3-6 1,7 1 318,4-4 0,3-5 325,1-3 1,0-6 348,-1 2 0,2-3-254,3-1 0,-3-5 116,3-2 0,-1-5-98,-3-3 1,3 2 413,-7-2 0,-4-1-125,-4 0 0,-4-4-307,-7 1 1,0-6-322,0-2 0,-10-3-646,-6 3 1,-9 0 624,-5 4 1,-6 6-21,-6 1 37,0 9 0,-14 2 0,4 5 0</inkml:trace>
  <inkml:trace contextRef="#ctx0" brushRef="#br1" timeOffset="91">19696 11544 8082,'7'-5'-599,"-2"2"926,-5-4-44,0 4 0,0-3 234,0 2 278,0 3-269,0-4-324,0-1 1,-1 5 0,-3-3 0,-3 4-20,-4 4 0,-2 3-163,-2 4 68,2 0 1,-4 6-112,1 2 1,4 4 44,-3 3 0,3 2-157,4 3 1,0 2-220,4-3 1,0-1 200,4 2 1,1-6-88,3 2 0,2-4 79,6-4 0,1 1 111,2-5 1,3-5 38,4 1 0,2-10 125,3 3 0,-2-3-190,6-1 0,-1-5 318,5-3 0,-2-6 206,-3-1 0,-2-5-204,-5 1 0,-2-3 77,-2-1 1,-3 0-107,-9 1 0,2-6-153,-5-3 0,-2 2-60,-5-1 1,-4-1-235,-4-3 1,-6 0 219,-2-1 1,-7 5-607,-5 0 1,2 5-284,-1 3 1,-1 5 442,-3 9 0,1 3-145,3 5 1,5 3-106,6 5 708,5-1 0,-2 20 0,5-3 0</inkml:trace>
  <inkml:trace contextRef="#ctx0" brushRef="#br1" timeOffset="92">20222 11932 8011,'0'-6'1013,"0"1"-802,0 5-123,0-5-66,0 3 276,0-3 456,-5 5-555,3 0-149,-3 5 0,5-2-849,0 4 536,0-4 0,0 3-1338,0-2 730,0-3 612,0 4 259,0-5 0,5 0 0,2 0 0</inkml:trace>
  <inkml:trace contextRef="#ctx0" brushRef="#br1" timeOffset="93">20770 11567 8152,'0'-12'-31,"0"1"0,0-1 31,0 1 0,0 0 0,0-1 0,0 1 0,0 3 550,0 1 1,-2 3-186,-1-4 0,0 4 90,-4-3 0,-1 4-132,-4-1 1,0 3-109,-3 1 1,1 0-49,-5 0 0,3 6 61,-3 6 1,0 1-153,-4 6 0,4 1 167,0 6 1,4 0-353,-4 4 1,6-1-28,2 2 0,5 1-102,6-6 1,0 5 27,0-5 0,6 1-138,5-4 1,2-5 107,6-3 1,4-2 147,4-2 0,4-5 107,0-2 0,2-3-27,1-1 0,-1-5 192,-2-2 1,-4-3-192,-4-2 0,-1-3 432,-3 0-199,-3-6 61,-4 4 1,-6-6-66,-2 0 0,-3 0-410,-1 0 0,-1-1-8,-3-2 0,-7 0-231,-8-4 228,-8 4-144,-2-2 1,-4 6-518,2-1 0,-2 9-557,3 2 712,2 9 456,0-3 0,9 6 253,0 0 0,5 0 0,-2 0 0</inkml:trace>
  <inkml:trace contextRef="#ctx0" brushRef="#br1" timeOffset="94">21135 11510 8124,'0'-9'408,"0"-3"1,0 2 614,0-9 0,1 5-655,3-1 1,-1 3-252,4 5 0,-4-3 249,1 2 1,1 2-8,-1-2-381,-1 6 141,2-3-25,2 5 1,4 0-153,1 0 148,-1 5 23,0 1 0,0 7-205,-4 2 0,3-1 37,-2 5 0,1 0-157,-2 4 0,2 1-328,-5 2 418,0-1 0,-4 4-219,0-3 1,-4-1 122,0 1 1,-5 2 252,2-1 0,-3-2-76,-2-6 1,5 3 114,-1-3 1,2-3-96,-2-1 0,2 2 130,2-2 1,3-3 727,-3-5-572,3 1 1,1-1 501,0 1-376,5-5 1,1 2-422,5-5 64,1 5 0,4-4 267,3 3-1506,-2-3 862,4-1 0,-7 0-302,5 0 1,-3-1-620,3-3 0,-5 3-560,1-3 1824,-2 3 0,3-4 0,2-2 0</inkml:trace>
  <inkml:trace contextRef="#ctx0" brushRef="#br1" timeOffset="95">21683 11338 8057,'0'-15'69,"0"0"0,0 9 70,0-6-2,0 3 294,0 3-153,0 1 0,-1 5 750,-3 0-660,3 0-88,-4 0-82,0 5 51,3 1-97,-8 11 1,3 0 49,-9 6 1,4 4-108,-3 0 0,-2 3 114,2-3 0,0 3-365,3-3 0,6 3 136,2-3 0,3-1-254,1-3 0,0 0 87,0 0 0,6-5-18,6-3 1,0 1-56,7 0 0,0-1 134,4-4 0,0-3-27,0 0 1,0-6 66,-1 2 1,-3-3-114,1-1 0,-7 0-78,3 0-414,-4 0 0,-4 0 125,0 0 0,-6-1 140,2-3 1,-4 2 425,-4-6 0,2 0 0,-6-3 0,0-6 0,-3 0 0</inkml:trace>
  <inkml:trace contextRef="#ctx0" brushRef="#br1" timeOffset="96">21786 11601 8057,'0'-6'0,"-5"0"450,4 1-44,-4 4 594,5-4-250,0 5-286,0 5 0,0 3-110,0 7 0,0 3-243,0 5 0,0 1 150,0 2 0,1 0-327,3 4 1,-3-1-223,3 2 0,-3-2-281,-1-2 0,0-7-661,0 3 1,0-4-66,0 0 634,5-3 0,-2-6 661,4-2 0,1-3 0,3-5 0</inkml:trace>
  <inkml:trace contextRef="#ctx0" brushRef="#br1" timeOffset="97">22049 11704 8025,'0'-7'1555,"0"-3"-1185,0 9 0,0-3-425,0 8 0,0 6 135,0 5 0,0 2 243,0-2 0,0-1-112,0 5 0,1 0-283,3 4 0,3-2-29,9-2 0,1 2 161,6-6 1,4-4-193,-1-3 0,6-5 99,-1 0 0,2-3 236,1-3 0,-2-4-192,2-4 0,-6-2 335,6-2 0,-7-3 582,-1-5-497,-7 0-205,3 1 1,-9-5-47,2 0 0,-8-4 40,-3 0 0,-3-2-204,-1-1 1,-10 0-40,-5-1 0,-12 6-248,-7 3 0,-10 7 232,-10 3 1,-3 10-267,-4 6 0,3 6 241,-3 10 0,8 6-649,3 9 0,5 2-292,3 1 1,9 0 1004,10 1 0,3-2 0,8 0 0,6 1 0,3 3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2T01:27:30.625"/>
    </inkml:context>
    <inkml:brush xml:id="br0">
      <inkml:brushProperty name="width" value="0.09086" units="cm"/>
      <inkml:brushProperty name="height" value="0.09086" units="cm"/>
      <inkml:brushProperty name="color" value="#FF0000"/>
    </inkml:brush>
  </inkml:definitions>
  <inkml:trace contextRef="#ctx0" brushRef="#br0">2090 14036 7951,'0'-6'1989,"0"1"-1696,0 5 1,0 5 187,0 3-653,0 7 0,0-1 154,0 5 0,0 5 148,0 6 1,1 3 27,3 2 0,-3 4-49,3 3 1,-3 2-62,-1 2 0,0 0-109,0-1 1,2 5-188,2-1 1,-3-3 214,3-4 1,-3-9-98,-1 1 1,1-4 70,3 1 0,-3-4 60,3-8 1,-3 2 15,-1-2 1,0-2 14,0-2 1,0-2-95,0-2 1,-1-1 126,-3-2 1,3 2-417,-3-2 282,3-3 1,0 0-1214,-3-5 471,3 0-344,-5 0 1155,6-10 0,0-3 0,0-10 0</inkml:trace>
  <inkml:trace contextRef="#ctx0" brushRef="#br0" timeOffset="1">2090 14219 7856,'-8'-11'10,"1"-1"801,-1 1-69,-3-1 281,4 6-290,2-4-541,5 9 0,2-3 44,1 8 1,8 3 7,4 8 1,5-1-78,-1 5 0,-1 4 50,1 4 0,0 3-150,4-3 0,-4 1 55,0-1 0,-4-2-310,4 5 0,-5-4 44,1 0 1,-2-3-100,-2-4 1,0 2 80,-4-6 0,3 4 54,-2-4 0,1 0 106,-2-3 1,2-5-61,-5 1 70,0 0 0,-3-1 25,3 1 39,-3-6 15,4 3 41,-5-5 1,0-1-117,0-3 0,5-6 17,3-5 1,2-5-138,2 1 0,3-7 82,0 0 0,4-6-85,-4 1 1,6-2 31,-2-1 0,2 4-62,2-1 0,0 1 104,0-4 1,-2 4 14,-2 4 1,2 2 172,-6 1 0,0 0-68,-3 0 0,-2 1 144,-3 3 1,0 4 142,-3 8-95,-3-4 0,4 9 265,-5-6-62,0 6-365,0-3 1,0 6-159,0 3 1,0 7 0,0 8 1,0 9 107,0 6 0,0 2 39,0 6 0,0 1-35,0 6 0,4-2-148,-1 3 0,3-3-1,-3-2 0,-1 1-50,1 0 0,2-6 56,-1-1 0,1-5-117,-1-4 1,-3 2 127,3-5 1,1-5 0,-1-2 1,0-5 59,-4 4 1,0-4-59,0 4 0,0-5 123,0 1 0,0-6 9,0-1 1,-1-1 28,-3 5-192,3-6-4,-4 4-470,-1-8 171,5 3-332,-4-5 1,5-2-2,0-1 728,5-4 0,2-14 0,4-4 0</inkml:trace>
  <inkml:trace contextRef="#ctx0" brushRef="#br0" timeOffset="2">3415 14082 7881,'-5'-11'292,"-2"-1"0,0 2 110,-1 2 157,6 3 243,-3 5-538,5 0-84,-5 0 0,3 7-140,-2 4 0,3 7 97,1 8 1,0 5-66,0 7 0,0 6-1,0 6 1,-4 1-304,1-2 0,-8 3 150,0 5 0,0 0-51,-5 0 0,4-2 14,0-5 1,2-6 150,2-10 0,0-1-11,4-2 1,-1-3-16,1-6 1,3-3-26,-3 0 0,3-5-13,1 2 27,0-4-83,0 0 1,0-5-140,0 1-648,0-5 613,-6 2 1,5-7-1025,-3-1 1286,3-4 0,1-4 0,0-1 0</inkml:trace>
  <inkml:trace contextRef="#ctx0" brushRef="#br0" timeOffset="3">3426 14185 7889,'0'-23'0,"0"4"150,0 0 1,-4 1 286,1-1 0,-2 3-85,1 4 0,2 4 583,-1 1-272,1 4 102,2-2-700,0 5-6,0 5 0,5 8 128,3 10 0,2 2 13,2 9 0,3-1-82,0 9 0,4 4 60,-4 4 1,2 0-367,-2 0 0,-2-3 175,2 2 1,2 1-131,-2-5 1,4 2-25,-4-9 0,2 0-57,-2-3 0,-3-6 124,4-2 1,-7-5-4,-2-3 0,1 2 41,3-6 1,-4 0 1,-4-3 0,2-5 0,-1 1-40,0-1-301,-4 5-102,0-1 0,-1-1-223,-3-2 0,-2-2 726,-6-2 0,1-2 0,-1 3 0</inkml:trace>
  <inkml:trace contextRef="#ctx0" brushRef="#br0" timeOffset="4">3301 14847 7835,'-5'-11'0,"3"3"906,-2 0-201,3 6-73,1-8-437,5 3 0,3 1 124,7 2 0,-1-1-109,5 1 1,4-3-17,4 3 1,3-4 28,-3 5 0,4-5-327,0 4 1,1-1-193,-2 1 0,2 2-256,-6-6 1,1 4 37,-4-3 1,0 3 513,0-4 0,5 1 0,1-5 0</inkml:trace>
  <inkml:trace contextRef="#ctx0" brushRef="#br0" timeOffset="5">4009 14139 7930,'0'-16'209,"0"7"131,0-3 0,0 3-20,0-2-361,0 5 100,0 1 1516,0 5-1245,-5 0 1,3 6-120,-1 5 0,1 7-122,2 9 0,0 3 87,0 8 0,4 7-134,0 4 0,1 2-85,-1-2 0,-2-2-129,6 3 0,-4-5 66,3-3 0,-3-1-72,4-3 1,-4-6-64,3 2 0,-3-9 93,4-2 0,-5-1 20,5-7 0,-4 0 0,3-3-69,-4-1 332,2 1-621,-5-6 30,0-1-240,0-5 396,-5 0 300,-1 0 0,-11 0 0,-1 0 0</inkml:trace>
  <inkml:trace contextRef="#ctx0" brushRef="#br0" timeOffset="6">3906 14230 7927,'0'-22'99,"0"-1"50,0 0 0,0 0-213,0 0 1,1 2 46,3 2 0,2-2 392,6 6 0,3 0-102,0 3 1,6 1 34,-2 0 0,3 4-67,5 3 0,2 3-115,6 1 1,-2 0-32,-3 0 1,5 0-100,-4 0 0,3 5-60,-7 3 0,0 2 51,-5 1 1,1 5-80,0-1 0,-1 5 67,-3-1 0,-3 3-161,-4 1 1,-5-1 8,1 1 1,-7 0 94,-1 0 0,-10 4 69,-9-1 0,-4 1 6,-4-4 0,-2 0 166,-5-1 0,-4 1-57,0 0 1,-5-5 6,1-3 1,2-2-71,2-2 1,4-4 77,4-4 1,3-1-256,8-2 0,2-2-263,6-1 0,5 0 139,2-5 262,3 1 0,6-10 0,1 0 0</inkml:trace>
  <inkml:trace contextRef="#ctx0" brushRef="#br0" timeOffset="7">5025 14139 7894,'0'-6'587,"0"1"1398,0 5-2525,0 5 0,4-3-16,0 6 1,0-1-820,-4 5 1375,0-1 0,0 6 0,0 1 0</inkml:trace>
  <inkml:trace contextRef="#ctx0" brushRef="#br0" timeOffset="8">5128 14607 7894,'-8'10'154,"1"-2"247,4 2 1,-3-7 105,2 4 0,3-3 336,-3 4-327,3-6 1,1 5 59,0-4-66,0-1-361,0 3 1,0-4 175,0 3-193,0-3-344,0 4-1031,0-5 0,0 0 0</inkml:trace>
  <inkml:trace contextRef="#ctx0" brushRef="#br0" timeOffset="9">6498 14013 7886,'0'-11'-164,"0"3"-179,0 1 322,0-1 257,0-3 96,0-1 1,-3 5-67,-1-1 1,-1 6-91,1-2 1,1 2-40,-4 2 0,-1 0-17,-3 0 1,-1 0 26,1 0 1,0 2-4,-1 2 1,1 2-88,-1 5 0,-3 6 92,0 2 0,-4 6-59,4 2 1,-1 6 29,5 1 0,-1 2-116,1 6 0,1-1 18,2 5 0,-1-4-99,6 0 0,-1-5 103,4 1 1,0-3-131,0-1 0,0 1 15,0-1 0,5-4 65,2 1 1,4-4 23,0 3 0,4-6-11,1-1 0,4-1 89,-1-7 0,4 0 7,3-4 0,2-4 142,3-3 1,2-3-76,-3-1 1,3-1 125,1-3 0,4-6-254,1-6 0,0-4 91,-1 1 0,-3-6-171,4-2 0,-1-3-21,-4 3 1,1-5 45,-8 2 1,-2-3 57,-6-2 1,-3-3-100,-9 0 0,-2-5-97,-5 1 0,-2-2 105,-6-2 1,-2 4-190,-13 0 1,3 2 69,-7-2 1,2 3-27,-2 4 0,-2 6 79,-5 3 0,0 3-128,-1 4 1,1 3-49,0 9 1,-2 2 69,-2 5 1,6 5-21,-2 2 1,2 9-73,-2 3 0,4 9-124,-1 6 1,7 5 451,1 7 0,4 3 0,7 1 0,0-2 0,3-1 0</inkml:trace>
  <inkml:trace contextRef="#ctx0" brushRef="#br0" timeOffset="10">6293 14516 7919,'-6'-5'-592,"-5"-2"1069,10 1 522,-4-4-339,5 9-565,0-4 159,0 5 1,5 0-214,3 0 1,2 0 141,1 0 1,1 0-127,-1 0 0,2-4 63,2 0 1,2-1 44,2 1 1,6 3 4,-2-3 1,3-1 19,1 1 1,2-3-26,6 3 0,-2-4-11,-3 4 1,2-3-175,-6 3 1,1-1 121,-4 1 1,-4 3-177,0-3 1,-5 3 54,1 1 0,-6-4-440,-1 0 0,-5 0-604,5 4 256,-5 0 1,5-1 806,-4-3 0,0 3 0,-4-4 0</inkml:trace>
  <inkml:trace contextRef="#ctx0" brushRef="#br0" timeOffset="11">7412 14345 7704,'-11'0'-164,"4"0"0,2-2 520,5-1 224,0 1-315,0-3 1,2 4-21,1-3 0,4 3 54,4-3 1,1 1-109,-1 0 1,5 1-14,4-1 1,1 0-38,2-1 0,0 3 50,0-3 0,3-1-120,1 1 1,0-3 4,-5 3 1,1-1-174,0 1 1,-1 3 19,-3-3 1,1 3-109,-5 1 0,-3 0-292,-5 0-431,-4 0 110,2 0 1,-6 5 94,-3 2 703,-8-2 0,-5 6 0,-6-5 0</inkml:trace>
  <inkml:trace contextRef="#ctx0" brushRef="#br0" timeOffset="12">7412 14493 7850,'1'10'-86,"3"-2"1,-1-3 1272,4-5-771,1 0 0,7 0 29,0 0 0,2 0-143,-2 0 0,3-1 46,5-3 1,1 3-124,3-3 0,-2-1-20,5 1 1,-3-1-249,3 1 1,-4 3 101,0-3 1,-1-1-660,-3 1 0,-4 0 336,-3 4 1,2-1 263,-2-3 0,0 3 0,-3-4 0</inkml:trace>
  <inkml:trace contextRef="#ctx0" brushRef="#br0" timeOffset="13">8623 14025 7540,'-12'0'-215,"5"0"431,-1 0-102,0 0 0,-3 0 311,0 0 0,-2 0-80,-2 0 1,1 1-175,-5 3 0,4 2-11,-5 6 1,1 4 9,-3 3 1,0 3 0,3 1 0,-1 5-11,4 2 1,1 3 119,4 1 0,1 1 176,2-1 1,3 0-105,5 0 0,1-3-799,3-1 0,4-4-168,7 0 1,-1 2 685,5-1 1,0-4-190,4-4 1,1-5 88,3 1 0,2-6-85,5-2 0,-1-4 207,-3 1 0,2-3 154,-5-1 1,7-5-26,-3-3 1,4-2-115,-5-1 0,-2-5 61,-1 1 1,1-5-71,-1 1 1,-5-3-60,-2-1 1,-7-1 109,3-2 1,-9-2-219,-3-3 0,-3-3-5,-1 0 0,-6 0-129,-5-4 0,-7 1 29,-9-1 0,-3 2-106,-8-2 1,1 9-162,-5 6 1,0 5 155,-4 7 0,5 4-336,-1 4 0,10 3-53,2 3 673,4 9 0,3 6 0,0 5 0</inkml:trace>
  <inkml:trace contextRef="#ctx0" brushRef="#br0" timeOffset="14">10382 13705 7940,'0'-11'-475,"0"-1"0,0 5 725,0-1 1048,0 5-584,0-2-162,0 5-103,-6 0-215,5 0 1,-8 2-91,6 1 0,-6 4 90,1 4 1,-3 6-135,-5 2 0,2 6 109,-5 2 1,5 4-185,-1 0 1,-1 2-5,0 1 1,3 4-31,5 0 0,-1 7 97,5 0 1,0 1 32,4 4 0,-3-3-143,-1-2 1,1 0 129,7-3 0,-1 1-176,4-5 0,1 0 49,3-4 1,1-3-79,-1-1 1,1-5 62,-1 2 0,4-3 68,0-1 0,6-5 124,-2-3 0,-2 0-92,3-3 0,-7 2 108,3-7 1,-4-2 46,0-1 0,-1 1-155,1-1 0,-5 0-87,1-4-322,-6 0-145,9 0-699,-10 5-621,4-4 804,-5 4 834,0-5 1,0-5-1,0-1 1</inkml:trace>
  <inkml:trace contextRef="#ctx0" brushRef="#br0" timeOffset="15">10724 14116 7810,'0'-11'0,"0"3"250,0 1 1,0 3 101,0-4 391,0 6-452,0-3 0,-1 5-149,-3 0 0,2 6 0,-6 5 1,5 6-113,0 6 1,1 1 96,2 2 1,0 4-13,0 4 1,0 0-144,0 0 1,0 1 26,0-1 1,2-4-144,1 1 1,3-7 72,1-1 1,-1-2-321,-2-5 96,3 4 263,-1-7 0,0-1-194,-2-4 133,-3-6-172,4 3 1,-6-6 66,-3-3 1,2-1 13,-6-2 0,2-3 39,-2 2 0,-2-4 178,3-3 0,1 3 4,3-4 0,-2-1 130,1-2 1,0-3 108,4-1 1,0-5-120,0-2 1,0-2 44,0 2 0,0 2-47,0 5 0,1 1 204,3 3 1,-3 3-40,3 4 0,1 5 109,-1-1 1,1 6-148,-1-2 0,-2 2-169,6 2 1,0 0-111,3 0 1,2 6 117,2 1 0,1 8-63,3 4 0,3 3 76,-3 1 1,1 0-223,-1 0 1,2 1 39,-6 2 0,1-2-187,0 3 0,-4-7 40,4-1 1,-4-5 147,0 2 1,-1 0 115,1-1 1,-1-3-90,0-5 0,1 0 171,-1 0-158,1 3 1,-1-8 69,1 1 0,-5-1 3,1-2-9,-6 0 1,7-2 155,-5-1 1,0-4 207,-4-4 1,0-1-131,0 1 1,0-4-107,0 0 0,0-6-183,0 2 0,-2-4 91,-1-3 0,1 0-77,-1-4 0,0 0 111,-1-5 1,3 1-289,-3 0 0,3 1-97,1 2 1,0 3-88,0 6 1,0-1-107,0 0 1,0 5 170,0 3 0,0 6-545,0 1 1,0 5-155,0-5-955,0 5 858,0-2 1076,0 15 0,0 3 0,0 10 0</inkml:trace>
  <inkml:trace contextRef="#ctx0" brushRef="#br0" timeOffset="16">11409 14139 7882,'7'-5'0,"2"-1"0,-6-6-384,6 1 0,-4 3 326,3 1 806,-3 4-413,-5-7 1,-1 9 252,-3-3 1,2 3-203,-6 1 0,0 5-132,-3 2 1,-1 3 101,1 2 1,0 3-104,-1 0 1,2 7-193,2 1 0,-2-1 64,3 5 1,-2 1 24,1-1 1,-1 3-18,5-3 0,1 1-142,3-2 1,0-5-109,0 2 1,3-4 76,1 0 1,9-3 0,-2-5 0,8 1 36,0-1 1,3-4 161,1-4 1,1-1-76,3-2 0,-2-5 0,5-3 0,-4-3-7,0-5 1,2 4 5,-1-3 1,-2 1 181,-6-2 0,3 2-96,-3-5 1,-2 4 146,-2-4 0,-3 4-63,0-4 1,-6 0-246,-2-4 1,-3 0 178,-1 0-896,-10 0 528,-3-5 1,-11 8-232,-2-3 1,-5 8 213,-7 0 1,-2 7-1020,-6 4 1,1 4 496,4 4 0,6 3 720,9 4 0,2 6 0,1 0 0</inkml:trace>
  <inkml:trace contextRef="#ctx0" brushRef="#br0" timeOffset="17">12163 14093 7771,'0'-11'-88,"0"0"0,0 3 1,0 0 254,0-1 1,0 3 274,0-2-24,-5 6-75,-1-8 1,-2 8-120,1-1 1,4 3-92,-1 3 1,3 1 88,1 8 1,0-2-140,0 9 0,0 0 69,0 4 0,1 5-113,3 2 0,1-1-22,3 2 1,2-2-136,-3 1 0,2-2-108,-1-5 0,1-1 125,-5-3 0,3 1-301,-3-5 0,1 1 182,-1-5 0,-3-3-1025,3-1 642,-3-4 603,-1 2 0,0 0 0,0 1 0</inkml:trace>
  <inkml:trace contextRef="#ctx0" brushRef="#br0" timeOffset="18">11821 14048 7846,'17'-7'438,"0"-3"-268,-6 3 0,2-4-108,2 0 1,3 5 216,5 2 0,3 1 397,1-1 1,5 2-262,-2-6 0,8 6-162,4-2 1,-1-1-100,1 1 1,0 0 83,3 4 0,-3-4-246,0 1 1,-6-1-185,-2 4 1,-2 0-227,-10 0 0,2-4-654,-8 0 0,-5 0 144,-3 4 928,-6 0 0,3 0 0,-5 0 0</inkml:trace>
  <inkml:trace contextRef="#ctx0" brushRef="#br0" timeOffset="19">13842 13899 7694,'6'-11'-197,"-2"-1"0,-2 5 542,-2-1 1,0 4 225,0-3 337,0-1-600,-6-3 0,0 3-70,-5 0 1,-1 6-19,1-2-44,-6-2 1,5 4-71,-4-1 1,0 1 62,1 2 0,-6 5-145,2 3 1,2 2 53,-2 2 0,0 0-142,-4 4 0,1-4 64,3 4 0,-1 0-28,5-1 1,-5 2-18,5-2 0,4-2-168,3 2 192,6-2 1,-3-2 32,5 0 0,1 1 32,3-1 0,2-1-28,5-2 1,6 2 158,2-2 1,6 2-84,2 1 1,3-3 68,-3 0 0,4-1-60,-5 5 0,5-1-24,-5 0 0,0 2-107,-7 2 1,1-2 71,-5 2 1,-3-1-280,-5 1 0,-4-1 83,1 5 0,-6-1-140,-5 1 0,-2 3 83,-10-3 1,-5-1-33,-7 1 0,-2-4 53,-1 4 1,0-5 21,0 1 0,-1-2 168,1-2 0,0-3-86,-1-1 1,6-4 141,3 1 0,3-3-69,4-1 1,2 0-125,6 0 0,3 0 73,1 0 0,4-5-516,-1-3 1,9-2 579,7-1 0,4-6 0,7 0 0</inkml:trace>
  <inkml:trace contextRef="#ctx0" brushRef="#br0" timeOffset="20">14059 13899 7828,'0'-11'48,"0"-4"-24,0-1 0,0 1 415,0 4 1,0 3-94,0 0 0,1 6 466,3-2-170,-3 3-321,5 1 0,-6 5-86,0 3 1,0 7 36,0 4 1,0 4-215,0 3 1,0 5 126,0 7 1,0-3-239,0 3 1,3 2 70,1-2 1,4 4-124,-4-4 0,3-4 11,-3-4 1,5-5-168,-2-3 1,0 0 92,0-7 1,-3 0 71,4-3 0,-4-1-354,3 1 281,-4-6 1,3 3-1376,-2-5 649,-3 0 895,4-4 0,-10 0 0,-1 0 0</inkml:trace>
  <inkml:trace contextRef="#ctx0" brushRef="#br0" timeOffset="21">13933 13911 7887,'6'-12'488,"-4"0"155,6-4 0,1 4-364,6-4 0,3 5-328,4 3 1,1-1 249,0 6 1,4-5 79,-1 4 0,5-1-52,-5 1 0,5 3 0,-4-3 0,4 3-141,0 1-35,-3 5 0,3 1-143,-4 6 1,0-1 36,-4 1 0,-6 0-207,-1 4 1,-4-2 168,0 5 0,-6-4-284,-2 4 1,-4-1 112,-4 1 0,-5 2-24,-10-2 0,-1-2 9,-11-2 1,1 1 80,-4 0 0,-4-1 46,-1-4 1,0 1-21,1-1 1,4 1-115,0-1 0,6-5-121,9-2 405,2-3 0,11-1 0,1 0 0</inkml:trace>
  <inkml:trace contextRef="#ctx0" brushRef="#br0" timeOffset="22">14721 13808 7864,'-3'-12'667,"-1"1"-7,0 5 186,4-5-264,0 10 252,0-4-499,0 5 1,-4 6-214,0 6 1,-1 6 51,2 8 0,1 5-150,-2 7 0,-1 1-157,2 3 1,-6 4 122,1-1 0,-1 0-54,2 1 0,-2-2-10,5-6 0,-4 0-89,5-4 0,-1-4 45,4-4 0,0-6-19,0 0 0,0-7-178,0 3 1,4-4 107,-1 0 1,2-5-46,-1 1 1,-1-5-237,4 0 1,-3-1-399,4-2 886,-6-5 0,8-2 0,-3-4 0</inkml:trace>
  <inkml:trace contextRef="#ctx0" brushRef="#br0" timeOffset="23">14687 13854 7853,'0'-12'0,"0"1"614,0-1 0,5 2-188,3 2 0,2 0-95,1 4 0,1 0-106,-1 4 0,1 1 47,-1 3 0,4 6-47,1 5 1,3 10 5,-4-3 0,5 9-76,-1-1 0,2 5-100,-2 3 1,-2-2 35,-1 6 1,-4-5-205,3 1 0,2-2-153,-2-2 0,2-1 142,-2-3 1,-2-2-86,2-5 0,-2-1 83,-2-3 1,0-3-195,1-4-100,-1-1 122,1 1 1,-5-6-425,1-2 156,-6-3 0,2-1-217,-8 0 0,-2 0 783,-5 0 0,-1 0 0,1 0 0</inkml:trace>
  <inkml:trace contextRef="#ctx0" brushRef="#br0" timeOffset="24">14630 14356 7773,'-11'0'462,"4"-5"1,4 0-328,6-3 0,4 3-156,4 5 1,1-1 223,-1-3 1,4 2-103,0-6 0,6 5 198,-2 0 0,6-2-68,2 1 0,5-4-307,-2 4 0,2-1 106,-2 1 0,2-1-332,-5-2 0,-2-2-97,-6 5 1,1-5 215,-5 2 0,1-4-470,-5 0 0,1 0-35,-1-1 688,0 1 0,1-6 0,-1-1 0</inkml:trace>
  <inkml:trace contextRef="#ctx0" brushRef="#br0" timeOffset="25">15178 13933 7788,'0'-7'-242,"0"-1"555,0 1 0,0-1 1273,0 0-361,0 6-373,0-3-253,0 5-557,5 0 0,0 9 122,3 2 0,2 9 46,-2 3 1,-2 4-117,2 3 1,-6 7 100,2-3 0,1 3-265,-1-3 1,0 1-151,-4-1 0,0-4-89,0 1 1,0-10 11,0 2 1,0-7 118,0-1 1,0-3 69,0 0 16,0-6 1,1-1 142,3-5-98,-3 0 0,4-1 114,-5-3 1,0-2-395,0-6 0,0 0 83,0-3 1,-4 1 48,1-5 0,-5 0 50,4-4 0,-1 0 293,1 0 1,3-1-107,-3-3 0,3-2 70,1-5 51,0 0-240,0-1 0,0 4 304,0-4 0,0 5 41,0-4 0,0 2-62,0 9 1,0 3 190,0 8-190,0 1-190,0-1 31,5 6 1,1 7-98,6 11 0,-1-1 118,1 4 1,0 2-146,4-2 0,-4 4 16,4-4 1,-3 1-91,3-5 1,-4-1 11,4-2 0,-4 1 63,0-6 1,-1 1-25,1-4 1,-1 0 54,0 0 0,1-4 1,-1 1 1,-3-6-18,-1 1 0,1 2 140,4-2 0,-1 1 56,0-5 1,0 1 172,-4-1 1,3 0 116,-2-4 1,-2 4-150,2-3 1,-4 2 466,3 1-494,-4 1 0,3 3-123,-2 1 86,-3 4 0,4 8-234,-5 11 1,0 9 4,0 5 1,0 5 82,0 3 1,0-2 145,0 6 0,0 0-121,0 4 1,0 2-164,0-2 1,0 0 97,0-12 0,0 1-168,0-8 0,0-2 36,0-6 1,0-2-95,0-6 81,0 1 0,0-5-504,0 1-2260,0-6 2882,0 4 0,0-6 0,0 0 0</inkml:trace>
  <inkml:trace contextRef="#ctx0" brushRef="#br0" timeOffset="26">15601 13351 7848,'0'-6'-158,"0"1"901,0 5 0,1 5-412,3 2 1,2 3 59,6 2 0,4 1 144,3 2-106,-2 3-244,9 4 0,-7 1 147,8 0 1,-2 1-82,2 3 1,-4-2 2,0 6 0,0 0-43,-4 7 1,2-1-133,2 5 1,0 0-189,0 4 0,-2-3 171,-2 2 1,2-1-228,-6 5 1,3 2 123,-7-2 0,2 1-201,-9-4 0,3-1 93,-3 1 0,0-5 16,-4-3 0,0-4 56,0-4 1,-5-2-105,-3-5 1,2-1 143,-2-3 0,1-3-25,-5-4 0,1-1 124,-1 0 0,0 0-114,-4-4 1,4 2 212,-4-5 0,4 4-195,0-5 1,1 5-29,0-4 0,3 1-68,0-1 0,1-3-56,-5 9-49,6-9 1,1 6-108,5-4 143,0-1 206,0 3-1677,0-5 1670,5 0 0,-4-5 0,4-2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2T01:27:30.652"/>
    </inkml:context>
    <inkml:brush xml:id="br0">
      <inkml:brushProperty name="width" value="0.09086" units="cm"/>
      <inkml:brushProperty name="height" value="0.09086" units="cm"/>
      <inkml:brushProperty name="color" value="#FF0000"/>
    </inkml:brush>
  </inkml:definitions>
  <inkml:trace contextRef="#ctx0" brushRef="#br0">18365 10393 6575,'-7'-5'1808,"2"4"-1395,5-10-31,0 10 82,0-9-209,0 4 1,0-2-168,0 0 1,0 5 98,0-5 1,4 4-161,0-3 1,1 3 106,-1-4 0,-2 2-269,6-2 122,0-2 1,3 5 15,0-3-81,1-2 128,-1 9 1,1-8-165,-1 5 0,1 1-125,-1 3 105,0 0 1,1 0 3,-1 0 1,1 0 104,-1 0 1,0 3-104,1 1 0,-1 5 92,1-1 1,0-2-74,4 2 0,-4-1 56,4 5 1,-2-2-6,1-3 0,-3 4-6,4-4 1,0-1-3,-1 2 0,4-5 139,-3 0 0,-1-1-126,-4-2 1,1 0 350,-1 0 0,1-2-99,-1-1 0,-3 0 57,-1-5 1,0 1-30,0-5 0,0 1-106,-4 0 1,-1-1-31,1 1 1,-1-1 25,-2 1 1,0 0 17,0-1 1,-2 6 169,-1 2-160,1-2-216,-3 4 71,5 2 0,5 7 0,2 4 0</inkml:trace>
  <inkml:trace contextRef="#ctx0" brushRef="#br0" timeOffset="1">18468 10644 7626,'-7'0'366,"1"0"-142,2 0 0,3-1-57,-3-3 0,1 3 282,0-3-338,1 3 139,-3-4-167,5-2 52,0-4 1,0 0-86,0-1 1,0 5 137,0-1-71,0 0 1,2-2-2,1 3 105,-1-4-144,8 10 1,-4-8 42,6 5 1,-5 1-58,1 3 0,3-4-25,4 0 1,4 0 68,-3 4 0,3 1-152,-4 3 0,4-1 78,-4 4 1,2 0-38,-2 0 1,-2 2 56,2-5 1,-2 5-268,-2-1 159,0-3 1,1 4-50,-1-6 1,-3 1 250,-1-4 1,-3 0-96,4 0 1,-4 0 86,3 0 0,-3 0-65,4 0 1,-4-1 44,3-3 1,-3 2-52,4-6 1,-5 0 90,5-3 0,-5 3-103,0 1-265,4-1-1174,-6-3 687,4 4 173,-5 2 0,5 15 1,1 3-1</inkml:trace>
  <inkml:trace contextRef="#ctx0" brushRef="#br0" timeOffset="2">18479 11581 7912,'0'-8'28,"0"1"0,0 3 325,0-4 0,1 4-97,3-3 0,-1 3 9,4-4 1,-3 1-98,4-5 0,-5 5-84,5-1 1,-4 2-88,3-2 1,-3-2 106,4 2 0,-1 2-91,5-2 0,-1 5 72,1-5 1,-1 5-198,1 0 1,-1 1 64,0 2 0,1 0-149,-1 0 1,-3 2-33,0 1 0,-1 4 94,5 4 0,-1 1-19,0-1 0,1 0 65,-1 1 0,-3-1-2,-1 1 1,2-1 7,7 0 0,-4 1 73,3-1 1,-2-3-59,-1 0 0,-5-6 101,1 2 1,-1-2-42,5 2 0,-5-2 195,1 1 26,0-1 1,3-4-64,1-1 0,-2 0 97,-3-5 0,3 2-48,-2-2 0,-2-2-6,2 3 1,-4 0-68,3 0 1,-4 3-238,1-4-426,-3 1-755,-1 0 1291,-5 2 0,-1 10 0,-6 2 0</inkml:trace>
  <inkml:trace contextRef="#ctx0" brushRef="#br0" timeOffset="3">18559 11866 7840,'-8'-7'134,"1"-1"37,4 6 1,-3-7 145,2 5 0,1-1-107,-4 1 1,4 1 291,-1-4-55,-2 4-276,5-7 52,-4 9 1,5-6-101,0 4 67,0 1-175,5-8 1,1 4-12,6-6 1,-1 5 40,0-1 1,1 2-100,-1-2 0,1-1 74,-1 6 0,1-1-138,-1 4 1,-3 0-30,-1 0 1,1 0-12,3 0 0,1 5 89,-1 2 0,1 4 20,-1 0 0,-2 0-51,2 1 0,-6-1 41,7 1 1,0-1-42,4 1 1,-1-5 37,-4 1 1,1-1 91,-1 5 1,1-2-76,-1-2 1,0 1 147,1-6 1,-2 2-7,-2-1 1,2-3 78,-3 3 1,0-2 142,0-2-235,1 0 0,3-2 266,1-2-220,-1-2 0,-1-5-43,-2-1 0,2 1 24,-2-1 0,-3 5-184,-1-1-81,-3 1 0,3-1-232,0 0 0,-2 6-236,-6-2 0,2 4 622,-6 4 0,0 2 0,-3 6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2T01:27:30.656"/>
    </inkml:context>
    <inkml:brush xml:id="br0">
      <inkml:brushProperty name="width" value="0.09071" units="cm"/>
      <inkml:brushProperty name="height" value="0.09071" units="cm"/>
      <inkml:brushProperty name="color" value="#FF0000"/>
    </inkml:brush>
  </inkml:definitions>
  <inkml:trace contextRef="#ctx0" brushRef="#br0">1297 8257 8087,'0'-6'-581,"0"0"1360,0 2-216,0 3-44,0-5 166,0 6-493,0 6 1,0 1-113,0 8 1,0 4-33,0 8 0,0 2-124,0 6 0,1-1 75,3 0 0,-2 2-133,6 2 1,-2-3-102,2 3 0,2-7 109,-2-5 1,2 2-2,1-1 0,-3-4 45,-1-4 1,-4-5-172,1 1 1,1-2-266,-1-2-186,-1 1 137,-3-1 1,-1-5 566,-3-2 0,-2 2 0,-5 1 0</inkml:trace>
  <inkml:trace contextRef="#ctx0" brushRef="#br0" timeOffset="1">1240 8372 8087,'-7'-23'0,"2"4"-5,5 0 1,0 5 50,0-2 1,1 0 400,3 1 1,3-2-76,4 2 0,4 2-247,0-2 1,6 2 106,-2 2 0,2 0-328,2-1 1,4 4 128,-1 1 0,1 4-49,-4 0 0,0 1-391,0 2 256,0 5 93,-1 7 0,-4 2 9,-3 5 1,-7 0-181,-4 4 1,-4 3-35,-4 1 1,-9 5 73,-10-2 1,-1 2 185,-6-2 0,-1 2-85,-3-5 0,0-1 3,0-3 1,4-1-34,4-3 0,4-7-283,7-4 401,0-5 0,13 2 0,-3-5 0</inkml:trace>
  <inkml:trace contextRef="#ctx0" brushRef="#br0" timeOffset="2">1891 8360 8086,'-12'-6'621,"1"-4"0,3 7-417,0-5 149,1 6 122,-5-3 0,1 5-170,0 0 1,-1 5-123,1 3 0,-4 3 67,-1 4 0,1 7-267,4 4 0,-1 7 115,1 2 1,4-1 151,4 4 0,1 1-482,2-1 0,2-3 163,1-5 1,5-6-546,7-1 0,4-1 296,8-7 1,-2-5 6,6-6 0,-2-4 58,1-4 1,3-5 308,-2-10 0,4-4-53,0-7 1,0-3 111,-8 2 1,-2 0 69,-6 0 1,-3 2-62,-9 2 0,-2 7 37,-5-3-156,-5 3 49,-6 2 0,-8-2-107,-8 5 0,2-1 112,-6 5 0,-3 0-445,-4-1 1,-4 2 9,4 2 1,5 3-140,6 5 0,3 0-818,1 0 1333,11 5 0,-4 7 0,10 6 0</inkml:trace>
  <inkml:trace contextRef="#ctx0" brushRef="#br0" timeOffset="3">2473 8246 8123,'-10'-5'1366,"2"-3"-1117,-2 3 0,8-1 16,-6 2 0,4 3-83,-3-3 38,-1 3 1,-4 1-115,1 0 1,0 0 96,-1 0 1,-3 5-157,0 2 1,0 5 29,3 3 1,1-2-133,-1 2 1,2 1-70,3 0 0,-2 3 97,5-4 1,0 4-74,4-4 0,5 4 85,3-4 1,2 4-109,1-3 1,7-1 77,5-4 1,0-3-69,3 0 1,2-6 80,-1 2 0,3 1-14,-3-1 1,0 1-96,-4-1 1,-6-2 95,-1 6 0,-4-4-55,0 3 1,-2-3 42,-3 4 0,-2-1 96,-5 5 0,0-1-94,0 1 0,-8 3 143,-4 0 0,-8 1 33,-3 0 0,-1-2 148,-7 5 0,0-4-122,-7 4 0,2-5-73,-2 1 1,8-3-537,3-5 351,3 3 1,6-8-1504,3 1 1614,7-1 0,3-7 0,5-2 0</inkml:trace>
  <inkml:trace contextRef="#ctx0" brushRef="#br0" timeOffset="4">2918 8269 8725,'-6'0'300,"1"1"128,5 3 0,1 3-57,3 9 1,-3 5-167,3 6 0,1 5-80,-1-2 1,4 3-161,-5 1 1,1 1 78,-4-1 1,2-1-172,1-3 1,-1-2-44,1-5 0,-1-5 111,-2-3 0,0-2-328,0-2 90,0 1-450,0-6 478,-5-1 0,-2-5-78,-4 0 0,3 0-385,1 0 1,-1 0 731,-3 0 0,-6-5 0,-1-1 0</inkml:trace>
  <inkml:trace contextRef="#ctx0" brushRef="#br0" timeOffset="5">2633 8314 8147,'-6'0'531,"0"-5"1,13 0-488,4-2 1,6 0 115,6 4 0,5 0 8,2-5 0,8 5-163,4-5 0,1 0 86,-1-3 1,2 1-83,-2 2 0,-2-1 95,-2 5 1,-4-1-494,-4 2 1,-2 1-67,-5-2 1,-1 2-744,-3-2 1198,2 3 0,-8-4 0,3 5 0</inkml:trace>
  <inkml:trace contextRef="#ctx0" brushRef="#br0" timeOffset="6">3307 8223 8100,'-7'0'1296,"2"0"1,5 6-1018,0 6 0,4 1 98,0 6 1,0 0-175,-4 3 1,1 3 32,3 1 1,-3 3-275,3 6 0,-2-2 116,2-3 0,-1 6-281,4-6 0,0 4 118,0-7 1,7-2-16,-2-6 0,3 2-162,0-6 0,-1-1 73,5-7 1,-1 2-42,1-5 0,6 0 43,-2-4 0,3 0-191,-4 0 0,1-5 88,0-3 0,-1-2-226,-3-1 1,1 1 128,-5 2 0,-3-2 387,-5 2 0,1-2 0,3-1 0</inkml:trace>
  <inkml:trace contextRef="#ctx0" brushRef="#br0" timeOffset="7">3364 8589 8048,'-7'-6'0,"2"4"591,5-6 0,9 2-381,3-2 0,3-1-257,0 6 1,3-6-60,5 1 0,0-2-217,-1-1 0,5 3-453,0 0 1,1 1 36,-2-5 739,-7 1 0,8-1 0,-9 1 0</inkml:trace>
  <inkml:trace contextRef="#ctx0" brushRef="#br0" timeOffset="8">3341 8292 8036,'1'-16'0,"3"1"0,7-5 135,7 7 1,9-8-281,0 2 137,4 2 2,-7 1 0,6 4 126,-4 1 1,0-1-116,4 1 0,-5 1 1,2 2 1,-3 3 1,-1 5 0,-1 0-40,-3 0 0,-2 0 83,-1 0 1,-4 3 75,4 4 0,-4 2 127,0 10 1,-1 1-64,1 7 1,-1 2-182,0 5 0,-3 2 64,0 2 1,-1-2-137,5 2 0,-5-2 95,1 3 0,-4-5-240,3 0 0,-4-1 68,1-6 1,1-2-245,-2-6 1,1 1-144,-4-4 0,0-5-1,0-3 527,0-6 0,-5 3 0,-1-5 0</inkml:trace>
  <inkml:trace contextRef="#ctx0" brushRef="#br0" timeOffset="9">3844 8166 7997,'5'-18'0,"-3"-2"283,6 5 0,1-1 452,6 5 1,-2 1-257,2 2 1,-1 2-179,1 2 1,-1 3-256,5-3 13,-5 3 1,6 5-47,-5-1 1,1 6-271,-5-1 1,1 7 87,-1 4 1,-3 4-130,-1 4 1,-4-1 124,1 9 1,-12-4-97,-4 7 0,-7-2 103,0-2 1,2 0 91,-2 1 0,5-5 168,-2 1 1,5-7-124,3-2 0,-1 0 173,6-7 0,-1 4-140,4-3-4,5-1 1,-3-5 61,6-2 1,0 2-190,3-3 0,2 0-120,2 0 1,2-4 160,2 1 0,2 1-525,-2-1 1,-1 3 610,1-3 0,0 5 0,4-3 0</inkml:trace>
  <inkml:trace contextRef="#ctx0" brushRef="#br0" timeOffset="10">4266 8246 8116,'0'-17'833,"0"5"-655,0-5 1,0 6-484,0-1 1,1 6 166,3 2 0,-1-1 424,4 1-219,-4 1 0,2 8 156,-5 2 0,1 5-41,3 3 0,-3 8 61,3 7 0,2 4-209,2 4 0,-2-1 80,2 5 0,-4 0-197,3 4 0,-3-2 77,4-2 1,-4-4-125,3-7 0,-3-4 199,4-4 0,-5-1-694,5-3 1,-4-3 40,4-4 584,-6-1 0,8 1 0,-3-1 0</inkml:trace>
  <inkml:trace contextRef="#ctx0" brushRef="#br0" timeOffset="11">4632 8394 8018,'-6'-11'871,"4"0"-484,-6-1 0,6 1 372,-2-1-528,3 6 0,-3 0-27,0 2 1,-1 4-187,1 0 0,2 6 75,-6 9 1,0 4-127,-3 8 91,5 2 1,1 5-243,5 1 1,0-1-1,1-1 150,3-3 0,7-2-301,8-5 1,3-5 25,1-3 218,4-7 0,3-3 0,4-8 87,0-4 1,0-2-60,1-10 1,-2 0 191,-3-4 0,-2-1-63,-5-3 1,-5 3 337,-3-3 1,-4 3-142,-3 1 0,-3 1 16,-5-1 1,-3 0-409,-4 0 0,-3 0-39,-13 0 319,3 6-328,-13-5 0,3 9 113,-4-2 1,-4 4-1037,0 3 683,-5 3 1,11 10-463,-2 3 0,8 6 879,4 1 0,4 5 0,6-2 0</inkml:trace>
  <inkml:trace contextRef="#ctx0" brushRef="#br0" timeOffset="12">5145 8200 8111,'-1'-12'0,"-3"-4"0,3 4 0,-3-4 0,3 4 755,1 0 1113,0 6-1519,0 1 0,-1 6-236,-3 3 184,3 7-327,-4 12 1,1 6 183,0 6 1,0 3-132,4 0 1,1 5 118,3-1 1,-1-2-961,4 2 552,-4-5 1,6-1-42,-5-6-273,5-5 1,-7 2-347,6-8 0,-6-2-116,2-6 1042,-3-5 0,-1-1 0,0-5 0</inkml:trace>
  <inkml:trace contextRef="#ctx0" brushRef="#br0" timeOffset="13">5031 8406 8100,'7'-28'0,"2"-3"333,-6-7 1,7 2-22,2-6 1,-1 5-43,5-1 1,-4 4-5,0 3 0,-1 4 104,0 8 1,5 3-189,-1 4 1,1 6-164,0 2 0,-2 4-246,5 4 1,-5 8 178,1 7 1,-2 7-205,-2 5 0,-3-1 117,-1 4 1,-4-6-25,1 7 0,-4-5 208,-4 1 0,2-7 77,-1-5 0,1 0 228,2 4 1,0-6-97,0-1 0,2-3-182,1 3 0,5-5 55,7 1 0,-1-1 58,5-3 0,-2-2 156,6 2 0,-3-6 319,7 2-141,-3-3-182,-1-1 0,-1 4 81,1 0 0,-4 0-2646,0-4 1,-3 3 236,3 1 1987,-5 0 0,7 1 0,-3 1 0</inkml:trace>
  <inkml:trace contextRef="#ctx0" brushRef="#br0" timeOffset="14">1331 9148 9309,'9'0'648,"2"0"1,2 0-600,6 0 1,6 0 139,-2 0 0,8 0-88,-1 0 0,7 0 85,1 0 1,5-4-227,-1 1 1,2-3 71,2 3-887,0 1 697,-6-3 1,4 5 57,-6 0-41,0 0 169,1 0 32,2 0 66,4 0 0,2 0-200,3 0 1,2 0 7,5 0 0,0-1 121,0-3 0,5 3-209,-30-1 0,1 0 0,0 0 1,0-1 177,-1 1 1,1 0 0,0-2-1,1 1-131,-2 1 0,1 0 1,29-2 9,-1 4 1,-3 0-49,-1 0 0,0 0 419,0 0 0,-1 0-112,-2 0 0,1 0-163,-1 0 1,2 1 2,1 3 1,0-3 168,0 3 0,-4-3-37,0-1 0,1 0-224,3 0 1,0 0 30,0 0 1,0-1 21,0-3 0,0 2-73,0-6 1,-3 4 51,-1-3 0,-5 4 20,2-1 0,-7 3 19,-1 1 1,-5 0 274,1 0 1,-4 0 309,-4 0 0,2 4-419,-5 0 1,-1 3 88,-3-3 1,0 4-113,0-4 0,4-1 243,-1-3 0,1 0-251,-4 0 1,-4 0-92,0 0 0,-1 0-9,1 0 0,2 0-88,-2 0 1,-1 4 60,1 0 1,0 0 56,4-4 0,0 4-43,0-1 1,-1 3 9,1-3 0,0-1-118,0 1 1,0 3 106,0-3 0,3 1 117,1-4 0,0 0-111,-5 0 0,-3 0 349,0 0-165,-5 0 27,3-5 262,-1 4-184,-3-4-187,4 5-1667,-11 0 1211,-1 0 1,-6 5-2092,-3 2 2437,-7 4 0,-12 0 0,-7 0 0</inkml:trace>
  <inkml:trace contextRef="#ctx0" brushRef="#br0" timeOffset="15">7144 8223 8095,'-7'-1'163,"-1"-3"-43,5 3 0,-3-4 437,2 5-112,3 0-238,-4 0 0,1 5-143,0 2 0,0 5 137,4 3 1,0 7-13,0 4 0,0 6 12,0-2 1,2 3-294,2 2 1,-3 3-22,3 0 1,-3 0-3,-1-4 0,0-3-45,0-1 0,1-1 85,3 2 0,-3-3-56,3-6 1,-3 1 75,-1 0 0,4-5-147,0-3 0,0-2 100,-4-2 1,0-3-328,0-1-276,5 1-362,-4-2 1067,4-1 0,-5 1 0,0 0 0</inkml:trace>
  <inkml:trace contextRef="#ctx0" brushRef="#br0" timeOffset="16">6927 8314 8250,'0'-11'-50,"0"0"1,4-1 0,1 1-89,1-1 398,2 1 0,3-1 1,2 1 328,2 0 0,2-5-294,2 1 1,4 0-220,0 4-69,4-6 0,8 4 276,-1-2-329,0 2 95,1 2 1,-5 5 0,0 1-193,2 0 60,-4 3 0,4-2 136,-6 8-391,1 3 192,-9 4 18,3 5 0,-8-2-147,2 5 90,-7 1 1,-3 2 66,-5 1 50,-5 5 94,-1-4 0,-12 8 1,-4-5-55,-3-2 1,-3-2 131,1-4 1,-1 1-88,-2-5 1,-3 1 231,3-5 18,2 0-239,-5 1 1,10-6-224,0-2 1,1-3-127,7-1 1,4 0-224,3 0 0,6-1 544,-2-3 0,13-2 0,3-6 0</inkml:trace>
  <inkml:trace contextRef="#ctx0" brushRef="#br0" timeOffset="17">7955 7858 8172,'0'-8'-104,"0"0"162,0 6 162,-5-3 0,2 5 271,-4 0 0,-1 0-45,-3 0 1,3 5-162,1 2 0,-5 4-18,-3 0 1,-2 7-48,2 5 1,-1 5-112,-3 6 0,-3 5 147,3 3 0,-6 4-483,-2 3 1,0 2 171,5 2 0,0 3 106,3-3 1,4 2-197,7-2 1,3-2 78,5-5 1,1-1-274,3 1 0,4-4 182,7 0 0,-1-5-45,5 1 1,-4-3 88,4-1 0,-1-4 32,1-4 1,-1-2 169,-3-1 0,-1-1-110,5-3 1,-4-3 683,4-4 1,-4-5-430,4 1 0,-5-5 261,2 0 1,0-1 77,-1-2-823,1 0 1,-5 0-265,0 0-332,-4 0 846,3-5 0,-9-2 0,4-4 0</inkml:trace>
  <inkml:trace contextRef="#ctx0" brushRef="#br0" timeOffset="18">8343 8166 7930,'0'-8'-772,"0"1"1021,0 4 0,-1-3 460,-3 2-271,3 3-131,-4-4 1,1 6-129,0 3 0,-1 3 7,1 9 1,2 1 12,-6 6 1,2 5 12,-2 3 1,-2 3-99,3 4 1,-4-1 101,0 5 1,1-1-431,2 5 182,-2-5 1,5 2-1,-3-6-202,5-4 0,1-4 40,2-6 0,0-4 156,0 0 1,0-9-363,0 1 195,0-2-996,0-2 565,0 3 636,0-9 0,-5 4 0,-1-5 0</inkml:trace>
  <inkml:trace contextRef="#ctx0" brushRef="#br0" timeOffset="19">8252 8155 8222,'0'-12'548,"0"1"90,0 4-237,0-3 1,1 9-46,3-3 1,2 4-69,6 4 0,-1 4-122,1 7 0,-1 4 270,0 7-188,1 4-232,4 9 0,-3 2 166,2 4 1,2 1-394,-2 0 1,4-2 156,-4-2 0,4 1-290,-3-5 1,3-4 159,-4-3 0,0-6-128,-4 2 0,1-7 23,-1-1 0,-3-5 61,0 1 0,-2-6-97,2-1 1,-3-4-195,-5 3 212,0-4 307,0 7 0,-5-4 0,-2 6 0</inkml:trace>
  <inkml:trace contextRef="#ctx0" brushRef="#br0" timeOffset="20">8172 8691 8056,'0'-7'768,"0"-1"-466,0 6 0,6-5-36,6 3 1,0 3-35,8-3 1,-1 2-125,3-2 1,6 1 111,3-4 0,2 3-457,1-4 1,-1 6-132,-3-2 1,2-1-346,-5 1 0,-2-1 713,-6 1 0,3 3 0,-4-4 0</inkml:trace>
  <inkml:trace contextRef="#ctx0" brushRef="#br0" timeOffset="21">8892 8040 8167,'0'-17'1241,"0"0"-705,0 11 339,0 1 63,0 5-695,0 10 1,0 4 8,0 12 0,5 4 6,2 4 1,0 5-16,0 3 0,-4 6-88,1 2 0,-3-1-330,-1-3 1,0 2-262,0-2 1,0 5 332,0-10 1,1 5-74,3-8 1,-3 0 128,3-3 0,-2-6 18,2-3-8,-2-1 266,3-3 0,-5-3-89,0 0 0,0-5 22,0 2 0,0-8-1,0 0 11,0 0-1385,0 3 630,0-5-992,0 0 1309,0-6 0,-5 0 0,-2 0 0</inkml:trace>
  <inkml:trace contextRef="#ctx0" brushRef="#br0" timeOffset="22">9348 8177 8202,'0'-6'-614,"0"1"1286,0 5 1,0 5 0,0 4 78,0 5-583,0 4 0,0 4 61,0 1 1,2 5 48,1 3 0,-1-1-273,2 4 1,-2-2 0,1 6-236,0-2 172,1-2 0,-3-1-156,3-3 1,-2 2 150,1-5 0,0-4 4,1-4-40,-3-5 26,4 2 1,-1-4-202,0-1 0,-1 0-178,-3 1 0,0-5-516,0 1-385,0-5 1353,0 2 0,0-5 0,0 0 0</inkml:trace>
  <inkml:trace contextRef="#ctx0" brushRef="#br0" timeOffset="23">9737 8166 8152,'0'-11'-91,"0"2"483,0-3-116,0 8 3,0-6 0,3 12-102,1 1 1,1 5 92,-1 7 1,-1 4-12,4 8-111,-4 2-36,7 10 0,-9 1-104,3 2-126,2 2 1,-4-3-39,2 4 0,-3-5 99,-1-6 0,0-1-128,0-6 1,0-2 60,0-6 0,0 1-248,0-4 1,0-1-122,0-4 182,0 1 311,0-1 0,-5 0 0,-2 1 0</inkml:trace>
  <inkml:trace contextRef="#ctx0" brushRef="#br0" timeOffset="24">9371 8577 8137,'5'-6'-383,"-3"-1"383,1 4 531,4 1-209,-1-3 0,5 5-312,6 0 94,-4 0 0,8-1-188,-2-3 159,8 3 0,2-4 1,5 4-528,1-3 1,-1 1 211,0-4 0,-1 4 240,-2-1 0,-3-2 0,-6 0 0</inkml:trace>
  <inkml:trace contextRef="#ctx0" brushRef="#br0" timeOffset="25">10056 8189 8149,'-10'-5'1101,"3"-3"-358,2-2-407,5-1 208,0 4-152,0 2-151,0 5 1,0 5-276,0 7 336,0 5-60,0 6-238,0 10 157,5-2 0,-4 12 0,3-4-136,-3 2-47,-1 1-145,5 3 1,-4 0-75,3-3 1,-3-1 185,-1-6 0,0 0-339,0-8 0,0 0 139,0-5 0,4-4 40,0-3 0,0 2-922,-4-2-202,0-5 1339,5 0 0,1-8 0,6 3 0</inkml:trace>
  <inkml:trace contextRef="#ctx0" brushRef="#br0" timeOffset="26">10365 8177 8246,'0'-11'577,"0"0"0,0 3-496,0 0 1,0 7-28,0 1 0,4 5 382,-1 7-24,1 4 0,-4 7-80,0 7 0,0 5-306,0 3 1,0 5 224,0 2-411,0 9 144,0-12 0,0 8 0,2-4-99,1 0 51,-1-6 1,3-2 103,-5-7 0,1-3-142,3-5 0,-3-6-437,3-1 367,2-4 0,-5-4 0,5-2-1237,-1-1 753,-4-1-719,4-4 1375,-5 0 0,-5 0 0,-1 0 0</inkml:trace>
  <inkml:trace contextRef="#ctx0" brushRef="#br0" timeOffset="27">10091 8668 9788,'2'-7'1357,"6"1"-833,7 0 1,2-1-297,2 3 0,1-4-134,7 5-41,2-6 0,1 2 159,1-4 1,-1 1 86,4 2-99,1-2-4715,-1 9 4515,-5-9 0,-1 8 0,-5-3 0</inkml:trace>
  <inkml:trace contextRef="#ctx0" brushRef="#br0" timeOffset="28">10639 8177 8193,'0'-7'-20,"0"-1"-13,0 1 837,5-5-71,-4 6-368,4 1 0,-5 6-77,0 3 1,0 7-102,0 8 0,2 4-42,1 4 15,-1 2 1,7 5 0,-4 0-129,1 1-25,-3-1 0,5 4 0,-4 0-194,-1-1 1,-2-5 84,-1-2 0,1-3-566,3 3 308,-3-10 237,4 7 1,-5-14-528,0 2 1,0-2-460,0-2 567,0-5 195,6 5 347,-5-10 0,4 4 0,-5-5 0</inkml:trace>
  <inkml:trace contextRef="#ctx0" brushRef="#br0" timeOffset="29">11039 8166 8099,'-2'-11'181,"-1"-1"1,1 4 677,-1 1-647,1 4-158,2-2 83,0 15 0,0 3 0,0 11 170,0 3 1,4 2 64,0 5-264,0 6-987,1 5 764,-4 2 0,5 0 37,-2-5-734,-3 0-213,5-1 839,-6-2-130,5-5 0,-4-6-217,3-5 0,-3-1-345,-1-7 385,0 0 493,0-9 0,0 4 0,0-3 0</inkml:trace>
  <inkml:trace contextRef="#ctx0" brushRef="#br0" timeOffset="30">10696 8566 8099,'0'-12'0,"4"1"51,0-1 1,5 5 29,-2-1 1,5 6 125,3-2 0,-1-1-133,5 1 0,5 0-393,6 4 163,3-5-46,2 4 1,4-6-106,3 4 1,-2 1 163,2-1 53,-5-4 0,2 1 0,-4-6 0</inkml:trace>
  <inkml:trace contextRef="#ctx0" brushRef="#br0" timeOffset="31">11416 8200 8138,'-12'-5'791,"6"4"-758,1-4-15,5 5 0,0 6 138,0 6 1,0 9 501,0 10-323,0-3-489,0 10 188,0-8 0,1 11 6,3-3 0,-3-3-159,3 3 1,1-2-316,-1-2 1,3-6-171,-3-5 1,1-2 106,-1-5 229,-3-1-596,4-9 864,-5 4 0,0-8 0,0 3 0</inkml:trace>
  <inkml:trace contextRef="#ctx0" brushRef="#br0" timeOffset="32">11153 8246 7997,'0'-12'215,"1"1"-215,3 0 0,2 3 396,6 0-145,4 6-86,2-3 1,6 4-140,3-3 62,2 2-170,5-3 0,0 5 112,1 0 0,0 0-203,3 0 1,-6 4-1,1 0 26,-4-1 147,3-2 0,-8-1 0,4 0 0</inkml:trace>
  <inkml:trace contextRef="#ctx0" brushRef="#br0" timeOffset="33">11678 7778 8227,'-6'-18'0,"-3"1"835,5 6-574,0 0 0,6 4-67,1 3 0,0 3-186,5 1 1,-5 1 265,5 3 1,0 3-140,3 4 1,6 7 441,2 5 1,7 8-183,5 7 1,2 9-400,1-1 1,-1 7-108,-3 1 133,3-4 1,-8 6-1,0-4-66,-5 0 1,1 3 0,-6-6 0,-4 2-181,-3-1 1,-6-4 10,2 4-11,-3-3-573,-1-6 706,0 3 81,-5-3-314,-1-1 0,-7 3-789,-2-5 764,-3 0 0,-5-5-651,1-2-419,-1-3 869,5-5 9,-4 0 541,10-6 0,-7 1 0,7-3 0,3 3 0</inkml:trace>
  <inkml:trace contextRef="#ctx0" brushRef="#br0" timeOffset="34">12980 8189 8040,'12'0'8,"-1"0"1,-3 0 201,-1 0 179,-4 0-187,7 5 0,-9-1 194,3 7 0,-4 3-111,-4 9 1,-2 5 79,-6 2 0,-4 3-134,-3 2 0,-4 4-229,-4 3-1107,-2 2 1103,0-3 1,-3-2-94,6-5 0,-5 1-111,5-1 1,-5-5 187,4-2 1,0-4-15,0-4 0,3-3-2,-3-4 0,4-2-89,4-3 1,-1-2 54,5-5 1,0-5 421,3-2 0,2-5-530,2-3 0,-1 0 180,6-8 1,-1 3 40,4-7 0,5 3-107,3 1 0,2-4 65,1 1 1,1-5-60,-1 5 1,0 0 98,1 7 0,-1 4-62,1 7 1,-1 3 191,0 5 15,1 0-81,4 5 0,-2 3 136,5 7 1,4 3 50,4 5 0,5 0-28,-2 0-123,-2-1 0,5 1 0,-3 0 140,3 0 0,2-2-218,-1-2 1,-1 2 87,-3-6 1,-2 0-270,-5-3 0,-1-6-23,-3-2 1,-3-3-73,-4-1 1,-1 0-1550,1 0 1017,-6 0 743,-1-5 0,-5-1 0,0-6 0</inkml:trace>
  <inkml:trace contextRef="#ctx0" brushRef="#br0" timeOffset="35">14099 8063 8136,'0'-11'200,"-3"3"205,-1 1 87,0 4-268,4-2 1,0 6-6,0 3 0,0 7 4,0 8 1,0 8-166,0 4 0,0 7-239,0 3 198,0 4 1,0 1 0,0-1 17,0 1 1,0-2 31,0-2 1,0 1-184,0-5 0,4-1 34,0-6 1,3 0-47,-3-4 0,4 0 43,-5-4 1,1-6 0,-2-1 0,0-4 14,2 0-601,0-1-193,-4 1 288,0-6-458,-5-1 1034,-2-5 0,-4 0 0,-1 0 0</inkml:trace>
  <inkml:trace contextRef="#ctx0" brushRef="#br0" timeOffset="36">13871 8155 8205,'8'-22'-73,"-1"3"1,1-1 72,3 4 0,5-3 469,-1 4 1,6-1-74,2 0 1,0 4 100,4-4 0,1 4-304,-2 0-144,6 1 0,-7 3 300,6 1-648,-6 4 229,3-2 0,0 5-138,-4 0 1,8 5 146,-6 3 1,1 2-69,-4 1 0,-4 6-28,0 2 1,-10 4-97,-1 3 1,-6 0 72,-2 4 1,-6 1 52,-6 3 1,-8 0 17,-7 0 1,-4-4-6,0-4 1,-2-2-541,-1-1 591,5 0 1,1-5 0,6-3 0,2-3-384,1-5-243,5 3 689,-3-8 0,11 3 0</inkml:trace>
  <inkml:trace contextRef="#ctx0" brushRef="#br0" timeOffset="37">14625 7960 8011,'7'-15'-296,"1"0"223,-5 0 0,5 3 207,-4 1 0,4 3 0,-3 2 263,1 1-83,-3 1 214,2 4 824,-5 0-1104,0 5-134,-5 1 1,-2 8 0,-4 4-1,0 6 55,-1 4 0,0 8-23,-4 6 1,2 2-115,-5 2 0,4 3 1,-3 2-182,2 1 120,1 1 0,3 3 1,2-3-155,2-3 0,3-4 0,7-3-40,1-1 46,-1-11 62,13 7 0,-6-14 205,10 3 1,-1-7-105,1-1 1,2-5 0,-3 2 13,0-4 0,0-1-97,-3-4 1,-3 2-85,4-5-26,1 0 0,-4-4-246,2 0 0,-2 0-1044,-2 0 1497,-4 0 0,3-5 0,-4-2 0</inkml:trace>
  <inkml:trace contextRef="#ctx0" brushRef="#br0" timeOffset="38">14887 8223 8218,'0'-18'0,"4"2"82,0 4 1,1 1 122,-1 0-164,-3 4 962,9 2-785,-8 5 1,7 1 442,-6 3-340,1 8-141,1 5 0,-3 7-116,1 3 1,2 2 12,-1 6 1,0 0-221,-4 3 204,5-7-577,-4 12 333,4-13 0,-1 6-314,0-6 298,5-4 0,-7 0-312,6-7 1,-4 2-766,4-6 659,-1 0 145,-1-4 611,0-4 0,-1 3 0,1-4 1</inkml:trace>
  <inkml:trace contextRef="#ctx0" brushRef="#br0" timeOffset="39">15264 8212 9393,'4'-19'823,"0"0"0,4 5-1448,-5-2 0,6 5-335,-1 3 1155,-3-2 379,0 9-445,-5 1 0,0 8 40,0 7 0,0 4 289,0 7-339,0 9 0,0 5-26,0 6 0,0-2-25,0-2-219,5 3 0,-4-6 1,3 3 156,-3-4 0,-1-8-447,0-3 0,4-4 202,0-4 1,1 1-534,-1-4 0,-3-5 772,3-3 0,-3-1 0,-1 5 0</inkml:trace>
  <inkml:trace contextRef="#ctx0" brushRef="#br0" timeOffset="40">14956 8554 7941,'0'-7'0,"0"-1"0,5 0 540,3-3 0,3 3-135,4 1 1,-1 4-633,5-1 59,0 3 0,4-3 1,0-1-73,0-1 0,4 2 2,-1-3 1,5 4 86,-5-1 0,2-1 151,-1 1 0,-3-5 0,4 3 0</inkml:trace>
  <inkml:trace contextRef="#ctx0" brushRef="#br0" timeOffset="41">15596 8143 8081,'0'-11'0,"3"3"305,1 0 533,5 1-377,-8 0 118,10 2-14,-10 5 219,4 0-550,-5 0-189,0 11 65,0 1 0,4 12 242,-1 3-365,1 2 89,-4 5 0,0 2 1,0 1-256,0 1 38,0 5 121,0-7 0,0 5-282,0-6 1,0 0 80,0-8 0,0-2 142,0-6 0,2 2-165,1-6 198,-1 0 22,8-4 1,-8 0-55,6-4 24,-6 3-1793,9-8 985,-10 3 862,4-5 0,-5 0 0,0 0 0</inkml:trace>
  <inkml:trace contextRef="#ctx0" brushRef="#br0" timeOffset="42">15915 8132 8013,'0'-12'1867,"0"1"-1087,0-1-616,5 6 1,-3 2 0,2 8 16,-3 4 0,0 7 9,3 4 0,-3 8 66,3 3 1,-3 4-29,-1 4 0,0 2-241,0 2 1,0 2 124,0-2 0,0-5-650,0 1 1,1-9-346,3 5 1,-2-7 516,1 0 1,2-8-437,-1-4 397,0-3-10,-4-5 415,0 3 0,5-4 0,1 6 0</inkml:trace>
  <inkml:trace contextRef="#ctx0" brushRef="#br0" timeOffset="43">15596 8531 7966,'7'0'0,"1"0"0,1-5 1133,6-2 0,8 2-594,7 1 1,-1-1-492,2 1 0,-4-5 33,3 1 0,-3 2 86,3-1 0,-1 0-1015,2 0 485,-3 1 240,-6 1 123,1 4 0,0-4 0,0 5 0</inkml:trace>
  <inkml:trace contextRef="#ctx0" brushRef="#br0" timeOffset="44">16258 8189 8123,'1'-12'0,"3"1"0,-1 0 0,4-1 0,-3 2 0,4 2 0,-6 2 1653,2 2-584,-3 3-766,-1-4 0,0 15-133,0 5 0,0 11-176,0 4 1,0 4-32,0 4 1,0 2 180,0 2 1,0-2-408,0-2 1,0-3 147,0-1 0,0-1-248,0-7 1,2 1 135,1-4 0,2-1-267,3-3 0,2-3-25,-2-5 0,-2 0-641,2-4 1160,-6-2 0,8 0 0,-3 2 0</inkml:trace>
  <inkml:trace contextRef="#ctx0" brushRef="#br0" timeOffset="45">16601 8109 8052,'0'-18'608,"3"5"963,1 6-1541,0-1 1,-3 2 25,3 2 1,-3 9-108,3 7-80,-3 4 213,-1 12 0,4 1 167,0 5 0,1 6-100,-1 2 1,-3 2-165,3 2 1,1-1 77,-1 1 1,1-5-450,-1-3 0,1 0-205,2-4 1,0-2 134,-3-9-406,-3-1 379,9-4 129,-9-1 1,4-6 353,-5 1 0,0-6 0,0-1 0</inkml:trace>
  <inkml:trace contextRef="#ctx0" brushRef="#br0" timeOffset="46">16269 8554 8101,'5'-10'623,"3"2"1,7 0-157,4 4 0,7-4-606,0 4 0,5-1 181,-4 1 0,7 2-460,-4-6 1,10 5-425,-6-5 644,3 5 0,-3-3-9,0 2 207,-5 3 0,4-9 0,-3 3 0</inkml:trace>
  <inkml:trace contextRef="#ctx0" brushRef="#br0" timeOffset="47">16955 8166 8050,'-7'-11'1590,"4"-1"-506,1 6-697,2 1-90,0 15 0,4 3-66,0 9 1,3 6 352,-3 3-321,5-3 0,-6 8 85,4-1-284,-4 7 1,3-7 0,-3 3-145,1-2 0,-1-3-17,-3-3-707,5 3 606,-3-9 1,3 3 102,-5-8 1,0-3-715,0-4 0,0-1-1153,0 1 1106,0-6 856,0-1 0,0-5 0,0 0 0</inkml:trace>
  <inkml:trace contextRef="#ctx0" brushRef="#br0" timeOffset="48">16681 8177 8132,'11'-6'0,"3"-7"1255,5 6 0,6-5-502,13 8 0,2 1-352,2 3 1,-3 0-942,-5 0 394,-5 0 1,4 0-273,-2 0 0,1 0 128,-2 0-1771,-2 0 958,-5 0 1103,-5 0 0,-2 5 0,-4 1 0</inkml:trace>
  <inkml:trace contextRef="#ctx0" brushRef="#br0" timeOffset="49">17537 7755 8108,'0'-8'842,"0"1"-597,0 4 1,0 0-11,0 11 1,4 2-170,0 13 1,3 4 122,-3 11 1,4 4-206,-4 7 0,-1 3-181,-3 5 0,0 2 351,0 2 1,0-3 9,0 3 1,-3-3-187,-1-1 0,0-1 49,4-3 0,0-2-37,0-5 0,0 0 121,0-1 0,0-3-30,0 0 1,4-9 234,0 1 1,1-7-60,-2 0 0,-1-5-254,2-3 0,1-2 288,-2-6-1318,1 1 1071,-4-1 0,0-3-2480,0-1 2470,0-4 1,-5 2 0,-1-5 0</inkml:trace>
  <inkml:trace contextRef="#ctx0" brushRef="#br0" timeOffset="50">17948 8040 8043,'0'-11'0,"0"-1"0,0 5 89,0-1 120,0 6 26,0-3 854,0 5-698,0 10 0,0 2-305,0 11 1,0 7 49,0 4 0,-1 1-154,-3 7 1,2-4-4,-6 4 1,6-1 80,-2 1 1,2 1-160,2-5 0,-3-4 41,-1-3 1,0-6-150,4 2 0,0-5 65,0-3 0,0 2 103,0-6-1281,0 0 1320,0-3 0,-5-6 0,-1-1 0</inkml:trace>
  <inkml:trace contextRef="#ctx0" brushRef="#br0" timeOffset="51">17937 8086 8007,'0'-18'0,"1"2"364,3 4 1,-2 2-73,6 3 0,-4 1 399,4 6-450,-6 0 1,8 3 101,-2 5-115,2 4-70,1 11 1,6 5 82,2 3 1,0 3-201,4 4 1,-3 1 137,7 3 1,-3 1-350,-1-5 0,-2 4 121,-2-4 0,2 3-380,-6-7 0,4-1 107,-4-6 1,0-7-63,-3 3 0,-1-8-256,1 0 0,-5-3 229,1-5 0,-4 2-116,3-5 0,-3 4 527,4-4 0,-6-1 0,3-3 0</inkml:trace>
  <inkml:trace contextRef="#ctx0" brushRef="#br0" timeOffset="52">17891 8543 7919,'-6'0'868,"1"-1"-540,5-3 1,5 2-310,2-1 0,5 1 16,3 2 0,-1 0 162,5 0 1,0-1 54,4-3-34,0 3-54,5-4 0,0 4-371,2-3 1,3 1-248,-2-4 1,-2 3-1176,1-4 1629,-4 6 0,1-8 0,-4 3 0</inkml:trace>
  <inkml:trace contextRef="#ctx0" brushRef="#br0" timeOffset="53">18348 7892 8043,'-10'-9'224,"2"-2"1,3-3 382,5 2 0,1 6-235,3 2-152,3 3 0,4 1 258,0 0 0,2 5-94,2 2 1,-1 9 9,5 3 0,0 4-121,4 3 1,-4 8-46,0 8 1,0 3-228,4 0 1,0-1 182,0 1 0,0-2-288,0 7 1,-2-1 105,-2-3-867,-2 2 295,-6-7 307,0 5 211,-4-1 0,-2-3-274,-5 0 1,0-5-3,0 1 1,-5-3 92,-3 0 1,-2-1-759,-1 0 426,-6-5 414,-1 4 0,-4-9-1645,-1 3 1798,5-3 0,-7 3 0,2-3 0,-1-6 0,-1-7 0</inkml:trace>
  <inkml:trace contextRef="#ctx0" brushRef="#br0" timeOffset="54">19182 8063 8130,'6'-6'484,"-1"-4"260,-5 8-235,0-3 125,0 5-454,0 5 0,4 3 55,0 7 0,3 4 4,-3 8 1,5 2-131,-1 5 1,-2 2 159,2 2 1,-5-5-270,5 5 1,-4-5-55,3 5 1,-4-2-32,1-2 0,1-4 16,-1 1 0,3-6-96,-3 2 1,4-4 131,-4-4 1,1-3-13,-2-4-321,-1 4 206,8-3-810,-9 3-171,4-9-706,-5-2 1847,0-5 0,-10 0 0,-3 0 0</inkml:trace>
  <inkml:trace contextRef="#ctx0" brushRef="#br0" timeOffset="55">18919 8132 7972,'0'-23'623,"5"5"-416,3 3 1,2-2-20,1 2 0,6 0-159,2 3 1,2 2 129,2 3 0,4-3 56,0 2 0,6-1 9,1 1 0,-2 2-196,6 2 0,-5 3 92,5-3 1,-7 8-300,0 4 0,-6 2-14,2 1 0,-4 4-52,-4 1 0,-4 4 159,-7-1 0,-3 3-84,-5 0 0,-2 1-153,-1 0 0,-9 4 94,-7-1 0,-4 0-26,-3-7 1,0 1 63,-4-5 0,-1 4 45,-3-3 1,5-1-59,2-4 0,4-3-352,4-1 556,-2-4 0,8 7 0,-3-3 0</inkml:trace>
  <inkml:trace contextRef="#ctx0" brushRef="#br0" timeOffset="56">19878 7892 7982,'0'-18'0,"0"2"583,0 4 50,5 1-422,-3 4-46,3 2 1,-5 4 142,0-3 1,-1 3-71,-3-3 1,-3 4-117,-4 4 1,0 7 116,-1 8 0,-4 8-206,-3 4 1,1 8-3,-1 7 0,1 1-54,-1 6 1,-1-1 51,4 1 1,1 3-196,4-3 0,1 3 197,2 1 1,3-5 75,5-2 1,0-5-290,0-3 0,1 1 85,3-4 1,2-5-130,6-4 1,-1-4-39,1 0 0,3-3 250,0-4 0,0-2-510,-3-6 1,-1 0 456,1 1 0,-1-5-508,0 1 0,1-5 611,-1 0 0,6 4 1,1-1-1</inkml:trace>
  <inkml:trace contextRef="#ctx0" brushRef="#br0" timeOffset="57">19958 8783 8078,'0'-12'328,"2"1"-233,1-1 0,0 1-67,5 0 1,-5-5 539,5 1 0,-4-1-188,3 0 0,-3-1 48,4-6 1,-6 0-158,2 0 0,-1-4-174,1 1 0,-3-6 33,3 2 0,-3 0-129,-1 0 1,0 0 47,0-5 0,0 5 125,0-1 1,0 6-183,0-2 0,0 3 68,0 1 1,0 2-108,0 2 1,0 2 147,0 6-63,0-1 130,0 6-101,0 1 0,1 6-421,3 3 0,-2 7 151,6 9 0,0 2 284,3 5 0,1 6-60,-1 5 0,4 5-15,0-1 1,1-1-104,-5 1 1,2-2-127,2 2 1,-6-3-28,2-4 1,-2-6 150,3-2 1,-5-5-171,1-3 0,-4 2 17,3-6 1,-3 0-429,4-3 166,-6-1 69,8 0 4,-8-4 441,3-2 0,-5-5 0,0 0 0</inkml:trace>
  <inkml:trace contextRef="#ctx0" brushRef="#br0" timeOffset="58">19958 8623 7948,'5'-12'-36,"2"6"1,8 1-257,0 5 302,0-5-161,-3 4 0,4-8 73,3 5 47,3 0 1,1 0-384,0 0 0,0-1 414,-1 2 0,1-4 0,0-4 0</inkml:trace>
  <inkml:trace contextRef="#ctx0" brushRef="#br0" timeOffset="59">20301 7903 7973,'-4'-19'609,"0"0"157,1 5 0,4 3-474,3 7 0,2 3-68,5 1 0,1 9 0,-1 2-1,6 13-12,2 3 0,4 10 428,3 4 1,0 8-536,4 0 1,-3 6 139,3-2 1,-6 2-122,-1-2 1,-3 1-172,-8-4 0,1 3-314,-10-3 1,1-1 273,-4-3 0,-1-4-595,-3 0 1,-7-6 324,-8 3 1,-4-4-324,-4-1 0,-7 1 681,-8-1 0,-1-5 0,-4 0 0,-4 3 0,-1 4 0</inkml:trace>
  <inkml:trace contextRef="#ctx0" brushRef="#br0" timeOffset="60">12546 9936 7579,'0'-6'1486,"0"1"-13,0 5-1385,5 0 1,2 0 39,4 0 1,0 0-154,1 0 1,1 0-75,2 0 1,3 0 135,4 0 1,1-4-68,0 0 0,4-1 98,-1 1 1,5 3-167,-4-3 1,-1-1 75,-3 1 1,0-3-283,0 3 0,-4 0 19,0 4 0,-5-1-1018,1-3 531,-2 3 772,-2-4 0,0 5 0,1 0 0</inkml:trace>
  <inkml:trace contextRef="#ctx0" brushRef="#br0" timeOffset="61">12569 10130 8182,'11'-3'841,"1"-1"0,-4 0-461,-1 4 1,5-1 26,3-3 1,4 3-60,-4-3 0,5-1-105,-1 1 0,7-4-87,0 4 0,6-3-123,-1 3 1,-2-4-45,1 5 0,-1-6-347,2 1 1,-1 3-811,-7 1 1,3-1 215,-7 1 952,-3 1 0,1 3 0,-6 0 0</inkml:trace>
  <inkml:trace contextRef="#ctx0" brushRef="#br0" timeOffset="62">14042 10005 8876,'0'-7'502,"5"2"1,-2 5-288,5 0 0,-1 0 179,5 0 0,4-1-128,3-3 0,-1 3-91,1-3 0,0 3 1,4 1 1,5-4-157,2 0 0,3-3-84,1 3 0,1-4 115,-1 4 0,-4-4-65,1 0 1,-2 2-2,2-2 1,-4 2-496,-4-2 0,-5 3-41,-3 5-259,-2-5 0,-5 4-35,-1-3 845,-4 2 0,-3 2 0,-7 0 0</inkml:trace>
  <inkml:trace contextRef="#ctx0" brushRef="#br0" timeOffset="63">14202 10176 10679,'7'0'645,"3"0"-584,-3 0 1,4 0 72,0 0 0,0-1-111,1-3 1,3 3 72,0-3 1,4 1-176,-4 0 1,5 1 48,-5-2 0,0 3 51,-4 1 1,-3 0-71,0 0 0,-5 1-195,5 3 1,-5-1 10,0 4 1,-1-3-90,-2 4 156,0-1 0,-2 5 82,-1-1 1,0-1 60,-5-2 0,5 2-61,-5-2 1,0 1 139,-3-2 0,1 3 2,2-2 0,-2-2-34,2 2 1,2-2 52,-2 2 1,6-2-79,-2-2 159,3-3-133,1 10 21,0-10 1,1 8 11,3-5 1,2-1 82,6-3 1,0 2-33,4 1 1,-2-1-70,5 1 1,-4 0 94,4 1 1,-5-3-70,1 3 0,-2 1 44,-2-1 0,1 3-28,-1-3 0,-3 5-139,-1-1 0,-4-2 94,1 2-174,-3-1 1,-1 5-9,0-1 1,-5 1 34,-3-1 1,-6 0 81,-1 1 0,-5-2-12,1-2 0,-3 2-19,-1-3 1,-3 2-12,-1-1 0,-5 1 246,2-5 0,2 1-61,1-2 1,3-1-167,1 1 1,5-1-129,3-2 1,6 0-751,2 0 16,-1-5 0,2-2 69,2-4 844,3-1 0,1 1 0,0 0 0</inkml:trace>
  <inkml:trace contextRef="#ctx0" brushRef="#br0" timeOffset="64">13757 9342 7870,'0'-11'425,"0"5"1,-1 0 303,-3 6-442,2 0 0,-4 0-123,2 0 0,-2 6 31,-5 1 1,-1 5-5,1 3 1,-1 3-158,1 4 0,-1 8 123,1 4 0,0 0-217,-1 4 1,1 3 54,-1 1 1,5 2-68,-1 2 0,4-1 34,-3 1 0,4-1-61,-1-4 1,3 4 135,1-3 0,5 1-22,3-1 0,2 2-75,1-2 0,1-1 47,-1 1 1,1-1-8,-1 5 0,4-4 18,0 0 0,5-5-83,-5 1 1,1-3 73,-1-1 0,-2-4-10,2-4 1,2-2 77,-2-1 0,4-4 143,-4 0 1,1-5-72,-5 2 0,4-8-66,0 0 1,1-4 429,-5 3-302,1-4 1,-1 2-422,0-5 213,-4 0-795,3 0 252,-9 0 0,6 0-1151,-4 0 1711,-1 0 0,3 0 0,-5 0 0</inkml:trace>
  <inkml:trace contextRef="#ctx0" brushRef="#br0" timeOffset="65">14225 9388 7871,'12'-11'473,"-6"3"-55,-2 0-160,-3 6 330,-1-3-39,0 0-27,0 3-27,0-3 41,0 5-512,0 5 0,0 7-71,0 7 1,1 2-7,3 2 0,-3 4-81,3 0 1,1-1 95,-1-3 1,4 0-41,-5 0 0,2-2 38,-1-2 0,-2 2-315,1-6 231,4 0 1,-6-3-298,3-1 1,-3-3 5,-1-1 1,0-3-985,0 4 1399,0-6 0,5 8 0,1-3 0</inkml:trace>
  <inkml:trace contextRef="#ctx0" brushRef="#br0" timeOffset="66">14716 9365 7992,'0'-11'0,"-1"3"0,-3 0 0,2 2 470,-6-1 758,5-4-297,-2 10 101,5-9-515,0 9-81,0-4-319,0 5 0,0 5-11,0 2 1,7 9 147,4 3 0,1 3-232,3 5 1,3 2 80,1 6 0,-2 3-125,2 0 0,-3 5 70,3-1 0,0 2-223,3 2 0,-2-1 78,-1 1 0,-5 4 128,1-1 1,-4-2-392,-3-1-368,-3-8 631,0 11 0,-4-9-158,3 2 0,-3-3 51,-1-5 1,-4 0-71,1 1 0,-6-6 84,1-3 1,-2 2-55,-1-1 0,-1-4 117,1-4 0,1-5-48,2 1 1,-2-2 166,2-2 0,3 1-335,1-1-212,3-5 90,1 5-204,0-10 287,0 4 250,0-5 1,-5-5 0,-1-2-1</inkml:trace>
  <inkml:trace contextRef="#ctx0" brushRef="#br0" timeOffset="67">15127 9388 7953,'-5'-11'405,"4"-1"-260,-4 1 1,5-1-64,0 1 0,0 3-292,0 1 401,0 4-106,0-7 0,1 7 252,3-4 1,2 3 390,6-4 0,-1 6-687,1-2-38,-1-2 1,0 4-127,1-1 0,-5 3 107,1 3 0,-4 4-146,4 4 1,-6 1 51,2-1 1,-3 2-63,-1 2 1,0-2-3,0 2 1,0 1-81,0 0 1,-1-2 259,-3-7 1,3 3-89,-3-2 0,3-2 282,1 2-102,0-6 257,0 4 923,0-6-1141,5 0 0,-3 0 9,6 0 0,0 0-68,3 0 0,0 3 29,1 1 0,-1 0-111,1-4 0,3 4 72,0 0 0,2 1-143,-2-2 0,-2 0 88,2 5 1,-3-5-48,0 5 0,-5-4-63,1 3 1,-5 1 109,0 3 0,-1 1-54,-2-1 1,-3 2 37,-4 2 0,-2-2 59,-10 2 1,-2 3-58,-5 1 0,0-3 69,-4 0 1,7-2-56,-4 1 1,10-6-249,-6 2 0,11-3-82,1-1 1,6 2-506,-3-5-452,6 0 1274,-3 1 0,5-4 0,0 4 0</inkml:trace>
  <inkml:trace contextRef="#ctx0" brushRef="#br0" timeOffset="68">15573 10016 13897,'-7'0'-552,"2"0"1,5 0 0,0 0 0</inkml:trace>
  <inkml:trace contextRef="#ctx0" brushRef="#br0" timeOffset="69">16064 9491 7950,'-10'-8'0,"2"1"290,3-1 0,1-3-18,0-1 0,2 4 27,6 1 1,-2-1 40,6-3 1,1-1-80,6 1 0,1 1-12,3 2 1,2-2-29,-6 2 1,4 3-195,-4 2 0,4 1 105,-3 2 0,-1 2-88,-4 1 0,1 5-249,-1 7 1,-5-1 144,-2 5 0,-3 4-210,-1 4 0,-5-1 119,-2-3 0,-3 4-158,-2-1 1,1 1 91,-1-4 1,-3 0 102,0 0 1,0-2 37,3-2 1,1-1 129,-1-3 1,1-2 18,0 2 0,4-6-111,3-1 310,3-6-177,1 8 0,6-8 187,6 1 0,6-1-65,8-2 0,-2 0-94,3 0 0,2-2-62,2-1 1,-3 1-19,-2-1 0,1-3-220,-4 3 1,1-1 93,-9 4 0,0 0-634,-3 0 0,-5 0-63,1 0 780,-6 0 0,4 0 0,-6 0 0</inkml:trace>
  <inkml:trace contextRef="#ctx0" brushRef="#br0" timeOffset="70">16041 10039 7888,'-8'0'2178,"1"0"-1507,4 0-698,8 0 0,-1-1 261,8-3 1,0 3 183,3-3 1,7 1-197,1-1 1,5 2 44,6-6-451,0 6 217,6-8 0,-4 7-86,6-5 0,-1 5-248,1-5 0,1 4 172,-5-3 1,-4 4-20,-3-1 0,-6 2-202,2-2 1,-8 3-418,-4-3 0,-2 3 152,-2 1 615,-5 0 0,5 0 0,-5 0 0</inkml:trace>
  <inkml:trace contextRef="#ctx0" brushRef="#br0" timeOffset="71">16132 10256 8013,'7'-5'0,"-1"0"1113,-2-3 1,3-2-656,9 2 1,0-2-645,3-1 1,3 3 463,-3 1 0,-3 0-43,0 0 0,1-2 88,2 5 1,-1-1-117,1 1 0,-5 3-204,1-3 1,2 3 114,-2 1 0,0 0-105,-3 0 0,-5 4 2,1-1-96,0 6 0,-1-4-166,1 3 1,-6 2 93,2-2 0,-3-2-39,-1 2 0,0-1 39,0 5 0,-3-5 109,-1 1 0,-4 0-19,4 3 0,-5-3 278,2-1-96,2 1-100,-5 3 0,7-3 213,-4-1-121,4-4 187,-2 7-252,10-9-11,1 10 0,7-10 306,2 3-279,-2-3-13,8 4 114,-3-4 0,5 4-93,0-5 1,0 0 2,0 0 1,-4 4-55,0 0 1,-4 4 0,3-3-2,-2 1 1,-4 2-174,-5 3 1,-3 0 62,4 1 1,-7 1-125,-1 2 1,-6-3 58,-10 4 1,-1 1-179,-6 2 1,-5-1 45,-3 1 0,-2-3 159,-1 3 1,-4-5 95,0 1 1,0-6-181,4-2 88,4-4 13,3 2 1,9-5-114,3 0-338,2 0 1,6-1-49,4-3 612,6-3 0,9-9 0,6-2 0</inkml:trace>
  <inkml:trace contextRef="#ctx0" brushRef="#br0" timeOffset="72">18976 9936 13612,'0'-6'-971,"0"1"0,0 5 0</inkml:trace>
  <inkml:trace contextRef="#ctx0" brushRef="#br0" timeOffset="73">20027 9399 7867,'-6'-7'447,"2"-1"333,2 6-1242,2-3 1280,0 5-644,6 5 0,-4 2-21,6 8 1,-6 3-70,2 5 0,1 5 5,-1 2 1,0 0-32,-4 0 0,0-1-82,0 2 1,0-3-56,0-5 0,0-2 7,0-2 1,0 1-250,0-4 0,4-1-113,-1-4 0,2-3-824,-1 0 1258,-3-6 0,5 8 0,-6-3 0</inkml:trace>
  <inkml:trace contextRef="#ctx0" brushRef="#br0" timeOffset="74">19798 9925 8140,'6'-7'1212,"1"4"1,3 1-1020,2 2 1,-5 0 443,1 0-345,5 0 0,2 0-28,8 0 1,2-1-36,9-3 0,2 3-441,2-3 1,0-2 206,8-2 0,-3 2-413,6-2 0,-3 4 238,-4-3 0,-3 3-645,-4-4 1,-6 6 216,-3-2 0,-7 3 608,-3 1 0,-4 0 0,0 0 0</inkml:trace>
  <inkml:trace contextRef="#ctx0" brushRef="#br0" timeOffset="75">19901 10130 7847,'-5'0'878,"5"0"0,9 0-401,6 0 0,1 0-333,-5 0 0,2 0 465,2 0 0,-1 0-169,5 0 0,-1 0-130,1 0 1,6 0-100,-2 0 0,2-1-185,-2-3 1,-1 3 57,-3-3 1,-3 3-264,-4 1 1,-5 4-1,1 0 1,-6 4-147,2 0 0,-3-2-183,-1 2 1,-2 0 202,-6 3 1,1 0 63,-9 1 0,-1 1 34,-2 2 1,-2-3 234,2 4 1,-2 0-128,2-1 0,-2 2 206,2-2 1,3-2 69,4 2 0,2-2 335,3-2-87,2 1 1,5-1-169,0 0 1,5-4 400,2-3 1,9 1-245,3-2 1,2 1 130,2-4 1,5 0-164,2 0 1,3 0-3,2 0 0,-4 0-255,4 0 1,-7 0-395,6 0 1,-6 0-1127,2 0 1,-8-4 193,1 1 1201,-3-1 0,-2 4 0,-2 0 0</inkml:trace>
  <inkml:trace contextRef="#ctx0" brushRef="#br0" timeOffset="76">7133 11592 7655,'0'-6'884,"0"-4"-111,0 8-156,0-3 173,0 0-224,0 4 48,0-4-443,0 5 1,-2 5-112,-1 3 0,1 3 46,-1 4 0,-3 4 80,3 8 1,-1 6-291,4 5 1,0 4 108,0-4 1,0 5-289,0-1 1,4 1 151,-1-1 0,6-3-246,-1-4 0,-2-1 128,2 0 1,-2-5 13,2-2 1,1-4 74,-5-4 1,1 1 9,-2-5 0,-1 1 251,2-5 1,-3-3-94,-1-1 1,0-3-564,0 4 184,0-6-741,0 3 1112,0-5 0,0 5 0,0 2 0</inkml:trace>
  <inkml:trace contextRef="#ctx0" brushRef="#br0" timeOffset="77">6927 11684 8009,'6'-12'-3,"0"1"71,-6-1 1,1 5 143,3-1 0,-2 2 15,6-2 1,-1-1 149,5 5 1,-1-3-91,1 3 0,3-5-95,0 2 0,9 0 49,-1 0 1,6 0-197,-2 0 1,5-2 116,-2 5 0,-1 0-249,2 4 0,-2 0-164,1 0 0,-2 0 140,-5 0 1,-4 4 4,0 0 0,-1 5 26,1-2 0,-4 3-63,-7 2 0,-3-1 84,-5 1 0,0 3 34,0 0 1,-10 5 6,-5-1 0,-7 3-1,-5 1 0,-2 3-68,-5 1 1,1-1 58,2-7 1,0 1-260,4-5 0,2 0 83,6-3 1,2-2-1174,6-3 1377,4-1 0,7-6 0,7 0 0</inkml:trace>
  <inkml:trace contextRef="#ctx0" brushRef="#br0" timeOffset="78">7864 11455 7901,'3'-7'156,"1"-1"0,0 4 461,-4-3-184,0 4 606,0-7-275,0 9-274,-5-5-246,-1 6 0,-6 0-178,1 0 0,-1 2 40,1 2 1,-2 6-43,-2 5 1,2 5 18,-2-1 1,-1 8 24,0 3 1,0 3-154,1 2 1,3 4-10,1 3 1,-1 2 11,5 2 0,2 2-28,1-2 0,3 2-108,1-6 1,0 1 24,0-1 1,3 1-172,1-5 0,5-1 102,-1-7 1,2 2 104,1-5 1,1-1 78,-1-3 1,1-4-88,-1 0 0,0-1 189,1 1 1,-1-2-68,1-6 1,-1 3 99,1-3 0,-1 3-74,0-6 0,0-2 80,-4 2 0,3-4-344,-2 3 0,-2-4 95,2 1 1,-4-3-571,3-1 242,-4 0 474,2 0 0,-5-5 0,0-1 0</inkml:trace>
  <inkml:trace contextRef="#ctx0" brushRef="#br0" timeOffset="79">8126 11798 7801,'0'-12'237,"-1"2"320,-3 3-507,3-4 273,-4 5 461,5 0-153,0 1-475,0 5 1,0 5 77,0 2 0,1 5-13,3 3 0,-3 7-41,3 4 1,-3 5-86,-1-5 1,4 6-190,0-1 1,4-2 100,-5 1 1,6-4-311,-1 0 0,-2-2 177,2-1 1,-4-1-174,3-3 0,-3-3 51,4-4 0,-6-1 22,2 1 0,-1-6-361,0-2-571,-1-3 1158,3-1 0,-5 0 0,0 0 0</inkml:trace>
  <inkml:trace contextRef="#ctx0" brushRef="#br0" timeOffset="80">8046 11821 7832,'0'-17'-152,"-3"4"356,-1-2 1,0-1 348,4 0 0,0 5-104,0 3 1,1 2 58,3-2 0,-1-2-277,4 3 1,5-2 12,3 1 0,5-1-295,-1 6 1,3-5 103,1 4 1,3-1-268,1 1 0,0 3 7,-5-3 0,4 3-166,-3 1 1,2 0 176,-6 0 1,-1 5-114,1 3 0,-9-2 161,1 2 1,-3-1 7,0 5 0,-3 0-1,-5 3 1,-2-1-12,-1 5 1,-5-3 324,-7 3 1,-4 0-15,-8 4 1,6-2-61,-6-2 1,5 2 13,-4-6 0,5 1 208,2-1 0,5-6-124,-1 3 0,8-7 405,3 2-298,-3-4-205,6 7 0,2-9-91,11 3 0,0-1-4,8 1 1,-1-3-142,3 3 0,2-2 54,3 2 0,-3-3-180,3 3 1,-3 2-26,-1 2 1,-4-2 92,0 2 1,-1-2 21,1 2 0,-3 2 27,-4-2 1,-5 2-66,1 1 1,-6 1 128,2-1 0,-3 1 105,-1-1 0,-1 0-18,-3 1 1,-3-1 203,-8 1 1,-3-1 318,-5 1 0,0-1-267,0 0 0,-1 1 94,-2-1 1,0-3-31,-4-1 1,4 0-184,0 0 0,5 2-396,2-5-885,5 0 1026,-2-4 113,10 0 0,0 0 0,6 0 0</inkml:trace>
  <inkml:trace contextRef="#ctx0" brushRef="#br0" timeOffset="81">8971 11501 8013,'0'-12'0,"0"5"58,0-1 1,0 4 457,0-3 154,0 4 319,0-2-280,0 5-437,-5 0 1,4 7-107,-3 4 1,3 10 27,1 10 1,0 3-73,0 4-61,0 3 0,1 8 24,3 1 1,-1-1 62,4-3 1,-3 4-568,4-1 0,-4 1 295,3-5 0,-3-3-440,4 0 1,-2-9 244,2 1 1,0-7 67,-4 0 0,4-5 198,-4-3 1,1 2 258,-1-6 1,-3 0 100,3-3 0,-3-5-151,-1 1 0,0-1 86,0 5 1,0-5-89,0 1-424,0-5 270,-5 7 0,2-9-945,-4 3 0,3 1 945,-4-1 0,6 0 0,-3-4 0</inkml:trace>
  <inkml:trace contextRef="#ctx0" brushRef="#br0" timeOffset="82">9383 11672 7933,'0'-6'542,"0"1"-81,0 5-211,-5 0 1,3 5-49,-2 2 0,3 5 14,1 3 1,0 3-60,0 5 1,4 3 67,0 1 0,5 9-240,-2-2 0,0-1-42,0-3 1,0 1-66,0 3 1,3-1 48,-2-3 0,-3 2-136,-1-5 1,1-1 79,-1-3 1,3-4 129,-3 0 1,0-5-73,-4 2-2,5-4-607,-4 0 160,4-1 520,-5-5 0,0-1 0,0-5 0</inkml:trace>
  <inkml:trace contextRef="#ctx0" brushRef="#br0" timeOffset="83">9725 11695 7807,'0'-11'10,"0"-1"302,0 1 119,0-1 323,0 1-212,0-1 161,0 6-491,0 1 0,0 15-109,0 5 0,0 7 77,0 5 1,4 3-27,0 8 1,3-1-71,-3 5 1,4-2-154,-4 2 1,3 1-321,-3-4 0,4 2 242,-4-3 0,3-3-197,-3-5 0,4-8 129,-5 1 1,5-8 77,-4 0 1,0-2-10,-4-2 0,1-3-186,3-1 75,-3-4 48,4 2 209,-5-5 0,-10 5 0,-3 1 0</inkml:trace>
  <inkml:trace contextRef="#ctx0" brushRef="#br0" timeOffset="84">9371 12083 7836,'7'-5'150,"3"4"89,-3-3 0,5-1 391,3 1 0,-2 0-194,2 4 0,3-1-31,1-3 0,2 3-153,2-3 0,4 3-29,-1 1 1,6-1-660,-1-3 1,-2 3 301,1-3 0,-6-1-968,-1 1 0,-1-1 1102,-7 1 0,0-2 0,-3-6 0</inkml:trace>
  <inkml:trace contextRef="#ctx0" brushRef="#br0" timeOffset="85">10079 11684 7833,'0'-12'96,"0"1"1,-1 4 248,-3 4 392,3-4-86,-4 6-390,5-4 0,0 6-144,0 3 1,0 2 70,0 6 0,0 5-89,0 6 1,0 5 83,0 7 1,4 0 31,0 3 0,1-1-33,-2 5 1,-1-5-455,1 1 0,3-4-2,-3-4 0,2 2-121,-1-5 0,-3-2 190,3-6 0,-2 1-27,-2-4 1,1-5-194,3-3 122,-3-1 39,4 5 1,-1-5-101,0 1 364,-1-5 0,-3 2 0,0-5 0</inkml:trace>
  <inkml:trace contextRef="#ctx0" brushRef="#br0" timeOffset="86">10342 11764 7767,'0'-20'910,"0"1"0,0 9-790,0-1-135,0 7 563,0-1 112,0 5 0,1 6-428,3 6 0,-1 9-218,4 10 1,-3 3 110,4 4 1,-5-1-254,5 5 0,-4-4 44,3 4 0,-4-5-47,1 1 1,1-7-331,-1 0 1,3-7 187,-3-1 0,5-2-227,-1-5 0,-3-1 161,-1-4 1,1-3-161,-2-1-395,1-4 894,-4 2 0,0-5 0,0 0 0</inkml:trace>
  <inkml:trace contextRef="#ctx0" brushRef="#br0" timeOffset="87">10079 12220 7784,'0'-11'0,"2"0"0,1-1 0,4 1 120,4-1 0,4 2-120,1 2 0,4 0 1295,-1 4 0,-1-5-768,1 1 1,0 2-613,4-2 0,3 6-426,1-2 0,3-1-1803,-3 1 2314,5 0 0,-3-1 0,5-1 0</inkml:trace>
  <inkml:trace contextRef="#ctx0" brushRef="#br0" timeOffset="88">10662 11684 7863,'0'-12'0,"0"5"246,0-1 319,0 0 110,0 2-128,0-4-310,0 9-58,0-5 1,4 17-103,-1 4 0,6 8 54,-1 7 0,-2 2-57,2 10 1,-2 0-24,2 3 1,1 1-264,-6 0 1,5-2-227,-4-2 1,4 0 241,-5-8 0,1 2-10,-4-10 0,1 0 42,3-7 1,-3 1-79,3-5 1,-2-3-75,-2-5-18,5 1 1,-4-1-163,3 1 496,-3-5 0,-1 2 0,0-5 0</inkml:trace>
  <inkml:trace contextRef="#ctx0" brushRef="#br0" timeOffset="89">11004 11764 7927,'0'-18'53,"0"1"126,0 6 0,0 3 873,0 1-587,0 4-119,0-2 191,0 5-328,5 10 0,-2 4-130,5 13 0,-6 6-38,2 5 0,1 6-120,-1 2 0,0-2 3,-4 2 1,1-2-273,3-6 0,-3-1 245,3-6 1,1-5 67,-1-7 0,1-2-830,-1-6 0,-3 1-179,3-1 329,-3-4 715,-1 3 0,-5-4 0,-1 5 0</inkml:trace>
  <inkml:trace contextRef="#ctx0" brushRef="#br0" timeOffset="90">10742 12152 7874,'1'-12'217,"3"1"1,2 1 373,6 2 0,-1-1-231,0 6 1,1-3-260,-1 3 0,6 1-267,2-1 0,4-3-833,3 3 705,3-6 1,4 6-200,-2-4 0,2-1-779,-3-3 1272,3-1 0,-3 1 0,-3-1 0</inkml:trace>
  <inkml:trace contextRef="#ctx0" brushRef="#br0" timeOffset="91">11564 11764 7898,'-11'-23'0,"4"1"0,3 3 0,3-1 0,1 5 0,0-1 0,0 10 0,0-4 0,0 10 0,0 0 0,0 11 1294,0 12 1,0 5-590,0 6 1,0 6-368,0 1 0,0 3-274,0-3 0,4 3-262,0-6 0,3 0-258,-3-4 1,1-5 253,-1-2 1,-3-4-169,3-4 0,-1-3 101,1-4 0,-3-5 32,3 1-252,-3-6-848,-1 4 314,0-6 1023,-5-6 0,-2 0 0,-4-5 0</inkml:trace>
  <inkml:trace contextRef="#ctx0" brushRef="#br0" timeOffset="92">11244 11729 7823,'0'-11'450,"0"-1"147,0 1 1,2 0-494,1-1 1,0 5 63,4-1 1,1 5 318,3 0-243,1 1 0,3-1-33,0-1 1,9 0-3,-1 4 0,8 0-280,-1 0 1,3-4 145,1 0 1,1 0-420,-1 4 1,3-1-110,-3-3 1,2 3-158,-10-3 1,1-1 83,-4 1 1,2-1-966,-2 2 1491,-3 1 0,-3-8 0,1 4 0</inkml:trace>
  <inkml:trace contextRef="#ctx0" brushRef="#br0" timeOffset="93">11929 11421 7897,'7'-12'933,"-2"0"-551,-5-3 1,1 3-272,3 1 269,-3-1 580,4 11-563,-5-4 1,5 6-132,3 3 0,3 7-50,5 8 1,1 8-1,6 4 0,0 2 135,0 1 0,4 1-160,-1 3 0,-3-1-157,-4 5 1,-5 0 77,1 4 1,-3-4-774,-5-1 1,-2 1 128,-5 4 0,0-5-104,0-3 1,0 1 227,0-1 0,-5 0-152,-2-4 1,-3 1-50,-2-1 0,-1-1 202,-2-3 1,3-2 10,-4-5 0,0-1 396,1-3 0,-1-3 0,5-4 0,0-1 0</inkml:trace>
  <inkml:trace contextRef="#ctx0" brushRef="#br0" timeOffset="94">13357 11695 7795,'5'-11'-106,"-4"-1"22,5 1 617,-6-1 9,0 6 26,0-4-231,-6 9 1,0-5-112,-5 6 0,-1 6-2,1 1 0,-1 10 12,1 5 0,-4 3-27,0 5 0,-4 1-123,3 3 0,-3 3-1,4-3 0,-5 3-240,1-7 1,-3-2 11,-1-1 0,2-3-83,2-1 1,-3-6 97,3-1 1,-3-5 54,0-3 1,-1 1-82,0-6 1,0 1 24,0-4 0,0 0-7,1 0 0,4-1 114,3-3 0,3-2 134,5-6 0,-2 1-84,5-1 0,0-4 3,4-3 1,5-3 67,3 0 1,-1-1-109,5 0 1,-2 1 83,9 3 1,0 3-42,4 4 0,1 6 88,3 2 1,-3 4-44,2 4 0,2 7 63,-1 8 1,5 4-57,-2 4 0,-1-2-11,2 6 1,-5-6-383,5 2 0,-1 1 162,5-2 1,-2 0 128,-3-7 0,-1-3-137,-2-4 0,-3-6 269,3-2 0,-3-3 60,-1-1 0,-4 0 132,0 0 1,-5 0-276,1 0 0,-2-4-181,-2 0 0,-5-4-658,-2 0 0,-3 2 158,-1-2 648,0 0 0,0-3 0,0 0 0</inkml:trace>
  <inkml:trace contextRef="#ctx0" brushRef="#br0" timeOffset="95">14237 11409 7843,'0'-11'-281,"0"3"572,0 1 17,0 4 0,0-3 92,0 2-208,0 3 1,5-8-119,2 5 83,3-5 0,3 7 31,2-6 1,-1 4-2,5-3 1,0 4-154,4-1 0,-4 2 75,0-2 1,-1 3-160,1-3 0,-3 3 42,-4 1 0,-1 5-216,1 2 0,-6 1 31,-2 3 1,-3 0 41,-1 8 1,-1-4-43,-3 4 1,-2 0-63,-6 4 0,-3 0-64,0-1 1,-5 0 119,1-3 0,-3 3 162,-1-3 0,4-3-110,0-1 1,5-2 243,-1-2 0,6-3 23,1 0 0,6-4 170,-2 3-134,3-4 0,1 3-94,0-2 0,5-3 283,2 3 1,9-3-104,3-1 0,2 0 12,2 0 0,4-1 54,-1-3 1,5 3-129,-4-3 0,3-1-99,-3 1 0,-1 0-167,-3 4 1,-4-3-4,0-1-114,-5 0 1,3 4-1407,-6 0 1609,-5 0 0,-1-5 0,-5-2 0</inkml:trace>
  <inkml:trace contextRef="#ctx0" brushRef="#br0" timeOffset="96">14191 11866 7872,'1'-6'-176,"3"2"1,-2 3 175,6 1 0,-4-1 912,3-3 0,2 3-217,7-3 1,1 2 320,6 2-635,0-5-133,0 4 0,5-8-48,2 5 0,-1-1-252,2 2 1,-1-3 105,5-1 1,-2-2-118,-3 5 0,2-3-331,-6 3 0,0-4-359,-7 4 0,2-1 103,-2 1 1,-2 3 649,-2-3 0,-2-2 0,-2 0 0</inkml:trace>
  <inkml:trace contextRef="#ctx0" brushRef="#br0" timeOffset="97">14305 12095 10460,'6'-7'946,"1"2"-538,-3 5 0,2 0-322,5 0 1,2-4 33,2 1 0,2-1-34,2 4 0,2-1 50,-2-3 1,7 3-173,0-3 1,1 2 52,-4 2 1,0-3-162,0-1 0,-6 0-386,-1 4 362,-4 0 0,-4 4-143,-1 0 246,-4 5 0,1-4-57,-8 2 0,1 3-8,-4-2 1,-2 2 4,-6 2 1,2-1 27,-2 0 1,2-3 8,2 0 0,-1-2 175,1 2 1,3 0-107,1-4 542,4 0-87,-2 1 152,5-4-455,0 5 1,5-5 2,3 3 0,2-3 32,1 3 0,5 1-208,-1-1 0,4 3-65,-4-3 1,4 5 114,-4-2 1,4 4-123,-3 0 1,3 0-79,-4 1 0,0 1-50,-4 2 1,-4-1 80,-3 5 0,-3-4-72,-1 4 1,-1-1 182,-3 1 0,-3 1-58,-4-5 1,-4 1 201,0-5 1,-6 0-132,2 1 1,1-1 155,-1 1 1,0-5-40,-3 1 0,0-6-246,3 2 1,2-2-481,6-2-54,0 0 0,4-6 142,3-1 0,4-7 556,4-1 0,8-11 0,5 2 0</inkml:trace>
  <inkml:trace contextRef="#ctx0" brushRef="#br0" timeOffset="98">14967 11364 7803,'0'-18'0,"0"2"-78,0 4 1,0 1 82,0-1 0,0 5 1066,0-1-686,6 5 0,-5-3 777,3 2-345,-3 3-599,-1-4 0,4 6-21,-1 3 1,5 2 41,-4 6 0,5 1-82,-2 2 1,4-1 1,0 5 1,2 4-53,2 3 1,-2 6 15,2-2 1,1 3-161,0 2 0,3 3 73,-4 0 1,1 4-115,0-4 1,-8 4 125,4-4 1,-5 4 22,1-4 1,-3 0-710,-5-4 0,0 2 324,0 2 0,-5-7-15,-3 4 1,1-4 20,-5 4 1,4-1-12,-8 0 1,4 0 206,0 1 0,1-6-74,-1-3 1,-3 2-50,0-1 0,-2 0 53,2-4 0,1-2-310,-5-2 1,5-1 120,-1-3 1,4-6-482,3 2 852,-2-7 0,-2 1 0,-5-5 0</inkml:trace>
  <inkml:trace contextRef="#ctx0" brushRef="#br0" timeOffset="99">14020 11330 7824,'6'0'239,"-1"0"0,-4 0 498,3 0-253,-3 0 1,4 5-50,-5 2 1,-1 8-26,-3 4 1,-2 8-163,-5 4 1,-1 4 12,1 7 1,-5-1-170,1 4 1,-4 5-96,4-5 1,1 4 81,6-4 1,-1 0 97,6-3 0,-1 1-416,4-5 1,0 0 155,0-4 1,5-1 7,3-2 1,2 0-208,1-4 0,2 3-419,2-3 1,-1 0 372,5-4 0,-1-2 268,1-2 0,2 2 12,-2-6 1,-1 0-58,1-4 1,-4 1 253,5-1 1,-5-3-67,4-1 1,-5-3-22,1 4 0,-2-6-260,-2 2 0,1-2-303,-1-2 1,0 0 122,1 0 378,-6 0 0,4 5 0,-3 1 0</inkml:trace>
  <inkml:trace contextRef="#ctx0" brushRef="#br0" timeOffset="100">15493 11250 7769,'-4'-12'80,"0"1"0,0 3 294,4 1 136,0 4 298,0-7-498,5 9 1,2-5-24,4 6 0,-3-3 40,-1-1-168,1 0 0,3 4 10,1 0 1,-1 0 26,1 0 0,-5-1-188,1-3 1,0 3 71,3-3 1,0 3-184,1 1 0,-1 1 75,1 3 1,-5-2-255,1 6 132,0-1 0,-1 5-7,1-1 0,-6 1 83,2-1 0,-3 1 27,-1-1 0,-3 0 5,-1 1 1,-5-1-10,1 1 1,-2-1 191,-1 1 1,3-5-70,0 1 340,1-1-99,-5 5 112,1-1-30,5-4-273,-4 3 1,8-8-176,-2 6 1,8-4 107,4 3 1,2-3-117,1 4 1,2-4 63,2 3 1,-1-1-36,5 2 0,-3 1 78,3-5 0,0 5 1,3-2 1,-2 0-52,-1 0 0,-5-3 24,1 4-52,-3-6 98,0 8-142,-6-3 1,-2 3 88,-8-3 1,-6 2-46,-5-5 1,-5 4-37,0-4 0,-1 4-131,-2 0 1,-2-2 6,2 2 1,-3-4-221,7 3 0,3-4-1405,1 1 1291,2 2 0,5-1 526,1 3 0,4 2 0,-2-4 0</inkml:trace>
  <inkml:trace contextRef="#ctx0" brushRef="#br0" timeOffset="101">15904 11832 10341,'0'6'3558,"0"5"-3178,0-10 1,0 5-350,0-2-271,0-3 0,0 6-1121,0-4-1613,0-1 2974,-5 3 0,4 0 0,-4 1 0</inkml:trace>
  <inkml:trace contextRef="#ctx0" brushRef="#br0" timeOffset="102">16623 11215 7772,'-11'-6'1010,"5"1"-164,1 5-522,5 0 0,0 10-55,0 5 0,1 7-69,3 4 1,-2 2 0,6 3 0,-4 6-150,3-3 1,-3-1 37,4-3 0,-6-4-263,2 0 108,-3 4 1,-1-10-58,0 3 1,2-8 85,1 0 1,-1-2-378,1-2 1,-1-3 147,-2 0 1,0-5-612,0 5 1,-2-6 876,-1 2 0,-4-2 0,-4-2 0</inkml:trace>
  <inkml:trace contextRef="#ctx0" brushRef="#br0" timeOffset="103">16372 11798 7842,'0'-7'2298,"0"2"-1968,0 5 0,7 0 192,4 0 0,5 0-174,7 0 0,5 0 56,3 0 0,5-1-291,3-3 1,4 2 73,-1-6 0,5 4-468,-2-3 1,3 3 323,-6-4 1,-2 4-206,-2-3 0,-3 3-231,0-4 0,-6 6-463,-3-2 0,-7 3 171,-3 1 0,-4 0-1100,0 0 1785,-6 0 0,-1 0 0,-5 0 0</inkml:trace>
  <inkml:trace contextRef="#ctx0" brushRef="#br0" timeOffset="104">16601 12072 7831,'-12'5'1503,"-4"-4"-362,3 4-740,2-5 0,6-1-3,5-3 0,1 2 40,3-6 1,3 4-87,8-3 0,3 3-246,5-4 1,1 2 81,3-2 1,-2 2-182,6 2 1,-6 3 24,2-3 1,-7 3 34,-1 1 0,-5 0-190,1 0 0,-2 4 33,-2-1 1,-4 2-132,-4-1 1,3-1 74,-3 4 1,1-3 80,-4 4 1,0-1 10,0 5 0,-5-2-375,-3-2 0,-2 2 128,-1-3 0,-1 4 120,1 0 0,1-3 179,2-1 0,-2 0-123,3 0 1,1 0 413,3-4-131,-4-1 28,6 3 0,-4-4-44,5 3 0,1-3 52,3 3 0,-1-3 0,4-1 0,2 1-101,6 3 1,-1-3-33,5 3 1,0 1-6,4-1 0,-4 4-111,0-4 0,-1 4 63,1 0 0,3 2-77,-3 2 0,-3-1 57,-1 0 0,-3 1-152,-5-1 0,2 1-9,-5-1 0,0 1-77,-4-1 0,-6 2 90,-6 2 0,-4-4-67,-7 1 0,0-1 242,0-3 1,0 1-128,0-2 0,-3 0 263,-1-4 0,-5-1-92,2 2 0,2-3-293,1-1 1,-1 0-209,2 0 1,4-4-454,7 0 0,4-5 333,3 2 562,3-9 0,10-1 0,1-6 0</inkml:trace>
  <inkml:trace contextRef="#ctx0" brushRef="#br0" timeOffset="105">19090 11684 10107,'-7'3'-321,"-1"1"1,6 1-172,-2-1 0,3-1-888,1 4 1380,0-4 0,0 7 0,0-4 0</inkml:trace>
  <inkml:trace contextRef="#ctx0" brushRef="#br0" timeOffset="106">20027 11181 7840,'0'-11'301,"0"-1"0,1 5 216,3-1 189,-3 5-285,4-2 501,-5 5-95,0 0-682,0 5 0,0 7-52,0 7 1,4 2 143,0 2 0,0 5-160,-4 3 0,0 0 89,0 0 0,1 2-214,3-3 0,-2-2-14,6-1 0,-4-3-365,3-1 1,-3-4 9,4 0 0,-4-6-201,3-2 0,-4 0-556,1-3 1174,2-3 0,-5 5 0,4-3 0</inkml:trace>
  <inkml:trace contextRef="#ctx0" brushRef="#br0" timeOffset="107">19856 11718 8492,'5'-10'1299,"2"2"1,0 3-952,0 5 1,-3 0 267,4 0 0,1-4-193,6 0 0,3-3-185,4 3 1,2-4-35,3 5 1,2-5-187,6 4 1,4-3 6,3 3 1,-2-4-3,2 4 1,-5-3-95,1 3 0,-4-4-380,-3 4 0,-3-3-581,-5 3 0,-2 0 448,-2 4 0,-2 0-540,-6 0 0,-3 0 1124,-1 0 0,-4 5 0,2 2 0</inkml:trace>
  <inkml:trace contextRef="#ctx0" brushRef="#br0" timeOffset="108">20027 11923 7775,'-12'0'737,"6"0"1098,1 0-922,5 0-539,0-5 1,5 4-26,3-3 0,2 2 156,1-2 1,5 3-220,-1-3-199,5 3 1,-2-1 41,5-2 0,-4 3 88,0-3 0,-5 3-270,1 1 1,-6 5 115,-2 3 0,-4-2-361,1 2 0,-3-1 151,-1 5 1,0 3-117,0 0 1,-6 2 39,-6-2 0,1-1-36,-4 5 1,1-5-57,-2 1 1,4 2 98,-3-2 0,-1 4 17,5-4 1,-3 4 49,6-4 1,3 1 210,1-5 0,3-3-134,1-1 1,1-4 773,3 1 0,4 1-84,7-1 0,3-1 193,5-3 0,0 0-380,-1 0 1,1 0-53,0 0 0,0 0-410,0 0 1,-2 0 119,-2 0 0,-2 0-2253,-6 0 1132,1 0 1032,-6 5 0,-6 2 0,-6 4 0</inkml:trace>
  <inkml:trace contextRef="#ctx0" brushRef="#br0" timeOffset="109">6002 8177 8157,'0'-7'-119,"0"-1"286,0 6 218,0-3 1,-1 1 193,-3 0 324,3 0-155,-4 4-3566,5 0 1998,5 5 820,-4-4 0,4 10 0,-5-5 0</inkml:trace>
  <inkml:trace contextRef="#ctx0" brushRef="#br0" timeOffset="110">6048 8554 10355,'-5'7'1943,"3"-2"-1409,-3 0-433,5 1 0,2 4-166,1-2 1,0 1-587,5-5 1,-5 3 277,5-3-1799,0 0 2172,3-4 0,0 5 0,1 1 0</inkml:trace>
  <inkml:trace contextRef="#ctx0" brushRef="#br0" timeOffset="111">1351 14345 7944,'0'-8'12,"0"1"207,0-1 1,0 0 250,0 1 55,0 4 1,0-7 60,0 9-144,0-4-252,0 5 17,0 5 0,0 1-179,0 6 0,0 5-51,0 6 1,0 5 4,0 6 1,0 6 42,0 2 1,1-2-78,3 2 0,3 0 27,4 4 1,0-2 69,1-1 1,-1-4-144,1-4 1,-1-5 88,1 0 1,-2 0-115,-3 0 1,3-2 30,-2-5 0,-3-2 32,-1-2 0,1 2-109,-1-6 0,0-4-606,-4-3-656,5 0 607,-4-2 190,4-1 634,-10-5 0,-1-5 0,-6-1 0</inkml:trace>
  <inkml:trace contextRef="#ctx0" brushRef="#br0" timeOffset="112">1385 14459 7961,'0'-11'408,"0"-1"-172,0 1 1,0-1 209,0 1-172,0 0 1,0 3 424,0 0-103,0 6-360,0-3 1,2 6-177,2 3 1,1 3 103,2 9 0,3-1-59,-2 8 0,6-2 73,1 10 0,0-5-238,-3 5 0,1-6 36,2 2 0,-3-3-7,4-1 1,-2-2 39,1-2 0,-2-2-142,2-6 1,-6-2-57,-2-1 1,1-6 81,3 2 0,-3-3-92,0-1 1,-1 0 84,5 0 1,-5-6-15,1-7 1,-1 1 31,5-7 0,-1 3 2,1-3 0,-1 0 155,0-3 0,-3-5-136,0 0 1,-6 1 187,2 3 0,1-4-93,-1 0 1,0 1 203,-4 3 0,0 1 107,0 3 359,0 3-206,0 10-346,0-5 0,0 15-21,0 0 1,1 11 43,3 8 1,1 5-85,3 6 0,2 6 52,-3 1 1,0 4-190,0 1 1,-3-1 75,4 1 1,-6 1-254,2-2 0,-1-4 95,0-3 1,-1-8-8,1-3 1,3-7 137,-3-1 1,5-5-62,-4 2-353,5-4 175,-3 0-1310,5-1 1118,-4-5 1,-1 0 441,-2-6 0,-3 0 0,4 0 0</inkml:trace>
  <inkml:trace contextRef="#ctx0" brushRef="#br0" timeOffset="113">2231 14448 7920,'0'-12'0,"-4"5"24,0-1 276,0 0 8,4-3 1,0 3 150,0 1 342,0 4-460,0-2 1,0 4 356,0-3-441,0 3 1,-1-2-132,-3 11 1,2 1 10,-6 10 1,4 9-100,-3 6 1,0 8-61,0 0 0,-2 2 55,5 2 0,0 0-250,4 0 0,0-5 121,0-3 1,0-4-104,0-3 1,0-1 72,0-7 1,0 1 74,0-9 0,0 4-59,0-3 0,0-5-422,0-3-360,0-1-49,0-1 237,0 0 0,1-6 210,3 0 1,-3-6 493,3-1 0,3-8 0,-1-3 0</inkml:trace>
  <inkml:trace contextRef="#ctx0" brushRef="#br0" timeOffset="114">2219 14413 7920,'0'-22'0,"0"-5"0,0 0 0,0 2 0,0 6 0,0-1 0,0 4 0,0 1 0,0 4 0,0 4 0,0 2 0,1 7 463,3 1 1,3 6 846,4 10 1,2 3-823,2 12 0,-1 0-280,5 12-371,0-3 1,3 12 353,-3-6 0,1 6-157,-5-2 0,4-2-193,-4-1 0,4-8 128,-3-4 1,0-3-183,-1-5 1,-2-3 58,2-8 1,-2-3 137,-2-4 0,1-1-88,-1 0 1,-1-3-356,-2 0 77,2-6 1,-7 7-663,4-5 324,-4 0 1,-3-3 719,-8 3 0,-7-3 0,-3 4 0</inkml:trace>
  <inkml:trace contextRef="#ctx0" brushRef="#br0" timeOffset="115">2116 14814 7871,'-6'-5'0,"-3"3"755,5-6-426,1 5 1,3-3-34,0 2 1,5 3-131,2-3 0,7 3-196,1 1 0,7 0 80,1 0 1,5 0-58,6 0 0,0 0 85,1 0 1,-1 0-399,0 0 1,0-1-28,1-3 1,-2 1-202,-3-4 1,-2 0 113,-5 0 1,-4-3 433,0 2 0,-5-2 0,2-3 0</inkml:trace>
  <inkml:trace contextRef="#ctx0" brushRef="#br0" timeOffset="116">2756 14391 7885,'-11'0'432,"4"0"1,-2-5 130,5-3 643,1 3-795,3-5 0,0 10-25,0 0 1,0 5-16,0 6 0,5 9-96,2 3 1,0 12-178,0-1 1,1 12 36,3-1 0,0 6-70,-4-5 0,2 5-39,-5-9 0,3 3-262,-3-11 1,4 1 75,-4-8 1,-1-4-326,-3-4 100,6-5 1,-5 2-165,3-4-1089,-3-6 191,-1-1-208,0-5 1655,-5-5 0,-2-6 0,-4-7 0</inkml:trace>
  <inkml:trace contextRef="#ctx0" brushRef="#br0" timeOffset="117">2596 14425 7885,'0'-17'229,"-4"5"195,0-4 1,1 2-181,3-1 0,5 3 0,2-4 1,5 4 44,3 0-128,3 1 1,5 1-4,-1 2 0,6-1-88,3 5 1,3-3-56,4 3 1,-4 0 117,1 4 0,-2 1-306,-7 3 0,1 3 78,-4 4 0,-5 2-50,-3 2 1,-8 3 89,-3 4 0,-4 3 202,-4 1 0,-8 0-115,-11 4 1,-5-1 27,-6 2 1,-6-2-143,-2-2 1,-1-3 131,1 2 1,1-7 30,6-3 0,4-8 87,8 0-168,5-5 0,1 2 0,6-5 0</inkml:trace>
  <inkml:trace contextRef="#ctx0" brushRef="#br0" timeOffset="118">3864 14413 7971,'0'-11'-828,"0"0"1203,0-1 999,0 6-616,0 1-177,0 5 0,0 6-181,0 6 1,1 5-40,3 10 1,-3 2-124,3 5 0,1 8-118,-1 0 0,5 5 64,-2-5 1,0 2-206,0 3 1,-3-8 55,4-4 1,-2-4 106,2-8 1,1 3-494,-6-7-211,6-3 1,-6 1-1169,4-6 788,-4-5-24,2-1 0,-5-6 966,0-3 0,0-2 0,0-5 0</inkml:trace>
  <inkml:trace contextRef="#ctx0" brushRef="#br0" timeOffset="119">3818 14493 7971,'5'-22'235,"-4"-1"172,3 0 1,3 4 146,0 0-306,3 0 1,6 1 56,-1 3 0,9 1-67,-1-1 0,7 2-182,1-2 1,0 7 106,0 4 1,1-1-183,-6 1 0,1 6-41,-4 5 1,-6 5-91,-1 3 0,-7 4-48,-2 8 1,-4-2-77,1 5 1,-10 1 77,-5 3 0,-5 0-5,-7 1 1,-4-1 64,0 0 1,-3 0 43,3 1 0,1-1 144,3 1 0,5-2-28,3-2 1,6 0 82,1-4 1,6-2-108,-2-6 0,3 3 104,1-3 0,9-2 160,2-2 0,8-4-73,0-3 0,6 1 40,2-5 1,4 3-90,-5-3 1,6 1 117,-2-1 1,-2-3-194,-1 3 1,-3-3-188,-1-1 1,-1 0-244,-3 0 1,1 0-1336,-5 0 1698,0 0 0,-3 5 0,-1 2 0</inkml:trace>
  <inkml:trace contextRef="#ctx0" brushRef="#br0" timeOffset="120">4526 14596 7891,'0'-11'839,"-5"-1"0,0 1-584,-3-1 1,3 5-67,5-1 615,0 6-176,0-3-616,-5 5 0,0 9 31,-2 2 1,-2 13 37,5 3 1,-4 6-9,4 5 0,1-1-135,3 5 1,0-5-46,0 1 0,0-3 45,0-5 1,5-2-15,2-5 0,7-5 42,2-3 0,4-3 42,-1 0 1,6-6 41,2-2 0,3-4 5,-3-4 0,1-2-30,-1-6 0,-3 0 22,2-3 0,-2 1-25,-1-5 0,-1 0 19,-3-4 1,-3 1 66,-4 3 1,-1-4-68,1 0 0,-6 1 6,-2-5 1,-3-2-56,-1-3 0,-1 3-89,-3-1 1,1 3 68,-4-3 1,4 0-121,0 0 0,-3 3-363,3 8 1,-1 3 188,4 4 0,0 5-1342,0-1 612,0 5 1052,0-2 0,5 10 0,1 2 0</inkml:trace>
  <inkml:trace contextRef="#ctx0" brushRef="#br0" timeOffset="121">5143 14379 7872,'0'-7'0,"0"-1"439,-5 5 134,4-7 19,-5 9-207,1-4 1,4 10 6,-3 3 0,-1 2-121,1 1 0,-3 6 129,3 2 1,0 4-62,4 3 1,-4 0-33,1 4 1,-1 4-188,4 4 0,0 0-129,0-3 1,0-1-11,0 1 1,0-1-226,0 1 1,0-5 61,0 1 0,0-10 83,0 2 0,0-4 46,0 0 0,0-2-50,0-6 0,0-3 628,0-1-264,5-4 1,1 2-1,6-5 1,-1 0-126,0 0 0,2 0-9,2 0 1,-1 0-452,5 0 1,0 0 178,4 0 1,-4-4-266,0 0 0,-5 0 195,2 4 1,-4 0-1017,0 0 0,-1 0 24,0 0 1207,-4 0 0,3 0 0,-4 0 0</inkml:trace>
  <inkml:trace contextRef="#ctx0" brushRef="#br0" timeOffset="122">5645 14516 7832,'-11'-16'514,"5"3"0,1-7-490,5 4 0,0 1-567,0 4 1668,0 4-406,0 2 186,0 5-566,0 11 1,-2 1-94,-1 11 0,1 5-29,-2 2 1,2 9 28,-2 2 1,3-1-24,-3-2 1,3 1 11,1 0 1,0-2-130,0-7 1,1 2 34,3-5 0,2 0-89,6-5 0,-1-3 96,0 0 1,5-5-184,-1 2 1,4-4-35,-4 0 0,5-2-31,-1-3 1,2 0 45,-2-3 0,1-3-99,-5 3 1,4-3-422,-3-1 1,-1-4 233,-4 0 0,-1-1-401,-2 1 1,-3 2-186,-5-6-85,0 1 1,-5-5 1010,-3 1 0,-7-6 0,-3 0 0</inkml:trace>
  <inkml:trace contextRef="#ctx0" brushRef="#br0" timeOffset="123">5543 14780 8397,'-7'-1'1200,"3"-3"1,4 3-836,4-3 1,6 2-366,6 2 1,3 0 70,-4 0 0,7 0 43,0 0 0,2 0-117,7 0 1,-6-1-219,2-3 1,1 3-74,-1-3 0,-5-2-376,-3-2 0,-5 2 71,2-2 0,-5 1 10,-3-6 589,-3 2 0,-5-6 0,0 0 0</inkml:trace>
  <inkml:trace contextRef="#ctx0" brushRef="#br0" timeOffset="124">5543 14425 7892,'11'0'1206,"0"-5"1,6 2-847,2-4 1,3 4-114,0-1 0,5-1-310,0 1 1,1-1 86,-2 2 1,2 1 167,3-2 1,-3-1 64,-6 2-257,1-1 0,0-1 0,0-2 0</inkml:trace>
  <inkml:trace contextRef="#ctx0" brushRef="#br0" timeOffset="125">6285 14299 10635,'11'0'1379,"0"1"-1705,-4 3 128,-2-2-122,-5 3 1,0-4 197,0 3 0,0-2-1954,0 6 1553,0-1 1,0 5 522,0-1 0,-5 1 0,-1-1 0</inkml:trace>
  <inkml:trace contextRef="#ctx0" brushRef="#br0" timeOffset="126">6262 14757 7791,'0'11'0,"-4"1"1094,1-1-662,-1-4 0,5 3 653,3-3-471,-3 4 0,5-1-202,-2-3 0,-1 2-109,4-5 1,-4 5-1586,1-1 892,-3-3 390,-1 5 0,-5-9 0,-1 4 0</inkml:trace>
  <inkml:trace contextRef="#ctx0" brushRef="#br0" timeOffset="127">1168 15442 8954,'8'2'1074,"0"1"-630,-1-1-214,5 8 1,-1-8 0,1 6 0,-1-6-19,0 2 0,5-2-5,-1-2 0,5 0 95,-1 0 0,-1 0-92,1 0 1,-4 0-14,4 0 0,-4-4-397,5 0 1,-5 0 125,4 4 0,-4-4 39,4 1 1,0-1 31,4 4 1,0 0-85,0 0 1,5 0 33,2 0 1,4 0 82,4 0 0,-2 0-87,2 0 0,1 0 41,-1 0 0,4 4 1,-4-1 0,0 1 21,-3-4 0,3 0-5,0 0 1,4 0-5,-4 0 1,1 4-11,-1 0 1,-2 0 57,2-4 0,-4 1-44,-4 3 0,3-3 36,-2 3 0,2-2-25,1 2 1,-3-3-103,-1 3 0,0 1 66,5-1 0,3 0-11,0-4 1,1 0 26,-1 0 1,3 0-7,5 0 0,-3-1-36,2-3 1,-3 1 28,4-4 1,0 4 201,-4-1 0,-2 3-106,2 1 1,-5 0 175,1 0 1,-1-1-77,1-3 1,-1 3-123,4-3 0,1 3 12,4 1 1,1-4-5,2 0 0,0-4-126,4 5 1,-1-5 75,1 4 0,6-1-385,-6 1 0,3 3 216,-11-3 0,4 3 74,-7 1 0,1 0 27,-1 0 1,-2 0 165,-2 0 1,-2 0-81,2 0 0,1 4 16,-1-1 0,4 1-3,-4-4 0,4 0-10,-4 0 1,5 0-45,-1 0 1,3-4 0,0 1 0,1-5-93,0 4 1,-4-1 66,-1 1 1,0 3-98,1-3 1,-3 3 154,-5 1 1,1 0-1,-1 0 0,-1 0 95,-3 0 1,2 0-145,-5 0 1,7 0 280,-3 0 1,4 0-253,-4 0 1,3 0 21,4 0 0,-1 0 15,5 0 1,-2-4-6,2 0 0,2-1-41,-2 2 0,1 1-22,-1-2 1,-1-1 262,-3 2 0,-4-1-10,1 4 0,-2 0-8,-7 0 1,1-4-32,-4 0 1,-2 0 206,-2 4 0,2 0-36,-6 0 1,0 0 273,-4 0-448,1 0 1,-1 0-84,1 0 1,-5 0-262,1 0 139,0 5-218,-2-3 1,0 3 23,-2-5-425,-3 0 49,4 0 0,-6 0-539,-3 0 0,-3 0 1133,-8 0 0,-13-5 0,-8-2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2T01:27:30.784"/>
    </inkml:context>
    <inkml:brush xml:id="br0">
      <inkml:brushProperty name="width" value="0.09086" units="cm"/>
      <inkml:brushProperty name="height" value="0.09086" units="cm"/>
      <inkml:brushProperty name="color" value="#FF0000"/>
    </inkml:brush>
  </inkml:definitions>
  <inkml:trace contextRef="#ctx0" brushRef="#br0">17166 1656 8112,'10'-1'-1350,"-3"-3"1626,-2 3 1,-1-6 213,0 4-344,0 1 1,-3-3 14,3 5 0,-2 0-52,6 0 1,-4 0 64,3 0 1,-3 0-50,4 0 0,0 0 24,3 0 0,-3 0 147,-1 0 0,1 1-153,3 3 1,1-1 2,-1 4 1,-1-3-89,-2 4 1,2-1 54,-2 5 1,0-1-78,0 1 1,1 0 116,-5 4 1,3-4-217,-3 4 1,1-2 40,-1 1 0,-1-1 46,4 5 1,-4 0 60,1 4 1,1 1 3,-2 2 0,1 0-148,-4 4 1,0-1 116,0 2 0,-4 2-134,1-3 0,-5 3 127,4 2 1,-3 3-172,3 0 0,-4 1 47,4-1 0,1-4 30,3 1 0,0-1 34,0-4 0,1 0-8,3 0 1,-2-3 44,6 3 0,-4-1-27,3 2 0,-4 0 20,1-4 0,-3 4-16,-1-5 0,0 5 31,0-5 0,0 1-27,0-4 0,4 2 33,-1-2 0,1 6-104,-4-6 0,4-1-15,0-3 1,3-2-89,-3 2 0,4 2 9,-4-6 242,5 0 1,-4-3-169,2-1 304,3-5-177,-8 5 69,3-10 385,-5 4 460,0-5-516,0-5-350,0-2 0,0-4 51,0 0 1,0 3-167,0 0 292,0 6-237,0-8-42,0 8-137,-5-3 1,-2 7 24,-4 1 0,3 0 100,1 5 1,3 0-39,-4 8 0,4-4 50,-3 4 0,4 0-64,0-1 0,1 4 51,2-3 1,0 4 32,0-1 0,0 1-39,0-1 1,0 3-12,0-3 1,0 2-51,0 2 0,4 1 51,0 3 0,0-3-105,-4 3 0,3-3 96,1-1 0,4 0-139,-4-1 1,1 1 66,-1 0 0,-3-4 61,3 0 1,1-4 41,-1 4 0,-1-5 2,-3 2 0,2 0 123,1-1 0,-1 1-98,1-5 1,-3 4 90,-3 0 0,0 1-52,-4-5 0,3 2 225,-4 2 1,4-2-52,-3 2 1,0-2-223,0-2 0,-3 1 20,2-1 1,2 4-104,-2 0 1,4 1-28,-3-5 0,3-1 92,-4-2 1,4 2-149,-3-2 0,4-2 75,-1 2 0,2-5 35,-2 5 153,3-6 411,-4 4-161,5-6 328,0 5-361,-5-4 0,-2 5-109,-4-2 1,3-3 90,1 3 1,-1 1-123,-3-1 1,-1 0-366,1-4 1,-1 4 100,1-1-317,0 1 1,3-4-304,0 0-239,6 0-912,-3 0 1313,5-5 1,0-1 545,0-6 0,5 1 0,1 0 0</inkml:trace>
  <inkml:trace contextRef="#ctx0" brushRef="#br0" timeOffset="1">18079 2593 8123,'0'-7'-70,"-5"-3"256,4 9 1,-4-6 197,5 4 55,0 1-285,0-3 177,0 5-309,0 5 0,0 2 119,0 4 0,0 6-87,0 2 1,1 2 88,3 2 0,-3 5-160,3 2 0,1 3-3,-1 2 1,3-1-86,-3 0 0,0-3 44,-4-1 1,4-1 112,0 2 1,-1-3-140,-3-5 0,2-2 52,2-2 1,-3-2-34,3-6 1,-3 0 54,-1 1 1,0-1-151,0 1 0,4-5-187,0 1-221,-1-5-61,-3 2-309,0-5 941,-5 0 0,-1 0 0,-6 0 0</inkml:trace>
  <inkml:trace contextRef="#ctx0" brushRef="#br0" timeOffset="2">17988 2570 8270,'0'-12'-252,"1"2"-63,3 3 1,-2-2 505,6 5 0,0-4 478,3 4 1,1-3-278,-1 3 1,5-4-240,3 5 1,3-5-201,1 4 0,4 0 135,-1 4 0,5 0-171,-5 0 1,5 2 103,-5 1 1,1 4-96,-4 4 0,-2 1-13,-1-1 1,-4 6-199,-5 2 0,-4 2-378,-3 2 457,-3 0 1,-2-4-44,-3 0 1,-4 4 91,-7 3 1,-7 1 141,-4-4 1,-6 0-64,2 0 0,-3-4 110,-2 0 0,6-5-122,2 1 0,3-4 87,1-3-255,6 2 14,0-9 244,11 4 0,6-10 0,6-1 0</inkml:trace>
  <inkml:trace contextRef="#ctx0" brushRef="#br0" timeOffset="3">18570 2570 8140,'0'-12'619,"0"6"-117,0-4-296,0 9 1,0-3-102,0 8 0,2 3-52,1 8 0,-1 3 99,1 5 1,-1 4-173,-2-1 0,0 10 59,0-2 1,0 3-168,0-3 1,0-1 46,0-2 1,1 2-274,3-3 1,-3-2 143,3-1 0,1-5-5,-1-3 0,1 2 183,-1-6 1,-3 0-66,3-3 0,1-5 144,-1 1 0,-1-4-107,-3 3-469,0-4 296,0 2 233,0-5 0,-5 0 0,-1 0 0</inkml:trace>
  <inkml:trace contextRef="#ctx0" brushRef="#br0" timeOffset="4">18525 2684 8140,'3'-19'-369,"1"0"0,1 5 147,-1-1 1,2 1 858,6-2 0,1 4-131,2-3 0,-1 6-213,5 1 1,0 2-307,4-2 0,-4-1 97,0 5 0,-1 1-36,1 3 1,1 0 121,-5 0 1,0 1-214,-3 3 0,-2 2 30,-2 5 0,0 2-108,-4 2 0,0 2 76,-4 2 1,-1 2-82,-3-2 0,-2 3-35,-6 1 0,-3 4 106,0-1 0,-4 1-87,3-4 1,-4 3 62,1 1 0,3 0-141,0-5 1,4-2 87,0-1 0,2-5 158,3 1 1,-2-3-60,5 0 1,0-1 135,4 1 0,0-1 40,0 1 0,5-5-100,3 1 0,-2-1 50,2 5 1,-1-2-68,5-2 0,-1 2 33,1-3 0,3 0-15,0 0 0,0-4 143,-3 1 0,3-2-120,0 2 0,0-3 0,-3 3 0,-1-3-474,1-1 0,-5 4-11,1 0 418,-1 0 0,5 1 0,-1 1 0</inkml:trace>
  <inkml:trace contextRef="#ctx0" brushRef="#br0" timeOffset="5">19027 2661 8021,'0'-23'0,"0"5"-13,0 3 0,0 3 199,0 0-29,0 6 1100,0-4-354,0 8-1021,0-3 142,0 21 0,0-5 0,0 16 0,0-5 82,0 9 0,0-1-134,0 5 0,0-1 55,0 0 0,0 0-60,0 1 0,1-2-173,3-3 1,-2 2 79,1-6 0,-1 1-128,-2-4 1,0-1 99,0-3 0,0-3-2,0-5 1,0 1 20,0-1 0,0-3-355,0 0-283,5-1 773,-4 5 0,4-1 0,-5 0 0</inkml:trace>
  <inkml:trace contextRef="#ctx0" brushRef="#br0" timeOffset="6">19198 2844 8127,'0'-12'0,"0"1"0,0 5 0,0-5 0,0 10 423,0 6 1,0 4 324,0 10 0,0 0-511,0 4 0,0 0-353,0 0 0,2-3-35,2 3 0,-2-7-54,6 7 0,-1-6 20,5 2 1,-1-7 171,1 0 1,0-2 34,3-6 0,-2 3-61,2-3 0,2 0 245,-2-4 1,5-5-56,-1-3 0,-1-2-42,1-1 1,0-2 8,4-2 0,-4 1 156,0-5 0,-5 4-33,1-4 1,-3 0-87,-5-4 1,2 0-216,-5 0 1,0-4 121,-4 1 0,-1-6-136,-3 2 0,-6-2 107,-6 1 0,-4 3-413,1 6 1,-2 4 3,-2 3 0,0 3-146,0 5 1,0 2-63,0 5 0,2 5 183,2 2 0,-2 8-223,6 4 0,-1 3 624,1 1 0,2 5 0,-4 1 0</inkml:trace>
  <inkml:trace contextRef="#ctx0" brushRef="#br0" timeOffset="7">19621 2604 8071,'0'-11'-56,"0"-1"56,0 1-81,0 4 565,0 2 824,0 5-994,0 10 1,1 1-122,3 11 1,-1 4-53,4 8 1,-4 0 58,1 1 1,1 0-333,-1 3 0,1-2 118,-2 2 0,-1-6-301,1-2 1,-1-5 117,-2 2 0,0-4-4,0-4 1,4-3-82,-1-4 1,1-5-161,-4 1-686,0-5 1128,0 7 0,-5-9 0,-1 4 0</inkml:trace>
  <inkml:trace contextRef="#ctx0" brushRef="#br0" timeOffset="8">19575 2638 7996,'0'-23'208,"5"6"160,3 1 0,2 0-215,2 1 0,0-1-81,4 5 1,0 1 95,3 2 0,3-1 36,-3 6 1,2-1-341,2 4 96,0 0 1,0 0-164,0 0 1,-6 5 178,-1 2 1,-4 4 21,0 0 0,-5 4-70,1 0 0,-6 6-19,2-2 1,-4-1 26,-4 1 1,-2 0-25,-5 3 0,-2 1 39,-2 0 0,1 0 14,-5 0 1,0 0 27,-4 0 1,5-1-14,3 1 1,1-4 20,-1 0 0,6-1-23,-3 1 0,9 1 127,-1-4 1,3-1-112,1-4 0,1 1 277,3-1 1,6 1-65,5-1 0,2-1 171,-2-2 0,3 1-49,4-6 1,1 1-56,0-4 1,0 0-248,0 0 1,-4 0 143,0 0 0,-4 0-125,4 0 0,-9 0 149,2 0-1560,-3 5 809,-3-3 556,-1 8 0,-10-4 0,-1 5 0</inkml:trace>
  <inkml:trace contextRef="#ctx0" brushRef="#br0" timeOffset="9">18022 3483 8475,'12'0'478,"-1"0"-238,0 0 1,2 0-39,2 0 1,3 0-1,6-1 96,3-3 0,3 2-159,8-6 0,3 4 103,5-3 1,4 0-488,4 0 0,3-2 298,4 5 1,-29 2 0,0-1-56,4 1 0,1 0 0,-3 2 0,0-1 16,1-1 0,-1 0 1,0 1-1,-1 1-70,28 0 0,-29-2 0,1 0-47,28-2 0,0 0 97,-4 4 1,4-1-70,-1-3 0,1 3 101,-4-3 0,-5-1-177,-2 1 1,-4-1 22,-4 2 1,1 1 142,-5-2 1,1 3-31,-1 1 0,-4-4 83,1 1 0,-1-1-65,-4 4 1,-2 0-7,-1 0 1,-4 0 485,-4 0 1,-1 0-391,-3 0 0,-6 0 701,2 0-271,-2 0-74,-3 0-310,-1 0-340,-5 0-1167,-5 0 0,-2 0 202,-8 0 1166,-3 5 0,0-4 0,2 4 0</inkml:trace>
  <inkml:trace contextRef="#ctx0" brushRef="#br0" timeOffset="10">20226 2684 7936,'0'-12'-588,"0"6"766,0 1 62,0 0-435,0 4 0,0 5 33,0 7 1,4 3 161,0-3 0,0 6 0,-4 1 0</inkml:trace>
  <inkml:trace contextRef="#ctx0" brushRef="#br0" timeOffset="11">20249 3015 8039,'5'6'638,"-3"0"0,4-5 470,-2 3-708,-3-3 0,5 5 168,-2-2 0,-1-3-121,4 3 0,-3 1-576,4-1 1,-6 1-39,2-1 0,1-2-147,-1 6 1,4-4 313,-5 3 0,6 1 0,-2 3 0</inkml:trace>
  <inkml:trace contextRef="#ctx0" brushRef="#br0" timeOffset="12">20740 2570 7945,'0'-8'55,"0"0"337,0 6 129,0-8 62,0 9-63,0-5-328,0 6 1,0 6-133,0 1 0,0 8 18,0 4 0,0 7 101,0 0 1,0 6-298,0-1 0,0 2-88,0 1 0,0-1-37,0-3 1,0 2-95,0-5 1,0-1 111,0-3 1,0-1 140,0-3 0,2 1 12,1-5 0,-1 1 139,1-5 1,-1-3-136,-2-1 131,0 1 0,0-1 126,0 1 289,0-5 216,0 2 827,0-5-1503,5 0 1,2-4 105,9 0 1,-2 0-77,5 4 0,-4-4 34,4 1 1,-1-1-134,1 4 1,2 0-85,-2 0 1,2-1 42,-2-3 1,1 2-228,-5-1 0,4 1 129,-4 2 1,1 0-942,-5 0 371,0-5 760,1 4 0,-6-4 0,-1 5 0</inkml:trace>
  <inkml:trace contextRef="#ctx0" brushRef="#br0" timeOffset="13">20763 2889 8043,'5'-11'-44,"2"3"565,4 1 0,-3 4-148,-1-1 0,1 2-138,3-2 1,4 3-227,1-3 0,4 2 114,-1-2 1,-1 2-387,1-1 0,-1-2 185,1 1 0,-3 0-606,-4 4 0,-2-1 684,-3-3 0,3 3 0,-3-4 0</inkml:trace>
  <inkml:trace contextRef="#ctx0" brushRef="#br0" timeOffset="14">20729 2570 8080,'11'-12'0,"6"2"143,2 3 0,2-2 175,2 5 1,4-4 9,0 4 0,4-3-64,0 3 0,2-1-356,1 1 0,-4 3 104,1-3 1,-6 3-592,2 1 1,-7 0 578,-1 0 0,-5 0 0,3 0 0</inkml:trace>
  <inkml:trace contextRef="#ctx0" brushRef="#br0" timeOffset="15">21288 2570 8334,'-6'0'634,"-4"5"-497,2 2 0,-2 7 7,-1 2 1,-1 5 108,1 2-153,0 5 1,-1 2-188,1 1 0,1-1 137,2 5 1,3-5-192,5 0 0,0-4 68,0 0 0,5-3-68,3-4-34,2 3 176,1-9 1,4 3 54,1-4 0,4-6 119,-1-2 0,2-3-106,2-1 1,0 0 112,0 0 0,4-5 39,-1-3-96,1-2 0,-4-5 0,0 0 121,-1 1 1,-2-3 52,-1 2 1,-9-4-154,1 4 0,-6-6-117,3 2 0,-7-3-242,-1-5 1,-5 1 99,-6-4 0,-5 5-339,1-2 1,-9-1 190,1 1 0,-3 5-358,-1 3 0,3 5 204,-3-2 0,-1 9-174,2 3 1,-1 3 163,4 1 1,4 5 424,0 2 0,5 9 0,-8 6 0,5 8 0</inkml:trace>
  <inkml:trace contextRef="#ctx0" brushRef="#br0" timeOffset="16">21163 2981 8160,'0'11'662,"5"1"1,-3-5-428,6 1 1,-4-4 51,4 3 1,-1 1-156,5 3 1,3 1-228,0-1-52,5-4 1,-6 3 0,4-3-82,-1 3 0,2 2 62,-4-1 1,4-1 62,-4-2 1,2 1-172,-2-5 0,-1 0 36,5-4 1,-4 0-212,4 0 1,-4-2 448,4-1 0,-5-4 0,3-4 0</inkml:trace>
  <inkml:trace contextRef="#ctx0" brushRef="#br0" timeOffset="17">21654 2730 8000,'0'-12'-21,"0"1"1,1 1-30,3 2 1,-1-1-97,4 5 1123,-4 0-647,2 4 0,-1 2-260,-1 2-115,1 2 132,-4 10 0,4 2-63,0 5 0,0 4 96,-4-1 0,1 6-223,3-2 1,-3 0 128,3 0 1,-2-4-170,2 0 1,1-6-36,3-1 0,2-5 114,-2 2 1,2-4 51,1 0 1,1-5-8,-1 1 1,0-5 138,1 0 1,1-1-80,2-2 0,-1-2 108,5-1 0,-4-4-16,4-4 1,-4-2 235,4-2 0,-5 2 138,1-2 0,-2-3-175,-1-1 0,-2-2 22,-3-2 0,2 0-134,-5 0 0,0-5-215,-4-2 1,0-2 104,0 2 0,-1-3-212,-3 2 1,-1 3-233,-3 1 0,-1 5-285,5 3 0,-1 6-408,2 5 1,0 6 117,-5-2 909,6 3 0,-13 6 0,2 1 0</inkml:trace>
  <inkml:trace contextRef="#ctx0" brushRef="#br0" timeOffset="18">22111 3164 8054,'0'-7'-920,"0"-3"1148,0 9-147,5-9 1,-4 7 371,3-4-298,-3-1 1,0-4 79,3 1 1,-1 0-47,4-1 1,-3-3 20,4 0 0,-4-4 39,3 3 0,-4-4-83,1 1 0,1-2-10,-1-2 0,3 0 28,-3 0 0,4-1-132,-5-3 0,6-2 67,-1-5 1,-2 1-112,2 2 1,-1-2 79,5 3 1,-1 2-98,1 1 1,-5 5-32,1 3 0,-2 2 69,2 6 0,-2 0 164,-2 4-86,-3 2 318,4 0-416,-5 3 1,0-1-252,0 6 0,2 4 160,1 4 1,0 6 35,5 2 0,-5 4 4,5 3 1,0 3 30,3 6 0,2 3 39,2 0 0,-2 0-63,2-4 1,-2-1 35,-2-2 0,0 0 3,1-4 0,-1-4 43,1-4 0,-1-4-255,1 4 208,-6-5-1,-1 3 0,-1-6-387,0 0 1,1 1 153,-2-1 1,-1-3-1276,2-1 1080,-3 1 1,-2 2-505,-3-2 933,-3-3 0,-4 0 0,0 1 0</inkml:trace>
  <inkml:trace contextRef="#ctx0" brushRef="#br0" timeOffset="19">22122 2981 8054,'8'-4'61,"-1"0"0,-3 0 271,4 4-134,-1-5 0,6 4-60,2-3 0,-1 2-118,5-2 1,2 3-116,5-3 0,-2-1 86,3 1 0,-2-1-484,2 1 0,-3 3 109,3-3 384,-3-2 0,-1-1 0,0-4 0</inkml:trace>
  <inkml:trace contextRef="#ctx0" brushRef="#br0" timeOffset="20">22579 2581 8104,'0'-11'520,"0"-1"493,0 6-587,0 1-189,0 20 0,4-1-127,0 13 0,3-2 80,-3 2 0,5 1-216,-1 2 1,-2 3-161,2-2 1,-5 2 175,5 1 0,-6-1-135,2-3 1,-2 2 64,-2-5 1,3-5-278,1-3 0,0-5 149,-4 2 1,-1-4-147,-3 0 256,3-1 226,-10 1 0,6-5 186,-2 1-212,-3-6 1,7 3 148,-4-5 15,4 0 201,-2 0-163,5 0-320,5-5 0,1 4-7,6-3 1,-1-1 18,1 1 0,3-3-86,0 3 1,4-1 126,-4 1 1,4 3-116,-3-3 1,3-1 74,-4 1 1,1 0-487,0 4 0,-4 0 46,3 0 443,-2 0 0,-1-5 0,-1-1 0</inkml:trace>
  <inkml:trace contextRef="#ctx0" brushRef="#br0" timeOffset="21">22945 2593 8030,'0'-17'0,"0"4"953,0-3-160,0 10-608,5 0 1,-4 8-147,3 2 1,1 7 104,-1 8 1,1 8-169,-2 3 1,-1 3 76,2 1 0,-3-1-33,-1-2 0,4 2-94,-1-3 0,1-1-215,-4 2 1,1-7 44,3-1 0,-2-2 71,1-5 1,0 3 147,1-4 0,-3-4-34,3-3 0,-2-2 208,2 2 1,-3-2-91,3-2 141,3-3 0,-2 6 162,2-4-337,3-1 29,-3 3 1,0-5-69,1 0 69,0 0 5,8 0 1,-3-1-334,2-3 0,-2 1 112,-2-4 1,1-1-388,-1-3 1,-1 3-4,-2 0 551,2 1 0,-9-10 0,4-1 0</inkml:trace>
  <inkml:trace contextRef="#ctx0" brushRef="#br0" timeOffset="22">23139 2535 8033,'-5'-11'887,"3"0"-73,-3 4-713,5 2 12,0 5 0,5 0-63,3 0 1,-2 5-90,2 3 0,1 2 96,6 1 1,-2 1-346,2-1 1,-1 1 196,1-1 0,-2-1-794,2-2 632,-2-3 0,-2-5 13,1 0 0,-5 0 124,1 0 1,-2-1 51,2-3 0,1 1 175,-6-4 0,5-1-126,-4-3 1,3-1 114,-3 1 1,4-1-3,-4 1 0,1 0 192,-1-1 0,-3 1 208,3-1 219,-3 1-206,-1-1-365,0 6 1,-1 4-185,-3 9 1,-2 6 54,-6 10 1,1 8 67,-1 4 1,5 7 8,-1-1 1,0 4-174,-3 1-25,0-1 1,0-3-1,3-3-581,0-3 413,5 1 1,-6-13 0,4 1-193,-1-4 0,4-5-499,-2-4 963,2-1 0,2 5 0,0 2 0</inkml:trace>
  <inkml:trace contextRef="#ctx0" brushRef="#br0" timeOffset="23">23847 2478 8115,'-12'0'34,"1"-5"0,3 4 493,1-3-170,4 3-178,-2 1 0,1 1-88,0 3 0,-1 7-77,2 8 1,1 7 64,-1 0 0,1 6-35,2-1 1,0 2 72,0 1 1,0-4-242,0 1 1,0-2 74,0 1 1,0-3-97,0-8 1,0 1 123,0-4 0,0-1 83,0-4 0,0 1 111,0-1 1,0-3-152,0-1 1,0-3 372,0 4-332,0-6 0,0 5 113,0-3-73,0-3 1,2 4-51,1-5 1,0 0 38,4 0 0,-3 0 0,4 0 1,-4 0 4,3 0 0,1 0-21,3 0 1,1 0 75,-1 0 1,1 0-69,-1 0 1,0 0-132,1 0 0,-1 0 88,1 0 0,-1 0-325,1 0 0,-1 0-1627,0 0 988,1 0 923,-1 0 0,1-5 0,-1-2 0</inkml:trace>
  <inkml:trace contextRef="#ctx0" brushRef="#br0" timeOffset="24">24052 2478 8066,'5'-11'-18,"-2"1"-39,5 2 1,-5-1-130,5 5 0,-4 1 348,3 3 0,-4 1 371,1 3 1,-3 7-216,-1 8 1,0 7 26,0 0 1,0 7-118,0 1-106,0 1 0,0 8-238,0-5 0,0 3 103,0-7 0,0 3-112,0-7 0,0-2 59,0-1 1,0-3-37,0-1 1,0-4 88,0 0 0,0-5-247,0 1 0,0-2-79,0-2 1,0 0-61,0 1 1,0-5-797,0 1 1195,0-5 0,0 7 0,0-4 0</inkml:trace>
  <inkml:trace contextRef="#ctx0" brushRef="#br0" timeOffset="25">24212 2581 8021,'0'-11'0,"0"-1"248,0 1 344,0-1-233,0 6-180,0 1 1,2 8-13,1 4 0,-1 6 14,1 10 0,-1 3-147,-2 1-4,0 10 1,0-7-176,0 8 0,-2-2 152,-1-2 0,1 0-387,-2 1 0,3-6 195,1-3 1,0-3-97,0-4 0,0-2-142,0-6-272,0 1 695,0-1 0,5 1 0,2-1 0</inkml:trace>
  <inkml:trace contextRef="#ctx0" brushRef="#br0" timeOffset="26">24395 2627 8048,'0'-12'0,"1"1"-226,3 0 1,-1 3 47,4 0 141,-4 6 463,2-3-125,-5 5-36,0 0 1,0 5-116,0 2 0,-4 9 128,0 3 1,-8 0-114,0 4 1,-2-3-11,3 6 1,-5-1-48,1-3 0,0 1-101,4 0 1,-1-4-21,1 0 1,1-5 111,2 1 0,3-1-152,5 2 1,0-8 64,0 4 1,0-3-159,0 2 170,0 1 0,5-2-3,3-3 0,2 0-54,1-3 1,1-3 56,-1 3 0,0-2-288,1 2 0,1-3 92,2 3 0,-3-3-69,4-1 0,0 0 39,-1 0 1,-3 0-546,-5 0 0,0-1 747,0-3 0,4-2 0,-5-6 0</inkml:trace>
  <inkml:trace contextRef="#ctx0" brushRef="#br0" timeOffset="27">24532 2581 7453,'0'-23'-1286,"0"6"1829,0 1 649,0 4 1,1 5-543,3 3-689,-3 3 0,4 2 105,-5 3 106,0 3 0,0 10-74,0 6 0,0 1 75,0 7 1,-3-1-245,-1 4 1,-1 5 99,1-1 0,-1 0-31,-3-4 0,-1 4-29,6 0 1,-1-4-145,4-3 1,0-6-74,0 2 0,4-4 94,-1-4 0,6 1 101,-1-5 0,6-1 16,1-6 1,2 1 62,-2-5 0,-1 3-61,5-3 0,-4 0-58,4-4 0,-1 0 72,1 0 1,1 0-108,-5 0 0,1-4 2,-5 0 1,0-5-477,1 2 602,-6-4 0,-1-5 0,-5-2 0</inkml:trace>
  <inkml:trace contextRef="#ctx0" brushRef="#br0" timeOffset="28">24372 2889 8077,'0'-11'-219,"5"1"116,3 2 1,6 2 133,1 2 0,5 3 17,-1-3 1,3-1 73,1 1 0,0-1-103,-1 1 0,3 2-141,1-6 0,-6 4 85,3-3 0,-7 3-334,-1-4 1,-3 4-99,0-3 469,-6-1 0,-1-8 0,-5-2 0</inkml:trace>
  <inkml:trace contextRef="#ctx0" brushRef="#br0" timeOffset="29">24463 2513 8694,'12'0'96,"-1"0"9,1 0 0,3 0-110,0 0 0,6 0 58,-2 0 0,1 0 0,-1 0 1,1 0 91,-5 0 1,4 3-34,-3 1 1,-1 1 33,-4-1-114,1-3 1,-2 10 63,-2-4 1,-3-1 23,-5 2 0,0 1-57,0 6 1,3 3 33,1 5 0,0 1 11,-4 3 1,0-2-19,0 5 0,0-3-131,0 3 1,0 0 42,0 0 0,0 2-133,0-5 0,0-1 19,0-3 1,1-4 84,3 0 0,-1-5-107,4 1 1,1-2-34,3-2 158,1 1 0,-1-5 35,1 1 0,-1-5 13,0 0 1,1-1-134,-1-2 0,1 0 80,-1 0-237,0 0 1,1 0 76,-1 0 1,-3-4-154,0 0 0,-6-5 327,2 2 0,-3-4 0,-1 0 0</inkml:trace>
  <inkml:trace contextRef="#ctx0" brushRef="#br0" timeOffset="30">24840 2558 8026,'0'-11'246,"0"-1"1,5 2 73,3 3-280,-3 2 204,5 5-151,-8 0 0,8 1-172,-3 3 1,2 2 111,-1 5 0,2 5-171,-2-1 1,0 4 93,0-4 1,2 2-224,-2-2 0,2-2 58,1 2 1,1-3-642,-1 0 548,1-6 0,-1 3 302,1-5 0,-6 0 0,-1-4 0</inkml:trace>
  <inkml:trace contextRef="#ctx0" brushRef="#br0" timeOffset="31">25149 2558 8059,'11'-6'23,"-4"-4"-115,-4 2 297,4 3-177,-6-5 119,4 9-303,-5-4 83,0 10 1,-1 1-26,-3 5 1,-1 2 12,-3 2 0,-2-2 128,2 2 0,2 2-211,-1-2 0,0 0-4,0-3 1,0-1 11,3 0 0,3-3-49,-3 0-21,3-1 0,-3 1-50,0 0 280,1-6 0,3 3 0,-2-5 0,-1 0 0,1 0 0,-8-5 774,9 4-273,-9-4 64,8 5 0,-4 1-72,2 3 0,3 7 29,-3 8 1,3 0-192,1 4 1,-4-3-97,0 7 1,1-3-108,3-1 1,0 1 109,0 3 0,0-3-161,0 3 0,0-3-3,0-1 1,0-1-192,0 1 0,0-5 16,0-3 0,0 2-4,0-2 0,0 0 80,0-3 1,0-1 126,0 0 31,5 1 0,-4-5-55,3 1 153,-3-5 1,0 2 52,3-5 185,-3 0-462,4 0-363,-5 0-785,5 0-147,-3 0-788,3-5 2076,-5 3 0,-5-8 0,-2 4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2T01:27:30.816"/>
    </inkml:context>
    <inkml:brush xml:id="br0">
      <inkml:brushProperty name="width" value="0.09071" units="cm"/>
      <inkml:brushProperty name="height" value="0.09071" units="cm"/>
    </inkml:brush>
  </inkml:definitions>
  <inkml:trace contextRef="#ctx0" brushRef="#br0">20946 9308 7876,'0'-6'-327,"0"-4"222,0 3 152,0 1 525,5 1-379,-4 0 1,4 2 134,-5-4 63,5 4-60,-3-2-53,3 5 173,-5 0-395,5 0 0,1 4-100,6 0 0,-5 4 75,1 0 0,-1 6 19,5 1 0,-5 6 101,1-2 0,-4 2-91,3 2 0,-3 0 132,4 0 0,-1 3-52,5 1 0,-2 3-30,-2-3 1,2 0-46,-3-4 1,2 3-120,-1 1 1,2 1 12,-2-2 0,-3 4 108,-1 4 0,-2 0-125,2 0 1,-3 1 48,3-1 1,-3 4-82,-1 0 1,0 4 63,0-4 0,0 0 1,0-4 0,0 4 39,0 0 1,0 1-3,0-5 1,0 0 243,0 0 1,-1 1-82,-3-1 1,3-4-66,-3 1 1,-1-5-34,1 5 1,-5-6-137,2 2 0,0 1 102,0-2 0,3 1-100,-4-4 1,6-4-68,-2 0 1,3-5 71,1 1 1,1-2-39,3-2 55,2 1 0,6-2 26,-1-3 1,-3 0-40,-1-3 273,1-3-154,3 4-66,1-5-296,-6 0 192,4 0-101,-9 0 150,5 0 33,-1 5 1,-4-2-99,3 4 256,-3 1 0,0 3-55,3 1 1,-3-1 64,3 1 0,-3-1-45,-1 0 0,0 5 169,0-1 0,0 6 96,0 2 0,0 1-113,0 7 0,0-5-9,0 5 0,2-4-89,1 3 1,-1-3-112,2 3 0,1-3 17,-2 3 1,2-4-109,-1 0 0,-1 2-14,4-1 0,-3 1 110,4-2 1,-4-2-103,3 3 0,-3-3 51,4-1 1,-4 0-33,3 0 1,-4 3 51,0 1 1,3 0-113,-3-4 0,2-1 4,-1 1 1,-2 0-124,1 0 0,2 0 113,-1 0 0,0-4 49,-4 0 1,4 0 71,0 4 0,-1-4-76,-3 0 1,0-4 133,0 4 0,0-5-49,0 1 0,0 2-28,0-2 0,-3 1-1,-1 0 1,-5-4 24,1 3 1,2-2 9,-2-1 1,5-1 35,-5 0 1,4 1-34,-3-1 0,3 1-14,-4-1 0,4-3-115,-3-1 1,-1 0-18,-3 0 0,-5 3 102,1-2 0,-5 2 0,1 2 0,-3-5-346,-1 1 1,-3-1-1195,-1 5 1056,0-6 241,5 4 1,-1-8 287,0 1 1,5-1-14,3-2 145,2 0-54,2 0-74,5 0-107,0-5 1,6 2-138,0-5 0,7 6-384,4-2 0,2-1 203,6 1 1,-5-3 375,1 3 0,-2-5 0,-2 3 0</inkml:trace>
  <inkml:trace contextRef="#ctx0" brushRef="#br0" timeOffset="1">21734 10302 7820,'0'-12'0,"0"5"0,0-1-26,0 0 472,0-3 476,0 5-529,0 1-268,0 5 0,0 5 18,0 2 1,0 7-84,0 1 1,0 10 64,0-3 0,0 5-150,0 0 1,1 2 71,3 5 0,-3-3-92,3-1 1,1-1 19,-1 2 0,4 2-76,-5-3 0,5-2 74,-4-1 1,3-4 48,-3-4 1,4 1-142,-4-5 1,1 0 109,-1-3-179,-3-1 1,4 1-96,-5-1-831,0-5 94,0 4 0,0-8 1020,-5 3 0,-2-5 0,-4 0 0</inkml:trace>
  <inkml:trace contextRef="#ctx0" brushRef="#br0" timeOffset="2">21700 10393 7820,'0'-18'0,"0"2"178,0 4 450,0 1 48,0-1-55,0 6-188,0 1-225,5 5 1,1 1-44,5 3 0,2 6 43,2 5 1,-2 6-88,2-2 1,-2 2 112,-2 2 1,5 0-316,-1 0 1,0 0-62,-3 0 0,-5-2-51,1-2 0,-1-1 33,5-3 1,-1-2 82,1 2 1,-1-2-42,0-2 1,0 1 50,-4-1 1,2-3-29,-5-1 1,4-3-79,-5 4 23,1-6 1,-3 3 137,3-5-4,-2 0 162,3 0 1,-4-1-63,3-3 1,-2-2 76,6-5 0,-1-6-79,5-2 0,-1-3-3,1 0 0,-1-3-8,1-1 1,0-1-66,3-7 1,-2 6 21,2-6 0,-2 3-84,-2 1 1,0 2 150,-4 5 1,2 1-77,-5 3 1,0-1 128,-4 5 0,0 3-4,0 5 215,0-1-165,0 2-83,0 1-145,0 5 1,1 9-207,3 2 1,-3 9 125,3 3 0,-3 5 65,-1 6 1,0 1 12,0-1 0,0 2-5,0 2 0,4-3-99,0 3 1,0-6 36,-4-2 1,1 0 8,3 0 0,-2-3 102,6-8 0,-4 1-21,3-5 1,1 0 198,3-3 1,-3-1-86,-1 1 0,0-1-83,0 1 0,0-6 9,-3-2-389,-3 2 1,4-3-597,-5 4 304,0-4 1,0 3 192,0-2 0,-5-3 461,-3 3 0,-2-3 0,-1-1 0</inkml:trace>
  <inkml:trace contextRef="#ctx0" brushRef="#br0" timeOffset="3">22476 10359 7820,'0'-12'0,"0"5"173,0-1 1,0 4 269,0-3-39,0 4 118,0-2-1,0 5-484,5 0 0,-3 6 82,1 6 0,-1 0 38,-2 8 1,0 2 46,0 5 0,0 1-264,0-1 1,-2 1-46,-1 2 0,0 5-20,-5-4 1,6 3 44,-2-7 0,-1 3-144,1-3 0,0-2 177,4-6 0,0 2-93,0-6 1,0 0-220,0-3 229,0-1-535,0 0-122,0-4-109,0-2 781,0-5 1,0-5-1,0-2 1</inkml:trace>
  <inkml:trace contextRef="#ctx0" brushRef="#br0" timeOffset="4">22453 10290 7820,'0'-18'0,"0"2"305,0 5 135,0-6 1,0 4 159,0-2-87,0 7-220,0 3 0,2 5 91,1 0 1,3 2-270,1 1 1,3 9 118,-2 7 1,6 8-117,1 3 1,2 4 89,-2 4 1,-2-1-260,2 5 1,-3-4 6,0 4 0,1-5-115,2 1 1,-3-6 57,4-2 1,-5-5-85,-3 2 0,2-7 66,-2-1 0,2-5 85,1 2 0,-3 0 72,-1-1-64,1 1 1,0-6-462,-1-3-24,-4 3-82,2-3 165,-5-1 1,-1 3-935,-3-5 1362,-3 0 0,-9-4 0,-2 0 0</inkml:trace>
  <inkml:trace contextRef="#ctx0" brushRef="#br0" timeOffset="5">22316 10701 7820,'2'-7'141,"1"-1"0,4 6 136,4-2 1,1 3-45,-1 1 0,6 0 211,2 0 1,2 0-283,2 0 0,5 0 33,2 0 0,0-2-453,0-2 1,-5 3 189,2-3 0,-4 3-429,-4 1 0,-3 0 40,-4 0 1,-1-4 456,1 0 0,-1 1 0,1 3 0</inkml:trace>
  <inkml:trace contextRef="#ctx0" brushRef="#br0" timeOffset="6">22910 10290 7820,'-5'-18'0,"4"2"47,-3 5 0,3-1 387,1 1 163,5-1-180,-4 6 107,4 1-303,-5 5 1,0 5-118,0 3 1,4 7 82,0 4 0,1 4 67,-1 3 0,-3 3-145,3 6 0,-2-1-143,2 0 0,-3-1 74,3-2 1,1 2-145,-1-3 0,4-2 22,-4-1 1,3-3 106,-3-1 0,4-2 168,-5-2 1,5 2-138,-4-6 1,1 0 30,-1-4-88,-3 1-199,4-1-65,-5 1-574,0-6-695,0-1 1106,-5-5 1,-1 0-1004,-6 0 1431,1 0 0,-1-10 0,1-3 0</inkml:trace>
  <inkml:trace contextRef="#ctx0" brushRef="#br0" timeOffset="7">22762 10222 7902,'5'-12'0,"-1"0"122,7-4 0,-1 4-70,9-4 0,0 8 464,4 0 1,0 2-117,0-2 1,-4 2-107,0 2 1,4 3-116,3-3 0,1 2-52,-4 2 1,0 6-37,0 1 0,-2 3-186,-2 2 1,1 3-61,-4 0 0,-5 5 107,-3 0 0,-6-3-98,2 2 1,-3-1 20,-1 1 1,-2 3 9,-6-3 1,-4-3-19,-11-1 1,0-2 49,0-1 0,-1-1-18,-3 0 1,3-3-138,-3 0 0,3-5-982,2 5 1220,4-5 0,1 7 0,6-4 0</inkml:trace>
  <inkml:trace contextRef="#ctx0" brushRef="#br0" timeOffset="8">23481 10233 7902,'7'-5'80,"-2"4"451,-5-9-43,0 8-1,0-3-475,0 5-585,0 5 253,0-3-698,0 8 774,0-4 1,0 2 243,0-1 0,0 1 0,0 3 0</inkml:trace>
  <inkml:trace contextRef="#ctx0" brushRef="#br0" timeOffset="9">23493 10667 8043,'6'0'218,"-1"0"0,-4 1 416,3 3 169,-3-3 190,5 5-155,-6-6-483,0 0 107,5 0-806,-4 5 374,4-4-847,-5 9 1,0-7-47,0 4 0,0-3 863,0 4 0,-5-6 0,-1 3 0</inkml:trace>
  <inkml:trace contextRef="#ctx0" brushRef="#br0" timeOffset="10">24007 10005 7966,'0'-7'-264,"0"1"646,0 2 62,0 3 122,0-4 110,0 5 1,0 6-481,0 6 1,0 0-1,0 7 0,0 4-174,0 4 1,3 1 78,1-2 0,0 0-87,-4 4 1,4 1 60,0 3 1,3-1-261,-3-3 1,4 6-95,-4-6 1,3 6-112,-3-6 1,4-2 49,-5-1 0,5-3 89,-4-1 0,3-2 270,-3-2 1,1 2-95,-1-6 0,-3 0 258,3-3-67,-3-1 16,5 1-197,-5-6-211,4 4-551,-5-9 79,-5 4 0,-2-5 748,-4 0 0,-5 0 0,-2 0 0</inkml:trace>
  <inkml:trace contextRef="#ctx0" brushRef="#br0" timeOffset="11">23767 10119 8069,'6'-12'0,"1"1"-27,-4 0 0,0 3 222,4 0 0,1 1 78,4-5 1,-5 5-52,1-1 1,3 2 28,4-2 1,6-1-78,-2 5 0,2-3 29,2 3 0,4-4-144,-1 5 0,6-1 101,-1 4 1,0 0-165,0 0 1,1 0-6,-6 0 0,5 1-72,-5 3 0,1 2-12,-4 6 0,-2-1-22,-2 1 1,2-1 79,-6 0 0,0 1-141,-3-1 0,-5 4 7,1 1 1,-6 0 89,2-1 0,-8 2-120,-3 2 0,-9 1 49,-3-5 0,-2 4-46,-2-3 1,-1 0 158,-3-1 1,3-3 4,-2-1 1,1 1-2,3-5 1,3 0 155,-1 0 1,10-4-9,-1 1 0,6 1-70,-3-2 341,6 1 6,-3-4-154,5 0 1,5 0 54,2 0 1,3 0 115,2 0 0,3 0-212,0 0 1,6 4-42,-2 0 1,2 1-143,2-1 0,4-2 86,-1 6 1,1-4-77,-4 3 0,0 1-20,0 3 1,-4 1-150,0-1 1,-5 1 76,1-1 0,-3 2-117,0 2 1,-2-2 21,-2 2 1,-3 1 136,-5 0 0,0 3-130,0-4 0,-2 4 70,-1-4 0,-4 4-29,-4-4 0,-4 2 46,-1-2 0,-5-2-128,-2 2 0,0-2 169,-3-2 0,-2 1-2,1-1 1,-3-3 36,3-1 1,-4-3 141,5 4 1,-1-6 231,4 2 0,-2-3-178,2-1 1,3 0 236,8 0 0,1 0 210,-1 0-216,6 0-201,-4 0-224,9 0 0,-4-1-222,5-3-316,0 3 1,1-4-932,3 5 0,2 0 104,5 0 1356,1 0 0,-1 5 0,1 1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2T01:27:30.828"/>
    </inkml:context>
    <inkml:brush xml:id="br0">
      <inkml:brushProperty name="width" value="0.09086" units="cm"/>
      <inkml:brushProperty name="height" value="0.09086" units="cm"/>
      <inkml:brushProperty name="color" value="#FF0000"/>
    </inkml:brush>
  </inkml:definitions>
  <inkml:trace contextRef="#ctx0" brushRef="#br0">8657 14310 7711,'0'-7'-722,"0"-1"965,0 6 13,0-9 0,1 6-110,3-2 1,-3 0 467,3 4-425,-3 1 0,-1-4 227,0 2-484,0 3 159,0-4 1,2 5-126,2 0 1,-3 1 48,3 3 1,-3 2-93,-1 6 1,0 3 15,0 0 0,0 5-40,0-1 71,0 3 60,0 1 1,0 0-7,0 0 1,-1 1 1,-3 2 1,3-2 3,-3 3 1,-1-3-104,1-1 1,-5 0 103,1 0 0,2-2-61,-2-2 0,2-1 49,-2-3-61,-2-2 1,9 3 10,-3-4 1,-1-4-44,1-1 61,0-4-16,4 2 30,0-5 96,6 0 0,0 0-40,5 0 0,2 0 125,2 0 0,-1 0-55,5 0 1,-1 0-78,1 0 0,3 0 134,-3 0 1,2-2-75,2-1 0,-1 1-220,-3-1 1,1 1 125,-5 2 1,0 0-173,-3 0 1,-1 0-442,1 0-382,-6 0 202,-1 0-345,-5 0 1122,-5 0 0,-1 0 0,-6 0 0</inkml:trace>
  <inkml:trace contextRef="#ctx0" brushRef="#br0" timeOffset="1">8840 14619 8064,'5'-12'0,"-4"1"-40,3-1 0,-3 1-73,-1 0 0,1 0 537,3 4-19,-2 2 100,3 0 321,-5 3-727,0-3-2,0 15 1,3 3 49,1 10 0,1 0 21,-1 0 0,-3 1-83,3 2 1,1 0 3,-1 4 0,1-3-103,-1 3 1,-2-4 50,6 0 0,-5-1-10,0-3 0,3 4-108,-3-3 0,2 2 86,-1-6 0,-3-1-94,3 1 1,1-5 27,-1 1-177,0-2 37,1-2-37,-4 1 1,4-5-72,-5 1-156,0-6-442,0 3 753,0-5 1,-10-10-1,-2-2 1</inkml:trace>
  <inkml:trace contextRef="#ctx0" brushRef="#br0" timeOffset="2">9217 14447 7968,'0'-17'-79,"0"-4"44,0 6 1,1 0 107,3 3 1,-3 1-109,3 0 453,-3-1-43,-1 1-72,0 4 0,1 2-93,3 5 0,-3 3-133,3 4 0,-3 2 80,-1 10 1,4 2 24,0 5 0,5 4-105,-1 4 1,-3 0 110,-2 0 0,3 3-155,-3-3 1,5 7 65,-4-7 1,1 2-54,-1-6 0,-3 3 90,3-2 0,1-3-188,-1-2 1,1-2 40,-1-1 0,-3-1 35,3-3 0,1-3-85,-2-4 1,3-1 116,-3 1 0,-1-1-332,1 0 1,-1-3-76,-2 0-713,0-6 400,0 3-1147,0-5 1811,0-5 0,0-6 0,0-7 0</inkml:trace>
  <inkml:trace contextRef="#ctx0" brushRef="#br0" timeOffset="3">9536 14482 8002,'0'-18'0,"0"-2"25,0 4 0,2 1-4,1 4 1,-1 3 445,2 0-262,-3 6 0,0-3 185,3 5-204,-3 0 1,6 6-68,-4 6 1,0 5-6,4 10 0,-3 4 115,4 7 1,-6 3-108,2 9 0,-2-3-266,-2 2 0,3-2 237,1-1 0,0-5-46,-4-3 1,0-4-69,0-4 0,4-2 123,0-5 0,1-1-100,-2-3 1,0-3 56,5-4 1,-5-2-349,5-3 0,-5 4-20,0-4-842,-1-2 36,-2 0 866,0-5 0,-11-5 0,-1-1 0</inkml:trace>
  <inkml:trace contextRef="#ctx0" brushRef="#br0" timeOffset="4">9239 14847 7925,'2'-7'637,"2"-1"-418,2 5 1,10-6 85,3 6 1,3-1 157,1 4 1,5-4-180,2 0 1,3-1 34,1 1 0,5 2-298,-1-6 0,5 4 118,-1-3 0,2 3-1496,2-4 1102,-1 1 0,1-5 0,0 1 0</inkml:trace>
  <inkml:trace contextRef="#ctx0" brushRef="#br0" timeOffset="5">11649 14447 8025,'-4'-11'65,"1"0"1,0-5 172,7 1 0,2 0-36,6 3 0,0-3 0,4 0 0,-2-2 63,5 2-93,0 3 0,0-5 94,0 6 1,-4-1-38,4 1 0,0-1-77,4 1 1,0 0 97,0-1 1,-1 6-270,1 2 1,4 3-16,0 1 0,-5 0-47,-3 0 1,-3 5-20,3 2 1,-7 7-195,0 2 1,-2 4 101,-6-1 0,0-1-43,-4 1 0,-2 0-75,-2 4 1,-3-2 41,-8-2 0,1 2 236,-5-6 0,1 4-111,-1-4 0,-1 0 208,4-3 1,1-1 6,4 0 62,-6-4 1,4 2 259,-2-5-90,8-1 8,-4 2-202,10-3-30,-4 3 0,5-4 0,0 3 0,5 1 126,3 3 1,6 2-106,1-3 1,4 3-33,-4 2 0,4-2-60,-3-2 1,3 2 63,-4-3 0,4 7-142,-4 2 0,2 3 83,-2-4 1,-6 5-91,2-1 1,-6-1 57,3 1 1,-6-1-18,2 1 0,-8 2 7,-3-2 1,-5-1-1,-3 1 1,-3-4-87,-5 4 1,-1-5 103,-2 2 1,2-4-68,-3 0 0,0-1 48,4 1 1,-2-6-79,6-2 0,3-3-82,0-1 86,4 0 0,1-1-74,4-3 0,2-2-207,5-6 1,0 1-325,0-1 0,0 1 56,0-1 652,5 1 0,1-5 0,6-2 0</inkml:trace>
  <inkml:trace contextRef="#ctx0" brushRef="#br0" timeOffset="6">12323 14333 7985,'0'-11'99,"0"-1"99,0 1 100,0 5 16,0-5 77,0 10-14,0-4 0,0 6-184,0 3 1,0 6-24,0 6 1,0 5-113,0 2 0,1 1 101,3 7 1,-3-1-57,3 4 0,-2 4 69,-2 0 0,0 2-74,0-2 1,0-4-48,0 0 1,1-1 24,3-6 1,-3 1-56,3-1 0,-2-7-151,2 3 1,-3-8-116,3 0-70,2 3 1,0-5-273,1 2 1,-1-8 51,-2-3 1,-2-1-115,1 1 0,0-3-156,1 3 805,-3-8 0,4-8 0,-5-5 0</inkml:trace>
  <inkml:trace contextRef="#ctx0" brushRef="#br0" timeOffset="7">12597 14425 7977,'0'-12'0,"1"-3"0,3 0 0,-2-1 109,1 5 1,2 3 91,-1 1 0,0 3 951,-4-4-482,5 6-353,-4-3 0,4 14-326,-5 2 1,0 12 103,0 0 0,0 11 39,0 0 1,0 4-25,0 0 0,0-1-23,0 5 0,2-4-23,2 4 0,-3-6-134,3-2 1,-2-1 26,2-7 0,-3 1 128,3-4 1,1-5-277,-1-3 1,4-2 43,-5-2 1,2-3-1189,-1-1-44,-2-4 1379,3 2 0,-5 0 0,0 1 0</inkml:trace>
  <inkml:trace contextRef="#ctx0" brushRef="#br0" timeOffset="8">12289 14756 7927,'6'-5'144,"-1"2"11,-5-4 1,5 0-155,3 0 0,6 1-43,1 6 0,4-1 897,-4-3-536,6 3 0,0-4 43,6 5 1,0 0 37,-5 0 0,5 0-375,0 0 0,3-4-105,-3 0 0,-1 1-602,-3 3 0,0-4 412,0 0 1,-4 0 269,0 4 0,0-5 0,4-1 0</inkml:trace>
  <inkml:trace contextRef="#ctx0" brushRef="#br0" timeOffset="9">13065 14230 7200,'0'-11'694,"2"5"2,2 2-472,-3-3 1,5 6-53,-2-3 1,-1 4-30,4 4 1,-3 3-5,4 4 0,-5 4 56,5 0 1,-6 6-18,2-2 1,1 6 83,-1 2 0,4 1-80,-4-2 0,-1 0-47,-3 4 0,2-4 47,1 0 0,-1 2-217,2-1 1,-3 3-13,-1-3 0,4 3-39,-1-3 1,1 0 142,-4-5 0,2 1-33,1 0 0,-1-4-34,1 0 1,2-5-140,-1 1 0,0-2-4,-4-1 0,1-1 62,3 0-730,-3 1 357,5-1 0,-6-3-927,0-1 852,0-4 539,0 2 0,-6-10 0,0-1 0</inkml:trace>
  <inkml:trace contextRef="#ctx0" brushRef="#br0" timeOffset="10">13454 14379 7984,'0'-12'1617,"0"1"-1737,5 5 1,-3 1 112,6 5 0,-5 1 206,0 3 0,2 6-136,-1 5-47,0 5 0,0 3 137,0 8 1,-1 0 12,-3 0 0,0 6-53,0-3 0,4-1-58,0-3 0,0-4 215,-4 0 1,4-3-174,-1-4 0,1 2-134,-4-6 0,2 0 33,1-4 1,-1-3-208,1 0 1,-1-5-1680,-2 5 1038,0-5 852,0 2 0,-5-5 0,-2 0 0</inkml:trace>
  <inkml:trace contextRef="#ctx0" brushRef="#br0" timeOffset="11">13225 14390 7993,'8'-11'114,"0"-1"1,3 2 179,4 3 1,6-2 655,-2 5-582,2 0 0,2 3 5,0-3 1,5 2 11,2-6 1,4 4-140,5-3 1,0 3-21,3-4 0,2 4-115,-2-3 1,0 3 104,-4-4 0,0 4-548,-7-3 1,-5 3-280,-3-4 0,-4 5 611,-4-5 0,-2 5 0,3-2 0</inkml:trace>
  <inkml:trace contextRef="#ctx0" brushRef="#br0" timeOffset="12">15418 14322 7963,'0'-12'-420,"0"1"0,1 0 483,3-1 1,3 1 299,4-1 0,0 1 420,1-1-472,-1 1 0,4-4 12,1 0 0,4-2-17,-1 2 1,4 2 19,4-2 1,-3 2-105,2 2 1,4-1 1,0 1 0,-1 3-1,2 1 0,-6 4-213,2-1 0,-8 4-71,-4 4 1,0 4-155,-3 7 1,0 3 98,-8 5 0,0 5-42,-4 2 0,-7 8-291,-4 4 0,-5 2 186,-7 2 0,-5 1-311,-3 2 0,2-4 252,-1 4 1,-1-4 184,-3 4 1,5-3 16,2-4 1,3-3 156,1-5 1,2-4-15,2-4 0,2-3 208,6-4 0,3-4 135,0-7-229,6 2 1,-2-9 94,8 3 1,2-3 58,6-1 1,5-1 241,6-3 0,1 2-320,7-6 0,-1 1-95,5-5 1,-5 1-39,0-1 1,0 5-141,0-1 1,-2 2-42,-5-2 1,-4 3 58,0 5 1,-9-1-619,2-3 0,-7 3-95,2-3 755,-4 3 0,-3 1 0,-7 0 0</inkml:trace>
  <inkml:trace contextRef="#ctx0" brushRef="#br0" timeOffset="13">16069 14288 7916,'0'-12'1024,"0"1"-581,0 4-356,0-3 220,0 9-127,0 6 0,4 4 49,0 10-66,5 0 1,-8 9-41,3 2 1,-3-1 105,-1 2 1,4-1-132,0 5 0,-1-1-28,-3 0 1,0 0 30,0 1 0,0-6 59,0-2 0,0-3-118,0-2 1,0-4-58,0-3 0,4-2-340,0-1-112,0-1-559,-4 0 16,5 1 1,-3-6 1009,6-2 0,-5-8 0,2-2 0</inkml:trace>
  <inkml:trace contextRef="#ctx0" brushRef="#br0" timeOffset="14">16309 14345 7982,'0'-16'769,"0"1"0,1 1-1574,3 7 8,2-4 1902,1 10-795,3-4 0,-9 10 81,3 3 0,-3 8-91,-1 7 1,0 5-36,0 6 1,0 1-186,0-1 1,0 1-13,0 3 0,-4-2-106,1 2 0,-1-6 116,4-2 1,0-4-185,0 0 1,0-5-64,0-2 1,1-5-597,3 1-417,-3-3-590,9 0 1772,-8-6 0,3-1 0,-5-5 0</inkml:trace>
  <inkml:trace contextRef="#ctx0" brushRef="#br0" timeOffset="15">16081 14642 7872,'-7'-6'0,"-2"0"39,6-5 1,4-1 7,6 1 0,9 3 832,3 1-595,2 4 1,-2-7-1,0 2 0,2 2 6,5-2 1,-2 6-416,3-2 1,-3-1 60,-1 1 0,0 0-319,0 4 0,-2 0-143,-2 0 0,2 0 526,-6 0 0,5-5 0,-2-1 0</inkml:trace>
  <inkml:trace contextRef="#ctx0" brushRef="#br0" timeOffset="16">16640 14219 7959,'0'-18'0,"0"-3"-391,0 2 1,1 1 167,3-1 1,-1 1 479,4-1 1,-3 3 147,4 4 0,-6 1 693,2-1-679,3 1 1,-6 3 494,3 1-692,2 4 1,0-2 13,6 5 1,-1 0-244,1 0 0,-1 5 49,0 3 0,5 7 3,-1 4 0,0 3-32,-3 0 1,-2 6-179,-3 3 0,-2 6-15,-5 1 1,0 5-179,0-1 1,-6-2-24,-5 2 1,-1-5 142,-3 1 0,-3-3 137,-1 0 1,-1-5-21,1 1 0,1-6 172,3 2 0,2-3-45,-2-1 1,3-2-33,5-2 1,-2-2 308,5-6-48,0 1 172,4-1-239,0-5 1,2 3 69,1-5 1,5 0-87,7-4 0,-1 0 48,5 0 0,2-1-101,5-3 0,2 1 10,3-4 1,2 3-92,-3-4 0,-2 4-221,-1-3 1,-5 4-452,-3-1 0,-2 2 21,-6-2-949,-4 3 1582,-2-4 0,-5 0 0,0-2 0</inkml:trace>
  <inkml:trace contextRef="#ctx0" brushRef="#br0" timeOffset="17">17211 14310 7954,'0'-11'-310,"0"0"441,0-1 59,5 1 442,-3 4-395,3 2 0,-4 7 96,3 1 0,-3 9-38,3 7 1,-3 2 40,-1 2 1,0 5-178,0 3 1,0 2 26,0 1 1,0 0-55,0 0 0,-4-1-124,0-2 1,1 1 54,3-6 1,0 0 83,0-7 0,0-2-180,0-1-104,0-4 0,1 5-446,3-6-187,-3-4-608,9 3-260,-9-9 1638,5 4 0,-12-10 0,0-1 0</inkml:trace>
  <inkml:trace contextRef="#ctx0" brushRef="#br0" timeOffset="18">16949 14288 7904,'0'-13'0,"0"-2"0,5 2 704,2-2-359,3 2 0,7 5 71,2 1 1,-3 3-200,0-4 0,-2 5 233,1-5 1,-1 5-88,5 0 0,0 1-105,4 2 0,3-4-107,1 1 0,5-1-120,-2 4 1,6-4-358,-2 0 0,2 0-61,-10 4 1,1 0 386,-4 0 0,5 0 0,1 0 0</inkml:trace>
  <inkml:trace contextRef="#ctx0" brushRef="#br0" timeOffset="19">19119 14036 7793,'0'-7'-206,"0"-1"1,1 5 424,3 0 260,-3 1-233,4 2-172,-5 0 0,0 5 26,0 3 0,0 7-7,0 4 1,0 7 6,0 0 0,0 6-2,0-1 0,0 2 6,0 1 1,0 4-78,0 0 0,0-1-95,0-7 1,4 10 218,0-6 1,3 5-182,-3-8 0,4-2 359,-5 1 1,5-3 30,-4 3 0,1-4-349,-1 0 1,1-5 74,2-2 1,0-5-373,-3 1 1,-3-2-39,3-2-790,2 0 617,-5 1 497,4-6 0,-15 4 0,-3-3 0</inkml:trace>
  <inkml:trace contextRef="#ctx0" brushRef="#br0" timeOffset="20">19495 14173 7903,'0'-11'0,"-3"3"213,-1 1 533,0-1-247,4 2-255,0 1 0,0 6-162,0 3 1,0 7 77,0 8 1,0 4 71,0 4 1,0-1-26,0 9 0,0 0-2,0 7 0,0 1-43,0-5 1,0 2 16,0-2 0,4-7 78,0 4 0,3-5-28,-3 0 0,5-5-44,-1-6 1,0-4-80,0 4 0,1-5-139,-5 1 0,3-2-133,-3-2 0,0-3-327,-4-1 1,4-3-1710,0 4 1035,-1-6 330,-3 3 0,-1-5 837,-3 0 0,-2-5 0,-5-1 0</inkml:trace>
  <inkml:trace contextRef="#ctx0" brushRef="#br0" timeOffset="21">19701 14299 7950,'0'-17'0,"4"5"190,0-3 0,3 2 383,-3 1 1,5 5 46,-1-1-392,-3 6 1,3-2 6,-4 8-146,0 2 1,-3 12 110,3 5 1,-3 1 13,3 6 1,-2 1-161,-2 3 1,-2 4 90,-2 0 1,3 0-235,-3-4 1,3-3 85,1-1 0,0-4-127,0 0 0,1-5-102,3-2 1,-1-5-406,4 1 53,-4 3-163,7-6-815,-9 5 1562,4-11 0,-5-1 0,0-5 0</inkml:trace>
  <inkml:trace contextRef="#ctx0" brushRef="#br0" timeOffset="22">19438 14596 7879,'5'-12'1227,"7"6"-887,7 2 1,2 2 190,2-2 0,4 3-318,0-3 1,8-1-27,-1 1 0,3-1-464,-3 1 0,1 3 191,-1-3 0,-4 1-834,1 0 1,-2 0 919,1-4 0,3-1 0,-3-4 0</inkml:trace>
  <inkml:trace contextRef="#ctx0" brushRef="#br0" timeOffset="23">19987 14173 7958,'0'-23'54,"0"1"-104,0-1 1,1 0-25,3 0 1,2 4 166,5 0 1,5 1 224,-1-1 0,4 1 307,-4 3-398,5 3 1,-7-5 3,2 6 1,2 3 113,-2 0 0,2 5-229,-2-5 0,-3 5 48,4 0 0,-2 1-109,1 2 1,-2 4-92,2 0 0,-3 5-211,0-2 1,-5 5 15,1 3 0,-5-1-270,0 5 1,-1-1 205,-2 1 1,-4 2-101,0-1 1,-6-3 349,-1 2 0,-1-3-58,-3 3 0,3-5 282,5 1 1,-3-6-108,2-2 1,3-3 76,1 4 0,2-6 203,-2 2 253,3 2-212,-4-4-262,5 3 0,1-4 24,3 3 1,-2-2-55,6 6 1,1-4 94,6 3 0,-1 1-98,5 3 1,-1 1 44,1-1 0,2 4-63,-2 1 0,2 0-12,-2-1 1,2 2-44,-2 2 1,1 1-163,0-5 1,-4 6-204,-5-2 1,0 1 170,-4-1 1,-2 7-81,-5-4 0,-1 4 49,-3-3 1,-7-1 107,-8 1 0,-3-4 13,-1 0 1,-1-1 21,-2 1 0,1-2 2,-1-6 1,-2 3 116,1-3 0,2 3 20,6-6-110,-3-3 0,10 0 67,-4-5 0,7 0-59,2 0 0,4-1-462,0-3 0,1-2 11,2-6 471,0 1 0,10-6 0,3 0 0</inkml:trace>
  <inkml:trace contextRef="#ctx0" brushRef="#br0" timeOffset="24">20695 14208 7932,'0'-12'-63,"0"6"1,0-1 885,0 4-99,0 1-4,0-3-455,0 15 1,3-1-14,1 10 0,1-3-70,-1 3 1,-3 1-119,3 7 1,1-2-28,-1 5 1,0-3 103,-4 4 0,0-5-57,0 5 0,0-6 59,0 2 1,0-5-35,0-2 0,0 0 9,0-5 1,4 0-291,-1-3-372,1-1-490,-4 1-833,0-1 859,0-5-373,0-1 1381,-5-5 0,-1-10 0,-6-2 0</inkml:trace>
  <inkml:trace contextRef="#ctx0" brushRef="#br0" timeOffset="25">20455 14219 7903,'-7'-17'0,"2"5"473,5-3-303,0 2 0,5 5 307,3 1 1,6 3-147,1-4 1,4 4 135,-4-3 1,6 0-93,-2 0 1,4 2-70,3 5 1,0-4-174,4 0 0,1 0-129,3 4 0,-1 0-389,-3 0 1,2-1 274,-5-3 1,-1 3-1055,-3-3 0,-4 3 1164,0 1 0,0-5 0,4-1 0</inkml:trace>
  <inkml:trace contextRef="#ctx0" brushRef="#br0" timeOffset="26">22590 13819 8034,'0'-7'-328,"0"-1"717,0 5 630,0-2-311,0 0-497,0 4 0,0-3-149,0 8-11,0 7 0,0 3 130,0 5 1,0 1 5,0 2 0,0 5-163,0 0 0,-3 3 71,-1-3 0,-4 3-147,4-3 0,-3 3 51,3-3 1,0 0-48,4-5 0,-1 0 97,-3-3 1,3 1-1,-3-4 0,3-1-89,1-4 1,1 1 59,3-1 1,-2-3 95,6-1 1,-4-3-71,3 4 1,6-6 74,6 2 1,3-3-49,1-1 1,-1 0-9,1 0 1,4-1-82,0-3 1,-1 3-143,-3-3 1,-1 2-71,-3-2 1,1 3 91,-5-3 0,4 3-751,-4 1 319,1-6-621,-5 5 198,-5-4 474,0 0 0,-6 2 288,0-4 1,0 3 228,0-4 0,0 5 0,0-5 0,0 4 0,0-3 0,-2-1 0,-2-3 0,3-1 0,-4 1 0,5-1 60,0 1 1,-4-1 138,0 1 0,1 3 430,3 1 0,0 3 96,0-4 637,0 6-443,0-3-331,0 5 0,0 5-462,0 2 0,0 9 115,0 3 1,0-2-178,0 3 0,0-1 16,0 3 0,0 5-105,0 0 0,0-1-158,0-3 1,0 0 93,0 0 1,0-2-18,0-2 1,0 2 94,0-6 0,0 2-43,0-2 1,0-6-50,0 2 1,3-2-461,1 2-174,0-4-699,-4 3-323,0-9 1759,0 4 0,0-5 0,0 0 0</inkml:trace>
  <inkml:trace contextRef="#ctx0" brushRef="#br0" timeOffset="27">23241 14128 7937,'0'-12'-79,"6"-3"40,1 0 0,-1 1 273,2 6 1,-4-1 41,4 5 569,-6 1-578,3 3 0,-5 1-157,0 3 0,0 7 171,0 8 0,0 4-111,0 4 0,0 2 52,0 5 0,0 2-20,0 2 1,0-7-60,0 4 0,4-7 35,0 2 1,1-5-187,-1 2 0,-3-7-31,3-1 1,1-5-153,-1 2 0,-1-4 89,-3 0 1,2-2-415,1-2-1413,-1 2 1929,3-4 0,-5 0 0,0-1 0</inkml:trace>
  <inkml:trace contextRef="#ctx0" brushRef="#br0" timeOffset="28">22910 14036 8009,'5'-16'0,"7"3"0,7-2 0,7 3 100,5 5 1,1-2-159,-2 5 0,3-1 878,-2 1 0,-2 3-138,1-3 0,-1-1 83,2 1 1,1 0-279,-6 4 1,6-3-209,-2-1 1,2 0-113,-1 4 1,0 0 73,-4 0 1,5 0-243,-2 0 1,-1 0 104,2 0 1,-7 0-509,-1 0 1,-2 0-651,-6 0-722,1 0 939,-10 0 0,-3 0 837,-11 0 0,-10 0 0,-11 0 0</inkml:trace>
  <inkml:trace contextRef="#ctx0" brushRef="#br0" timeOffset="29">8303 15464 7936,'11'0'437,"1"0"-154,-1 0-206,-4 0 1,3 0 187,-3 0-165,3 0 1,2 0 44,-1 0 0,1 0-27,-1 0 0,1 0-36,-1 0 0,0 0-23,1 0 1,3 0-138,0 0 1,6 0 117,-2 0 1,2 0-17,2 0 0,0-4-25,0 0 1,3 0 43,1 4 1,0-1 97,-4-3 0,-2 3-95,-2-3 0,3 3 124,-3 1 0,2 0-101,2 0 0,-1 0 6,-3 0 1,2 0-58,-2 0 1,4-4-12,4 0 1,-3 1 32,3 3 0,2-2 17,1-1 0,-1 1-137,2-2 0,-1-1 113,5 2 0,-4-3 98,4 3 0,-4 0-44,7-4 1,-1 4 112,1-1 1,-1 2-251,5-2 0,-4 3 127,4-3 1,-4 2-129,4 2 1,4-1 70,3-3 1,6 3-168,-2-3 0,-1 3 190,1 1 1,1-4-120,3 0 0,0-1 26,0 2 1,-4 1-1,0-2 1,-1 2 50,2-2 0,0 3-2,-4-3 0,1-1 131,-2 1 0,-2-1-128,3 1 1,-4 3 128,0-3 1,4-1-110,-1 1 1,4 1-25,-3 3 0,3-4-14,-3 0 0,4-1-129,0 1 1,-2 3 123,1-3 0,-4 1-19,5 0 0,-6 1 3,1-1 1,-2 1 0,-1 2 1,-4 0 132,0 0 1,-4 0-103,4 0 0,-5 0 138,1 0 1,-3 4-45,-1 0 1,2 1-45,2-1 0,-1-3-32,5 3 0,-4-3 44,4-1 0,-1 0-131,5 0 0,0 0 102,0 0 0,-2 0-121,-2 0 1,2 0 87,-2 0 0,-1-1-7,1-3 0,-6 3 37,2-3 0,2-1 6,-2 1 0,5-1-27,-1 1 0,-1 3 2,0-3 0,1 2-1,4-2 0,3 1-147,1-4 1,-1 4 134,-3-1 1,0-1 14,-1 1 0,5 1 100,-1 3 0,1-4-74,-4 0 1,-1 0 3,1 4 1,0 0-12,-1 0 1,1-4 8,0 1 0,-1-1-38,1 4 1,4 0 32,-1 0 0,4-2-37,-3-1 0,3 1-2,-3-1 1,3 1-7,-4 2 0,5-1 8,-5-3 0,5 3-5,-5-3 0,4 2 5,-3-2 0,-1 3 6,-3-3 1,0 1 107,-1-1 1,-3 3-101,0-3 0,-1 3 107,1 1 0,2 0-66,-2 0 0,1-4 15,-1 0 0,4 1-57,-1 3 0,1 0-2,3 0 0,2-2-52,-1-1 0,3 1 79,-4-2 1,5-1-124,-5 2 0,1-1 95,-5 4 1,1-4-42,0 0 1,-2 0 25,-2 4 0,2-3 49,-2-1 0,-1 0 16,1 4 0,0-1 13,3-3 1,2 3-68,3-3 1,-3 3 16,2 1 1,1 0-76,-5 0 0,4-4 72,-7 0 1,2 0-56,2 4 1,-1-4 41,1 1 0,0-1-17,-1 4 0,-3-4 3,0 0 0,0 0 10,4 4 1,-2-4 12,-2 1 0,2-1-14,-2 4 0,3-4 13,0 0 0,2-1-9,3 1 1,-7 3 11,3-3 1,1-1-12,2 1 0,3 1-1,-6 3 0,2-4 2,-6 0 1,6-4-1,2 5 1,3-3 36,-4 3 0,1 1 4,-4-1 1,3-2 46,1 1 0,3-1-68,-4 1 0,1 3-56,-4-3 0,4 1 8,4-1 1,-2 3-103,1-3 0,-1 2 111,1-2 1,6 3-14,-6-3 1,4 1 0,-7 0 1,4 1-4,-1-2 1,-1 2 134,2-2 0,-2 3-128,1-3 1,0-1 125,1 1 1,-5-3-50,8 3 0,-2-1-33,2 1 0,0 1 23,0-4 1,4 4-192,0-1 0,1-1 152,-1 2 0,-5-3 22,5 3 0,-5 1-127,5-1 0,-3-3 62,-1 3 0,-4-5-150,1 4 1,-5-1 237,4 1 1,-3 3 125,3-3 0,-3-1-124,3 1 1,-4-3 13,5 3 1,-1 0-123,4 4 1,-4-1 109,1-3 1,-1 3-202,4-3 1,-4-1 51,1 1 1,-5 0 8,5 4 1,-6 0 43,1 0 1,-2-3 51,-1-1 0,0 0-90,-1 4 0,-3-1 193,0-3 0,0 3-49,4-3 0,-2 2-46,-2 2 1,2 0-83,-2 0 0,6-1 89,2-3 0,-1 3-187,-3-3 0,0 3 93,-1 1 1,0-1-1,-3-3 1,-2 3 56,-2-3 0,-2 3-4,2 1 1,-3 0 197,0 0 1,-4-2-210,4-1 1,-4 1 375,8-2 1,-8 3-350,0 1 0,-2 0 193,1 0 1,3 0-198,-2 0 1,-2 0 91,1 0 1,-4 0-89,0 0 1,4 0-3,0 0 1,-1 0 4,2 0 1,-2 0-13,1 0 0,2 0 7,-5 0 1,1 0-5,-2 0 0,0 0 12,4 0 1,-3 0-2,3 0 0,-3 0-1,3 0 0,-4 0-1,0 0 1,-1 0-2,-3 0 1,0 0 5,-3 0 0,3 0-7,-3 0 1,1 0 77,-1 0 0,2 0-69,-1 0 0,1 0-34,2 0 1,0 0 37,0 0 1,-4 0-27,0 0 1,-5 0 135,1 0 52,-2 0 0,-2 0 5,0 0 0,-3 0 17,0 0 21,-6 0-47,3 0-522,-5 0 0,-5 0-439,-2 0 1,-14-5 790,-5-2 0,-11-4 0,-4 0 0</inkml:trace>
  <inkml:trace contextRef="#ctx0" brushRef="#br0" timeOffset="30">9080 15944 7890,'-7'0'1129,"-3"0"-926,9 0 1,-4 5-73,5 2 1,0 5 261,0 3-220,5 3 0,-3 6-60,6 2 77,0 4-605,-2 9 530,4-4 0,-9 5-76,3-6 1,-3 5 77,-1 3 1,0-1-13,0 1 1,4-9-50,0 1 1,1-4-175,-1 1 1,-2 1-138,6-6 198,0 1 0,-1-8-99,1 0 1,-2-5 119,2 1 1,1-2 142,-5-2 1,3-3-194,-3 0 0,1-5-918,-1 5 308,-3-6-123,4 4 819,-5-6 0,-5 0 0,-1 0 0</inkml:trace>
  <inkml:trace contextRef="#ctx0" brushRef="#br0" timeOffset="31">8885 16138 7906,'0'-18'24,"0"1"1,4 6-25,0 0 0,0-1 0,-3 2 211,3 2 0,-2 0 326,6 4 0,-4-4-230,4 4 0,-1 0-93,5 4 0,4-1-84,3-3 0,3 3-76,0-3 1,3 3 18,1 1 1,0 0 91,4 0 1,-1 5-214,2 3 1,0 1-66,-4-2 1,1 3-91,-1-2 0,-4 2 34,-1 2 1,0-1-98,-7 0 0,0 1 131,-3-1 0,-5 1-86,1-1 1,-5 2 106,0 2 1,-3-2 16,-3 2 0,-9 1 65,-7 0 0,-2 0-8,-2-1 0,-1-2 34,-3 2 0,-1-2 0,-2-2 0,-2 1 116,5-1 0,4-3 460,4-1-179,0-4 277,2 7-153,0-9-65,11 5-224,1-6-112,15 0 0,-1 0 4,10 0 1,0 3 3,4 1 0,4 4-178,4-4 1,-1 4 46,5 0 0,-7-2-49,6 2 1,-6 0 62,2 3 0,-3 0-133,3 1 0,-6-1 58,-1 1 1,-1 3-42,-7 0 1,-4 4 30,-3-4 0,-5 4-94,0-3 0,-1 4 33,-2-1 0,-5 1 25,-3-1 1,-7 3 42,-4-3 0,-4-1 51,-4 1 1,3-5 125,-3 1 0,0-4-78,0-3 1,-4-2 149,5-2 1,-1-3 28,4 3 1,0-6 186,1-2 0,4-5-311,3 1 0,2 2-207,2-2 1,4 1-1584,3-5 1709,3 1 0,1 0 0,0-1 0</inkml:trace>
  <inkml:trace contextRef="#ctx0" brushRef="#br0" timeOffset="32">12483 15932 7848,'0'-6'881,"0"1"344,0 5-987,5 10 0,-4 0 335,3 13-365,-3-3-100,5 13 1,-5-4-47,3 6 1,-3 3 84,-1 0 0,4 4-192,-1-4 0,1 1 104,-4-1 1,0-7-70,0-1 1,4-1-357,0-2 289,0-6 1,-3 0-78,3-6 0,-3 0-98,3-3-43,2-1 220,-5 0 0,6-4-538,-3-3 393,-3-3 0,5-1-422,-2 0 1,-3-1 641,3-3 0,2-3 0,1-4 0</inkml:trace>
  <inkml:trace contextRef="#ctx0" brushRef="#br0" timeOffset="33">12140 16058 7830,'0'-17'220,"0"5"0,5-10-141,3 3 1,7-1-408,4 1 288,3 2 1,-3 2 558,0 0 1,1-1-192,7 5 0,1 0-48,2-1 0,7-3-117,-3 0 1,4-1-62,1 5 0,-4 5-22,3 2 0,1 3-124,0 1 1,-5 0 48,-4 0 1,-4 9 110,0 2 0,-7 8-217,-3 0 0,-5 3 30,-3 0 1,-3 3-99,-5 1 0,-3 0 37,-5 4 0,0-1-92,-11 2 1,-2-3 65,-5-6 1,4 0 113,-5-3 0,6 1 96,-6-4 1,7-5-124,1-3 1,1-5 313,-1 5 1,3-5 115,4 0 299,1-1-6,4-2-16,-3 0-511,9 0 0,-3 0-32,8 0 0,2 0-104,6 0 1,4 0 31,3 0 0,7 0-34,0 0 0,2 0 56,-1 0 0,-3 5-174,3 2 0,-3 0 26,-1 0 0,-4 1-40,0 3 1,-2 1 26,2-1 1,-2 1 33,-6-1 1,-1 2-39,-2 2 1,1-1 75,-5 5 0,-3-1-49,-9 1 1,0 2 33,-11-2 0,-6-1 62,-5 1 0,1-1-54,-2 1 0,1-3 233,-4-4 1,4-5 80,4 1 0,-1-2 91,4 2 0,-1-3-32,9-5 1,0 0-77,3 0 1,5 0-1006,-1 0 633,6 0 0,-4-1-460,6-3 0,2 1 588,2-4 0,7-1 0,7-3 0</inkml:trace>
  <inkml:trace contextRef="#ctx0" brushRef="#br0" timeOffset="34">20169 15567 7798,'0'-12'-929,"0"1"940,0-1 0,0 1 699,0 0 102,0-1-510,0 1 0,0 3 434,0 0-196,0 6-94,0-3-103,0 5-197,0 10 0,0-1 26,0 10 0,0 5-44,0 6 1,0 1-128,0 3 1,-4-1 40,1 9 0,-6-1-104,1 1 0,-2 3 5,-1 1 0,3-5 18,0 0 1,2 0-5,-2-3 1,-1-4-124,6-3 1,-1-6 90,4 2 0,-4-4-4,0-4 0,0 1 67,4-5-2,0-5-8,0 1 1,2-10-342,2 3-101,-3-3-324,4-1-309,-5 0 1097,0-5 0,0-2 0,0-4 0</inkml:trace>
  <inkml:trace contextRef="#ctx0" brushRef="#br0" timeOffset="35">20169 15692 7835,'0'-17'0,"0"-1"323,0 3-202,5 2 1,-2-6 111,4 7 1,0-2 750,0 7-230,-1 2 147,-1 0-619,-4 5 0,5 1-24,-2 3 1,-1 3-11,4 9 1,1 1-33,3 6 0,-1 5 13,-2 3 0,2 0-51,-2 0 1,2 2-14,1-3 1,2 3 20,2 1 1,-2 1-113,2-1 1,-1 0-183,1 0 1,-6-3 74,3-1 0,-3-4-66,2 0 0,0-3 31,1-4 1,-1 2-129,1-6 0,-1 0 15,0-4 0,-3 1 144,0-1 0,-5-3-9,5 0 41,-5-6 0,3 3-472,-2-5 134,-3 0-464,4 0 0,-6 0 17,-3 0 0,-2 0-916,-6 0 1706,-4 0 0,-2-5 0,-5-1 0</inkml:trace>
  <inkml:trace contextRef="#ctx0" brushRef="#br0" timeOffset="36">20055 16103 7781,'0'-6'2048,"0"-4"-1628,0 2-386,10 3 1,-1 0 145,10 5 1,0 0 223,4 0 0,5 0-263,2 0 1,3 0-48,2 0 1,-2 0-250,-3 0 1,3 0-454,-2 0 0,-4 0 608,0 0 0,2 5 0,0 2 0</inkml:trace>
  <inkml:trace contextRef="#ctx0" brushRef="#br0" timeOffset="37">22990 15418 7881,'0'-11'153,"1"-1"364,3 1 136,-2 5-196,3-5 481,-5 10-294,0-4-616,0 5 1,3 6 141,1 6 0,0 9 10,-4 10 1,0 3-21,0 4 1,-1 3-27,-3 4 0,1 0-122,-4-3 1,0 2-1,0-2 0,-2-1-87,5 1 1,-3-7 65,3-1 0,0 1-61,4-5 0,0-2 88,0-1 1,0-7-126,0-1 1,0-5-3,0 1 0,0-6-205,0-1 0,0-5-458,0 5 192,0-5 184,0 2 1,0-21 0,0-3 0</inkml:trace>
  <inkml:trace contextRef="#ctx0" brushRef="#br0" timeOffset="38">23002 15452 7841,'5'-11'343,"-4"-4"475,3 0-596,-3-1 0,0 6 40,3 3 529,-3 1-156,4 1-374,-5 4 0,6 2-157,1 11 0,-1 6 88,2 8 0,0 0-8,3 4 1,-1 4-68,-2 4 1,2 6 67,-2-3 0,2 3-183,1-3 0,4 4-8,1-3 1,0-3-3,-1-1 0,-1-2 35,5-2 1,-1-1-167,1-3 1,3-3 22,-3-8 1,-1 1 144,1-4 1,-4 3-232,4-4 0,-5-4-74,1-3-688,-2 0 67,-2 3 352,-4-5 0,-4-1 64,-6-5 481,-4 0 0,-14 0 0,-3 0 0</inkml:trace>
  <inkml:trace contextRef="#ctx0" brushRef="#br0" timeOffset="39">22933 15898 7824,'-6'-1'705,"2"-3"1,4 2-699,4-1 0,3 0 29,9-1 1,1 3 117,6-3 0,1 3 51,3 1 1,2 4 285,5 0 1,-1-1-112,-2-3 1,2 2-110,-3 1 1,-2-1-789,-1 2 0,-4-3 172,-4-1 345,-3 0 0,-4 5 0,-1 1 0</inkml:trace>
  <inkml:trace contextRef="#ctx0" brushRef="#br0" timeOffset="40">15727 15989 7838,'0'-11'-372,"0"-1"1,0 5 678,0-1 0,0 4 478,0-3-487,-6 4 1,4-3-46,-6 2 55,6 3-67,-8-4-56,3 5 0,-4 0-150,-1 0 0,1 0 110,0 0 0,-1 0-176,1 0 0,-1 1 40,1 3 1,-4-2-66,-1 6 0,1-2-70,4 2-55,-1 2 219,6-4 1,-4 2-47,2 0 1,2-2 31,-2 2 1,6 2-86,-2-3 1,3 3 76,1 2 0,0-4-52,0-1 1,0 2 44,0 6 1,5-2 63,2 2 1,5-2-51,3-2 0,3-3 7,5-1 0,-1 1-22,1 4 0,0-5 12,0 1 0,0-2 3,0 2 0,-2 1 3,-2-6 1,2 6-55,-6-1 0,0 2 42,-4 1 0,-4 1-138,-3-1 1,-3 5 24,-1-1 0,-1 4-85,-3-4 1,-6 5 118,-6-1 1,-4-1 21,1 1 0,-4-1 22,-3 1 0,2-1-49,-3-3 0,3-2 142,1 2 1,1-6 2,3-2 1,3-4 268,4 1-369,1-3 0,3-1-347,1 0-349,4 0 1,-2-5 66,5-3 654,0-2 0,5-6 0,2-2 0</inkml:trace>
  <inkml:trace contextRef="#ctx0" brushRef="#br0" timeOffset="41">16035 15978 7821,'0'-12'-52,"0"6"52,0 1 1256,0 5 0,-1 6-1078,-3 6 0,3 0-55,-3 7 1,-1 2-22,1 5 1,-4 2-121,4 3 149,-4 2 0,2-4-82,-1 5 0,-2-1-98,5-2 0,-3 0-235,3-4 1,-1 0 165,1-4 1,3-2-123,-3-2 0,3-2 63,1-6 0,0-3-304,0-1-88,0-4-11,0 2 324,0-5 1,5-5 0,1-2 0</inkml:trace>
  <inkml:trace contextRef="#ctx0" brushRef="#br0" timeOffset="42">16012 16035 7783,'0'-17'0,"-4"9"256,0-4 2,1 3-70,3-2 219,5 4-117,-4-3 601,4 9-537,0-4 0,0 14-193,3 2 0,2 8 40,-2 0 0,2 4-210,1 4 1,-1 2-23,-2 5 1,2-1-52,-2-2 0,2 2-3,1-3 0,2-2 42,2-1 0,-2-4-246,2-4 0,-1-2 100,1-1 0,-2-8-64,2 4 0,-2-3 59,-2 2 1,1-4-322,-1-4-55,1-1-239,-1 3 342,-5-4 0,-2 4 467,-8-5 0,-2-5 0,-5-1 0</inkml:trace>
  <inkml:trace contextRef="#ctx0" brushRef="#br0" timeOffset="43">15932 16298 8884,'12'0'570,"-1"0"1,4 0-552,0 0 108,6 0 0,-4 0-31,6 0 0,0 0-100,0 0 1,-4 0-106,0 0 1,-5 0-274,1 0 1,2 0-917,-2 0 669,0-6 629,-8 5 0,8-9 0,-3 4 0</inkml:trace>
  <inkml:trace contextRef="#ctx0" brushRef="#br0" timeOffset="44">16218 16069 7838,'0'-6'0,"1"-3"590,3 5-313,-3-5 0,5 8 629,-2-3-548,-3 3 1,8 2-342,-5 3 0,4-1 161,-4 4-152,4 1 0,-5 4-173,5 4 1,-5-4 158,5 4 0,-2-4-78,2 0 0,2-1-310,-2 1 225,-3-1 1,5-1-240,-2-2 1,2-2 129,1-2 1,1-3-31,-1 3 0,0-3 110,1-1 0,-5 0-6,1 0 0,0-1-1,3-3 1,-3 3-73,-1-3 0,-3-1 259,4 1 0,-6-5 0,3 3 0</inkml:trace>
  <inkml:trace contextRef="#ctx0" brushRef="#br0" timeOffset="45">16560 16058 7772,'0'-8'269,"0"1"1,4 3 163,0-4-176,0 6 110,-4-4-526,0 6 1,-5 0-94,-3 0 1,2 0 88,-2 0 0,0 4-409,-3 0 378,5 5 1,-5-3-123,4 6 1,-2-5 44,1 1 1,0 0 102,4 3 0,0-3 168,4-1 0,0 1 0,0 3 268,0 1-191,0-6 587,0 4-263,0-3 22,-5-1 219,4 4 93,-5-4-286,6 6 1,0 3 49,0 0 0,0 0-108,0-3 1,0 1 78,0 2-235,6-3 0,-5 9-190,3-6 1,1 2 113,-1-2 1,1-3-191,-2 4 1,-1-4 182,1 0-95,4-1 1,-5 1-63,6-1 1,-6-3-60,2-1 1,1-3-10,-1 4 0,0-4-47,-4 3 0,1-3-1074,3 4 594,-3-6-1493,4 3 2093,-5-5 0,-5 0 0,-1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2T01:27:30.874"/>
    </inkml:context>
    <inkml:brush xml:id="br0">
      <inkml:brushProperty name="width" value="0.09086" units="cm"/>
      <inkml:brushProperty name="height" value="0.09086" units="cm"/>
      <inkml:brushProperty name="color" value="#FF0000"/>
    </inkml:brush>
  </inkml:definitions>
  <inkml:trace contextRef="#ctx0" brushRef="#br0">16937 15715 7722,'0'-11'-241,"0"-1"428,0 1 1,1 3 413,3 1 1,-3 3-178,3-4 1,-1 6 355,1-2-630,-3 3 0,4 2 79,-5 3 1,1 2-156,3 5 1,-3 6 84,3 2 1,-3 3-55,-1 0 1,0 6-23,0 3 0,0 3-188,0 4 0,0-2 67,0 2 0,2-3-49,1-1 0,0-1-82,5-2 0,-2 1 82,2-6 1,2-3-92,-3-4 0,2-1 38,-1 1 1,2-1-172,-2-3 230,2-2 0,0 3-13,-2-4-130,2-6 0,-8 3-43,6-5-600,-6-1 255,3-3 612,-5 0 0,-5-5 0,-1-1 0</inkml:trace>
  <inkml:trace contextRef="#ctx0" brushRef="#br0" timeOffset="1">16846 15784 7780,'0'-12'0,"0"0"264,0-4 0,0 4 0,0-4 0,1 4-20,3 0-1,2 5 15,6-1 1,3 0 249,0-3 1,5 3-236,-1 1 1,3 3-56,1-4 0,1 6-6,3-2 0,-2 3-26,5 1 1,-3 0-177,4 0 44,-6 0 1,2 1-204,-8 3 0,1 2 95,-5 6 1,0-1-38,-3 0 1,-5 1 14,1-1 0,-5 2-259,0 2 0,-3 2 31,-3 2 0,-4 2-85,-4-2 0,-2-1 93,-2 1 1,-3-1 82,-5 1 0,2-3 249,2-4 0,-3 2-114,3-3 0,1 3 72,-1-6 1,5-2-61,-1 2 1,6-6 577,2 2-265,4-3-18,-2-1 1009,5 0-821,5 0 0,3 0-111,7 0 0,-1 0-16,5 0 1,0 0-118,4 0 1,3 0-80,1 0 0,3 4 16,-3 0 0,0 4-130,-4-5 0,-1 6 73,1-1 1,-4 3-144,0 5 1,-3-4-174,3 3 0,-5 3 110,1 1 0,-2-2-137,-2-2 0,-5 1 67,-2 0 1,-3 3 15,-1-4 0,0 0-12,0-3 1,-5 0 26,-2 4 0,-9-5 91,-3 0 0,-2 1 3,-2-5 1,-5 2 159,-2-1 0,-3 1-48,-2-5 1,1-1 231,0-3 0,1 0-111,2 0 0,5 0 377,7 0 1,-2 0-198,6 0 1,4 0 320,3 0-207,6 0-298,-3 0-600,5 0-209,0-5 0,1 4 317,3-3 0,2 3 361,5 1 0,6-5 0,1-1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2T01:27:29.525"/>
    </inkml:context>
    <inkml:brush xml:id="br0">
      <inkml:brushProperty name="width" value="0.09086" units="cm"/>
      <inkml:brushProperty name="height" value="0.09086" units="cm"/>
      <inkml:brushProperty name="color" value="#FF0000"/>
    </inkml:brush>
  </inkml:definitions>
  <inkml:trace contextRef="#ctx0" brushRef="#br0">10918 2101 8007,'0'-6'-860,"2"1"1169,1 5 5,-1 0-107,8 0-9,-9-5-153,9 4 0,-7-4 41,4 5 366,-4 0-231,7 0 1,-7-2-254,4-1 0,-3 1 163,4-2 1,-1 3-80,5 1 0,-5 0 56,1 0 1,0-1 18,3-3 1,2 3-20,2-3 1,-2 1-11,2 0 0,1 1-5,0-1 0,0 1-10,-1 2 0,-1-1-42,5-3 1,-5 3 68,1-3 0,-2 3-16,-1 1 0,-1 0-3,0 0 1,1 0-8,-1 0 1,1 0-35,-1 0 0,0 0-14,1 0 0,-1 0 5,1 0 1,-1 0-18,1 0 1,3 0 152,0 0 0,4 0-637,-4 0 0,6 0 357,-2 0 1,2 0 121,2 0 0,-4 0-34,0 0 0,0 0 36,4 0 1,-4 0-48,0 0 1,-4 0 44,4 0 1,-3 0-48,3 0 0,-2 0 60,2 0 0,3 0-27,-3 0 0,-1-4 25,1 0 0,0 0-25,4 4 1,0 0 36,-1 0 1,-1 0-27,2 0 0,-7 0-29,7 0 1,-3 0 31,3 0 0,-4 0-40,0 0 1,0 0 23,4 0 1,-1 0-6,-3 0 0,2 0-28,-2 0 1,4 0 27,4 0 0,-3 0-5,2 0 1,4-1 2,0-3 1,2 3 7,-2-3 1,2 3 26,-5 1 0,3-1 4,-3-3 0,3 3 7,-3-3 1,1 3-33,-2 1 0,-1-4-6,1 0 1,2 0 15,-1 4 1,4 0-17,0 0 1,2-4 12,1 1 0,0-1-94,1 4 1,-2-4 55,-3 0 1,6 0-11,-6 4 0,4 0 73,-7 0 0,5 0-51,-2 0 1,-1 0 119,2 0 1,-4 0-115,3 0 1,0 0 98,5 0-86,-1 0 0,1 0 4,4 0 1,-4-3 3,3-1 1,-2 0-104,-2 4 96,-5 0 1,4 0-96,-2 0 93,-4 0 0,6-1 28,-2-3 0,-2 3 5,2-3 0,-5 3-28,5 1 0,-5 0 0,5 0 0,-6 0 9,2 0 0,1 0 5,-2 0 1,2 1-78,-1 3 61,-3-3 0,8 4-22,-6-5 1,2 0 33,-1 0-10,-3 0 1,4 0 0,-5 0 0,0 0 19,0 0 1,-1 0 2,1 0 1,0 4-23,0 0 0,0-1 5,0-3 0,-1 0-47,1 0 38,-5 0-14,4 0 1,-8 0-5,5 0 15,0 0 1,2 0 3,-2 0-4,3 0 1,-4 0-25,4 0 1,1 0-6,0 0 1,-1 2-5,-3 1 1,2-1 0,-2 2 1,3-3-145,1-1 162,-5 0-12,3 0 1,1 0-13,4 0 15,1 0-48,-4 0 1,3 0-11,1 0 1,4 0 48,-5 0 1,1 0 2,-4 0 0,0 0 15,-1 0 0,1-4 5,0 0 0,0 0 15,0 4-40,0 0 39,-1 0 0,1 0 1,0 0 1,0 0-7,0 0 0,3-1 8,1-3 1,0 3-14,-4-3 0,1 3-3,2 1 0,0 0 25,4 0 0,-3-4 2,3 0 1,-4 1 28,0 3-51,-2 0 1,3 0 82,0 0 1,-3 0-59,-1 0-30,-3 0 1,8 0 10,-5 0 1,0 0-12,-1 0 0,1 0-4,0 0 0,4 0 10,-1 0 1,5 0-10,-4 0 1,-1 0-4,-3 0 10,0-6 0,0 5 1,0-4-15,-1 5 11,1 0-56,-5 0 0,2 0-5,-4 0 1,4 0 38,-1 0 0,-1 0-8,1 0 1,-2 0 46,2 0 1,2 0-2,-6 0 0,1 0 95,0 0-121,-4 0 3,5 0 1,-2 0 280,0 0-125,6 0 0,-5 0 11,3 0-125,3 0 0,-8 0-19,5 0 0,-4 0 0,4 0 0,-5 0-5,1 0-16,-2 0 1,-2 0-134,1 0 165,-6 0 11,-1 0-73,0 0 39,-4 0 166,10 0-158,-10 0 112,9 0 222,-9 0-113,9 0 271,-8 0-635,3 0-4713,-5 0 4843,-5 0 0,-7 0 0,-5 0 0</inkml:trace>
  <inkml:trace contextRef="#ctx0" brushRef="#br0" timeOffset="1">11718 2284 7379,'0'-6'182,"0"1"1,-1 5 604,-3 0-592,2 0 1,-4 0 352,2 0-116,3 0-365,-4 0 0,5 1 77,0 3 0,0 2 39,0 6 1,0 0-141,0 4 1,0-3 131,0 7 0,0-1-263,0 3 0,0 5 124,0 0 1,0-1-206,0-3 1,0 4 63,0-1 1,0 1-107,0-4 0,0-4 13,0 0 0,0-5 28,0 1 127,0 3 0,0-5-17,0 2 1,0-6 295,0-2-203,0-4 288,0 2 362,0-5-479,5 0 1,-2-1-75,4-3 0,-3 3-56,4-3 0,-1-1 43,5 1 0,-1-1-101,0 1 0,1 3 79,-1-3 0,1 3-87,-1 1 1,1-4 62,-1 0 1,0 0-145,1 4 1,-1 0 32,1 0 0,-1 0 39,1 0 0,0-3 11,3-1 0,-2 0-14,2 4 1,-6 0-780,-1 0 263,-1 0-1192,0 0 1712,-2 0 0,-5 0 0</inkml:trace>
  <inkml:trace contextRef="#ctx0" brushRef="#br0" timeOffset="2">11706 2593 8114,'8'-11'166,"0"4"0,-1-2 353,5 5 0,-5 0 152,1 4-493,-1 0 1,6 0-113,2 0 0,2-4 144,2 1 1,3-1-275,-3 4 1,1 0 126,-1 0 0,2-4-150,-2 0 0,-2 0 32,-2 4 0,-2 0-696,-2 0 0,-1-1 117,-2-3 634,-3 3 0,0-4 0,2 5 0</inkml:trace>
  <inkml:trace contextRef="#ctx0" brushRef="#br0" timeOffset="3">11729 2376 8292,'12'-11'338,"-1"4"-157,0 2 0,5 1 227,-1 0 1,5-1-91,-1 1 1,3 3-172,1-3 0,0-1 124,-1 1 1,4-3-468,-3 3 0,5 0 180,-9 4 0,3-4-688,-6 0 0,-1 1 288,-4 3 0,-3 0-486,0 0-476,-6 0 1378,8 5 0,-3 1 0,4 5 0</inkml:trace>
  <inkml:trace contextRef="#ctx0" brushRef="#br0" timeOffset="4">12163 2318 6816,'1'-6'1570,"3"2"-599,-2 3-152,3 1-650,-5 0 0,1 6-101,3 6 0,1 0-72,2 8 0,4-1 52,-4 3 1,0 1 86,0 0 1,-3 0-273,4 0 0,-2 0 95,2-1 0,0-3-127,-4 1 1,4-7 12,-4 3 1,5-4 127,-2 0 1,-1-2 273,2-2-225,-5 2 252,7-9-206,-9 4 534,4-5-100,-5 0 411,5 0-490,-4-5 1,5-5-10,-6-5 1,0-1-340,0 5 1,1-4 158,3 0 0,-2-6-166,6 2 0,-4-6 80,3-2 1,-3-1-463,4 2 0,-2 0 211,2-4 0,0 4-377,-4 0 0,1 5-420,-1 2-331,-3 5-439,4-2 646,-5 4-456,0 6 1303,0 1 0,0 15 0,0 3 0</inkml:trace>
  <inkml:trace contextRef="#ctx0" brushRef="#br0" timeOffset="5">12586 2330 8131,'0'-8'-81,"0"1"1239,0 4-369,0-2 237,0 5-960,0 5 0,0 3-141,0 7 0,0 3 83,0 5 1,0 3-128,0 1 0,0 1 97,0-2 0,0-1-243,0 1 1,0 0 60,0 0 1,0-6-52,0 3 0,0-6 70,0 2 1,0-9 42,0 1 409,0-2-282,0 3 475,0-6-144,0-1 615,0-5 0,1-4-919,3 1 0,-2-5 157,6 4 1,-4-3-268,3 3 0,0-1 129,0 1 0,4 3-154,-4-3 1,5 2 84,3 2 1,-2-1-88,2-3 0,2 3 40,3-3 0,-3 3 70,2 1 0,0 0 11,4 0 1,-4-4-8,0 0 0,-1 1 18,1 3 0,-1-4-15,-3 0 0,-6 0-367,2 4 0,-6 0-137,3 0 178,-5 0 0,-14-5 0,-8-1 1</inkml:trace>
  <inkml:trace contextRef="#ctx0" brushRef="#br0" timeOffset="6">12597 2513 8130,'0'-8'81,"0"0"486,0 6 1,1-5-246,3 4 0,3 1 31,4-1 1,0 1-339,1 2 9,-1 0 1,5 0-26,-1 0 0,1 0 106,-1 0 0,-1 0-328,5 0 1,-5 0 89,2 0 0,-4 0-481,0 0 1,-2-1 67,-2-3 546,2 3 0,-9-9 0,4 3 0</inkml:trace>
  <inkml:trace contextRef="#ctx0" brushRef="#br0" timeOffset="7">12586 2364 8165,'0'-7'0,"0"-1"0,1 2 140,3-2 1,2-1 290,6 5 1,-1-3 121,0 3-365,1 0 0,3 3-183,0-3 0,6 3 120,-2-3 1,2 3-184,2 1 1,1 0 65,3 0 1,-3 0-33,3 0 0,-7 0-19,-1 0 0,-4 0-68,4 0 0,-5 0 29,1 0 0,-2 0 39,-1 0 1,-5 0 178,1 0 1,-4 0-30,3 0 37,-4 0 0,3 0-40,-2 0-95,-3 5 1,4 2 24,-5 9 0,0-3-7,0 7 1,0-3-32,0 2 1,4 4-155,0 0 1,0 0-57,-4 3 0,1-3 105,3-4 1,-3 2 53,3-6 0,-3 4 0,-1-4 0,1 0 175,3-3 0,-3-5 72,3 1 199,-3-5 31,-1 2-204,0 0 684,0-4 614,0 4-1228,0-15 1,0 2-50,0-7 0,-1 1-40,-3-1 0,3 2-254,-3-2 0,3-3-53,1-1 1,0 1 103,0-1 1,0 5-304,0-1 1,0 2-54,0 2-100,0 0 276,0 4 0,1-2-141,3 6 1,-1 0-12,4 7 0,1 2 156,3 6 0,5 0-38,-1 4 0,4-2-4,-4 5 1,4 0 44,-4 3 0,4-3-11,-3 1 0,3-7 254,-4 3 1,1-4-56,0 0 0,-4-5 276,3 1 1,-2-5 18,-1 0 1,-1-1 648,0-2-529,1 0 1,-2-2 139,-2-1 1,-3-4-96,-5-4 0,0-1-28,0 1 0,0-4-29,0 0 0,-5-5-171,-3 5 1,2-4-86,-2 4 1,5-5-80,0 1 0,-2-3-178,1-1 0,0 0-100,4 1 1,0-1-396,0 0 1,0 1-1214,0 3 845,0-2-399,0 8 378,0 2-1289,0 5 2272,0 22 0,5-2 0,1 14 0</inkml:trace>
  <inkml:trace contextRef="#ctx0" brushRef="#br0" timeOffset="8">13682 2284 8166,'0'-6'26,"0"1"0,0 14 584,0 2-479,0 8 1,0-5 59,0 5 1,4-1-112,0 1 1,0 2-12,-4-2 0,0 2 6,0-2 0,3 1 9,1-5 1,1 4-52,-1-3-48,-3-1 35,4-4 1,-1 1-18,0-1-95,0-5 1,-3 3 67,3-5-1070,-3 0 476,4-4 618,-5 0 0,-10-5 0,-3-1 0</inkml:trace>
  <inkml:trace contextRef="#ctx0" brushRef="#br0" timeOffset="9">13442 2330 8166,'5'-6'1011,"-3"-5"-559,8 5 1,1-4-48,8 2 0,3-2-144,1 2 0,5 3 88,2 2 0,3-2-30,1 1 0,1 0-484,-1 4 163,0 0 1,-1 0 13,-2 0 0,-3 1-175,-6 3 1,0-1 162,-3 4 0,3 1 0,-5 3 0</inkml:trace>
  <inkml:trace contextRef="#ctx0" brushRef="#br0" timeOffset="10">14493 2204 8076,'0'-11'1060,"0"4"-712,0 2 304,0 5 0,0 7-594,0 4 0,1 2-153,3 6 106,-3 0 1,10 8 27,-4-1 0,0 2-131,0-1 1,1-3-34,3 3 0,-1-3 43,-2-2 1,2 0 48,-2-3 1,-2 1 58,2-4 0,-5 0 146,5-1 0,-5-2-54,0 2 0,0-3-22,1-5 0,-3 3 179,3-2-114,-3-3-7,-1 5 33,0-8 91,0 3 273,0-5-475,5-5 0,-2-2 17,4-4 0,-3-2-82,4-2 0,-6 2 85,2-2 1,1-2-137,-1 2 1,0-4 68,-4 4 0,4-2-90,-1 2 0,2 3 51,-1-4-73,-2 4 0,6 0 27,-4 1 1,1 4-7,-1 4 0,-1-2-116,4 1 147,-4-5-121,7 8 1,-4-4 67,6 5 1,-1 5 4,1 2 1,-1 3 20,0 2 1,1 3-18,-1 0 1,1 6-5,-1-2 1,1 1 5,-1-1 1,0 3 104,1-3 0,-1-2-85,1 2 1,-2-5 62,-3 2 1,4-4-99,-4 0 404,3-1-213,2 0 77,-1 1 1,-3-6 279,-1-2 133,-4-3-68,2-1-107,0-5 0,-4-1-68,3-6 0,-3-3-94,-1 0 0,0-5 25,0 1 0,4-4-120,0-4 1,1-2-168,-1-5 0,1-1 86,3 1 0,2 0-211,-3 0 0,0-3-97,0 3 1,-4-2 102,1 9 0,-2 6-62,2 6 0,-3 2-106,3 2-101,-3 4 135,-1-3-1515,0 9 369,5 1 0,-2 10 209,5 5 1196,-6 5 0,8-2 0,-3 5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2T01:27:29.536"/>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1393 3826 9157,'5'11'430,"-3"2"-264,1 2 0,3 3-1,-3 5 0,5 4 48,-4-1-154,5 11 0,-8-7 40,3 9 0,-3-4-16,-1-1 1,0 4-143,0 0 1,0 1-122,0-5 123,0-5 1,0 4-152,0-3 0,0-2 91,0-1 1,0-4 37,0-4 0,4 1 45,0-5 0,-1 1 6,-3-5 0,2-3-87,2-1 212,-3-4-307,4 7 1,-5-9-277,0 4 0,0-6 189,0-3 1,0-2 296,0-5 0,-5-1 0,-2 1 0</inkml:trace>
  <inkml:trace contextRef="#ctx0" brushRef="#br0" timeOffset="1">1348 4009 8260,'-5'-12'0,"3"5"23,-1-1 0,1 0 403,2-3-159,0 0 1,2-1 31,1 1 0,0 1-118,4 2 1,2-2-4,7 2 0,-2-2 34,5-1-36,-5-1 0,8 5-134,1-1 1,0 2 123,4-2 0,1-1-240,-2 5 0,5 1 52,-5 3 0,1 0-86,-4 0 1,0 3 42,0 1 0,-2 5-94,-2-1 1,1 2 58,-4 1 0,-5 1 49,-3-1 1,-4 2-63,3 2 0,-4 2 80,0 2 0,-8 2-30,-6-2 0,-6 1 28,-5-1 0,-6 3 132,-3-3 0,2 1-122,-1-1 0,-1 2 129,-3-6 0,1 0-98,2-3 1,7-2 8,5-3 1,5 0-243,-1-3 0,2-3 72,2 3-1150,5-3 498,1-1 807,5 0 0,5 0 0,1 0 0</inkml:trace>
  <inkml:trace contextRef="#ctx0" brushRef="#br0" timeOffset="2">2067 3849 8415,'0'-12'-716,"0"6"1424,0-4 23,0 9-87,0-10-215,0 10 68,0-4 344,0 5-932,0 5 1,-5 2 163,-3 4 0,-2 5-110,-1 4 1,-1 2 71,1 5 1,-2 0 0,-2 7 1,2-1-4,-2 9 1,4 0-83,3 3 0,-1 0 21,6-3 0,-1 1-19,4-5 0,0 4-36,0-4 1,0 0 88,0-4 1,5-3-63,2-1 0,4-1 45,0 2 0,0-3-17,1-6 0,0 0 7,4-3 0,-2 1 150,5-4 1,-5-1-38,1-4 1,-2 1-33,-2-1 0,0-3 97,1-1 0,-1-3-60,1 4 309,-1-6-266,1 3-379,-1-5 123,-5 0-625,4 0 741,-8 0 0,-2-5 0,-7-1 0</inkml:trace>
  <inkml:trace contextRef="#ctx0" brushRef="#br0" timeOffset="3">2330 4020 8082,'-8'-1'-129,"1"-3"-34,4 3 704,-2-4 59,5 5-308,0-5 1,-1 3-44,-3-1 1,3 3-158,-3 3 1,4 4 108,4 4 0,-2 6-202,6 2 0,-4 2 63,3 2 1,0 4-159,0-1 0,3 2-42,-2-1 1,2-3-24,2 3 0,-1 1-91,0-2 0,1 0 91,-1-7 1,1 2 118,-1-2 0,-3-2-8,-1-2 0,-4-2 214,1-2-157,2 1 466,-5-6 41,4 4 48,-5-9-6,0 4-118,0-5 0,0-5-102,0-2 0,0-3-116,0-2 0,0 1-108,0-1 0,0-4 96,0-3 1,0-3-204,0-1 1,0 4-207,0 0 0,4 2 78,0-3-43,0-1 31,1 8-168,-4-3 0,5 9 92,-2 4 1,1 6 55,3 5 0,2 3 70,-2 5 0,6-2-99,1 5 1,1 0 48,0 4 1,-2-1-122,5 1 1,-5 0 12,1 0 0,-1-5 108,1-3 0,-4-2 221,1-2 1,-1-3-50,-3-1 595,-3-4-326,5 2-25,-9-5 1,8-1 117,-5-3 1,0 1 264,-4-4 1,0-2-26,0-7 1,0 4-202,0-3 1,0-3-245,0-1 1,0-3 69,0-1 1,0-5-374,0-2 0,0-3 137,0-1 1,0 3-156,0 1 1,0 4-483,0 0 0,0 3 318,0 4 1,0 2-372,0 6 0,0 0-158,0-1-895,0 6 540,0-4-294,0 8 1018,0-3 0,5 5 451,3 0 0,2 0 0,1 0 0</inkml:trace>
  <inkml:trace contextRef="#ctx0" brushRef="#br0" timeOffset="4">3015 3837 8218,'0'-6'42,"0"-4"643,0 9-382,0-4 0,0 3 178,0-2-263,0 3 40,0-4 0,0 6-255,0 3 1,1 3 94,3 4 1,-3 5-42,3 4 0,-1 1 58,1 2 0,-3 5-131,3 2 1,1 3 40,-1 2 1,1 0 75,-2 3 1,-1-1-180,2 5 0,-2-5 108,2 1 0,-3-7-139,3 0 0,-3-4 83,-1 3 1,0-5-62,0 2 1,0-3 113,0-1 1,0-4-3,0 0 0,0-5 110,0 1 0,0-2-73,0-2 0,0 1-33,0-1 56,0 1-90,0-1 1,0-3 120,0-1-534,0-4-1522,0 2 1940,0-5 0,5 0 0,2 0 0</inkml:trace>
  <inkml:trace contextRef="#ctx0" brushRef="#br0" timeOffset="5">3381 4032 7808,'0'-7'33,"0"-3"440,0 9 447,-5-4-442,3 5-256,-3 0 0,5 1-448,0 3 162,0 7 0,0 7-47,0 5 1,0 1 130,0 3 0,4 2-35,0 5 1,0-1 66,-4-3 1,0 3-181,0-2 1,0-3 72,0-1 0,1-3-5,3-2 1,-3 1 68,3 0 0,-3-4 237,-1 0-247,5-5 1,-4 3-1,3-6 1,-1-1-231,0-2 0,-1-2-67,2-2-236,-3-3 172,-1 4 362,0-5 0,0 0 0</inkml:trace>
  <inkml:trace contextRef="#ctx0" brushRef="#br0" timeOffset="6">3643 4020 8120,'0'-11'905,"0"-1"-695,0 1 1,0 3 209,0 1 11,0 4-239,0-2-316,0 20 154,0-1 1,4 15-141,0-2 0,0 2 104,-4 6 0,3 0-279,1 3 0,0 1 117,-4 3 0,0-6-75,0-6 0,0-3 110,0 3 0,0-8 79,0 1 0,0-7 12,0 3 0,0-5 276,0 2-84,5-4-109,-4 0-264,5-1 1,-6-3-28,0-1-669,0-4 919,0 2 0,-11-5 0,-1 0 0</inkml:trace>
  <inkml:trace contextRef="#ctx0" brushRef="#br0" timeOffset="7">3346 4420 8118,'0'-6'847,"0"-5"0,2 10-471,1-3 0,4 2-127,4-2 1,6 3-117,2-3 1,4 3-35,3 1 1,0-2-73,4-1 0,0 1-264,5-2 1,-6 3-1140,-2 1 1376,2 0 0,0-5 0,5-1 0</inkml:trace>
  <inkml:trace contextRef="#ctx0" brushRef="#br0" timeOffset="8">3917 4043 8122,'0'-6'906,"0"1"-317,0 5-602,0 5 0,0 1 22,0 5 1,2 5-75,1-1 0,-1 9-74,2-1 1,-3 7 107,-1 1 1,1 2-127,3 1 0,-3 3 80,3-3 0,-3 3-52,-1-7 0,0-2 65,0-1 0,1-4 34,3-4 0,-2 1-101,1-5-20,-1 1-82,3-5-276,-4 0 509,9-4 0,-9-2 0,4-5 0</inkml:trace>
  <inkml:trace contextRef="#ctx0" brushRef="#br0" timeOffset="9">4226 4009 8085,'-5'-12'177,"3"5"178,-1-1-178,1 6 141,2-4-271,0 6 0,0 6 131,0 1 0,0 8-104,0 4 1,0 8 21,0 4 1,0 7-109,0 3 0,0 0 78,0 1 1,0-1-213,0 0 0,0-1 68,0-6 1,0-1-101,0-3 0,0-5 83,0-6 0,0-2 70,0 2 1,0-6-108,0-5 35,0-1 0,0 1 30,0 0 0,-1-6-24,-3 2 91,3-3 0,-9 4 0,3 2 0</inkml:trace>
  <inkml:trace contextRef="#ctx0" brushRef="#br0" timeOffset="10">3883 4466 8582,'5'-7'1495,"2"1"-1170,4 2 1,5 3-163,3-3 0,3-1-4,1 1 0,1-4-177,3 5 0,2-6-63,5 1 1,-1 2 80,-2-2 0,7 1 0,-3-5 0</inkml:trace>
  <inkml:trace contextRef="#ctx0" brushRef="#br0" timeOffset="11">4500 3997 9479,'-7'5'495,"2"3"-486,5 7 1,0 3 116,0 5 0,0 0-150,0 0 1,0 4 54,0 4 0,0 1-141,0-2 0,0 3-83,0-2 0,4-4-93,0 0 1,0-3 106,-4-1 1,0-1 89,0-3 1,1-3 40,3-4 1,-3-1-26,3 0 0,-1 1-127,0-1 0,-1-3 48,1-1-562,-1-4 714,-2 7 0,0-9 0,0 5 0</inkml:trace>
  <inkml:trace contextRef="#ctx0" brushRef="#br0" timeOffset="12">4785 4032 8060,'0'-18'-32,"-5"6"398,4 2 0,-4 8 220,5-6-277,0 6-144,0-4 1,0 8-263,0 2 1,0 3 141,0 8 1,0 3-81,0 5 0,4 9 50,0 2 1,-1 8-159,-3 0 1,0-3-8,0-1 1,0 0 29,0-4 0,0 2-31,0-9 0,0-1 103,0-3 1,0-4-128,0 0 1,0-5-30,0 1-322,5-2 278,-3-1 248,3-1 0,-5-5 0,0-1 0</inkml:trace>
  <inkml:trace contextRef="#ctx0" brushRef="#br0" timeOffset="13">4431 4443 8060,'8'-2'407,"0"-1"1,-5 1-235,5-1 0,0 1-225,3 2 1,5-1 207,4-3 0,1 3-87,2-3 1,1 2-192,3-2 1,1 1-5,2-4 0,3 3-224,-2-4 1,-2 2 149,1-2 200,-10-2 0,12 4 0,-8-6 0</inkml:trace>
  <inkml:trace contextRef="#ctx0" brushRef="#br0" timeOffset="14">5117 4009 8629,'0'11'462,"0"6"-291,0 2 0,1 2-167,3 2 0,-3 1 137,3 3 0,-3 1-192,-1 2 1,4 2-68,0-5 0,1 3-97,-2-3 1,-1-2 76,2-6 0,-3 1 124,-1-4 1,4-1-53,-1-4 1,1-3-28,-4 0-46,0-1 1,0 1-248,0-1-319,0-4 705,0 2 0,-5-5 0,-1 0 0</inkml:trace>
  <inkml:trace contextRef="#ctx0" brushRef="#br0" timeOffset="15">4911 4066 8077,'0'-8'68,"0"1"0,0 3 136,0-4 0,1 4 16,3-3-197,2 4 0,6-3 354,-1 2 1,2 3-101,2-3 1,3 1-127,5 0 1,1 1-4,3-1 0,-2 1-80,5 2 1,-4 0 13,0 0 0,-2 0-139,-1 0 1,-1 0 112,-3 0 1,1 0-124,-5 0 0,1 0-234,-5 0 1,1 0 124,-1 0 1,-3 0-1163,-1 0 1338,1 0 0,-2-5 0,-1-1 0</inkml:trace>
  <inkml:trace contextRef="#ctx0" brushRef="#br0" timeOffset="16">5368 3700 8254,'0'-6'-353,"0"-4"1218,0 9-31,0-10-241,0 10 161,0-4-315,0 5-352,0 5 0,4 2-98,-1 4 0,6 0 85,-1 1 0,6 3-54,1 0 0,0 6 29,-3-2 0,3-2 40,0 2 1,6 2-34,-2 5 0,-2 0 4,2 4 1,-3-1-118,3 2 0,-4 2 94,4-3 1,-5 3-254,1 2 0,-2-1 72,-2 0 1,-3 0-57,-1 1 1,-4-1 88,1 0 0,-3 0 56,-1 1 1,0 3-45,0 0 0,-5 0 307,-3-4 1,2-3-95,-2-1 1,1-3-129,-5 3 1,1-8 8,-1 1 1,1-4 20,0 0 1,0-3 97,4-4 1,-3-1-94,2 0 1,2-3 2,-2 0 0,4-6-15,-3 2-247,4-3 45,-7-1 0,8 0-708,-6 0 901,5 0 0,-2-10 0,5-3 0</inkml:trace>
  <inkml:trace contextRef="#ctx0" brushRef="#br0" timeOffset="17">6087 4157 8218,'-6'-6'894,"1"1"-393,5 5-109,0 0-235,5 0-32,1 0 1,7 0-174,2 0 0,-2 0 169,2 0 1,3 0 15,1 0 1,3-4-55,0 0 1,1-1 40,0 1 1,-1-1-279,-3-2 1,1 0 69,-5 3 0,0 3-304,-3-3 1,-5-1-1439,1 1 904,-5 1 922,2 3 0,-10 5 0,-2 1 0</inkml:trace>
  <inkml:trace contextRef="#ctx0" brushRef="#br0" timeOffset="18">6064 4317 7827,'6'6'-267,"0"0"944,5-6 1,2 0 405,2 0-708,-2 0 1,9 0 216,-3 0 0,3 0-184,5 0 0,-2-4-328,6 0 1,-6-1 132,2 1 0,-3 1-651,-1-4 1,-2 4 336,-2 0 1,-2 1-904,-6 2 1004,1 0 0,-1 0 0,1 0 0</inkml:trace>
  <inkml:trace contextRef="#ctx0" brushRef="#br0" timeOffset="19">6875 3849 8212,'0'-12'158,"0"6"1,-1 0 418,-3 2-109,3 3 1,-4-3-324,5 8-65,0 7 1,0 7-14,0 5 1,0 5 76,0 2 1,0 4-119,0 4 0,0 2 104,0 2 1,4 2-353,0-2 1,3-2 77,-3 2 0,1-6-178,-1-2 1,-2-5 116,6-6 0,-5 0-7,0 0 1,2-5 260,-1-3 0,1-2-109,-1-2-362,-3 0 306,4 1-1007,-5-6 1123,0-1 0,-5-5 0,-1 0 0</inkml:trace>
  <inkml:trace contextRef="#ctx0" brushRef="#br0" timeOffset="20">6750 3917 7904,'0'-17'-926,"0"0"1055,0 6 0,0-1 1406,0 1-1096,0-1 0,1 2-122,3 3 1,2-4 16,6 4 0,0 1-180,3-2 1,3 4-203,5-4 1,0 6 104,0-2 1,5 3-171,2 1 1,7 1 83,1 3 1,-1 2-224,-7 6 0,2-1 166,-5 1 0,-2 3-151,-6 0 1,-1 2-245,-3-2 107,-7-3 304,7 5 0,-14-4-42,3 2 1,-3-1-50,-1 5 1,-6-5 3,-6 1 1,-4 2-23,-7-2 1,-1 1-5,-3-1 1,2-2-16,-5 2 1,3-2-206,-4-1 0,7-1 403,1 0 0,1 1 0,9-6 0,-9 4 0,5-3 0</inkml:trace>
  <inkml:trace contextRef="#ctx0" brushRef="#br0" timeOffset="21">7606 3678 8082,'0'-12'205,"0"1"0,0 3 72,0 0-288,0 6 529,0-3-166,0 5 66,0-5 81,0 3-531,-5-3 1,3 10 80,-6 3 0,2 4-31,-2 3 0,-6 3 31,3 4 1,-3 6 27,2 3 1,-3 2-90,0 1 0,-2 2 64,2 2 0,2 2-128,-2 6 1,3 3 102,0 1 1,5-1-124,-1-3 0,5 0 94,0-1 0,1 0-170,2-3 0,0-7 86,0-4 1,4-1 46,0 4 0,4-4-54,-5-4 0,6-5 55,-1-2 0,1 0-6,-2 3 0,3-4 8,-2-3 0,2-2 39,2-1 1,2-1-27,-3 0 1,3-3 87,-6 0-128,2-6 170,1 3-279,1 0-265,-6-3-738,-1 3 1175,-5-5 0,0-5 0,0-2 0</inkml:trace>
  <inkml:trace contextRef="#ctx0" brushRef="#br0" timeOffset="22">7789 4043 8013,'-1'-11'0,"-3"-1"-315,3 1 436,-4-1-98,5 1 1,0 3 840,0 1-531,-5 4 0,2-2-184,-5 5 0,2 1-7,-2 3 0,-2 2-134,3 6 0,-7 4 75,-2 3 1,1 8-71,4 4 1,-1 2-54,1 1 0,1 1 126,2 3 1,-1-2-143,6 2 1,-1-6 45,4-2 1,1-1-147,3 2 1,2-5 108,6-7 0,-1 2-64,0-6 0,2-1 97,2-6 0,2 0 1,2-4 0,2 0 3,-2-4 1,3-1-19,1-3 1,0-2 196,0-6 0,-2-3-108,-2 0 1,3-6 147,-3 2 1,-1 2-90,1-2 1,-5 0 155,1-4 1,-6-4-322,-2 0 0,-4-4 69,1 0 1,-4-2-309,-4-1 0,-4 4 117,-7-1 0,-2 6-129,-2-2 1,-7 8 98,-1 4 0,-2 7-620,-5 4 1,2 3-38,-6 1 854,7 5 0,-2 2 0,4 4 0</inkml:trace>
  <inkml:trace contextRef="#ctx0" brushRef="#br0" timeOffset="23">7583 4283 9525,'8'0'303,"0"0"0,-1 0 91,5 0-155,4 0-60,-3 0 1,8 1 5,-1 3 114,6-3-354,-2 4 0,8-5-2,-5 0 1,3-1-367,-3-3 0,-1 3 235,-3-3 0,-4-2-476,0-2 664,-5 3 0,3-5 0,-6 4 0</inkml:trace>
  <inkml:trace contextRef="#ctx0" brushRef="#br0" timeOffset="24">8212 4191 8121,'0'-6'344,"0"1"363,0 5-517,5 0 0,-3 0 43,6 0 0,-1 0-114,5 0 1,3-4 89,0 0 0,4 1-92,-3 3 0,3 0 90,-4 0 0,5-4-324,-1 0 1,-1-4-13,1 5 0,-5-2-316,1 1 0,-2 2-1406,-2-1 1092,-4 1 759,-2 2 0,-10 5 0,-2 2 0</inkml:trace>
  <inkml:trace contextRef="#ctx0" brushRef="#br0" timeOffset="25">8223 4340 9216,'6'0'1364,"5"0"-883,-4 0 1,3-1-182,2-3 0,4 3-259,3-3 1,-1-1 84,1 1 0,-1-1-103,1 1 0,1 3-260,-5-3 1,2-1-380,-2 1 1,-2 0-618,2 4 1,-6 0 1232,-1 0 0,-1 0 0,5 0 0</inkml:trace>
  <inkml:trace contextRef="#ctx0" brushRef="#br0" timeOffset="26">8726 4534 8019,'0'6'202,"0"0"1,0-5 293,0 3 83,0-3 139,0 4 397,0-5-803,0-5 0,0-1-55,0-6 0,0 4 73,0 1 0,0-2-102,0-6 1,0 2-16,0-2 0,0-3 15,0-1 1,3-3-252,1 0 1,1-2-6,-1-3 0,-1-2-120,4-6 0,-3 1-56,4 0 1,-6-4 127,2 0 1,-2 0 14,2 3 1,-2 1 8,1 0 1,-1 1-55,-2 2 0,0 7 71,0 5 0,0 5 56,0-1-20,0 7 0,0 2-14,0 2-491,0 3 326,5 6 1,-3 8 110,6 10 0,-1 1 1,5 2 1,-4 4-78,-1 4 0,1 0 42,3 0 1,1 4-177,-1 1 1,-1-1 39,-2-4 1,2-1 70,-2-3 1,-2 2 228,2-5 1,-2-2-130,1-6 1,2 1 156,-5-4 0,5 3-116,-1-4 1,1 0-75,-2-3 1,2-1 60,-5 0 0,3-3-229,-3 0 1,1-5 132,-1 5 0,-3-4-428,3 3 0,-4-4 562,-4 1 0,-2 2 0,-5 1 0</inkml:trace>
  <inkml:trace contextRef="#ctx0" brushRef="#br0" timeOffset="27">8668 4466 8055,'0'-8'482,"0"0"125,0 6 0,6-5-440,1 4-23,3 1 1,7-4-27,2 2 1,2 2 65,2-6 1,1 6-447,3-2 1,-2-1 185,6 1 1,-6-4-822,2 4 0,1-3 897,-2 3 0,1-5 0,-4 3 0</inkml:trace>
  <inkml:trace contextRef="#ctx0" brushRef="#br0" timeOffset="28">9331 3700 8175,'0'-11'86,"-4"3"20,0 1 100,0 4 104,4-2 1,0 6-96,0 3 0,-3 4 218,-1 7 0,0 4-150,4 8 0,0 3-57,0 8 1,0-1-86,0 5 0,-4 0 47,0 3-1348,1 1 1174,3 5 1,-4-4 119,0 2 1,0-2-236,4-1 1,0 0 166,0-1 0,0 0-175,0-3 0,4-3 196,0-5-144,5-5 1,-8 3 37,3-5 0,1-2 8,-1-6 1,-1 2 299,-3-6-261,0 0 1,0-4 1306,0 1-1230,0-6-436,0-1-1725,0-5 2056,0-5 0,6-1 0,0-6 0</inkml:trace>
  <inkml:trace contextRef="#ctx0" brushRef="#br0" timeOffset="29">9582 4020 8048,'0'-7'-242,"0"-1"443,0 5 356,0-7-9,0 9 31,0-9-491,0 9 1,0-3 91,0 8 1,0-1-69,0 9 0,0-2 113,0 9 1,0 1-232,0 7 1,0 0 118,0 7 0,1-6-200,3 6 1,-1-2-8,4 2 1,-4-1 52,1-3 0,1-2-80,-1-5 1,3 0 35,-3 0 0,0-5-25,-4-3 0,4-2 89,-1-2 0,1 0-201,-4 1 0,0-5 2,0 1-490,0-5-112,0 7-121,0-9 178,0 4 765,0-5 0,-5-5 0,-1-1 0</inkml:trace>
  <inkml:trace contextRef="#ctx0" brushRef="#br0" timeOffset="30">9776 4089 8068,'0'-18'0,"0"3"0,4 2 457,0 2-48,0-1 376,1 1-212,-4-1 159,9 1-499,-9 5 1,8 2-221,-5 8 1,1 7 116,-1 8 1,-1 4-151,4 3 1,-3 4-211,4 4 1,-6 4 190,2 0 0,-2 1-318,2-1 0,-2-7 171,1-1 1,2-2 25,-1-5 0,1 1 98,-1-9 1,-1 5-51,4-5 1,-4-4-75,1-3-78,2-1 1,-3 4-501,4-4-164,-4 3 928,2-8 0,-5 8 0,0-4 0</inkml:trace>
  <inkml:trace contextRef="#ctx0" brushRef="#br0" timeOffset="31">9536 4374 8068,'5'-6'-533,"2"0"1521,4 2-524,1 2 0,-1-3-254,1 5 1,4 0 17,3 0 0,-1 0-445,1 0 0,4 0 159,3 0 0,5 0-497,-5 0 1,1-3 299,-4-1 1,0 0-282,0 4 536,-1-5 0,1 4 0,0-4 0</inkml:trace>
  <inkml:trace contextRef="#ctx0" brushRef="#br0" timeOffset="32">10028 4020 8191,'0'-11'0,"0"-1"524,0 6-340,0-4 1,3 7 158,1-4 179,0 4 349,-4-2-263,0 5-574,0 5 1,4 3 27,0 7 1,-1 3-7,-3 5 1,4 4-109,0 4 0,0 1 33,-4-2 1,4 7-53,-1-3 1,1 2 21,-4-6 1,0 3-304,0-2 0,4-3 125,0-2 0,0-2-87,-4-1 0,0-4 70,0 0 1,0-5 129,0 1 0,3-2-212,1-1 1,0-5-102,-4 1-305,0-6 732,0 8 0,0-3 0,0 4 0</inkml:trace>
  <inkml:trace contextRef="#ctx0" brushRef="#br0" timeOffset="33">10290 4066 8079,'0'-12'-84,"0"1"1,0 0 260,0-1 0,1 5 794,3-1-382,-2 5 105,3-2-592,-5 5 1,0 7-120,0 4 1,1 2 31,3 6 1,-3 5 160,3 6 0,-3 3-247,-1 2 1,0-1 66,0 0 1,0 0-49,0 1 0,4-5-3,0 1 1,-1-6-241,-3 2 0,0-8 4,0-4 0,4-2 109,0-2 1,0 0-485,-4 1 111,0-1-604,0 1 1159,0-1 0,0-5 0,0 0 0</inkml:trace>
  <inkml:trace contextRef="#ctx0" brushRef="#br0" timeOffset="34">9982 4420 8086,'6'-5'142,"-1"-2"0,0-3 315,3 3 0,6 0-212,1 4 0,2 1-149,-2-2 1,-1-1 6,5 2 0,0-2-247,4 1 1,3 2-951,1-1 777,0-4 0,-4 6-120,-1-3 0,0 3 139,-3 1 298,-3-5 0,-4 4 0,-1-4 0</inkml:trace>
  <inkml:trace contextRef="#ctx0" brushRef="#br0" timeOffset="35">10450 4020 8283,'0'-11'-156,"0"-1"-296,0 1 452,0 5 793,0-5-137,0 5 399,5 0-446,-4-4 38,5 8-545,-6-3 0,0 10-108,0 3-17,0 7 198,0 3 0,0 5-70,0 0 0,3 4 248,1 4-142,0 2-311,-4 1 0,0 4 37,0 0 1,0-1-462,0-6 225,5 2 91,-4-4 1,4 0-149,-5-2 0,2-3 123,1-1 1,-1-4-43,2 0 37,-3-5 1,0 2 85,3-4 1,-3-5-860,3 1 1011,-3-6 0,4 8 0,2-3 0</inkml:trace>
  <inkml:trace contextRef="#ctx0" brushRef="#br0" timeOffset="36">10747 4009 8341,'0'-12'366,"0"1"-366,0-1 0,0 6 0,1 1 0,3 5 0,-3 0 0,4 5 180,-5 3 1,0 7 266,0 4 1,2 8-111,2 3 0,-3 8-154,3 4 1,-3-1-272,-1 1 1,0-2 140,0 2 1,0-3-89,0-4 1,-4-2 99,0-3 1,0-2-402,4-5 124,0-5-264,0-2 0,2-4 46,2-1 232,-3-5-1009,4-1 630,-5 0 577,0-3 0,0 3 0,0-5 0</inkml:trace>
  <inkml:trace contextRef="#ctx0" brushRef="#br0" timeOffset="37">10416 4386 8202,'11'-4'0,"1"0"0,4-4 0,3 5 0,7-5 0,0 4 0,1 0 0,-4-1 0,1 4 0,2-3 0,-4 3-2,5 1 0,-7 0-2,3 0 1,-2-4 3,-5 0 0,4-5 0,-2 3 0</inkml:trace>
  <inkml:trace contextRef="#ctx0" brushRef="#br0" timeOffset="38">10941 4089 8043,'0'-12'1117,"0"1"-1194,5 4 55,-3 2 162,3 10 0,-2 6 198,1 4 0,0 9-147,-4-1 1,0 7-135,0 1 0,0 0 90,0 0 0,0 4-200,0-4 1,0 3-18,0-7 52,0-1-69,0-3 1,1-4 147,3 0-851,-3-5 416,4 3 131,-5-11-461,6 4 324,-5-8 162,4 3 218,0-5 0,-4-5 0,4-2 0</inkml:trace>
  <inkml:trace contextRef="#ctx0" brushRef="#br0" timeOffset="39">10793 4077 8064,'0'-11'818,"4"-1"-444,-1 1 0,6 3 201,-1 1-342,2-1-58,1 2 0,5 1 243,-1 5-185,5 0 38,-2-5 1,9 3 164,-1-1 0,5 1-597,-5 2 0,1 0 253,-4 0-16,0 0-1017,0 0 0,-2 0 336,-2 0 605,3 0 0,-10 5 0,5 2 0</inkml:trace>
  <inkml:trace contextRef="#ctx0" brushRef="#br0" timeOffset="40">11090 3518 8100,'0'-8'-700,"0"0"1744,0 6-146,0-3-212,0 0-183,0 3 57,0-3-86,0 5-433,0 5 1,1-1 21,3 8 1,2-2-21,6 9 0,-1 0 60,0 4 1,2 0 58,2-1 1,-1 6-59,5 3 0,0 2 21,4 1 1,-1 2-154,-3 2 0,6 2-70,-2 6 0,-1-3-35,-3 3 0,-2-4-187,2 3 1,-2 1 137,-6-4 0,-1 2 20,-2 2 1,1-2 53,-5-2 1,0-1 66,-4-3 1,-4-3-27,0 4 1,-5-4 66,1-1 0,-2-1-54,-1-2 1,-1 1 132,1-6 0,0 0-52,-1-7 0,1 1 111,-1-5 0,1 0-145,-1-3 1,1-2 113,0-2-194,-1 2 39,1-9-699,4 4 0,2-6 327,5-3 1,2-2 419,1-6 0,9-4 0,6-2 0</inkml:trace>
  <inkml:trace contextRef="#ctx0" brushRef="#br0" timeOffset="41">12209 3963 7615,'-6'5'-251,"-1"5"606,3 5 0,-2 6 110,-5-2-109,4 2-156,-3 7 1,4 2 10,-6 4 1,0-3-93,-4 4 1,4-4-59,-3 8 0,-2-5 75,2-4 1,0-2-203,3-5 1,-3 0 124,0 0 0,-4-6-170,3-1 1,-4-4-30,1 0 1,-2-1 123,-2 1 0,1-5-37,3 1 0,-2-6 48,1 2 0,-1-2-51,-2-2 0,0-6 42,0-1 0,2-3-139,2-2 1,-2-3 79,6 0 1,4-6 22,3 2 0,6 2-27,-2-2 1,4 0-5,4-4 0,3-4 30,9 0 0,-3 1-5,7 3 1,-7 3 185,3 4-177,-4 1 0,0 14 255,-1-3 1,-3 5-63,-1 7 0,1 1 73,3 10 1,1 0 25,-1 4 1,5 3-84,-1 1 0,4 4-197,-4-5 0,5 0 126,-1-7 1,-1 2-147,1-2 1,-1-2 130,1-2 0,1-4-142,-4-3 1,3 1 86,-4-5 0,4 0 194,-4-4 0,2 0 47,-2 0 1,-3-4-148,4 0 1,-4-4 29,0 4 0,-1-4-44,1 0 1,-5 2-104,1-2 265,-6 5-929,3-7 1,-10 9 102,-2-3 563,-3 3 0,-7 6 0,-1 1 0</inkml:trace>
  <inkml:trace contextRef="#ctx0" brushRef="#br0" timeOffset="42">12563 3906 8193,'0'-11'-186,"0"3"19,0 0 0,0 4 341,0-3 0,0 3 148,0-4 0,0 5 222,0-5 90,0 5-240,0-2-98,0 0-201,-5 4 67,4 1 0,-4 6-181,5 6 1,0 6 84,0 4 0,0 4-33,0 8 1,0-1 39,0 9 0,3-4-192,1 4 0,0-5-40,-4 1 0,1-4-13,3-4 1,-3 2 137,3-5 0,1 0-17,-1-5 0,1 1-142,-1 0 0,-3-5 67,3-3 0,-2-2-200,2-2 179,-2 1-312,3-1 284,-5 0-588,0-4-283,0-2 835,0-5 0,0 0 1</inkml:trace>
  <inkml:trace contextRef="#ctx0" brushRef="#br0" timeOffset="43">12472 3906 8266,'3'-8'0,"1"1"0,1 0 118,-1 0 1,-1-2 189,4 5 1,-3-5-56,4 2 1,-2 0-61,2 0 0,2 3-158,-3-4 0,4 2 110,0-2 1,4-2-142,0 2 0,4 2 109,-3-2 1,4 2-23,-1-1 0,3-2-46,0 5 0,0 0-126,-3 4 1,3 0 25,-3 0 0,2 0-115,2 0 0,-5 1-37,-3 3 244,-2 2-91,-2 6 1,-1 3-114,-2 0 0,-3 6 94,-5-2 1,-6 4-103,-6 3 1,-4-2 125,-7 3 0,-1-3-4,-3-1 0,-2 0 183,-5 0-71,4-1 1,-1-4-102,4-3 1,2 2 10,6-2 1,-2-3-520,6-5 177,0-4-168,9 2 0,2-5 541,8 0 0,7-5 0,7-2 0</inkml:trace>
  <inkml:trace contextRef="#ctx0" brushRef="#br0" timeOffset="44">13180 3632 8174,'5'-7'-370,"-4"-3"776,4 9 110,-5-9 30,0 9 129,0-4-242,0 5 0,-5 1-252,-3 3 0,2-1-10,-2 9 0,1-2-109,-5 9 0,1 1 74,0 7 0,-1 2-173,1 5 1,-2 2-165,-2 2 183,2-2 0,0 8-128,6-2 0,0 2 87,0 2 1,2-2-28,5-2 0,0-2 102,0-6 1,1-1-202,3-3 0,2 2 86,6-5 1,-5-1 51,1-3 1,-1-1 32,5-3 1,-2-1 5,-2-3 1,2-3 13,-3 4 1,0-4-35,0 0 1,1-5 32,3 1 1,-3-4-21,0 3 0,-1-4-116,5 1 1,-5-3 110,1-1 1,-4 0-367,3 0 1,-3 0-672,4 0 1057,-6 0 0,3-5 0,-5-1 0</inkml:trace>
  <inkml:trace contextRef="#ctx0" brushRef="#br0" timeOffset="45">13237 3986 8253,'0'-22'296,"0"3"-296,0 3 0,0 4 0,1 2 561,3 3-73,-3-4 134,4 10 421,-5-4-852,0 5 0,1 5-228,3 3 0,-1 7-32,4 4 91,-4 8 1,3 2-67,-2 5 1,-3 2 125,3 2 0,-3-3-255,-1 3 1,4-2 49,0-2 0,0-3-155,-4-1 0,0-6 76,0-1 0,4-1 74,0-7 0,-1 0 1,-3-4 1,2 0-450,1-4-669,-1 3 646,3-3 599,-5-1 0,0 4 0,0-3 0</inkml:trace>
  <inkml:trace contextRef="#ctx0" brushRef="#br0" timeOffset="46">13499 3940 8061,'-5'-11'0,"4"-1"214,-3 1 1,3 3 948,1 1-438,0 4-170,0-2-417,0 5 1,1 6-156,3 6 1,-3 4 93,3 7-24,3 5 0,-6 3-40,3 7 1,1-3 104,-2 3 0,1 0-307,-4-3 1,0 1 94,0-5 0,0-3-288,0-2 0,0-3 169,0-4 0,4 2-428,0-6 102,0 0 1,-4-4 190,0 1 1,0-5-404,0 1 751,0-5 0,0 2 0,0-5 0</inkml:trace>
  <inkml:trace contextRef="#ctx0" brushRef="#br0" timeOffset="47">13248 4283 8157,'0'-8'205,"0"1"0,0 3 415,0-4 0,1 6-346,3-2-93,3-3 1,0 6-158,1-3 1,3 3 117,5 1 0,4 0-533,-1 0 1,6 0 265,2 0 1,0 0-175,-5 0 1,1 0 2,0 0 296,0-5 0,0-1 0,0-6 0</inkml:trace>
  <inkml:trace contextRef="#ctx0" brushRef="#br0" timeOffset="48">13659 3952 8210,'-6'-12'128,"1"1"1,5-1 0,0 1 577,0 0 1,1 3-62,3 0-113,-3 6 167,4-3-430,-5 5 0,0 5-212,0 2 0,4 9 121,0 3 1,0 5-62,-4 6 1,0 2 58,0 10 0,0-4-155,0 4 0,0 0-318,0 3 0,4-4 206,-1-3 0,1-2-295,-4-2 0,0-5 180,0-2 0,1-7 12,3-1 1,-2-5 97,1 1 0,-1-6-105,-2-1 1,3-5-29,1 5-1034,0-5 222,-4 2 812,0-5 0,5-5 0,1-2 0</inkml:trace>
  <inkml:trace contextRef="#ctx0" brushRef="#br0" timeOffset="49">13922 3963 8108,'0'-11'367,"0"-1"0,0 5 194,0-1-356,0 5 15,0-2-67,0 5-52,0 5 0,1 7-4,3 7 0,-3 8 25,3 3 1,-3 3 53,-1 1 0,0 4-115,0 0 1,4 4-160,0-4 1,0 0 43,-4-3 1,0-6 84,0-2 1,0-3-159,0-2 1,0-3 7,0 1 0,0-7-524,0 3 232,0-4-246,0 0 0,0-5 657,0 1 0,-5-5 0,-2 2 0</inkml:trace>
  <inkml:trace contextRef="#ctx0" brushRef="#br0" timeOffset="50">13671 4329 8089,'0'-12'655,"1"4"-459,3 1 1,2 3 530,6-4 1,-1 5-359,0-5 1,6 5-376,2 0 0,3-2-382,0 1 0,5-1 211,0 1 0,-1 3-1693,-3-3 1870,0 3 0,0-5 0,0 0 0</inkml:trace>
  <inkml:trace contextRef="#ctx0" brushRef="#br0" timeOffset="51">14162 3986 8102,'-5'-12'42,"4"6"0,-5 0 449,6 2-17,0 3 187,0-4-157,0 5-398,0 10 1,0-1 145,0 10 0,0 1-170,0 7 0,0-2-22,0 5 0,0-3-166,0 4 0,4-2 39,0 1 0,1 2 138,-1-5 0,-2-1-290,6-3 1,-5-1 50,0-3 1,0 1 48,1-5 0,-3-3 20,3-5-387,2 1-918,-5 3 557,5 1 847,-6-6 0,0-1 0,0-5 0</inkml:trace>
  <inkml:trace contextRef="#ctx0" brushRef="#br0" timeOffset="52">14390 3917 8148,'0'-11'-117,"-5"0"564,4 4 770,-4-3-550,5 4-549,0-1 0,0 5 58,0 9 1,1 4 1,3 11 1,-2 4-135,6 8-42,-5 5 0,3 2-217,-2 5 0,-3-4 145,3-1 1,-3-3-238,-1 4 0,4-9 121,0 2 1,0-9-101,-4 1 1,0-4 77,0-4 0,1-3 143,3-4 1,-3-1-324,3 1 56,-3-6 0,0 3 124,3-5 208,-3-1 0,4 2 0,-5 2 0</inkml:trace>
  <inkml:trace contextRef="#ctx0" brushRef="#br0" timeOffset="53">14116 4306 8148,'1'-7'345,"3"4"1,3-3-204,4 3 0,2-1-215,2 4 0,3 0 136,5 0 56,-1 0 0,3-4-237,1 0 1,3 0 78,6 4 1,-1-3-519,0-1 1,-5-1 556,-2 1 0,2-2 0,0-6 0</inkml:trace>
  <inkml:trace contextRef="#ctx0" brushRef="#br0" timeOffset="54">14664 3997 8064,'0'-11'0,"-3"3"424,-1 1 155,0 4 0,4-3-45,0 2-535,0 3 190,0 6 0,1 4-63,3 10 1,-3 1-1,3 7 1,-3-2-30,-1 5 1,0 1-8,0 3 0,4-1-11,0-2 0,0 0-187,-4-4 1,0 3 7,0-3 0,1-1-150,3-7 0,-3 1-294,3-5 355,-3 0 0,-1-7-401,0 0 1,0-5-124,0 5-168,0-6 881,0 4 0,0-6 0,0 0 0</inkml:trace>
  <inkml:trace contextRef="#ctx0" brushRef="#br0" timeOffset="55">14447 4009 8099,'0'-12'605,"0"1"0,0 3-363,0 1 1,5 4 111,3-1-130,2 3 1,2 1 28,-1 0 1,6 0-44,2 0 0,6 0-1,2 0 1,3 0-353,-3 0 133,4 0 1,-5 0-54,4 0 1,-4 0-385,0 0 1,-3 0-356,-4 0 1,2-4 32,-6 0 769,0 1 0,-4 3 0,1 0 0</inkml:trace>
  <inkml:trace contextRef="#ctx0" brushRef="#br0" timeOffset="56">15110 3632 8049,'0'-7'148,"0"2"541,0 5-374,0 5 0,0 3-68,0 7 0,0 3-43,0 5 0,0 5 5,0 2 1,0 7-76,0 1 1,0 2-50,0-2 0,0 2-46,0 6 1,4-4 44,-1 0 0,1-2-156,-4 2-1,0 0 96,0-8 1,0 2-4,0-10 0,0 5 101,0-4 1,0-2 3,0-6 1,0 3 194,0-3-149,0-3 0,0 2-203,0-3 0,0-2 144,0 2 1,0-6-243,0-2 185,0 1 1,1 2-582,3-2 0,-2-2-43,1-2-1168,4-3 1737,-1 4 0,5-15 0,1-2 0</inkml:trace>
  <inkml:trace contextRef="#ctx0" brushRef="#br0" timeOffset="57">15452 3906 8019,'0'-11'-346,"0"-1"225,0 6 71,0-4 640,0 8-97,0-8 172,0 9-182,0-9-256,0 8 0,0-1-204,0 6 0,0 5 112,0 7 1,0 4-124,0 8 0,0 2 91,0 5 0,-3 2-203,-1 2 1,-4-2 62,4 2 1,-3-3-187,3-1 0,-4-3 72,5-1 0,-5-6-5,4-1 1,0-1 9,4-7 0,0 0 89,0-3 0,0-1-191,0 1 1,0-5-150,0 1-526,0-6 255,0 3 529,0-5 0,-5-5 1,-1-1-1</inkml:trace>
  <inkml:trace contextRef="#ctx0" brushRef="#br0" timeOffset="58">15464 3929 8019,'0'-12'-145,"0"-3"-37,0 0 1,0 0 434,0 3 1,0 1 512,0-1 0,0 5 327,0-1 11,0 6-902,0-3-137,0 5 0,1 5-47,3 2 0,2 10 84,6 6 1,-1 5 6,1 6 1,-1 4 32,0 0 0,1 4-453,-1-4 1,6 1 164,2-1 0,-3-2-341,-1 2 0,2-8 199,-2-3 1,0-4 65,-3-4 0,-1 1 364,1-5 0,-5 1-157,1-5 0,-4-1-201,3-2 162,-4 2 0,3-9-477,-2 3-219,-3 2-568,4-4 367,-5 3 951,-5-5 0,-1-5 0,-5-2 0</inkml:trace>
  <inkml:trace contextRef="#ctx0" brushRef="#br0" timeOffset="59">15384 4271 8088,'1'-10'320,"3"3"0,-1 2-380,4 5 0,-3 0 193,4 0 0,-1 0 45,5 0 1,4 0-140,3 0 74,3 0 1,1 0-353,-1 0 1,5 0 133,0 0 1,3-4-389,-3 0 1,-2 0 97,-6 4 395,3-5 0,-10-1 0,5-6 0</inkml:trace>
  <inkml:trace contextRef="#ctx0" brushRef="#br0" timeOffset="60">15715 3620 8053,'0'-11'0,"0"0"800,0-1 110,0 6-328,0 1-270,0 5 1,5 1-52,3 3 0,3 3 81,4 9 0,3-2-110,5 5 0,0 3 31,0 5 1,0 1-32,-1-1 0,1 2-76,0 5 0,-1 0-4,-3 1 1,1-4-209,-5 4 0,4-4-13,-3 7 0,-1-1 163,-4 1 0,-3-5-493,-1 5 0,-4-6 172,1 2 0,1 1-18,-1-5 0,-1-1 78,-3 2 1,-5-6 113,-2 2 0,0-2 26,0 2 0,-1-4 42,-3-1 1,-1 1-19,1-4 1,-1-1-21,1 1 0,1-5-29,2 1 1,-2-2 30,3-2-305,1 1 1,-2-5-160,4 1-1093,0-5 753,4 2 825,0-5 0,0-5 0,0-2 0</inkml:trace>
  <inkml:trace contextRef="#ctx0" brushRef="#br0" timeOffset="61">16366 3849 7913,'0'-8'360,"0"1"283,0 4-65,0-2 57,0 5-391,0 5 0,4 6-185,0 9 0,3 6 128,-3 5 0,4 0-257,-4 0 1,3 6 71,-3-3 0,4 3-231,-5-3 1,5-1 92,-4-3 1,3 2-52,-3-5 0,0-1 32,-4-3 0,4-1 77,0-3 0,1-1-244,-1-3 263,-3-2 0,4 3-487,-5-5 124,0-4-691,0 3 1113,0-9 0,0 4 0,0-5 0</inkml:trace>
  <inkml:trace contextRef="#ctx0" brushRef="#br0" timeOffset="62">16229 3872 8177,'0'-17'290,"5"4"175,3-2 0,2 3-138,1 0-144,1 6 0,0-3 182,4 5 1,1-4-122,6 5 1,5-5-146,3 4 0,2 0 176,1 4 0,-4 0-374,1 0 0,-6 6 44,2 1 0,-3 3-94,-1 2 1,-2-1-46,-2 1 0,-2 3-42,-6 0 1,-4 4-60,-4-4 0,3 6 84,-3-2 0,-4 1 37,-7-1 1,-2 1 73,-1-5 0,-7 5-130,-5-5 1,0 0 8,-3-4 0,2 1-147,1-1 0,1-1 112,3-2 0,3 1 256,4-5 0,1 0 0,-1-4 0</inkml:trace>
  <inkml:trace contextRef="#ctx0" brushRef="#br0" timeOffset="63">17086 3598 8041,'-5'-7'0,"3"1"-133,-2 2 1,3 3 497,1-4 1075,0 5 1,0 5-1222,0 2 0,-1 4-29,-3 0 1,-2 5 4,-6 4-75,1 6 0,-4 2-109,-1 3 1,1 5 30,4-1 1,-1 5-45,1-2 1,1 9 67,2-1 0,-2 2-303,2-2 1,2 0 117,-2-1 0,5 0-21,-5-4 0,6-1 111,-2-6 0,2-1 45,2-2 0,0 0-5,0-4 0,0 0-18,0-5 0,0 1 2,0 0 0,6-4 2,1 0 1,5-5 221,3 1 0,-3-3-201,4-5 1,0 2 7,-1-5 0,1 4-37,-5-5 1,1 1-3,-1-4 0,-3 0-149,-1 0 167,-4 0 0,3 0-747,-2 0 298,-3 0-19,4 0 0,-15 0 0,-3 0 0</inkml:trace>
  <inkml:trace contextRef="#ctx0" brushRef="#br0" timeOffset="64">17246 3952 7982,'0'-18'125,"0"3"-73,5 7-26,-4-2 0,5 5 27,-2-3 478,-3 3-340,4 5 0,-6 9 114,-3 2-38,3 14-168,-9-6 1,4 14 99,-6-3 0,2 7-235,2 1 1,-2 4 120,3-4 1,-2 0-279,1-4 1,-1 0 87,5 1 0,-3-7-84,3-6 1,-4 0 35,5-7 1,-1 0 16,4-3 1,0-5-242,0 1-400,0-5 777,0 2 0,0-5 0</inkml:trace>
  <inkml:trace contextRef="#ctx0" brushRef="#br0" timeOffset="65">17223 3895 8029,'-2'-12'0,"-1"1"1146,1 4-272,-3-3-756,10 9 1,-2-4 222,4 5 1,-3 6-55,4 6 1,0 5 269,3 10-328,0-3-43,1 9 1,-1-4-125,1 6 0,-2 3 58,-3 0 1,4 4-346,-4-4 198,-2 0 6,5-9 1,-7 0-35,5-2 1,-2-3-44,1 3 1,2-7-156,-5-1 0,1-5-181,-1 1 240,-3-2 35,9-2 1,-7-1-505,5-2 152,-6 2-742,8-4 573,-8 1 680,3-2 0,0-5 0,1 0 0</inkml:trace>
  <inkml:trace contextRef="#ctx0" brushRef="#br0" timeOffset="66">17074 4317 8002,'-6'-11'-291,"1"4"1,10-2 1545,2 6-458,4-6-434,0 7 0,0-3-165,1 5 1,1 0-28,2 0 0,3 0-136,4 0 0,3 0-40,1 0 1,-2 0 84,3 0 1,-3 0-850,-1 0 0,0 0 769,0 0 0,-1 0 0,1 0 0</inkml:trace>
  <inkml:trace contextRef="#ctx0" brushRef="#br0" timeOffset="67">17588 3655 7975,'0'-8'28,"0"0"200,0 6 188,-5-8 321,4 8-168,-4-3-3,5 5-374,0 0 0,1 5-29,3 3 1,-2 4 196,6 3-176,5 3 0,-1 4-7,4 1 0,0 4-14,-1-1 0,4 6-149,-3-1 0,3 0 36,-4 0 0,4 6-152,-4-3 1,0 3 77,-3-3 0,-1 0-123,1 1 0,-1-1-54,0 0 1,-4-1 20,-3-3 0,-3 3 47,-1-2 0,0 1 86,0-2 0,0-1 32,0-2 0,-5-3-42,-3 3 1,2-3 55,-2-1 1,1-2-43,-5-2 1,1-2 0,-1-6 1,1 1 30,-1-1 1,5-3-11,-1-1-258,6-4 215,-8 7-341,8-9 164,-3 4-1078,5-10 658,0-1 661,0-6 0,5 1 0,2 0 0</inkml:trace>
  <inkml:trace contextRef="#ctx0" brushRef="#br0" timeOffset="68">18205 4077 7972,'0'-6'-438,"5"1"856,1 0 1,2 3 537,0-1-290,-6 1-452,8 2 0,-3 0 35,4 0 1,0 0-175,1 0 1,0 0 51,4 0 1,-2 0-113,5 0 0,-4-1 0,4-3 0,-4 3-153,4-3 1,-1-1-368,1 1 1,-1-1 38,-3 1-995,-2 3 780,3-4 681,-9 5 0,-2-5 0,-5-1 0</inkml:trace>
  <inkml:trace contextRef="#ctx0" brushRef="#br0" timeOffset="69">18159 4226 7972,'12'1'714,"-1"3"0,0-3-287,1 3 0,3-3 137,0-1 0,7 0-77,1 0 1,0 0 53,3 0 0,2-4-19,-1 1-327,5-1 1,-8 0-672,2 0 0,-3 0 384,-4 4 1,-2 0-2333,-6 0 2424,0-5 0,1 4 0,-1-4 0</inkml:trace>
  <inkml:trace contextRef="#ctx0" brushRef="#br0" timeOffset="70">19461 3518 9474,'5'16'211,"-4"2"-42,3 5 0,-2 0-194,-2-1-13,5 1 1,-4 0 94,3 0 1,-2 0-131,2 0 1,-3-4-8,3 0 48,2-5 0,-4 2-28,2-4 0,1-1 130,-2 0-263,1 1 1,-4-1 66,0 1 1,-1-5 125,-3 1 0,-2 0 0,-6 3 0</inkml:trace>
  <inkml:trace contextRef="#ctx0" brushRef="#br0" timeOffset="71">19198 4089 8111,'0'-7'-597,"2"1"1196,2 2 37,-3 3-260,9-4 0,-4 5 162,6 0 0,-1 0-386,1 0 1,4 0 52,3 0 1,-1 0-92,1 0 1,1 0 62,7 0 0,-2 0-31,6 0 0,-1-4 5,4 0 1,1 0-162,-1 4 1,0-3 2,0-1 0,1-1 71,-1 1 0,-4 3-119,1-3 0,-7-1 99,-1 1 1,-5 0-619,-7 4 270,0 0-1345,-4-5 1013,-2 4 0,-10-4-553,-3 5 1189,-2 5 0,-6 1 0,-2 6 0</inkml:trace>
  <inkml:trace contextRef="#ctx0" brushRef="#br0" timeOffset="72">19381 4260 8059,'-6'5'149,"1"-4"-16,0 4 1,3-3-8,-1 1 585,1-1-246,2 3 1057,0-5-1290,5 0 1,-2 0-99,5 0 1,-1 0 33,5 0 1,-1-4-76,0 0 0,6-3 18,2 3 0,3-5 11,0 1 0,-3 3-192,0 1 0,-1-1 77,1 2 1,2-1-157,-6 4 63,0 0-113,-4 0 0,0 1-8,-4 3 1,-2 2-2,-5 6 1,-1-1-1,-3 0 1,2 1 21,-6-1 0,4 1-35,-3-1 0,0 2 78,0 2 0,-3-2-114,2 2 0,-2-2 111,-2-2 0,1-1 184,0-2 0,0 2 26,4-2 1,-3-3 143,2-2 1,2 3 58,-2-3 0,5 2 51,0-1-8,1-3-124,2 5-51,0-6 1,2 3-33,1 1 1,1 1 62,8-1 0,-3-3-91,6 3 1,1 1-10,0-1 0,3 1-90,-4-1 0,4 1 99,-4 3 1,0 2-151,-3-3 0,-1 0 138,1 0 0,-5 1-56,1 3 0,-6 1-5,2-1 1,-3 1-93,-1-1 0,0 0 26,0 1 0,-5-1-141,-2 1 0,-7 3-9,-1 0 1,-6 0 118,2-3 0,-2-5 157,-2 1 1,0-2-89,0 2 1,-4-3 139,1-5 1,-2 0-108,1 0 1,3 0 397,-3 0 0,5-1-132,3-3 1,-2 1 26,6-4 1,0 3-555,3-4 0,2 5 137,3-5 1,2 4-1598,5-3 1268,0 4 1,1-7-1555,3 2 2000,7 3 0,7-5 0,5 4 0</inkml:trace>
  <inkml:trace contextRef="#ctx0" brushRef="#br0" timeOffset="73">19050 3552 8033,'0'-6'-298,"0"-5"336,0 10 1,0-5 294,0 2 292,0 3-158,0-4-169,0 5 73,-5 0-191,4 0 0,-6 0-113,4 0 0,0 0 77,-5 0 1,2 1-78,-2 3 0,-2 2 86,3 5 1,-4 2-96,0 2 0,0 1 27,-1 6 1,1 0-12,-1 8 0,1 0 14,0 0 0,3 2-5,0-6 0,2 6-4,-2-1 0,-1 2 34,6 1 0,-5-4-224,4 1 0,-1-2 49,1 1 1,3 3-78,-3-2 0,3 1-41,1-2 0,0 2-16,0-6 1,0 5 74,0-4 1,4 1 11,0-2 1,5-2 162,-2 3 0,3-3-124,2-1 0,-1-2 259,1-2 1,-1 3-73,0-3 0,1 3 187,-1 1 0,1-4-100,-1 0 1,-1-4 43,-2 4 0,2-5-81,-2 1 1,-2 2-69,2-2 1,-5 0-11,5-4 1,-4 1 49,3-1 0,0-3-222,0-1 0,3 1 93,-2 4 1,1-5-97,-1 1 0,2-4 66,-3 3 0,4-4 84,0 0 1,-3-1-4,-1-2 0,-4 1 77,1 3-427,2-3 238,-5 4-499,4-5-37,-5 0 1,5-5-1,2-1 1</inkml:trace>
  <inkml:trace contextRef="#ctx0" brushRef="#br0" timeOffset="74">19792 3620 7987,'0'-11'2,"0"3"-109,0 1 0,-1 3-267,-3-4 281,3 6 674,-4-8-153,0 3-154,4 1 64,-4-4 183,5 9-198,-6-5 23,5 6-34,-4 0 211,5 0 0,4 2-376,0 2 1,3-2 88,-3 6 1,9-2-90,-2 2 0,3 2 123,-2-3 1,3 4-121,0 0 0,2 4 30,-2 0 1,-1 6-128,5-2 0,-5 1 125,1-1 1,-1 7-144,1-4 1,-2 4 71,2-3 0,-2-1-97,-2 1 0,-3 4 51,-1 0 1,1 3-147,3-3 1,0 3-7,-4-3 1,2 4-100,-5 0 1,4 1 53,-5-2 0,1 2 87,-4-6 1,0 5-89,0-4 0,0 1 37,0-2 0,-1-2-19,-3 3 1,-1-3 67,-3-1 0,-2 0 4,3 0 0,-2-4 46,1 0 0,-2 0 16,2 4 0,-2-2-14,-1-2 1,3 1-29,1-4 0,-1 3-74,-3-4 1,3 0 75,0-3 1,4 0-117,-3 3 0,1-6 60,-2 3 1,2-3-116,2 2 1,2-3 192,-1-1 1,-2-3-78,1 4 1,-1-6 77,1 2 0,3-1-144,-3 0 224,3-1 1,-1 3-63,-2-5-57,3 0-114,-4 0-1160,5 0 1315,5 0 0,-4-10 0,5-3 0</inkml:trace>
  <inkml:trace contextRef="#ctx0" brushRef="#br0" timeOffset="75">20066 3518 8005,'0'-12'-6,"0"5"167,0-1 1,2 4 240,2-3-109,-3 4-127,9-7 1,-8 9 61,6-3 0,-4-1 3,4 1 1,0-1-137,8 1 1,-4 1 67,4-4 1,0 4-168,-1 0 0,1 1 51,-5 2 1,0-4-149,1 1-70,-1-1 90,1 4 0,-2 1-72,-3 3 196,-2-3-214,1 9 111,-5-3-5,4 4 1,-6-1 59,-3-2 0,1 1-12,-4-5 13,4 4 1,-3-5 5,2 5-1,3-6-9,-4 3 16,5 0-6,0-3 17,0 3-20,0 0 0,0-3 142,0 6 0,3-4-81,1 3 1,5-3 12,-1 4 0,2-4-57,1 3 0,1-3 7,-1 4 0,4-1-11,1 5 1,-1-5 26,-4 1 1,-1-1-93,-2 5 1,1-5 89,-5 1-107,0 0 0,-4 3 139,0 1 1,-6-5 3,-1 1 0,-7-2 3,-1 2 1,-6 1-51,2-6 1,-2 5 4,-2-4 0,4 0 5,0-4 1,5 3-267,-1 1 193,2 0-638,2-4 0,4 1 675,3 3 0,3-3 0,1 4 0</inkml:trace>
  <inkml:trace contextRef="#ctx0" brushRef="#br0" timeOffset="76">20535 4032 12081,'6'0'-691,"-1"5"1,-5 1 0</inkml:trace>
  <inkml:trace contextRef="#ctx0" brushRef="#br0" timeOffset="77">20900 3598 8016,'0'-12'0,"1"1"-42,3-1 92,-2 1 1,6 3 205,-4 1-85,5-1 0,-3-2 14,6 2 0,-1-1 76,1 6 1,-1-5-88,1 4 0,4-1 57,3 1 0,-1 3-133,1-3 1,-1 4-19,1 4 1,1 2-114,-5 6 0,4 0-62,-4 4 1,-3-1 84,-4 8 0,-6-3-257,2 7 1,-4-2-43,-4 2 183,-2-3 1,-6 4-202,1-5 0,-1-1 128,1 1 1,-4-1-60,0-3 1,-1 1 50,5-5 107,-1 1 1,1-5 133,0 1 0,1-5-156,2 1 304,-2-6 0,7 5 56,-4-4 68,4-1-27,-2 3-115,5-5 0,5 1 86,3 3 0,7-3 134,4 3 1,-1-3-103,1-1 1,0 0 35,4 0 0,1 0-147,2 0 1,-2 0 39,3 0 0,-7 0-282,-1 0 0,-5 0 95,2 0 0,-4-4-713,0 1 1,-5-1-442,1 4 1130,-5 0 0,-3-5 0,-7-2 0</inkml:trace>
  <inkml:trace contextRef="#ctx0" brushRef="#br0" timeOffset="78">20912 4169 9055,'11'0'326,"0"0"-172,1 0 0,1-4 9,2 0 0,3 0 0,4 4 0,5-4-10,0 1 1,4-2-701,0 1 0,1 1-208,-2-4 0,3 3 1459,-3-4 1,0 6 1113,0-2 1,-4-1-1613,0 1 1,-3-1-396,-4 1 0,1 3-1088,-4-3 136,-1 3-861,-4 1 2002,-4 0 0,-7 0 0,-7 0 0</inkml:trace>
  <inkml:trace contextRef="#ctx0" brushRef="#br0" timeOffset="79">21071 4317 10760,'12'0'553,"-1"0"0,1 0-401,-1 0 1,2 0-108,2 0 0,-1-4 53,5 0 1,-1 1-139,1 3 0,1-4 34,-5 0 1,4 0 79,-3 4 0,-1 0-148,-4 0 1,-3 0 47,0 0 1,-5 2-14,5 1 0,-5 0-32,0 4 0,-1 1-205,-2 4 0,-2-1-67,-1 0 0,-4 1 30,-4-1 1,-1 1 3,1-1 1,-1 4 51,1 0 1,0 1 136,-1-5 1,1 1-302,-1-1 340,1 0 193,0 1 439,4-6 475,2-1-553,5-5-103,0 0 1,5 0-106,3 0 0,2 0-162,1 0 0,1 4 88,-1 0 1,4 0-158,1-4 0,0 3 60,-1 1 1,-2 4-97,2-4 1,2 3-142,-2-3 0,-1 5 48,-6-1 0,1-2-40,-6 2 1,1-1 82,-4 5 0,-1-1-120,-3 0 1,-2 2 73,-6 2 0,-3-4-140,0 4 0,-5-5 15,0 5 1,-1-2 97,-2-2 1,-1-3 104,-3-1 0,3 0-84,-2 0 0,-2 2 434,1-5 1,0 0-177,4-4 0,2 0 211,2 0 1,2 0-125,6 0-502,0 0-31,4 0 1,2-1-577,5-3 1,5-1 867,3-3 0,7-2 0,3 4 0</inkml:trace>
  <inkml:trace contextRef="#ctx0" brushRef="#br0" timeOffset="80">21871 4157 7938,'0'-11'-1791,"0"4"2215,0 2-82,0 5 1,0 5 0,0 2-1</inkml:trace>
  <inkml:trace contextRef="#ctx0" brushRef="#br0" timeOffset="81">22294 3552 7992,'0'-8'-22,"0"1"0,0 3 81,0-4 195,0 6 0,0-5 546,0 4-422,0 1-175,0-3 1,0 6 0,0 3-116,5 3 0,-4 5 25,3 4 0,-3 1 278,-1 6-313,0 5 1,1-3-106,3 6 1,-3-6 36,3 2 0,-1 1-197,0-2 0,-1 0 26,2-7 1,-2 1-131,2-5 0,-3 1-700,3-5 331,-3 1 660,-1-1 0,0 5 0,0 2 0</inkml:trace>
  <inkml:trace contextRef="#ctx0" brushRef="#br0" timeOffset="82">22077 4077 8676,'6'0'1017,"4"0"-607,-2 0 0,-2 0 193,2 0-383,-1 0 0,8 0 147,1 0-394,4 0 253,-7 0-112,13 0 1,-7 0-25,8 0 0,-2 0 43,2 0 1,2-4-155,5 1 1,-1-5 76,-2 4 0,-2-3-92,-2 3 0,-7-1-174,3 1 1,-8 3-343,0-3 0,-6 3-844,-1 1 856,-6 0-1148,3 0 1688,-5 5 0,-5 1 0,-1 5 0</inkml:trace>
  <inkml:trace contextRef="#ctx0" brushRef="#br0" timeOffset="83">22179 4397 8029,'7'-5'1352,"2"2"-762,-6-4 164,6 4-528,-2-7 473,-1 4-264,4-1-162,-4 2 1,7 2 323,2-1-113,3-5-287,0 8 1,3-6 47,-2 3 1,2 3 92,-2-3-404,2 3 154,-8 1 0,7 4 44,-4 0 0,-2 5-78,-7-2 0,2 3-240,-5 2 1,3-1 86,-3 1 1,0 3-271,-4 0 0,-6 5 169,-6-1 1,0 3-275,-7 1 1,0 0 80,-4 0 0,0-4-72,0 0 0,0 0 173,0 3 1,4-3 110,0 1 0,5-7 92,-1 3 1,0-4-78,3 0 0,0-5 412,8 1 0,-1-5-126,1 0 682,3-1 9,-4-2-185,15 0 1,-1 0-178,10 0 178,0 0-229,4 0-42,0 0 83,-1 0-19,6 0-251,-4 0 0,8 0 8,-5 0 0,-1-2 77,-3-1 0,-1 1-347,-3-1 0,-3 1-998,-4 2-59,-1 0 0,-3 0-2372,-1 0 3522,-4 0 0,-8 0 0,-8 0 0</inkml:trace>
  <inkml:trace contextRef="#ctx0" brushRef="#br1" timeOffset="84">1405 5516 8227,'-7'-6'118,"-3"1"584,9 5-424,-4-5 0,4 4-162,-3-3 1,3 8-119,-3 3 0,3 1 125,1 3 1,0-1-88,0 9 0,1 0 137,3 4 1,1 4-191,2 0 1,3 8 71,-2-1 0,-2 7-120,2-3 1,-5 0 30,0-4 1,2 4-41,-1 0 1,0-1-29,-4-6 1,0 0 55,0-4 0,0 0-15,0-4 1,1-2 43,3-2 0,-3 1 86,3-4-98,-3-1 1,1-5 150,2-2 1,-3-2-197,3-2-159,-3-3-1166,-1 4 1399,0-5 0,-5 0 0,-2 0 0</inkml:trace>
  <inkml:trace contextRef="#ctx0" brushRef="#br1" timeOffset="85">1348 5562 8049,'5'-11'-470,"1"-1"1112,6 1 1,-1 3 105,0 0-572,1 1 1,4-1-142,3 1 0,-1 3 100,1-4 0,4 6-85,4-2 0,3 3 108,-3 1 0,3 0-300,-3 0 0,3 0 75,-3 0 0,0 5-101,-5 2 1,-4 0 15,-3 0 1,-2 1 29,-2 3 0,-4 1 111,-3-1 0,-3 2-8,-1 2 1,-6-1 122,-6 5 0,-4-4-114,-7 4 1,-5-1 227,-3 1 1,-5 3-48,-2-3 1,0-2 9,3 3 0,6-8-185,2 0 0,3-1-166,1-3 0,6-3-301,1-1 1,8-3-60,0-1-1030,5 0 1560,-2 0 0,5 0 0</inkml:trace>
  <inkml:trace contextRef="#ctx0" brushRef="#br1" timeOffset="86">2147 5299 8444,'-6'0'2325,"-1"2"-2170,4 1 1,-2 0 59,-3 5 1,-2 0-197,2 8 0,-2-2 98,-1 5 1,-1 0-23,1 3 0,-4 3 35,-1 1 1,1 3 4,4 6 1,0-2-25,4-3 1,-2 7-22,5-3 0,0 3-170,4-3 1,0 1 113,0-1 0,2 4-173,1 0 1,0 0 60,5-4 0,-1-3-72,5-1 1,-1-4-18,0 0 0,2 2 144,2-1 0,-1-1-170,5-3 0,-5 1 79,2 3 0,-4-3-153,0 3 0,-1-8 116,1-4 0,-1 2 89,0-2 0,1-1-138,-1-7 427,1 3-145,-1-3 150,0-1-784,1-1 407,-6-5 0,-1-1 145,-5-3 0,5-7 0,2-7 0</inkml:trace>
  <inkml:trace contextRef="#ctx0" brushRef="#br1" timeOffset="87">2307 5688 8034,'-4'-8'654,"0"0"10,1 6-204,3-8-259,0 8 103,0-3 156,0 5-382,0 5 0,1 7 43,3 7 1,1 2-19,2 2 1,4 4-24,-4 0 0,3 0-209,2 0 1,-5-1-138,1 4 0,-2-5 151,2 2 1,1-7-33,-5-1 1,3-5 34,-3 2 0,1-1 248,-1-4-186,-3 3 271,4-8-82,-5 1 329,5-2-125,-3-5 0,3-1 176,-5-3-474,0-3 0,1-8 91,3 0 0,-3 0-155,3 3 0,-2-3 79,2 0 1,-3-4-161,3 4 0,-1-4 112,1 3 1,-3 1-90,3 4 1,-2 3-115,2 1-223,-3 4 138,9-2 1,-3 11 92,4 6 1,4-1 15,1 4 1,0 3 74,-1 1 1,-2-1-74,2 1 1,2 0 36,-2 4 1,1-4-39,0 0 1,-4-5 59,4 1 1,-7-2 3,-2-2 0,-1-3 344,2-1 0,-2-4 13,-2 1 399,-2-3-266,8-1 82,-9 0 0,8-5-150,-5-3 0,1 2 208,-1-2 0,-3-1-36,3-6 1,-3 1-105,-1-5 1,4 0-180,-1-4 1,1 1 34,-4-1 0,0-5-289,0-3 0,0-2 101,0-1 1,0 0-354,0 0 1,0 3 181,0 1 0,0 4-415,0 0 1,0 3 179,0 4 0,0 2-20,0 6 0,0 3-958,0 1 396,0 4-868,0-2 1266,5 15 1,-2 2 533,4 7 0,1 2 0,4-3 0</inkml:trace>
  <inkml:trace contextRef="#ctx0" brushRef="#br1" timeOffset="88">3106 5471 8074,'6'-7'0,"-5"-3"23,3 2 269,-3 3 23,-1-5-106,0 4 0,-1-2 117,-3 1 0,3 3 93,-3-4-341,-3 6 1,6-5 208,-3 4-212,-2 1-35,0-3 0,-5 6 111,4 3 0,-3-1-215,2 4 0,-2 2 67,-1 7 0,3-2-159,0 5 1,2 0 71,-2 3 0,-1 1 4,6 0 0,-1-1 38,4-3 1,0 1-126,0-5 0,5 0 112,3-3 0,2-2 236,1-2 0,2 1 161,2-6 1,-1 1-129,5-4 1,-5 0-292,1 0 0,2 0 110,-2 0 0,0 0-340,-3 0 0,-1 0-63,0 0 370,-4 0 0,8-5 0,-2-1 0</inkml:trace>
  <inkml:trace contextRef="#ctx0" brushRef="#br1" timeOffset="89">3506 5345 8152,'-1'-6'97,"-3"2"192,3 3 175,-4 1 1508,5 0-1868,-5 5 1,3-3 22,-1 6 1,1 1 31,2 6 0,0 3-2,0 4 1,0 6-74,0 3 0,2 2-96,1 1 0,0 0 35,5 1 1,-5 0-156,5 3 0,-4-1-94,3 5 1,-4-7-51,1 0 0,-3-1 31,-1-4 0,4 0 229,0 0 1,-1-6 106,-3-1 1,0 0-109,0-4 1,0-3 118,0 0 0,-1 0-65,-3-1 0,3 1 155,-3-5 1,3 0-208,1 1 62,0-1 1,0-3-32,0-1 0,0-3 82,0 4-185,0-6 138,5 4-443,-4-6 137,4 0-441,1 0 696,-5 0 0,4-6 0,-5 0 0</inkml:trace>
  <inkml:trace contextRef="#ctx0" brushRef="#br1" timeOffset="90">3815 5608 8018,'0'-12'26,"0"5"42,0-1 1,0 4 502,0-3 29,0 4-30,0-2 141,0 5-262,0-5-236,0 4-275,0 6 1,0 4 141,0 10 0,0 1-159,0 7 0,1-2-7,3 5 0,-3-3-35,3 4 0,1-2-41,-1 1 1,3 2-87,-3-5 1,4-1 43,-5-3 1,5-1-52,-4-3 0,3 1 139,-3-5 0,1 0 59,-1-3 0,-3-5-53,3 1-85,-2 0 1,1-1-546,1 1 740,0-6 0,-4 9 0,0-5 0</inkml:trace>
  <inkml:trace contextRef="#ctx0" brushRef="#br1" timeOffset="91">4066 5573 8079,'0'-11'0,"0"0"619,0 4-23,0-3-420,0 9 0,1-4 323,3 5-340,-3 0 0,6 5 75,-4 2 1,4 9-251,4 3 0,-1 3 98,-2 5 1,2 2-197,-2 6 0,-2-2-95,2-3 0,-6 2-136,2-6 1,1 1 58,-1-4 0,0 0 97,-4 0 0,3-4 73,1 0 0,0-5 41,-4 1 1,0-2-350,0-2 200,0 0-685,0 1 909,0-1 0,-5 1 0,-1-1 0</inkml:trace>
  <inkml:trace contextRef="#ctx0" brushRef="#br1" timeOffset="92">3837 6042 7937,'0'-12'833,"0"1"0,2 3-536,1 1 1,5 4-110,7-1 1,-2-1 200,2 1-224,3-5 1,1 4-238,8-2 1,-2-3 144,6 2 0,-1 2-1816,4-2 1743,-5 6 0,4-9 0,-3 5 0</inkml:trace>
  <inkml:trace contextRef="#ctx0" brushRef="#br1" timeOffset="93">4408 5539 6871,'0'-6'1920,"0"1"-1079,0 5 0,-3 5-725,-1 2 1,-1 5 152,1 3-158,3 3 1,-4 5-120,5-1 1,0 3-122,0 1 126,0 3 1,0 4-128,0-2 0,5 1 75,2-6 1,0 1-87,0-4 1,0-2 56,0-2 0,2 2-80,-5-6 0,4 0 92,-5-3 1,2-1-103,-1 0 1,-3-3-51,3 0-470,-2-6-51,-2 8 0,-2-5 745,-2 3 0,-2 2 0,-5-4 0</inkml:trace>
  <inkml:trace contextRef="#ctx0" brushRef="#br1" timeOffset="94">4694 5585 8101,'0'-12'245,"0"1"549,0 0-204,0-1 274,0 6-504,0 1-29,0 5-335,0 10 1,1-1 30,3 10 0,-1 4 7,4 3 0,-3 6-30,4-2 1,-5 2-276,5-1 0,-4 0-12,3-4 0,-4 3-193,1-3 0,-3-2 134,-1-5 0,1 0-15,3-5 0,-3 2-197,3-2 286,-2-3 0,-1 1-53,3-5 0,-3-1 321,3 5 0,2-1 0,0 1 0</inkml:trace>
  <inkml:trace contextRef="#ctx0" brushRef="#br1" timeOffset="95">4386 6007 8064,'0'-7'324,"0"-1"-91,5 6-77,-4-9 0,9 10 58,-2-3 1,6 3-72,1 1 1,5-4-106,-1 0 0,4-1-100,4 2 1,-2 0-314,6-5 0,-2 2 83,1-1 0,2-4 292,-5 4 0,4-3 0,-1-2 0</inkml:trace>
  <inkml:trace contextRef="#ctx0" brushRef="#br1" timeOffset="96">4968 5528 8132,'0'-18'175,"0"1"1,0 10 241,0-1 59,0 6 52,0-3-265,0 5 1,0 5-31,0 2 1,0 9-31,0 3 0,0 7-45,0 5-64,0 2 1,4 0-261,0-3 1,-1 3 165,-3-2 0,4-2-395,0 1 1,0-4 248,-4 0 0,4 1-63,0-4 1,1 1-7,-2-9 1,-1 2 94,1-2 0,0-4-131,1 1 0,-3-1 9,3-3 0,-3-2-584,-1 2 290,5-6 536,-3 8 0,3-8 0,-5 3 0</inkml:trace>
  <inkml:trace contextRef="#ctx0" brushRef="#br1" timeOffset="97">5196 5596 8021,'0'-11'65,"0"-1"1,0 5 137,0-1 397,0 6-153,0-3-251,0 5 0,0 5 94,0 2-169,6 8 1,-4 4-198,6 8 1,-2 2 126,2 6 1,1-1-350,-6 0 0,5 0 173,-4 1 0,1-2-293,-1-3 1,-3-2 169,3-5 1,-3-2 114,-1-2 0,1-2 67,3-6-238,-3 1-137,4-1 214,-5 1 227,0-6 0,0 4 0,0-4 0</inkml:trace>
  <inkml:trace contextRef="#ctx0" brushRef="#br1" timeOffset="98">4934 5962 8021,'0'-7'689,"0"-3"1,5 9-685,3-3 1,-2 2 50,1-2 0,6 3-10,6-3 1,3-1 50,1 1 0,1-4-205,2 4 1,4-3 68,4 3 0,-5-4-444,-2 5 0,1-5-239,-2 4 0,0-1 147,-7 1 575,2 3 0,-3-9 0,5 3 0</inkml:trace>
  <inkml:trace contextRef="#ctx0" brushRef="#br1" timeOffset="99">5562 5585 8025,'0'-8'-337,"0"1"709,0 4 72,0-2-26,0 5 0,0 5-191,0 3 1,0 7-49,0 4 1,0 2-69,0 2 54,5 0 0,-4 1-246,3 3 0,-1-3 87,0 3 0,0-3-157,5-1 0,-5-2 73,5-2 1,-5 3-112,0-3 1,2-3 53,-1 0 0,0-8-179,-4 0-23,0 0 125,0 3-339,0-5 117,0 5 434,0-10 0,-5 4 0,-1-5 0</inkml:trace>
  <inkml:trace contextRef="#ctx0" brushRef="#br1" timeOffset="100">5334 5642 8039,'0'-12'218,"0"1"0,5 1 347,2 2 1,3 2-310,2 2 1,-5 3-157,1-3 1,1-1 131,6 1 0,2 0 112,2 4 1,2-1-171,-2-3 1,7 3-172,0-3 1,1 3-230,-4 1 0,0 0-40,-1 0 0,1 0-295,0 0 0,-5 0 312,-3 0 249,3 0 0,0 5 0,5 1 0</inkml:trace>
  <inkml:trace contextRef="#ctx0" brushRef="#br1" timeOffset="101">5962 5162 7605,'0'-6'1353,"0"1"773,0 5-1966,5 5 0,-3 1-91,6 6 0,-4-1 93,3 0 1,1 5-210,3-1 1,1 4 123,-1-4 0,1 6-121,-1-2 1,2 2 13,2 2 0,-2 1 51,2 3 1,-2-3-147,-2 2 1,0 2 83,1-1 0,-1 4-138,1-5 0,-1 5 105,1-5 0,-5 5-198,1-5 0,-6 5 50,2-5 0,-1 5-15,0-4 1,-1 0 108,2 0 0,-3-1 35,-1 4 1,-1-3 297,-3 3 1,1-5-109,-4 2 1,0-2 76,0 2 1,-4-3-37,4 3 1,-3-4 74,-2-4 1,2 1-3,3-5 1,-4 4-105,4-3 1,-2-1-176,1-4 178,-2 1-173,9-1 175,-4-5-405,5 5-1089,0-10 1382,0-6 0,0-8 0,0-10 0</inkml:trace>
  <inkml:trace contextRef="#ctx0" brushRef="#br1" timeOffset="102">7709 5345 8172,'5'-6'392,"-2"-3"20,4 5-306,1-5 0,3 7 115,1-6 1,-1 2-100,1-2 1,3-1 93,0 5 1,4-3-107,-4 3 1,6-1-74,-2 1 1,-3 3 94,-1-3 0,-2 3-180,-1 1 0,-1 0 178,0 0-224,1 0 1,-5 1 39,1 3 0,-5 2-56,0 5 0,-3 5-61,-3-1 0,-4 5-128,-4-1 0,-2 3-1,-2 1 0,-3-1 82,-5 1 0,2 0-34,2 0 1,-3-1 54,3-3 1,3 1 163,0-5 1,5-3-255,3-5 558,-2 1-37,9 3 0,1-3-113,7-1 0,4-4 323,0 1 0,2-3-153,2-1 1,-1 0 210,5 0 0,-4 0-137,4 0 1,-1-4 53,1 0 1,3-1-104,-3 2 0,-2 1-248,2-2 1,-5 3-3,2 1 0,0-4-192,-1 1 1,1-1-313,-5 4 333,0 0-2017,1 0 2122,-6 0 0,-1 0 0,-5 0 0</inkml:trace>
  <inkml:trace contextRef="#ctx0" brushRef="#br1" timeOffset="103">7675 5847 7884,'-7'-1'9,"4"-3"0,0 3 446,-1-3-231,3 3 1,-5 1 196,2 0-27,3 0-145,-4 0 377,5 0-471,5 0 1,2 0 34,8 0 1,-1 0-57,5 0 1,1-1-6,2-3 0,1 3-47,0-3 49,5 3 1,2-3-149,8 0 0,-2-4-72,2 5 0,-4-5-191,-3 4 1,1-5 127,-6 2 0,5 2-137,-5 1 1,0-1 62,-7 1 0,1-1-76,-5 1 1,0 3-258,-3-3-176,-1 3-503,1 1 1238,-6 0 0,-6 0 0,-6 0 0</inkml:trace>
  <inkml:trace contextRef="#ctx0" brushRef="#br1" timeOffset="104">7743 6053 8052,'0'-6'-106,"0"1"970,0 0-135,0 3 89,0-3-352,0 5 0,5-4-295,3 1 1,2-2-122,2 1 1,0 2-126,4-1 58,1 1 0,6 1-28,0-3 1,-4 3 169,0-3 1,0 3-242,4 1 1,0 0 47,0 0 0,-4 0-282,0 0 172,-5 0 83,7 0-12,-8 0-12,3 5-112,-9 1 1,-2 6 124,-5-1 1,-1-3-177,-3-1 217,-3 1 0,-4 3-243,0 1 87,-1-1 254,1 1 0,3-2 234,0-2-280,6 2 135,-3-9 1,5 5-74,0-2 1,1-3 28,3 3 0,-2-3-17,6-1 16,0 6 0,3-5-35,1 3 1,-1-2-33,0 2 0,1-2 29,-1 6 1,1-5-66,-1 0 0,0 2-22,1-1 1,-4 4 58,-1-4 0,-4 5-29,0-2 0,0 0 15,1 0 1,-3 1 25,3 3 1,-8 1-24,-4-1 1,-3 0-73,-4 1 0,-2-1 72,-2 1 0,-4-1-30,1 1 0,-1-1 211,-4 0 1,-1 0-110,2-4 0,-5 2-140,4-5 1,-4 1 87,0-1 1,3-3-291,2 3 1,2-3-61,1-1 330,5 0 0,-4-10 0,5-3 0</inkml:trace>
  <inkml:trace contextRef="#ctx0" brushRef="#br1" timeOffset="105">7469 5242 8210,'-1'10'708,"-3"-2"1,2 2-548,-6-2 1,2 6 68,-2 1 0,-2 5-17,2-1 0,-6 8-19,-1 3 1,0 5 36,3 3 0,1 1-223,0 3 0,-1 1 124,1-5 0,-1 4-223,1-4 1,5 0 35,2-4 1,3 1-69,1-1 1,0-1 100,0-3 1,0 3-68,0-2 0,1 1 69,3-2 1,2 2 6,5-6 0,1 6 161,-1-1 1,4-4-85,1 0 1,-1 1-60,-4-1 0,2-1 36,2-3 1,-2 0 1,2 0 0,-1-2 46,1-2 0,-2 2-2,2-6 1,2 0 22,-2-3 1,0-1-55,-3 0 1,-1-3 65,0 0 1,0-4-43,-4 3 1,3-4 124,-2 0-26,-3 4-303,5-6 187,-3 4-1214,-1-5-1735,-1 0 1654,-5 0 1232,0-5 0,5-1 0,1-6 0</inkml:trace>
  <inkml:trace contextRef="#ctx0" brushRef="#br1" timeOffset="106">8383 5288 8023,'-5'-6'-437,"4"-5"903,-5 10 1,5-8-65,-3 5 0,3-1 477,-3 2-111,3 1-53,1-8-172,0 9 44,0-4-74,0 5-469,0 5 0,4 1-14,0 6 1,3 3 50,-3 0 1,5 5 139,-1-1 0,2 3-127,1 1 0,1 1 26,-1 3 1,2-2-8,2 5 0,-2 1 28,2 3 1,1 0-198,0 1 0,-1-5 117,-4 1 1,1-2-300,-1 1 1,-3 3 126,-1-2 1,-4-2-162,1 1 0,-3-3 76,-1 3 0,0-3-49,0 3 0,0-3 78,0 4 1,-1-6-53,-3 2 1,1-3-1,-4-1 0,-1-1 64,-3 1 1,-1 0 32,1 0 0,1-1-105,2-3 90,-2 2 37,4-8 0,-5 7-42,4-5 1,-3 4-64,2-3 1,2-1 97,-2-4 0,4 1-33,-3-1 1,3-3 86,-4-1 0,4 0-76,-3 0 1,4 0 159,-1-4-105,-2-1-33,5 3 209,-4-5-709,5 0-402,0-5 1009,0-2 0,0-4 0,0 0 0</inkml:trace>
  <inkml:trace contextRef="#ctx0" brushRef="#br1" timeOffset="107">8714 5254 7686,'-5'-7'407,"4"2"0,-4 4 268,5-3-214,0 3-255,0-4 0,-4 3 245,0-1-35,0 1 83,4-3 152,0 5-499,0-5-251,5 4 1,2-4 97,4 5 1,1-4-47,-1 0 1,0 0 16,1 4 1,0 0-84,4 0 0,-4 0 83,4 0 1,0 0-319,-1 0 245,1 0 0,-5 4 81,0 0 1,-3 1-155,0-1 143,-6-3 0,5 8-101,-4-5 91,-1 5 0,1-7 76,-6 6 0,0-2-68,-5 2 0,2 2 81,-1-2 1,-4-2-53,4 2 1,2-5-3,1 5 260,-2-5-146,4 2 86,-3-5 1,5 1 7,0 3 78,0-3-203,0 4 1,5-1 7,3 0 0,2 1-51,1-1 0,1-2-107,-1 6 0,1-2 2,-1 2 0,4 2 64,1-3 1,-1 0-197,-4 0 0,1 1-117,-1 3 63,0 1 1,0-1-196,-4 1 244,-2-1 0,-5 1 124,0-1 0,-5 0 115,-2 1 0,-9-2 83,-3-2 1,2 2-117,-2-3 0,0 0 359,-4 0 1,0-4-144,0 1 1,1-3-137,3-1 1,-1 4 72,5 0-1816,0-1 1667,3-3 0,1 5 0,-1 2 0</inkml:trace>
  <inkml:trace contextRef="#ctx0" brushRef="#br1" timeOffset="108">9319 5825 9053,'7'0'1638,"-2"0"-2188,-5 0 1,0 0 0</inkml:trace>
  <inkml:trace contextRef="#ctx0" brushRef="#br1" timeOffset="109">10062 5242 8149,'0'-7'-177,"0"-1"164,0 5 681,0-2 545,0 5 0,0 5-972,0 3 1,0 6-135,0 1 0,0 6 57,0-2 1,0 2-167,0 2 1,0 5-88,0 2 0,0 0 97,0 0 0,1-3-46,3 3 1,-3-5 4,3 2 0,1-3-344,-1-1 0,1-4 134,-1 0 1,-3-5-327,3 1 1,1-6-1300,-1-1 1031,-1-1 837,-3 0 0,6 3 0,0-4 0</inkml:trace>
  <inkml:trace contextRef="#ctx0" brushRef="#br1" timeOffset="110">9753 5927 8009,'5'-10'265,"3"3"1,2-2-57,2 5 0,-1-1 290,1 1 0,0 3-163,3-3 0,1-1 72,7 1 1,1-1-156,6 1 0,3 3-107,-2-3 1,2 2-231,1-2 292,0 3-381,0-5 129,-5 6 41,4-5 0,-7 4 22,4-3 1,-4-1-237,0 1 1,-2 1-37,-1 3 1,-1-4-187,-3 0 1,1 0 113,-5 4 0,-1-1-1101,-6-3 1521,2 3 0,-9-9 0,5 3 0</inkml:trace>
  <inkml:trace contextRef="#ctx0" brushRef="#br1" timeOffset="111">10050 6110 8531,'0'-6'1098,"0"-4"-806,0 3-110,5 1 1,2-3-151,4 5 1,1-3 1,-1 3 1,2 0 51,2 4 0,-1-4-179,5 0 0,-5 1 72,1 3 0,2 0-68,-2 0 1,0 3 51,-3 1 0,-1 5-65,0-1 1,0-2 35,-4 2 1,2-1-134,-5 5 0,1-5-12,-1 1 1,-3 0 55,3 3 0,-4 0 37,-4 1 0,-2-1 59,-6 1 24,1-1 0,-3 1 4,2-1 1,-2-3 8,7-1 1,-3-4 315,-2 1-36,6 2 425,-4-5-255,8 4 9,-3-5-181,5 0-324,0 5 0,5-2 87,3 4 1,2-3-77,2 4 1,-1-6-97,1 2 1,-1 3 75,0 0 1,1 0-59,-1 0 0,1-1 107,-1 2 0,0 2-48,1-2 0,-5 2 38,1 1 0,-4 0-17,4-4 1,-6 3-9,2-2 0,-3 2 9,-1 2 0,-5-1 58,-3 0 1,-3 0-49,-4-4 0,1 3 201,-5-2 0,0 1-113,-4-2 1,0 2 351,0-5 0,0 4-155,1-4 1,-1-1 246,0-3 1,-4 0-103,1 0 0,3 0-145,4 0 1,5 0-173,-1 0 330,2 0-828,1 0 1,6-1 53,2-3-785,3 3 1,6-8 1159,3 5 0,7-5 0,3 3 0</inkml:trace>
  <inkml:trace contextRef="#ctx0" brushRef="#br1" timeOffset="112">6990 5608 8189,'0'7'561,"0"1"1,0-1-394,0 5-28,0-1 1,-2 5-52,-2-1 0,2 1 77,-6 0 0,1 1-186,-5 6 0,1 0 113,-1 0 0,-3 0-120,0-1 1,-4 1 65,4 0 1,-4 0-185,3 0 0,-3 0 59,4 0 0,-4-4 73,4 0 0,-2-5 12,2 1 0,3-3 13,-4 0 0,0-2 191,1-2 0,-1 1-108,5-6 0,0 1 98,-1-4 1,1 0-131,-1 0 1,1 0 37,-1 0 1,1-1-264,0-3 1,-5 2 95,1-6 1,0 0-158,3-3 0,2-1 53,3 1 1,-2-4-1,5 0 1,0-6 30,4 2 0,0-1 102,0 1 1,0-3 24,0 3 1,5 3-68,3 1 0,-2 2 136,2 1 1,-1 1-57,5 0 1,-1 0 89,1 4 0,-1 1-103,1 2 1,-1 2 147,0-1 1,5 1-72,-1 2 1,4 5 148,-4 3 1,4 2-15,-4 2 1,1-1 80,-5 0 0,4 5-71,1-1 0,-1 1-73,-4 0 1,-2-2-34,2 5 1,-2-4 39,7 4 0,-4-4-177,0 4 1,-1-4 96,1 4 1,-1-5-119,0 2 0,5-4 118,-1 0 1,1-1 128,0 1 0,-3-6-30,7-2 0,-5 1-84,4-1 0,-5-1 231,1-3 0,-2 0-57,-2 0 1,-3 0 43,-1 0 1,-3 0-59,4 0 1,-6-1-290,2-3-153,-3 3 1,-1-5-425,0 2 0,-3 1-1094,-1-4 0,-5 4 1721,1-1 0,-2-2 0,-1 0 0</inkml:trace>
  <inkml:trace contextRef="#ctx0" brushRef="#br1" timeOffset="113">10873 5813 8257,'0'8'-118,"0"-1"1,-4-3 45,0 4 377,0-6-51,4 9 211,0-10-111,0 9 281,0-9-207,0 4 396,0 0-253,0-3 425,0 3 216,0-5-1233,0-5 97,0 3 0,0-4-709,0 2 521,0 3 0,0-5-951,0 2 1063,-5 3 0,-1-10 0,-6 5 0</inkml:trace>
  <inkml:trace contextRef="#ctx0" brushRef="#br1" timeOffset="114">11318 5311 8288,'0'-7'-897,"0"-3"1997,0 9-767,0-9 1,0 7 243,0-4-91,0 4-76,0-2-210,0 5 1,0 5-303,0 3 1,0 7 120,0 4 49,0-3 1,0 10-97,0-3 1,0 3 47,0 1 0,0-3-73,0 3 0,0-3 48,0-1 1,4 0-97,0-1 0,-1-3 92,-3 0 1,4-5-324,0 2 101,0-4 1,-4 0 123,0-1 1,0-3-924,0-1 501,0-4 529,0 2 0,-5 0 0,-2 1 0</inkml:trace>
  <inkml:trace contextRef="#ctx0" brushRef="#br1" timeOffset="115">11135 5905 8128,'-6'-5'835,"1"3"-361,5-3 1652,0 5-2133,5 0 1,1 0 55,6 0 0,-1-4 86,1 1 1,4-1 142,3 4 1,4-2-108,4-1 1,-2 1 17,5-1 0,1-2-25,3 1 1,0-4-130,1 4 1,-2-3 85,-3 3 0,2-4-214,-5 4 0,3 1-166,-3 3 1,-5-4 123,-2 0 1,-3 0-236,2 4 0,-2 0 140,-6 0 0,-3 0-1125,-1 0 591,-4 0-497,7 0 1261,-9 0 0,4 0 0</inkml:trace>
  <inkml:trace contextRef="#ctx0" brushRef="#br1" timeOffset="116">11295 6190 8067,'0'-6'240,"0"-4"1,2 5 225,1-3 0,0-1-146,4 5 0,1-3 148,3 3 1,1-4-254,-1 4 0,2-3-154,2 3 0,-1-4 128,5 5 0,-4-1-33,5 4 0,-7 0-106,3 0 0,0 0 73,-1 0 0,4 0-81,-3 0 0,-1 1 5,-4 3 1,1 2-150,-1 6 1,1-5 56,-1 1 0,-1 3-134,-2 4 1,1 2 8,-6-2 0,1 3-203,-4 5 0,-1 0 59,-3-1 0,-7-2-106,-8-1 0,1 0 102,-1 3 1,0 0 195,-4-3 1,0-1 68,0-3 1,4-6 23,0 2 0,5-3 230,-1 0 1,-1 0-38,0-4 0,5 0 522,3-4-88,6 5-90,-8-4-357,8 4-5,-3-5 1,10 0 19,3 0 0,2 0 24,2 0 1,4 0-6,3 0 0,3 0-107,1 0 0,4 0-108,4 0 0,-2 0 151,2 0-42,-6 0 1,7 0 46,-6 0 0,1 0-39,-4 0 1,0 0 94,-1 0 1,-2 0-106,-1 0 1,-5 0 132,1 0 1,-6 0 149,-2 0-237,1 0 1,-1 0-224,1 0-536,-5 0-153,2 0 1,-7 0-736,-1 0 1524,-4 0 0,-9-5 0,-2-1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2.974"/>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
  </inkml:definitions>
  <inkml:trace contextRef="#ctx0" brushRef="#br0">5493 7504 8293,'0'-8'22,"0"0"411,0 6 102,0-8 182,0 8-173,0-3-99,0 5-369,0 5 1,0 5-38,0 6 1,0 4-10,0-1 0,0 3 25,0 0 1,4 5-76,0 0 1,1-1 113,-1-3 1,-3 1-231,3 3 1,-3-4 134,-1 0 1,4-2-119,0-6 0,1 5 68,-1-5 1,-3 0 20,3-4 0,-2 1 37,2-1 0,-3-3 31,3-1-51,3-4 25,-6 7-419,4-9 153,-5 10-917,0-10 6,0 4 1165,0-5 0,0 0 0</inkml:trace>
  <inkml:trace contextRef="#ctx0" brushRef="#br0" timeOffset="1">5413 7538 8221,'4'-12'-2,"0"1"0,0 3 53,-4 1 0,4-1 239,0-3 1,3 3-64,-3 0 0,5 5-40,-2-5 1,4 4 71,0-3 1,4 3-155,0-4 1,2 4 112,-2-3 0,2 3-194,2-4 1,2 5 21,-2-5 1,3 5-110,1 0 0,3 1-6,1 2 0,-3 0 29,-1 0 0,-4 0-135,4 0 0,-2 5 74,-5 3 0,-1 2-25,-4 2 0,-1 0 105,-2 3 0,-3-1-159,-5 5 0,-1-3 86,-3 3 1,-4-4 34,-7 4 1,-6 0 197,-6 4 0,-5-4-111,2 0 1,-3-1 108,-1 1 1,1-3-123,2-4 0,4-1 62,8 1 0,3-6-10,5-2-274,4-3-315,2-1-45,5 0 0,6 0 567,6 0 0,4-5 0,7-1 0</inkml:trace>
  <inkml:trace contextRef="#ctx0" brushRef="#br0" timeOffset="2">6099 7595 8122,'0'-12'-499,"0"5"1783,0-1-329,0 6-32,0-3-166,0 5-705,-5 0 0,-2 5 123,-4 2 1,1 3-186,2 2 0,-2 3 65,2 0 0,-2 6-100,-1-2 0,1 1 8,2-1 0,3 3-70,5-3 1,0 2 85,0 2 1,0-4-122,0 0 1,5-5-38,3 1 1,3-2-39,4-2 1,-1 0 65,5-4 0,0 2 87,4-5 0,0 0 29,0-4 1,0-5-54,0-3 1,3-2 167,1-2 1,-1-3-148,-3 0 1,0-4 219,0 4 1,-4-6 65,0 2 0,-9-1 149,2 1 1,-5-3-85,1 3 1,-3-3-61,-5-5 0,-1 3 12,-3-3 0,-6 3-81,-6 1 1,-8 0-168,2 1 1,-5 4 141,0 3 0,2 7-305,-6 4 0,5 3-219,-5 1 0,10 6-241,-2 6 0,4 4-125,0 7 1,6 0 759,6 0 0,-1 5 0,-4 1 0</inkml:trace>
  <inkml:trace contextRef="#ctx0" brushRef="#br0" timeOffset="3">6773 7469 8058,'0'-7'0,"0"-1"0,0 4-205,0-3 0,0 3 239,0-4 1,0 4 498,0-3-233,0 4 0,0-3 321,0 2-240,0 3 115,0-4-252,0 0 221,0 3-391,0-3-139,0 5-99,0 5 177,-6 2-90,5 4 100,-9 1 0,9-1-31,-3 0 1,-1-3 67,1 0-45,0-1 0,4 5 15,0-1 1,2-3-6,1-1 1,0 1 54,5 3 1,-5 0-53,5-4 0,1 3 119,6-2 1,-1-2-105,5 2 0,-1-2-27,1 2 1,2 1 40,-2-6 1,2 6-93,-2-1 1,2 1 54,-2-2 0,-2 4-9,-2-4 1,-2 3-175,-2 2 0,1-5 100,-1 1 0,-5 0-30,-2 3 1,-2-3 60,-2-1 0,0 1 28,0 3 0,-7-1-32,-4-2 1,-2 2 9,-6-2 0,0 2 40,-4 1 0,0 0 8,0-4 1,1 3-9,-1-2 0,0-3-16,0-1 1,2 1 17,1-1 1,0 0-21,5-4 0,0 0 70,3 0 0,1 0 2,-1 0 9,6 0-199,1 0 1,5-2-584,0-2 249,0 3 0,1-4 147,3 5 0,-1 0 309,4 0 0,6-5 0,5-1 0</inkml:trace>
  <inkml:trace contextRef="#ctx0" brushRef="#br0" timeOffset="4">7298 7446 8067,'0'-7'-1479,"0"-1"1979,-5 6 1,4-5 398,-3 3-504,3 3 1,1-3-121,0 8 0,-2 3 23,-2 4 1,3 0-65,-3 1 0,3 1-38,1 2 0,0 3-2,0 4 0,0 1-166,0 0 0,4 0-95,0 0 0,3 0 94,-3-1 0,5-3-154,-1 0 1,-2-5 52,2 2 0,-6 0-16,2-1 1,1-3 68,-1-5 0,1 0-289,-1 0 23,-3 4-80,4-10-827,-5 4 398,0-5 796,-5 0 0,-1-5 0,-6-2 0</inkml:trace>
  <inkml:trace contextRef="#ctx0" brushRef="#br0" timeOffset="5">7035 7504 8109,'-6'-12'722,"1"1"0,6 3-313,3 0 1,6 6-121,5-2 1,7 3-161,1 1 1,5-4-33,6 0 1,1-1 88,3 1 0,-2 2-184,2-6 1,-4 4 86,-3-3 1,1 3-222,-6-4 1,5 2 80,-5-2 0,0-1-317,-7 6 1,1-5-19,-5 4-1243,0 0 1629,-8 4 0,3-5 0,-4-1 0</inkml:trace>
  <inkml:trace contextRef="#ctx0" brushRef="#br0" timeOffset="6">7766 7435 8104,'-5'-6'135,"4"-5"0,-6 10 519,4-3-180,1-2 223,-3 5-431,0-4 1,4 6-79,-3 3 0,-1 2 5,1 6 0,1 3-58,3 0 0,1 5-140,3-1 0,-3 4 71,3 4 1,1-3-242,-1 3 1,3 1 107,-3-2 0,0 0-218,-4-7 1,4-2 146,-1-1 1,1-4 16,-4 3 1,4-6 107,0-1 0,0-4 23,-4 3 4,0-4 329,0 7 40,0-9-154,0 4 236,0-5-328,5 0 0,1 0-47,5 0 0,1 0-1,-1 0 1,5 0-5,-1 0 0,5-3 0,-1-1 0,3-1-9,1 1 0,-1 3-16,1-3 1,-1-1 44,-3 1 0,1 0 112,-5 4 1,1-4 265,-5 1-1922,0-1 126,1 4 408,-6 0 1,-2 0 416,-8 0 1,-2 0 487,-6 0 0,-4 0 0,-2 0 0</inkml:trace>
  <inkml:trace contextRef="#ctx0" brushRef="#br0" timeOffset="7">7732 7663 8167,'1'-6'406,"3"2"1,-1-1-29,4 1 0,1 1 2,3 3 0,1 0-81,-1 0 0,2 0-175,2 0 0,-2 0 10,2 0 1,1 0-197,0 0 0,3 0-364,-4 0 0,5-4 302,-1 0 0,-1-4-253,1 5 1,-5-3 168,1 3 1,-6 0 207,-1-5 0,-6 1 0,3-5 0</inkml:trace>
  <inkml:trace contextRef="#ctx0" brushRef="#br0" timeOffset="8">7721 7435 8127,'11'-6'-10,"-3"-3"188,-1 5 0,5-4 58,3 5 0,5-5 3,-1 4 0,3-1 46,1 1 1,-1 2-74,1-6 0,0 4-144,0-3 0,0 4-535,0-1 1,-4-1 325,0 1 1,-5 1-1424,1 3 995,-2 0 569,-2 0 0,0 0 0,1 0 0</inkml:trace>
  <inkml:trace contextRef="#ctx0" brushRef="#br0" timeOffset="9">8223 7378 8227,'0'-6'948,"0"0"-575,0 6 0,4 6-113,0 1 0,-1 8-30,-3 4 1,4 4-97,0 4 1,1 0-208,-1 7 0,-2-4-300,6 5 0,-4-2 267,4-7 0,-2 1-123,1-4 0,4-4 75,-4 0 1,-2-5 141,-1 1 0,1-6-66,-1-2 1,1-3 58,-1 4-123,-3-6 77,4 3-624,-5-5 0,-1 0 689,-3 0 0,-2-5 0,-6-1 0</inkml:trace>
  <inkml:trace contextRef="#ctx0" brushRef="#br0" timeOffset="10">8212 7446 8204,'0'-11'71,"0"0"0,0-1 163,0 1 0,6-1 27,5 1 1,1 3 134,3 1 1,2 0-135,-2 0 1,5-2-158,-1 5 0,1 0 157,-1 4 1,3 0-250,-3 0 0,-1 0 74,1 0 1,-5 5-211,1 3 0,-2-1-1,-2 5 0,-1-3-131,-2 6 0,-3-1 60,-5 1 1,0 2 118,0 2 0,-5 2-120,-3-2 0,-3-1 48,-4 1 1,-2-4 23,-2 4 1,-2-1 48,1 1 0,4 2 60,1-6 1,2 1-27,2-1 0,0-2 12,4 2 0,2-2 48,5-1 1,0 0-60,0 3 0,5-6 222,2 3 1,4-3-62,0 2 0,4-1 113,1-2 0,4 1 1,-1-6 0,2 1 18,2-4 1,-4 2-205,0 1 0,-3-1 6,3 1 0,-5-1-663,1-2 0,-3 0 335,0 0 0,-1 0 273,1 0 0,-1 5 0,1 1 0</inkml:trace>
  <inkml:trace contextRef="#ctx0" brushRef="#br0" timeOffset="11">8817 7435 8197,'0'-8'-1018,"0"1"1095,0 4 0,0-3 1430,0 2-458,0 3-678,0-4 1,0 6-254,0 3 0,-4 3 143,0 9 1,0 1-132,4 6 0,0 5 92,0 3 1,0 0-309,0 0 0,0 2 24,0-3 1,0-2-92,0-1 0,4-3-168,0-1 1,0-5 157,-4-3 1,4-3-282,0 0 198,-1-1-676,-3 1 277,0-1-699,0-5 1344,0 0 0,5-1 0,2 1 0</inkml:trace>
  <inkml:trace contextRef="#ctx0" brushRef="#br0" timeOffset="12">8988 7549 8189,'0'-11'679,"0"-1"15,0 1 250,0 5-643,0 1 0,0 6-55,0 3 0,0 3-118,0 8 0,0 3 88,0 5 1,4 0-242,0 0 0,3 3 106,-3 1 0,5 0-280,-1-4 1,6-2 20,1-2 1,1-2-85,0-6 0,0 0 178,3 1 0,3-6 72,-3-2 1,2-3 72,2-1 1,0-1-88,0-3 0,0-2 176,0-6 0,-1 1-79,1 0 1,-1-2 114,-3-2 1,-3-2-54,-4-2 1,-2-2 161,-2 2 1,0-3-352,-4-1 0,-1-1 94,-7-3 1,-7-1-136,-8-2 0,-4 1 105,-4 2 1,-2 7-384,-5-3 1,-4 12 137,-1-1 1,0 8-282,1 1 0,6 3 94,-2 3 0,11 4-87,0 4 0,9 2-275,3 2 0,1 3 786,6 5 0,0 0 0,4-1 0</inkml:trace>
  <inkml:trace contextRef="#ctx0" brushRef="#br0" timeOffset="13">9434 7469 8169,'0'-18'0,"0"2"32,0 5 1,3 3 209,1 0 514,0 1 83,-4 0 29,0 2-724,5 5 0,-4 9-131,3 3 0,-3 7-23,-1 0 1,2 6 146,2 2 1,-2 3-156,6-3 1,-2 3 38,2-3 1,2 3-210,-3-3 0,0-4 101,0-4 1,-4-5-115,1 1 0,1-2-29,-1-2 75,-1 1 0,1-5-311,0 1 185,0-6-604,-4 3 734,0-5 1,-5-5 0,-2-1 0</inkml:trace>
  <inkml:trace contextRef="#ctx0" brushRef="#br0" timeOffset="14">9377 7446 8169,'3'-11'0,"1"0"0,5-5 312,-1 1 1,-2 4-11,2 3 0,-1 0 103,5-3 0,3 3-113,0 1 0,5 4-164,-1-1 0,-1-1 130,1 2 1,0-1-337,4 4 0,-4 0-31,0 0 0,-5 4-48,1-1 1,-6 6 16,-1-1 0,-6 2 44,2 1 1,-4 5-38,-4-1 0,-2 5 30,-5-1 0,-6 3-67,-2 1 1,-2 0 74,-2-1 1,-4 1-92,0 0 0,5 0 82,3 0 1,5-2-10,-2-2 0,9 3 6,3-3 1,4-3 13,4 0 0,2-1 219,5-4 1,6 3-76,2-6 0,3 2 475,0 1 0,1-4-74,0-3 0,0-2 76,0 2 0,-2-3-62,-2 3 1,2-3-64,-6-1 0,4-4-394,-4 1 1,0-1 298,-3 4-308,-1 0 0,1 0 0,-1 0 0</inkml:trace>
  <inkml:trace contextRef="#ctx0" brushRef="#br0" timeOffset="15">11626 9182 8625,'0'-6'2026,"0"1"-628,0 5-1327,-5 0 0,4 1-51,-3 3 1,2-1 74,-2 4 1,1-3-129,-4 4 1,3-5 59,-4 5 1,1 0-114,-5 3 1,-3 0 96,0 1 0,-2 1-9,2 2 0,1-2-9,-5 2 0,5-1-12,-1 1 0,-2-2 0,2 2 0,0 1 33,4 0 0,-2-1-69,-2-4 0,2 1 56,-2-1 1,-2 0-135,2 1 0,-4-2 65,4-2 0,-6 2-124,2-3 1,-2 0 86,-2 0 1,0-3-145,0 4 0,1-6 51,-1 2 0,0 1 90,0-1 0,0 0 73,0-4 0,6 0-85,1 0 0,4 0 146,0 0 0,5-4-27,-1 0 1,4-5 167,-3 2-11,4-3-142,-2-7 0,6 1 89,3-3 1,1 2-99,3 6 0,2-5 15,-3 1 1,2 0-4,-1 4 0,1-1-2,-5 1 0,3-1 16,-3 1 1,1-1-4,-1 1 1,-3 3 198,3 1-205,2-1 0,-3 1 260,5-1-124,-6 5 151,3-2-186,0 5 51,2 0 0,4 0-21,0 0 1,2 5 162,2 3 1,-1 1-70,5-1 0,-3 2-110,3-3 1,-4 3-141,4 2 1,-1 3 165,1 0 0,2 1-112,-2-5 1,3 2 75,1 2 1,-1-2-118,1 2 1,-1 1-40,-3 0 1,3-1-80,-3-4 1,-2 1 45,2-1 1,-3 0 89,3 1 0,-5-2-151,1-2 138,3 2 0,-6-5 71,3 2 0,-3 0-66,-4-3 312,2-3-138,-4 4-71,5-5 270,1 0-272,-1 0 1,-3-4 95,0 0 0,-6-1-51,2 1 1,-2 3-73,2-3 17,-3 3 1,5 0-635,-6-3-43,0 3-328,0-4-281,-6 5-1144,0 0 2319,0 5 0,-4 1 0,3 6 0</inkml:trace>
  <inkml:trace contextRef="#ctx0" brushRef="#br1" timeOffset="16">12666 8840 8121,'-8'-4'18,"1"0"520,4 0-211,-7-1 1,7 4-103,-4-3 0,3-1 283,-4 1-254,6 0 0,-5 4-10,4 0 0,0 0-44,-5 0 0,5 0 57,-5 0 1,0 6-118,-3 1 0,3 5 112,1 3 1,-1-1-20,-3 5 0,1 1 2,2 7 1,3-3-3,5 3 0,0 0-136,0 0 1,0 5 69,0-2 0,1 3-105,3 2 1,2-2 92,6-3 0,-2 7-426,-3-3 0,2 3 3,-5-3 0,4-1-163,-4-2 1,3 0 73,-3-4 1,1 0 93,-1-5 0,-3 0 102,3-3 0,-3-1 28,-1-3 0,1-5-10,3 5 1,-2-8-52,1 4 0,-1-6-90,-2 3 1,-2-4-374,-1 3 56,-4-4 0,-4 2-967,-1-5 1568,1 0 0,0 0 0,-1 0 0</inkml:trace>
  <inkml:trace contextRef="#ctx0" brushRef="#br1" timeOffset="17">12232 9456 8133,'11'-5'141,"4"0"-70,1-2 0,4-2 884,-1 5 1,4 0-338,3 4 1,4-1-62,4-3 1,0 2-151,0-6 1,-1 5-36,-2 0 0,-3-2-395,-5 1 1,-2-4-329,-2 4 1,-2 1 84,-6 3 0,1 0 266,-1 0 0,0 0 0,1 0 0</inkml:trace>
  <inkml:trace contextRef="#ctx0" brushRef="#br1" timeOffset="18">13088 9297 8140,'-3'-8'0,"-1"0"-34,-5 6 171,2-8 1,-3 7 356,3-4 0,0 4 266,4-1-75,1 3-414,-3 1 0,5 1-125,0 3 1,5 4 47,3 7 0,2-1 29,1 5 1,2 1-81,2 7 1,-1-3-174,5 3 1,-1 0-69,1 0 1,1 1 58,-4-1 1,3-3-178,-4 2 1,4-3 116,-4-4 1,4 3-180,-3-3 1,0-3 50,-1 0 0,-2-4 138,2 0 1,-2-1 45,-2 1 0,-3-2-31,-1-3 299,1 3-213,4-8-199,-6 8 179,-1-9-890,-5 4-1610,0-5 2508,-5 0 0,-1 0 0,-6 0 0</inkml:trace>
  <inkml:trace contextRef="#ctx0" brushRef="#br1" timeOffset="19">13385 9377 8102,'0'-12'141,"5"1"1,-3-1 100,1 1 0,2 3 232,-1 1-70,0 4 0,-3-6 240,3 5-430,-3 1 1,5 1 214,-6-1-149,0 1-47,0-3-303,-6 5 1,0 5 6,-5 3 1,-1 2 115,1 1 0,-2 6-149,-2 2 1,2 4 89,-2 3 0,-1 0-104,0 4 1,0-1 79,1 2 1,2-3-127,-2-5 0,1 3 49,-2 1 1,4-4-76,-3-4 1,2-1 19,1 1 0,0-3 64,-4-4 1,5 3-129,0 0 1,-1-4 75,5-3 1,0-2-497,0 2 86,4 2 560,-2-9 0,10 10 0,1-5 0</inkml:trace>
  <inkml:trace contextRef="#ctx0" brushRef="#br1" timeOffset="20">13682 9148 8096,'0'-11'239,"-5"-1"1,4 5 411,-3-1 224,3 6-177,1-4 181,0 6-674,0 6 0,0 4 31,0 5 1,0 5-160,0-1 0,0 7 46,0 0 0,0 6-212,0-2 0,0 5 28,0 3 1,0-1-133,0 4 1,1 0-51,3 1 1,-3-3-238,3-4 0,1-6 183,-1-3 0,1-2 49,-1-1 0,-2-4 283,6 0 1,-4-5-114,3 2 0,-4-4 251,1 0 1,-2-2 87,2-3-142,-3 4 1,4-9-164,-5 6-356,0-6-1160,0 3 1560,0-5 0,-5 0 0,-1 0 0</inkml:trace>
  <inkml:trace contextRef="#ctx0" brushRef="#br1" timeOffset="21">13911 9479 8014,'0'-11'880,"0"-1"-491,0 1 1,-2 5 3,-1 2 0,1 1-165,-2 0 0,2 1 117,-2-2 0,3 4-174,-3 4 1,-1 3-158,1 4 1,-1 2 70,1 2 0,3 1-79,-3 4 0,-1 1-20,1-2 0,1 3-16,3 1 0,5-4-224,2 0 0,1-2 106,3 2 1,-2 2-231,6-6 1,-2-1 132,-2-6 1,5 0 3,-1-4 1,1 4 184,0-4 0,-4-1 91,4-3 0,1-3-8,2-1 1,-1-5-69,1 1 1,-5-2 265,1-1 1,3-4-36,1-1 1,-2-3 34,-2 4 1,0-4 52,-3 4 0,4-6 70,-8 2 0,3-6-119,-7-2 1,0-1 83,-4 2 0,-2 0-338,-1-4 0,-5 5 130,-7-2 0,-3 3-144,-5 1 1,0 5 105,0 3 1,-3 4-605,-1 3 0,1 3 97,3 5 0,0 0-94,0 0 0,1 5 46,3 3 0,0 2-88,8 1 1,-7 2-230,7 2 0,-2 3 805,5 5 0,-7 5 0,3 1 0</inkml:trace>
  <inkml:trace contextRef="#ctx0" brushRef="#br1" timeOffset="22">13876 9571 8157,'-6'0'1509,"2"0"-1100,8 0 1,-1 0-59,4 0 0,2 0-104,6 0 1,-1 0-20,5 0 1,0 0-5,4 0 1,0 0-58,0 0 0,0 0-127,0 0 0,-1 0-209,1 0 1,-4-2 133,0-1 0,-5 0-946,1-5 735,3 6 0,-5-3-1704,2 5 1950,-7 0 0,-3-5 0,-5-2 0</inkml:trace>
  <inkml:trace contextRef="#ctx0" brushRef="#br1" timeOffset="23">14893 8600 8204,'6'-5'0,"-1"4"0,-5-10 0,0 10 0,0-5 0,0 2 0,0 3 0,-1-4 0,-3 5 0,2 5 0,-6 2 0,0 1 0,-3 3 0,0-2 0,-1 6 0,1 2 522,-1-2 0,-3 6 657,0-2 0,0 7-703,3 5 1,-1-2-118,-2 1 0,3 5-152,-4 3 1,2 5-83,-1-1 0,2 2 110,-2 2 1,6-2-300,2-2 1,4 1 94,-1-5 1,3 0-52,1-3 0,1-2-48,3-3 0,3-1-125,4-2 1,4-3-48,0 3 0,2-7 129,-2-1 1,-1-5 121,5 1 1,-5-2-65,1-2 1,2-1 190,-2-2 0,0 2-52,-3-2 1,-1-3-34,1-1 0,-1 1 42,0-1-32,1 4 0,-1-6-136,1 2 0,-5-3 13,1-1-714,-6 0 322,9 0-1196,-10 0 665,4 0 680,-5 0 0,5-5 1,1-2-1</inkml:trace>
  <inkml:trace contextRef="#ctx0" brushRef="#br1" timeOffset="24">15087 9228 7967,'0'-11'0,"0"-1"172,0 1 0,0 3 849,0 1-164,0 4-406,0-2-93,0 5 0,4 5-111,0 3 0,4 3-173,0 4 0,2-2 43,2 2 1,3 3-138,0 1 1,2-1 102,-2 1 0,1-4-86,3 4 1,2-4-279,-6 4 0,1-5 141,0 2 1,-4-5-147,4-3 0,-4 2 70,0-3 0,-1-2 105,0-1 0,0-1-141,-4 1-41,3-3-390,-8 4 156,3-5 198,-5 0 1,-10 0 0,-3 0 0</inkml:trace>
  <inkml:trace contextRef="#ctx0" brushRef="#br1" timeOffset="25">15407 9228 7978,'0'-11'0,"0"-1"0,0 1 0,-2 1 1786,-1 2-685,1 3-800,-8 5 1,4 0-64,-6 0 1,1 9-305,0 2 0,-2 8-71,-2 0 0,-2 7-104,-2 0 1,-2 1-191,2-4 0,-2 3 223,2 1 1,1-4-391,3-4 1,4-4 243,-1 4 1,1-9-452,3 2 805,3-3 0,0-3 0,5-1 0</inkml:trace>
  <inkml:trace contextRef="#ctx0" brushRef="#br1" timeOffset="26">15681 8726 8082,'0'-8'45,"0"0"1,0 1 140,0-5 1,0 5 53,0-1 0,0 4 426,0-3 220,0 4-152,0-2-117,0 5-371,0 5 1,-1 1-12,-3 6 0,3 4-24,-3 3 0,2 3-56,2 1 0,2 5-121,2 2 1,-2 7 100,6 1 1,-5 1-177,5-1 0,-2 2-526,2 2 0,1-3 339,-5-5 1,3-1-250,-3-2 0,4 0 157,-4-4 0,1 0 16,-2-4 1,-1-4 106,2 0 0,1-4 259,-2 4 1,2-5-128,-1 1 0,-2-2 74,1-2 1,-1 1 99,-2-1 0,0-3-74,0-1 1,0-3-214,0 4 1,0-4 41,0 3-1069,0-4 1205,0 7 0,-5-9 0,-2 4 0</inkml:trace>
  <inkml:trace contextRef="#ctx0" brushRef="#br1" timeOffset="27">16035 8931 7940,'-1'-11'-213,"-3"-1"0,3 5 932,-3-1 1,2 4 321,2-3-129,-5 4-604,4-7 0,-5 9-39,2-3 0,3 4-106,-3 4 0,-1 6-136,1 5 0,-5 7-34,2 0 1,0 3 116,0 5 0,3 0-238,-4 5 0,6-1 43,-2 0 1,3-1-49,1-2 0,1 0-152,3-4 1,2 2-66,5-6 0,1 1 55,-1-9 1,4 1 123,1-5 1,4-1 199,-1-2 0,3-3-155,0-5 1,1 0 78,0 0 1,0-5-54,0-3 1,0-6 127,-1-1 1,1-4-18,0 4 0,-4-5 8,0 0 1,-5 3 90,1-2 1,-6 0 205,-1-4 1,-6-4 52,2 0 1,-2-7-136,-2 4 1,-3-6-179,-5 6 1,-1-3 96,-10-1 1,-1 4-351,-7 4 0,-2 7-13,-5 3 1,-1 8-49,-4 0 1,8 5-102,-4 0 1,8 6-273,-4 5 1,11 2-776,1 2 1406,5 4 0,2 2 0,1 5 0</inkml:trace>
  <inkml:trace contextRef="#ctx0" brushRef="#br1" timeOffset="28">15932 9182 7995,'0'-6'1436,"1"1"-990,3 5 0,3 0-15,4 0 0,0-1-161,1-3 0,4 3-100,3-3 1,-1 1 83,1-1 0,0 3-266,4-3 0,4 3 16,-1 1 0,1 0-236,-4 0 1,-2 0-365,-2 0 1,3 0 326,-3 0 0,-3 0-149,0 0 1,-4 0 151,0 0 1,-1 0 265,1 0 0,-1-5 0,1-1 0</inkml:trace>
  <inkml:trace contextRef="#ctx0" brushRef="#br1" timeOffset="29">16492 8600 7993,'-8'-22'-127,"1"3"1,3 3 161,-4 4 0,6 5 153,-2-1 622,2 6-78,2-3 1838,0 5-2330,0 5 0,4 1 139,0 5 1,5 5-101,-1-1 0,6 5-52,1-1 1,1 4-37,-1 4 1,3-3 48,5 2 0,-1 2-214,-3-1 1,6 3 58,-2-3 0,-2 1-264,-1-1 0,-3-2 133,2 6 1,2-2-62,-6 1 0,0 2-61,-3-5 0,-5 0-121,1 0 0,-4-3 55,3 3 1,-4 1-111,1-2 0,-3 1-90,-1-4 0,0 0 112,0 0 1,0-1 56,0 1 1,-4-1 43,0-3 0,-5 2 125,2-2 1,-5-1-62,-3 1 1,2-5 154,-2 1 1,2-2-184,2-1 1,3-6-371,1-2-668,4 2 1223,-7-5 0,4 4 0,-6-5 0</inkml:trace>
  <inkml:trace contextRef="#ctx0" brushRef="#br1" timeOffset="30">17257 9171 9121,'0'-6'2080,"0"1"-691,0 5-1339,0 5-775,-5-4 1,2 8 294,-4-5-1447,4 4 1877,-2-6 0,5 8 0,0-4 0</inkml:trace>
  <inkml:trace contextRef="#ctx0" brushRef="#br1" timeOffset="31">18148 8554 8285,'0'-7'-4,"0"-1"0,-2 4 225,-1-3 1,1 3 158,-1-4 1,1 4 129,2-3 14,-5 4 0,-1-6-183,-6 6 1,5-1-80,-1 4 1,1 0 46,-5 0 0,1 0-54,-1 0 0,1 0-169,0 0 0,-1 1 144,1 3 1,-1 3-209,1 9 1,-1-2 93,1 5 0,0 5-107,-1 6 1,6 4 62,2 5 0,3-3 79,1 6 1,5 0-111,2 4 0,5-2 82,3-2 1,-2 1-431,2-5 1,2 0 185,-2-3 0,0-1-450,-4 0 0,1-5 221,-1-2 1,1-2-60,-1 2 1,-1-7 73,-2 3 0,1-4 113,-5 0 1,-1-1 28,-3-3 1,0-2-195,0 2 21,0-2 1,-5-3 127,-2-2 0,-4 0-921,0-4 1159,0 5 0,-1-8 0,1 4 0</inkml:trace>
  <inkml:trace contextRef="#ctx0" brushRef="#br1" timeOffset="32">17794 9182 8076,'5'-6'0,"-3"-3"762,6 5 0,0 1-228,3 3 1,0 0-4,1 0 0,4 0-138,3 0 0,4 0-6,4 0 1,-2-4-294,6 0 1,-1-1-265,4 1 1,-3 1-1051,-1-4 1,-4 4 299,0 0 920,4 1 0,-6-3 0,4-1 0</inkml:trace>
  <inkml:trace contextRef="#ctx0" brushRef="#br1" timeOffset="33">18582 9114 8086,'0'-12'0,"0"1"239,0 0 172,0 4 136,0-3-274,0 9 0,-4-6 259,0 4-267,-5 1 1,3-3-72,-6 5 1,-3 5-67,0 3 1,-1 7-130,0 4 0,2 3 57,-5 1 0,5 5-23,-1 2 1,2 3-16,2 1 1,5 4-165,2 0 0,3 1 13,1-5 0,0-1-176,0-3 0,5 2-60,2-5 0,7-2 110,1-6 1,5-1 132,-5-3 0,5-6 17,-1 2 1,-1-3 80,1 0 1,0-3-118,4-5 1,0 0 367,-1 0 1,1-5 55,0-3 1,0-2 35,0-2 0,0 1-53,-1 0 0,1-6-48,0-2 1,-4 1-15,0-1 1,-6-1-69,-2-7 1,-1 3-150,-6-3 1,0 0 87,-4 0 0,-5-4-190,-3 5 1,-3-2-47,-4 1 0,-3 7-217,-5-3 1,-5 8-313,-2 0 1,1 3 257,-2 5 1,4 2-83,-3 5 0,5 1 125,-2 3 1,7-2 78,1 6 1,3-1 313,-3 5 0,5-1 0,-2 1 0</inkml:trace>
  <inkml:trace contextRef="#ctx0" brushRef="#br1" timeOffset="34">18365 9411 8047,'11'6'128,"1"-2"1,-1-3 301,0-1 0,2 0-94,2 0 0,-1 0 39,5 0 1,0 0-90,4 0 1,0-1-30,0-3 0,0 2 64,0-6 1,-1 4-62,1-3 1,-4 3-230,0-4 0,-3 6 298,3-2-1107,-5-3-469,2 6-749,-10-4 1996,-1 5 0,-5 5 0,0 2 0</inkml:trace>
  <inkml:trace contextRef="#ctx0" brushRef="#br1" timeOffset="35">19301 8360 8110,'0'-6'1300,"0"1"-719,0 5-332,0 5 0,-1 1-48,-3 5 1,-1 1 47,-3-1 0,-2 5-132,3-1 0,-7 5 55,-1-1 0,-2 8-10,2 3 1,2 3 34,-2 1 0,-2 6-23,2 2 0,-4 3-254,4 5 0,0-2 195,3 5 0,1-1-222,-1 2 0,6-4 86,2-4 1,3-4-265,1 0 0,0-9 116,0 1 0,4-7-8,0-1 1,6-1 144,1-3 0,1-3-29,3 0 1,-1-5 86,1 2 1,-1-4-72,5 0 0,-5-2 244,1-2 0,2 2-206,-2-3 0,4-2-129,-4-1 1,-1-1-105,-6 1 0,2-3-233,-2 3 0,-2-3-643,1-1 1116,-4 0 0,2 5 0,-5 1 0</inkml:trace>
  <inkml:trace contextRef="#ctx0" brushRef="#br1" timeOffset="36">19495 8828 7962,'-5'-11'12,"3"-1"452,-6 1 14,6 5 437,-3 1-116,-1 5-339,0 0-336,-5 0 1,-1 5 101,1 2 1,1 9-102,2 3 1,-2 3 128,2 5 0,-1 0-305,2 7 1,-2-6-55,5 6 1,0-6-74,4 3 0,0-2-223,0 1 0,5-2 195,3-5 1,2-1-78,2-3 0,4-3 79,3-5 1,3 0 231,1-4 0,-1-2-89,1-5 0,4 0 169,0 0 1,-1-5-11,-3-2 1,4-4 147,-1 0 0,1-4-58,-4 0 0,-2-4-126,-2 3 1,2-3 55,-6 4 1,-4-5-37,-3 1 0,-5-3-126,0-1 1,-3-3 54,-3-1 0,-1-5-101,-8 2 1,2 1-47,-9-2 0,1 6-111,-1-2 0,-7-1-390,-1 2 1,-1 4 247,-2 7 0,-1 3-180,-3 5 0,3 2 159,1 5 0,5 5 410,-2 2 0,3 4 0,1 0 0</inkml:trace>
  <inkml:trace contextRef="#ctx0" brushRef="#br1" timeOffset="37">19381 9057 7875,'5'-7'267,"-2"2"219,4 5 1,-3 0-97,4 0 1,-1 0 36,5 0 0,1 0-127,2 0 0,-1 0-55,5 0 0,0-3-102,4-1 0,-4-4-140,0 4 1,0-5 85,4 2 0,1 0-69,2 0 1,-2 3-752,3-4 0,-7 5 389,-1-5 0,-3 5 342,3 0 0,-5-4 0,2 1 0</inkml:trace>
  <inkml:trace contextRef="#ctx0" brushRef="#br1" timeOffset="38">19838 8417 7997,'0'-11'875,"0"-1"-99,0 6-176,0-4-199,0 9 463,0-5-156,0 6-404,5 0 1,-1 6-77,7 1 0,-2 7 82,6 1 0,-1 6-65,2-2 1,-2 4-29,5 3 0,0-2-25,4 3 0,1 1-44,2-1 0,-2 4-336,3 0 1,1 2 146,-1 1 1,-1-4-194,-3 1 1,-1-1 165,-3 5 0,-3-5-611,-4 1 0,-2-5 186,-3 5 0,-2-5 10,-5 5 1,0-5 85,0 5 0,0-5 41,0 5 1,-5-4 8,-2 3 0,-5-5 99,-3 2 0,1 1-258,-5-1 1,1-1 505,-1-3 0,-2 5 0,3 1 0</inkml:trace>
  <inkml:trace contextRef="#ctx0" brushRef="#br0" timeOffset="39">17874 10096 8010,'0'-6'-469,"0"-1"566,0 4 219,0 1 263,0-8-337,0 9 1,0-5 483,0 2-236,0 2-36,0-3 137,0 5-364,0 5 1,1 2 54,3 4 0,-3 6-55,3 2 1,-2 6-135,2 2 0,-3 4 163,3 0 0,-1 1-319,1-2 1,-2 3-67,6-2 1,-6-4-39,2 0 1,1-3-9,-1-1 1,1-1-138,-1-3 0,-3 1 79,3-5 0,1-3 114,-1-5 0,1-3-394,-1 4 1,-3-6-144,4 3-174,-5-5 830,0 0 0,-5-5 0,-1-1 0</inkml:trace>
  <inkml:trace contextRef="#ctx0" brushRef="#br0" timeOffset="40">17828 10085 8121,'0'-8'98,"0"0"0,1 2 270,3-2 1,-1 0-257,4 4 0,-3-4 127,4 4 0,-5-3 144,5 3 0,1-1-130,6 1 1,-2-1-223,2-3 1,3 2 83,1 2 1,1 3 68,-1-3 1,4 3-63,0 1 1,0 0-270,3 0 1,-2 0-24,-1 0 1,0 1 102,0 3 0,-5 2-47,-3 6 0,-4-5 71,-3 1 0,1 0-8,-5 3 1,0 4 27,-4 0 1,-2 1-3,-2-5 1,-3 4-18,-8 1 0,-2 0 42,-2-1 0,-2-2-91,1 2 1,-5-2 80,-2-2 0,1-3-147,3-1 0,5 0 80,3 0 1,-2 0-167,2-3 1,4-3-484,3 3-458,6-3 1184,-3-1 0,5 0 0,0 0 0</inkml:trace>
  <inkml:trace contextRef="#ctx0" brushRef="#br0" timeOffset="41">18410 10073 8044,'-1'-6'212,"-3"2"0,3 2 422,-3-2-58,3 2 70,1-3-126,0 5-317,0 5 1,0 2 27,0 4 0,0 2-97,0 2 1,0 3 96,0 5 1,0 0-319,0-1 1,0 5-32,0 0 0,0 1-60,0-2 0,0-2-106,0 3 0,4-4 114,0-4 0,3 1-21,-3-5 1,4 1-120,-5-5-113,1 1 334,1-1 0,-3-3-696,1-1 45,-1-4-44,-2 2 554,0-5 0,-5-5 1,-2-2-1</inkml:trace>
  <inkml:trace contextRef="#ctx0" brushRef="#br0" timeOffset="42">18319 10085 8037,'6'-12'0,"5"1"367,-4-1 0,3 1-18,2 0 1,4 0-22,3 4 1,-1-2-42,1 5 1,0-4-310,4 5 0,1-1 82,3 4 0,-4 0-180,-1 0 1,0 0 50,-7 0 0,4 5 56,-4 3 1,-3 2-112,-4 1 1,-5 1 12,5-1 0,-6 2-7,2 2 0,-8-1 41,-3 5 1,-3 0-19,-2 4 1,-5 0 52,-6-1 0,0 1-5,-4 0 0,7-1 18,1-3 0,5 1-1,-1-5 1,2 3 144,2-7 1,4 3-142,3-6 0,3-2 322,1 2 0,0-4-87,0 3 1,1-4 256,3 1-255,3 2 1,4-1 22,0 3 0,2 2-135,2-2 0,-1-2-134,5 1 0,-3 0 135,3 0 0,-4 2-108,4-5 1,-5 4-130,1-4 0,-2 1 93,-2-2 1,1-1-493,-1 2 0,-3 1 34,-1-2 502,1 1 0,3 1 0,1 2 0</inkml:trace>
  <inkml:trace contextRef="#ctx0" brushRef="#br0" timeOffset="43">18924 10039 7974,'0'-11'730,"0"3"-145,0 0 275,0 6-209,0-3-427,0 15 0,0 3 22,0 9 0,0 4 6,0 4 1,0-2-156,0 10 0,0-5 127,0 5 0,0-2-324,0-2 0,4-4-114,0 1 0,5-7-134,-2-1 1,0-2 76,0-5 0,-3-1 120,4-4 1,-4 0-206,3-4 90,-4 3-713,2-8 512,0 3 467,-4-5 0,4 5 0,-5 1 0</inkml:trace>
  <inkml:trace contextRef="#ctx0" brushRef="#br0" timeOffset="44">19244 10165 8024,'0'-12'1156,"0"1"-953,0-1 0,0 5 158,0-1 475,0 6-549,0-4 0,-5 6-183,-3 0 0,2 3 93,-1 5 0,-1 1-248,-4 10 0,5 1-1,-1 6 1,4 0-34,-3 4 1,4-4-26,-1 0 1,3 2 26,1-1 1,5-2-282,3-6 0,2-1 123,1-3 1,5-6-56,-1 3 1,5-5 87,-1 1 1,2-3 237,-2-5 0,2-1-156,-2-3 0,3-2 172,1-6 0,-2 1-14,-2-1 0,3-3 125,-3 0 1,-3-4-117,0 4 1,-5-6 146,-3 2 0,0 1 222,-4-1 0,0 0-109,-4-3 1,-1-5-64,-3 0 1,-4 1-114,-7 3 1,1 0-100,-5 0 1,0 1-133,-4 3 0,-5 4-351,-2 8 1,2 2-60,1 5 1,1 5 77,3 2 438,-2 3 0,7 7 0,-5 1 0</inkml:trace>
  <inkml:trace contextRef="#ctx0" brushRef="#br0" timeOffset="45">19747 10050 8142,'0'-6'818,"0"0"147,0 2-459,0 3 0,0-3-146,0 8 0,0 2-223,0 5 1,0 5 67,0-1 0,0 5-102,0-1 1,1 4 10,3 4 1,-3-3-206,3 2 1,-2 2 103,2-1 1,-1 0-144,4-5 0,-3 1-671,4 0 439,-6-5 175,8 3 0,-8-8-420,2 2 249,2-2 117,-5-1 0,8-5-112,-5 1-62,0-6-216,1 3-34,-4 0 665,4-3 0,-5 3 0,0-5 0</inkml:trace>
  <inkml:trace contextRef="#ctx0" brushRef="#br0" timeOffset="46">19690 10107 8006,'0'-11'99,"0"0"1,3-1 248,1 1 1,8-1 184,-5 1 1,7 1-109,-2 2 0,0-1-42,7 5 1,-2-3-248,6 3 0,-3 0-137,7 4 0,-3 0 75,-1 0 1,-4 0-203,0 0 1,-2 5 130,2 3 1,-2 2-105,-6 2 0,1-1-194,-1 0 143,-4 6 51,3-4 0,-9 4-58,3-1 0,-4-2-60,-4 5 1,-2-4-66,-6 4 1,0-1 104,-4 1 1,2-2-101,-5-1 0,2-4 212,-3 4 0,4-4 71,5 0 0,-1-5 415,1 1-206,4-1-91,-3 0 656,9 3-540,-4-4 1,5 6-6,0-1 0,1-3-65,3-1 1,-2 0-60,6 0 0,0 3-49,3-2 1,4 1-87,1-1 0,4 2-93,-1-3 1,3 2 99,0-1 0,-3 1-130,0-5-37,0 4 132,4-6 0,-4 7 1,0-6 0,-5 2 0,2-1 1,0-2-2,-1 1 1,1 2 99,-5-1 22,0 0 348,1-4-198,-1 0 35,-4 5 358,-2-4-275,-5 4 148,0-5-1334,-5 0 850,-2-5 0,-14 4 0,-3-4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2T01:27:29.653"/>
    </inkml:context>
    <inkml:brush xml:id="br0">
      <inkml:brushProperty name="width" value="0.09086" units="cm"/>
      <inkml:brushProperty name="height" value="0.09086" units="cm"/>
      <inkml:brushProperty name="color" value="#FF0000"/>
    </inkml:brush>
  </inkml:definitions>
  <inkml:trace contextRef="#ctx0" brushRef="#br0">23024 3997 7942,'-6'0'-724,"1"0"1066,5 0-175,0-5 1,5 4-20,3-3 1,-2 3 2,2 1 0,-1 0 43,5 0 1,-1 0-55,1 0 1,-1-1 28,0-3 0,2 3-14,2-3 0,-1 2-40,5 2 1,0 0-27,4 0 0,0-1-139,0-3 1,0 3 25,0-3 0,-1 3 120,1 1 1,0 0-160,0 0 1,-5-1 88,-3-3-735,-2 3 500,-7-4 1,-2 5-972,-8 0 1180,-2 0 0,-11 5 0,-1 1 0</inkml:trace>
  <inkml:trace contextRef="#ctx0" brushRef="#br0" timeOffset="1">23093 4203 7942,'11'0'181,"1"0"1,-1 0 255,1 0 0,3-4-95,0 0 1,0 0 78,-3 4 0,3 0-102,0 0 0,4-3-206,-4-1 0,5-1 121,-5 1 1,4 3-169,-4-3 1,0-1-130,-3 1-171,4 0 1,-3 4-771,2 0 1004,-7 0 0,-3 0 0,-5 0 0</inkml:trace>
  <inkml:trace contextRef="#ctx0" brushRef="#br0" timeOffset="2">24155 3426 8096,'0'12'554,"0"-1"1,0 1-283,0-1 0,0 2 7,0 2 1,0 3-84,0 4 1,-4 1-76,1 0 0,-1 0 23,4 0 0,0 0 86,0 0 0,0-2-300,0-2 0,0 3 74,0-3 0,1-3-68,3-1 0,-2-2-17,6-1 0,-6-1-37,2 0 1,1-3-641,-1 0 344,0-6-1416,-4 8 1830,0-8 0,0 8 0,0-4 0</inkml:trace>
  <inkml:trace contextRef="#ctx0" brushRef="#br0" timeOffset="3">23733 4054 8111,'0'-6'1819,"5"1"-1358,1 5-247,5 0 1,1 0 30,-1 0 0,2 0-158,2 0 1,-1 0 157,5 0 0,0 0-113,4 0 0,1 0-117,3 0 0,3 0 42,8 0 0,-1 0-38,5 0 0,4 0 53,3 0 1,2 0-146,-2 0 0,-5 0 98,1 0 0,-3-4-63,0 0 0,-3 1 57,-4 3 1,-2 0-46,-3 0 0,2-2 44,-6-2 1,-3 3-11,-4-3 1,-5 3-64,1 1 0,-2 0 91,-1 0 65,-1-5-63,-5 4-84,-1-4-229,-5 5 1,-5 0-396,-2 0 0,-5 0-93,-3 0 1,1 0 40,-5 0 722,0 0 0,-9 0 0,-1 0 0</inkml:trace>
  <inkml:trace contextRef="#ctx0" brushRef="#br0" timeOffset="4">24041 4283 7946,'-12'-7'202,"1"2"-227,0 5 1,-1 0 155,1 0 82,4 0-131,-3 0 1,4 2-54,-5 1 0,3 0 59,0 5 0,2-1-138,-2 5 0,-1-5 105,6 1 1,-5 3-149,4 5 0,-3-1-40,3-4 168,0 1 0,4 3-48,0 0 0,0 0 2,0-3 0,0-1-9,0 1 1,5-1 32,3 0 1,2 0-49,1-4 0,5 2 44,-1-5 0,5 3-46,-1-3 1,3 0 36,0-4 1,5 0-37,0 0 0,-1-1 98,-3-3 0,-1-2-64,-3-6 0,-3 1 110,-4-1 0,-1-4-101,1-3 1,-6 1 97,-2-1 0,-3 0-69,-1-4 1,-5 4-173,-3 0 0,-2 1 23,-1-1 0,-4 3-104,-1 4 1,-3 5 69,4-1 0,-4 6-132,4-2 0,-4 3-139,4 1 1,-4 5 417,3 2 0,-4 3 0,2 2 0</inkml:trace>
  <inkml:trace contextRef="#ctx0" brushRef="#br0" timeOffset="5">23892 4534 8052,'-5'-6'0,"4"-1"24,-3 4 332,3 1 196,1-3-348,0 5 1,-4 2-100,0 1 1,-4 4-122,0 4 1,2 1 81,-2-1 0,0 0-169,-3 1 0,5 3 101,2 0 0,3 0-86,1-3 0,0 3 4,0 0 0,5 1-38,2-5 0,3 3 67,2-3 0,4 6 31,3-10 1,-1 6 34,1-5 0,0-2-4,4 2 1,0-6 74,0 2 0,-1-3-77,1-1 1,-1 0 184,-3 0 1,3 0-100,-3 0 0,-3 0 162,-1 0 1,-2-5-36,-2-2 0,-4-3 29,-3-2 0,-3-3 30,-1 0 1,-1-6-112,-3 2 0,-3-2-344,-4-2 1,-6 0 133,-2 0 1,-2 5-427,-2 3 1,-4 3 205,1 0 0,-1 6-418,4 2 1,4 3 48,0 1 1,5 1 632,-1 3 0,2 2 0,2 6 0</inkml:trace>
  <inkml:trace contextRef="#ctx0" brushRef="#br0" timeOffset="6">24395 4294 7027,'0'-6'2391,"0"1"-1955,0 5-234,0 5 1,0 1-84,0 6-66,0-1 1,0 6-69,0 2 0,0-2 58,0 2 1,0 0 44,0 4 0,0-4 61,0 0 0,0 0-159,0 4 1,0 0 56,0 0 0,0-2-155,0-1 1,0 1 54,0-2 0,4-1 46,0 1 0,3-5 45,-3 1 0,4-2-5,-5-2 1,5 1 52,-4-1 0,1-1-20,-1-2 52,-3 2 0,5-7-4,-2 4 159,-3-4-39,4 2 13,-5-5-656,0 0 191,-5 0-1375,4 0 881,-9-5 712,9 3 0,-9-8 0,3 4 0</inkml:trace>
  <inkml:trace contextRef="#ctx0" brushRef="#br0" timeOffset="7">12403 5790 8156,'-5'-6'-447,"4"1"490,-4 5 370,0-5-261,3 4 191,-3-4-87,5-1-15,0 5-129,5-4 1,0 4-10,3-3 1,2 3 30,-2-3 0,3 3-44,4 1 0,-2 0 50,2 0 0,3-4-89,1 0 1,3-1 66,1 1 1,-4 3-28,0-3 1,0 2 17,3-2 0,-2 3-202,-1-3 180,-5 2-157,2 2 1,-5 0 93,1 0 1,-1-3-235,1-1 195,-1 0-297,1 4 59,-1 0 122,-5 0-622,4 0 41,-8 0 1,3 0 404,-5 0 0,-5 0 0,-2 0 1</inkml:trace>
  <inkml:trace contextRef="#ctx0" brushRef="#br0" timeOffset="8">12392 5927 8166,'6'0'281,"4"0"1,-7 0-82,4 0 0,-3 0 10,4 0 1,-1 0-121,5 0 1,-5 0 75,1 0 1,0 0-22,3 0 0,4 0 73,0 0 1,6-1-86,-2-3 0,2 3 55,2-3 1,0-1-137,0 1 1,0-1 98,0 2 0,-1 1-126,1-2 1,-1-1-27,-3 2 1,1-3 78,-5 3 0,2 1-84,-2-1 1,-2 1 96,2 2 0,-6-3-176,-1-1-19,-6 0 145,3 4-490,0 0 91,-3 0 1,1 0-156,-7 0 1,2 0-1476,-6 0 1988,1 0 0,-10 5 0,-1 1 0</inkml:trace>
  <inkml:trace contextRef="#ctx0" brushRef="#br0" timeOffset="9">13956 5162 8133,'0'-11'-491,"0"3"379,0 1 486,0 4-199,0-7 1,0 7 421,0-4-194,0 4-245,0-2 158,0 5-329,-5 0 0,4 1-81,-3 3 1,-1 4 83,1 7 0,-3-1-44,3 5 1,-4-1-1,4 1 0,-4 1 34,0-5 0,-1 4 6,1-3 1,-6 3 24,3-4 1,-3 1-34,3 0 1,-1-4 33,1 4 1,3-5 56,1-3 1,3 2-52,-4-3-10,6-2-5,-3 6-11,5-5 25,0 0-58,0-1 65,0-5-34,0 5 11,0-3 85,0 3-82,0-5 174,5 0-158,1 0 0,5 0-4,1 0 1,-1 0-93,1 0 1,0 0 94,4 0 1,-4 0-151,4 0 1,-3 0 127,3 0 1,-4 0-220,4 0 0,-4 0 43,0 0 1,-5-2-464,1-1 85,-6 1-177,4-3 127,-6 5 607,0-5 0,-6 4 0,0-4 0</inkml:trace>
  <inkml:trace contextRef="#ctx0" brushRef="#br0" timeOffset="10">14002 5356 8133,'0'-6'10,"0"-4"1105,0 9-310,0-4-478,0 5-322,0 5 0,4 1 132,0 5 0,-1 6-146,-3 2 1,0-1 34,0 1 0,0 0-65,0 4 0,0-4 8,0 0 1,0-4-104,0 4 1,0-4-80,0 4 182,0-5 0,0 3-187,0-6 99,0 0-266,0 1 177,0-6-191,0-1 130,0-5-564,-5 0 833,4 0 0,-9 0 0,4 0 0</inkml:trace>
  <inkml:trace contextRef="#ctx0" brushRef="#br0" timeOffset="11">13442 5779 9664,'8'0'250,"0"0"0,-1 0-96,5 0 0,3-1-42,0-3 0,5 3 37,-1-3 1,4 3-142,4 1 1,2 0 112,5 0 0,1-4-167,-1 0 1,6 0-48,6 4 1,1 0-81,6 0 1,-1 0 136,2 0 0,2 0 78,-3 0 0,-2-4-62,-2 1 0,-3-1 44,-4 4 1,-2 0-132,-2 0 0,-3-2 119,-1-1 0,-1 1-180,-6-1 0,-1-3 51,-3 3 1,-5-1 84,-3 4 1,-2-1 46,-2-3 1,1 3 314,-1-3-555,-5 2 142,4 2-93,-8 0 0,2-1 91,-8-3 0,-4 3-1092,-7-3 1177,-3 3 0,-10 1 0,-1 0 0</inkml:trace>
  <inkml:trace contextRef="#ctx0" brushRef="#br0" timeOffset="12">13751 5996 8435,'-5'-6'551,"3"1"0,-8 5-364,3 0 1,0 0-104,0 0 0,-5 0 32,-3 0 0,-1 3 93,0 1 0,4 5-185,-4-1 1,0 2 83,1 1 0,-1 1-173,5-1 1,1 4 40,2 1 1,2 3-79,2-4 0,3 1 39,-3 0 1,4-4-53,4 3 1,2-1 28,6 2 1,3-5 75,0 0 0,4 1 72,-4-5 1,6-1-73,-2-3 0,2-1 140,2-2 1,4 0-69,-1 0 0,2-4-39,-1 0 0,-3-5 32,3 2 0,-4-4 45,-4 0 1,1-4-69,-5-1 0,-4-4 16,-3 1 0,-5-2-162,0-2 1,-3 0 85,-3 0 1,-9 1-460,-7 3 0,-4 0 190,-3 8 0,0-2-221,-4 9 0,1-3 174,-2 3 0,3 0-48,5 4 1,2 5 55,2 3 1,-1 2 335,4 2 0,1 3 0,4 0 0,4 0 0,-3 2 0,4 0 0</inkml:trace>
  <inkml:trace contextRef="#ctx0" brushRef="#br0" timeOffset="13">13579 6213 7979,'0'8'-493,"0"-1"396,-5-4 1,3 7 526,-6-3 1,4 0-53,-3 0 1,3 1-35,-4 3 1,5 1-282,-5-1 0,2-2 38,-2 3 1,2-7-187,2 6 1,3-2 93,-3 2 0,2 1 4,2-1 0,0 4 33,0 1 1,2-1-176,2-4 1,-2 1 24,6-1 0,-1-1-21,5-2 0,-1 2 230,1-2 1,3-2-98,0 2 1,5-6 195,-1 2 1,3-3-107,1-1 1,0 0 87,-1 0 1,5-3-71,0-1 0,1-5-27,-2 1 0,-3-2 107,0-1 0,-1-1 141,-7 1 1,-1-6 16,-7-2-201,4 3-24,-10-6 0,4 1-186,-5-6 1,-6 0 69,-6 4 0,-4 1-434,-7-1 0,-5 6 219,-3 6 1,-5 1-129,-2 6 0,-1 0 58,5 4 1,5 1-324,2 3 1,8 1 594,4 3 0,2 7 0,2-2 0</inkml:trace>
  <inkml:trace contextRef="#ctx0" brushRef="#br0" timeOffset="14">14242 5996 8561,'0'-6'1634,"0"1"-1362,0 5 1,-4 1-174,0 3 0,0 2 77,4 5 0,0 6 5,0 2 1,0-1 51,0 1 1,0 4-219,0 3 1,0 1-89,0-4 0,4 0 93,0-1 0,0 1 49,-4 0 0,0 0 33,0 0 1,0 0 29,0-1 1,0-4-32,0-3 1,0 2-41,0-2 0,0 0 40,0-3 0,0-1 14,0 1 1,0-5 38,0 1 64,0-1-107,0 5 72,0-6-253,0 4 134,0-8-974,0 3 206,0-5 0,-10 0 0,-3 0 1</inkml:trace>
  <inkml:trace contextRef="#ctx0" brushRef="#br0" timeOffset="15">1508 8143 8328,'0'-6'1144,"0"-4"-560,0 8-302,0-3 237,0 5-378,-6 5 1,5-1-48,-3 8 1,3-2 128,1 9 0,0 0-215,0 4 1,0 1 18,0 2 1,1 4-101,3 4 0,-1 0 41,4 0 0,-3-2-125,4 2 1,-4-3 45,3 3 1,-4-1-87,1-6 0,1-1 138,-2-3 1,1 0 27,-4 0 1,4-4-8,0 0 1,0-5 0,-4 1 1,0-2-1,0-2 0,1-1-25,3-2-370,-3 2-204,4-4 257,-5 1-115,0 3 126,0-9 154,0 4 0,-5-15 0,-1-3 0</inkml:trace>
  <inkml:trace contextRef="#ctx0" brushRef="#br0" timeOffset="16">1348 8223 8101,'-7'-11'-479,"4"-1"0,1 5 728,2-1-144,0 0-27,0 2 0,5-4 313,3 2-178,-3-2 1,5 2-187,-2 1 0,3-1 101,4-3 1,-1 3-18,5 1 1,-3-1 20,3-3 1,0-1 9,4 1 0,3-1-79,1 1 0,3-1-7,-3 1 1,3 3-86,-3 1 1,4 4 77,-5-1 0,1 3-115,-4 1 0,-1 1 79,1 3 1,-1 1-83,-3 3 1,-3 2 87,-4-2 1,-1 6-175,1 1 1,-6 0 87,-2-3 0,-3 4 97,-1 3 1,-2 3 171,-6 0 0,-5 1-126,-10 0 1,-4 4 125,-4-1 1,-7 5-93,-4-4 0,-1-1 0,1-3 1,3-1-11,5-3 1,6-3-121,5-4 0,5-6-562,7-2 285,-1 2-607,6-5 0,7-1 904,10-7 0,6-3 0,6-2 0</inkml:trace>
  <inkml:trace contextRef="#ctx0" brushRef="#br0" timeOffset="17">2261 7926 8081,'0'-6'104,"0"1"483,5 0-320,-3 3 1,3-4 267,-5 2-108,0 3 101,0-4-349,0 5 55,-5 0 1,2 1-206,-4 3 1,3-2 31,-4 6 1,4 0-27,-3 3 1,-1 6 17,-3 2 1,-1 2 27,1 2 0,-1 5 59,1 2 0,1 2-20,2-1 1,-2 7 47,2 0 1,-2 4-28,-1-1 0,1 4 10,2-3 0,-1 2-16,5 2 0,1-2-166,3-2 1,1-3-159,3-4 21,-3-1 230,9-5 1,-4 3-203,6-5 1,-1-1 110,1-3 0,-1 0-48,1 0 1,-2-2 58,-3-2 1,3-2-126,-2-6 1,2 3 95,2-2 0,-1 2 2,0-7 0,0 0 49,-4 0 1,3-4 122,-2 1 0,-2-3-66,2-1 0,-4 0-62,3 0-134,-4 0 158,7 0 1,-7-1-1012,4-3 544,-4-3 444,2-4 0,-5 0 0,0-1 0</inkml:trace>
  <inkml:trace contextRef="#ctx0" brushRef="#br0" timeOffset="18">2524 8212 8104,'0'-7'456,"-5"2"437,4 0-314,-4 4-410,5-4 0,0 6-285,0 3 327,0 2-68,0 6 1,0 0-64,0 4 1,5 6 37,2 9 1,0-2-127,0 1 1,2-2-9,6 7 1,-2-5-68,2 4 1,-2-1-71,-2-6 1,0 0-29,-4-5 1,3 0 47,-2-3 1,-2 1 150,2-4 1,-4-1-3,3-4 0,-4-3-2,1 0 3,-3-6 102,-1 3 771,0-5 1,0-5-639,0-3 0,0-2-148,0-1 0,0-2-30,0-2 0,4-3-1,0-5 0,1 0-128,-2 1 0,-1 0 62,1 3 0,3-1-107,-3 5 1,2 1 13,-1 6-227,-2-2 95,8 9 35,-9-5 84,9 6 0,-7 0-103,4 0 168,1 6-68,3 0 1,2 5-17,2 1 1,-2 0-6,2 4 0,2 0-9,-2 3 0,1 1-60,0-4 0,-4 0-48,3-1 0,-2-3 140,-1-1 1,-1 1 88,0-5 260,1-2 1,-1 4-239,1-5 360,-6 0-216,-1-4 1,-4 0 312,3 0 372,-3 0-481,5-5 0,-6-2 86,0-4 0,0-2-46,0-2 0,0 1-86,0-5 0,0-1-82,0-7 0,-4 2-101,0-6 0,0 5-178,4-5 0,0 6-3,0-2 1,0 4-251,0 4 1,0 3 141,0 4 0,0 1-628,0 0-402,0-1 654,0 6 0,1-3-1152,3 5 1049,-3 0 0,10 4-639,-4 0 1277,3 0 0,2 0 0,-1 0 0</inkml:trace>
  <inkml:trace contextRef="#ctx0" brushRef="#br0" timeOffset="19">3323 8006 7947,'0'-11'617,"-5"-1"128,4 6-197,-4-4 363,5 8-216,0-3-501,0 5 51,0 5 1,0 7-36,0 7 1,0 4-170,0 3 0,0 4 148,0 4 1,0 0-131,0 0 0,0 4 16,0 0 1,0 4-230,0-4 0,4 2 37,0-2 1,-1-3-93,-3 3 1,2-3 56,2-5 0,-3 2 193,3-5 1,1-1 111,-1-3 1,-1-1-93,-3-3 1,0 1 81,0-5 1,0 2-49,0-2-62,0-2 1,0 3 53,0-5 1,0-3-238,0 0 0,0-4-718,0 3-742,0-4 1610,0 2 0,0 0 0,0 1 0</inkml:trace>
  <inkml:trace contextRef="#ctx0" brushRef="#br0" timeOffset="20">3666 8177 8262,'-6'0'1412,"1"5"-1227,5 3 1,0 3 41,0 5 1,0-1-160,0 8 1,0-3-25,0 7 0,0 1-127,0-2 0,3 6-11,1-2 0,0 2 81,-4-1 1,1 0-15,3-4 0,-3 3 6,3-3 1,-2 0-86,-2-4 0,3-4 124,1 0 1,0-5-108,-4 1 1,0-2-15,0-2 0,4-3-170,0-1 1,-1-3-1413,-3 4 948,0-6 737,5 3 0,2-5 0,4 0 0</inkml:trace>
  <inkml:trace contextRef="#ctx0" brushRef="#br0" timeOffset="21">3997 8189 8034,'-5'-7'599,"4"2"-203,-4 5 128,5 0 0,-4 9-456,0 3 1,0 7 23,4 0 0,0 7-127,0 5 1,0 2-62,0 1 1,4 0 125,0 1 0,4-6-123,-5-3 0,5-1 86,-4-3 0,4 0-127,-5-3 0,2-3 75,-1-4 1,-3-1-74,3 1 0,-2-5-266,-2 1-126,5 0-33,-4-2 0,3 3 52,-8-5 505,-2-1 0,-6 3 0,1 0 0</inkml:trace>
  <inkml:trace contextRef="#ctx0" brushRef="#br0" timeOffset="22">3643 8623 8020,'0'-8'717,"0"1"-110,0 4-96,0-2-283,5 0 0,5 4 0,6-3 1,4 2-202,-1 2 1,3 0 78,0 0 0,3-3-538,1-1 1,2 0 272,3 4 1,0-4-606,-4 0 0,3-1 48,-3 2 716,0 1 0,1-8 0,1 4 0</inkml:trace>
  <inkml:trace contextRef="#ctx0" brushRef="#br0" timeOffset="23">4226 8257 8135,'0'-11'-453,"-5"-1"629,3 1 70,-3 0 328,5 4 762,0 2-728,0 5-592,0 5 0,0 5 195,0 6 20,0 4-170,0-2 1,2 10-114,1 2 1,-1-1 177,1 2 0,0-2-129,1 1 0,-3 3-45,3-2 0,-3-3-249,-1-2 160,5-2 101,-4-1 1,5-4-190,-6 0 159,0-5-153,0 3-97,5-6-222,-4 1 218,4-1-418,-5-5 246,0 5 492,0-10 0,5 4 0,1-5 0</inkml:trace>
  <inkml:trace contextRef="#ctx0" brushRef="#br0" timeOffset="24">4488 8212 8041,'0'-12'1603,"0"1"-1192,0 4-321,0 2 127,0 5 0,0 7 28,0 4 0,2 9-210,1 7 0,-1 6 142,2 1 0,-3 4-193,-1 4 0,1 1 6,3-5 0,-3 3-164,3-7 0,-1 2 132,0-9 0,-1-2-24,1-6 1,2 1-155,-1-5 1,0 1 49,-4-5 0,1 1-63,3-1 0,-3-3-52,3-1-537,-2-4 271,-2 7 551,0-9 0,-11 4 0,-1-5 0</inkml:trace>
  <inkml:trace contextRef="#ctx0" brushRef="#br0" timeOffset="25">4180 8623 7902,'5'-7'1162,"-2"-3"-722,4 3 0,5 0-197,3 0 0,5-1-26,-1-3 0,8-1-210,3 1 1,3 1 89,2 2 0,3-2-684,0 2 0,-1 3 587,-7 1 0,3-2 0,-4 0 0</inkml:trace>
  <inkml:trace contextRef="#ctx0" brushRef="#br0" timeOffset="26">4797 8223 8277,'0'-6'1359,"-5"1"-1106,3 5 1,-3 5-190,5 2 1,0 5 106,0 3 1,0 3-40,0 5 0,2 4 87,1 4 1,-1 2-295,1 1 1,-1 0-129,-2 1 0,0-1 115,0 0 0,0-3-35,0-1 1,1-4 47,3 0 0,-3-6-123,3 0 1,1-7 47,-1 3 0,1-5-649,-1-3 232,-3 2-8,9-4 575,-9 1 0,10-2 0,-5-5 0</inkml:trace>
  <inkml:trace contextRef="#ctx0" brushRef="#br0" timeOffset="27">5117 8212 8120,'0'-8'512,"0"0"-20,0 6-197,0-3 162,0 5 1,0 5-86,0 2 0,0 9-337,0 3 0,0 7 85,0 5 1,3 3-173,1 4 0,5-2-78,-1 2 0,-2 1 174,2-1 1,-6 0-343,2-4 1,-2-4 116,2-4 0,-2-5-54,1-2 0,-1-5-62,-2 1-257,0-2 209,5-2-191,-4 0 0,3-4 536,-8-3 0,-2 2 0,-6 0 0</inkml:trace>
  <inkml:trace contextRef="#ctx0" brushRef="#br0" timeOffset="28">4785 8634 8031,'0'-6'1007,"0"1"-875,0 0 0,5 3 25,3-1 0,2 1-109,2 2 0,4 0-216,3 0 1,4 0 98,4 0 1,-3-1-82,2-3 1,4 2 99,0-6 0,-1 2-509,2-2 0,-1-2 559,4 2 0,1-2 0,-1-1 0</inkml:trace>
  <inkml:trace contextRef="#ctx0" brushRef="#br0" timeOffset="29">5562 8212 8135,'0'-7'0,"-5"-3"0,4 9 0,-4-4 0,5 5 0,0 5 1147,0 2 1,0 5-586,0 3 1,1 7-357,3 4 1,-3 6-234,3-2 0,1 3 67,-1 2 1,1-5-238,-2 1 1,-1-2 44,2 1 0,1-3-51,-2-8 0,2 1-91,-1-4 1,-2-1 92,1-4 0,-1 1-238,-2-1 192,0-5-135,0 5-375,5-10 296,-4 4-31,4-5 492,-5 0 0,-5 0 0,-1 0 0</inkml:trace>
  <inkml:trace contextRef="#ctx0" brushRef="#br0" timeOffset="30">5276 8246 8023,'0'-12'344,"0"1"1,6 1-49,1 2 1,3 2 50,2 2 1,4 2-65,3-6 0,3 5-29,1 0 1,1-2-228,2 1 0,0-1 101,4 1 0,1 3-242,3-3 1,-4 2 87,1 2 1,-2 0-191,2 0 1,-4 0 26,-4 0 1,-4 0-70,0 0 0,-1 0-172,1 0 1,-2 0 145,-6 0 1,0 0-192,1 0-34,-6 0 509,-1 0 0,-5 6 0,0 0 0</inkml:trace>
  <inkml:trace contextRef="#ctx0" brushRef="#br0" timeOffset="31">5939 7846 8109,'0'-7'979,"0"-1"-777,0 5-477,0-7 1017,0 9 1,0-4 244,0 0-324,0 4-441,0-5-27,5 6 1,0 2 19,3 2 1,2-2 22,-3 6-1,4 3-109,0 4 1,2 6 82,2-2 0,-2 2-69,2 2 0,1 1 70,0 3 1,4 1-3,-1 2 1,-1 3-190,1-2 1,-2-2 101,2 1 0,-1 1-130,-3 3 0,-2-4 88,2 1 1,-3-2-184,-5 2 0,4 0-38,-4-4 0,0 3-23,0-3 1,-4 4-275,0-5 0,-1 5 180,-2-5 1,0 2-139,0-1 0,-2-3 127,-1 3 1,0-3 44,-4-1 0,3-4 36,-4 0 0,4-4 162,-3 4 0,-1-5-144,-3 1 1,3-2 98,0-2 0,1 4 53,-5 1 0,5-5-39,-1-3 0,4-1 75,-3 5 0,0-1-95,0 1 0,0-5 59,4 1 0,1-4-53,-1 3 1,0-3-139,-1 4-35,3-6-234,-4 3-86,5-5 448,0 0 0,5-5 0,1-1 1</inkml:trace>
  <inkml:trace contextRef="#ctx0" brushRef="#br0" timeOffset="32">7035 8440 7952,'-7'0'-576,"-1"0"809,5 0-47,-2 0 0,5-1 104,0-3 0,2 3-45,1-3 0,0 3-65,5 1 1,-1 0 1,5 0 1,-3 0 20,2 0 1,-2 0-56,6 0 0,2-4 37,-2 0 1,5-1-123,-1 1 1,3 3-27,1-3 0,-1-2-207,1-2 1,-4 3-128,0 1 1,-5-1 170,2 1 1,-4-3-989,0 3 769,-1 0 0,-3 4-1112,-1 0 1457,-4 0 0,-8 0 0,-8 0 0</inkml:trace>
  <inkml:trace contextRef="#ctx0" brushRef="#br0" timeOffset="33">6932 8611 7962,'12'0'0,"1"0"278,2 0 0,-1 0-42,5 0 1,0 0 290,4 0 1,0 0-14,-1 0 1,4 0 16,-3 0 0,2-3-157,-6-1 0,1 0-152,-1 4 1,3 0-112,-3 0 0,-1-1 84,1-3 0,0 3-334,4-3 0,3-1 195,1 1 0,-4-4-860,-4 4 0,-5-1-1005,1 2 1809,-2 1 0,-7-3 0,-1 5 0</inkml:trace>
  <inkml:trace contextRef="#ctx0" brushRef="#br0" timeOffset="34">9491 7606 8150,'0'-7'0,"0"-1"-40,0 6 337,0-9 143,0 10-133,0-9-59,0 9 1,-2-4 17,-1 5 160,1 0-260,-3 0-31,5 0 0,0 5-177,0 2 1,0 3 46,0 2 1,0 1-6,0 2 1,0 3-76,0 4 0,0 0 99,0-3 1,2 3-78,1-3 0,-1 1 104,1-1 1,0 1-50,1-5 0,-3 2 34,3-2 1,-3-2-82,-1 2 1,0-6 69,0-1-151,0-1 0,0 1-985,0-1 502,0-4-104,0 2 1,-1-5 41,-3 0 671,3 0 0,-9 0 0,3 0 0</inkml:trace>
  <inkml:trace contextRef="#ctx0" brushRef="#br0" timeOffset="35">9959 7435 8080,'0'-8'-208,"0"1"302,0 4 300,0-2 0,0 4 218,0-3-448,0 3 0,0-3 71,0 8 0,-1 2-265,-3 6 0,-1 5 13,-3 6 0,-2 5 141,2 6 1,-2 2-106,-1 2 0,-1-1 48,1 5 0,0-4-178,-1 4 1,1-6 40,-1 2 0,1-6-147,0-1 0,3-2 72,0 1 0,4-2 12,-3-5 0,4-5 151,0-3 1,0 0-42,-1-3 0,3 2-9,-3-7-48,3-2-422,1 5 330,0-8 0,-1 3-560,-3-5 455,2 0 1,-3-1-418,5-3 694,0 2 0,0-13 0,0 3 0</inkml:trace>
  <inkml:trace contextRef="#ctx0" brushRef="#br0" timeOffset="36">10085 7721 8080,'0'-12'0,"0"1"0,0 3 154,0 0-57,0 1 0,0-1 852,0 1-361,0 4-202,0-2-421,-5 5 1,-2 5 96,-4 3 0,3 3-192,1 4 1,3-1 79,-4 5 1,6 0-58,-2 4 0,3-4-81,1 0 0,0-4-90,0 5 1,1-7 20,3 3 1,2-5 196,5-3 1,1 1 67,-1-6 1,2 1-76,2-4 0,2 0 66,2 0 1,1-1-74,-5-3 1,4-2 153,-4-6 0,1 1 185,-5 0 0,1-5-108,-1 1 1,-1-4 93,-2 4 1,1-5-54,-6 0 1,1-1-335,-4-2 1,-5 4 149,-2 0 0,-9 5-248,-3-1 0,-2 7 104,-2 4 1,0 3-443,0 1 1,-3 1 131,-1 3 0,5 3 106,7 4 1,-1 4 169,0 0 1,5 4 163,3-3 0,2 4 0,-2-1 0,3-2 0,0 4 0,-1-3 0</inkml:trace>
  <inkml:trace contextRef="#ctx0" brushRef="#br0" timeOffset="37">10005 7869 8080,'5'6'118,"-4"-1"0,4-3 351,-5 1-143,0-1 0,0 4 172,0-2-351,-5 2 0,2 6 102,-4-1 0,4 1-244,0-1 1,1 2-57,2 2 1,0-2 98,0 2 1,0 1-232,0-1 0,4 1 97,0-5 0,5 1-96,-2-1 1,4-1 47,0-2 1,0 1 50,1-6 0,3 1 39,0-4 0,0 0 149,-3 0 1,3 0-10,0 0 1,1-5-61,-5-2 0,0-4 211,1 0 0,-5 0-49,1-1 0,-5 1 72,0-1 0,-1 1-29,-2-1 0,-2-3-262,-1 0 1,-4-4 128,-4 4 0,-6 0-577,-2 3 0,2 4-445,-2 1 1,-1 4 482,-2 0 0,3 3-493,0 3 924,5 4 0,-3 4 0,6 1 0</inkml:trace>
  <inkml:trace contextRef="#ctx0" brushRef="#br0" timeOffset="38">10507 7698 7965,'-11'-12'1127,"1"1"-285,2-1-601,3 1 92,5 0-155,0 4 73,0 2 0,0 8 28,0 4 1,0 2-177,0 10 0,1 2 108,3 5 1,-1 0-51,4 4 0,0-1-18,0 2 0,2 0-236,-5-4 1,1 0 180,-1-4 1,-3-2-198,3-2 1,1-2-8,-1-6 1,-1 0-33,-3 1 0,4-5-1346,0 1 751,0-5 743,-4 7 0,-5-4 0,-2 6 0</inkml:trace>
  <inkml:trace contextRef="#ctx0" brushRef="#br0" timeOffset="39">8280 8520 7959,'-7'-4'67,"-1"0"0,5-1 408,0 1-299,6 3-6,-1-9 109,8 9 1,-8-4-69,6 5 0,-4-2 386,3-1-376,1 1 1,3-3-138,1 5 0,0 0 51,4 0 0,-4 0-163,4 0 1,1 0-40,2 0 1,3-4 67,1 1 0,0-1-29,0 4 1,1 0 81,2 0 0,0-1-140,4-3 0,-3 3 75,3-3 0,1 1-60,3-1 0,-4 3 87,1-3 0,-2 3-96,2 1 0,0 0 34,-4 0 1,3 0 39,-3 0 1,3 0 68,-3 0 1,5-4-71,-2 0 1,3 1 59,2 3 0,-1-2-46,0-1 1,4-3-191,0-1 0,4-3 116,-4 2 1,5 2-98,-1-2 0,-1 4 128,1-3 0,-4 0 36,4 0 0,-2-2 79,2 5 0,1-4-82,-5 5 1,2-2 127,-2 1-128,-3 2 5,5-3 1,-5 5 143,3 0 1,-2 0-39,2 0 1,1 0-32,-1 0 0,5 0-149,-1 0 1,3 0 102,0 0 0,1-3-161,0-1 1,-1 0 153,1 4 1,0 0-19,-1 0 1,0-4 5,-3 0 0,1 1-18,-5 3 1,1-2-1,-1-2 0,-1 3 3,5-3 1,-5 3 66,1 1 0,-1-1-50,1-3 1,-1 3 47,4-3 1,-3-1-45,4 1 1,0-1-37,4 1 1,3 2 39,1-6 0,-1 2-45,-3-2 1,1-1-116,3 5 0,-4-3 113,4 3 1,1-4 7,-2 5 1,5-5 13,-5 4 1,2-3 125,-2 3 1,-2-4-115,3 4 0,0-1 28,0 1 0,3 3-12,-3-3 1,3-1-111,-3 1 1,-1 1 104,-3 3 1,2 0-31,-2 0 1,2-4 78,-6 0 0,1 0-62,-1 4 0,1-4 123,-5 1 1,0-1-119,-4 4 0,-3-4 202,-1 0 0,-4 0-172,0 4 1,-5-1 25,-2-3 1,-6 3-57,3-3 1,-4 3 66,0 1 1,-5 0-397,1 0 201,-5 0-1078,7 0 818,-9 0 1,3 0 375,-8 0 0,-2 0 0,-6 0 0</inkml:trace>
  <inkml:trace contextRef="#ctx0" brushRef="#br0" timeOffset="40">8646 8760 7927,'-7'-5'464,"2"3"41,0-3-198,4 5 0,-4 2-87,5 1 1,0 4-11,0 4 0,1 2 13,3 2 1,-3-1-1,3 5 1,1 0-216,-1 4 0,3-4 142,-3 0 0,1-1-174,-1 1 1,-3 1 35,3-5 1,1 1-149,-1-5 157,5 0 0,-8 1-98,3-1 1,1-3 52,-1 0-69,0-6-959,-4 3 495,0-5 0,0 5 0,0 2 1</inkml:trace>
  <inkml:trace contextRef="#ctx0" brushRef="#br0" timeOffset="41">9022 8726 8060,'0'-8'-125,"0"0"-268,6 1 455,-5 0 1,5-2 697,-2 6 227,-3-1-506,4 4-442,-5 0 102,0 5 0,-1 3 11,-3 7 1,3-1 11,-3 5 1,-1 0 31,1 4 0,-5-1-178,2 1 1,0 5-69,0 3 1,-2 2-83,-6 1 0,3-1 168,1-3-247,-6 3 152,15-3 0,-13-1-53,7-3 0,-2-1-145,-2-3 0,5 1-36,-1 0 257,6-5 1,-7-2-68,5-4 0,-1-1 143,1 1-498,3-1 334,-4 0 1,3-3-365,-1 0 206,1-6-221,-3 3 130,5-5-395,0 0 768,0-5 0,0-1 0,0-6 0</inkml:trace>
  <inkml:trace contextRef="#ctx0" brushRef="#br0" timeOffset="42">9194 9011 7973,'0'-11'303,"0"3"138,0 0 1,0 5 88,0-5-408,-5 5-33,3-2 0,-3 4 745,5-3-257,0 3-567,0-4 0,-1 6 69,-3 3 0,3 2-26,-3 6 0,-1 0 4,1 4 1,-3 0-268,3 3 1,0 2-91,4-6 1,0 4 155,0-4 0,0 0-95,0-3 0,5-1 52,3 1 0,2-5 66,1 1 0,1-6 63,-1 2 0,6-3-24,2-1 0,-1 0 149,1 0 0,-2-5-80,2-2 0,2-3 164,-6-2 0,4 2-47,-4 2 0,0-6 172,-3 3 1,-1-3-62,1 3 1,-2-6-16,-3-2 1,2 1-93,-5-1 1,0 4-148,-4-4 1,-5 5 105,-3-1 0,-6 3-181,-1 5 1,-5 2-471,1 5 1,-3 0 251,-1 0 0,2 4-180,2-1 0,1 6 151,3-1 0,2 6-198,-2 1 0,3 0-37,5-3 596,-3 4 0,3 2 0,-4 5 0</inkml:trace>
  <inkml:trace contextRef="#ctx0" brushRef="#br0" timeOffset="43">9148 9160 8842,'0'6'1080,"0"4"0,-4-4-1000,0 6 0,1-1 110,3 1 0,-4-1-287,0 0 0,-1 5 104,1-1 0,3 0-276,-3-3-1,3 3-161,1 0 0,0 0 63,0-3 145,0-1 1,5 1 39,3-1 1,2-3 124,1-1 0,1-4-48,-1 1 0,4-3 136,0-1 1,6 0-48,-2 0 1,-1-1 141,1-3 1,-4-3 125,4-4 0,-4 0-78,4-1 0,-5 1-22,1-1 0,-1-3 191,1 0 0,-6-2-41,3 2 1,-8-1 3,-1-3 0,1-3-247,-4 3 0,1 1 134,-8-1 0,-2 5-372,-6-1 0,-2 7-148,-2 5 0,-1 1-309,5 2 0,-4 0-191,3 0 1,2 2-98,7 1 925,-3 4 0,3 4 0,-4 1 0</inkml:trace>
  <inkml:trace contextRef="#ctx0" brushRef="#br0" timeOffset="44">9651 9022 7829,'-7'-5'0,"2"3"131,5-6 0,0 4 604,0-3-195,0 4 250,0-2-247,0 5 0,-4 5-561,1 3 0,-1 3 63,4 5 0,0 1 35,0 6 1,0 0 105,0 0 1,0 3-251,0 1 0,0 4-50,0-5 0,0 5-26,0-5 0,0 0 128,0-7 0,0 1 35,0-5 1,0 4 13,0-3 0,0-5-70,0-3 1,0-5-179,0 5-87,0-5 129,0 2 1,1-5-122,3 0 290,-3 0 0,9-5 0,-3-2 0</inkml:trace>
  <inkml:trace contextRef="#ctx0" brushRef="#br0" timeOffset="45">10416 8840 7870,'0'-8'4,"0"1"0,0 3 282,0-4-56,0 6 1,0-5 283,0 3 43,0 3-123,0-4-297,0 5 20,0 5 1,0 1-6,0 6 0,1 4 43,3 3 0,-3-1-172,3 1 0,-3 0-32,-1 4 0,0 0 161,0 0 1,0 0-228,0-1 1,0-2 117,0-1 0,4-4-217,0 4 0,5-5 72,-2 1 0,0-2-121,0-2 149,1 1 0,2-5-419,-2 1-246,2-6-258,-9 3-165,9-5 351,-8 0 811,-8-5 0,-6-1 0,-11-5 0</inkml:trace>
  <inkml:trace contextRef="#ctx0" brushRef="#br0" timeOffset="46">10233 9057 7891,'0'-7'198,"1"-1"181,3 4 0,-1 0-104,4 4 1,2-4-61,6 0 1,3 0 37,5 4 0,1-3-38,3-1 1,2-4-169,5 4 0,-1-1-18,-2 2 0,2 0-179,-3-5 1,-2 6-185,-1-2 1,-4-1 207,-4 1 0,1-1 126,-5 1 0,5 3 0,-2-4 0</inkml:trace>
  <inkml:trace contextRef="#ctx0" brushRef="#br0" timeOffset="47">11227 8577 7652,'-7'-5'1555,"2"4"-718,5-4 165,0 5 0,0 5-1008,0 2 1,0 3 17,0 2 1,-4 3 5,1 0 1,-1 4-175,4-3 0,-4 4 101,0-1 0,-3-1 9,3 1 1,-1-1-44,1 1 0,3-3-125,-3-5 1,3 1-70,1-1 81,0 1 223,0-1-63,0-4 0,1-1 128,3-2 0,-2-3-70,6 3 1,-1-3 90,5-1 0,-1 0-56,1 0 1,-1 0-24,1 0 1,3 0 10,0 0 1,0-4-336,-3 0-148,-1 1 1,0 3 211,1 0 1,-4-2-993,-1-1 846,-4 1 0,2-4-814,-5 2 1192,0 3 0,0-9 0,-5 3 0,-2-4 0</inkml:trace>
  <inkml:trace contextRef="#ctx0" brushRef="#br0" timeOffset="48">11352 8760 8141,'0'-7'2323,"0"2"-1557,0 5-332,0 5 0,2-1-103,1 8 1,-1-3-332,1 6 1,-1 1 114,-2 0 1,0 4-141,0-1 0,0-1 97,0 1 1,0-2-370,0 2 0,0 2 125,0-6 0,0 0-502,0-3-619,0-1 90,0 0 1203,0 1 0,-5-6 0,-2-1 0</inkml:trace>
  <inkml:trace contextRef="#ctx0" brushRef="#br0" timeOffset="49">11798 8703 7899,'0'-8'-285,"0"0"1,1 6 306,3-2 0,-3 2 269,3-2 238,-3 3-129,-1-5 420,0 6-261,0-5-352,0 4 0,-4 1-159,1 8 0,-6 3 54,1 4 0,-2 7-124,-2 5 1,-3 4 65,0 0 1,-1 2-38,0 1 1,4 2 42,-4 2 0,4-4-161,0 0 0,1-1-22,-1-6 1,2-1-39,3-3 1,-3-1 118,2-3 0,2-1 44,-2-3-114,5-2 0,-3 2 7,2-8-444,3 4 151,-4-10-300,5 4-211,0-5 919,5 0 0,1-5 0,6-2 0</inkml:trace>
  <inkml:trace contextRef="#ctx0" brushRef="#br0" timeOffset="50">11992 8874 7866,'1'-10'0,"3"2"0,-3 2 0,3 2 800,-3 3-129,-1-4-543,0 5-23,-5 5 0,-1 1-181,-6 6 0,1 0 102,0 4 1,-1 1-69,1 6 0,3-4 121,1 0 1,4-1-227,-1 1 0,3 1 80,1-4 1,0-1-31,0-4 1,5-1-49,3-2 0,6 1 54,1-5 0,1-1 187,0-3 0,-2 0-137,5 0 0,-4-1 213,4-3 1,-5-2-63,1-5 0,-2 2 130,-2-3 0,1 3 44,-1-6 1,-3 1 8,-1-1 1,-4 1-211,1-5 0,-3 0 59,-1-4 0,-5 2-369,-3 2 1,-3-3 146,-5 3 1,3 4-510,-7 3 0,5 2 293,-4 6 1,4 0-133,-4 4 0,5 2 94,-1 2 0,2 2-146,2 5 1,3 2-82,0 2 561,6 3 0,-8 5 0,3 0 0</inkml:trace>
  <inkml:trace contextRef="#ctx0" brushRef="#br0" timeOffset="51">11901 9125 7866,'0'7'543,"0"-2"1,0-4-168,0 3 0,-2-3 142,-2 3 1,3-2-182,-3 2 0,3-1-168,1 4 1,0 1-252,0 3 1,0 1 118,0-1 0,-4 1-38,1-1 1,-1 0 90,4 1 1,0-1-347,0 1 1,0-5 123,0 1 0,1-2-455,3 2 375,2 2 1,9-5 164,1 3 0,-1-3 97,-4-5 1,4 0-98,1 0 1,3 0 103,-4 0 1,5-4-78,-1 0 1,-1-5 43,1 2 0,-4 0-16,4 0 0,-5-1 172,2-3 0,-4-2 13,0-2 0,-2 1 30,-3-5 0,2 4-225,-5-4 1,0 3 79,-4-3 1,-5 5-157,-3-1 0,-3 0 90,-4 3 1,-3 0-121,-5 8 0,0-1 25,0 1 1,-2 3-456,2-3 1,-1 4-84,9 4 0,-1-3 621,5 3 0,-5 2 0,-2 1 0</inkml:trace>
  <inkml:trace contextRef="#ctx0" brushRef="#br0" timeOffset="52">12426 8885 7858,'0'-6'37,"0"0"452,0 2-277,0 3 1,0-6 835,0 4-281,0 1-151,0-3-397,0 5 1,4 1-14,0 3 1,-1 4 32,-3 7 0,0 3-128,0 5 0,0 0 101,0-1 1,0 5-136,0 0 0,-1 4 2,-3 0 1,3-2-118,-3 1 1,3-4-40,1 1 1,0-3 134,0-2 0,0 0-35,0-3 1,0-2 56,0-6 0,0 0-87,0 1 0,0-5 103,0 1-586,0-5 172,0 2-273,0-5 0,0-5 1,0-2-1</inkml:trace>
  <inkml:trace contextRef="#ctx0" brushRef="#br0" timeOffset="53">13751 8120 7877,'7'0'536,"1"0"1,0-1-277,3-3 1,-3 3 79,-1-3 0,1 3-55,3 1 1,1 0-142,-1 0 0,-3 0 73,-1 0 0,1-4-219,3 0 0,5 0-60,-1 4 0,5 0-83,-1 0 0,3 0 46,1 0 1,-1 0 87,1 0 1,0-3-259,0-1 0,-4 0 91,0 4 0,-5 0-314,1 0 1,-6 0-119,-1 0-522,-6 0 1132,3 0 0,-15 5 0,-3 1 0</inkml:trace>
  <inkml:trace contextRef="#ctx0" brushRef="#br0" timeOffset="54">13774 8292 7925,'11'0'-232,"-3"0"-58,-1 0 1,1 0 568,3 0 1,1 0 619,-1 0 1,1 0-359,-1 0 0,5 0-287,3 0 0,-1 0-205,1 0 0,0-2 110,4-2 0,0 3-94,0-3 1,-4 3-141,0 1 1,-5 0-399,1 0 0,-2 0 290,-2 0 183,1 0 0,-1-5 0,0-1 0</inkml:trace>
  <inkml:trace contextRef="#ctx0" brushRef="#br0" timeOffset="55">14664 8040 7986,'0'-17'66,"0"1"0,0 4 187,0 0 1,2 1-129,1-1 1,0 1 99,5 0 1,-2-1 121,2 1 1,2 1-123,-3 2 1,5-2-38,3 2 1,-2 3 16,2 1 0,3-1-28,1 1 0,-2 1-31,3 3 0,-1 0-130,3 0 1,-3 5-68,0 2 1,-5 3 133,2 2 0,-5 4-377,-3 3 1,-3 4 131,-5 4 0,-3 1-180,-4 2 1,-2 3 139,-10-2 1,2-2-121,-6 1 0,4-4 136,-4 0 0,1-2 49,3-1 1,1-4 124,-1 0 1,5-5-109,-1 2 1,6-4 185,1 0 1,6-5-11,-2 1 196,2-6 176,2 9-138,0-10 1,6 4 13,1-5 0,7 0-87,1 0 1,6-1-91,-2-3 0,6 1-5,2-4 1,-1 3-10,-3-4 0,4 1 35,0-5 0,-2 5-167,-6-1 1,1 2 150,-5-2-228,1-2 238,-5 9-2,-5-10-387,0 10 237,-6-4 1,0 6-143,0 3 140,0 3 1,3 4-165,1 0 1,1 5 46,-1-1 1,-1 0-78,4-4 0,1 1 85,3-1 1,2 1 28,2-1 0,0-4 156,8-4 1,-2 2-83,5-1 0,0 0 203,0-4 0,3-1-66,6-3 0,-4 1 1,4-4 0,-7-1-83,6-3 0,-8-1 142,1 1 1,-4-2 205,-4-2 1,1 1-92,-4-5 1,-3 0-28,-5-4 0,1 0-61,-5 0 1,0-3-228,-4-1 0,-2-3 115,-1 3 0,-9 0-74,-7 5 1,-6 0-74,-2 3 0,-10 8-219,-1 7 0,-9 2-238,-2 2 0,-5 7 32,5 4 1,3 2-194,4 6 1,9 4 282,-1 3 0,13 5-552,1-4 0,8 3 58,4-3 882,3-1 0,4 1 0,2 0 0,4-2 0,2-1 0</inkml:trace>
  <inkml:trace contextRef="#ctx0" brushRef="#br0" timeOffset="56">16298 7892 7943,'0'-7'1739,"0"2"-1507,0 5 1,-2 5 0,-2 3 0,-2 7-103,-5 4 0,-6 4 51,-2 4 1,0 2-96,-4 5 1,3 1 161,-7-1 1,3 0-408,1 0 0,1 1 129,-1-1 1,-3 0-171,4 0 1,-4-4 83,7-4 0,3-2 139,0-1 0,4 0 8,0 0 1,6-5-14,2-3 0,-1-2-18,1-2 0,0 0 65,4 1-127,0-6 1,0 0 140,0-2-626,0-2 342,0 3 1,0-7-1124,0-1-468,0-4 1796,0-4 0,0-6 0,0 0 0</inkml:trace>
  <inkml:trace contextRef="#ctx0" brushRef="#br0" timeOffset="57">15944 7972 7858,'0'-12'318,"0"6"0,0 0-62,0 2 337,0 3-1,0-4-193,5 5-766,-4 5 0,4 1 235,-5 5 1,0-3-212,0 0 0,0-1 343,0 5 0,5-1 0,1 0 0</inkml:trace>
  <inkml:trace contextRef="#ctx0" brushRef="#br0" timeOffset="58">16183 8474 7908,'0'7'417,"2"2"711,1-6 293,-1 1-517,3 1 345,-5-4-864,0 5 0,1-3-70,3 1-463,-3 0-537,4-4-298,-5 5 656,0-4 327,0 4 0,0-5 0,0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2T03:47:22.941"/>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1804 12255 7966,'-6'-5'14,"1"2"1,5-5-1,0-1 1,0 3-1,0-1-9,0 4-2,0-2 1,0 5 0,-5 0-3,4 0 1,-4 5-1,5 3 1,0 2-2,0 1 0,-4 6 0,0 2 0,0-2 0,4 2 0,0 4 0,0 4 0,0 0 0,0-5 0,0 5 0,0 0 0,0 1 0,0-2 0,0 0 0,0 4 0,4-3 0,0 3 0,3-1 0,-3 2 0,1-2 0,-1-2 0,-3-3 0,3 3 0,-1-3 0,1-2 0,-3-2 0,3-1 0,-3-5 0,-1 1 0,0-3 0,0-4 0,0 0 0,0-6 0,0 3 0,-4-6 0,0-3 0,0 2 0,4-6 0,-1 4 0,-3-3 0,3-1 0,-3-3 0,3-1 0,1 1 0,0-1 0</inkml:trace>
  <inkml:trace contextRef="#ctx0" brushRef="#br0" timeOffset="1">1736 12346 8060,'0'-11'0,"5"-1"0,3 1 0,-3-1 0,4 1 0,-6-1 0,6 2 0,-1 3 0,-2-3 0,2 2 1,-1-1 0,5 1 0,-1 0-1,1 4 0,-1-4 0,1 4 0,0-3 0,4 3 0,-3 0 0,7 4 0,-5 0 0,4 0 0,-5 0 0,1 0 0,-2 0 0,-2 0 0,4 1 0,1 3 0,-5 2 0,-3 6 0,-6-1 0,2 1 0,1 3 0,-1 0 0,-2 6 0,-5-2 0,-8 2 0,-4 2 0,-5 4 0,1-1 0,-7 6 0,0-2 0,-10 0 0,2 0 0,-3-5 0,3 2 0,1-3 0,2-1 0,9-9 0,6-3 0,5-5 0,3 1 0,3-4 0,5 2 0,7-7 0,4-1 0,6-4 0,5-4 0,1-6 0,0 0 0</inkml:trace>
  <inkml:trace contextRef="#ctx0" brushRef="#br0" timeOffset="2">2421 12118 7970,'-6'0'17,"1"0"-14,5 0-1,0-6-1,0 5 0,0-4 0,-4 14-1,0 2 0,-1 1 0,1-1 0,-2-2 0,-5 6 0,3 3 0,0 1 0,1 3 0,-5 1 0,-3 5 0,0 2 0,0-1 0,3 2 0,2-1 0,2 4 0,0 1 0,4-1 0,-1-4 0,1 1 0,3-2 0,-3 1 0,4 3 0,4-2 0,2-3 0,5-2 0,1-1 0,-1-3 0,1 1 0,-1 0 0,0-4 0,1 0 0,-1 0 0,1 4 0,-1-4 0,1 0 0,-5-4 0,1 4 0,-1-5 0,5 3 0,-1-6 0,-3-4 0,-1-4 0,-3-1 0,4-2 0,-4 0 0,3 0 0,-4 0 0,2 0 0,0-5 0,-4-2 0,4-4 0,-5-1 0,0 1 0</inkml:trace>
  <inkml:trace contextRef="#ctx0" brushRef="#br0" timeOffset="3">2593 12437 7924,'0'-11'7,"0"-1"-1,0 6-1,0 1 0,0 5-5,0 5 1,1 1-1,3 6 0,-2 4 0,6 3 0,-4 3 0,3 1 0,-3 1 0,4 3 0,-1 1 0,5 2 0,-1-1 0,0-2 0,-3-4 0,0-1 0,-1 0 0,5-7 0,-5 4 0,1-3 0,-5-1 0,3-5 0,-2-2 0,-3-3 0,4-5 0,-5 0 0,0-5 0,0-3 0,0-2 0,0-2 0,0 1 0,0 0 0,0-5 0,0 1 0,1-1 0,3 0 0,-3 4 0,3-4 0,-3 4 0,5 2 0,1 2 0,-1-1 0,2 5 0,-4 0 0,3 4 0,1 0 0,4 0 0,3 6 0,0 1 0,0 3 0,-3 2 0,3-1 0,0 1 0,4-5 0,-4 1 0,1-6 0,-5 2 0,0 1 0,1-1 0,-5 0 0,1-4 0,-4 0 0,3 0 0,-3 0 0,4 0 0,-6 0 0,5 0 0,-3 0 0,-3-5 0,4-2 0,-5-4 0,0 2 0,0-2 0,1 2 0,3-6 0,-3-3 0,3-1 0,-3-3 0,-1-1 0,0-3 0,0-1 0,0-3 0,0 3 0,0 0 0,0 4 0,0 2 0,0 2 0,0 2 0,0 6 0,-1 5 0,-3 2 0,3-3 0,-5 10 0,2-3 0,-2 13 0,-6-1 0</inkml:trace>
  <inkml:trace contextRef="#ctx0" brushRef="#br0" timeOffset="4">3232 12209 7938,'-5'-6'12,"4"-1"-2,-3 3-6,3 3 0,1-5-1,0 2 0,1 3 1,3-3-2,-3 3 0,4 1-1,-5 0-1,5 0 0,2 0 0,4 0 0,0 1 0,1 3 0,-5-2 0,1 6 0,3-1 0,5 5 0,-1 3 0,-4 0 0,5 7 0,-1 1 0,4 0 0,-4 3 0,0 3 0,-3 2 0,-1 3 0,1 4 0,-6-2 0,-2 2 0,-3-3 0,-1 0 0,0 3 0,0 0 0,0-4 0,0-4 0,-5-4 0,-3 1 0,2-5 0,-2-3 0,1 2 0,-5-6 0,1 0 0,-1-3 0,1-1 0,0 0 0,3-4 0,0-3 0,5-3 0,-5-1 0,5 0 0,-2 0 0,5 0 0,5-10 0,2-3 0</inkml:trace>
  <inkml:trace contextRef="#ctx0" brushRef="#br0" timeOffset="5">3803 12540 7820,'-11'0'32,"4"-1"-18,4-3-2,1 3-4,2-4-4,0 5-3,5-5 0,2 3-1,4-1 0,1 1 0,-1 2 0,0 0 0,1 0 0,3 0 0,0 0 0,4-4 0,-3 1 0,3-5 0,-4 4 0,1-3 0,0 3 0,-4-1 0,3 1 0,-2 3 0,-1-3 0,-1 3 0,0 1 0,1-4 0,-1 0 0,-3 0 0,-1 4 0,-4 0 0,7 0 0,-9 1 0,3 3 0,-4-2 0,-4 1 0,-2 4 0,-5-1 0</inkml:trace>
  <inkml:trace contextRef="#ctx0" brushRef="#br0" timeOffset="6">3849 12689 7892,'-12'0'0,"6"0"0,1 0 0,6 0 0,3 0 0,4 0 0,7 0 0,-1 0 0,5 0 0,-1-4 0,1 0 0,2-1 0,-2 1 0,2 2 0,-2-6 0,2 5 0,-2 0 0,-1-2 0,1 1 0,-5-1 0,1 1 0,-2 3 0,-2-3 0,1-3 0,-1 1 0,1-5 0</inkml:trace>
  <inkml:trace contextRef="#ctx0" brushRef="#br0" timeOffset="7">4717 12255 7966,'-7'-2'16,"4"-1"-13,1 1 1,1-3 2,-3 5 0,3 0-1,-4 0-3,5 5 0,0 2-1,0 4 0,1 4-1,3 0 0,-3 4 0,3-3 0,1 5 0,-1 2 0,1 0 0,-1 4 0,-3 1 0,3-2 0,-3 5 0,-1-5 0,0 6 0,0-2 0,0 0 0,0 0 0,-4-4 0,1 0 0,-1-2 0,4-1 0,0-4 0,0 0 0,5-5 0,-4 3 0,3-6 0,1-3 0,-1-1 0,0-4 0,-4 2 0,5-5 0,-4 0 0,3 0 0,-8 0 0,3 0 0,-9-5 0,3-2 0</inkml:trace>
  <inkml:trace contextRef="#ctx0" brushRef="#br0" timeOffset="8">4546 12300 8090,'1'-10'0,"3"3"0,-3-4 0,9 9 0,-2-6 0,-1 2 0,5-2 0,-3-2 0,6 2 0,3-2 0,1-1 0,2-1 0,2 1 0,0 0 0,0-1 0,3 1 0,1-1 0,3 5 0,-3-1 0,0 6 0,-4-2 0,-4 3 0,0 1 0,-5 0 0,1 0 0,-3 5 0,0 2 0,-4 3 0,-1 2 0,-4 4 0,0 3 0,-1-1 0,-2 1 0,-5 1 0,-3 7 0,-7-2 0,-4 6 0,-4-2 0,-4 2 0,2 0 0,-6-4 0,1 3 0,-4-3 0,3-5 0,1-7 0,10-4 0,1-3 0,5 1 0,2-5 0,6-1 0,1-8 0,10-1 0,2-5 0,9-1 0,1 1 0</inkml:trace>
  <inkml:trace contextRef="#ctx0" brushRef="#br0" timeOffset="9">5471 12003 8252,'0'-6'0,"0"1"0,0 0 0,0 4 0,0-5 0,0 6 0,-5 0 0,-2 6 0,-4 1 0,2 5 0,-3 3 0,6-1 0,-9 5 0,5 0 0,-6 4 0,0 1 0,1 2 0,0 2 0,3 3 0,-2 2 0,3-3 0,-2 3 0,9 2 0,-3-1 0,3 0 0,0-3 0,4-1 0,0-1 0,0 2 0,4 0 0,0-4 0,3 3 0,-3-3 0,4 1-3,-5-1 0,5-5-3,-4 1 1,5 0 0,-2-4 0,0-2-1,0-2 1,1 0-1,3-3 1,0 2-1,-4-7 1,3 0 0,-2 0 1,-2-4 1,2 0 0,-4 0-2,3 1 2,1-3 1,3 4 1,1-5 1,-5 4-1,1 0 1,-5 0 0,7-4 0,-9 0 0,4 0 0,-5 5 0,0 1 0</inkml:trace>
  <inkml:trace contextRef="#ctx0" brushRef="#br0" timeOffset="10">5733 12335 7971,'0'-7'1,"0"-3"2,0 9-1,0-9-1,0 3 1,0 0 0,0-1-1,0 6 0,0-4-1,0 6 1,0 6-1,0 1 0,4 3 0,0 2 0,0 4 0,-4 3 0,1 3 0,3 1 0,-2 5 0,6 2 0,-6 3 0,4-4 0,-3 3 0,1-5 0,1 3 0,-1-3 0,-3-2 0,3-6 0,-3 1 0,-1-4 0,4-1 0,0-4 0,0 1 0,-4-1 0,0-5 0,0 5 0,0-10 0,0 4 0,0-5 0,-5 0 0,3 0 0,-3 0 0</inkml:trace>
  <inkml:trace contextRef="#ctx0" brushRef="#br0" timeOffset="11">5722 12392 8088,'-6'-5'0,"0"3"0,6-8 0,0 3 0,0 0 0,0 0 0,2 4 0,2-1 0,-2-1 0,6 1 0,-1 1 0,5 3 0,-1 0 0,1 3 0,-1 1 0,0 6 0,1 2 0,-1-1 0,1 4 0,-2-2 0,-3-2 0,4 1 0,-4-1 0,0-1 0,0-2 0,-3 1 0,4-5 0,-5 1 0,5-1 0,0-3 0,3 4 0,0-5 0,1-5 0,-5 2 0,1-4 0,0-1 0,3-3 0,-3-1 0,-1 1 0,-3-1 0,4 1 0,-2-2 0,2-2 0,1 6 0,-6-2 0,1 2 0,-4-2 0,0 4 0,5 2 0,-3 5 0,3 0 0,-5 0 0,0 5 0,0 2 0,0 4 0,3 0 0,1 1 0,1 4 0,-1 3 0,-1 7 0,4 0 0,-4 5 0,1-5 0,-3 6 0,-1-8 0,1 8 0,3-5 0,-3-6 0,4 1 0,-5-9 0,0 2 0,2-4 0,1-3 0,-1 2 0,3-4 0,-5 1 0,0-2 0,0-5 0,0 5 0,0 1 0</inkml:trace>
  <inkml:trace contextRef="#ctx0" brushRef="#br0" timeOffset="12">6270 12769 7995,'-6'0'0,"1"0"0,5-6 0,0 0 0,0-5 0,0-1 0,1 1 0,3-1 0,-3 1 0,3 0 0,-2-2 0,2-2 0,-1-3 0,4-5 0,-3 0 0,4 0 0,-4-1 0,3-2 0,-3 0 0,4-4 0,-6 3 0,2-3 0,-3 4 0,-1 0 0,0-1 0,0 4 0,0-2 0,0 12 0,0-2 0,-4 6 0,1 1 0,-1 6 0,4-3 0,0 6 0,0 3 0,0 2 0,0 6 0,1 3 0,3 0 0,2 5 0,6 3 0,-1 1 0,0 3 0,1-3 0,4 4 0,-2-4 0,5 3 0,-5-3 0,4-5 0,-3 0 0,-2-5 0,3 2 0,-4-4 0,-1-1 0,1 1 0,-1-1 0,1 0 0,-5 0 0,1-4 0,-6 3 0,8-3 0,-8-1 0,3-1 0,-5 0 0,0-3 0,-4 4 0,0-2 0,-5-3 0,-2 9 0,-7-4 0</inkml:trace>
  <inkml:trace contextRef="#ctx0" brushRef="#br0" timeOffset="13">6259 12677 7946,'-7'0'0,"-3"0"0,9 0 0,-4 0 0,5 0 0,5 0 0,1 0 0,6 0 0,4 0 0,3 0 0,4-4 0,4 1 0,-3-6 0,2 1 0,-1 2 0,-3-2 0,0 2 0,-3-2 0,-1-2 0,-3 2 0,-2 3 0,3-5 0,-4 4 0</inkml:trace>
  <inkml:trace contextRef="#ctx0" brushRef="#br0" timeOffset="14">6715 12335 7879,'-11'0'0,"5"0"0,1 0 0,5 1 0,0 3 0,0-2 0,0 6 0,0 1 0,0 6 0,3-1 0,1 5 0,4 1 0,-4 7 0,5-2 0,-2 6 0,0-1 0,0 4 0,-4 1 0,0-1 0,3-1 0,-3-3 0,1-2 0,-4-5 0,4-5 0,0-3 0,1-3 0,-1-5 0,-3-2 0,4-5 0,-5 0 0,5-10 0,1-3 0</inkml:trace>
  <inkml:trace contextRef="#ctx0" brushRef="#br0" timeOffset="15">6567 12403 7879,'-5'-6'5,"4"-4"1,-4 2-5,5-7 1,5 2-1,2-2 1,7 1-2,1-1 0,6 2 0,-2-2 0,6-2 0,2 2 0,3 0 0,-3 3 0,3 5 0,-3-1 0,0 6 0,-4-2 0,-2 2 0,-2 2 0,-1 6 0,-3 1 0,-6 3 0,2 2 0,-6 3 0,3 0 0,-5 6 0,0-2 0,-6 2 0,-5 2 0,-7 4 0,-4-1 0,1 1 0,-1-4 0,0-4 0,-4 0 0,0-6 0,0-2 0,6-1 0,1-6 0,4 0 0,0-14 0,1-3 0</inkml:trace>
  <inkml:trace contextRef="#ctx0" brushRef="#br0" timeOffset="16">7195 12437 7918,'-11'5'11,"-1"-3"0,1 1-3,5-1 4,0-2 17,6 0-29,6 5 1,0-3-1,5 6 0,2-5 0,2 0 0,-2 2 0,2-1 0,3 0 0,1-4 0,3 0 0,0 0 0,1 0 0,0 0 0,-1-1 0,-3-3 0,2 1 0,-2-4 0,-1 3 0,1-4 0,-9 6 0,2-2 0,-7 3 0,2 1 0,-4 0 0,-8 5 0,-8 1 0</inkml:trace>
  <inkml:trace contextRef="#ctx0" brushRef="#br0" timeOffset="17">7207 12677 7991,'-8'4'0,"0"0"0,6 0 0,-3-4 0,5 0 0,5 1 0,2 3 0,4-3 0,0 3 0,5-3 0,4-1 0,1 0 0,2 0 0,0-5 0,3 4 0,1-3 0,0-1 0,-4 1 0,-4 0 0,0 4 0,-4-4 0,4 1 0,-5-1 0,7-1 0,-3-2 0</inkml:trace>
  <inkml:trace contextRef="#ctx0" brushRef="#br0" timeOffset="18">7698 12826 7991,'0'11'0,"0"-3"0,0-1 0,0-4 0,0 2 0,0-5 0,0-5 0,0-2 0,0-4 0,5-4 0,2 0 0,4-6 0,0 2 0,-3-7 0,-1-5 0,1-1 0,3 2 0,-3-4 0,-1-1 0,-4 4 0,1-7 0,-2 3 0,2-6 0,-3 0 0,3-1 0,-3 3 0,-1 4 0,0 2 0,0 3 0,0 3 0,0 8 0,-3 3 0,-1 4 0,0 1 0,3 3 0,-3 1 0,3 4 0,-4-2 0,5 5 0,0 5 0,1 2 0,3 4 0,2 5 0,5 3 0,6 8 0,-3-1 0,5 4 0,-1 2 0,1 6 0,1-1 0,-5 4 0,4-2 0,-3 2 0,4-9 0,-6 6 0,5-7 0,-5-3 0,1-2 0,-2-2 0,-6-6 0,1-3 0,-6-2 0,2-2 0,1 1 0,-1-1 0,0-3 0,-4-1 0,0-4 0,0 2 0,-1-5 0,-3 0 0,3 0 0,-10 0 0,5 0 0,-10 5 0,-2 2 0</inkml:trace>
  <inkml:trace contextRef="#ctx0" brushRef="#br0" timeOffset="19">7686 12700 7838,'-11'-5'29,"4"-1"-26,2-6 0,10 1 0,6 3 4,4 1-4,5 4-2,-2-2 1,6 1-1,3 0-1,-3-5 0,9 8 0,-5-8 0,2 5 0,-1-3 0,-2 3 0,-4-4 0,0 5 0,-2-1 0,-6 4 0,6-5 0,-3-2 0</inkml:trace>
  <inkml:trace contextRef="#ctx0" brushRef="#br0" timeOffset="20">8223 12677 7890,'0'12'0,"0"-5"0,0 1 0,0-1 0,0 5 0,0-1 0,0 1 0,0 0 0,0 4 0,0-2 0,0 5 0,0-5 0,0 7 0,-1-7 0,-3 5 0,3-5 0,-9 8 0,3-5 0</inkml:trace>
  <inkml:trace contextRef="#ctx0" brushRef="#br0" timeOffset="21">8703 12197 7873,'-7'-7'26,"4"-1"-13,-4 6-3,1-8-6,0 8 1,-5-3-2,4 5 1,0 0 1,0 0-3,-1 0 0,-3 1-1,-1 3 1,2-1-1,3 4 0,-4 1 0,4 3 1,-7 5 0,-1-1 0,-1 5 0,5-1 0,0 4 0,-1 4 0,2 1-1,2 2 1,2 3-2,2-2 1,3 0-1,-3 0 0,3 0 0,1-4 0,1 4 0,3-5 0,2 1 0,6-4 0,3-5 0,0-3 0,4-4 0,-4-3 0,10-3 0,-3-5 0,9-5 0,-1-3 0,-1-6 0,2-1 0,-6-4 0,2 4 0,2-6 0,-5 4 0,3-2 0,-8 0 0,-1 0 0,-3-4 0,-4 0 0,1 0 0,-2 1 0,-6 3 0,0-2 0,-4 2 0,0-3 0,0-1 0,-6 6 0,0-5 0,-9 4 0,0-5 0,-6 4 0,2 0 0,-6 2 0,-2-2 0,1 2 0,3 6 0,0 4 0,0 3 0,5-1 0,3 2 0,2-1 0,2 4 0,1 1 0,2 3 0,-2-3 0,9 9 0,-9-3 0,3 4 0</inkml:trace>
  <inkml:trace contextRef="#ctx0" brushRef="#br0" timeOffset="22">8520 12472 7971,'0'6'0,"0"-1"0,0-5 0,-5 0 0,4 0 0,-4 0 0,15 0 0,1 0 0,8 0 0,3 0 0,-3 0 0,2-1 0,2-3 0,0 3 0,0-3 0,1-1 0,3 1 0,-3-1 0,2 1 0,-2 3 0,-1-3 0,0-1 0,0 1 0,-5 0 0,-3 4 0,-2 0 0,-2 0 0,1 0 0,-2 2 0,-3 1 0,3-1 0,-8 3 0,3 0 0,-15 1 0,-3 6 0</inkml:trace>
  <inkml:trace contextRef="#ctx0" brushRef="#br0" timeOffset="23">9239 12426 7975,'-6'0'0,"1"0"0,5 0 0,5 0 0,-2 0 0,4 0 0,1 1 0,3 3 0,-3-3 0,0 3 0,-1-3 0,5-1 0,-1 0 0,0 0 0,5 0 0,-1 0 0,0 0 0,-3 0 0,4 0 0,-3 0 0,3 0 0,-4 0 0,-1 0 0,0 0 0,1 0 0,-1 0 0,1 0 0,-6 0 0,-1 0 0,0 0 0,-3 0 0,3 0 0,-5 0 0,0 0 0</inkml:trace>
  <inkml:trace contextRef="#ctx0" brushRef="#br0" timeOffset="24">9308 12609 8088,'11'0'0,"-3"1"0,0 3 0,-1-3 0,5 3 0,3-3 0,0-1 0,2 0 0,-2 0 0,-1 0 0,5 0 0,-4-4 0,4 0 0,0 1 0,3 3 0,-3 0 0,-8 0 0,-1 0 0,-3-5 0,4 3 0,1-3 0,-1 5 0</inkml:trace>
  <inkml:trace contextRef="#ctx0" brushRef="#br0" timeOffset="25">10028 12186 7992,'-7'0'0,"2"0"0,5 0 0,0 5 0,0 1 0,0 6 0,1 1 0,3 2 0,-3 3 0,3 4 0,1 6 0,-1 3 0,4 2 0,-4 1 0,-1-1 0,-3-2 0,4 0 0,0-4 0,0 0 0,-4-5 0,1 0 0,3-3 0,-3 1 0,3-4 0,1-1 0,-1-4 0,0-3 0,-4-1 0,0 1 0,5-2 0,-4 4 0,4-8 0,-5 3 0,0-5 0,-4-1 0,0-3 0,1 2 0,-2-13 0,-2 3 0</inkml:trace>
  <inkml:trace contextRef="#ctx0" brushRef="#br0" timeOffset="26">9890 12346 7995,'0'-11'1,"0"-1"-1,0 1 0,0-1 0,0 1 0,6-2 0,1-2 0,5 2 0,3-2 0,1 2 0,3 2 0,3-3 0,-3 3 0,1-3 0,-1 6 0,2-1 0,-6 1 0,4 2 0,-4 2 0,4 3 0,-4-3 0,1 4 0,-5 4 0,0 2 0,1 6 0,-1-3 0,1 2 0,-6-2 0,-2 6 0,1 2 0,-1-2 0,-2 5 0,-6-1 0,-2 7 0,-5 0 0,-2 1 0,-2-4 0,2 0 0,-2-1 0,-2 0 0,2-3 0,0-2 0,3-6 0,5-1 0,-1-2 0,6 2 0,-8-9 0,8 4 0,-3-5 0,6-1 0,3-3 0,3 3 0,4-3 0,0-1 0,1 1 0,-1-1 0,1 1 0,3 3 0,0-3 0,2 3 0,-2 1 0,-1 0 0,5 0 0,-5 0 0,7 0 0,-8 0 0,2 0 0,2 5 0,-2 3 0,-1 2 0,-6 1 0,2 1 0,-3-1 0,-2 1 0,-1-1 0,-2 0 0,-2 1 0,-3 0 0,-5 4 0,1-4 0,-8 4 0,-3 1 0,0-4 0,-6 7 0,-3-4 0,-2 4 0,0-7 0,-3 3 0,6-4 0,-1-5 0,4 1 0,0-6 0,0 2 0,6-3 0,1-1 0,9 0 0,-3 0 0,8-1 0,-1-3 0,1-2 0,7-5 0,2-1 0,9-4 0,2-2 0</inkml:trace>
  <inkml:trace contextRef="#ctx0" brushRef="#br0" timeOffset="27">10427 12049 8015,'-7'0'0,"-1"0"0,2-1 0,-2-3 0,3 3 0,5-4 0,0 5 0,5 0 0,1 0 0,11 0 0,2 0 0,3 5 0,0 2 0,1 3 0,0 2 0,0 1 0,0 2 0,-4-1 0,0 5 0,-1 1 0,1 7 0,1-2 0,-5 6 0,2-1 0,-2 4 0,-4 1 0,1-1 0,-2 0 0,-6 0 0,-1 1 0,-3-1 0,0 0-1,0 0 1,-3-1-4,-1-2 1,-5 2 1,3-9 1,-6 6-1,1-7 1,-1 1-1,1-8 1,0 3 0,-1-4 0,1-1 0,-1-7 1,5 2 0,-1-5 0,0 0 0,-3-4 0,5 0 0,1-10 0,5-3 0</inkml:trace>
  <inkml:trace contextRef="#ctx0" brushRef="#br0" timeOffset="28">11409 12357 7961,'0'-7'0,"0"-1"0,0 6 0,0-9 0,0 10 0,-5-4 0,4 5 0,-4 1 0,5 3 0,0 4 0,0 7 0,4 3 0,0 5 0,1 3 0,-1 1 0,-2 3 0,6-3 0,-5 3 0,5-3 0,0-4 0,3-4 0,-3-5 0,-1 1 0,1-2 0,3-2 0,-3-4 0,0-4 0,-6-1 0,3-2 0,-5 0 0,-5 0 0,-1-5 0,-6-2 0</inkml:trace>
  <inkml:trace contextRef="#ctx0" brushRef="#br0" timeOffset="29">11238 12540 7961,'12'0'0,"0"-1"0,3-3 0,3 3 0,5-3 0,0-2 0,5 3 0,2-5 0,3 5 0,2-5 0,-6 6 0,2-7 0,-4 5 0,-2-1 0,-5 1 0,0 3 0,-5-3 0,0 3 0,-3 1 0,-1 0 0,-5 5 0,0 1 0</inkml:trace>
  <inkml:trace contextRef="#ctx0" brushRef="#br0" timeOffset="30">12380 12118 8045,'0'-12'0,"4"5"0,0-1 0,0 5 0,-4-7 0,0 9 0,0-4 0,0 5 0,0 5 0,-2-3 0,-1 6 0,1 1 0,-2 6 0,3-1 0,1 5 0,4 0 0,0 4 0,1 1 0,-1 3 0,-2 2 0,6 5 0,-6 1 0,2-1 0,-1 0 0,1 0 0,-3-3 0,3-1 0,-3-7 0,-1 4 0,0-10 0,0 6 0,4-6 0,0 2 0,-1-9 0,-3 1 0,0-2 0,0 3 0,2-6 0,1-2 0,-1 2 0,3-4 0,-5 3 0,0-5 0,-5 0 0,-2 0 0,-4-5 0,-1-2 0</inkml:trace>
  <inkml:trace contextRef="#ctx0" brushRef="#br0" timeOffset="31">12255 12232 8045,'0'-13'0,"0"-2"0,3 2 0,1-2 0,5 2 0,-1 2 0,2-1 0,1 1 0,1 0 0,-1-1 0,4 2 0,1 2 0,-1-2 0,1 4 0,-3 0 0,2 2 0,2-1 0,-2 1 0,4 0 0,-4 4 0,6 0 0,-2 0 0,-2 0 0,2 0 0,-3 1 0,3 3 0,-5 2 0,1 6 0,1-1 0,0 1 0,-5 3 0,-3 0 0,-6 2 0,2-2 0,-3-1 0,-1 5 0,-6-4 0,-6 4 0,-5 1 0,-10 7 0,3-4 0,-3 0 0,-2 0 0,-1-4 0,2-3 0,0 1 0,6-6 0,3 0 0,3-4 0,4-2 0,1-5 0,4 0 0,7-5 0,8-3 0,7-2 0,3-1 0</inkml:trace>
  <inkml:trace contextRef="#ctx0" brushRef="#br0" timeOffset="32">12963 11969 8201,'0'-8'-8,"0"1"0,0 3 3,0-4 1,0 5 0,0-5 1,0 4-2,0-3 3,-5 4 1,3-3 0,-1 2 0,0 3 0,-1-3 0,3 3 1,-5 2-1,2 3 0,1 2 0,-4 5 1,3-2-1,-4 3 1,4-2 0,-3 9 0,0 0 0,0 4 0,-3 5 0,2 2 0,-1 3 0,2 1 0,-2 1 0,5-1 0,-4 1-1,4 4 0,1-4-3,3 3 1,0-2-2,0-2 1,0-1-1,0-3 0,1 2 0,3-5 1,-2-1-2,6-3 1,-1 0 0,5 0 1,-6-5-1,4 3 1,-3-8 0,4 3 0,1 0-4,-1-1 2,0 0 3,1-3 0,-1-5-2,1 1 3,-1-1 0,-5 0 1,5-1 0,-4-2 0,0-3 0,0 3 1,-3-3 0,4-1 0,-6 0 0,3 0 0,0 0 0,2 0 0</inkml:trace>
  <inkml:trace contextRef="#ctx0" brushRef="#br0" timeOffset="33">13203 12289 7958,'0'-13'0,"0"-2"0,-4 9 0,0-6 0,0 1 0,4 4 0,0 1 0,0 2 0,0 3 0,0-4 0,0 6 0,0 3 0,0 2 0,0 6 0,4 3 0,0 0 0,3 7 0,-3 1 0,1-1 0,-1 5 0,-1 1 0,4-1 0,-4 1 0,1-2 0,1-3 0,-2 0 0,1-2 0,-4-5 0,0-1 0,0-4 0,1 0 0,3-4 0,-2 3 0,3-8 0,-5 3 0,0-10 0,0-2 0,0-4 0,0-1 0,0 1 0,0-2 0,0-2 0,0 1 0,0-5 0,-2 1 0,-1-1 0,1-2 0,-3 3 0,1-9 0,1 1 0,-1-1 0,-1 4 0,3 0 0,-1 0 0,0 2 0,-1 2 0,3 2 0,-3 6 0,2 1 0,-2 2 0,3 3 0,-4 5 0,5 0 0,1 6 0,3 6 0,2-1 0,2 11 0,-1-3 0,1 2 0,3 1 0,1-3 0,3 1 0,0-4 0,2-1 0,-2-4 0,-3-1 0,4-2 0,0-3 0,-1-5 0,1 0 0,-1 0 0,0 0 0,0-5 0,-3 4 0,-1-9 0,1 3 0,-6-4 0,4 1 0,-2 2 0,-2-2 0,2 2 0,-5-3 0,5-4 0,-5 2 0,0-2 0,0 2 0,1 2 0,-3-1 0,4 1 0,-5-1 0,0 1 0,0 5 0,0 0 0,0 22 0,4-6 0,0 13 0,0 2 0,-4 6 0,1 2 0,3 1 0,-3 5 0,4-3 0,-1 7 0,0-5 0,3-1 0,-3-7 0,1 2 0,-1-5 0,-2-2 0,6-6 0,-5-3 0,0-4 0,4-1 0,-1-4 0,6-2 0,-1-5 0</inkml:trace>
  <inkml:trace contextRef="#ctx0" brushRef="#br0" timeOffset="34">13682 12723 7894,'0'-8'0,"0"1"0,5 4 0,-2-7 0,4 2 0,-4 2 0,1-2 0,2 1 0,-3-5 0,4 1 0,-4-1 0,3-3 0,-2 0 0,-2 0 0,6 3 0,-4-4 0,4-3 0,-5-3 0,5-1 0,0 1 0,3-1 0,-3 0 0,-1 0 1,0-4 0,0 1 1,-2-2 0,-5 1 0,4 3 0,0-3 0,0 8 0,-4 4 1,0 2 1,0 2-2,0 5 1,0-4-1,0 8 0,0-3 0,0 5 1,5 5-3,2 3 0,4 7 0,0-2 0,2 8 0,2-2 0,-2 3 0,2 1 0,1 0 0,-1 0 0,6 4 0,-9-2 0,5 2 0,-6-4 0,1 3 0,-1-3 0,1 2 0,-1-6 0,1-3 0,-1 0 0,-1-4 0,-2 0 0,2-1 0,-4 1 0,2-2 0,-1-3 0,-4-2 0,2 1 0,-5-5 0,-1 4 0,-3-5 0,-2 5 0,-6 1 0</inkml:trace>
  <inkml:trace contextRef="#ctx0" brushRef="#br0" timeOffset="35">13694 12631 7929,'11'-6'0,"0"-4"0,2 4 0,2-6 0,-2 1 0,9-1 0,-3 1 0,2 3 0,2 1 0,0-1 0,4-2 0,-1 2 0,0-1 0,-7 6 0,1-5 0,-5 4 0,0-3 0,-3 3 0,-1 0 0,1 4 0,-1-5 0,1-1 0</inkml:trace>
  <inkml:trace contextRef="#ctx0" brushRef="#br0" timeOffset="36">14265 12277 8085,'0'-11'0,"0"0"0,0-1 0,5 1 0,-4-1 0,4 6 0,-4 1 0,3 5 0,-3 0 0,5 5 0,-6 3 0,3 7 0,1 4 0,1 0 0,-1 4 0,-3-3-3,3 7 0,1-3-2,-1-1 0,4 3-1,-5 1 1,1-2 0,-4-6 1,4 2-1,0-6 0,1 4-5,-1-4 3,-3 0 1,4-3 3,-5-1 2,0-4 0,0-2 0,0-5 1,-5 0 0,-1-5 0,-6-2 0</inkml:trace>
  <inkml:trace contextRef="#ctx0" brushRef="#br0" timeOffset="37">14150 12266 8034,'0'-11'0,"0"-1"0,0 1 0,0-1 0,2 5 0,2-1 0,6 0 0,5-3 0,0 0 0,2-1 0,2 1 0,6-2 0,2-2 0,4 2 0,0-2 0,-3 6 0,-2 1 0,-1 6 0,-3-2 0,0 3 0,-3 1 0,-3 1 0,-4 3 0,-2 2 0,-2 6 0,-3-1-4,-5 1 0,0 0-2,0 3 0,-8 3 3,-7 5 0,-4 0 2,-12 0 1,4 0 0,-8-1 0,4 4 0,-8-3 0,6 1 0,7-9 0,-1-1 0,8-6 0,8-3 0,-5 0 0,10 1 0</inkml:trace>
  <inkml:trace contextRef="#ctx0" brushRef="#br0" timeOffset="38">14767 12335 8038,'0'-12'0,"0"6"0,0-1 0,0 4 0,0 1 0,5-3 0,2 5 0,4 0 0,0 0 0,1 0 0,-1 0 0,2 0 0,2 0 0,2 0 0,2 0 0,1-4 0,-5 1 0,6-1 0,-2 4 0,-2-1 0,2-3 0,-5 3 0,2-3 0,-4 2 0,0 2 0,-5 0 0,1 0 0,-6 0 0,9 0 0,-10 0 0,4 0 0,-10 6 0,-1 0 0</inkml:trace>
  <inkml:trace contextRef="#ctx0" brushRef="#br0" timeOffset="39">14824 12449 8038,'-5'6'0,"4"0"0,-3-2 0,3-2 0,1 3 0,0 0 0,0-4 0,5 4 0,1-5 0,6 0 0,0 0 0,4 0 0,1 0 0,6 0 0,-1-4 0,-3 0 0,2-1 0,-2 2 0,-1 0 0,1-5 0,-4 2 0,5-2 0,-7 0 0,3 4 0,-4-5 0,0 2 0</inkml:trace>
  <inkml:trace contextRef="#ctx0" brushRef="#br0" timeOffset="40">15452 12209 7923,'-3'-18'0,"-1"3"0,-5 7 0,8-2 0,-4 4 0,5-6 0,-5 6 0,3 1 0,-8 5 0,9 0 0,-4 5 0,5 3 0,0 3 0,0 4 0,0 3 0,0 5 0,0 4 0,0-1 0,1 6 0,3-2 0,-2 3 0,6 2 0,-5-2 0,0-3 0,2 2 0,-1-6 0,1 1 0,-1-4 0,-3-5 0,3-3 0,-3-2 0,-1-2 0,0-5 0,0-1 0,0-5 0,-5 0 0,3-5 0,-6-2 0,1-3 0,-5-2 0</inkml:trace>
  <inkml:trace contextRef="#ctx0" brushRef="#br0" timeOffset="41">15304 12220 7923,'0'-11'0,"0"-1"0,0 1 0,0 0 0,0-1 0,0 1 0,5 1 0,3 2 0,2 2 0,1 2 0,2 1 0,2-4 0,-1 4 0,5-1 0,-5 3 0,8-4 0,-6 4 0,3-3 0,3 3 0,-10 1 0,9 0 0,-6 0 0,0 4 0,-3-1 0,-1 5 0,0-4 0,0 5 0,-4-2 0,0 3 0,-4 2 0,-1-1 0,1 1 0,-1 3 0,-2 0 0,-4 0 0,0-3 0,-5-1 0,2 1 0,-5 3 0,-3 0 0,2 0 0,-2-3 0,2-1 0,2 1 0,0-2 0,-1-3 0,4 2 0,1-5 0,4 5 0,-7-8 0,9 4 0,-4 0 0,10-3 0,1 3 0,6-5 0,-1 0 0,1 0 0,-1 0 0,4 0 0,0 0 0,4 0 0,-3 0 0,0 0 0,-1 0 0,-2 1 0,2 3 0,-2-3 0,2 8 0,0-5 0,1 5 0,-10-3 0,4 5 0,-9 1 0,3-1 0,1 4 0,-1 1 0,0 0 0,-4-1 0,-5-1 0,-3 5 0,-6-1 0,-1 1 0,-5 1 0,1-4 0,2 4 0,-4-7 0,-1 3 0,-5-4 0,1-1 0,3 0 0,0-3 0,0 0 0,0-6 0,1 2 0,-1-3 0,5-6 0,1-1 0,6-6 0</inkml:trace>
  <inkml:trace contextRef="#ctx0" brushRef="#br0" timeOffset="42">15944 12689 7895,'0'-8'0,"0"0"1,0 1 6,5-5 0,-4 6-2,9-4-4,-9 9 0,4 1-1,-5 7 0,0 7 0,0 1 0,0 6 0,0-2 0,0 6 0,0 2 0,0-1 0,0-3 0,0 0 0,0 0 0,-1-4 0,-3 0 0,3-5 0,-3 1 0,-2-2 0,0-2 0,-6 1 0</inkml:trace>
  <inkml:trace contextRef="#ctx0" brushRef="#br0" timeOffset="43">16560 12209 8023,'-6'0'0,"-4"-5"0,7 2 0,-4-4 0,4 4 0,-7-2 0,5 4 0,-3-3 0,-2 3 0,4-3 0,-6 8 0,1 0 0,-1 7 0,-3-2 0,0 6 0,-1 4 0,0 4 0,0 1 0,-3 6 0,-2-3 0,6 4 0,-4-2 0,4 1 0,4 2 0,3-5 0,5-1 0,0-3 0,3-1 0,3-3 0,1 1 0,8-5 0,-2 0 0,9-3 0,0-4 0,4-1 0,0-4 0,-1 0 0,5-1 0,0-2 0,-1-5 0,2-2 0,-2-4 0,4-1 0,-5 0 0,2-3 0,2-3 0,-5-5 0,4 0 0,-5 0 0,-4 0 0,0 1 0,-5-1 0,1 0 0,-3 0 0,-5 0 0,-1 2 0,-6 2 0,-6-8 0,0 8 0,-10-9 0,-3 5 0,-3 5 0,-1-3-322,-5 8 322,4-3 0,-8 8 0,6 0 0,-1 6 0,4-2 0,0 8 0,1 3 0,0 0 0,3 0 0,2 1 0,6 3 0,0 1 0,-1 4 0,1 2 0</inkml:trace>
  <inkml:trace contextRef="#ctx0" brushRef="#br0" timeOffset="44">16263 12414 8023,'0'7'0,"0"-2"0,2-1 0,1 0 0,-1 1 0,1-2 0,4-1 0,-1 4 0,6-2 0,3-3 0,0 3 0,5-3 0,-1-1 0,3 0 0,1 0 0,1 0 0,3 0 0,-3 0 0,2 0 0,2 0 0,-1 0 0,0 0 0,-5 0 0,-3-4 0,0 1 0,-5-1 0,2 4 0,-4 0 0,0 0 0,-1 0 0,1 0 0,-6 0 0,-1 0 0</inkml:trace>
  <inkml:trace contextRef="#ctx0" brushRef="#br0" timeOffset="45">17097 12369 8062,'-6'0'0,"1"-1"0,5-3 0,0 2 0,5-3 0,-4 5 0,9 0 0,-4 0 0,6 0 0,-5 0 0,1 0 0,1 0 0,6 0 0,-1 0 0,5 0 0,0 0 0,4 0 0,4-5 0,-1-2 0,5 0 0,-5 0 0,5 0 0,-4 0 0,-5-3 0,-3 2 0,-5 3 0,2 1 0,-7 3 0,-2 1-3,-4-5-4,2 4 2,-15 1 5,2 6 0,-14 5 0,5 1 0</inkml:trace>
  <inkml:trace contextRef="#ctx0" brushRef="#br0" timeOffset="46">17131 12494 8038,'7'0'0,"-2"0"0,0 0 0,1 0 0,6 0 0,-5 0 0,1 0 0,3 0 0,4 0 0,1 0 0,-5 0 0,6 0 0,2 0 0,2-3 0,2-1 0,0 0 0,0 4 0,-2-1 0,-2-3 0,3 3 0,-3-3 0,-3 1-2,0 0 2,-4 1 0,0-8 0,-1 4 0</inkml:trace>
  <inkml:trace contextRef="#ctx0" brushRef="#br0" timeOffset="47">17805 12700 7955,'0'-8'0,"0"1"0,0 3 0,0-4 0,0 5 0,0-5 0,0 0 0,1-3 0,3-1 0,-3 1 0,3 0 0,3-5 0,0 1 0,0-5 0,0 1 0,0 0 0,0-4 0,3 3 0,-2-7 0,-2-2 0,2-2 0,-4 0 0,3 0 0,-4-2 0,1 3 0,-3 1 0,-1-2 0,0 6 0,0-2 0,0 3 0,0 1 0,0 5 0,0 2 0,0 4 0,0 6 0,0 1 0,0 5 0,1 5 0,3 3 0,1 2 0,3 1 0,2 2 0,-3 2 0,4-2 0,0 8 0,0 1 0,1 5 0,-5 4 0,1 0 0,0 1 0,3-2 0,-1 6 0,-2-6 0,2 4 0,-2-7 0,1 0 0,-2-5 0,3 1 0,-2 0 0,1-4 0,-2 0 0,4-5 0,-10 3 0,3-6 0,1 0 0,-1 1 0,-1-1 0,-1-3 0,1 0 0,-1-6 0,3 3 0,-7-5 0,-1 0 0,0 0 0,-4 0 0,3 0 0,-4 0 0,0 0 0,-3 0 0,0 0 0</inkml:trace>
  <inkml:trace contextRef="#ctx0" brushRef="#br0" timeOffset="48">17759 12586 8007,'7'-1'0,"-3"-3"0,2 1 0,2-4 0,2 3 0,1-4 0,6 6 0,-5-3 0,10 1 0,-3 0 0,2-5 0,2 3 0,5-1 0,-4-3 0,4 8 0,-5-6 0,0 4 0,0-3 0,-5 3 0,-3-4 0,-3 4 0,0-3 0,4-1 0,2-3 0</inkml:trace>
  <inkml:trace contextRef="#ctx0" brushRef="#br0" timeOffset="49">18228 12026 8062,'0'-11'0,"0"3"0,0 1 0,0 3 0,0-4 0,0 6 0,-2-7 0,-1 5 0,1 0 0,-3 4 0,5 0 0,5 0 0,6 0 0,4 0 0,1 1 0,-1 3 0,2 4 0,2 7 0,3-1 0,-3 5 0,2 0 0,2 4 0,0 4 0,0-1 0,-2 2 0,-2-1 0,3 2-2,-3 5 1,-3-1-7,0-2 0,-4 0 0,0-4 0,-6 5 1,-2-2 0,-3 3 1,-1 1 0,0 1 1,0-1 0,-9 0 1,-2 0 0,-8 1 0,0-1 1,-4 0 1,-4 1 0,3-2 2,-2-3 0,1 3 0,3-4 0</inkml:trace>
  <inkml:trace contextRef="#ctx0" brushRef="#br0" timeOffset="50">3952 13865 7833,'-7'-5'0,"2"4"0,5-4 0,-5 5 0,4 0 0,-4-2 1,5-2 9,0 3-5,5-4 1,-3 5-2,6 0 0,0 0-1,3 0 1,0 0-2,1 0 0,-1 0-1,1 0 1,-1 0-2,1 0 0,4-1 0,3-3 0,-1 3 0,1-3 0,-1-1 0,1 1 0,1-1 0,-5 1 0,4 2 0,-4-6 0,6 5 0,-9-2 0,4 5 0,-7-3 0,-2-1 0,1 0 0,-1 4 0,1 0 0,-4 0 0,3 0 0,-4 0 0,2 0 0,-5 0 0,-5 5 0,-1 1 0</inkml:trace>
  <inkml:trace contextRef="#ctx0" brushRef="#br0" timeOffset="51">3974 14013 7822,'7'0'0,"3"0"1,-8 0-1,6 0 0,0 0 0,3 0 0,4 0 0,1 0 0,3 0 0,-4 0 0,5 0 0,-1 0 0,-1-3 0,1-1 0,-4 0 0,4 4 0,-5-4 0,1 0 0,-1-3 0,2 3 0,-7-4 0,2 5 0,-2-3 0,2 3 0,1 1 0,-1-3 0</inkml:trace>
  <inkml:trace contextRef="#ctx0" brushRef="#br0" timeOffset="52">4785 13637 7894,'-6'-6'10,"1"5"-4,5-4-2,0 5-1,-5 0-3,4 0 1,-4 0-1,5 5 0,0 3 0,0 7 0,3-1 0,1 5 0,0 0 0,-4 4 0,0 4 0,0-1 0,0 6 0,0-2 0,0 3 0,0 2 0,4-5 0,0 1 0,1-2 0,-2 1 0,0-2 0,5-5 0,-5 0 0,5 0 0,-5-4 0,0 0 0,0-5 0,1 1 0,-3-2 0,4-2 0,-5 0 0,0-3 0,0 0 0,0-6 0,0 3 0,0 0 0,-5-3 0,-1 3 0</inkml:trace>
  <inkml:trace contextRef="#ctx0" brushRef="#br0" timeOffset="53">4728 13716 7880,'0'-11'10,"0"0"1,0-1-3,0 1-6,0-1 1,2 2-2,1 3 1,0-2-1,4 5 0,-3-4-1,4 4 1,0-3 0,3 3 0,-2-4 0,2 5 1,-2-5-1,6 4 1,3-3-2,1 3 0,3-4 0,1 4 0,-1 1 0,1 3 0,0 0 0,0 0 0,0 0 0,0 0 0,-2 0 0,-2 0 0,2 1 0,-6 3 0,4-2 0,-4 6 0,-4-1 0,-3 5 0,-5-1 0,0 1 0,-6 4 0,-5 3 0,-9 3 0,-5 1 0,-6 3 0,-7 1 0,5 3 0,0-3 0,-1 1 0,-3-1 0,5-7 0,2 3 0,3-8 0,2 1 0,3-4 0,3-6 0,4-2 0,6-3 0,1-1 0,5 0 0,10-5 0,3-1 0</inkml:trace>
  <inkml:trace contextRef="#ctx0" brushRef="#br0" timeOffset="54">5459 13442 7894,'0'-6'0,"0"1"0,0 5 0,-5 0 0,0 5 0,-3 3 0,2 2 0,2 1 0,2 2 0,-6 2 0,0 3 0,-3 5 0,3 0 0,1-1 0,-1 6 0,-3 3 0,-1 2 0,1 1 0,0 0 0,-1 1 0,6-1 0,2 0 0,-1 0 0,1 1 0,0-6 0,4-3 0,4 2 0,0-1 0,5-2 0,-2-6 0,5 3 0,3-3 0,-2-2 0,2-2 0,-2-3 0,-2 0 0,0-5 0,1 1 0,4-5 0,-3 7 0,0-8 0,-6 6 0,1-6 0,-2 4 0,5-1 0,-9 0 0,6 2 0,-6-2 0,3-3 0,-5 1 0,-5-1 0,-1 3 0</inkml:trace>
  <inkml:trace contextRef="#ctx0" brushRef="#br0" timeOffset="55">5802 13682 7878,'0'-6'12,"-1"0"-3,-3 2 0,2 2-2,-3-3-2,5 0-2,0 4 0,4 6-3,0 10 0,0 2 0,-4 2 0,0 0 0,0 4 0,0 3 0,0 1 0,0 5 0,0-2 0,0-1 0,0 2 0,0-6 0,0 2 0,4-3 0,-1-1 0,1-4 0,-4 0 0,0-5 0,0 1 0,4-6 0,0-1 0,0-5 0,-4 5 0,0-5 0,0 2 0,0-7 0,0-1 0,0-4 0,0-4 0,0-4 0,0-1 0,3-3 0,1 4 0,0-5 0,-4 1 0,0-3 0,0-1 0,0 0 0,0 1 0,0-2 0,0-3 0,0 1 0,0-4 0,-4 1 0,0-2 0,1-2 0,3 9 0,0-4 0,0 11 0,0 0 0,0 6 0,0-1 0,0 6 0,1 2 0,3 8 0,-2 2 0,6 6 0,-1 3 0,5 0 0,-4 4 0,-1-4 0,1 6 0,3-4 0,1 5 0,-1-3 0,0 3 0,-4-10 0,3 5 0,-2-6 0,-2 1 0,1-1 0,-3-5 0,4-2 0,0-2 0,-1-2 0,1 0 0,-2-2 0,2-2 0,2-2 0,-8-3 0,6-2 0,0 2 0,-2-8 0,3 5 0,-5-4 0,3 3 0,-3-7 0,4 5 0,-4-4 0,4 5 0,-6-6 0,1 5 0,4 0 0,-6 3 0,4 4 0,-5 1 0,5 4 0,-3-2 0,3 5 0,0 0 0,-4 5 0,4 3 0,-5 7 0,0-1 0,0 5 0,4 4 0,0 4 0,-1 1 0,-3-2 0,2 2 0,2 3 0,-3-2 0,3-3 0,-3-1 0,-1-3 0,1-1 0,3-6 0,-3 5 0,4-7 0,-5 3 0,0-4 0,0-1 0,0 1 0,0-1 0,0-5 0,0 5 0,0-5 0</inkml:trace>
  <inkml:trace contextRef="#ctx0" brushRef="#br0" timeOffset="56">6270 14150 7920,'0'-7'0,"0"-1"0,1 6 0,3-2 0,-3-2 0,3-2 0,-1 2 0,1-2 0,-3 0 0,3-3 0,2 0 0,-5-1 0,8 1 0,-5-1 0,4-3 0,-5 0 0,5-6 0,-4 2 0,3-2 0,-3-2 0,1 0 0,-1 0 0,-3-3 0,3-1 0,-1-1 0,0 1 0,-1 6 0,2-6 0,-3 9 0,-1-4 0,1 6 0,3 1 0,-3 3 0,4 0 0,-3 6 0,1 2 0,-1 3 0,4 1 0,-2 0 0,-2 1 0,6 3 0,0 2 0,3 6 0,0 4 0,1-3 0,-1 8 0,1-2 0,-1 3 0,4 5 0,1-1 0,-1 1 0,-3-4 0,4 0 0,-4-1 0,4 1 0,-4-5 0,0-3 0,-2 2 0,-3-2 0,2 0 0,-5-3 0,0-1 0,-4 0 0,1 0 0,3-4 0,-3 3 0,3-2 0,-3-2 0,-1 2 0,0-6 0,0 9 0,-5-10 0,-1 4 0</inkml:trace>
  <inkml:trace contextRef="#ctx0" brushRef="#br0" timeOffset="57">6327 14013 7920,'-11'0'0,"4"0"0,2 0 0,5 0 0,5-3 0,3-1 0,2 0 0,2 4 0,3-1 0,0-3 0,5 1 0,-1-4 0,3 3 0,1-4 0,0 2 0,-1-2 0,1-2 0,5 4 0,1-6 0</inkml:trace>
  <inkml:trace contextRef="#ctx0" brushRef="#br0" timeOffset="58">6818 13694 7825,'0'-8'10,"0"0"0,0 5-6,0-5 1,0 4 3,0-3-5,0 4 1,0-3 1,0 2-1,0 3-2,0-4-2,0 5 1,0 5-1,0 2 0,0 8 0,0 4 0,2 3 0,1 1 0,0 1 0,4 3 0,-4-3 0,1 2 0,1 2 0,-1-1 0,3 0 0,-3-5 0,4 0 0,-4-3 0,-1 1 0,-3-4 0,4-1 0,0-4 0,0-3 0,-4-1 0,0-4 0,0 2 0,0-5 0,-5 0 0,-2 0 0</inkml:trace>
  <inkml:trace contextRef="#ctx0" brushRef="#br0" timeOffset="59">6670 13728 7881,'-5'-17'0,"3"5"0,-1-4 0,1 4 0,2 0 0,2 1 0,1 0 0,8-1 0,4 1 0,4-2 1,-4-2 1,10 2-1,-6-3 0,11 0-1,-4 1 0,-2 1 0,3 7 0,-3-2 0,-1 5 0,0 0 0,0 4 0,-2 0 0,-2 0 0,-2 5 0,-6 3 0,1 1 0,-1-2 0,-5 7 0,-2-2 0,-2 3 0,-2 0 0,-11 3 0,-4 5 0,-5 0 0,-3-1 0,0 1 0,0 0 0,-3-1 0,-1-3 0,2 1 0,6-5 0,0-3 0,7-5 0,-2-4 0,13 2 0,-4-5 0,10 0 0,1 0 0</inkml:trace>
  <inkml:trace contextRef="#ctx0" brushRef="#br0" timeOffset="60">7309 13694 7830,'-6'0'1,"-4"0"7,9 0-3,-10 0 0,9 0 3,-6 0-3,6 0-1,-3 0-3,5 0 0,5 0-1,2 0 0,4 0 0,0 0 0,2 0 0,2 0 0,-2 0 0,2 0 0,3 0 0,1 0 0,-2 0 0,2 0 0,-1 0 0,1 0 0,1-2 0,-4-1 0,3 1 0,-4-2 0,-4 3 0,-3 1 0,0 0 0,-2 0 0,-1 5 0,-5 2 0</inkml:trace>
  <inkml:trace contextRef="#ctx0" brushRef="#br0" timeOffset="61">7309 13911 7869,'-6'6'0,"1"-1"0,5-5 0,5-5 0,-4 4 0,9-4 0,-2 5 0,2 0 0,2 0 0,-1 0 0,0 0 0,5-4 0,-1 0 0,0 0 0,-3 4 0,0 0 0,3 0 0,-2 0 0,2 0 0,-2 0 0,-1 0 0,0-4 0,3 1 0,-2-1 0,2 4 0,-2 0 0,-2 0 0,1 0 0,-1-5 0,1-2 0</inkml:trace>
  <inkml:trace contextRef="#ctx0" brushRef="#br0" timeOffset="62">7858 14048 7824,'6'-8'0,"-2"0"0,-2 1 0,2-5 0,-1-3 0,4 0 0,-3-5 0,4 1 0,-5-3 0,5-1 0,-4-3 0,3-1 0,-3-5 0,4 2 0,-6 1 0,2-2 0,1 2 2,-1-2 1,0 0 1,-4 4 0,0 0-1,0 5 1,4-1-1,0 0 1,-1 5 2,-3 3-4,0 2 0,0 6 1,0-1-2,0 5 0,0 0-1,0 6 1,0 4-1,0 4 0,0 2 0,0 2 0,5-1 0,3 5 0,2 0 0,2 4 0,4 0 0,-3 5 0,8-3 0,-2 6 0,-2-1 0,4 4 0,-8-3 0,2-1 0,-1-4 0,2 0 0,-4-2 0,3-1 0,-3-4 0,-4 0 0,2-5 0,-3 1 0,0-3 0,0-5 0,-3 4 0,4-4 0,-6 0 0,2 0 0,-3-4 0,-1 2 0,0-4 0,0 3 0,-1-3 0,-3 3 0,-2-3 0,-11-6 0,0-1 0</inkml:trace>
  <inkml:trace contextRef="#ctx0" brushRef="#br0" timeOffset="63">7869 13956 7879,'-6'-5'0,"2"-2"0,8 0 0,3 0 0,5-1 0,3-3 0,1-1 0,3 1 0,4 3 0,0 1 0,0 4 0,4-1 0,-3 3 0,-1 1 0,-1 0 0,1 0 0,0 0 0,0 0 0</inkml:trace>
  <inkml:trace contextRef="#ctx0" brushRef="#br0" timeOffset="64">8486 13362 7963,'6'-5'0,"-1"3"0,-5-6 0,0 6 0,0-5 0,0 3 0,0 3 0,0-4 0,0 5 0,0 5 0,0 2 0,0 4 0,0 5 0,0 4 0,0 2 0,0 5 0,0 3 0,0 9 0,4 2 0,0 9 0,3-3 0,-3 2 0,4-2-105,-4-1 1,3-2 104,-3-2 0,4-4 0,-5-7 0,2 1 0,-1-6 0,-2-3 0,1-4 0,-1-1 0,-2 1 0,3-1 0,1-3 0,0-2 0,-4 3 209,0-5-209,0-4 0,0 3 0,-5-9 0,4 4 0,-4-5 0,0-5 0,-2-1 0</inkml:trace>
  <inkml:trace contextRef="#ctx0" brushRef="#br0" timeOffset="65">8885 13591 7902,'0'-12'0,"0"6"0,0 1 0,-1 5 0,-3 0 0,2 0 0,-6 0 0,1 0 0,-4 1 0,4 3 0,-2 2 0,5 6 0,-3 1 0,3 2 0,-4-1 0,4 5 0,-3 1 0,3 7 0,-4-2 0,4 6 0,-1-5 0,2 5 0,1-2 0,-2 1 0,3-2 0,1-5 0,4-1 0,0-3 0,6 1 0,1-5 0,2-3 0,6-5 0,-1-4 0,1 1 0,3-3 0,-3-1 0,2-1 0,2-3 0,4-4 0,-1-7 0,1 2 0,-4-2 0,0-3 0,-1-1 0,1-2 0,-5-2 0,2 0 0,-4 0 0,-1-5 0,-4 4 0,-1-4 0,-2 5 0,-3-3 0,-5-1 0,-1 0 0,-3 5 0,-4-1 0,-7 0 0,1 4 0,-5 0 0,-4 6 0,-3 2 0,-6-1 0,3 11 0,-6-3 0,1 8 0,5 2 0,1 6 0,7 3 0,2 0 0,2 0 0,6-3 0,4-1 0,-3 6 0,4 1 0</inkml:trace>
  <inkml:trace contextRef="#ctx0" brushRef="#br0" timeOffset="66">8760 13842 7902,'-5'6'0,"3"0"0,-3-6 0,7 0 0,1 0 0,4 0 0,4 0 0,1 0 0,0 0 0,4 0 0,0-4 0,3 0 0,3-5 0,-3 1 0,2 2 0,2-2 0,1 5 0,3-5 0,-3 5 0,4-2 0,-9 2 0,0-1 0,-4-1 0,4 1 0,-5 3 0,1-3 0,-2 3 0,-3-1 0,-2-2 0,2 3 0,-4-4 0,6 5 0</inkml:trace>
  <inkml:trace contextRef="#ctx0" brushRef="#br0" timeOffset="67">9548 13751 7813,'-12'0'2,"6"0"1,0 0 12,2 0-2,3 0-2,-4 0-4,5 0 0,5 0-6,2 0 1,0 0-2,0 0 1,1 0-1,3 0 0,4 0 0,1 0 0,0 0 0,-1 0 0,-1 0 0,5 0 0,-5 0 0,2 0 0,-2 0 0,1 0 0,-6-2 0,2-1 0,-2 1 0,2-1 0,-3 1 0,0 2 0,-5-4 0,5 1 0,-5-1 0,2 4 0,-5 0 0,0 0 0</inkml:trace>
  <inkml:trace contextRef="#ctx0" brushRef="#br0" timeOffset="68">9525 13945 7875,'11'0'0,"-3"0"0,0 0 0,-1-1 0,5-3 0,-1 3 0,1-3 0,4-1 0,3 1 0,-2 0 0,4 4 0,-7-4 0,5 0 0,-5 1 0,8 3 0,-10 0 0,5-5 0,-6-2 0</inkml:trace>
  <inkml:trace contextRef="#ctx0" brushRef="#br0" timeOffset="69">10176 13545 7840,'-6'-6'15,"1"-1"-9,5 4-1,0 1-2,-6-3-2,5 5 1,-8 5-2,6 3 1,-1 2-1,4 2 1,0 3-1,0 0 0,0 5 0,0-1 0,0 7 0,0 0 0,0 5 0,0-5 0,0 5 0,0-4 0,0 3 0,0-3 0,1 3 0,3-3 0,-2-6 0,6-5 0,-4 0 0,3-1 0,-4-3 0,1-5 0,1-3 0,-1 4 0,-1-6 0,2 3 0,-3-5 0,3-5 0,-5-1 0,0-5 0</inkml:trace>
  <inkml:trace contextRef="#ctx0" brushRef="#br0" timeOffset="70">9982 13568 7874,'0'-11'0,"0"-1"0,0 1 0,2 3 0,6 0 0,0 1 0,8 1 0,-4-3 0,-1 5 0,5-5 0,2 3 1,9-6-1,0 1 0,-1 3 0,-3 1 0,0 4 0,0-1 0,-2 3 0,-2 1 0,-2 0 0,-6 0 0,-3 5 0,-1 3 0,-4 2 0,1 1 0,-3 2 0,-1 2 0,0-1 0,0 5 0,-5 0 0,-3 4 0,-6-4 0,-1 0 0,-1-4 0,0 4 0,0-5 0,-3 2 0,2-4 0,6 0 0,0-2 0,-1-3 0,6-2 0,-4 1 0,7-5 0,-4 3 0,4-3 0,-2-1 0,5 0 0,5 0 0,1 0 0,6 0 0,0 0 0,4 0 0,-2 0 0,5 0 0,0 0 0,4 0 0,-1 4 0,1-1 0,0 1 0,0 1 0,-4-2 0,0 5 0,-1-1 0,1 5 0,1-1 0,-5 0 0,1 1 0,-5-1 0,0-4 0,-4 3 0,-2-4 0,-5 6 0,0-1 0,0 0 0,-5 1 0,-3-1 0,-7 6 0,1-3 0,-5 5 0,0-5 0,-4 2 0,0-4 0,0 4 0,6-3 0,-5 2 0,3-7 0,-1 0 0,1-4 0,2 0 0,6-4 0,-1 0 0,6 0 0,1 0 0,5-5 0,0-1 0,0-6 0,5-4 0,1-2 0</inkml:trace>
  <inkml:trace contextRef="#ctx0" brushRef="#br0" timeOffset="71">10519 13340 7893,'0'-12'0,"0"1"0,0 3 0,0 1 0,0 4 0,0-2 0,0 5 0,5 0 0,-3 0 0,6 0 0,-1 5 0,5 3 0,1 2 0,2 1 0,-1 1 0,5-1 0,-4 4 0,4 0 0,-4 6 0,4-2 0,0 2 0,4 2 0,-4 1 0,0 3 0,-5-3 0,1 3 0,-2 1 0,-1-2 0,-2 9 0,-3-5 0,2 6 0,-5-6 0,0 3 0,-4 1 0,-1 1 0,-3-1 0,-6 0 0,-6 0 0,0 1 0,1-1 0,-3 0 0,-5 0 0,0-4 0,0-4 0,1-7 0,-1 3 0,0-4 0</inkml:trace>
  <inkml:trace contextRef="#ctx0" brushRef="#br0" timeOffset="72">11135 13442 7889,'0'-6'6,"-1"1"-3,-3 5-1,3-5 0,-4 4 0,5-4 0,0 5-2,0 5 0,0 5 0,0 5 1,0 7-1,0 0 0,0 6 0,0 7 0,-1 4 0,-3 3 0,1-2 0,-4 2 0,4 0 0,-1 4 0,3-6 0,1-1 0,0-5 0,0-4 0,0 2 0,0-5 0,4-2 0,0-6 0,3 1 0,-3-4 0,4-1 0,-4-4 0,-1 1 0,-3-1 0,0-5 0,0-1 0,0-5 0,-5 0 0,-1 0 0</inkml:trace>
  <inkml:trace contextRef="#ctx0" brushRef="#br0" timeOffset="73">10964 13625 7885,'0'-18'11,"1"1"-6,3 1 1,-1 4-3,4-4 1,1 4-2,3 0 1,1 5-3,-1-1 1,2 2-1,2-2 0,2-1 0,2 5 0,2-3 0,-2 3 0,3-4 0,1 5 0,-1-1 0,1 4 0,-4 0 0,0 0 0,0 0 0,4 0 0,-4 1 0,0 3 0,-5 2 0,1 6 0,-6 3 0,-1 0 0,-5 5 0,0-1 0,-1 3 0,-2 1 0,-9 0 0,-3 0 0,-7 3 0,0 1 0,-2-2 0,-2-6 0,0 3 0,0-3 0,2-3 0,2 0 0,-3-9 0,9 3 0,-7-8 0,5 1 0,0-1 0,7-2 0,0 0 0,6 0 0,-3 0 0,5 0 0,5-2 0,2-1 0,4-4 0,0-4 0</inkml:trace>
  <inkml:trace contextRef="#ctx0" brushRef="#br0" timeOffset="74">11672 13340 7871,'0'-12'11,"0"5"-4,0-1-4,0 5 0,0-3 2,0 2-1,0 3 0,0-4-1,0 5-2,-5 0 0,4 1-1,-3 3 0,-1 2 0,1 6 0,-4 0 0,5 4 0,-6 1 0,1 6 0,2 4 0,-2 0 0,1 4 0,-5 0 0,1 3 0,-1 4 0,1 1 0,-1 3 0,2 1 0,3-5 0,-2 2 0,5-2 0,0-6 0,4 2 0,4-7 0,0-1 0,6-3 0,1-4 0,1 3 0,4-10 0,-4 5 0,-1-6 0,1 1 0,-1-1 0,0-3 0,1-1 0,-1 0 0,1 0 0,-1 2 0,1-5 0,-5 4 0,1-5 0,-4 2 0,3-1 0,-4-2 0,7 8 0,-9-9 0,4 4 0,-5-5 0,0 5 0,0-4 0,0 4 0,-5-5 0,-1 0 0</inkml:trace>
  <inkml:trace contextRef="#ctx0" brushRef="#br0" timeOffset="75">11992 13511 7906,'-5'-6'7,"4"-5"0,-5 9-1,6-6-1,-5 6-1,4-8-1,-9 8-2,4-3 0,-6 5 0,1 0 0,3 5-1,1 3 1,-1 6-1,-3 1 0,-1 5 0,1-1 0,-1 3 0,1 1 0,-1 3 0,1 1 0,3 5 0,1-2 0,4-1 0,-1 2 0,3-4 0,1 3 0,1-6 0,3-1 0,-1-4 0,4-4 0,2-6 0,7 3 0,-4-5 0,3 1 0,3-3 0,1-5 0,3 0 0,-4 0 0,3 0 0,-3-5 0,3-2 0,-1-4 0,1-5 0,-8 3 0,7-9 0,-5 3 0,1 1 0,-5-1 0,0 0 0,1-3 0,-6 0 0,-2 3 0,1-3 0,-1 3 0,-2-1 0,-5 1 0,-4-3 0,-4 3 0,-1-1 0,1 1 0,-6 1 0,-2 3 0,-1 4 0,1-1 0,-2 2 0,1 6 0,0 0 0,1 4 0,-1 2 0,5 2 0,-1 2 0,5 5 0,0 1 0</inkml:trace>
  <inkml:trace contextRef="#ctx0" brushRef="#br0" timeOffset="76">11832 13728 7978,'-6'0'0,"1"0"0,5 0 0,5 0 0,1 0 0,5 0 0,6-4 0,2 0 0,3 0 0,0-1 0,2 3 0,3-6 0,-1 4 0,4-3 0,-5 3 0,2-4 0,-7 6 0,-1-2 0,-9 2 0,2-2 0,-3 2 0,-2-3 0,1 5 0,-5 5 0,2 2 0</inkml:trace>
  <inkml:trace contextRef="#ctx0" brushRef="#br0" timeOffset="77">12426 13648 7965,'-12'0'0,"1"0"0,3 0 0,1 0 0,4 0 0,-2 0 0,5 0 0,5 4 0,3 0 0,6-1 0,1-3 0,2 0 0,-2 0 0,3 0 0,4 0 0,-3 0 0,0 0 0,-1-1 0,1-3 0,2 3 0,-6-3 0,1-1 0,0 1 0,-8-3 0,4 3 0,-8 0 0,1 4 0,-5 0 0,-5 0 0,-2 5 0,-4 2 0</inkml:trace>
  <inkml:trace contextRef="#ctx0" brushRef="#br0" timeOffset="78">12414 13819 7965,'0'-6'0,"0"1"0,6 5 0,1 0 0,3 0 0,2 0 0,4-1 0,3-3 0,-1 2 0,1-1 0,-4 1 0,4 2 0,-5 0 0,2 0 0,1-5 0,-4 4 0,2-3 0,-2 3 0,-2 1 0,1 0 0,-6 0 0,4 5 0,-3 1 0</inkml:trace>
  <inkml:trace contextRef="#ctx0" brushRef="#br0" timeOffset="79">13020 13488 7886,'-7'-5'0,"-3"4"0,9-9 0,-4 3 1,5-4 5,0 4 0,-5 2-5,4 5 1,-4 2-1,5 1 0,0 5-1,0 7 1,0 2-1,0 2 0,0 6 0,0-2 0,0 7 0,0 1 0,1 2 0,3 1 0,-2-1 0,6-2 0,-6 0 0,2-4 0,1-2 0,-1-6 0,4 2 0,-5-6 0,2-1 0,-1-6 0,-2 2 0,3-4 0,-5 0 0,-2-1 0,-1-5 0,1 0 0,-8 0 0,4 0 0</inkml:trace>
  <inkml:trace contextRef="#ctx0" brushRef="#br0" timeOffset="80">12883 13591 7905,'0'-12'0,"0"1"0,0 0 0,0-1 0,5 1 0,-4 3 0,3 0 0,1 1 0,-1-5 0,5 5 0,-2-1 0,3 1 0,2-5 0,1 5 0,2-1 0,-3 2 0,4-2 0,0-1 0,-1 5 0,4-3 0,-3 3 0,3 0 0,-4 4 0,1 0 0,0 0 0,-7 0 0,2 0 0,-3 5 0,-1 3 0,-2 3 0,-5 4 0,0-1 0,0 5 0,-5 0 0,-2 4 0,-9 0 0,-3 0 0,0 0 0,-4 0 0,8 0 0,-11-1 0,9-4 0,-2-3 0,3-2 0,4-2 0,6-3 0,2 0 0,3-6 0,1 3 0,5-6 0,2-3 0,4 2 0,0-6 0,2 6 0,2-2 0,-2-1 0,2 1 0,1-4 0,0 4 0,3 1 0,-4 3 0,5 0 0,-1 0 0,-1 0 0,1 0 0,-1 1 0,1 3 0,-2-2 0,-1 6 0,-4-1 0,5 0 0,-9 3 0,-1-2 0,-4 2 0,0 1 0,3 4 0,-3 1 0,-3 0 0,-3-1 0,-10-1 0,1 5 0,-5-3 0,1 3 0,-4-5 0,1 1 0,1-3 0,-1 0 0,0-1 0,-4 1 0,4-5 0,0 1 0,5-6 0,-7 4 0,8-6 0,-2 0 0,6 0 0,1 0 0,6 0 0,-3-6 0,5-1 0,0-3 0,10-2 0,3 1 0</inkml:trace>
  <inkml:trace contextRef="#ctx0" brushRef="#br0" timeOffset="81">13271 13385 7957,'0'-11'0,"0"-1"0,0 1 0,0 0 0,0-1 0,0 6 0,0-4 0,1 8 0,3-1 0,-3 1 0,4 2 0,-3 0 0,2 0 0,-2 0 0,6 0 0,-2 5 0,2 3 0,2 1 0,-3-2 0,7 7 0,2-2 0,3 3 0,-4 0 0,5 2 0,-1 2 0,3 4 0,1 0 0,-4 1 0,0 6 0,-5-3 0,1 3 0,-2 1 0,-2 3 0,-1 0 0,-2 0 0,1 1 0,-6-1 0,1-4 0,-4 1 0,0-6 0,0 3 0,-1-5 0,-3 0 0,-2 0 0,-6 0 0,1-4 0,0 0 0,-1-5 0,1 1 0,-5-4 0,1-3 0,0 2 0,4-2 0,-6-3 0,-1 0 0</inkml:trace>
  <inkml:trace contextRef="#ctx0" brushRef="#br0" timeOffset="82">14208 13465 7991,'-7'0'0,"2"0"0,0 0 0,4 0 0,-4 5 0,5 2 0,0 4 0,0 6 0,0 2 0,4 2 0,-1 2 0,6-3 0,-1 3 0,-2-6 0,2 5 0,-4-1 0,3 2 0,0-4 0,0 0 0,0-5 0,-4 1 0,-1 1 0,1 0 0,2-5 0,-1-3 0,0-1 0,-4 1 0,0-1 0,0-4 0,0 2 0,-5-5 0,-1 0 0,-6 0 0</inkml:trace>
  <inkml:trace contextRef="#ctx0" brushRef="#br0" timeOffset="83">13991 13739 7975,'5'-7'0,"2"-1"0,8 6 0,5-2 0,-1 2 0,3 2 0,0-3 0,8-1 0,1-4 0,3 4 0,0-4 0,1 6 0,-2-7 0,-3 6 0,3-1 0,1-1 0,7-2 0</inkml:trace>
  <inkml:trace contextRef="#ctx0" brushRef="#br0" timeOffset="84">14961 13454 7886,'-6'-1'12,"2"-3"-6,-2 2-3,5-8 0,-5 8 1,6-6-1,0 6-1,0-3-2,-5 5 0,4 5 0,-3 2 1,3 8-1,1 4 0,0 4 0,0 4 0,4-2 0,0 6 0,3-1 0,-3 5 0,4-1 0,-4 0 0,3-4 0,-3 1 0,4-6 0,-5 2 0,2-3 0,-1-1 0,-2-4 0,1 0 0,-1-5 0,-2 2 0,0-4 0,0-6 0,0-1 0,0-5 0,0-5 0,0-2 0,-5-9 0,-2-1 0</inkml:trace>
  <inkml:trace contextRef="#ctx0" brushRef="#br0" timeOffset="85">14813 13477 8011,'6'-12'0,"-1"1"0,0-3 0,3 2 0,-3-2 0,9 6 0,-3-4 0,3-2 0,3 8 0,1-6 0,1 1 0,0 0 0,0-1 0,4 1 0,-1 3 0,1 1 0,0 4 0,0-1 0,-1 3 0,-3 1 0,1 0 0,-5 0 0,4 4 0,-4 0 0,-3 4 0,-5 0 0,-3 3 0,4 5 0,-7 1 0,-1 6 0,-6 4 0,-9 0 0,-3 0 0,-5 0 0,0-3 0,0 3 0,-3 1 0,-1-2 0,0-4 0,4-7 0,6-2 0,0-7 0,6 3 0,-1-5 0,6 0 0,1-9 0,5-2 0,0-4 0,0 0 0,10-6 0,3-1 0</inkml:trace>
  <inkml:trace contextRef="#ctx0" brushRef="#br0" timeOffset="86">15567 13180 7829,'0'-7'25,"0"2"-16,0 0 1,0 4-2,0-4-6,-5 10 1,2 1-2,-5 6 0,1 4 0,-5 3 0,-3 3-1,0 1 0,-5 5 0,1 2 0,-2 7 0,2 1 0,-2 1 0,2-1 0,3-1 0,5 5 0,1-4 0,6 4 0,0-5 0,4 1 0,1-3 0,3 0 0,4-2 0,7-3 0,-1-2 0,5-5 0,-1-4 0,1 0 0,1-6 0,-5-2 0,4 0 0,-3-3 0,-1 1 0,-4-2 0,1 2 0,-1-5 0,-4 0 0,3 1 0,-5-2 0,2 4 0,4-4 0,-5 2 0,0-5 0,4 5 0,-3 1 0</inkml:trace>
  <inkml:trace contextRef="#ctx0" brushRef="#br0" timeOffset="87">15921 13420 7918,'0'-12'9,"0"4"-6,0 1-2,0 4 0,-2-3 1,-1 2 0,1 3-1,-3-4 0,5 6 0,0 3 0,0 0-1,0 7 0,0-1 0,0 9 0,0 0 0,0 4 0,0 4 0,0-1 0,2 6 0,1-1 0,-1 0 0,1 0 0,2 1 0,-1-6 0,0 1 0,-4-4 0,4-2 0,0-2 0,0 2 0,-4-6 0,1-1 0,3-7 0,-3 4 0,4-5 0,-5 0 0,0-1 0,0-5 0,0-5 0,0-1 0,0-5 0,-5-1 0,4-3 0,-3 0 0,1-2 0,-1 2 0,3 0 0,-3-8 0,-1 3 0,1-7 0,-4 3 0,6 1 0,-4-4 0,2 1 0,3-1 0,-4 4 0,5 0 0,0 0 0,0 2 0,0 2 0,0 2 0,1 7 0,3 3 0,-3 2 0,9 5 0,-5 5 0,3 2 0,1 3 0,-5 2 0,5-1 0,-3 2 0,5 2 0,1-2 0,-1 2 0,1-2 0,-1-2 0,0 1 0,1-6 0,-1-2 0,1 1 0,-1-1 0,1-2 0,-1-6 0,0 3 0,1-9 0,1 4 0,2-6 0,-3 1 0,0-1 0,-2 5 0,-2-1 0,2 0 0,1-3 0,1 0 0,-1-1 0,-3 1 0,-1-1 0,-4 1 0,1 0 0,-3-1 0,4 1 0,-4 4 0,4 2 0,-5 5 0,0 0 0,0 5 0,0 3 0,0 7 0,0 4 0,-3 8 0,-1 3 0,0 3 0,4 2 0,0-1 0,0 0 0,0 0 0,0 1 0,0-6 0,0-1 0,0-7 0,0-2 0,0-2 0,0-6 0,0 1 0,0-6 0,0-1 0,5 0 0,1 2 0</inkml:trace>
  <inkml:trace contextRef="#ctx0" brushRef="#br0" timeOffset="88">16389 13876 7940,'6'0'0,"4"0"0,-8-5 0,8-1 0,-9-5 0,5-1 0,-2 1 0,-2-1 0,1 1 0,-1-1 0,-2 1 0,0-4 0,0 0 0,1-6 0,3 2 0,-3-2 0,3-2 0,-3-1 0,-1-3 0,4 3 0,0-3 0,1-1 0,-1 2 0,-3-5 0,3 5 0,-3 0 0,-1 7 0,0-1 0,0 5 0,1-1 0,3 5 0,-3 3 0,3 1 0,-3 4 0,-1-2 0,0 5 0,2 5 0,1 3 0,0 7 0,5 4 0,-1 3 0,5 1 0,-1 2 0,0 5 0,5-3 0,-1 7 0,0-2 0,-3 2 0,-1-1 0,0-2 0,5 0 0,-1-4 0,0 0 0,-9-10 0,5 5 0,-5-9 0,4 3 0,-2-4 0,2-1 0,-8-1 0,6-2 0,-6 2 0,4-9 0,-6 9 0,-6-8 0,0 3 0,-10-5 0,-2 0 0</inkml:trace>
  <inkml:trace contextRef="#ctx0" brushRef="#br0" timeOffset="89">16469 13796 7914,'-8'0'0,"1"0"0,4-5 0,-2 3 0,5-6 0,1 6 0,3-2 0,2 1 0,6-1 0,1 2 0,2-6 0,3 6 0,9-8 0,-1 7 0,4-5 0,-4 6 0,2-8 0,0 3 0,1-4 0</inkml:trace>
  <inkml:trace contextRef="#ctx0" brushRef="#br0" timeOffset="90">16926 13488 7855,'0'-11'0,"0"-1"0,0 1 0,0-1 0,0 1 0,-5 0 0,3-1 0,-4 6 0,2 2 0,3 3 0,-4 6 0,5 4 0,0 5 0,1 3 0,3 6 0,-3 4 0,3-1 0,2 6 0,2-1 0,-2 0 0,2 0 0,-4 4 0,3-4 0,-4 3 0,1-7 0,1 2 0,-1-6 0,3 1 0,-3-9 0,0 0 0,-4-3 0,5-6 0,-4-1 0,4-5 0,-5 0 0,0-5 0,0-2 0,-1-4 0,-3 0 0,3 0 0,-9-1 0,3-4 0,-4-2 0</inkml:trace>
  <inkml:trace contextRef="#ctx0" brushRef="#br0" timeOffset="91">16869 13659 7855,'-12'-22'0,"1"-1"0,3 0 0,1 0 0,4 1 0,-1 3 0,3-1 0,1 5 0,0 0 0,0 3 0,5 0 0,3-4 0,3 7 0,4-2 0,3 2 0,0-2 0,5 3 0,-1 0 0,1 5 0,4-5 0,-2 5 0,2 0 0,-7 1 0,3 2 0,-4 2 0,0 1 0,-2 0 0,-6 5 0,-1-1 0,-2 5 0,-3-1 0,-5 1 0,-1 3 0,-3 0 0,-4 5 0,-7-1 0,-4-1 0,-8 1 0,3 0 0,-2 4 0,2-5 0,1-3 0,0 3 0,0 0 0</inkml:trace>
  <inkml:trace contextRef="#ctx0" brushRef="#br0" timeOffset="92">17348 13637 7871,'-6'-2'0,"2"-2"0,8 3 0,4-3 0,2 3 0,1 1 0,2-1 0,2-3 0,2 3 0,2-3 0,2 3 0,-2 1 0,1 0 0,0 0 0,1-4 1,-2 0 1,1 0-1,-1 4 0,2-1-1,-6-3 0,0 3 0,-3-3 0,-1 2 0,0-2 0,-4 2 0,-2-3 0,-5 5 0,-10 0 0,-3 0 0</inkml:trace>
  <inkml:trace contextRef="#ctx0" brushRef="#br0" timeOffset="93">17405 13751 7876,'-6'5'0,"-4"-4"0,9 4 0,-4 0 0,6-4 0,3 3 0,2-2 0,5-2 0,2 0 0,2 0 0,-1 0 0,5 0 0,0-4 0,4 0 0,0-5 0,0 1 0,0 2 0,0-2 0,-2 2 0,-2-1 0,3-4 0,-5 5 0</inkml:trace>
  <inkml:trace contextRef="#ctx0" brushRef="#br0" timeOffset="94">18068 13351 7959,'-7'-11'0,"-3"4"0,9-3 0,-3 2 0,3 3 0,0 0 0,-3 5 0,3 0 0,-4 2 0,5 1 0,-4 5 0,0 7 0,0 3 0,4 5 0,0 1 0,0 3 0,0 1 0,0 2 0,0 4 0,0 0 0,0-2 0,0 6 0,1-5 0,3 5 0,-1-6 0,4-1 0,0-10 0,0 2 0,2-4 0,-5 0 0,4-2 0,-5-6 0,2-1 0,-1-2 0,-2 2 0,3-9 0,-5 4 0,-5-5 0,-1-1 0,-1-3 0,-2 2 0,5-6 0,-5 0 0,3-8 0,-5-2 0</inkml:trace>
  <inkml:trace contextRef="#ctx0" brushRef="#br0" timeOffset="95">17931 13442 7959,'1'-11'0,"3"0"0,-3-1 0,9 1 0,-2-1 0,2 5 0,1-1 0,1 2 0,-1-2 0,2-2 0,2 2 0,-1-1 0,5 2 0,-1-3 0,1 2 0,3 2 0,-3-2 0,-3 6 0,6-9 0,-6 10 0,3-3 0,-2 3 0,-6 1 0,-3 0 0,-1 0 0,-4 1 0,1 3 0,-3 2 0,-1 6 0,-1-3 0,-3 2 0,-6-2 0,-5 6 0,-5-1 0,5 1 0,-5-2 0,1 2 0,2-2 0,2-1 0,2-1 0,2 0 0,1 1 0,2-1 0,-1 1 0,6-1 0,-1-3 0,4-1 0,0 1 0,5 3 0,1 1 0,9-5 0,1 1 0,0-4 0,-1 3 0,2-4 0,2 1 0,6 1 0,-2-1 0,-1 1 0,-3-2 0,-1-1 0,1 2 0,-2 2 0,-1 2 0,-8-2 0,4 1 0,-3 1 0,-3-2 0,-1 5 0,-5-4 0,0 3 0,0 2 0,-5 3 0,-3 0 0,-3 4 0,-4-4 0,-2 2 0,-2-2 0,-6-2 0,2 2 0,-2-2 0,2-2 0,-4-4 0,1-4 0,4-1 0,7-2 0,2 0 0,2 0 0,4 0 0,2-5 0,0-2 0,-1-4 0</inkml:trace>
  <inkml:trace contextRef="#ctx0" brushRef="#br0" timeOffset="96">18639 13260 7941,'0'-12'0,"1"5"0,3-1 0,-3 4 0,3-3 0,2 4 0,-4-3 0,1 2 0,-1 3 0,-2-4 0,0 15 0,-4-3 0,0 9 0,0 1 0,4 2 0,0 4 0,0 4 0,2-2 0,1 6 0,-1-1 0,1 4 0,4 2 0,0 2 0,-2-1 0,-1 5 0,-2-6 0,-2 3 0,3-8 0,1 0 0,0-6 0,-4 2 0,1-4 0,3-4 0,-3-3 0,4-4 0,-5-1 0,0 0 0,0-3 0,0 0 0,0-6 0,-3 4 0,-1-2 0,0-2 0,3 3 0,-3-5 0,3 0 0,-4-5 0,5 3 0,0-13 0,0 2 0</inkml:trace>
  <inkml:trace contextRef="#ctx0" brushRef="#br0" timeOffset="97">19004 13340 7952,'-6'-7'0,"1"-3"0,5 8 0,0-6 0,0 5 0,0-2 0,0 7 0,0 1 0,-4 4 0,0 4 0,-3 2 0,3 2 0,-5 4 0,1 8 0,2 2 0,-2 5 0,5 0 0,-5 1 0,5-1 0,0 0 0,1-5 0,2-2 0,5-4 0,3-4 0,7 3 0,-2-15 0,9 7 0,-3-10 0,2 0 0,2-4 0,0 0 0,0 0 0,0-2 0,-1-1 0,5-5 0,0-7 0,-1 2 0,-3-2 0,-4-3 0,0-1 0,-1 1 0,1-1 0,-2 4 0,-6-4 0,-3 0 0,-1-4 0,-4 4 0,1 0 0,-4 0 0,-4-4 0,-3 0 0,-4 1 0,-6-1 0,-2 0 0,-2 4 0,-2 0 0,-1 6 0,-3 2 0,3-1 0,-4 11 0,5-4 0,1 5 0,0 4 0,3 0 0,-3 4 0,10-1 0,-5 4 0</inkml:trace>
  <inkml:trace contextRef="#ctx0" brushRef="#br0" timeOffset="98">18879 13545 7961,'11'4'0,"1"0"0,-1 0 0,0-4 0,6 0 0,2 0 0,2 0 0,2 0 0,5-6 0,1 5 0,4-5 0,-2 2 0,4 2 0,-4-6 0,-1 5 0,-7 0 0,-4 0 0,0-1 0,-5 3 0,8-9 0,-4 3 0</inkml:trace>
  <inkml:trace contextRef="#ctx0" brushRef="#br0" timeOffset="99">19644 13465 7940,'-8'0'0,"1"0"0,4 0 0,-2 0 0,5 0 0,6 0 0,6 0 0,-1 0 0,4 0 0,3 0 0,1 0 0,3-4 0,1 1 0,0-5 0,-1 4 0,1-3 0,0 3 0,-4-4 0,0 4 0,-5-3 0,1 3 0,-2 0 0,-2 4 0,-4 0 0,-2 0 0,-5 5 0,-5-4 0,-2 5 0</inkml:trace>
  <inkml:trace contextRef="#ctx0" brushRef="#br0" timeOffset="100">19587 13648 7934,'5'-6'0,"1"1"0,6 5 0,-1-6 0,0 5 0,1-5 0,-1 2 0,6 3 0,1-4 0,1 3 0,0-1 0,0 1 0,4-1 0,2 0 0,-2-1 0,2 3 0,-6-3 0,-1 3 0,1 1 0,-5-1 0,1-3 0,-2 2 0,-2-3 0,1 5 0</inkml:trace>
  <inkml:trace contextRef="#ctx0" brushRef="#br0" timeOffset="101">20135 13774 7920,'6'-7'0,"-1"-3"0,-5 9 0,0-6 0,0 4 0,2 1 0,1-1 0,-1-4 0,2 0 0,-3 0 0,-1 0 0,4-1 0,-1-3 0,5-2 0,-4-2 0,3 1 0,-3-5 0,4 3 0,-4-3 0,3 0 0,-3-3 0,4-1 0,-4 0 0,3-4 0,-3 1 0,1-5 0,-1 4 0,-3-3 0,3 3 0,-3-1 0,-1 2 0,0 6 0,0-3 0,0 7 0,0 0 0,0 10 0,0-1 0,0 3 0,1 4 0,3 0 0,-2 6 0,1 5 0,0 2 0,1 2 0,2 4 0,5 8 0,1-2 0,-1 5 0,1 0 0,-1 0 0,6 3 0,-5-9 0,5 8 0,-6-6 0,1 1 0,-1-4 0,1 0 0,-1 0 0,-1-6 0,-2-1 0,1-4 0,-6 0 0,5-1 0,-4 1 0,0-1 0,-4 0 0,0-3 0,0 0 0,-5-6 0,-2 3 0,-4-5 0</inkml:trace>
  <inkml:trace contextRef="#ctx0" brushRef="#br0" timeOffset="102">20124 13682 7920,'7'0'0,"1"0"0,-1-4 0,5 1 0,3-5 0,0 4 0,2-3 0,-2 3 0,-1 0 0,5 4 0,-1 0 0,1 0 0,7 0 0,-7-5 0,9 4 0,-5-3 0,0-1 0,0 1 0,0-5 0,0 3 0</inkml:trace>
  <inkml:trace contextRef="#ctx0" brushRef="#br0" timeOffset="103">20535 13054 7920,'-10'6'0,"2"-1"0,-7-6 0,7-3 0,4 3 0,8-3 0,-1 3 0,4 1 0,1 0 0,3 0 0,1 5 0,-1 3 0,7 3 0,5 4 0,0-1 0,3 5 0,2 4 0,-1 4 0,-1 5 0,-3-2 0,-4 3 0,0 1 0,-5 1 0,2-1 0,-1 0 0,-4 0 0,3 1 0,-6-1 0,-3-4 0,-1 1 0,-3-1 0,-1 5 0,-5-5 0,-3 0 0,-3 0 0,-4 0 0,-2 2 0,-2-6 0,-3 1 0,3-4 0,3-5 0,-11 3 0,3-3 0</inkml:trace>
  <inkml:trace contextRef="#ctx0" brushRef="#br0" timeOffset="104">21220 13305 7921,'0'-11'0,"-4"3"0,0 1 0,-1 3 0,1-4 0,3 4 0,-3-3 0,3 4 0,1-2 0,0 5 0,0 5 0,0 3 0,4 8 0,0 7 0,3 1 0,-3 7 0,1-1 0,-1 5 0,-3 3 0,3 0 0,-1-2 0,0-5 0,-1 1 0,2-6 0,1 1 0,-2-4 0,1-4 0,-4 0 0,4-5 0,0 1 0,0-6 0,-4-1 0,5-6 0,-4 3 0,5-5 0,-2 0 0,-3-5 0,10-1 0,-5-6 0</inkml:trace>
  <inkml:trace contextRef="#ctx0" brushRef="#br0" timeOffset="105">21106 13294 7921,'5'-12'0,"-3"1"0,6 0 0,0-1 0,3 1 0,6 3 0,2 1 0,2 4 0,2-7 0,0 5 0,0-3 0,3-1 0,1 5 0,1-3 0,-1 3 0,-3 0 0,2 4 0,-3 0 0,-4 0 0,1 4 0,-4 0 0,-5 6 0,-3 1 0,-6 2 0,2 6 0,-8-4 0,-3 4 0,-9 0 0,-3 4 0,-3 0 0,-5 0 0,3 0 0,-3 0 0,3-6 0,1-1 0,2-4 0,2 0 0,6-6 0,5-2 0,6-3 0,-3-1 0,15-5 0,2-1 0</inkml:trace>
  <inkml:trace contextRef="#ctx0" brushRef="#br0" timeOffset="106">21962 13054 7921,'-6'0'0,"1"0"0,4 0 0,-3 0 0,-3 0 0,-4 1 0,0 3 0,-1 2 0,1 6 0,-4 4 0,-1 3 0,-3 3 0,4 1 0,-4 9 0,4 2 0,-2 4 0,2 0 0,6-3 0,-2 4 0,6 0 0,-3-1 0,6 4 0,-2-4 0,2 3 0,2-7 0,2 5 0,2-8 0,-2 3 0,6-8 0,3 1 0,4-4 0,2-1 0,-2-3 0,-2 1 0,2-5 0,-12-11 0</inkml:trace>
  <inkml:trace contextRef="#ctx0" brushRef="#br0" timeOffset="107">22134 13374 7777,'0'-12'0,"0"1"0,5 0 0,-4 4 0,-1 3 0,-8 8 0,2-1 0,-2 4 0,1 5 0,-5 3 0,1 5 0,0-1 0,0 7 0,4 0 0,-2 1 0,5-4 0,0 0 0,4 0 0,0-1 0,0 1 0,7-5 0,4-3 0,2-2 0,6-2 0,0 0 0,4-4 0,1-2 0,2-5 0,4 0 0,4 0 0,-2-5 0,2-2 0,-8-7 0,5-2 0,-7 0 0,-5 1 0,1 1 0,-4-5 0,-2 3 0,-7-3 0,0 4 0,-4-4 0,-1 0 0,1-4 0,-6 4 0,-5 0 0,-3 0 0,-5-4 0,-3 2 0,-7 2 0,0-2 0,-4 6 0,-1 1 0,-3 7 0,0 1 0,0 6 0,4 2 0,4 2 0,-3 2 0,-1 5 0</inkml:trace>
  <inkml:trace contextRef="#ctx0" brushRef="#br0" timeOffset="108">21962 13545 7777,'-6'6'0,"6"0"0,6-6 0,6 0 0,-1 0 0,1 0 0,-1 0 0,6 0 0,2 0 0,2-4 0,2 0 0,4-4 0,-1 5 0,6-1 0,-2 4 0,0-4 0,0 0 0,-5 0 0,2 4 0,-7 0 0,-1 0 0,-5-4 0,2 1 0,-4-6 0,0 2 0</inkml:trace>
  <inkml:trace contextRef="#ctx0" brushRef="#br0" timeOffset="109">22705 13442 7777,'11'-3'0,"1"-1"0,-5-1 0,1 1 0,-1 3 0,5-3 0,-1 3 0,1 1 0,-1-4 0,0 0 0,1 0 0,-1 4 0,2 0 0,2 0 0,-1 0 0,5 0 0,0 0 0,4 0 0,0-4 0,0 0 0,-4-1 0,0 2 0,-5 1 0,1-1 0,-2 1 0,-7 1 0,-2-3 0,-3 3 0,-6-4 0,-1 5 0</inkml:trace>
  <inkml:trace contextRef="#ctx0" brushRef="#br0" timeOffset="110">22659 13545 7777,'8'6'0,"-1"-2"0,1 1 0,3-1 0,4 0 0,1-4 0,3 0 0,-4 0 0,5 0 0,-1 0 0,-1 0 0,1 0 0,0-4 0,4 0 0,0 1 0,0 3 0,-4 0 0,0 0 0,0 0 0,-1 0 0,2-4 0,-5 0 0,4 0 0,-4 4 0,1 0 0,-5-5 0,0-1 0</inkml:trace>
  <inkml:trace contextRef="#ctx0" brushRef="#br0" timeOffset="111">23356 13659 7777,'0'-7'0,"0"-1"0,0 1 0,0-5 0,0-1 0,0-2 0,3 1 0,1-5 0,1 1 0,-1-1 0,-1-2 0,4 2 0,-4-7 0,1 0 0,-3-2 0,-1 1 0,0-2 0,0-5 0,0 3 0,0 1 0,0 4 0,0 0 0,0 2 0,0 1 0,0 1 0,0 3 0,0 3 0,0 4 0,0 6 0,0-4 0,0 9 0,0 6 0,0 7 0,5 6 0,0 4 0,3-3 0,6 7 0,-3 5 0,3 2 0,-3 1 0,5-2 0,-1 2 0,0-2 0,-3 6 0,-1-6 0,0-2 0,0-3 0,-4 3 0,3-5 0,-2 2 0,1-3 0,-2-1 0,4 0 0,-10-5 0,8 2 0,-5-5 0,4 0 0,-6-8 0,4 2 0,-2-6 0,-3 3 0,3-3 0,-3-1 0,-1 3 0,-5-10 0,-1 3 0,-6-8 0,1 4 0</inkml:trace>
  <inkml:trace contextRef="#ctx0" brushRef="#br0" timeOffset="112">23321 13522 7777,'13'0'0,"2"0"0,2 0 0,2 0 0,2-4 0,-2 1 0,-2-1 0,-2 4 0,3 0 0,1 0 0,-3 0 0,0 0 0,0 0 0,-1 0 0,1 0 0,0-5 0,2-2 0</inkml:trace>
  <inkml:trace contextRef="#ctx0" brushRef="#br0" timeOffset="113">23835 13043 7777,'2'-12'0,"1"1"0,4-3 0,4 2 0,6 4 0,2 8 0,-3 0 0,-1 0 0,-6 5 0,-1 2 0,-4 6 0,3 6 0,1 5 0,3 10 0,0 2 0,-4 2 0,3 3 0,-2 4 0,1-3 0,-2 0 0,0 0 0,-3 4 0,-3-1 0,3 1 0,-4-2 0,-4-2 0,1 0 0,-4-8 0,-1 6 0,-3-10 0,-6 2 0,-2-6 0,-2-6 0,-2 1 0</inkml:trace>
  <inkml:trace contextRef="#ctx0" brushRef="#br1" timeOffset="114">4100 15178 7953,'-11'0'19,"-1"0"-15,6 0-3,1 0-1,5 0 0,5 0 0,-3 0 0,6 0 0,-5 0 0,7 0 0,-8 0 0,6 0 0,-6 0 0,9 0 0,-4 0 0,3 0 0,2 0 0,4 0 0,3 0 0,2-1 0,-2-3 0,1 2 0,-5-6 0,5 4 0,0-3 0,0 3 0,-1-4 0,-3 6 0,-4-2 0,-5 3 0,1 1 0,-5 0 0,2 5 0,-5 2 0,-5 3 0,-2 2 0</inkml:trace>
  <inkml:trace contextRef="#ctx0" brushRef="#br1" timeOffset="115">4089 15338 7977,'11'0'0,"1"0"0,3 0 0,0 0 0,5 0 0,-1 0 0,0 0 0,4 0 0,-3 0 0,7 0 0,1 0 0,-1 0 0,1-4 0,-2 1 0,-3-5 0,0 4 0,-1 0 0,-7 4 0,4 0 0,-4 0 0,5 0 0,-2-5 0,5-1 0</inkml:trace>
  <inkml:trace contextRef="#ctx0" brushRef="#br1" timeOffset="116">4934 15110 7911,'0'-8'0,"0"1"0,-4-1 0,0-3 0,0 3 0,4 0 0,0 5 0,0-5 0,0 5 0,0-2 0,0 5 0,0 5 0,0 3 0,-3 3 0,-1 5 0,0 0 0,4 3 0,-4 8 0,0-1 0,1 2 0,3 3 0,5-5 0,2 5 0,0-4 0,0 3 0,1-5 0,3 2 0,1-3 0,-1-1 0,0 0 0,1 0 0,-1 0 0,1-1 0,-1-3 0,1 0 0,-5-5 0,1 2 0,-6 0 0,2-1 0,-3 1 0,-1-5 0,0 0 0,-1-4 0,-3-3 0,3-3 0,-9-1 0,5-5 0,-3-3 0,3-3 0,5-4 0,0-3 0,0-5 0</inkml:trace>
  <inkml:trace contextRef="#ctx0" brushRef="#br1" timeOffset="117">4820 15155 7885,'0'-17'0,"0"1"0,0 3 0,0-3 0,6 4 0,5-4 0,2 4 0,6 0 0,-4 1 0,4-1 0,0 2 0,4 3 0,4-3 0,0 2 0,0 3 0,0 1 0,-2 3 0,6 1 0,-6 0 0,2 0 0,-3 1 0,-1 3 0,-5 2 0,-3 6 0,-2 0 0,-2 4 0,-3-3 0,-1 7 0,-4 0 0,1 6 0,-12 0 0,-3 4 0,-10-3 0,-2 3 0,-3-4 0,-5 0 0,2-7 0,2-3 0,7-4 0,-3 0 0,4-6 0,0-2 0,3-3 0,4-1 0,1 0 0,-1 0 0,5-4 0,-1 1 0,6-6 0,-2 1 0,3 3 0,1-10 0,0 2 0</inkml:trace>
  <inkml:trace contextRef="#ctx0" brushRef="#br1" timeOffset="118">5699 14779 7970,'0'-7'0,"0"1"0,0 2 0,-5 3 0,2-3 0,-4 8 0,-1-2 0,-3 6 0,-4 3 0,-1 5 0,-4 5 0,1 2 0,-3 1 0,0 7 0,3 0 0,-1 7 0,3-1 0,-2 5 0,2-4 0,6 4 0,-1-1 0,1 1 0,5 2 0,2-2 0,2-3 0,2-1 0,6-2 0,1-2 0,7-5 0,1-2 0,6-3 0,-2-1 0,2-2 0,2-2 0,5 2 0,2-6 0,2 0 0,-1-3 0,-3-1 0,-6 0 0,-3 1 0,1-1 0,-7-1 0,3-2 0,-4-2 0,0-2 0,-5-3 0,1 3 0,-5 3 0,7-6 0,-9 4 0,4-5 0,-10-5 0,-1-1 0</inkml:trace>
  <inkml:trace contextRef="#ctx0" brushRef="#br1" timeOffset="119">6042 15018 7931,'6'-7'0,"-2"-1"0,-3 6 0,0-7 0,3 5 0,-3 0 0,4 4 0,-6 1 0,-3 3 0,2 3 0,-6 4 0,4 2 0,-3 2 0,-1 3 0,-3 5 0,-1-1 0,1 1 0,1 1 0,2 3 0,-2-2 0,2 6 0,2-5 0,-2 5 0,6-4 0,-2 3 0,-1-5 0,1 2 0,0-4 0,4-4 0,0 1 0,0-5 0,2 1 0,2-5 0,-3 1 0,3-1 0,-3 0 0,-1 1 0,0-6 0,0 4 0,0-8 0,0 3 0,-5-10 0,-2-2 0</inkml:trace>
  <inkml:trace contextRef="#ctx0" brushRef="#br1" timeOffset="120">6236 15098 7931,'0'-7'0,"0"-1"0,0 4 0,0-3 0,0 4 0,0-3 0,0 2 0,-1 3 0,-3-3 0,1 7 0,-4 0 0,0 6 0,0-1 0,-2 3 0,5 4 0,-4 3 0,4 5 0,-1 0 0,2 0 0,1 3 0,-1 1 0,-3 4 0,3-5 0,-2 1 0,1-4 0,3-2 0,-3-2 0,2 3 0,2-3 0,-3-3 0,-1 0 0,0-4 0,4 0 0,0-1 0,0-5 0,0 0 0,0-6 0,-5-6 0,-1 0 0</inkml:trace>
  <inkml:trace contextRef="#ctx0" brushRef="#br1" timeOffset="121">5825 15384 7931,'1'-8'0,"3"1"0,2 0 0,5 0 0,5-2 0,-1 5 0,5-5 0,-1 2 0,-1-4 0,1 0 0,0 0 0,4-1 0,4 1 0,-1-1 0,5 1 0,-5-1 0,1-3 0,-4 0 0,0 1 0,0 6 0,-6-2 0,-1 3 0,-4 0 0,0 0 0,-6 4 0,-1-2 0,-5 5 0,0 0 0,-5 5 0,-1 1 0</inkml:trace>
  <inkml:trace contextRef="#ctx0" brushRef="#br1" timeOffset="122">5836 15555 7874,'6'-5'0,"5"4"0,-4-3 0,3-1 0,2 1 0,-1-1 0,1 1 0,-5 3 0,1-3 0,3-1 0,4 1 0,-3-1 0,-5 1 0,5 3 0,3-3 0,0-1 0,-3 1 0,-1-3 0,1 3 0,-1-4 0,0 5 0,5-5 0,-1 4 0,1-3 0,0 3 0,-4-5 0,4 1 0,-2 2 0,1-2 0,3 1 0,4-5 0</inkml:trace>
  <inkml:trace contextRef="#ctx0" brushRef="#br1" timeOffset="123">6441 15064 7912,'5'-6'0,"-3"-4"0,3 7 0,-5-5 0,5 6 0,-4-3 0,4 5 0,-5 0 0,0 5 0,0 3 0,0 2 0,0 1 0,0 4 0,0 1 0,0 4 0,0-1 0,0-1 0,0 1 0,0 0 0,0 4 0,0-1 0,0 1 0,0 0 0,0 0 0,1-1 0,3-3 0,-2 1 0,1-5 0,0 4 0,1-4 0,-3 1 0,3-5 0,-3 0 0,-1 1 0,0-5 0,0 1 0,5-5 0,-4 7 0,4-9 0,-5 4 0,0-4 0,0 3 0,0-3 0,-5 5 0,-1-6 0</inkml:trace>
  <inkml:trace contextRef="#ctx0" brushRef="#br1" timeOffset="124">6727 15087 7824,'0'-11'0,"0"-1"0,0 1 0,0 3 0,0 0 0,0 5 0,0-5 0,0 6 0,0-4 0,0 6 0,0 9 0,0 3 0,-1 8 0,-3 3 0,3 0 0,-3 3 0,4 2 0,4-1 0,-2 5 0,6-2 0,-1-1 0,5 2 0,-1-2 0,1 1 0,-6 0 0,-2-4 0,1-2 0,-1 3 0,-1-7 0,-3-1 0,0-5 0,0 2 0,0-4 0,0 0 0,-3-5 0,-1 1 0,0-6 0,4 3 0,0-5 0,-5 0 0,-1-5 0,-6-1 0</inkml:trace>
  <inkml:trace contextRef="#ctx0" brushRef="#br1" timeOffset="125">6384 15430 7917,'8'-5'0,"-1"-3"0,5 2 0,3-2 0,5 4 0,-1-3 0,1 4 0,2-1 0,-1-1 0,5 1 0,3-3 0,2 3 0,-2-1 0,2 1 0,-6 3 0,2-3 0,-5 3 0,-3 1 0,-2 0 0,-6 0 0,6 0 0,1 0 0</inkml:trace>
  <inkml:trace contextRef="#ctx0" brushRef="#br1" timeOffset="126">7424 14973 7938,'0'-7'0,"0"2"0,0 4 0,0-3 0,0 3 0,0-4 0,-2 5 0,-2 0 0,3 0 0,-5 1 0,2 3 0,-2 2 0,-6 6 0,1-1 0,-1 1 0,1-1 0,-2 0 0,-2 1 0,2-1 0,-2 1 0,3-1 0,0 1 0,1-1 0,-1 0 0,5 0 0,-1-4 0,0 3 0,-2-7 0,3 4 0,-2-3 0,5 4 0,-1-4 0,1 3 0,3-4 0,-9 7 0,8-4 0,-3 6 0,5-5 0,0 1 0,2-4 0,1 3 0,0-4 0,5 1 0,-1-2 0,5 2 0,-1-3 0,0 3 0,6-3 0,2-1 0,3 0 0,0 0 0,1 0 0,0 0 0,-4 0 0,0 0 0,-4 0 0,4 0 0,-8 0 0,0 0 0,-2 0 0,-3 0 0,-1 6 0,-6-5 0,-3 3 0,-7 2 0,-7 0 0</inkml:trace>
  <inkml:trace contextRef="#ctx0" brushRef="#br1" timeOffset="127">7892 14996 7938,'0'-12'0,"5"1"0,-4 4 0,4 2 0,-5 5 0,0 2 0,0 1 0,0 5 0,0 7 0,0-1 0,0 5 0,0 4 0,0 4 0,-4-1 0,1-3 0,-1 4 0,4 0 0,0 3 0,0-3 0,0 3 0,0-3 0,0-1 0,0-3 0,0-4 0,0 0 0,0-5 0,0 1 0,0-2 0,0-1 0,0-1 0,0-5 0,0-1 0,0-5 0,5-5 0,-4-1 0,4-5 0</inkml:trace>
  <inkml:trace contextRef="#ctx0" brushRef="#br1" timeOffset="128">8075 15098 7938,'0'-17'0,"0"1"0,0 2 0,0-1 0,3 3 0,1-4 0,1 7 0,-1 2 0,-3 3 0,3-4 0,-3 6 0,-1-3 0,0 15 0,-1-1 0,-3 10 0,3 0 0,-3 4 0,-1 3 0,1 1 0,1 7 0,3-3 0,0 4 0,0-4 0,0 0 0,0 0 0,0-1 0,0-7 0,3 1 0,1-8 0,4-1 0,-4-4 0,3-3 0,-3-1 0,0-4 0,-4 2 0,0-5 0,-5 0 0,-2 0 0,-4 0 0</inkml:trace>
  <inkml:trace contextRef="#ctx0" brushRef="#br1" timeOffset="129">7755 15395 7868,'0'-11'0,"0"5"0,5-5 0,2 4 0,4 0 0,0 0 0,4 3 0,0-4 0,2 2 0,-2-2 0,2-2 0,2 3 0,4-5 0,-1-3 0,1 2 0,4-2 0,2-3 0,2-1 0,-2 2 0,1-2 0,-4 5 0,0-2 0,2 0 0,-1 1 0,-6-1 0,-5 5 0,1 0 0,-5 3 0,-1 0 0,-4 6 0,-13 2 0,0 6 0</inkml:trace>
  <inkml:trace contextRef="#ctx0" brushRef="#br1" timeOffset="130">7823 15532 7923,'5'-6'0,"-2"1"0,5 5 0,-5-4 0,5 0 0,0-1 0,3 1 0,0 3 0,1-3 0,1-1 0,2 1 0,-1-3 0,5 3 0,-4-5 0,4 2 0,0 0 0,4 0 0,0 0 0,0 0 0,-1-3 0,1 3 0,0-4 0</inkml:trace>
  <inkml:trace contextRef="#ctx0" brushRef="#br1" timeOffset="131">8486 15041 7922,'-7'-5'0,"2"-1"0,10 0 0,2 0 0,0 8 0,1 2 0,-6 3 0,2 8 0,-1-1 0,1 5 0,-3 0 0,3 4 0,-3 0 0,-1 0 0,0 0 0,0 0 0,0-1 0,0 1 0,1 0 0,3 0 0,-3-4 0,3 0 0,-1-5 0,0 1 0,-1-2 0,2-2 0,2 1 0,0-1 0,1-4 0,-2-2 0,-5-5 0,-5-5 0,-2-2 0</inkml:trace>
  <inkml:trace contextRef="#ctx0" brushRef="#br1" timeOffset="132">8314 15053 7870,'0'-12'0,"0"1"0,0-1 0,5 5 0,3-1 0,6 6 0,1-2 0,0-1 0,-3 1 0,-1 0 0,1 4 0,3 0 0,0 0 0,7 0 0,1 0 0,-1 0 0,5 0 0,2 0 0,2 0 0,-2 0 0,1 0 0,0-1 0,0-3 0,3-2 0,-4-6 0</inkml:trace>
  <inkml:trace contextRef="#ctx0" brushRef="#br1" timeOffset="133">9125 14779 7852,'0'-8'0,"0"0"0,2 6 0,1-2 0,0 1 0,4 0 0,-4 1 0,2-1 0,-5 6 0,0 4 0,0 4 0,0 2 0,0 2 0,-1 3 0,-3 5 0,-1 1 0,-3 2 0,-1 4 0,6 4 0,-5 1 0,4 4 0,-3-4 0,3 3 0,-1 3 0,1 1 0,3-3 0,-3-1 0,3 0 0,1-4 0,5 2 0,2-9 0,3-1 0,2-3 0,-1-4 0,1 0 0,-1-5 0,1 1 0,-5-2 0,1-2 0,-1 1 0,5-1 0,-6-3 0,-2-1 0,-3-4 0,-1 7 0,-1-9 0,-3 3 0,3-3 0,-9-1 0,8-10 0,-3-2 0</inkml:trace>
  <inkml:trace contextRef="#ctx0" brushRef="#br1" timeOffset="134">9319 15144 7832,'7'-11'0,"-3"-1"0,-3 1 0,-1-1 0,1 2 0,3 3 0,-3 2 0,4 5 0,-10 0 0,0 5 0,-2 2 0,-4 5 0,4 3 0,0 3 0,0 4 0,4 0 0,-1-3 0,3 6 0,1-2 0,0 3 0,0-3 0,5-2 0,3-2 0,2 1 0,1-4 0,5 3 0,-1-4 0,5-4 0,-1-3 0,3-5 0,1 0 0,5-1 0,2-2 0,3-5 0,1-3 0,1-6 0,-1-1 0,0-6 0,0 2 0,-4-2 0,-4-2 0,-3 0 0,-4 0 0,-4 0 0,-7 1 0,-3-1 0,-5 0 0,-1 0 0,-3 0 0,-5 0 0,-10 1 0,2-1 0,-9 0 0,-1 1 0,-7 3 0,0 4 0,-1 7 0,0 3 0,-3 5 0,2 2 0,-2 1 0,6 0 0,2 5 0,5 0 0,-2 8 0,4-4 0,4 4 0,-2 1 0,8-4 0,-4 4 0</inkml:trace>
  <inkml:trace contextRef="#ctx0" brushRef="#br1" timeOffset="135">9285 15213 7832,'-5'6'0,"4"4"0,-4-9 0,10 8 0,2-5 0,0 0 0,0-4 0,2 0 0,7 0 0,-3 0 0,6 0 0,1 0 0,2 0 0,1 0 0,0 0 0,4 0 0,-1 0 0,5 0 0,-5 0 0,5-1 0,-4-3 0,-2 3 0,-6-3 0,3-1 0,-3 1 0,-3 0 0,-1 4 0,3-5 0,0-1 0</inkml:trace>
  <inkml:trace contextRef="#ctx0" brushRef="#br1" timeOffset="136">10073 15201 7802,'-6'-11'0,"2"1"0,8 2 0,2-2 0,6 9 0,-1-10 0,-3 10 0,-1-3 0,-3 3 0,4 1 0,-4 0 0,3 0 0,1 0 0,3 0 0,1 0 0,-1 0 0,2 0 0,2 0 0,-1 0 0,5 0 0,-5 0 0,1 0 0,-2 0 0,-2 0 0,1 0 0,-1 0 0,-5-5 0,-1 4 0,-5-4 0</inkml:trace>
  <inkml:trace contextRef="#ctx0" brushRef="#br1" timeOffset="137">10028 15293 7802,'0'6'0,"1"-1"0,3-5 0,2 0 0,5 0 0,5 0 0,-1 0 0,5 0 0,-1 0 0,-1 0 0,1 0 0,0 0 0,4 0 0,0-1 0,0-3 0,-4 1 0,0-4 0,-2 3 0,2-4 0,-2 5 0,-6-5 0,1 5 0,-1-7 0,1 4 0</inkml:trace>
  <inkml:trace contextRef="#ctx0" brushRef="#br1" timeOffset="138">10599 14950 7864,'0'-15'0,"0"-1"0,0-3 0,0 4 0,3 4 0,1 3 0,0 6 0,-4-3 0,-1 5 0,-3 0 0,1 1 0,-4 3 0,3 6 0,-4 5 0,5 7 0,-5 0 0,5 1 0,0 4 0,1 2 0,2 2 0,0 0 0,0 0 0,4 2 0,0-3 0,4 2 0,-5-2 0,6 2 0,-1-5 0,-2-4 0,2-4 0,-6-5 0,2 1 0,-1-4 0,0-3 0,-1 2 0,3-9 0,-5 4 0,0-10 0,0-1 0</inkml:trace>
  <inkml:trace contextRef="#ctx0" brushRef="#br1" timeOffset="139">10450 14938 7864,'14'-17'0,"-3"1"0,0 0 0,4 1 0,-1 0 0,5 3 0,-4 1 0,4-1 0,-5 6 0,1 2 0,2 3 0,-2 1 0,4 0 0,-4 0 0,6 0 0,-2 0 0,2 0 0,2 0 0,-1 0 0,-3 0 0,2 1 0,-2 3 0,-2-3 0,-2 3 0,-4-1 0,-3 0 0,1 0 0,-5 5 0,0-5 0,-4 5 0,-7-2 0,-4 2 0,-6 5 0,-6-6 0,-5 10 0,-2-6 0,1 3 0,-2-3 0,2 1 0,-1-1 0,3-1 0,8-2 0,-1 2 0,5-2 0,-1 2 0,10 1 0,1 1 0,10-2 0,3-2 0,6 1 0,1-6 0,6 2 0,2-1 0,1-3 0,7 3 0,-6-1 0,2 1 0,1-2 0,-2 6 0,5-2 0,-5 2 0,1 2 0,-4-3 0,-5 4 0,-3 0 0,-2 0 0,-2 1 0,-5-1 0,-2 1 0,-3 0 0,-1 4 0,-1-2 0,-3 5 0,-3-4 0,-8 4 0,-8-4 0,-8 4 0,2-4 0,-1 4 0,-5-5 0,-3 2 0,5-5 0,7-3 0,3-2 0,4-2 0,2-3 0,6 3 0,-1-3 0,2-2 0,3-3 0,2-2 0,5-6 0,0-4 0,0-2 0</inkml:trace>
  <inkml:trace contextRef="#ctx0" brushRef="#br1" timeOffset="140">10964 14642 7891,'1'-12'0,"3"1"0,-3 4 0,6 2 0,-3 5 0,2 0 0,7 7 0,2 4 0,-1 2 0,5 6 0,-4 0 0,4 4 0,0 5 0,4 2 0,0 3 0,0 1 0,-4 2 0,0 2 0,-7-1 0,0 5 0,-2 1 0,-6 6 0,0-3 0,-4 0 0,-2 3-123,-2-3 1,-2 1 122,-5-5 0,3-1 0,0-6 0,1 2 0,-2-13 0,0 2 0,0-2 0,2-1 0</inkml:trace>
  <inkml:trace contextRef="#ctx0" brushRef="#br1" timeOffset="141">11615 14779 7902,'-11'0'0,"3"0"0,0 0 0,6-2 0,-2-1 0,1 1 0,0-2 0,1 3 0,-3 1 0,5 9 0,0 2 0,0 9 0,0-1 0,0 7 0,0 5 0,0 3 0,0 4 0,4-2 0,0 2 0,4-4 0,-5-4 0,6 2 0,-1-5 0,-2-1 0,2-3 0,-2-1 0,2-3 0,2-3 0,-2-4 0,-3-1 0,-2 1 0,0-5 0,1 1 0,-3-4 0,3 3 0,-3-4 0,-6 2 0,-1-5 0,-6 0 0,1-5 0,-1-2 0</inkml:trace>
  <inkml:trace contextRef="#ctx0" brushRef="#br1" timeOffset="142">11512 14790 7977,'12'-11'0,"3"-5"0,0 1 0,7-1 0,1 0 0,1 4 0,6-3 0,-1 2 0,2 1 0,0 2 0,-4 3 0,0-2 0,-4 5 0,-2 0 0,-2 4 0,-2 0 0,-6 0 0,1 0 0,-1 0 0,-5 5 0,-2 3 0,-3-2 0,-1 2 0,0 3 0,0 4 0,-5 2 0,-2-2 0,-9 3 0,-3 5 0,-3 0 0,-5-1 0,-1 0 0,-2-3 0,-2 1 0,5-4 0,-2-1 0,6-4 0,0 1 0,12-1 0,-3-5 0,13-1 0,-4 1 0,5 0 0</inkml:trace>
  <inkml:trace contextRef="#ctx0" brushRef="#br1" timeOffset="143">12209 14642 7882,'-8'0'0,"1"0"0,-1-6 0,0 5 0,1-3 0,3 3 0,-4 1 0,5 1 0,-5 3 0,0-1 0,-3 4 0,0 5 0,-1 3 0,1 7 0,-1 0 0,2 3 0,3 5 0,-2 6 0,5 5 0,-4 0 0,4 1 0,1 4 0,3 3 0,0 1 0,0-5 0,0-3 0,0 0 0,3-6 0,1-2 0,5-1 0,-1-7 0,2 1 0,1-4 0,1-4 0,-1 0 0,1-5 0,-1 1 0,0-6 0,1-1 0,0-6 0,4 2 0,-7-3 0,2-1 0,-2 0 0,-3-5 0,4-1 0,-3-6 0</inkml:trace>
  <inkml:trace contextRef="#ctx0" brushRef="#br1" timeOffset="144">12472 14916 7934,'0'-12'0,"-4"1"0,0-1 0,0 1 0,3 1 0,-3 2 0,2 3 0,-6 5 0,4 0 0,-3 0 0,-1 1 0,-4 3 0,-3 3 0,0 4 0,0 7 0,3 5 0,-3 1 0,0 6 0,1 1 0,6 3 0,-1-1 0,6-3 0,-1 2 0,4-5 0,1 3 0,3-3 0,2-2 0,6-6 0,4-2 0,3-6 0,3-1 0,1-2 0,5-3 0,2-5 0,3-1 0,1-3 0,1-2 0,-1-6 0,-1-4 0,-3-3 0,-2-3 0,-5-1 0,-5 0 0,-3 0 0,-4 2 0,-3 2 0,-3-7 0,-5 4 0,0-4 0,0 3 0,-6 1 0,-6-1 0,-4-4 0,-7 0 0,0 2 0,0 6 0,0-1 0,1 5 0,-2 3 0,-3 4 0,3 6 0,-3-2 0,4 4 0,4 4 0,-6 2 0,2 6 0,-2 4 0,2 2 0</inkml:trace>
  <inkml:trace contextRef="#ctx0" brushRef="#br1" timeOffset="145">12255 15110 7934,'6'5'0,"-1"-4"0,0 8 0,3-5 0,3 0 0,4-4 0,-1 0 0,5 0 0,0-2 0,4-1 0,4 1 0,0-2 0,4-1 0,0 2 0,-2-5 0,1 4 0,-6-3 0,-1 3 0,-1-1 0,-7 1 0,0 3 0,-3-3 0,-1 3 0,1-5 0,-1 0 0</inkml:trace>
  <inkml:trace contextRef="#ctx0" brushRef="#br1" timeOffset="146">13008 15064 7865,'-6'-5'0,"-4"4"0,10-8 0,0 5 0,1-1 0,7 1 0,1 3 0,6-3 0,-2 2 0,2-2 0,-3 3 0,0-3 0,1 2 0,2 2 0,-3 0 0,4 0 0,1 0 0,3 0 0,-3 0 0,2 0 0,-1-1 0,1-3 0,1 3 0,-4-3 0,-1 3 0,-4 1 0,1-5 0,-1 4 0,-5-4 0,-6 5 0,-6 0 0</inkml:trace>
  <inkml:trace contextRef="#ctx0" brushRef="#br1" timeOffset="147">12986 15201 7854,'1'7'0,"3"-4"0,2-1 0,5-2 0,6 0 0,2 0 0,2-2 0,2-1 0,1 0 0,3-5 0,-2 5 0,6-5 0,-6 4 0,2-3 0,-2 0 0,2 0 0,-3-2 0,3 5 0,-3-5 0,-1 3 0</inkml:trace>
  <inkml:trace contextRef="#ctx0" brushRef="#br1" timeOffset="148">13682 14756 7859,'-5'-7'0,"-1"-3"0,-1 9 0,-3-4 0,9 6 0,-3 3 0,3 6 0,1 5 0,0 9 0,0-1 0,0 8 0,0-1 0,0 3 0,0 1 0,1 1 0,3-1 0,2 0 0,6 1 0,-1-6 0,1-3 0,-1-3 0,0-4 0,-3 2 0,0-6 0,-5 0 0,5-4 0,-5-4 0,2 3 0,-5-9 0,-5 4 0,-7-5 0,-6 0 0</inkml:trace>
  <inkml:trace contextRef="#ctx0" brushRef="#br1" timeOffset="149">13499 14859 7878,'0'-17'0,"0"4"0,0-2 0,0 2 0,0 2 0,9 3 0,3 1 0,6-1 0,-3-3 0,5 3 0,-1 1 0,6 3 0,2-4 0,0 6 0,-4-2 0,-2 2 0,-2 2 0,2 0 0,-6 0 0,4 2 0,-4 2 0,0-2 0,-3 6 0,-5-4 0,1 3 0,-6 1 0,4 3 0,-6 1 0,0-1 0,-6-1 0,-1-2 0,-7 2 0,-1-2 0,-2 2 0,2 1 0,2-1 0,-2-2 0,-2 2 0,2-2 0,4-3 0,3-1 0,1 1 0,-5-2 0,5 1 0,-1-4 0,5 0 0,-2 5 0,5-3 0,2 6 0,1-4 0,8 4 0,4-4 0,5 5 0,-1-2 0,4 0 0,4 0 0,-2-3 0,5 4 0,-3-2 0,4 2 0,-2 2 0,1-3 0,-1 3 0,-2 2 0,-8-1 0,0 1 0,-2-1 0,-6 1 0,-2 3 0,-9 0 0,0 4 0,0-4 0,-10 2 0,-5-2 0,-7-1 0,-5 5 0,-2-5 0,-5 1 0,-4-2 0,0-2 0,1-1 0,6-2 0,4 1 0,4-5 0,1 0 0,3-4 0,6-2 0,6-2 0,4-2 0,-1-5 0,3-1 0,1 1 0,0-6 0,0 0 0</inkml:trace>
  <inkml:trace contextRef="#ctx0" brushRef="#br1" timeOffset="150">13933 14562 7896,'7'-5'0,"-1"2"0,-2-5 0,-2 6 0,6-2 0,0 3 0,3 1 0,4 5 0,1 2 0,4 4 0,-1 0 0,6 2 0,2 2 0,5 3 0,-2 5 0,3 1 0,1 2 0,-3 0 0,-1 4 0,-1 1 0,2 3 0,-2 1 0,-2 3 0,-3 3-144,3 5 0,-8-4 144,-4 0 0,-4-2 0,-3 2 0,-3 2 0,-5-2 0,-5 3 0,-3 0 0,-6 0 0,-1-3 0,-9-3 0,1-5 0,-1 3 0,0-3 0,-4-4 0,-1-5 0</inkml:trace>
  <inkml:trace contextRef="#ctx0" brushRef="#br1" timeOffset="151">14996 14836 7868,'-8'0'0,"0"0"0,6 0 0,-3 0 0,5 5 0,0 2 0,0 4 0,0 0 0,4 4 0,-1 0 0,5 7 0,-4 1 0,1 0 0,-1 3 0,-2 0 0,6 0 0,-6-3 0,2 0 0,-1 0 0,1-4 0,-3-3 0,3 0 0,-3-4 0,-1 0 0,0-1 0,0 1 0,0-6 0,0-1 0,0-5 0,0-5 0,0-1 0</inkml:trace>
  <inkml:trace contextRef="#ctx0" brushRef="#br1" timeOffset="152">14767 15098 7868,'-6'0'0,"1"-5"0,10 4 0,2-3 0,5-1 0,3 1 0,4 1 0,8 3 0,-1-4 0,9 0 0,-2-5 0,9 1 0,-6 2 0,2-2 0,-2 5 0,-2-5 0,-5 4 0,-2-3 0,-3 4 0,-1-1 0,-5-2 0,3 0 0,-3-6 0</inkml:trace>
  <inkml:trace contextRef="#ctx0" brushRef="#br1" timeOffset="153">15521 14744 7837,'-1'-10'0,"-3"3"0,3 1 0,-4 1 0,5 4 0,0 6 0,0 3 0,0 7 0,-4 3 0,0 1 0,0 2 0,4 2 0,0 0 0,0 0 0,1 5 0,3 2 0,-3 2 0,3-1 0,1 2 0,-1-3 0,4-1 0,-4 2 0,1-6 0,-2 2 0,-1-3 0,2-1 0,-2-6 0,2-1 0,-3-4 0,3 0 0,-2-6 0,2-2 0,-2-3 0,3-1 0,0 0 0,-4-5 0,3-3 0,-3-2 0,-1-1 0,0-1 0,0-4 0,0-2 0</inkml:trace>
  <inkml:trace contextRef="#ctx0" brushRef="#br1" timeOffset="154">15464 14699 7874,'0'-12'0,"0"0"0,0-4 0,0 7 0,0-2 0,5 3 0,3 1 0,3 0 0,4 4 0,3 0 0,5-5 0,1 6 0,3-2 0,0 3 0,4 1 0,1 0 0,-6 0 0,5 0 0,-5 0 0,1 0 0,-4 0 0,-5 5 0,-3 3 0,-4-2 0,-3 2 0,-3-1 0,-5 5 0,-6 3 0,-6 0 0,-6 5 0,-8-1 0,-3 3 0,-6 1 0,1 2 0,0-2 0,0 2 0,-1-6 0,6-2 0,2-2 0,8-3 0,4-5 0,3-2 0,5-5 0,7-5 0,7-1 0</inkml:trace>
  <inkml:trace contextRef="#ctx0" brushRef="#br1" timeOffset="155">16161 14390 7964,'-12'0'0,"4"2"0,1 1 0,4-1 0,-6 4 0,6-2 0,-5-2 0,4 6 0,-3-4 0,3 3 0,0 1 0,4 3 0,-4 2 0,0 2 0,-3 4 0,3 8 0,-5 2 0,1 5 0,-2 6 0,-1 2 0,-4 2 0,-1 2 0,-3-2 0,4-2 0,0 2 0,4-2 0,-1-2 0,1-2 0,4-3 0,4 0 0,1-1 0,2 0 0,2-3-3,1-1 1,7-5-3,6 2 0,4-3 0,-1-1 1,-1-1 0,1-3 0,0 1 0,4-5 1,-2-1-1,-2-6 1,3 1 1,-3-6 0,-1 5 0,1-4 1,-5 0-1,1-4 1,-2 0 0,-2 0 1,-5 0 0,-6-5 0,-6-2 0</inkml:trace>
  <inkml:trace contextRef="#ctx0" brushRef="#br1" timeOffset="156">16503 14607 7839,'-11'0'0,"3"0"0,1 0 0,4 0 0,-2 0 0,5 7 0,0 4 0,0 2 0,0 6 0,1 1 0,3 7 0,-1 2 0,4 5 0,-4 0 0,0 1 0,-1-1 0,-2 0 0,0 0 0,0 1 0,0-5 0,0 1 0,-4-2 0,0 1 0,-3-2 0,3-5 0,-1-4 0,1 0 0,1-6 0,-4-2 0,4 1 0,-2-6 0,5 0 0,1-2 0,3-8 0,2-7 0,6-7 0</inkml:trace>
  <inkml:trace contextRef="#ctx0" brushRef="#br1" timeOffset="157">16617 14767 7855,'0'-19'0,"0"0"0,0 5 0,0-1 0,2 2 0,1 2 0,3 3 0,1 1 0,2 3 0,-5-4 0,1 6 0,-1-2 0,-3 4 0,3 4 0,-3 3 0,-1 8 0,0 4 0,0 8 0,0 2 0,0 6 0,0-1 0,0 0 0,-4 0 0,0 1 0,-3-1 0,3 0 0,0-5 0,4-2 0,0-4 0,0-4 0,0-3 0,0-4 0,0-1 0,1-1 0,3-2 0,-2-3 0,3-5 0,-5 0 0</inkml:trace>
  <inkml:trace contextRef="#ctx0" brushRef="#br1" timeOffset="158">16343 15018 7855,'-11'7'0,"-1"-2"0,6-5 0,1-5 0,6 0 0,3-3 0,2-1 0,6 5 0,-1-4 0,1 0 0,4 2 0,3-2 0,4 0 0,4-3 0,-2-2 0,6-2 0,3 1 0,4-5 0,4 1 0,-4-1 0,0-1 0,-4 5 0,-1-4 0,-2 3 0,-7 1 0,-5 4 0,-7 3 0,0 1 0,-6 4 0,-6-2 0,-10 5 0,-3 5 0,-9 1 0</inkml:trace>
  <inkml:trace contextRef="#ctx0" brushRef="#br1" timeOffset="159">16286 15121 7900,'12'0'0,"-1"0"0,0 0 0,1 0 0,-5 0 0,1 0 0,0 0 0,3 0 0,-3 0 0,-1 0 0,2-1 0,6-3 0,-1 2 0,5-6 0,-3 4 0,3-3 0,0-1 0,4-3 0,-4 0 0,0 4 0,0-3 0,4 2 0,-4-2 0,0-2 0,-5 1 0,7 0 0,-3-1 0</inkml:trace>
  <inkml:trace contextRef="#ctx0" brushRef="#br1" timeOffset="160">16971 14584 7855,'-11'0'0,"0"-1"0,-1-3 0,6 3 0,1-4 0,5 5 0,0 0 0,0 5 0,0 3 0,4 7 0,-1 4 0,1 4 0,-4 3 0,0 0 0,0 4 0,0-3 0,0 3 0,0 1 0,0 3 0,-1 0 0,-3 1 0,2-6 0,-6-3 0,5 2 0,0-1 0,1 0 0,2-4 0,0-2 0,0-2 0,2-2 0,1-6 0,0 0 0,5 1 0,-5-4 0,5-1 0,-4-4 0,3 0 0,-4-1 0,2-2 0,0 0 0,-4-2 0,3-1 0,-8-4 0,-2-4 0</inkml:trace>
  <inkml:trace contextRef="#ctx0" brushRef="#br1" timeOffset="161">17120 14767 7849,'6'-19'0,"-2"0"0,-3 1 0,-1-1 0,4 3 0,0 4 0,5 1 0,-8 3 0,3 1 0,-3 4 0,-1-2 0,0 19 0,0 5 0,0 5 0,0-1 0,1 1 0,3 3 0,-3 2 0,3 5 0,-2 2 0,-2 2 0,0-3 0,0 3 0,0-6 0,0-1 0,0-2 0,0 1 0,0-3 0,0-8 0,0 1 0,0-4 0,0-1 0,0-4 0,0 1 0,0-6 0,0-1 0,-2-5 0,-2 0 0,-2 0 0,-5 0 0</inkml:trace>
  <inkml:trace contextRef="#ctx0" brushRef="#br1" timeOffset="162">16891 15007 7849,'-6'-5'0,"2"-3"0,4 2 0,4-2 0,4 6 0,7-2 0,-1-1 0,5 1 0,0-3 0,4 3 0,-2-4 0,-2 4 0,3 0 0,-3 4 0,3-3 0,0-1 0,1-4 0,0 4 0,-1-1 0,-3 2 0,2-4 0,-3-4 0</inkml:trace>
  <inkml:trace contextRef="#ctx0" brushRef="#br1" timeOffset="163">17440 14699 7822,'1'-12'0,"3"1"0,-2-1 0,6 1 0,-4 1 0,3 2 0,-3 3 0,4 5 0,-6-5 0,8 4 0,-5-3 0,3 8 0,2 1 0,-2 2 0,1 4 0,-2-4 0,7 0 0,-2 0 0,2 1 0,-3 3 0,2-3 0,2-1 0,-1 0 0,5 0 0,-4 2 0,4-5 0,-1 1 0,1-1 0,3-3 0,-3 3 0,-3-3 0,-1-1 0,2 0 0,-2 0 0,-3 0 0,-5 0 0,-3-3 0,4-1 0,-6 0 0,-2 4 0,-7 0 0,-5 1 0,-3 3 0,-2-1 0,-2 4 0,-2 1 0,2 3 0,-3-3 0,-1-1 0,4 1 0,0 3 0,0 1 0,-4-1 0,4 1 0,0-1 0,2-3 0,-2-1 0,-2 0 0,6 0 0,-4 0 0,4-4 0,0-1 0,3 3 0,1-5 0,6 0 0,5 0 0,5 0 0,6 0 0</inkml:trace>
  <inkml:trace contextRef="#ctx0" brushRef="#br1" timeOffset="164">17782 14893 7822,'7'0'0,"-2"1"0,-5 3 0,0-3 0,0 4 0,0-5 0,-5 5 0,2-2 0,-5 4 0,-3-3 0,-4 4 0,-2-1 0,2 5 0,-3-1 0,-5 1 0,2-1 0,2 1 0,-6-1 0,2 0 0,-3-3 0,3 0 0,4-2 0,0 2 0,5 1 0,-1-6 0,6 2 0,2-1 0,-1-3 0,2 5 0,1-6 0,5 0 0,0 0 0</inkml:trace>
  <inkml:trace contextRef="#ctx0" brushRef="#br1" timeOffset="165">18205 14642 7862,'0'-8'0,"0"0"0,0 6 0,0-3 0,0 0 0,-1 3 0,-3-1 0,3 6 0,-3 5 0,-1 3 0,1 5 0,-4 1 0,4 6 0,-1 4 0,2 0 0,1 3 0,-2-3 0,-1 3 0,2-3 0,-1 3 0,4-3 0,0-1 0,0-3 0,0-4 0,0 0 0,0-5 0,0 2 0,0-4 0,0 0 0,-5-1 0,-2-1 0,-4-2 0,-1 2 0,1-9 0,0 4 0</inkml:trace>
  <inkml:trace contextRef="#ctx0" brushRef="#br1" timeOffset="166">18330 14664 7851,'4'-11'0,"0"0"0,0 3 0,-4 0 0,0 6 0,0-3 0,-5 5 0,-3 0 0,2 6 0,-2 5 0,2 2 0,-2 6 0,3 0 0,5 4 0,0 0 0,0 0 0,1 3 0,3 1 0,-1 0 0,4-4 0,-4-1 0,1 1 0,-3-4 0,-1 0 0,0-5 0,0 1 0,0-2 0,0-1 0,-4-1 0,0 0 0,-4 0 0,0-4 0,-2 2 0,-2-5 0,1 5 0,-6-3 0,0 6 0</inkml:trace>
  <inkml:trace contextRef="#ctx0" brushRef="#br1" timeOffset="167">18034 14996 7821,'5'-7'0,"1"-3"0,5 2 0,2 2 0,2-1 0,-1-1 0,5-4 0,2 1 0,5 0 0,0-1 0,4 1 0,1-2 0,3-2 0,0 1 0,0-5 0,1 4 0,-1-4 0,0 1 0,0-1 0,-4-1 0,-4 4 0,-7 1 0,-4 4 0,-6 3 0,-1 0 0,-5 6 0,-3-3 0,-8 5 0,-6 4 0,-1-1 0,-6 11 0,4-1 0</inkml:trace>
  <inkml:trace contextRef="#ctx0" brushRef="#br1" timeOffset="168">17999 15178 7809,'-5'7'0,"0"-1"0,-2-2 0,1-3 0,6 4 0,2-5 0,2 0 0,-2 4 0,6 0 0,-5 0 0,5-4 0,0 0 0,3 0 0,6-2 0,2-1 0,-2 0 0,2-5 0,2 1 0,5-5 0,0-3 0,4 0 0,-3-2 0,3 2 0,0 1 0,0-5 0,-1 4 0,-2-4 0,-7 5 0,3-1 0,-8 7 0,7-7 0,-4 2 0</inkml:trace>
  <inkml:trace contextRef="#ctx0" brushRef="#br1" timeOffset="169">18787 14619 7871,'0'-8'0,"0"0"0,5 6 0,2-3 0,4 5 0,-3 5 0,-1 3 0,-4 3 0,1 4 0,-3-1 0,-1 5 0,0 0 0,0 4 0,0 0 0,0 0 0,0 0 0,0-1 0,0 5 0,0 0 0,0-1 0,0-3 0,-4 0 0,0 0 0,1-4 0,3 0 0,-4-5 0,0 1 0,0-2 0,4-2 0,0-4 0,0 3 0,0-9 0,0 4 0</inkml:trace>
  <inkml:trace contextRef="#ctx0" brushRef="#br1" timeOffset="170">18593 14676 7838,'7'-12'0,"-4"1"0,0 0 0,1-1 0,2 1 0,5-1 0,1 5 0,-1-1 0,4 4 0,1-3 0,4 0 0,-1 0 0,3-2 0,0 5 0,1-4 0,0 5 0,5-3 0,3 3 0,2 1 0,1-1 0,0 1 0,0 2 0,-3 0 0,-1 0 0,-4-5 0,2-1 0</inkml:trace>
  <inkml:trace contextRef="#ctx0" brushRef="#br1" timeOffset="171">19461 14390 8049,'6'0'0,"0"0"0,-6 0 0,0 5 0,0 2 0,0 4 0,-6 1 0,5 3 0,-3 0 0,-1 4 0,2-4 0,-1 7 0,4 1 0,-5 0 0,-3 3 0,2 6 0,-2-2 0,6 5 0,-2-9 0,-1 5-3,1-5 1,0 2-7,4-1 0,0-7 1,0 3 1,0 1 1,0 3 0,0-2 3,0-6 0,4 3 2,0-3 1,3-1 0,-3 1 0,0-2 0,-4 2 0,0 2 0,0-6 0,-4 4-2,0-4 1,-3 0-3,3-3 0,-1-1-1,1 1 1,3-5-5,-3 1 1,3-5 1,1 7 3,0-9 1,5 4 3,-4-10 0,9 4 0,-4-4 0</inkml:trace>
  <inkml:trace contextRef="#ctx0" brushRef="#br1" timeOffset="172">19735 14687 7885,'0'-7'0,"0"-1"0,-1 5 0,-3 0 0,2 3 0,-6 3 0,5 4 0,0 4 0,-2 1 0,1-1 0,-4 6 0,4 2 0,-3 2 0,3 2 0,-4 0 0,5 0 0,-3 3 0,3 1 0,1 0 0,-1-5 0,1 1 0,2 0 0,2-4 0,1 0 0,5-5 0,7 1 0,-1-6 0,5-1 0,5-6 0,7 2 0,2-4 0,1-4 0,4-2 0,0-5 0,4-6 0,-4-2 0,0 1 0,-4-1 0,-4 0 0,-4-4 0,-7 4 0,-3 0 0,-5 0 0,-3-3 0,-3-1 0,-5 0 0,-5-4 0,-3 1 0,-7-2 0,-4 1 0,-3 3 0,-1-3 0,0 7 0,1 1 0,-5 6 0,0 2 0,1 1 0,3 6 0,-4 0 0,1 4 0,-2 0 0,1 0 0,3 5 0,-3 3 0,-1 2 0,2 1 0,4 1 0,-5-1 0,3 1 0</inkml:trace>
  <inkml:trace contextRef="#ctx0" brushRef="#br1" timeOffset="173">19610 14836 7885,'11'0'0,"0"0"0,1 0 0,-1 0 0,1 0 0,-1 0 0,4 0 0,1 0 0,4-4 0,-1 0 0,3 0 0,0 4 0,1 0 0,0 0 0,0 0 0,0 0 0,-4 0 0,0 0 0,0 0 0,4 0 0,0 0 0,-1 0 0,-3 0 0,0 0 0,-3 0 0,3 0 0,-5-4 0,1 1 0,-2-6 0,-2 2 0</inkml:trace>
  <inkml:trace contextRef="#ctx0" brushRef="#br1" timeOffset="174">20398 14756 7823,'12'-7'0,"4"4"0,-4-2 0,3 1 0,2-1 0,-2 1 0,0 3 0,-3-3 0,-1 2 0,1 2 0,-1 0 0,1 0 0,-1 0 0,4 0 0,0 0 0,4 0 0,-3 0 0,-1-1 0,-4-3 0,1 3 0,-1-3 0,-3 3 0,-1 1 0,-4 0 0,2 0 0,-5 0 0</inkml:trace>
  <inkml:trace contextRef="#ctx0" brushRef="#br1" timeOffset="175">20386 14916 7844,'-5'0'0,"5"0"0,7 0 0,8 0 0,3 0 0,4 0 0,1-4 0,0 0 0,-1-4 0,-3 5 0,2-5 0,-2 4 0,-2-3 0,-2 3 0,-2 0 0,-2 4 0,1 0 0,-5 0 0,1 0 0,-6-5 0,3-1 0</inkml:trace>
  <inkml:trace contextRef="#ctx0" brushRef="#br1" timeOffset="176">20969 15053 7826,'-7'-5'0,"2"-2"0,5-4 0,0-1 0,0 1 0,2 0 0,1-1 0,-1 1 0,1-1 0,3-3 0,-3 0 0,2-2 0,-1 2 0,-1 1 0,4-5 0,-4 1 0,1-1 0,1-3 0,-1-1 0,3 0 0,-3-4 0,1 2 0,-1-2 0,-3 3 0,3-3 0,1 3 0,-1 1 0,0 2 0,-4 2 0,1 2 0,3 6 0,-3 3 2,3 1 3,-3 4-4,-1-7 1,1 9-1,3-3 1,-3 8-2,3 3 1,-1 1-1,1 3 0,-2 0 0,6 8 0,-4-2 0,3 2 0,1 3 0,3-3 0,1 4 0,-1 3 0,0-1 0,1 1 0,-1 0 0,1 0 0,-1-2 0,1 3 0,-2-3 0,-3-1 0,3 0 0,-2 0 0,1-2 0,-1-2 0,0 2 0,-4-6 0,0 0 0,-4-4 0,0-3 0,0 0 0,0-6 0,0 8 0,-5-8 0,-1 3 0</inkml:trace>
  <inkml:trace contextRef="#ctx0" brushRef="#br1" timeOffset="177">20923 14938 7866,'5'-10'0,"3"3"0,6-2 0,1 5 0,1-4 0,0 5 0,-4-5 0,4 4 0,-2 0 0,1 4 0,-3 0 0,4 0 0,-4-1 0,0-3 0,0 3 0,4-3 0,-4 3 0,4 1 0,1-5 0,1-1 0</inkml:trace>
  <inkml:trace contextRef="#ctx0" brushRef="#br1" timeOffset="178">21334 14208 7906,'-18'0'0,"2"0"0,10 0 0,0 0 0,22 0 0,-2 5 0,12 2 0,-2 3 0,-1 2 0,-4 1 0,0 2 0,0 3 0,4 4 0,0 2 0,0 3 0,0 2 0,0 6 0,-2-1 0,-2 0 0,2 4 0,-6 0 0,-1 4 0,-7-4 0,2 4 0,-5-4 0,0 4 0,-4-4 0,-1 0 0,-3-4 0,1 1 0,-4-1 0,-1-1 0,-3-3 0,-1-2 0,1-5 0,1-1 0,2-3 0,-1-3 0,5-4 0,-5 4 0,3 2 0</inkml:trace>
  <inkml:trace contextRef="#ctx0" brushRef="#br1" timeOffset="179">22054 14482 7952,'6'-5'0,"4"3"0,-3-3 0,3 7 0,-3 1 0,-2 5 0,-5 7 0,4 3 0,0 5 0,0 0 0,-4-1 0,0 5 0,0 0 0,0 3 0,0-3 0,0 1 0,0-2 0,0-1 0,0 1 0,0 0 0,0 0 0,0-3 0,0 0 0,1-2 0,3-5 0,-2 3-3,6-4 1,0 0 0,-1-5-1,1-2 0,-6 2 2,9-9 0,-10 4 1,4-10 0,-5-6 0,0-7 0</inkml:trace>
  <inkml:trace contextRef="#ctx0" brushRef="#br1" timeOffset="180">21951 14630 7817,'0'-16'0,"0"-3"0,1-2 0,3 2 0,4-1 0,7 5 0,-1-4 0,5 3 0,0 0 2,4 1 1,-4 2 0,0-2 0,-1 2-1,1 2 0,2 3-1,-2 0 1,3 6-1,1-2 1,-1 3-1,1 1 0,1 0 0,3 0 0,-3 5-1,3 3 0,-3 0 0,-1 0 0,-2 6 0,-2-3 0,-3 5 0,-9-1 0,-2-2 0,-5 2 0,-1 1 0,-3 0 0,-5 3 0,-10-4 0,-5 4 0,-10-4 0,-2 0 0,-2-3 0,-1-1 0,-3 1 0,4-2 0,8-3 0,7 2 0,7-5 0,4 0 0,0-4 0,6 0 0,1-5 0,5-2 0</inkml:trace>
  <inkml:trace contextRef="#ctx0" brushRef="#br1" timeOffset="181">22830 14230 7886,'-11'0'0,"3"-3"0,1-1 0,4 0 0,-7 4 0,7 0 0,-4 0 0,3 4 0,-4 0 0,5 6 0,-5 1 0,0 2 0,-3 6 0,0 1 0,-1 7 0,1-2 0,-1 6 0,-3-3 0,0 6 0,-2-2 0,2 6 0,1 1 0,-5-1 0,5 4 0,-1-4 0,2 1 0,2-1 0,4-2 0,4 2 0,3-6 0,3-2 0,5-1 0,7 2 0,3-3 0,5-5 0,-3-2 0,3-2 0,-3 2 0,7-6 0,-3-1 0,-1-7 0,-4 3 0,0-2 0,-5-3 0,1-1 0,2 1 0,-2-1 0,0 0 0,-3-4 0,-5 3 0,1 1 0,-6 0 0,3-4 0,0 0 0,2 0 0</inkml:trace>
  <inkml:trace contextRef="#ctx0" brushRef="#br1" timeOffset="182">23104 14584 7884,'0'-7'0,"0"-1"0,0 4 0,0-3 0,0 3 0,0-4 0,0 1 0,0-5 0,0 6 0,0 0 0,0 2 0,0 3 0,0-3 0,0 8 0,-5-2 0,-2 6 0,-3 1 0,-2 6 0,-3-1 0,0 5 0,-4 0 0,3 4 0,-3 0 0,4-1 0,0 2 0,4 3 0,0-3 0,4 3 0,2-4 0,5-4 0,0 2 0,0-2 0,5-2 0,2-2 0,4 2 0,0-2 0,5-4 0,3-3 0,3-2 0,1 2 0,5-3 0,2-5 0,1 0 0,3 0 0,-2-5 0,6-3 0,-8-3 0,-3-4 0,-8 2 0,-4-2 0,-3-2 0,-5 2 0,2-5 0,-5 1 0,-2-3 0,-5-1 0,-4 0 0,-4 0 0,-4-1 0,-1-2 0,-4 2 0,1-3 0,-3 7 0,0 1 0,-1 6 0,0 2 0,0 0 0,0 8 0,0-1 0,1 4 0,-1 0 0,0 0 0</inkml:trace>
  <inkml:trace contextRef="#ctx0" brushRef="#br1" timeOffset="183">22933 14699 7884,'-6'5'0,"1"-4"0,5 4 0,5-4 0,2 3 0,4-3 0,0 3 0,2-3 0,2-1 0,3 0 0,4 0 0,1 0 0,0 0 0,1 0 0,3 0 0,-3 0 0,3 0 0,-3 0 0,-1 0 0,-4-1 0,0-3 0,-5 3 0,1-3 0,-2-2 0,-2 0 0</inkml:trace>
  <inkml:trace contextRef="#ctx0" brushRef="#br1" timeOffset="184">23516 14687 7859,'6'-1'0,"-2"-3"0,2 3 0,2-3 0,-2 3 0,2 1 0,-1 0 0,5 0 0,0 0 0,4 0 0,1-1 0,6-3 0,-4 2 0,0-1 0,0 1 0,4 2 0,-5 0 0,-3 0 0,-2 0 0,-2 0 0,-4 0 0,-2 0 0,-5 0 0</inkml:trace>
  <inkml:trace contextRef="#ctx0" brushRef="#br1" timeOffset="185">23516 14790 7859,'0'6'0,"0"1"0,0-3 0,1-3 0,3 3 0,2-3 0,5-1 0,1 0 0,-1 0 0,2 0 0,2 0 0,-1 0 0,5 0 0,0 0 0,4 0 0,-4 0 0,0 0 0,-1 0 0,1 0 0,-1 0 0,-3 0 0,-2-5 0,3-2 0</inkml:trace>
  <inkml:trace contextRef="#ctx0" brushRef="#br1" timeOffset="186">23995 14961 7898,'0'-11'0,"0"-1"0,0 1 0,0 3 0,0 1 0,0-1 0,0-3 0,0-2 0,0-2 0,2 2 0,1-2 0,-1-2 0,1 2 0,0-5 0,1 1 0,-3-4 0,3-4 0,-3 3 0,-1-2 0,0-4 0,0 0 0,4 1 0,0-2 0,-1 2 0,-3-1 0,0 2 0,0 5 0,0 4 0,0 0 0,0 9 0,0-2 0,0 3 0,0 3 0,0-4 0,0 10 0,0 0 0,4 1 0,0 7 0,5 3 0,-1 4 0,-2 6 0,2-2 0,-1 4 0,5 3 0,-1 0 0,0 4 0,2 1 0,2 3 0,-1 0 0,5 0 0,-5 1 0,2-1 0,-4-5 0,0-2 0,-1-1 0,0-3 0,-3 1 0,0-8 0,-2 3 0,2-4 0,-3 0 0,-5-4 0,0 1 0,-2-6 0,-1-2 0,-4-3 0,-4-1 0,-1-5 0,1-1 0</inkml:trace>
  <inkml:trace contextRef="#ctx0" brushRef="#br1" timeOffset="187">24018 14870 7898,'-6'-5'0,"-1"0"0,4-3 0,1-2 0,-3 4 0,5-6 0,2 6 0,1 2 0,4 3 0,4 1 0,0 0 0,1 0 0,3 0 0,0 0 0,6 0 0,-2 0 0,2 0 0,2 0 0,-4-4 0,0 0 0,0-5 0,4 3 0</inkml:trace>
  <inkml:trace contextRef="#ctx0" brushRef="#br1" timeOffset="188">24292 14288 7921,'0'-12'0,"4"4"0,0 1 0,1 4 0,-1 0 0,-3 1 0,5 2 0,-2 0 0,-3 2 0,3 1 0,-3 1 0,-1 8 0,6-2 0,1 9 0,3-4 0,2 4 0,0 1 0,4 7 0,-2-2 0,5 6 0,1 3 0,7 4 0,-5 5 0,1-1 0,0 4-227,-4 3 0,-2 0 227,-2 4 0,-4-7 0,-3 3 0,-3-5 0,-5 6 0,-6 1 0,-6-2 0,0-1 0,-8-6 0,1-1 0,-3-3 0,-5-4 0,0 0 0,-2 3 0,1-6 0,-5-3 0,-2-3 0,-3-2 0</inkml:trace>
  <inkml:trace contextRef="#ctx0" brushRef="#br1" timeOffset="189">4191 17017 7866,'7'-6'0,"4"2"0,2-1 0,6 1 0,0-1 0,4 1 0,1 3 0,3-3 0,-2-1 0,5 1 0,-4-3 0,0 3 0,-1 0 0,-3 4 0,-3-1 0,0-3 0,-5 3 0,2-3 0,0 3 0,-1 1 0,-3 0 0,-5 0 0,1 0 0,3 0 0,1 0 0,-6 0 0,-1 0 0</inkml:trace>
  <inkml:trace contextRef="#ctx0" brushRef="#br1" timeOffset="190">4306 17131 7866,'-12'7'0,"1"-4"0,4 4 0,2-6 0,5 4 0,5-5 0,3 0 0,7 0 0,4 0 0,7-1 0,0-3 0,6 2 0,-1-6 0,0 2 0,0-2 0,6-2 0,-3 2 0,3 3 0,-3 1 0,0 3 0,0-4 0,1-1 0</inkml:trace>
  <inkml:trace contextRef="#ctx0" brushRef="#br1" timeOffset="191">12860 16320 7944,'-6'0'0,"-1"0"0,3 0 0,3 0 0,-4 2 0,5 1 0,-4 1 0,0 8 0,1-3 0,3 6 0,0 1 0,0 0 0,1 4 0,3-1 0,-2-1 0,6 1 0,-1-4 0,5 4 0,-4-5 0,-1 1 0,-4-2 0,0-2 0,4 6 0,-6-5 0,3 4 0,-3-4 0,-1 0 0,-5-6 0,-1-1 0</inkml:trace>
  <inkml:trace contextRef="#ctx0" brushRef="#br1" timeOffset="192">12631 16812 7841,'-6'0'0,"1"0"0,5 0 0,5 0 0,3 0 0,2 0 0,1 0 0,6 0 0,2 0 0,4 0 0,3 0 0,4 0 0,4 0 0,1 0 0,3 0 0,-1-2 0,5-2 0,0 3 0,4-3 0,-6-1 0,-2 1 0,-7 1 0,-5 3 0,-7 0 0,-3 0 0,-4 0 0,0 0 0,-6 1 0,-2 3 0,-8-3 0,-2 4 0</inkml:trace>
  <inkml:trace contextRef="#ctx0" brushRef="#br1" timeOffset="193">12700 17086 7850,'-11'-5'0,"4"3"0,2-8 0,6 8 0,3-6 0,3 4 0,4-3 0,2 3 0,2-4 0,3 6 0,5-2 0,1-1 0,2 1 0,0 0 0,4 4 0,-1 0 0,2 0 0,-2 1 0,-2 3 0,-8-1 0,0 4 0,-5 2 0,-3 6 0,-5-2 0,-2 2 0,-3 3 0,-1 1 0,-5 1 0,-2-1 0,-3 3 0,-2-3 0,-3 1 0,0-1 0,-4 2 0,3-6 0,0 0 0,1-3 0,2-1 0,-2 0 0,2 1 0,2-1 0,3-4 0,1-4 0,3 3 0,-4-3 0,6 1 0,-4-4 0,8 0 0,2 0 0,8 0 0,11 0 0,6-4 0,9 1 0,0-5 0,8 4 0,1-4 0,6 5 0,-2-2 0,-5 1 0,-6 3 0,-2-3 0,-7 2 0,2 8 0,-4 0 0</inkml:trace>
  <inkml:trace contextRef="#ctx0" brushRef="#br1" timeOffset="194">23436 16092 7807,'0'-11'0,"0"4"0,0-3 0,0 9 0,0-4 0,0 5 0,-5 5 0,3 5 0,-2 5 0,3 5 0,1 0 0,0 1 0,0 2 0,0 0 0,0 0 0,0-1 0,0 1 0,0-1 0,0-3 0,4 2 0,0-1 0,0-3 0,-4 2 0,0-5 0,0 2 0,0-4 0,0 0 0,5-1 0,1 0 0</inkml:trace>
  <inkml:trace contextRef="#ctx0" brushRef="#br1" timeOffset="195">23196 16629 7790,'5'-7'0,"2"4"0,4 1 0,0 2 0,6-3 0,2-1 0,2-1 0,2 1 0,1 3 0,3-3 0,2-1 0,5 1 0,-1 0 0,-2 4 0,2 0 0,-3 0 0,-2 0 0,-1 0 0,-3 1 0,-1 3 0,-6-1 0,-1 4 0,-1-3 0,-4 4 0,3-6 0,-7 8 0,4-3 0</inkml:trace>
  <inkml:trace contextRef="#ctx0" brushRef="#br1" timeOffset="196">23287 16869 7804,'-6'0'0,"6"-5"0,6 3 0,6-2 0,-5 3 0,1 1 0,-1 0 0,5 0 0,1 0 0,2 0 0,-1 0 0,5 0 0,0 0 0,4 0 0,-1 4 0,1 0 0,-4 3 0,0-3 0,-6 5 0,-2-1 0,-4 2 0,-7 1 0,0 1 0,0-1 0,-5 2 0,-3 2 0,-6-1 0,-1 5 0,-5-1 0,1 1 0,2 2 0,2-2 0,-2-1 0,2 1 0,2-4 0,2 5 0,6-7 0,-6 3 0,3-4 0,0 0 0,2-5 0,2 1 0,3-4 0,-3 3 0,3-4 0,6 2 0,3-5 0,3 0 0,4 0 0,3 0 0,5 0 0,3 0 0,1 0 0,5 0 0,-2 0 0,-1 0 0,2 0 0,-6 4 0,2 0 0,-6 1 0,-5-1 0,-1-3 0,-14 9 0,-6-9 0,-8 4 0</inkml:trace>
  <inkml:trace contextRef="#ctx0" brushRef="#br1" timeOffset="197">22316 16652 7768,'-6'0'0,"1"-5"0,5 3 0,5-3 0,-2 5 0,4 0 0,-4 0 0,3-1 0,-2-3 0,-3 3 0,4-4 0,-5 0 0,0-2 0</inkml:trace>
  <inkml:trace contextRef="#ctx0" brushRef="#br1" timeOffset="198">11672 16800 7861,'-6'0'0,"1"0"0,6-4 0,3 0 0,-3 1 0,4 3 0,-5 0 0,0 5 0,0 1 0,-5 0 0,-1 0 0</inkml:trace>
  <inkml:trace contextRef="#ctx0" brushRef="#br1" timeOffset="199">5334 16252 7998,'0'-8'0,"0"1"0,0 4 0,0-7 0,0 9 0,0-9 0,3 7 0,1-5 0,0 6 0,-4-4 0,0 2 0,0 2 0,0-3 0,0 5 0,5 0 0,-4 2 0,3 1 0,-3-1 0,-1 8 0,0-8 0,0 6 0,-1 0 0,-3 3 0,3-3 0,-3-1 0,-1 5 0,1 3 0,-5 1 0,2 0 0,-3 0 0,-2 3 0,1 3 0,-1-3 0,1 6 0,0 2 0,-1 1 0,1-2 0,1 2 0,2 3 0,-2 0 0,2-4 0,-1 4 0,2-5 0,-2 5 0,5-5 0,-1 2 0,1-1 0,3-3 0,-3 3 0,3-2 0,1 2 0,0-3 0,0 2 0,0-1 0,0-3 0,0 1 0,0 0 0,1-1 0,3-3 0,1 2 0,3-2 0,2-1 0,-3 1 0,0 0 0,0 4 0,0 0 0,0 0 0,2 0-1,-5-1 0,4 1-2,-5 0 0,5 0 0,-4 0 1,5-2 0,-2-2 1,0 2 0,0-6 0,1 0 0,3-3 0,1-1 0,-1 0 0,1-1 0,-1-2 1,0 1-2,1-5 1,-1 5 0,1-3 0,-5 2 0,1-1 0,-6-3-1,2 4 1,-3-6 0,-1 8 0,0-7 0,0 5 0,0-6 1,0 4 0,0-2-1,0-3 1,0 5-1,0-6 1,6 0 0,-5 0 0,4 0 0,-5 0 0,0 0 0</inkml:trace>
  <inkml:trace contextRef="#ctx0" brushRef="#br1" timeOffset="200">5619 16606 7897,'0'-8'0,"0"1"0,0 3 0,0-4 0,1 2 0,3-2 0,-3-2 0,4 4 0,-5-1 0,0 1 0,0 2 0,0 3 0,0-4 0,0 5 0,0 5 0,0 1 0,0 6 0,-3 1 0,-1 2 0,-5-1 0,1 5 0,-2 0 0,-1 4 0,1-1 0,2 1 0,-2 0 0,2 0 0,-2-1 0,-1-3 0,3 2 0,0-2 0,6-1 0,-2 1 0,-1-4 0,1 4 0,0-5 0,4 1 0,0-2 0,0-1 0,2-5 0,2 1 0,-3-1 0,5 4 0,-2-4 0,-3-2 0,9-1 0,-2 0 0,-2 0 0,2-4 0,0 0 0,3 0 0,4-2 0,0-1 0,1 0 0,-5-5 0,0 6 0,1-2 0,-1 3 0,1 1 0,-5-4 0,1 0 0,-5 0 0,2 4 0,-5 2 0,0 1 0,0-1 0,0 4 0,0-2 0,0-3 0,0 4 0</inkml:trace>
  <inkml:trace contextRef="#ctx0" brushRef="#br1" timeOffset="201">5688 16891 7897,'0'-11'0,"0"3"0,0 1 0,0 4 0,0-2 0,0 6 0,0 3 0,0 3 0,0 4 0,0 6 0,0 2 0,0 2 0,0 2 0,0 0 0,0 0 0,0-4 0,0 0 0,0-1 0,0 1 0,0 1 0,0-5 0,0 0 0,0-3 0,0-1 0,0 1 0,0-5 0,0 1 0,0-1 0,0 0 0,0-2 0,0-5 0,5 0 0,-4 0 0,4 0 0,-5 0 0</inkml:trace>
  <inkml:trace contextRef="#ctx0" brushRef="#br1" timeOffset="202">5939 16880 7866,'0'-8'0,"0"1"0,0 4 0,0-7 0,0 9 0,0-4 0,0 5 0,0 5 0,0 1 0,0 6 0</inkml:trace>
  <inkml:trace contextRef="#ctx0" brushRef="#br1" timeOffset="203">6236 16412 7817,'-7'-7'0,"2"1"0,5 2 0,0 3 0,0-5 0,0 2 0,0 3 0,0-10 0,0 5 0,2-4 0,1 2 0,0 2 0,5 2 0,-5 3 0,5-3 0,0-2 0,3 4 0,0-1 0,-3-2 0,0 1 0,-1 0 0,3 5 0,-2 3 0,2 2 0,-5 6 0,3-1 0,1 2 0,-5 2 0,1-2 0,-2 2 0,-1-2 0,2-2 0,-3 4 0,-1 1 0,0-1 0,0-4 0,0 1 0,0-1 0,0 1 0,0-1 0,-1 0 0,-3 1 0,2-1 0,-8 1 0,8-2 0,-6-3 0,6 0 0,-2-3 0,-2-3 0,3 5 0,-5-2 0,5-1 0,-5 4 0,5-4 0,-2 7 0,5-8 0,0 6 0,0-5 0,0 7 0,0-9 0,4 5 0,0-2 0,5-3 0,-3 4 0,6-5 0,0 0 0,3 0 0,-2 0 0,2 0 0,2-3 0,-2-1 0,4-1 0,-4 1 0,1 3 0,-5-3 0,-3 3 0,-1 1 0,0-2 0,0-1 0,-2 1 0,-5-3 0,-5 15 0,-1 3 0</inkml:trace>
  <inkml:trace contextRef="#ctx0" brushRef="#br1" timeOffset="204">6190 16834 7802,'-6'7'0,"1"-2"0,5-5 0,0 0 0,5 0 0,2 0 0,4 0 0,0 0 0,5 0 0,3 0 0,-1-1 0,1-3 0,0 2 0,4-1 0,-1-2 0,-3 1 0,1 0 0,-5 4 0,4-4 0,-3 0 0,0 1 0,-1 3 0,-2 0 0,2 0 0,-2 0 0,-2 0 0,1 0 0,-1 0 0,1-4 0,-1 0 0,-5 0 0,-1 4 0,-5 0 0,-5 5 0,-1 2 0</inkml:trace>
  <inkml:trace contextRef="#ctx0" brushRef="#br1" timeOffset="205">6316 16994 7802,'-8'0'0,"1"0"0,3 0 0,-4 0 0,6 0 0,-4 0 0,6 0 0,6 0 0,-4 0 0,6 0 0,-1 0 0,5 0 0,-5 0 0,1 0 0,0 0 0,3-4 0,0 1 0,1-1 0,-1 4 0,1 0 0,-1 0 0,1 0 0,-1 5 0,-5-3 0,-2 6 0,-3-4 0,-1 3 0,0-3 0,0 4 0,0-4 0,0 3 0,-5 1 0,-1 2 0,-5-2 0,4 2 0,-3-4 0,5 2 0,-3-1 0,3-4 0,5 3 0,0-2 0,0-3 0,0 4 0,0-3 0,0 2 0,2-3 0,1 3 0,0-2 0,4 2 0,-3-3 0,4 3 0,-4 1 0,3-1 0,-3 4 0,4-5 0,-1 6 0,5-4 0,-1 3 0,-1 2 0,-2-2 0,1-2 0,-5 2 0,3-1 0,-3 5 0,0-5 0,-4 1 0,0 0 0,0 3 0,-1 0 0,-3 1 0,-3-2 0,-4-2 0,0 2 0,-1-3 0,1 0 0,-1 0 0,-3-3 0,0 4 0,-2-6 0,2 2 0,2-3 0,-2-1 0,1 0 0,-1 0 0,6 0 0,-2 0 0,2 0 0,-3 0 0,5 0 0,-1 0 0,6 0 0,-3 0 0,6-1 0,3-3 0,-2 2 0,6-6 0,5 0 0,4-3 0</inkml:trace>
  <inkml:trace contextRef="#ctx0" brushRef="#br1" timeOffset="206">6795 16834 7809,'12'0'0</inkml:trace>
  <inkml:trace contextRef="#ctx0" brushRef="#br1" timeOffset="207">7070 16309 7894,'6'-5'0,"3"2"0,-5-4 0,4 4 0,-5-2 0,5 5 0,-6 0 0,3 0 0,-1 1 0,0 3 0,0 0 0,-4 7 0,0 0 0,0 8 0,-4-4 0,0 4 0,-1-1 0,1 1 0,3 2 0,-3-2 0,3-2 0,1-2 0,0 2 0,0-2 0,0 0 0,0-4 0,0 1 0,0-5 0,0 1 0,0-4 0,0 3 0,5-4 0,1 2 0,6-5 0</inkml:trace>
  <inkml:trace contextRef="#ctx0" brushRef="#br1" timeOffset="208">6967 16857 7871,'0'-6'0,"5"1"0,1 5 0,6 0 0,-1-4 0,0 0 0,1 0 0,-1 4 0,6 0 0,2 0 0,2-3 0,2-1 0,-4-1 0,0 1 0,0 3 0,4-3 0,-4-1 0,0 1 0,-4-1 0,4 1 0,-5 3 0,2-3 0,-4 3 0,0 1 0,-6 0 0,-1 0 0,-5 5 0,0 1 0</inkml:trace>
  <inkml:trace contextRef="#ctx0" brushRef="#br1" timeOffset="209">7070 16983 7871,'-8'0'0,"0"0"0,6 0 0,-5 0 0,4 0 0,1 0 0,-3 0 0,7 0 0,1 0 0,0-1 0,4-3 0,-3 2 0,4-1 0,0 1 0,3 2 0,0 0 0,1 0 0,-1 0 0,1 0 0,-1 0 0,0 0 0,1 0 0,-1 0 0,2 0 0,2 0 0,-6 0 0,3 0 0,-4 0 0,4 5 0,-6-2 0,-2 5 0,-3-5 0,-1 5 0,-5 0 0,-1 3 0,-6 1 0,1-5 0,0 1 0,3-2 0,0 2 0,1 2 0,-1-5 0,0 3 0,6-2 0,-2-2 0,3-3 0,1 4 0,1-1 0,3 0 0,2-1 0,6-3 0,-1 0 0,1 0 0,-1 0 0,2 2 0,2 2 0,-2-3 0,2 3 0,1-2 0,0 2 0,-1-2 0,-4 6 0,-4-4 0,-4 4 0,2-1 0,-1 5 0,0-1 0,-4 0 0,-1 1 0,-3-1 0,-4 4-1,-7 1 0,1-1 0,-5-4 1,4 3 0,-4-2 0,0 2 0,-4-7 0,0 2 0,0-1 0,2 1 0,2-6 0,-2 1 0,6-4 0,-4 0 0,4 0 0,0 0 0,3 0 0,1-5 0,-1-2 0,1-4 0,0-5 0,-1-2 0</inkml:trace>
  <inkml:trace contextRef="#ctx0" brushRef="#br1" timeOffset="210">6955 16206 7893,'7'-6'0,"-2"1"0,-5 5 0,-2 0 0,-1 0 0,0 1 0,-5 3 0,5-2 0,-5 6 0,2 0 0,-2 3 0,-2-3 0,2-1 0,-1 5 0,2 3 0,-3 1 0,2 0 0,-1 1 0,2 6 0,-4 5 0,4 3 0,-2-1 0,1 4 0,-1-4 0,6 8 0,-5-5 0,4 5 0,-1-3 0,1-1 0,3-1 0,-3-2 0,3 2 0,1-3 0,4-2 0,0-1 0,1 1 0,-2-2 0,-1 1 0,2-4 0,1-4 0,-2 0 0,3-1 0,-3 1 0,-1 1 0,1-5 0,-1 6 0,-2-2 0,0-2 0,0 3 0,0-5 0,0 4 0,0-4 0,0 4 0,3-5 0,1 1 0,1-2 0,-1-2 0,-1 1 0,4-1 0,1-3 0,3-1 0,-3 0 0,0 0 0,-1 0 0,5-3 0,-1-3 0,0 3 0,1 1 0,-1-2 0,1 1 0,-1-4 0,-3 0 0,-1 0 0,-4 0 0,7 0 0,-9 0 0,4 0 0,-15 0 0,-2 0 0</inkml:trace>
  <inkml:trace contextRef="#ctx0" brushRef="#br1" timeOffset="211">7321 16218 7878,'-7'-7'0,"2"2"0,4 4 0,-3-3 0,3 3 0,-4-4 0,5 5 0,0 0 0,1 5 0,3 2 0,2 4 0,6 0 0,-1 2 0,1 2 0,-1 1 0,0 3 0,2 3 0,2-3 0,-2 6 0,2 2 0,-2 1 0,-2-1 0,1-2 0,-1 6 0,-3-1 0,-1 4 0,-3 2 0,4 2 0,-6-3 0,2 3 0,-2-2 0,-2-2 0,3-3 0,1-1 0,0-3 0,-4 3 0,4-4 0,0 0 0,3 0 0,-3 0 0,0-2 0,-4 3 0,0-3 0,0-1 0,0-1 0,0-3 0,-1 2 0,-3-2 0,1 2 0,-4-2 0,-1-2 0,-3-1 0,3-2 0,0 5 0,2-5 0,-2 1 0,-2-3 0,9 0 0,-3-1 0,3-4 0,1 3 0,0-9 0,0 4 0,0-5 0,0-10 0,0-3 0</inkml:trace>
  <inkml:trace contextRef="#ctx0" brushRef="#br1" timeOffset="212">7538 16161 7871,'-7'-6'0,"2"4"0,5-6 0,0 4 0,0-3 0,0 3 0,0-4 0,5 6 0,-2-4 0,5 2 0,-6 2 0,4-3 0,-2 5 0,-2-1 0,1-3 0,4 3 0,-1-4 0,5 5 0,-3 0 0,0 0 0,-5 0 0,5 0 0,-4 0 0,4 0 0,-5 1 0,5 3 0,-6-1 0,2 4 0,1-3 0,-1 4 0,0-5 0,-4 5 0,0 0 0,0 3 0,-4-3 0,0-1 0,-5 1 0,3 3 0,-4-3 0,2 0 0,-1-5 0,6 5 0,-1-5 0,4 7 0,-5-4 0,4 2 0,-3-1 0,2-4 0,6 3 0,0-2 0,5-3 0,-1 3 0,2-1 0,1 0 0,4-1 0,1 1 0,-1 0 0,-4 1 0,2-2 0,2 6 0,-2-4 0,2 3 0,-6-3 0,-1 4 0,-6-1 0,2 5 0,-3-1 0,-1 1 0,-1-1 0,-3 1 0,-6-1 0,-5 0 0,-7 2 0,-1 2 0,-5-2 0,-6 2 0,5-2 0,2-2 0,1-4 0,3-4 0,-3-1 0,14-2 0,0-10 0,7-3 0</inkml:trace>
  <inkml:trace contextRef="#ctx0" brushRef="#br1" timeOffset="213">8234 16503 7795,'4'12'0,"0"-1"1,0 0-1,-4 1 0,1 3 0,3 0 0,-3 6 0,3-2 0,-3 6 0,-1 2 0,0-1 0,0-3 0,-1 0 0,-3 0 0,3 0 0,-3 0 0,-1-4 0,1 0 0,0-5 0,4 1 0,0-3 0,0 0 0,0-5 0,0 1 0,0-4 0,0 4 0,0-6 0,2 3 0,2-5 0,-3 0 0,4 0 0,-5-5 0,5-1 0,1-6 0</inkml:trace>
  <inkml:trace contextRef="#ctx0" brushRef="#br1" timeOffset="214">8132 16766 7802,'-8'0'0,"0"0"0,6 0 0,-3 0 0,0 0 0,3 0 0,-3 0 0,5 0 0,5 0 0,2 0 0,4 0 0,2 0 0,2 0 0,3 0 0,5 0 0,1-1 0,3-3 0,0 2 0,4-1 0,1 0 0,-6-1 0,0 3 0,-7-3 0,-3 3 0,-4 1 0,-6 0 0,-1 5 0,-8 0 0,-4 3 0,-6 2 0,-10-4 0</inkml:trace>
  <inkml:trace contextRef="#ctx0" brushRef="#br1" timeOffset="215">9445 16218 7874,'0'-7'0,"0"2"0,5 5 0,-4 1 0,3 3 0,-3-1 0,-1 4 0,0 1 0,0 3 0,0 1 0,0-1 0,4 5 0,0-1 0,0 1 0,-4-1 0,0 2 0,0 2 0,0 3 0,0-3 0,0-2 0,0 2 0,0-3 0,0 3 0,4-5 0,0 1 0,1-4 0,-2-3 0,-1 2 0,8-4 0,-9 2 0,3 0 0,-3-6 0,-1 3 0</inkml:trace>
  <inkml:trace contextRef="#ctx0" brushRef="#br1" timeOffset="216">9228 16743 7796,'-6'-1'0,"2"-3"0,3 3 0,6-4 0,-3 5 0,6 0 0,-4 0 0,3 0 0,1 0 0,3 0 0,1-4 0,-1 0 0,2 0 0,2 4 0,-1 0 0,5 0 0,0 0 0,4 0 0,4 0 0,-1 0 0,5-4 0,-5 1 0,5-3 0,-5 3 0,5 0 0,-4-5 0,-1 6 0,-3-2 0,0-1 0,0 1 0,-5 0 0,-3 4 0,-3 0 0,0 0 0,-6 0 0,-1 6 0,-5 0 0</inkml:trace>
  <inkml:trace contextRef="#ctx0" brushRef="#br1" timeOffset="217">9308 16949 7872,'-6'-6'0,"1"5"0,5-9 0,3 8 0,1-6 0,5 4 0,-1-4 0,2 6 0,1-2 0,2-1 0,2 1 0,-1-1 0,5 1 0,-1 3 0,1-3 0,1 3 0,-4 1 0,3 0 0,-4 0 0,4 0 0,-4 0 0,0 0 0,-3 0 0,-5 4 0,1 0 0,0 5 0,-1-3 0,1 5 0,-6-3 0,2 0 0,-3-1 0,-1 5 0,-5-1 0,-1 0 0,-5 1 0,-1-1 0,1 1 0,1-5 0,2 1 0,-2-4 0,2 3 0,3-4 0,-5 7 0,9-9 0,-4 4 0,5-5 0,0 2 0,0 1 0,5-1 0,2 2 0,3-3 0,2-1 0,4 0 0,3 0 0,2 1 0,-2 3 0,2-3 0,-2 3 0,-1 1 0,1-1 0,-5 5 0,1-2 0,-2 3 0,-2 2 0,0-1 0,-4 1 0,-2-1 0,-5 1 0,0-1 0,0 0 0,-6 1 0,-6-1 0,-4 1 0,-7-1 0,0 1 0,0-1 0,-1-1 0,-2-2 0,2 1 0,-3-6 0,-1 1 0,1-4 0,1 0 0,3 0 0,1 0 0,3 0 0,2 0 0,1 0 0,7 0 0,-2 0 0,3-1 0,1-3 0,2 2 0,5-6 0,0 0 0,0-3 0</inkml:trace>
  <inkml:trace contextRef="#ctx0" brushRef="#br1" timeOffset="218">9285 16161 7835,'-6'0'0,"-1"0"0,4 0 0,1 0 0,-4 0 0,2 0 0,3 0 0,-8 1 0,5 3 0,-3-2 0,3 6 0,-4-1 0,4 5 0,-4 3 0,0 0 0,-1 6 0,1-2 0,-3 3 0,0 5 0,-2 2 0,-6 6 0,4-1 0,-4 0 0,5 4 0,-2 0 0,4 4 0,0-4 0,2 0 0,3-4 0,-2 1 0,5-1 0,0-4 0,4 1 0,1-1 0,3 5 0,-3-5 0,3 1 0,1-5 0,-1 5 0,5-6 0,-1 2 0,2-3 0,1-1 0,-3-1 0,-1 1 0,0 0 0,0 0 0,4-5 0,-4-3 0,2-1 0,-1 1 0,2-3 0,-3-1 0,2 0 0,-1-3 0,2 2 0,-5 2 0,3-1 0,-2-3 0,-2-1 0,-3-3 0,3 4 0,-3-6 0,4 8 0,-3-8 0,8 3 0,-3-5 0,0 0 0,0 0 0,1 0 0,3 0 0,3-2 0,-2-1 0,2 1 0,-3-13 0,7 2 0</inkml:trace>
  <inkml:trace contextRef="#ctx0" brushRef="#br1" timeOffset="219">9685 16286 7852,'0'-6'0,"0"-4"0,0 8 0,0-3 0,0 0 0,0 4 0,0-4 0,5 5 0,-4 0 0,6 0 0,-4 0 0,-1 5 0,1 3 0,4-1 0,0 5 0,4-4 0,0 8 0,0 1 0,1 3 0,3 1 0,0 2 0,6 1 0,-2 3 0,-3 1 0,-1 2 0,2 3 0,-2-2 0,0 5 0,-3 2 0,3 0 0,0-3 0,-1-1 0,-6 0 0,2-3 0,-2-1 0,-3-1 0,-2 2 0,2 1 0,-1-6 0,0 5 0,-4-5 0,0 2 0,0-1 0,-5-7 0,-3 3 0,2-4 0,-2 0 0,1 1 0,-5-4 0,1-1 0,0-4 0,-1 1 0,1-1 0,-1-5 0,1 0 0,5-6 0,-5 0 0,5 0 0</inkml:trace>
  <inkml:trace contextRef="#ctx0" brushRef="#br1" timeOffset="220">10130 16161 7804,'-6'-6'0,"-4"5"0,2-3 0,3-2 0,0 5 0,5-4 0,0 5 0,0-5 0,5 3 0,1-3 0,5 7 0,-4 1 0,2 4 0,-5 4 0,0 1 0,-4-1 0,0 0 0,0 1 0,-2 3 0,-1 0 0,0 2 0,-4-2 0,3-1 0,-4 5 0,6-5 0,-2 1 0,2-2 0,2-2 0,0-3 0,0-1 0,2-3 0,2 4 0,2-6 0,5 4 0,1-6 0,-1 0 0,1 0 0,-1 0 0,0 0 0,-3 0 0,0 0 0,-5-4 0,5 0 0,-4-1 0,3 1 0,-4 3 0,3-8 0,-2 5 0,-3-5 0,5 3 0</inkml:trace>
  <inkml:trace contextRef="#ctx0" brushRef="#br1" timeOffset="221">10245 16309 7804,'-8'0'0,"0"0"0,6 0 0,-5-1 0,4-3 0,1 3 0,-3-4 0,5 5 0,0 0 0,5 0 0,-3 5 0,6 1 0,-4 5 0,4 1 0,-4-1 0,0 6 0,-4 2 0,0 1 0,0-1 0,3 3 0,1-3 0,0-1 0,-4 1 0,0 0 0,0 3 0</inkml:trace>
  <inkml:trace contextRef="#ctx0" brushRef="#br1" timeOffset="222">10713 15944 7888,'-12'0'0,"1"0"0,0 0 0,3 0 0,0 0 0,6 0 0,-3-2 0,5-2 0,0 3 0,0-4 0,0 5 0,0 5 0,0 3 0,3 2 0,1 1 0,5 1 0,-1-1 0,2 6 0,1 2 0,1 0 0,-1 4 0,2-3 0,2 7 0,-1 2 0,5 1 0,-4-1 0,4 2 0,-3-1 0,3 5 0,-4 0 0,4 3 0,-5-1 0,1 5 0,-2 0 0,-2 3 0,1 2 0,-1 3 0,-5-7 0,-2 3 0,-3-1 0,-1 1 0,0 1 0,0-9 0,0 3 0,0-7 0,0 3 0,0-7 0,-3-2 0,-1-1 0,-5-3 0,1-1 0,2-2-3,-2-2 0,1 2 0,-5-6 0,0 1 0,-4 0 0,4-4 0,-3 3 1,2-2 0,1-1 0,1-2 0,0-3 0,-1 4 1,1-4 0,3 2-1,0-1 1,6-2-1,-2-2 1,-2-3-1,5 4 1,-5-5 0,6 0 1,6 0 0,-1-1 0,2-3 0,3-2 0,-3-6 0</inkml:trace>
  <inkml:trace contextRef="#ctx0" brushRef="#br1" timeOffset="223">14938 16526 7766,'-3'-8'0,"-1"1"2,0 4 2,4-2 0,0 0-2,0 4 0,0-4 0,0 5-2,0 5 1,0 1-1,0 6 0,-1-1 0,-3 0 0,3 5 0,-3-1 0,3 5 0,1-1 0,0 3 0,0 1 0,0-1 0,0 1 0,0-1 0,0-3 0,0 1 0,0-5 0,0 1 0,0-5 0,0-3 0,0-1 0,1-3 0,3 4 0,-3-6 0,5 3 0,-2-5 0,-3 0 0,4 0 0,1-5 0,0-1 0</inkml:trace>
  <inkml:trace contextRef="#ctx0" brushRef="#br1" timeOffset="224">14710 16720 7827,'11'-5'0,"1"3"0,-1-6 0,6 4 0,2-4 0,2 6 0,2-2 0,0-1 0,0 1 0,5-1 0,2 1 0,3 3 0,2-3 0,-2-1 0,-3 1 0,-2-1 0,-5 2 0,-5 1 0,-2-3 0,-5 5 0</inkml:trace>
  <inkml:trace contextRef="#ctx0" brushRef="#br1" timeOffset="225">15704 16012 7830,'5'-6'0,"-4"-1"0,3 4 0,-2 1 0,2-2 0,-3 2 0,3-2 0,3 3 0,-6-4 0,4 5 0,-5 0 0,-5 5 0,2-3 0,-4 6 0,-1 0 0,-3 3 0,-1 4 0,1 1 0,-2 0 0,-2-1 0,5 4 0,-5 8 0,4-2 0,-4 6 0,6 0 0,2 8 0,0-4 0,0 3 0,-2 1 0,5 0 0,-4 0 0,5-1 0,-1-3 0,4 4 0,-1-4 0,-3-1 0,2-1 0,-1-2 0,1 1 0,2-6 0,2 5 0,1-5 0,0 6 0,5-2 0,-1 0 0,5 0 0,-2 1 0,-3 3 0,2-4 0,-5 1 0,4-2 0,-4 1 0,1 2 0,-2-5 0,0-1 0,5-3 0,-1 0 0,5 0 0,-1-5 0,0-3 0,1-2 0,-1-2 0,4 0 0,1 1 0,-1-5 0,-4 1 0,1-4 0,-1 4 0,1-6 0,-1 2 0,-5 2 0,5-5 0,-10 10 0,4-10 0,-5 4 0,0-5 0,5 0 0,1 0 0,6 0 0</inkml:trace>
  <inkml:trace contextRef="#ctx0" brushRef="#br1" timeOffset="226">21677 15921 7823,'-7'-7'0,"2"2"0,4 1 0,-3 1 0,3-1 0,-5 4 0,2 0 0,3 0 0,-4 0 0,5 0 0,5 0 0,-3 4 0,6-1 0,-4 6 0,3-1 0,-3 2 0,4 2 0,-5-2 0,5-3 0,0 3 0,3-2 0,-1 2 0,-2 2 0,3-1 0,1 0 0,-1 1 0,4-1 0,-2 1 0,-2-1 0,-3 4 0,0 1 0,-5 0 0,5-1 0,-5 2 0,0 2 0,2 2 0,-1-2 0,0-1 0,-4 1 0,1 0 0,3 4 0,-3-4 0,3 0 0,1 0 0,-1 4 0,5-4 0,-1 0 0,-2-1 0,2 1 0,-5 3 0,5-3 0,-5 2 0,0 2 0,-1-1 0,-2-3 0,0 2 0,0-2 0,0 3 0,0 1 0,3-2 0,1-2 0,0 3 0,-4-3 0,4 1 0,0-1 0,-1 3 0,-3-3 0,0 1 0,0-1 0,0 3 0,0-3 0,0 1 0,0-1 0,-5 3 0,-2-3 0,0-2 0,0 2 0,3-3 0,-4 3 0,5-5 0,-5 1 0,5-2 0,0-2 0,-2 2 0,1 2 0,-1-6 0,1 2 0,3-2-2,-3 3 0,-1-1 0,1 0 1,-5-3-1,1 0 1,2-2 0,-2 2 0,5 0 0,-5-4 0,4 4 1,-3-4 0,4 5-1,-1-2 1,-2-2-1,5 5 1,-4-7 0,5 5 0,-2-6-1,-1 2 1,1-3 0,-4 0-1,2 3 1,3-2 0,-9 8 0,7-8 0,-4 6 0,4-6 0,-2 9 0,5-9 0,0 6 0,0-6 0,0 3 0,0 0 0,0-3-1,0 3 1,0-5 0,5 0 0,-4 0 0,9 0 0,-3-5 0,4-2 0</inkml:trace>
  <inkml:trace contextRef="#ctx0" brushRef="#br1" timeOffset="227">16115 16503 7760,'0'-7'0,"0"-1"0,0 5 0,0-3 0,0 2 0,0 3 0,0-4 0,0 0 1,0 4-1,0-5 0,-1 6 0,-3 0 1,1 0 0,-4 0 0,3 0-1,-4 0 1,1 0-1,-5 0 1,5 0 0,-1 0 0,2 2-1,-2 2 1,-2-3 1,2 3-2,-2 2 1,0 0-1,2 6 0,-2-1 0,3 1 0,0-1 0,0 0 0,0 2 0,0 2 0,-4-1 0,4 5 0,0-3 0,0 3 0,1-4 0,-2 4 0,-1-4 0,5 4 0,0-5 0,4 1 0,0 2 0,0-2 0,0 4 0,0-4 0,0 1 0,0-5 0,4 0 0,0 1 0,4-1 0,-5 1 0,6-1 0,-1 0 0,1-3 0,-2 0 0,4-5 0,-4 5 0,3-5 0,2 0 0,-1 3 0,1-3 0,0 1 0,4-4 0,-4 0 0,3 0 0,-2-4 0,-1 1 0,-5-5 0,1 4 0,-1-5 0,4 3 0,-4-6 0,-2 1 0,-5 0 0,0-1 0,0 1 0,0-1 0,-1 1 0,-3 0 0,2 3 0,-6 0 0,0 2 0,-3-2 0,0 3 0,-1 5 0,1-4 0,-1 1 0,0-1 0,-4 4 0,2 1 0,-5 3 0,5-2 0,-1 6 0,3-5 0,5 7 0,-3-4 0,4 6 0</inkml:trace>
  <inkml:trace contextRef="#ctx0" brushRef="#br1" timeOffset="228">16332 16709 7829,'-8'0'0,"1"0"0,4 0 0,-2 0 0,0 0 0,4 0 0,-4 0 0,5 0 0,0 5 0,5-4 0,1 9 0,5-3 0</inkml:trace>
  <inkml:trace contextRef="#ctx0" brushRef="#br1" timeOffset="229">16743 16183 7835,'6'-5'0,"1"4"0,-4-3 0,-1 3 0,3 1 0,-1 5 0,-1 3 0,1-2 0,-4 2 0,2-1 0,1 5 0,-1 3 0,1 0 0,2 0 0,-1-3 0,1 3 0,-1 0 0,-3 0 0,3-3 0,-1-1 0,1 1 0,-3-1 0,3 1 0,-3-1 0,-1 0 0,0-3 0,0 0 0,0-5 0,0 5 0,0-4 0,0 3 0,0-4 0,-5 7 0,-1-4 0</inkml:trace>
  <inkml:trace contextRef="#ctx0" brushRef="#br1" timeOffset="230">16629 16686 7835,'7'-6'0,"1"2"0,-2 1 0,2-1 0,2 3 0,-2-3 0,2 3 0,1 1 0,5-1 0,-1-3 0,5 3 0,-1-3 0,-1 3 0,1 1 0,-1-4 0,1 0 0,2 0 0,-2 4 0,2-4 0,-2 1 0,-2-2 0,-1 1 0,-4 1 0,4-4 0,-8 4 0,0-1 0,-4 3 0,3 1 0,-4-1 0,1-3 0,-3 3 0,-1-4 0</inkml:trace>
  <inkml:trace contextRef="#ctx0" brushRef="#br1" timeOffset="231">16743 16823 7823,'0'-6'0,"0"-1"0,0 3 0,0 3 0,0-9 0,1 9 0,3-3 0,-1-1 0,4 1 0,1 0 0,3 0 0,1 1 0,-1-1 0,1 4 0,-1 0 0,0 0 0,1 0 0,-1 0 0,1 0 0,-5 0 0,1 0 0,-6 0 0,9 0 0,-10 5 0,4-3 0,-5 6 0,0-4 0,0 3 0,0-4 0,0 7 0,-1-7 0,-3 4 0,3-4 0,-5 7 0,1-9 0,4 4 0,-9 0 0,9-3 0,-4 3 0,5-4 0,0 3 0,0-3 0,0 5 0,0-2 0,1-2 0,3 1 0,2 2 0,5-1 0,2 4 0,2-4 0,-2 5 0,2-2 0,-2-1 0,-2 2 0,0 0 0,-4 3 0,2 1 0,-5-1 0,1 0 0,-1 1 0,-3 1 0,3 2 0,-4-3 0,-4 4 0,-2-4 0,-6 0 0,0-1 0,-4 1 0,2-2 0,-5-3 0,4 2 0,-4-5 0,0 4 0,-4-5 0,0 1 0,1-4 0,-1 0 0,0 0 0,1 0 0,3 0 0,-1-4 0,5 1 0,-1-6 0,5 1 0,1-2 0,2-1 0,3-1 0,0 1 0,-1-1 0</inkml:trace>
  <inkml:trace contextRef="#ctx0" brushRef="#br1" timeOffset="232">16663 16126 7834,'-6'-1'0,"2"-3"0,3 3 0,-4-4 0,-2 10 0,-4 3 0,-1 2 0,1 5 0,0 0 0,-1 5 0,1-1 0,1 3 0,2 1 0,-2 4 0,2-1 0,-2 6 0,-1-2 0,3 5 0,0 3 0,5-1 0,-5 4 0,4-3 0,-3 4 0,3-4 0,-4 4 0,4-5 0,-3 1 0,4-2 0,-1-2 0,3-4 0,1 1 0,1-6 0,3 2 0,2-3 0,6-1 0,1-2 0,2-2 0,3 3 0,4-3 0,1-2 0,0-2 0,0 1 0,0-1 0,0 2 0,-1-2 0,0-2 0,-3 2 0,1-6 0,-4-1 0,-1-1 0,-4 5 0,-3-5 0,-1 1 0,-4-6 0,2 4 0,-5-6 0,0 0 0,0 0 0</inkml:trace>
  <inkml:trace contextRef="#ctx0" brushRef="#br1" timeOffset="233">16971 16149 7825,'-5'-11'0,"4"-1"0,-3 1 0,3 3 0,1 1 0,0 3 0,0-4 0,0 6 0,0-8 0,0 8 0,0-3 0,5 5 0,1 4 0,6 0 0,-1 5 0,1-2 0,-1 3 0,1 2 0,-1 1 0,0 2 0,5 4 0,-1 7 0,0 0 0,-4 4 0,2-1 0,2 2 0,-2 2 0,2-3 0,-2 3 0,-2 2 0,1 3 0,-1 0 0,1 0 0,-1-4 0,1 0 0,-1 1 0,-3-2 0,-1-3 0,-3 2 0,4-6 0,-6 5 0,2-4 0,-3-1 0,-1-3 0,0 4 0,0-1 0,-5 1 0,-3-4 0,2 0 0,-1 0 0,3-6 0,-4-1 0,4 0 0,-3-1 0,-1 0 0,0-4 0,1-4 0,4 3 0,-2-8 0,0 3 0,4-5 0,-4 0 0,0-5 0,-2-2 0</inkml:trace>
  <inkml:trace contextRef="#ctx0" brushRef="#br1" timeOffset="234">17200 16069 7852,'-7'-6'0,"2"-4"0,5 8 0,0-4 0,0 2 0,0 3 0,0-4 0,5 0 0,2 4 0,0-5 0,1 6 0,-5 0 0,2 0 0,0 0 0,-4 0 0,4 0 0,0 0 0,-4 6 0,8 0 0,-5 5 0,0 1 0,-4-1 0,0 1 0,0-1 0,-1 0 0,-3 1 0,1-1 0,-4 1 0,3-1 0,-4 1 0,6-5 0,-2 1 0,3-1 0,1 5 0,0-5 0,0 1 0,0-5 0,0 7 0,0-9 0,1 4 0,3-5 0,2 0 0,6 4 0,-1 0 0,4-1 0,0-3 0,2 0 0,-2 0 0,-2 0 0,2 0 0,-6 0 0,-1 0 0,-5 0 0,5 0 0,-6 0 0,4 0 0,-6 0 0,0 0 0</inkml:trace>
  <inkml:trace contextRef="#ctx0" brushRef="#br1" timeOffset="235">17622 16115 7823,'0'-12'0,"0"5"0,0-1 0,0 6 0,5-3 0,-3 0 0,3 3 0,-6 2 0,-3 8 0,1-1 0,-4 5 0,0-3 0,0 6 0,-4 1 0,4 0 0,1 4 0,-2-1 0,2 3 0,-2 0 0,-1 1 0,5 0 0,-3 5 0,3 3 0,-4 2 0,4 1 0,-1 4 0,2 0 0,1-3 0,-2 0 0,3-7 0,1 6 0,0-4 0,0 1 0,0 1 0,0-6 0,0 1 0,0-4 0,4 0 0,0-1 0,3-3 0,-3 0 0,4-1 0,-4 1 0,5-2 0,-2-6 0,-1 1 0,2-1 0,0-1 0,3-2 0,1 2 0,-2-8 0,-3 6 0,3-5 0,-3 2 0,-1-4 0,-2 3 0,-1-3 0,0 3 0,-1-3 0,3-1 0,-5 0 0,1 4 0,3 0 0,-3 0 0,4-4 0,-5 0 0,5 0 0,-4-2 0,3-2 0,-1 3 0,1-3 0,-2 2 0,6-2 0,-6 3 0,8-14 0,-3 2 0</inkml:trace>
  <inkml:trace contextRef="#ctx0" brushRef="#br1" timeOffset="236">17737 16240 7896,'6'-11'0,"-2"0"0,-3 3 0,-1 0 0,1 2 0,3-2 0,-3-2 0,3 3 0,3 0 0,0 0 0,-1 0 0,2 0 0,0-2 0,3 5 0,1-4 0,-1 5 0,0-1 0,1 4 0,-5 0 0,1 0 0,-4 0 0,3 0 0,-4 1 0,1 3 0,-3 2 0,-1 6 0,-1 4 0,-3 3 0,1-1 0,-4 1 0,-1-4 0,-3 4 0,1-3 0,2 3 0,-2-4 0,2 4 0,2-5 0,-2 1 0,6-2 0,-3-2 0,5 1 0,0-5 0,0 1 0,1-6 0,3 2 0,-2 1 0,6-1 0,1 0 0,6-4 0,-1 0 0,5 0 0,-1 0 0,1 0 0,2 0 0,-2 0 0,-1 0 0,1 0 0,-5 0 0,1 0 0,-2 0 0,-1 0 0,-5 4 0,1-1 0,-6 2 0,2-1 0,-4 1 0,-4 3 0,-7 2 0,-7-4 0</inkml:trace>
  <inkml:trace contextRef="#ctx0" brushRef="#br1" timeOffset="237">17714 16617 7896,'-7'0'0,"2"0"0,5 0 0,5 0 0,3 0 0,0 0 0,3 0 0,-2 0 0,6 0 0,3 0 0,1 0 0,3 0 0,0 0 0,1 0 0,0 0 0,1 0 0,3 0 0,-3-3 0,3-1 0,-5 0 0,-3 4 0,2-4 0,-6 0 0,-4 1 0,-3 3 0,0 0 0,-2 0 0,-1 0 0,-5 0 0</inkml:trace>
  <inkml:trace contextRef="#ctx0" brushRef="#br1" timeOffset="238">17839 16743 7860,'-6'6'0,"1"-1"0,5-5 0,0 0 0,5 0 0,-4 0 0,9 0 0,-2 0 0,-2 0 0,2 0 0,0-1 0,3-3 0,-2 3 0,2-3 0,-6 3 0,7 1 0,-3 0 0,2 0 0,1 0 0,-1 0 0,0 1 0,1 3 0,-5-3 0,1 3 0,-4 1 0,4-1 0,-6 1 0,2-1 0,-3-2 0,-1 6 0,0-5 0,0 7 0,-1-5 0,-3 2 0,-2 4 0,-4-9 0,2 6 0,-2-6 0,7 5 0,-4-4 0,4-1 0,-2 4 0,5-2 0,0-3 0,0 4 0,0-4 0,0 3 0,1-2 0,3 1 0,-1 0 0,4 1 0,0-2 0,0 6 0,3-4 0,-2 3 0,2-3 0,2 4 0,-1-5 0,0 5 0,-3 0 0,0 3 0,-5 1 0,5-1 0,-5 0 0,0 1 0,-1-1 0,-2 1 0,0-1 0,0 1 0,-5-1 0,-3 0 0,-2 0 0,-2-4 0,-3 3 0,0-2 0,-2-3 0,2-1 0,3-3 0,-4-1 0,0 0 0,1 0 0,-1 0 0,5 0 0,-1-5 0,1-3 0,0-2 0,-1-1 0</inkml:trace>
  <inkml:trace contextRef="#ctx0" brushRef="#br1" timeOffset="239">18068 16115 7813,'-12'0'0,"1"-4"0,0 0 0,4-5 0,2 3 0,5 0 0,0-4 0,1 8 0,3-2 0,0 3 0,7 1 0,-2 1 0,7 3 0,-4 3 0,0 4 0,-1 2 0,0 2 0,2-1 0,2 5 0,-2 1 0,2 7 0,-2-2 0,-2 6 0,1-2 0,-1 1 0,1 3 0,-1-2 0,1 2 0,-1 1 0,0 0 0,1 1 0,-6 3 0,-2 0 0,-2 0 0,2-4 0,-2 0 0,1 1 0,-1-5 0,-2 0 0,-4 0 0,0 0 0,0 2 0,4-6 0,0 2 0,0-1 0,-4-7 0,1 3 0,-1-6 0,4 2 0,0-5 0,-1 2 0,-3-4 0,1-5 0,-4 1 0,3-6 0,-4 2 0,4-3 0,-3-1 0,3 0 0,-4 0 0,6 0 0,-8-5 0,3-1 0,-4-5 0</inkml:trace>
  <inkml:trace contextRef="#ctx0" brushRef="#br1" timeOffset="240">18239 16138 7895,'0'-17'0,"0"3"0,0-5 0,0 5 0,0-1 0,5-1 0,3 0 0,-2 2 0,2 7 0,-1-2 0,5 5 0,-5 0 0,1 4 0,0 0 0,3 0 0,-3 0 0,-1 0 0,1 0 0,3 5 0,-1-2 0,-2 4 0,-3 1 0,-5 3 0,0 1 0,0-1 0,0 1 0,0-1 0,0 1 0,0-1 0,0 0 0,-4 1 0,1-1 0,-3 4 0,3 1 0,1-1 0,-1-4 0,-4 1 0,6-1 0,-3 1 0,3-5 0,1 1 0,5-6 0,3 2 0,2-3 0,1-1 0,1 0 0,-1 0 0,2 0 0,2 0 0,-2 0 0,2 0 0,-2 0 0,-2 0 0,0 0 0,1 0 0,-1 0 0,1 0 0</inkml:trace>
  <inkml:trace contextRef="#ctx0" brushRef="#br1" timeOffset="241">18650 16378 7854,'0'11'0,"0"0"0,0 2 0,0 2 0,0 3 0,0 5 0,0 5 0,0 2 0,-4-1 0,1 2 0,-1-2 0,4 2 0,0-4 0,0-4 0,-4-1 0,0-3 0,0 1 0,4-5 0,0 1 0,0-5 0,0-3 0,0-1 0,0-4 0,0 2 0,0-5 0,0-5 0,0-1 0</inkml:trace>
  <inkml:trace contextRef="#ctx0" brushRef="#br1" timeOffset="242">18513 16640 7752,'0'-6'0,"5"-3"0,3 5 0,2 0 0,1 4 0,5-3 0,-1-1 0,1-1 0,0 1 0,0 3 0,3-3 0,3 1 0,-3-1 0,-3 3 0,0-3 0,-4 3 0,0-4 0,-1-1 0</inkml:trace>
  <inkml:trace contextRef="#ctx0" brushRef="#br1" timeOffset="243">19061 16263 7837,'2'-6'0,"1"2"0,-1 3 0,3 1 0,-5 0 0,5 0 0,-4 5 0,3 3 0,-3 2 0,-1 1 0,-1 1 0,-3-1 0,2 2 0,-6 2 0,4-1 0,-3 5 0,0-1 0,0 1 0,-3 2 0,2-2 0,2 3 0,-2 1 0,2-2 0,-2-2 0,2 3 0,2-3 0,3-1 0,-3 1 0,2-5 0,2 1 0,0-2 0,0-2 0,0-3 0,0-1 0,0-3 0,0 4 0,0-5 0,0 5 0,0-5 0,6 2 0,-5-5 0,9 0 0,-4 0 0,6 0 0,-1 0 0,1 0 0,-1 0 0,-3 0 0,-1 0 0,1 0 0,3 0 0,1 0 0,-1 0 0,-3 0 0,-1 0 0,-4 0 0,7-5 0,-4-2 0</inkml:trace>
  <inkml:trace contextRef="#ctx0" brushRef="#br1" timeOffset="244">19153 16583 7786,'6'-5'0,"-1"4"0,0-4 0,-3 5 0,3 1 0,-5 3 0,0 3 0,0 9 0,-2 1 0,-1 6 0,1 0 0,-2 0 0,-1 0 0,2 0 0,-1-1 0,4 1 0,0-4 0,0 0 0,0-5 0,0 2 0,0-4 0,0 0 0,5-1 0,0-3 0,3-1 0,-2-4 0,-2 1 0,-3-3 0,4-1 0</inkml:trace>
  <inkml:trace contextRef="#ctx0" brushRef="#br1" timeOffset="245">19450 16606 7749,'1'-11'0,"3"-1"0,-2 2 0,6 2 1,-6 2 0,2 2 1,-2 3 0,-2-4-2,0 5 0,0 0 1</inkml:trace>
  <inkml:trace contextRef="#ctx0" brushRef="#br1" timeOffset="246">19621 16161 7845,'-4'-8'0,"0"0"0,1 4 0,3-3 0,0 3 0,0-4 0,0 6 0,1-7 0,3 5 0,2-5 0,5 7 0,1-6 0,-1 6 0,1-2 0,-1-1 0,1 1 0,4 0 0,-3 4 0,2 1 0,-7 3 0,0 3 0,-4 4 0,1 0 0,-1 1 0,-3-1 0,3 1 0,-2 0 0,-2 4 0,-2 0 0,-2 3 0,2-1 0,-6-3 0,-3-2 0,-4 2 0,-1 2 0,5-2 0,-4 0 0,0-4 0,-1 1 0,5-1 0,-1 1 0,1-1 0,5 1 0,1-1 0,5-5 0,5 3 0,2-5 0,5 0 0,3-4 0,3 0 0,5 0 0,-1 1 0,1 3 0,0-3 0,0 3 0,-4-3 0,0-1 0,-9 1 0,2 3 0,-4-2 0,-1 8 0,-2-4 0,-5 5 0</inkml:trace>
  <inkml:trace contextRef="#ctx0" brushRef="#br1" timeOffset="247">19564 16629 7787,'11'-1'0,"1"-3"0,0 2 0,4-1 0,-2-2 0,5 1 0,-4 0 0,4 4 0,-1-1 0,1-3 0,2 3 0,-2-3 0,-1 3 0,1 1 0,-5 0 0,1 0 0,-2 0 0,-2 0 0,-4 0 0,3 0 0,-14 5 0,3 1 0</inkml:trace>
  <inkml:trace contextRef="#ctx0" brushRef="#br1" timeOffset="248">19632 16777 7787,'8'0'0,"0"0"0,-1 0 0,5 0 0,-1-4 0,1 1 0,-1-1 0,0 4 0,-3 0 0,0 0 0,-1 0 0,5 0 0,-6 0 0,4 0 0,-9 5 0,5 1 0,-6 6 0,-6-1 0,4 1 0,-6-1 0,2-3 0,-2-1 0,-1-3 0,6 4 0,-6-5 0,1 5 0,3-4 0,1 3 0,-1-3 0,1 4 0,1-4 0,3 3 0,0-3 0,0 4 0,0-5 0,0 5 0,5-5 0,1 6 0,5-6 0,1 5 0,-1-4 0,1 3 0,-1-3 0,1 4 0,-1-4 0,-3 3 0,-1-3 0,-4 5 0,1-1 0,-3-2 0,-1 1 0,0 1 0,0 4 0,-1-5 0,-3 1 0,-3-1 0,-4 5 0,-2-5 0,-2 1 0,-1-2 0,-4 2 0,-1 1 0,2-5 0,2-1 0,2-3 0,2 0 0,2 0 0,0-5 0,-1-1 0</inkml:trace>
  <inkml:trace contextRef="#ctx0" brushRef="#br1" timeOffset="249">20009 16526 7758,'-7'-1'0,"-1"-3"0,6 3 0,-3-4 0,5-1 0,0 5 0,0-4 0,0 5 0,0-5 0,0-1 0</inkml:trace>
  <inkml:trace contextRef="#ctx0" brushRef="#br1" timeOffset="250">20283 16035 7813,'0'-6'0,"0"-1"0,0 3 0,0 3 0,0-4 0,0 15 0,-1-2 0,-3 7 0,2-1 0,-6 1 0,-1 4 0,-6 8 0,2 2 0,-2 5 0,-1 1 0,0-1 0,0 4 0,1 0 0,1 5 0,-5-1 0,5 2 0,-1 2 0,2-4 0,1 0 0,6-5 0,2 1 0,3-4 0,1-4 0,0 2 0,0-5 0,1 0 0,3-5 0,-1 0 0,4-3 0,1 1 0,3-5 0,-3 2 0,0-2 0,-1-2 0,5 2 0,-5-6 0,1-1 0,-4-2 0,3 2 0,-3 0 0,4-4 0,-5 0 0,5-4 0,-4 0 0,3 0 0,1 0 0,-2 0 0,5-10 0,-5-3 0</inkml:trace>
  <inkml:trace contextRef="#ctx0" brushRef="#br1" timeOffset="251">20386 16195 7790,'0'-12'0,"0"1"0,0 0 0,0 4 0,5-3 0,-3 9 0,3-3 0,-5 8 0,1 0 0,3 7 0,-3-2 0,3 6 0,-3 3 0,-1 1 0,1 2 0,3 2 0,-1 0 0,4 0 0,-4-4 0,1 0 0,1-5 0,-1 1 0,3-2 0,-3-2 0,0-3 0,-4 0 0,5-6 0,1 3 0</inkml:trace>
  <inkml:trace contextRef="#ctx0" brushRef="#br1" timeOffset="252">20215 16560 7790,'-6'7'0,"1"-2"0,15-10 0,1 0 0,8-3 0,3 2 0,-3 2 0,-2-1 0,3-3 0,-3 3 0,2 5 0,3-4 0,-3 0 0,-3 1 0,0 3 0,-4 0 0,0 0 0,-5 0 0,1 0 0,0-6 0,3 0 0</inkml:trace>
  <inkml:trace contextRef="#ctx0" brushRef="#br1" timeOffset="253">20283 16697 7790,'12'0'0,"-1"-4"0,1 1 0,-1-6 0,1 8 0,-1-3 0,-5 1 0,-2-1 0,2 3 0,1-4 0,0 5 0,1 0 0,-5 5 0,2-2 0,-5 4 0,0-4 0,0 7 0,0-4 0,-5 6 0,2-2 0,-5-3 0,5 2 0,-5-5 0,5 1 0,0-1 0,-2-1 0,1 4 0,0-4 0,4 3 0,0-2 0,0-3 0,0 9 0,0-8 0,1 6 0,3-4 0,2 1 0,6-1 0,-5-1 0,1 4 0,0 0 0,3 0 0,1 3 0,-1-2 0,0-2 0,1 2 0,-5 0 0,1 3 0,-2 0 0,2 1 0,1-5 0,-5 1 0,-1 0 0,-3 3 0,0 1 0,-5-1 0,-2 0 0,-3-3 0,-2 0 0,-3-5 0,0 5 0,-2-5 0,2 0 0,-1-1 0,-4-2 0,-1 0 0,8 0 0,-3 0 0</inkml:trace>
  <inkml:trace contextRef="#ctx0" brushRef="#br1" timeOffset="254">20386 16126 7775,'-6'-5'0,"1"4"0,6-8 0,3 5 0,2 0 0,6 4 0,-1 4 0,1 0 0,4 5 0,3-1 0,-1 2 0,1 1 0,-4 4 0,4 1 0,-5 4 0,1-1 0,-3 4 0,-5 3 0,2 0 0,-5 4 0,1 1 0,-1 3 0,-3-4 0,3 1 0,-3 3 0,-1 4 0,0 0 0,0-3 0,0 3 0,0 0 0,-4 4 0,1-4 0,-5 0 0,4-4 0,-3-4 0,3 1 0,-4-6 0,4 2 0,-1-4 0,1-4 0,3 1 0,-3-5 0,2 1 0,-2-5 0,3-3 0,-3-1 0,3-4 0,-4 2 0,3-5 0,-8-5 0,4-2 0</inkml:trace>
  <inkml:trace contextRef="#ctx0" brushRef="#br1" timeOffset="255">20626 16001 7830,'6'-2'0,"-2"-1"0,-1 1 0,1-2 0,-3-2 0,9 0 0,-9-1 0,9-3 0,-8 9 0,4-4 0,-2 5 0,-3 0 0,5 4 0,-2 0 0,-2 1 0,1-2 0,-1 4 0,-2 4 0,0 1 0,0-1 0,-5 0 0,-2 1 0,0-6 0,-1-2 0,4 1 0,-3-1 0,4 0 0,-2-4 0,5 0 0,5 5 0,1-4 0,6 5 0,-1-2 0,-1-1 0,-2 4 0,2-3 0,-2 4 0,2-2 0,1 2 0,-3 1 0,0-6 0,-2 6 0,1-1 0,-1-2 0,-6 2 0,3-4 0,1 3 0,-1 0 0,-7 0 0,1 3 0,-4-2 0,-5 2 0,-3 2 0,-5-1 0,1 0 0,1 1 0,-1-1 0,5-3 0,-1 0 0,6-2 0,1 1 0,6 4 0,-8-10 0,3 4 0</inkml:trace>
  <inkml:trace contextRef="#ctx0" brushRef="#br1" timeOffset="256">20797 16480 7764,'-7'0'0,"-1"0"0,6-1 0,-2-3 0,3 3 2,1-4-2,0 5 1,0 5-1,0 3 0,0 2 0,0 1 0,0 6 0,0 2 0,0 2 0,0 2 0,0-4 0,0 0 0,-4 0 0,0 4 0,0-1 0,4-3 0,0-3 0,0-4 0,0-1 0,5 0 0,-2-4 0,4-3 0,-4-3 0,2-1 0</inkml:trace>
  <inkml:trace contextRef="#ctx0" brushRef="#br1" timeOffset="257">20649 16674 7767,'13'0'0,"2"0"0,-2 0 0,2 0 0,3 0 0,1 0 0,3-3 0,5-1 0,-3-1 0,3 1 0,-7 1 0,-1-4 0,0-1 0,4-3 0</inkml:trace>
  <inkml:trace contextRef="#ctx0" brushRef="#br1" timeOffset="258">21266 16183 7800,'-5'-6'0,"3"-4"0,-4 7 0,2-4 0,3 4 0,-4-3 0,5 2 0,0 3 0,0-6 0,0 4 0,0 1 0,0-3 0,0 5 0,-5 0 0,2 2 0,-4 1 0,3 7 0,-4 6 0,1 4 0,-5-1 0,1 3 0,-1 0 0,0 6 0,-4 3 0,6-2 0,-5 1 0,6 1 0,-2 3 0,-1 4 0,5 0 0,-4 0 0,0-3 0,3-2 0,1-3 0,3 2 0,-4-6 0,6 5 0,-2-4 0,3-1 0,1-3 0,1 0 0,3 0 0,-2-4 0,6 0 0,1-4 0,6 4 0,-2-5 0,2 1 0,3-2 0,1-2 0,-1 0 0,1-4 0,-5 3 0,1-2 0,-2-3 0,-2-1 0,-1-2 0,-2 2 0,-2-3 0,-2 3 0,-3-2 0,4-2 0,-5 0 0</inkml:trace>
  <inkml:trace contextRef="#ctx0" brushRef="#br1" timeOffset="259">21368 16206 7808,'0'-11'0,"0"-1"0,0 6 0,2 1 0,2 5 0,-3 0 0,4 6 0,-5 6 0,0 0 0,0 7 0,0-1 0,0 1 0,0 7 0,0-4 0,0 4 0,0-3 0,0-4 0,0 0 0,0-5 0,0 1 0,0-2 0,0-2 0,0-3 0,0-1 0,5-4 0,1 7 0,6-4 0</inkml:trace>
  <inkml:trace contextRef="#ctx0" brushRef="#br1" timeOffset="260">21174 16617 7799,'8'-3'0,"0"-1"0,0-4 0,8 4 0,-2-3 0,5 3 0,-2-1 0,2 1 0,7 3 0,-3-3 0,2-1 0,-2 1 0,0 0 0,0 4 0,-2 0 0,-2 0 0,1 0 0,-4 0 0,-5 0 0,-3 0 0,-6 2 0,2 1 0,-8 4 0,-2 4 0</inkml:trace>
  <inkml:trace contextRef="#ctx0" brushRef="#br1" timeOffset="261">21277 16743 7799,'11'-1'0,"1"-3"0,-4 3 0,-1-3 0,1 3 0,3 1 0,1 0 0,-6 0 0,3 1 0,-5 3 0,-1-2 0,-3 6 0,0-1 0,0 5 0,-3-5 0,-1 1 0,-5 0 0,1 3 0,3-3 0,1-1 0,-2 1 0,5 0 0,-3-1 0,3-3 0,1 4 0,0-6 0,0 4 0,0-2 0,0-2 0,5 3 0,0-4 0,3 3 0,2-3 0,-4 5 0,5-2 0,1-3 0,-1 6 0,1-3 0,-1-2 0,1 6 0,-5-5 0,1 5 0,-1 0 0,0 3 0,-3 1 0,-3-1 0,-1 0 0,-1 1 0,-3-1 0,-3 1 0,-4-1 0,-2-3 0,-2-1 0,2 0 0,-2 0 0,1 2 0,-1-5 0,2 0 0,-2-4 0,2 0 0,2 0 0,3 0 0,1 0 0,-1-10 0,-3-3 0</inkml:trace>
  <inkml:trace contextRef="#ctx0" brushRef="#br1" timeOffset="262">21460 16218 7805,'0'-12'0,"0"5"0,0-1 0,1 4 0,3-3 0,-3 4 0,4-2 0,-5 5 0,4 1 0,0 3 0,1-1 0,-1 4 0,1 1 0,2 3 0,7 4 0,-2 1 0,2 3 0,-3-4 0,4 5 0,1-1 0,-1 8 0,-4 3 0,1 3 0,-1 2 0,-5 0 0,-2 3 0,-2 2 0,-2 1 0,0 4 0,0-3 0,-6-2 0,-1 2 0,1-5 0,-2 1 0,5-6 0,0-2 0,1-4 0,2 0 0,-4-7 0,1-3 0,-1 0 0,4-1 0,0-3 0,0-5 0,0 1 0,0-2 0,-5-1 0,-2-5 0,-4 0 0</inkml:trace>
  <inkml:trace contextRef="#ctx0" brushRef="#br1" timeOffset="263">21688 16183 7841,'0'-6'0,"5"-4"0,-2 7 0,4-4 0,-4 4 0,2-2 0,-5 5 0,0 1 0,0 3 0,0-1 0,0 4 0,0 1 0,0 3 0,-1 1 0,-3-1 0,3 1 0,-3-1 0,-1 4 0,1 1 0,-4-1 0,5-4 0,-5 1 0,4-1 0,-1 0 0,1 1 0,3-5 0,-3 1 0,3-4 0,1 3 0,0-4 0,1 6 0,3-5 0,-1 0 0,4-4 0,1 0 0,3 0 0,1 0 0,-1 0 0,0 0 0,1-2 0,-1-2 0,-3 3 0,0-3 0,-6 3 0,8-4 0,-3-1 0</inkml:trace>
  <inkml:trace contextRef="#ctx0" brushRef="#br1" timeOffset="264">21722 16320 7841,'7'0'0,"3"0"0,-9 0 0,4 0 0,-5 5 0,0 3 0,0 2 0,0 2 0,0 0 0,0 4 0,0 1 0,0 6 0,0 0 0,0 0 0,0 0 0,0 0 0</inkml:trace>
  <inkml:trace contextRef="#ctx0" brushRef="#br1" timeOffset="265">4500 18205 7794,'-8'0'0,"1"0"0,3 0 0,-4 0 0,4 0 0,-3 0 0,3 0 0,-4 0 0,6 0 0,-8 0 0,8 0 0,-3-1 0,5-3 0,5-3 0,2-4 0,4 0 0,1-1 0,-1 1 0,0 3 0,1 1 0,-1 0 0,1 0 0,-5 0 0,1 3 0,0 3 0,3-4 0,0 5 0,1 0 0,-1 0 0,1 0 0,-5 4 0,1 0 0,-1 1 0,5-1 0,-1-3 0,1 3 0,-5 1 0,1-1 0,0-1 0,3-3 0,0 4 0,1 0 0,3 0 0,0-4 0,1 0 0,-5 0 0,-3 0 0,-1 0 0,1 0 0,3 0 0,-4-5 0,3 3 0,-9-8 0,4 8 0,-5-6 0,0 4 0,0-3 0,0 3 0,0-4 0,0 4 0,0-3 0,0-1 0,-5 2 0,-1 1 0,-6 10 0,1 1 0</inkml:trace>
  <inkml:trace contextRef="#ctx0" brushRef="#br1" timeOffset="266">4466 18422 7794,'0'-6'0,"0"-1"0,0 3 0,0 3 0,0-9 0,0 4 0,0-2 0,0 0 0,0 5 0,0-5 0,5 4 0,2-3 0,0 3 0,0-4 0,0 4 0,0-3 0,3 4 0,-2-1 0,-2 3 0,2 1 0,0 0 0,3 0 0,-3 0 0,-1 0 0,1 0 0,3 0 0,4 0 0,1 0 0,0 0 0,-1 0 0,-2 4 0,2 0 0,-3 1 0,-5-1 0,3-2 0,-2 6 0,-2-4 0,2 3 0,-5-4 0,5 3 0,-4-2 0,5-3 0,-2 4 0,0-5 0,1 0 0,-4 0 0,3 0 0,-3 0 0,4 0 0,-5 0 0,5 0 0,-2-1 0,2-3 0,2 3 0,-2-3 0,-3-2 0,5-1 0,-4-4 0</inkml:trace>
  <inkml:trace contextRef="#ctx0" brushRef="#br1" timeOffset="267">5322 18148 7794,'0'-8'0,"0"1"0,0 3 0,0-4 0,0 4 0,0-3 0,0-1 0,0-3 0,0-1 0,1 2 0,3 2 0,-1 0 0,4 4 0,1-1 0,3 1 0,1 3 0,-1-3 0,1 3 0,-1 1 0,0 5 0,1 2 0,-1 3 0,1 2 0,-1 0 0,1 4 0,-5 1 0,1 6 0,-6 0 0,2 0 0,-4 0 0,-4 0 0,-3 3 0,-8 1 0,-1 3 0,-7-3 0,3-3 0,-7-1 0,0-6 0,0 5 0,0-5 0,4 2 0,6-9 0,1 1 0,4-3 0,0 0 0,5 1 0,-1-6 0,6 1 0,-2-4 0,8 0 0,2 0 0,5 0 0,6 0 0,2 0 0,4-1 0,3-3 0,-2 3 0,3-3 0,2-1 0,2 1 0,-2 0 0,1 4 0,-3 0 0,4 0 0,-6 0 0,2 0 0,-5 0 0,-3 0 0,2 0 0,-6 0 0,0 0 0,-3 0 0,-5 0 0,1 0 0,-6 0 0,9 0 0,-5 0 0</inkml:trace>
  <inkml:trace contextRef="#ctx0" brushRef="#br1" timeOffset="268">6270 17976 7794,'-13'0'0,"-2"0"0,-1 0 0,-3 0 0,-3 6 0,3 1 0,-6 3 0,-2 2 0,-5 0 0,2 4 0,-2-2 0,2 5 0,0-4 0,4 4 0,5 0 0,-1 4 0,3-4 0,0 0 0,2 0 0,6 4 0,-1 2 0,1-2 0,3 6 0,1-6 0,4-1 0,-1-3 0,4-2 0,4 2 0,0-1 0,7-3 0,-1-3 0,9-1 0,2-1 0,5-6 0,2 0 0,3-4 0,2 0 0,-3 0 0,3-1 0,1-3 0,-4-2 0,-4-6 0,-3 5 0,-4-1 0,1 2 0,-4-2 0,-6-2 0,-1 3 0,-5-4 0,-6 1 0,-5 2 0,-9-2 0,-3 2 0,-6 0 0,-2 0 0,-8 3 0,1 5 0,-7 0 0,3 0 0,-3 1 0,7 3 0,-1 1 0,8 3 0,0 2 0,4-3 0,6 0 0,1 0 0,4 1 0,0 3 0</inkml:trace>
  <inkml:trace contextRef="#ctx0" brushRef="#br1" timeOffset="269">6875 18011 7794,'0'-12'0,"-5"6"0,3 1 0,-6 5 0,1 1 0,-5 3 0,1 2 0,-1 6 0,0 0 0,-4 4 0,4-2 0,-4 5 0,2 0 0,-1 3 0,3 0 0,-4-3 0,2 3 0,-1-3 0,1 6 0,-5 2 0,4-1 0,-4-3 0,1-1 0,-1-3 0,-1 1 0,5-5 0,1 1 0,6-5 0,-1 0 0,5 1 0,-3-5 0,3 1 0,0-5 0,4 2 0,1-5 0,3 0 0,-1-5 0,4-3 0,-3 2 0,4-2 0,-6-5 0,3-4 0</inkml:trace>
  <inkml:trace contextRef="#ctx0" brushRef="#br1" timeOffset="270">6521 18022 7794,'-11'0'0,"-1"-5"0,6-1 0,1-6 0,5 6 0,0 1 0,1 5 0,3 0 0,-1 0 0,4 0 0,1 0 0,8 5 0,2 1 0</inkml:trace>
  <inkml:trace contextRef="#ctx0" brushRef="#br1" timeOffset="271">6841 18342 7794,'-6'6'0,"1"1"0,5-4 0,0-1 0,0 3 0,0-5 0,5 0 0,-3 0 0,6 0 0,-6-5 0,9-2 0,-5-4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2T01:27:30.877"/>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57D200"/>
    </inkml:brush>
    <inkml:brush xml:id="br2">
      <inkml:brushProperty name="width" value="0.09071" units="cm"/>
      <inkml:brushProperty name="height" value="0.09071" units="cm"/>
      <inkml:brushProperty name="color" value="#FF0000"/>
    </inkml:brush>
    <inkml:brush xml:id="br3">
      <inkml:brushProperty name="width" value="0.09071" units="cm"/>
      <inkml:brushProperty name="height" value="0.09071" units="cm"/>
    </inkml:brush>
  </inkml:definitions>
  <inkml:trace contextRef="#ctx0" brushRef="#br0">4740 12540 7266,'-7'0'413,"2"0"0,4 0 206,-3 0-194,3 0-240,-4 0 1017,5 0-1190,0 5 1,0-2 52,0 4 1,0-3-252,0 4 102,0-6-25,0 8 0,1-7-33,3 5 147,-3-6 1,9 3-34,-2-5 0,-2 0 30,2 0 0,-4 0-12,3 0 8,1 0 0,3 0 151,1 0-105,-1-5 1,-1-1 7,-2-6 0,1 5 113,-5-1 0,1 2-132,-1-2 1,-3-2 139,3 2 0,-3 2-110,-1-2 1,-1 2 76,-3-1-70,-3-4 0,-4 6-63,0-2 1,-1-2 20,1 5 1,-1 0-89,1 4 0,0 0-32,-1 0 1,1 0 111,-1 0 0,1 4-100,-1 0 1,5 5 71,-1-2 0,6 0-21,-2 0 17,-3 1 4,6 3 23,-4 1-25,5-1-83,5 1 89,2-1 0,3-3-96,-3-1 0,3-4 83,-2 1 1,-2-3-41,2-1 29,0 0 1,3-1 172,1-3-124,-1-3 0,0-4 39,1 0 18,-1-1 1,-3 1-48,-1-1 118,-4 1-81,2-1 19,-5 1 0,-1 3-80,-3 1 0,-2 4 0,-6-1 0,5 3 3,-1 1 0,0 0 4,-3 0-102,0 0 0,-1 0 100,1 0 0,4 1-45,4 3 1,-3-1 26,3 4 1,-1-3-276,4 4 259,0-1 1,0 5-164,0-1 0,1-3 80,3-1 1,-2-4 43,6 1 0,-4 1 17,3-1-87,1 0 230,4-4-158,-1 0 1,-3-6 441,-1-1-248,-4-3 1,2-6 217,-5 1 1,0 0 413,0 4-485,0-1 0,-5 2-236,-3 2 1,2 0 0,-2 4-43,-1 1 1,-1 2-505,-1 1 439,4 5 0,2 1-1856,5 6 868,0-1 1049,0 1 0,5 4 0,2 2 0</inkml:trace>
  <inkml:trace contextRef="#ctx0" brushRef="#br1" timeOffset="2">5402 12403 8012,'0'-6'1898,"0"1"-928,0 5-632,0-5-158,0 3 0,-4-4 169,0 2-293,1 3-39,3-9 216,0 3-180,0 1 0,-4-4-112,0 2 1,0-2 99,4-1 0,0-1-109,0 1 1,0-2 112,0-2 0,0 2-5,0-2 1,0 1 34,0-1 1,0 2 2,0-2 0,0 2-151,0 2 117,0-1 0,0 1-51,0 0 0,0-2 67,0-2 1,0 1-218,0-5 1,0 0 111,0-4 1,0 1-130,0 3 0,0-2 81,0 2 0,0-2 31,0 2 0,0-2 89,0 2 0,0 2-31,0 2 0,0 2 73,0 2 0,0-2-96,0-2 1,0 2 107,0-2 0,0 2-67,0 2 1,0-2 110,0-2 0,0-2-132,0-2 0,0-2-10,0 2 1,0-3 44,0-1 0,0-3-135,0-1 1,0 0-72,0 5 0,4-5 155,0 0 0,3 1-149,-3 3 0,0 0 82,-4 0 1,1 4-21,3 0 0,-3 5 38,3-1 0,-3 1 1,-1-1 0,0 2-16,0-2 1,0 2 8,0 2 0,0-2-79,0-2 1,0 1 75,0-5 0,0 3 15,0-3 0,4 2 29,0-2 1,0-2 66,-4 6 1,4-1-111,0 0 0,-1 4 354,-3-4 288,0 4-411,0 0 0,0 5 263,0-1-59,0 6-226,0-3 69,0-1-179,0 5 108,0-9-205,0 4-31,0-6 176,0 1-25,0-1-18,0 1 1,0 3 126,0 1-89,0 4 206,0-2-146,0 5-68,0-5 61,0 4-79,0-4 104,0 0-94,0 3 29,0-8-11,0 9-10,0-9 123,0 9-107,0-5 985,0 6-852,0-5-264,0 4 44,0-4-1818,0 5 1625,0-5 37,0 4-87,0-9 142,0 3 1,0 0-434,0-1-576,0 5 1127,0-2 0,0 5 0,0 0 0</inkml:trace>
  <inkml:trace contextRef="#ctx0" brushRef="#br1" timeOffset="3">5436 10850 6211,'-6'-1'935,"2"-3"-726,3 2-25,1-3-130,0 5-10,0-5 0,0 3 100,0-6-11,0 6-63,0-9 1,0 9 20,0-6 0,0 5 7,0-5 21,0 5-46,0-7 11,0 4 42,0 0-137,0-5 0,0 9-31,0-6-59,0 6 1,0-5 207,0 4-303,0 1 215,0-8 1,0 8-255,0-6 212,0 5 1,4-7-11,0 3 1,-1 0 10,-3 0 17,0-1 1,2-2 45,1 2-62,-1 3 40,3 0 0,-5 3-32,0-6 112,0 5-96,0-7 0,0 8 36,0-6 0,0 4-30,0-3 0,0 3 124,0-4-123,0 6 0,0-8 0,0 7-35,0-5 61,0 6 2,0-3-15,0 0-15,-5 4 0,3-6 1,-1 3-8,1 3 1,2-4 0,0 4-4,0-3 88,0 3-67,0-4 430,0 5-394,0-5 12,0 3-7,0-3-144,0 5 74,0-5 27,0 4-63,0-4 47,-5 5-20,4 0 13,-4 0 6,5 0 0,0 5 0,0-3 107,0 6-99,0-5 19,0 7-9,0-4-21,-5 5 0,4-3-5,-3 0 1,2-5 15,2 5 0,0-4 15,0 4 0,0-5-13,0 5 166,0-6-155,0 9 200,0-5-161,0 5 12,0 1-50,0-1 0,0 1-5,0-1 1,0-3 31,0-1-18,0 1 1,0 3 35,0 1-44,0-1 1,0 1 37,0-1 0,0-3-33,0-1 0,0 1 20,0 3 0,0-3-36,0 0 0,0-5 58,0 5-153,0 0 143,0 3-73,0 0 1,0 1 26,0-1 1,0-3-87,0-1 74,0 1 1,-3 4-23,-1-1 1,0-3 103,4-1-76,0-4 12,0 7-4,0-4 1,0 6 0,4-5-6,0 1 1,-1-4 18,-3 3 0,0-3 8,0 4 0,0-5 4,0 5 0,0-4 15,0 4 1,0-5-35,0 5 0,0-4 23,0 3 14,0-4-14,0 7 14,0-4-31,0 6 0,0-5-5,0 1 0,0-4-5,0 3 1,0-3-19,0 4 0,2-2-1,2 2-49,-3 2 81,4-4-69,-5 6 55,0-1 49,0 1-62,0-1 0,0 0 28,0 1 1,0-5 5,0 1 0,0-4 6,0 4 0,0-5-14,0 5 21,0 0-97,0 3 90,0 0-104,0 1 77,0-1-9,0 1 1,0-1-18,0 0 0,0-3-4,0 0 32,0-1-11,0 5-17,0-1 17,0 1-19,0-1 12,0 0 1,0 1 29,0-1 1,0-3 15,0 0 0,0-5-40,0 5 0,0 0 23,0 3 1,-4-3-16,0-1 1,0 1-22,4 3 0,0 4 26,0 1 0,0-5-43,0-3 1,0-1 34,0 5 1,0-1-36,0 1 1,0-5 14,0 1 0,0-4 3,0 3 80,0 1-72,0 3 0,0 1-6,0-1 0,0 1 9,0-1 1,-3-2-15,-1 2 1,0-2 28,4 6 1,0-2-1,0-2 1,-4 2 38,0 2 1,1-2-50,3 2 0,0-2 19,0-2 0,0-3-15,0 0 0,0-1 121,0 5-102,0-1 1,0 1 8,0-1-13,0 0 0,0 1-69,0-1 1,0 1-28,0-1 79,0 0 1,0 1-35,0-1 0,-4 1 26,0-1-25,0 1 1,4-1 12,0 0 0,0-3 90,0 0 1,0-5-69,0 5-15,0 0-140,0 3 154,0 1-89,0-1 1,0 0 67,0 1 1,0-5-71,0 1 48,0 0 0,0 3 37,0 0 0,0-3-13,0 0 0,0-4 2,0 3 1,0-3-5,0 4 1,0-5-13,0 5 0,0 0 1,0 3 10,0 0 0,0-3-78,0 0 1,0-1 48,0 5-27,0-1 37,0 1 1,0-1 47,0 0-122,0-4 32,0 3 51,0-4 0,0 2-6,0-1 0,0-3 52,0 4 0,0-4-48,0 3 0,0-3 24,0 4 0,0-4-23,0 3 0,0-3-23,0 4-9,0-6 38,0 3 1,0-4-283,0 3 251,0-2-1334,0 3 1377,0-5 0,0-5 0,0-2 0</inkml:trace>
  <inkml:trace contextRef="#ctx0" brushRef="#br1" timeOffset="4">5413 10416 6169,'-6'0'1107,"1"-5"-845,5 3 160,0-3-279,0 5 1,-1-3 373,-3-1-224,3 0-1,-4 4-158,0 0 1,3 1-112,-2 3 1,2-3 6,-2 3 1,3-1 58,-3 0 0,3 0-126,1 5 0,-1-6 117,-3 2-106,2 2 1,-3 1 56,5 4-99,0 1 1,0-1 52,0 0 1,0 1 70,0-1-153,0 1 1,4-1 104,0 0 0,5-4-127,-2-3 1,0 1 95,0-2-59,1 1 0,3-4 27,1 0 109,-1 0 0,1-4-43,-1 1 1,-3-6 84,-1 1 0,-3-2 97,4-1 0,-6-1-44,2 1 1,-3-1 27,-1 1 1,0 3 80,0 1 21,0-1-66,0-3-225,-5-1 0,-1 6 56,-5 2 0,-1 3-124,1 1 1,-1 0 55,1 0 1,3 0 62,1 0 1,3 4-165,-4-1 0,6 3 76,-2-3 0,-1 0-76,1 4 82,0-4 40,4 7 1,-1-7-17,-3 4 0,3-3 58,-3 4-42,3-6-13,1 8-100,0-3 0,1 3 91,3-2-123,-3-3 1,5-5 73,-2 0 25,-2 0 48,8 0 4,-4 0 1,2-2 129,-1-1 0,-4 0-91,1-5 1,-2 2 102,2-2 0,-3 2-82,3 2 379,-3 3-79,-1-9-226,-5 9 1,0-6-203,-2 3 243,-4 3-272,5-4 111,-5 5 0,3 1-87,0 3 122,6-3-288,-3 10 221,5-5-371,0 5 255,0 1 0,1-2-64,3-2 1,-3-2 218,3-2-152,-3-3 105,-1 4-112,5-5-229,-3 0 364,3-5 0,0-1 0,1-6 0</inkml:trace>
  <inkml:trace contextRef="#ctx0" brushRef="#br2" timeOffset="6">7995 11741 6964,'-7'0'2393,"2"0"-1766,5 0-566,-5 0-11,4 0-48,-4 0 1,3 0 245,-1 0-349,1 0 174,-3 0 1,2 1-77,-1 3 0,0-2 66,4 6 0,0-1-146,0 5 1,0-4 84,0-1 1,1-1-11,3 2 1,-1-2 123,4-2-36,1-2 90,8 3 1,-3-5-74,2 0 0,-2-2 67,-2-1 1,2-4-88,2-4 1,-2-2-6,2-2 1,-6 2-27,-1-2 0,-2 1-98,2-1 0,0 2-60,-4-2 121,0 2 1,-4 2-24,0-1 1,-4 5 31,0-1 0,-4 6-63,0-2 1,2 1 16,-2-1 1,0 3-2,-3-3 0,0 4-18,-1 4 1,-2-1-123,3 4 0,-3-3 112,6 4-22,-2-6 56,-1 8 0,3-5-18,0 3 0,6-2 47,-2-2 1,3-1-38,1 4 0,0-3-4,0 4-24,0-6-26,0 8 37,0-3 1,0 0 15,0 1 1,1-5 7,3 0-45,-3-1 114,9-2-98,-3 0 152,4 0 0,0 0-31,1 0 0,-5-4-30,1 0 1,-4-5 69,4 2 0,-5 0-47,5 0 4,-6-1 0,5-3-20,-3-1 0,-3 5 136,3-1-129,-3 5-25,-6-7 1,-1 8-13,-6-6 0,1 6-2,-1-2 1,5 2-90,-1 2 1,0-3 99,-3-1 0,3 0-106,1 4 0,-1 1 82,-3 3 0,3-1-122,1 4 0,4 1 58,-1 3 1,-1 1-79,1-1 0,-1 1 46,1-1 0,3-3 49,-3-1 0,3 1-13,1 3 1,0-3-59,0-1 156,5-4-98,2 2 1,4-5 168,0 0 1,1-1-85,-1-3 0,1-2 142,-1-6 1,0 0-62,1-4 0,-1 4-40,1-4 0,-2 4-5,-3 0 1,2-3-8,-5 0 0,0 3 179,-4 5-175,0-1 1,-1-2 23,-3 2 1,-4 3-33,-7 5 1,1 2-275,-5 1 0,5 4-525,-1 4 1,2 1 384,2-1 0,3 0 364,1 1 0,4-1 0,-2 1 0</inkml:trace>
  <inkml:trace contextRef="#ctx0" brushRef="#br1" timeOffset="8">8760 11592 7685,'0'-6'278,"0"1"437,0 5-567,-5 0-63,3 0-21,-3-5 54,5 3 114,0-8-141,0 4 1,0-6 81,0 1 0,0 3-84,0 1 1,0-1 58,0-3 1,0 3-49,0 1 0,0-1-38,0-3-78,0-1 0,0 1 64,0-1 0,0 0 172,0-4 0,0 4-131,0-4 1,0 2-130,0-1 1,0 1 106,0-5 0,0 5 79,0-1 1,0 2-71,0 2 0,0 0 16,0-1 0,0 1-121,0-1 1,0 1 107,0-1 0,0 0-200,0-3 1,0 2 100,0-2 0,-3-3-94,-1-1 1,0-3 78,4-1 1,0 1-153,0-1 1,0 1 90,0 3 1,0-1 48,0 5 0,0-1 38,0 5 1,0 0 294,0-1 70,0 1-281,-5-1 0,4 1-22,-3-1 1,3 1-6,1 0 0,0-2-100,0-2 1,0 1 99,0-5 1,0 1-142,0-1 0,0-1-20,0 4 1,0-4 94,0 1 0,3 2-106,1 2 92,0-3 0,-4 6 53,0-3 0,0 6-78,0 1 163,0 0 0,0-3-65,0 0 0,4-1-41,0 1 1,-1-1 26,-3 1 0,0-4-10,0-1 0,0 0 14,0 1 1,0 1-12,0-5 0,0 5-40,0-1 0,0-2 32,0 2 1,0 3-35,0 5 1,0-1 28,0-3 1,0-1-64,0 1 1,0 0 39,0-1 1,4 4 11,0 1 0,0-1-1,-4-3 1,0-1-6,0 1 1,0 0 16,0-1 1,0 3-16,0-2 0,0 5 98,0-10 1,0 6-90,0-5 1,0 2 77,0 2 1,0-1-82,0 1 0,0-4 21,0-1 0,0-3 30,0 4 0,0-1-23,0 0 1,0 3-35,0-6 0,1 5 28,3-2 1,-3 2-100,3-1 0,-3 2 85,-1-2 0,0 3-21,0 0 1,-1 1 8,-3-1 1,3 0 3,-3-4 1,3 4-108,1-4 1,0-1 97,0-2 1,0 1 16,0-1 0,0 4-18,0-4 1,0 1 110,0-1 1,0-2-110,0 6 0,0 0 205,0 4 1,0-5-22,0 1 0,0 0-131,0 3 1,0 5-20,0-1 1,0 1 38,0-5 0,0 1-53,0-1 1,0 1 51,0 0 0,0-1-156,0 1 1,0-2 75,0-2 1,0 1-12,0-5 0,0 5-78,0-1 0,0-2 102,0 2 1,0 0 19,0 3 1,0 5-36,0-1 274,0 0-254,0-3 32,0 0 1,0-1-27,0 1 0,0 3 9,0 0 1,0 1-29,0-5 0,0-3 35,0 0 0,4 0-27,-1 3 0,1-3 15,-4 0 0,0 0 141,0 3-141,0 1 0,0-1 11,0 1 0,0 3-19,0 1 1,0 3 4,0-4 1,0 5-125,0-5 1,0 4 79,0-4 1,0 5-95,0-5 0,0 0 69,0-3 0,0 3 44,0 1 1,0-1-94,0-3 157,0-1 0,0 1-83,0-1 1,0 5 69,0-1 81,0 1-122,0-5 1,0 1-16,0-1 0,0 5 23,0-1 0,0 1-9,0-5 0,0 1 1,0-1 0,0 5 38,0-1 0,0 0-44,0-3 79,0 0 1,1-1-23,3 1 1,-2 3-32,1 1 1,-1 3-12,-2-4 38,0 6-112,0-9 101,0 5-292,0-5 235,0-1 10,0 1 1,0 3 11,0 1-16,0 4 1,0-3 259,0 2-254,0 3 183,0-4-167,0 5 52,0-6-220,0 5 154,0-4 15,0 0-36,0 4 4,0-9 68,0 8 0,0-4-52,0 2 157,0 3-122,0-4-2311,0 5 2292,0 5 0,-5 6 0,-2 7 0</inkml:trace>
  <inkml:trace contextRef="#ctx0" brushRef="#br1" timeOffset="9">8703 11604 7218,'0'-7'71,"0"-3"-20,0 9 0,0-6-42,0 4-27,5 1 0,-4-4 51,3 2-101,-3 3 21,-1-9 78,0 9-24,0-5 2,0 1 0,0 3 17,0-6 0,0 4 5,0-3 1,0 3 23,0-4 0,0 5 70,0-5-73,0 0 0,0-3 49,0 0 0,0 3 220,0 0-277,0 1 0,0-1 154,0 0 1,0 1-119,0-5 1,0 5 29,0-1 1,0 1-4,0-5 1,0 5-47,0-1 0,0 0 33,0-3 1,0 3-71,0 1 0,0-1-39,0-3 1,0 3 148,0 0-181,0 1 0,0-5 51,0 1 0,0 3-85,0 1 1,0-1 103,0-3 1,0 3-74,0 0 0,0 1 107,0-5-23,0 1 1,0 0 22,0-1-44,0 1 0,0-1-11,0 1 0,4 3 16,0 1 0,0-1 32,-4-3-28,0-1 1,0 1-46,0-1 1,3 1 52,1 0-81,0-1 1,-4 1 112,0-1-59,5 1 1,-4-1 71,3 1 1,-3 0-68,-1-1 0,0 5 110,0-1 0,0 0-93,0-3 1,0 0-36,0-1 0,4 1 47,0-1 0,0 1-67,-4-1 0,1-3-28,3 0 1,-3 0 74,3 3 0,-3 1-35,-1-1 0,0-3 9,0 0 0,0 0 56,0 3 0,0-3-47,0 0 0,0-4 109,0 4 1,0-4-93,0 3 0,0-3 89,0 4 1,0-5-14,0 1 1,0 1-50,0-1 1,0 5 63,0-1 0,0-2-56,0 2 0,0-1-25,0 0 1,0 2 29,0-5 1,0 5-19,0-1 1,0-1-44,0 0 1,0-3 52,0 4 0,0-1-109,0 0 1,0 4 93,0-3 0,0 2-57,0 1 0,0 1 43,0 0 0,0-1-27,0 1 0,0-1 19,0 1 1,0-1-6,0 1 0,0 0 13,0-1 1,0 1 3,0-1 1,0 1 67,0 0 1,0-1-72,0 1 1,0-1 69,0 1 1,0-1-62,0 1 1,0 0 60,0-1 1,0 1-47,0-1 1,0 1 14,0-1-2,0 1 1,0 0 0,0-1 1,0-3-11,0 0 0,4 2 1,0 2 0,0 4-106,-4-8 1,0 9 93,0-6 0,0 3-92,0-2 1,0 0 78,0-1 0,1 1-39,3-1 0,-3 1-10,3-1 0,-3-3 13,-1 0 0,0 0 108,0 3 0,0 1-91,0 0 0,0-1 128,0 1 0,0 3-111,0 0 0,0 1 42,0-5-21,0 1 0,0 0-81,0-1 0,0 1 50,0-1 1,0-3-8,0 0 0,0 0-58,0 3 1,0 0 57,0-4 0,0 4-19,0-4 1,0 4 7,0 0 1,0 1 91,0-1 0,0 0-79,0-3 0,0 6 34,0-3 1,0 3-30,0-2 1,0-1 16,0 1-46,0-5 1,0-1 37,0-2 1,0 3-134,0 4 1,0 1 69,0-1 0,0 1-226,0-1 119,0-4 174,-5-2 1,4 0 29,-3 3 0,3 2-85,1 2 0,0 0 71,0-1-62,0 1 1,0-1 134,0 1 1,0 0-85,0-1-8,0 1-2,0-1 0,0 1-74,0-1 0,0 5 47,0-1 1,0 4-7,0-3 0,0-1-26,0-3 1,0-1 29,0 1 1,0-1-29,0 1 1,0 0 20,0-1 0,0 1 73,0-1 1,0 1-67,0 0 0,0-1 132,0 1 1,0 3-94,0 0 1,0 5-17,0-5 1,0 4-12,0-3 1,0-1 24,0-3 0,0 3-31,0 0 1,0 1 22,0-5 1,0 1-58,0-1 1,0 1 39,0 0 1,0-1 1,0 1 0,0-1-6,0 1 1,0 3-7,0 1 23,0-1-6,0-3-11,0-1 0,0 1 5,0-1 1,0 5-20,0-1 0,0 4 16,0-3-48,0-1 44,0-3 0,0-1-1,0 1 1,0 3 11,0 1-16,0 4 33,-5-7-27,3 4 1,-3-2 2,5 0 1,0 5 0,0-5 0,0 4-186,0-3 176,0-1 1,0-3-88,0-1 104,0 1 1,0-1-29,0 1 0,0 3 58,0 1 1,0 3-68,0-4 49,0 1-21,0-5-113,0 1 70,0-1 0,0 1-65,0-1 53,0 1 1,0 0 28,0-1 0,0 1 16,0-1 1,1 1-55,3 0 90,-2-1-52,3 1 1,-5-1 58,0 1 1,0 3-22,0 1 1,0 3 6,0-4 0,0 4-31,0-3 0,0 3 13,0-4 1,0 5-86,0-5 1,0 4 77,0-3 1,0-1-123,0-3 1,0 3 93,0 0 0,0 1-43,0-5 77,0 1-79,0-1 144,0 1-95,0 0 0,-2 4 254,-1 3-237,1-2 133,-3 5-108,5-9 1,0 7-228,0-5 222,0 6 1,0-8-91,0 2 0,0 2 26,0-2 1,0 1 6,0-5 34,0 1-63,0-1 113,0 1 0,-1 1-58,-3 2 0,3 2 101,-3 2-72,3 3 1,0-8 10,-3 5-16,2-5-1,-3 3 1,5-6-42,0 1 0,0 3 33,0 1-36,0-1 26,0-3-28,0-1 47,0 1 0,0 3-24,0 1-128,0 4 123,0-7-55,0 4 0,0-6 60,0 1 0,0 3 59,0 1-15,0-1 1,0-3 1,0-1 1,0 4-27,0 1 0,0 3-23,0-4 288,0 6-251,0-8-70,0 8 108,0-8-256,0 9 215,0-4 96,0 5-60,0-5-45,0 4 297,0-4 211,0 5-478,0-6 42,-5 5-61,4-4 31,-4 5-772,5 0 661,0-5 90,0 4-66,0-4-1195,0 5 1249,0 5-3,5-4 214,-4 9-34,4-3-177,-5 4 1,0-3 146,0-1-94,0-4-80,0 7 0,0-8-2,0 6 1,0-4 50,0 3-22,0 1 0,0 4-1,0-1 1,0 0 12,0 1 1,0 4-18,0 3 0,0-1-65,0 1 0,0 0 65,0 4 1,0 0-264,0 0 0,2 0 79,1-1 1,0-3-674,5 0 0,-6-3 854,2 3 0,2 0 0,1 4 0</inkml:trace>
  <inkml:trace contextRef="#ctx0" brushRef="#br1" timeOffset="10">8714 7264 8037,'-6'0'48,"1"0"3039,5 0-2818,-5 0-206,3 0 35,-3 0 1,4 5-182,-3 2 1,3 4 25,-3 0 1,3-2-80,1 2 1,0-2 10,0 6 1,0-6 57,0-1-96,0-1 1,4 1-32,-1 0-35,6-6 166,-2 3 0,4-5 94,1 0 0,-5 0-89,1 0 1,-2-1 133,2-3 1,1 2 23,-6-6-113,6 0 1,-4-3 123,3 0 0,-2 3-7,-2 0 46,-3 1 1,4-5-67,-5 1 0,0 3 36,0 1 0,0 3-57,0-4 0,-1 6-142,-3-2 1,2-1-47,-6 1 1,1 0 69,-5 4 10,1 0 0,-1 0 42,1 0 1,3 2-98,1 1 1,3 0 61,-4 4 0,6-3 14,-2 4 0,-1-4 34,1 3 1,0-3 96,4 4 0,-1-4-68,-3 3 0,3-3-28,-3 4 2,3-6 35,1 8-172,0-3 150,5-1-51,1-1 1,6-5 15,-1 0 1,1 0-2,-1 0 1,-3 0 24,-1 0 0,1-5-20,3-3 0,-1 2 41,-2-2 1,1 1-35,-5-5 1,3 1 160,-3 0 0,0 3-88,-4 0 1,0 4 346,0-3-332,0 4 1,-5-3-42,-3 2 0,-2 3-102,-1-3 0,3 3 72,0 1 1,1 1-169,-5 3 0,2-2 110,3 6 1,-4-4-87,4 3 1,2-3 50,1 4-60,-2-6 0,4 9 13,-1-4 9,1-2 141,2 5 1,2-4-74,1 1 0,0 2 163,5-5-176,-6 0 147,8 1-112,-3-4 41,4 4-6,0-5 12,1 0 92,-1 0 1,-3-1-104,-1-3 138,-4-2 0,3-6-75,-2 1 0,-3 3 189,3 1-150,-3-1 92,-1-3-128,0-1 1,0 4-60,0 1 1,-1 4-69,-3 0 0,2 1 73,-6 2-115,1 0 1,-5 0 65,1 0 1,3 2-126,1 1 1,0 0 87,0 4 1,0 0-235,3 0 151,3 9 61,-4-4 1,5 6-121,0-3 1,0-2 127,0-2 0,1-4-114,3-3 101,3 2 0,4-5 141,0 3 0,1-3-115,-1-1 234,1 0 1,-1-5-63,0-2 1,-3-2 91,0 1 0,-6-2 6,2 2 1,-1-2-91,0-1 1,-1 3 336,1 1-289,-1-1 0,-4-2 20,-1 2 1,0-1-55,-4 5 0,-1-3-154,-4 3 0,1 0 129,0 4 0,-1 0-219,1 0 1,1 2-169,2 1 275,-2-1 0,7 6-1111,-4-4 775,4 5 1,-1-2 339,8 4 0,3 5 0,4 2 0</inkml:trace>
  <inkml:trace contextRef="#ctx0" brushRef="#br2" timeOffset="11">4283 11695 9117,'-7'0'79,"2"1"-113,5 3 1,0-1 60,0 4 1,0 1 96,0 3-79,0 1 0,4-3 41,0 2-141,0-7 0,-4 12 60,0-4-200,0-1 225,0 6 0,0-6 36,0 0-179,0 6 1,0-4 47,0 2 72,0-2 1,0-2-131,0 0 0,-1 1 0,-2-1-133,-1 1 151,0-1 0,4-3 40,0-1 0,0-3-607,0 4-210,0-6 882,0 3 0,0-5 0,0 0 0</inkml:trace>
  <inkml:trace contextRef="#ctx0" brushRef="#br2" timeOffset="12">4523 11695 7906,'0'-6'1078,"0"1"-854,0 5 120,-5 0-302,-2 0 1,0 5-143,-1 2 0,0 3 136,-3 2 1,3 4-114,1 3 1,-1 3 87,-3 1 0,-1 0-212,1-1 63,-1 1 1,2 0 80,3 0 1,-2-1 0,4-2-118,-2-1-10,0-5 0,0 6-43,4-5 1,-2 1 26,1-5 0,0-3-116,4-1 1,-1-3-31,-3 4 346,3-6 0,-4 3 0,5-5 0</inkml:trace>
  <inkml:trace contextRef="#ctx0" brushRef="#br2" timeOffset="13">4534 11889 7950,'6'-6'-228,"0"-4"553,-6 8-140,0-3-218,0 5 95,0 5 1,-4 2-162,0 4 0,-4 4 128,4 1 1,1 0-155,3-1 0,0-2 120,0 2 0,0-2-11,0-2 1,0 1-5,0-1 1,1-3 18,3-1-93,2-4 75,6 2 1,-1-5-6,0 0 1,5-1-86,-1-3 0,0 1 0,-2-4 51,2-2 1,-2-1-61,2-2 87,-2 1 1,-3 2 143,-3-2 0,3 6 0,-3-7-77,-1 2 0,-1-4 327,-5-1-213,0 0 0,0 3 28,0 1 0,-5 1-103,-2 2 1,0-1-127,0 5 1,-2-3-392,-7 3 0,4 1 233,-3 7 0,1-1-621,-2 4 830,4 6 0,-5 0 0,6 3 0</inkml:trace>
  <inkml:trace contextRef="#ctx0" brushRef="#br2" timeOffset="14">4546 12038 9353,'-6'11'-148,"5"0"37,-3 1 0,-1-1-26,1 1 0,1 0 114,3 4 0,0-4-219,0 4 233,0-4 1,0 0-73,0-1 1,0-3 130,0-1 0,5-4-72,2 1 0,4-3 77,0-1 1,0 0-55,1 0 1,-1 0-260,1 0 255,-1-5-27,6-2 1,-5-3-16,3 3 1,-3-3 91,-5 2 0,4-2-3,-4-2 1,-2 5-70,-1-1 0,-3 1 213,-1-5 1,0 1-12,0-1 1,-1 2-142,-3 3 1,-2-4 14,-5 4 1,-1 2 10,1 0 1,-5 1-316,1 0 1,-4 0-44,4 4 1,0 4-45,3 0 0,2 5-584,3-2 924,-4-2 0,5 6 0,-5-5 0</inkml:trace>
  <inkml:trace contextRef="#ctx0" brushRef="#br2" timeOffset="15">4820 11878 9379,'6'7'199,"-2"1"0,-3 0-142,-1 3-53,0 0 1,4 2-19,0 2 0,-1-1 84,-3 5 0,4-1 0,0 2-39,-1-1 0,-2-1-26,-1 1 0,0 2-20,0-6 24,5 5 0,-4-6 6,3 5 1,-3-5 39,-1 1 0,4-2-116,0-2 0,0-3 37,-4 0 48,0-6 15,0 8 10,5-8 1,-4 4 8,3-2 164,-3-3-976,-1 4 761,0-5 1,0-5-378,0-3 0,-4 2 42,1-2 328,-1 1 0,-1-5 0,-2 1 0</inkml:trace>
  <inkml:trace contextRef="#ctx0" brushRef="#br1" timeOffset="16">5071 9525 8297,'5'6'72,"-4"1"50,3-4-57,-3 4 1,3 4 19,0 1 1,4-1-97,-5 1 0,1-1 89,-4 0 1,4 1-63,0-1 0,0 2 43,-4 2 0,0-2-129,0 2 1,3-2 72,1-2 0,0 1-107,-4-1 1,0 0-56,0 1 0,0-1 95,0 1 0,0-5-106,0 1 100,0 0-106,0 3 0,1-5 77,3-2 0,-3-1-337,3 0 436,-3-1 0,4 3 0,2-5 0</inkml:trace>
  <inkml:trace contextRef="#ctx0" brushRef="#br1" timeOffset="17">5368 9502 7953,'0'-6'167,"0"1"153,0 5 1,-5 0-173,-3 0 1,2 4-15,-2-1 0,1 6-88,-5-1 1,5 2-8,-1 1-24,0 1 1,-3 3 6,-1 0 0,2 2 82,3-2 0,-2-1-204,5 5 0,-1-4 98,1 4 1,3-1-106,-3 1 0,1 1 75,0-4 1,1 3-125,-1-4 1,1 4 26,2-4 0,2 0 51,1-3 0,0-2 22,5-2 1,-5 0 9,5-4 0,0 4 51,3-4 0,0-1-56,1-3 0,1 0 106,2 0 0,-3-3-82,4-1 0,-4-5 78,0 1 1,-1-2-13,1-1 0,-1-1 88,0 1 1,-4 0 85,-3-1 1,-3 1-116,-1-1 1,0 1 2,0-1 0,-5 2-16,-3 3 1,-3-2-104,-4 5 1,1-4 97,-5 5 1,1-1-370,-1 4 1,1 4-87,3-1 0,3 6-81,1-1 1,1 2-622,6 1 1077,0-4 0,4 8 0,0-2 0</inkml:trace>
  <inkml:trace contextRef="#ctx0" brushRef="#br1" timeOffset="18">5676 9502 8378,'-6'12'386,"2"-1"-381,-2 0 1,3 5-108,-4-1 57,-1 5 0,0-2 83,1 5 0,-1 0-149,-3-1 1,-1 1 119,1 0 1,-4 4-149,-1-1 0,1 1-24,4-4 0,-1 0 105,1 0 0,3-4 4,1 0 1,4-4 31,-1 4 0,-1-5-3,1 1 0,1-2-47,3-2 0,-4-3 2,0-1 0,0-3-148,4 4-6,0-6-97,0 4 294,0-6 0,5-6 0,2 0 0</inkml:trace>
  <inkml:trace contextRef="#ctx0" brushRef="#br1" timeOffset="19">5745 9765 7984,'-7'-7'-600,"1"2"639,2 5 1,2 2 181,-6 1 1,4 4-115,-3 4 0,3 1-45,-4-1 0,2 2-238,-2 2 263,3-2-87,0 3 1,4-1-91,-3 1 1,3-1 126,1-4-36,0 1 0,1-2-18,3-3 0,2 2-74,6-5 82,-1 0 0,0-4 30,1 0 0,1-5-4,2-3-15,-3-2 1,5-1 72,-6-1 1,1 1-63,-1-1 0,-1 1 126,-2 0 0,1-5-112,-5 1 1,1-1 148,-1 0 0,-3 4-69,3-3 0,-4 2-75,-4 1 0,1 1-160,-4 0 0,-1 4 75,-3 3 0,-2-1-374,-2 2 1,2 3 175,-2 3 0,2 6-141,2-1 1,1 2 98,2 1 0,-1 1 293,5-1 0,0 1 0,-1 4 0,-1 2 0</inkml:trace>
  <inkml:trace contextRef="#ctx0" brushRef="#br1" timeOffset="20">5710 9936 7984,'-1'6'-386,"-3"-2"1,3-1 700,-3 1-203,-2-3 49,5 4 0,-6-1 557,4 0-420,1 4-421,-8-1 98,9 4 0,-4-3 80,5-1 1,0 1-136,0 4 1,0-5 74,0 1 0,0-1 51,0 5-205,0-1-76,0 1 104,0-1 0,5-1 113,2-2 0,0 1-12,0-5 0,1-1 9,3-3 0,1 0 0,-1 0-30,1 0 0,0 0 41,4 0 0,-4-5 41,4-2 0,-4-2 102,0 1 1,-2-2-28,-3 2 1,4-2 179,-4-1 1,-2-1-98,-1 1 0,-3 0 92,-1-1 0,-1-1-191,-3-2 0,2 2-7,-6-2 1,-3 6-136,-5 2 1,1 3-268,4-4 1,-4 6-254,-1-2 385,-4 3 1,9 2-384,-1 3 0,2-2 172,6 6 0,0-4 398,4 3 0,-5 1 0,-1 3 0</inkml:trace>
  <inkml:trace contextRef="#ctx0" brushRef="#br1" timeOffset="21">5996 9753 9345,'1'8'629,"3"0"-580,-3 4 0,4 1 109,-5 2 0,0-1-126,0 1 0,0-1 80,0 5 0,0-3-144,0 3 1,4-2 19,0 2-20,0 3 0,-4-5 42,0 2 0,0 1 57,0-5 1,4 4-123,-1-4 0,1 1 65,-4-5 0,0 0-127,0 1 0,1-4 128,3-1 0,-2-3 10,1 4 5,-1-6-2,-2 8-61,0-9 67,0 5-393,0-6 248,0-6 1,0 4 114,0-6 0,0 1 0,0-5 0</inkml:trace>
  <inkml:trace contextRef="#ctx0" brushRef="#br2" timeOffset="22">7846 10724 7520,'-6'0'-335,"1"0"0,0 5 0,-2 2 0</inkml:trace>
  <inkml:trace contextRef="#ctx0" brushRef="#br2" timeOffset="23">7743 10781 8032,'0'-7'0,"0"-1"-231,0 6 364,0-4 52,0 1 1,0 3 399,0-6-334,0 6 1,-3-5-86,-1 4 258,0 1-307,4-3 0,0 4 206,0-3-361,0 3 79,-5-4 0,2 5-139,-4 0 64,4 0 1,-6 1 86,5 3 1,-4-3-88,0 3 0,2 2 45,-2 2 0,4-2-44,-3 2 0,4-1 59,-1 5 0,-1-1-102,1 1 0,1 3-94,3 0 1,0 0 100,0-3 0,3-1-63,1 1 0,5-1 70,-1 1 0,2-2-165,1-3 0,4-2 54,1-5 0,0 0 107,-1 0 1,-1 0-44,5 0 0,-5-5 159,2-2 1,-4-3 131,0-2 1,-2 1-158,-3-1 0,2 1 228,-5-1 0,0 1 108,-4 0-289,0-1 1,-4 1 3,0-1 0,-6 2-176,-1 3 0,-4-2 112,-4 5 0,-2 0-471,6 4 0,-2 0 62,2 0 0,4 1-97,-1 3 0,2-1-503,6 4 997,-4 1 0,6 3 0,-8 1 0,4-1 0</inkml:trace>
  <inkml:trace contextRef="#ctx0" brushRef="#br2" timeOffset="24">7732 10884 8032,'-8'-1'197,"1"-3"568,4 3-201,-7-4-334,4 10-123,-6-4 0,5 9-46,-1-2 1,2 2 35,-2 1 0,3 1-213,5-1 0,-1 1 204,-3-1 0,3 4-103,-3 0 1,3 1-110,1-5 1,0 1-134,0-1 0,1-1 14,3-2 1,-2 2 100,6-2 1,-4-2 75,3 1 1,1-4 31,3 1 0,1-3 2,-1-1 1,1 0 31,-1 0 1,2-1 9,2-3 1,-2-2 7,2-6 1,-6 5 97,-2-1 1,0 0 242,0-3-143,-2 5 4,-5-5 68,5 5 0,-3-5 62,1-1-187,-6 1 1,-4-1-80,-4 1 0,-1 1-94,1 2 0,-4-1 67,0 6 0,-1-1-414,5 4 1,0 0-575,-1 0 646,6 0-105,-4 5 1,8 1-232,-1 6 0,-3-1 621,3 0 0,-1 1 0,4-1 0</inkml:trace>
  <inkml:trace contextRef="#ctx0" brushRef="#br2" timeOffset="25">8029 10690 8011,'-6'0'-622,"-1"0"1424,3 0-71,3 0 72,-4 0-317,5 0 1,-4 5-554,0 3 1,1 6-13,3 1 0,-4 5 18,0-1 1,-4 7 7,5 0 0,-6 5 47,1-5 0,2 5-214,-2-5 0,2 6 68,-2-1 0,-1-4 11,5 0 0,-3-7 102,3-1 0,-1-5-37,1 2 0,3-4-308,-3 0 323,3-1 0,1-3-747,0-1 229,0-4 145,0 2 434,0-5 0,0-5 0,0-1 0</inkml:trace>
  <inkml:trace contextRef="#ctx0" brushRef="#br2" timeOffset="26">8143 10861 8045,'0'-7'422,"0"-1"-36,0 5 0,0-7-17,-5 9-452,4-4 1,-8 10-96,5 3 320,-5 2-82,8 1 0,-4 1-121,5-1 1,-4 4 96,0 1 1,0 0-4,4-1 1,0-2-11,0 2 0,4-2 26,0-2-111,5 1-17,-3-1 0,6-5 15,-1-2 83,0-2-49,1-2 0,-1 0-6,1 0 1,-1-6-33,1-1 0,-1-7-12,0-1 1,0-1 100,-4 5 1,2-4-1,-5 0 0,4-1 14,-5 5 0,1-4 42,-4-1 0,-1 1-12,-3 4-50,3-1-158,-9 1 1,3 1-226,-4 2 1,-4 3 44,-1 5 1,-3 1-263,4 3 0,-1 3 318,0 4 0,5 0 267,0 1 0,-1-1 0,6 6 0,-6 1 0</inkml:trace>
  <inkml:trace contextRef="#ctx0" brushRef="#br2" timeOffset="27">8109 11033 9163,'0'11'264,"-5"0"1,2 5-363,-4-1 1,4 0 94,-1-3 1,2-1-114,-2 0 1,3 1-18,-3-1 1,3 1 146,1-1-84,0 0 68,5 1 1,0-5-21,2 1 1,3-5 13,-2 0 1,2-3 35,2-3 0,0 0-19,4-5 0,-4 1-6,3-5 1,-2 1-28,-1 0 1,3-1 31,0 1 0,0-1-64,-3 1 60,-1-6-7,1 0 1,-6-1-7,-2 3 169,-3 2 1,-6 3-95,-3 2 1,-2 3-79,-1 5 1,-6 0-308,-2 0 0,-1 4 117,1 0 0,-1 5-258,4-2 0,1 3-154,4 2 614,-1-1 0,1 1 0,-1-1 0</inkml:trace>
  <inkml:trace contextRef="#ctx0" brushRef="#br2" timeOffset="28">8371 10861 7986,'0'-6'565,"0"1"69,0 5 1,0 5-452,0 3 0,0 2-175,0 1 1,0 1 303,0-1-278,0 5 0,0-2 280,0 5-547,0-5 191,0 8 1,0-6-82,0 3 1,0 2 86,0-6 0,0 2-99,0-2 1,4-3 47,0 4 0,0-4 18,-4 0 0,0-5 60,0 1 1,0-4 238,0 3-106,5-4-69,-4 2-170,4-5-2279,-5 0 2394,0-5 0,0-1 0,0-6 0</inkml:trace>
  <inkml:trace contextRef="#ctx0" brushRef="#br1" timeOffset="29">8200 6693 8061,'-7'0'-189,"-1"0"351,5 0 6,-2-5 0,5 2 173,0-5-189,0 6 0,0-8 0,0 2 1,2 2-64,1-2 1,0 2 67,5-2 1,-2-2-13,2 2 0,2 0-157,-3 0 0,3-1 71,2 5 0,-1-3-158,1 3 13,-1-5 202,1 8-285,-1-9 0,5 8 195,-3-3-14,4 5 0,-6 0-201,0 0-70,1 0 282,-6 0-27,4 0-37,-3 5 8,-1 2 1,-1 8 21,-5 0-65,0 0 63,0-3-14,0-1 28,0 1 0,-1 3-7,-3 0 0,2-1-5,-6-6 0,4 2 34,-3-3 0,4 0-5,-1 0 0,2-3 63,-2 4 20,3-6-92,-5 3 226,6-5 150,0 0-353,6 0 0,-4 0 53,6 0 1,-4 0-110,3 0 0,1 4-5,3 0 82,-4 0-56,3-4 0,-4 1-93,5 3 0,-3-2 76,0 6 1,-5-4-44,5 3 28,-5 1-50,2 3 61,-5 1 1,-2-1 59,-1 1 0,-4 3-64,-4 0 63,-6 5-44,5-2 0,-10 1 22,3 0 1,1-5 4,-1 1 1,4-2 16,-4-1 1,5-2 3,-1-3 0,2 2-18,2-5-89,-1 0 85,1-4-381,5 0-379,-5-5 1,11-2 742,0-4 0,5-6 0,7 0 0</inkml:trace>
  <inkml:trace contextRef="#ctx0" brushRef="#br1" timeOffset="30">8509 6647 8084,'0'-6'-751,"0"1"1731,-6-1-153,5 5-415,-4-9 0,5 7-140,0-4 0,4 3-243,0-4 0,5 6 90,-2-2 1,3-1 24,2 1 1,0 0-199,4 4 0,-4 0 105,4 0 0,-4 0-112,0 0 1,-5 0 28,1 0 1,-2 5-89,2 3 0,1 2 87,-5 2 1,-1 0-71,-3 4 1,0 0 69,0 3 0,-1 3-15,-3-3 0,2-1-86,-6 1 0,1-2 64,-5 2 0,1-1 9,-1-3 0,1-2 18,-1 2 1,5-2 37,-1-2 1,1 1-41,-5-1 1,5-3 95,-1-1 0,5-3-46,0 4 1,-2-4 27,1 3-12,0-4-28,4 7 128,0-4-115,0 6 0,4-5 70,0 1 0,4-6-64,0 2 1,2-2 81,2-2 0,0 0-67,4 0 0,-4 0 61,3 0 0,-2 0-70,-1 0 1,-1 0 23,0 0 0,1 0-20,-1 0 58,1 0-337,-1-6 179,-5 5-789,0-4 453,-6 5 414,0 0 0,0 0 0</inkml:trace>
  <inkml:trace contextRef="#ctx0" brushRef="#br1" timeOffset="31">8954 6498 8020,'0'-11'-1108,"0"3"1117,0 1 775,0 4-149,0-2 88,0 5-555,0 5 1,0 2 7,0 4 1,0 0-19,0 1 1,-4 4-11,0 3 0,-1-1-18,1 1 1,2 0-178,-6 4 1,2 1-190,-2 3 356,-2-3-137,4 9 0,-6-5-114,1 2 0,1 2 44,2-5 0,-1-1-112,6-3 1,-5 0 87,4 0 1,-3-4-47,3 0 0,-1-6 99,1-2 1,3 0-76,-3-3-269,2 2 49,2-3-667,0 3 323,0-9 287,0 4 410,0-5 0,0-5 0,0-1 0</inkml:trace>
  <inkml:trace contextRef="#ctx0" brushRef="#br1" timeOffset="32">8988 6727 8020,'0'-8'-112,"0"1"533,0 4 207,0-2-498,-5 5 1,3 0-9,-6 0 1,5 5-37,0 3-91,-4 2 47,6 1 0,-4 1-102,5-1 0,0 4 68,0 1 1,0-1-134,0-4 1,5 1 123,3-1 1,-2-3-178,2-1 1,0 0 143,8 0 0,-4-2-208,4-5 218,1 0 12,-4 0 0,7-5-3,-4-2 0,0-5-1,-1-3 1,-2 2 33,2-2 1,-2-1 4,-2 0 0,1-4 35,-1 1 0,-4 3 160,-4 0 0,-1 0-153,-2 1 1,0-1-86,0 5 1,-5 1-301,-3 2 173,-7-2-32,2 9 0,-9-4-278,3 5 0,-2 1 200,-2 3 0,1 2-48,3 6 1,2-1 99,1 0 205,4 1 0,-5 4 0,6 2 0</inkml:trace>
  <inkml:trace contextRef="#ctx0" brushRef="#br1" timeOffset="33">8977 6830 8020,'0'7'-99,"0"1"161,0-6 1,-4 5 345,0-3-180,0 2 1,3 5 78,-3 1 0,3-1-64,-3 1 0,3-1-185,1 0 0,0 1 128,0-1 0,0 1-326,0-1 1,1 1-61,3-1 0,1 0-60,3 1 1,2-2-2,-3-2 1,4-3 82,0-5 1,0 0 144,1 0 1,3 0-25,0 0 0,1-5 87,-5-3 1,4-2-2,0-2 0,1 1 25,-5 0 1,1-5 59,-1 1 1,0 0-96,1 3 0,-2 1 144,-2 0 0,-3-1-91,-5 1-29,0 4 0,-3-1 1,-5 4 0,0 0-220,-11 4 1,3 0 82,-3 0 1,-1 5-43,-7 3 0,7 3-286,-3 4 1,7-6 128,-3 3 0,5-4 292,-2 4 0,4-1 0,0 1 0</inkml:trace>
  <inkml:trace contextRef="#ctx0" brushRef="#br1" timeOffset="34">9342 6613 9687,'0'11'855,"0"1"-827,0-1 0,0 0-98,0 1 97,0-1 0,0 2-54,0 2 1,0-1 104,0 5 0,0-4-165,0 4 0,0-3 11,0 3 0,0-2-24,0 2 1,0 2 63,0-6 1,0 4-34,0-4 1,0 0-26,0-3 99,0-1 0,2 1-38,1-1 1,-1-3 17,1-1-34,-1-4 40,3 2 0,-4-4-8,3 3-8,-3-3 250,-1 4-1052,0-5-25,0-5 1,0-1 851,0-5 0,0 4 0,0 2 0</inkml:trace>
  <inkml:trace contextRef="#ctx0" brushRef="#br2" timeOffset="36">11272 7938 7789,'-1'-11'-448,"-3"4"1,3-3 534,-3 2 0,3 2 173,1-2 1,-1 4-108,-3-3 1,3 3 161,-3-4 1,3 4 104,1-3-408,0-1 0,1-3 76,3-1 1,-2 5-8,6-1 0,-4 4-23,3-3 0,0 3 81,0-4 1,3 6-194,-2-2 0,2-1 69,1 1 1,1 0-88,-1 4 0,1 0 65,-1 0 1,1 1-145,-1 3 5,0 3 0,0 4 111,-4 0 0,2 2-119,-5 2 0,0-1 123,-4 5 1,-5 0-38,-3 4 0,-2 0 26,-2 0 1,0 0 8,-3 0 0,2-1-19,-2 1 0,-2-1 125,2-3 0,1-3-70,6-4 1,-1-1 171,6 1 1,-2-2 230,1-3-371,2-2 1,-3-3 266,5 2-245,5-3 0,2 4 109,4-5 1,1 0-90,-1 0 1,0 0 47,1 0 1,-1 0-86,1 0 1,-1 0-13,1 0 0,-1 0-91,0 0 0,5 0 137,-1 0 0,-4 0-411,-3 0 246,0 0-238,3 0 47,0 0-275,-4 0 0,-1 0-8,-2 0 565,-3 0 0,4 0 0,-5 0 0</inkml:trace>
  <inkml:trace contextRef="#ctx0" brushRef="#br2" timeOffset="37">11615 7766 8088,'0'-6'-357,"0"-1"319,0 4 584,0 1-208,0-3 467,0 5-601,0 5-42,0 2 1,0 8-175,0 0 1,0 0 99,0-3 1,-1-1-192,-3 1 0,3 3 117,-3 0 1,-1 2-100,1-2 0,0-2 45,4 2 0,0-1 33,0 1 0,0-6-64,0 2 1,0-2 70,0 3 0,0-5 179,0 1-169,0-6-6,0 3 0,1-1 149,3 0 1,-1 0-93,4-4-1,-4 0-12,7 5 1,-7-4-381,4 3-159,-4-3 350,7-1 1,-8 0-650,6 0 360,-5-5 188,2 4 1,-4-4-930,3 5 1171,-3-5 0,4 4 0,0-10 0,2 5 0</inkml:trace>
  <inkml:trace contextRef="#ctx0" brushRef="#br2" timeOffset="38">11706 7949 8088,'0'-6'-167,"0"-5"0,-1 10 584,-3-3 165,3 3-29,-4-4-486,5 4 0,0-3 116,0 8 0,0-2-122,0 6 1,0 3 121,0 5 1,-4 4-277,0-1 1,1-1 56,3 1 1,0-2-96,0 2 0,0 2-76,0-6 1,0 4-47,0-4 1,0 0-14,0-3 1,0-4-54,0-1 6,0-4 104,0 2 3,0-5 0,0-10 0,0-3 0</inkml:trace>
  <inkml:trace contextRef="#ctx0" brushRef="#br2" timeOffset="39">11809 7743 8282,'0'-6'-539,"0"-4"503,0 9 0,0-6 735,0 3-365,0 3 0,-1-4-141,-3 5 1,3 5-249,-3 3 0,1 3 132,0 4 1,0 3-140,-4 5 0,4 0 106,-1 0 1,-1 3-55,1 1 1,0 3-95,4-3 1,0 1 75,0-1 1,0-3-351,0 2 169,0-7 91,-5 3 0,4-9-391,-3 2 65,3-2 134,1-2-9,-5-5 138,4 5-440,-4-10 422,5 9 199,-5-9 0,3 4 0,-3-5 0</inkml:trace>
  <inkml:trace contextRef="#ctx0" brushRef="#br2" timeOffset="40">11958 7858 8189,'-7'0'-148,"2"-6"562,0 5-254,4-4 30,-9 5 0,7 0-269,-4 0 0,3 5 151,-4 3 1,4 6-156,-3 1 0,4 0-71,-1-3 0,3-1 226,1 1-116,0 4 0,1-3 66,3 2 1,-1-7-255,4-5 235,1 4 1,3-6-16,1 3 0,-1-4 4,1-4 0,3-2 64,0-6 1,0-1-33,-3-2 0,-5 3 5,1-4 0,-2 4 113,2 0 0,-3-3-117,-5 0 1,0 0 21,0 3 0,0 1-9,0-1 1,-1 5-143,-3-1 0,-4 4 138,-7-3 0,1 4-552,-5-1 1,4 4-115,-4 4 1,5 2 355,-1 6 0,2-1 276,2 1 0,3-1 0,0 1 0,1 4 0,-5 2 0</inkml:trace>
  <inkml:trace contextRef="#ctx0" brushRef="#br2" timeOffset="41">11878 8017 8189,'0'7'26,"0"-2"222,0-5 0,-2 4 28,-1-1 0,1 3 18,-1-3 1,-3 4-140,3 4 0,-2 1-112,1-1 1,3 0-185,-3 1 0,2-1 148,2 1 0,0 0-138,0 4 1,2-5 33,2 0 0,1 1-89,2-5 0,3 0 47,-2 0 1,3-4 34,5 1 0,-4-3 50,4-1 0,-3-1 60,3-3 1,-4 1 91,4-4 1,-4-1-123,0-3 1,-1-1 231,1 1 0,-5-1-119,1 1 0,-6 0 207,2-1 1,-3 1 200,-1-1-356,0 1 1,-5 0-240,-2-1 1,-3 5 159,-2-1 1,-3 5-457,0 0 1,-1 1 12,5 2-168,-5 0 0,3 2 206,-2 1 1,6 0-810,1 5 1152,6-1 0,-3-1 0,5 5 0,0-5 0</inkml:trace>
  <inkml:trace contextRef="#ctx0" brushRef="#br2" timeOffset="42">12152 7823 7882,'-7'-5'-252,"2"4"878,5-4-386,0 5 1,0 5-44,0 3 0,0 2-135,0 1 1,0 4 67,0 1 1,4 4-180,0-1 165,0-3-23,-4 6 1,4-4-162,-1 5 1,1-4 93,-4 0 1,4-4-141,0 4 0,0-5 79,-4 1 23,0-2 0,0-2 24,0 1 1,0-5 3,0 1 0,3-4-52,1 3 75,0-4-74,-4 2-397,0-5 1,0-5 0,0-2 0</inkml:trace>
  <inkml:trace contextRef="#ctx0" brushRef="#br1" timeOffset="47">12700 8588 6434,'0'-6'1523,"0"1"265,0 5-1673,-5 0 25,4 0 1,-4 1-57,5 3-24,-5-3 1,2 10-97,-5-4 1,5 3 180,-5 2 0,5-1-206,0 1 0,-2-5 0,1 1-101,1 1 2,2 1 225,1-4-137,0 4-48,5-3 0,1-1 41,6-2 0,-1-3 69,1-1 0,-1 0 0,0 0-43,1 0 48,-1 0 0,-1-1 3,-2-3 0,2 2-36,-2-6 64,2 0 1,-4 1 192,-2-1-62,2 0 0,-4 1 0,2-1-23,-3-1 24,-1 4 185,0-5-321,-5 4 1,-2-4 60,-4 2 0,3 3 0,1 5-87,-2 0-160,4 0 16,-5 0 64,3 0 1,-3 1 109,2 3-106,3-3 68,0 9 12,-1-3-167,0-1-2,1 4 42,0-3 77,3 4-33,-3-5 33,5 5 41,0-10 0,1 4-12,3-5 0,-1 0 62,4 0 1,1 0-79,3 0 0,1 0 76,-1 0-58,1 0 54,-1-5-42,-5-2 1,3 0 1,-5-1 1,1 4 164,-1-3 0,-3 3 1,3-4 287,-3-1-256,-1 4 46,-5-5-209,-1 9 1,-5-8 35,-1 5 0,1-1-112,-1 1 1,1 3 133,-1-3 0,1 3-142,0 1-56,-1 0 89,1 0 1,-1 0-14,1 0 1,3 1-145,1 3 0,3-1 124,-4 4 0,6 1 0,-2 3-250,3 1 274,1-1-1,0 1 0,3-5-59,1 1 43,5-1 96,-3 0 1,6 2 0,-1-6 0,1 0 168,-1-2-94,-4-1 0,3 0-124,-3 0 1,3-1 195,2-3-62,-6 3 0,3-9 0,-4 3 0,0 0 196,0-1-197,-1 6 1,-4-8 190,0 2 0,0 2-326,0-2 33,0 5 0,-5-5 0,-3 4 0,-2 0-69,-1-1 43,-1 4 0,5-5 10,-1 6 1,4 0-151,-3 0 1,3 0-49,-4 0-147,6 0 1,-3 6-108,5 1-571,0-2 269,0 5 397,0-3 1,5 4 342,2 1 0,4-1 0,0 0 0</inkml:trace>
  <inkml:trace contextRef="#ctx0" brushRef="#br1" timeOffset="48">12620 7755 6753,'-6'0'972,"1"0"-639,5 0-209,0-5 217,0 3-16,0-3-105,5 5-52,-4-5 0,8 3 97,-5-6-135,5 6-37,-3-3 0,5 5-28,1 0 0,-1 0 0,1 0 168,-1 0-195,-5 0 0,4 5-71,-2 2 0,-2 3-11,2 2 1,-4-1 0,2 2-54,-1 2 140,-1-2 0,-4 8-8,0-2 0,0 2-198,0-2 0,-4 2-79,0-2 1,-4 3 96,0 1 61,-2 0 51,-2-1 0,1-4-33,5-1 92,-4-1 1,4-3 0,-2 2-122,0-2 183,5-2-127,-2-4 0,5 3 3,0-3 1,0 0 259,0 0 122,0-4-181,5 7 0,2-9 199,4 3-156,1-3-72,-1-1 0,4-1 4,0-3 0,2 3 0,-2-3-116,-2-2 1,5 5 0,-4-3 113,1 2 0,0-1-107,-4-1 1,-3 0 136,0 4-294,-6 0-1,8 0-172,-8 0 98,3 0-3752,-5 0 3953,-5 0 0,3 5 0,-3 1 0</inkml:trace>
  <inkml:trace contextRef="#ctx0" brushRef="#br1" timeOffset="49">12974 7709 8020,'-5'-6'1077,"4"1"-591,-4 5-379,5 0-151,-5 0 266,3 0-151,-3 5 0,4 1 130,-3 6 1,3-1-139,-3 0-65,-2 1 0,4 3 12,-1 0 0,-4 2 99,0-2-137,2-2 1,-6 7 0,5-5 0,-1 0 5,-1 2 74,5-4 1,-5 3 14,4-4 1,0-5-243,4 1 36,0-1 165,0 5 39,0-6 0,0 0-45,0-2 1,5-2 103,3 1-70,-3 4 17,5-6-31,-4 9 0,6-9 39,-1 3-56,0-3 0,-3-1 9,0 0 0,-5 0-233,5 0 0,-4 0 61,3 0-790,1 0 266,-2 0-1265,0 0 900,-1 0 1029,-4 0 0,9 6 0,-4 0 0</inkml:trace>
  <inkml:trace contextRef="#ctx0" brushRef="#br1" timeOffset="50">13020 7949 8159,'0'-11'-98,"-5"4"187,3-3 1,-6 7 448,4-4-47,0 4-127,4-2 163,0 5-163,-5 0-310,4 0 2,-4 0 1,5 5 132,0 3 0,0 2-80,0 2 0,0 0 1,0 2-94,0 1-126,0 6 0,0-9-55,0 4 0,0 0 77,0-1 1,0 1-80,0-5 1,0 0 150,0 1-368,0-6 224,0 4 1,0-7-966,0 4 470,0-4 325,0 2 169,0-5 1,0 5-1,0 1 1</inkml:trace>
  <inkml:trace contextRef="#ctx0" brushRef="#br1" timeOffset="51">13225 7732 8094,'0'-6'-287,"0"-1"311,0 3 603,0 3-135,0-4-108,0 5 1,0 5-348,0 3-128,-5 2 1,3 6 179,-6 3 0,6 3-139,-2 1 1,-1 4 0,0 0 71,-2 3-63,0 0 0,-1 1-174,0-1 0,5 0-92,-5 5 0,4-5 1,-3-1-98,-2-1 345,4-6 0,-4-1-36,5-2 1,-4-2 79,5-2 0,-3-6-219,3-1 135,1-1-43,-3 0-218,5 3-154,0-9 514,0 4 0,-5 0 0,-1 2 0</inkml:trace>
  <inkml:trace contextRef="#ctx0" brushRef="#br1" timeOffset="52">13271 7926 8094,'0'-8'28,"0"1"1,0-1 168,0-3 1,0 3 451,0 1-295,0 4-42,0-7 306,0 9-623,0-4-140,0 5 1,1 5 93,3 2 203,-3 3-288,4 2 1,-3 3-3,2 0 1,-2 1-25,6-5 1,-4-1-1,2-1-168,-1-1 315,4-6 0,-3 4-14,6-2 1,-1-2 19,0 1 0,1-3 0,-1-2-32,1-2 48,-1-5 1,-1 3 3,-2-6 0,2 1-22,-2 0 0,1-1 1,-1 1 238,0-1 17,-5 1 74,2-1-178,-5 1 0,0-2-20,0-2 0,-2 6-53,-1-2 0,-4 2-33,-4-3 0,-2 2-110,-2 3 1,2 2-351,-2 5 0,2 0 90,2 0 0,-1 1-446,1 3 452,0 2 1,0 5-30,4 1 1,2-1 104,5 1 0,0-1 253,0 1 0,0-1 0,0 0 0,0 1 0,0-1 0,0 1 0,0-1-84,0 1 84,0-6 0,0 4 0,0-7 693,0 4-308,0-4 421,0 7-489,-5-9 1,3 5 696,-1-2-713,-4 3 0,6 4 1,-3 0 247,3 1-451,-4-1 0,4 5-116,-3-1 1,2 1-50,2-1 1,0-2 0,0 4-257,0-1 184,0-3-388,0 3 360,0-9 1,0 3-69,0-3 1,6-1 65,1-3 2,3-1 421,2-2-165,-1 0 0,1-2 65,-1-1-179,0-4 1,1-3 229,-1 2-62,1-7 1,-1 8-60,1-9 0,-1 4 131,0 0 1,-3 1 33,0-1 0,-6 1-100,2 0 1,-3-1-87,-1 1 0,0 3 21,0 0 0,-5 5-202,-2-5 0,-4 6 1,0-2-299,0 2 305,-1 2-60,-4 0-77,3 0 0,-2 6-478,7 1 0,-1-1 726,5 2 0,-5 5 0,3 5 0</inkml:trace>
  <inkml:trace contextRef="#ctx0" brushRef="#br1" timeOffset="53">13625 7858 8033,'-11'-6'17,"4"0"1,-2-1 255,6-1 1,-2 2 635,1-2-582,2 3 1,-3 4 146,5-3-416,0 3 0,0-3 173,0 8-100,0 2 1,0 3 28,0 2 1,0-2-149,0 6 1,0 2-24,0-2 0,2 2-68,1-2 0,-1 1 185,2 3 0,-3 2-177,-1-6 1,0 4 0,0-4 28,0-1 92,0 4 1,0-6-73,0 4 0,0-4 26,0 0 1,4-1 0,-1 1-113,0-1 102,-2-5 1,-1 5 5,0-4 1,0 0 48,0 0 0,0-4-30,0 7 3,0-9-161,0 4-2079,0-5 1512,5 0 706,-3 0 0,8-10 0,-4-3 0</inkml:trace>
  <inkml:trace contextRef="#ctx0" brushRef="#br2" timeOffset="54">15898 7012 6333,'-1'-6'692,"-3"2"-448,2 3-154,-3 1 1,5-1 253,0-3-29,-5 3-94,4-4-41,-9 5 152,9 0-28,-4 0-83,5 0 0,-2 3-172,-1 1 1,1 1-56,-2-1 6,3-3 33,1 9 1,0-7 19,0 5 1,0-5-7,0 5 1,0-4 29,0 3-18,0 1-36,0 4 0,0-5 39,0 1-38,0-1 0,0 1 0,0 0-22,0 0 0,0-1 34,0 0 1,-4-3-42,1 4 0,-1-4 51,4 3 0,0-3-16,0 4 0,0-5 39,0 5-19,0-5 1,0 3 11,0-2 0,0-2-15,0 6-11,0 0 1,0 3 11,0 0 1,-4 1-105,0-1 93,0 1-7,4-1 1,0 1-63,0-1 85,0 0-62,0 1 1,0-1-32,0 1-31,0-1 70,0 0 33,0 1 0,0-5 12,0 1-30,0 0-2,0 3 0,0 1 1,0-1 1,0 0-27,0 1 0,0-1 24,0 1 1,0-1-128,0 1 124,0-1-4,0 0-25,0 1 0,0-1 0,0 1 22,0-1-9,0-5 2,0 5-9,0-5 61,0 5-52,0-4 0,0 3 27,0-3 0,2 0-22,1 0 0,-1 1 20,1 3-18,-1 1 1,-2-1 0,0 1 0,0-1 1,0 1 0,0-1-12,0 0 11,0 1 1,0-1 4,0 1 0,0 3 0,0 0 0,0 0-2,0-3 0,0-1-5,0 1 1,0-1 34,0 0 1,0-3-30,0 0 0,0-1 102,0 5 0,0 0-43,0 4 1,-2-2 0,0 3 7,-2 0 0,0 3 171,4-1-183,0 3-18,-5 1-38,4-6 1,-4 4-161,5-6 201,0 0-94,0-4 78,0 1 0,0-1-94,0 1 0,0-1 83,0 1 1,0 3-60,0 0 0,0 0 37,0-3 0,0-1 35,0 1 1,0 3 0,0 0 44,0-1 1,0-1-67,0-2 0,0 0 2,0 1 1,-4 1 4,0 2 1,0-2-53,4 2 0,0 1 58,0-1 1,0 5-62,0-5 0,0 4 53,0-4 1,0 1-7,0 0 1,0-4-19,0 4 0,0 0 9,0-1 1,0 4-4,0-3 0,0 0 7,0-1 0,0-1 7,0 5 1,0-5-4,0 2 0,0 0-18,0-1 0,0 2 7,0-2 0,0 1 3,0 4 1,0 1 112,0-2 0,0-1-103,0 1 1,0-4-13,0 4 0,2-4 0,0 3 15,2-1 0,0-1-3,-4-1 0,0-2-32,0 2 1,1 2 35,3-2 0,-3 2-38,3-2 1,-3-1 25,-1 5 1,0-1-22,0 1 1,0 2 14,0-2 1,0 4 101,0 4-96,0-3-2,0 4 0,0-4 3,0 2 1,-5-1-9,4 2 10,-4 1 3,5-3-18,0 2 0,0-5-11,0-3 24,0 3 0,0-5-43,0 6 41,0 0-21,0 0 1,0-4-24,0 0 45,0-5 0,0 7-3,0-1 0,-4 0 40,0-1 0,0 4 5,4 0 0,0-1-42,0 5 0,0-3 4,0-1 1,-3 0-20,-1 0 0,0-4 2,4 0 0,0-4-253,0 4 263,0-5-18,0 2 0,0 0-28,0-1 24,0 0 27,0 2 1,0-3-21,0 5 1,0 0 31,0 4-40,0-1 1,0 1 14,0 0 1,-4 0 0,0 0 23,2 0 1,-1-1-73,0 1 1,1-1 51,-2-3 0,2 2-51,-2-2 1,3 3 36,-3 1 0,2 0-47,-2 0 1,2-1 54,-1 1 1,0 0 1,-1 0 0,3 0 11,-3 0 0,3-1-29,1 1 0,0-4-76,0 0 1,0-3 67,0 3 1,0-2-8,0 2 0,0 2 11,0-6 0,0 4-14,0-4 0,0 6 17,0-2 1,0 2-14,0 2 1,-1 0 40,-3 0 0,1 0-39,-4-1 0,4 5 147,-1 0 0,-1-1-73,1-3 1,1 0 74,3 0 0,0-4-101,0 0 0,0-4 9,0 4-45,0-5 1,0 6 0,0-3 22,0 1 0,0-4-134,0-9 91</inkml:trace>
  <inkml:trace contextRef="#ctx0" brushRef="#br2" timeOffset="55">15772 6978 8296,'0'-6'-1370,"0"-4"1399,5 8 0,-3-4 350,1 2-234,4 3 1,-5-8 101,6 5 13,-6 0-81,3 4 2809,-5 0-3209,0 6 212,0-5-238,0 9 206,0-4 1,4 2-29,0 0-73,0-6 72,1 3 0,-2-5 20,4 0-4,-4 0 49,7 0 1,-8 0 5,6 0 1,-5-1-61,0-3 125,4-2 0,-6-6 78,3 1 1,-3-1-137,-1 1 72,0 5 14,0-4-101,-5 3 1,-1 1-9,-6 2 1,5 3 0,-1 1 13,-1 0 0,-1 0-190,-2 0 180,6 0 3,-4 5 0,7-3-10,-4 6 17,4-5 1,-2 3 0,5-2-20,0 3 11,0 3 1,0-2-1,0 0 1,0-1-168,0 5 149,0-6 1,1 4-5,3-2 1,-1-3-1,4-1 183,1-3-107,3-1 0,1 0 122,-1 0 1,1-1-164,-1-3 0,1-2 149,-1-6 0,0 1 116,1-1-124,-6 1 0,1 1 52,-4 2 254,-1-2-402,3 4 1,-10-2 0,-3 2 77,-2 1 0,-2-3-234,1 4-66,0 0 261,-1 4-241,1 0 1,-4 0 0,1 2 56,3 1-151,0 4 0,6 4-1620,-3 1 1867,8-1 0,7 0 0,4 1 0</inkml:trace>
  <inkml:trace contextRef="#ctx0" brushRef="#br2" timeOffset="56">15395 6316 8181,'-7'0'-450,"-1"0"378,6-5-30,-9 3 349,10-8 141,-4 9-279,0-9 1,4 7 41,-3-4 1,3 3-183,1-4 203,0 6 1,1-8 133,3 2-390,2-2 225,0-2-263,5 6 214,-5-4 1,5 9 25,1-3 0,-1-1-105,1 1 1,-1 0 113,0 4-244,6 0 15,-4 0 157,3 0 1,-4 4-108,-1 0 0,-3 1 0,-1-1-232,2 3 293,-4 3 0,0-1-58,-5 3 1,0-3 42,0 6 1,0-1-10,0 1 0,-5-2 0,-1 3-19,-1 1 24,-3-5 0,5 5-5,-2-6 1,-4-3 58,4-1 248,2 1-273,-5-2 87,8 0-72,-3-6-5,5 0 1,5 0 1,-2 0-1,4 0 79,2 0-104,2 0 0,0-4 0,0 0 0,1 0-63,-1 4 72,1 0 1,-1 0-1,0 0-56,1 0 56,-6 5-52,4-4 55,-8 10-14,3-5 0,-5 5 10,0 1 1,-2-1 48,-1 1 0,-7-1 9,-6 0 1,0 5-64,1-1 6,2 0 0,-5-3 0,4-1 0,-1-1-124,1-2 128,1 2-863,7-9 536,-4 4-264,9-5 1,-5-5-1,8-2 573,2-4 0,7-5 0,7-2 0</inkml:trace>
  <inkml:trace contextRef="#ctx0" brushRef="#br2" timeOffset="57">15681 6236 7561,'0'-7'1436,"0"-3"-1114,0 9 0,5-8-117,3 5-1,2 1 1,1 3-174,1 0-69,-1 0 1,0 0-31,1 0 50,-6 0 0,4 5 0,-3 2-20,-1 3 0,-1 6-40,-5-1 0,0 4 0,0-3 101,0 2-52,-5 1 1,-1 4 14,-6 0 1,5 0-12,-1 0 0,0-2 0,-2-1 35,3-1 59,-4-5-69,10 3 1,-8-6 125,5 1-39,1-1 1,3-3-70,0-1 0,1-4 49,3 1 0,-2 1 72,6-1-115,-6-1 1,7-1 14,-5 1 1,5-1 45,-1 2 1,-2-3 65,2-1-86,-1 0 1,5 0 20,-1 0 1,0 0-146,1 0 0,-1-1 126,1-3 1,-1 2-777,1-1 328,-6-4 1,0 6-546,-2-3-167,-3 3 1093,4 1 0,-5 0 0,0 0 0</inkml:trace>
  <inkml:trace contextRef="#ctx0" brushRef="#br2" timeOffset="58">16138 6019 8114,'0'-8'-923,"0"1"1053,0 4 477,0-2 421,0 5-870,-5 0 0,3 1 8,-1 3 1,0 6-22,-1 5 1,-1 10 0,-4-3 51,2 2 0,-1 6-174,-3 0-32,4-2 0,-3 8-185,2-6 167,-2 6 0,-1-7 0,-1 4 0,1-2-360,0 0 173,4-6-13,-3 3 0,8-5 1,-5-1-85,2-3 1,0 1 123,1-5 28,3 0-447,-4-3 48,5-1 558,0-4 0,0 3 0,0-4 0</inkml:trace>
  <inkml:trace contextRef="#ctx0" brushRef="#br2" timeOffset="59">16161 6259 8237,'-8'0'382,"0"0"-263,6 0 0,-3 5 0,5 2 0,0 5-7,0 3 0,0-2 56,0 2-70,0-2 0,1-2 14,3 0 0,-2 1 0,6-1 0,0-4 13,3-4 1,2-1-423,2-2 0,-2 0 1,2-2-185,-3-1 408,0 1 1,3-8 117,0 3 1,1-4 12,-5 0 0,-3-4-2,-1 0 0,0-1 0,1 5 5,0-1-10,-5 1 0,2 0 17,-5-1 1,-2 1-136,-1-1 1,0 1-243,-5 0 1,-3 0-82,-4 4 394,0-3-207,-2 8 0,3-3-267,-5 5 0,5 5 206,-1 3 0,2 2 0,2 2-128,-1-1 392,6 5 0,0-3 0,2 2 0,3-1 0,-3 2 0,3-4 0,1 3 0,0 2 0,0-2 0,0 0 24,0-3 0,0-5 92,0 1 1,0-4 288,0 3 1,0-3-1,0 4-206,0-6 0,0 5 660,0-3-343,0 2-309,0 5 0,-4 1 0,0-1 368,1 1-377,2-1-103,1 0 0,0-3-127,0 0 0,0-1-138,0 5 0,1-1 126,3 1 0,-1-1 24,4 0 0,1-3-206,3 0 0,-3-2 47,0 2 1,-1-3 84,5-5 1,-1 0-1,0 0-54,1 0 106,-1-5 287,1-2-281,-1-4 0,1-1 302,-1 1-183,0 0 1,-3-1 0,-2 1-24,-1-1 251,-1 1-8,-4-1-385,0 1 1,-5 1 57,-2 2 0,-9-1 1,-1 6-1,-2 0-172,0 2 5,5 1 0,-7 0-318,6 0 1,0 1-791,3 3 1299,6-3 0,-4 9 0,4-3 0</inkml:trace>
  <inkml:trace contextRef="#ctx0" brushRef="#br2" timeOffset="60">16503 6213 8067,'-6'0'-624,"1"0"690,5 0 0,-2 5 148,-1 3 0,1 2 229,-1 1-208,-4 6 1,6 0-115,-3 6 0,3 0-17,1 0 0,0 1-99,0 3 0,0-3 0,0 3 223,0-3-85,0-2-308,0 1 110,0-5 0,0 2-24,0-4 0,0-1-97,0-4 0,0-3-250,0-1 190,0-4 0,1 2-809,3-5 1045,-3 0 0,9 0 0,-3 0 0</inkml:trace>
  <inkml:trace contextRef="#ctx0" brushRef="#br1" timeOffset="63">16537 11421 7027,'-6'5'722,"2"3"1,2-2-296,-2 2-389,3-1 0,-8 5 84,5-1 1,-1-1-80,1-2 277,3 2-331,-4-4 68,5 1-6,0 3 0,0-8-24,0 6 0,0-4-2,0 3 1,1-3-67,3 4 1,-2-4 58,6 3 1,-4-3-196,3 4 201,1-6 0,3 3 14,1-5 1,-5 0 50,1 0 0,0 0 6,3 0 0,-1-5 28,-2-3 1,1-2-70,-5-1 0,3-1 110,-3 1 0,4-4-85,-5 0 1,2-1 264,-1 5-247,-2 0 1,1 0 54,-6 4 1,0-2-79,-5 5 1,1 0-104,-5 4 1,1 0-109,0 0 0,-2 4 130,-2 0 1,2 5-85,-2-2 1,6 4 30,1 0-222,1 0 101,-5 1 173,6-1-9,1 1 28,0-1-28,3-5 1,-3 5 1,7-6-127,1 2 136,-1-2 0,4-5-117,-2 0 139,-3 0 1,9 0-1,-2 0 0,-2 0-1,2 0 0,-4-5 97,3-2 0,-3 0-70,4 0 1,-6-1 117,2-3 0,1 3 210,-1 0-158,0 1 65,-4-5-218,0 1 1,-4 3 64,0 1-36,-5 4-223,3-2-611,-6 5 545,1 0 1,5 5-1986,2 3 2186,3 2 0,-5 6 0,0 2 0</inkml:trace>
  <inkml:trace contextRef="#ctx0" brushRef="#br1" timeOffset="64">16400 10644 7664,'-6'0'1680,"1"0"-1227,0 0-380,4 5 0,-8 2 118,5 4 0,-1 1-112,1-1 1,1 0 2,-4 1 0,4 3-80,0 0 1,1 0-61,2-3 0,0-1 93,0 1 1,2-1-219,1 1 200,4-1 1,4-5-54,1-2 1,0-3 16,3-1 0,-2 0-10,2 0 1,-2-3 9,-2-1 1,1-5-7,-1 1 0,-1-2 24,-2-1 1,1-5 4,-5 1 0,3 0 288,-3 4-225,0-1 1,-4 1-68,0-1 1,-5 5 30,-3-1 1,-2 6-144,-1-2 1,-1 3-8,1 1 0,-4 0-255,-1 0 0,1 0-222,4 0 0,-1 0 235,1 0 1,5 1-598,2 3 591,3 2 1,1 5 366,0 1 0,0-1 0,0 1 0,0-1 0,0 0 0,0 1 0,0-1 0,0 1 0,0-1 0,3 1 0,1-1 0,0 0 343,-4 1-169,0-1 0,0-3 905,0-1-555,0-4 0,0 3 105,0-2 0,-4-1-244,0 4 1,-1 1 39,1 3 1,3 1-202,-3-1 1,-1 1 23,1-1 1,-1 0-219,2 1 0,1 3 93,-1 0 0,1 1-319,2-5 1,0 2 102,0 2-329,0-2 1,0 3 144,0-4 0,4-5-21,0 1 0,5-6-41,-2 2 1,4-3 125,0-1 1,4-5 222,0-2 1,1-3-150,-5-2 0,2 1 210,2-1 0,-4 0-100,1-4 1,-1 4 261,-3-4 0,-3 0 324,-1 1 0,1-1-259,-1 5 0,-2 1 27,-6 2 1,-2-1-119,-5 6 1,-2-1-225,-2 4 0,-2 0 157,-2 0 0,-2 5-574,2 2 0,-3 5-101,-1 3 0,5-2-346,3 2 0,2-4 881,2-3 0,5 7 0,1-2 0</inkml:trace>
  <inkml:trace contextRef="#ctx0" brushRef="#br1" timeOffset="65">16834 10644 8156,'0'-6'-368,"0"-4"359,0 8 734,-5-8-52,4 9-29,-4-4-171,5 5 332,0 0-751,0 5 1,0 1-41,0 6 1,-1 1 139,-3 2 1,-1 4-262,-3 7 1,-3 4 64,-1 4 1,1 1-163,-4 3 0,-3 3 86,-1 5 0,2-4-18,2 0 0,-1-6-16,0 2 0,2-3-75,7-5 1,-2-6-82,5-5 1,-1-5-79,1 1 52,3-2 0,-4-5-224,5-1 74,0-4 1,1 1 483,3-8 0,-3-2 0,4-6 0</inkml:trace>
  <inkml:trace contextRef="#ctx0" brushRef="#br1" timeOffset="66">16926 10781 8099,'0'-11'981,"0"5"-756,0 0 0,-2 6-1,-1 0 1,1 2-124,-1 2 0,1-2 105,2 6 0,0-1-258,0 5 0,0-1 81,0 1 0,0-1-244,0 0 95,5 1 0,2-2-163,4-2 183,1-3 0,-1-5 105,0 0 1,1 0-80,-1 0 0,-1-5 62,-2-3 0,2-2 1,-2-2 0,-2 0 7,2-4 0,-6 4 134,2-3 1,-1 2-55,0 1 1,-1 1 11,2 0 0,-7-1-101,-1 1 1,-5 3 52,2 1 0,-3 4-228,-2-1 0,-1 3 79,-2 1 0,1 4-515,-5 0 0,5 4 258,-1 0 1,2 3-191,2 5 1,3-4 555,1 4 0,4-2 0,-1 1 0,-1-3 0,1 4 0,1-4 0,3 5 0,0 1 0</inkml:trace>
  <inkml:trace contextRef="#ctx0" brushRef="#br1" timeOffset="67">16880 10896 8099,'1'6'0,"3"-2"-277,-3 2 435,4-5 671,-5 4 175,0-5 1,-1 4-739,-3 0 0,3 5 124,-3-2-154,3 4 1,1 0-209,0 0 1,0 5-93,0-1 0,0 0-95,0-3 1,0-1-181,0 0 0,0-3 163,0 0 1,5-2-284,3 2 305,2 2 1,1-9 77,1 3 0,-1-3 7,1-1 0,-1-1 57,0-3 1,1 1 17,-1-4 0,1-1 20,-1-3 1,-3-4 130,-1-1 0,0 1-97,0 4 0,0-1 173,-4 1 1,-1-2-47,2-2 0,-3 6 26,-1-2 0,-1 2-85,-3-3 1,-3 5-9,-4-1 0,-2 6-119,-2-2 0,1 3-237,-5 1 0,1 5-547,-1 2 0,-1 5 401,5 3 0,-1-2-453,5 2 0,1-3 835,2 0 0,-2-1 0,4 1 0</inkml:trace>
  <inkml:trace contextRef="#ctx0" brushRef="#br1" timeOffset="68">17177 10701 8124,'0'-11'-292,"0"3"-132,0 1 1647,0 4-726,0-2 1,0 6 47,0 3 1,-4 0-321,0 7 0,1 0-54,3 8 1,0-4-129,0 4 1,0 4 82,0 3 0,0 2-121,0-1 0,0-2 38,0 6 0,3-6-139,1 2 1,1-4 65,-1-4 1,-3 1-53,3-5 1,-1-1 329,0-6-214,-1 2 1,3-8 86,-5 6-38,5-5-227,-4 2 0,4-7 121,-5-1 1,0 0-1208,0-5 1230,0 1 0,-5-5 0,-1 1 0</inkml:trace>
  <inkml:trace contextRef="#ctx0" brushRef="#br2" timeOffset="70">18536 10256 7262,'-1'6'148,"-3"-2"-47,3-3 160,-4-1 750,5 0-890,0 5-9,0-3-1,0 3 0,0-4-15,0 3 29,0-3 1,0 5-7,0-2-102,0-2 0,0 4 128,0-2-160,0-3 62,0 9 0,0-7-11,0 4 0,0-3 20,0 4 22,0-6 239,0 8-271,0-3 0,0 0 92,0 1 0,0-4-68,0 3 1,0-3 14,0 4 0,0-4-33,0 3 1,0-3 40,0 4-61,0-1 0,0 5 105,0-1-170,0 1 0,0-1 78,0 0 0,0-3-13,0 0 5,0-1 0,0 5-88,0-1 0,0-3 57,0-1 1,0 1-4,0 3 1,0-3 10,0 0 0,0-1 5,0 5 0,0-5-14,0 1 1,3-1 15,1 5-24,0-1 1,-4 1 14,0-1 1,0 1-67,0-1 0,0-3 41,0-1 1,0 1-9,0 3 1,0-3 15,0-1 0,0 1-3,0 3 0,0 1 1,0-1-1,0 1 0,0-1 74,0 1 1,0-1-65,0 0 57,0 1 0,0-1-16,0 1 0,0-1 54,0 1-76,0-1 0,0 0 5,0 1 1,0-1-52,0 1 0,0-5 45,0 1 1,0-1-26,0 5 0,0-5 19,0 1 0,4 0-4,0 3 0,-1 1 37,-3-1 0,0 0 1,0 1 1,0-1 92,0 1 1,0-1-110,0 1 0,0 0 113,0 3 0,0-2-93,0 2 0,0-2 19,0-2 0,0 1-1,0-1 0,0 1 11,0-1 0,0-3 14,0-1 1,0 1-8,0 3 1,0 2-49,0 2 1,0-2 34,0 2 0,0-1-110,0 1 1,0 2 94,0 2 0,-3 3 20,-1-3 1,0 2 24,4 2 1,-1-1-1,-3-3 0,3 1-84,-3-5 1,3 4-6,1-4 0,0 1-90,0-5 0,0 0 129,0 1 1,0-1-136,0 1 1,1-1 69,3 1 0,-3-5-221,3 1 178,2-1 0,-5 5-123,3-1 84,3 1 0,-6-1 15,3 0 0,-3 1 20,-1-1 0,0 1-3,0-1 0,0 1 63,0-1 0,0 0-55,0 1 0,0-1-10,0 1 0,0-1 19,0 1 0,0-1-24,0 0 39,0 1 1,0-1 7,0 1 1,4-1-62,0 0 43,-1 1 1,1-1-92,0 1 1,0-1 86,-4 1 0,1-1-85,3 0 0,-3 1 74,3-1 0,-3 1-14,-1-1 1,4 1 5,0-1 1,0 0 0,-4 1 1,0-1-2,0 1 0,3-3-3,1 2 1,0-6 89,-4 6 0,4 2-76,0 2 1,-1 1-67,-3-5 1,2 0 67,2 1 0,-3 1-111,3 2 0,-3-3 105,-1 4 1,0-4 1,0 0 1,0-1 56,0 1-153,0-1 325,0 0-274,0 1 266,0-6-111,0-1-458,0-5 30,0-5 0,0 3 370,0-6 0,5 0 0,1-3 0</inkml:trace>
  <inkml:trace contextRef="#ctx0" brushRef="#br2" timeOffset="71">18513 10107 7850,'0'-6'717,"0"-4"1,0 7-465,0-4 0,0 3-25,0-4 221,0 6-201,-5-8 0,4 7 71,-3-4-11,3 4-225,1-2 1,-1 5 49,-3 0 0,1 0-218,-4 0 1,3 1 70,-4 3 0,2-1-102,-2 4 1,-1 1 46,6 3 0,-5 1-86,4-1 1,-1 0-49,1 1 1,3 1 4,-3 2 1,3-6 65,1 2 1,1-3 73,3-1 1,-2 2 22,6-5 1,0 0-31,3-4 0,1 0 109,-1 0 1,0 0-102,1 0 1,-1-1 162,1-3 0,-1-1 128,0-3 0,-3-2 49,0 2-110,-6-2 0,7-1-44,-5-1 144,0 1 0,-6 1 197,-1 2-376,-4-2 1,-4 5-27,-1-3 0,1 2-145,0 2 1,-1 3 271,1-3-416,-1 3 93,1 1 0,3 0 88,1 0-50,4 0 1,-3 0 52,2 0-158,3 5 156,-4 1-121,5 6 1,0-1-87,0 0 51,0-4 128,5 3 0,1-9 1,6 3 1,-5-3 228,1-1-178,-1 0 201,5-5-136,-1-1 604,-4-6-257,-2 1 1,-5 3 151,0 1-626,-5 4 0,-2-2 84,-4 5 0,-1 0-1055,1 0 0,3 1 1048,1 3 0,4 3 0,-2 4 0</inkml:trace>
  <inkml:trace contextRef="#ctx0" brushRef="#br2" timeOffset="72">18239 9148 8140,'0'-11'0,"-5"4"0,4-3 753,-9 9-111,8-9-238,-8 9 1,9-3-115,-3 8 1,3 2-129,1 5 1,0 4 40,0 1 1,1 4-121,3-1 0,-3 4-111,3 4 0,1-3 69,-1 2 1,1 0-228,-1 0 0,-3-2 91,3 3 0,1-7-290,-1-1 0,0-1 166,-4 1 0,1-2-139,3-6 1,-3 1-169,3-1 0,-3-3-700,-1-1 1226,5-4 0,-4 7 0,4-4 0</inkml:trace>
  <inkml:trace contextRef="#ctx0" brushRef="#br2" timeOffset="73">18536 9148 8040,'0'-6'541,"0"-4"-54,0 8 0,-1-3-98,-3 5 0,1 0-211,-4 0 1,4 5 0,-1 3 0,-2 2-105,-1 2 1,-2 4 89,1 3 0,-2 3-229,2 0 0,-2 1 114,-1 0 0,-1 4-164,1-1 0,-1 5 61,1-4 1,3-1-134,1-3 1,0 0-16,0 0 1,-2-2 6,5-2 1,0 2-85,4-6 1,0-4 2,0-3-826,0-6 482,0 4 620,0-6 0,5-6 0,2 0 0</inkml:trace>
  <inkml:trace contextRef="#ctx0" brushRef="#br2" timeOffset="74">18582 9160 7180,'-7'0'449,"1"0"437,2 0-597,3 0-162,-9 0 1,7 0-152,-4 0 1,3 0 61,-4 0 1,4 3 100,-3 1 0,0 5 53,0-1 1,-2 2-47,5 1 0,-5 1 6,2-1 1,0 2-17,0 2 0,3-2-47,-4 2 0,5-1-171,-5 1 208,5-2-22,-7 3 1,8-3-159,-6 2 0,4-2 83,-3 2 1,3 2-76,-4-2 0,2 0 50,-2-4 0,3 1 60,5-1 1,-4 1-24,1-1 1,-1 1-39,4-1 0,0 0-9,0 1 0,1-1 48,3 1 0,-2-2-75,6-3 1,0 2 65,3-5 1,0 4-76,1-4 1,1 3 51,2-3 1,-1 0-46,5-4 0,-4 0 35,4 0 1,-5-4-12,1 0 0,-2-5 13,-2 2 1,1-2-5,-1 1 1,-4-2 468,-4 2-370,4-2 0,-7-1 277,0-1 0,-2 1-93,-5 0 1,-2 3-81,-6 0 0,-2 2-32,-2-2 0,-2 3-374,2 5 0,-3 0-479,-1 0 0,4 0 376,0 0 0,5 4-532,-1 0 555,2 5 1,7-7-786,2 6 1,3-4 1069,1 3 0,0 1 0,0 3 0</inkml:trace>
  <inkml:trace contextRef="#ctx0" brushRef="#br2" timeOffset="75">18730 9125 8236,'0'-6'323,"0"-4"208,0 3-2333,0 1 1041,0-4 688,5 9 528,-3-4-163,3 5-114,-5 0 0,0 6-128,0 5 1,-4 2 68,0 6 0,-4 1-40,5 7 0,-6-2 20,1 6 0,2-1 54,-2 5 1,4-1-395,-3 0 0,3 4-310,-4 0 0,6-3 256,-2-5 0,1-5 69,0 2 1,1-7 225,-1-1 0,1-5 0,2 2 0,0-4 0,0 0 0,0-6 0,0 4 0,0-4 0</inkml:trace>
  <inkml:trace contextRef="#ctx0" brushRef="#br2" timeOffset="76">18879 9274 8181,'0'-12'-1071,"0"1"1,-4-1 1070,0 1 0,0 3 0,4 1 0,-1 3 0,-3-4 152,3 6-45,-9-3 0,7 5-48,-4 0 0,3 5-10,-4 2 0,2 4-2,-2 0 0,-1 4 1,6 1 1,-1 4 48,4-1-42,0 2-161,0-3 1,1 2 105,3-4 0,2-2-126,6-7 1,-1 2 73,0-5 1,1 0-71,-1-4 0,1 0 84,-1 0 1,1-1-2,-1-3 1,0 1 61,1-4 0,-5-1 159,1-3 1,-5-1-48,0 1 0,-1-1-68,-2 1 0,0-1 200,0 1 0,-2 0-46,-1-1 0,-5 1-343,-7-1 0,1 1 161,-5-1 0,3 6-596,-3 2 0,6-1 36,-3 1 521,4 1 0,0 3 0,6 0 0,1 0 0</inkml:trace>
  <inkml:trace contextRef="#ctx0" brushRef="#br2" timeOffset="77">18799 9434 8177,'-12'0'-1527,"5"3"916,-1 1 718,6 0 0,-7-3 34,5 3 1,-1-1 583,1 4 1,3 2-513,-3 6 0,3-2-47,1 2 0,0 2-444,0-2 0,0 4 216,0-4 1,1 1-128,3-5 1,2-1 109,5-2 1,1 1-295,-1-6 1,2 1 106,2-4 0,-2-1 106,2-3 0,2 2 189,-2-6 0,1 0-72,0-3 1,-4 0 159,4-1 0,-4 1-92,0-1 0,-6-3 310,-2 0 0,1 0-92,-1 3 0,-1 1-50,-3-1 1,-5 1-60,-2-1 1,-5 5-248,-3-1 1,2 4-512,-2-3 0,-1 4 316,0-1 1,1 3 307,4 1 0,-1 5 0,1 2 0,0 4 0</inkml:trace>
  <inkml:trace contextRef="#ctx0" brushRef="#br2" timeOffset="78">19061 9228 8092,'-11'0'0,"0"0"-790,4 0 687,2 0 1,5 1 252,0 3 0,0 2-19,0 6 0,0 1 156,0 2 0,1-1-261,3 5 1,-2 1 58,1 7 1,-1-3-156,-2 3 1,0-3 128,0-2 0,0 1-171,0 0 0,0-4 125,0 0 0,0-5-70,0 1 0,0-2 67,0-1-353,0-1-76,0 0-96,0 1-149,0-6 664,0-1 0,0 0 0,0 2 0</inkml:trace>
  <inkml:trace contextRef="#ctx0" brushRef="#br1" timeOffset="81">19107 11706 7986,'0'-6'328,"0"1"195,0 5 1,0 5-336,0 3 1,0 2-73,0 1 1,0 1-157,0-1 0,0 2 68,0 2 0,4-1-130,0 5 0,1-4 67,-1 4 0,-3-4-208,3 5 1,-2-7-13,2 3 0,-3 0-146,3-1 0,-1-3-298,0-5 699,-1 1 0,3 3 0,-5 1 0</inkml:trace>
  <inkml:trace contextRef="#ctx0" brushRef="#br1" timeOffset="82">19438 11524 7031,'-6'-7'1196,"1"2"1,4 5-972,-3 0 0,3 2-90,-3 1 1,-1 4 117,1 4 1,-4 6-229,4 2 1,-4 2-184,0 2 1,-2 5 176,-2 2 0,5 0-166,-1 0 1,1-3 61,-5 3 1,2-3-240,2 3 0,-1-4 129,6 0 1,-5-5-107,4-2 1,-3-5-197,3 1 497,0-3 0,-1 0 0,-1-1 0</inkml:trace>
  <inkml:trace contextRef="#ctx0" brushRef="#br1" timeOffset="83">19507 11718 7986,'0'-7'-937,"-1"2"1497,-3 5 0,1 0-92,-4 0 1,3 5-100,-4 3 0,4 3-144,-3 5 0,0-2-183,0 5 0,0-4 131,4 4 1,1-4-181,-1 4 1,1-5-19,2 1 1,2-3-153,1-5 0,4 2-73,4-5 0,2 0 120,2-4 1,-2 0-33,2 0 0,-2-4 71,-2 0 1,1-5 89,-1 2 1,0-7-39,1-1 0,-5-2 181,1 2 1,-5 2-45,0-2 1,2 1 64,-1-1 0,0 2 60,-4-2 1,-4 2-33,0 2 0,-4 1-225,0 2 0,-6-2 130,-1 2 0,-4 3-682,3 1 0,0 3 278,1 1 1,2 5-1114,-2 3 836,2 2 0,3 1 585,2 1 0,-2 4 0,4 2 0</inkml:trace>
  <inkml:trace contextRef="#ctx0" brushRef="#br1" timeOffset="84">19450 11912 7986,'-8'0'932,"1"0"-576,4 0 0,-6 5 175,5 3 1,-1 2-284,1 1 0,3 2-116,-3 2 0,3-2-365,1 2 213,0 3 1,0-5-149,0 2 1,1-3 171,3 0 1,4-5-488,7 1 1,-2-5 178,2 0 1,1-1-68,0-2 1,3-2 36,-4-1 0,1-4 390,0-4 0,-4-1 273,4 1 0,-5 0-189,-3-1 1,0 1 340,-4-1 1,4-3-228,-4 0 1,-1 2 77,-3 2 0,0 6-8,0-7 0,-5 5-157,-2-1 0,-5-1 58,-3 5 1,1-3-481,-5 3 1,4 0-708,-4 4 0,1 0 535,-1 0 0,3 1-1425,4 3 1852,1-3 0,-1 10 0,1-5 0</inkml:trace>
  <inkml:trace contextRef="#ctx0" brushRef="#br1" timeOffset="85">19747 11729 7983,'0'-11'-58,"0"4"631,0 2 1,-2 5 246,-1 0-550,1 0 0,-3 2-274,5 1 1,0 5 65,0 7 0,0-1-93,0 5 1,0 0 126,0 4 0,-4 0-142,1 0 1,-1 0 48,4 0 0,0 3-187,0 1 0,0-2 70,0-6 1,0 3-39,0-3 1,0-3 154,0 0 0,0-8-40,0 0 229,0 0 1,4-1-73,-1 1-384,1-6 214,-4 4-1518,0-6 1568,0-6 0,-5 0 0,-1-5 0</inkml:trace>
  <inkml:trace contextRef="#ctx0" brushRef="#br2" timeOffset="86">4717 13728 7867,'0'-6'-11,"0"-1"317,0 3 236,0 3 27,0-4 180,0 5-466,-5 0-100,3 0 0,-3 5-70,5 3 1,-3 3 95,-1 4 1,0 3-181,4 5 1,-4 0-18,0 0 0,-1 1-8,1 2 0,2-1-110,-6 1 0,2 3 40,-2 2 1,-1-3-144,6-2 1,-5-1 90,4-3 1,-3 0-83,3-3 0,0 1 92,4-5 1,0-3 272,0-4-181,0-1 32,0-1-188,0 5-241,0-10-573,-5 4 399,4-5-597,-4-5 1184,5-1 0,5-11 0,1-1 0</inkml:trace>
  <inkml:trace contextRef="#ctx0" brushRef="#br2" timeOffset="87">4751 13751 7903,'0'-12'0,"-4"1"223,0-1 0,1 5 211,3-1 329,-5 6-238,3-3-248,-3 5 1,5 6-34,0 5 1,4 3-91,0 9 0,3-3 28,-3 7 1,5 1-42,-1-1 1,-2 4-203,2 0 1,-1-2 55,5 2 0,-1-5 16,1 5 1,-1-6-24,0 2 0,1-3-158,-1-1 1,-3-6 39,0-1 0,-2 0 13,1-1 1,2 1 94,-5-5 0,4-3-5,-4-1 1,-1-3-112,-3 4 1,4-5 25,0 5-423,0-5 1,-4 3-109,0-2 120,0-3 0,-1 4-5,-3-5 528,-3 0 0,-4 0 0,0 0 0</inkml:trace>
  <inkml:trace contextRef="#ctx0" brushRef="#br2" timeOffset="88">4694 14150 7903,'-5'-6'538,"-1"-4"55,-1 9 541,-3-4-324,9 0-512,-4 3 1,6-3-82,3 5 0,2 0-243,6 0 1,0 0-42,3 0 0,3 0-40,5 0 1,0 0 106,0 0 0,5 0 0,1 0 0</inkml:trace>
  <inkml:trace contextRef="#ctx0" brushRef="#br2" timeOffset="89">8052 13488 8291,'6'0'1117,"-1"0"0,-5 1-832,0 3 0,0 4-141,0 7 0,0-1-1,0 5 0,-5 1-114,-3 7 0,0 1-53,0 2 1,-2 3 64,2-2 1,-1 0-185,2 0 0,-2 1 67,5-6 1,-4 5-95,5-5 1,-5-3 57,4-4 0,0-5 48,4 1 0,0-2 2,0-1 0,0-5-106,0 1 25,0-6 0,0 5-433,0-4-577,0-1 435,0 3 62,0-5 1,0-5 655,0-3 0,5-2 0,2-1 0</inkml:trace>
  <inkml:trace contextRef="#ctx0" brushRef="#br2" timeOffset="90">8075 13614 7918,'0'-23'-202,"0"1"-51,0 3 1,0-1 477,0 5 0,-2-1 1205,-2 5-11,3 0-533,-4-1-597,5 6 1,0 2-58,0 8 0,5 7-42,3 8 0,-2 3-20,2 1 1,-1 5-82,5 2 0,-1 3 86,1 1 1,-1 1-126,0-1 0,1 0-335,-1 0 1,1-1 134,-1-2 1,1-3-158,-1-5 1,0-6 160,1-1 0,-1-4 141,1 0 0,-2-5-215,-3 1 26,4-6 0,-9 7-153,6-5-332,-6 0-408,3-4 1,-6 0 1086,-3 0 0,-2 5 0,-5 1 0</inkml:trace>
  <inkml:trace contextRef="#ctx0" brushRef="#br2" timeOffset="91">7960 13899 7918,'8'-4'897,"0"1"-90,-1-6-408,5 7 0,3-3-127,0 5 0,2 0-213,-2 0 1,4-3 96,7-1 0,2 0-2038,3 4 1882,2 0 0,-4-5 0,5-1 0</inkml:trace>
  <inkml:trace contextRef="#ctx0" brushRef="#br2" timeOffset="92">11638 13477 7883,'0'-12'-550,"0"1"1385,0 4-142,0-3-205,0 9 206,0-4 220,0 5-768,0 5 0,0 1 82,0 6 1,0 4-191,0 3 0,-1 7-79,-3 0 1,-1 5-105,-3-5 1,-2 6 57,2-1 0,2 0-36,-2 0 0,6 1-265,-2-6 1,-1 1 160,1-4 0,0-4-38,4 0 1,0-5 82,0 1 0,0-6 206,0-2-267,0-4-245,0 2-544,0-5 1,0-5 1031,0-3 0,0-7 0,0-3 0</inkml:trace>
  <inkml:trace contextRef="#ctx0" brushRef="#br2" timeOffset="93">11615 13442 7883,'0'-22'38,"0"4"-19,0 3 0,0-2 1005,0 2-195,5 5 113,-4-1-439,10 10 0,-5-1-213,5 9 1,1 2-76,-1 10 0,2 2-3,2 5 0,-5 3 3,5 6 0,-4 0-221,4 3 1,-3-2-32,0 2 0,-4-3-114,-1 0 1,5-6-46,3-3 1,0-1-157,-4-3 1,1-4 149,-1-3 0,-3-3-96,0-5 197,-1 4 7,5-5 1,-5 0-592,1-2-121,-6-3-94,3-1-127,-5 0 251,-5 0 0,-1 0 776,-5 0 0,-6 0 0,-1 0 0</inkml:trace>
  <inkml:trace contextRef="#ctx0" brushRef="#br2" timeOffset="94">11592 13808 7883,'0'-8'1335,"0"1"-881,0 4 1,5-3-19,3 2 1,2 3-50,1-3 0,6 3-49,2 1 1,4-4-615,3 0 0,0-1 272,4 1 0,-3 3 4,3-3 0,1-2 0,3-1 0</inkml:trace>
  <inkml:trace contextRef="#ctx0" brushRef="#br2" timeOffset="95">15555 13442 6132,'-4'-7'-123,"1"-1"1,-1 4 347,4-3 0,0 3-54,0-4 0,0 4 332,0-3-285,0 4 1,4-3 530,-1 2-406,1 3 1,-4-5 528,0 2-135,0 2-467,0-3 1,0 7-59,0 1 1,0 8-11,0 4 0,0 5-57,0-1 0,0 7-101,0 0 0,-4 5-145,1-5 1,-5 5 89,4-5 0,-3 5-196,3-4 1,-4 3 101,4-3 0,-3-2-76,3-6 1,-4 1 80,4-4 1,-1-1-58,2-4 1,0-1-225,-5-2-95,6 2-625,-3-3 418,0-1-570,4-1 549,-5-5 704,6 0 0,0-5 0,0-1 0</inkml:trace>
  <inkml:trace contextRef="#ctx0" brushRef="#br2" timeOffset="96">15510 13454 7860,'0'-17'-196,"0"3"-49,0-5 0,0 5 854,0-1 0,1-1-161,3 0 1,-2 1 750,6 4-356,-6 4-435,8-3 1,-4 10-118,1 0 0,3 5-136,-2 7 1,3 4 17,5 3 0,-4 4-66,3 4 0,-2-2-61,-1 6 1,3-1 105,0 4 1,2-1-370,-2-2 1,-3 0 111,4-4 0,-2 0-476,1-4 1,-2-1 186,2 1 1,-6-5-370,-2-3 356,1-2 69,3-2-244,1 1 200,-6-6-1030,-1-1 1412,-5-5 0,0 5 0,0 2 0</inkml:trace>
  <inkml:trace contextRef="#ctx0" brushRef="#br2" timeOffset="97">15441 13774 7803,'1'-11'1015,"3"4"-594,-3 2 0,13 1 301,-2 0 0,7-1-290,0 1 1,4 2-39,3-6 0,2 4-174,3-3 0,5 3-416,-1-4 1,2 6-374,-3-2 1,0 1-1662,0 0 2230,-4 1 0,8-3 0,-3 5 0</inkml:trace>
  <inkml:trace contextRef="#ctx0" brushRef="#br2" timeOffset="98">18525 13317 7845,'-4'-8'-30,"0"1"1,0 3 66,4-4 419,0 6-200,0-4 1,0 5 221,0-3 53,0 3-302,0-4 0,-4 10-18,1 3 0,-2 3 44,1 4 1,2 3-45,-1 5 0,-2 1-193,1 3 1,-5 1 81,1 2 1,2 3-231,-2-2 1,6-2 46,-2 1 0,-1-4-71,1 0 1,0-3-253,4-4 1,0 1 181,0-4 1,0-1 38,0-4 0,0 1-87,0-1-10,0-5-286,0 0 100,0-6 1,5-11-1,2-1 1</inkml:trace>
  <inkml:trace contextRef="#ctx0" brushRef="#br2" timeOffset="99">18490 13328 7845,'0'-23'0,"0"6"0,0 1 0,0 0 1041,0 1-69,5-1 59,2 5-693,4 5 1,1 2 45,-1 8 0,0 3-238,1 8 0,-1 3 78,1 5 1,-1 4-105,1-1 1,-1 6 55,0-1 1,1 2-289,-1 1 1,1-1-58,-1-3 1,1-1-258,-1-2 0,0-4 204,1 0 0,-1-4-97,1-4 0,-1-2 101,0 2 0,0-6 71,-4-2 1,2-3-391,-5 4 91,5-6-672,-8 3 543,4-5 1,-6 2 16,-3 2 0,-2-3 558,-6 3 0,-4-3 0,-2-1 0</inkml:trace>
  <inkml:trace contextRef="#ctx0" brushRef="#br2" timeOffset="100">18433 13637 7845,'5'-8'1057,"3"0"0,3 4-596,5-3 1,-2 4-76,5 0 0,1 1-175,7 2 1,2-1 12,5-3 0,-1 3 0,-3-3 1,3 3-14,-2 1 0,-3 0 13,-2 0 1,-1 0-225,-3 0 0,6-5 0,2-2 0</inkml:trace>
  <inkml:trace contextRef="#ctx0" brushRef="#br1" timeOffset="101">5402 13682 7826,'0'-6'458,"0"1"1,0 4 304,0-3-231,0 2-327,-5-3 1,4 7 2,-3 1 1,3 1-28,1 8 0,0-2-42,0 9 1,0 0-102,0 4 1,0-3-181,0 3 0,0-3 103,0 7 1,0-3 20,0-1 1,0 0 33,0-1 0,0 1-217,0 0 0,3-4 50,1 0 0,1-4-230,-1 4 244,-3-5 1,6 3 92,-3-6 0,-3-3-326,3 0 263,-3-6 0,-1 4-1056,0-2 607,0-2 556,0 3 0,-5-5 0,-2 0 0</inkml:trace>
  <inkml:trace contextRef="#ctx0" brushRef="#br1" timeOffset="102">5276 13751 7911,'0'-12'0,"0"1"669,0-1-349,0 1 1,0 0 86,0-1 0,2 2-95,2 2 1,-2 0-72,6 4 0,1-4-174,6 4 0,-1-3 111,5 3 1,-4 0-208,4 4 0,-1-4 98,1 0 1,2 1-186,-2 3 1,-1 1-47,1 3 1,0 1-117,4 2 0,-5 4 31,-3-4 0,2 3 62,-2 2 1,-4-1-87,-3 1 0,-6-1 27,2 0 1,-5 5 89,-7-1 1,-1 4 3,-10-4 0,0 4 158,-3-4 0,-1 4-137,0-3 0,0-1 275,0-4 1,5 1-65,3-1 0,0-3 575,4-1-166,-3-4 60,12 2 107,-3-5-177,5 0 0,5 0-305,3 0 1,6 0-128,1 0 0,5 1-22,-1 3 1,0-3-98,4 3 1,-2-1 92,5 1 0,-2 1-92,-1 2 1,0 3-297,0-2 0,-2 2 154,-1 2 0,-4-1-163,-5 0 1,0 1 120,-4-1 1,0 1 123,-4-1 1,-1 1 135,1-1 0,-6 2 230,-5 2 1,-7-2 28,-4 2 1,-4-3 1,-4 0 1,2-2 69,-6-2 0,1 2-77,-4-3 0,3 0-68,1 0 0,4 0 2,0 0 1,7-2-1832,3-5 1636,4 0 0,5 0 0,2 0 0</inkml:trace>
  <inkml:trace contextRef="#ctx0" brushRef="#br1" timeOffset="103">8840 13499 8090,'0'-6'1406,"0"1"-709,0 5 0,-4 5-474,0 3 0,0 3-99,4 4 67,0 3 1,2 6 12,1 3 0,0-3-107,5 3 1,-2-2-192,2 2 0,0-3 107,-4 2 1,5-1-228,-1-3 1,-2-4 129,2-3 1,-6 2-141,2-2 1,-1 0-98,0-3 0,-1-5-465,1 1 463,-1 0 1,-2-1-404,0 1-960,0-6 1686,-5 3 0,-2-5 0,-4 0 0</inkml:trace>
  <inkml:trace contextRef="#ctx0" brushRef="#br1" timeOffset="104">8794 13694 8057,'-5'-18'0,"0"0"6,-3 3 84,3 2 1,1-3 197,1 4 0,-1 1 113,4-1 0,0 1-62,0 0 0,1-1-107,3 1 1,-2-1-117,6 1 1,3 3 106,5 1 0,0 3-177,-1-4 0,3 2 12,5-2 1,0 3-110,0 5 1,0-4 46,-1 1 1,1-1-125,0 4 0,-1 0-119,-3 0 1,-2 4 95,-1-1 0,-4 6-24,4-1 0,-9 2 47,-3 1 1,-3 5-121,-1-1 0,-5 4 32,-2-4 0,-5 5 67,-3 0 1,-3-3 155,-5 2 0,0-3-74,1 3 0,-1-5 193,0 1 0,4-4 28,0-3 138,5 2-160,-3-4 614,11 1-136,1-2-224,5-5 0,5 0-235,3 0 1,-1 0 10,5 0 1,-3 0-173,6 0 1,3 0 86,1 0 0,2 0-123,2 0 1,0 0 78,0 0 1,0 5-91,-1 2 0,0 0 76,-3 0 1,-1 1-135,-3 3 0,-2 1 33,2-1 1,-4 1-131,-3-1 0,-3 4-74,-5 1 0,0 3 147,0-4 1,-5 4 71,-3-4 0,-7 0-32,-4-3 1,-2-1 322,-2 1-156,0-1 1,-4-3 935,1-1-676,-6-4 0,8 3 120,-3-2-238,3-3 0,5 4-379,0-5 1,9 0-1027,-2 0 408,3 0 0,3-1 787,2-3 0,8-7 0,2-7 0</inkml:trace>
  <inkml:trace contextRef="#ctx0" brushRef="#br1" timeOffset="105">12666 13454 8002,'0'-12'-5,"0"1"0,0 3 279,0 1-61,0 4 1,0-3 143,0 2 0,-2 3 187,-1-3-273,1 3 1,-4 1-29,2 0 1,3 1 14,-3 3 0,3 3-2,1 9-29,0 1-149,0 6 0,0 0-75,0 0 1,4 1 54,0 3 0,3-3-156,-3 2 1,4-1 66,-5-3 0,5-3-82,-4 0 0,3-1 104,-3 1 1,0-2-28,-4-6 0,4 1-504,0-1 246,-1 0-251,-3-4-448,0 3 47,0-9-372,0 4 577,5-5 741,-3 0 0,3 0 0,-5 0 0</inkml:trace>
  <inkml:trace contextRef="#ctx0" brushRef="#br1" timeOffset="106">12506 13534 7918,'0'-8'1,"0"0"209,0 1 144,0-5 1,1 1 164,3 0-83,2-1 0,9 1-281,1-1-112,-1 1 73,1 0 1,2 0 70,5 4 0,0-3-52,0 2 1,3 3-147,1 1 1,0-1 82,-4 1 1,-2 0-214,-2 4 0,1 0-143,-4 0 174,-1 0 50,-4 5 0,-1 2-192,-2 4 123,-3-4 16,-5 3 0,0-4-72,0 6 0,-5 0 64,-3 3 1,-5-2-95,-3 2 0,-3-2 134,4-2 0,-5 1 11,1-1 0,1 1 21,-1-1 1,5-1 130,-1-2 0,2 1 240,2-5-162,-1 4 3,6-6 1,-1 3 178,4-5 47,1 0 184,-3 0 0,18 4-230,2-1 1,8 1-89,-4-4 1,3 2-50,1 1 0,3-1-244,1 1 56,-1 4 39,-3-1 0,0 2-191,0-1 80,0 1-7,-5-2 1,2 4 25,-5-2 0,-3 2-31,-5 2 1,-4 0-138,1 4 0,-3-4-166,-1 3 359,-5-2-25,-2-1 1,-9-1 165,-3 0-154,-3 1 34,-6-1 1,0 1 6,-2-1 1,-2-1-44,6-2 0,-5 1 5,4-5 1,5-1-68,3-3 0,5 0-388,-2 0-652,9 0 0,3 0 1127,8 0 0,7-5 0,7-1 0</inkml:trace>
  <inkml:trace contextRef="#ctx0" brushRef="#br1" timeOffset="107">16503 13442 7946,'-6'-7'12,"2"-1"1,3 4 233,1-3 6,0-1 0,0 0 307,0 1 42,0 4 292,0-2-290,0 0-78,0 4-226,0 11-78,-5-1-55,3 18 0,-3-6-22,5 6-110,0 5 60,0-3 1,0 1-149,0 1 1,0-5 81,0 5 0,4-6-39,0 2 1,5-8-91,-2-4 0,0-2-156,0-2 0,-3 1-162,4-1 265,-1-5 23,0-1 1,-2-3-854,-5 1 433,0-1-573,5 3-821,-4-5 1776,4 0 0,-15-5 0,-3-2 0</inkml:trace>
  <inkml:trace contextRef="#ctx0" brushRef="#br1" timeOffset="108">16400 13454 7946,'0'-12'0,"0"-3"0,0 0 0,0 0 993,0 3-331,0 6 134,0-4-236,0 3 1,2-3-51,1 3-323,4 2 0,8 1-40,0 0 1,6 0-97,-2 4 1,3-1 70,5-3-64,2 3 107,0-4 0,3 5-361,-5 0 89,5 0-14,-8 0 0,4 1-136,-6 3 0,-4-3 46,-3 3 0,-3 2-384,-5 2 439,4 2 0,-11 5-110,0 0 1,-7 1 147,-8-5-29,-3 1 118,-5-1 1,1 0-41,-1 1 1,0-1 30,0 1 1,0-2 146,0-3 0,4 2 134,0-5 362,5 0-50,-2-4 213,9 0-313,-3 0-78,9 0-259,-4 0 1,6 0-18,3 0-4,2 5-18,6-4 1,3 4-38,0-5 0,6 4 54,-2 0 1,-2 1-176,2-1 0,2-2 122,5 6 0,-2-2-98,3 2 1,-3 2-74,-1-2-28,-5 2 123,3 1 1,-8-3 2,2-1 0,-3 1-18,-5 4 1,-2-1-167,-5 0 1,-1 5 136,-3-1 0,-7 0-115,-8-4 1,-8 1 152,-3-1 0,-2 1-23,2-1 1,-2 1 119,5-1 30,-4-5-128,6-1 0,-2-1-555,4 0 361,5 0 0,1-4-663,6 0 330,5 0 432,1 0 0,20-5 0,4-2 0</inkml:trace>
  <inkml:trace contextRef="#ctx0" brushRef="#br1" timeOffset="109">19198 13260 7946,'7'-5'-291,"-2"3"256,-5-3 139,0 5 452,5 0 41,-4 0 261,4 0-216,-5 0 0,0 5-386,0 3 1,2 3-1,1 5 1,-1 1-308,1 6 80,4-5 55,-6 3 0,5-4 93,-2 2-151,-2 3 98,8-5 1,-5 1-340,2-3 131,3 3-8,-8-5 1,7 3-116,-6-4 108,6-1-313,-7 1-671,8-1 790,-9 0 0,4-3-445,-5 0 334,-5-6-43,4 3 1,-9-5-359,2 0 1,2 0 804,-2 0 0,0 0 0,-3 0 0,0-5 0,-1-1 0</inkml:trace>
  <inkml:trace contextRef="#ctx0" brushRef="#br1" timeOffset="110">19176 13282 7946,'6'-11'0,"-2"0"0,-3-1 128,-1 1 1,1 1 735,3 2-493,-3-2 1,10 5 133,-4-3 1,1-1-200,3 5 0,-4-1-85,8 2 0,-4 1 10,8-1-10,0 1-134,-1 2 1,7 0-133,-2 0 0,-1 0 106,-3 0 1,0 0-131,4 0 1,-4 4 67,0 0 1,-5 3-37,1-3 0,-2 4-13,-2-4-125,-5 5 0,0-3-178,-6 5 0,-6 1 156,-1-1 0,-5 1-267,-3-1 245,-3 6 28,-4-5 0,-1 5 44,0-6 0,0 1 65,0-1 1,4-3 5,0-1 1,5 0-14,-1 0 454,2-2 172,2 0-320,4-3-9,2 3 225,5-5-235,0 0 57,5 0 1,-2 0 77,5 0 0,1 0-104,6 0 1,-1 0 28,5 0 1,0 0-78,4 0 1,-1 1-9,1 3 1,4-2-108,0 6 0,1-4 111,-2 3 1,-2-3-225,3 4 0,-3-1 17,-1 5 0,-2-5-101,-2 1 0,2 1 36,-6 6 0,-4-2-152,-3 2 0,-5-2 79,0-2 1,-1 1-75,-2-1 1,-10 0-213,-6 1 157,-4-1 176,-3 1 0,-5-2 48,-2-3-86,-3 4 126,-1-5 1,3 0 100,1-2 0,4-1-101,0 0 1,3-1 156,4 2 1,2-3-314,6-1-155,4-5-469,-3 3 342,9-8 207,1 9 264,6-4 0,11 0 0,1-1 0</inkml:trace>
  <inkml:trace contextRef="#ctx0" brushRef="#br3" timeOffset="111">4854 14836 7857,'0'-7'93,"0"-3"0,0 8 15,0-6 274,0 6-116,0-9-236,0 10 82,0-4 134,0 5 0,0 5-319,0 3 110,-5 2-123,4 6 57,-10-3 0,10 4-62,-3-6 0,-1 2 122,1 2 1,-3-2-108,3 2 0,-1-1 91,1 1 0,2-1-75,-6 5 1,4-4 57,-3 4 0,4-5-89,-1 1 0,-1 2 68,1-2 1,-3 0-82,3-3 0,-4-1 94,4 1 4,-4-1 0,5 0 215,-5 1-240,6-6 135,-3 4 0,4-8-94,-3 1 101,2-1-80,-3-2 1,7 0 98,1 0 0,0 0-99,5 0 0,-1 0 4,5 0 0,-1 0-73,1 0 1,0-4 70,3 0 0,-2-1-51,2 1 1,2 3 38,-2-3 0,2-1-32,-2 1 0,-3 0 27,4 4-251,-4-5 35,0 4-347,-6-4-152,-1 5-979,-5 0 1678,-5 0 0,4 0 0,-9-5 0,3-1 0</inkml:trace>
  <inkml:trace contextRef="#ctx0" brushRef="#br3" timeOffset="112">4911 15064 7705,'0'-7'-58,"0"-1"589,0 5 360,0-7-310,0 9-195,0-4 0,1 5-220,3 0 0,-1 5-94,4 3 1,-4 2 65,1 1 0,1 4-190,-2 1 1,1 4 19,-4-1-16,5 2 58,-3 2 0,3-4-182,-5 0 0,0 0 30,0 4 1,1-1-71,3-3 0,-3 1 114,3-5 0,1 2-2,-1-2 33,5-7-14,-8 7 1,8-9-20,-5 6 0,3-5-336,-3 1 177,0-5 47,1 2 1,-4-4-319,3 3-61,-3-3 378,-1 4 1,-5-15 0,-1-3 0</inkml:trace>
  <inkml:trace contextRef="#ctx0" brushRef="#br3" timeOffset="113">5139 14916 7619,'0'-7'-98,"0"2"1111,0 5 1,0 5-699,0 3 1,0 2-40,0 1-133,0 6 1,4 1 8,0 5 1,1-1-54,-1 1 82,-3 0-207,9 0 1,-7 0 134,4 0 0,-4-1-148,1 1 1,1 0 27,-1 0 1,1-4-122,-1 0 188,-3-5 0,5 3-71,-2-6-98,-3 0 1,8 1 63,-5-1-203,0-4 5,1 3 113,-4-9 1,5 5-483,-2-2-19,-2-3-398,3 4 497,-5-5 536,0 0 0,0-5 0,0-1 0</inkml:trace>
  <inkml:trace contextRef="#ctx0" brushRef="#br3" timeOffset="114">5356 14938 8271,'0'-11'258,"0"5"192,0 1-147,5 5-9,-3 0 1,7 1 14,-6 3 0,1 2-198,-4 5 1,4 6-80,0 2 0,0 3 89,-4 0 0,3 1-23,1 0 1,0 4-14,-4-1 1,4 1-84,0-4 0,-1 0 42,-3 0 1,2-2-139,2-2 1,-3 2 68,3-6 1,1 0 9,-1-4-284,4 1 234,-1-1 1,-1-3-153,-2-1 0,-2-4-162,2 1-296,-2-3-1542,3-1 2217,-21 0 0,2-5 0,-14-1 0</inkml:trace>
  <inkml:trace contextRef="#ctx0" brushRef="#br3" timeOffset="115">5174 15247 7828,'0'-12'558,"3"5"637,1-1-958,5 6 0,-3-5 1,7 5 101,2-2-184,-2 0 0,7 4 0,-3 0-47,1 0 1,1 0-254,4 0 1,-2 0-2,-2 0 1,1 0-470,-4 0 615,4 0 0,-7 0 0,3 0 0</inkml:trace>
  <inkml:trace contextRef="#ctx0" brushRef="#br3" timeOffset="116">7926 14836 7882,'0'-7'16,"0"-3"0,0 8 220,0-6-201,0 6 0,1-7 110,3 5 21,-3-5 82,5 8-173,-1-9 0,0 7 83,2-5 1,3 2-23,-2-2 1,-2 2-70,2 2 0,0 2 17,3-6 0,0 6-6,1-2 0,-1 2-95,1 2 0,-1 0-54,1 0-69,-1 0 190,0 0 0,-3 2-179,0 2 0,-2 2 11,2 5 0,0 1-72,-4-1 0,0 1 69,-4-1 1,4 0 18,0 1 1,-1-1-33,-3 1 1,-1-1-26,-3 1 0,2-2 31,-6-3 0,4 3 34,-3-2 0,3-2 132,-4 2 1,5-5-87,-5 0 273,5 4-147,-7-6 274,9 4-191,-4-5 1211,5 0-1358,5 0 0,0 1 23,3 3 1,2-3-4,-2 3 1,-2-1-15,1 1 0,1-3 10,3 3 0,1 1-11,-1-1 0,-3 3-105,0-3 107,-1 5-1,0-3 1,1 6-152,-4-1 147,0 0-39,-4 1 1,0 1-83,0 2 1,-5-1 47,-3 5 0,-6-4-139,-1 4 1,-4-4 158,4 4 1,-4-5-16,4 1 0,-2-3 65,2-4-80,2 2-15,-3-9 227,4 9 34,1-9-72,-1 4 79,6-5 0,0 0-160,2 0-123,3-5 0,-4 3-103,5-6 0,0 1-337,0-5 0,1 5-373,3-1 422,-3 0 488,4-3 0,0-1 0,1 1 0</inkml:trace>
  <inkml:trace contextRef="#ctx0" brushRef="#br3" timeOffset="117">8337 14801 7954,'0'-11'-263,"0"0"1,4 3 586,0 0 598,0 6-320,-4-3 250,0 5-855,-5 0 0,3 5 173,-1 2-131,1 4-38,2 5 68,0-3 0,0 8 30,0-2 0,0 3-37,0 1 1,1 0-45,3-1 1,-1 5-24,4 0 1,-3-1 34,4-3 0,-4-1-109,3-3-40,-4 2 159,7-8 1,-9 7-286,3-4 119,2-6-17,-4 0 1,4-5 65,-2 3 1,-2 1-223,6-6-326,-5 1-682,7 1 879,-9-3 1,4 1 427,-5-6 0,0 1 0,0-3 0</inkml:trace>
  <inkml:trace contextRef="#ctx0" brushRef="#br3" timeOffset="118">8543 14813 7920,'0'-8'0,"0"1"0,0 3 576,0-4-258,0 6 37,0-3 662,0 5-833,0 5 1,0 5-157,0 5 1,0 7 64,0 0 1,0 3-137,0 5 1,4-1 126,-1 2 1,5 2-80,-4-3 1,1-1-254,-1 2 110,2-6 58,0 3 1,3-6-321,-5-3 167,5 2-33,-8-8 1,6 2-490,-4-7 309,-1 2 0,4-9-678,-2 3 1124,-3-3 0,-1 4 0,-6 2 0</inkml:trace>
  <inkml:trace contextRef="#ctx0" brushRef="#br3" timeOffset="119">8314 15110 7824,'12'-10'807,"-1"2"1,2 3-514,2 5 0,-1 0-136,5 0 0,-4 0-98,4 0 0,-3 0-229,3 0 0,-2 0-107,2 0 1,2 4-336,-6 0 1,0 1 53,-3-2 0,0 0 557,4 5 0,-4-1 0,5 5 0</inkml:trace>
  <inkml:trace contextRef="#ctx0" brushRef="#br3" timeOffset="120">8748 15247 7864,'5'6'0,"1"1"600,1-4-220,-2 4-106,0 4 0,-3 1-33,1-1 0,2 0-316,-1 1 1,0-1-371,-4 1 1,0-1-847,0 0 658,0 1 403,-5-1 0,4-3 230,-3 0 0,-2-6 0,-1 3 0</inkml:trace>
  <inkml:trace contextRef="#ctx0" brushRef="#br3" timeOffset="121">8943 14836 7940,'-7'-12'-873,"2"6"1311,5-4-139,-5 3 272,4 1 125,-4 1-201,5 5-50,0 0 0,0 5-380,0 3 0,1 3 79,3 4-117,2 3 104,0 5 0,3 0-224,-5 0 82,5-1-74,-3 1 0,2 4-57,0 0 1,-5-2 35,5-6 1,-5 1-161,0-4 0,2-1-156,-1-4 41,0 6 0,-3-6-227,3 1 268,-3-1-126,4-10-381,-5 4 847,0 0 0,0-3 0,0 3 0</inkml:trace>
  <inkml:trace contextRef="#ctx0" brushRef="#br3" timeOffset="122">9205 14847 8062,'0'-6'1426,"5"-4"-1002,-3 8-199,3-3 1,-5 10-1,0 3 0,0 3-13,0 5 0,1-2 13,3 5 1,-3 0-1,3 3 0,-3 1-282,-1 0 0,1 0-424,3 0 1,-3 0 284,3 0 1,1-6 80,-1-1 0,1-4-341,-1 0-38,-3-1 52,9-5 0,-7-1-1056,5-5 752,-6 0 746,3 0 0,-5-5 0,0-1 0</inkml:trace>
  <inkml:trace contextRef="#ctx0" brushRef="#br3" timeOffset="123">9000 14870 7928,'11'0'0,"6"-8"0,2 1 0,6-6 923,2 5-448,4 3-284,-7 0 0,8 1 756,-5 1-449,-1-1-414,2 4 0,-3-4-308,1 0 1,-2 0 256,-1 4-33,-5 0 0,3 6 0,-3 0 0</inkml:trace>
  <inkml:trace contextRef="#ctx0" brushRef="#br3" timeOffset="124">11695 14596 7939,'0'-6'-143,"-5"-5"0,2 9 281,-4-6 1,3 6-26,-4-2 1,5 3 150,-5 1-22,0 0 98,2 0-57,1 0-217,5 0-25,10 0 1,-2 0 27,7 0 0,1 0 23,0 0 1,3 0 0,-4 0 0,4 3-25,-4 1 0,4 5-22,-4-1 1,1 2-97,-5 1 0,-3 1 74,-1-1 0,-4 4-228,1 1 109,-3 4-78,-1-2 0,-5 3-136,-3-2 1,-2 3 88,-1-3 1,-6 1-120,-2-1 1,1 2 80,-1-6 1,5 4 79,-1-4 1,1-1 115,-1-6 63,7 2-333,-7-4 586,14 0-137,-9-1 216,8 1 55,-3-5-42,5 4-93,5-5 0,-2 0-83,5 0 1,-1 0 95,5 0 1,-1 0 63,0 0-189,1 0-37,-1 0 1,4 0 215,1 0-181,-1 0-105,1 0 1,-2 0 49,5 0 1,-1 0-26,1 0 1,-1 0-150,-3 0 1,-2 0 10,2 0 1,-2-4-609,-2 0-7,1 0 316,-6 4 72,4 0-1153,-9 0 1459,4 0 0,-10-5 0,-1-1 0</inkml:trace>
  <inkml:trace contextRef="#ctx0" brushRef="#br3" timeOffset="125">12026 14642 7939,'0'-18'93,"0"1"46,0 6 1,0-1-2,0 1 91,0 0 0,1 4 186,3 3 31,-2 3 1,4 1-287,-2 0 36,-3 5-79,4 7 0,-1 5-46,0 6-79,5 0 81,-8 0 0,4 1-48,-5 3 0,1-3 18,3 2 0,-3 2-166,3-1 0,-1-4-7,0-4 1,0-4-113,5 4 1,-5-5-136,5 1 96,-6-2 125,9-7 0,-9 3-172,6-5 1,-4 4-124,3-4-142,-4-1-102,7-3 695,-9 0 0,4-5 0,-5-1 0</inkml:trace>
  <inkml:trace contextRef="#ctx0" brushRef="#br3" timeOffset="126">12232 14596 7871,'0'-12'93,"0"1"186,0 0 38,0 4 579,0 2-325,0 5 0,1 7-583,3 4 0,-3 2 119,3 6 1,-3 4-170,-1 3 0,4 6 101,0-2 1,3 0-135,-3 0 0,4-7 70,-4 3 0,3-8-83,-3 5 1,1-6-553,-1 2 300,2-5 187,1 2 1,3-8-516,-3-1 377,-2-4-29,6 2 0,-9-5-720,6 0 1060,-6 0 0,3 0 0,-5 0 0</inkml:trace>
  <inkml:trace contextRef="#ctx0" brushRef="#br3" timeOffset="127">12072 14881 7840,'5'-11'206,"-3"3"52,6 1 0,4 4-134,3-1 1,4-1 115,-4 2 1,1-1-269,0 4 1,0 0-142,3 0 1,2 0-929,-6 0 537,0 0 318,2 0 0,-9 0 242,4 0 0,-3 5 0,2 1 0</inkml:trace>
  <inkml:trace contextRef="#ctx0" brushRef="#br3" timeOffset="128">12437 14893 7840,'0'6'0,"2"3"152,1-5 1,-1 1 319,1-1 1,-1-2-31,-2 6-232,0-1-52,0 10 0,0-4-3,0 2-52,0 3-100,0-6 0,0 9-155,0-6 1,0 4-70,0-4 0,0 4-827,0-4-389,0 1 724,0-5 713,0 0 0,0-4 0,0-2 0</inkml:trace>
  <inkml:trace contextRef="#ctx0" brushRef="#br3" timeOffset="129">12563 14710 7887,'0'-11'114,"0"-6"1,0 4 309,0-2 1,0-1-181,0 1 0,4-1 0,0 5 0,3 3-21,-3 1 1,5-1-28,-2-3 0,0 0 79,0 4-181,1 2-223,3 0 1,1 3 140,-1-1 0,1 3-159,-1 3 65,-4-1 1,3 8 1,-4-4 1,5 6 0,-3-1 32,0 0 0,-6 2 1,2 2 0,1-1 9,-1 5 1,0 0-99,-4 4 1,-5 4-396,-3 0 252,-2-1 134,-7 2 1,3-4-249,-5 3 1,4-3 159,-4-1 1,5-5 138,-1-3 0,2-3-2,2 0 1,4-1 207,4 1 0,0-6-117,-1-2 102,3 2 1,-3-4 408,8 1-247,2-1-82,6-2 0,-1 0 1,1 0 0,3 0-170,0 0 1,2 0-8,-2 0 0,-1-4-9,5 0 0,-5 0-159,1 4 1,-2-4-596,-2 1 329,1-1-191,-1 4 623,-5-5 0,-1-2 0,-5-4 0</inkml:trace>
  <inkml:trace contextRef="#ctx0" brushRef="#br3" timeOffset="130">12940 14596 7860,'0'-12'0,"0"5"255,0-1 568,0 6-182,0-3-69,0 5 1,0 5-385,0 2 1,0 5-105,0 3-106,0 3 195,0 5 0,0-1-84,0 1 1,4 0-156,-1 0 1,5 0-24,-4 0 0,3-2 16,-3-2 1,4 2-68,-4-6 0,3 0-165,-3-4 1,1 0-14,-1-4-338,-3 3 1,4-7-609,-5 4 621,0-4 1,-1 2 642,-3-5 0,-2-5 0,-5-1 0</inkml:trace>
  <inkml:trace contextRef="#ctx0" brushRef="#br3" timeOffset="131">12791 14562 7924,'0'-12'793,"0"1"-346,5 4-143,2-3 0,0 9 204,1-3 0,0 2-198,3-2 0,2 3-61,2-3 0,-1 2-72,5 2 1,0 0-116,4 0 1,0 0-430,0 0 0,-4 2 44,0 2 1,-4-3 322,4 3 0,-5 2 0,2 0 0</inkml:trace>
  <inkml:trace contextRef="#ctx0" brushRef="#br3" timeOffset="132">15647 14482 7614,'0'-8'575,"0"0"-45,0 6-288,0-3 1,0 4 227,0-3-327,0 2 119,0-3 98,0 5-311,0 5 1,0 2-64,0 4 0,0 2 24,0 2 1,0 2-109,0 2 0,0 6 68,0-2 0,0 4 15,0-1 0,1-2-66,3 3 1,-3-3 47,3-1 1,1-2-94,-1-1 140,5 1-33,-8-8 0,5 3 12,-2-4 0,-3-1-45,3 1 0,2-1-2,2 0 0,-2-3-84,2 0 58,-6-6 0,7 4-503,-5-2 229,0-2 15,-4 3 40,0-5 0,-5 0 1,-1 0-1</inkml:trace>
  <inkml:trace contextRef="#ctx0" brushRef="#br3" timeOffset="133">15852 14504 7900,'-6'0'217,"1"0"190,5-5 91,0 4-54,0-4-269,0 15 1,1-2-59,3 7 1,-2 2-69,6-2 1,-2 5 91,2-1 0,2 3-103,-2 1 0,-2-1 56,2 1 0,-5 0-72,5 0 1,-4-4-39,3 0 0,-3-5-110,4 1 0,-6 2-118,2-2-38,3 0 0,-2-3-193,2-1 1,0-3-74,-4-1-428,-1-4 498,3 2-94,0-5 572,-4 0 0,4 0 0,-5 0 0</inkml:trace>
  <inkml:trace contextRef="#ctx0" brushRef="#br3" timeOffset="134">16081 14562 7830,'0'-8'-37,"0"0"0,0 5 266,0-5 429,0 5-186,0-7 266,0 9-519,0 6 1,0 4-27,0 10 0,0 0-187,0 4 1,0 4 97,0-1 1,0 6-147,0-2 1,3 2-22,1-1 1,1-2-54,-1-3 1,-1-5 19,4 2 1,-3-8-127,4 0 1,-2-2 122,2-2 0,-2-3-329,-2-1-425,-3-4 363,4 2-310,-5-5 800,0 0 0,-5-5 0,-1-2 0</inkml:trace>
  <inkml:trace contextRef="#ctx0" brushRef="#br3" timeOffset="135">15909 14801 7849,'7'-1'712,"-4"-3"1,4 2-532,0-6 0,4 6 30,0-2 1,0 3-94,1 1 1,3 0-20,0 0 0,4 0-202,-3 0 0,3 0-171,-4 0 1,1 0-1184,-1 0 1457,-2 5 0,4-4 0,-6 4 0</inkml:trace>
  <inkml:trace contextRef="#ctx0" brushRef="#br3" timeOffset="136">16252 14916 7874,'6'5'36,"3"1"191,-5 5 1,0 1 358,-4-1 0,0 1-562,0-1 0,0 2 32,0 2 1,-2-1-498,-1 5 1,0-5 126,-4 1 1,4-2-42,-1-2 1,3-3-123,1 0 83,0-1 0,0 1 394,0-1 0,0-4 0,-5 2 0,-2-5 0</inkml:trace>
  <inkml:trace contextRef="#ctx0" brushRef="#br3" timeOffset="137">16412 14607 7822,'-7'-11'203,"-1"-1"153,4 1 0,0 0-188,4-1 1,0 1-122,0-1 0,1 2 33,3 3 41,-3-4 1,9 5-9,-2-5 0,-2 4 53,2 4-214,0-4 1,3 6 131,0-3 1,1 3-104,-1 1 0,2 0 49,2 0 1,-2 0-79,2 0 1,-2 0 33,-2 0 1,1 4 6,-1-1 1,1 5 31,-1-4 1,-1 1-8,-2-1 0,1-2-94,-6 6 1,5-4 89,-4 3 1,0-3-189,-4 4 1,0-1 40,0 5 1,-2-2 35,-1-2 0,-3 2 65,-1-3 1,-3 2-11,2-1 0,-2 2 38,-1-2 0,0-2 216,4 2-23,-3-6-149,8 8 0,-3-7 251,5 4-62,0-4 114,0 7-281,5-4 0,2 5 8,4-4 0,1 2-31,-1-5 1,0 3-86,1-3 1,-1 5 5,1-1 79,-1 2 1,-3 1-102,-1 1 1,-4-1 59,1 1 1,-3-1-12,-1 0 1,0 1-14,0-1 0,-1 2 0,-3 2 0,-3-2-47,-4 2 1,-2-5-123,-2 2 1,-1-7-80,-3 6 0,-3-3 88,3-1 0,1 0 57,-1-3 0,5-3-23,-1 3 66,2-3 0,3-2-290,3-3 66,1-3 0,6-4 310,0 0 0,6-6 0,0-1 0</inkml:trace>
  <inkml:trace contextRef="#ctx0" brushRef="#br3" timeOffset="138">16823 14562 9597,'6'5'344,"-1"-3"-234,-5 6 1,4 3 11,0 4 1,0 5-21,-4-5 0,0 5-10,0-1 0,4 1-146,-1-1 1,1 3 51,-4-3 0,0-1-95,0 1 1,4-5-292,0 1 90,0-2 0,-4-2-12,0 1-134,5-6 173,-4-1 271,4-5 0,-5 0 0,0 0 0</inkml:trace>
  <inkml:trace contextRef="#ctx0" brushRef="#br3" timeOffset="139">16652 14550 7886,'6'-5'0,"0"-1"83,-2-6 0,2 1 191,6-1 0,-1 5 61,1-1 1,0 6-76,4-2 0,-4 3 46,4 1 1,1-4-80,2 0 1,-1 0-245,1 4 0,1 0-37,7 0 0,-3 0-171,3 0 0,-7 0-191,-1 0 1,-1 0 415,1 0 0,3 0 0,-5 0 0</inkml:trace>
  <inkml:trace contextRef="#ctx0" brushRef="#br3" timeOffset="140">18730 14356 7868,'0'-6'417,"0"-4"148,0 8-131,0-8-24,0 9-4,0-4 102,0 5-370,-5 5 0,3 2-118,-6 9 0,0-2-17,-3 5 0,3 0-95,1 4 0,-1-1 61,-3 1 1,3-4-111,0 0 0,6-1 66,-2 1 0,3-1-89,1-3 0,0-6 81,0 2 0,0-2 42,0 3 1,0-5 25,0 1 0,1-6-76,3 2 9,-3-2 28,9-2 0,-3 0 6,4 0 1,-3 0-3,-1 0 1,1 0-10,3 0 0,5 0 47,-1 0 1,1 0-35,0 0 0,-4-4 55,3 0 0,-2 0-81,-1 4-363,-1 0-179,0-5-204,-4 4 156,-2-4 662,-5 0 0,-5-2 0,-2-4 0</inkml:trace>
  <inkml:trace contextRef="#ctx0" brushRef="#br3" timeOffset="141">18856 14482 7868,'-5'-7'-318,"4"-3"0,-5 8 1374,6-6-262,0 5 362,0-7-683,0 9 1,0-3-203,0 8 0,0 4-91,0 7 1,0 1-1,0 3 1,0 7-211,0-3 1,2 2 110,2-2 0,-3 0-200,3 0 1,-3-1 0,-1 1 1,4-4-29,-1 0 0,3-5-31,-3 1 0,0-2-396,4-1 159,-4-1-82,7 0-570,-9-4 508,10 3 558,-10-9 0,4 4 0,-5-5 0</inkml:trace>
  <inkml:trace contextRef="#ctx0" brushRef="#br3" timeOffset="142">19096 14379 7729,'0'-12'-103,"0"5"103,0-1 0,0 6 341,0-3 1238,0 5-1344,0 5 0,0 5-54,0 5 0,0 5-34,0-1 1,1 3 19,3 1 1,-3-3-42,3 3 0,1-4-69,-1 4 1,0 0 74,-4-4 0,3-2-148,1 3 0,0-7-150,-4 3 119,5-4 0,-2-1-227,4-4 1,-3 2-342,4-5-369,-6 0 15,8-4-151,-8 0 1120,3 0 0,-10-5 0,-2-2 0</inkml:trace>
  <inkml:trace contextRef="#ctx0" brushRef="#br3" timeOffset="143">18890 14322 7882,'0'-8'89,"0"1"0,0 3 231,0-4 0,5 6-78,3-2 0,-2 3-1,2 1 1,3 0-93,4 0 0,6 0 26,-2 0 1,2 0-52,2 0 0,-4 0 28,0 0 0,-1 0-120,1 0 0,3 0 127,-3 0 1,-2 0-115,2 0 1,-3 0 30,3 0 0,-5 0 58,1 0 1,-2 0-89,-2 0 1,0 0 5,1 0 1,-6-2-197,-2-2-90,2 3-104,-4-4 0,1 5-114,-6 0 0,-4 0-966,-4 0 1418,-6 5 0,0-4 0,-6 5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01:01:56.962"/>
    </inkml:context>
    <inkml:brush xml:id="br0">
      <inkml:brushProperty name="width" value="0.09071" units="cm"/>
      <inkml:brushProperty name="height" value="0.09071" units="cm"/>
      <inkml:brushProperty name="color" value="#57D200"/>
    </inkml:brush>
  </inkml:definitions>
  <inkml:trace contextRef="#ctx0" brushRef="#br0">5391 12437 8077,'0'-6'559,"0"1"-59,0 5-429,0 5 1,0-2 24,0 4-83,0-4 35,0 7 84,0-9 32,0 9 20,0-3-81,0 4 0,0 0 8,0 1-59,0-1 1,0 1-49,0-1 0,0-3-7,0-1 1,0-3-55,0 4 91,0-1 0,0 1-106,0 0 1,3-5 88,1 5 1,4-4-63,-4 3 0,1 0 46,-1 0-2,-3 4 0,4-5-1,-5 5 0,0 1 1,0-1 1,0 1 5,0-1-4,0 0 1,0 1 25,0-1-8,0 1 0,0-1 85,0 1-95,0-1 1,1 0 163,3 1 1,-3-5-90,3 1 1,-3 0 71,-1 3 1,4 0-99,0 1 0,0-1 7,-4 1 1,0-1-78,0 1 0,0-5 78,0 1 0,0-1-229,0 5 200,0-1 0,0 1-69,0-1-6,0 1 0,0-1 13,0 0 1,0 1 5,0-1 1,0-3 83,0-1-62,0 1 27,0 3 0,0 1-22,0-1 16,0 1 0,0-5 10,0 1 1,0 0-31,0 3 1,0 0-3,0 1 0,0-1-1,0 1 1,0-5-16,0 1-24,0 0 42,0 3 0,0-3-10,0-1 0,0-3 4,0 4 1,0-5-5,0 5 1,0-4 5,0 3 1,4-3-57,-1 4 0,1-4 50,-4 3 3,0 1 1,0 0-8,0-1-34,0 1 29,0-2-52,0 4 30,0-3 1,0 0-61,0 1 1,0-4 71,0 3 0,0-3-112,0 4 139,0-6 19,0 8-76,0-3 162,0-1-141,0-1 304,0 0-273,0-4 85,0 5 98,0-6-256,0-6 92,0 5-34,0-4 4,-5 0 1,4 2 21,-3-4 0,3 3 4,1-4 0,-4 5 33,0-5 0,0 0 8,4-3 1,0 0 10,0-1 1,-1 1 11,-3-1 1,3-4-54,-3-3 6,3 2 1,1-4-64,0 2 1,0-4 65,0-4 1,0 3-48,0-3 1,0 3 32,0 1 1,0 1 27,0-1-44,0 0 0,0 0-19,0 0 1,0 0 23,0 1 0,-4 3-9,0 0 16,0-1-18,4 3 0,-3-5 2,-1 3 1,-4-2-26,4-2 0,-3 4-3,3 0 0,-4 1-78,5-1 1,-2-1-176,1 4 0,2-3-343,-1 4 151,-4 0 1,6 3-775,-3 1 1249,3 5 0,6-5 0,1 5 0</inkml:trace>
  <inkml:trace contextRef="#ctx0" brushRef="#br0" timeOffset="1">8726 11558 8758,'0'6'623,"0"1"-552,0-4 1,0 0 64,0 5 1,0-5-70,0 5 24,0-5 0,0 7-76,0-3 59,0 3 1,0-2-80,0 0 1,0-1 92,0 5 0,0-5-126,0 1 0,0 0 70,0 3 1,0-3-8,0-1 24,0 1 1,0 3-38,0 1 0,0-5 25,0 1 0,0-1-30,0 5 0,0-1 32,0 1 1,0-5 0,0 1 1,0 0 66,0 3 0,0 4-59,0 0 0,0 1-16,0-5 0,0 2 11,0 2 1,0-2-29,0 2 1,0 1 23,0 0 0,0-1-1,0-4 0,0 1 18,0-1 1,0 4-22,0 1 0,0-1 121,0-4-70,0 1-46,0 4 1,3-3 5,1 2 1,0-2 68,-4-2 1,0 1-102,0-1 1,0 0-2,0 1 0,0-1 9,0 1 1,0 0-9,0 4 0,0-4 32,0 4 1,0-4-13,0 0 1,0-1-38,0 1 0,1-1 33,3 0 0,-3 1-86,3-1 1,-3 1 37,-1-1 0,0-3-1,0-1 1,0 1 13,0 3 0,0 1 9,0-1 1,0 1-27,0-1 0,0-3 13,0-1 1,0 1-47,0 3 0,0 1 39,0-1 0,0-3-262,0-1 184,0 1 1,0 3-132,0 1 202,0-1 0,0 1 1,0-1 1,0 0 5,0 1-38,0-1 0,0 1 155,0-1 0,0 1-73,0-1 1,0 0 91,0 1-110,0-1 1,0 1 22,0-1-153,0 1 0,0-1 118,0 0 0,0-3-163,0 0 140,0-1 0,0 5-83,0-1 1,0 0 60,0 1 1,0 3 52,0 0 1,0 1-9,0-5 1,-3 4 5,-1 0 0,0 1-3,4-5 0,0-3-38,0-1 59,0 1-33,0 3 120,0 1-115,0-6 52,0 4 1,0-7-43,0 4 8,5-4-78,-4 7 1,4-7 72,-5 4-103,0-4 80,0 2 407,0-5 1,-3-5-281,-1-3 1,0-2-138,4-1 1,0-1 104,0 1-82,-5-1 0,4 1-3,-3 0 0,3-2 8,1-2 0,0 1-19,0-5 1,0 0-39,0-4 1,0 0 5,0 0 1,1-1 15,3-3 26,-3-2 0,4-3-4,-5-2 1,0 5 0,0-9 0,0 5 23,0-5 1,-4 2-17,0 2 0,-1-4-9,1 0 1,-1 1 13,-2 7 1,-2-2-2,5 5 0,-4-3 24,5 3 1,-1-1 3,4 2 1,-4 1 18,0-1 0,0-2-40,4 1 1,2 1 32,2 3 1,-3-1-23,3-3 0,1 3-63,-2-3 0,5 3 62,-4 1 0,1 4-194,-1 0 1,-3 4-106,3-4 1,-3 9-246,-1-2 0,1 5 526,3-1 0,3 3 0,4 5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01:01:56.964"/>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57D200"/>
    </inkml:brush>
  </inkml:definitions>
  <inkml:trace contextRef="#ctx0" brushRef="#br0">4751 12723 7907,'-6'0'-379,"1"-5"588,5 3 106,0-3 497,0 5-659,0 5-15,0 2-35,-5 4 0,2 1-59,-5-1-106,1 1 86,0-1 1,-3 4-128,3 0 1,-3 2 134,-2-2 1,1-2-136,-1 2 1,5-2 80,-1-2 1,4-3-68,-3-1-6,4-4 97,-2 7-17,5-9 7,0 4 4,0 0 2,0-3 0,1 3 46,3-5 1,2 1 3,6 3 1,-1-3-1,1 3 1,-1-3 87,1-1 1,0 0-110,3 0 10,-2 0-7,4 0 1,-10 0-37,1 0 58,0 0 4,-2 0-16,4 0 0,-7 4 31,4 0 0,-4 1-2,0-1 0,-1-2-49,-2 6 0,0 0 4,0 3 1,-5 0-189,-3 1-17,-2-1 153,-1 1 1,-5 2-8,1-3 1,0 3 69,3-6 1,1 0-1,0 0 0,3 1-23,0-5 99,1 5 0,-1-4-91,0 2 0,6 0 54,-2-4-102,3-1 73,1 3-166,0-5 142,0 5-89,0-4 22,5 4 1,-3-5-27,6 0 1,-4 2-96,4 1 1,-5-1 127,5 1 1,-4-1-48,3-2 265,1 0-215,3 0 1,-4 5 0,2-3 249,-6 6-239,1-6 92,-4 9-30,0-5 0,0 5-20,0 1 1,0-1 6,0 1 1,-4-1-47,1 0 0,-6 1-14,1-1 1,2 1-39,-2-1 77,6 1 38,-9-1 0,10 0 6,-3 1 0,2-5-48,-2 1 9,3-5-11,-4 7 1,5-8 4,0 6-2,-5-6 0,3 5-5,-1-3 0,1-2-28,2 6 34,0-6 0,0 5-1,0-4-8,0-1 6,0 3-2,0-5 5,0 5 1,5-4 45,3 3 1,2-3 55,2-1 19,-1 0 15,0-5-25,1 4-86,-6-4-7,-1 10 1,-5-3 8,0 6 6,-5 0-202,-1 3 1,-6 0-280,1 1 0,0-2 447,-1-2 0,1 2 0,-1-4 0</inkml:trace>
  <inkml:trace contextRef="#ctx0" brushRef="#br0" timeOffset="1">8063 11935 8100,'0'-8'-523,"0"1"583,0 4 19,0-2 1730,0 5-1835,0 5 0,-4-2 124,1 4 0,-6 5-125,1 3 0,-2 4 53,-2-4 1,1 5-8,0-1 0,-6 2-22,-2-2 0,1 2-95,-1-2 1,5-1-116,-1 1 244,2-5-16,2 3 0,3-10 33,1 1-39,4-6 0,-3 5-50,2-3 50,3-3-42,-4 4 0,6-5 0,3 0 1,2 0 33,6 0 0,3 0-4,0 0 1,4 0-160,-4 0 146,6 0 11,-4 0 0,1-1-210,-3-3 4,-2 3 185,-2-5 0,1 6-3,-1 0 1,-3 0 30,0 0-4,-6 6 104,8 0-135,-9 5 8,5 1 1,-8-1 148,-2 1 56,-2 4-118,0-3 0,-4 7 151,2-5 0,-2 2-120,-2-2 0,1-2 116,0 2 0,-3 1-100,2 0 1,-2 0 25,7-1 0,-3-2-39,-2 2 0,4-6 7,1-1 1,4-1-125,0 5-46,-4-6-45,6 4-42,-4-3 181,5-1-61,0-1 0,1-4-142,3 3 0,2-3 91,6 3 0,-1-2-73,1-2 0,-1 0-10,0 0 0,1 0 65,-1 0 0,1-2 15,-1-2-1,0 3-29,1-4 171,-1 5-145,1 0 86,-6 0 1,4 0 83,-2 0 0,-3 1-80,-1 3 1,-2-1 228,2 4-169,-3 1 0,3 3 16,-8 1 1,-2 3 45,-5 0-80,-1 0-8,1 2 0,-5-3 17,1 5 0,-4-1-11,4 1 1,0-1-3,3-3 0,2-3-39,3 4 1,-2-4-6,5 0 0,0-5-115,4 1 137,0-5 8,0 2-303,0 0 274,0-4 3,5 4 0,2-5-143,4 0 111,-5 0 28,4 0 0,-3 0-16,4 0 1,1-1-5,-1-3 0,0 3 0,1-3 0,-1 3 3,1 1 0,-5-2-34,1-1 201,-6 1-156,9-3 57,-10 10 0,4 2 5,-5 4 0,-1 0-4,-3 1 0,-1 1 8,-3 2 1,-2-1-111,2 5 0,2-5-143,-2 1 0,5 1 153,-5 0 1,6-1-26,-2-4 0,2 1 288,2-1-240,0-4 1,0 3 173,0-3-210,0-2 46,0 6 0,0-9 45,0 6-75,0-6-275,0 3 56,0-5 217,6 0 0,-4-1-50,6-3 56,-6 3 23,8-9 0,-7 5-2,5-3 1,-5-1-37,5 5 35,-6-4 74,9 6 73,-10-3 1,4 6 6,-5 3 1,-1 4-71,-3 7 0,-2-1 153,-6 5-7,-4 0-115,3 4 1,-7 0 118,4 0 1,-3 0-199,4-1 1,0-3-147,4 0 1,3-5 111,0 2-340,6-4 288,-3-5 71,5-2 0,-5-5 0,-2 0 0</inkml:trace>
  <inkml:trace contextRef="#ctx0" brushRef="#br1" timeOffset="2">16560 11695 7980,'0'-6'-1336,"0"1"2037,0 5-203,0-6 116,0 5-319,0-4 17,0 5-145,5 0-42,-3 0 0,3 5-278,-5 3 137,0 2-62,-5-4 0,2 4-34,-5-2 0,1 3 88,-5 5 1,1-4-96,0 4 0,-1-4 118,1 0 0,1-1-14,2 1 30,-2-1-18,3 0-14,1-4 9,1 3-54,5-9-11,0 9 65,0-8 1,5 3-18,3-5-35,2 0 0,1 0-11,1 0 1,-1 0-19,1 0 60,-1 0 22,0 0 1,1-4-11,-1 0 1,1 0 55,-1 4 1,-3 0 7,-1 0 0,-3 0 12,4 0 227,-6 0-167,8 0 62,-8 5 1,2 2-131,-8 4 10,2 1-17,-8-6 0,3 8-33,-9-3 57,4 3-54,-5 3 1,2-5 6,0 4 0,0-4 19,3 0 1,1 3-14,-1 0 0,5-3-38,-1-5 1,6 1-6,-2 3 1,2-3-24,2 0 59,-5-6 13,4 8-56,-4-9 42,5 10-40,0-10 6,0 4 0,1-5 3,3 0 0,-1 0 6,4 0 1,1 0 4,3 0 0,1 0-1,-1 0 1,1 0 99,-1 0-94,0 0-2,1 0 0,-1 0-2,1 0 0,-5 0 2,1 0 1,0 0 74,-2 0-39,-1 5 1,-5 5 41,0 5 0,-5 1 14,-3-5 0,-2 2-146,-1 2 78,-1-2-1,-4 8 0,3-8-97,-2 2 98,7 3 10,-2-5 1,5 3 3,-3-4 1,0-5 37,4 1-13,0-1-76,4 5 0,0-5 16,0 1-46,0-5 59,0 2 14,0-5-241,0 5 219,0-4-20,0 4 1,1-5-6,3 0 1,-1 0 6,4 0 0,1 0 3,3 0 0,1 0 65,-1 0-22,0-5 1,1 4-17,-1-3-9,-4 3-166,-2 1 154,0 0-9,-4 0 0,4 1-10,-5 3 1,-1 2 10,-3 5 1,-1 1-5,-3-1 1,-2 2 53,3 2 1,-4-1 18,0 5 0,3-5-27,1 1-29,-1 3 0,1-4 10,-1 5-73,5-5 66,-7 3-13,9-1 1,-9-3-5,2 2 0,3-6 5,1-1 0,2-2-5,-2 2 1,3-2-39,-3-2 8,3-3-175,1 4 201,0-5-18,5 0-6,-4 0 10,9 0 5,-4 0 0,6-4-14,-1 0 1,-3-4 25,0 0 0,-1 2 3,5-2 1,-1 5 5,0 0 0,-3-2 9,0 1 1,-5 0 106,5 4-115,-5 0-6,2 0-79,-5 5 85,0 1 5,0 6 1,-5-1 0,-3 1 1,-2-1 27,-2 0 1,1 1 2,0-1 1,3 1-54,0-1 1,2 1-13,-2-1-7,-2 0 0,8 1 54,-6-1-206,6-4 174,-4 3-101,1-9-239,4 4 69,-4-5-1536,5 0 1819,5 0 0,7-5 0,5-1 0</inkml:trace>
  <inkml:trace contextRef="#ctx0" brushRef="#br1" timeOffset="3">19301 12380 7567,'0'-6'-758,"0"1"1423,0 5-352,0-5 31,0 3-164,0-3 1,0 4 389,0-3-286,0 3 72,0-4-113,0 5-255,-5 0 0,3 0 67,-6 0 0,4 1-147,-3 3 1,4-1 42,-1 4 0,-1-3-355,1 4 11,1-1 253,3 5 31,0-1 0,0-3-128,0-1 139,5-4-10,-4 7 0,9-9-2,-2 3 1,-2-3 83,2-1 1,-1 0-20,5 0 1,-5 0 15,1 0 1,0 0 178,3 0 91,0-5-132,1-1 0,-2-6 238,-2 1-156,-3 5 6,-5-4 1,0 7 85,0-5-151,0 1 0,-5-5 5,-3 1 1,2 3-54,-2 1 0,0 4-12,-3-1 1,3 3-113,1 1-64,-1 0 159,-3 0 0,3 0-193,0 0-27,6 0 114,-8 5 26,3 2 1,1 4-15,2 0 1,3 1-75,1-1 1,0 1 33,0-1 1,0-3-300,0-1 166,0 1 166,0-2-2,5 4 0,-2-8 137,4 1-155,-4-1 87</inkml:trace>
  <inkml:trace contextRef="#ctx0" brushRef="#br1" timeOffset="4">19305 12449 9046,'8'-4'39,"3"0"0,-3-3 90,-1 3-37,1-5 0,0 2 12,-1-4 0,-4 3 133,1 1 1,-4 0 45,-4 0-127,-3-3 0,-4 5-125,0-3 1,3 3-17,0 5 1,1 0 33,-5 0 0,5 0-91,-1 0 0,4 5-102,-3 3 1,4-2-313,-1 2 0,2-2-828,-2 2 646,3 2 638,-4-4 0,5 5 0,0 1 0</inkml:trace>
  <inkml:trace contextRef="#ctx0" brushRef="#br0" timeOffset="5">18616 12963 7966,'0'6'-183,"0"-1"0,0-4-551,0 3 742,0-3 576,0 5 2256,0-6-2731,0-6-80,0 5 1,0-9 20,0 2 1,0 2 50,0-2-55,0 1 1,1-5 37,3 1-49,-3 0 0,4-1-52,-5 1 88,0-1-34,6 6 1,-5-4 81,3 2-66,-3-2-1,-1-1 0,0 3 9,0 0 1,0 1 9,0-5 1,0 1 93,0 0-119,0-1 1,0 1 3,0-1 1,0 1-63,0-1 69,0 6 33,0-4-153,0 4 113,0-6-84,0 6-1,0-4 70,-5 3 5,4-4 1,-5-1 1,6 1 2,0 0 1,0 3 123,0 0-140,0 6-5,0-8 0,0 7-95,0-4 101,0 4-31,0-7 0,0 7-4,0-4 0,0 3-24,0-4-18,0 1 18,0-5-17,6 1 16,-5-1 24,4 1 0,-5 3-5,0 1-20,0 4 25,0-2 6,0 0 0,0 3-1,0-6 3,0 5 6,0-7 22,-5 4 4,4 0 41,-10-5-68,10 5-3,-4 0 1,4-1 4,-3 4 1,3 0-5,-3-5 1,3 5-2,1-5 1,0 4 12,0-3-1,0 4-16,0-7 1,0 7-9,0-4 3,0 4 4,0-2 8,0 5-41,0-5 36,0 4-135,0-4-284,0 5 301,0 5 0,0 1-173,0 6 0,0 0 118,0 3 172,0 3 0,5 5 0,1 0 0</inkml:trace>
  <inkml:trace contextRef="#ctx0" brushRef="#br1" timeOffset="6">19301 12506 7888,'7'0'323,"-2"0"-204,-5 0-129,0 5 51,0-4 1,0 6-97,0-4 1,0 0 81,0 4 0,-4-3-132,0 4 0,-1-4 159,1 3 1,2 0-63,-6 0 1,4 0-63,-3-4 121,-1 4-58,2-1 1,-3 0 255,5-2-212,-5-2 4,8 3 1,-6-4 105,4 3-26,1-3-4,-3 4-109,5-5 0,0 1-16,0 3-42,0-3 79,0 4 1,5-5 2,3 0-157,-3 0 128,5 0 13,-3 0 1,4 0-2,0 0 1,1 0-24,-1 0-2,1 0 9,-1 0 0,-1 2 0,-2 2-104,-3-3 110,-5 4-2,0 0 0,0-2-32,0 4 19,-5 1 63,-1-2 0,-2 4 0,0-2 1,1-2-13,-5 2 0,1-1 93,-1 5 1,5-2 23,-1-2 0,2 2-110,-2-3 0,2-2 145,2-1-107,3 3 28,-4-6 168,5 4-146,0 0-280,0-4 263,0 4-185,0-5 0,1 4 48,3 0 1,-2 0-330,6-4 58,0 0 272,3 0 0,-1 1-7,-2 3 0,2-3-20,-2 3 1,-2-3 102,1-1-117,1 0 88,4 0-13,-6 0 0,-1 1 24,-5 3 184,0-2 19,0 8 8,-5-9-227,4 9 1,-10-7 177,4 4 7,2-4-127,-5 7 1,7-7 141,-5 4 0,6-3-196,-2 4 0,3-5 3,1 5 0,-4-4 28,0 3 1,0-3-292,4 4 119,0-6-61,0 3 191,0-5-156,0 5 149,0-3 49,0 8-33,0-9-18,0 9 0,0-7 30,0 4-81,0-4 0,0 3-52,0-2-64,0-3-3,0 5 129,0-6-842,5 0 409,-3 0 163,3 0 302,-5 0 0,0 0 0</inkml:trace>
  <inkml:trace contextRef="#ctx0" brushRef="#br0" timeOffset="7">15692 11398 6211,'7'0'597,"-2"0"-89,-5 0-314,0 5 12,0-4-95,0 4 1,0-3 50,0 2 7,0-3-92,0 4 1,1-4 102,3 3-92,-3-3 1,4 6-34,-5-4 1,0 0-1,0 5 1,0-5-34,0 5 0,0-4-12,0 3 1,0 1-106,0 3 139,0-4 0,0 3-100,0-2 1,0-2 115,0 1-58,0 1 1,0 0 15,0-1 0,0-3 23,0 4 1,0-4-23,0 3 1,0-3 248,0 4-236,0-1 1,0 5 69,0-1 1,0 0-142,0 1 1,0-1 83,0 1 1,0-1-122,0 1 0,0-1 106,0 0 1,0-3-104,0 0 84,0-1 1,0 5 7,0-1 1,0-3 105,0-1-54,0 1 0,0 3 20,0 1 0,0-5-26,0 1-26,0 0 1,0 3 2,0 0 0,0 1-121,0-1 1,0 1 71,0-1 0,0-3-58,0-1 0,0 1 48,0 3 0,0-3-27,0 0 0,0-1 111,0 5-85,0-1 0,0 0 92,0 1 1,0-1-74,0 1 1,0-5-17,0 1 32,0 0 1,0 3-63,0 0 1,0-3 46,0 0 0,0-5-5,0 5 0,-1-2 67,-3 2 0,3 2-70,-3-2 1,3-2 157,1 2 1,0-1-136,0 5 1,0-1 47,0 1 0,0-5 17,0 1-79,0-1 1,0 5 19,0-1 0,0-3-4,0 0 0,0-5-76,0 5 0,0-4 72,0 3 1,0-3-54,0 4 0,0-1 40,0 5-17,0-1 1,0 1 12,0-1 0,-2 1-73,-1-1 74,1 0 1,-7 1-4,6-1 44,-1 1-49,4-1 182,0 0-163,0 1 163,0-1-129,0 1-80,0-1 1,0 1 16,0-1 0,0-3-214,0-1 179,0 1 1,0 3 40,0 1 1,0-5-6,0 1 1,0-4-16,0 3 1,0-3 200,0 4-214,0-6 211,0 8-99,0-3 13,0 4-57,0 1 0,0-1 5,0 0 1,0-3-87,0 0 95,0-6-253,0 8 170,0-8 1,0 4-116,0-2 172,0-3-33,0 4 0,0-4 237,0 3-245,0-2 39,0 8 0,0-8-8,0 6 1,0-4-70,0 3 0,0-3 86,0 4-41,0-6 83,0 8-3,0-8 184,0 8-233,0-9 0,0 5 112,0-2-53,0-3-48,0 10 62,0-5-381,-5 5 125,4 1 72,-10-1 92,10 1-16,-4-1 0,4-1 88,-3-2 1,3-2-102,-3-2 84,3-3 0,1 6-37,0-4 0,1-1 59,3 1-99,-3 4 1,4-5-234,-5 6 9,0-5 205,0 7-333,0-9 281,0 4 1,-1-5-396,-3 0 158,3 0 342,-4 0 0,5 0 0,0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01:01:56.972"/>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Property name="color" value="#57D200"/>
    </inkml:brush>
  </inkml:definitions>
  <inkml:trace contextRef="#ctx0" brushRef="#br0">11626 8611 8381,'-6'0'955,"1"0"-296,5 0-538,0 5-276,0-3 282,0 8-302,5-9 1,-2 8 39,4-5 164,-4 0 1,3-4-138,-2 0 141,2 0 1,2 0-47,0 0 1,-5 0 28,5 0 0,-4-4-12,3 0 0,-3-4 8,4 5 1,-4-5 162,3 4-108,-4-5-43,2 3 1,-5-2-159,0 1 160,0 4 1,-1-2-72,-3 5 1,-3-4 61,-4 0 1,3 1 38,1 3 0,0 1-60,0 3 1,-3-2 202,2 6 0,3-4 53,1 3 1,-1-3-148,1 4 0,0-1-4,4 5-7,0-1 1,0 1-92,0-1 1,0 0 88,0 1 1,0-5-271,0 1 0,4-4 47,0 4 1,5-6-82,-1 2 1,-2-3 134,2-1 1,-5 0 48,5 0 0,-2-5 211,2-3 0,2 0-136,-2 0 0,-3-2 163,-1 2 0,-3-2-47,-1-1 0,0 3 80,0 0-140,0 1 1,-5-3-96,-3 2 0,2 3 89,-2 5-254,1 0-24,-5 0 161,1 0 0,3 1-111,0 3 0,6-1 75,-2 4 1,3 1-16,1 3 0,0-3 4,0-1 17,0 1 0,1 2 42,3-2 14,-3 2 137,9-9 0,-7 4-98,5-5 0,-5 0 157,5 0 0,-2-1-104,2-3 0,2 2 6,-2-6 1,1 0-39,-2-3 1,2 3-411,-5 1 276,0 4 68,-4-2 0,0 5 0,0 0 0</inkml:trace>
  <inkml:trace contextRef="#ctx0" brushRef="#br0" timeOffset="1">11706 8828 8027,'0'-6'-156,"0"-4"1,0 7 522,0-4 107,0 4-119,0-2-77,0 5 178,0-5-81,0 4-345,0-4 1,0 6 162,0 3 1,-3-2-162,-1 6 1,-1-1 78,1 5 1,-1-1-132,-3 1 0,-3 0-7,-1 4 0,1-2-91,-4 5 1,1 0 85,-1 4 0,2-6 72,-2-1 0,2-4-83,1 0 0,2-1 93,3 0 14,-3 1 0,8-4-32,-1-1-66,1-4-3,2 7 1,2-9 59,1 3 0,0-3-130,4-1 0,5 4 119,3 0 0,0 0-54,-3-4 1,3 0 17,0 0 1,2 0 13,-2 0 1,-2 0 25,2 0 1,-1 0 2,1 0 1,-2 3 50,2 1 1,-6 1-73,-2-1 370,1-3-200,3 10-48,1-5 0,-6 5-60,-2 1 1,1-5-19,-1 1 0,0 0 28,-4 3 1,-5 0-171,-3 1 1,-2 3-119,-2 0 1,1 2 166,0-2 1,-1-2-90,1 2 0,-1-2 105,1-2 1,0 0 94,-1 1 0,5-1-106,-1 1 1,5-5 113,0 1 0,-3-4-98,3 3 1,-1-3 330,4 4-231,0-6-19,0 8-76,0-8 50,0 8 0,1-9-49,3 3 0,-2-3 35,6-1 1,-4 4-40,4 0 1,-5 0 23,5-4-128,0 0 1,3 0 118,0 0 1,-3 0-5,0 0 0,-6 1-181,2 3 170,2-3 1,-4 5 50,1-2 0,-1-1-54,-2 4 1,-5 1 56,-3 3 1,-2 2-47,-2 2 1,1-1 27,0 5 1,-5-4-20,1 4 1,0-3 2,3 3 1,5-5 20,-1 1 0,4-1-20,-3 1-45,4-2 0,-3 3 40,2-4 0,3-5 21,-3 1 0,3-4-22,1 3 0,0-3 15,0 4 27,0-6-42,0 8 12,0-3 1,0 0-2,0 1 0,1-5-113,3 0 0,-2-1 90,6-2-18,0 0 1,3 0 70,0 0-17,1 0 0,-1 0-8,1 0 0,-1 0-44,1 0 18,-1 0 1,0 0 15,1 0 1,-2 5-181,-2 2 0,-3 0 108,-5 0 1,3 1 34,1 3 0,-1 1-11,-7-1 1,1 2 192,-4 2 0,0-1-1,0 5 0,-3-5-162,2 1 1,-2 2 140,-1-2 1,3 4-48,0-4 0,5 4 86,-5-3 1,2 3-47,-2-4 0,-1 0-145,5-4 1,-3 5 82,3-1 1,-1-1 130,1-7-55,3 4 1,-4-9-13,5 6 308,0-6-181,0 3-145,0-5-806,5 5 455,-4-3 258,9 3 0,-4-5 0,6 0 0</inkml:trace>
  <inkml:trace contextRef="#ctx0" brushRef="#br0" timeOffset="2">11615 10233 8417,'-6'0'49,"1"0"133,5 0 229,5 0 1,1 0-555,5 0 223,1 0-144,-1 0 150,-4 5 1,-2-2-107,-5 4 1,4-3 60,-1 4 0,1-4-175,-4 3 153,0 1 0,0 3-17,0 1 0,4-1-5,0 0 1,0 1 48,-4-1 1,0 1-35,0-1 1,1-1 23,3-2 0,-2 2-19,6-2 9,-1-3 0,5 4 18,-1-6 0,-3 1 48,-1-4 1,1 0 109,3 0-19,1 0 0,-1-1-115,1-3 1,-5 3 155,1-3-55,-5-2-216,2 4 106,-5-3 0,-2 10-9,-1 3 0,-5 2 11,-7 2 1,1 4-15,-5 3 0,0-1-50,-4 1 1,1 0 47,3 4 1,-1-2-110,5-2 1,-2-2 100,2-6 0,6 5-55,-2-1 0,6-4-1,-3-3 0,5-4-31,0 3-65,1-4 1,2 3 109,0-2 0,2-3-226,1 3 203,4-3 0,4-1-41,1 0 1,-1 0 27,0 0 1,1 0 7,-1 0 1,1-3-27,-1-1 0,-3 0-51,-1 4-2,1 0 1,2 1 74,-2 3 0,-3-1 92,-5 4-105,0 1 0,4 3 145,-1 1 0,1-1-127,-4 0 0,0 2-75,0 2 1,0-1 80,0 5 1,-5-3 24,-2 3 1,-4-4 58,0 4 0,1-4 7,2 4 0,-1-5-15,6 1 1,-5-2-62,4-2 1,0-3-134,4 0 162,0-6-209,0 8 200,0-8-284,5 3 221,2-5 10,4 0 34,1 0 1,-5-2-82,1-1 480,-1 1-239,5-3 292,-1 5-206,1 0-288,-1 0 0,-5 2 48,-2 1 1,-3 0-19,-1 5 0,-1-1 6,-3 5 0,-1 3 36,-2 0 0,-3 5-90,2-1 0,-6-1 50,-1 1 0,0 0-157,3 4 0,-3 4 159,0-1 0,-4 1-152,3-4 0,1-4 135,4 0 1,3-6 149,1-2 0,4 0-79,-1-3-102,3-3 32,6 0 1,1-5 23,6 0 1,-1-1-43,1-3 1,-1 2 63,0-6 1,1 5-43,-1 0 0,1-2 24,-1 1 0,-3 0-11,-1 4 0,-3 0 39,4 0 1,-6 1-39,2 3 0,-3-1 62,-1 4-50,0 1 1,0 3 8,0 1 0,4-5-4,0 1-3,0-1 1,-4 5 31,0-1 1,0-3 3,0 0 0,0-1-22,0 5 1,-1-4-5,-3 4 1,1-3-29,-4 6 0,-1-1 30,-3 1 1,3-2-68,0 2 0,5-2 16,-5-2 0,5 1-252,0-1 250,-4 0-24,6 1-252,-4-6 270,10-1 0,1-5 64,6 0 1,-1-5-67,1-2 0,-1-4 154,0 0 1,1 3-83,-1 1 1,-3 0 82,-1 0 1,0 0-14,0 4 181,4 1-138,-10-3 0,4 10-69,-5 3 1,0 2-136,0 2 1,-5 0 125,-3 4 0,-2-3-142,-1 7 1,-1-3 106,1 2 0,-1 3-41,1-3 0,3 1 7,1-1-47,-1-2 55,2-1 1,-3-3 89,5 2-90,-5-2 1,8-2 46,-3 1 0,3-5-29,1 1 0,0-4-105,0 3 102,0-4 1,0 3-161,0-2-100,0-3 233,5 4 0,-3-5-42,6 0 0,-4 2 18,4 1 0,-5-1 71,5 2 1,-4-2-70,3 2 0,-3-3 100,4 3 0,-4-2 29,3 2-36,1-2 1,3 3-46,1-5 1,-5 1 6,1 3 0,-4-2-143,3 6 1,-4-4 81,1 3 1,-3 1 41,-1 3 1,-1 1-13,-3-1 0,1 4 131,-4 1 1,0 3-119,0-4 0,-3 5 6,2-1 0,-2-1 2,-2 1-28,1 0 35,0 4 0,-1-4-16,1 0 1,1-4 19,2 4 0,-2-5 37,2 1 0,3-2-57,1-1 1,-1-1 39,1 0-22,1 1-24,3-1 0,1-4-5,3-4 5,2-1 0,5-2-1,1 0 10,-1 0 1,1-2-27,-1-1 16,1 1 0,-1-3 10,0 5-102,-4 0 44,3 0 1,-9 1 53,3 3 0,-3-1-4,-1 4 1,0 1 75,0 3 0,-1 1-82,-3-1 0,-1 5 100,-3-1 1,0 4-85,4-4-41,-5 5 1,4-7-3,-3 2 1,2-2 33,2-2 1,3 1 17,-3-1-35,3 1 19,1-1 1,0-3-122,0-1 81,0-4-116,0 2 1,0-4 11,0 3 113,0-3 4,0 4 1,1-5 38,3 0-99,-3 5 71,9-3-9,-3 3 0,0-5 174,1 0-180,-1-5 71,5 3 0,-5-3 28,1 5-44,-5 0-5,7 5 0,-9 2-4,3 4-6,-3 1 1,-1-1 9,0 0-47,0 1 37,0 4 1,0-3-147,0 2 1,-4-1 131,0 1-19,1-2 1,-1 4-9,0-6 0,-4 2 28,5 2 0,-5-2-11,4 2 180,-5-2-75,8-2 0,-4-3-133,5-1 21,-5-4-240,4 2 271,-4-5-61,5 0 36,5-5-41,-4 3 27,4-3-14,-5 10 284,0 2-245,0 4 0,-4 1 52,0-1 0,-3 1 2,3-1 1,0-3-178,4-1-283,0-4 325,0 2 91,0-5 0,5-5 0,2-2 0</inkml:trace>
  <inkml:trace contextRef="#ctx0" brushRef="#br1" timeOffset="3">12666 8771 8307,'1'-6'-863,"3"2"957,-3 3-12,4 1 0,-4 0 105,3 0-124,-2 0-178,3 0 334,-5 0-28,0 5 48,0-4-173,0 4 1,1-5 119,3 0 1,-3 1 1,3 3 108,-3-2-54,-1 3 284,0-5-426,0 5 0,0-3 98,0 6-97,0-6 0,0 5-5,0-3 6,0-3 0,0 5 203,0-2-91,0-3 140,0 4-66,0 0 21,0-3-206,0 8 10,0-4-141,0 6 1,0-1 127,0 0 0,0-3-157,0 0 1,-4-1 122,0 5 1,1-5-95,3 1 0,0-4 122,0 3-84,0 1 1,0 3 20,0 1 0,0-5 86,0 1 0,0 0-89,0 3 0,0-3 58,0-1-2,0 1 1,0 3-36,0 1 1,0-5 153,0 1-141,0 0 1,0 3 32,0 0-102,0 1 1,0-1-2,0 1 0,0-1-57,0 1 0,0-5 132,0 1-26,0-1-16,0 5 81,0-1 0,0 1-87,0-1 1,3-3 25,1-1 1,0 1-31,-4 3 1,0-3 13,0 0 1,0-1-25,0 5 1,0-5 61,0 1-92,0-1 0,0 5 43,0-1 0,0-3-58,0-1 57,0 1 90,0 4 0,0-1-56,0 0 1,0-3 9,0 0 1,0-5-42,0 5 0,0 0 14,0 3 1,0-3-68,0-1 0,1 1 104,3 3-134,-3 1 1,4-1 82,-5 1 1,0-1 64,0 0 0,0-3-59,0 0 0,0-5-11,0 5 1,0-4 66,0 3-31,0-4 73,0 7-49,5-3-99,-3 4 0,4-1 60,-2-2 1,-3 2-87,3-3 0,-3 4 76,-1 0-63,0 0 1,0 1 28,0-1 1,0 1 6,0-1 1,0-3 117,0-1 1,0 1-111,0 3 1,0-3 172,0 0 0,0-5-109,0 5 116,0 0 0,0 3-62,0 1-54,0-1 0,0 0-121,0 1 1,0-1 117,0 1 0,0-5-115,0 1 0,0-1 90,0 5 1,0-4-251,0-1 168,0 1 1,2 3 0,1 1 1,-1-5 389,1 1-290,-1-1 0,-2 5 103,0-1 0,0 1-73,0-1 0,0 1-43,0-1 1,-4 0 5,0 1 1,0-1-105,4 1 0,0-1 121,0 0 1,0 1-210,0-1 0,0 1-41,0-1 0,0-3 128,0-1 1,0-3 2,0 4 16,0-1 1,2 5 72,1-1-70,-1 1 1,3-1 141,-5 1 1,0 0-34,0 3 0,-4-2-26,0 2 1,-1-1 73,1 2 0,2-4-92,-6 3 0,5 2-78,0-2 1,1 0 110,2-3-122,0-1 0,0 1 72,0-1 0,0 1-36,0-1 0,0-3 15,0-1 1,4 1-32,0 3 1,0 1 19,-4-1 0,0 0-2,0 1 1,0-1 21,0 1 0,0-1-9,0 1 0,0-1-48,0 0 1,0 5 44,0-1 0,0 0-2,0-3 1,0 0-2,0 3 1,0-2 22,0 2 1,0-2 0,0-2 0,0 2-23,0 2 0,0-2 7,0 2 1,0-2-8,0-2 1,0 5-36,0-1 1,0 4 34,0-4 1,0 2-176,0-2 0,0-2 62,0 2 1,0-1 38,0 1 1,0-2-12,0 2 1,0-2 24,0-2 1,0 0 50,0 1 1,0 1-62,0 2 1,0-3 72,0 4 1,0 0-53,0-1 1,0 2 17,0-2 1,0-2-3,0 2 1,0-1 9,0 1 1,0-2-20,0 2 1,0-2-23,0-2 12,0 1 0,0-1 13,0 0 0,0 1 71,0-1 1,0 1-63,0-1 1,0 1 113,0-1 0,0 2-99,0 2 0,0-2 103,0 2 0,0 3-69,0 1 0,0-2 9,0 2 1,-4-1 91,0 1 1,0 2-96,4-6 0,0 1 0,0 0 0,0-8 6,0 4 0,0-3-147,0 2 0,2-1 51,1-2-36,-1 2 0,4-4 79,-2 6 0,-3-5-11,3 1 1,-3 0 35,-1 3 1,0 0-36,0 1 0,0-1 123,0 1 0,0-1-101,0 1 1,0-1 63,0 0 0,0 5-45,0-1 0,0 0-6,0-3 1,0-1 6,0 0 0,0 1-3,0-1 0,0 1-1,0-1 0,0 0-2,0 1 0,0-1-15,0 1 0,0-1 14,0 1 0,0-1-16,0 0 18,0 1 0,0-1-40,0 1 0,0-1 38,0 1 0,2-1 0,1 0 1,-1 1 21,1-1 0,-1 1-25,-2-1 0,0 0 62,0 1 1,0-1-57,0 1 1,0-1 45,0 1 1,0-1-37,0 0 0,0 1-37,0-1 1,0 1 15,0-1 0,0 1-6,0-1 1,0 0 2,0 1 0,0-1 14,0 1 1,3-5-57,1 1 1,0-1 47,-4 5 0,0-4-150,0-1 0,4 1 131,0 3 0,0-3 2,-4-1 0,0 2 53,0 7 1,0-4 5,0 3 0,0-1 95,0 2 0,0-4-84,0 4 0,0-4-31,0 0 1,0-5 72,0 1-375,0-1 249,0 5 1,0-4-93,0-1 1,1-3 119,3 4 0,-3-5-16,3 5 0,-3 0 21,-1 3 0,0 0-33,0 1 0,0-1-13,0 1 1,0-1 34,0 1 1,0-5 24,0 1 1,0-4-17,0 3 0,0-3-11,0 4 1,0-5 123,0 5 16,0-5-200,0 7 79,0-4 1,0 5-103,0 1 1,0-4 91,0-1-1,0 1-11,0 3 16,0 1-27,0-1 0,0-3-39,0-1 44,0-4-2,0 2 173,0 0-153,0-4 0,0 6 22,0-4-26,0-1-7,0 8-19,0-4 0,0 2-4,0-1 1,0-3-7,0 4 26,0-6-115,0 8 109,0-8 1,0 8 146,0-3-162,0-1 69,0 4 1,0-8 48,0 6-25,0-6 0,1 7-63,3-5 1,-3 1 17,3-1-25,-3-3 40,-1 9-52,0-3 36,0-1-23,0-1 1,0-4 20,0 3 16,0-3 256,0 5-156,0-6 16,0 5-97,0-4 1,0 5-147,0-2 146,0-3 0,0 6-392,0-4-16,0-1-20,0 3 127,0-5 1,-3-1-49,-1-3-180,0 2 1,4-4-257,0 2 750,0 3 0,-5-14 0,-1 2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01:01:56.976"/>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
    <inkml:brush xml:id="br2">
      <inkml:brushProperty name="width" value="0.09071" units="cm"/>
      <inkml:brushProperty name="height" value="0.09071" units="cm"/>
      <inkml:brushProperty name="color" value="#57D200"/>
    </inkml:brush>
  </inkml:definitions>
  <inkml:trace contextRef="#ctx0" brushRef="#br0">9696 16343 7015,'7'-5'723,"-2"4"1,-4-4-472,3 5-100,-3 0 1,4 1 225,-5 3-187,0 2 0,0 6-33,0-1 16,0 6-80,0-5 1,0 10-35,0-3 1,-1 2 50,-3 2 0,3 5-37,-3 3 0,3 2 69,1 1 0,0 0 6,0 0 1,0-3-244,0-1 193,0 1-82,0-2 1,0 3-109,0-6 0,0 1 131,0-4 0,0 4-105,0-1 1,0-3 168,0-4 1,4-1-17,-1 1 1,2-3-58,-1-4 0,-2-1 12,1 1 0,0-1-72,1 0 92,-3-4-19,4 3 1,-1-8-181,0 6-49,-1-5-5,-3 2-3165,0-5 1990,-5 0 1365,4 0 0,-9-5 0,4-2 0</inkml:trace>
  <inkml:trace contextRef="#ctx0" brushRef="#br0" timeOffset="1">9639 16537 7817,'1'-11'-69,"3"0"0,-2-1-67,1 1 1,0 3 247,1 1 0,-2 0 59,6 0 0,-4-4 164,3 4-171,1 2-65,3-5 0,1 4-89,-1-1 114,1-3-35,-1 8 1,2-6 84,2 4-53,3 0-52,-1-1 1,5 4 34,-3-3 1,3 3-34,0 1 1,1 0-26,0 0 0,-1 1 8,-3 3 1,1 2-119,-5 5 1,4 1-17,-3-1-41,-1 6 155,-4-5 1,-4 10-207,-4-3 185,-1 3 0,-2 4-214,0 1 88,-5 0 1,-3-1 74,-7 1 0,-3-1 1,-5-3 1,-4 0 75,1 0 0,-1-5 140,4-3 0,0-2 24,1-2-193,-1 1-41,0-6 1,1-1-251,3-5 298,-2 0-83,8 0 0,0-5-376,6-3 311,4-2 131,-2-1 0,0-6 0,-1-1 0</inkml:trace>
  <inkml:trace contextRef="#ctx0" brushRef="#br0" timeOffset="2">10496 16126 7855,'6'-1'333,"-2"-3"-136,-3 3 194,4-4 118,-3 5-71,3 0-205,-5 0 1,-4 5-57,0 3 33,-5 2-53,3 1 1,-9 4-36,-1 1 131,-4 4-102,7-2 0,-7 6-36,5 2-120,-6-2 90,9 9 0,-9-7 20,6 4 1,0 0-16,4 0 0,-1 3-108,1-3 0,1 3 90,2 2 0,-1-1-22,5 0 1,1-1 67,3-2-12,0 2-49,0-4 1,0 4 14,0-3 1,0 2 17,0-5 0,1 3 0,3-3 1,1 1-59,2-2 1,3-2-104,-2 3 1,2-4 97,2-4 1,-1 1-122,0-5 1,1 5-28,-1-5 130,1 0-21,-1-4 1,2 0-12,2-4 0,-2 3 22,2-2 0,-1 1-1,1-2 0,-2 2-7,2-5 1,-2 4 8,-2-4 1,1-1-25,-1-3 28,-5 0-2,5 5 1,-9-3-143,6 1-7,-6-1 139,3-2-1214,-5 0 557,0-5 0,-1 3-455,-3-1-216,-2-4 1336,-6 6 0,1-9 0,0 4 0</inkml:trace>
  <inkml:trace contextRef="#ctx0" brushRef="#br0" timeOffset="3">10827 16275 7846,'6'0'-776,"-1"0"4033,-5 0-3188,-5 5-107,-1 1 100,-5 6 0,-1-1-175,1 0 0,-5 6 113,1 2 1,-5 1-132,1-1 0,-1 2-119,1-6 340,2 5-98,6-7 0,-1 3-61,1-4-109,4-1 211,-3 1 1,9-5 19,-3 1-57,3-6 1,1 5 7,0-4-35,0-1 1,5 3-2,3-5 1,2 0-54,1 0 83,1 0-1,-1 0 0,4-1-112,1-3 83,-1 2 14,1-3 0,-3 4 54,2-3-64,-2 3 33,-2-4 1,1 5 1,-1 0 0,-3 0-3,-1 0 1,-3 0 16,4 0-10,-6 0-5,3 0 104,-5 0-104,0 5 30,-5-4 0,-1 9 8,-5-2 0,-1 2-3,1 2 0,-5-1 7,1 1 0,-4 0 14,4 3 0,0-2 79,3 2 0,-3-2-121,0-2 28,5 1-13,0-1 0,5 1 39,-3-1-25,-2-5-15,8 5 1,-3-9 15,5 6 1,0-4-63,0 3-23,0-4 27,0 2 1,5-4-100,3 3 1,2-3-132,2 3 232,-1-3 0,1-1 1,-1 0-99,0 0 62,1 0 26,-1-5 0,1 4-50,-1-3 12,0 3 0,1-3-49,-1 0 97,1 0 7,-1 4 1,-3 0 130,-1 0 22,-4 0-163,2 0 0,-5 2 194,0 1 17,-5-1-193,4 8 1,-10-4 19,4 6 0,-5-2-35,-3-3 0,3 6 1,-4-5 0,4 8 5,0-4 0,2-2-94,2-3 0,0 1-29,4 3 126,-5 1-12,8-6 0,-4 4-18,5-2 15,0-3-60,0 5 37,-6-3 0,5 0-67,-3 1 51,3-6 0,2 5 1,3-4 21,-3-1 0,10 3 35,-4-5 0,0 0 3,0 0 1,1-1 100,3-3-127,1 2 27,-1-8-4,0 9 0,1-8-8,-1 5 1,-1-1 0,-2 1 1,2 3 0,-2-3-13,-3 3 54,5 1-42,-9 0-7,4 0 140,-5 0-130,0 5 0,0-2 3,0 4 0,-1 1 3,-3 3 0,2 1 0,-6-1 0,1 1-1,-5-1 1,2 2-8,2 2 1,-2-2 109,3 2-100,2-2-5,-6-2 0,10-3 259,-3-1-249,-2-4-54,5 7-49,-9-9 0,7 8-143,-5-5-399,6 0 126,-3-4 325,5 0 0,10-5 0,3-2 0</inkml:trace>
  <inkml:trace contextRef="#ctx0" brushRef="#br0" timeOffset="4">11010 16138 7848,'0'-7'-965,"0"-3"946,0 9 1,1-4 250,3 5 0,-3-1 220,3-3-31,2 2 16,-5-3-159,10 5 1,-9 2 6,6 1 1,-6 0-70,2 5 1,-1-1 222,0 5-230,-1-1 0,7 1-37,-6-1 0,6 0-14,-1 1 1,1 3 11,-2 0 1,4 0-43,-4-3 0,3 3-6,2 0 1,-1 4-57,1-3 1,-1 0 39,0-1 1,1 2-79,-1 2 0,-1 2 48,-2-2 1,2 3 11,-2 1 0,2 1-31,1 3 1,0-3-69,-4 2 1,3 2 37,-2-1 1,-2 3-93,2-3 0,-4 4-15,3-5 0,-3 2 66,4-1 0,-6-3-99,2 3 1,-3-3 39,-1-2 1,0 1 35,0 0 0,0 0 2,0 0 1,-1 0-2,-3 0 0,2-2-24,-6-2 0,4 1 5,-3-4 1,4-1-45,-1-4 0,-1 1 64,1-1 0,-1 1-127,2-1 140,1-5 18,-8 4 0,8-8-54,-6 2 4,5-3-162,-7 4-27,4-4 0,-2 4-525,1-5 248,4 0-435,-2 0-179,5 0 1134,5 0 0,2-5 0,4-1 0</inkml:trace>
  <inkml:trace contextRef="#ctx0" brushRef="#br0" timeOffset="5">11706 16663 7791,'-6'-1'-107,"2"-3"296,3 3-102,1-4 1151,0 5-819,-5 0-46,4 0-135,-4 0-1604,5 0 1366,5 0 0,1 5 0,5 1 0</inkml:trace>
  <inkml:trace contextRef="#ctx0" brushRef="#br0" timeOffset="6">12163 16183 7797,'-6'-1'0,"2"-3"-112,3 3 1,1-5-442,0 2 999,0 3-113,0-4 265,0-1 164,0 5-261,0-4 113,0 5-459,0 5 0,0 2-12,0 4 0,0 0 11,0 1 0,0 3 4,0 0 1,0 9-242,0-1 54,0 3 1,4 0-21,-1 1 1,1 1 87,-4-2 1,4-1-127,0 1 1,1-5 86,-1-2 0,-2-4-83,6 4 1,-6-5 0,3 1-122,1-2 0,-5-2-46,3 1-656,-3-6 80,-1 4 826,0-9 0,5 9 0,1-3 0</inkml:trace>
  <inkml:trace contextRef="#ctx0" brushRef="#br0" timeOffset="7">11992 16766 8266,'-6'0'794,"0"0"1,17 0-656,4 0 1,1 0-83,3 0 1,-3 0 65,3 0 1,1 0-104,7 0 0,-2 0 48,5 0 1,-3 0 39,4 0 0,-1-1-96,4-3 1,-3 2 15,-1-1 0,-1-2 17,2 1 0,-3 0-17,-5 4 0,-4 0-117,0 0 0,-5-4 17,1 0 1,-6 1-460,-2 3-257,-4 0 432,2 0 166,-5 0 1,-1 3-451,-3 1 1,-2 0 143,-6-4 1,-4 4 495,-3 0 0,-3 4 0,-1-1 0</inkml:trace>
  <inkml:trace contextRef="#ctx0" brushRef="#br0" timeOffset="8">12175 16937 7750,'-12'0'117,"5"0"327,-1 0 298,5 0-119,-2 0-114,0 0-85,4 0 24,-4 0 207,5 0-561,5 0-1,-2 0 111,4 0 0,1 0-33,3 0 0,2-4-45,2 1 1,-1-1-85,5 4 1,-4 0 69,4 0 0,-3 0-65,3 0 1,-4 1-122,4 3 1,-5-2 46,1 6 0,-2 0-80,-2 3 0,-1 0-40,-2 1 1,-3-1 3,-5 1 1,0 4 1,0 3 0,-1-1-96,-3 1 1,-6-1 89,-5 1 0,-4 2-64,3-2 1,-4 2 2,1-2 1,-1 1 86,1-5 0,-2 1 71,6-5 0,-1 0-11,0 1 1,8-2 120,-4-2 0,7 0-22,-3-4 210,6 5-140,-3-8 177,5 4-25,0 1-90,0-5 0,5 4-45,2-5 1,4 0-12,0 0 0,2 0 3,2 0 0,-1 0-3,5 0 1,-1 0 78,1 0 0,1 0-86,-5 0 0,4 0 12,-3 0 1,3 0 11,-4 0 0,0 0 100,-4 0-232,1 0 97,-1 0-417,1 0-316,-6 0-551,-1 0 875,-5 0 1,-5 0 0,-1 0 0</inkml:trace>
  <inkml:trace contextRef="#ctx0" brushRef="#br1" timeOffset="9">13225 16503 7883,'0'-6'787,"0"-1"-266,0 4-31,0 1-108,0-3-222,0 5 1,0 5 94,0 3 0,0 2-12,0 2 0,4 0-103,0 3 106,0 3-171,1 0 1,-4 4-62,3-3 0,1-2 90,-1 2 1,3-1-73,-3 1 1,1 3-9,-1-3 0,-3-3-147,3 0 1,-3-2-141,-1 1 7,0-3 0,-1 5-480,-3-6 246,3-4 123,-9 3-393,4-9 452,-1 4 1,-3-5-223,3 0 0,0 0 530,0 0 0,-1-5 0,-3-1 0</inkml:trace>
  <inkml:trace contextRef="#ctx0" brushRef="#br1" timeOffset="10">12974 16720 7559,'-6'-5'552,"1"4"0,10-4-295,2 5 0,4 0-29,0 0 0,0 0 109,1 0 1,4 0 160,3 0-305,3 0 1,1 0 1,1-4 27,2 0 0,5 0 13,7 4 1,-1-4 102,5 1 0,-4-1-137,4 4 0,-2-4 0,2 0 0,-3 0-17,-4 4-116,-6 0 0,-1 0-5,-5 0 0,-6 0-315,-1 0-320,-9 0-143,-2 0 0,-6 0 356,-3 0 359,-7-5 0,-7 4 0,-5-4 0</inkml:trace>
  <inkml:trace contextRef="#ctx0" brushRef="#br1" timeOffset="11">6236 16435 7766,'-7'0'-459,"2"0"920,0 0 29,4 0 0,-5 0-119,2 0 0,3 1 12,-3 3-232,3-3 1,1 9 121,0-2 1,0 7-58,0 4 0,0 4-103,0 3 1,0 4 89,0 4 0,3 1-83,1 4 0,4-4-60,-4 3 1,1 1-182,-2 0 123,-1 4 0,7-12 5,-6 4-26,6-9 1,-6 2 30,4-5 0,1-1 54,3-3 0,-3 1-99,0-5 1,-4 0 150,3-3-205,-4-1-131,2 1-509,-5-6-803,-5 4 999,-2-9 1,-8 5-59,0-6 589,0 0 0,3-6 0,1 0 0</inkml:trace>
  <inkml:trace contextRef="#ctx0" brushRef="#br1" timeOffset="12">6133 16492 7781,'8'-12'33,"-1"1"0,1-1 108,3 1 1,1 3 54,-1 1 0,2 0 90,2 0 0,-1-2 226,5 5-359,-5-5 1,6 8-39,-4-3 0,3-1 81,-4 1 0,4 1-250,-4 3 0,2 0 101,-2 0 1,-3 1-107,4 3 0,-4 2 49,0 5 1,-2 1-11,-2-1 0,-2 6-6,-2 2 1,-3 2 52,3 2 1,-8 0-5,-4 0 1,-3 1 17,-4 3 1,-3-2-96,-5 5 1,-4-4 98,1 0 0,-5-1-178,5-3 0,-1-4 50,4-3 1,5-3-317,3-5 0,3 0-57,0-3 0,4-3-195,1 3 1,4-4 650,0-4 0,1-2 0,2-6 0</inkml:trace>
  <inkml:trace contextRef="#ctx0" brushRef="#br1" timeOffset="13">6853 16309 10187,'-8'0'483,"0"0"0,2 5-334,-2 3 1,-3 2 78,-1 1 1,1 6-40,-4 2-37,2 2 0,2 2-26,-1 0 1,-2 4 73,3-1 1,-7 10-76,7-2 0,1 7 39,2-3 1,0 5-77,-3-1 1,5-2-133,2 2 1,-1-5 67,1 1 0,0-2-153,4-2 0,5 0 71,3 1 0,3-2 116,4-3 1,-1 2-77,5-6 1,0 0 25,4-7 0,0 1-1,0-5 1,0 1 57,0-5 1,-2 0-77,-2 1 1,2-5 4,-6 1 1,0-4-51,-4 3 1,1-3 132,-1 4-519,-4-6 134,3 3-1225,-9-5 618,4 0-621,-5 0 1536,0-5 0,0-1 0,0-5 0</inkml:trace>
  <inkml:trace contextRef="#ctx0" brushRef="#br1" timeOffset="14">7172 16640 7738,'-6'-6'2125,"1"-4"-1590,5 8-22,0-3-183,0 5 0,4 3-166,-1 5-58,1-1 1,0 15-10,0-3 0,4 7 103,-5 5 1,5 1-108,-4-2 1,3 3 48,-3-3 1,4 2-204,-4-1 1,4 0 41,0-4 1,1 0-130,-1-4 0,2-6 77,-3-1 0,0-4 83,0 0 0,0-1 169,0 0-157,3-4 1,-7 2-102,5-6 135,-6 1-350,3-4 159,-5-5 1,4-1-115,0-6 1,1-3 182,-1 0 0,-2-5 10,6 1 1,-6 0 23,2-4 1,1 2-53,-1-5 1,1 0 121,-1 0 0,-3 5-84,3-1 0,-3 6 207,-1 1-43,5 3 14,-3 5 1,7 3-125,-6 8 0,5 3 0,-4 4 1,5 5-40,-2 3 0,3-1 44,2 1 1,-1 0-59,1 4 1,-1-4 49,1 0 0,3-5-149,0 1 0,0-2 74,-3-1 1,3-6 139,0-2 0,0 1 12,-3-1 0,-1-1 93,1-3 1,-1 0-7,0 0 1,1 0-7,-1 0-51,-4 0 1,1-1-25,-4-3 0,1-1 157,-1-2 0,-3-7-18,3 2 1,-2-3-90,-2 0 0,1-3-15,3-5 1,-3-4 7,3 1 1,-3-6-169,-1 2 0,0-5 102,0-3 0,4 4-349,0 0 0,-1 0 140,-3 3 0,0 3-64,0 2 1,0 3-210,0 4-423,0-3-55,0 9 249,0 2 0,2 6-224,1 5 1,-1 5 867,1 3 0,4 7 0,-1 3 0</inkml:trace>
  <inkml:trace contextRef="#ctx0" brushRef="#br1" timeOffset="15">8006 16366 7273,'-6'-6'-804,"1"-4"1084,5 8 0,0-4 894,0 2-545,0 3-369,0-4 0,0 6 60,0 3 0,1 1-51,3 3 0,-2 6-18,6-3 1,1 8-47,6 0 0,-2 4-75,2 4 0,1-2-5,0 5 1,3 1-60,-4 3 1,4 0 98,-4 1 1,0-1-160,-3 0 1,-5 0-157,1 1 0,-2-5 123,2 1 1,1-2-121,-5 1 0,3 2 117,-3-5 0,0 4-28,-4 0 1,0-3 5,0-2 0,-1 2 2,-3-1 0,1 0-18,-4-5 1,-1-3-107,-3 0 0,-1-5-170,1 2 1,-4-4 95,-1 0 1,2-1-552,7 1 525,-3-6 0,7 3-945,-5-5 781,6-1 0,-2-3 438,8 0 0,2-10 0,6-2 0</inkml:trace>
  <inkml:trace contextRef="#ctx0" brushRef="#br1" timeOffset="16">8646 16800 7682,'-8'0'0,"0"0"441,6 0-124,-3 0 1285,5 0-1379,5 0 1,1 0-61,6 0 1,0-4-26,4 0 1,1-3-203,6 3 88,0-5 1,-1 8 123,-3-3 0,2-1-30,-2 1 1,1 0-63,0 4 0,1-1-17,-2-3 1,-2 3-124,-2-3 1,1 3-61,0 1 1,-1-4-1,-4 0-84,1 2 1,-5 1-210,1 1-1664,-1-6 431,0 5 1670,3-4 0,-9 5 0,4 0 0</inkml:trace>
  <inkml:trace contextRef="#ctx0" brushRef="#br1" timeOffset="17">8726 16960 7685,'-7'5'324,"-3"-4"-3,9 4-114,-4-5 1,10 0 392,2 0-252,4 0-80,0 0 1,4 0 37,0 0 0,6 0-149,-2 0 1,2-3 11,2-1 0,0-4 24,0 4 1,1-3-14,3 3 1,-3-4-28,2 5 91,4-6-98,-11 7 0,7-7-257,-7 6 46,-2-6-109,4 8 0,-12-5-417,3 6-217,-3 0-678,-3 0 1029,-1 0 457,-5 0 0,-10 6 0,-3 0 0</inkml:trace>
  <inkml:trace contextRef="#ctx0" brushRef="#br2" timeOffset="18">14173 16320 7760,'0'-11'564,"5"5"1,0-1 303,3 3-516,2 3 1,-7-3-150,4 8 0,-4 3-104,1 4 1,-3 2 60,-1 2 0,0 3-127,0 5 0,0 4 61,0 4 1,0 2 53,0 1 1,0 0-73,0 1 1,0 0-1,0 3 0,1-3-117,3-1 0,-1-1 29,4-7 0,-3 5-83,4-4 1,-5-2 124,5-6 0,-4 1 49,3-5 0,-3 1-16,4-5 1,-4 1 8,3-1 1,-4 0-53,1 1 0,-3-5 51,-1 1-552,0 0 333,0 3 1,-1-1-279,-3-2 0,1-3-59,-4-5 1,3 0-935,-4 0 857,1 0 0,-5 0 562,1 0 0,-1 0 0,1 0 0</inkml:trace>
  <inkml:trace contextRef="#ctx0" brushRef="#br2" timeOffset="19">14128 16378 7759,'0'-13'-133,"0"-2"1,5 2 374,2-2 0,2 2-93,-1 2 1,2 0 239,-2 4 0,2 0-11,1 4 0,1 0-18,-1-4 1,5 4-178,4-1 0,1 3-65,2 1 0,1-4-160,3 0 1,-2 0 94,6 4 1,-5 4-130,5 0 1,-6 5 51,2-1 1,1 2-18,-2 1 0,1 1-16,-4-1 1,-4 2-115,0 2 1,-5 1 100,1 3 0,-7 3-41,-5-3 1,-1 3 46,-2 0 1,-7 1-101,-4 0 1,-7 0 59,-9 0 0,-2-4 53,-5 0 0,0 0-21,-1 4 0,-3-5 26,0-3 0,0-4-6,4-3 0,5 1 12,2-6 1,4 1 95,4-4 1,4-1-237,7-3-30,3 3 1,5-9-422,0 2 0,3 3 631,5 1 0,-1-2 0,10 0 0</inkml:trace>
  <inkml:trace contextRef="#ctx0" brushRef="#br2" timeOffset="20">15121 16126 7721,'-11'0'-333,"-1"0"859,1 0-235,0 0 0,0 5-108,4 3 1,-3-2 107,2 2 1,2 0-68,-2 3 1,0 2 138,-3 2 1,0 1-104,-1 3 1,-3 7 25,0-3 0,-2 7-82,2 1 1,-3 2 12,-5 1 1,4 1-29,0 3 1,2 2-13,-2 2 1,3 1-167,9-5 0,-2 0 58,5-4 1,0-1-250,4-2 0,1-2 124,3-3 0,3-1-51,4 1 1,4-2 118,0-1 1,2-1 140,-2-3 1,-1 1-118,5-5 1,-4 2 23,4-2 1,-3-2-43,3 2 1,-5-2 64,1-2 0,1 0-126,0 1 1,-1-5 72,-4 1 1,1-2-16,-1 2-26,6 2 0,-5-7-52,4 4-91,-4-4-56,0 2 0,-6-4-308,-2 3 181,2-3-400,-5 4 0,3-5 737,-8 0 0,-2 0 0,-5 0 0</inkml:trace>
  <inkml:trace contextRef="#ctx0" brushRef="#br2" timeOffset="21">15441 16252 7752,'0'-6'440,"0"-5"1,1 10 313,3-3-164,-3-2 74,4 5-276,-5-4-195,0 5 1,-6 5-198,-5 2 0,-6 5 67,-6 3 0,-1-1-159,-2 5 0,1-4 115,-1 4 1,2-4-215,1 4 1,5-5 29,3 2 1,3-4-317,5 0 343,2-1 1,5 1 47,0-1 0,5-5-28,2-2 0,5-3 59,3-1 0,3 0-124,5 0 0,0 0 58,-1 0 0,1-1 131,0-3 1,0 3-29,0-3 0,-5 3 135,-3 1 1,-6 0-89,-2 0 0,-4 0 0,2 1 138,-5 3 0,-5 2-31,-3 6 1,-6-1 48,-1 1 1,-4-1-24,4 1 1,-6 3-85,2 0 0,-1 0-2,1-3 0,1-1-11,3 1 1,6-2-41,-2-3 1,6 3 7,-3-2-60,6-3 105,-4 5-150,6-3 0,2 3 99,2-3 0,1 0-132,2-3 0,3-3 35,-2 3 0,2 1-48,2-2 0,-1 1 137,0-4 1,5 0-5,-1 0 1,4 0 60,-4 0 0,4 0-93,-4 0 0,4 0 185,-3 0 1,-1 0-10,-4 0-109,-4 5 1,-2 2-51,-5 4 0,-3-3-3,-4-1 0,-2 1-10,-10 3 1,0 5-18,-4-1 1,0 1 23,0 0 1,0-4-3,0 4 1,4-4-21,0 0 22,5 4 1,-1-3 19,8 2 0,1-6-132,6-1-9,0-6 115,0 8 0,6-9-10,1 3 0,3-2 116,2-2 1,-1 0-69,1 0 1,4 0-15,3 0 0,-1 0-12,1 0 1,0-4-14,4 0 0,-2-1 23,-2 1 1,2 3 3,-6-3 1,0-1-8,-3 1-16,-1 0-5,-5 4 13,-1 0 0,-10 4 45,-2 0 1,-3 5-36,-2-2 0,1 4 181,-1 0 0,2 0-14,3 1 0,-4-5-87,4 1 1,0 0-57,0 3 20,4 1-549,-2-1 194,5 0-489,0-4 0,1-2 71,3-5 724,-2 0 0,8 0 0,-4 0 0</inkml:trace>
  <inkml:trace contextRef="#ctx0" brushRef="#br2" timeOffset="22">15727 16172 7299,'-6'-6'44,"5"-5"263,-4 10 1,5-5 212,0 2 230,0 3-144,0-4 767,0 5-1035,5 0 0,-2 1-86,4 3 1,-3-2 251,4 6-327,-1 0 0,5 7 43,-1 0 0,-3 1-75,-1 0 0,5 1 62,3 6 1,0 0 57,-3 0 1,3 4-91,0-1 1,4 6-16,-4-2 0,1 3-10,-5 2 0,1-1 4,-1 0 0,-1 2-187,-2 2 0,1-3 68,-6 3 0,2 1-303,-1-5 1,-2 3 158,1-7 1,-1 2-458,-2-2 0,-4-1 129,0-2 0,-4-3-17,5 3 1,-5-3 193,4-1 0,-1-4 83,1 0 0,2-5 310,-6 1 0,4-2-133,-3-2 1,3-1 195,-4-2 0,4 1-75,-3-5 0,3 3 33,-4-3 0,5 4-135,-5-5 0,4 5-47,-3-4-144,4 5-104,-7-3 1,9 2-232,-3-1 225,-2-4-529,4 2 194,-3-5-927,5 0 1544,0-5 0,5-1 0,2-6 0</inkml:trace>
  <inkml:trace contextRef="#ctx0" brushRef="#br2" timeOffset="23">16320 16777 7702,'-6'7'1041,"1"-2"43,5-5-819,0 0 82,5 0-1383,-4 0 628,4 0 408,-5 0 0,0 0 0</inkml:trace>
  <inkml:trace contextRef="#ctx0" brushRef="#br2" timeOffset="24">16823 16035 7750,'-6'0'353,"1"0"1,5 1 403,0 3-425,0-3 1,0 9-119,0-2 0,3 7-65,1 4 0,0 3 65,-4 1 0,4 0-66,0-1 1,1 5-8,-2 0 1,-1 3-117,2-3 1,1 2 101,-2-6 1,1 5-161,-4-9 0,1 5-279,3-5 1,-2-3 192,1 0 0,-1-4-702,-2 0 1,0-5 79,0 1 741,0-6 0,0 9 0,0-5 0</inkml:trace>
  <inkml:trace contextRef="#ctx0" brushRef="#br2" timeOffset="25">16583 16697 8142,'8'0'630,"-1"0"1,1 0-408,3 0 0,1 0-27,-1 0 1,6 0-160,2 0 1,0 0 48,4 0 1,-2 0-21,10 0 0,-5 0 69,5 0 1,-1-1-301,4-3 0,-2 2 23,2-6 0,-6 4 15,7-3 1,-5 3 173,1-4 1,-4 4-32,-4-3 1,-1 4 19,-3-1 0,-3 3 27,-4 1-190,-1-5-181,1 4-62,-6-4 0,-2 6-56,-8 3 0,-2-3 426,-6 3 0,-4 2 0,-2 1 0</inkml:trace>
  <inkml:trace contextRef="#ctx0" brushRef="#br2" timeOffset="26">16754 16949 7700,'-6'0'1965,"1"0"-93,5 0-1633,0-6 1,1 5-43,3-3 0,-1 2-150,4-2 0,1 3 21,3-3 1,1 1 83,-1 0 1,4 1-29,1-1 0,-1 1-177,-4 2 0,1 0-13,-1 0 0,0 0-12,1 0 0,-1 0 5,1 0 1,-2 5 83,-3 3 1,2-2-73,-5 2 0,1 0 3,-1 3 1,-3 0-140,3 1 0,-3 1 93,-1 2 0,-1-1-84,-3 5 1,-1-1-89,-2 1 1,-4-2 34,4-1 1,-3-4 180,-2 3 1,1-2-77,-1-1 0,1-5 256,0 1 1,-5-2 27,1 2 0,4 1 76,3-6 0,1 5-114,-5-4 1,4 3 53,1-3 1,4 1 284,0-1-290,-4-3 0,6 6-143,-3-3 77,3-3 1,2 4-88,3-5 1,-2 4 92,6 0 1,0-1-11,3-3 0,6 0 7,2 0 1,-2 0 10,2 0 0,0 0 13,4 0 0,0-1-21,0-3 1,0 3 89,0-3 0,0 2-89,-1-2 1,-3 3-60,0-3 0,-1 3 69,1 1 0,-2 0-143,-6 0 1,1 0 86,-1 0 1,-3 0-99,-1 0 13,-4 0 0,3 0 106,-2 0-548,-3 5 1,3-4 226,-8 3 0,-2-3-1803,-6-1 2049,-4 0 0,-2 5 0,-5 1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2T03:47:23.262"/>
    </inkml:context>
    <inkml:brush xml:id="br0">
      <inkml:brushProperty name="width" value="0.09071" units="cm"/>
      <inkml:brushProperty name="height" value="0.09071" units="cm"/>
      <inkml:brushProperty name="color" value="#57D200"/>
    </inkml:brush>
    <inkml:brush xml:id="br1">
      <inkml:brushProperty name="width" value="0.09071" units="cm"/>
      <inkml:brushProperty name="height" value="0.09071" units="cm"/>
      <inkml:brushProperty name="color" value="#FF0000"/>
    </inkml:brush>
    <inkml:brush xml:id="br2">
      <inkml:brushProperty name="width" value="0.09071" units="cm"/>
      <inkml:brushProperty name="height" value="0.09071" units="cm"/>
    </inkml:brush>
  </inkml:definitions>
  <inkml:trace contextRef="#ctx0" brushRef="#br0">1359 7024 8144,'-6'0'0,"1"0"0,5-5 0,0 3 0,0-3 0,0 5 0,-5 0 0,3 5 0,-3-3 0,5 3 0,0-5 0,5 0 0,2 0 0,4 0 0,-3 0 0,-1 0 0,1 0 0,3 0 0,1 0 0,-1 0 0,1 0 0,-1 0 0,0 5 0,1-4 0,-1 3 0,-3-3 0,0-1 0,-1 0 0,5 0 0,-1 0 0,0 0 0,1 0 0,-1 0 0,1 0 0,-1 0 0,1 0 0,-4 0 0,4 0 0,-6-4 0,9 1 0,-8-1 0,4 4 0,-2 0 0,2 0 0,1 0 0,-1 0 0,1 0 0,-1 0 0,1 0 0,-1 0 0,0 0 0,1 0 0,-1 0 0,1 0 0,-1 0 0,0-4 0,1 0 0,-1 0 0,1 4 0,-1 0 0,1 0 0,-1 0 0,0 0 0,2 0 0,2 0 0,-2-3 0,2-1 0,-2 0 0,-2 4 0,-2 0 0,3 0 0,-7 0 0,6 0 0,-2 0 0,2 0 0,5 0 0,-1 0 0,0 0 0,-3 0 0,0 0 0,4 0 0,-4-4 0,3 0 0,-1 1 0,2 3 0,-2-4 0,5 0 0,-5 0 0,1 4 0,-3-4 0,0 1 0,3-1 0,0 4 0,1-2 0,-5-1 0,0 1 0,1-1 0,-1 1 0,1 2 0,0-4 0,4 1 0,-4-2 0,4 1 0,-3 3 0,3-3 0,-4-1 0,4 1 0,-4-4 0,0 4 0,0-3 0,4 3 0,-4-4 0,4 5 0,-2-5 0,1 4 0,-3-3 0,4 3 0,0-5 0,-1 1 0,4 2 0,-3-2 0,3 4 0,-4-3 0,1 1 0,0-2 0,-10 4 0</inkml:trace>
  <inkml:trace contextRef="#ctx0" brushRef="#br0" timeOffset="1">2924 6693 8144,'11'-12'0,"1"5"0,-1-1 0,-3 0 0,-1-3 0,2 0 0,6-1 0,-2-3 0,2 0 0,-2-1 0,-2 5 0,1 0 0,-1-1 0,1 1 0,-1-1 0,-1 5 0,-2-1 0,2 2 0,-2-2 0,-2-2 0,2 2 0,-5 2 0,5-2 0,0 1 0,3-5 0,0 0 0,1-4 0,-1 4 0,1-3 0,-1 2 0,1 1 0,-1-3 0,0 0 0,0 0 0,-4 3 0,3 2 0,-2 3 0,-2-4 0,2 4 0,-6-3 0,5-2 0,-3 1 0,-3 3 0,3 1 0,-3 3 0,-1-4 0,1 1 0,3-5 0,-1 1 0,4-1 0,-3 1 0,4-1 0,-2 0 0,2-3 0,2 2 0,-3-2 0,2 2 0,-1 1 0,2-4 0,-5 3 0,3-2 0,-3 2 0,-5 2 0,1 3 0,3 1 0,-3-1 0,3-3 0,-2-1 0,2 1 0,-1-1 0,4 1 0,-3 0 0,4-1 0,-4 1 0,3-1 0,0 1 0,0-1 0,3 2 0,-2 3 0,-2-3 0,2 2 0,-6-2 0,7-2 0,-5 1 0,0 3 0,-4 1 0,5-1 0,0-3 0,3-1 0,-2 1 0,-2-1 0,-2 1 0,6 0 0,-2-1 0,2 1 0,2 3 0,-2 1 0,-3-1 0,-1-4 0,2 1 0,-4 0 0,6-1 0,-5 5 0,0-1 0,0 2 0,1-2 0,-2-1 0,6 5 0,-6-5 0,2 2 0,1 1 1,-1-2 0,5 2-1,-1-2 1,-2-2 0,2 2 0,-2 2 0,2-2-1,2 1 0,-4-5 0,2 5 0,-1-1 0,-4 5 0,7-7 0,-5 8 0,3-6 0,2 6 0,-5-5 0,2 3 0,4 3 0,-4-3 0,0-1 0,0 1 0,0-1 0,0 2 0,3 1 0,-3-8 0,4 9 0,1-4 0,-6 5 0,4 0 0,-4 0 0,2 0 0,0 0 0,-1 0 0,5 0 0,-1 0 0,0 0 0,-4 1 0,-3 3 0,2-3 0,2 3 0,-3 2 0,4-3 0,-6 4 0,2-4 0,-1 1 0,-1 1 0,4-1 0,-4 1 0,1-1 0,2-3 0,0 8 0,6-5 0,-5 3 0,1-3 0,-4 1 0,3-1 0,0-2 0,0 6 0,2-4 0,-5 3 0,5 0 0,-1 0 0,-3 4 0,4-5 0,-6 5 0,2-3 0,-1 0 0,-2-1 0,1 5 0,2-5 0,-1 1 0,0-1 0,-4 5 0,4-1 0,0 1 0,1-1 0,-1 0 0,-2 1 0,6-1 0,-5 1 0,5-1 0,-4 1 0,4-1 0,-5 0 0,5 1 0,-4-1 0,3 1 0,-3-1 0,4 1 0,-4 3 0,3 0 0,-3 0 0,4-3 0,-5-1 0,5 0 0,-4 1 0,3-1 0,-4 1 0,1-1 0,1 1 0,-1-1 0,3 0 0,-3 1 0,4-1 0,-4 1 0,3-1 0,-3 1 0,4-1 0,-5 0 0,5 1 0,-4-1 0,3 1 0,-3-1 0,5 0 0,-1 1 0,-2-1 0,2 1 0,-1-1 0,5 1 0,-5-5 0,1 1 0,-2-1 0,2 5 0,1-1 0,-5 1 0,3-1 0,-3 1 0,4-1 0,-5 0 0,3 1 0,-3-1 0,0 1 0,4-1 0,-3 0 0,4 1 0,-4-1 0,3 1 0,-3-1 0,4 1 0,-4-1 0,3 0 0,-1 1 0,2-1 0,2 1 0,-2-1 0,-2 3 0,2-3 0,-2 7 0,2-6 0,2 2 0,-2-3 0,-2-1 0,2-2 0,-1 2 0,5-2 0,-2 2 0,-3 1 0,3-3 0,-2-1 0,2-3 0,2 4 0,-1-4 0,1 3 0,-2-3 0,-3 4 0,3-2 0,-2 2 0,1 2 0,-1-3 0,2 4 0,-4 0 0,5 0 0,0-3 0,-4 0 0,3-2 0,-2 2 0,2-2 0,2-2 0,-1-2 0,0 6 0,1-6 0,-1 2 0,1 1 0,-1-1 0,0 4 0,1-4 0,3 1 0,0-2 0,1 0 0,-5 5 0,0-5 0,1 5 0,-1-4 0,1 3 0,-2-3 0,-3 4 0,4-4 0,-4 3 0,3 1 0,1 3 0,-4 1 0,3-5 0,-2 1 0,-2-4 0,2 3 0,-2-3 0,2 4 0,2-6 0,-2 2 0,2-3 0,1-1 0,1 0 0,4 0 0,2 0 0</inkml:trace>
  <inkml:trace contextRef="#ctx0" brushRef="#br0" timeOffset="2">5276 6932 8183,'-6'0'0,"1"0"0</inkml:trace>
  <inkml:trace contextRef="#ctx0" brushRef="#br0" timeOffset="3">5276 6910 8183,'0'-7'0,"0"2"0,0 5 0,-5 0 0,4-5 0,-5 4 0,2-3 0,3 3 0,-4 1 0,5-5 0,0 3 0,0-3 0,0 4 0,0-3 0,0 3 0,5-4 0,-4 5 0,4 0 0,-4 0 0,3 0 0,-3 0 0,4 5 0,-5-2 0,0 4 0,0-4 0,4 3 0,0-2 0,0-3 0,1 5 0,3-2 0,2-2 0,1 1 0,1-1 0,-1-2 0,4 0 0,0 0 0,2 0 0,-2 0 0,3 3 0,5 1 0,-4 0 0,0-4 0,4 0 0,3 0 0,1 0 0,-4 0 0,3-1 0,1-3 0,0 3 0,-4-3 0,-1 3 0,1 1 0,-4 0 0,0 0 0,-1 0 0,1 0 0,-1 0 0,-3 0 0,-2 3 0,2 1 0,-1 0 0,1-4 0,-2 1 0,2 3 0,3-3 0,1 3 0,-1-3 0,1-1 0,0 0 0,4 0 0,-2-1 0,-2-3 0,3 3 0,-3-3 0,1 3 0,-1 1 0,-1-4 0,-3 0 0,-2 1 0,2 3 0,-2 0 0,-2 0 0,4 0 0,1 0 0,0 0 0,-1 0 0,-1 0 0,5 0 0,0 0 0,4 0 0,0 0 0,0 0 0,-4 0 0,0 0 0,0 0 0,4 0 0,-2 0 0,-1 0 0,0 0 0,-5 0 0,4 0 0,-4 0 0,4 0 0,-3 0 0,-1 0 0,-4 0 0,1 0 0,-1 0 0,0 0 0,1 0 0,-1 0 0,1 0 0,-1 0 0,1 0 0,-1 0 0,0 0 0,1 0 0,-1 0 0,1 0 0,-1 0 0,1 0 0,-1 1 0,0 3 0,1-3 0,-1 3 0,1-3 0,4 4 0,-3 0 0,2 3 0,-2-3 0,-2-5 0,1 0 0,-1 4 0,0-1 0,1 1 0,-1-4 0,-1-1 0,-2-3 0,2 3 0,-5-5 0,3 2 0,-3 3 0,-5-5 0,-3 3 0,-4-1 0,-6 5 0,-10 5 0</inkml:trace>
  <inkml:trace contextRef="#ctx0" brushRef="#br0" timeOffset="4">4523 5482 8341,'-7'0'0,"2"0"0,5 0 0,0-5 0,0 4 0,0-6 0,0 4 0,2 0 0,1-5 0,0 5 0,4-5 0,2 2 0,7-2 0,-2-2 0,5 2 0,0-2 0,3-1 0,3-2 0,1-2 0,3 2 0,6-2 0,-2-2 0,-3 2 0,2-4 0,-6 4 0,5-2 0,-4 2 0,-2 2 0,-6-2 0,1 2 0,-4 2 0,-1 3 0,-4 1 0,1 4 0,-6-3 0,-2 2 0,-3 3 0,-1-4 0,-5 10 0,-1 1 0,-11 6 0,-1-1 0</inkml:trace>
  <inkml:trace contextRef="#ctx0" brushRef="#br0" timeOffset="5">4523 5368 8369,'0'-7'0,"0"-3"0,0 9 0,5-9 0,-4 9 0,4-4 0,0 5 0,-4 0 0,3 1 0,-8 3 0,2-2 0,-6 6 0,4-1 0,-3 5 0,-1-1 0,-3 1 0,3 0 0,1 4 0,0-8 0,0 4 0,-2-3 0,5 2 0,-1-3 0,1-1 0,3-4 0,-4 3 0,5-2 0,0-3 0,5 4 0,2-5 0,5 0 0,3 0 0,-2 0 0,2 0 0,1-3 0,0-1 0,-1 0 0,-4 4 0,1 0 0,-6 0 0,4 5 0,-3 1 0</inkml:trace>
  <inkml:trace contextRef="#ctx0" brushRef="#br0" timeOffset="6">5688 4900 8220,'-12'0'0,"5"-2"0,-1-2 0,5 3 0,-5-5 0,4 2 0,-5 3 0,1-3 0,-2 3 0,-3 1 0,-2 0 0,2 5 0,-2 2 0,-3 4 0,-1 0 0,2 2 0,-2 2 0,5 3 0,-2 4 0,4 1 0,0 0 0,2 4 0,3-1 0,-2 5 0,5-4 0,0 3 0,4-3 0,1-1 0,3-3 0,-1 0 0,4 0 0,2-4 0,6 0 0,-2-5 0,2 1 0,3-3 0,1-5 0,3 2 0,1-5 0,4 0 0,4-4 0,1 0 0,-2 0 0,3-5 0,-2-3 0,0-3 0,0-5 0,0 2 0,-4-5 0,1 4 0,-1-4 0,-7 0 0,3-4 0,-4-1 0,0-3 0,-4 2 0,-7-5 0,-3-1 0,-5-3 0,0 3 0,0 1 0,-10 1 0,-6-2 0,-4 3 0,-3 6 0,-5 0 0,-2 3 0,-3 4 0,-1 7 0,-2 3 0,-2 5 0,5 1 0,-5 3 0,10-1 0,-2 4 0,5 1 0,6 3 0,-2 6 0,8-5 0,-3 5 0</inkml:trace>
  <inkml:trace contextRef="#ctx0" brushRef="#br0" timeOffset="7">5391 5117 8204,'11'-6'0,"-3"5"0,-1-3 0,5 3 0,3 1 0,0 0 0,-3 0 0,0 0 0,4 0 0,-4 0 0,3 0 0,2 0 0,-2 0 0,5 0 0,-1 0 0,3 0 0,1 0 0,4-4 0,-1 1 0,6-5 0,-2 4 0,2-4 0,-1 5 0,0-5 0,-4 4 0,0-1 0,-5 1 0,0 3 0,-3-3 0,-2-1 0,-6 1 0,0 1 0,-4 3 0,-2 1 0,-5 3 0,-15 2 0,-4 5 0</inkml:trace>
  <inkml:trace contextRef="#ctx0" brushRef="#br0" timeOffset="8">6384 5025 8238,'0'-6'0,"-5"1"0,4 3 0,-3-1 0,3 1 0,1-3 0,1 5 0,3 0 0,-3 0 0,9 4 0,-2 0 0,2 0 0,2-4 0,0 0 0,3 0 0,3 0 0,5 0 0,0 0 0,0 0 0,0-4 0,-1 0 0,5-1 0,0 1 0,-4 2 0,-4-6 0,-5 6 0,1-2 0,-3-1 0,0 1 0,-1 0 0,-4 4 0,-2 0 0,-7 0 0,-1 0 0,-4 0 0,-4 5 0,-1 1 0</inkml:trace>
  <inkml:trace contextRef="#ctx0" brushRef="#br0" timeOffset="9">6373 5151 8238,'11'0'0,"1"0"0,-1 0 0,6 0 0,2 0 0,2 0 0,2 0 0,0-1 0,0-3 0,0 2 0,-1-1 0,1 0 0,0-1 0,-4 3 0,0-3 0,-5 3 0,1 1 0,-2-4 0,-2 0 0,1 1 0,-1 3 0,-1-2 0,-2-2 0,-2 3 0,-2-3 0,-1 3 0,4 1 0,-4 0 0,7 0 0,-4 0 0</inkml:trace>
  <inkml:trace contextRef="#ctx0" brushRef="#br0" timeOffset="10">7172 4934 8104,'-6'-5'0,"1"3"0,0-3 0,-2 5 0,0 4 0,-1 0 0,2 5 0,-2-1 0,-1 3 0,6 4 0,-5-1 0,4 5 0,-3-4 0,3 4 0,-4 2 0,4 5 0,-3-2 0,3 3 0,0-3 0,4-1 0,1-1 0,3-3 0,0 1 0,7-5 0,-4 0 0,8-3 0,0-2 0,8-2 0,1-3 0,3-5 0,-2 0 0,6 0 0,-5-2 0,5-1 0,-5-4 0,5-4 0,-6-4 0,2-1 0,1-3 0,-2 4 0,-3-5 0,-4 1 0,-5-3 0,2-1 0,-5-3 0,-3-1 0,-3-1 0,-5 2 0,-7-4 0,-4-4 0,-6 5 0,-5 2 0,-8 7 0,-4 1 0,-3 9 0,-8-2 0,0 10 0,-8 2 0,8 5 0,0 6 0,8 5 0,3-1 0,6 5 0,9-1 0,2-2 0,6 4 0,-1-3 0</inkml:trace>
  <inkml:trace contextRef="#ctx0" brushRef="#br0" timeOffset="11">8360 4728 8323,'0'-6'0,"1"1"0,3 5 0,-3-5 0,4 3 0,-5-3 0,0 5 0,-3 2 0,-1 1 0,-5 4 0,3 6 0,-6 2 0,1-1 0,-1 5 0,1-4 0,0 4 0,-2 0 0,-2 4 0,1 4 0,-5-1 0,5 5 0,-2-5 0,4 6 0,0-2 0,5 0 0,-1 0 0,6-1 0,-2 2 0,2 0 0,2-4 0,2 0 0,2-4 0,3-1 0,8 1 0,3-5-2,5-3 0,0 2-4,0-2 0,-4 0 0,0-3 1,-1-1 1,1 0 0,1 1 1,-5-1 1,4-3-1,-4 0 1,1-6 0,-5 2 0,-3 1 0,-1-1 0,-3 0-2,4-4 0,-6 0 2,3 0 1,-6 0 0,-3 0 0,-2 1 0,-6 3 1,-4-3 0,-2 9 0,-5-4 0</inkml:trace>
  <inkml:trace contextRef="#ctx0" brushRef="#br0" timeOffset="12">8760 4934 8177,'-7'-5'0,"1"2"0,2-4 0,3 4 0,-4-2 0,5 0 0,0 4 0,0-3 0,0 8 0,0 3 0,0 8 0,0 1 0,0 7 0,0 1 0,0 6 0,1 4 0,3 1 0,-3-5 0,3 4 0,1-3 0,-1-1 0,1-2 0,-1-5 0,-3-5 0,3-3 0,-3 3 0,-1-6 0,0 4 0,0-7 0,0-2 0,0-4 0,0 7 0,0-9 0,0 3 0,0-8 0,0 0 0,0-7 0,-4 2 0,1-6 0,-1-2 0,4 2 0,-4-5 0,0 1 0,0-3 0,4-1 0,-1 2 0,-3 2 0,2 1 0,-6 3 0,6 2 0,-2-2 0,1 6 0,-1 1 0,3 5 0,-3-5 0,3 5 0,2-2 0,3 5 0,3 0 0,4 0 0,4 5 0,0 3 0,6 3 0,-2 5 0,2-2 0,2 5 0,0-4 0,0 4 0,1-5 0,3 1 0,-3-2 0,2-2 0,-2-3 0,-1-1 0,-4-4 0,0 1 0,-5 1 0,2-1 0,-4-1 0,0-3 0,-5 0 0,1 0 0,-6 0 0,4-1 0,-6-3 0,-2-2 0,-2-5 0,2-1 0,-6 1 0,1-6 0,-5-2 0,1-2 0,-1-2 0,2 0 0,3 0 0,-3-4 0,2 1 0,3-2 0,1 1 0,3 4 0,1 1 0,0 0 0,0 7 0,0 0 0,0 3 0,0 6 0,0-1 0,0 4 0,1 1 0,3-1 0,2 3 0,6 3 0,4 4 0,2 4 0</inkml:trace>
  <inkml:trace contextRef="#ctx0" brushRef="#br0" timeOffset="13">9365 4979 8208,'-8'-7'0,"1"-1"0,4 6 0,-2-3 0,1 6 0,1 3 0,-1 2 0,4 5 0,-4 2 0,0 2 0,0-1 0,4 5 0,0 0 0,0 4 0,0 0 0,0 0 0,2 2 0,2-2 0,-2 3 0,6-7 0,-1 1 0,5-1 0,0-3 0,4-4 0,-2-2 0,5-2 0,0-3 0,3-5 0,1 0-1,0 0 1,0-5-3,0-3 1,0-2-1,0-2 1,-2-4 0,-2-3 0,1-3 1,-4-1 1,-6 1 0,-6-1 0,-3 0 0,-1 0 0,-3-1 0,-4-3 0,-2 3 0,-10-2 0,-5 1 0,-7 3 0,-2 4 0,-1 3 0,0 7 0,-1 4 0,5 4 0,0 4 0,4 7 0,-2 7 0,5 5 0</inkml:trace>
  <inkml:trace contextRef="#ctx0" brushRef="#br0" timeOffset="14">10290 4911 8313,'0'-8'0,"0"1"0,0-1 0,0-3 0,1 1 0,3 2 0,-2 3 0,3 5 0,-2 1 0,1 3 0,0 7 0,-4 8 0,0 8 0,0 4 0,0 1-3,0 3 1,0 3-4,0 0 1,0 1-1,0-1 1,0-6 0,0 2 0,0-7 1,0 0 0,0-5 0,0-3 1,0-2 0,0-6 1,0 1-1,0-1 1,0-3-1,0-1-1,0-4 2,0 2 1,1-5 1,3 0 0,-3-5 0,4-1 0</inkml:trace>
  <inkml:trace contextRef="#ctx0" brushRef="#br0" timeOffset="15">10553 4991 8229,'0'-19'0,"0"0"0,-4 5 0,0-1 0,2 6 0,6 1 0,-3 6 0,4-3 0,-5 6 0,0 3 0,0 7 0,0 8 0,0 6 0,0 2 0,-4 9 0,0-2 0,-3 7 0,3-3 0,0-2 0,4-5 0,0-1 0,0-7 0,0 1 0,0-9 0,0 1 0,0-5 0,0 1-1,0-1-1,0-5 0,0-1 2,0-5 0,0-5 0,0-2 0,-1-1 0,-3-3 0,3 2 0,-3-6 0,-1-3 0,1-1 0,-1 1 0,1-1 0,3-1 0,-3-7 0,3 7 0,1-3 0,0 8 0,0-1 0,0 4 0,0 0 0,1 6 0,3 2 0,-2 3 0,6 1 0,0 1 0,3 3 0,6 2 0,2 6 0,2 4 0,2 3 0,4-1 0,-1 1 0,2-1-1,-1 1 0,-3 1-6,3-5 1,-3-3-1,-1-5 1,-4-4 1,0 1 1,-5-3 0,1-1 1,-2 0 0,-2 0 1,0 0 1,1 0 1,-6-5-1,-2-3 1,1-2 0,-1-1 0,0-1 0,-4 1 0,-5-6 0,-3-2 0,-2 2 0,-2-2 0,1-2 0,0-5 0,3 2 0,0-3 0,2 3 0,-2 1 0,-1 1 0,6 3 0,-1 3 0,4 4 0,0 1 0,0 5 0,1 1 0,3 5 0,-3 0 0,9 5 0,-3 1 0</inkml:trace>
  <inkml:trace contextRef="#ctx0" brushRef="#br0" timeOffset="16">11158 5014 8121,'-5'-12'0,"4"1"0,-3-1 0,4 2 0,4 3 0,1 0 0,3 4 0,2 1 0,-9-1 0,3 6 0,-3 1 0,-1 8 0,0-2 0,0 9 0,0 0 0,0 4 0,0 3 0,0 1 0,0 3 0,0-3 0,0 3 0,0-3 0,0 0 0,0-4 0,0-2 0,0-2 0,1-2 0,3-6 0,-1-3 0,4-1 0,1-4 0,3-3 0,1-6 0,-1-6 0</inkml:trace>
  <inkml:trace contextRef="#ctx0" brushRef="#br0" timeOffset="17">10770 5025 8075,'7'-10'0,"1"2"0,10-2 0,9 3 0,9-7 0,6-2 0,6 1 0,2 4 0,6 1-248,1 2 0,-1-2 248,1 2 0,-1 2 0,-7-2 0,-4 6 0,-7-2 0,-8 3 0,-2 1 0</inkml:trace>
  <inkml:trace contextRef="#ctx0" brushRef="#br0" timeOffset="18">11741 4820 8261,'-8'-7'-7,"0"3"6,6 3 0,-3-4 1,4 4-1,-3-3 0,2 3 1,-3 2 0,5 3 0,0 3 0,0 9 0,0 1-1,0 6 1,4 5-1,0 3 0,1-1-2,-1 4 1,-3-2-1,3 6 0,-3-2-2,-1-2 1,0-4-1,0 1 1,1-7-1,3-1 1,-2-4 0,1-4 0,0-3-1,1-1 2,-3 0 0,9-9 1,-9 3 1,4-5 1,-5-2-1,0-1 1,-5 1 0,-6-13 0,-7 2 0</inkml:trace>
  <inkml:trace contextRef="#ctx0" brushRef="#br0" timeOffset="19">11604 4957 8157,'11'-22'0,"0"3"0,5-1 0,-1 5 0,5-2 0,-1 2 0,2 2 0,-2-2 0,1 3 0,-5 5 0,5-2 0,-1 5 0,-1-3 0,1 3 0,-1 0 0,1 4 0,-2 1 0,-6 3 0,0 2 0,1 6 0,-6 4 0,-2 3 0,-3 3 0,-1 1 0,-10 5 0,-5 2 0,-2-2 0,-2-1 0,0 1 0,-4-2 0,4 1 0,0-4 0,5 0 0,-1-1 0,8 0 0,3-3 0,2 1 0,2-4 0,2 0 0,2-1 0,3-3 0,8-1 0,3-1 0,5-6 0,1 4 0,3-5 0,1 1 0,2-4 0,1 0 0,-9 0 0,3 0-5,-10 0 1,5 0 1,-7 4-1,2 0 0,-6 0 4,-1-4 0,-6 0 0,3 0 0</inkml:trace>
  <inkml:trace contextRef="#ctx0" brushRef="#br0" timeOffset="20">12163 5014 7938,'-11'-18'0,"4"5"0,4 6 0,1-1 0,2 2 0,0 1 0,0 15 0,0 1 0,0 8 0,0 3 0,0-3 0,0 4 0,0 3 0,4 0 0,0 4 0,5-4 0,-2 0 0,7-3 0,2-4 0,0-2 0,-1-6 0,-1-1 0,5-2 0,0-3 0,4-5 0,0-1 0,0-3 0,0 1 0,0-4 0,-1-5 0,1-3 0,-1-4 0,-3 4 0,1-4 0,-5 3 0,-3-4 0,-5 1 0,-4-1 0,1 1 0,-4-3 0,-4 3 0,1-2 0,-4-2 0,1 4 0,-2 0 0,-2 5 0,2-1 0,3 6 0,1 1 0,3 5 0,-4-7 0,-1 4 0</inkml:trace>
  <inkml:trace contextRef="#ctx0" brushRef="#br0" timeOffset="21">12711 4911 8019,'0'-11'0,"0"-1"0,0 1 0,0 4 0,5 2 0,2 5 0,-1 5 0,-2 3 0,-3 3 0,-1 5 0,0 5 0,0 6 0,0 5 0,0-2 0,0 2 0,0-2 0,0 2 0,0-5 0,4-1 0,0-3 0,0-4 0,-4 0 0,0-9 0,0 2 0,0-3 0,1-3 0,3-2 0,-3-3 0,4-1 0</inkml:trace>
  <inkml:trace contextRef="#ctx0" brushRef="#br0" timeOffset="22">12609 4888 7962,'0'-7'0,"0"-1"0,1 0 0,3-3 0,6 1 0,5 2 0,9-1 0,-1 5 0,4 1 0,-1 3 0,4 0 0,4 0 0,0 0 0,0 0 0,1 5 0,-1 2 0,-1 3 0,-3 2 0,-3 1 0,-8 2 0,-3-1 0,-4 5 0,-4 0 0,-1 4 0,-6-1 0,-1 1 0,-6 4 0,-9 0 0,-4 3 0,-8-3 0,2 3 0,-6-3 0,1 3 0,-4-3 0,-1 3 0,1-3 0,5 2 0,2-6 0,6 1 0,5-9 0,1 1 0,14-5 0,-4-10 0,15-2 0,3-10 0</inkml:trace>
  <inkml:trace contextRef="#ctx0" brushRef="#br0" timeOffset="23">13203 4900 8000,'0'-22'0,"0"3"0,1 0 0,3 7 0,2-1 0,0 11 0,-1-2 0,-5 8 0,0 3 0,0 4 0,0 7 0,0 5 0,-5 1 0,-2 6 0,0 4 0,0 5 0,3-1 0,-4-4 0,6-5 0,-2-2 0,4 1 0,4-2 0,-2-4 0,6-7 0,0 2 0,3-2 0,2-4 0,2-3 0,-1-2 0,5 2 0,0-3-1,4-5 0,0 0 0,-1 0 0,1 0 0,0 0 1,-4-4-1,0 0 1,-1-3 0,1 3 0,-3-4 0,-4 4 0,-1-4 0,-4-4 0,-2-6 0</inkml:trace>
  <inkml:trace contextRef="#ctx0" brushRef="#br0" timeOffset="24">13180 5185 7992,'-12'-5'0,"6"-1"0,1-6 0,5 1 0,6 3 0,6 1 0,0 3 0,7-4 0,-3 6 0,3-2 0,-4 1 0,4-1 0,0 3 0,4-3 0,0 3 0,-1 1 0,1 0 0,0 0 0,-1 0 0,-3 0 0,1 0 0,-5 0 0,6-5 0,-4-1 0</inkml:trace>
  <inkml:trace contextRef="#ctx0" brushRef="#br0" timeOffset="25">13237 4900 7992,'-7'-12'0,"-1"5"0,4-1 0,0 0 0,13-3 0,2-1 0,8 6 0,0 2 0,3-1 0,1 1 0,3 1 0,1 3 0,3 0 0,-3 0 0,4 0 0,-5 0 0,0 0 0,-7 0 0,1 1 0,-5 3 0,4-3 0,-4 3 0,2-3 0,-2-1 0,-2-1 0,2-3 0,-2 3 0,-2-3 0,-1 1 0,-2 0 0,2 1 0,-2-2 0,-3 4 0,-1 4 0,1 3 0,-2 4 0,1 6 0,-4 2 0,0 2 0,0 2 0,0 4 0,0-1 0,0 6 0,0-2 0,0 2 0,0-1 0,0-2 0,0-3 0,0-3 0,0 0 0,0-1 0,0-7 0,0 0 0,0-3 0,5-6 0,-3-1 0,4-5 0,-2 0 0,-3-1 0,3-3 0,-4-1 0,-4-3 0,-2-2 0,-6 2 0,1-7 0,-1-3 0</inkml:trace>
  <inkml:trace contextRef="#ctx0" brushRef="#br0" timeOffset="26">13648 4877 7992,'11'-23'0,"2"0"0,2 0 0,3 0 0,5 1 0,0 4 0,0 3 0,-1 6 0,1 1 0,0 5 0,0 0 0,-4-2 0,0 1 0,0 1 0,4 7 0,-5 2 0,-3 6 0,-4-1 0,-3 1 0,1 4 0,-5 3 0,-1-1 0,-3 1 0,-5 0 0,-2 4 0,-9 4 0,-3-1 0,-2 6 0,-2-2 0,0 0 0,0 0 0,2-3 0,2 3 0,-2-5 0,6 2 0,1-3 0,7-1 0,-2-4 0,5 0 0,0-5 0,4 1 0,0-6 0,0-1 0,5-2 0,3 2 0,2 1 0,1-6 0,6 5 0,2-4 0,-1 1 0,1-1 0,-4-2 0,4 6 0,-4-6 0,4 2 0,-4-2 0,5-2 0,-7 0 0,3 0 0,1 5 0,1 1 0</inkml:trace>
  <inkml:trace contextRef="#ctx0" brushRef="#br0" timeOffset="27">14162 4774 8019,'-6'-19'0,"2"0"0,5 1 0,7-1 0,0 4 0,12 7 0,-10-1 0,1 6 0,-6-3 0,3 3 0,-4 1 0,3-1 0,1 6 0,3 5 0,4 8 0,1 7 0,4 1 0,-1 7 0,-1 1 0,1 6 0,-10-2 0,-2 6 0,-4 4 0,-3 4 0,-5 3-212,-3-4 1,-2 5 211,-1-5 0,-5-3 0,1-4 0,-1-4 0,0 4 0,2-9 0,-5 1 0,0-4 0,-3 1 0,-1-5 0,0-1 0,0-3 0</inkml:trace>
  <inkml:trace contextRef="#ctx0" brushRef="#br0" timeOffset="28">2680 6786 8155,'31'0'0,"-17"-6"0,2 8 0</inkml:trace>
  <inkml:trace contextRef="#ctx0" brushRef="#br0" timeOffset="29">3952 6841 8251,'-2'-10'0,"-1"2"0,1 3 0,-7 4 0,6-3 0,-1 3 0,3-4 0,-3 5 0,2 0 0,-3 0 0,5 1 0,0 3 0,0 2 0,0 6 0,0-1 0,0 1 0,0-1 0,0 0 0,0 1 0,0-1 0,0 1 0,0-1 0,0 2 0,0 2 0,0-2 0,0 2 0,0-2 0,0-2 0,0 0 0,0 1 0,0-1 0,0 1 0,0-1 0,0-5 0,2 0 0,1-6 0,-1 0 0,8 0 0,-4 0 0</inkml:trace>
  <inkml:trace contextRef="#ctx0" brushRef="#br0" timeOffset="30">3746 7606 7953,'-8'-4'0,"1"1"0,4-1 0,-2-1 0,5 4 0,-5-5 0,4 8 2,-3 2 0,3-2 0,1 6 1,-1-1-2,-3 5 1,2-1-2,-1 1 1,1 3-1,2 0 1,2 4-1,1-4 0,0 2 0,5-2 0,-5-2 0,5 2 0,0-2 0,3-2 0,2 0 0,2 1 0,-2-5 0,2 1 0,3-5 0,1 0 0,2-1 0,2-2 0,0-5 0,0-3 0,0-6 0,-1-1 0,-3-5 0,1 0 0,-3 3 0,2-2 0,-2 0 0,-6-4 0,-4 0 0,-4 0 0,-3 4 0,-3 0 0,-5 4 0,-7-4 0,-4 5 0,-8-1 0,-2 3 0,-5 5 0,-1 2 0,1 5 0,0 5 0,0 2 0,1 7 0,2 1 0,7 6 1,5-2 0,9-2 1,-2 3-2,9-7 0,3 9 0,6-4 0</inkml:trace>
  <inkml:trace contextRef="#ctx0" brushRef="#br1" timeOffset="31">4957 6887 8173,'0'-7'0,"0"2"0,0 5 0,0 5 0,0-3 0,0 8 0,0-8 0,0 6 0,0-4 0,0 3 0,0 1 0,0 3 0,0 1 0,0-5 0,0 1 0,0 0 0,0 3 0,0 1 0,0-5 0,0 1 0,0-4 0,0 3 0,0-4 0,0 2 0,0-5 0,0-5 0,0 2 0,0-4 0,-2 0 0,-1 0 0,1-4 0,-1 4 0,1 1 0,2-2 0,0 0 0,0-3 0,0-1 0,0 5 0,0-1 0,0 4 0,0-3 0,0 4 0,0-7 0,0 9 0,5-4 0,2 10 0,4 1 0</inkml:trace>
  <inkml:trace contextRef="#ctx0" brushRef="#br1" timeOffset="32">4979 7412 8180,'-5'-6'0,"4"1"0,-4 5 0,5 0 0,0 5 0,0-3 0,0 6 0,0 0 0,0 3 0,0 4 0,0 0 0,0 6 0,0-2 0,0 2 0,0 2 0,0 0 0,0 0 0,4 0 0,0 0 0,-1-4 0,-3 0 0,0-5 0,0 1 0,2-2 0,2-2 0,-3-5 0,4 4 0,-5-8 0,0 3 0,0-5 0,0-5 0,0-2 0</inkml:trace>
  <inkml:trace contextRef="#ctx0" brushRef="#br1" timeOffset="33">2181 6864 8449,'5'-6'0,"-3"1"0,8 5 0,-9 0 0,4 0 0,0 0 0,-3 0 0,3 0 0,0 0 0,-3 0 0,6 0 0,-6 1 0,2 3 0,-1-3 0,1 3 0,-2-2 0,6 2 0,-4-3 0,3 3 0,-3-3 0,4-1 0,-5 0 0,5 0 0,0 0 0,3 0 0,0 0 0,-3 0 0,0 0 0,-5 2 0,5 1 0,0-1 0,-1 3 0,1-5 0,0 5 0,3-4 0,0 4 0,1-5 0,-1 0 0,1-4 0,-1 1 0,0-1 0,1 4 0,-1 0 0,1 0 0,-1 0 0,-3 4 0,-1-1 0,-3 2 0,4-1 0,-6-2 0,7 4 0,-5-2 0,5-3 0,-3 4 0,6-5 0,-1 0 0,1 0 0,-1 0 0,-3 0 0,-1 0 0,1 0 0,3 0 0,1 0 0,-5 0 0,1 0 0,-4 1 0,3 3 0,-3-3 0,4 3 0,-1 3 0,5-6 0,-1 4 0,1-5 0,-1 0 0,-3 0 0,-1 0 0,-3 0 0,4 0 0,-5 0-1,5 0 0,0 0-5,3 0 1,-3 0 0,-1 0 1,1 0 0,3 0 1,1 0 1,-1 0 0,1-1 0,-1-3 0,0 3 0,1-3 1,-1 2 0,1 2 1,-1-1 0,1-3 0,-1 3 0,0-3 0,-3 3 0,0 1 0,-5 0 0,5 0 0,0 0 0,-1 0 0,1 0 0,-4 0 0,3 0 0,-3 0 0,4 0 0,-4 0 0,3 0 0,-3 0 0,4 0 0,-5 0 0,5 0 0,-5 0 0,7 0 0,-4 0 0,5 0 0,-3 0 0,0 0 0,-4 0 0,3 0 0,-3 0 0,4 0 0,-1 0 0,5 0 0,-5 0-1,1 0 0,-1-4-11,5 0 7,-1 1 0,1 1 0,-1-1 0,-3 1 1,-1-2 0,-3 3 0,4 1 1,-4 0-1,3 0 0,-3 0-3,4 0 3,-6 0 2,8 0 1,-3 0-1,4 0 1,0 0 0,1 0 1,-1 0 0,1-4 0,-1 1-1,1-1 1,-1 4-1,0 0 1,-3 0-1,0 0 1,-5 0 0,5 0-1,0 0 1,3 0 0,1 0 0,-1-1 0,0-3 0,1 2 0,-1-1 0,1-2 0,-1 1 0,0-1 0,1 1 0,-1 3 0,1-3 0,-1 1 0,1-1 0,-1 3 0,0-3 0,1 3 0,-1 1-2,1 0 1,-5 0-6,1 0 3,0 0 0,3-4 0,0 0 0,1 1 0,-1 3 0,1-2 0,-1-1 1,0 1 0,1-1 0,-1-3 1,1 3 0,-1-2 0,1 1 1,-1 2 0,0-1 0,1-2-1,-1 1 1,1-1 0,-1 1 0,1 3 1,-1-3 0,-3 1 0,-1-1 0,1 3 0,3-3 0,1-2 0,-1 1 0,0-3 0,1 2 0,-1 2 0,1 2 0,-1-6 0,1 6 0,-1-2 0,0-1 0,1 1 0,-1 0 0,6-1 0,-1 2 0,3-4 0,-6 3 0,-5-4 0,0 2 0,8-2 0,-4-2 0,4 3 0,-4 0 0,0 0 0,-1-1 0,1-3-1,-1-1 0,-3 6-1,-1 2 1,-3-1 0,4 1 0,-5-3 0,5 3 1,-4-1 0,3 1 0,1 1 0,4-4 0,-5 3 0,1-4 0,-1 1 0,5-5 0,-1 1 0,-1 3 0,-2 1 0,1 3 0,-5-4 0,5 1 0,-3-5 0,5 1 0,-3-1 0,0 1 0,-5 5 0,5 2 0,-4-3 0,3 0 0,-4 0 0,1 0 0,1 3 0,-1-4 0,4 1 0,-2-5 0,1 1 0,3 0 0,-7-1 0,4 1 0,-3 3 0,4 1 0,-6-1 0,7-4 0,-5 1 0,5 0 0,-4-1 0,3 1 0,2 1 0,-3 2 0,0-2 0,0 2 0,0 2 0,0-2 0,4 1 0,-4-5 0,-1 5 0,2-1 0,-4 0 0,4-3 0,-2 3 0,1 1 0,4-1 0,-4-3 0,0-1 0,0 1 0,1-1 0,2 1 0,-2 0 0,0-1 0,-4 1 0,4 3 0,-4 1 0,1-1 0,-1-3 0,-3 3 0,3 0 0,1 1 0,-1-5 0,4 1 0,-1-1 0,4 1 0,-3 0 0,-1-1 0,-3 5 0,4-1 0,-4 0 0,3-3 0,-4 3 0,1 1 0,2-1 0,-5-3 0,3-1 0,1 5 0,-1-1 0,0 0 0,-4-3 0,0 0 0,1 3 0,3 0 0,-3 1 0,3-5 0,1 5 0,-1-1 0,1 4 0,-1-3 0,-3 3 0,3-4 0,-2 2 0,2-2 0,-3-2 0,4 4 0,-3-4 0,1 2 0,-1 2 0,2 2 0,-3-3 0,0 0 0,3-1 0,-3 1 0,9-5 0,-3 1 0,4-1 0,0 1 0,1 0 0,-4 3 0,-1 0 0,-3 5 0,4-5 0,-6 5 0,8-2 0,-3 0 0,3 3 0,-3-6 0,4 6 0,-5-9 0,4 9 0,-2-6 0,2 6 0,-4-3 0,0 0 0,0 3 0,-6-3 0,1 5 0,3 0 0,-3 0 0,4 0 0,-4 0 0,3 0 0,-3 0 0,9 0 0,-8 0 0,8 0 0,-9 0 0,4 0 0,0 0 0,-3 0 0,3 0 0,-4 0 0,3 0 0,-3 0 0,4 5 0,0-3 0,-4 4 0,3-2 0,-3-3 0,3 5 0,0-2 0,0-1 0,-4 4 0,0-4 0,1 6 0,3-6 0,-3 3 0,3-3 0,1 0 0,-1 5 0,0-6 0,1 8 0,1-3 0,1 0 0,-4 1 0,4-6 0,-6 8 0,4-3 0,-5 4 0,0 1 0,0-1 0,0-3 0,0-1 0,0 1 0,1 3 0,3 1 0,-3-5 0,3 1 0,-3 0 0,-1 3 0,0 0 0,0-3 0,0 0 0,4-5 0,0 5 0,0-4 0,-4 4 0,0-5 0,0 5 0,0-6 0,5 9 0,-4-9 0,3 6 0,-1-4 0,0 3 0,-1-3 0,1 4 0,-1-5 0,-2 5 0,0-4 0,0 3 0,0-4 0,0 7 0,1-5 0,3 3 0,-3-2 0,3-2 0,-3-3 0,-1 9 0,0-7 0,0 5 0,0-5 0,0 5 0,0-4 0,0 3 0,1-4 0,3 1 0,-3 2 0,5-3 0,-6 4 0,0-3 0,0 4 0,5-6 0,-4 5 0,3-4 0,2-1 0,-5 4 0,3-2 0,-3-3 0,1 8 0,1-5 0,-1 1 0,2-1 0,-3-2 0,-1 6 0,0-4 0,0 3 0,0-3 0,0 4 0,0-5 0,0 5 0,4-4 0,-1 3 0,1-4 0,-3 6 0,3-5 0,-2 5 0,3-3 0,0 5 0,-4 1 0,3-1 0,2 1 0,-5-1 0,3 0 0,3 1 0,-2-1 0,2 1 0,2-5 0,-5 1 0,4-4 0,-5 3 0,6-3 0,-1 4 0,-2-6 0,2 2 0,-4 1 0,3-1 0,1 5 0,2-7 0,-2 6 0,1-4 0,-6 3 0,5-3 0,-4 4 0,3-4 0,-3 3 0,5-3 0,-1 4 0,-2-4 0,2 3 0,-1-3 0,5 4 0,-5-5 0,1 5 0,-1-4 0,5 3 0,-1-4 0,1 1 0,-1 2 0,1-1 0,-1 3 0,0 2 0,1-8 0,-1 6 0,1-4 0,-1 3 0,-3-3 0,-1 4 0,1-4 0,3 3 0,1 0 0,-1 0 0,1 2 0,-1-5 0,0 4 0,1-5 0,-1 5 0,1-4 0,-1 3 0,1-3 0,3 1 0,0-1 0,0-3 0,-3 3 0,3-1 0,0 1 0,2-3 0,-2 3 0,-2 1 0,2-1 0,-3 1 0,0-2 0,-1 0 0,1 5 0,0-2 0,4 2 0,-4 0 0,4-4 0,-2 4 0,1-4 0,-1 3 0,5-3 0,-5 4 0,1-5 0,3 3 0,1-3 0,-1-1-1,1 1 1,-2 2-2,2-1 1,3 1 0,-3-1 1,-1-1 0,1 4 0,-1-3 0,1 4 0,2-4 0,-2 3 0,1-3 0,0 4 0,1-5 0,-2 5 0,3-5 0,1 0 0,-1 2 0,1-1 0,0 4 0,0-4 0,0-1 0,0-3 0,-1 4 0,1 0 0,0 0 0,0-4 0,0 0 0,0 0 0,-1 1 0,1 3 0,-4-3 0,0 3 0,-1-3 0,1-1 0,-1 0 0,-3 0 0,-2 0 0,2 0 0,-2 0 0,-2 0 0,2 0 0,2 0 0,-6 0 0,2 0 0,-2 0 0,3 0 0,-1 0 0,1 0 0,-5 0 0,1 0 0,-1 0 0,5 0 0,-1 0 0,-3 4 0,-1 0 0,1 0 0,4-4 0,-1 0 0,0 0 0,1 0 0,-5 4 0,1-1 0,0 1 0,3-4 0,0 0 0,1 0 0,-1 1 0,1 3 0,-1-3 0,1 3 0,-1-2 0,0-2 0,1 3 0,-1 1 0,1 0 0,-1-4 0,1 1 0,-1 3 0,0-3 0,1 3 0,-1-3 0,1-1 0,-1 0 0,0 0 0,5-1 0,-1-3 0,0 3 0,-3-3 0,-5 3 0,1 1 0,-2-1 0,2-3 0,2 3 0,-4-4 0,2 5 0,-1 0 0,-3 0 0,4 0 0,-4 0 0,3 0 0,-4 0 0,7 0 0,-7 0 0,4 0 0,-4 0 0,2 0 0,-5 1 0,0 3 0,-2-2 0,-1 6 0,0-1 0,-4 5 0,-11-1 0,-6 1 0</inkml:trace>
  <inkml:trace contextRef="#ctx0" brushRef="#br1" timeOffset="34">7698 6578 8128,'-12'0'0,"1"0"0,3-3 0,1-1 0,4-1 0,-1 1 0,3 1 0,1-4 0,1 3 0,3-4 0,2 2 0,6-2 0,-1-2 0,1 3 0,4-2 0,3 1 0,3-6 0,1 3 0,5-4 0,2-1 0,3 2 0,1-5 0,4 0 0,0-4 0,8 1-142,-4-1 1,4 1 141,-8 3 0,-5-1 0,-7 5 0,-2-1 0,-1 5 0,-5 1 0,-3 2 0,-6 2 0,-1 2 0,-6 3 0,3-4 141,-5 10 1,-1 1-142,-3 6 0,3-6 0,-14 9 0,2-2 0</inkml:trace>
  <inkml:trace contextRef="#ctx0" brushRef="#br1" timeOffset="35">7629 6419 8091,'-6'-6'0,"1"0"0,5-5 0,1 4 0,3 4 0,-2 1 0,6 2 0,-6 0 0,5 0 0,-3 0 0,-3 0 0,4 0 0,-5 5 0,0 3 0,0 2 0,0 2 0,-5-1 0,-3 0 0,-2 5 0,-1-1 0,-5 5 0,1-1 0,-8 1 0,4 0 0,-5 1 0,5-2 0,-1 1 0,1-1 0,2-2 0,6-6 0,1 1 0,2-1 0,3-3 0,5-1 0,0-4 0,5 2 0,3-5 0,7 0 0,4 0 0,5-5 0,7-3 0,-1-3 0,8-4 0,-7 6 0,-5-3 0,-2 9 0,4-8 0,2 5 0</inkml:trace>
  <inkml:trace contextRef="#ctx0" brushRef="#br1" timeOffset="36">8954 6053 8258,'-5'-6'0,"-1"-3"0,-6 5 0,1 0 0,-1 4 0,3 0 0,-2 0 0,2 1 0,-6 3 0,-3 4 0,-1 7 0,-3-1 0,0 5 0,3 5 0,0 7 0,3 2 0,-3 1 0,7 0 0,0 0 0,6-3 0,6-1 0,1-3 0,3 3 0,4-4 0,7 1 0,3-7 0,4-1 0,1-5 0,0 1 0,0-2-1,0-2 1,3-4-2,1-4 0,1-3 1,-1-3 0,1-4 1,2-4 0,2-6 0,-6-2 0,5-4 0,-5-3 0,1 2 0,-4-3 0,-1-1 0,-3 1 0,-3-3 0,-5 3 0,-4-3 0,-3 3 0,-3-1 0,-1 2 0,-9 2 0,-2-3 0,-8 3 0,0 1 0,-4 1 0,-4 3 0,-2 3 0,-5 4 0,2 6 0,-2 2 0,6 4 0,-7 4 0,4 7 0,-9 7 0,0 5 0</inkml:trace>
  <inkml:trace contextRef="#ctx0" brushRef="#br1" timeOffset="37">8703 6350 8239,'-12'0'0,"6"0"0,1 0 0,6 0 0,3 0 0,-2 0 0,6 0 0,0 0 0,3 0 0,4 4 0,1 0 0,4-1 0,-1-3 0,8-1 0,3-3 0,-1 2 0,2-6 0,-1 1 0,4-5 0,-3 5 0,-1-1 0,-3 0 0,3-3 0,-9 5 0,10 0 0,-6 6 0</inkml:trace>
  <inkml:trace contextRef="#ctx0" brushRef="#br1" timeOffset="38">9399 6236 8233,'0'-12'0,"0"1"0,0 0 0,0 4 0,0 2 0,0 5 0,5 0 0,2 0 0,4 0 0,2 0 0,2 0 0,-1 0 0,5 0 0,-4 0 0,4 0 0,-3 0 0,3 0 0,-4 0 0,4 0 0,-5-1 0,1-3 0,-6 3 0,-1-3 0,-1 3 0,5 1 0,-1 0 0,0 0 0</inkml:trace>
  <inkml:trace contextRef="#ctx0" brushRef="#br1" timeOffset="39">9434 6361 8199,'11'0'0,"-2"0"0,2 0 0,-2 0 0,6 0 0,3 0 0,1 0 0,2 0 0,-2 0 0,6-3 0,-2-1 0,-2-1 0,-2 1 0,-1 1 0,1-4 0,2 4 0,-6-1 0,0-2 0,1 5 0,2-4 0</inkml:trace>
  <inkml:trace contextRef="#ctx0" brushRef="#br1" timeOffset="40">9993 6053 8110,'0'-11'0,"0"-1"0,0 5 0,0-1 0,2 5 0,1 0 0,-1-4 0,3 6 0,-4-3 0,3 8 0,-3 6 0,3 5 0,1 6 0,-1-2 0,1 4 0,-1 3 0,-3 3 0,3 6 0,-3-1 0,-1 0 0,0 0 0,0 1 0,4-1 0,0 0 0,-1-1 0,-3-2 0,0-3 0,0-6 0,4-4 0,0-3 0,4-6 0,-5-1 0,6-5 0,-2 7 0,4-4 0</inkml:trace>
  <inkml:trace contextRef="#ctx0" brushRef="#br1" timeOffset="41">11033 5939 8161,'0'-12'0,"0"1"0,0 0 0,0 3 0,0 0 0,0 6 0,0-3 0,-2 5 0,-2 0 0,2 0 0,-6 0 0,1 1 0,-5 3 0,1 2 0,-1 6 0,0 0 0,-3 4 0,2-3 0,-2 6 0,2 2 0,2 5 0,-1 2 0,1 3 0,3 6 0,0-3 0,5 6 0,-5-1 0,5-1 0,0-4 0,1 4 0,2 0 0,0 0 0,0-4 0,5-1 0,3-2 0,6-3 0,1-5 0,6-2 0,-2-2 0,1 1 0,-1-4 0,1-2 0,-5-7 0,1 3 0,-5-2 0,1-2 0,-1 2 0,0-4 0,1 3 0,-6-4 0,4 7 0,-8-9 0,4 4 0,-2-5 0,-3 0 0,4 0 0,-5 0 0</inkml:trace>
  <inkml:trace contextRef="#ctx0" brushRef="#br1" timeOffset="42">11261 6110 8187,'0'-6'0,"0"-4"0,0 8 0,0-3 0,0 5 0,0 5 0,0 3 0,0 3 0,0 5 0,0 1 0,0 6 0,0 0 0,0 0 0,0 4 0,0-1 0,0 5 0,0-5 0,4 4 0,0-8 0,3 6 0,-3-9 0,4 4 0,-5-8 0,3 1 0,-3-5 0,-1-3 0,1-1 0,-1-4 0,-2 3 0,0-2 0,0-3 0,0 4 0,-5-5 0,-2 0 0</inkml:trace>
  <inkml:trace contextRef="#ctx0" brushRef="#br1" timeOffset="43">11455 6179 8256,'0'-12'0,"0"1"0,0-1 0,0 1 0,0 0 0,0 4 0,0 2 0,1 5 0,3 0 0,-3 1 0,3 3 0,-2 8 0,-2 7 0,0 2 0,0 2 0,0 2 0,0 6 0,0-4 0,0 7 0,0-2 0,0 2 0,0-1 0,0-3 0,0-2 0,0-5 0,0-5 0,0-3 0,0-2 0,0-2 0,3-3-2,1-1-2,5-4 0,-3 2 1,6-5 0,-6-1-1,-2-3 4,-3-2 0,-1-6 0,0 1 0</inkml:trace>
  <inkml:trace contextRef="#ctx0" brushRef="#br1" timeOffset="44">11467 6419 8229,'0'-12'0,"0"4"0,0 1 0,0-1 0,0-3 0,1 3 0,3 1 0,2 4 0,5-2 0,1 5 0,-1 0 0,1 0 0,0 1 0,4 3 0,-4 2 0,3 6 0,2-1 0,-2 1 0,6-1 0,-2 1 0,-2-2 0,2-3 0,-3 2 0,3-5 0,-4 0 0,4-4 0,-4 0-1,4 0 0,-5-5 1,1-3 0,-2-2 0,-2-1 0,1-1 0,-1 1 0,-1-2 0,-2-2 0,-3 1 0,-5-5 0,0 1 0,0-1 0,-1-3 0,-3 3 0,-2-1 0,-6 1 0,1-3 0,-1 3 0,1 2 0,0-2 0,0 5 0,4-2 0,0 5 0,4 3 0,1-2 0,-3 9 0,5-4 0,0 5 0</inkml:trace>
  <inkml:trace contextRef="#ctx0" brushRef="#br1" timeOffset="45">12163 6064 8122,'-1'-6'0,"-3"2"0,3 2 0,-3-2 0,3 3 0,1-4 0,0 20 0,1-1 0,3 12 0,-2 0 0,6 1 0,-5-2 0,0 5 0,4 0 0,0 0 0,0-1 0,0-2 0,-3-4 0,4-1 0,-4-4 0,3-6 0,-4-1 0,0 1 0,4-6 0,-6-1 0,4-5 0,-5 0 0,-10 0 0,-3 0 0</inkml:trace>
  <inkml:trace contextRef="#ctx0" brushRef="#br1" timeOffset="46">11923 6133 8122,'0'-13'0,"0"-2"0,0 2 0,0-2 0,5 6 0,3 2 0,3 3 0,5-4 0,1 6 0,6-2 0,1 3 0,3 1 0,2-4 0,6 0 0,3 0 0,0 4 0,-4 0 0,-4 0 0,-4 0 0,0 0 0,-1 0 0,-3 0 0,-4 0 0,-3 0 0,-2 0 0,-2 0 0,-4 0 0,-1 0 0,-2 0 0,-3 0 0,4 5 0,-5-2 0,0 4 0,0-1 0,0 5 0,0-1 0,0 9 0,0-2 0,0 5 0,0-1 0,0 5 0,4 4 0,0 0 0,0-1 0,-4 2 0,1-5 0,3 5 0,-2-7 0,6-1 0,-4-2 0,3-5 0,-3-1 0,4-4 0,-4-1 0,3-2 0,-4-3 0,2-5 0,-5 0 0,0 0 0</inkml:trace>
  <inkml:trace contextRef="#ctx0" brushRef="#br1" timeOffset="47">12392 6179 8122,'11'-18'0,"-1"-2"0,-2 4 0,6 1 0,-3 4 0,7-1 0,-3 1 0,4 3 0,-4 1 0,6 3 0,-2-4 0,2 6 0,2-2 0,0 3 0,0 1 0,0 5 0,0 2 0,-6 3 0,-1 2 0,-8 4 0,0 3 0,-5 3 0,0 1 0,-6 0 0,-5 0 0,-7 4 0,-4 4 0,-3-2 0,-1 2 0,-2-6 0,2 2 0,-2 0 0,6 0 0,2-1 0,2-7 0,7 1 0,5-5 0,1 0 0,2-3 0,2-5 0,1 1 0,9-4 0,7 3 0,1-4 0,-1 1 0,5-3 0,-5-1 0,5-4 0,-5 0 0,-1-3 0,1 3 0,-5-5 0,1 1 0,-2 3 0,-1 2 0,-1-4 0,-5 1 0,1-4 0,-4 2 0,-1-2 0,3 4 0,-5-6 0,0 6 0,0 1 0,0 5 0,0 5 0,1 1 0,3 6 0,-2 3 0,6 0 0,-4 0 0,3-3 0,1-5 0,3 1 0,5-2 0,-1 2 0,5 1 0,-1-5 0,-1-1 0,1-3 0,0-1 0,4-3 0,-4-2 0,0-5 0,-1-5 0,1 1 0,-1-5 0,-3 1 0,-3-3 0,4-1 0,-5 2 0,-3 2 0,1-3 0,-6 3 0,1 1 0,-4-1 0,-1 4 0,-3-4 0,-2 5 0,-6-1 0,1 3 0,0 5 0,-1 2 0,1 0 0,-1-2 0</inkml:trace>
  <inkml:trace contextRef="#ctx0" brushRef="#br1" timeOffset="48">13317 6179 8169,'-8'-4'0,"1"0"0,4 0 0,-1 4 0,8 0 0,-1 2 0,4 1 0,1 5 0,3 7 0,1 3 0,-1 5 0,-1 0 0,-2-1 0,2 6 0,-2 3 0,0 1 0,0-2 0,1 2 0,-5-6 0,0 2 0,-4-1 0,0-8 0,0 0 0,0-5 0,0-3 0,5-4 0,-4-2 0,14-10 0,-2-2 0</inkml:trace>
  <inkml:trace contextRef="#ctx0" brushRef="#br1" timeOffset="49">13180 6236 8107,'5'-18'0,"-3"0"0,6 3 0,1 2 0,6-2 0,3 4 0,5 3 0,-2 3 0,-2 5 0,3 0 0,-3 0 0,6 0 0,2 0 0,5 6 0,-2 6 0,2-1 0,-2 4 0,2 3 0,-5 1 0,-2-1 0,-6 1 0,1-1 0,-4 1 0,-1 2 0,-4-2 0,-3-1 0,-1 1 0,-4-5 0,1 1 0,-3 2 0,-1-2 0,-1 4 0,-3-4 0,-4 2 0,-7-2 0,1-1 0,-5 5 0,-4-5 0,-3 1 0,-5 2 0,5-2 0,-5-4 0,4-3 0,1-5 0,3 0 0,0 4 0,0-1 0</inkml:trace>
  <inkml:trace contextRef="#ctx0" brushRef="#br1" timeOffset="50">13854 6156 8090,'0'-6'0,"0"0"0,0 8 0,0 2 0,0 2 0,0 5 0,0 4 0,0 1 0,0 4 0,0-1 0,0 3 0,0 0 0,-2 1 0,-2 0 0,2 4 0,-6-1 0,6 1 0,-2-4 0,3-1 0,1-3 0,0 1 0,0-5 0,1 0 0,3-3 0,3-1 0,9 1 0,-2-1 0,5 0 0,-2-4 0,2-3 0,3-3 0,-3-1 0,1 0 0,-1 0 0,2 0 0,-6 0 0,0-4 0,-3 0 0,-1-1 0,0 1 0,-4 2 0,-4-6 0,-1 6 0,-2-3 0</inkml:trace>
  <inkml:trace contextRef="#ctx0" brushRef="#br1" timeOffset="51">13785 6464 8005,'0'-11'0,"0"-1"0,5 5 0,3-1 0,6 6 0,1-2 0,5 3 0,-1 1 0,3 0 0,1 0 0,3-2 0,1-2 0,3 3 0,-3-3 0,0 3 0,-4 1 0,-6 0 0,5-5 0,-4-1 0</inkml:trace>
  <inkml:trace contextRef="#ctx0" brushRef="#br1" timeOffset="52">13888 6213 8072,'-7'-18'0,"2"2"0,5 4 0,5 1 0,3-1 0,3 6 0,5 2 0,-2 3 0,5 1 0,0 0 0,4 0 0,-3 0 0,3 0 0,-3 0 0,7 0 0,-5 0 0,-2 0 0,1 0 0,-2 0 0,-2 0 0,-2 0 0,-2 4 0,-2 0 0,-1 1 0,-2-1 0,1-2 0,-6 6 0,5-5 0,-4 5 0,3 1 0,-3 6 0,4-1 0,-4 5 0,0 0 0,-4 4 0,3 4 0,1-1 0,0 5 0,-4-5 0,0 2 0,0-1 0,4-7 0,0 3 0,-1-4 0,-3 0 0,0 2 0,0-6-4,0 0-4,0-4 3,0-4 3,0-2 1,0-6 1,0-3 0,0 1 0,0-4 0,-5 3 0,-2-4 0,-9 1 0,-1-5 0</inkml:trace>
  <inkml:trace contextRef="#ctx0" brushRef="#br1" timeOffset="53">14162 6293 8052,'0'-28'0,"5"5"0,3 0 0,3 0 0,4 4 0,-1 3 0,5 1 0,-4 2 0,4 2 0,1 0 0,2 4 0,0 2 0,-3 5 0,3-4 0,-3 0 0,2 0 0,2 4 0,-4 0 0,0 0 0,-5 4 0,1 0 0,-2 5 0,-2-2 0,-3 5 0,0 3 0,-6-1 0,2 5 0,-4 0 0,-4 4 0,-2 0 0,-6 0 0,-8 3 0,-3 1 0,-2 0 0,2-5 0,1 1 0,3 0 0,3-1 0,4-3 0,1 1 0,0-5 0,4 0 0,3-3 0,3-1 0,1 1 0,0-1 0,1-4 0,3-4 0,3 2-1,4-1 1,4 0-2,0-4 0,5 1 0,-5 3 0,5-3 0,-1 3 0,3-3-1,0-1 0,-2 2 0,-1 1 0,-5-1 3,1 2 0,-3 2 0,0 0 0</inkml:trace>
  <inkml:trace contextRef="#ctx0" brushRef="#br1" timeOffset="54">14607 6053 7954,'0'-30'0,"0"-1"0,2 7 0,1 1 0,4 7 0,4 8 0,-3 3 0,-1 5 0,-4 0 0,3 0 0,-2 0 0,2 5 0,6 3 0,1 3 0,2 4 0,-1 7 0,5 5 0,0 4 0,4 0 0,-1 3 0,1 4 0,-4-1 0,0 5 0,-5-4 0,2 4 0,-5 0 0,-3 3 0,-3 1 0,-5 0 0,0-4 0,0-1 0,-2-3 0,-1 4 0,0-9 0,-5 2 0,1-5 0,-5 0 0,1 3 0,-11-8 0,-2 3 0</inkml:trace>
  <inkml:trace contextRef="#ctx0" brushRef="#br0" timeOffset="55">16115 4785 8127,'-1'-6'0,"-3"2"0,2-2 0,-3 3 0,5-4 0,0 4 0,0-2 0,-5 0 0,4 4 0,-4-4 0,5 5 0,-5 0 0,4 0 0,-9 0 0,7 0 0,-5 0 0,6 1 0,-2 3 0,1 2 0,0 6 0,1 0 0,-1 3 0,0-1 0,-1 5 0,3 2 0,-3 5 0,3-2 0,1 3 0,0 1 0,0-1 0,1-1 0,3-3 0,-1 4 0,4-1 0,1 1 0,3-4 0,1 4 0,-1-1 0,0 1 0,1-4 0,-1 3 0,1 1 0,-5 0 0,1-4 0,-6-1 0,2 1 0,-2 0 0,-2 0 0,0-3 0,0 3 0,-4-6 0,0 5 0,-5-3 0,1 0 0,0 2 0,0-6 0,-2 0 0,2-3 0,2-2 0,-2-3 0,1 2 0,-5-5 0,5 4 0,-1-4 0,0-1 0,-3-3 0,-4 0 0,-1 0 0,1 0 0,4 0 0,-1-1 0,1-3 0,0-2 0,-1-6 0,2 1 0,2 0 0,-7-1 0,2 1 0</inkml:trace>
  <inkml:trace contextRef="#ctx0" brushRef="#br0" timeOffset="56">15806 5322 8127,'12'0'0,"-1"0"0,2 0 0,2 0 0,0-4 0,8 1 0,-2-1 0,5 4 0,-3-4 0,-4 0 0,3-1 0,-3 1 0,-3 3 0,-1-3 0,-6 3 0,-1 1 0,-4-1 0,3-3 0,-4 3 0,2-5 0,-5 6 0,0 0 0</inkml:trace>
  <inkml:trace contextRef="#ctx0" brushRef="#br0" timeOffset="57">16389 5356 8154,'-6'0'0,"1"0"0,5 2 0,0 1 0,1-1 0,3 2 0,-3 2 0,8 0 0,-5 6 0,1-5 0,-2 1 0,3-1 0,1 5 0,3-1 0,-2 1 0,-2-1 0,2 1 0,-1-1-1,5 0 0,-1 1-3,1-1 1,-5 1-2,1-1 1,0 1-1,3-1 1,0 0 0,1 1 0,-5-1 0,1 1 0,-4-2 0,3-3 1,-3 4 0,4-4 0,-6 0-2,2 0 0,-2-4 2,-2 7 1,0-9 1,0 4 1,0-5 0,0-5 0,0-1 0</inkml:trace>
  <inkml:trace contextRef="#ctx0" brushRef="#br0" timeOffset="58">16640 5334 8002,'0'-8'0,"0"0"0,0 6 0,0-3 0,0 5 0,0-5 0,0 3 0,0-3 0,0 5 0,0 5 0,-5 2 0,-2 4 0,-4-2 0,0 2 0,-6-2 0,-2 7 0,2 1 0,-2 2 0,3-1 0,-3 1 0,4 0 0,-4 4 0,5 0 0,-1 0 0,2-4 0,2 0 0,-1 0 0,1 4 0,1-6 0,2-1 0,-1 0 0,5-1 0,-3 1 0,3-5 0,0 0 0,4 1 0,-1-2 0,-3-2 0,3-3 0,-4-5 0,5 0 0,0 0 0</inkml:trace>
  <inkml:trace contextRef="#ctx0" brushRef="#br0" timeOffset="59">16732 5356 7980,'0'-7'0,"0"-1"0,0 1 0,0-5 0,0 1 0,0-1 0,1 5 0,3-1 0,-3 0 0,4-3 0,-5 0 0,0 3 0,0 0 0,0 6 0,0-3 0,0 5 0,0 5 0,0 2 0,0 5 0,0 3 0,0 3 0,0 5 0,0 0 0,0-1 0,-1 2 0,-3 3 0,3 2 0,-3 6 0,1-1 0,-1 0 0,3-3 0,-3-1 0,3-1 0,1 2 0,4-3 0,0-6 0,5-4 0,-2-3 0,0-2 0,0-1 0,-3-2 0,4-3 0,-5 0 0,5-4 0,-5-1 0,7 3 0,-9-5 0,4 0 0,-5 0 0,-5-10 0,-1-3 0</inkml:trace>
  <inkml:trace contextRef="#ctx0" brushRef="#br0" timeOffset="60">16994 5402 7890,'-6'-5'0,"1"2"0,5-4 0,-5 4 0,3-7 0,-3 9 0,5 1 0,0 6 0,0 6 0,0 0 0,0 4 0,-5-2 0,-2 5 0,0 0 0,0 3 0,0 0 0,0-3 0,-2 6 0,5-2 0,-4-1 0,5-3 0,-1-4 0,4 4 0,0-5 0,0 1 0,1-2 0,3-2 0,2-3 0,6 0 0,-1-6 0,1 2 0,4-3 0,3-1 0,3-5 0,1-2 0,-2-4 0,-2 0 0,3-4 0,-3 0 0,1-2 0,-1 2 0,-2 1 0,-6-5 0,0 4 0,1-4 0,-6 1 0,-2-1 0,-3-2 0,-1 6 0,-1-4 0,-3 4 0,-3 0 0,-9 3 0,4 2 0,-4 3 0,-1-2 0,-2 5 0,1 0 0,-1 4 0,4 1 0,-4 3 0,5-3 0,-8 10 0,4-5 0</inkml:trace>
  <inkml:trace contextRef="#ctx0" brushRef="#br0" timeOffset="61">16891 5596 7890,'12'0'0,"-1"0"0,5-1 0,-1-3 0,5 3 0,-1-3 0,3-1 0,1 1 0,-1-1 0,1 1 0,0 2 0,0-6 0,-4 4 0,0-3 0,-5 4 0,1-1 0,-2 3 0,-7 1 0,4 0 0,-8 0 0,3 0 0</inkml:trace>
  <inkml:trace contextRef="#ctx0" brushRef="#br0" timeOffset="62">17600 4694 7991,'0'-11'0,"0"4"0,0-3 0,0 9 0,0-4 0,-6 5 0,-1 0 0,-2 5 0,1 2 0,-2 4 0,3 0 0,-7 5 0,-2 4 0,1 2 0,4 5 0,-1-2 0,1 6 0,-4-1 0,-1 5 0,1 3 0,4 0 0,1 4 0,2-4 0,-1 2 0,5-5 0,-3 4 0,3-9 0,0 6 0,4-6 0,0-1 0,0 2 0,4-6 0,0 2 0,5 1 0,-2-1 0,3-2 0,2-6 0,-1 3 0,1-3 0,-1-3 0,1-1 0,-1-2 0,0-2 0,-3 1 0,0-1 0,-1-3 0,5-1 0,-1-4 0,0 2-3,1-5 0,-5 4-4,1 0 1,0-1 1,3-3 5,-5 0 0,5-5 0,-5-1 0</inkml:trace>
  <inkml:trace contextRef="#ctx0" brushRef="#br0" timeOffset="63">17645 5196 7941,'0'-7'0,"0"-1"0,0 4 0,0-3 0,0 4 0,0-2 0,5 5 0,-2 0 0,4 0 0,1 0 0,3 5 0,1 3 0,-1 3 0,1 5 0,0-4 0,4 3 0,-4 2 0,4-2 0,0 4 0,-1-4 0,1 5 0,-5-5 0,3 4 0,-3-4 0,3 1 0,-6 0 0,-2-4 0,2 4 0,-4-5 0,3-3 0,-4 2 0,1-3 0,-3 0 0,-1 0 0,0-4 0,0 2 0,0-5 0,0 0 0</inkml:trace>
  <inkml:trace contextRef="#ctx0" brushRef="#br0" timeOffset="64">17896 5174 7865,'0'-12'0,"0"1"0,2-1 0,2 1 0,2 5 0,2-3 0,-1 5 0,-4 0 0,0 9 0,-6 3 0,-4 7 0,-4 4 0,-6 4 0,-2 4 0,-2 2 0,-2 5 0,-4 0 0,1 1 0,-1-5 0,4 0 0,0 0 0,0 0 0,2-2 0,2-5 0,4-5 0,7-3 0,3-2 0,5-7 0,5-1 0,1-5 0</inkml:trace>
  <inkml:trace contextRef="#ctx0" brushRef="#br0" timeOffset="65">18205 4717 8078,'0'-12'0,"0"5"0,0-1 0,5 6 0,-4-3 0,4-1 0,-5 5 0,0 6 0,0 4 0,0 10 0,0 0 0,0 4 0,0 0 0,0 0 0,0 3 0,0 1 0,0 4 0,0-5 0,0 10 0,0-2 0,0 3 0,0-3 0,0 0 0,0 1 0,-1-2 0,-3-3 0,3 3 0,-3-3 0,3-2 0,1-1 0,4-3 0,-1-1 0,6-4 0,-1 0 0,-2-5-1,2 1 0,-4-2-2,3-2 0,-3 1 0,4-1 1,-6-3 0,2-1 0,-3-3 0,-1 4 0,0-4 0,0 3 1,-1-4-2,-3 1 1,3 2 1,-5-5-1,2 3 0,3-3 1,-4-1 1,5 0 0,5 5 0,1 2 0</inkml:trace>
  <inkml:trace contextRef="#ctx0" brushRef="#br0" timeOffset="66">18513 4968 7904,'0'-6'7,"0"-4"0,1 8-4,3-1-2,-2-4 0,3 6-1,-5-4 0,-2 5 0,-1 0 1,0 5-1,-5 3 0,5 2 0,-5 1 0,2 4 0,-2 1 0,-2 4 0,2-1 0,2 4 0,-2 3 0,5-2 0,-5 3 0,5 1 0,0-1 0,1-1 0,2-3 0,0-1 0,0-3 0,5 1 0,3-5 0,2 1 0,2-5 0,3-3 0,0-1 0,5-4 0,-1 1 0,-1-3 0,1-1 0,0-1 0,4-3 0,0-3 0,0-4 0,-2 0 0,-2-1 0,-2-3 0,-6 0 0,1-2 0,-1 2 0,-5 2 0,-2-2 0,-4-3 0,-4-1 0,-2-1 0,-5 1 0,-1-3 0,1 3 0,-6-6 0,-2-2 0,-1 2 0,1 6 0,-1-1 0,4 4 0,1 2 0,4 7 0,-1 0 0,1 4 0,-1 1 0,6-3 0,-4 10 0,4 2 0</inkml:trace>
  <inkml:trace contextRef="#ctx0" brushRef="#br0" timeOffset="67">18764 4740 7993,'0'-12'0,"0"1"0,0 3 0,0 1 0,0 4 0,0-2 0,2 5 0,2 0 0,-2 0 0,6 0 0,-1 6 0,5 6 0,-1 0 0,1 7 0,-1 1 0,0 2 0,0 5 0,-4 0 0,3 4 0,-2 0 0,2-2 0,2 1 0,-1-3 0,0 4 0,0-2 0,-4 1 0,2 2 0,-5-5 0,3 3 0,-3-3 0,0 7 0,-4-4 0,-1 6 0,-3-6 0,-2 2 0,-6-1 0,1-2 0,-1-3 0,0-1 0,-4 1 0,4-3 0,-3-4 0,3-2 0,5-6 0,-2 0 0,5 1 0,0-6 0,4 4 0,0-8 0,-5 3 0,-1-5 0</inkml:trace>
  <inkml:trace contextRef="#ctx0" brushRef="#br0" timeOffset="68">19210 5139 7866,'0'-6'0,"0"1"0,0 5 0,5 0 0,1 0 0,6 0 0,-1 0 0,1 0 0,3-1 0,0-3 0,5 3 0,-1-3 0,3 1 0,1-1 0,0 2 0,-1-6 0,1 6 0,0-2 0,-4-1 0,0 1 0,-5 0 0,1 4 0,-2 0 0,-1 0 0,-6 0 0,-1 0 0,-5 0 0</inkml:trace>
  <inkml:trace contextRef="#ctx0" brushRef="#br0" timeOffset="69">19244 5276 7840,'0'7'0,"1"2"0,3-6 0,3 5 0,4-4 0,0 4 0,1-5 0,1 1 0,2-4 0,4 0 0,7 0 0,0 0 0,4 0 0,-1-1 0,2-3 0,1 2 0,-6-6 0,-3 4 0,-4-4 0,-5 6 0,-2-8 0,-7 3 0</inkml:trace>
  <inkml:trace contextRef="#ctx0" brushRef="#br0" timeOffset="70">20249 4614 7873,'0'-11'0,"0"4"0,0-3 0,0 9 0,0-4 0,0 15 0,0-2 0,0 7 0,0 1 0,0-1 0,-1 6 0,-3-2 0,3 4 0,-3 3 0,3-2 0,1 3 0,0-3 0,0-1 0,0 0 0,0 0 0,0-4 0,0 0 0,0-5 0,0 1 0,1-2 0,3-2 0,-3-3 0,3-1 0,2-4 0,-4 7 0,3-4 0</inkml:trace>
  <inkml:trace contextRef="#ctx0" brushRef="#br0" timeOffset="71">19838 5208 7937,'0'-6'10,"0"0"-7,0 6-2,0-5 0,5 4-1,1-4 1,6 5-1,-1 0 0,1 0 0,-1 0 0,2-4 0,2 0 0,3-1 0,5 2 0,0 1 0,-1-2 0,6-1 0,3 2 0,0-1 0,0 4 0,6-4 0,-3 0 0,3 0 0,-3 4 0,0-1 0,1-3 0,4 3 0,3-3 0,-2-1 0,2 1 0,0-3 0,4 3 0,0-5-107,-1 1 1,0 2 106,-4-2 0,-1 2 0,-6-1 0,-1-2 0,-2 5 0,0-1 0,-4 1 0,-2 3 0,-6-3 0,2 1 0,-6 0 0,0 1 0,-4-2 106,1 3 1,-1 1-107,1 0 0,-6 0 0,4 0 0,-8 0 0,3 0 0,-16 0 0,-1 0 0,-11 0 0</inkml:trace>
  <inkml:trace contextRef="#ctx0" brushRef="#br0" timeOffset="72">19952 5539 8009,'0'-6'0,"0"1"0,0 5 0,0 5 0,0-1 0,0 7 0,4-1 0,0 9 0,3-4 0,-3 4 0,5 0 0,-1 4 0,-2 4 0,2 0 0,-1-2 0,5-6 0,-5 3 0,1-3 0,0 1 0,3-1 0,-1 1 0,-2-4 0,2-1 0,-2-4 0,0 1 0,0-1 0,1-3 0,-5-1 0,3-3 0,-3 4 0,0-6 0,0 5 0,0-4 0,-1-1 0,-3 3 0,0-10 0,-1-2 0,-3-4 0,2-1 0,-6 1 0,1 0 0,-5-1 0,1-4 0,-1-3 0,5-3 0,-1-1 0,4 0 0,-3 1 0,4-5 0,-1 0 0,3-3 0,1 3 0,1-3 0,3 3 0,2 0 0,6 5 0,-1 0 0,1 3 0,-1-3 0,1 3 0,-1 3 0,0 1 0,1 2 0,-1 1 0,2 1 0,2 0 0,-1-1 0,5 1 0,1 3 0,7 1 0,4 0 0,7 0 0,1-4 0,3 4 0,2-3 0,-2-2 0,1 5 0,-1-1 0,1 2 0,-5-2 0,2-1 0,-2 5 0,-3-1 0,3 2 0,-3 1 0,-5-2 0,2 3 0,-6 1 0,-3 0 0,-4 0 0,-5 0 0,2 0 0,-4 0 0,0 0 0,-1 0 0,0 0 0,-4 0 0,-1 0 0,-2 0 0,-3 0 0,-6 0 0,-8-5 0,-9-1 0</inkml:trace>
  <inkml:trace contextRef="#ctx0" brushRef="#br0" timeOffset="73">20272 5562 8014,'0'-11'0,"0"-1"0,4 5 0,0-1 0,-1 5 0,3-7 0,0 4 0,5-6 0,1 6 0,-1 1 0,1 5 0,-5 1 0,1 3 0,-6-1 0,2 4 0,-3 2 0,-1 6 0,0-1 0,0 5 0,-1 0 0,-3 4 0,2 0 0,-6 0 0,4 0 0,-3 0 0,0 1 0,0 2 0,-2-5 0,5 1 0,-4-2 0,5-1 0,-1 1 0,4-5 0,0 0 0,0-3 0,4-5 0,-1 1 0,6-5 0,-2 2 0,4-5 0,1 0 0,-1 0 0,0 0 0,1 0 0,-1 0 0,1 0 0,-1-4 0,1 0 0,-1 0 0,0 3 0,1-3 0,-5 3 0,1-3 0,-5 3 0,7 1 0,-9-5 0,4-2 0</inkml:trace>
  <inkml:trace contextRef="#ctx0" brushRef="#br0" timeOffset="74">20603 5539 7961,'0'-18'0,"0"2"0,0 4 0,0 1 0,0 5 0,0 1 0,5 5 0,-3 5 0,1 2 0,-1 5 0,-2 3 0,3 3 0,1 5 0,0 4 0,-4 4 0,0-2 0,0 2 0,4-5 0,0 5 0,0-6 0,-4 2 0,0-3 0,0-1 0,0-4 0,0 0 0,3-9 0,1 1 0,0-2 0,-4 3 0,0-6 0,0-1 0,0-5 0,0-5 0,0-1 0,0-6 0</inkml:trace>
  <inkml:trace contextRef="#ctx0" brushRef="#br0" timeOffset="75">20866 5562 7971,'0'-18'0,"0"2"0,0 4 0,0 5 0,0-1 0,0 4 0,0-3 0,0 4 0,0-2 0,0 20 0,0-1 0,0 13 0,-4 1 0,0-2 0,0 5 0,4-4 0,0 0 0,0 0 0,0-3 0,0 3 0,2-3 0,2-1 0,-3-5 0,3-3 0,1 1 0,-1 0 0,1-5 0,-2-3 0,-1-6 0,4 3 0,-2-5 0,-3 0 0,4 0 0,-5-5 0,-10-1 0,-3-6 0</inkml:trace>
  <inkml:trace contextRef="#ctx0" brushRef="#br0" timeOffset="76">20523 5516 7951,'8'-11'0,"0"-1"0,0 1 0,8 0 0,5 0 0,6 4 0,8-3 0,0 2 0,7-1 0,-1 2 0,3-2 0,-3 5 0,1-1 0,-7 1 0,1 3 0,-12-4 0,4 5 0</inkml:trace>
  <inkml:trace contextRef="#ctx0" brushRef="#br0" timeOffset="77">21551 5014 8018,'-11'0'0,"3"0"0,1 0 0,4 0 0,-7 0 0,9 0 0,-5 0 0,6 0 0,0 5 0,0 2 0,6 4 0,1 0 0,0-3 0,0-1 0,1 1 0,3 3 0,4-1 0,1-2 0,0 1 0,-1-5 0,4 0 0,8-4 0,-2 0 0,6 0 0,-4-2 0,3-2 0,-5-2 0,2-5 0,-8-1 0,-4 1 0,-2-1 0,-2 1 0,-4-4 0,-3 0 0,-3-1 0,-1 5 0,-1-4 0,-3-1 0,1-3 0,-4 4 0,-2 0 0,-7 4 0,3 0 0,-7 4 0,1 2 0,-3 5 0,-3 1 0,-1 3 0,-2 6 0,-3 5 0,2 5 0,3 0 0,2 5 0,-3 2 0,8 4 0,4 0 0,3-2 0,5 1 0,1 0 0,6 0 0,2 2 0,2-6 0,3 1 0,8-4 0,3-2 0,5-2 0,0-3 0,0-9 0,1 2 0,2-5 0,0 0 0,4-4 0,-1-1 0,2-3 0,1-1 0,-6-3 0,2-2 0,-1 2 0,-7-2 0,3-1 0,-8-6 0,2-1 0</inkml:trace>
  <inkml:trace contextRef="#ctx0" brushRef="#br0" timeOffset="78">22077 4740 8018,'7'-2'0,"1"-1"0,1 1 0,6-1 0,-2 1 0,2 2 0,-3 0 0,0 0 0,3 0 0,0 0 0,2 0 0,-2 0 0,-2 0 0,2 0 0,-2-4 0,-2 1 0,-3-1 0,-1 4 0,1 0 0,3 0 0,-3 0 0,0 0 0,-6-5 0,13 3 0,-2-3 0</inkml:trace>
  <inkml:trace contextRef="#ctx0" brushRef="#br0" timeOffset="79">22556 4580 8018,'0'-12'0,"0"1"0,0 0 0,0-1 0,0 6 0,0 1 0,5 5 0,-3 1 0,1 3 0,0 6 0,1 5 0,2 5 0,5-1 0,1 3 0,-1 1 0,6 4 0,2-1 0,-1 1 0,1-4 0,-2 0 0,2-1 0,2 1 0,-6 0 0,1-5 0,0-3 0,-4-2 0,4-2 0,-7-1 0,-2-2 0,-3 1 0,4-5 0,-6-1 0,3-3 0,-10 0 0,-1 0 0</inkml:trace>
  <inkml:trace contextRef="#ctx0" brushRef="#br0" timeOffset="80">22830 4671 8018,'0'-11'0,"0"-1"0,0 1 0,0-1 0,0 1 0,0 0 0,0 3 0,0 0 0,0 6 0,-1-2 0,-3 8 0,-3 3 0,-9 9 0,-1 3 0,-6 7 0,-1 0 0,-3 4 0,4-4 0,0 0 0,0-2 0,4-1 0,7-5 0,0-3 0,3-2 0,-2-2 0,5 1 0,-4-6 0,3-1 0</inkml:trace>
  <inkml:trace contextRef="#ctx0" brushRef="#br0" timeOffset="81">22807 4443 8018,'0'-13'0,"0"-2"0,6 2 0,1-2 0,5 2 0,3 2 0,-1-1 0,5 1 0,-1 1 0,1 2 0,1-2 0,-5 2 0,4 0 0,-4 0 0,1-1 0,-5 5 0,0 0 0,1 4 0,-1 0 0,-4 5 0,-2 2 0,-5 4 0,0-3 0,0-1 0,-2 1 0,-1 4 0,-4 3 0,-4 0 0,-1 4 0,1-4 0,0 2 0,-1-2 0,1-2 0,-1 2 0,2-2 0,3-2 0,-2 0 0,5 1 0,0-5 0,4 1 0,0-4 0,0 3 0,0-3 0,0 4 0,0-6 0,5 4 0,3-6 0,2 0 0,1 0 0,1 0 0,-1 0 0,2-2 0,2-2 0,-5 2 0,5-6 0,-8 6 0,4-2 0,-7-2 0,1-1 0</inkml:trace>
  <inkml:trace contextRef="#ctx0" brushRef="#br0" timeOffset="82">23310 4317 8018,'0'-11'0,"0"-1"0,0 1 0,0 4 0,0 1 0,0 2 0,-1 3 0,-3-3 0,3 3 0,-4 1 0,1 1 0,0 3 0,-1 6 0,1 5 0,2 6 0,-6-2 0,4 7 0,-4 5 0,5 2 0,-5 1 0,4 0 0,-3 1 0,-1 3 0,-3 0 0,-1 4 0,1-4 0,-1 4 0,1-4 0,3-4 0,1-4 0,0-4 0,0 0 0,-2-5 0,5-2 0,-4-5 0,5 1 0,-2-4 0,1-3 0,2 2 0,-3-4 0,2 2 0,-1 0 0,0-6 0,4 3 0,5-5 0,-4-5 0,4-1 0,-5-6 0</inkml:trace>
  <inkml:trace contextRef="#ctx0" brushRef="#br0" timeOffset="83">23310 4671 8018,'0'-13'0,"0"-2"0,5 3 0,3-4 0,2 7 0,1 2 0,1-1 0,-1-3 0,1 3 0,-1 1 0,2 0 0,2 0 0,-2 2 0,2 5 0,-3 0 0,0 0 0,-1 0 0,1 0 0,-1 1 0,1 3 0,-5 1 0,1 2 0,-6 3 0,2-2 0,-1 6 0,0 1 0,-3 6 0,0-2 0,-2 2 0,-9 2 0,0 1 0,-8 3 0,4-3 0,-4 2 0,1-1 0,-1-3 0,-1-3 0,5 1 0,3-7 0,5 3 0,4-4 0,-1 0 0,3-5 0,1 1 0,0-5 0,5 2 0,3-5 0,2 0 0,1 0 0,1 0 0,-1 0 0,4 0 0,1 0 0,4-2 0,-1-1 0,-1 1 0,1-1 0,-5 0 0,1-1 0,-2 3 0,-2-3 0,1 3 0,-6 1 0,-6 0 0,-6 0 0</inkml:trace>
  <inkml:trace contextRef="#ctx0" brushRef="#br1" timeOffset="84">16126 6567 8076,'-7'-8'0,"-1"1"0,4 4 0,-3-1 0,3-1 0,-4 2 0,4-1 0,-3 4 0,-1-5 0,1 3 0,-1-1 0,5-4 0,-2 6 0,5-4 0,0 5 0,0 5 0,0 3 0,-3 3 0,-1 4 0,0 4 0,4 8 0,-1 1 0,-3 2 0,3 3 0,-3-2 0,2 2 0,2 1 0,0 0 0,0 1 0,0-5 0,0 0 0,4 0 0,0 0 0,4 2 0,-4-6 0,3 1 0,-3-4 0,4 0 0,-5 0 0,1-2 0,-4-2 0,0 2 0,0-6 0,-5 1 0,-3-1 0,0-2 0,0 2 0,-2-2 0,2-1 0,-2-1 0,-1 0 0,-1 0 0,1-4 0,-1 2 0,1-5 0,0 0 0,-6 1 0,-1 1 0</inkml:trace>
  <inkml:trace contextRef="#ctx0" brushRef="#br1" timeOffset="85">15795 7184 8076,'17'-7'0,"-3"2"0,5 5 0,-2-4 0,2 1 0,7-2 0,-3 1 0,2 3 0,-2-3 0,3-1 0,1 1 0,0-4 0,-4 4 0,-2-3 0,-2 3 0,-2-4 0,-6 5 0,1-6 0,-1 2 0</inkml:trace>
  <inkml:trace contextRef="#ctx0" brushRef="#br1" timeOffset="86">16286 7115 8255,'-4'-7'0,"1"-1"0,-3 5 0,3 0 0,1-4 0,-3 6 0,5-4 0,0 5 0,0 5 0,0 3 0,0 7 0,5-1 0,3 5 0,3-1 0,5 1 0,-4 2 0,4-2 0,0-1 0,-1 1 0,4-4-1,-3 4 1,-1-1-6,-4 1 1,1-1-2,-1-3 1,0-2-1,1 2 0,-4-2 0,-1-2 1,-3-1 0,4-2 0,-5 1 0,5-5 0,-4 3-4,3-3 6,-4 0 0,2-3 1,-5 3 0,1-3 0,3 3 2,-3-3 1,4-1 0,-5 0 0,0 0 0</inkml:trace>
  <inkml:trace contextRef="#ctx0" brushRef="#br1" timeOffset="87">16503 7172 8119,'0'-11'0,"0"-1"0,0 1 0,0 5 0,0 1 0,0 0 0,0 3 0,-1-3 0,-3 5 0,2 7 0,-6 4 0,0 2 0,-3 6 0,-2 0 0,-2 4 0,-2-1 0,-2 1 0,-1 4 0,5 0 0,-2-1 0,2-3 0,2-1 0,-2-3 0,6 1 0,2-5 0,3 0 0,-4-3 0,6-5 0,-2 1 0,3 0 0,1 3 0,-5 1 0,-2-1 0</inkml:trace>
  <inkml:trace contextRef="#ctx0" brushRef="#br1" timeOffset="88">16663 6921 8055,'0'-11'0,"0"4"0,0 2 0,0 5 0,0 5 0,0 3 0,0 8 0,0 7 0,0 1 0,0 7 0,4-1 0,0 5 0,-1-1 0,-3 0 0,0-4 0,0 1 0,0-4 0,0 3 0,0-3 0,0 3 0,0-4 0,0 0 0,0-2 0,0-1 0,0-4 0,0 0 0,0-5 0,0 1 0,0-6 0,0-1 0,0-4 0,0 3 0,0-4 0,0 2 0,0-5 0,0 0 0</inkml:trace>
  <inkml:trace contextRef="#ctx0" brushRef="#br1" timeOffset="89">16903 7149 8003,'0'-13'0,"0"1"0,0 3 0,0-2 0,0 4 0,0 2 0,0 5 0,-5 5 0,4 7 0,-3 7 0,-1 2 0,1 2 0,-1 0 0,1 0 0,3 0 0,-3 0 0,4-2 0,4-2 0,-2 2 0,6-6 0,-1 0 0,5-4 0,-1 1 0,1-1 0,3-4 0,0-4 0,2-1 0,-2-2 0,-2 0 0,2 0 0,-1-2 0,1-1 0,-1-4 0,5-4 0,-5-2 0,1-2 0,-3 2 0,-5-2 0,2 1 0,-5-1 0,4 1 0,-5-5 0,0 4 0,-7-4 0,-2 3 0,-6-3 0,1 5 0,-1-1 0,-4 0 0,-3 4 0,1-2 0,-1 9 0,0 0 0,-4 4 0,0 0 0</inkml:trace>
  <inkml:trace contextRef="#ctx0" brushRef="#br1" timeOffset="90">16834 7264 8003,'12'0'0,"-1"0"0,2 0 0,2 0 0,-1 0 0,5 0 0,4 0 0,4 0 0,1-2 0,-2-1 0,-6 1 0,3-1 0,-4 0 0,0-1 0,-2 3 0,-6-3 0,-4 8 0,-2 2 0</inkml:trace>
  <inkml:trace contextRef="#ctx0" brushRef="#br1" timeOffset="91">17565 6476 7991,'0'-7'0,"0"1"0,0 2 0,0 3 0,0-4 0,0 5 2,-5 0 1,-1 0-3,-6 5 1,1 2-1,0 9 0,0-2 0,4 5 0,-3 0 0,2 4 0,-2 4 0,-1 4 0,-1 1 0,1-2 0,-1 6 0,1-6 0,3 9 0,1-4 0,3-1 0,-4 0 0,6-2 0,-2 6 0,3-6 0,1-2 0,0-3 0,0 3 0,0-3 0,0 3 0,3-4 0,1 0 0,5-5 0,-1-2 0,2 0 0,1 4 0,1-4 0,-1 0 0,-3-5 0,-1 1 0,1-1 0,3 1 0,1-3 0,-1-1 0,-3 0 0,-1-3 0,-3-3 0,4-1 0,-6 2 0,9-5 0,-5 5 0,0-6 0,4 0 0,-3 0 0</inkml:trace>
  <inkml:trace contextRef="#ctx0" brushRef="#br1" timeOffset="92">17702 7024 7968,'0'-18'0,"-1"-2"0,-3 5 0,3 3 0,-3 4 0,8 6 0,-3-3 0,4 5 0,0 1 0,3 3 0,-2 4 0,2 7 0,0-1 0,3 5 0,0 0 0,1 4 0,-1 0 0,1-1 0,-1 0 0,1-3 0,0 1 0,3-5 0,-2 5 0,2-5 0,-2 0 0,-2-4 0,1 1 0,-1-1 0,-3-3 0,0-1 0,-5 0 0,5 0 0,-5 4 0,2-10 0,0 9 0,1-4 0</inkml:trace>
  <inkml:trace contextRef="#ctx0" brushRef="#br1" timeOffset="93">17976 7047 7833,'-6'-12'3,"2"1"0,3-1 2,1 1 0,1 0 2,3-1-1,-3 6 2,4 1-6,-5 5 0,-1 1-2,-3 3 1,-2 7-1,-5 8 0,-6 7 0,-2 0 0,1 2 0,-1-1 0,0-3 0,-4 3 0,2-3 0,2-1 0,-2-2 0,6-2 0,0-2 0,-1-1 0,-2 2 0</inkml:trace>
  <inkml:trace contextRef="#ctx0" brushRef="#br1" timeOffset="94">18228 6613 8140,'0'-18'0,"0"1"0,0 6 0,0 0 0,0-1 0,0 6 0,0-4 0,0 8 0,0-1 0,0 6 0,0 9 0,0 7 0,5 4 0,2 3 0,0 7 0,0 5 0,-3 4 0,4-4 0,-6 5 0,2-1 0,1-2 0,-1-2 0,4 1 0,-5-1 0,1 0 0,-4-3 0,4-2 0,0-3 0,0-2-1,-4-5 1,3 0-6,1-1 1,0-4 0,-4-3 1,0-2-3,0-1 5,0-1 1,0 0-2,0 1 2,0-6 1,0 0-2,0-2 2,0-2 0,0 3 0,0-5 0,0-5 0,0-2 0</inkml:trace>
  <inkml:trace contextRef="#ctx0" brushRef="#br1" timeOffset="95">18570 6818 7987,'0'-18'0,"0"3"0,0 3 0,0 0 0,5 6 0,-3 1 0,3 5 0,-5 0 0,0 9 0,0 2 0,0 9 0,0 3 0,0 1 0,0 7 0,0-1 0,0 4 0,0-1 0,0-2 0,0 2 0,0-3 0,1 0 0,3 0 0,-3-5 0,3 2 0,-2-7 0,2-1 0,-2-5 0,1 2 0,2-4 0,-1 0 0,0-5 0,-4 1 0,5-6 0,-4 9 0,4-10 0,-15 4 0,-2-5 0</inkml:trace>
  <inkml:trace contextRef="#ctx0" brushRef="#br1" timeOffset="96">18719 6567 8067,'0'-11'0,"0"-1"0,0 1 0,5 4 0,2 4 0,4 1 0,0 2 0,0 0 0,1 7 0,-1 4 0,6 3 0,2 9 0,2-2 0,2 10 0,-1-4 0,-3 3 0,1 2 0,-5 6 0,1-3 0,-5 3 0,0-2 0,1-2 0,-2 0 0,-2 1 0,1-1 0,-6 0 0,1-3 0,-4-1 0,1-4 0,3 0 0,-2 2-1,1-1 1,-1-4-4,-2-4 0,-4-4-1,0 4 1,-4-5 1,5 1 0,-6 2 0,1-2 0,-2-1-1,-2-7 4,6 4 0,-4-5 0,4 5 0</inkml:trace>
  <inkml:trace contextRef="#ctx0" brushRef="#br1" timeOffset="97">19290 6944 7872,'5'-12'2,"-3"1"1,6 0 0,3 3-2,5 0 1,3 6-2,-4-2 0,0 3 0,-3 1 0,-1 0 0,0 0 0,2 0 0,2 0 0,-2 0 0,2 0 0,-2 0 0,-2 0 0,1 5 0,-1 1 0,-4 6 0,-2-1 0</inkml:trace>
  <inkml:trace contextRef="#ctx0" brushRef="#br1" timeOffset="98">19301 7127 7920,'12'0'0,"0"0"0,4 0 0,-4-4 0,4 0 0,-3 0 0,3 4 0,1-1 0,6-3 0,0 2 0,0-6 0,4 4 0,-1-3 0,-4-1 0,-6-3 0</inkml:trace>
  <inkml:trace contextRef="#ctx0" brushRef="#br1" timeOffset="99">20329 6476 7901,'-6'-8'0,"2"0"0,-2 6 0,4-3 0,-3 5 0,5 1 0,0 3 0,0 2 0,0 6 0,0 4 0,0 3 0,0 3 0,0 1 0,4 3 0,0 1 0,4 1 0,-5-2 0,5-1 0,-4 1 0,3-3 0,-3-4 0,4 1 0,-4-4 0,1-1 0,-2-4 0,-1 1 0,2-1 0,-3-5 0,-1 5 0,0-5 0</inkml:trace>
  <inkml:trace contextRef="#ctx0" brushRef="#br1" timeOffset="100">19952 6944 7933,'0'-6'13,"2"0"-12,1 6 0,4 0 1,4 0 1,2 0-2,2 0 0,8 0-1,7 0 0,5 0 0,3 0 0,11 0 0,8 0 0,8 0-209,0 0 0,-32 0 1,1-1 208,0-1 0,0 0 0,3 1 0,-1 0 0,0-3 0,0 0 0,-1 2 0,-1 0 0,-2-1 0,0-1 0,31 0 0,-3-4 0,4 5 0,-11-5 0,0 4 0,-7-3 0,-1 4-36,-4-1 1,-1 2 35,-6-2 0,-5 3 0,-2-3 0,-7 3 0,-1 1 0,-5 0 0,3 0 155,-11 0 1,-1 5 0,-5 1-1</inkml:trace>
  <inkml:trace contextRef="#ctx0" brushRef="#br1" timeOffset="101">20204 7287 8008,'-7'5'0,"2"-4"0,5 9 0,0-4 0,0 6 0,0 3 0,0 0 0,0 6 0,0-2 0,1-2 0,3 2 0,1 2 0,3 5 0,2-2 0,-2 3 0,3-3 0,4-1 0,-2 0 0,2 0 0,2 0 0,-2-1 0,0-3 0,-3 0 0,-5-5 0,1 2 0,-6 0 0,2-1 0,1-3 0,-1-5 0,0 1 0,-5 0 0,-3-1 0,-3-4 0,-4 2 0,0-5 0,-1-4 0,1 0 0,-1-6 0,1-1 0,-1-2 0,1-6 0,3 4 0,1-4 0,0-5 0,0-7 0,2 1 0,5-5 0,1 1 0,3-12 0,7 6 0,8-10 0,8 7-178,3-2 1,3 5 177,2 10 0,3 3 0,0 8 0,4 3 0,-4 4 0,5 6 0,-1 2 0,2 3 0,2 1 0,0 0 0,-1 0 0,1 4 0,0-1 0,-2 5 0,-2-4 0,-3 0 0,-5-4 0,-1 0 0,-2 0 0,1 0 0,-6 0 0,0-2 0,-7-2 0,1 3 0,-5-3 0,0-2 0,-7 5 355,0-3-355,-6 3 0,-2 1 0,-11 0 0,-7 0 0</inkml:trace>
  <inkml:trace contextRef="#ctx0" brushRef="#br1" timeOffset="102">20489 7481 7969,'-5'-7'0,"4"-3"0,-4 9 0,5-4 0,1 1 0,3 0 0,-2-1 0,6 1 0,-1 3 0,5-3 0,-1 2 0,1-2 0,-1 3 0,1-3 0,-1 3 0,0 1 0,1 0 0,-1 0 0,-1 1 0,-2 3 0,1-2 0,-5 6 0,1-1 0,-1 5 0,-3 1 0,3 2 0,-4 1 0,-4 3 0,-2 3 0,-6-3 0,1 2 0,-1 2 0,0 0 0,-4 0 0,4-1 0,-4-3 0,4 1 0,0-5 0,5 0 0,-1-3 0,6-1 0,-2 1 0,2-6 0,2 4 0,6-9 0,1 3 0,8-4 0,4-4 0,-1 3 0,1-3 0,-4-1 0,4 1 0,-1-3 0,1 3 0,2-1 0,-6 1 0,0 3 0,-4-6 0,1 4 0,-6 1 0,-1-3 0</inkml:trace>
  <inkml:trace contextRef="#ctx0" brushRef="#br1" timeOffset="103">20843 7446 7969,'0'-11'0,"0"5"0,0-5 0,4 11 0,0 0 0,-1 2 0,-3 5 0,2 1 0,2 3 0,-2 2 0,6 2 0,-6-1 0,2 5 0,1 2 0,-1 5 0,1-2 0,-1 3 0,-3-2 0,3 2 0,-3-7 0,-1 3 0,0-4 0,0 0 0,0-2 0,0-6 0,0 1 0,0-1 0,0-3 0,0-1 0,5-4 0,2 2 0,-1-5 0,4 0 0,-4 0 0</inkml:trace>
  <inkml:trace contextRef="#ctx0" brushRef="#br1" timeOffset="104">21060 7492 7969,'0'-14'0,"0"3"0,0 2 0,0-3 0,1 6 0,3 2 0,-3 3 0,6 2 0,-3 3 0,-3 2 0,3 6 0,1 3 0,-1 0 0,1 9 0,-2-1 0,0 4 0,5 0 0,-5-3 0,5 2 0,-5-2 0,0-1 0,2-1 0,-1-3 0,0 1 0,-4-5 0,4 1 0,0-5 0,-1-3 0,-3-1 0,0-4 0,0 2 0,0-5 0,-5 0 0,-1 0 0</inkml:trace>
  <inkml:trace contextRef="#ctx0" brushRef="#br1" timeOffset="105">20695 7389 7953,'17'-11'0,"6"5"0,0 2 0,10 2 0,9 2 0,-1-1 0,0-3 0,1 3 0,4-3 0,0-1 0,-1 1 0,-4-3 0,-3 3 0,-2 0 0,-2 4 0,-10 0 0,8-5 0,-8-1 0</inkml:trace>
  <inkml:trace contextRef="#ctx0" brushRef="#br1" timeOffset="106">21745 6818 7965,'-11'0'0,"-1"0"0,5 0 0,-1 0 0,6 2 0,-2 1 0,3-1 0,1 8 0,3-4 0,1 6 0,9-5 0,-2 1 0,7-4 0,-3 3 0,7-3 0,1 4 0,1-6 0,6 2 0,1-3 0,3-1 0,0 0 0,1 0 0,-5-4 0,0 1 0,-4-6 0,1 1 0,-5 2 0,-3-2 0,-2 2 0,-6-2 0,-4-2 0,-2 4 0,-5-6 0,-2 2 0,-1 2 0,-5-2 0,-7 3 0,1-3 0,-5-2 0,0 6 0,-4 2 0,-4-1 0,1 1 0,-6 2 0,1 5 0,-5 4 0,-2 4 0,0 4 0,3 1 0,5 4 0,-1-1 0,2 4 0,-1 3-506,2-1 506,10 2 0,7 1 0,7 3 0,3-2 0,1 1 0,10 0 0,5 0 0,10-6 0,6-5 0,6-9 0,1 2 0,4-8 0,-4-1 0,0-1 0,-4-2 0,-1 0 0,-3 0 0,-3-4 253,-8 0 0,1-1-253,-4 1 0,-1 3 0,-9-9 0,-1 3 0</inkml:trace>
  <inkml:trace contextRef="#ctx0" brushRef="#br1" timeOffset="107">22373 6578 7965,'-10'-1'0,"3"-3"0,2 3 0,6-5 0,3 2 0,-2 3 0,6-3 0,-1 3 0,5 1 0,1 0 0,2 0 0,-2-4 0,2 0 0,-3 0 0,0 4 0,-1 0 0,1 0 0,-6 0 0,4 0 0,-9 0 0,5 0 0,-1 5 0,1 2 0</inkml:trace>
  <inkml:trace contextRef="#ctx0" brushRef="#br1" timeOffset="108">23002 6087 7965,'0'-7'0,"0"-1"0,0 4 0,0-3 0,0 4 0,0-3 0,0 2 0,-2 3 0,-1-3 0,-4 3 0,-4 1 0,-1 0 0,0 1 0,-4 3 0,4 3 0,-3 9 0,-2 3 0,2 7 0,-4 0 0,4 4 0,-2 2 0,2 6 0,2-3 0,-2 3 0,2-6 0,2-1 0,3-1 0,1 4 0,4-3 0,-1-1 0,3-4 0,1 0 0,0-2 0,0-1 0,6-4 0,6 0 0,-1-5 0,4 2 0,2-4 0,-2 0 0,4-2 0,-4-3 0,4 0 0,-3-3 0,-1-3 0,-4 4 0,1-5 0,-6 0 0,-1 0 0,0 5 0,2 1 0</inkml:trace>
  <inkml:trace contextRef="#ctx0" brushRef="#br1" timeOffset="109">22967 6419 7965,'0'-12'0,"0"1"0,0 4 0,5 2 0,-3 5 0,4 0 0,-2 0 0,1 2 0,3 1 0,2 1 0,-3 8 0,3-4 0,2 8 0,-1 0 0,1-1 0,-1 4 0,1-3 0,0 4 0,3-1 0,-2-1 0,2 1 0,2-5 0,-2 1 0,4-6 0,-4-2 0,1-3 0,-5 4 0,-3-6 0,-1 2 0,1 3 0,3-1 0</inkml:trace>
  <inkml:trace contextRef="#ctx0" brushRef="#br1" timeOffset="110">23162 6407 7965,'0'-11'0,"0"3"0,0 0 0,0 5 0,0-5 0,5 5 0,-4-2 0,-1 16 0,-6 1 0,-6 11 0,-3 0 0,0 0 0,-6 0 0,2-1 0,3 1 0,1 0 0,-1-1 0,5-3 0,-2 1 0,9-5 0,-4 1 0,1-5 0</inkml:trace>
  <inkml:trace contextRef="#ctx0" brushRef="#br1" timeOffset="111">23310 6476 7965,'11'0'0,"1"0"0,-5 0 0,1 0 0,0 0 0,3 0 0,1 0 0,-1 0 0,0 0 0,1 0 0,-1-4 0,1 0 0,-1 0 0,0 4 0,1-4 0,-1 1 0,1-6 0,-1 2 0</inkml:trace>
  <inkml:trace contextRef="#ctx0" brushRef="#br1" timeOffset="112">23618 6281 7965,'0'-11'0,"5"5"0,-3 1 0,3 5 0,0 0 0,-4 5 0,3 2 0,-3 7 0,-1 2 0,0 4 0,0-1 0,0 2 0,0 2 0,0 1 0,0 3 0,1-3 0,3 3 0,-2-3 0,1-1 0,2 0 0,-1-1 0,5-3 0,-1 0 0,2-5 0,1 3 0,1-6 0,-5-3 0,1 0 0,-4-6 0,3 2 0,-4-3 0,2-1 0</inkml:trace>
  <inkml:trace contextRef="#ctx0" brushRef="#br1" timeOffset="113">23675 6110 7965,'7'-11'0,"-2"-1"0,-5 1 0,0-1 0,0 6 0,1-3 0,3 5 0,-3 1 0,4 4 0,-5 3 0,4 2 0,0 5 0,6 6 0,1 2 0,1 4 0,3 4 0,-1-2 0,1 5 0,-1 1 0,5 3 0,-5-3 0,1-1 0,-2 0 0,-1 5 0,-1-1 0,0 0 0,-4-3 0,-3-1 0,-3-3 0,-1 3 0,0-6 0,0-1 0,0 0 0,0-4 0,-1-2 0,-3-2 0,-3-3 0,-4 0 0</inkml:trace>
  <inkml:trace contextRef="#ctx0" brushRef="#br1" timeOffset="114">23847 6076 7965,'0'-18'0,"1"2"0,3 4 0,3 2 0,9 2 0,0 0 0,3 4 0,2-4 0,-6 4 0,0-1 0,-4 1 0,1 3 0,-1-4 0,1 5 0,-6 0 0,0 0 0,-2 0 0,-3 0 0,4 5 0,-5 3 0,-1 2 0,-3 1 0,-1 2 0,-2 2 0,-3-1 0,2 5 0,-1-3 0,1 3 0,2-5 0,2 1 0,3-3 0,-3 0 0,3-1 0,6 1 0,1-6 0,6-2 0,-1-3 0,1-1 0,-1 0 0,0 0 0,1 0 0,-1 0 0,1 0 0,-5 0 0,1 0 0,0 0 0,3 0 0,-5 0 0,-1 0 0</inkml:trace>
  <inkml:trace contextRef="#ctx0" brushRef="#br1" timeOffset="115">24361 6042 7965,'0'-7'0,"0"-3"0,-2 9 0,-1-3 0,1 3 0,-4 1 0,2 0 0,3 1 0,-3 3 0,-2 7 0,-2 8 0,-1 4 0,2 4 0,-3 2 0,2 5 0,-2 2 0,-2 2 0,1-1 0,-1 5 0,-3-4 0,0 3 0,0 0 0,3 1 0,5-1 0,-1-3 0,1-8 0,-5 1 0,6-6 0,2-2 0,-1-2 0,1-2 0,0-2 0,4-6 0,0-3 0,0 0 0,0-6 0,-5 8 0,-1-3 0</inkml:trace>
  <inkml:trace contextRef="#ctx0" brushRef="#br1" timeOffset="116">24372 6361 7965,'0'-11'0,"4"3"0,0 1 0,8 0 0,0 0 0,1 0 0,-6 4 0,3 1 0,-3-3 0,4 5 0,0 0 0,1 0 0,-4 0 0,-1 0 0,-3 2 0,4 1 0,-6 4 0,2 4 0,-3 2 0,-1 2 0,0-1 0,0 5 0,-5 0 0,-3 4 0,-3 4 0,-4-1 0,1 2 0,-5-1 0,4-3 0,-4 3 0,5-5 0,-2-3 0,8 2 0,0-6 0,5 0 0,0-3 0,1-1 0,4-1 0,1-2 0,4 1 0,4-5 0,1-1 0,-1-3 0,4 0 0,0 0 0,4 0 0,-3 0 0,3 0 0,-4 0 0,4 0 0,-4 0 0,0 0 0,-3 0 0,-5 0 0,1 0 0,-5 0 0,2 0 0,-15 0 0,-3 0 0</inkml:trace>
  <inkml:trace contextRef="#ctx0" brushRef="#br1" timeOffset="117">1811 11578 8273,'-5'-6'0,"2"-1"0,-5 3 0,6 3 0,-8-9 0,8 8 0,-1-6 0,-4 5 0,5-6 0,-6 6 0,6-1 0,-3 4 0,-1 0 0,5 0 0,-5 0 0,2 0 0,3 1 0,-3 3 0,3 4 0,1 7 0,-4 3 0,0 4 0,0 2 0,4 3 0,0 1 0,0 3 0,0 2 0,0-3 0,0-1 0,0 2 0,4-1 0,0 4 0,5 1 0,-2-1 0,0-4 0,0 1 0,0-2 0,0 1 0,2 2 0,-5-5 0,4-1 0,-5-3 0,1-4-1,-4 0 1,0-1-6,0 1 1,0 1-1,0-4 1,-1-1 1,-3-4 1,2 5 0,-6-1 1,4-4 1,-3-3 1,-1-1 0,-3 5 0,-6-1 0,-1 1 0</inkml:trace>
  <inkml:trace contextRef="#ctx0" brushRef="#br1" timeOffset="118">1514 12160 8145,'0'-6'0,"1"1"0,3 5 0,-2 0 0,6 0 0,1 0 0,6 0 0,3 0 0,5 0 0,5 0 0,2 0 0,4-1 0,4-3 0,-2-1 0,2-3 0,-4-2 0,-3 2 0,-3 0 0,-6 0 0,-4-1 0,-3 5 0,-2 0 0,-7-1 0,0-1 0</inkml:trace>
  <inkml:trace contextRef="#ctx0" brushRef="#br1" timeOffset="119">2142 12206 8150,'0'-6'0,"0"-4"0,-5 8 0,4-3 0,-5 0 0,5 4 0,-3-3 0,3 3 0,-8 2 0,5 3 0,-4 2 0,2 9 0,-1 1 0,-3 3 0,2-4 0,-1 5 0,2-1 0,-2 4 0,5 4 0,-5-2 0,1 6 0,3-6 0,1 2 0,3 1 0,1-2 0,0 1 0,0-4 0,0 0 0,0-1 0,4-3 0,0 0 0,3-5 0,-3 2 0,9-5 0,-2-3 0,5-2 0,-1-2 0,-1-3 0,5 3 0,0-4 0,4-4 0,3-2 0,1-6 0,0 1 0,-1-2 0,1-2 0,0-3 0,-6-3 0,-2 2 0,2-3 0,-6 3 0,-1-3 0,-7 0 0,0-1 0,-4 0 0,-3 0 0,0 0 0,-5 0 0,-6 1 0,-2-4 0,-2 3 0,2-2 0,-8 12 0,3-6 0,-5 8 0,0-2 0,0 9 0,1 1 0,-1 3 0,0 0 0,0 0 0,4 5 0,0 2 0,5 3 0,-1 2 0,-3 4 0,0 2 0</inkml:trace>
  <inkml:trace contextRef="#ctx0" brushRef="#br1" timeOffset="120">2005 12526 8072,'-5'-6'0,"3"-5"0,-3 9 0,5-6 0,2 6 0,1-2 0,-1-2 0,8 4 0,-5-4 0,3 2 0,2 3 0,-4-9 0,11 8 0,2-1 0,2-2 0,2 1 0,0-4 0,0 4 0,1 1 0,2 3 0,-1 0 0,1 0 0,-5 0 0,-2 0 0,-5 0 0,1 0 0,-3 0 0,5 0 0,1 0 0</inkml:trace>
  <inkml:trace contextRef="#ctx0" brushRef="#br1" timeOffset="121">2622 12103 8086,'0'-11'0,"0"-1"0,0 1 0,-2 5 0,-2 2 0,3 3 0,-4 1 0,4 0 0,-3 0 0,3 5 0,-3 2 0,-1 5 0,1 3 0,0 4 0,4 8 0,0-2 0,0 5 0,0 1 0,0 3 0,0 4 0,0 0 0,0 2 0,0-2 0,0-1 0,0 4 0,0-4 0,0 1 0,0-2 0,0-2 0,0-5 0,0-2 0,0-3 0,0-1 0,0-5 0,0-2 0,5-4 0,-3-1 0,3 0 0,-5-4 0,0 3 0,5-9 0,-4 9 0,4-8 0,-5 3 0,0-5 0,-5-5 0,-1-2 0</inkml:trace>
  <inkml:trace contextRef="#ctx0" brushRef="#br1" timeOffset="122">2827 12400 7946,'0'-6'6,"-5"1"1,4 4-2,-3-3-3,3 2 0,1-4 2,0 2 0,0 3-3,0-4 1,0 4 1,0-3 0,0 3-1,0-4-2,0 5 1,0 5-1,0 2 0,1 0 0,3 0 0,2 5 0,6 3 0,-1 1 0,0 0 0,1-4 0,-1 4 0,4 1 0,1 2 0,-1-2 0,-4-2 0,3 2 0,-2-2 0,2 0 0,-7-4 0,2 1 0,-1-1 0,2-4 0,-4 3 0,2-8 0,-1 6 0,-4-6 0,7 9 0,-9-10 0,6 4 0,-3-5 0,-3 0 0,4 0 0,-5 0 0,-5 0 0,-1 0 0,-1 0 0,-8-5 0,2-1 0</inkml:trace>
  <inkml:trace contextRef="#ctx0" brushRef="#br1" timeOffset="123">3044 12366 8017,'0'-8'0,"0"1"0,0 4 0,0-3 0,0 2 0,0 3 0,0-4 0,0 5 0,-4 1 0,0 3 0,-1 2 0,2 6 0,0 0 0,-5 3 0,1 2 0,-5 2 0,-3 6 0,0-2 0,-5 3 0,1-4 0,-2 1 0,2 0 0,-1 0 0,5 0 0,0-5 0,3-3 0,2-2 0,2-2 0,3-3 0,5-1 0,0-4 0,5 1 0,3-8 0,2-3 0,2-4 0</inkml:trace>
  <inkml:trace contextRef="#ctx0" brushRef="#br1" timeOffset="124">3604 11612 8133,'0'-6'0,"0"-4"0,0 8 0,0-8 0,0 9 0,0-4 0,0 5 0,0 5 0,-4-2 0,0 4 0,-5 1 0,4 3 0,-2 1 0,-2 4 0,5 3 0,-5 3 0,1 1 0,2-1 0,-2 1 0,1 5 0,-5 3 0,5 0 0,-1 0 0,1 2 0,-5-3 0,4 3 0,1 2 0,4-5 0,0 0 0,1 1 0,2-2 0,2 0 0,1-2 0,0-4 0,4 0 0,1 2 0,4-6 0,-2 4 0,-3-8 0,3 4 0,-2-4 0,6 1 0,1-5 0,0 0 0,-3 1 0,-1-1 0,1 1 0,4-6 0,-3 4 0,3-5 0,-4 3-1,-1 2 1,1-5-2,-1 3 0,-3 1-1,-1-6 0,-3 2-3,4-1 2,-6-2-1,3 3 2,-5-5-2,0 0 5,-5 0 0,4 0 0,-8-2 0,5-1 0,1 1 0,3-3 0,0 5 0</inkml:trace>
  <inkml:trace contextRef="#ctx0" brushRef="#br1" timeOffset="125">4083 11772 8212,'0'-6'0,"0"1"0,0 5 0,0-5 0,0 3 0,0-3 0,0 5 0,-5 5 0,4-2 0,-3 4 0,3 1 0,1 4 0,0 0 0,0 3 0,0 3 0,0 5 0,0 1 0,0 3 0,0 2 0,0 5 0,-1 1 0,-3-1 0,3-1 0,-3-3 0,3 3 0,1-9 0,1 3 0,3-8 0,-3 3 0,4-8 0,-5 5 0,0-5 0,4 2 0,0-5 0,-1-3 0,-3 0 0,0-1 0,5 5 0,-3-6 0,3-1 0,-5-5 0,0 0 0,-5-5 0,-2-1 0</inkml:trace>
  <inkml:trace contextRef="#ctx0" brushRef="#br1" timeOffset="126">4517 11589 8286,'0'-7'0,"0"-1"0,0 6 0,0-3 0,0 5 0,0-6 0,0 5 0,0-4 0,0 6 0,0 3 0,0-1 0,0 4 0,0 6 0,0 6 0,0 3 0,0 0 0,-1 4 0,-3 4 0,3-3 0,-3 7 0,3-3 0,1-1 0,0 3 0,0-2 0,0 2-1,0 1 0,0 0-6,0 0 0,1 1-1,3-1 1,-1-4-1,4 1 0,-3-6 0,4 2 0,-5 1 0,5-2 1,-5 1 0,0-4 1,0-4 0,1 0 1,-3-5 0,3 1 0,-3-2 0,-1-2 0,0 1-1,0-1 3,0 1 0,0-1 1,0-5 1,0 1-2,0-4 2,0-1 0,-5 3 0,4-5 1,-4 0 0,5 0 0,0-5 0,0-2 0,0 1 0,0-4 0,0 4 0</inkml:trace>
  <inkml:trace contextRef="#ctx0" brushRef="#br1" timeOffset="127">4860 11932 8166,'-6'0'0,"1"0"0,5 0 0,3 5 0,1 3 0,5 6 0,-1 1 0,2 5 0,1-1 0,1 3 0,-1 1 0,1-2 0,-1-2 0,-3 2 0,-1-6 0,1 4 0,3-4 0,1 0 0,-1-3 0,0-1 0,1 1 0,-4-2 0,-1-3 0,1 2 0,3-5 0,1 4 0,-1-5 0,-3 2 0,-1-1 0,-4-2 0,3 3 0,-2-5 0,-3 0 0,4 0 0,-5 0 0,-5 0 0,-1 5 0,-6 1 0</inkml:trace>
  <inkml:trace contextRef="#ctx0" brushRef="#br1" timeOffset="128">5066 11966 8234,'0'-6'0,"0"-4"0,0 3 0,0 0 0,0-1 0,0 6 0,0-3 0,0 5 0,0 5 0,-4 1 0,0 5 0,-6 2 0,-2 2 0,0 2 0,-7 2 0,3 2 0,-3-2 0,4 7 0,-4 1 0,1-1 0,-1-3 0,-1 0 0,5 0 0,-4-4 0,4 0 0,3-5 0,5 1 0,4-2 0,-2-2 0,5 0 0,0-4 0,1-2 0,3-5 0,-3 0 0,9-5 0,-3-2 0</inkml:trace>
  <inkml:trace contextRef="#ctx0" brushRef="#br1" timeOffset="129">5271 11487 8147,'-11'-7'5,"-1"2"0,1 5 0,-1 0 1,5-4 4,-1 1-2,1-1-1,-5 4-1,6 0-1,-4 0-2,8 0-1,-3 0-1,5 5-1,0-4 0,5 9 0,1-7 0,1 4 0,3-3 0,-2 4 0,-2-4 0,2 3 0,-1-3 0,5 4 0,-1-2 0,1 2 0,-1 2 0,1-3 0,-1 4 0,6 0 0,-5 0 0,3 1 0,-2 4 0,2 2 0,1 5 0,-1 0 0,-3 1 0,4 3 0,-4 2 0,4 5 0,-4 0 0,0 0 0,-1 2 0,1 2 0,-2-5 0,-3 5 0,-2-5 0,1 6 0,-5-6 0,3-2 0,-3-3 0,-1-2 0,0 1 0,0 0 0,-1-8 0,-3 0 0,1-4-4,-4 4 1,3-5-2,-4 1 0,2 2 0,-2-2 1,-2 0-1,2-3 1,-2-1 1,-1-5 1,-1 5-2,1-4 1,5 3-1,-4-3 0,3 3 0,-4-9 3,-1 9 0,5-8 0,-1 1 1,6-1 0,-3-2 0,5 0 0,0 0 0</inkml:trace>
  <inkml:trace contextRef="#ctx0" brushRef="#br1" timeOffset="130">1868 13657 8033,'-5'-7'5,"3"-3"1,-3 8-1,5-6-3,-5 5 1,3-6 2,-6 6 0,6-1-1,-9-1 1,5 4 0,-5-5 1,-1 6-3,1 0 0,-1 4 0,1 0 1,3 5-1,1-1 1,3 2-1,-4 1 0,6 6-1,-2 2 1,3-2-2,1 2 0,0 4-1,0 4 0,0 5 0,0-3 0,5 5 0,2 0 0,0 4 0,0 1 0,0 2 0,0-3 0,3 1 0,-2-5 0,2-1 0,2-3 0,-5 2 0,1-5 0,-1-6 0,0 1 0,2-10 0,-5 4 0,-1-4 0,-3 0 0,0-1 0,0 1 0,0-5 0,0 1 0,-1-2 0,-3 2 0,-2 2 0,-6-4 0</inkml:trace>
  <inkml:trace contextRef="#ctx0" brushRef="#br1" timeOffset="131">1548 14228 8214,'6'-5'0,"1"3"0,-4-2 0,5 3 0,7 1 0,3 0 0,5 0 0,1 0 0,3 0 0,2-4 0,5 1 0,0-3 0,1 3 0,-5 0 0,1-4 0,-6 3 0,2-4 0,-7 6 0,-1-2 0,-5 1 0,1-1 0,-2-2 0,-2-5 0</inkml:trace>
  <inkml:trace contextRef="#ctx0" brushRef="#br1" timeOffset="132">2382 14056 7975,'-7'-5'0,"-3"4"0,8-4 0,-6 5 0,4 0 0,-3 0 0,3 0 0,-4 0 0,1 0 0,-5 0 0,5 4 0,-1-1 0,2 3 0,-2-3 1,-2 0 2,2 5 0,2-2 1,-2 1 0,2 4 0,-2-4 0,-1 5 0,6 3 0,-1-2-2,4 2 1,-4 1-2,0 0 1,-1 4-1,1-1-1,3 2 0,-3 2 0,3 0 0,1 0 0,0 2 0,0-2 0,1 1 0,3-8 0,2 3 0,6-4 0,-1 0 0,1-4 0,0 0 0,4-4 0,-2 2 0,5-5 0,0 0 0,3-4 0,1 0 0,0 0 0,0-5 0,0-2 0,-2-4 0,-2-1 0,0-3 0,-7 0 0,6-2 0,-7 2 0,-1-1 0,-2-3 0,-4-2 0,3 6 0,-4-1 0,1 0 0,-3 4 0,-6-10 0,1 6 0,-7-3 0,2 2 0,-9 4 0,3-2 0,-3 3 0,-5-5 0,0 6 0,4 3 0,0 0 0,1 6 0,-1-2 0,2 3 0,1 1 0,4 0 0,-4 0 0,9 0 0,-3 0 0,3 5 0,-4 1 0</inkml:trace>
  <inkml:trace contextRef="#ctx0" brushRef="#br1" timeOffset="133">2233 14365 8014,'-6'-2'0,"2"-1"0,3 1 0,1-3 0,0 5 0,5 0 0,2 0 0,0 0 0,0 0 0,1 0 0,3 0 0,1 0 0,-1 0 0,2 0 0,2 0 0,2 0 0,2 0 0,-1-4 0,-3 1 0,-1-2 0,5 1 0,-5 1 0,1-4 0,1 4 0,0-1 0,-5 3 0,-3 1 0,-1 0 0,0 0 0,-2 0 0,-5 0 0,5 0 0,1 0 0</inkml:trace>
  <inkml:trace contextRef="#ctx0" brushRef="#br1" timeOffset="134">2759 13976 7944,'0'-6'19,"0"-4"1,0 7-8,0-4-8,0 4 1,-2-2 2,-1 5-1,1 0-3,-3 0 0,5 0-3,0 5 0,0 3 0,0 7 0,0 3 0,0 5 0,0 1 0,0 2 0,0 5 0,0 7 0,-4-3 0,1 3 0,-1 2 0,4-2 0,0 1 0,0-1 0,0-6 0,0 2 0,0-7 0,0 0 0,4-7 0,-1-1 0,1-5 0,-4 1 0,4-6 0,0-1 0,0-1 0,-3 1 0,3-1 0,-3-4 0,4 2 0,-5-5 0,0 0 0,5 0 0,1 0 0</inkml:trace>
  <inkml:trace contextRef="#ctx0" brushRef="#br1" timeOffset="135">3021 14182 8160,'-6'0'0,"1"0"0,0 0 0,4 0 0,-5 0 0,6 0 0,2 5 0,2 3 0,-2 2 0,6 1 0,-1 1 0,5-1 0,-1 4 0,1 0 0,-5 1 0,1-5 0,-1 1 0,5-1 0,3 0 0,0 1 0,0-1 0,-3 1 0,-1-5 0,1 1 0,-2-4 0,-2 3 0,2-4 0,-4 7 0,4-7 0,-2 4 0,-3-4 0,-5 2 0,0 0 0,0-4 0,0 4 0,-5-5 0,-2 0 0</inkml:trace>
  <inkml:trace contextRef="#ctx0" brushRef="#br1" timeOffset="136">3215 14239 8142,'-5'-6'0,"4"-4"0,-4 3 0,5-4 0,-1 4 0,-3 4 0,3 0 0,-3-1 0,-2 3 0,-2-3 0,2 7 0,-2 1 0,-3 8 0,-5 0 0,-4 7 0,1 0 0,1 2 0,-1 2 0,4 4 0,-4-1 0,5 1 0,-1-4 0,3-4 0,5 0 0,-2-5 0,5 1 0,0-6 0,4-1 0,0-6 0,5 3 0,2-5 0</inkml:trace>
  <inkml:trace contextRef="#ctx0" brushRef="#br1" timeOffset="137">3844 13622 7980,'0'-6'26,"0"1"-22,0 5-3,-6 0 1,5 1-2,-3 3 1,-2-2-1,-2 6 0,2 0 0,-2 3 1,2 1 0,-1-1 0,-7 2 0,2 2 1,-2-1-1,3 5 1,-2 0-2,-2 4 0,2 3 0,-2 1 0,2 1 0,2-1 0,-1 2 0,1 5 0,1 0 0,2 1 0,-1-1 0,6 0 0,-1-5 0,4 4 0,0-7 0,0 4 0,0-4 0,5 1 0,1-4 0,6 0 0,-1-1 0,0-3 0,1 2 0,4-8 0,-3 3 0,2-4 0,3-1 0,-5 1 0,2-1 0,3-4 0,-6 3 0,5-9 0,-6 4 0,1-5 0,-5 4 0,1 0 0,0-1 0,3-3 0,-3 0 0,-1 0 0,-4 0 0,7 0 0,-9 0 0,4 0 0,-5-5 0,0-1 0</inkml:trace>
  <inkml:trace contextRef="#ctx0" brushRef="#br1" timeOffset="138">4083 13851 8065,'0'-12'0,"-1"5"0,-3-1 0,3 6 0,-4-9 0,0 10 0,-1-4 0,-6 5 0,1 0 0,1 5 0,2 3 0,-2 2 0,2 1 0,-2 1 0,-1-1 0,-1 6 0,1 2 0,1 2 0,2 2 0,-2 0 0,2 0 0,-1 5 0,2 2 0,2-1 0,5 2 0,0-5 0,0 5 0,1-7 0,3-1 0,6-2 0,5-5 0,2-1 0,-2-4 0,3-1 0,4-2 0,3-3 0,1-5 0,-2 0 0,3 0 0,2-5 0,0-6 0,1-3 0,-4-5 0,-2 5 0,-1-8 0,3 4 0,-4-5 0,2-3 0,-8-1 0,-1-1 0,-4 2 0,0 0 0,-4-4 0,-2 1 0,-5-2 0,-2-4 0,-6 4 0,0-4 0,-13 5 0,2 1 0,-8 3 0,-2 7 0,-5 3 0,-6 9 0,-1 3 0,1 4 0,2 4 0,4 7 0,3 8 0,5 1 0,7 0 0,7 1 0,2-3 0,4 5 0</inkml:trace>
  <inkml:trace contextRef="#ctx0" brushRef="#br1" timeOffset="139">4712 13577 8158,'-6'-7'10,"5"2"0,-5 5-6,2 0-1,3 0-3,-9 5 1,8 2-1,-1 4 0,1 4 0,2 0 0,0 5 0,0-5 0,2 5 0,1-1 0,0 3 0,5 1 0,-6 1 0,2 2 0,-2 0 0,2 4 0,-3-1 0,3 2 0,-2 2 0,-2-3 0,0-1 0,0 2 0,0-2 0,0 1 0,0 0 0,0-4 0,0-3 0,0 0 0,0 0 0,0-4 0,3 1 0,1-1 0,0 2 0,-4-6 0,0 0 0,0-4 0,0 1 0,0-1 0,0 1 0,0-1 0,0 0 0,1-3 0,3 0 0,-3-6 0,4 3 0,-5-5 0,0 0 0,5 0 0,-3-5 0,8-6 0,-4-7 0</inkml:trace>
  <inkml:trace contextRef="#ctx0" brushRef="#br1" timeOffset="140">4986 13942 8201,'0'-8'0,"0"1"0,0 4 0,0-2 0,0 0 0,0 4 0,0-5 0,0 2 0,0 2 0,3-1 0,1 6 0,4 4 0,-4 4 0,5 1 0,-2-1 0,3 6 0,2 2 0,0-2 0,4 2 0,-4 0 0,4 4 0,0-4 0,-1 0 0,2-3 0,-2 3 0,-2-4 0,2 4 0,-2-5 0,-2 1 0,0-2 0,1-2 0,-1 1 0,1-1 0,-1 0 0,-4-4-1,-2 3 1,-4-9-6,3 3 0,-3-3 2,4-1 3,-5 0 1,-5 0 0,4-5 0,-4-1 0</inkml:trace>
  <inkml:trace contextRef="#ctx0" brushRef="#br1" timeOffset="141">5271 13965 8031,'-5'-6'0,"4"-5"0,-4 9 1,5-6 5,0 6 0,-2-3 2,-1 5-3,1 0-3,-8 5-2,4 1 0,-2 7 0,1 2 0,-5-1 0,-3 5 0,-5 4 0,1 3 0,0 2 0,-4-1 0,6-3 0,-6 3 0,4-3 0,0-1 0,3-2 0,4-2 0,2 2 0,3-6 0,0 0 0,4-3 0,1-5 0,-1 1 0,1-6 0,2 3 0,5-5 0,2-5 0,4-1 0</inkml:trace>
  <inkml:trace contextRef="#ctx0" brushRef="#br1" timeOffset="142">5408 13531 8128,'0'-14'0,"0"3"0,0 2 0,0 1 0,0 0 0,0 6 0,0-8 0,0 8 0,0-3 0,-5 5 0,4 0 0,-4 2 0,5 1 0,0 4 0,0 4 0,0 1 0,5 3 0,2 0 0,5 4 0,3-4 0,4 6 0,8-2 0,-2 2 0,6 2 0,-6 0 0,2 0 0,-3 3 0,-1 1 0,-1 4 0,1-5 0,-4 5 0,0-5 0,-5 2 0,2-1 0,-9-3 0,3 9 0,-7-8 0,5 6 0,-6-5 0,2 5 0,-4-4-3,-4 3 0,-2-3-6,-6 3 1,0-4-7,-4 0 5,-1-2 4,-1 4 0,-4-5-5,3 0 6,-2 0 2,-2-6 1,0 1 1,0-3 1,0-2 0,0 4 0,1 0 0</inkml:trace>
  <inkml:trace contextRef="#ctx0" brushRef="#br1" timeOffset="157">6607 11772 8267,'7'-5'0,"-2"4"0,-5-4 0,0 5 0,0 5 0,0-3 0,0 6 0,-4 0 0,0 3 0,-3 2 0,3 2 0,-5-1 0,1 5 0,2 4 0,-2 3 0,1 2 0,-5-1 0,1-2 0,-1 6 0,1-6 0,0 2 0,-2-3 0,-2-1 0,-2-4 0,-2 0 0,-2-4 0,2 4 0,-3-5 0,-1 1 0,0-6 0,0-1 0,1-4 0,-1 3 0,0-4 0,0 2 0,0-5 0,6-5 0,-5-2 0,9-4 0,-3 0 0,4-1 0,5-3 0,-1 0 0,6-6 0,-2 2 0,2-2 0,2-2 0,0 1 0,0 3 0,6 2 0,1 1 0,0 7 0,0-2 0,1 6 0,3-3 0,6 6 0,-3-3 0,5 5 0,0 5 0,4-3 0,-1 6 0,6 0 0,3 3 0,2 4 0,1 0 0,-1 4 0,-3-3 0,1-1 0,-8-4 0,7 1 0,-11-1 0,8 1 0,-8-1 0,2-5 0,-8 4 0,7-8 0,-4 2 0,-1 1 0,-4-2 0,-3 1 0,0-4 0,-5 0 0,5 0 0,-5 0 0,2 0 0,0 0 0,1 0 0</inkml:trace>
  <inkml:trace contextRef="#ctx0" brushRef="#br1" timeOffset="158">6710 13782 8074,'-5'-6'0,"-1"1"0,-6 5 0,1 0 0,0 0 0,-2 0 0,-2 0 0,1 1 0,-5 3 0,3 2 0,-3 6 0,2-1 0,-2 0 0,-3 5 0,3-1 0,1 4 0,-1-4 0,5 4 0,-1-4 0,1 4 0,-1-3 0,2 3 0,-2-4 0,-2 0 0,2-3 0,-1 3 0,0 0 0,4 0 0,-10-3 0,3-1 0,-2-3 0,-2-1 0,5 1 0,-2 0 0,4-1 0,1-4 0,4 1 0,-1-3 0,2-6 0,3-3 0,1-2 0,6-1 0,0-1 0,2-4 0,2-3 0,3-3 0,8-1 0,-2 0 0,9 4 0,-3 0 0,2 5 0,2-1 0,-1 4 0,-3 3 0,2 3 0,-8 0 0,5 4 0,-3-3 0,-2 8 0,4 2 0,-1 5 0,-4 6 0,5-4 0,-1 8 0,-2-7 0,5 5 0,-3 0 0,3 4 0,-5-4 0,1 0 0,-1-5 0,1 1 0,1-2 0,4-2 0,1 0 0,-2-4 0,-2-2 0,4 0 0,-4-3 0,2 1 0,-3-1 0,-1-2 0,1 0 0,-1 0 0,-4-2 0,1-1 0,-2 0 0,-3-5 0,2 5 0,-5-5 0,4 4 0,-4-3 0,-1 4 0,-3-2 0,-5 0 0,-1 4 0,-5-3 0,-6 13 0,-1 3 0</inkml:trace>
  <inkml:trace contextRef="#ctx0" brushRef="#br1" timeOffset="159">7932 11544 8320,'-1'-10'0,"-3"2"0,2-2 0,-6 2 0,4-1 0,-3 2 0,4-3 0,-1 2 0,-1 2 0,1-2 0,-1 4 0,1-3 0,3 4 0,-4-7 0,0 9 0,4-5 0,-9 6 0,8 2 0,-1 2 0,0 3 0,-1 8 0,3 3 0,-3 5 0,3 9 0,1 2 0,0 8 0,0 0 0,4 1 0,-1-1 0,5 2 0,-4-2 0,5-3 0,-2-1 0,0 1 0,0-5-504,1 3 504,-2-8 0,4 0-1,-2-2 0,-2-7-8,2-1 1,-5-4-2,0 4 1,-1-5 2,-2 1 1,0-2 0,0-1 1,-2-1-1,-1 0 255,-4-4 1,-4 3-254,-1-3 2,-4-1 2,3 4 0,-13-4 0,1 5 0</inkml:trace>
  <inkml:trace contextRef="#ctx0" brushRef="#br1" timeOffset="160">7658 12126 8233,'12'-11'0,"-1"4"0,-3-1 0,-1 4 0,2-4 0,6 4 0,-1-1 0,5 1 0,2 3 0,5-3 0,-2-2 0,9 5 0,-5-6 0,3 4 0,2 1 0,-3-2 0,-2 2 0,-1-2 0,-1 3 0,-3-3 0,1 3 0,-8 1 0,-1 0 0,-4 0 0</inkml:trace>
  <inkml:trace contextRef="#ctx0" brushRef="#br1" timeOffset="161">8366 12138 8188,'0'-7'0,"0"2"0,0 0 0,0 4 0,0-4 0,0 5 0,0 5 0,0-3 0,0 6 0,0 0 0,0 3 0,0 4 0,0 0 0,5 6 0,3-2 0,2 2 0,1 2 0,1-1 0,-1-3 0,2 2 0,2-2 0,-2 3 0,2 1 0,2-5 0,-2-3 0,4 1 0,-4 0 0,0-1 0,-3-4 0,-1-3 0,1-1 0,-1 1 0,-3 0 0,-1-1 0,-4-4 0,7 7-1,-9-9-5,4 4 1,-5-5 3,0 0 2,-5 0 0,-1 0 0,-6 0 0</inkml:trace>
  <inkml:trace contextRef="#ctx0" brushRef="#br1" timeOffset="162">8595 12195 8171,'0'-7'0,"0"-3"0,0 8 0,0-6 0,0 4 0,0-3 0,0 4 0,0-2 0,0 5 0,0 5 0,-2 1 0,-1 6 0,-5 4 0,-7 3 0,0 4 0,-8 4 0,1 2 0,-8 5 0,4 1 0,0-1 0,1-1 0,3-3 0,4-2 0,3-5 0,3-5 0,5-3 0,2-2 0,5-2 0,0-5 0,10 0 0,2-6 0</inkml:trace>
  <inkml:trace contextRef="#ctx0" brushRef="#br1" timeOffset="163">8857 12092 8261,'2'-10'0,"1"2"0,-1-2 0,1 2 0,-1 2 0,-2-2 0,0 5 0,0-5 0,0 5 0,0-2 0,0 5 0,0 5 0,1 7 0,3 7 0,-3 4 0,3 3 0,1 7 0,-1 5 0,0 4 0,-4-4 0,0 4 0,0-4 0,0 4 0,0-4 0,0-1 0,0-6 0,0 0 0,0-4 0,0-2 0,0-6 0,0 2-2,0-6 0,0-4-10,0-3 3,5 0 6,-4-2 1,5 3-2,-2-5 3,-3-1 1,4-8 0,1-1 0,0-5 0</inkml:trace>
  <inkml:trace contextRef="#ctx0" brushRef="#br1" timeOffset="164">9246 12160 8187,'0'-11'0,"0"0"0,0 3 0,0 0 0,0 6 0,0-8 0,0 8 0,-5-3 0,-2 7 0,-4 1 0,-1 5 0,1 7 0,0-1 0,-1 5 0,-1 4 0,-2 4 0,3 4 0,-4 0 0,7 1 0,2-2 0,4 3 0,-1-2 0,3-4 0,1 0 0,3-3 0,4-1 0,1-5 0,7-3 0,3-4 0,1-3 0,-1-3 0,1-5 0,0 0 0,4 0 0,1-5 0,2-3 0,-3-5 0,0-3 0,0-3 0,-4 4 0,-3-5 0,6 2 0,-13-1 0,2 0 0,-7 5 0,5-6 0,-5 4 0,0 1 0,-9 0 0,-3 0 0,-3-1 0,-5 5 0,2 1 0,-5 2 0,0-1 0,-4 6 0,1-1 0,-1 4 0,5 0 0,1 0 0,1 5 0,-2 1 0</inkml:trace>
  <inkml:trace contextRef="#ctx0" brushRef="#br1" timeOffset="165">9063 12412 8187,'15'-2'0,"0"-1"0,6 1 0,-2-1 0,0 0 0,4-1 0,-3 3 0,8-4 0,-4 4 0,3-3 0,-3 2 0,4-3 0,-6 5 0,-4-5 0,4 4 0,-10-4 0,5 5 0,-6 0 0</inkml:trace>
  <inkml:trace contextRef="#ctx0" brushRef="#br1" timeOffset="166">9954 11292 8290,'0'-6'0,"0"0"0,0 2 0,0 3 0,0-4 0,0 5 0,-5 0 0,3 0 0,-8 5 0,3 2 0,0 3 0,0 2 0,-1 4 0,-3 3 0,-5 9 0,1 7 0,-4 5 0,4 10 0,-5 3-331,1 8 1,2-3 330,2 3 0,2-2 0,2-2 0,1-2 0,2-1 0,3-5-17,5-7 1,5 1 11,3-5 1,2 0-8,1-3 1,1-6-1,-1-2 1,2-3 0,2-2 0,-6 0 0,2-3 1,-1-2-4,6-6 665,-9 0-657,8-4 0,-8 2 31,4-6-31,6 1 2,-5-4 0,5 0-1,-6 0 1,1 0 0,-1 0 1,1 0 0,-1 0 1,0-1 0,1-3 1,-6 3 1,-1-4 0,0 5 0,-3-5 0,3-2 0</inkml:trace>
  <inkml:trace contextRef="#ctx0" brushRef="#br1" timeOffset="167">10308 11795 8132,'-1'-8'0,"-3"1"0,1 4 0,-4-1 0,3-1 0,-4 1 0,6 1 0,-5-1 0,3 0 0,3 0 0,-4 4 0,5 0 0,0 7 0,0 4 0,1 6 0,3 5 0,3 5 0,4 0 0,2 4 0,2 0 0,-2 2 0,2 1 0,1-3 0,-1-1 0,2-5 0,-2 2 0,-2-7 0,2-1 0,-2-5 0,-2 2 0,-1-8 0,-2 0 0,2-4 0,-2 3 0,-3-4 0,5 2 0,-9-5 0,4 0 0,-5 0 0,-5 0 0,-1 0 0</inkml:trace>
  <inkml:trace contextRef="#ctx0" brushRef="#br1" timeOffset="168">10502 11818 8146,'0'-12'0,"0"6"0,0-4 0,0 9 0,0-4 0,0 5 0,-5 0 0,-1 6 0,-6 5 0,-1 6 0,-2 6 0,1 5 0,-5 2 0,0 7 0,-4 1 0,0 4 0,1-4 0,3-1 0,0-7 0,5-2 0,-2-5 0,7-2 0,2-2 0,3-2 0,-4-6 0,6 1 0,-3-1 0,5-4 0,5-2 0,1-5 0</inkml:trace>
  <inkml:trace contextRef="#ctx0" brushRef="#br1" timeOffset="169">10810 11532 8096,'0'-17'0,"0"1"0,0 0 0,0 1 0,0-1 0,0 5 0,0-1 0,0 6 0,0 1 0,0 0 0,0 5 0,0 0 0,0 5 0,0 6 0,0 7 0,0 5 0,0 5 0,0 6 0,0 2 0,0 2 0,4-1 0,0 5 0,1 3 0,-1 5 0,-3-1 0,3-3 0,-3 0 0,-1-1 0,4-2 0,0-5 0,1 1 0,-1-9 0,-3-3 0,3-5 0,1-4 0,-1-6 0,-1-1 0,-3 1 0,2-5 0,1 1 0,-1-6 0,3 3 0,-5-5 0,-1 0 0,-3 0 0,-3 0 0,-4 0 0</inkml:trace>
  <inkml:trace contextRef="#ctx0" brushRef="#br1" timeOffset="170">11244 11669 8058,'-5'-6'0,"4"1"0,-9 5 0,9 0 0,-5 5 0,6 3 0,0 6 0,0 1 0,0 9 0,0-1 0,2 7 0,2 1 0,-2 2 0,6 1 0,-6 4 0,2 0 0,-3-1 0,-1-7 0,4 2 0,0-5 0,0-2 0,-4-6 0,1-2 0,3-6 0,-3 0 0,3 1 0,-3-1 0,-1 1 0,0-1 0,0 1 0</inkml:trace>
  <inkml:trace contextRef="#ctx0" brushRef="#br1" timeOffset="171">11461 11292 8312,'-11'-16'0,"-1"5"0,6-1 0,1 11 0,5-4 0,0 5 0,0 5 0,5 2 0,3 9 0,7 1 0,4 6 0,4 5 0,3 3 0,2 5 0,3 3 0,1 0-11,-6-1 0,1 1-8,-4 3 1,0-1-1,-1-3 1,0-3 0,-3 3 0,-3-2 1,-4-2 1,-2 0 1,-2 1 0,-3-5 2,-5 1 0,0-2 1,0 1 0,0 3 2,0-2 0,-5-2 2,-3 1 0,-2-4-3,-2 0 7,-4-1 0,2-3-2,-5 1 6,0 0 0,1-5 0,2-2 0</inkml:trace>
  <inkml:trace contextRef="#ctx0" brushRef="#br1" timeOffset="172">12455 11532 8089,'-1'-7'0,"-3"-1"0,1 0 0,-4-3 0,0 0 2,0-1 0,-2 1 0,5-1 1,-5 2-1,2 3 0,0-4-1,0 4 1,3 2-1,-4 1 0,6 1 1,-2 0-1,-3 1 0,5-2-1,-6 8 0,4 3 0,-3 4 0,4 7 0,0 5 0,1 5 0,2 6 0,0 9 0,0 3 0,2 6 0,1-3 0,4 4-189,4-3 0,-2-1 189,2-3 0,-2-5 0,7-3 0,-4-6 0,0-2 0,-5-6 0,1-1 0,-4-1 0,3-7 0,-4 4 0,1-4 0,-3 0 0,-1-3 0,0-5 0,0 1 0,-5-2 94,-3 2 1,-7 2 0,-3-4-1</inkml:trace>
  <inkml:trace contextRef="#ctx0" brushRef="#br1" timeOffset="173">12124 12035 8105,'5'-7'0,"1"-1"0,6 4 0,5-4 0,6 4 0,5 1 0,6 3 0,1 0 0,0 0 0,3 0 0,-2 0-910,8 0 910,-8 0 0,6 0 109,-8 0 1,-1 0-110,-7 0 0,-1 0 0,2 0 0</inkml:trace>
  <inkml:trace contextRef="#ctx0" brushRef="#br1" timeOffset="174">12935 12058 8140,'0'-8'0,"0"0"0,0 5 0,0-5 0,0 5 0,0-7 0,0 8 0,0-6 0,-2 6 0,-2-2 0,2 1 0,-6-1 0,5 3 0,-5-3 0,0 3 0,-3 1 0,-1 0 0,1 0 0,0 4 0,-1 0 0,-3 8 0,0 0 0,-4 7 0,3 0 0,-3 4 0,4 3 0,0-1 0,4 1 0,4 2 0,3-1 0,3-1 0,1-3 0,5 0 0,3 0 0,6-5 0,1-3 0,9-2 0,-1-2 0,6-5 0,-2-2 0,10-3 0,-12-1 0,13-5 0,-7-2 0,-4-3 0,5-3 0,-5-2 0,-6 2 0,-4-4 0,-6 6 0,-1-4 0,-2 0 0,-3-1 0,-5 5 0,-1-2 0,-3-2 0,-4 2 0,-7-2 0,3 2 0,-15 2 0,7 0 0,-11-1 0,2 2 0,-2 2 0,-7-2 0,3 4 0</inkml:trace>
  <inkml:trace contextRef="#ctx0" brushRef="#br1" timeOffset="175">12740 12183 8140,'8'0'0,"0"0"0,-1 0 0,8 0 0,1 0 0,4 0 0,-2 0 0,5 0 0,-1 2 0,1 1 0,0-1 0,0 1 0,0-1 0,0-2 0,-2 0 0,-2 0 0,2 0 0,-6 0 0,0 0 0,2 0 0,0 0 0</inkml:trace>
  <inkml:trace contextRef="#ctx0" brushRef="#br1" timeOffset="176">13506 11350 8329,'0'-12'0,"3"5"0,1-1 0,0 5 0,-4-2 0,0 5 0,-5 0 0,-1 5 0,-6 3 0,0 6 0,-4 1 0,-1 9 0,-6-1 0,0 6 0,0-2 0,1 6 0,3 1 0,-2 2 0,2 6 0,2-4 0,2 4 0,4-6 0,3 2 0,3-2 0,5-2 0,0-1 0,0-2 0,1 2 0,3-3 0,0-2 0,7-1 0,-2-3-3,6-1-9,-2-6 2,-2 5 1,1-9-7,-1 2 7,1-2 2,4-2 1,-3 0-6,2 1 5,-2-6 1,-2 4 1,1-7-1,-1 4 0,-3-4 0,-1 1 1,-3-3-4,4-1 5,-6 0 1,5 0-2,-4 0 5,-1 0 0,3 0 0</inkml:trace>
  <inkml:trace contextRef="#ctx0" brushRef="#br1" timeOffset="177">13780 11635 8320,'0'-6'0,"0"-4"0,-5 8 0,3-4 0,-1 2 0,1 3 0,2-3 0,0 8 0,0 2 0,0 6 0,0 2 0,0 5 0,0 0 0,0 7 0,0 4 0,0 0 0,0-1 0,0 2 0,0-6 0,0 2 0,0-3 0,0-1 0,0-2 0,0-2 0,4 1 0,0-4 0,4-1 0,-5-4 0,2 0-2,-1-4-9,-3 3 3,10-3 4,-10-1-2,4-1 1,-5-5 5,0 0 0,-5 5 0,-1 1 0</inkml:trace>
  <inkml:trace contextRef="#ctx0" brushRef="#br1" timeOffset="178">14008 11441 8220,'0'-12'0,"0"0"0,0-3 0,0 6 0,0-3 0,0 3 0,0 2 0,0-1 0,0 6 0,0-9 0,0 10 0,0-4 0,5 15 0,-2-2 0,4 7 0,1 4 0,3 4 0,2 4 0,2 3 0,-2 7 0,2-3 0,2 8 0,-2 0 0,0 1-122,-3-1 1,2 2 121,-3-2 0,3-2 0,-6-2 0,-3-3 0,-2-1 0,-1-1 0,-2-2 0,0-3 0,0-5 0,-2-1 0,-1 1-6,-4-5-1,-4 4 1,-2-10 6,-2 4 0,-3 1 0,-5 1 0</inkml:trace>
  <inkml:trace contextRef="#ctx0" brushRef="#br1" timeOffset="179">7921 13405 8204,'0'-6'0,"-4"-4"0,0 2 0,0 2 0,4-2 0,-3 4 0,-1-3 0,-1 4 0,1-1 0,3 3 0,-6 1 0,3 0 0,3 1 0,-3 3 0,3 3 0,1 4 0,0 6 0,0 2 0,1 8 0,3 8 0,-1 0 0,4 7 0,1 0 0,3 4 0,1-1 0,-1 1 0,-1-2 0,-2-2 0,1 2 0,-5-6 0,3 3 0,-3-2 0,0-5 0,-4-4 0,0-3 0,0 3 0,-5-6 0,-3-1 0,1-1 0,-5-7 0,3 4 0,-6-4 0,2 1 0,2-5 0,-2-1 0,-2-2 0,1 1 0,-5-6 0,5 1 0,-1-4 0,2 0 0,2 0 0,-1-10 0,1-3 0</inkml:trace>
  <inkml:trace contextRef="#ctx0" brushRef="#br1" timeOffset="180">7750 13942 8204,'-6'-6'0,"5"1"0,-4 5 0,5 0 0,5 0 0,3 0 0,3 0 0,4 0 0,3-4 0,5 0 0,5 0 0,1-1 0,2 0 0,-1-3 0,-1 0 0,2 4 0,0-1 0,-4 1 0,0 3 0,-4-3 0,4 3 0,3 1 0</inkml:trace>
  <inkml:trace contextRef="#ctx0" brushRef="#br1" timeOffset="181">8366 13919 8109,'-18'-11'0,"2"-1"0,6 5 0,2-1 0,-2 6 0,9-3 0,-4 5 0,0 0 0,3 1 0,-1 3 0,6 2 0,5 5 0,1 2 0,-2 2 0,7 2 0,-2 2 0,2 2 0,-3-2 0,2 4 0,2 4 0,-2-3 0,2 3 0,-1-3 0,1-1 0,-2-2 0,2-2 0,2 3 0,-2-3 0,0-3 0,-3 0 0,-1-4 0,0 0 0,1-5 0,-1 1 0,-1-4 0,-2 3 0,1-3 0,-5 4 0,-1-6 0,-3 3 0,6-5 0,-5 0 0,4 0 0,-20 0 0,-4 0 0</inkml:trace>
  <inkml:trace contextRef="#ctx0" brushRef="#br1" timeOffset="182">8606 13965 8057,'0'-12'0,"-5"1"0,0 0 0,-3-1 0,3 6 0,5-4 0,-5 8 0,3-3 0,-6 5 0,5 0 0,-7 7 0,3 4 0,-3 6 0,-2 5 0,-4 6 0,-2 2 0,-5 4 0,0 0 0,0 0 0,0 1 0,1-1 0,0-1 0,3-3 0,0-2 0,8-5 0,-3-5 0,6-3 0,3-2 0,1-2 0,3-4 0,6-2 0,1-5 0,6 0 0</inkml:trace>
  <inkml:trace contextRef="#ctx0" brushRef="#br1" timeOffset="183">8857 13862 8157,'0'-6'0,"0"1"0,0 5 0,0 5 0,0 2 0,0 9 0,0 3 0,0 2 0,0 2 0,0 1 0,0 3 0,0 2 0,0 5 0,0-1 0,0-2 0,4 0 0,0-4 0,0 4 0,-4-5 0,0 0 0,0-7 0,0 1 0,0-5 0,0 0 0,0-3 0,0-1 0,0 1 0,0-5 0,0 1 0,0-4 0,0 3 0,0-4 0,0 2 0,0-5 0,0 0 0</inkml:trace>
  <inkml:trace contextRef="#ctx0" brushRef="#br1" timeOffset="184">9131 14045 8156,'0'-12'0,"-1"1"0,-3 0 0,3 4 0,-4-3 0,5 9 0,0-4 0,-4 6 0,0 3 0,-1 7 0,2 8 0,-3 3 0,-1 1 0,-2 3 0,5 1 0,0 3 0,4-3 0,0 1 0,0-1 0,2-7 0,1 3 0,0-8 0,5 0 0,0-3 0,8-5 0,-4 2 0,4-5 0,-2 0 0,1-4 0,-1-1 0,5-3 0,-1-3 0,1-4 0,-2-4 0,-1 0 0,-4-6 0,3 2 0,-3 3 0,-4 0 0,0 0 0,-4 1 0,0-6 0,-4 2 0,-1 2 0,-3-2 0,-2 5 0,-6-2 0,-4-1 0,2 4 0,-5-2 0,0 2 0,1 7 0,-4 1 0,5 5 0,-6 0 0,4 5 0,0 2 0,0 3 0,-4 2 0</inkml:trace>
  <inkml:trace contextRef="#ctx0" brushRef="#br1" timeOffset="185">9029 14193 8156,'7'0'0,"1"0"0,-4 0 0,3 0 0,1 0 0,3 0 0,5 0 0,-1 0 0,5 0 0,-2 0 0,5 0 0,0 0 0,-1-3 0,1-1 0,0-4 0,0 4 0,-5 0 0,-3 4 0,3-5 0,-6 4 0,5-4 0</inkml:trace>
  <inkml:trace contextRef="#ctx0" brushRef="#br1" timeOffset="186">10068 13257 8371,'-5'-7'0,"4"-3"0,-6 9 0,3-3 0,2 3 0,-6 1 0,1 0 0,-5 0 0,1 5 0,-1 3 0,-3 7 0,0 4 0,-4 8 0,4 3 0,-4 4 0,3 4 0,-3 3-2,4 5 1,0 3-6,4 1 1,0-1-1,4-3 0,-2 0-104,5-1 1,2-3 101,5 0 0,4-5-2,4 1 0,4-4 1,1-3 1,0-4-1,-1-4 0,-2 0 0,2 0 0,2-5 0,-2-3 0,0 1 0,-3 0 1,-1-2 199,0-7-199,1 3 3,-1-3 0,-1 0-5,-2 1 4,2-5 3,-3 7 0,4-9 1,0 3 1,-3 1 1,0-1 0,-5-1 0,5-3 1,-4 0 0,3 0 0,-4 0 0,2 0 0,-5 0 0,5 0 0,1 0 0</inkml:trace>
  <inkml:trace contextRef="#ctx0" brushRef="#br1" timeOffset="187">10422 13725 8217,'-11'-5'0,"-1"2"0,1-4 0,4 3 0,4-4 0,1 6 0,1-3 0,-3 5 0,3 0 0,-4 5 0,5 3 0,1 2 0,3 1 0,1 6 0,3 2 0,2 2 0,-3 2 0,5 4 0,3-1 0,-2 1 0,2-4 0,-1 0-4,1-1 1,-1 0-9,5-3 1,-5 1-1,1-4 0,2-1 2,-2-4 0,2-3 4,-2 0 0,-3-5 2,4 5 1,-7-6 1,-2 2 2,1-2 0,3-2 0,-3 0 0,-1 0 0,-4-2 0,1-2 0,-3 3 0,-6-9 0,-1 4 0</inkml:trace>
  <inkml:trace contextRef="#ctx0" brushRef="#br1" timeOffset="188">10685 13759 8122,'0'-11'0,"0"0"0,0-1 0,0 6 0,0-4 0,0 8 0,-2-3 0,-1 5 0,1 0 0,-8 2 0,3 1 0,-5 9 0,-3 7 0,-3 6 0,-5 2 0,-5 8 0,-2 0 0,-3 1 0,-1-1 0,3-2 0,1-3 0,8-2 0,-1-5 0,8-2 0,0-2 0,6-2 0,1-6 0,6-3 0,-2 0 0,3-6 0,1 3 0,10-10 0,3-1 0</inkml:trace>
  <inkml:trace contextRef="#ctx0" brushRef="#br1" timeOffset="189">11096 13257 8271,'-7'-5'0,"2"-2"0,5 0 0,0-1 0,0 6 0,0-3 0,-1 5 0,-3 0 0,3 1 0,-3 3 0,2 3 0,-2 8 0,3 8 0,-3 8 0,3 2 0,1 1 0,0 5 0,0 3 0,0 3 0,0 0 0,0 0 0,0-3 0,1 2 0,3-2 0,-2-1 0,6 0 0,-6-8 0,2 2 0,2-9-8,2 1 1,-2-3-5,2-1 1,-5-4 0,0 0 0,2-5 1,-1 1 0,0-6-8,-4-1 7,5-1 3,-4 5 0,5-1 3,-6-5 2,0 5 0,-6-10 2,5 4 0,-4-5 1,0 0 0,4 0 0,-4 0 0</inkml:trace>
  <inkml:trace contextRef="#ctx0" brushRef="#br1" timeOffset="190">11461 13645 8102,'-4'-11'0,"1"-1"0,-1 6 0,4-4 0,0 9 0,0-5 0,-5 6 0,2 0 0,-4 0 0,3 6 0,-4 1 0,1 5 0,-5 3 0,1 4 0,-1 7 0,1 0 0,-1 4 0,5 1 0,-1 3 0,6-4 0,-2 1 0,3-6 0,1 2 0,1-3 0,3-1 0,2-4 0,5 0 0,5-6 0,-1-2 0,5-1 0,-1-6 0,4 0 0,4-4 0,-3 0 0,3 0 0,0-6 0,0-6 0,0 1 0,-4-11 0,-1 8 0,1-5 0,0 0 0,-5-4 0,-3 4 0,-7 0 0,1 0 0,-6-4 0,1 0 0,-4 6 0,-9-5 0,-2 3 0,-8-6 0,0-2 0,-8 0 0,-3 5 0,-3 4 0,-2 1 0,-1 6 0,1-1 0,0 6 0,8 2 0,6 3 0,5 1 0,4 0 0,0 0 0,6 5 0,1 1 0</inkml:trace>
  <inkml:trace contextRef="#ctx0" brushRef="#br1" timeOffset="191">11781 13165 8219,'-11'-5'0,"4"4"0,2-4 0,10 5 0,-3 0 0,8 1 0,-3 3 0,3 2 0,2 6 0,1 1 0,2 2 0,1-1 0,3 5 0,2 1 0,-6 7 0,5-2 0,-1 6 0,-1-5 0,1 5 0,-4-1 0,4 4 0,-3 1-2,3-1 1,-5 0-8,1 0 0,-3-3-2,0-1 0,-2 0 0,-2 0 1,1 2-5,-6-6 5,1 6 2,-4-3 1,0 6-3,0-1 1,-1 0 0,-3 0 1,-6 1-3,-5-1 5,-6-5 2,4 4 0,-2-9-1,0 3 1,1-3 1,-1-1 0,-2-5 1,6-3 0,4-4 1,3-3 0,4 1 1,-3-6 0,4 1 0,-2-9 0,5-1 0</inkml:trace>
  <inkml:trace contextRef="#ctx0" brushRef="#br1" timeOffset="192">12809 13405 8097,'0'-7'0,"0"-1"0,-1 4 0,-3-3 0,3 3 0,-3-4 0,1 4 0,-1-3 0,3 4 0,-9-7 0,5 8 0,-3-6 0,-2 5 0,4-2 0,-6 7 0,1 1 0,3 4 0,1 4 0,-1 6 0,-3 2 0,3 2 0,1 2 0,3 5 0,-4 3 0,6 4 0,-2-1 0,2 7 0,2-7 0,0 3 0,0-3 0,6 1 0,1-1 0,3-4 0,2 1 0,0-6 0,4 2 0,0-3 0,3-1 0,-1-1 0,-3 1 0,-2-4 0,2 0 0,-3-3 0,-5 3 0,-2-5 0,-5 1 0,0-2 0,0-2 0,0 0 0,0 1 0,-5-2 0,-2-2 0,-4 0 0,0-4 0,0 4 0,-1-4 0,-4 5 0,-2-3 0</inkml:trace>
  <inkml:trace contextRef="#ctx0" brushRef="#br1" timeOffset="193">12512 13965 8097,'8'-8'0,"-1"1"0,-3 4 0,4-1 0,-5-1 0,5 1 0,0 1 0,3 3 0,2 0 0,2 0 0,4-2 0,8-1 0,-2 1 0,6-1 0,-5-3 0,5 3 0,-6-5 0,2 4 0,-3 0 0,-1 4 0,-6 0 0,5-5 0,-4-1 0</inkml:trace>
  <inkml:trace contextRef="#ctx0" brushRef="#br1" timeOffset="194">13220 13931 7943,'0'-7'0,"-5"-3"0,4 4 0,-6-1 0,4 4 0,0 1 0,-5 2 0,1 0 0,-5 2 0,1 1 0,2 5 0,-2 7 0,4-1 0,-8 5 0,6 0 0,-2 4 0,-1 0 0,5 0 0,2 0 0,1 0 0,3-1 0,1 1 0,0 0 0,0 0 0,5-5 0,2-3 0,3-2 0,2-2 0,1 0 0,2 1 0,-1-6 0,5-2 0,-4 1 0,4-1 0,0 0 0,4-4 0,-4-4 0,0 0 0,0-10 0,4 7 0,0-10 0,0 6 0,-6-1 0,0-4 0,-6 3 0,1-2 0,-5-2 0,1 2 0,-6-4 0,2 4 0,-8-6 0,-3 2 0,-3-1 0,-2 1 0,-3-2 0,0 1 0,-6-1 0,4 3 0,-2 2 0,0 4 0,5 1 0,-3 4 0,6-1 0,-1 4 0,1-1 0,0 1 0,-1 3 0,1-4 0</inkml:trace>
  <inkml:trace contextRef="#ctx0" brushRef="#br1" timeOffset="195">13094 14113 7912,'12'0'0,"-1"0"0,2 0 0,2 0 0,3-1 0,5-3 0,0 2 0,0-6 0,3 4 0,1-3 0,3 3 0,-3-4 0,0 6 0,-5-2 0,-3-1 0,0 1 0,-5 0 0,2 4 0,-9 0 0,3-5 0,-3-1 0</inkml:trace>
  <inkml:trace contextRef="#ctx0" brushRef="#br1" timeOffset="196">13825 13280 8054,'0'-7'0,"0"1"0,0 2 0,0 3 0,0-4 0,0 5 0,-5 0 0,0 5 0,-2 3 0,-5 3 0,1 4 0,-1 3 0,-3 5 0,-1 5 0,0 2 0,-3 3 0,4 1 0,-4 6 0,4 2 0,1 1 0,6-1 0,-1 1 0,6-5 0,-1 0 0,4-4 0,0 3 0,0-3 0,0 3 0,0-6 0,4-2 0,-1 1 0,6-4 0,-1 0 0,6-2 0,1-1 0,0-5 0,-3-2 0,-1 0 0,1-1 0,-1 0 0,0-5 0,1-2 0,-1 1 0,1-5-4,-6 4 1,4-5-2,-2 5 1,-2-6-3,2 2 4,-6-3 0,3-1 1,0 0 2,-3 0 0,3 0 0,-5 0 0</inkml:trace>
  <inkml:trace contextRef="#ctx0" brushRef="#br1" timeOffset="197">14020 13691 7973,'-4'-12'0,"0"1"0,0 0 0,-1 4 0,4-3 0,-4 9 0,5-4 0,-5 5 0,-3 0 0,-1 5 0,2 2 0,-4 5 0,4 3 0,-3 3 0,-2 5 0,1 3 0,-1 1 0,6 5 0,2-2 0,3-1 0,1 2 0,0-6 0,0 2 0,6-3 0,6-1 0,0-4 0,7 0 0,0-9 0,4 1 0,0-7 0,0 0 0,1-3 0,3-1 0,-2-5 0,6-2 0,-6-7 0,2-2 0,-3-4 0,-1 2 0,-2-5 0,-2 1 0,-2 3 0,-6 0 0,-5 0 0,-2-4 0,-2 0 0,-2 0 0,-7 1 0,-4 3 0,-6-2 0,-6 2 0,-5-3 0,-2-1 0,1 6 0,-2 1 0,6 9 0,-8 2 0,5 5 0,-2 0 0,3 1 0,8 3 0,2-2 0,6 6 0,0 0 0,-1 3 0</inkml:trace>
  <inkml:trace contextRef="#ctx0" brushRef="#br1" timeOffset="198">14282 13280 8219,'2'-7'0,"1"4"0,4 1 0,4 2 0,1 2 0,-1 1 0,5 4-3,3 4 0,-1 1-2,1-1 1,0 7-2,4 5 0,1 1-2,3 6 1,-3 1-3,3 3 1,-3 1-1,-1 3 1,-6-1-2,-1 5 1,-5-4 0,-3 4 1,-2-1-1,-2 1 0,-3 1 0,3-5 0,-3 0-1,-1-4 1,-1 0-1,-3 1 1,-2-5 0,-6 1 1,1-6 1,-1 2 1,-4-7 7,-3-1 0,-3 0 0,-1 4 0</inkml:trace>
  <inkml:trace contextRef="#ctx0" brushRef="#br1" timeOffset="242">15196 11601 8121,'-6'0'0,"0"0"0,1 0 0,4 1 0,-3 3 0,-2-3 0,5 5 0,-3-2 0,-1-1 0,1 4 0,-1-3 0,1 4 0,2-1 0,-6 5 0,4-1 0,-3 1 0,-2 4 0,-7 3 0,3 2 0,-7-2 0,1 6 0,-3-2 0,-1 2 0,0-2 0,0 0 0,0 0 0,0 0 0,1-1 0,-1-3 0,0 0 0,1-3 0,3 3 0,-1-9 0,5 1 0,-1-6 0,5 3 0,0-5 0,-1 0 0,1-1 0,-1-2 0,1-5 0,3-2 0,1-4 0,4-1 0,-1 1 0,3 0 0,1-1 0,0-1 0,0-2 0,0 1 0,0-5 0,0 4 0,0-4 0,4 5 0,0-1 0,0 6 0,-4 1 0,1 6 0,3-2 0,-3 3 0,9 1 0,-4 5 0,6 2 0,-1 5 0,1 3 0,0-1 0,4 5 0,-2-1 0,5 1 0,0 1 0,3-5 0,1 4 0,0-3 0,0-1 0,0-4 0,3 1 0,1-1 0,0-3 0,-4-1 0,-1-4 0,1 1 0,-4-3 0,0-1 0,-9 0 0,2 0 0,-3 0 0,-3 0 0,-6 5 0,-6 1 0</inkml:trace>
  <inkml:trace contextRef="#ctx0" brushRef="#br1" timeOffset="243">15356 13497 8075,'-7'-7'0,"-3"2"0,8 5 0,-6 0 0,4 5 0,-3 3 0,3 7 0,-4 4 0,5 3 0,-5 1 0,4 3 0,-4 1 0,2 1 0,-1-2 0,-2-1 0,5 1 0,-5-2 0,1-1 0,-2 0 0,-1 0 0,-4-4 0,-1 0 0,1-5 0,4 1 0,-6-2 0,-2-2 0,3-1 0,0-2 0,0-2 0,1-2 0,-4-3 0,3 3 0,-3-6 0,4-2 0,-4-9 0,4 2 0,0-4 0,3-1 0,2-1 0,2-6 0,0-1 0,4-3 0,0 3 0,4-3 0,1 3 0,3 1 0,2 2 0,6 2 0,-5 3 0,1 9 0,-2 0 0,2 4 0,2 1 0,-2-1 0,1 6 0,-2 5 0,5 6 0,-1 1 0,1 5 0,3 0 0,3 1 0,1 2 0,2 2 0,2-2 0,5 6 0,2-6 0,3-3 0,2-4 0,-1-4 0,0 0 0,0-2 0,1-2 0,-7-2 0,-6-2 0,-4-3 0,-6 3 0,-1-3 0,0-1 0,-4 0 0,-3 0 0,-8 0 0,-3-4 0,-4 0 0,0 1 0,-1 3 0,1 0 0</inkml:trace>
  <inkml:trace contextRef="#ctx0" brushRef="#br1" timeOffset="244">15687 11749 8124,'0'-6'0,"0"1"0,0 5 0,0 5 0,0 1 0,0 6 0,-4-1 0,0 1 0,1 4 0,3 3 0,0-1 0,0 1 0,-4 0 0,0 4 0,0 1 0,4 3 0,0-3 0,0 2 0,1 2 0,3-1 0,-1 5 0,4-2 0,-4-1 0,1 2 0,-3-5 0,-1 5 0,1-6 0,3 2 0,-3-3 0,3-1 0,-3-4 0,-1 0 0,4-4 0,0 4 0,0-5 0,-4 1 0,0-2 0,0-2 0,0 1 0,0-1 0,0 1 0,0-5 0,0 1 0,0-6 0,0 3 0,0-5 0,-5 0 0,-2-10 0,-4-2 0</inkml:trace>
  <inkml:trace contextRef="#ctx0" brushRef="#br1" timeOffset="245">15653 11955 8067,'0'-12'0,"0"1"0,0 0 0,0-1 0,0 1 0,0-1 0,1 1 0,3-1 1,-3 5 1,3-1 0,2 4-1,2-3 1,-2 3-2,2-4 1,-1 6-1,5-2 0,-3-1 0,2 1 0,-2-1 0,6 1 0,-1 3 0,1-3 0,2 2 0,2-2 0,3 3 0,-3-3 0,2 3 0,2 1 0,-4 0 0,0 0 0,-5 1 0,1 3 0,-2-2 0,-2 6 0,-3-2 0,0 2 0,-6 2 0,2-3 0,-3 4 0,-1 0 0,-6 4 0,-6 1 0,0 3 0,-7-4 0,-2 4 0,-5-4 0,2 2 0,-3-2 0,4-4 0,4 1 0,-1-1 0,5-3 0,-1-3 0,5-1 0,3-3 0,1-1 0,4 0 0,-2 0 0,5 0 0,0-5 0,0 3 0,1-6 0,3 4 0,-3 0 0,10-1 0,-5-1 0</inkml:trace>
  <inkml:trace contextRef="#ctx0" brushRef="#br1" timeOffset="246">16315 11863 8129,'12'0'0,"-6"0"0,-1-5 0,-5 4 0,0-4 0,0 5 0,0 5 0,0-2 0,0 4 0,5-4 0,1 2 0</inkml:trace>
  <inkml:trace contextRef="#ctx0" brushRef="#br1" timeOffset="247">16669 11772 8177,'-6'0'0,"0"0"0,2 0 0,2 0 0,-4 0 0,2 0 0,3 0 0,-4 1 0,5 3 0,-1-1 0,-3 4 0,3-3 0,-3 4 0,3-4 0,1 3 0,1 0 0,3 0 0,-2 3 0,6-2 0,-4-2 0,3 2 0,1-4 0,3 3 0,1-4 0,-1 1 0,6-3 0,2-1 0,2 0 0,2 0 0,0 0 0,0 0 0,1-1 0,2-3 0,-1-3 0,1-4 0,-6 0 0,0-1 0,-5 0 0,4-4 0,-9 2 0,1-5 0,-3 4 0,0-4 0,-3 1 0,-5-1 0,-4-1 0,0 5 0,-9-1 0,2 5 0,-8 1 0,0 2 0,-4-1 0,-4 6 0,2 0 0,-5 7 0,4 2 0,0 6 0,1 0 0,3 4 0,-1 1 0,0 6 0,4 5 0,0 3 0,5 2 0,-1 1 0,3 0 0,5 0 0,-2 1 0,5-1 0,0-5 0,4-2 0,1-7 0,3-1 0,6-6 0,6-2 0,3-1 0,-4-6 0,5 0 0,-1-4 0,3 0 0,1 0 0,-1 0 0,1 0 0,0-4 0,0 0 0,-4-3 0,0 3 0,-10-5 0,11 3 0,-7-6 0</inkml:trace>
  <inkml:trace contextRef="#ctx0" brushRef="#br1" timeOffset="248">17137 11498 8098,'0'-6'0,"0"-4"0,0 8 0,0-3 0,0 5 0,6 0 0,1 0 0,1 0 0,3 0 0,-2 0 0,6 0 0,-2 0 0,-2 0 0,5 0 0,-1 0 0,4 0 0,-4 0 0,0 0 0,-3 0 0,-1 0 0,1 0 0,-5 0 0,1 0 0,-4 0 0,3 0 0,-4-5 0,2-1 0</inkml:trace>
  <inkml:trace contextRef="#ctx0" brushRef="#br1" timeOffset="249">17708 11121 8042,'-5'-6'0,"3"-3"0,-6 5 0,4 0 0,-3 4 0,-1 0 0,-3 0 0,-1 0 0,5 0 0,-1 0 0,4 2 0,-3 1 0,4 4 0,-1 4 0,-1 1 0,2-1 0,-5 5 0,4 3 0,-4-1 0,5 1 0,-5 4 0,4 4 0,-1 1 0,1-2 0,3 2 0,-3 3 0,-1 0 0,1-4 0,1 1 0,3-1 0,1-4 0,3-1 0,1 0 0,2-7 0,4 4 0,-4-4 0,7 1 0,1-5 0,1 0 0,-5 1 0,0-2 0,1-2 0,-1 1 0,1-6 0,-1 1 0,0-4 0,-3 0 0,0 0 0,-6 0 0,8 0 0,-8 0 0,3 0 0</inkml:trace>
  <inkml:trace contextRef="#ctx0" brushRef="#br1" timeOffset="250">17788 11407 8034,'0'-12'0,"0"5"0,0-1 0,0 0 0,0 1 0,0-1 0,0 6 0,0-3 0,0 5 0,4 5 0,0 2 0,5 3 0,-1 2 0,3 0 0,4 4 0,-2-2 0,2 5 0,-2-2 0,-2 3 0,4 0 0,1-5 0,-1 2 0,-4-2 0,-3-3 0,0 4 0,-2-7 0,2-2 0,2 1 0,-4 3 0,0-4 0,-1-1 0,-5-2 0,0-3 0,0 4 0,-5-5 0,-1 0 0</inkml:trace>
  <inkml:trace contextRef="#ctx0" brushRef="#br1" timeOffset="251">17937 11407 8029,'1'-7'0,"3"3"0,-3-2 0,8 4 0,-5-6 0,0 5 0,-4-2 0,0 5 0,0 5 0,0 3 0,-2 2 0,-1 2 0,-4-1 0,-4 0 0,-1 2 0,1 2 0,3-2 0,1 2 0,-1-1 0,-3 2 0,3-4 0,1 3 0,4-6 0,-1-1 0,3-4 0,1 3 0,0-3 0,0 4 0,5-6 0,1 3 0,6-5 0</inkml:trace>
  <inkml:trace contextRef="#ctx0" brushRef="#br1" timeOffset="252">18085 11498 7911,'0'-11'0,"0"3"0,0 0 0,5 6 0,2-3 0,-1 3 0,-2-1 0,2 1 0,1-3 0,4 5 0,0 0 0,-3 0 0,0 0 0,-1-1 0,5-3 0,-1 3 0,1-4 0,-1 5 0,-3 0 0,-1 0 0,-3-1 0,4-3 0,-6 3 0,8-10 0,-3 5 0</inkml:trace>
  <inkml:trace contextRef="#ctx0" brushRef="#br1" timeOffset="253">18405 11247 8029,'-6'0'0,"-3"-2"0,5-1 0,0 1 0,4-3 0,0 5 0,0 5 0,0 3 0,0 3 0,0 5 0,0-2 0,0 5 0,4 0 0,0 4 0,5-4 0,-2 0 0,2 0 0,-1 3 0,1 0 0,-5-3 0,1 1 0,-1-4 0,-3 3 0,3-4 0,-3 0 0,-1-3 0,5-1 0,-4 0 0,4 1 0,-5-6 0,0-1 0,0-5 0,-5 0 0,4-5 0,-4-1 0</inkml:trace>
  <inkml:trace contextRef="#ctx0" brushRef="#br1" timeOffset="254">18485 11121 7943,'-6'-5'0,"1"3"0,5-6 0,0 5 0,5-7 0,-4 9 0,5-4 0,-2 5 0,-1 1 0,4 3 0,-3 2 0,4 6 0,-1-1 0,5 1 0,-1 4 0,1 3 0,-1 3 0,0 0 0,-3 1 0,0 0 0,-2 0 0,2 0 0,-3 1 0,-5 3 0,0-2 0,0 5 0,0-3 0,0 4 0,0-6 0,0 2 0,-2-5 0,-1-3 0,0 2 0,-4-6 0,4 0 0,-1-3 0,2-2 0,-2-3 0,3 4 0,-10-10 0,10 4 0,-9-5 0,4 0 0</inkml:trace>
  <inkml:trace contextRef="#ctx0" brushRef="#br1" timeOffset="255">18634 11110 7971,'1'-16'0,"3"1"0,2 0 0,5 4 0,1 3 0,-1 0 0,-3 5 0,0-5 0,-5 4 0,5-3 0,-4 4 0,3-1 0,-3 3 0,4 1 0,-4 0 0,3 0 0,-3 0 0,4 0 0,-5 4 0,5 0 0,-5 4 0,0 0 0,-1-2 0,-2 2 0,0 0 0,0 3 0,0 0 0,0 1 0,-2-1 0,-1 1 0,0-1 0,-5 1 0,5-1 0,-5 0 0,5-3 0,0 0 0,1-1 0,2 1 0,0-1 0,0-4 0,5 6 0,3-5 0,-2-1 0,2-3 0,0 0 0,3 0 0,0 0 0,1 0 0,-4 0 0,-1 0 0,1 0 0,3 0 0,-3 0 0,-1 0 0,1 0 0,9 0 0,0 0 0</inkml:trace>
  <inkml:trace contextRef="#ctx0" brushRef="#br1" timeOffset="256">19148 11018 8069,'0'-6'0,"5"1"0,-4 5 0,4 0 0,-5 0 0,0 5 0,0 3 0,-1 2 0,-3 1 0,1 2 0,-4 2 0,3 3 0,-4 5 0,4 3 0,-3 1 0,-1 5-1,-3-2 1,2 3-3,-2 1 0,4 1-1,-8-1 0,5 4-1,-5 0 1,2-1-1,1-7 1,1 2-1,0-5 1,-1 3-1,1-3 1,1-4 0,2-4 0,2-5 0,2 1 1,3-2-3,-3-2 2,3 0 0,1-4 1,0 3 1,0-9 2,0 4 0,5-10 0,1-1 0</inkml:trace>
  <inkml:trace contextRef="#ctx0" brushRef="#br1" timeOffset="257">19216 11350 7986,'6'-6'0,"-1"4"0,-5-6 0,2 2 0,2-2 0,-2-1 0,6 6 0,-4-5 0,3 4 0,-3-3 0,4 3 0,-5 0 0,5 4 0,-4-4 0,3 0 0,1 1 0,3 3 0,-3 0 0,0 0 0,-1 0 0,5 0 0,-5 0 0,1 0 0,-4 3 0,3 1 0,-4 5 0,1-1 0,-3 2 0,-1 1 0,0 6 0,0 2 0,-5 2 0,-3 2 0,-2 0 0,-1 0 0,-5 0 0,1 0 0,-1-1 0,1 1 0,2-4 0,-2 0 0,3-3 0,5 3 0,0-5 0,3 1 0,3-6-1,-3-2-2,3 1 1,5 0 0,0-1 1,5-4-1,-2 0 1,3-1 0,2-2 0,3 0 0,0 0 1,4 0-1,-4 0 1,4 0 0,-3 0 0,3 0-1,-4 0 1,0 0-1,-3 0 1,-1-4-1,0 0 0,-3 0-1,0 4-1,-6 0 3,3 0 0,-5 0 0</inkml:trace>
  <inkml:trace contextRef="#ctx0" brushRef="#br1" timeOffset="258">15813 13291 8058,'6'-5'0,"0"2"0,-2-4 0,-3 4 0,6-6 0,-3 6 0,-3-1 0,4 4 0,-5-5 0,0 3 0,0-3 0,0 5 0,0 5 0,0-2 0,0 5 0,-5-1 0,-3 5 0,2-1 0,-2 1 0,1 0 0,-5 3 0,5-1 0,-1 5 0,0-3 0,-3 3 0,0 0 0,-1 4 0,2-1 0,2 1 0,-2 4 0,3 0 0,0 0 0,0 0 0,4 1 0,-1 2 0,-1 0 0,1-4 0,1-2 0,3 3 0,0-2 0,0 2 0,3-5 0,1 4 0,4-8 0,-4 5 0,5-3 0,-2 3 0,5-4 0,3 0 0,-3-1 0,4 1 0,-4-3 0,0-4 0,-1-1 0,1 1 0,-1-1 0,0 1 0,-3-5-4,0 1 0,-6-4-1,2 3 1,-1-4 0,0 1 1,-1-2-3,1 2 2,-1-3 1,-2 4 2,0-5 1,0-5 0,0 4 0,-5-9 0,-2 3 0</inkml:trace>
  <inkml:trace contextRef="#ctx0" brushRef="#br1" timeOffset="259">16030 13611 7987,'-7'-12'0,"1"1"0,2 0 0,3-1 0,-3 1 0,-1 3 0,1 1 0,-1 3 0,1-4 0,2 4 0,-6-3 0,4 4 0,-3-1 0,4 3 0,-2 2 0,5 3 0,0 3 0,0 4 0,4 5 0,0 3 0,5 3 0,-2 1 0,0 4 0,0-1 0,0 1 0,0-4 0,-2 0 0,-5-1 0,0 1 0,0 0 0,0-1 0,0-3 0,0 2 0,0-2 0,0-2 0,0-2 0,0-2 0,0-2 0,1 0 0,3 1 0,-2-4 0,1-1 0,0-4 0,1 0 0,-2-1 0,6-2 0,-6 0 0,9 0 0,-5-5 0,5-2 0</inkml:trace>
  <inkml:trace contextRef="#ctx0" brushRef="#br1" timeOffset="260">16155 13782 7981,'5'-6'0,"-2"-3"0,4 5 0,1-1 0,4 1 0,-1 3 0,0-3 0,-3 3 0,0 1 0,-1-5 0,5 4 0,-1-3 0,0 3 0,1 1 0,-1 0 0,1 0 0,-1-4 0,1 0 0,0 0 0,3 4 0,-2-4 0,2 0 0,-2 1 0,-1 3 0,-5-4 0,1 0 0,-4 0 0,3 4 0,-4-5 0,2-1 0</inkml:trace>
  <inkml:trace contextRef="#ctx0" brushRef="#br1" timeOffset="261">16578 13668 7981,'-7'-8'0,"4"1"0,1 4 0,7-2 0,-3 5 0,3 5 0,-5 3 0,0 3 0,0 4 0,0 5 0,0 6 0,0 0 0,0 4 0,0 0 0,0 5 0,0-2 0,0-3 0,0 3 0,0-2 0,0 0 0,0 0 0,0-2 0,0-2 0,0-3 0,0 2 0,4-3 0,-1-4 0,5 2 0,-4-6 0,1 1 0,-1 0 0,-3-4 0,8 5 0,-5-6 0,0-5 0,-4 5 0,0-10 0,0 4 0,0-5 0,0-5 0,-6-1 0,5-6 0,-9-4 0,4-2 0</inkml:trace>
  <inkml:trace contextRef="#ctx0" brushRef="#br1" timeOffset="262">16555 13771 7894,'-5'-12'0,"4"1"0,-3 0 0,3-1 1,1 1 0,1 1 7,3 2-6,-3 3 1,9 1-2,-2 0 1,2 0-2,1 4 0,2 0 0,2 0 0,-1-3 0,5-1 0,-1 0 0,1 4 0,1 0 0,-5 0 0,2 4 0,-2 0 0,-2 1 0,2-2 0,-3 0 0,-5 5 0,0-2 0,-4 2 0,-1 2 0,1-3 0,-3 4 0,-3 0 0,-4 0 0,-4 1 0,-6-1 0,-2 1 0,-2 0 0,-2 4 0,0-4 0,0 3 0,5-3 0,3-5 0,3 2 0,0-5 0,2 1 0,2-1 0,3-3 0,5 4 0,0-5 0</inkml:trace>
  <inkml:trace contextRef="#ctx0" brushRef="#br1" timeOffset="263">16749 13257 8073,'0'-8'0,"0"1"0,0 4 0,0-2 0,-1 5 0,-3 0 0,3 0 0,-4 0 0,5 0 0,5 5 0,2 3 0,0-2 0,0 2 0,2-1 0,6 5 0,-2-1 0,2 1 0,2 0 0,-2 3 0,4-1 0,-4 5 0,6 0 0,-2 4 0,2 1 0,2 3 0,-5 1 0,-3 2 0,2 0 0,-2-4 0,0-2 0,-3 3 0,-5-2 0,1 2 0,-6-3-5,2 3 1,-3-3-3,-1-1 0,-1 0 1,-3-1 1,-2 1 0,-5 0 0,-1-1 0,1-3 1,-5 2 0,1-2 1,-4-2 0,4-2 1,-4 2-1,4-2 3,-1 0 0,0-4 0,-2 1 0</inkml:trace>
  <inkml:trace contextRef="#ctx0" brushRef="#br1" timeOffset="264">17286 13634 7983,'0'-7'0,"4"1"0,0 2 0,-1 3 0,-3-4 0,0 5 0,10 5 0,3 1 0</inkml:trace>
  <inkml:trace contextRef="#ctx0" brushRef="#br1" timeOffset="265">17594 13668 7940,'-6'-11'0,"1"4"0,5 2 0,0 0 0,0 4 0,0-4 0,0 5 0,5 5 0,1-4 0,6 3 0,-1 1 0,1-1 0,-1 3 0,0-3 0,2 1 0,2-1 0,2-3 0,2 3 0,2-3 0,-2-1 0,3 0 0,1 0 0,0-3 0,0-1 0,-1-4 0,1 4 0,-4-5 0,0 2 0,-5-3 0,-1-2 0,-5 1 0,-6-1 0,2 1 0,-3 0 0,-1-1 0,-1 1 0,-3-1 0,-2 1 0,-6 0 0,0-1 0,-4 1 0,2 3 0,-5 0 0,0 6 0,-3-2 0,-1 3 0,0 1 0,0 1 0,0 3 0,0 4 0,0 7 0,1 3 0,-1 4 0,4 1 0,0 0 0,6 1 0,2 3 0,0-2 0,8 6 0,-1-6 0,4 2 0,5-5 0,3-2 0,7 0 0,4-5 0,2-1 0,2-6 0,0 1 0,0-6 0,5 1 0,2-4 0,-2 0 0,-1 0 0,1 0 0,-2 0 0,-3-4 0,-4 1 0,-1-5 0,1 4 0,-6-4 0,-6 5 0,1-6 0,3 2 0</inkml:trace>
  <inkml:trace contextRef="#ctx0" brushRef="#br1" timeOffset="266">18142 13268 8082,'-6'-1'0,"2"-3"0,3 2 0,1-6 0,0 4 0,0-3 0,0 4 0,0-2 0,1 5 0,3 0 0,2-5 0,6 4 0,-1-3 0,1 3 0,-1 1 0,4 0 0,1 0 0,0 0 0,-1 0 0,-1 0 0,5 0 0,-5 0 0,2 0 0,-4 0 0,0 0 0,-1 0 0,6 0 0,0 0 0</inkml:trace>
  <inkml:trace contextRef="#ctx0" brushRef="#br1" timeOffset="267">18508 13131 7987,'0'-11'0,"0"3"0,0 1 0,0 3 0,0-4 0,0 6 0,0-3 0,0 5 0,5 5 0,-2-3 0,4 6 0,1 3 0,3 4 0,4 2 0,1-2 0,0 3 0,-1 5 0,-1 0 0,5-1 0,-5-3 0,2 0 0,-2-1 0,1 1 0,-3 2 0,4-6 0,-7 0 0,-2-4 0,1 0 0,3-4 0,-4 3 0,3-3 0,-9-1 0,4-1 0,-5-5 0,-5 0 0,-1 0 0</inkml:trace>
  <inkml:trace contextRef="#ctx0" brushRef="#br1" timeOffset="268">18736 13154 7999,'0'-11'0,"0"-1"0,0 5 0,0-1 0,0 4 0,0-3 0,0 4 0,0-2 0,-1 5 0,-3 0 0,0 6 0,-7 6 0,2 4 0,-6 7 0,-2 0 0,2 0 0,-1 3 0,1 1 0,2-2 0,-2-6 0,2-1 0,1-3 0,6-6 0,2 3 0,3-7 0,1 2 0,0-4 0,0 2 0</inkml:trace>
  <inkml:trace contextRef="#ctx0" brushRef="#br1" timeOffset="269">18714 12960 8033,'3'-19'0,"1"0"0,5 4 0,-1-4 0,2 5 0,1-2 0,4 7 0,1 2 0,-1-1 0,1 2 0,-3-3 0,2 5 0,-2 0 0,-2 9 0,0-2 0,-4 5 0,0-2 0,-4 2 0,-1 2 0,1-3 0,-1 0 0,-2 0 0,0 2 0,0 6 0,-2-2 0,-1 2 0,0-1 0,-5 2 0,1-4 0,-5 3 0,2-2 0,3-1 0,-3 4 0,7-3 0,-5 2 0,6-6 0,-2-2 0,3-3 0,1 4 0,5-6 0,1 4 0,6-6 0,-1 0 0,0 0 0,2 0 0,2 0 0,-2 0 0,2 0 0,3-6 0,0 0 0</inkml:trace>
  <inkml:trace contextRef="#ctx0" brushRef="#br1" timeOffset="270">19193 12869 8057,'0'-7'0,"0"2"0,0 5 0,-5 0 0,4 1 0,-3 3 0,2 4 0,-2 7 0,2 3 0,-1 5 0,-2 1 0,1 2 0,-4 1 0,4 7 0,-5-2 0,2 6 0,-3 3 0,-2 1 0,1-2 0,-1 2 0,0 0-115,-3 4 0,2-5 115,-2 1 0,2-9 0,1 2 0,2-5 0,3 1 0,-2-9 0,5-6 0,-1-4-3,1 0-8,3-1 1,-4-5 121,5 0 0,5-6-113,2 0 1,0-4 1,0 0 0,6-10 0,5 1 0</inkml:trace>
  <inkml:trace contextRef="#ctx0" brushRef="#br1" timeOffset="271">19205 13257 8028,'0'-12'0,"1"1"0,3 0 0,2-1 0,5 1 0,1 3 0,-1 0 0,-3 6 0,0-2 0,-1-1 0,5 1 0,-1-1 0,0 1 0,1 3 0,-1-3 0,1 3 0,-1 1 0,1 0 0,-6 5 0,-2 3 0,-2 2 0,2 1 0,-3 1 0,3-1 0,-4 4 0,-4 1 0,-2 8 0,-5-1 0,-1 3 0,1 1 0,-5-3 0,1 3 0,0 1 0,4-2 0,-3-3 0,2-4 0,0-5 0,8 1 0,-4-2 0,4-2 0,0 1 0,4-1 0,0-3 0,0-1 0,6-4-1,1 1 1,3-2-2,2 2 0,4-3-1,3 3 1,-1-3-1,1-1 0,0-1 0,4-3 1,-1 3 1,-3-3 0,-2 2 0,-1-2 1,-4 3 0,3-6 0,-7 4 0,-3 1 0,-5-3 0,-10 10 0,-3 2 0</inkml:trace>
  <inkml:trace contextRef="#ctx0" brushRef="#br1" timeOffset="272">1939 15442 8115,'0'-11'0,"0"3"0,0 1 0,-2 0 0,-1 0 0,1-4 0,-4 10 0,2-3 0,2 3 0,-6 1 0,4 0 0,-3 0 0,3 6 0,-4 6 0,4 1 0,-3 6 0,3 1 0,-4 7 0,6 3 0,-2 8 0,3-2 0,1 2 0,0 2 0,0 2 0,0-1 0,0 1 0,0-2 0,0 2 0,1 1 0,3-5 0,-2-1 0,6-6 0,-4 0 0,3-4 0,-4 1 0,1-1 0,-3-7 0,-1 3 0,0-4 0,0 0 0,0-3-1,0-4 1,-5-2-2,-3-3 1,-2-2-1,-1-5 1,-2 0 0,-2 0 1,1-5 0,-5-2 0,0-1 0,-4-3 0,0 2 0,-5-13 0,-1 5 0</inkml:trace>
  <inkml:trace contextRef="#ctx0" brushRef="#br1" timeOffset="273">1608 16059 8107,'0'-22'0,"0"3"0,5-2 0,2 2 0,0 2 0,0 2 0,2 2 0,6 2 0,-1 1 0,5 2 0,2-1 0,5 5 0,0 1 0,4 3 0,-3 0 0,3 0 0,-3 1 0,3 3 0,-4-2 0,0 6 0,1-2 0,-4 2 0,1 2 0,-9-2 0,5 2 0,-7 1 0,4 1 0</inkml:trace>
  <inkml:trace contextRef="#ctx0" brushRef="#br1" timeOffset="274">2270 15990 7969,'-11'0'0,"-1"0"0,1 0 0,4-1 0,4-3 0,0 3 0,-1-3 0,2 7 0,-6 1 0,0 8 0,-3 0 0,0 7 0,-1 0 0,2 4 0,2 3 0,0 0 0,4 4 0,0-5 0,4 2 0,0 1 0,0-1 0,0-1 0,0-3 0,5-1 0,3-3 0,2-3 0,1-4 0,6-5 0,2 1 0,4-6 0,3 2 0,0-8 0,4-3 0,0-8 0,5-4 0,-2-3 0,-3-1 0,-3 0 0,-8 0 0,-3-3 0,-4-1 0,-6 1 0,-2 3 0,-4-4 0,-4 0 0,-3-1 0,-9 2 0,-1 2 0,-6-3 0,0 3 0,0 1 0,-1 5 0,-3 3 0,2 8 0,-6 3 0,9 2 0,-5 2 0,10 2 0,-2 2 0,2 2 0,1 5 0,1 1 0,4 4 0,-1 2 0</inkml:trace>
  <inkml:trace contextRef="#ctx0" brushRef="#br1" timeOffset="275">2144 16162 7969,'0'6'0,"0"-1"0,5-5 0,3 0 0,2-1 0,2-3 0,4 3 0,3-3 0,-1-1 0,1 1 0,0-4 0,4 5 0,0-2 0,-1 1 0,1 3 0,0-3 0,-4 1 0,0-1 0,-4 3 0,5-3 0,-7 3 0,4-4 0,-6-1 0</inkml:trace>
  <inkml:trace contextRef="#ctx0" brushRef="#br1" timeOffset="276">2704 15876 7949,'-6'-5'0,"-1"3"0,3-6 0,3 4 0,-3-3 0,3 4 0,1-2 0,5 5 0,-4 5 0,3 3 0,-2 7 0,-2 4 0,0 2 0,0 2 0,0 5 0,0 3 0,0 3 0,0 4 0,0-1 0,0 5 0,0-9 0,0 1 0,0-4 0,0 1 0,1-1 0,3-7 0,-2 1 0,6-9 0,-2 1 0,2-5 0,1 1 0,-6-1 0,5-3 0,-4-1 0,0-3 0,-4 4 0,5-6 0,1 3 0,5-5 0</inkml:trace>
  <inkml:trace contextRef="#ctx0" brushRef="#br1" timeOffset="277">2978 15956 8029,'-11'-5'0,"0"-1"0,4-6 0,2 6 0,5-4 0,0 9 0,4-3 0,-1 8 0,2 2 0,-1 5 0,-1 6 0,4 2 0,-3 6 0,4 2 0,-1 5 0,5-2 0,-1 3 0,1 1 0,-1-1 0,1-2 0,-1-3 0,0-6 0,1 0 0,-1-3 0,1-2 0,-1-6 0,1-1 0,-1-2 0,0 1 0,1-6 0,-1 1 0,1-4-3,-6 0 3,4 0 0,-9-5 0,4-1 0</inkml:trace>
  <inkml:trace contextRef="#ctx0" brushRef="#br1" timeOffset="278">3218 16047 7991,'-8'-11'0,"1"0"0,4 3 0,-1 0 0,3 6 0,1-3 0,-5 5 0,-3 9 0,-7 2 0,-3 12 0,-4 0 0,-1 7 0,0 1 0,-5 2 0,-3 1 0,4 0 0,0 0 0,4-6 0,4-5 0,4-1 0,7-7 0,-2 0 0,4-3 0</inkml:trace>
  <inkml:trace contextRef="#ctx0" brushRef="#br1" timeOffset="279">3732 15339 7966,'0'-11'0,"0"0"0,0-1 0,0 5 0,0-1 0,1 2 0,3-2 0,-3-2 0,4 9 0,-5-10 0,-5 11 0,-2 0 0,-5 5 0,-3 7 0,1 4 0,-5 3 0,0 8 0,-4 4 0,0 2 0,0 1 0,4 4 0,0 0 0,4 9-171,-4-1 1,5 2 170,-1-3 0,7 2 0,4 3 0,3-2 0,1 5 0,0-4 0,0 0 0,9-3 0,2-4 0,8 1 0,1-5 0,1 0-20,2-4 0,0-5 20,0-2 0,-1-3 0,1-1 0,0-4 0,0 0 0,-4-5 0,0 1 0,-5-6 0,1-1 0,-6-2 170,-1 2 0,-6-2-170,2-2 41,-3-3-41,-1 4 0,5-5 0,2 0 0</inkml:trace>
  <inkml:trace contextRef="#ctx0" brushRef="#br1" timeOffset="280">4040 15602 8018,'-4'-11'0,"1"-1"0,-5 1 0,4-1 0,0 1 0,4 5 0,0 1 0,0 6 0,0 3 0,-1 7 0,-3 8 0,3 5 0,-3 7 0,3 2 0,1 12 0,0 0 0,0 8 0,0-5 0,0 2 0,0-5 0,0-3 0,0-4 0,0-7 0,0-3 0,0-5 0,4-6 0,0-1 0,1-4 0,-2 0 0,-1-1 0,8 1 0,-4-6 0,6-2 0,-6-3 0,9-6 0,-2-1 0</inkml:trace>
  <inkml:trace contextRef="#ctx0" brushRef="#br1" timeOffset="281">4394 15431 8059,'0'-17'0,"4"5"0,0-4 0,1 4 0,-1 0 0,-2 5 0,6-1 0,-6 5 0,4 0 0,-6 6 0,0 9 0,0 7 0,-4 4 0,0 3 0,-4 5 0,4 7 0,-3 4 0,3 7 0,-4 3-303,5 5 1,-2 4 302,1 0 0,2 0 0,-1-4 0,0-5 0,-1-2 0,3-5-15,-3-3 0,4-4 10,4-7 0,-1-3 0,4-5 0,-3-6 1,4-1 1,-5-4-4,5 0 2,0-1 605,3 1-603,-5-6 8,5-1 1,-10-10 0,4-1 0</inkml:trace>
  <inkml:trace contextRef="#ctx0" brushRef="#br1" timeOffset="282">4611 15853 7892,'0'-11'0,"0"-1"0,0 1 0,5 0 0,3-1 0,2 6 0,2 2 0,-1 3 0,-3 1 0,-1 0 0,1 6 0,3 6 0,-3 4 0,-1 7 0,2 1 0,7 3 0,-4-2 0,3 6 0,-2-6 0,-1 2 0,-1-3 0,0-2 0,1-4 0,-1-3 0,4-2 0,1-1 0,-1-2 0,-4-3 0,1-2 0,-1-5 0,1 0 0,-1 0 0,-3 0 0,-1 0 0,1-5 0,-2-6 0,-1-7 0</inkml:trace>
  <inkml:trace contextRef="#ctx0" brushRef="#br1" timeOffset="283">4942 15899 7892,'-5'-6'0,"-1"-3"0,-5 5 0,4-5 0,3 1 0,-2 3 0,5-5 0,-4 9 0,0-4 0,-2 10 0,-4 3 0,-4 7 0,-1 4 0,-5 8 0,-2 3 0,-1-1 0,-7 2 0,6-2 0,-2 1 0,3-2 0,2-5 0,4-5 0,3-3 0,6-4 0,1-3 0,5 2 0,-2-3 0</inkml:trace>
  <inkml:trace contextRef="#ctx0" brushRef="#br1" timeOffset="284">4885 15351 8015,'0'-23'0,"2"5"0,1 3 0,4-2 0,4 2 0,4 1 0,1 7 0,-1 0 0,-4 4 0,1 1 0,-1-2 0,1 10 0,-1 5 0,2 7 0,2 8 0,1 5 0,3 7 0,3 0 0,-3 8 0,3-3-211,0 6 1,-4 2 210,-3-1 0,-3 0 0,-5 0 0,-1 1 0,-6 2 0,0-2 0,0-6 0,-6 1-89,-1 0 0,-5-6 89,-3-2 0,-3-2 0,-4-3 0,-4 0 0,-4 1 0,-6 3 0</inkml:trace>
  <inkml:trace contextRef="#ctx0" brushRef="#br1" timeOffset="285">1573 16744 8116,'2'-7'0,"1"-1"0,1 4 0,8-3 0,-4 4 0,9-2 0,-6 5 0,1 0 0,-1 0 0,-3 0 0,-1 0 0,2 4 0,7 0 0,0-1 0,3-3 0,4 4 0,0 0 0,1 0 0,6-4 0,1 0 0,3 0 0,0 4 0,1-1 0,0 1 0,3-4 0,3 0 0,4 0 0,5 0 0,-1 0 0,6 0-234,-2 0 1,-1-1 233,2-3 0,-2 2-2,1-6 0,3 2-2,-3-2 1,3-1-1,1 5 1,-4-3 0,1 3 0,-1 0 1,4 4 0,-4 0 0,1 0 0,-5 0-1,4 0 0,-3 0 0,3 0 0,-3 4 0,3 0 0,-2-1 0,6-3 0,-3 4-1,7 0 1,-1 0-1,1-4 1,-5-4-1,5 0 1,-4-5 1,-25 6 0,0-1 0,28-6-1,1-2 1,-5 1-1,1-1 1,-6 2-1,6 3 1,-11-2 0,-1 5 1,-2-1-116,3 1 0,0 3 115,-1-3 1,-3-2-1,0-2 0,0 2 0,4-2 0,-1 4 0,1-3 0,-4 0 0,0 0 0,-5 0 0,1 4 1,-3 1-1,-1-2 1,1 3-1,-1 1 1,-4 0-1,1 0 0,-6 0 228,2 0 0,-4 4-228,-4 0 1,1 1 241,-5-1-242,1-3 0,-5 9 0,-5-9 1,-1 4 1,-15-5 0,-5 0 0,-10 0 0,-5-5 0,-4-1 0</inkml:trace>
  <inkml:trace contextRef="#ctx0" brushRef="#br1" timeOffset="286">2167 17167 7889,'-5'-17'0,"3"8"0,-6-2 0,0 2 0,-3-2 0,3 3 0,1 0 0,3 6 0,-4-2 0,4 3 0,-3 1 0,3 0 0,-4 0 0,2 1 0,-2 3 0,2 6 0,2 5 0,3 9 0,-3-1 0,3 13 0,1 2 0,1 9 0,3 2 0,1 3 0,3-6 0,2 6-162,-3-6 0,2 2 162,-1-2 0,2-6 0,-2-2 0,-2-3 0,2-5 0,-4-2 0,3-5 0,-3-4 0,4 0 0,-6-5 0,2 1 0,-3-2 0,-1-2 0,0-3 0,0-1 0,-1-4 81,-3 1 0,-2-3 0,-6-1 0</inkml:trace>
  <inkml:trace contextRef="#ctx0" brushRef="#br1" timeOffset="287">1904 17658 7889,'2'-10'0,"2"2"0,2-1 0,5 5 0,2-3 0,2 3 0,3 0 0,5 4 0,1 0 0,3 0 0,-2 0 0,5 0 0,-3 0 0,4 0 0,-5 0 0,5 0 0,-5-1 0,5-3 0,-11 3 0,7-9 0,-10 3 0</inkml:trace>
  <inkml:trace contextRef="#ctx0" brushRef="#br1" timeOffset="288">2590 17555 7941,'-12'0'0,"6"0"0,-4 0 0,9 5 0,-5 3 0,6 7 0,-5-1 0,-2 5 0,-3 1 0,-2 7 0,1 2 0,-1 5 0,5-1 0,-1-2 0,6 1 0,-2-6 0,3 1 0,1-4 0,1 0 0,3-1 0,6 0 0,5-3 0,1-3 0,0-4 0,-2-5 0,5 1 0,-4-5 0,4 0 0,0-5 0,4-2 0,1-10 0,3-1 0,-2-3 0,5-5 0,-4 2 0,0-10 0,-6 5 0,-5-5 0,-3 5 0,0-5 0,-6 6 0,-2-2 0,-8-1 0,-3 1 0,-7-3 0,-2 3 0,-4-3 0,1 3 0,-3 2 0,0 6 0,0 4 0,3 7 0,-3-1 0,3 5 0,-2 2 0,-2 6 0,4 3 0,0 8 0,1-1 0,-1 5 0,-2-5 0,3 8 0,-5-4 0</inkml:trace>
  <inkml:trace contextRef="#ctx0" brushRef="#br1" timeOffset="289">2476 17772 7941,'5'6'0,"1"-1"0,5-5 0,1 0 0,-1 0 0,2 0 0,2 0 0,3 0 0,5 0 0,0 0 0,-1 0 0,1-1 0,0-3 0,1 3 0,3-3 0,-7-1 0,3 1 0,-4-1 0,0 2 0,-2 1 0,-1-8 0,2 4 0</inkml:trace>
  <inkml:trace contextRef="#ctx0" brushRef="#br1" timeOffset="290">3138 17407 7879,'-6'-6'0,"-1"1"0,3-2 0,3-3 0,-3 8 0,8-1 0,-3 1 0,5 4 0,-6 1 0,0 8 0,0 4 0,0 10 0,0 2 0,0 5 0,0 2 0,0 4 0,0 0 0,0 4 0,0-4 0,0 0 0,0-4 0,0-1 0,0-2 0,3-3 0,1-6 0,1-3 0,-1 0 0,-3-5 0,3 2 0,-1-7 0,0-2 0,-1-4 0,3 2 0,0-5 0,1 0 0</inkml:trace>
  <inkml:trace contextRef="#ctx0" brushRef="#br1" timeOffset="291">3332 17589 7871,'0'-7'0,"0"-1"0,0 0 0,0-3 0,1 1 0,3 2 0,1 2 0,3 2 0,-3 3 0,0-4 0,0 6 0,3 3 0,1 7 0,-6 8 0,5 0 0,-4 4 0,5-3 0,-2 7 0,3-1 0,2 0 0,1-2 0,2 3 0,-1-4 0,5-4 0,-1 1 0,1-5 0,1 1 0,-5-5 0,2-1 0,-2-2 0,-2-2 0,2-2 0,-3-3 0,0 3 0,-1-3 0,1-1 0,-1-5 0,1-1 0</inkml:trace>
  <inkml:trace contextRef="#ctx0" brushRef="#br1" timeOffset="292">3698 17544 7855,'-13'-8'0,"-2"0"0,7 1 0,0-5 0,6 6 0,2 1 0,-1 6 0,-3 3 0,-3 2 0,-4 6 0,-5 8 0,-3 3 0,-4 12 0,-4 4 0,3-1 0,-3 0 0,4-3 0,4-1 0,-1-4 0,5-4 0,0-2 0,3-1 0</inkml:trace>
  <inkml:trace contextRef="#ctx0" brushRef="#br1" timeOffset="293">4246 16973 7981,'-5'-12'0,"3"1"0,-1-1 0,1 1 0,2-1 0,0 1 0,0 0 0,0-1 0,2 2 0,1 2 0,-1 3 0,3 5 0,-6 2 0,-3 1 0,-3 5 0,-4 7 0,-2 4 0,-2 8 0,1 7 0,-5 8 0,0 4-223,-4 3 0,-2 5 223,13-24 0,1 0 0,-13 30-226,16-28 0,1 1 0,-9 26 226,5 2 0,5-5 0,2-6 0,3 3-88,1-7 1,5-3 87,2-5 0,3-3 0,2 0 0,0-6 0,4-2 0,0-7 203,3-1 1,2-5-204,-6 1 0,1-3 348,-1-5 0,-2-1-348,2-2 0,-2-2 196,-1 1-196,-1-1 0,0-2 0,1-5 0,-1-2 0</inkml:trace>
  <inkml:trace contextRef="#ctx0" brushRef="#br1" timeOffset="294">4383 17384 8011,'-5'-12'0,"-3"1"0,3-1 0,1 1 0,3 0 0,1-1 0,0 6 0,0 1 0,-5 20 0,-1-1 0,-6 13 0,1 7 0,-1 4 0,1 5 0,-1 3 0,5-2 0,-1-2 0,6-3 0,-2-4 0,3-6 0,1-2 0,1-7 0,3-1 0,2-9 0,5 1 0,6-7 0,2 0 0,3-4 0,0-4 0,6-3-2,3-9 1,2-5 0,1-6 1,-1-5-1,-3 2 1,-3 1 0,-8-2 0,-2 5 0,-6-5 0,-5 6 0,-2-2 0,-8 3 0,-3 1 0,-7-3 0,-1-1 0,-6 0 0,2 4 0,-2 6 0,-2 1 0,1 4 0,3 0 0,-1 6 0,5 2 0,-4 3 0,3 1 0,0 5 0,1 3 0,7 2 0,-12 1 0,7 1 0</inkml:trace>
  <inkml:trace contextRef="#ctx0" brushRef="#br1" timeOffset="295">4885 16950 8052,'-5'6'0,"-2"-2"0,-4-3 0,5-1 0,0 0 0,2 0 0,3 1 0,-3 3 0,3-1 0,1 4 0,-2 1 0,-1 3 0,1 6 0,-1 2 0,0 9 0,-1 6 0,3 2 0,-3 6 0,3 2 0,1 2 0,0 4 0,0-8 0,0 5 0,0-5 0,0-1 0,0 1 0,-4-6-4,0 2 0,0-6-1,4-1 1,0-7 0,0-1 0,4-2-3,0-6 4,5 1 0,-7-6-3,6-3 3,-5-2 1,3-5-2,-2 0 4,-3 0 0,4-5 0,-5-1 0</inkml:trace>
  <inkml:trace contextRef="#ctx0" brushRef="#br1" timeOffset="296">4908 17418 8007,'-5'-11'0,"4"-1"0,1 2 0,7 2 0,4 3 0,0 5 0,0 0 0,1 2 0,-1 1 0,1 5 0,-1 7 0,1 3 0,-1 5 0,0 0 0,1 0 0,3-4 0,0 0 0,0 0 0,-3 3 0,-1-4 0,1-3 0,-1 2 0,1-2 0,-2-3 0,-3-5 0,4-3 0,-4 4 0,-1-6 0,2 2 0,0-3 0,3-1 0</inkml:trace>
  <inkml:trace contextRef="#ctx0" brushRef="#br1" timeOffset="297">5159 17441 7899,'0'-12'0,"0"1"0,0 3 0,0 1 0,2 0 0,2 0 0,-3 2 0,4 5 0,-5 5 0,0 2 0,-5 9 0,-3 3 0,-3 7 0,-4 5 0,-3 2 0,-5 1 0,1-3 0,3-1 0,3-6 0,4-1 0,2-2 0,3-5 0,-2-1 0,5-4 0,-5-4 0,3-2 0</inkml:trace>
  <inkml:trace contextRef="#ctx0" brushRef="#br1" timeOffset="298">5217 17007 7899,'0'-17'0,"0"-2"0,0 3 0,0 1 0,1 2 0,3 1 0,-3 1 0,4 5 0,-4 1 0,3 5 0,-3 1 0,3 3 0,-1 3 0,0 9 0,5 6 0,7 9 0,3 2 0,5 1 0,1 5 0,3 3 0,-3 4-152,2 3 0,-1-2 152,-3 3 0,-5 1 0,-6-2 0,-1 1 0,-6-5 0,-2 1 0,-10 0 0,-5-1 0,-10 1 0,-5-1 0,-2-4 0,0 0 0,-5-3 0,-4 4 0,-4 2 0</inkml:trace>
  <inkml:trace contextRef="#ctx0" brushRef="#br1" timeOffset="299">5959 16413 7865,'-6'-1'0,"2"-3"0,2 3 0,1-6 0,-3 3 0,3 3 0,-4-4 0,5 5 0,0-5 0,0 4 0,0-4 0,5 6 0,3 3 0,1-2 0,-2 6 0,3-4 0,-2 3 0,2-3 0,2 4 0,-1-6 0,0 2 0,5 1 0,-1-1 0,5 0 0,-1-4 0,3 0 0,1 0 0,3-1 0,1-3 0,-4 2 0,-4-1 0,-5 1 0,1 2 0,-2-3 0,-2-1 0,-3 0 0,-1 4 0,-4 0 0,2 0 0,0 0 0,-2 0 0,4 0 0,-3 0 0,4 0 0,-6 0 0,3 0 0</inkml:trace>
  <inkml:trace contextRef="#ctx0" brushRef="#br1" timeOffset="300">5890 16687 7892,'8'0'0,"0"0"0,3-1 0,4-3 0,2 3 0,-2-3 0,3 3 0,5 1 0,-1 0 0,1 0 0,1-4 0,3 0 0,2 0 0,5 4 0,1 0 0,-1 0 0,-4-1 0,1-3 0,-2 3 0,2-3 0,-4 3 0,-4 1 0,-5 0 0,-3 0 0,-2 0 0,-2 0 0,-4 0 0,-2-1 0,-5-3 0,0 2 0,-5-8 0,-2 4 0</inkml:trace>
  <inkml:trace contextRef="#ctx0" brushRef="#br1" timeOffset="301">7501 15682 7890,'0'-8'0,"0"1"0,0 4 0,0-2 0,0 5 0,-5 0 0,3 1 0,-1 3 0,1 3 0,2 4 0,0 0 0,0 1 0,0 4 0,0 3 0,0 3 0,0 1 0,4 5 0,0 2 0,1 2 0,-1-2 0,-2 3 0,6-2 0,0-2 0,3 1 0,2-3 0,2 4 0,-2-6 0,2 2 0,1-3 0,0-1 0,-1-1 0,-4 1 0,-3 0 0,-1 0 0,-4 0 0,1 0 0,-3-4 0,-1 0 0,-4-4 0,0 4 0,-4-5 0,0 1 0,-1-2 0,1-2 0,-2-3 0,3-1 0,2-4 0,0 2 0,5-5 0,0-5 0,0-6 0,0-7 0</inkml:trace>
  <inkml:trace contextRef="#ctx0" brushRef="#br1" timeOffset="302">7409 15888 7845,'0'-12'0,"2"1"0,1-1 0,4 5 0,4-1 0,1 0 0,-1-3 0,0 3 0,1 1 0,-1 3 0,1-4 0,0 2 0,4-2 0,-2 0 0,5 4 0,-2 0 0,2 4 0,3-1 0,-3-3 0,1 3 0,-1-3 0,2 3 0,-6 1 0,4 1 0,-4 3 0,4-2 0,-4 6 0,-1-4 0,-6 3 0,2 1 0,-9 3 0,3 1 0,-2 3 0,-2 0 0,-6 4 0,-1-4 0,-7 4 0,-1-3 0,-6 4 0,2-1 0,-6-1 0,-2 1 0,2-5 0,6 1 0,-1-6 0,4-2 0,1-4 0,4 1 0,-1-3 0,1-1 0,1-1 0,2-3 0,-1 1 0,5-4 0,1-1 0,3-3 0,0-1 0</inkml:trace>
  <inkml:trace contextRef="#ctx0" brushRef="#br1" timeOffset="303">6964 16550 7860,'-8'0'0,"1"0"0,4 0 0,-2 0 0,5 0 0,5 0 0,3 0 0,-2 0 0,2 0 0,3 0 0,4 0 0,2-1 0,-2-3 0,3 3 0,5-3 0,0 3 0,-1 1 0,5 0 0,0 0 0,8 0 0,-1 0 0,5 0 0,-1 0 0,-2 0 0,6 0 0,4-4 0,3 0 0,1-1 0,-4 1 0,3 3 0,1-3 0,0-1-201,0 1 1,-2 0 200,5 4 0,-4-3 0,0-1 0,-2 0 0,-1 4 0,-4 0 0,0 0 0,-6-1 0,2-3 0,-2 3 0,-2-3 0,0 2 0,1 2 0,-5 0 0,1 0 0,-2-3 0,1-1 0,2-1 200,-5 1 1,3 1-201,-3-4 0,-2 4 0,-6-1 0,1-1 0,-4 2 0,-1-1 0,-7 3 0,-1-3 0,-4 2 0,0-3 0,-6 5 0,-4 0 0,-4 0 0,-1 0 0,-4 5 0,-2 2 0</inkml:trace>
  <inkml:trace contextRef="#ctx0" brushRef="#br1" timeOffset="304">7078 16961 7821,'0'-7'0,"0"-1"0,0 4 0,0-3 0,0-1 0,0-4 0,0 1 0,0 5 0,0 1 0,0 5 0,0 5 0,0 2 0,0 9 0,0-1 0,0 8 0,0-3 0,0 7 0,0 2 0,0 1 0,0-1 0,0 2 0,4-4 0,0 3 0,3-5 0,-3 2 0,5-3 0,-1-1 0,-2-1 0,2-3 0,-5 1 0,5-5 0,-4 0 0,3-3 0,-3-1 0,4 1 0,-6-5 0,2 1 0,-2-4 0,-2 3 0,0-4 0,0 2 0,0-5 0,0-5 0,0-3 0,0 3 0,5-10 0,1 2 0</inkml:trace>
  <inkml:trace contextRef="#ctx0" brushRef="#br1" timeOffset="305">7261 17212 7819,'0'-7'0,"0"-1"0,5 6 0,3-2 0,0 1 0,0 0 0,2 1 0,-2-2 0,3 3 0,4 1 0,-1 0 0,5 0 0,-1 0 0,1 0 0,2 0 0,-6 0 0,5 0 0,-1 0 0,-1 0 0,1 0 0,-5 0 0,1 0 0,-2 0 0,-2 0 0,1 0 0,-1 0 0,1 0 0,-1 0 0,-3 0 0,-1 0 0,-1-1 0,2-3 0,2 3 0,-2-3 0,-3 3 0,5-4 0,-4-2 0</inkml:trace>
  <inkml:trace contextRef="#ctx0" brushRef="#br1" timeOffset="306">7900 17018 7874,'2'-6'0,"2"2"0,-3-2 0,9 4 0,-8 1 0,6 5 0,-5 5 0,0-1 0,-1 7 0,-2 4 0,0 2 0,0 2 0,0 5 0,0 3 0,0 3 0,0 4 0,-2-1 0,-1 5 0,1-6 0,-1 2 0,1-2 0,2-2 0,2-3 0,1-1 0,4-4 0,4 0 0,2-5 0,2-2 0,-2-6 0,2 3 0,-2-7 0,-2-2 0,-1-3 0,-2 4 0,2-6 0,-9 3 0,4-5 0,-6 0 0,-3 0 0,-2 0 0,-6 0 0,1-1 0,0-3 0,-1-2 0,1-6 0,-1 1 0</inkml:trace>
  <inkml:trace contextRef="#ctx0" brushRef="#br1" timeOffset="307">7958 17098 7799,'0'-11'0,"0"-1"0,1 1 0,3 0 0,2 0 0,5 4 0,1-3 0,-1 2 0,1 3 0,-1 1 0,0-1 0,1 1 0,-1 0 0,1 4 0,3 0 0,0 0 0,4 0 0,-4 0 0,5 0 0,-5 0 0,1 0 0,-1 0 0,-2 4 0,2 0 0,-2 5 0,-2-1 0,0 2 0,-4 1 0,2 1 0,-5-1 0,0 4 0,-4 0 0,-3 7 0,-4 1 0,-7 0 0,-13 3 0,-2-2 0,-5-1 0,-2 0 0,-2 0 0,4-7 0,-1-4 0,4-2 0,8-6 0,-1-2 0,9-5 0,1-5 0,6-7 0,3-3 0,10-5 0,1 0 0</inkml:trace>
  <inkml:trace contextRef="#ctx0" brushRef="#br1" timeOffset="308">9328 16424 7871,'-6'0'0,"1"0"0,5 0 0,0-5 0,0 4 0,5-4 0,2 5 0,0 0 0,0 0 0,1 0 0,3 0 0,1 0 0,-1 0 0,1 0 0,-1 0 0,0 1 0,1 3 0,-1-1 0,1 4 0,-1-4 0,1 1 0,-1 2 0,0-5 0,1 3 0,3 1 0,0-1 0,0 0 0,-3-4 0,3 0 0,0 0 0,4 0 0,-3 0 0,0-2 0,-1-1 0,-2-3 0,2-1 0,-2-3 0,-2 2 0,1-2 0,-1-1 0,-3-1 0,-1 1 0,-4-1 0,2 1 0,-5-1 0,0 1 0,0 0 0,0-1 0,0 1 0,-4 3 0,0 1 0,-4-1 0,2-4 0,-1 1 0,-3 3 0,2 1 0,-1 3 0,2-4 0,-4 6 0,4-2 0,-3 3 0,-2 1 0,0 0 0,-4 0 0,4 0 0,-4 0 0,0 4 0,1-1 0,-2 5 0,2-4 0,2 5 0,-2-2 0,1 3 0,-1 2 0,2-1 0,-2 1 0,1 3 0,-1 0 0,5 2 0,-6-2 0,6 1 0,-5 3 0,4 3 0,3-3 0,-1-2 0,5-2 0,-3 1 0,3 0 0,0 3 0,4-4 0,0 4 0,0-4 0,5 2 0,3-2 0,6-3 0,1 4 0,5-4 0,-1 0 0,3-2 0,1-2 0,0 2 0,-1-3 0,1 0 0,0 0 0,4-3 0,-1 4 0,1-6 0,-4 2 0,-4-3 0,0-1 0,-4 0 0,4 0 0,-5 0 0,1 0 0,-2 0 0,-2 0 0,1 0 0,-1 0 0,1-3 0,-1-1 0,-3-1 0,-1 1 0,-3 1 0,4-4 0,-6 4 0,3-3 0,-5 2 0,0 3 0,0-4 0</inkml:trace>
  <inkml:trace contextRef="#ctx0" brushRef="#br1" timeOffset="309">10162 15785 7869,'0'-8'0,"0"1"0,0 4 0,-1-3 0,-3 2 0,2 3 0,-3-4 0,5 5 0,0 0 0,0 5 0,0-3 0,0 6 0,2-2 0,1 2 0,3 2 0,1-3 0,3 4 0,-2 0 0,2 4 0,1 1 0,1-1 0,-1-4 0,2 1 0,2-1 0,-2 0 0,2 1 0,2-1 0,-2 1 0,0 3 0,-3 0 0,-1 0 0,0-3 0,1-1 0,-1 1 0,-3-2 0,-1-3 0,-4 4 0,1-4 0,2 3 0,-5 2 0,3-1 0,3-4 0,-6 3 0,4-9 0,-5 4 0,0-5 0,-5 0 0,4-5 0,-3-3 0,-3-2 0,1-1 0</inkml:trace>
  <inkml:trace contextRef="#ctx0" brushRef="#br1" timeOffset="310">10413 15808 7869,'0'-12'0,"0"1"0,0 3 0,0 1 0,0 3 0,0-4 0,0 6 0,0-3 0,0 5 0,-5 0 0,2 1 0,-4 3 0,0 3 0,0 8 0,-3-1 0,2 5 0,-2-3 0,-1 3 0,-1-4 0,1 4 0,-2 0 0,-2 4 0,2-2 0,-2-2 0,2 3 0,2-3 0,-5 3 0,1 0 0,0-4 0,4-3 0,-1 2 0,1-2 0,3 0 0,1-3 0,-1-5 0,-3 1 0,4-5 0,2 2 0,6-5 0,3 0 0,3-5 0,4-2 0</inkml:trace>
  <inkml:trace contextRef="#ctx0" brushRef="#br1" timeOffset="311">10733 15968 7894,'1'-7'0,"3"3"0,-3-2 0,9 5 0,-2-3 0,-2 3 0,2 1 0,0-4 0,3 0 0,0 0 0,1 4 0,-1 0 0,1 0 0,-1 0 0,0 0 0,-3 0 0,0 0 0,-1 0 0,5 0 0,-1 0 0,1 0 0,-1 0 0,-3 0 0,-1 0 0,1-5 0,3-1 0</inkml:trace>
  <inkml:trace contextRef="#ctx0" brushRef="#br1" timeOffset="312">11407 15454 7897,'-12'0'0,"5"0"0,-1 0 0,5 0 0,-2 0 0,5 0 0,2 3 0,1 1 0,-1 5 0,2-1 0,1 2 0,-2 1 0,5 5 0,-4-1 0,3 5 0,-3-1 0,0-1 0,-4 1 0,0-1 0,0 1 0,0 1 0,0-5 0,0 2 0,0-2 0,0-2 0,0 2 0,4-2 0,0-2 0,-1 0 0,-3 1 0,4-5 0,0 1 0,0-5 0,1 7 0,-4-9 0,9 9 0,-3-4 0</inkml:trace>
  <inkml:trace contextRef="#ctx0" brushRef="#br1" timeOffset="313">11201 15910 7902,'5'-6'0,"1"1"0,6 5 0,-1 0 0,1 0 0,-1 0 0,4 0 0,1 0 0,4 0 0,-1 0 0,3-1 0,0-3 0,1 3 0,0-3 0,0 3 0,0 1 0,-4-2 0,0-1 0,0 1 0,4-2 0,-2 3 0,-2 1 0,2-4 0,-6 1 0,1-1 0,0 4 0,-4-5 0,5 3 0,-11-3 0,-1 5 0,-5 0 0</inkml:trace>
  <inkml:trace contextRef="#ctx0" brushRef="#br1" timeOffset="314">11338 16036 7902,'-11'6'0,"4"-1"0,2-5 0,5 0 0,5 0 0,2 0 0,4 0 0,1-1 0,-1-3 0,2 3 0,2-3 0,-2 3 0,2 1 0,-1 0 0,1 0 0,-2 5 0,2 3 0,-6-2 0,-2 2 0,-3-1 0,4 5 0,-6 0 0,2 4 0,-3-2 0,-1 5 0,-1-4 0,-3 4 0,-3 0 0,-8 4 0,1-4 0,-5 0 0,1-1 0,-1 1 0,-2 1 0,6-5 0,-4-1 0,4-6 0,0 2 0,3-2 0,5-3 0,-1-2 0,6 4 0,-4-6 0,6 4 0,2-5 0,2 0 0,2-1 0,5-3 0,6 3 0,2-3 0,2-1 0,2 1 0,4-4 0,0 5 0,-1-2 0,-3 1 0,0 1 0,0-4 0,-6 4 0,-1-1 0,-4 3 0,0 1-1,-6 0-1,-1 0 2,-5 0 0,-5 5 0,-1 1 0</inkml:trace>
  <inkml:trace contextRef="#ctx0" brushRef="#br1" timeOffset="315">12115 16767 7818,'5'-6'0,"2"2"0,4 3 0,0 1 0</inkml:trace>
  <inkml:trace contextRef="#ctx0" brushRef="#br1" timeOffset="316">12549 16127 7928,'7'2'0,"1"2"0,-4-3 0,3 3 0,1 1 0,3-2 0,1 5 0,-1-4 0,2 4 0,2-5 0,-1 6 0,5-1 0,-4-2 0,4 2 0,-1-1 0,1 5 0,3-2 0,-3-2 0,1 2 0,-1-3 0,3 3 0,-3 2 0,2-1 0,2 1 0,-4-5 0,0 1 0,-1 0 0,1 3 0,1-3 0,-4-1 0,0 1 0,-1 3 0,-2-3 0,2 0 0,-2-5 0,-2 5 0,1-2 0,-1 2 0,1-2 0,-1-2 0,0-1 0,1 4 0,-1-4 0,1 2 0,-1-5 0,-5 0 0,0 5 0,-6-4 0,0 4 0,0-5 0,-6 0 0,4 4 0,-6 0 0,6 0 0,-7-3 0,5 3 0,-1-3 0,1 3 0,3-3 0,-5 0 0,2 3 0,1-3 0,-4 3 0,3-3 0,-4-1 0,4 2 0,-3 2 0,-2-3 0,-6 3 0,2 1 0,-2-1 0,-3 1 0,-1-2 0,2 0 0,2 5 0,-1-5 0,1 5 0,-4-4 0,3 3 0,-3-3 0,4 4 0,-4-4 0,4 3 0,-4 0 0,3 0 0,0 2 0,1-5 0,2 3 0,-2-3 0,1 4 0,-1-4 0,2 3 0,-2-3 0,2 5-2,2-1 1,-2 1-8,-2-2 0,1 2-1,-5-5 0,5 5 1,-1-2 1,-2 0 1,2 0 1,0 0 1,3 0 1,1 3-2,-1-2 4,1-3 1,3 4 0,1-5 0,4 1 0,-1-1 1,3-3 0,1 4 0,1-5-1,3 0 1,-1-1 0,4-3 0,1 0 0,3-7 0,6 2 0,1-8 0</inkml:trace>
  <inkml:trace contextRef="#ctx0" brushRef="#br1" timeOffset="317">12720 15659 8019,'-4'-11'0,"0"-1"0,1 1 0,3-1 0,0 1 0,0 0 0,3-1 0,1 1 0,5 1 0,-1 2 0,-2-2 0,2 2 0,-1 2 0,5-2 0,-1 6 0,1-2 0,-1-1 0,0 1 0,1 0 0,-1 4 0,2 0 0,2 0 0,-2 5 0,2 3 0,-2-2 0,-2 2 0,1 0 0,-1 3 0,-5 0 0,-2 1 0,-3 3 0,-1 0 0,0 2 0,0-2 0,-5 3 0,-2 5 0,0-4 0,0 0 0,-1-2 0,-3 2 0,-1-1-2,1-3 1,1-2-4,2 2 0,-2-2 5,9-2 0,-4 1 0,5-1 0</inkml:trace>
  <inkml:trace contextRef="#ctx0" brushRef="#br1" timeOffset="318">12880 16013 7993,'0'8'0,"0"-1"0,0-3 0,0 4 0,0-6 0,0 5 0,0-3 0,1-3-2,3 3-5,-3-3 2,4-1 4,-5 0 1,0 0-1</inkml:trace>
  <inkml:trace contextRef="#ctx0" brushRef="#br1" timeOffset="319">13554 15945 7849,'0'-7'0,"0"2"0,0 5 0,-4 2 0,0 1 0,0 0 0,4 5 0,-1-1 0,-3 5 0,3-1 0,-3 0 0,3 5 0,1-1 0,0 1 0,0 0 0,0-2 0,0 5 0,0 0 0,0 3 0,0 1 0,0 0 0,0 1 0,0 3 0,0-3 0,0 3 0,0-2 0,0 2 0,0-3 0,0 2 0,0 0 0,0 0 0,0-1 0,0 1 0,4-2 0,0-1 0,1 0 0,-2 0 0,0 0 0,5 0 0,-5-4 0,5 0 0,-5-4 0,0 4 0,2-4 0,-1 4 0,0-5-4,-4 1 0,0 2-6,0-2 1,0 0 2,0-3 0,-1-2-3,-3-3 3,3 4 4,-9-5 1,3 0 2,1-1 0,-4-5 0,8 0 0,-3-5 0,5-1 0</inkml:trace>
  <inkml:trace contextRef="#ctx0" brushRef="#br1" timeOffset="320">14696 16447 7909,'0'-6'0,"0"-4"0,5 3 0,1 1 0,6 2 0,-1-1 0,1 1 0,3 1 0,0 3 0,0-2 0,-3-2 0,3 3 0,0-3 0,2 3 0,-2 1 0,-1 0 0,5 0 0,0 4 0,4 0 0,1 0 0,2-4 0,0 0 0,4 0 0,1 0 0,3 0 0,-2 0 0,2 0 0,-2 0 0,6 0 0,-3 0 0,0 0 0,-5-4 0,0 0 0,0 0 0,0 4 0,-2 0 0,-5 0 0,0 0 0,0 0 0,-4 0 0,0 0 0,-2 0 0,2 0 0,-2 0 0,-6 0 0,1-4 0,-1 1 0,1-1 0,-6 4 0,4 0 0,-9 0 0,4 0 0,-5 0 0,6 0 0,-4 0 0,6 0 0,-4 0 0,3 0 0,-3 0 0,4 0 0,-5 0 0,5 0 0,-4-4 0,3 0 0,1 0 0,0 4 0,-1 0 0,-4-5 0,2 4 0,-5-4 0,0 5 0,-5 0 0,-3 0 0,-2 1 0,-1 3 0,-2-3 0,-2 3 0,1-3 0,-5-1 0,3 0 0,-3 0 0,5 0 0,-1 0 0,-1 0 0,0 0 0,5 0 0,3 0 0,6 0 0,-3-5 0,5 4 0,0-9 0,0 9 0,0-10 0,1 10 0,3-3 0,-3 3 0,9 1 0,-2 0 0,2 0 0,2 0 0,0 4 0,3 0 0,-1 5 0,5-2 0,-1-1 0,1 2 0,5-2 0,-5 2 0,4 2 0,-8-2 0,4-2 0,-3 2 0,-2-4 0,-7 3 0,3-4 0,-3 2 0,-1 0 0,-1-4 0,-6 4 0,-3-5 0,-3 0 0,-9 0 0,2-1 0,-5-3 0,-5-2 0,-5-6 0</inkml:trace>
  <inkml:trace contextRef="#ctx0" brushRef="#br1" timeOffset="321">14821 16322 7807,'-6'-5'0,"1"2"0,5-5 0,0 5 0,0-5 2,0 5 1,0-2-1,0 5-2,0 5 0,-5 0 0,-3 3 0,1 2 0,-5-2 0,2 6 0,-9 1 0,1 0 0,-1-3 0,-1-1 0,5 1 0,-4-1 0,4 0 0,-4-3 0,3 0 0,1-2 0,4 2 0,-1 0 0,1-4 0,-1 5 0,6-8 0,1 6 0,5-3 0,0-3 0,0 5 0,0-2 0,1-3 0,3 3 0,-1 1 0,4-1 0,1 0 0,3-4 0,2 4 0,2-1 0,-1 1 0,5-4 0,-4 0 0,4 0 0,-5 0 0,8 0 0,-4 0 0</inkml:trace>
  <inkml:trace contextRef="#ctx0" brushRef="#br1" timeOffset="322">16569 16139 7874,'6'-5'0,"4"4"0,-7-5 0,5 6 0,-1 0 0,5 0 0,-1 0 0,-3 2 0,-1 2 0,0-2 0,0 6 0,3-1 0,-2 5 0,2 0 0,2 4 0,-1-4 0,0 4 0,5 1 0,-1 2 0,4-1 0,-4 1 0,4 0 0,-4 4 0,4-4 0,-3 0 0,3-1 0,-4 1 0,5 1 0,-1-5 0,-1 1 0,1-5 0,-4 0 0,4 1 0,-4-2 0,5-2 0,-7 1 0,3-6 0,-4 6 0,0-7 0,-6 4 0,-2-2 0,-3-3 0,-2 4 0,-3-5 0,-2 0 0,-6-5 0,1-1 0</inkml:trace>
  <inkml:trace contextRef="#ctx0" brushRef="#br1" timeOffset="323">17060 16207 7810,'6'-5'0,"-2"-2"0,-3-3 0,-1-2 0,0 1 0,0 4 0,-1 2 0,-3 5 0,-2 4 0,-5 0 0,-1 5 0,1-2 0,-6 9 0,-2 3 0,-6 2 0,-2 2 0,-1 4 0,2-1 0,0 5 0,-4-5 0,4 1 0,0-4 0,-1 0 0,4 0 0,-2-2 0,6-2 0,2-2 0,2-6 0,2 1 0,2-1 0,0 0 0,0-3 0,4 0 0,2-6 0,5 3 0,0-5 0,0 0 0</inkml:trace>
  <inkml:trace contextRef="#ctx0" brushRef="#br1" timeOffset="325">18488 15728 7863,'7'0'0,"1"0"0,-4 4 0,3-1 0,-4 6 0,1-1 0,1 3 0,-2 4 0,5-1 0,-4 5 0,0 0 0,-4 4 0,1 1 0,3 3 0,-3-3 0,3 3 0,-3-3 0,-1-1 0,0-4 0,0 0 0,0-4 0,0 4 0,0-5 0,0 1 0,0-2 0,-5-2 0,-1 1 0</inkml:trace>
  <inkml:trace contextRef="#ctx0" brushRef="#br1" timeOffset="326">18339 16310 7753,'9'0'0,"2"0"0,-2 0 0,7 0 0,-3 0 0,3 0 0,1 0 0,6 0 0,0-1 0,0-3 0,4 3 0,-1-3 0,6-1 0,-2 1 0,0-3 0,0 3 0,-4-1 0,0 1 0,-2 3 0,-1-3 0,-4 2 0,0 2 0,-5-3 0,1-1 0,-2 0 0,-2 4 0,-3 0 0,0 0 0,-6 0 0,3 0 0</inkml:trace>
  <inkml:trace contextRef="#ctx0" brushRef="#br1" timeOffset="327">18419 16550 7808,'5'-8'0,"3"1"0,2 4 0,1-1 0,1-1 0,-1 2 0,4-5 0,1 4 0,4-1 0,-1 1 0,-3 3 0,0-3 0,-4 3 0,0 1 0,-5 5 0,1 3 0,-5 2 0,0 1 0,-3 2 0,-3 2 0,0 2 0,-5 2 0,0 2 0,-8-2 0,4 3 0,-4 1 0,5 3 0,3 1 0,-2-2 0,3-6 0,0 2 0,0-6 0,3 0 0,-4-3 0,6-1 0,-2 0 0,3-3 0,1 0 0,0-6 0,1 7 0,3-5 0,-2 0 0,6-4 0,-1 0 0,5 0 0,-1 0 0,1 0 0,0 0 0,4 0 0,1 0 0,6 0 0,-1 0 0,-3 0 0,2 0 0,-2 0 0,-2 0 0,5 0 0,-5 0 0</inkml:trace>
  <inkml:trace contextRef="#ctx0" brushRef="#br1" timeOffset="328">19310 16025 7832,'6'0'0,"-1"0"0,0 0 0,-3 5 0,1 2 0,-1 3 0,-2 2 0,-2-1 0,-1 1 0,1 4 0,-1 3 0,0 3 0,-1 1 0,3 0 0,-3-1 0,3 1 0,1 0 0,1 0 0,3 0 0,-3-4 0,3 0 0,-1-4 0,0 4 0,-1-5 0,1 1 0,0 2 0,1-2 0,-3 0 0,4-3 0,-6-2 0,-3-3 0,3-2 0,-9 1 0,3 0 0</inkml:trace>
  <inkml:trace contextRef="#ctx0" brushRef="#br1" timeOffset="329">19047 16356 7799,'17'-6'0,"-1"0"0,3 6 0,7-1 0,-4-3 0,9 3 0,-1-3 0,5 2 0,3-2 0,2 1 0,6-4 0,-4 3 0,0-4 0,-5 6 0,1-2 0,-8-2 0,3-1 0,-4-4 0</inkml:trace>
  <inkml:trace contextRef="#ctx0" brushRef="#br1" timeOffset="330">20041 15659 7890,'-8'0'0,"1"0"0,4 0 0,-2 0 0,5 0 0,0 5 0,0 3 0,1 2 0,3 1 0,-1 7 0,4 5 0,-3 1 0,4 7 0,-5-5 0,5 5 0,-5-1 0,0 4 0,0 1 0,1-1 0,-3 0 0,3 0 0,-3 5 0,-1-1 0,0-3 0,0-1 0,0-3 0,0 3 0,0 0 0,0-3 0,0-6 0,0 2 0,4-9-1,0 4 1,0-6-3,-4-1 1,0-2-2,0-2 0,0 0 4,0-4 0,5 3 0,1-4 0</inkml:trace>
  <inkml:trace contextRef="#ctx0" brushRef="#br1" timeOffset="331">20144 16219 7783,'-7'-12'0,"2"1"0,5 0 0,5-1 0,3 1 0,-2 3 0,2 0 0,-1 6 0,5-2 0,-5-1 0,1 1 0,0 0 0,3 4 0,1 0 0,-1 0 0,0 6 0,0-4 0,-4 6 0,2-5 0,-5 5 0,3-4 0,-3 4 0,4-1 0,-4 5 0,1 0 0,-1 3 0,-3-2 0,3 2 0,-3-2 0,-1-2 0,0 2 0,0 2 0,1-2 0,3 2 0,-1-2 0,4-2 0,1 1 0,3-1 0,1 1 0,-1-5 0,0 1 0,-3-6 0,0 2 0,-5-2 0,5-2 0,-5 0 0,2 0 0,-5 0 0,-5 0 0,-2 0 0,-4 0 0,5 0 0,0 1 0,6 3 0,0-3 0,0 4 0,2-4 0,2 3 0,-2-3 0,6 3 0,-6-3 0,3-1 0,0-5 0,-3-1 0,1-5 0,-1-1 0,-2 1 0,0-1 0,0 1 0,0-1 0,0 1 0,0 0 0,0-1 0,0 5 0,0-1 0,0 4 0,0-3 0,5-1 0,-4-4 0,3 1 0,1 3 0,-1 1 0,1 0 0,-1 0 0,-3-3 0,3 2 0,2 2 0,2-2 0,-2 4 0,2-3 0,-1 3 0,5-4 0,-5 6 0,1-2 0,0 3 0,3 1 0,0 0 0,-3 0 0,0 0 0,-1 0 0,3 5 0,-2 2 0,1 4 0,-5 0 0,3 0 0,-3 1 0,4 3 0,-5 0 0,5 2 0,-4-2 0,4-2 0,-5 2 0,1-2 0,-4-2 0,1 0 0,3 1 0,-3-5 0,3 1 0,-2 0 0,-2-1 0,0 1 0,0-6 0,-6 9 0,0-5 0</inkml:trace>
  <inkml:trace contextRef="#ctx0" brushRef="#br1" timeOffset="332">20932 15351 7886,'0'-12'0,"0"1"0,0 5 0,0-5 0,1 10 0,3-3 0,-3 4 0,3 4 0,-3 3 0,-1 4 0,4 2 0,0 2 0,-1-1 0,-3 5 0,2 4 0,2 3 0,-3 2 0,3-1 0,-2-2 0,2 6 0,-3-5 0,3 5 0,-3-4 0,-1 3 0,0-5 0,0 2 0,2-4 0,1-4 0,-1 2 0,1-2 0,3-2 0,-3-2 0,1-2 0,-4-2 0,5 1 0,-3-5 0,1 1 0,-1-5 0,-2 2 0,0-5 0</inkml:trace>
  <inkml:trace contextRef="#ctx0" brushRef="#br1" timeOffset="333">21080 15705 7830,'5'-6'0,"-2"-3"0,4 5 0,1-4 0,3 4 0,0-1 0,-4 2 0,7 1 0,-2-2 0,1 3 0,-1 1 0,3-4 0,0 1 0,6-1 0,-2 4 0,-2-2 0,3-1 0,-7 1 0,3-1 0,0 0 0,-1-1 0,1 3 0,-5-4 0,0 5 0,-3-1 0,0-3 0,-6-3 0,3-4 0</inkml:trace>
  <inkml:trace contextRef="#ctx0" brushRef="#br1" timeOffset="334">21526 15511 7903,'6'-5'0,"4"0"0,-2-3 0,2 3 0,1 5 0,-3 0 0,-1 0 0,-3 1 0,4 3 0,-6 4 0,2 7 0,-1 3 0,1 4 0,-3 3 0,3 1 0,-3 3 0,-1 6 0,0-1 0,0 0 0,0 0 0,0 1 0,4-1 0,0 0 0,1 0 0,-2 1 0,-1-5 0,1 1 0,3-7-3,-3-1 1,2-2-2,-1-6 1,-2 1 0,1-5 0,2-3-2,-1-1 2,0-4 1,-4 2 1,0-6 1,0-3 0,-5-8 0,-1-5 0</inkml:trace>
  <inkml:trace contextRef="#ctx0" brushRef="#br1" timeOffset="335">21594 15659 7873,'-4'-11'0,"0"-1"0,1-3 0,3 0 0,0 0 0,0 3 0,1 5 0,3-1 0,3 2 0,9-2 0,-4-1 0,3 5 0,2 1 0,-2 3 0,4 0 0,-4 0 0,6 0 0,-2 0 0,1 0 0,-1 0 0,1 1 0,-4 3 0,-1 2 0,-4 5 0,-1-3 0,-2 0 0,-3-1 0,-5 5 0,-1-1 0,-3 0 0,-4 5 0,-7-1 0,-4 4 0,-7-4 0,-5 6 0,-7-2 0,1 1 0,-5-1 0,7 1 0,1-5 0,1 1 0,6-5 0,0 0 0,4 1 0,1-1 0</inkml:trace>
  <inkml:trace contextRef="#ctx0" brushRef="#br1" timeOffset="336">20795 16219 7786,'-7'0'0,"2"-5"0,6 3 0,3-1 0,3 0 0,4-1 0,2 3 0,2-3 0,-1 2 0,5-2 0,0 3 0,4-3 0,5 3 0,2 1 0,3 0 0,1 0 0,6-2 0,2-2 0,2 3 0,2-3 0,1-1-164,2 2 0,-2-3 164,3 3 0,-2-2 0,1-3 0,3-1 0,5 5 0,-3-5 0,-1 2 0,-9 0 0,2 0 0,-4 3 0,0-4 0,-7 6 0,-4-2 0,-10-1 0,2 1 0,-7 0 0,-1 4 0,-8 0 0,-2 0 0,-5 0 0,-5 0 164,-2 0 0,-5 4-164,-3 0 0,-1 4 0,-3-5 0,-3 6 0,-1-2 0,-6 4 0</inkml:trace>
  <inkml:trace contextRef="#ctx0" brushRef="#br1" timeOffset="337">21217 16413 7752,'-11'0'0,"-1"0"0,5 0 0,-1 0 0,6 1 0,-2 3 0,2-1 0,2 4 0,0-3 0,0 4 0,0-1 0,0 5 0,0 3 0,0 0 0,0 5 0,0-1 0,4 3 0,0 1 0,1 0 0,-1 0 0,-3 3 0,3 1 0,-1 3 0,0-3 0,-1 3 0,1-3 0,3 3 0,-3-3 0,1 0 0,-4-4 0,1-2 0,3-2 0,-2 2 0,1-6 0,-1 0 0,-2-4 0,0-3 0,0 0 0,5-6 0,-4 3 0,4-5 0,-5 0 0,0-5 0,0 4 0,0-9 0,0 3 0</inkml:trace>
  <inkml:trace contextRef="#ctx0" brushRef="#br1" timeOffset="338">21069 16664 7752,'6'-19'0,"-2"0"0,1 1 0,-1-1 0,5-1 0,-2 5 0,3 0 0,2 3 0,-1-3 0,1 0 0,-1 3 0,0 5 0,5-1 0,-1-3 0,1 3 0,0 0 0,1 6 0,6-2 0,0-1 0,0 1 0,0 0 0,0 4 0,-4 2 0,0 1 0,-5 4 0,1 4 0,1-3 0,0-1 0,0 1 0,-1 3 0,-2 5 0,2-1 0,-6 0 0,-1-3 0,-6-1 0,2 0 0,-4 1 0,-4-1 0,-3 1 0,-9-1 0,-8 1 0,-10-1 0,-1-1 0,-7-2 0,0 1 0,-4-6 0,4 5 0,0-4 0,7 0 0,1-4 0,4-5 0,13-2 0,0-4 0</inkml:trace>
  <inkml:trace contextRef="#ctx0" brushRef="#br1" timeOffset="339">22451 16116 7885,'0'-8'0,"0"1"0,-4 3 0,0-4 0,0 5 0,4-5 0,0 0 0,0-3 0,1 3 0,3 1 0,-2-1 0,1-3 0,4-1 0,-5 1 0,6-1 0,-4 5 0,3-1 0,-4 6 0,6-5 0,-5 3 0,4 3 0,-1-4 0,4 5 0,1 5 0,-1 3 0,-2 2 0,2 1 0,-2 1 0,6-1 0,2 1 0,-2-1 0,0-1 0,-3-2 0,4 2 0,3-2 0,2-3 0,-2-2 0,2 4 0,-4-6 0,2 3 0,-3 1 0,-4-1 0,3 0 0,0-4 0,-3 0 0,-5 0 0,1 0 0,3 0 0,-2-4 0,3 0 0,-9-5 0,11 3 0,-10-6 0,1 1 0,-1-1 0,-3 1 0,3 0 0,-4-1 0,-4 1 0,3-6 0,-4 5 0,0-5 0,4 11 0,-5 6 0,6 7 0,-5 4 0,-1 5 0,-5 2 0</inkml:trace>
  <inkml:trace contextRef="#ctx0" brushRef="#br1" timeOffset="340">22439 16402 7810,'0'-12'0,"0"1"0,0-1 0,4 1 0,0-1 0,5 5 0,-2-1 0,5 2 0,3-2 0,-1-2 0,5 2 0,-1 3 0,1 2 0,2-2 0,-2 1 0,-2 0 0,-1 5 0,-4 3 0,-1 1 0,1 3 0,-6 2 0,-2-3 0,1 4 0,-1 0 0,5 0 0,-2 1 0,0-5 0,0 1 0,2-2 0,6 2 0,-2 1 0,2-5 0,-2 3 0,-2-3 0,1 4 0,-1-4 0,-3-1 0,-1-3 0,1 0 0,0 0 0,-1 0 0,-4-5 0,6-1 0,-6-5 0,6-5 0,-1 1 0,-2-4 0,2 4 0,-4-2 0,3 2 0,-3 2 0,4-2 0,-6 2 0,8 2 0,-8 5 0,3 1 0</inkml:trace>
  <inkml:trace contextRef="#ctx0" brushRef="#br2" timeOffset="347">6944 6647 8181,'0'-6'0,"0"-5"0,0 9 0,0-6 0,0 6 0,0-8 0,0 7 0,0-5 0,-5 6 0,4-8 0,-6 8 0,3-1 0,3 1 0,-5 2 0,2 0 0,3 2 0,-3 1 0,3 4 0,1 4 0,-2 6 0,-1 2 0,1 6 0,-2 2 0,3 3 0,1-3 0,0 8 0,0 0 0,0-2 0,0-3 0,0 1 0,0 3 0,5 0 0,-3-5 0,4-1 0,-2-5 0,-3 0 0,9 0 0,-7-5 0,4-3 0,-4-3 0,1 0 0,1-5 0,-2 1 0,1-5 0,1 2 0,-3-5 0,3 0 0,-10-4 0,-3 0 0,3-5 0,-5 3 0,7-9 0,-4-1 0,-1-4 0,-3 1 0,0-4 0,4-3 0,-2-4 0,5-4 0,0 1 0,4 3 0,0-6 0,0 6 0,0-6 0,0 7 0,2-1 0,1-1 0,-1 6 0,8-3 0,-8 1 0,6 0 0,-5 5 0,0 3 0,2 5 0,-1-2 0,0 4 0,-4 0 0,0 6 0,0 1 0,-5 15 0,4 3 0,-3 10 0,3 4 0,1 4 0,0 3 0,0 4 0,0-1 0,0 5 0,0-4 0,0 4 0,0-7 0,0 0 0,3-1 0,1-4 0,1-2 0,-1-1 0,-3-7 0,3-1 0,3-5 0,-6 8 0,4-9 0,-5 2 0,4-6 0,-1-2 0,1 1 0,1 3 0,-3-4 0,3-2 0,-5 0 0,0-4 0,-5 4 0,-2-5 0,-4 0 0,3 0 0,1 0 0,3 0 0,-4 0 0,6 0 0,-8 0 0,3 0 0</inkml:trace>
  <inkml:trace contextRef="#ctx0" brushRef="#br2" timeOffset="352">6955 7355 8365,'-11'0'0,"5"0"0,0 0 0,6 0 0,0-5 0,6 4 0,4-6 0,5 4 0,0 1 0,-3-2 0,3 3 0,0 1 0,2-1 0,-2-3 0,-1 3 0,5-3 0,0 3 0,4 1 0,5 0 0,2 0 0,4-4 0,4 0 0,4 0 0,8 4 0,-2-1-239,5-3 1,1 3 238,3-3 0,0 3-2,0 1 1,0 0-7,0 0 0,0 0 1,0 0 0,-5 0 0,-2 0 0,-3 0 0,-2 0 1,1 0-3,0 0 1,-6-4-2,-2 0 4,-2-5 1,-2 8 1,-3-8-1,-1 5 1,-6-1 0,-1 2 1,-1 1 0,-7-1 0,0-3 476,-3 3-476,-1-1 3,0-1 0,-3 3-1,0-1 0,-6 1 0,3 2 0,-5 0 1,-5 0 0,3 0 0,-6 0 0,4 2 0,-3 1 0,-1-1 0,-3 3 0,-1-5 0,-1 0 0,-2 0 0,3 0 0,-5 0 0,1 0 0,-4 0 0,3-1 0,-2-3 0,3 2 0,-3-1 0,5-2 0,-1 1 0,3-1 0,0 1 0,5 3 0,-1-3 0,5-3 0,-2 5 0,5-6 0,0 6 0,0-3 0,0 5 0,2-4 0,1 0 0,4 0 0,4 4 0,2-1 0,2-3 0,3 3 0,5-3 0,-1 4 0,1 4 0,4-3 0,0 3 0,1 2 0,-2 2 0,-2-3 0,4 1 0,-5-2 0,-4-3 0,0 3 0,-1-2 0,1-2 0,1 0-2,-5 0-3,1 0 0,-5 0 1,1 0 2,-6 0 0,-6 3 0,-8 1 1,-8 5 1,-7-1 0,-5 3 0,-6 4 0,-1-1 0,1 5 0,1-6 0,3-2 0,7 1 0,1-6 0,5 6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01:01:57.003"/>
    </inkml:context>
    <inkml:brush xml:id="br0">
      <inkml:brushProperty name="width" value="0.09071" units="cm"/>
      <inkml:brushProperty name="height" value="0.09071" units="cm"/>
      <inkml:brushProperty name="color" value="#FF0000"/>
    </inkml:brush>
  </inkml:definitions>
  <inkml:trace contextRef="#ctx0" brushRef="#br0">17611 14950 9797,'8'6'784,"-1"-2"-564,1-3 1,2 1-204,-2 1 0,2-1 361,-3 1-1777,3-1 1927,7-2 0,-4 4-323,2-1 0,-2 2-267,-2-1 1,0-1 33,1 4 1,-1-3-51,1 4 1,3-2-8,0 2 1,4 2 82,-4-2 0,4 0 52,-3 0 1,3 2-43,-4-2 0,4 1 101,-4-2 0,4 3-76,-4-2 0,2-2 22,-2 2 0,-2-4-56,2 3 1,-2-3-4,-2 4 1,-3-6 21,-1 2 1,-3-3-13,4-1 0,-4 2 138,3 2-130,-4-3 0,3 4 20,-2-5 6,-3 0-194,4 0-162,-5 0 295,5 0-42,-3 0 134,3 0 475,-5 0-578,-5 0 1,2 0 20,-4 0 5,-1 5 1,-4-4-8,1 3 7,0 2 1,-2-1-123,-2 3 1,2 1 112,-2-5 1,1 5-88,-1-2 1,1 3 41,-5 2 0,3-5-14,-3 1 0,5 0 5,-1 3 1,-1-3-8,0-1 0,1 0 99,4 0 0,-1 2-79,1-5 0,0 5 75,-1-2 1,1 0-60,-1 0 1,5-4 56,-1 1 1,4 1-3,-3-1 1,4 1 29,-1-1-25,-2-3 0,3 5 166,-4-2-68,4-3 1,-6 6-5,6-4 86,-6-1 0,2 3-127,-4 0 162,5-4-193,-5 4 28,10 0 7,-4-3-219,5 3-1295,0-5 1165,5 0 1,-4-2-928,3-1 0,1 0 1199,-1-5 0,-5-4 0,-6-6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01:01:57.004"/>
    </inkml:context>
    <inkml:brush xml:id="br0">
      <inkml:brushProperty name="width" value="0.09071" units="cm"/>
      <inkml:brushProperty name="height" value="0.09071" units="cm"/>
      <inkml:brushProperty name="color" value="#FF0000"/>
    </inkml:brush>
  </inkml:definitions>
  <inkml:trace contextRef="#ctx0" brushRef="#br0">1667 9045 7935,'-5'-6'-213,"4"0"153,-3 2 170,3 3 186,1-5-170,-5 6 1,4 2 13,-3 2 0,3-2 12,1 6 0,0-1-3,0 5 0,0 4 93,0 3 0,0-1-29,0 1 0,1 0-53,3 4 0,-2 4-37,6-1 0,-4 2-29,3-1 0,-3-2 28,4 6 0,-2-5-77,2 5 0,2-5 20,-3 5 1,-2-6-25,-1 2 0,1-3-150,-1-1 18,0-5 0,0 2-40,0-5 1,-1 0 54,-3-3 1,0-1-122,0 1 0,4-5 37,0 1-155,0-6 0,-4 5-191,0-3-163,0-3 176,0 4 493,-5-5 0,3 0 0,-3 0 0</inkml:trace>
  <inkml:trace contextRef="#ctx0" brushRef="#br0" timeOffset="1">1542 9194 8222,'0'-12'0,"0"1"0,1 0 59,3-1 1,-2 1 213,6-1 0,-2 1-37,2-1 0,2 2-3,-2 3 0,6-2-202,1 5 1,1 0 45,0 4 0,1-1-110,6-3 0,1 3 38,3-3 0,-2 3-9,6 1 0,-6 4-104,2-1 0,-3 6 47,-1-1 0,-2 2-72,-2 1 1,2 2 68,-6 2 1,-4-2-82,-3 2 0,-5 2 126,0-2 1,-4 4 67,-7-4 1,-2 4-30,-12-3 0,0 4 14,-9-1 0,5-1-27,-5 1 0,2-2-4,-1 2 1,-2-2-157,5-6 0,5-3 103,2 0 0,10-6-553,-1 2 387,7-3 1,0-1 215,8 0 0,2-5 0,6-1 0</inkml:trace>
  <inkml:trace contextRef="#ctx0" brushRef="#br0" timeOffset="2">2238 9182 8112,'-11'-6'0,"3"-4"-50,1 2 0,4 2 141,-1-2 0,3 4 384,1-3 251,0 4-106,0-2-430,0 5-35,0 5 0,0 2-90,0 4 1,4 6 83,0 2 0,5 2-140,-2 2 1,0 1 49,0 3 0,-3 2-79,4 5 1,-4-3-105,3-1 1,-4-4 119,0 0 0,-1 1-75,-2-4 0,4 1 71,-1-9 0,1 0-61,-4-3 0,0-1 66,0 1-510,0-1 114,0 0-633,0-4-500,0-2 1353,0-5 0,-5 0 1,-1 0-1</inkml:trace>
  <inkml:trace contextRef="#ctx0" brushRef="#br0" timeOffset="3">2147 9251 8112,'0'-19'-558,"0"0"1,1 1 1034,3-1 1,-1-1-48,4 4 1,5-3-283,3 4 0,5 0-46,-1 4 1,4-1 95,4 1 1,-3-1-252,3 1 1,1 5 83,-2 2 1,1 2-100,-4 2 0,-1 0 61,1 0 1,-4 6-44,0 1 1,-8 5 24,0 3 0,-6-2-96,3 2 1,-6 3 56,2 1 1,-8 2 59,-3 2 0,-9 0-122,-3 0 0,-2 3 116,-2 1 0,-4 3-128,1-3 0,-4 0 110,8-4 0,-3-2 111,10-2 0,0 1-22,4-4-21,4-1 0,2-4 204,5 1-191,0-1 1,5 1 194,3-1 1,2-1-41,1-2 1,6 1 74,2-6 0,-1 5-91,1-4 1,0 3-26,4-3 0,-1 1-114,1-1 1,-1-3-7,-3 3 1,-1 1-476,-3-1 0,-2 0 220,2-4 0,-2 4 208,-2 0 0,-5 4 0,-1-1 0</inkml:trace>
  <inkml:trace contextRef="#ctx0" brushRef="#br0" timeOffset="4">2878 9137 8087,'-8'-4'-6,"1"0"216,4 0 34,-2-1 1,4 4 559,-3-3-231,3 3-251,-4 1-72,5 0 0,0 6-15,0 6 1,0 4 14,0 7 0,1 4 0,3-1 0,-2 6-15,6-2 0,-4 2 15,3-1 0,-4 0-54,1-4 1,1 3-303,-1-3 0,-1-4-563,-3-4 0,2-1 203,2 1 1,-3-3 322,3-4 0,-2-1 73,2 1 1,-3-5-725,3 1-910,-3-6 748,-1 8 956,0-8 0,5 3 0,2-5 0</inkml:trace>
  <inkml:trace contextRef="#ctx0" brushRef="#br0" timeOffset="5">3095 9228 8169,'0'-11'0,"0"-1"755,0 1-40,0-1-803,0 1 148,0 5 0,0 2 181,0 8 0,0 2-82,0 5 0,0 10 22,0 2 1,0 7-18,0 0 0,1 3-95,3 2 1,-3-1-222,3 0 0,3-1 99,0-2 1,3-3-178,2-6 1,0-4 88,4-3 0,-2-3-30,5-5 1,0-1 70,4-6 0,-1 0 214,1 0 1,4-7-180,0-4 0,0-2 122,0-6 0,-3 0 13,3-4 1,-3-1-54,-1-3 0,-5 3 215,-3-2 0,-3 0-111,0 0 0,-6 2 32,-2-3 0,-5 1-83,-7 0 0,-1 2-194,-10-3 0,-5 3 135,-6 1 0,-5 5-177,-3 3 1,2 2 58,-6 2 0,6 5-84,2 2 0,5 3-124,6 1 0,5 3 76,3 1 1,3 5-1035,5-1 1273,2 2 0,0 6 0,-2 2 0</inkml:trace>
  <inkml:trace contextRef="#ctx0" brushRef="#br0" timeOffset="6">3643 9091 8207,'0'-11'927,"0"4"-1014,5 2 1,-3 12 235,1 4 1,-1 3-17,-2 9 0,0 2 137,0 9 0,0 2-127,0 2 0,0 3-127,0 4 0,0 0 133,0-3 0,3-3-241,1-5 1,0-5-74,-4-2 1,0-7 162,0-1 0,0-5-57,0 2 0,4-8 83,0 0-790,0-5 284,-4 2 192,0-5 0,5-5 1,1-2-1</inkml:trace>
  <inkml:trace contextRef="#ctx0" brushRef="#br0" timeOffset="7">3575 9217 8096,'0'-18'580,"0"0"-292,0 3 1,1 2-256,3-2 1,6 2 71,5 2 1,4-1 87,-4 1 1,4 1 57,-3 2 0,4-1-270,-1 6 0,3-1-187,0 4 1,0 0 165,-3 0 1,1 1-72,-4 3 1,3 2 16,-4 6 0,-4-1-62,-3 0 1,-6 5 123,2-1 0,-2 1-76,-2 0 0,-2 1 65,-2 6 0,-2 0-6,-5 0 0,-6 0 65,-2 0 0,1 3-46,-1 1 0,5 0 150,-1-5 0,2 1-83,2 0 0,1-1 144,2-3 1,-1 1-90,6-5 0,-1 4 365,4-4-202,0 1 0,5-5-100,2 1 1,7-5 104,2 1 0,4-6 7,-1 2 0,3-3 7,0-1 0,1 0-54,0 0 1,0 0-270,0 0 1,-2 0 137,-2 0 0,2 0-488,-6 0 0,0 0 20,-3 0-614,-1 0 515,0 0 478,-4 0 0,-2 5 0,-5 2 0</inkml:trace>
  <inkml:trace contextRef="#ctx0" brushRef="#br0" timeOffset="8">1633 9970 8181,'8'-1'449,"-1"-3"0,1 3-214,3-3 0,1 3-116,-1 1 0,5 0-77,-1 0 1,8 0 161,-4 0 0,6-4-133,-2 0 0,0 1 60,3 3 0,2-4-68,-1 0 0,5 0 92,-2 4 0,3-4-164,1 1 1,1-3 79,-1 3 1,0 1-104,0-1 0,4-2 38,1 1 0,2-4 70,-3 4 1,4-1 1,-4 1 0,4 3-7,-4-3 1,4-1 17,-4 1 1,0 1-22,-3 3 1,-1-4 131,0 0 1,-1 0-67,-2 4 1,5 0-3,-1 0 1,0-4-7,-4 1 1,5-1-19,-1 4 1,3 0-106,0 0 1,-3-4 103,3 0 0,-3 0-173,-5 4 1,2 0 91,-5 0 0,3 0-25,-3 0 1,3 0 43,-3 0 0,3-3-128,-3-1 0,3 0-139,-3 4 0,0 0 67,-5 0 1,1 0-61,0 0 0,0 0 91,0 0 1,0 0-16,0 0 1,-1 0 46,1 0 0,-1-4 14,-3 0 1,1 1 0,-5 3 1,6 0 100,-2 0 0,1-2 20,-1-2 0,3 3-48,-3-3 1,-2 2 80,2-2 1,-3 3-96,3-3 0,-5 3 110,1 1 0,-2 0-98,-2 0 1,0-4 102,1 0 1,-1 0-76,1 4 0,-1 0 6,1 0 0,-2-1 1,-3-3 1,3 3-6,-2-3 0,-2 3 1,2 1-2,-5-5 1,3 3-398,-2-1 235,-3 1-1453,4 2 267,-5 0 1325,-5 0 0,-1 0 0,-6 0 0</inkml:trace>
  <inkml:trace contextRef="#ctx0" brushRef="#br0" timeOffset="9">4374 9171 7815,'0'-11'1124,"0"4"-766,0 2-1209,0 5 265,5 0 0,-3 5 586,1 3 0,4 2 0,-1 1 0</inkml:trace>
  <inkml:trace contextRef="#ctx0" brushRef="#br0" timeOffset="10">4431 9605 10417,'7'0'2993,"-2"0"-2651,-5 0-533,5 0 267,-4 0-2250,9 0 2174,-3 0 0,4 5 0,0 1 0</inkml:trace>
  <inkml:trace contextRef="#ctx0" brushRef="#br0" timeOffset="11">5676 9034 8211,'-6'-6'416,"1"0"-55,5 6-198,0 0 0,4 6-40,-1 1 0,1 5 69,-4 3 0,1 3-121,3 4 0,-2 6 111,1 3 1,-1 1-131,-2-2 0,0 8 91,0 0 1,0 1-229,0 3 0,0-5-40,0 1 0,0-4-29,0-3 1,0 1 18,0-6 1,3-3 144,1-4 0,1-1 79,-1 1 1,-3-3-85,3-4-63,-3-1 1,1-1 66,2-2 1,-3-2-251,3-2 171,-3-2-812,-1 3 882,0-5 0,0-5 0,0-2 0</inkml:trace>
  <inkml:trace contextRef="#ctx0" brushRef="#br0" timeOffset="12">5608 9160 8191,'0'-12'0,"0"4"-38,0 1 1,0 3-39,0-4 0,1 5 316,3-5 1,-2 6-59,6-2 0,-4-1 83,3 1 0,-3-4-77,4 4 1,3-3-204,4 3 0,6-4-15,-2 5 0,-2-5 108,3 4 0,2-1-140,5 1 0,0 3 89,-5-3 0,5 3-115,0 1 0,-1 1 63,-3 3 1,0 2-80,0 6 0,-5-1 115,-3 1 1,-2-1-67,-2 0 1,-5 2 83,-2 2 1,-3-2 0,-1 2 0,-5-1 62,-2 1 0,-8-2-83,-4 2 0,-4 2 124,-4-2 1,-1 4-99,-2-4 0,-2 1-140,5-5 0,-3 2 100,3 2 1,1-6-423,3 2 1,6-6-931,6 3 598,-1-6 759,11 4 0,-4-1 0,5 1 0</inkml:trace>
  <inkml:trace contextRef="#ctx0" brushRef="#br0" timeOffset="13">6373 8943 8033,'6'-12'518,"-1"5"25,-5-1 175,0 5-215,0-2-241,0 5-11,-5 0 1,0 2-220,-3 1 1,-2 0-43,3 5 0,-3 3 159,-2 4 1,1 4-126,-1-4 0,1 6 62,-1-2 0,0 7-111,-3 5 0,3 1 135,1-2 0,1 7-33,6-3 1,-4 4 37,4 0 0,1-2-191,3 2 0,0 1-3,0-1 1,0-1-115,0-6 0,5 0-29,2-4 1,3 0 145,2-5 0,-1 0 73,1-3 1,-1-1-43,0-3 1,1-6 90,-1 2 1,1-2-102,-1 3 1,1-5 204,-1 1 1,-1-4 350,-2 3-389,2-4 1,-8 2-249,6-5 159,-5 0-989,2 0 339,-5 0 1,-10-5 0,-3-2 0</inkml:trace>
  <inkml:trace contextRef="#ctx0" brushRef="#br0" timeOffset="14">6750 9068 6779,'-8'-6'619,"1"2"1,3 3-343,-4 1-112,0 0 1,1 0 16,-1 0 0,1 5 0,-5 2 1,-3 5-70,0 3 20,-6 3 1,7 5-114,-5 0 1,4 3 154,-4 1 1,5 3-162,-1-3 1,4 5 117,3-2 1,-1 2-223,5-2 1,0 2 30,4-5 0,2-1-88,2-3 0,2-1 20,5-3 1,6-3-4,2-4 1,1-1 99,-1 1 1,3-5 6,-3 1 1,2-6 58,2 2 1,0-3-52,0-1 1,0-3 112,0-1 1,-1-6-94,1-2 1,0 1 188,0-4 0,-4-3-91,0-1 0,-5 1 130,1-1 1,-2 0 55,-2-4 1,-4 0-115,-4 0 0,-1-3-186,-2-1 1,-2-5 82,-1 2 0,-4 1-153,-4-2 1,-2 5 97,-2-5 1,1 6-424,-5-2 0,1 8-275,-1 4 0,1 2 334,3 2 1,1 3-255,-5 1 1,5 4 174,-1-1 1,2 4 425,2 4 0,-1 2 0,1 6 0</inkml:trace>
  <inkml:trace contextRef="#ctx0" brushRef="#br0" timeOffset="15">6533 9377 8244,'-17'1'-1004,"6"3"1378,4-3-209,7 9 1,0-7 633,0 4-478,0-4 1,2 3-151,2-2 0,2-3 8,5 3 0,5-3-73,-1-1 0,4 0-36,-4 0 1,5 0 94,-1 0 1,3-4-164,1 1 1,0-5 96,-1 4 0,1-3-268,0 3 0,-1-4 73,-3 4 1,-1-3-424,-3 3 0,-3 0-99,4 4-703,-4 0 1321,0 0 0,-1-5 0,1-1 0</inkml:trace>
  <inkml:trace contextRef="#ctx0" brushRef="#br0" timeOffset="16">7195 9297 7446,'12'0'348,"-1"0"1,-3 0-202,-1 0 0,5-4 90,3 0 0,0-1-179,-3 1 0,-1 3 68,0-3 1,1-1-118,-1 1 0,1-1 126,-1 1 1,0 3-342,1-3 1,-5 3-43,1 1-713,0 0 521,-2 0 440,-1 0 0,-5 0 0,0 0 0</inkml:trace>
  <inkml:trace contextRef="#ctx0" brushRef="#br0" timeOffset="17">7241 9411 7999,'-12'0'-1,"1"0"423,5 0-254,1 5 1,6-4 150,3 3 1,-2-3-86,6-1 1,-1 0-215,5 0 0,1 0-166,2 0 0,-1 0 137,5 0 0,-1 0-185,1 0 1,1-4 80,-5 1 1,4-5-227,-4 4 1,1 0 120,-5 4 1,0 0-98,1 0 1,-5-3 314,1-1 0,0 0 0,3 4 0</inkml:trace>
  <inkml:trace contextRef="#ctx0" brushRef="#br0" timeOffset="18">7800 9034 8029,'0'-6'0,"0"-1"81,0 3 31,0 3 1,0-3 33,0 8 1,0 2 19,0 6 0,0 1 110,0 2 1,0 3-68,0 4 0,0 1-58,0 0 1,4 5-67,0 2 0,0 0 74,-4 0 0,4-1-223,-1 2 1,1-3 75,-4-5 0,0-4-20,0 0 1,4-5 64,0 1 0,0-3 77,-4 0-159,0-1 117,0 1-620,5-1 209,-4 1-815,4-6 589,-5-1 545,0-5 0,-5 0 0,-1 0 0</inkml:trace>
  <inkml:trace contextRef="#ctx0" brushRef="#br0" timeOffset="19">8029 8885 8102,'0'-7'-476,"0"-1"350,0 6 418,0-8 0,-4 7-136,0-5 1,-1 6 513,1-2-201,3 3-140,-4 1 190,5 0-337,0 5 1,0 1 20,0 6 1,0 3 15,0 0 0,5 5-50,3-1 0,3 3-124,4 1 0,-2 0 119,2-1 1,2 1-220,-2 0 1,4 0 16,-4 0 0,4 1 78,-3 3 1,3-3-143,-4 2 0,1-2 91,0-1 1,-8 4-118,4 0 0,-5-1 75,1-3 1,-3 4-163,-5-1 0,0 1 115,0-4 1,0-2-163,0-1 0,-1 1 78,-3-2 1,-2 1 47,-6-1 0,5-1 7,-1-3 0,2-2 0,-2 2 0,-1-2 144,5-2 0,-3 1-83,3-1 1,-4-3 35,5 0-99,-1-6-307,-1 3-94,3-5 69,-3 0 1,5-1 462,0-3 0,0-2 0,0-6 0</inkml:trace>
  <inkml:trace contextRef="#ctx0" brushRef="#br0" timeOffset="20">8486 9251 8116,'0'-12'-162,"0"6"1,1 1 68,3 5 262,-3-5-16,9 4 193,-3-4 0,4 5-101,0 0 1,2 0-74,2 0 1,-2 0-1,2 0 1,2 0-15,-2 0 0,1 0-64,0 0 1,-2-4 85,5 0 0,-4-4-278,4 5 0,-5-5 44,1 4 1,2-3-357,-2 3 1,-1-1-436,-7 1-414,4 3 1259,-10-4 0,4 5 0,-5 0 0</inkml:trace>
  <inkml:trace contextRef="#ctx0" brushRef="#br0" timeOffset="21">8577 9331 8116,'-11'11'-701,"0"-3"1399,4-1-112,2-4 475,0 2-138,3-5 1,8 0-723,9 0 0,0 0 37,0 0 0,3 0-220,1 0 1,-1 0 176,1 0 0,-4-4-150,4 0 1,-4-1 94,4 2 0,-3 1-635,3-1 0,-5 0-138,1-1 0,-6 3-1120,-2-3 1753,-4 3 0,7 1 0,-4 0 0</inkml:trace>
  <inkml:trace contextRef="#ctx0" brushRef="#br0" timeOffset="22">9091 9182 8086,'0'-11'713,"0"0"-464,0 4 1,0 1 556,0 2-566,0 3 1,0-3-38,0 8 1,0 2-52,0 6 1,0 0 82,0 3 1,4 3-182,0 5 0,1 4 13,-1-1 1,-2 6-127,6-1 0,-6 2 51,2 1 1,-1 0-94,0 0 1,-1-3-49,1-1 1,-1-4 8,-2 0 0,3-2 58,1-1 1,0-5 90,-4-3 1,0 2-80,0-2 56,0 0 1,4-3-330,0-1 306,0 0 1,-4-3-501,0 0-180,0-6-237,0 8 402,0-8 1,-2 3-306,-2-5 857,3 0 0,-9-5 0,4-2 0</inkml:trace>
  <inkml:trace contextRef="#ctx0" brushRef="#br0" timeOffset="23">9080 9297 8065,'0'-16'-454,"0"1"0,0-4 767,0 4 1,5-2 4,2 2 1,0 2 33,0-2 0,5 4-161,3 3 0,0-2-45,-3 2 0,4 2 5,3-2 0,-1 6-153,1-2 0,-4 3 111,4 1 0,-1 0-102,1 0 0,-1 0-59,-3 0 0,-2 1 43,2 3 0,-6 2-111,-2 6 1,-4-1 33,1 1 0,-3-1-22,-1 0 0,-1 2 64,-3 2 0,-4-2-124,-7 2 0,-3 2 68,-5-2 1,1 4 49,-1-4 1,0 0-42,0-3 1,0-1 39,0 1 0,6-2-588,1-3 201,4-1-399,5-6 837,2 0 0,15 0 0,3 0 0</inkml:trace>
  <inkml:trace contextRef="#ctx0" brushRef="#br0" timeOffset="24">9708 9148 8034,'-7'0'665,"2"0"-216,5 0-203,5 0 1,2-1-93,4-3 0,1 3 43,-1-3 0,0 3-143,1 1 0,3 0 89,0 0 1,6-4-207,-2 0 0,-2-1-74,2 1 0,-1 3-86,1-3 0,2-1 26,-6 1 0,4 0-3,-4 4-628,0-5 559,-3 4 1,-5-4-809,1 5 1077,-6 0 0,-2 5 0,-6 1 0</inkml:trace>
  <inkml:trace contextRef="#ctx0" brushRef="#br0" timeOffset="25">9742 9274 8034,'-5'6'299,"4"-1"346,-4-5-447,5 0 0,5 0 265,2 0 1,3 0-67,2 0 0,1 0-49,2 0 1,1 0-157,3 0 1,3-1-30,-3-3 1,2 2-368,2-6 1,0 4 231,0-3 0,-1 4-273,-3-1 0,0 2 176,-8-2 0,3 3 69,-6-3 0,2 2 0,1 2 0</inkml:trace>
  <inkml:trace contextRef="#ctx0" brushRef="#br0" timeOffset="26">10416 8908 8071,'0'-6'0,"4"-4"-132,-1 2 1,1 2 85,-4-2 221,0 6 1,0-8 465,0 2-53,0 3 198,0-5-434,0 8 59,0-3-216,0 21-22,0-8 1,4 24-63,0-5 0,0 3 75,-4 1 0,0 7-106,0 0 0,0 0 57,0 0 0,0 0-178,0-4 1,1 2 97,3-9 1,-3-1-54,3-3 1,1-4-88,-1 0 0,3-5 117,-3 1 0,0-2-149,-4-2 0,1 1 109,3-1 0,-3-3-1037,3-1 440,-3 1-413,-1 3 1,-1 0-479,-3-4 1494,3-2 0,-9 0 0,4 2 0</inkml:trace>
  <inkml:trace contextRef="#ctx0" brushRef="#br0" timeOffset="27">10690 9091 8039,'0'-18'0,"0"3"0,0 2 1000,0 2-464,0 5-75,0 0-67,0 6 0,-4 7-291,0 4 1,-3 2 112,3 6 1,-4 0-200,4 4 1,-4 1-60,0 3 1,2-3-101,-2 2 0,5 2-12,0-1 0,-2 0 99,1-5 1,1 0-80,7-3 0,-1-2 37,4-6 1,2 0 57,6 1 1,-1-6 5,5-2 0,0-3 214,4-1 0,1 0-121,3 0 1,-3-4-17,3 1 0,-2-10-15,2 1 0,-3-3 4,2 0 0,-1 1 149,-3-5 0,1 0-88,0-4 1,-5 0 126,-3 0 1,-2-3-97,-2-1 0,-4-5-114,-4 2 0,-3 1-9,-3-2 0,-9 2 14,-7-1 0,-4 2-209,-3 5 0,-4 5 78,-4 3 1,-4 7-337,0 5 1,0 1 162,4 2 0,5 5-130,2 3 1,7 3 79,1 5 0,8 0-125,0 3 0,7 3 463,0-3 0,3 7 0,1 4 0</inkml:trace>
  <inkml:trace contextRef="#ctx0" brushRef="#br0" timeOffset="28">11444 8943 8004,'0'-8'1023,"0"0"-522,0 6 0,0-3 299,0 5-681,-5 0 1,3 5 85,-1 2 1,-4 5-162,0 3 1,0 3 116,0 5 1,-1-1-197,-3 1 1,0 1 12,4 3 1,-7 2-176,2 6 1,-2-2 50,3-3 1,0 2-86,-1-6 0,1 5 81,-1-5 1,1 0 127,0-7 0,4-3 107,3-4 0,-1-1-167,2 1 291,-1-1-238,4-5-266,0-1-2394,0-5 1955,0-5 734,0-1 0,0-5 0,0-1 0</inkml:trace>
  <inkml:trace contextRef="#ctx0" brushRef="#br0" timeOffset="29">11261 8885 7944,'0'-11'220,"0"0"1,0-1 115,0 1-481,0 4 159,0 2 208,0 5 0,4 2-492,0 1 0,3 0-118,-3 5 0,4 3 388,-5 4 0,6 6 0,-2-4 0</inkml:trace>
  <inkml:trace contextRef="#ctx0" brushRef="#br0" timeOffset="30">11512 9445 8474,'0'-6'4009,"0"-4"-3152,0 8-43,0-3-1733,0 5 0,0 5 0,0 2 0</inkml:trace>
  <inkml:trace contextRef="#ctx0" brushRef="#br0" timeOffset="31">1702 10610 8322,'-7'0'0,"2"-1"394,5-3 277,-5 3 72,4-4-492,-4 5 0,5 5 32,0 2 1,0 7-124,0 1 1,1 7 98,3 1 0,-2 0-138,6 3 0,-4 4 68,4 0 1,-2-2-353,1-1 0,2 0 80,-5 0 1,4 0-183,-4-4 0,-1-4-47,-3 0 0,2-4 133,1 4 0,-1-5 10,2 1 1,-3-2 77,-1-2 0,0-3-563,0-1 421,0 1 1,0 0-55,0-1 1,0-3-234,0 4 520,0-6 0,-5 3 0,-2-5 0</inkml:trace>
  <inkml:trace contextRef="#ctx0" brushRef="#br0" timeOffset="32">1656 10633 8179,'0'-12'0,"0"1"0,0 0-31,0-1 0,0 5-45,0-1 0,5 0 480,3-3 1,-2 1-58,2 2 0,3-2-266,4 2 0,4 2 70,-3-2 0,4 6-180,-1-2 1,1 3 73,-1 1 1,3 0-24,-3 0 0,-1 0-26,1 0 1,-4 5-112,4 2 0,-9 5-49,2 3 0,-5-2 111,1 2 1,-3 3-10,-5 1 1,-1 2 59,-3 2 1,-4-4 3,-7 0 1,1-1-6,-5 1 1,0 1 14,-4-4 1,4-1 15,0-4 0,4 1 6,-4-1 1,5-1-495,-1-2 0,2-3-69,1-5-436,6 0 965,1 0 0,5 0 0</inkml:trace>
  <inkml:trace contextRef="#ctx0" brushRef="#br0" timeOffset="33">2181 10679 8150,'-11'-2'0,"0"-2"303,4 3 0,1-8-86,2 5 1,2 1 285,-6 3 0,0 1-120,-3 3 1,3-2-387,1 6 1,0 1 51,0 6 1,-2-1-130,5 5 1,0 0 78,4 4 0,0 0 89,0 0 1,0-1-171,0 1 0,5 4 43,3 0 0,2-2-126,1-6 1,2 1 12,2-5 1,-1-1 15,5-6 0,0 1 146,4-5 0,0 0 7,0-4 1,0-2 22,0-2 1,-4-1-64,0-2 1,-2-5 62,2 1 0,2-2-31,-6-6 0,0 4 165,-3-4 0,-1 4-63,0-4 1,-4 0 135,-3-4 1,-3 0-72,-1 0 1,-1 0 118,-3 0 0,-6-3-271,-6-1 0,-5-1 126,-2 2 1,-1 1-414,-7-1 1,1 7 155,-4 4 0,-1 3-570,1 5 1,4 1 32,-1 6 1,10 4-834,-2 0 1477,8 10 0,-2-1 0,6 10 0</inkml:trace>
  <inkml:trace contextRef="#ctx0" brushRef="#br0" timeOffset="34">2810 10553 8120,'0'-6'-176,"-2"-3"276,-2 5 0,2 0 153,-6 4 1,1 0-28,-5 0 0,1 1-38,-1 3 1,0-1 6,-3 4 0,1 0-6,-5 0 0,3 3-22,-3-2 0,5 2-134,-1 2 0,2-2 95,2-3 0,1 3-126,2-2 1,2-2 106,2 2 1,3-4-91,-3 3 0,3-3 61,1 4 0,1-4 29,3 3 1,-2-3-140,6 4 0,0-2 118,3 2 1,2 2 5,2-3 0,-1 0 1,5 0 0,0 0-2,4 0 1,0 0-8,-1-3 0,1-2-7,0 6 0,0-5-56,0 5 0,-4-2-152,0 2 1,-5 2-132,1-2 1,-2 2 15,-2 1 1,-3 1 28,-1-1 1,-4 1 132,1-1 0,-3 1 249,-1-1 0,-4 0-123,0 1 1,-8-1 385,0 1 0,-7-1-138,0 0 1,-2-3-14,-2 0 0,-4-1-9,0 5 1,-4-5-35,0 1 1,2-6-774,-1 2 1,4-2 328,0-2 1,7 0-1040,3 0 0,8 0 1247,0 0 0,5-6 0,-2 0 0</inkml:trace>
  <inkml:trace contextRef="#ctx0" brushRef="#br0" timeOffset="35">3278 10553 6802,'0'-6'-72,"0"0"0,-1 6 579,-3 0-178,2 0 115,-3 0 0,4 2-62,-3 2 0,3 3-52,-3 8 0,3-1-290,1 5 1,0 2 45,0 5 1,1-2-164,3 3 1,-1-3 93,4-1 1,-4 0-45,1 0 0,2-2-50,1-2 1,-1-1-157,-3-3 0,2-2 86,-1 2 0,0-6 79,-4-1 1,4-4-167,0 3 201,-1 1 0,-3-1-886,0 1 351,-5-5 568,4 2 0,-9 0 0,4 1 0</inkml:trace>
  <inkml:trace contextRef="#ctx0" brushRef="#br0" timeOffset="36">3015 10610 8241,'-6'-8'-970,"2"1"1299,3-1 1,6 1-155,2-1 1,4 5 22,0 0 0,5-3 1,3 3 1,8-2-47,4 1 0,2 1-14,1-4 0,4 4 22,0-1 0,1-1-325,-1 1 1,-2-3 40,2 3 0,-6-4 2,-2 5 1,-6-2 38,-1 1 0,-1 2-230,-7-1 1,0 1-882,-3 2 1193,-1 0 0,0 0 0,1 0 0</inkml:trace>
  <inkml:trace contextRef="#ctx0" brushRef="#br0" timeOffset="37">3689 10530 8046,'0'-11'698,"0"4"-190,0 2 46,0 5-312,0 5 1,0 3-107,0 7 0,0-1 19,0 5 0,0 0-64,0 4 1,0 4 72,0-1 1,4 6-221,0-2 1,1 0 50,-2 0 1,-1-3-150,2 3 1,-2-4 8,2 0 0,-3-7-180,3-4 386,-3 3 1,3-5 282,0 2-79,0-7-126,-4-3 306,0-5 1,5 0-560,2 0 0,0 0 159,0 0 1,1-1-82,3-3 0,1 3 52,-1-3 0,6 1-29,2-1 1,-2 3 20,2-3 1,1 2-28,2-2 1,1 3 35,0-3 0,-1-1-162,-3 1 0,1-1-43,-5 1 1,4 3 148,-4-3 0,1-1-145,-5 1 1,-3 0 67,-1 4-358,1 0 83,-2-5-439,-1 4 1,-6-4 829,-3 5 0,-7 0 0,-7 0 0</inkml:trace>
  <inkml:trace contextRef="#ctx0" brushRef="#br0" timeOffset="38">3712 10838 7897,'0'-11'0,"-4"3"270,0 1 0,0-1-35,4-3 1,2 4-412,1 4 200,4-4 0,8 5 218,0-6 0,2 6-49,-2-2 0,1 2-50,3 2 0,4-3-163,0-1 1,0 0 99,4 4 0,-3-4-117,-1 0 1,-1-1 74,1 2 1,-4 1-69,0-2 1,-5-1-170,2 2-389,-4-1-1003,0-1 1591,-6 3 0,-6-8 0,-6 4 0</inkml:trace>
  <inkml:trace contextRef="#ctx0" brushRef="#br0" timeOffset="39">3666 10530 8074,'0'-11'0,"5"-1"222,3 1 0,3-1 361,4 1 1,7 0-175,5-1 1,4 1 31,0-1 0,2 5-239,1-1 0,0 5-108,1 0 1,-2 1-147,-3 2 0,1 0-382,-9 0 0,4 0-1719,-7 0 2153,-3 0 0,6 5 0,-4 2 0</inkml:trace>
  <inkml:trace contextRef="#ctx0" brushRef="#br0" timeOffset="40">4294 10439 8025,'0'-8'-372,"0"0"1,0 5 371,0-5 1,0 4 444,0-3 1,2 4 152,1-1-217,-1 3 1,3 2-307,-5 3 1,1 2 138,3 6 0,-3 8-91,3 3 0,1 5 21,-1 2 1,1-3-122,-1 7 1,-3 2 50,3 2 1,-2-1-165,2-7 0,-3 2-14,3-6 1,-1 0 114,0-7 1,-1-3 417,2-4-310,2-1 0,-5-3-445,3-1 167,-3-4-485,-1 2-345,0-5 104,0-5 1,0 2 884,0-4 0,-5 4 0,-1-2 0</inkml:trace>
  <inkml:trace contextRef="#ctx0" brushRef="#br0" timeOffset="41">4294 10519 8025,'0'-18'-508,"-4"1"355,1 6 0,0-4 744,7-1 0,0 0-147,7 1 1,-1 5-59,9-6 0,-2 10-246,6-5 0,-3 3 89,7 0 0,1 3-232,-2 5 0,5 0 79,-5 0 1,1 2-184,-4 1 1,-5 4 105,-3 4 1,-3 4-169,0 1 1,-2 0 21,-2-1 0,-3 2-64,-5 2 1,0 2-136,0-2 1,-7 2 139,-4-2 0,-2 2-23,-6-2 0,0-1 71,-4 1 0,1-1 179,-1 1 0,1-1-113,3-3 0,-1-2 188,5 2 1,-1-6 29,5-2 1,3 0 169,1 0 344,4 4-447,-2-5 1,10 1 126,3 1 0,2-4-69,1 4 1,2-6-43,2 2 0,2 1-85,2-1 0,2 3-135,-2-3 0,-1 1 26,1-1 1,-1-3-196,1 3 1,1 1-36,-5-1 0,3 1 99,-6-1 0,2-3-416,-7 3 1,2-1 177,-1 0 1,-2-1-796,-2 1 1149,-3 4 0,9-6 0,-3 4 0</inkml:trace>
  <inkml:trace contextRef="#ctx0" brushRef="#br0" timeOffset="42">4865 10530 8004,'0'-14'-64,"0"3"1,0 2-29,0-3 1,2 2 782,1 3-14,-1 2 85,3-1-535,-5 5 0,1-3 122,3 8 1,-3 3-73,3 4 0,-2 4-163,2 0 0,-3 6 35,3-2 0,-2 6-72,-2 2 0,1 1-65,3-2 0,-3 0 107,3 4 1,-2-4-246,2 0 1,-3 2 59,3-1 0,-3-2-30,-1-6 0,4-1 79,0-3-125,0-2 1,-4 3-560,0-4 483,0-6 1,0 0-1494,0-2 901,0-2 810,0 3 0,0-5 0,0 0 0</inkml:trace>
  <inkml:trace contextRef="#ctx0" brushRef="#br0" timeOffset="43">5265 10427 7968,'-5'-6'0,"2"-3"-170,-4 5 1,3-3 66,-4 3 396,6-5 0,-7 6 83,5-4-94,-5 4 0,3-2-79,-6 5 0,1 5 71,0 3 1,-1 3-78,1 4 1,-1 3-22,1 5 0,0 1-204,-1 3 1,1-2 161,-1 6 1,2-1-168,3 4 1,1 1 35,6-1 1,0 0-143,0 0 1,6-1-82,1-2 0,3-3-52,2-5 1,0-2 116,4-2 1,-2-2 38,5-6 1,0-4 113,3-4 1,-2 2-83,-1-1 0,1-1 128,7-7 1,-3-2-110,2-6 1,-2-3 5,-1 0 0,0-6 77,0 2 1,-2-1 99,-1 1 1,0-4 111,-5 0 1,-4 1-76,-3-5 0,-5-1-8,0 1 0,-1-4-52,-2 0 1,-7 2-56,-4-2 0,-2 2 55,-6-1 1,-4 2-232,-3 5 0,-2 7-68,1 4 1,-1 2-230,-2 6 1,3 0 71,8 4 0,0 2-215,8 1 1,-2 4 575,9 4 0,0 1 0,4-1 0</inkml:trace>
  <inkml:trace contextRef="#ctx0" brushRef="#br0" timeOffset="44">5642 10462 8002,'0'-12'0,"0"4"-15,0 1 283,0 4 156,0-7-162,0 9 1,0-3 86,0 8 1,1 4-175,3 7 0,-3 3-14,3 4 0,-3 2-59,-1 3 1,4 1 92,0 2 0,0 6-217,-4-6 0,0 5 60,0-9 0,4 5-51,-1-5 1,2 0-56,-1-7 1,-2 1-146,1-5 0,-1 1-159,-2-5-170,5 1-650,-4-6 519,9-1-761,-9-5 1434,4 0 0,-5-5 0,0-1 0</inkml:trace>
  <inkml:trace contextRef="#ctx0" brushRef="#br0" timeOffset="45">5573 10519 8002,'0'-17'0,"5"3"75,3-5 0,6 5 184,1-1 0,2 4-18,-2 3 0,-2-1-76,2 5 1,3 0 38,1 4 0,-2 0-25,3 0 1,-1 0-244,3 0 1,1 4-18,0 0 0,-5 5 0,-3-1 0,-2 2 53,-2 1 1,-1 4-167,-2 1 0,-3 0-14,-5-1 1,0-1 100,0 5 0,-5 0 123,-3 4 1,-6 0-78,-1 0 1,-5 1 220,1 3 1,-3-3-64,-1 2 1,4-3 41,0-4 1,7 2 126,0-6 1,2 4-52,6-4 1,-3 0 48,3-3 0,0-1 109,4 1-124,0-1 0,5 0-30,3 1 0,2-5-263,1 1 0,6-4 17,2 3 1,-1-4-115,1 1 1,-4-3 101,4-1 0,-1 0-73,1 0 1,2 0-475,-2 0 1,-2 0 236,-2 0 0,-2 0-1304,-2 0 1653,1 0 0,4-5 0,2-1 0</inkml:trace>
  <inkml:trace contextRef="#ctx0" brushRef="#br0" timeOffset="46">6281 10439 7905,'-11'-12'0,"5"1"6,2-1 0,4 6 38,4 2-39,-3 3 258,4 1 52,-5 0 1,4 5-561,0 3 0,1 1 115,-1-2 0,-2 3-218,6-2 1,-4 2 347,3 2 0,1 4 0,3 2 0</inkml:trace>
  <inkml:trace contextRef="#ctx0" brushRef="#br0" timeOffset="47">6350 10804 8389,'5'6'1105,"-4"1"-284,3-3-679,-3-3-51,4 9 1,-2-9-131,5 3 0,-6-1-474,2 0-829,2-1 1050,-4 3 292,3-5 0,-5 0 0,0 0 0</inkml:trace>
  <inkml:trace contextRef="#ctx0" brushRef="#br0" timeOffset="48">1645 11329 7519,'6'0'295,"0"-3"319,-2-1-543,-3 0 0,6 4 60,-3 0 1,-2 0-10,6 0 0,-1 0 19,5 0 1,-1 0-9,1 0 0,0 0-51,3 0 1,-2 0 50,2 0 1,2 0-127,-2 0 0,4 0 111,-4 0 0,4-1-84,-3-3 0,3 3 61,-4-3 0,4 3-28,-4 1 1,2-2-13,-2-1 0,-1 1-3,5-1 1,-5 1-95,1 2 0,3 0 111,1 0 1,2 0-83,2 0 1,-4 0 66,0 0 1,0 0-22,4 0 0,-1 0 4,-3 0 1,1 0 2,-5 0 1,4 0-14,-3 0 1,0 0 8,-1 0 1,-1 0-81,5 0 0,-1 0 80,1 0 1,3 0-136,-3 0 0,2 0 115,2 0 0,0-4-190,0 1 1,0-1 65,0 4 1,-4-4 48,0 0 0,-4 0 15,4 4 0,-5 0-2,1 0 0,2 0 88,-2 0 1,0 0-86,-4 0 1,1 0 95,-1 0 1,4-3-75,1-1 1,4-1 67,-1 1 0,-1 3-48,1-3 1,0-1-20,4 1 1,-5-1 3,-3 1 1,3 3-2,1-3 1,-3 3 49,-1 1 1,-2-4-42,-2 0 0,5 0 126,-1 4 1,0 0-115,-4 0 1,1 0 71,-1 0 0,2-1-55,2-3 0,-2 3 8,2-3 1,-2 2-10,-2-2 1,4 3-8,1-3 1,0 1 5,-1-1 1,-2 3 0,2-3 0,2-1 37,-2 1 0,2-1-40,-2 2 1,1 0 293,3-5 0,3 6-25,-3-2 1,-1-1-8,1 1 0,-4-1-229,4 1 1,-4 3-4,4-3 1,-3 3 40,3 1 0,-4-4-39,4 0 1,-4 1-154,4 3 1,-5 0 80,1 0 0,2 0-101,-2 0 0,1-4 92,0 0 1,-4 0-57,4 4 0,-2 0 103,1 0 1,-1 0 6,5 0 1,-4-1 15,4-3 0,-4 3 6,4-3 1,-3 1 68,3 0 1,-2 1-84,2-1 0,2 0 32,-6-1 1,4 3-55,-4-3 0,4 3-2,-4 1 1,6-1 41,-2-3 1,2 2-6,2-1 0,-4 0-9,0-1 0,0 3-9,4-3 1,-1 2 4,-3-2 0,2 3-7,-2-3 0,5 3-11,-1 1 0,3 0-16,-7 0 1,2 0-6,2 0 1,-1 0-3,-3 0 0,1 0-8,-5 0 1,6 0-42,-2 0 0,-2 3 62,2 1 0,-1 0-15,1-4 1,3 0 6,-3 0 1,1 0 42,-1 0 1,1 0-41,-4 0 0,3 0 49,-4 0 1,4 4-44,-4 0 0,4-1 3,-4-3 1,2 0-130,-2 0 0,-2 0 123,2 0 1,-2 0-151,-2 0 0,4 0 126,1 0 0,0 0 5,-1 0 0,-2 0-29,2 0 0,2 0 108,-2 0 1,0 0-36,-3 0 0,3 0 128,0 0 1,0 0-115,-3 0 1,1 0 25,2 0 0,-3 0-147,4 0 1,-4 0 107,0 0 0,3 0-104,0 0 0,2 0 80,-2 0 1,-1 0-51,5 0 0,-4 0-10,4 0 1,-5 0-13,1 0 0,-1 0 39,2 0 0,-4 0 0,3 0 1,-2 0 59,-1 0 0,0 0-48,4 0 1,-4 0-105,3 0 1,-1 0 95,2 0 1,-4 0-43,4 0 0,-3 0 52,3 0 0,-4 0-9,4 0 1,-4 0 95,0 0 0,0 0-102,4 0 1,-4-3 126,4-1 0,-4 0-62,0 4 1,-1 0-2,1 0 1,-1-4-11,0 0 0,1 1-22,-1 3 1,3-2-3,-2-2 0,5 3-10,-5-3 0,2 3-35,-3 1 0,1-1 32,-1-3 49,0 3 1,1-4-48,-1 5 142,1 0 1,-1 0-71,1 0 1,-5 0-38,1 0 1,-4-4 14,3 0 13,1 0-13,3 4-27,1 0-34,-1 0 47,0 0-393,-4 0 112,-2 0-1997,-5 0 2255,-5 0 0,-7 5 0,-5 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3.021"/>
    </inkml:context>
    <inkml:brush xml:id="br0">
      <inkml:brushProperty name="width" value="0.09071" units="cm"/>
      <inkml:brushProperty name="height" value="0.09071" units="cm"/>
      <inkml:brushProperty name="color" value="#FF0000"/>
    </inkml:brush>
  </inkml:definitions>
  <inkml:trace contextRef="#ctx0" brushRef="#br0">22362 6533 8039,'-6'-12'0,"-3"5"-26,5-1 1,0 4 69,4-3 185,0 4 724,0-2-209,0 0-533,0 4 275,0-4-473,0 15 0,0 2 134,0 11 0,0 5-223,0 3 1,0 2-24,0 1 0,0 4 6,0 0 0,4-1-304,0-7 1,1 2 169,-1-5 1,1 2 18,2-6 1,4 1 79,-4-9 0,-2 4 59,-1-4-43,2 1 0,-4-5 0,1 0 0,-1-3-189,-2 0-236,0-6 3,0 8 534,0-8 0,0 3 0,0-5 0</inkml:trace>
  <inkml:trace contextRef="#ctx0" brushRef="#br0" timeOffset="1">22568 6601 8039,'0'-11'0,"-2"-1"0,-1 1 266,1 5-74,-3-4 134,0 8 1,0 2-116,-3 8 0,0 3-200,4 4 1,-1 5-42,1 6 1,3 3 86,-3 6 0,3-1-91,1 0 1,3 0 122,1 1 1,4-6-242,-4-2 1,3-8 40,-3-4 0,4-3 1,-5 0 21,6-6 9,-7 4-89,3-8 152,-5 3 0,0-10-108,0-3 1,-2-2 105,-1-2 1,-3 1-76,-1 0 1,-3-5 34,2 1 0,2-5 153,-2 1 1,6-3-35,-2-1 0,3 4-32,1 0 1,0 5 398,0-1-121,0 2 14,0 7-250,0 1 0,1 6-35,3 3 0,3 2 56,8 6 0,3 3-36,5 0 1,4 6-24,-1-2 0,5-2-82,-5 2 0,5-5 89,-4 2 1,-1-4-32,-3 0 1,0-6 93,0-2 0,-4 1-67,0-1 0,-9 0 288,1-4-44,-2 0-85,3-5 1,-6-2-13,-2-4 1,-3-2 200,-1-2 1,-1 1-138,-3-5 0,1 1-27,-4-1 0,1-3-407,-2 3 0,-2-2 116,2-2 1,3 1-762,1 3 1,-1 3 404,1 5 0,1-1-954,3 1 1382,0 4 0,5 2 0,1 5 0</inkml:trace>
  <inkml:trace contextRef="#ctx0" brushRef="#br0" timeOffset="2">23413 6213 8039,'-12'-29'929,"1"2"-204,0 3-580,4 6-45,2 7 126,0 6 62,4 10-346,-4 1 85,5 11 1,0 6 155,0 7 1,1 3 3,3 1 1,6 6-103,5 1 1,4 3-196,-4-3 1,4-1-288,-3-6 290,-1 0 1,-4-4 65,1-4 0,-5-2 30,1-1 1,-4-5-6,3-3 1,-4-2 14,1-2 0,-3-3-49,-1-1 1,0-3 19,0 4 40,0-6 0,-1 3-36,-3-5-2,3 0-9,-4 0 1,5-5 32,0-2 0,0-3-145,0-2 1,0 0 74,0-4 0,5 0 37,2-3 0,2-2-87,-1 6 1,2-4 82,-2 4 1,2 1-19,1 6 1,1 3 8,-1 5 0,-3 0 17,-1 0 1,-1 5-6,2 3 0,2 7 97,-2 4 0,2 3-82,1 1 1,1-4 67,-1 0 0,1-1-66,-1 1 1,1-3-63,-1-5 0,0 0 111,1-4 0,-1-2 115,1-5 0,-1 4-193,1 0 54,-1 0 1,-1-6-2,-2-1 0,1 0 7,-6-4 0,1-1 122,-4-4 1,4 1-25,0 0 1,0-2 64,-4-2 0,0 1-119,0-5 0,0 5 5,0-1 1,1 3 83,3 4 64,-3-2-187,4 9 0,-5-3 42,0 8 0,1 4-209,3 7 0,-1-1 78,4 5 0,-3 1 49,4 7 0,-1-3-20,5 3 0,-5-3-106,1-1 0,-2-2 225,2-2 1,1-2-100,-5-6 1,3-3 675,-3-1-210,0-4-212,1 2 0,-4-6 7,3-3 0,-3-2 93,-1-6 1,0 1-106,0-1 1,-4-3-36,1 0 0,-5-4-152,4 4 0,0-6 99,4 2 0,0-2-271,0-2 0,0 0 70,0 0 0,5 2-131,3 1 0,2 0-90,2 5 1,-1 4-61,0 3 1,5 5-172,-1 0 1,0 1 178,-3 2 0,3 5-501,0 3 1,0 3 299,-3 5 1,-5-2 533,1 5 0,-6-5 0,4 2 0</inkml:trace>
  <inkml:trace contextRef="#ctx0" brushRef="#br0" timeOffset="3">24406 6521 8039,'0'-17'0,"5"-4"702,3 6 1,2-4 301,2 4-23,-6 0-352,-1 3-551,-5 6 1,-2-3-37,-6 5 1,-1 2-144,-10 5 0,0 4 164,-4 4 0,0 1-88,0-1 0,2 5-252,2 3 1,2-2 129,6-2 1,3 2-80,1-2 0,4 4 87,-1-4 1,8 0 140,4-3 1,6-2 5,1-2 0,5 2 137,-1-3 0,3-2-121,1-1 1,0 1 112,-1-1 1,1 1 25,0-1 0,-4-1-49,0 4 0,-5 0 108,1 0-142,-2 3 1,-7-3 33,-2 4 1,-3 0-104,-1 1 1,-2-1-10,-6 1 0,-2 3 64,-13 0 0,-2 2-6,-9-2 1,-1-1-135,1 5 0,1-5 78,3 1 0,-2-2-1008,5-2 0,6-1 1004,5-2 0,-1 2 0,-1-4 0</inkml:trace>
  <inkml:trace contextRef="#ctx0" brushRef="#br0" timeOffset="4">8006 3620 8168,'0'-7'0,"0"-1"-325,-5 6 1,2-7 143,-4 5 778,4 0-30,-7 4-157,4 0-200,-6 0 1,5 1-40,-1 3 0,6-1-25,-2 4 0,-1 1 44,1 3 1,0 2-140,4 2 0,-4 8 22,0 8 1,1 2-73,3 1 0,0 0 113,0 0 1,1-1-22,3-2 1,1 2-549,2-3 0,4-2 217,-4-1 0,3-4 64,2-4 1,-1-3 152,1-4 1,0-5-20,4 1 0,-4-6 31,3 2 1,2-2 92,-2-2 1,4-2 85,-4-2 1,2-3-104,-2-8 1,-2 1 109,2-5 1,-7 3-121,-5-3 0,3 0-1,-3-4 1,0 1-31,-7-1 1,-2 0-9,-6 0 0,-3 0-128,0 0 1,-5 1-237,1-1 0,-3 0-156,-1 0 0,4 5 184,0 3 1,5 2-141,-1 2 1,2 5 124,2 2 1,3 4 332,1 4 0,-1 7 0,-3 7 0</inkml:trace>
  <inkml:trace contextRef="#ctx0" brushRef="#br0" timeOffset="5">7926 3872 8547,'-6'-5'-28,"-4"2"810,2-5-90,3 6-273,0-3-168,5 5 0,5 0-120,3 0 0,3 4 128,4-1 1,3 3-373,5-3 1,1 0-25,3 4 1,-2-4-44,5 1 0,-4 1-473,0-1 1,-2 0 298,-1-4 0,-1 0-894,-3 0 1248,3-6 0,-5 0 0,6-5 0</inkml:trace>
  <inkml:trace contextRef="#ctx0" brushRef="#br0" timeOffset="6">8371 3769 8244,'8'-6'0,"0"2"0,-4 1-293,3-1 329,1 3 1,2-5 212,-2 2 1,2 3-201,-3-3 0,0 3-180,0 1 1,-3 0 73,4 0 1,-5 0-283,5 0 1,-4 0-648,4 0 986,-1 0 0,-1 0 0,0 0 0</inkml:trace>
  <inkml:trace contextRef="#ctx0" brushRef="#br0" timeOffset="7">8349 3872 8244,'0'6'318,"0"-1"1,1-4-347,3 3 1,-2-3 149,6 3 0,-1-2-41,5-2 1,4 0-317,3 0 0,3 0 133,1 0 0,0 0-140,0 0 1,1-4 241,2 0 0,-2-5 0,4 3 0</inkml:trace>
  <inkml:trace contextRef="#ctx0" brushRef="#br0" timeOffset="8">8737 3735 8244,'0'-8'572,"0"0"-292,0 1 0,-1 0-528,-3 4 205,3 1 0,-6 5-2,3 5 1,3 0 35,-3 11 1,-1-3 42,2 3 1,-1 0 38,4 4 1,0-1-5,0 1 0,4-1-524,-1-3 1,6 1 166,-1-5 0,2-1 311,1-6 0,1 1-80,-1-5 1,4-1 352,1-3 1,3-1-107,-4-3 1,5-3 26,-1-8 1,2-3 32,-2-5 1,1 1 98,-5 3 0,-1-2-57,-6 2 0,-3 1-92,-5-1 0,-3 0-273,-4-4 0,-2 4 91,-10 0 0,0 1-192,-4-1 1,-4 1-30,1 3 0,-4 6 41,8-2 1,-3 7-74,10 0 1,0 3 110,4 1 1,0 1-409,4 3 0,2 4 167,5 7 1,0 1-636,0 3 1000,10 3 0,3-4 0,9 5 0</inkml:trace>
  <inkml:trace contextRef="#ctx0" brushRef="#br0" timeOffset="9">9091 4020 9851,'6'0'-534,"5"0"200,-5 0 0,1 0-818,1 0 1152,-5-5 0,7-1 0,-4-6 0</inkml:trace>
  <inkml:trace contextRef="#ctx0" brushRef="#br0" timeOffset="10">9217 3678 8154,'0'-12'0,"-2"-1"0,-1-2 0,1 2 731,-2-2 0,3 6-301,1 2 1,0 3-226,0-4 1,0 5-119,0-5 1,5 5-173,3 0 1,-2 1-181,2 2 1,-1 0 152,5 0 1,-1 0-9,1 0 1,-1 0 83,1 0 0,-1 0-254,0 0 1,-3 2-240,0 1 236,-6-1 367,3 8-112,-5-4 0,0 6 173,0-1 1,-1-3-80,-3-1 46,3 1 0,-4 3-92,5 1 1,0-5 71,0 1 0,0-4-50,0 3 0,0-3 2,0 4 0,1-2 134,3 2 0,-2 1-135,6-6 1,0 6 171,3-1 0,-3-2-100,-1 2 0,1-4-131,3 3 1,1 0 103,-1 0 1,4 3-81,1-2 1,-1-2 27,-4 2 0,2 0-97,2 3 1,-2 0-48,2 1 0,-3-1 66,-5 1 1,2 3-47,-5 0 0,0 0 72,-4-3 1,-2 3 344,-1 0 1,-5 0-112,-7-3 1,-3-1 70,-5 1 1,0-2 99,0-3 1,-3 4 100,-1-4 0,1 0-751,3 0 1,0-4 142,0 1 128,5-3 0,2 4 0,4 1 0</inkml:trace>
  <inkml:trace contextRef="#ctx0" brushRef="#br0" timeOffset="11">13888 3461 8411,'-10'-2'-42,"2"-2"1,2 3 1169,2-3-242,3 3-694,-4 1 1,1 1 3,0 3 0,0 4-206,4 7 1,0 4-113,0 8 1,0-2 164,0 6 0,1 0-248,3 7 1,3-3 104,4-1 1,0-1-66,1-7 1,0-3 5,4-4 1,-2-8 76,5 0 1,-4-7 117,4 0 1,-4-3 163,4-1 1,0-1-75,4-3 1,0-6-62,0-6 1,-4-4 165,0 1 1,-5-3-86,1 0 1,-4-5-29,-3 0 1,-3 1-11,-5 3 0,-5-4-106,-3 1 1,-7-5-46,-4 4 1,-7 1-233,-5 3 0,-2 1-244,-1 3 1,3 7 228,1 4 0,1 5-231,-2 0 0,5 6 129,7 5 0,-2 4-640,6 3 1032,0 3 0,3 4 0,1 1 0</inkml:trace>
  <inkml:trace contextRef="#ctx0" brushRef="#br0" timeOffset="12">13762 3746 8282,'-7'-6'0,"-1"2"0,5-2 0,-2 4 932,10-8 0,3 9-307,7-3 1,4 2-281,8-2 0,2 1-292,5-4 1,4 3-329,0-4 1,-3 6-743,-5-2 0,-1 3 245,2 1 772,-8 0 0,-2 0 0,-3 0 0</inkml:trace>
  <inkml:trace contextRef="#ctx0" brushRef="#br0" timeOffset="13">14470 3586 8174,'0'-7'278,"0"-1"-278,0 5 0,2-5-344,1 4 246,4 0 0,4 4 107,0 0 0,1 0-205,-1 0 0,1 0-261,-1 0 1,4 0 456,1 0 0,-1 5 0,-4 1 0</inkml:trace>
  <inkml:trace contextRef="#ctx0" brushRef="#br0" timeOffset="14">14379 3769 8103,'16'-6'1522,"3"2"1,4-1-1223,4 1 1,2-5-770,5 1 1,1-2 130,-1-1 338,5 4 0,-8-3 0,2 4 0</inkml:trace>
  <inkml:trace contextRef="#ctx0" brushRef="#br0" timeOffset="15">15098 3518 8137,'0'-12'-226,"0"1"0,-3 3 92,-1 1 1,0 3 1123,4-4-276,-5 6-291,-1-3 1,-6 5-251,1 0 1,-1 1-197,1 3 1,-1 7-29,1 8 1,0 3 142,-1 0 0,1 3-158,-1 1 0,6 3 36,2 6 1,3-2-56,1-3 0,0-2 2,0-5 1,5-2-168,3-2 0,2-2 109,1-6 0,2 0 123,2-4 1,-1-2 227,5-5 0,4-1-84,4-3 0,-1-6 106,-3-5 0,-1-6-51,-3 2 1,0-2 44,-8-2 0,2 0-74,-9 0 0,-1 1-34,-3-1 0,-5 1-103,-2 3 1,-5-3-197,-3 3 0,-1 2-287,-3-2 1,-2 6 227,6 2 1,-4 0-357,4 8 0,0-1 255,3 4 0,5 1-308,-1 3 1,5 6-42,0 5 690,1 6 0,7 1 0,2 8 0</inkml:trace>
  <inkml:trace contextRef="#ctx0" brushRef="#br0" timeOffset="16">15350 3826 7979,'0'6'-372,"0"4"0,0-8 0,0 3 1</inkml:trace>
  <inkml:trace contextRef="#ctx0" brushRef="#br0" timeOffset="17">15601 3483 8153,'0'-11'231,"0"0"-5,0-1 482,-5 1-522,4-1-61,-10 6 1,5 1-140,-5 5 1,-1 5 67,1 3 0,-1 2-89,1 1 1,0 6 19,-1 2 0,4 3-56,1 5 0,4-3 50,0 3 0,1-7-154,2-1 1,5-5 31,3 1 0,7-3 112,4-5 0,0 2 5,4-5 0,-3-4-17,7-4 1,-7-6 233,-1-1 1,-3-2 87,3-6 0,-5 4 120,1-4 0,-6 4-200,-2-4 1,-4 3-106,1-3 1,-3 4-575,-1-4 1,-6 4 287,-6-4 0,1 6 209,-4 2 1,-2 0 22,2 8 1,-4-1-1172,4 4 1,-4 5-37,3 3 1167,1 2 0,4 6 0,-1 2 0</inkml:trace>
  <inkml:trace contextRef="#ctx0" brushRef="#br0" timeOffset="18">15589 3757 9794,'0'-6'589,"0"2"-760,0 8 1,-5 2 90,-2 6 1,0 3-77,0 0 1,3 6 133,-4-2 0,6 2-223,-2 2 0,4-4-61,4 0 0,3-4-80,9 4 0,1-5 267,6 2 1,0-9-40,0-3 1,0-4 537,0-4 1,1-3-214,2-9 0,-1 2 238,1-5 1,-7 2-199,-4-2 1,-2-3 692,-1 3 1,-6 1-255,-2-1 1,-4 0-143,-4-4 1,-5 2-659,-10 2 1,-1 0 178,-11 7 1,1 0-1028,-4 8 0,-1 0 585,1 4 0,1 6 417,3 6 0,7 4 0,6 7 0</inkml:trace>
  <inkml:trace contextRef="#ctx0" brushRef="#br0" timeOffset="19">20261 3358 8483,'0'-12'61,"0"1"1,0 3 230,0 1 0,0 3 407,0-4-175,0 6-68,0-8-273,-5 8 0,2-3-102,-5 5 0,5 3-74,-5 4 0,0 4 179,-3 11 0,0 4-258,-1 8 0,1 2 4,-1 2 0,6-3-157,2 3 1,3-2 43,1-2 1,1-4-97,3 1 0,4-7 217,7-1 0,-1-5 23,5-7 0,0-1 190,4-2 0,-1-3-115,1-5 0,1-1 324,3-3 1,-3-3-93,3-4 1,-4-5 142,-4-3 1,1-3-198,-5-1 0,0 4-122,-3 0 1,-6 0-154,-2-4 0,-3 0-333,-1 0 0,-5 1-532,-2-1 1,-12 0 454,-4 0 0,-4 5-193,0 3 0,-2 7 174,-5 5 0,1 1 23,3 2 0,-2 5 465,5 3 0,1 7 0,3-2 0,0 4 0</inkml:trace>
  <inkml:trace contextRef="#ctx0" brushRef="#br0" timeOffset="20">20169 3632 8483,'8'-4'299,"-1"0"0,-3-3-87,4 3 1,-4-4 96,3 4 0,-3-3-193,4 3 0,-1-4 106,5 5 0,3-3-606,0 3 0,6 1 265,-2-1 1,6 1 248,2 2 1,1 0-131,-2 0 0,3 5 0,6 2 0</inkml:trace>
  <inkml:trace contextRef="#ctx0" brushRef="#br0" timeOffset="21">20752 3632 8483,'0'-12'613,"0"1"1,4 3-513,-1 1 1,6 4-238,-1-1 0,2 3-469,1 1 0,2 0 350,2 0 1,2 4 254,2 0 0,7 5 0,-1-3 0</inkml:trace>
  <inkml:trace contextRef="#ctx0" brushRef="#br0" timeOffset="22">20740 3735 8483,'5'-7'310,"6"1"-195,4 2 1,5 3-39,-1-3 0,6-1 27,2 1 0,5-3-457,-2 3 1,-2-4-107,-1 4 459,-3 1 0,-1 3 0,0 0 0</inkml:trace>
  <inkml:trace contextRef="#ctx0" brushRef="#br0" timeOffset="23">21368 3495 8188,'0'-12'70,"0"1"1,-1 0 578,-3-1-300,3 6 1,-5 1-44,2 5-114,-2 0 0,-7 1-228,-2 3 1,2 7 113,-2 8 1,1 4-158,-1 4 1,3-2-81,1 6 1,1-5-103,6 5 0,0-2-70,4 1 0,5-2 140,3-5 0,6-4 103,1 0 1,5-9-64,-1 2 1,3-9 208,1 1 1,3-4-104,1-4 0,3-2 201,-3-5 0,-2-5 109,-6 1 0,2-5 108,-6 1 0,-4-3 56,-3 0 1,-5-1-114,0 0 0,-6 0-289,-5 0 0,-4-3 108,-3-1 0,-4 0-104,-7 4 1,1 2 82,-1 2 0,2 2-532,1 6 0,4 4 16,0 4 0,5 1-153,-1 2 1,2 5 7,1 3 0,5 7 547,-1 4 0,1 8 0,-5 2 0</inkml:trace>
  <inkml:trace contextRef="#ctx0" brushRef="#br0" timeOffset="24">21643 3883 9360,'-7'0'-368,"2"5"1,0-4-1,-1 5 1</inkml:trace>
  <inkml:trace contextRef="#ctx0" brushRef="#br0" timeOffset="25">21997 3415 8128,'-12'-12'1139,"1"1"-264,4 5-877,-3 1 1,4 5-36,-6 0 0,1 5 46,0 2 1,-2 5-44,-2 3 1,2 6 124,-2 6 1,6 5-215,1-2 1,6 1 62,-2 3 1,3-6-202,1 6 0,3-7 91,1 0 1,5-3-137,-1-2 1,2-4 110,1-3 1,5-6 230,-1-1 0,1-6 245,0 2 1,-4-2-129,3-2 0,-2-4 84,-1 0 0,-5-5-40,1 1 0,-6-2 268,2-1 1,-3-1-83,-1 1 0,-5-4-41,-2 0 1,-10-1-151,-6 5 0,-1 1-199,-6 2 1,1 3-719,-2 5 1,-1 5 446,6 3 1,-1 7 277,4 4 0,0 3 0,1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01:01:57.053"/>
    </inkml:context>
    <inkml:brush xml:id="br0">
      <inkml:brushProperty name="width" value="0.09071" units="cm"/>
      <inkml:brushProperty name="height" value="0.09071" units="cm"/>
    </inkml:brush>
  </inkml:definitions>
  <inkml:trace contextRef="#ctx0" brushRef="#br0">8006 7572 7755,'0'-6'1517,"0"1"-971,0 5-549,0 5 137,0-4-202,-5 9 1,4-7 135,-3 4-25,3-4 20,-4 7 41,3-9 0,-4 8-56,2-5 0,3 1 7,-3-1 1,-1-2-66,1 6 1,-3-4 30,3 3 0,-4-3-27,4 4 1,-5-2 80,2 2-140,-3 2 0,-2-4 64,1 6 0,1-5-111,2 1 86,-2-6-7,4 9-26,-6-5 0,2 2 48,2-1 1,-2-4-120,3 0 0,0 3 63,0-3 0,-1 5-8,-3-4 1,-5 3 24,1-3 1,0 1 59,4-1 0,-2 1-7,-2 3 0,2-2 6,-2-2 1,2-3-2,2 3 1,-1 1 97,1-1 1,1 1 187,2-1-161,-2-3 10,3 4 1,0-5-59,-1 0 20,6 0-100,-3 5-3,5-4-13,0 5 238,0-6-250,0 5 66,0-4-684,0 4 539,0-5 0,5 5 1,1 1-1</inkml:trace>
  <inkml:trace contextRef="#ctx0" brushRef="#br0" timeOffset="1">7549 7915 7556,'0'-7'-233,"0"-3"552,0 9 1,4-5 102,0 2 182,0 2-206,-4-3 668,0 5-880,0 5 1,0-2-212,0 5 0,0-5 10,0 5 0,0-4-135,0 3 131,0 1 1,0 4-71,0-1 0,0-3 73,0-1-26,0 1 23,0 3 1,0-3 41,0-1-293,0-4 0,0 3-111,0-2-1220,0-3 824,0 10 777,0-10 0,0 4 0,0-5 0</inkml:trace>
  <inkml:trace contextRef="#ctx0" brushRef="#br0" timeOffset="2">7561 8063 8034,'0'-6'0,"0"1"2490,0 5-2279,5 0-49,1 0 32,5 0-84,1-5 9,-6 3 52,4-3-49,-3 5 1,4 0-51,1 0 113,-1 0-148,0 0 0,1 4 67,-1 0 1,1 0-71,-1-4 1,1 0 64,-1 0 0,0 0-27,1 0 0,-1 0 12,1 0 1,-1 0-42,0 0 0,1 4-35,-1-1-16,1 1 1,-1 0-55,1 0 0,-2 1 106,-3-1 1,3-3-124,-2 3 1,-2 1 98,2-1 0,-4 3-111,3-3 0,-3 4 89,4-5 1,0 5-106,3-4 83,0 5 0,1-4-27,-1 2 51,1 4 1,-5-10-13,1 3 31,-1 2 1,4-3 27,-4 4-39,3-4 2,-3 7 1,3-8-54,-3 6 1,2-4-47,-5 3-163,5-4 242,-3 7 1,1-7-227,-3 4 13,-3-4 139,4 2 12,-4 0 20,4 1 0,-5 2-4,0 0 18,0-6-58,0 8-8,0-9 31,0 5-444,0-6 0,-5 0 0,-1 0 0</inkml:trace>
  <inkml:trace contextRef="#ctx0" brushRef="#br0" timeOffset="3">8040 7618 10881,'8'5'498,"0"2"0,-2 0-309,1 0 1,4 1 54,-4 3 1,0 1-128,0-1 1,0 1-19,0-1 1,2 1-103,-5-1 1,3 2-68,-3 2 1,4-2 136,-4 2 1,1 1-119,-1-1 1,-3 6 26,3-2 1,-3 2-48,-1 2 1,0 0 70,0 0 0,0 0-321,0 0 0,1-1 25,3 1 0,-3-4 42,3 0 0,-3-1 170,-1 1 0,0-2 24,0-6 0,0 4 85,0 1 0,-1-1-111,-3-4 0,2-1 150,-6-2 1,6 2-117,-2-2 1,-1-2 78,1 2-63,-5-6 0,6 7-49,-4-5-189,4 0-345,-2-4 137,5 0 0,10-5 0,3-2 0</inkml:trace>
  <inkml:trace contextRef="#ctx0" brushRef="#br0" timeOffset="4">8303 7515 7889,'-6'0'189,"1"0"2277,5 0-2084,5 5-196,1 1 1,4 6-38,-2-1 0,1 1 0,-6-1 1,6 4-1,-1 0 0,2 2 27,1-2 0,1-1-88,-1 5 0,1-1 84,-1 1 0,2 3-216,2-3 0,-2 3-58,2 5 0,-6-3-102,-1 3 1,-2-2-244,1 2 1,0-3 224,-3 3 1,-3-3-30,3-1 1,-3-2 82,-1-2 1,0 3 234,0-3 0,0-3-141,0 0 0,-1 0 213,-3-1 1,3 2-15,-3-2 0,-1-2-17,1 2 1,-4-1-79,5 1 1,-5-2 87,4 2-105,-5-2 1,8-2 6,-3 1 1,-1-5-95,1 1 0,0-4 52,4 3-231,0-4-121,0 2-414,0-5 1,6-5-1,0-2 1</inkml:trace>
  <inkml:trace contextRef="#ctx0" brushRef="#br0" timeOffset="5">8668 7424 7954,'0'-8'2,"0"0"202,0 6 0,0-5 266,0 4 24,0 1 15,0-3 125,0 5-489,0 5 1,4 2 5,0 4 0,4 2 31,-5 2 1,6-1 88,-1 5 0,2-4-101,2 4 1,3-3 134,0 3 1,4 0-145,-4 3 0,6-3 13,-2 1 1,-2-1 47,2 3 1,-3-3-11,3 0 0,-5 1-198,1 2 1,-2 2 44,-2 3 1,-1-3-427,-2 3 1,1-2 202,-6 2 0,1-2-203,-4 6 1,0-5 158,0 5 0,0-2-194,0 1 0,0-2 54,0-5 0,-4 0 71,1 0 0,-5 0 210,4 0 1,-3-4-122,3 0 0,-4-5 238,4 1 0,-5 1-53,2 0 0,2-1 71,1-4 0,-1 1-12,1-1 0,-1-3 142,1-1-89,3 1-83,-4 3 0,5-3-541,0 0 159,0-6-245,0 3 479,0-5 0,0 5 0,0 2 0</inkml:trace>
  <inkml:trace contextRef="#ctx0" brushRef="#br0" timeOffset="6">9057 7229 6665,'0'-6'1811,"0"-4"-1013,0 9-330,0-4 655,0 5-834,5 0 0,1 3-66,6 1 1,-1 5 137,0-1 1,1 6-124,-1 1 0,1 1-39,-1 0 0,4 1 38,1 6 1,0 1-132,-1 3 1,-1-3 2,5 3 1,-5 1 43,1-2 0,2 5-136,-2-5 1,0 5 68,-3-5 0,-1 2-92,1-1 1,-1-2 63,1 6 0,-5-4-157,1 3 1,-4-5 54,3 2 1,-3 1-189,4-1 1,-5-1 75,5-3 0,-4 0-45,3 0 0,-4 0 163,1-1 0,-3-3-29,-1 1 0,4-3 32,0 2 1,-1 2-102,-3-6 0,0 4 8,0-4 1,0 4-3,0-4 1,-1 4-133,-3-3 1,2 3 3,-6-4 1,4 5 78,-3-1 1,3-1-93,-4 1 1,1-1 104,-5 1 0,5 1-191,-1-5 1,2 1 94,-2-5 0,-1 0 263,5 1 1,-1-2 105,2-2 202,1 2-19,-3-4-242,5 0 1,-4 1 100,1-3-98,-1-3 97,4 4-1280,0-5 24,-5 0 1108,4 0 0,-10 5 0,5 1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01:11:43.534"/>
    </inkml:context>
    <inkml:brush xml:id="br0">
      <inkml:brushProperty name="width" value="0.09086" units="cm"/>
      <inkml:brushProperty name="height" value="0.09086" units="cm"/>
      <inkml:brushProperty name="color" value="#FF0000"/>
    </inkml:brush>
  </inkml:definitions>
  <inkml:trace contextRef="#ctx0" brushRef="#br0">23241 15818 7825,'9'-8'67,"1"1"1,3-2 0,0-1 0,0-1 0,-2 3 0,0 1 0,1 1 0,-1 1 0,-1-2 0,-1 2-1,0 0 1,3 3 0,2-1 0,1 1 0,0-2 0,1 1 0,1 2 358,-1 1 0,-4 0 0,-4 0 0,0 1 0,3 3-389,0 4 0,-3-2 0,-2 2-56,-1 1 75,-1 1 1,1 2-37,3 4 1,-3-4-87,-2 4 1,-3 0 72,-3-1 0,-4 6-154,-4-2 0,-1 2 39,1 2 1,0 0 0,-1 0-297,1 0 348,-1-1 0,1 1-131,-1 0 0,1 0 184,0 0 0,-1-4-68,1 0 1,-1-5 64,1 1 1,0 2-60,-1-2 1,2 0 210,2-4-116,-2 1 42,4-1-38,-1 1 10,2-6-9,5-1-38,0-5 68,5 0-55,-3 0 71,8 0 1,-8 0-32,6 0 1,-4 0 0,3 0 0,-3 0 88,4 0 0,0 0 206,3 0 0,0 0-38,1 0 0,-1 0-99,1 0 0,3-1 70,0-3 0,0 3-70,-3-3 0,-1 3 6,1 1 0,-1 0-38,0 0 1,-3-2 84,0-1-182,-1 1 1,1-3-156,-1 5 14,-4 0-296,2 0-309,-5 0 329,-5 0-92,4 0 34,-9 0 121,8 5 16,-3-3 9,5 3 195,0-5 0,5 0 155,3 0 1,-2 0 89,2 0-137,-6 0-222,4 0-359,-6 0 1,-6-5 0,0-2 0</inkml:trace>
  <inkml:trace contextRef="#ctx0" brushRef="#br0" timeOffset="1">23778 16263 7744,'-5'7'0,"3"-2"1,-6-5 199,5 0-156,-2 0 515,5 0-438,5-5 0,-2 3 65,5-1 0,-5 1-223,5 2-251,-5 0-323,2 0 533,-5 0 1,0 0 0</inkml:trace>
  <inkml:trace contextRef="#ctx0" brushRef="#br0" timeOffset="2">23927 15715 7287,'0'-8'-169,"0"1"1,0 3 1021,0-4-879,0 6 215,5-8-112,1 9 0,6-8 32,-1 5 0,0 0 3,1 4 1,-1 0-39,1 0 0,-1 0-18,0 0 0,5 0 17,-1 0 1,5 0 33,-1 0 1,-1 0-33,1 0 1,-1-4 18,1 0 1,1 1 0,-5 3 0,2-4-24,-2 0 0,-6 0 79,2 4-30,-2 0-163,3 0 0,-5 0-119,1 0 171,-5 0-332,2 0-39,-5 5 282,0 2 0,0 0 61,0 1-3,0-1 1,-4 5 9,0-1 1,-1 1 6,1-1 0,2 1 117,-6-1 0,4 4-65,-3 0 1,3 4 40,-4-3 1,0 4-58,-3-1 1,1 3-16,2 0 1,-2 3-10,3 1 1,-5-3-3,-3 0 1,2 0 9,-2-4 1,2 2-9,2 2 0,1 0 83,2 0 1,-1-4-74,5 0 1,-3-4 19,3 4 1,0-5-60,4 1-62,0-2 0,0-2 74,0 1-18,0-6 19,0 4-20,0-8 11,0 3-14,0-5-362,-5 0 51,4 0 0,-9-2 343,2-1 0,-2-4 0,-2-4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01:11:43.537"/>
    </inkml:context>
    <inkml:brush xml:id="br0">
      <inkml:brushProperty name="width" value="0.09071" units="cm"/>
      <inkml:brushProperty name="height" value="0.09071" units="cm"/>
    </inkml:brush>
  </inkml:definitions>
  <inkml:trace contextRef="#ctx0" brushRef="#br0">6339 7766 8055,'0'-11'20,"3"-1"306,1 1-240,5 0 1,-6 3-85,4 0 0,-3 2 225,4-2 16,-1-2-172,5 4 1,-5-2 37,1 1 0,-4 3 59,3-4 0,1 6-7,3-2 1,-3-1-22,0 1 0,-1 0 3,5 4 1,-1 0-50,0 0 46,1 0-106,-1 5 0,1-2-92,-1 4 1,-3 1 67,-1 3 1,0 5-138,0-1 1,0 5 138,-4-1 0,-1 7-150,2 0 0,-10 6 77,-5-2 1,0 2-138,-5-1 1,2-2-171,-1-3 328,3-1 1,-6 2-57,3-4-60,2-5 56,-4 4 107,6-10 0,1 5 168,2-6-111,-2 1 336,4-1-111,-6 0-59,6 1-197,-4-6 0,8 1 341,-1-4-289,-4-1-27,6 3 0,-4-4-39,5 3 143,0-3-171,5 4 60,1-5 1,6 0-28,-1 0 1,1 0-10,-1 0 1,1 0-17,-1 0 1,2 0-8,2 0 1,-6 0-118,2 0 145,-2 0 15,2 5-71,1-3 68,-1 3 45,-4-5-62,3 0-34,-9 5 1,5-4-17,-2 3-202,-2-3-422,3-1-121,-5 0 1,0 0 0</inkml:trace>
  <inkml:trace contextRef="#ctx0" brushRef="#br0" timeOffset="1">6715 8234 8055,'-6'0'2081,"1"0"-2153,5 0 68,5 0 102,-4 0-999,4 6 466,1-5-391,-5 4 826,4-5 0,-5 0 0,0 0 0</inkml:trace>
  <inkml:trace contextRef="#ctx0" brushRef="#br0" timeOffset="2">6853 7663 8637,'0'-6'989,"0"1"-595,0 5-211,0-5-183,5 4 1,1-4 104,5 5 0,1 0-173,-1 0 0,1-4 89,-1 0 0,4 0-132,0 4 0,2-4-117,-2 1 238,-2-1-3,8 4 0,-8-4-112,2 0 1,2 0 109,-2 4 0,-3 0 8,-5 0 33,1 0 1,-1 0 228,1 0-97,-5 5-109,2-3 8,-5 8-146,0-9 142,0 9 22,0-9-188,0 10 168,0-10-139,0 9 0,0-4 99,0 6-3,0-6 0,-2 4-5,-1-2 0,0 3 11,-5 5 1,5-4 8,-5 3 0,4 3-68,-3 1 47,-1 3 1,-3 1 1,3 0-41,0-1 34,1 1 1,-3 1-138,2 3 0,-1-3 121,5 3 1,-5 1-255,2-2 1,2 1-80,1-4 225,-3-5 1,6 2-105,-3-5 1,-1 4 360,2-4-228,-1 1 1,0-5 122,0 0-12,-5 1 1,8-1-53,-3 1 1,2-2 235,-2-3-126,3 4 0,-5-9 360,6 6-1,0-6 217,0 3-931,0-5-250,0-5-105,6 4 615,-5-9 0,9 4 0,-4-6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22T02:00:33.485"/>
    </inkml:context>
    <inkml:brush xml:id="br0">
      <inkml:brushProperty name="width" value="0.09071" units="cm"/>
      <inkml:brushProperty name="height" value="0.09071" units="cm"/>
      <inkml:brushProperty name="color" value="#FF0000"/>
    </inkml:brush>
  </inkml:definitions>
  <inkml:trace contextRef="#ctx0" brushRef="#br0">1702 17417 7951,'0'-7'0,"0"-3"0,0 9 0,0-4 0,0 5 0,0 5 0,0 1 0,0 6 0,0-1 0,0 1 0,0-1 0,0 1 0,0 4 0,0 3 0,0 4 0,0 4 0,0 3 0,0 8 0,0-1 0,0 5 0,0-5 0,0 1 0,0-3 0,0-1 0,0 1 0,0-1 0,0-5 0,0-2 0,4-7 0,-1-1 0,5-5 0,-4 1 0,5 3 0,-7-5 0,6 2 0,-6-2 0,3-2 0,-5-3 0,0-1 0,0-4 0,0 2 0,0-5 0,-5 0 0,-1-5 0,-5-2 0</inkml:trace>
  <inkml:trace contextRef="#ctx0" brushRef="#br0" timeOffset="1">1610 17577 8050,'7'-12'0,"3"1"0,-3-1 0,0 1-4,0 0 0,1 3-2,3 0 0,-3 5 3,0-5 0,1 2 1,6-2 1,-3-1 0,4 5 0,0-5 0,-1 2 0,6 0 0,-2 0 0,-1 3-1,1-4 0,-2 6 0,2-2 0,2 3-1,-6 1 0,4 5 0,-4 3 0,4 2-1,-4 1 0,1 4 0,-5 1 0,-1 0 0,-2-1 0,1 2 0,-5 2 0,-1 2 0,-3-2 1,0 3 0,0 1 0,-6 0 0,-5-1 1,-6-2 0,-6-1 1,0-2 0,1 2 1,-5 2 0,0-6 0,-1-1 0,2-7 0,2 2 0,-3-5 0,3 0 0,1-4 0,5 0 0,3 0 0,4-1 0,3-3 0,3 1 0,5-4 0,0-1 0,5-3 0,6-6 0,7-1 0</inkml:trace>
  <inkml:trace contextRef="#ctx0" brushRef="#br0" timeOffset="2">2307 17360 7821,'-6'0'0,"1"1"0,5 3 0,0-3 0,0 5 0,0-2 0,-2-1 0,-1 4 0,1 1 0,-2 3 0,-1 1 0,2-1 0,-6 2 0,1 2 0,-2 3 0,-2 5 0,2 0 0,3-1 0,-3 5 0,2 0 0,-1 3 0,1-3 0,0 3 0,4-3 0,-1 3 0,1-3 0,3 4 0,-3-5 0,3 5 0,1-5 0,1 1 0,3-4 0,1 0 0,2-1 0,3 0 0,-2-3 0,2 1 0,2-4 0,-1 3 0,0-4 0,1 0 0,-1-4 0,2-3 0,2 0 0,-2-4 0,2 3 0,-2-3 0,-2 4 0,1-6 0,-1 2 0,1 1 0,-1-1 0,-1 1 0,-2-1 0,1-2 0,-6 6 0,1-6 0,1 9 0,-3-10 0,3 4 0,-5-5 0,1 0 0,3 0 0,-3-5 0,4-2 0</inkml:trace>
  <inkml:trace contextRef="#ctx0" brushRef="#br0" timeOffset="3">2581 17668 7856,'0'-8'0,"0"1"0,0 3 0,0-4 0,-1 6 0,-3-2 0,2 3 0,-6 1 0,4 0 0,-4 0 0,6 0 0,-8 5 0,9 1 0,-3 6 0,2 0 0,2 4 0,0-2 0,0 5 0,4 0 0,0 3 0,6 3 0,2 1 0,-1-2 0,4 3 0,-2 1 0,-2-1 0,0-1 0,-4-3 0,3-1 0,-2-3 0,1 1 0,-2-5 0,2 0 0,-5-3 0,4-5 0,-4 1 0,-1-5 0,2 7 0,-3-9 0,3 3 0,-5-8 0,0 1 0,0-4 0,0-1 0,0-3 0,0-2 0,0-2 0,0 1 0,0-5 0,0 1 0,0-1 0,4-2 0,-1 1 0,1 4 0,-4 1 0,0-3 0,1 7 0,3-1 0,-2 1 0,3 9 0,-5-3 0,3 7 0,1 1 0,4 4 0,-4 4 0,5 2 0,-2 2 0,3-2 0,2 2 0,-1 2 0,1-2 0,0 0 0,3-4 0,-1 1 0,5-1 0,-1-4 0,1-4 0,-1 3 0,-3-3 0,-2 1 0,2-4 0,2 0 0,-2 0 0,-4-4-1,-3 1 1,-2-3-1,2 3 1,1-4 0,-5-4 0,-1-1 0,-3 1 0,0-2 0,0-2 0,0-1 0,0-3 0,-5-4 0,-2 0 0,-2 0 0,1-4 0,-2-2 0,2-1 0,-2 1 0,-1-2 0,5 6 0,2-2 0,1 8 0,-1 4 0,3 2 0,-4 2 0,5 4 0,1 2 0,3 5 0,-1 2 0,4 1 0,1-1 0,3 1 0,1 4 0,-1-1 0</inkml:trace>
  <inkml:trace contextRef="#ctx0" brushRef="#br0" timeOffset="4">3152 17383 7776,'-6'0'0,"-4"0"0,7 0 0,-4 0 0,4 0 0,-3 0 0,2 0 0,3 0 0,-5 0 0,6 1 0,0 3 1,6-2-1,1 6 0,3-1 0,2 5 0,-1-1 0,1 1 0,3-1 0,0 1 0,4 4 0,-4 3 0,6-1 0,-2 1 0,2 0 0,2 4 0,-4 1 0,0 2 0,-4-1 0,4 1 0,-5-2 0,2-1 0,-4 0 0,0 0 0,-6 0 0,-2 0 0,-3-1 0,-1 1 0,0 0 0,0 0 0,-1-2 0,-3-1 0,-1 0 0,-3-5 0,-2 2 0,3-2 0,-4-3 0,0 4 0,3-7 0,1-2 0,4-3 0,-1 4 0,-1-5 0,2 5 0,-1-5 0,4 2 0,0-5 0,5 0 0,1-5 0,6-2 0</inkml:trace>
  <inkml:trace contextRef="#ctx0" brushRef="#br0" timeOffset="5">3917 17725 7757,'12'-6'0,"-1"1"0,1 5 0,-5 0 0,1 0 0,-1-2 0,5-1 0,3 1 0,0-1 0,4 1 0,-3 2 0,4-1 0,-1-3 0,3 3 0,0-3 0,1-1 0,0 1 0,-4-1 0,0 1 0,-5 3 0,1-3 0,-2 3 0,-2 1 0,-3 0 0,0 0 0,-6 0 0,3 0 0,-5 0 0,-5 0 0,-1 0 0,-6 0 0</inkml:trace>
  <inkml:trace contextRef="#ctx0" brushRef="#br0" timeOffset="6">3974 17851 7961,'0'6'-70,"0"4"60,0-8 7,0 3 1,2-5 0,2 0 0,-2 0 1,6 0 0,-1 0 0,5 0 1,0 0-1,4 0 1,-4 0-1,4 0 1,1 0-1,2 0 1,3-4-1,1 0 0,-4-4-1,0 5 1,0-5 0,4 4 0,-4-3-1,0 3 1,-5-1-1,1 1 1,-2 3-1,-2-3 1,1 3 0,-1 1 0,-5-2-1,-2-2 1,-1 3 0,0-3 0,-3 3 1,0 1 0,-5 0 0,-6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01:01:56.552"/>
    </inkml:context>
    <inkml:brush xml:id="br0">
      <inkml:brushProperty name="width" value="0.09071" units="cm"/>
      <inkml:brushProperty name="height" value="0.09071" units="cm"/>
      <inkml:brushProperty name="color" value="#FF0000"/>
    </inkml:brush>
    <inkml:brush xml:id="br1">
      <inkml:brushProperty name="width" value="0.09071" units="cm"/>
      <inkml:brushProperty name="height" value="0.09071" units="cm"/>
    </inkml:brush>
  </inkml:definitions>
  <inkml:trace contextRef="#ctx0" brushRef="#br0">4637 1565 8269,'-5'-7'-1122,"4"1"915,-3 2 1,2 2 345,2-6 1,0 4 60,0-3 196,0 4-284,-5-7 1,4 7 319,-3-4-94,3-1 303,1-3-193,0-1 287,0 1-152,0-1-182,0 6-143,0 1 0,0 6-350,0 3 0,0 4 0,0 7 0,1-1 36,3 5 1,-3 4 10,3 3 0,-3 6 64,-1-1 0,4 5-184,0 2 1,0 2 89,-4-2 0,4-3-162,-1 3 1,1 2 48,-4-2 0,0-4-49,0-3 1,0-2 107,0 1 0,4-3 38,0-8 1,0 1 135,-4-5 0,0 1-241,0-5 529,5 1-100,-4-6-313,4 4 158,-5-9-554,0 4 0,0-6 476,0-3 0,0 3 0,0-4 0</inkml:trace>
  <inkml:trace contextRef="#ctx0" brushRef="#br0" timeOffset="1">4511 1576 8408,'5'-11'0,"-3"-1"231,3 1 630,0-1-563,1 1 0,6 0-17,-1-1 1,4 5-216,0-1 168,6 5 1,-4-6-206,6 6 0,0-2 87,0 1 0,4 3-99,-1-3 0,5 2 6,-5 2 1,6 2-53,-1 2 1,0 1 99,0 2 1,0 3-234,-4-2 1,0 3-38,-4 5 0,-7-4-27,-4 4 1,-2 1 1,-7 2 0,-1 3 187,-10 1 0,-5 0 38,-9-1 1,-8 1-57,-4 0 0,-1 0 127,-7 0 1,-3 0-226,0-1 1,-4-2 458,8-1 1,0-5-10,-1 1 1,10-6-132,2-2 1,8-4-1057,3 1 481,10-3-1465,-1-1 1874,20-5 0,8-2 0,11-4 0</inkml:trace>
  <inkml:trace contextRef="#ctx0" brushRef="#br0" timeOffset="2">5482 1371 7403,'0'-12'738,"0"4"263,0 1-332,0 4-409,0-2 1,-1 5-33,-3 0 1,1 0-37,-4 0 1,-1 5 24,-3 3 0,2 3-55,-3 5 1,4-2-241,-8 5 1,4 3 278,0 5-71,1 0 1,-4 4 45,-1 4 1,1 3-22,4 0 0,1-1-37,2 5 1,-1-1 32,5 5 1,-3 0-205,3-1 0,0-4 62,4-3 1,0 1-42,0 0 0,5-1-27,3-4 1,-2-1 135,2-3 1,1-1-117,6-2 1,-3-3 19,4 3 0,0-7 95,-1-1 0,1-4-63,-5 5 1,4-8 135,1 0 1,-1-1 76,-4-3 31,1-3 1,-1 4-255,0-6 0,-3 1 198,0-4-934,-6 0 0,5 0 70,-4 0-601,-1 0 1264,3 0 0,-5 0 0</inkml:trace>
  <inkml:trace contextRef="#ctx0" brushRef="#br0" timeOffset="3">5950 1633 8343,'0'-6'-659,"-5"-4"1,-1 8 1136,-6-1-300,6 1 0,-4 2 54,2 0 1,-3 0-2,-4 0 0,1 0 16,-5 0 1,3 5-64,-3 3 0,0 2 11,-3 2 1,-1 4-1,0 3 1,1 0-12,3 4 0,-1-3 114,5 7 0,1-2 17,6 2 0,3-2-228,5 6 0,0-5-163,0 5 0,1-6-1114,3 2 1,4-3 1132,7-1 1,-1 0 362,5 0 1,0-6-472,4-1 1,0-4 97,0 0 0,-2-5-22,-2 1 0,3-6 80,-3 2 1,2-2-10,2-2 0,0-2 533,0-2-314,5 3 1,-4-13 34,3 3 0,-3-4 166,-2-1 0,-2 2 14,-1-5 1,-5 0-102,1-4 0,-4 1-91,-3-1 0,1-4 6,-6 1 0,1-6-303,-4 1 0,-1-2-10,-3-1 0,-6 4-29,-5-1 0,-4 6-415,4-2 0,-6 7 245,2 1 1,-6 6-273,-2 2 1,-5 4 182,2 7 1,-3 2-357,-1 1 1,1 5 200,2 7 1,3 2 525,6 2 0,-1 7 0,0-1 0</inkml:trace>
  <inkml:trace contextRef="#ctx0" brushRef="#br0" timeOffset="4">5642 1953 8224,'11'-6'537,"1"1"-166,-1 5 0,1 0-114,-1 0 0,2 0 0,2 0 0,-1 0-145,5 0 1,-1 0 167,1 0 0,2 0-158,-2 0 0,3 0 106,1 0 1,0 0-199,-1 0 0,1 0 21,0 0 0,0-4-139,0 0 1,-4-4-62,0 5 1,-5-5-94,1 4 1,-2-4-1210,-2 5 722,-4-1 729,-2 4 0,-16 0 0,-1 0 0</inkml:trace>
  <inkml:trace contextRef="#ctx0" brushRef="#br0" timeOffset="5">6476 1816 7825,'11'-4'156,"0"0"0,2 0-65,2 4 41,-2 0-34,9-5 1,-5 3 177,6-6 1,0 4-85,0-3 1,0 3 64,0-4 1,-1 5-84,1-5 1,-1 2-37,-3-2 1,1 2-112,-5 2 1,1 3-237,-5-3 0,-3 3 114,-1 1-310,-4 0-370,2 0 0,-6 3 57,-3 1 718,3 5 0,-15-3 0,4 6 0</inkml:trace>
  <inkml:trace contextRef="#ctx0" brushRef="#br0" timeOffset="6">6487 1953 8589,'11'-4'728,"1"0"1,1-1-462,2 1 0,3 2-85,4-6 0,3 5 19,1-5 0,-2 4-47,3-4 0,1 2-145,-1-1 1,-1-2-12,-3 5 0,-1 0 103,-3 4 1,1-4-1055,-5 0 744,0 1 1,-3 3-529,-1 0 1,-3 0 60,-1 0 676,-4 0 0,7 0 0,-4 0 0</inkml:trace>
  <inkml:trace contextRef="#ctx0" brushRef="#br0" timeOffset="7">8132 1690 6968,'0'-11'463,"0"5"135,0-5-356,0 10-43,0-4 16,0 5 25,-5 0-139,3 0 25,-3 5 0,4 5 7,-3 5 0,3 6-89,-3-2 0,2 2-14,-2 2 1,1 1 13,-4 3 0,3-3-150,-4 3 1,2-3 100,-2-1 1,-1-2-174,6-2 0,-3-2 127,3-6-8,1 6 1,-3-5-256,5 4 236,-5-9-342,4 3 177,-4-3-417,5-1 150,0-1 345,0-5 0,-5-5 1,-2-1-1</inkml:trace>
  <inkml:trace contextRef="#ctx0" brushRef="#br0" timeOffset="8">8109 1713 8182,'0'-18'-835,"0"2"803,0 4 1,1 1 436,3 0 1,-3-1 195,3 1-243,-3 4 1,1-1 509,1 4-475,-1 0 1,4 4-322,-2 0 1,-2 5 115,6 3 0,-1 6-50,5 1 0,-4 5-51,-1-1 1,1 4-129,3 4 1,4 2 111,1 5 0,-1-5-110,-4-2 1,1 1-185,-1-2 1,1 1 97,-1-4 0,-3-4-63,-1 0 0,1-4 114,3 4 0,-1-5 83,-2 1 0,2-3-89,-2-4 141,-3 2-770,5-4 252,-9 5 142,4-4 0,-5-1-220,0-2-704,0-3 1239,-5 4 0,-6-5 0,-7 0 0</inkml:trace>
  <inkml:trace contextRef="#ctx0" brushRef="#br0" timeOffset="9">8017 1964 7588,'6'-11'807,"0"0"0,5 4-556,1 3 1,-1 3-5,1 1 0,4 0-150,3 0 1,3 0-17,0 0 1,-2 0-218,-1 0 0,0-1-349,3-3 1,0 3 300,-3-3 0,1 3-403,-4 1 1,0 0 82,-1 0 504,-2 0 0,3-5 0,-4-2 0</inkml:trace>
  <inkml:trace contextRef="#ctx0" brushRef="#br0" timeOffset="10">8588 1725 8183,'0'-12'416,"0"1"104,0-1 142,0 1-78,0 5 30,0 0-518,0 17 1,0 1 93,0 11 0,4 0-161,0 0 0,0 3 75,-4 1 1,0 5-345,0-2 1,4-2 155,0-1 0,-1 0-231,-3-5 0,0 2 132,0-8 0,0-1 95,0-4 1,0 1 105,0-1 1,0-3-140,0-1-206,0-4 0,0 3-144,0-2-728,0-3 420,0 4 46,-5-10 733,4-1 0,-9-5 0,3-1 0</inkml:trace>
  <inkml:trace contextRef="#ctx0" brushRef="#br0" timeOffset="11">8566 1816 8183,'0'-12'-97,"0"1"280,0 0 1,1 4 19,3 4 1,-2-3 41,6 3 0,-1 0-104,5 7 1,-4-2 133,-1 6 1,2 1-224,6 6 0,-1 3 27,5 5 1,-1 0-59,1-1 1,3 1-43,-3 0 1,1 0 61,-1 0 1,1-5-114,-4-3 1,-1-3 76,-4 0 1,-1-1 80,-2 1 0,2-5-26,-2 1 1,-2-5 139,2 0 1,-6 0-138,2 1 0,-1-3 317,0 3-134,-1-3 0,3-2 10,-5-3 70,0-2 1,0-10-121,0 1 1,0 0 107,0 3 0,0-4-39,0-3 1,-4-3-223,0 0 0,0-1 32,4 0 0,-4 0-159,1 0 1,-1 0-255,4 0 1,0 4 219,0 0 0,0 4-130,0-4 1,0 5 32,0-1 0,0 2-243,0 2 0,0-1 135,0 1 0,0 3-241,0 1 0,0 3-468,0-4 368,0 6 1,1-3-612,3 5 1265,-3 0 0,9 10 0,-3 3 0</inkml:trace>
  <inkml:trace contextRef="#ctx0" brushRef="#br0" timeOffset="12">9148 1679 7835,'0'-12'-374,"0"1"2027,0 5-1267,0-4 1,1 8-145,3-2 419,-3 3-479,5 1 1,-6 5-113,0 3 0,3 3 130,1 5 1,0 1-160,-4 6 1,4 1 52,0 3 1,-1 2-119,-3 5 0,0-3 41,0-1 0,2-4-36,1 0 0,-1-2 39,2-1 0,1-4-64,-2 0 0,2-5 159,-1 1 0,-2-2-51,1-1 1,2-5-238,-1 1 1,0-4 116,-4 3-1121,0-4 491,0 2-2315,0-5 3001,-5-5 0,-6-7 0,-7-5 0</inkml:trace>
  <inkml:trace contextRef="#ctx0" brushRef="#br0" timeOffset="13">9057 1725 8164,'0'-17'-78,"0"4"78,0-2 0,1-1 468,3 0 1,3 2-104,9 7 0,-4-2 49,4 5 1,1-3-117,2 3 1,4 0-94,4 4 1,-3 0-222,3 0 0,1 5 167,-2 3 1,5 6-316,-5 1 0,-3 5 121,-4-1 0,-1 4-245,1 4 1,-4-3 33,-7 2 0,1 2-100,-5-1 1,-1 3 140,-3-3 0,0 0 57,0-4 0,-5-1 109,-2 1 1,-7-1-87,-2-3 1,0 1 273,1-5 1,-2 1-73,-2-5 0,-2-1 171,2-2 0,1 1-52,-1-6 1,0 1 37,-4-4 0,5 0-228,3 0 0,2 0-683,2 0 685,-1 0 0,1 0 0,0 0 0</inkml:trace>
  <inkml:trace contextRef="#ctx0" brushRef="#br0" timeOffset="14">10279 1713 8099,'0'-7'380,"0"-1"191,0 5-216,5-7 319,-4 9 226,4-4-695,-5 5 0,4 1-5,0 3 0,5 2 87,-2 6-110,3 4 0,2-2-117,-1 5 0,1 0 76,-1 4 1,1 0-300,-1 0 1,4 0 108,0-1 0,2 0-185,-2-3 0,-2 1 115,2-4 1,-2 3-14,-2-4 0,1-1-113,-1-7 178,0 4 0,-3-6-571,0 2 171,-6-2-1294,3 0 1766,-5-3 0,0 3 0,0-5 0</inkml:trace>
  <inkml:trace contextRef="#ctx0" brushRef="#br0" timeOffset="15">10576 1690 8197,'0'-11'-505,"0"-1"354,0 1 0,0 3 1501,0 1-367,0 4-620,0-2 1,-4 10-199,0 3 0,-5 7-169,2 4 0,-5 4-133,-3 4 0,1-2 94,-5 5 0,1 0-137,-1 0 0,1-1 118,3-2 1,2-4-85,-2 0 0,3-2 3,0-6 1,2 1 92,2-5 0,-1 0 4,6 1 0,-2-4-14,1-1 25,3-4 0,-6 6-15,3-6 50,3 1 0,-9 1 0,4 2 0</inkml:trace>
  <inkml:trace contextRef="#ctx0" brushRef="#br0" timeOffset="16">10850 1645 8301,'0'-12'-214,"0"1"137,0 4 19,0-3 1161,5 9-396,-4-4-286,4 5 0,-3 0-170,1 0 0,0 0-171,4 0 0,-3 4 64,4 0 0,-4 3-108,3-3 1,0 5-22,0-2 1,3 0 113,-2 0 0,2-3-208,2 4 1,3-2 18,0 2 1,4 2-53,-4-2 1,6-2 104,-2 2 1,2-5-48,2 5 1,-1-4 4,-3 3 0,1-3-161,-5 4 1,4-6 132,-4 2 1,1-3-2,-5-1 243,1 5 0,-5-3-128,1 2 1,-6-2 176,2 2 1,-4-3-126,-4 3 0,-2 1 58,-5-1 0,-6 5-64,-2-2 1,-6 2 187,-2-1 0,-5 6 91,2-3 1,-2 3-79,2-2 0,-2-5-260,5 1 0,1-1 81,3 5 1,5-5-805,3 1 410,2-5-877,2 7 0,4-8 110,4 6 1056,1-6 0,2 4 0,0-6 0</inkml:trace>
  <inkml:trace contextRef="#ctx0" brushRef="#br0" timeOffset="21">12848 1119 8292,'0'-7'-34,"0"-1"81,0 5 0,-3-3 336,-1 2 25,0 3-24,4-4 1860,0 5-1954,0 5 0,5 0-87,3 3 0,-2 2-16,2-2 1,-1 5 14,5 3 1,-1 0-17,1-1 1,0-1-90,3 5 1,-1 0 129,5 4 1,-1 0-241,1 0 0,3 5 110,-3 2 0,-1 3-126,1 2 0,-4-1 22,4 0 0,-5 0 54,1 1 1,-2-1-165,-2 0 1,-3 0 93,-1 1 0,-4-5-123,1 1 0,-3-2 27,-1 1 1,0-1-158,0-2 1,0-2 57,0 6 0,-5-6-1,-3 2 1,0-7 75,0-1 1,-2 0 40,2 4 0,-2-4 130,-1 0 1,3-5-134,0 1 0,2-2 192,-2-1-148,-2-1 199,4 0 1,-6 0-34,1-4 24,5 3 0,-3-7-281,5 4-294,-5-4-149,8 2 239,-4-5-217,5 0 1,10 0 0,3 0 0</inkml:trace>
  <inkml:trace contextRef="#ctx0" brushRef="#br0" timeOffset="22">14048 1565 7954,'0'-7'-149,"0"2"652,0 5 330,0-5-366,0 4-210,0-4 0,0 6-4,0 3 0,0-2-28,0 6 0,0 1-121,0 6 0,0-1 143,0 5 1,3-1-242,1 1 1,0 3 28,-4-3 1,1 1-109,3-1 0,-3 2-52,3-1 0,-1-4 99,1-1 1,-3-2 12,3-2 1,-3 1 74,-1-1-309,0 1 259,5-1-814,-4 0 325,4-4 0,-5-1-977,0-2 98,0-3 1356,-5 4 0,4-5 0,-4 0 0</inkml:trace>
  <inkml:trace contextRef="#ctx0" brushRef="#br0" timeOffset="23">13911 1782 8255,'0'-7'0,"-2"-2"117,-1 6 261,1-6 264,-3 7-374,5-8 0,1 9 127,3-3 0,3 3-101,4 1 1,0 0 96,1 0 0,4 0-82,3 0 0,3 0-60,1 0 1,-2 0-33,-2 0 1,3 0-32,-3 0 1,1-4-288,-1 0 1,2 1 141,-6 3 0,0 0-736,-3 0 1,-1-4 390,0 0 1,-3 0-2198,0 4 2501,-6 0 0,3 0 0,-5 0 0</inkml:trace>
  <inkml:trace contextRef="#ctx0" brushRef="#br0" timeOffset="24">15372 1405 8359,'0'-8'-251,"0"1"230,0 4 1,0-3 439,0 2 178,0 3 8,0-10-33,0 10 8,-5-4 0,4 5-272,-4 0-112,5 0 1,0 9 100,0 2 0,1 8-33,3 0 0,-3 8-246,3 4 0,-3 2 92,-1 1 1,0 1-291,0 3 1,0-2 144,0 2 1,0 1-164,0-1 0,0-3-26,0-5 1,0-1-139,0 2 0,0-3 32,0-5 0,0-2 125,0-2 1,2 1 111,2-4-44,-3-1 0,4-4-364,-5 1 199,0-6-685,0-1 748,0-5 0,-5-5 0,-2-1 0</inkml:trace>
  <inkml:trace contextRef="#ctx0" brushRef="#br0" timeOffset="25">15224 1485 8534,'6'-17'-35,"5"5"1,-5-6 165,5 3 1,1 2 114,-1-2 0,2 2 154,2 2 0,-1-1-62,5 1 1,-4-1-1,4 1 0,0 1-211,4 2-56,0-2 1,0 7 58,0-4 0,5 4 96,2-1 0,3-1-226,1 2 1,-1-1 123,-2 4 1,0 5-219,-4 2 0,0 5 15,-4 3 0,-6-1-52,-1 5 0,-4 0-9,0 4 0,-6 0-133,-2 0 0,-4-1 2,-4 1 1,-7 4 146,-8 0 0,-4-1-181,-4-3 0,-1-1 24,-2-3 1,-7 1 277,3-5 0,-2 0-99,6-3 1,-2-1 181,5 1 1,1-6-55,3-2 1,4-3 63,0-1 1,9 0-1028,-2 0 631,8 0 0,4-1 306,8-3 0,7-2 0,3-6 0</inkml:trace>
  <inkml:trace contextRef="#ctx0" brushRef="#br0" timeOffset="26">16263 1233 8255,'7'-11'-952,"-1"3"572,-2 1 421,-3 4 1,8-7 339,-5 3 1,1 0-109,-1 0 1,-3 3 156,3-4 0,1 4-14,-1-3-22,-1 4 28,-3-2 294,0 5-507,-5 0 1,-1 5-11,-5 3 0,-1 3 12,1 4 0,-2-1-160,-2 5 1,2 2 108,-2 5 1,2 4-164,2 4 1,-1 0 50,1 0 1,0 2-30,-1 2 1,2-5-140,2 5 0,-1-4 113,6 8 1,-1-5-132,4 1 1,0-6 29,0-2 1,0-3-104,0 3 1,0-6 100,0-1 1,4 0 150,-1-4 1,5-1-36,-4 1 1,5-5 1,-2 1 1,0 2 159,0-2 1,1 0-115,3-4 1,0 1 61,-4-1 1,3-1-20,-2-2 21,2 2 0,1-5-56,1 3 1,-1-2-134,1-2 1,-5-3 13,1 3-28,0-3-819,3-1 365,0 0-992,-4 0 778,-2 0 753,-5 0 0,-5-5 0,-2-1 0</inkml:trace>
  <inkml:trace contextRef="#ctx0" brushRef="#br0" timeOffset="27">16663 1496 8163,'0'-6'-355,"0"-4"419,0 3-110,0-4 187,-5-1 246,4 1 1,-6 3 139,4 1-83,1 4-298,-8-2 1,4 5-4,-6 0 0,1 5-60,0 3 1,-5 3 99,1 5 0,-4-1-180,4 8 1,-4-3 108,4 7 0,-1 0-199,5 0 1,1 4 121,2-5 1,3 5-167,5-5 0,0 1-21,0-4 1,0-4 116,0 0 1,6-5-107,6 1 1,1-2 117,6-2 0,-2-1 57,2-2 0,3-3-67,-3-5 0,3 0 237,0 0 1,2 0-67,3 0 0,-5-1 63,4-3 0,-4-2-73,5-6 0,-3 1-28,-1-1 1,-6-3-25,-1 0 0,0-4-29,-1 4 1,-3-6-95,-5 2 1,-4-2 122,1-2 0,-3-4-253,-1 1 0,-1-2 56,-3 1 0,-3 3-240,-4-3 1,-2 3 132,-2 1 0,1 2-245,-5 2 0,1 2 104,-1 6 0,-2 1-14,2 2 1,-3 3-41,-1 5 1,0 1 65,1 3 1,-1 2 356,0 6 0,0 4 0,0 2 0</inkml:trace>
  <inkml:trace contextRef="#ctx0" brushRef="#br0" timeOffset="28">16400 1725 8163,'0'-7'25,"0"2"362,0 5-105,5 0 1,2 0-128,4 0 1,2 0-19,2 0 1,-1 0-68,5 0 0,0 0 122,4 0 0,4-1-299,-1-3 1,9 3 85,-5-3 1,4 1-455,-7 0 1,1 1 89,-2-1 385,-6 1 0,6-3 0,-8-1 0</inkml:trace>
  <inkml:trace contextRef="#ctx0" brushRef="#br0" timeOffset="29">17074 1610 7788,'5'-6'-943,"-3"1"1391,8 5 0,-4 0 308,5 0-439,1 0 0,-1 0-189,1 0 1,3 0 76,0 0 1,4-4-234,-4 0 1,6-1 61,-2 1 0,-1 3-256,1-3 1,-5-1 135,1 1 1,-3 1-370,0 3 125,-6 0 330,-1 0 0,-5-5 0,0-2 0</inkml:trace>
  <inkml:trace contextRef="#ctx0" brushRef="#br0" timeOffset="30">17074 1747 8215,'-6'0'804,"2"0"-212,8 0-337,-3 0 0,9 0 73,-2 0 0,2 0 120,1 0 0,2 0-301,2 0 1,-1-1 43,5-3 0,0 3-531,4-3 1,-1 3 294,-3 1 1,2-4-712,-2 0 1,3-3 235,1 3 1,-5 0-479,-3 4 998,-2 0 0,-2-5 0,0-1 0</inkml:trace>
  <inkml:trace contextRef="#ctx0" brushRef="#br0" timeOffset="31">18662 1919 8064,'0'-7'258,"0"-3"1,0 8 65,0-6 0,0 0-111,0-3 0,0 3 33,0 1 1,4-2-141,-1-6 46,1 2 0,-4-5-38,0 3 1,4-1 92,0-4 0,3-5-212,-3 2 0,5-2 55,-1 2 0,1-4-142,-2 1 0,3-5 34,-2 5 0,2-5-24,1 5 0,-3-5 118,0 4 0,-4 1-20,3 3 0,-4 5 142,0 3 1,0 2-62,1 2 63,-3-1-13,4 6-239,-5 1 115,0 5 1,1 5-107,3 3 1,-1 6 124,4 1 0,-3 4-14,4-4 0,-1 5-46,5-1 0,-1 3 32,1 1 1,-1 1-21,1 3 0,-5-3 26,1 2 1,-1 2-40,5-1 0,-1 0 37,1-5 1,-1 1-48,0 0 0,1 0 22,-1 0 0,5-4-5,-1 0 1,-1-5-55,-7 1 0,3 2 62,-2-2 0,-3-4-405,-1-3 116,2-1-68,-4 5 245,3-6 1,-7-1-396,-1-5 1,0 0-4,-5 0 514,1 0 0,-5 0 0,1 0 0</inkml:trace>
  <inkml:trace contextRef="#ctx0" brushRef="#br0" timeOffset="32">18627 1782 8064,'13'0'-52,"2"0"0,-1 0-52,5 0 0,-3-4 200,3 0 0,0 0 15,3 4 0,1 0-123,0 0 1,0-4-30,0 1 1,-2-1-221,-2 4 1,2-1 58,-6-3 0,0 2 202,-3-1 0,4-4 0,2 1 0</inkml:trace>
  <inkml:trace contextRef="#ctx0" brushRef="#br0" timeOffset="33">19164 1565 8183,'0'-12'-719,"1"6"1716,3 2-190,-2-2-31,3 4-536,-5-3 1,0 10-121,0 3 0,1 2 111,3 2 1,-3 0-196,3 4 0,1 1 37,-1 6 1,1 0-62,-1 0 0,-3 0 17,3 0 0,-3-1 49,-1 1 1,0-1-111,0-3 0,4-1 43,0-3 1,-1-2 77,-3 2 0,0-6 46,0-2-251,0 1-14,0-2-213,0-1 256,0-5-118,0-5 1,-1-1 88,-3-6 0,3 1 44,-3 0 0,-1-2-1,1-2 0,0 1 143,4-5 1,0 0-14,0-4 0,0 0-24,0 0 0,0 2 5,0 2-39,0-3 1,2 9 304,2-2-168,-3 7-85,9 3 1,-4 5-21,6 0 1,-1 5-6,1 3 1,3 6 52,0 1 0,2 2 104,-2-2 0,-1 1-6,5 3 1,-4 2-116,4-6 0,-4 2 206,4-2 0,-5-3-101,1 4 0,2-5 134,-2-3 1,0 1-69,-3-6 1,-1 5-7,1-4 1,-5 0-127,1-4 1,-4 0-154,3 0 10,-4 0 102,7 0 1,-9-5-3,3-3 1,-3-2 9,-1-2 0,0 1 19,0-1 0,0-4-26,0-3 0,-1 1-27,-3-1 0,2-1-176,-6-7 0,4 3 142,-3-3 0,0 3-479,0 2 0,0 2 203,4 1 1,0 5-1051,-5-1 573,6 3-245,-3 0 1,5 6-550,0 1 439,0 15 1108,0-3 0,0 10 0,0-6 0</inkml:trace>
  <inkml:trace contextRef="#ctx0" brushRef="#br0" timeOffset="34">19701 1473 8168,'0'-7'-35,"0"-1"70,5 6 422,1-4-219,1 6 0,-2 2 164,-5 2 1,4 2-169,-1 5 1,1 2 19,-4 2 1,0 2 20,0 2 1,0 4-30,0-1 1,2 1-55,1 4 1,-1-4 3,1-4 0,2 2-112,-1-2 0,1-1 88,-1 1 0,-1-5-171,4 1 0,-4-2 192,1-2-724,2 1 304,-5-1-1232,4 1 393,-5-6 492,0-1 0,-5-5-1126,-2 0 1700,-3 0 0,-2-5 0,1-1 0</inkml:trace>
  <inkml:trace contextRef="#ctx0" brushRef="#br0" timeOffset="35">19587 1485 8280,'6'-5'-8,"4"-2"0,-2-3-4,7 3 0,-1-2 99,5 5 1,0 0 198,4 4 1,0 0 229,0 0 1,3 1-116,1 3 0,3 2-248,-3 6 1,4-1 22,-5 1 0,0 0-263,-7 4 1,-3-2 92,-4 5 1,-1 0-125,0 4 0,-3-4 3,0 0 1,-6 0-29,2 3 1,-4 1 70,-4 0 1,-2-4 42,-6 0 0,-4-1-27,-3 1 0,-3 1 33,-1-4 1,1-1-6,-1-4 1,-4 1 16,0-1 1,-3-1 133,3-2 1,2 1-261,6-6 1,2 1 78,6-4 1,0 0-285,-1 0 0,5 0-110,-1 0 452,5 0 0,-2 0 0,5 0 0</inkml:trace>
  <inkml:trace contextRef="#ctx0" brushRef="#br0" timeOffset="36">20523 1508 8552,'0'-7'1235,"0"3"-737,0 8-319,0-3 0,4 10 82,0-4 0,5 7-53,-2 1 0,7 6-23,2-2 0,4-1 38,-1 1 1,-1-4 104,1 4-90,0 0-115,4-1 1,-1 2 41,1-5 0,-4 4-26,0-4 0,-1 1-230,1-5 0,-2 0-43,-6 1 138,-5-1-72,5 1 0,-9-2-178,6-2 1,-6-2-372,2-2 81,-3-3 0,-1 5-198,0-2-372,0-3 498,-5 4 0,-1-5-821,-6 0 1429,6 0 0,-4-5 0,4-1 0</inkml:trace>
  <inkml:trace contextRef="#ctx0" brushRef="#br0" timeOffset="37">20786 1542 8121,'6'-5'-561,"-2"-3"0,-1 2 1190,0-2 0,-1 4-153,2-3 1,-2 4 407,2-1-777,-3 3 0,3 6 88,-8 3 0,2 7-305,-6 4 1,-1 3 95,-6 1 1,-3 3-288,-5 1 0,4 3 213,0-3 0,0 1-94,-4-2 1,6-1-15,1 1 0,1-5-27,4-2 0,-3-5 246,6 1 1,2-4-187,-2-3-202,6 2 311,-3-4 1,5 2-1060,0 0 1113,0-6 0,0 3 0,0-5 0</inkml:trace>
  <inkml:trace contextRef="#ctx0" brushRef="#br0" timeOffset="38">21551 1439 8374,'7'0'-1691,"-2"0"1308,0-5 381,-4 4 125,4-4 276,-5 5 1989,0 0-2014,-5 0 0,0 5-203,-3 2 1,-2 0 35,2 0 0,-5 1-78,-3 3 1,-4 1-154,1-1 1,-3 4 165,0 1 1,-1-1-156,0-4 1,0 1-41,0-1 5,5 1 0,-3-2 11,2-3 0,2 3 81,2-2 1,-1-2-17,0 2 0,-3-4 20,4 3 0,0-4-38,3 1 0,1 1 167,0-1-86,4-1 1,-2-1-6,6 2-30,-1-3 0,4 5 87,0-2-89,0-3 1,5 8 27,2-5 1,1 4-22,3-5 1,0 2-38,8-1 1,0-1 34,4 4 1,-4-4-111,0 1 0,0 1 104,3-1 0,1-1 4,0-3 0,0 0 112,0 0 0,0 0-128,0 0 0,-4 0 112,0 0 0,-5 0-85,1 0 1,-3 0-161,0 0 0,-4 0 235,-1 0-1175,-4 0-857,2 0 996,-15 0 1,2 2 892,-7 1 0,-3-1 0,0 3 0</inkml:trace>
  <inkml:trace contextRef="#ctx0" brushRef="#br0" timeOffset="43">22853 1131 8011,'5'-12'0,"-4"5"-420,3-1 1,1 4 442,-1-3 0,0 3 1034,-4-4-456,5 6 1,-4-5 272,3 3-104,-3 3-315,-1-4 247,0 5-405,5 5 0,2 5 66,4 6 1,4 0-11,1-1 1,4 3 157,-1 5 1,4 1-119,4 3 1,-3 1-107,2 2 1,2 2-39,-1-6 0,0 6-15,-5-1 1,-4-3-131,-3-2 0,2 3 160,-2 2 0,-4-2-233,-3 1 0,-2 1-64,2 3 0,-3 0-206,-5 1 1,-1-5-315,-3 1 1,-2-1 307,-6 4 0,0-3-152,-4-1 1,4-4 91,-4 0 1,3-2 112,-3-1 0,4 0-30,-4 0 1,4-4 267,0 0 0,0-5-63,-4 1 1,6-2 48,-5-2 1,5-3-153,-5 0 1,2-5 21,1 5 1,5-6-448,-1 2 1,4-2-139,-3-2-82,4 0 76,-2 0 689,0 0 0,4 0 0,-4 0 0</inkml:trace>
  <inkml:trace contextRef="#ctx0" brushRef="#br1" timeOffset="44">5847 2695 7999,'0'-6'351,"0"1"-365,0 5 143,0 5 1,0 3 12,0 7 0,0-1-20,0 5 0,0 0 1,0 4 1,4-2-113,0-2 0,1 3 74,-1-3 1,-3 1-18,3-1 0,-3 2-91,-1-6 96,0 5 1,4-7-89,0 2 0,0-2 70,-4-2 0,0 1-89,0-1 163,0 0-245,0 1 109,0-1 1,0-3-334,0-1-248,0-4 179,-5 2 1,2-5-1025,-4 0 741,4 0 692,-2 0 0,0 0 0,-2 0 0</inkml:trace>
  <inkml:trace contextRef="#ctx0" brushRef="#br1" timeOffset="45">5859 2901 7686,'5'-6'572,"-4"0"-282,9 6 0,-3 0-89,4 0 0,1 0 229,-1 0-209,0 0 0,1 0-221,-1 0 0,4 0-75,1 0 0,0 0 167,-1 0 1,2-1-166,2-3 0,1 3 35,-4-3-339,4-2 1,-7 5 164,2-3 1,-6-1-413,-2 1 247,-4 0 377,2 4 0,-10 0 0,-2 0 0</inkml:trace>
  <inkml:trace contextRef="#ctx0" brushRef="#br1" timeOffset="46">5813 2718 8042,'0'-11'-498,"5"4"0,2-1 1132,4 4 0,4-4-103,1 4 1,4-3-82,-1 3 0,2 0-165,2 4 0,4-4-26,0 0 1,0 1-280,0 3 0,-3-4 100,3 0 0,-3 0-249,-1 4 0,-2-1 35,-2-3 0,-1 3-369,-3-3 89,-2 3 0,4 1 414,-6 0 0,0 0 0,1 0 0</inkml:trace>
  <inkml:trace contextRef="#ctx0" brushRef="#br1" timeOffset="47">6510 2638 8008,'-5'-6'191,"4"-4"104,-5 8-3,6-3 1,0 7 300,0 1-292,0-1 1,0 9-212,0 1 0,-1 0 156,-3 7 0,3 0-165,-3 4 0,-2 4 92,-2-1 0,2 5-189,-2-4 1,1 3 58,-5-3 0,5-1-93,-1-3 0,4-4 31,-3 0 0,4-5-28,-1 1 1,3-2 18,1-1 1,-1-5 80,-3 1 1,3-4-560,-3 3 167,3-4-1030,1 2 587,0-5-537,5 0 1319,-4 0 0,4-5 0,-5-2 0</inkml:trace>
  <inkml:trace contextRef="#ctx0" brushRef="#br1" timeOffset="48">6498 2672 8008,'0'-7'-308,"0"-1"0,0 1 123,0-5 0,4 5 1664,0-1-965,0 5 1,-3-2-134,3 5 0,-1 0-172,4 0 0,-3 5 32,4 3 1,-2 2-88,2 2 0,2 4 87,-3 3 1,3 3-168,2 1 1,-1-1-30,1 1 1,-1 0-147,1 0 1,-1 0-39,0 0 1,1-2 93,-1-2 0,-1 2-54,-2-6 0,2 1 85,-2 0 1,1-4-92,-2 3 1,3-3 108,-2-5 1,-2 2-270,2-5-6,-6 5-402,4-3-725,-6 1 1013,0-2 0,-6-1 385,-1-1 0,-3 1 0,-2-4 0</inkml:trace>
  <inkml:trace contextRef="#ctx0" brushRef="#br1" timeOffset="49">6384 2992 8008,'0'-7'185,"0"-1"0,2 6 362,1-2 0,4-1-58,4 1 1,2 0-206,2 4 0,3 0-46,5 0 0,-1-4 18,1 0 0,4 1-462,0 3 0,3 0 202,-3 0 0,-2 0-653,-6 0 657,3 0 0,-5-5 0,6-2 0</inkml:trace>
  <inkml:trace contextRef="#ctx0" brushRef="#br1" timeOffset="50">6921 2684 6277,'0'-6'1547,"0"0"-1148,5 6 278,-4 0-360,4 0 0,-3 6-84,2 1 1,-3 8 3,3 4 1,-3 3-3,-1 1 1,0 0-158,0 0 0,0-1-23,0 1 1,0 0-157,0 0 1,0-4-9,0 0 0,1-1 16,3 1 1,-3-3-54,3-4 0,-3-1 113,-1 1 1,2-2 54,1-3-56,-1 3 399,3-8-52,-5 3 1137,0-5-1429,5-5 0,-3 3 73,6-1 0,0 1-77,3 2 1,-3-3 13,-1-1 1,1 0-24,3 4 1,2 0-97,2 0 1,-1 0 138,5 0 1,-4 0-188,4 0 1,0-4 94,4 0 0,-1-1-171,-3 1 0,2 3 124,-1-3 1,-4 2-117,-1-2 0,-2 3-434,-2-3 177,1 3 1,-5-3-1160,1 0 1620,-5 0 0,-3 4 0,-7 0 0</inkml:trace>
  <inkml:trace contextRef="#ctx0" brushRef="#br1" timeOffset="51">7675 2672 7923,'-1'-10'0,"-3"3"-483,2-3 427,-3 3 0,2 0 540,-1-1-278,-5 5 1,3-2-114,-6 5 1,5 0-47,-1 0 1,0 0 129,-3 0-37,-1 0 0,1 4-50,0 0 1,-1 1 115,1-1 0,1-2-89,2 6 1,-2-4-14,2 3 0,-2-3 66,-1 4-56,-1-1 0,2 5-67,2-1 0,0-3 67,4 0 0,0-5-183,4 5 1,0-4 85,0 3 0,5 0-2,3 0 1,3 2 29,4-5 1,3 4-1,5-5 1,0 5-58,0-4 0,-1 3 57,1-3 1,0 5-111,0-1 0,-1-2 104,-3 2 0,1-2-133,-5 2 1,-1 2 112,-6-3 1,1 0-142,-6 0 22,6 1 1,-9 3 85,0 1 0,-5-1-80,-6 1 1,-4-1 68,-1 1 1,-4-1 19,1 0 1,-3-3-28,0 0 1,-1-2 164,0 2 0,0 0-94,0-4 0,2 4-313,2-4 153,-3 0 0,9-4-491,-2 0-730,7 0 1191,3 0 0,21-6 0,3 0 1</inkml:trace>
  <inkml:trace contextRef="#ctx0" brushRef="#br1" timeOffset="52">7960 2650 7965,'-10'-18'556,"3"3"0,2 6-353,5 1 162,0 6 75,0-3-100,0 5-276,0 5 1,0 6 4,0 8 0,3-1 84,1 1 1,0 4-177,-4 3 0,0 2 35,0-1 0,0-2-123,0 6 0,4-7 92,0-1 1,-1 0-33,-3-4 1,2-3-37,1-1 116,-1-2 0,4-2 45,-2 1 0,-3-5-39,3 1 0,-3-5 0,-1 3 43,0-2 189,0-3-173,0 4 442,0-5-406,5-5-246,-3 4 131,8-4 1,-4 5-189,5 0 0,1 0 106,-1 0 1,2 0-63,2 0 1,-1 0 19,5 0 1,-1-4 28,1 0 1,3 0-76,-3 4 0,-2-4 86,2 1 1,-5-5-121,2 4 1,-4 0-75,0 4-145,-1-5 122,1 4-464,-6-4 222,-1 0 528,-10 4 0,-1-4 0,-6 5 0</inkml:trace>
  <inkml:trace contextRef="#ctx0" brushRef="#br1" timeOffset="53">7926 2867 7592,'1'-8'-117,"3"0"1,-1 6 181,4-2 1,-3 2-52,4-2 1,-4 2 393,3-1 1,1 1-108,3 2 0,2 0-85,2 0 1,-1 0-90,5 0 0,-4 0 67,4 0 1,-3 0-263,3 0 0,-5-3 98,1-1 1,1-4-135,0 4 0,-1-1 49,-4 1 0,-3 3-1245,-1-3 1300,-4-2 0,7 0 0,-4-6 0</inkml:trace>
  <inkml:trace contextRef="#ctx0" brushRef="#br1" timeOffset="54">7960 2684 7924,'12'-12'452,"-3"5"151,2-1 1,7 1-243,8-5 1,1 2-102,-4 2 1,0 0 9,0 4 1,-1-4 101,1 4 1,0-3-282,0 3 0,-4 0-231,0 4 1,-4 0-1787,4 0 1926,-5 0 0,3 5 0,-6 2 0</inkml:trace>
  <inkml:trace contextRef="#ctx0" brushRef="#br1" timeOffset="55">8931 2615 8614,'-6'-5'1713,"-4"4"-1237,8-4-181,-8 5 1,9 1-67,-3 3-57,3 2 1,1 10-95,0-1 0,1 5 116,3-1 0,-3 7-282,3 0 1,-1 5 98,0-5 0,-1 6-306,1-2 1,3-2 158,-3-1 0,5-3-159,-4-1 1,3-4 140,-3 0 1,5-5 43,-1 1 87,-3-2-94,5-2-212,-9 1 158,4-6-1144,-5-1 1315,0-5 0,-5 0 0,-1 0 0</inkml:trace>
  <inkml:trace contextRef="#ctx0" brushRef="#br1" timeOffset="56">8817 2707 8032,'4'-13'0,"0"-2"0,4 2 381,0-2 1,2 6-22,2 1 1,-1 1 26,0-5 0,6 5-113,2-1 1,-1 6-53,1-2 1,0 3-189,4 1 1,-1 0 92,1 0 0,-1 1-110,-3 3 1,3 2 114,-3 5 1,-3 1-383,-1-1 0,-3 1 133,-5-1 1,2 0-306,-5 1 0,0-1 104,-4 1 1,-5 0-16,-3 4 0,-7-4 34,-4 4 1,-3-4 97,-1 0 0,-3-1 4,-1 1 0,-1-1 50,2 0 1,7-3-119,-1 0 1,7-6 113,1 2 1,5 1 150,-1-1 0,5 0 0,-2-4 0</inkml:trace>
  <inkml:trace contextRef="#ctx0" brushRef="#br1" timeOffset="57">9388 2718 7963,'0'-11'0,"0"-1"-16,0 1 0,0 3 511,0 1 159,0 4 1,-4-3 374,0 2-235,1 3-810,3-4 0,-6 10 95,-1 2 1,0 5-176,0 3 1,-1-1 86,-3 5 1,5 0 8,2 4 1,-1 0-158,1 0 0,0-4 48,4 0 0,4-4-69,0 4 1,5-5 18,-2 1 1,5-4 103,3-3 0,-3 1 26,4-5 1,1 0 47,2-4 0,3 0-88,1 0 0,4-2 0,-1-1 1,1 0 48,-4-5 0,0 1 9,-1-5 1,0 0 123,-3-4 1,1 4-129,-4-4 1,-5-1 193,-3-2 1,-6 0-58,2-4 1,-3 3-93,-1-7 0,-6 3 29,-6 1 0,0 1 62,-7 3 1,0 3 51,-4 4 0,-4 6 21,0 2 1,0 4 44,0 4 1,4 2 263,0 6-503,0 4 0,6 2 0,-6 5 0</inkml:trace>
  <inkml:trace contextRef="#ctx0" brushRef="#br1" timeOffset="58">10062 2558 8010,'-8'-7'613,"1"-1"-510,4 6 0,-7-7 107,2 5 0,-2 0 125,-1 4 1,-2 0-63,-2 0 1,2 4-98,-2 0 1,2 5 43,2-2 0,-1 3-205,1 2 0,-4-1-43,-1 1 0,5 3 140,3 0-150,1 0 1,0-3 55,4-1-69,-4 0 1,6 1 111,-3-1 0,8-3-154,4 0 1,2-1 42,1 5 1,4-5 37,1 1 1,4-2-12,-1 2 0,-1 1-11,1-6 0,-4 5-92,4-4 0,-4 5 78,4-2 0,-5 0-83,2 0 0,-4 0 98,0 0 0,-6 3-91,-2-2 1,1 2 69,-1 2 1,-1-5-9,-3 1 0,-5-1 192,-2 5 0,-5-2-113,-3-2 1,-3 1 180,-4-6 0,-1 6-53,0-1 0,0-2-88,0 2 0,0-6-1,0 2 1,2-3-228,2-1 1,2 0-256,6 0 0,3 0 426,1 0 0,4 0 0,-2 0 0</inkml:trace>
  <inkml:trace contextRef="#ctx0" brushRef="#br1" timeOffset="59">10267 2593 8109,'0'-7'603,"0"-3"-288,0 9 1,2-4 363,1 5-422,-1 0 0,3 1-167,-5 3 0,1 2 113,3 6 1,-3 4-70,3 3 1,-3-1 61,-1 1 0,0 4-239,0 3 1,0 1 49,0-4 1,4 0-140,0 0 0,0-2-18,-4-2 1,0 3-3,0-3 0,1-3 50,3-1 0,-3-2 23,3-1 82,2-1-27,-5 0-237,10-4 153,-10-2 108,4-5 0,-5 5 0,0 1 0</inkml:trace>
  <inkml:trace contextRef="#ctx0" brushRef="#br1" timeOffset="60">10576 2627 6994,'6'-1'607,"-2"-3"1,-2 2-243,2-1-56,-3 1 153,5 2-375,-6 5 55,5 2 0,-4 8-43,3 0 1,-3 2 92,-1-2 1,0 3-250,0 5 1,-4-2 70,0-2 1,1 3-81,3-3 0,0-1 18,0 1 0,0-5 10,0 1 1,1-3 53,3 0 0,-2-1-2,6 1 1,-4-2-25,3-2 68,-4 2-512,2-9 164,0 4 290,-4-5 1,-6 0-1,-8 0 1</inkml:trace>
  <inkml:trace contextRef="#ctx0" brushRef="#br1" timeOffset="61">10416 2741 7953,'6'-11'0,"-1"-1"0,-1 1 425,0-1 0,5 5-48,-2-1 1,4 4-4,0-3 0,5 4-150,3-1 0,4 3-41,4 1 0,3-1-169,8-3 1,-2 3 65,2-3 1,-2 3-35,-2 1 1,-1-4 95,-3 0 1,2-1-412,-5 1 1,-1 3 164,-3-3 1,-5 2-75,-3-2 0,-2 2-147,-2-1 235,-4 1 187,-2 2 630,-5 0-492,0 5 0,0-2-120,0 5 0,0-1 85,0 5 0,0-1-106,0 0 1,0 5-65,0-1 1,0 5 85,0-1 0,-2-1-127,-1 1 0,1-1 104,-1 1 0,1 2-183,2-2 0,0-2 47,0-2 0,2 2-49,1-2 1,-1 0 59,1-3 0,-1-5 34,-2 1 1,4-4-156,-1 3 1,1-3 38,-4 4-1262,0-6 631,0 3 745,0-5 0,0 5 0,0 2 0</inkml:trace>
  <inkml:trace contextRef="#ctx0" brushRef="#br1" timeOffset="62">11238 2661 8070,'0'-11'0,"0"-1"607,0 1-187,0 4 0,5 2-1,-4 5-122,5-5 0,-5 5-22,3 0 1,-3 5 83,3 7 0,1 0-146,-1 4 1,3 1-129,-3 6 1,5 0 87,-1 0-73,-3 0 1,5 3-196,-3 1 0,3 0 103,2-4 1,-1-4-245,1 0 0,-2-5 121,-2 1 1,2 0-52,-3-3 0,2 2 101,-1-7 0,1-1 360,-6 2-211,6-5 282,-7 7-42,8-9-191,-9 4 390,4-10-343,-5-1 0,0-6 53,0 1 1,-4-2-42,1-2 0,-1 2-106,4-2 0,0-3-188,0-1 0,0-2 89,0-2 0,0 0-56,0 0 0,4-4 77,-1 1 1,5-1-266,-4 4 1,3 0 75,-3 1 0,5 3-132,-1 0 0,-2 5-246,2-2 121,-1 4 0,5 4-10,-1 0 1,-3 6-533,-1-2 503,-4 3 0,2 6 121,-5 3 1,1 2-583,3 1 938,-3 1 0,4-1 0,-5 0 0</inkml:trace>
  <inkml:trace contextRef="#ctx0" brushRef="#br1" timeOffset="63">11741 2730 7926,'0'-12'0,"0"5"601,0-1-162,0 0-250,5-3 304,-4 5 345,4-5-587,-5 10 1,0-3-6,0 8 1,0 2-179,0 6 1,0 1 100,0 2 0,0 3-118,0 4 1,-4 3 14,0 1 1,1-2-50,3 3 0,0-3 70,0-1 0,0 0-229,0 0 1,5-6-29,2-1 1,0 0 98,0-1 0,1-1 207,3-6 0,1 1-72,-1-5 1,1 1 102,-1-2 0,2-1-74,2 2 0,-1-3 50,5-1 0,-1 0-45,1 0 1,2-4-217,-2 0 0,3-3-285,1 3 0,-4-4 224,0 4 0,-5-3-225,1 3 0,-2-4-123,-2 4-864,-5-4 931,0 1 0,-8 0 460,-2-1 0,-7 0 0,-7-3 0</inkml:trace>
  <inkml:trace contextRef="#ctx0" brushRef="#br1" timeOffset="64">11718 2889 7990,'0'-7'0,"0"-1"365,0 6 1,6-5-23,6 4 1,-1 1-205,4-2 1,2 3 100,-2 1 0,9 0-107,-1 0 0,2-4 47,-2 1 1,-4-1-120,0 4 0,-5-4-1185,1 0 755,-2 0 369,-2 4 0,-4-5 0,-2-1 0</inkml:trace>
  <inkml:trace contextRef="#ctx0" brushRef="#br1" timeOffset="65">11718 2695 7982,'11'-11'798,"1"-1"0,4 6-252,3 2 1,7-1-173,0 1 1,5-4-137,-5 0 1,6 3-131,-2 1 1,3-1 72,2 1 1,-1 0-1537,0 4 1355,-5 0 0,-1 0 0,-5 0 0</inkml:trace>
  <inkml:trace contextRef="#ctx0" brushRef="#br1" timeOffset="66">16537 2478 6565,'-6'-5'1364,"1"4"-801,5-9-24,-5 9 294,4-5-394,-4 6-199,5 0 0,1 6-112,3 1 0,-3 5 64,3 3 0,1 3-133,-1 4 1,-1 1 125,-3 0 0,2-3-331,1 3 0,-1-4-121,2 4 1,-3 0 150,-1-4 0,0 1-8,0-1 1,4 2 83,-1-6 0,3 0-35,-3-3 0,-1-1 63,1 0 1,0-3-454,1 0-127,-3-6-196,4 8-684,-5-8 1472,0 3 0,0-5 0,0 0 0</inkml:trace>
  <inkml:trace contextRef="#ctx0" brushRef="#br1" timeOffset="67">16515 2672 8081,'0'-7'-413,"0"-1"0,1 6 1021,3-2 0,2 3-127,5 1 0,2 0-174,2 0 1,3 0-184,5 0 0,0 0 121,0 0 0,3 0-250,1 0 0,3 0 62,-3 0 1,2 0-214,-6 0 0,2 0-141,-6 0 0,-2 0-695,-2 0 586,-2 0 1,-6-2-121,1-1 526,-5 1 0,-8-3 0,-8 5 0</inkml:trace>
  <inkml:trace contextRef="#ctx0" brushRef="#br1" timeOffset="68">16480 2467 8081,'5'-6'0,"2"-1"125,4 3 0,6 2 280,2-6 0,2 6-119,2-2 1,1 3-38,3 1 1,2 0 45,5 0 0,-1 0-60,-2 0 0,0 0-375,-4 0 1,-1 0-750,-7 0 1,1 0 548,-5 0 0,-4 0 340,-3 0 0,0 0 0,3 0 0</inkml:trace>
  <inkml:trace contextRef="#ctx0" brushRef="#br1" timeOffset="69">17108 2455 8236,'0'-6'-7,"0"-4"267,6 9-80,-5-4 0,5 1 611,-2 0-116,-3 0-475,4 4 1,-5 5 79,0 3 0,0 3-188,0 5 0,0-1 102,0 8 0,0-3-48,0 7 1,-4 1-48,1-2 1,-2 2-237,1-1 1,3-3-138,-3 2 0,1-3 116,-1-4 1,3 2 8,-3-6 1,2 0 101,-2-3 1,3-1-295,-3 0 1,1-3-155,0 0 156,1-6 1,-4 3-524,2-5 862,3 0 0,-4 0 0,5 0 0</inkml:trace>
  <inkml:trace contextRef="#ctx0" brushRef="#br1" timeOffset="70">17131 2478 8101,'0'-17'0,"0"0"128,0 6 1,2-1 315,1 1 1,-1 3-90,1 1 0,-1 3 561,-2-4-486,0 6-238,5-3 1,-3 6-64,6 3 1,-2 6 66,2 5 0,2 5-83,-2-1 1,2 7 137,1 0 1,1 5-312,-1-5 0,1 5 78,-1-4 0,0 3-417,1-3 0,-1-1 147,1-3 1,-2-5 50,-3-3 1,4 2 109,-4-2 1,3 0 22,2-3 1,-5-5-126,1 1 1,-2-4 45,2 3 0,-2-4-991,-2 1 412,-3 2-698,4-5 1424,-5 4 0,-5-5 0,-1 0 0</inkml:trace>
  <inkml:trace contextRef="#ctx0" brushRef="#br1" timeOffset="71">17029 2741 8065,'0'-11'359,"0"4"1,1-2-51,3 6 0,2-1-167,5 4 0,1 0 21,-1 0 1,6 0-125,2 0 1,2 0-391,2 0 0,0-2 228,0-1 0,0 1-169,0-1 0,-4 1 21,0 2 271,-5 0 0,7-5 0,-3-1 0</inkml:trace>
  <inkml:trace contextRef="#ctx0" brushRef="#br1" timeOffset="72">17520 2433 8052,'0'-8'0,"0"0"186,0 0 0,1-1 707,3 1-762,-3 3 1,8 6-151,-5 3 0,-1 2 257,-3 6 1,0 2 316,0 5 0,0 4-343,0 7 1,4 7-206,0-3 0,0 3-242,-4-3 0,-4-1 191,0-2 1,-1 0-68,1-4 0,3-2 59,-3-6 0,3 2-114,1-6 1,0-4 97,0-3 726,0 0-422,0-2 0,0 0 36,0-2 125,0-3-202,0 4 0,4-6 132,0-3 1,5 3-156,-2-3 0,3-1-16,2 1 0,-1-3-71,1 3 1,-1-1-171,0 1 1,2 3-127,2-3 130,-2 3-38,9 1 0,-10 0-259,3 0 0,2 0-90,-2 0 1,0 0-291,-3 0 1,-1 0 183,1 0 574,-1 0 0,1 0 0,-1 0 0</inkml:trace>
  <inkml:trace contextRef="#ctx0" brushRef="#br1" timeOffset="73">18034 2467 7773,'0'-6'-237,"0"-5"0,3 9 587,1-6 1,4 4 188,-4-3-208,4 4 0,-6-3 83,2 2 141,-3 3-283,-1-4 183,0 0-371,-5 3 0,-2-3 113,-4 5 1,0 5-127,-1 3 0,1 2 41,-1 2 1,1-1-83,-1 0 0,1 1 5,0-1 0,0 2-197,4 2 181,-3-2 0,7 3-135,-4-4 1,4-1 56,-1 1 0,-1-5 102,1 1 0,0-4-155,4 3 1,0-3 100,0 4 0,6-4 30,1 3 0,5-3 22,3 4 1,0-5 104,8 5 1,-3-4-30,7 3 1,-3-4-77,-1 1 1,-2 1 71,-2-1 0,2 3-49,-6-3 0,4 4-6,-4-4 1,-3 4 11,-5 0 1,-3-2-141,4 2 0,-6 0 74,2 3 1,-4 0-258,-4 1 1,-3-1-6,-9 1 1,2-1-20,-5 1 1,4-1 157,-4 0 1,0-3 20,-4 0 0,2-6 33,2 2 0,-2 1-50,6-1 1,0 0 152,3-4 1,1 0-115,0 0 0,3 0-683,0 0-1167,6-5 1926,-3-2 0,10-4 0,1-1 0</inkml:trace>
  <inkml:trace contextRef="#ctx0" brushRef="#br1" timeOffset="74">18376 2478 8143,'0'-11'0,"0"-1"741,0 1-50,0 0-400,0-1 221,0 6-135,0 1 1,1 6-97,3 3 1,-2 3-172,1 9 0,-1 1 47,-2 6 1,0 4 32,0 0 1,0 3-286,0-3 0,0 1 63,0-2 1,-4-2-289,0 3 0,0-7 174,4-1 1,0-3 14,0 3 0,0-9 58,0 1 1,0-2 336,0 3-331,0-6 155,0 4 0,1-9 330,3 3-293,-2-3 0,4-1 65,-2 0 1,-2 0-86,6 0 0,-4 0 11,3 0 0,1-3-18,3-1 1,1-4-145,-1 4 1,1 1 44,-1 3 1,2-4-56,2 0 1,-1 0 53,5 4 1,-4-4-18,4 0 0,-4 1-176,4 3 0,-5 0 105,2 0 1,-4 0-248,0 0 0,-5 0 114,1 0 0,-2-2-1253,2-1 521,-3 1 955,-5-3 0,-5 5 0,-1 0 0</inkml:trace>
  <inkml:trace contextRef="#ctx0" brushRef="#br1" timeOffset="75">18296 2661 7946,'0'-6'-638,"5"-1"1360,3 4-371,2 1 0,3-3 164,2 5 1,-1 0-157,5 0 0,0 0-228,4 0 0,0 0 118,0 0 0,-1 0-388,1 0 0,-1-4 169,-3 1 0,1-1-728,-5 4 0,-3 0-483,-5 0-212,-4 0 1393,2-5 0,-10 3 0,-1-3 0</inkml:trace>
  <inkml:trace contextRef="#ctx0" brushRef="#br1" timeOffset="76">18330 2444 7965,'6'-6'384,"1"-3"207,8 5 1,4-1-42,8 1 0,4 3-172,7-3 1,-2 3-117,6 1 1,-5 0-40,1 0 0,0 0-767,-4 0 1,2 4 448,-9-1 1,-2 6 94,-6-1 0,3 2 0,-5 1 0</inkml:trace>
  <inkml:trace contextRef="#ctx0" brushRef="#br1" timeOffset="77">19438 2433 8008,'-6'-5'0,"1"3"206,0-3 21,4 0 57,-5 4 157,6-4-66,0 5 1,-3 5 247,-1 2-424,0 4 0,4 5-39,0 3 0,0 7 67,0 0 1,1 5-136,3-5 0,-3 2 81,3-1 0,1-3-222,-1 3 0,0-5 49,-4-2 1,1 1-140,3-2 0,-3-2-51,3-2 1,-3-2-34,-1-2 0,4-3-1074,0-1 600,0 1-417,-4-2 1114,-5-1 0,-2 0 0,-4 2 0</inkml:trace>
  <inkml:trace contextRef="#ctx0" brushRef="#br1" timeOffset="78">19370 2593 8008,'0'-13'-494,"0"-2"708,0 2 487,0-4 1,1 7-270,3 3 1,-2 2-36,6 5 0,-4 0-156,3 0 1,2 6-15,7 5 1,-2 2-87,5 6 0,0 0 114,3 4 1,1-3-261,0 3 0,-4-6-87,0 5 1,-1-3-111,1 1 1,-3 0 77,-4-5 0,3 0 57,0-3 0,1-5 191,-5 1 0,-3-6-101,-1 2 1,0-1 99,0 1 1,0-3-41,-4 3 120,-1-3 0,3-2-34,-5-3 0,0 1 68,0-4 0,0-1-80,0-3 1,0-5-31,0 1 0,-2-1-169,-1 1 0,0-2 95,-5-2 1,5-3-100,-5 3 1,2-2-38,-2-2 1,-1-1-173,5-3 0,-3 7 71,3-3 1,0 7-159,4-3 0,0 5-393,0-2 443,0 4 1,0 4-919,0 0 359,0 6 174,0-3 1,0 6 4,0 3 672,0 2 0,0 6 0,0-1 0</inkml:trace>
  <inkml:trace contextRef="#ctx0" brushRef="#br1" timeOffset="79">19907 2455 8009,'0'-11'-217,"0"0"1,5 3 377,2 0 1,0 2 31,0-2 1,-4 2 428,1 2 629,-3 3-379,-1-4-681,0 5 0,0 5 36,0 3 1,0 3-123,0 4 1,0-1 89,0 5 1,0 2-183,0 5 1,-4-2 27,0 3 0,-3-2-45,3 2 1,-4-3-133,4 3 0,1-3 47,3-1 0,1-2 3,3-2 0,2-2 57,5-6 1,5 1 189,-1-1 1,1-1-142,0-2 1,-2 1 173,5-5 0,-4-1-26,4-3 0,-4 0-40,4 0 1,-4 0-123,4 0 0,-3 0 103,3 0 0,-2 0-338,2 0 0,-2 0 106,-6 0 1,1-3-472,-1-1 1,-3-4-49,-1 4 1,-4-1-268,1 1 0,-4 2-8,-4-6 1,-4 4 916,-7-3 0,2-1 0,-3-3 0</inkml:trace>
  <inkml:trace contextRef="#ctx0" brushRef="#br1" timeOffset="80">19838 2661 7912,'3'-10'190,"4"2"0,2 2 119,10 2 1,4 3-40,4-3 1,4-1 192,0 1 1,2 0-314,1 4 1,-1-3 41,-3-1 1,-3 0-190,-8 4 0,-2 0 66,-6 0 0,-1-1-1257,-2-3 748,-3 3 440,-10-4 0,-7-1 0,-5 0 0</inkml:trace>
  <inkml:trace contextRef="#ctx0" brushRef="#br1" timeOffset="81">19815 2467 8165,'15'-5'733,"1"-3"1,9-2-204,2-1 1,6 3-285,5 0 0,-3 2-11,3-2 1,-1 0 135,1 4 1,-6 0-357,2 4 1,-3 0-333,-1 0 0,-6 0 317,-5 0 0,-5 5 0,3 1 0</inkml:trace>
  <inkml:trace contextRef="#ctx0" brushRef="#br1" timeOffset="82">20626 2421 8011,'6'-1'-1814,"-2"-3"1845,-2 3 0,-1-5 890,3 2-638,-3 2 1,4-4 194,-5 2-11,-5 3-324,-1-4 0,-2 5 78,0 0 1,1 0-28,-5 0 0,-3 0-97,0 0 1,-6 4 120,2 0 0,-2 8-94,-2 0 1,-4 7 58,1 0 0,-1 2-191,4 2 0,4 0-109,0 0 1,5 0 121,-1 0 0,7-1-11,5 1 1,0-4 33,-1 0 1,3-3-189,-3 3 1,7-4 84,0 4 0,6-5 14,-1 1 1,7 1 41,4 0 1,3-5 35,1-3 1,0-2 45,-1 2 0,2-3 10,3-5 1,-3 0 79,3 0 0,-4 0-120,-4 0 1,1-4-7,-5 0 0,1-5 28,-5 2 1,-3-2-46,-1 1 0,-4-2 38,0 2 1,-1-2-75,-2-1 0,0-1 17,0 1 0,-5 0-15,-3-1 1,2 5-58,-2-1 1,-3 5 80,-5 0 1,0 1-277,1 2 1,1 0 70,-5 0 1,0 0-304,-4 0 0,1 0 186,3 0 0,-1 2-829,5 1 1151,0-1 0,3 8 0,1-4 0</inkml:trace>
  <inkml:trace contextRef="#ctx0" brushRef="#br1" timeOffset="83">20946 2421 8003,'0'-11'-189,"0"-1"1,0 5 75,0-1 0,1 4 1496,3-3-279,-3 4-40,4-2-947,-5 5 1,-1 6 48,-3 6 0,2 1-77,-6 6 0,4 3 100,-3 5 0,0 5-280,0-2 1,-3-1 46,2 2 0,2-4 23,-2 3 1,4-5 18,-3 2 1,4-7-160,-1-1 1,-1-3 3,1 3 0,-1-5 166,1 1 1,3-6-831,-3-2 559,-2 1 0,5 0-1389,-3-1 1651,3-4 0,1 2 0,0-5 0</inkml:trace>
  <inkml:trace contextRef="#ctx0" brushRef="#br1" timeOffset="84">20912 2433 7993,'-5'-7'753,"3"-3"-87,-3 4-451,5-1 0,1 2 67,3 5 1,3 5-25,4 3 1,0 6-46,1 1 0,3 9 28,0-1 0,6 4-244,-2 0 0,1 0 82,-1 4 0,3 2-270,-3-3 1,-2-2 130,2-1 0,-3-4-235,3-4 0,-5-1 144,1-3 0,-6-3-371,-2 4 0,0-7 23,0-2 499,-2 1 0,-5 3 0,0 1 0</inkml:trace>
  <inkml:trace contextRef="#ctx0" brushRef="#br1" timeOffset="85">20786 2730 7905,'1'-7'-261,"3"3"1,2-1 430,6 2 1,3-3-116,0 3 0,2 1 223,-2-1 0,-1 1-118,5 2 0,0 0-197,4 0 0,0 0 94,0 0 1,1 0-296,2 0 0,-5 0-147,1 0 0,-3 0-204,1 0 589,1 0 0,-8 0 0,3 0 0</inkml:trace>
  <inkml:trace contextRef="#ctx0" brushRef="#br1" timeOffset="86">21471 2467 8025,'0'-8'-24,"0"1"1,0-1 200,0-3-149,5 4 1,0 1 621,3 2-167,-3 3-231,-5 1 0,0 7-33,0 9 1,0 1-35,0 6 1,0 0-27,0 0 1,0 0 2,0 0 1,0 0-197,0-1 0,0 1 141,0 0 1,0-4-234,0 0 1,4-5 45,0 1 1,1-2-140,-1-2-75,-3 1 1,5-2-524,-2-2-900,-3-3 1717,4-5 0,-10 0 0,-1 0 0</inkml:trace>
  <inkml:trace contextRef="#ctx0" brushRef="#br1" timeOffset="87">21140 2433 7980,'17'0'0,"2"-4"-205,7 0 205,8 0 0,2 3 1006,2-3-593,3 3 0,-2-4-207,3 5 0,-2-4 13,-1 0 0,-4 0-520,3 4 1,-2 0 191,-2 0 0,-2 0-1221,-6 0 1330,1 0 0,-14 0 0,3 0 0</inkml:trace>
  <inkml:trace contextRef="#ctx0" brushRef="#br1" timeOffset="88">21928 2410 7983,'-6'-5'1589,"1"3"-1484,5-3 1,0 7-69,0 1 0,1 4 75,3 4 0,-3 2 176,3 2 0,-3 3-124,-1 5 0,0-4-193,0 0 198,0 0 0,0 4-94,0 0-112,0-1 1,0-3-38,0 0 1,0-1 176,0 1 0,0 2-123,0-6 0,0 0 42,0-4 0,0 5-591,0-1 1,1-4 84,3-3 484,-3 0 0,10 3 0,-5 0 0</inkml:trace>
  <inkml:trace contextRef="#ctx0" brushRef="#br1" timeOffset="89">22111 2478 8007,'5'-11'0,"-4"3"106,3 1 0,1 3 608,-1-4-183,5 6-131,-8-3 0,8 6-29,-5 3 0,5 2-161,-2 5 0,0 2-30,0 2 47,-4 3-162,7 5 1,-8 1-87,6 3 0,-4-6-42,3 6 1,-3-9-258,4 5 0,-2-4 114,2 0 0,2 1-117,-2-5 0,-2 0-793,1-3 704,1-1 0,2-3 412,-2-1 0,7 1 0,-2 4 0</inkml:trace>
  <inkml:trace contextRef="#ctx0" brushRef="#br1" timeOffset="90">22488 2444 7998,'1'-11'-235,"3"-1"0,-2 5 378,6-1 330,-6 5 70,4-7 24,-6 9 1,0-3-466,0 8 67,-6 7 1,0 3 121,-5 5-310,-6 6 53,4-1 0,-8 9-89,2-3 0,1-1 61,-1 2 1,5-6-220,-1 2 0,-2-3 118,2-1 0,4-2-163,3-2 0,4-2-26,-3-6 0,4 1-113,-1-1 0,3-3-337,1-1 734,0-4 0,0 7 0,0-4 0</inkml:trace>
  <inkml:trace contextRef="#ctx0" brushRef="#br1" timeOffset="91">22568 2467 8096,'5'-12'1267,"1"6"-1255,0 1 0,-1 6 246,-5 3 0,0 4 196,0 7 1,-1 3-191,-3 5-162,3 5 0,-8-3-148,5 5 0,-3-3 113,3 3 1,0-4-214,4 0 0,0-3 55,0-4 1,1 2 47,3-6 1,3 0-38,4-3 0,2-5-13,2 1 0,-1-6 114,5 2 1,0-3 11,4-1 1,-2 0-24,-2 0-108,3 0 114,-9 0 1,7 0-191,-5 0 1,4-3 66,-3-1 1,-1-4-107,-4 4 0,1-5 101,-1 2 0,-3 0-746,-1 0 858,-4 4 0,2-7 0,-5 4 0</inkml:trace>
  <inkml:trace contextRef="#ctx0" brushRef="#br1" timeOffset="92">22533 2684 7871,'0'-12'-522,"2"2"407,1 3 0,4 2-1,4 5 1,-4-2 535,-4-1-243,4 1 1,-1-3 203,5 5 0,2 0-115,2 0 1,-1 0-296,5 0 0,-3 0 90,3 0 1,-4 0-350,4 0 0,-5 0 175,1 0 0,-2-1 113,-2-3 0,1-2 0,-1-6 0</inkml:trace>
  <inkml:trace contextRef="#ctx0" brushRef="#br1" timeOffset="93">22545 2467 8012,'11'-5'0,"2"-2"1072,2-4 1,8 3-452,7 1 0,0 3-20,0-4 0,-5 2-105,2-2 0,-2-2 97,2 3-643,2 2 1,4-2-491,-2 3 605,-3 3-58,-11-4-7,-5 5 0,-2 5 0,-4 2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01:01:56.646"/>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definitions>
  <inkml:trace contextRef="#ctx0" brushRef="#br0">3643 5002 8086,'-7'-1'304,"-1"-3"1,4 3 207,-3-3 1,4 3-186,-2 1 316,5 0-573,5 0 111,1 0 0,6 0-11,-1 0 1,1-1-32,-1-3 0,4 3-15,1-3 1,0 1 36,-1-1 0,3 3-7,5-3 0,-2-1-193,-2 1 0,4-1 135,0 2 1,-3 0-166,7-5 1,-5 5-10,4-5 0,-2 4 100,-1-3 0,0 4-155,0-1 0,-1-1 85,-3 1 0,-3 1-259,-4 3 1,-1 0-79,0 0-635,-4 0 356,-2 0-872,-5 0 1536,-5 0 0,-7 5 0,-5 1 0</inkml:trace>
  <inkml:trace contextRef="#ctx0" brushRef="#br0" timeOffset="1">3700 5196 8426,'-6'0'1618,"1"0"28,5 0-1437,5 0 1,-2 0 88,4 0 0,1 0-68,3 0 0,1 0 81,-1 0 1,4 0-89,0 0 0,6 0 26,-2 0 1,2-3-10,2-1 0,0 0-209,0 4 0,4-4 35,-1 0 1,1-1-121,-4 2 1,0 0-96,-1-5 1,1 5 108,0-5 1,0 4-38,0-3 0,-4 4 49,0-1 0,-5 2-278,1-2 75,-2 3-444,-7-4-1361,-1 5 1485,-5 0 1,-9 3 550,-2 1 0,-3 10 0,2-1 0</inkml:trace>
  <inkml:trace contextRef="#ctx0" brushRef="#br0" timeOffset="2">4888 4603 8939,'0'11'611,"0"0"-153,0 1-214,0-1-243,0 6 212,0-5 0,0 14-192,0-3 0,1 3 126,3 1 1,-3 2-156,3 5 1,-1-2 116,1 2 1,-3-3-255,3 3 1,-2 0 100,2-3 0,-3 1-162,3-2 1,1-1-6,-1-2 1,4-3 142,-5 3 0,5-7 36,-4-1 1,1-5-5,-1 1 0,-2-3 284,6-5-190,-6 3 31,3-8-28,-5 8-1537,0-9 1476,0 4 0,-10-5 0,-2 0 0</inkml:trace>
  <inkml:trace contextRef="#ctx0" brushRef="#br0" timeOffset="3">4728 4740 8254,'0'-12'0,"4"1"0,0-1 0,5 1 0,-2 0 0,4-1 0,1-3 0,3 0 0,3-2 0,5 2 0,5-3 0,2-5 0,5 4 407,3 0 1,2 2 524,6-3 1,-2 5-1346,-2 8 618,-2 2 0,-6 5-138,0 0 0,-3 0 29,-1 0 0,-6 6-300,-1 5 1,-1 1 129,-7 3 0,0 3-173,-4 1 0,0-1 50,-4 1 0,-2 0 538,-5 3 0,-2 3-121,-6 1 1,-5-2-71,-9 3 0,-8 1 141,-4-1 1,-1-1-64,-7-3 1,4-1-13,-4-3 0,5-3-63,-1-4 0,9-6-195,6-2 1,5 1-522,7-1-933,4-1 1496,2-8 0,15-6 0,3-7 0</inkml:trace>
  <inkml:trace contextRef="#ctx0" brushRef="#br0" timeOffset="4">5847 4397 8233,'7'-1'-1043,"-3"-3"0,-2 3 1345,2-3 166,-3 3 66,4 1 768,-5 0-1101,-5 0 0,-1 0 185,-6 0 1,5 1-91,-1 3 0,1-2-144,-5 6 1,1 3 97,-1 4 0,-3 6-145,0-2 1,0 4 88,3 3 1,5 0 43,-1 4 0,4 4 16,-3 4 0,4 4-52,-1-4 1,-1 6-6,1-3 0,-1-1 17,2-2 0,0 2-162,-5 2 1,6-2 32,-2-2 0,3-3-128,1 0 1,4-1-122,-1 0 1,6-5 47,-1-2 1,2 1-62,1-2 1,1-3 51,-1-4 1,1-1 26,-1 1 1,1-2 36,-1-6 1,0 0 174,1 1 0,-1-4-117,1-1 0,-1-3 375,0 4-419,1-6 1,-1 3 84,1-5 1,-5 0-467,1 0 0,-2 1-37,2 3-75,-3-2 0,-4 3 45,3-5 495,-3 0 0,4 0 0</inkml:trace>
  <inkml:trace contextRef="#ctx0" brushRef="#br0" timeOffset="5">6144 4842 8034,'-6'0'2795,"1"-5"-2202,5 4-279,0 6 1,1 3-61,3 7 0,-1 3-134,4 1 0,1 2 59,3 2 1,2 0-149,2 0 0,0 0-89,8 0 0,-2-1 73,5 1 1,2-4-25,-1 0 1,-1-5 49,-3 2 0,0-4-175,0 0 0,-5-1 45,-3 0 1,-2-3-99,-2 0 0,-3-4-88,-1 3 1,-4-3-613,1 4-1247,-3-6 888,-1 8 1246,-5-8 0,-7 8 0,-5-4 0</inkml:trace>
  <inkml:trace contextRef="#ctx0" brushRef="#br0" timeOffset="6">6407 4945 8121,'4'-11'61,"0"-1"0,0-3 194,-4 0 1,0 4 478,0 3-181,0 0 283,0 2-547,0 1 0,0 6-166,0 3 0,-6 7 56,-1 8 1,-7 4-215,-1 4 0,-6 2-304,2 5 0,2 1 259,-2-1 1,1-5-227,-1-2 1,2 1 109,6-2 1,-4-3 14,-1-4 0,2-5 39,7 1 1,-3-3-150,2-5 1,2 2-120,-2-5 410,6 0 0,-4 1 0,6 1 0</inkml:trace>
  <inkml:trace contextRef="#ctx0" brushRef="#br0" timeOffset="7">6955 4751 8118,'0'-11'275,"0"-1"0,-1 2 202,-3 2 384,3 3 25,-4 5-291,5 0-352,0 5 0,0 2 25,0 4 0,5-1-142,3-2 0,-2 2 112,2-2 1,3 2-126,4 1 0,2 1 74,-2-1 0,3 1-280,5-1 0,-4-1 55,0-2 1,0 2-87,3-2 0,1-3-94,0-2 0,-1 3 88,-3-3 0,1 5 8,-5-4 1,4 0 95,-3-4 1,-5 3 72,-3 1 0,-2 1-79,2-1 1,-3-1 307,-5 4-1,0-4-57,0 7 0,-2-8-6,-1 6 0,-4-4-126,-4 3 1,-1 0 32,1 0 0,-6 4-4,-2-4 0,-2 0-82,-2 0 1,-5 1 68,-2 3 1,-3 4-166,-2 1 0,2-1-51,3-4 0,-2-1-186,6-2 0,0 2-284,7-2 394,-2-3 1,8 1-1332,-2-2 1038,7-3 1,3 6 482,5-4 0,5 4 0,1 4 0</inkml:trace>
  <inkml:trace contextRef="#ctx0" brushRef="#br0" timeOffset="12">9285 4340 8117,'0'-6'1104,"-5"-5"-195,4 10-352,-4-4-461,5 5 1,-4 5 156,0 3 0,0 7-98,4 4 1,0 8 54,0 3 0,0 4 84,0 4 0,4 3-81,0 5 0,1-1-84,-1 1 1,-3 0 88,3 0 0,-3-1-254,-1 1 1,4-6-16,0-1 0,0 0-19,-4-1 1,0-4-107,0-3 0,0-2 96,0 1 0,0-2-24,0-5 1,0-1 60,0-3 1,0 1 14,0-5 0,3 0-19,1-3 212,0-1-210,-4 1 1,4-5-41,0 1-508,-1-6 198,-3 4-1827,0-6 2222,0-6 0,0 0 0,0-5 0</inkml:trace>
  <inkml:trace contextRef="#ctx0" brushRef="#br0" timeOffset="13">9651 4648 8079,'0'-17'117,"0"1"1,0 4 419,0 0 1,0 1-190,0-1 0,0 5 150,0-1-369,0 6 0,-4-2 105,0 8 1,-5 2-128,2 5 0,-4 6 94,0 2 1,0 8-183,-1 3 0,-3 4-10,0 4 0,1-2 104,6 2 1,-1 1-165,5-1 1,1 0 33,3-3 0,1-2-194,3-3 1,2 2 78,5-6 0,5-3-30,-1-4 0,5-6 135,-1-2 1,4 0 197,4-8 0,-2 1-48,6-4 0,-5-1-122,5-3 1,-1-2 16,4-6 0,-3 0 19,-1-4 0,-4 3-60,0-7 1,2 1 85,-1-3 0,-2 3-85,-6 0 0,2-4 49,-6-4 0,-5-1 6,-6 1 1,-3 2-266,-1-5 1,-5 0 78,-3 0 0,-7-6 7,-4 6 0,-6-4 109,-2 7 0,-5 6-131,2 5 1,-7 1 49,-1 4 0,-4 2-300,4 9 1,0 0 105,4 0 1,1 5-152,2 2 0,5 4-218,7 0 0,2 0 681,6 1 0,-6 4 0,-1 2 0</inkml:trace>
  <inkml:trace contextRef="#ctx0" brushRef="#br0" timeOffset="14">9582 4888 8079,'-8'-4'24,"1"1"336,4-1 141,-7 4-35,9 0-25,-4 0-73,5 0-251,5 0 1,1 0 93,6 0 1,4 0-92,3 0 0,-1 0 44,1 0 1,0 0-93,4 0 1,4-2 64,-1-1 0,5 0-183,-5-5 1,5 5 130,-5-5 0,1 2-162,-4-2 0,-2 3-360,-2 5 1,-2-1 9,-6-3-1569,1 3 1996,-6-4 0,-1 10 0,-5 1 0</inkml:trace>
  <inkml:trace contextRef="#ctx0" brushRef="#br0" timeOffset="15">10324 4808 7882,'2'-6'325,"2"2"1,-2 3 41,6 1 1,-5 0-95,5 0 1,0 0 100,3 0 0,1 0-106,-1 0 0,0 0-55,1 0 1,4-2-204,3-1 0,2 1 90,-2-1 0,2-2-313,-2 1 1,-1 0 169,1 4 0,-5-4-1104,1 0 588,-2 1-1122,-2 3 1681,-4 0 0,-2 0 0,-5 0 0</inkml:trace>
  <inkml:trace contextRef="#ctx0" brushRef="#br0" timeOffset="16">10359 4934 8183,'11'0'879,"1"0"1,3 0-655,0 0 0,2 0-224,-2 0 0,1 0-28,3 0 1,2 0 167,-6 0 1,4-4-472,-4 0 0,4 0 192,-4 4 1,4-3-545,-3-1 0,0 0 682,-1 4 0,-2-5 0,4-1 0</inkml:trace>
  <inkml:trace contextRef="#ctx0" brushRef="#br0" timeOffset="17">11250 4009 8089,'-7'-2'0,"3"-1"520,-2 1 87,5-3 332,-4 5-256,5 0-445,5 5 1,1 3 158,6 7 1,-1-1-119,0 5 1,5 0 95,-1 4 1,5 0-111,-1 0 0,3 1 87,1 3 0,-1-2-214,1 5 1,-4 0 57,0 0 0,0 4-106,4 1 1,-1 0 96,-3 7 1,1-4-362,-5 4 1,-3 0 132,-5 3 0,-4 0-397,1-3 1,-3-2 226,-1-2 1,0-6-26,0 2 0,-1-7 263,-3 0 0,1-1-54,-4-3 0,-1 3 189,-3-7 0,3 1-52,1-1 1,-1 1 3,-4-5 0,2 1-46,3-5 0,-3 1-15,2-1 0,2-3-122,-2-1 0,4 0-223,-3 0 1,3-2-557,-4-5-770,6 0-380,-9 0 850,10 0 137,-4 0 1011,5 0 0,5-5 0,2-1 0</inkml:trace>
  <inkml:trace contextRef="#ctx0" brushRef="#br0" timeOffset="18">11992 4363 8029,'0'-12'561,"0"6"-332,0 1 1,0 6 178,0 3 0,0 4-109,0 7 0,0 3-94,0 4 1,0 3-2,0 1 1,0 3-79,0 6 1,1 3-82,3 0 1,-3 1 83,3-1 1,1-2-218,-1 2 0,0-6 78,-4-2 1,0-5-106,0 2 1,0-3 29,0-1 0,0-5 186,0-3 0,0 1-144,0 0 77,0-1 1,0-4-153,0 1 1,0-5 94,0 1 0,-2-5-852,-1 0 372,1 4-1004,-3-6 955,5 4 0,0-6-330,0-3 882,0 3 0,-5-15 0,-1 4 0</inkml:trace>
  <inkml:trace contextRef="#ctx0" brushRef="#br0" timeOffset="19">11821 4477 8052,'0'-11'-424,"1"-5"353,3 1 1,-2 0 747,6 3 0,-1 1-106,5 0 0,4-1-214,3 1 1,3-1-64,1 1 1,5 1-35,2 2 1,1 2-195,3 2 0,-2 3 110,6-3 1,-3 3-159,-1 1 1,-3 1-64,-1 3 0,-4 2-90,0 6 1,-1-1 60,-3 0 0,-4 2-165,-3 2 0,-3 2 35,-5 2 0,-2 2 132,-5-2 0,-2 3-150,-6 1 1,-6 0 21,-12 0 1,-3-4-70,-6 0 0,-3 0 39,0 3 0,-4-4 42,4-3 0,4-2-252,3-1 1,10-2-230,-2-3 153,8-2 516,-2-5 0,11 0 0,1 0 0</inkml:trace>
  <inkml:trace contextRef="#ctx0" brushRef="#br0" timeOffset="20">12757 4134 8060,'5'-11'0,"-4"0"78,3-1 0,-2 4 387,-2 1-37,0 4 319,0-2-477,0 0 0,0 5-149,0 0 0,-2 5 104,-2 7 0,-2 4-134,-5 3 0,-2 4 109,-2 4 0,1 2-74,-5 5 1,1 4-3,-1 0 1,-3 5-88,3-1 0,3 1-31,1-1 0,2 3 69,2-3 1,0-2-76,4 2 0,-2-6 114,5-2 1,0 0-195,4-3 1,0-3 106,0-2 1,2-2-35,1-1 1,2-1 122,3-3 0,2-1 2,-2-3 1,2-3 0,1 4 0,1-4-7,-1 0 0,1-2-255,-1-2 0,-3 2 132,-1-3 0,1 0-300,3 0 0,-3-3-81,0 4-454,-6-6 104,8 8-168,-8-8-870,3 8 1780,-5-9 0,0 4 0,0-5 0</inkml:trace>
  <inkml:trace contextRef="#ctx0" brushRef="#br0" timeOffset="21">12951 4477 8043,'-4'-8'0,"1"1"167,-1 4 133,-1-2 0,-2 5 217,-4 0 1,0 0-86,-1 0 0,1 5-151,-1 3 0,-3 7 24,0 4 0,-2 4-74,2 4 1,1 2-173,-5 5 0,5 0 143,-1 1 0,4-5-157,3 0 1,3-3-55,5 4 1,0-6-94,0 2 0,5-8-109,3-4 0,5 1 97,3 0 1,3-2 138,-4-7 0,5 2-18,-1-5 1,3 0 219,1-4 0,3-2-61,1-1 1,5-4-78,-2-4 1,-1-2-85,2-2 0,-2 1 13,1-5 1,-2 0-122,-5-4 0,-5 0 100,-3 0 0,-6-1-324,-1-2 0,-6 0 88,2-4 0,-8-1-52,-3-3 0,-5 0 24,-3 0 1,-3 3-214,-5 1 1,-5 8 47,-2-1 0,-3 13-113,-1 2 0,-2 6 36,-2 2 1,3 1-87,-3 3 475,7 2 0,-2 6 0,4-1 1</inkml:trace>
  <inkml:trace contextRef="#ctx0" brushRef="#br0" timeOffset="22">12734 4763 8014,'0'-7'511,"0"2"0,2 5-223,1 0 1,0-1-45,4-3 0,2 3 14,7-3 1,-2 1-124,5 0 1,0 1 92,3-1 0,1-3-166,0 3 1,0-1 72,0 4 0,0-4-103,0 0 1,-2 0-203,-2 4 0,1 0-166,-4 0 0,-2-1-457,-7-3 1,3 3 128,-2-3 664,-3 3 0,10 1 0,-2 0 0</inkml:trace>
  <inkml:trace contextRef="#ctx0" brushRef="#br0" timeOffset="23">13362 4648 8071,'4'-7'0,"0"-1"0,0 6 0,-4-4 0,5 6 326,1-5 1,6 4-26,-1-3 0,-3 3-91,-1 1 0,1-1-246,3-3 1,1 3 76,-1-3 0,4 3-390,1 1 1,-5 0 36,-3 0 312,-1 0 0,5 0 0,-1 0 0</inkml:trace>
  <inkml:trace contextRef="#ctx0" brushRef="#br0" timeOffset="24">13305 4763 8071,'-6'0'707,"2"1"-385,8 3 1,-1-3-72,4 3 0,1-3-17,3-1 0,4 0-68,1 0 1,5 0 67,2 0 0,0 0-534,4 0 1,-3-4-65,-2 0 1,-3 1-329,1 3 1,-7-2 691,3-2 0,1 3 0,1-4 0</inkml:trace>
  <inkml:trace contextRef="#ctx0" brushRef="#br0" timeOffset="25">13899 4112 8022,'7'-18'-803,"-2"1"2137,-5 6-86,5 4-849,-4 2 1,9 10 34,-2 3 0,-2 7-127,2 4 0,3 8 52,4 3 0,1 5-73,-5 3 1,0-3-186,1 3 1,3 2 79,0-2 1,1 4-119,-5-4 1,0 0-94,1-4 0,-1 0 53,1 1 0,-1-1-427,0 0 0,-3-1 182,0-2 0,-6 0-99,2-4 0,-3 5 118,-1-2 1,0-2 141,0-1 1,-5 1-61,-2-2 1,-4 5-76,0-5 1,-4 1-35,0-4 0,-2 0 93,2 0 1,1-4-153,-5 0 0,4-5 121,-4 1 0,5-3-448,-2 0 0,4-1-103,0 1 719,1-6 0,-1 4 0,1-3 0</inkml:trace>
  <inkml:trace contextRef="#ctx0" brushRef="#br0" timeOffset="26">14619 4454 10339,'0'12'610,"-2"-1"-325,-1 0 1,1 1-45,-1-1 0,1 4-192,2 1 1,0 4-156,0-1 1,0-1 174,0 1 0,2 0-115,1 4 1,-1-4 15,1 0 0,3-5-45,-3 1 0,2-2 2,-1-2 0,-3 1-3,3-1 0,-2-3-144,-2-1 1,0-3-874,0 4-577,0-6 526,0 3 1144,0-5 0,-6 0 0,0 0 0</inkml:trace>
  <inkml:trace contextRef="#ctx0" brushRef="#br0" timeOffset="27">14402 4683 8002,'1'-8'-343,"3"0"0,3 6 1374,9-2 0,-2 3-403,5 1 1,3-2-82,5-1 0,9 1 124,-2-1 1,8-4-235,0 0 0,1 0-270,-1 0 1,0 3 21,-8-4 0,1 6-1041,-8-2 1,-4-1 306,-4 1 545,-5 0 0,2-1 0,-4-1 0</inkml:trace>
  <inkml:trace contextRef="#ctx0" brushRef="#br0" timeOffset="28">15567 4157 8100,'-4'-7'-170,"0"-1"359,0 5 550,4-7-187,0 9-164,0-9 0,0 10-67,0 0 0,0 5-23,0 6 1,0 7 81,0 5 0,0 4-129,0 3 1,0 4-89,0 1 1,4-1 87,0 4 1,0-3-213,-4 0 1,3 3 126,1 0 1,0 0-108,-4-4 0,4-1-94,0-2 1,-1 0-86,-3-4 0,4 0 1,0-4 1,1-4 55,-1 0 1,-3-5-112,3 1 0,1-1 59,-1 1 1,0-6-827,-4 2 649,0-2 0,0-1-565,0-1-280,0-4 291,0 2 0,0-6 846,0-3 0,0-2 0,0-6 0</inkml:trace>
  <inkml:trace contextRef="#ctx0" brushRef="#br0" timeOffset="29">15441 4271 8259,'8'-11'374,"-1"0"0,-3-5-122,4 1 1,1 0 144,6 3 0,-1 2-113,5 3 1,-4-3 58,4 2 1,4 2-92,4-2 1,0 5-156,0 0 0,-2 1-26,6 2 1,-2 0-125,2 0 0,2 0 34,-3 0 0,-1 0 85,2 0 1,-10 5-373,2 3 1,-8 2 140,1 2 1,-9-1-197,-3 0 1,-3 6 143,-1 2 1,-6 3-63,-6 0 0,-5 3 24,-10 1 1,-2-2 56,-5 3 1,-4-4 77,-1-4 0,5 1-23,4-5 0,3 1-35,-3-5 0,6 0 34,1 1 0,1-5-631,7 1 775,5-5 0,5 2 0,5-5 0</inkml:trace>
  <inkml:trace contextRef="#ctx0" brushRef="#br0" timeOffset="30">16389 3929 8166,'4'-8'167,"0"1"441,-1 4-364,-3-7 151,0 9 413,0-4 305,0 5-715,-5 0 0,-5 6-177,-5 5 1,-2 6 21,2 6 0,-4 5-180,-8 2 1,3 7 130,-2 1 0,2 6-256,1 2 1,1 0 302,3 3 0,-1 2-292,5-2 1,-1 5-109,5-5 1,5-1-213,2-6 325,3 3-316,1-10 1,0 7 141,0-8 0,1 2 48,3-9 0,2-1 92,5-3 1,1 0 16,-1 0 1,1-4-60,-1 0 1,2-5 267,2 1 0,-2-2-49,2-2 0,-2 0 416,-2 1 1,-1-1-126,-2 1 0,2-2-123,-2-2 0,-2 0 240,2-4-215,-1 5-266,5-3 1,-5 2 278,1 0-374,-6-6 0,5 3 46,-4-5 0,-1 2-1341,2 1-2199,-3-1 3565,-1 3 0,5 0 0,1 1 0</inkml:trace>
  <inkml:trace contextRef="#ctx0" brushRef="#br0" timeOffset="31">16389 4523 8014,'0'-7'0,"-4"1"478,0 2-21,1 3 374,3-4-182,0 5 1,0 5-238,0 3 0,5 2-148,2 1 0,3 4-37,2 1 0,3 0 29,0-1 1,2-1-169,-2 5 0,-2-4 140,2 5 0,-1-5-177,1 4 0,-2-5 6,2 1 1,-6-2-197,-2-2 1,1 1-204,4-1-26,-6 0 0,3 1-1193,-5-1 1154,-1-4 0,-1 1-925,1-4 1332,-1 0 0,-2 1 0,-7 1 0</inkml:trace>
  <inkml:trace contextRef="#ctx0" brushRef="#br0" timeOffset="32">16583 4557 7994,'6'-11'-153,"-2"-1"1,-1 1 101,1-1 0,-3 5 864,3-1 0,-2 5 282,2 0-625,-3 1 0,3 2-272,-8 0 0,2 5-216,-6 3 0,-5 9-130,-6 5 1,-1 1 156,1 4 0,-6 1-112,2-2 0,-3 2 57,4-1 0,0-4-52,3 0 1,3-2 76,4-5 1,1 3-290,-1-4 0,5-1-363,-1-7 0,5 4 100,0-4 573,1-2 0,2 5 0,0-3 0</inkml:trace>
  <inkml:trace contextRef="#ctx0" brushRef="#br1" timeOffset="33">17371 4271 8194,'0'-6'217,"0"1"275,0 0-7,0 4 37,0-4-400,-5 5 1,-1 1 138,-6 3 0,1-2-241,-1 6 1,0-1-83,-3 5 1,-3 3 95,-5 0 1,0 4-61,0-3 1,-1 4 143,-3-1 0,3 1-147,-2-1 0,2 2 74,1-6 1,-3 4 7,4-4 1,-3 0 24,10-3 1,0-2-17,4-3 0,0 4-58,4-4 62,-3-2 0,8 2 32,-1-4 23,1-1 129,-3 3-111,4-5-70,-4 0 64,5 0-58,0 5 1,0-3 98,0 6 1,5-5-96,3 0 1,3 2 241,4-1 0,3 4-77,5-4 1,1 5 20,3-2 1,2-1-103,5 2 0,0-2-4,1 2 0,-1 2 31,0-2 0,0-3-214,1-1 0,-6 1-7,-3-1 0,-5 1 276,-2-2-342,-5-1 0,1 4 75,-7-2-301,-3-3 272,-5 4 0,-2-5-333,-1 0 1,-4 0 149,-4 0 1,-1 0-984,1 0 1,0 2 59,-1 1 1157,1-1 0,-6 3 0,-1-5 0</inkml:trace>
  <inkml:trace contextRef="#ctx0" brushRef="#br1" timeOffset="38">19096 3986 8094,'0'-12'0,"0"5"-16,0-1 0,0 4 175,0-3 1,0 3 288,0-4 295,-5 6-151,3-8-360,-3 8 4,5-3 0,0 12-17,0 4 0,0 2 18,0 6 1,0 5-20,0 6 1,0 5-42,0 3 1,0 1-13,0 3 0,0 2-181,0-2 1,0 3 131,0 0 1,0 1-157,0 0 0,0-1 62,0 1 1,-4-4-17,1 0 1,-1-5 13,4 1 1,0-4-108,0-4 1,0 2 65,0-5 1,0-2 39,0-6 0,0 2 84,0-6 0,0 4-58,0-4 0,4 0 166,-1-3-152,6-1 1,-6-1-399,4-2-42,-4 2-120,2-9-248,-5 4-3035,0-5 3784,-5 0 0,-1-5 0,-6-1 0</inkml:trace>
  <inkml:trace contextRef="#ctx0" brushRef="#br1" timeOffset="39">19484 4249 8035,'0'-7'457,"0"-3"3,0 9-244,-5 6 1,2 4-47,-4 10 1,-1-4-125,-3 4 0,-1 1 129,1 7 1,-1 0-37,1 7 0,-2-6-143,-2 6 1,2-2 68,-2 2 1,4-3-128,3-1 1,2-3 46,2 3 1,4-5-112,0 2 0,1-3 32,7-1 0,3-5-78,5-3 0,3-4 238,-4-3 1,5 1-33,-1-5 1,1 0 111,-1-4 0,4 0-143,0 0 1,0-5 195,4-3 0,-3-2-72,-1-2 0,-1 0 103,1-4 0,0 2-113,0-5 1,-5 0 10,-3-3 1,-2-3-69,-2-1 0,-5 0-133,-2-4 1,-2 0-27,-2-5 0,-6 1 99,-1 0 0,-8-1-257,-4 1 1,-3 4 60,-1-1 1,0 6-132,0-2 1,-4 8-71,-4 4 0,3 2-62,2 2 0,-1 5-131,4 2 1,-2 2-19,6 2 608,2 0 0,1 6 0,4 0 0</inkml:trace>
  <inkml:trace contextRef="#ctx0" brushRef="#br1" timeOffset="40">19301 4568 8330,'0'-6'1336,"2"1"-1047,1 5 1,0 0 84,4 0 0,5 0-78,3 0 0,4 0-94,-4 0 0,8-4-25,-4 0 1,5 1-101,-5 3 1,3-2 30,1-2 1,-2 3-216,-2-3 1,2-1-684,-6 1 1,4 1 440,-4 3 1,4 0 348,-3 0 0,-1-5 0,-4-2 0</inkml:trace>
  <inkml:trace contextRef="#ctx0" brushRef="#br1" timeOffset="41">19918 4454 8059,'0'-6'355,"0"1"-170,5 5 0,1-4 101,6 0 1,1 0-120,2 4 0,3 0 21,4 0 0,-3-4-106,0 1 1,0-2 94,4 1 1,-4 3-204,0-3 0,-5-1 48,2 1 1,0 0 102,-1 4 1,-3 0 68,-5 0-2398,-4 0 2204,2 0 0,-5 0 0,0 0 0</inkml:trace>
  <inkml:trace contextRef="#ctx0" brushRef="#br1" timeOffset="42">19964 4546 8726,'11'0'762,"1"0"0,0 0-446,3 0 1,-1 0-162,5 0 1,-1 0-290,1 0 0,3 0 150,-3 0 0,-3 0-222,0 0 1,0 0 133,-1 0 0,1 0 72,-5 0 0,0 0 0,1 0 0</inkml:trace>
  <inkml:trace contextRef="#ctx0" brushRef="#br1" timeOffset="43">20992 3700 8035,'-4'-7'58,"0"-1"173,0 6 271,4-3 491,0 5-792,5 0 0,2 1 22,4 3 1,0 2 22,1 5 1,-1 5-156,1-1 1,0 5 72,4-1 0,-4 3-111,3 1 0,-1 3-66,2 1 1,-4 5 123,4-2 0,0 7-117,-1 1 0,1 5 76,-5-1 0,-3 2-161,-1 2 1,0-2 114,0-2 1,-1 3-97,-2-3 0,-2-3 68,1-1 0,-1 1-152,-2-1 1,0 1-15,0-5 1,-4-1 81,0-3 0,-5 3 36,2-2 0,0-3 9,0-2 0,-1-2 129,-3-1 0,-2-1-72,-2-3 1,3 1 99,1-5 1,-3 1-108,6-5 0,-4 0 426,4 1-56,-2-1-81,-2 1 0,5-2 119,-1-3-184,6-2-922,-4-5 389,6 0-147,0-5 1,0 3-154,0-6 1,0 4 601,0-3 0,6-6 0,0-5 0</inkml:trace>
  <inkml:trace contextRef="#ctx0" brushRef="#br1" timeOffset="44">21631 4134 7995,'0'-11'-391,"1"3"156,3 1 1247,-3 4-72,5-2-472,-6 5 1,0 6-197,0 6 0,3 4-20,1 7 0,0 6-195,-4 6 1,-1-1 112,-3 4 0,3 1-230,-3-1 1,-1 2 82,1-2 0,-1 1-211,1 3 1,3-4 63,-3-7 1,3 0-76,1-4 1,0-2 137,0-6 0,0 2 48,0-6 1,0 0 18,0-3 0,0-1-37,0 0-163,0 1 0,0-5 67,0 1 0,-2-5-1109,-1 0 637,1-1 599,-8-2 0,4-5 0,-6-2 0</inkml:trace>
  <inkml:trace contextRef="#ctx0" brushRef="#br1" timeOffset="45">21426 4169 7937,'0'-16'-160,"0"1"0,6 0 325,5 4 1,1 0 429,3 4 1,1-3-128,0 2 1,4 3-114,-1 1 1,3-1-191,0 1 1,3 0 72,1 4 1,2 0-137,3 0 1,0 0 76,-4 0 0,3 5-271,-3 3 1,-2 2 88,-6 2 0,2-1-155,-6 1 1,-4-1-31,-3 0-1,-5 1-2,0-1 1,-1 4-61,-2 1 0,-9 4 81,-3-1 1,-11-1-25,1 1 0,-9-4 118,1 4 0,-3-5-216,-2 1 1,6-2-62,3-2 0,5-3-55,2 0 1,9-2-577,-1 2 984,7 2 0,-6-9 0,3 4 0</inkml:trace>
  <inkml:trace contextRef="#ctx0" brushRef="#br1" timeOffset="46">22305 3986 8074,'5'-12'-209,"-4"1"0,4 3 612,-5 1 654,0-1-224,0 2-223,0-4 184,0 8-217,0-3-310,0 5 0,-5 5-43,-2 3 0,-3 3 0,-2 5 0,-1 1 0,-2 6 0,1 5-107,-5 3 0,4 3-87,-4 4 1,5 1 117,-1 3 0,2 1-239,2-5 1,-1 4 52,1-4 1,4 0-145,4-3 0,-2-5 67,1 1 1,0-2-42,4 1 0,0-2 79,0-5 1,0 0-128,0 0 1,1 0 27,3-1 0,-1-3 83,4 0 1,0-5-21,0 2 0,3 0 35,-2-1 1,1 2 32,-2-2 0,2-2-24,-5 2 0,5-4 190,-1-3-14,-3 2-184,5-3 161,-4 4 0,2-5-22,-1-2-459,-4-3 0,3-1-40,-2 0-1207,-3 0 1644,4 0 0,-10-5 0,-1-1 0</inkml:trace>
  <inkml:trace contextRef="#ctx0" brushRef="#br1" timeOffset="47">22716 4214 7965,'-1'-7'-1016,"-3"-1"1445,3 6 1,-6-5-27,4 3 1,0 3 505,-5-3-618,1 3 0,-5 1-68,1 0 0,-4 1 28,0 3 1,-4 6-29,3 5 0,-4 6 0,1-2 0,1 7 28,-1 5 0,0-2-28,-4 2 1,5-1-1,3 4 0,3-3 28,0-1 0,5-3-719,-1 3 1,5-3-535,0 3 1,3-5 819,3-3 1,1 0 20,8-7 1,-3 4 164,6-4 1,-1-3-16,1-5 0,3-4 214,5 1 1,-1-3-133,1-1 1,0 0 91,0 0 0,1-1-129,3-3 1,-3-2 152,2-6 1,2 0-45,-1-4 0,-4-1 41,-4-6 0,-1-1-108,1-3 1,-3 2 23,-4-6 1,-2-1-217,-3-6 0,-2 3 70,-5-3 1,0-2-291,0 2 0,-6 0 149,-5 4 1,-11 5-475,-8 2 1,-5 8 229,-3 4 0,3 3-187,-3 5 1,6 2 157,2 5 1,8 5 459,-1 2 0,3 9 0,-3 1 0</inkml:trace>
  <inkml:trace contextRef="#ctx0" brushRef="#br1" timeOffset="48">22419 4500 9318,'12'0'562,"-1"0"1,0 4-369,1-1 1,1 1 33,2-4 1,-1 0-104,5 0 1,1 0 116,7 0 1,-2-1-297,6-3 0,-5 3-172,5-3 0,-6-1-218,2 1 1,-3-3 158,-1 3 1,-6 0 284,-1 4 0,1-5 0,1-1 0</inkml:trace>
  <inkml:trace contextRef="#ctx0" brushRef="#br1" timeOffset="49">23139 4454 8613,'0'-6'459,"0"1"0,5 5-240,2 0 1,4 0 22,0 0 1,5 0-119,3 0 0,-1 0 54,1 0 1,0-2-156,4-1 1,0 1 79,0-1 0,0 1-128,0 2 0,-4 0-192,0 0 0,-5 0-390,1 0 0,-6 0-1084,-2 0 1691,-4 0 0,2 0 0,-5 0 0</inkml:trace>
  <inkml:trace contextRef="#ctx0" brushRef="#br1" timeOffset="50">23127 4580 7957,'7'0'848,"3"4"-454,-3-1 0,1 2-103,3-1 1,-2-2 45,7 1 1,1-1-98,2-2 0,-1 0-197,1 0 1,0 0 116,4 0 1,-1 0-660,-3 0 1,1 0-698,-5 0 0,0 0 259,-3 0 937,-1 0 0,1-5 0,-1-2 0</inkml:trace>
  <inkml:trace contextRef="#ctx0" brushRef="#br1" timeOffset="51">24201 3974 8083,'0'-11'0,"0"0"343,0-1 0,0 5 237,0-1 175,0 5-506,0-2 1,0 7 57,0 1 0,4 4 3,-1 4 1,3 1 49,-3-1 0,0 6-111,4 2 0,1 1 15,3-1 0,1 2 116,-1-1 0,1 2-102,-1 5 0,4-2-75,1 6 1,3-5 45,-4 5 1,4-1-250,-4 5 1,0-5 108,-3 1 0,-2-1-257,-2 4 0,0 1-42,-4-1 1,0 0-139,-4 0 0,-1-3 42,-3-1 0,1-1 106,-4 2 0,-1-2-106,-3-2 1,1-3 39,2 2 1,-2-5 166,2-2 0,-2-4-64,-1 4 1,-1-5 223,1 1 1,-2-2 83,-2-2 0,2 3-81,-2-2 1,2 4-49,2-8 1,-1 5-57,1-6 1,0 2 15,-1-1 0,5 1 11,-1-6 1,4 5-119,-3-4 1,4 1-52,-1-1-308,-2-3-104,5 4 130,-4-5-2569,5 0 3013,5 0 0,1-5 0,5-1 0</inkml:trace>
  <inkml:trace contextRef="#ctx0" brushRef="#br1" timeOffset="52">3803 7195 8140,'-7'0'107,"-1"0"1,4 0 249,-4 0 1,6 1 667,-2 3-816,-2-3 1,6 5 45,0-6 1,5 3 41,6 1 0,6 0-57,2-4 1,4 0-69,3 0 0,2 0 84,3 0 0,6 0-241,-3 0 1,4-4 59,0 0 1,-4-3 49,0 3 1,3-4-181,-6 5 0,3-5 65,-7 4 1,-5-4-643,-3 5 290,-5-1-1422,3 4 1294,-11 0 0,-6 1-1519,-7 3 1989,-3-3 0,-2 14 0,1-2 0</inkml:trace>
  <inkml:trace contextRef="#ctx0" brushRef="#br1" timeOffset="53">3872 7389 7380,'1'7'547,"3"-4"1,2-1-3,6-2 1,4 0 68,3 0 0,6 0-68,2 0 1,5 0-37,-2 0 0,2-2-227,-2-1 0,2 0-28,-5-5 1,2 6-363,-6-2 0,2-1 130,-6 1 1,-1 0-1637,1 4 1613,-5 0 0,8-5 0,-5-1 0</inkml:trace>
  <inkml:trace contextRef="#ctx0" brushRef="#br1" timeOffset="54">5105 6853 8126,'-6'0'677,"1"-2"-179,5-2 157,0 3-183,0-4 1,0 6-187,0 3 0,0 4-32,0 7 1,0 3-5,0 5 0,0 5-86,0 2 0,0 3-99,0 1 1,4 1 110,-1-1 0,5 1-96,-4 3 1,5-2-183,-2 2 1,0 0 84,0-4 1,-4 7-354,1-7 0,1-1 189,-2-2 1,2-6-34,-1 2 1,-2-4 102,1-4 1,2-2 78,-1-1-84,0-4 0,0 5-92,0-6 1,-1-3-352,-3-1 250,0-4-1123,0 7 707,0-9 725,0 4 0,-5-10 0,-1-1 0</inkml:trace>
  <inkml:trace contextRef="#ctx0" brushRef="#br1" timeOffset="55">4945 6921 8059,'2'-11'-322,"1"-1"1,0 1 129,4-1 0,1 1 904,3 0 0,1 0-185,-1 4 0,6-3-176,2 2 0,2-1-227,2 1 1,5-2 109,3 3 1,3 2-123,4 1 0,-2-1 139,2 1 1,-3 0-330,-1 4 0,-1 4-21,-2 0 1,-8 5-40,-8-2 0,-4 7 135,-3 1 0,-3 6-66,-5-2 1,-6 0 151,-6 4 0,-6-6-47,-8 10 0,-5-4-26,-7 7 0,2-4 35,-6 0 0,5 0-110,-1 0 0,2-5-213,2 2 0,9-9-839,2-3 1117,13 0 0,-6-9 0,10 3 0</inkml:trace>
  <inkml:trace contextRef="#ctx0" brushRef="#br1" timeOffset="56">5939 6613 8094,'0'-8'-528,"0"0"465,0 6 156,5-8 0,-4 7 205,3-4 204,-3 4-123,-1-2-38,0 5 118,-5 0-266,4 0 0,-5 1 86,2 3 0,1 2-95,-4 6 0,0 3 98,0 0 0,-3 6-81,2-2 0,-4 7 71,-3 5 1,3 2-63,-4 1 1,-1 7-23,-2 4 0,1 1-422,-1 3 0,1 3 385,-1 2 1,2-2-162,6 1 0,5-5 46,2 2 0,3-7-85,1-1 1,1-4 29,3 4 1,1-5-44,2 1 0,4-4 79,-4-4 0,7 0-123,1-4 0,1-2 1,-5 3 1,4-4 71,0-4 0,2 1 235,-2-5 0,-2 1-216,2-5 0,2-1 14,-2-2 1,0 2-34,-4-2 1,1-2 4,-1 2-3,1-6 19,-1 8-299,1-3 189,-6-1-660,4 4 503,-9-9 1,4 6-599,-5-4 1,2-1-19,1 2 895,-1-3 0,3-6 0,-5-2 0</inkml:trace>
  <inkml:trace contextRef="#ctx0" brushRef="#br1" timeOffset="57">6236 6990 8012,'0'-7'-145,"0"-3"354,0 4 207,0-1 112,0-3-110,-5 9-194,3 1 1,-4 6 57,2 6 0,3 0-32,-3 4 1,3-1-80,1 8 1,0-2 37,0 10 0,0-1-150,0 4 0,0-2-154,0 2 0,0-6 131,0 7 0,1-5-154,3 1 0,-3 0 48,3-4 0,1-2-28,-1-6 1,1 2 10,-1-6 1,-2 0-199,6-3 1,-5-1 61,0 0 0,2-3-297,-1 0 1,0-5-62,-4 5 0,1-5-821,3 0 1402,-3-1 0,4-2 0,-5 0 0</inkml:trace>
  <inkml:trace contextRef="#ctx0" brushRef="#br1" timeOffset="58">6247 7161 8035,'-6'-12'0,"-3"-3"286,5 0 1,0 0 174,4 3-68,0 1 0,0 3-81,0 1 0,2 4 29,1-1 1,0 8-194,5 4 1,-1 3 44,5 4 1,3 7-160,0 5 1,5 3 107,-1-3 0,-1 3-92,1-3 0,0 3-13,4-3 0,0 0-303,0-5 1,0 0 17,-1-3 0,-2-2-84,-1-6 0,-5 0 322,1 1 0,-3-5-38,0 1 0,-1-5 297,1 0 1,-5-1-91,1-2 1,-6 1 431,2 3-104,-2-3-229,-2 4 0,0-6 127,0-3 0,0 1 117,0-4 0,0-1 7,0-3 1,0-4-142,0-1 1,0-4-237,0 1 1,-2-4 74,-2-3 1,3-4-329,-3-4 1,3 0 147,1 0 0,0-1-182,0 1 0,0 1-159,0 3 1,0-3-250,0 2 1,0 3-190,0 2 0,0 1 305,0 3 0,0 3-279,0 0 1,0 5-228,0-2 436,0 4 1,1 2-17,3 2 0,-1 3-36,4 5 1,1 5 568,3 3 0,1 2 0,-1 1 0</inkml:trace>
  <inkml:trace contextRef="#ctx0" brushRef="#br1" timeOffset="59">6910 7184 8376,'-12'0'1830,"5"1"-1424,-1 3 0,2 2-206,-2 6 0,-1 0 43,5 3 0,-5-1-213,2 5 1,0-1 153,0 1 1,3 3-219,-4-3 0,6 2-17,-2 2-1,3 0 0,1 0 0,0 0-15,0 0 0,5-6 72,3-1 1,3-4-274,4 0 0,-2-6 105,2-2 1,3-3 164,1-1 0,-1-1-48,1-3 0,0-2 161,4-6 1,-1 0-3,1-4 1,-1 2 109,-3-5 1,1 2 36,-5-2 1,1-3-116,-5 3 0,-3-3 215,-1 0 0,-4-5-45,1 0 0,-8-1-471,-4 2 0,-7 2 132,-4-3 0,-4 4-845,-4 4 0,2 4-11,-5 7 1,-1 3 879,-3 5 0,-5 10 0,-2 3 0</inkml:trace>
  <inkml:trace contextRef="#ctx0" brushRef="#br1" timeOffset="60">7332 7161 8174,'-5'-6'37,"3"0"372,-6 6 90,5 0-87,-7 0 0,9 2-102,-3 2 1,3 2-196,1 5 0,0 5 144,0-1 0,1 5-181,3-1 0,2 6 103,6 2 1,-2 0-192,-2-4 0,2-1 47,-3 1 0,0 0-36,0 0 1,-4-5-127,1-3 1,1-2 137,-2-2 35,1 1 65,-4-1 303,0-5-304,0-1 0,-4-6-64,1-3 0,-2 2 6,1-6 1,1-1-98,-4-6 0,4 2 96,-1-2 0,-1-3-13,1-1 1,-1-2-123,2-2 0,1 0 118,-2 0 0,3-1-166,1-3 0,0 3 68,0-2 1,1 2-135,3 1 1,3 1 105,4 3 1,4 0-7,0 8 0,5-2 4,-5 9 0,5-3-7,-1 3 0,-1 0-171,1 4 1,-1 5 41,1 3 0,-3-2-475,-4 2 0,-2-1 703,-3 5 0,4-1 0,-5 0 0</inkml:trace>
  <inkml:trace contextRef="#ctx0" brushRef="#br1" timeOffset="61">7709 7161 8116,'0'-12'484,"0"6"1,0 0-8,0 2 9,0 3 1,0-3-84,0 8 1,0 2-131,0 5 0,0 2-156,0 2 1,0-1 70,0 5 1,1-1-184,3 1 0,-1 3 122,4-3 0,-3 2-103,4 2 0,-4-4-18,3 0 1,-4-4-195,0 5 0,3-7-173,-3 3 214,1-4 1,-3-1 90,3-4-25,-2 3 433,3-8-213,-5 3-26,0-5-35,0-5 29,0-2 1,-4-4-47,0-1 1,0-3 143,4 0 1,0-4-121,0 4 0,0-6 2,0 2 1,0-2-151,0-2 0,1 1 78,3 3 0,-1-1-170,4 5 0,0-4 69,0 4 1,4-1-46,-4 5 1,2 3 69,-1 1 0,2 4-133,-3-1 0,0 3 107,0 1 0,-3 0 18,4 0 0,-4 1-116,3 3 0,-3-1 103,4 4 0,-6 5 31,2 3 1,-3 1-29,-1 0 0,0-2 73,0 5 0,0-2-46,0 2 1,0-1-44,0-3 53,0-2 1,0 4 11,0-6 1,0-3 310,0-1-200,5-4 153,-3 2 0,4-5-72,-2 0 1,-3-1 116,3-3 1,-2 1-20,2-4 1,-1 3-108,4-4 0,-3 1-159,4-5 1,-4 0 99,3-4 0,1 4-196,3-4 0,1 0 117,-1 1 0,0-6-206,1 2 1,-2 2 47,-2-3 1,2 5-90,-3-4 165,4 5 31,0-2 0,-3 9 106,-1 4 0,-3 1-98,4 2 1,-5 7 68,5 4 1,-4 4-46,3 4 0,-3 7 35,4-3 0,-4 3-21,3 1 1,-3-3-92,4 3 1,-6-3 23,2-1 0,-1-2-119,0-2 1,-1-1 90,1-3 1,-1-2-21,-2 2 1,1-6-378,3-1 0,-3-1 167,3 5 1,-3-5 314,-1 1 0,0 0 0,0 3 0</inkml:trace>
  <inkml:trace contextRef="#ctx0" brushRef="#br1" timeOffset="62">8509 7252 8010,'6'-5'0,"-1"-5"363,-5-5 0,1 0-57,3 3 0,-3 5-615,3-1 0,-3 4 277,-1-4 515,0 1 0,-1-5-186,-3 1 0,3 3-123,-3 1 0,-1 3-19,1-4 0,-1 6-19,1-2 0,-2 3-44,-5 1 1,-1 0 108,1 0 0,-2 0-132,-2 0 1,1 5 28,-5 2 0,5 5-10,-1 3 1,-2-2-136,2 2 0,0 3 97,3 1 1,1-1-122,0 1 0,4-2 88,3 2 1,-1 2-53,2-6 0,0 4 74,7-4 1,-2 0-199,6-3 0,0-5 11,3 1 1,4-4 9,0 4 1,1-6 46,-5 2 0,2-3 48,2-1 0,-2-1-101,2-3 0,1 2 86,0-6 0,-1 0 52,-4-3 0,1-1-54,-1 1 1,-1 0 210,-2-1 0,1 1 27,-5-1 0,1 2 44,-2 3 1,-1-4-5,2 4-19,-3 2-338,-1-5 275,0 8-211,-5 2 0,2 10 114,-4 6 0,4 4-74,-1-1 0,3 3 13,1 0 1,0 1-13,0 0 0,0 0-239,0 0 0,4-5 89,0-3 1,4 1-327,0 0 1,2-5 178,2-3 0,-1-6-471,0 2 470,1-3 0,-1-1-269,1 0 601,-1 0 0,1-5 0,-1-1 0</inkml:trace>
  <inkml:trace contextRef="#ctx0" brushRef="#br1" timeOffset="63">8748 6807 7989,'-6'-22'161,"2"3"1,3-1 48,1 5 0,1-1 209,3 5 297,-3 0-149,4-1-191,-5 6 0,4 2-105,0 8 0,1 7 64,-1 8 0,-2 8-96,6 3 1,-4 5-48,3 3 1,-4 4-9,1 7 1,-3-2-29,-1 3 0,0 0-389,0 0 1,0-1 277,0-3 0,0-4-394,0 0 1,0-7 202,0 0 0,0-2 4,0-7 0,0 0 64,0-7 1,0 1 288,0-5 1,4 0 56,0-3-46,-1-1 1,1 1 429,0-1-560,0-5 1,-4 1-392,0-3 246,0-3-1432,0 4-420,0-5 1905,0-5 0,-5-2 0,-2-4 0</inkml:trace>
  <inkml:trace contextRef="#ctx0" brushRef="#br1" timeOffset="64">9319 6658 7182,'2'-10'-301,"2"3"384,-3-4 1,4 9 129,-5-6 0,1 6 71,3-2-72,-3 3-95,4 1 0,-5-2 112,0-1-15,0 1-105,0-3 1,0 7-10,0 1 8,-5-1 0,0 8-11,-2-3 0,-4 4 61,4 0 0,-3 2 7,-2 2 0,1-1-11,-1 5 1,0 0-36,-4 4 1,5 5 82,0 2 0,-1 4-74,5 4 0,-2-1-109,1 5 1,-1-1 78,5 1 0,-3 1-128,3-5 1,0 4 132,4-4 0,0-4-218,0-4 0,0 0-23,0 0 0,0-1-3,0-2 0,5-5 29,3 4 1,-2-8 45,2 5 0,-1-7-47,5 3 0,-1-5 76,1 2 0,-1-4 33,0 0 1,1-1-40,-1 0 1,1-3 50,-1 0 1,-3-5 76,-1 5 0,1-5-106,3 0 1,-3-1 220,0-2-155,-1 0 0,1 0-85,-1 0 60,-4 0 1,3 0-685,-2 0 217,-3 0-368,5-5 366,-6-2 449,-6-4 0,0-1 0,-5 1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01:01:56.711"/>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brush xml:id="br2">
      <inkml:brushProperty name="width" value="0.12095" units="cm"/>
      <inkml:brushProperty name="height" value="0.12095" units="cm"/>
    </inkml:brush>
    <inkml:brush xml:id="br3">
      <inkml:brushProperty name="width" value="0.09071" units="cm"/>
      <inkml:brushProperty name="height" value="0.09071" units="cm"/>
    </inkml:brush>
  </inkml:definitions>
  <inkml:trace contextRef="#ctx0" brushRef="#br0">7401 1610 8142,'-7'-6'-1135,"1"0"1576,2 2 0,2 3 245,-6-3-471,0 3 0,-3 1-64,0 0 1,-1 1 46,1 3 1,1-2-122,2 6 0,-3-1 76,-1 5 0,1 0-57,-4 4 0,2-2 20,1 5 0,-3 0-17,0 4 0,0-1-114,3 1 1,1 0 144,-1 0 1,5 1-149,-1 3 1,2-3 75,-2 2 1,3-1-97,5-3 0,0 1 110,0 0 1,5-4-197,3 0 1,-2-4 34,2 4 1,-1-5-111,5 2 0,1-4 87,2 0 1,-3-2 80,4-3 0,-2 2 28,1-5 1,3 0-36,5-4 0,-4 0 180,0 0 1,1-5-105,7-3 1,-3-2 62,2-1 1,-2-5-41,-1 1 1,0-5 133,0 1 1,0-3 71,0-1 1,-4-1-116,0-2 1,-5 0 157,1-4 0,-4-1-119,-3-3 1,1 0 76,-5 0 0,-6-1-111,-5 1 0,-5 1-111,-3 3 0,-7 2 20,-4 5 1,-6 5-161,2 3 1,-3 4-370,-2 3 0,1 3 233,0 5 0,3 6-806,1 6 0,6 0 1036,1 7 0,5 5 0,7 6 0</inkml:trace>
  <inkml:trace contextRef="#ctx0" brushRef="#br0" timeOffset="1">17817 1371 8119,'-7'0'-120,"-2"-2"322,6-2 513,-1 3-128,4-4 66,0 5 0,0 5-291,0 3 1,0 3-179,0 4 1,0 3-1,0 5 1,0 0-105,0 0 1,0 3 95,0 1 0,0 5-213,0-2 0,0 3 72,0 1 1,4 1-163,-1-1 1,2-1 58,-1-3 1,-3 2 26,3-5 0,-2-2 41,-2-6 1,0 2 54,0-6 1,0 0 130,0-4 1,0 1-91,0-1 0,0-3 241,0-1-141,0-4-528,0 2 97,0-5 1,0-5 0,0-1-1</inkml:trace>
  <inkml:trace contextRef="#ctx0" brushRef="#br0" timeOffset="2">11033 4546 8125,'0'-7'-572,"-6"2"909,5 5-209,-9 0 1,4 0 10,-6 0 1,5 0-19,-1 0 0,0 4 23,-3 0 1,0 5 86,-1-2 1,1 5-83,-1 3 1,1-1 55,0 5 1,-1 0-58,1 4 0,1 0 14,2-1 0,-2 3-192,2 1 0,3-2 109,1 3 1,-1-3-66,1-1 1,1-2 57,3-2 1,5 3-192,2-3 1,3-2 103,2-2 1,-1 1-134,1 0 0,4-3-7,3-5 0,-1 1-21,1-5 0,-1 0 167,1-4 0,2 0-2,-2 0 1,3 0 66,1 0 0,-4-5-93,0-3 0,0-2 164,4-2 0,-4-3-74,0 0 1,-1-5 153,1 1 1,1-3 49,-5-1 0,-1-5 72,-6-2 0,1 1-29,-6-2 0,1 1-122,-4-5 1,-5 1-222,-2 0 0,-7 1 127,-2 2 0,-8 0-152,1 4 1,-7 5 62,-1 7 0,-3 8-701,-4 3 0,-4 13 76,-7 6 304,7 10 1,-8 10 0,10 5 0</inkml:trace>
  <inkml:trace contextRef="#ctx0" brushRef="#br0" timeOffset="3">13808 4591 6976,'0'-6'1286,"0"-4"-1019,0 8 0,-1-3 418,-3 5-427,2 0 1,-8 0-227,3 0 1,-2 2 124,1 1 0,-2 4-171,2 4 0,0 2 82,0 2 1,-2-1-63,2 5 0,2-4 6,-2 4 0,4-1 58,-3 1 0,3 1-127,-4-4 0,6 4 129,-2-1 1,-1-1-143,1 1 0,0-4 75,4 4 1,0-5-111,0 1 0,2 1 29,1-5 0,4 3 38,4-6 1,-3 0 18,-1 0 1,1 1 9,3-5 0,5-1 7,-1-3 1,0 0-10,-3 0 1,-1 0 181,0 0 1,5-1-96,-1-3 0,4-2 156,-4-5 0,2-2 13,-2-2 0,-2 1 44,2-5 0,-3 0-200,0-4 0,-5 0 42,1 0 1,-5-5-90,0-2 0,-1 1 85,-2-2 1,-5 5-208,-3-5 0,-7 7 41,-4 1 1,-3 7-345,-1 8 1,1-1-110,-1 5 0,-3 2-298,3 6 0,-2 3 790,6 8 0,3 3 0,-1 5 0</inkml:trace>
  <inkml:trace contextRef="#ctx0" brushRef="#br0" timeOffset="4">20683 4260 8135,'0'-8'0,"0"1"0,-1 3-84,-3-4 314,3 6 476,-4-8-145,5 8 232,-5-3-254,3 0-83,-3 4-251,5 1 0,0 8 35,0 7 0,0 3-214,0 4 1,0 1 160,0 0 1,4 5-161,0 2 1,0 2 73,-4-1 0,0 2-141,0-3 0,0 3-31,0 1 0,0-4-34,0-4 0,0-2 111,0-1 0,-2-1 20,-1-3 1,1 1 138,-1-5 0,0-1-66,-1-6 141,3 2-175,-4-4 0,5 2-41,0 0-268,0-6-540,0 3 177,0-5 0,-5 0 1,-1 0-1</inkml:trace>
  <inkml:trace contextRef="#ctx0" brushRef="#br0" timeOffset="5">23790 4249 7969,'0'-7'0,"0"-3"243,0 2 197,0 3-4,0-5-147,0 9 0,0-5 185,0 2-341,0 3 25,5-5 0,-4 12 2,3 1 1,-3 3 41,-1 2 0,4 3-164,0 0 1,0 5 93,-4 0 0,0 2-143,0 5 1,-2-3-47,-2 3 1,3 1 177,-3-2 0,2 5-146,-2-5 1,3 5 72,-3-4 1,3 0-71,1 0 0,-4-3 81,0 3 0,0-4-152,4-4 1,0 1 130,0-5 0,0 1 69,0-5 0,0 0 98,0 1-85,0-1 1,-4 1 232,1-1-203,-1-5-30,4 5 1,0-9 71,0 6-202,0-6 216,0 3-3054,0-5 2384,0-5 0,-4 3 464,0-6 0,-10 0 0,2-3 0</inkml:trace>
  <inkml:trace contextRef="#ctx0" brushRef="#br0" timeOffset="6">9662 6967 8042,'-4'-8'-107,"0"0"-29,1 6 212,3-8 0,-4 7 109,0-4 0,-1 4 433,1-1-430,3-2 1,-9 5-131,2-3 1,2 3 209,-2 1-221,1 5 0,-5 1 48,1 5 0,-1 2 51,1 2 1,-1 3-121,1 5 1,0 1 38,-1 3 1,2 2-56,2 5 0,0-1 79,4-2 0,-4 0-151,4-4 1,0 3 35,4-3 0,2 4-46,2-5 0,2-3-26,5-4 0,2-5 118,2 1 1,3-2-44,5-2 0,0-3 16,0 0 1,3-6-45,1 2 0,5-7 40,-2 0 0,-1-10 151,2 2 0,-5-9-135,5 1 0,-10-2 176,2-2 0,-8 4-47,1 0 1,-5-4-84,-3-4 0,-3 1-22,-5 3 1,-5-4 47,-3 1 1,-7-6-213,-4 2 1,-3 0 52,-1 0 0,1 4-244,-1 0 1,-1 6 71,-3 0 0,3 7-137,-3-3 1,7 9-219,1 3 0,4 3 217,-4 1 0,6 1 392,1 3 0,1 7 0,5 7 0</inkml:trace>
  <inkml:trace contextRef="#ctx0" brushRef="#br0" timeOffset="7">10062 7458 7971,'-4'-8'0,"0"1"443,0 4-9,4-2 791,0 5-1021,5 0 0,-3 5-151,2 3 1,1 2 79,-2 1 1,5 4-167,-4 1 1,0 4 85,-4-1 0,0 3-206,0 0 1,0 3 72,0 1 0,-2-5-219,-1 1 0,-3-1-146,-1 2 0,-2-6 224,5-2 0,-3 2-306,3-2 293,0 0 1,4-3 233,0-1 0,-5-4 0,-1-2 0</inkml:trace>
  <inkml:trace contextRef="#ctx0" brushRef="#br1" timeOffset="8">10324 6921 8219,'0'-8'-17,"0"1"0,0-1 29,0-3 0,0 3 116,0 1 111,0-1 567,0 2-245,0-5-226,0 10 60,0-4-6,0 5-219,0 5 0,2 5 48,2 6 0,-2 0-151,6-1 1,-5 4 61,5 8 1,-2-2-100,2 6 1,1-5-24,-5 5 0,3-6-105,-3 2 0,0 1 161,-4-2 0,4-3-132,0-4 1,-1-3 188,-3 3 1,0-5-68,0 1 1,0-6 64,0-2 1,0-3-6,0 4-448,0-6 287,0 3-3594,0-5 1960,-5 0 1682,-1 0 0,-5-5 0,-1-1 0</inkml:trace>
  <inkml:trace contextRef="#ctx0" brushRef="#br1" timeOffset="9">10530 6613 8267,'-5'-12'256,"4"5"709,-3-1-100,-2 5-7,4-2-235,-3 0-116,5 4 0,0-4-377,0 15 0,0 3 102,0 10 0,1 0 8,3-1 1,0 2-80,7 3 0,-2 1 78,7 2 0,1 2-197,2-5 0,3 3 115,1-3 0,-4 3-90,0-3 1,-1 9 73,1-2 1,-3 4-286,-4 0 0,-2-2-76,-3 2 0,-2 1-47,-5-1 0,0-1-43,0-7 0,-5 2 73,-2-5 1,0 3-19,0-3 1,-1-1 90,-3-3 1,-1-1-158,1-3 1,0 1 133,-1-5 1,4 4-28,1-3 0,1-1 82,-2-4 1,-1-3-69,5 0-66,-5-1 1,7 1-56,-6-1-658,6-4 207,-3 2 772,5-5 0,0-5 0,0-1 0</inkml:trace>
  <inkml:trace contextRef="#ctx0" brushRef="#br1" timeOffset="10">11021 6978 8052,'-4'-7'60,"1"-1"19,-6 0 0,7 1 188,-1-1 1,3 6-74,3-2-70,-1 2 305,3 2 0,0 0-96,2 0 0,4 4-172,0 0 0,0 5 15,1-1 1,-1 2 46,1 1 0,0-1-50,4-2 0,-4 2-57,3-2 0,2 1-7,-2-2 0,0 2-162,-3-5 0,4 3 23,3-3 0,-1 4 131,1-4 1,-4 1-152,4-1 1,-5-3 70,2 3 1,-4-2-88,0 2 1,-1-3 95,1 3 1,-5-3 72,1-1-2,-6 5-41,9-3 1,-10 4 4,3-2 1,-3-2-20,-1 6 1,-5 0-38,-3 3 0,-6 0 48,-1 1 1,-7 1-122,0 2 0,-3-1 100,-5 5 1,1-4-111,-2 4 1,2-5 24,3 1 1,5 2-13,-2-2 0,8-4-71,0-3 1,2 0 14,2 3-997,4-5 421,2 5 693,5-10 0,11 4 0,1-5 0</inkml:trace>
  <inkml:trace contextRef="#ctx0" brushRef="#br1" timeOffset="14">12437 6419 8125,'0'-7'383,"0"-3"308,0 9 168,0-9-281,-5 8-309,4-3 0,-4 7-31,5 1 0,0 4 16,0 4 0,5 1 112,3-1 1,2 5-92,1 3 0,2 3 15,2 1 0,-1 0-97,5 0 0,-1-1 46,1 1 0,2 0-101,-2 0 1,2 4 76,-2-1 1,2 5-117,-2-5 1,-2 6 116,-2-1 0,-2 2-362,-2 1 1,-3 4-113,-1 0 1,-4 0-91,1-4 0,-3 1 116,-1-1 0,0 0 71,0 0 1,0 1-59,0-1 1,0-1 109,0-3 1,-1 3-51,-3-2 0,-2-2 45,-6 1 1,1-4-15,-1 0 1,1-1 59,0-3 1,3-10 24</inkml:trace>
  <inkml:trace contextRef="#ctx0" brushRef="#br1" timeOffset="15">13088 7127 7861,'0'-7'895,"2"2"-71,1 5-118,-1 0-190,8 0-277,-4 0 1,2 0-613,-1 0 373,-4 0-669,2 0 625,-5 0 0,0 5 1,0 2-1</inkml:trace>
  <inkml:trace contextRef="#ctx0" brushRef="#br1" timeOffset="16">13671 6738 8099,'-7'-5'-1781,"2"3"2510,5-6-229,0 6 1,0-9-134,0 4 0,0 0-27,0 0 1,0 3-113,0-4 1,-1 1 44,-3-5 0,2 5-24,-6-1 0,4 2-186,-3-2 0,-2-1 71,-6 5 0,2 1-231,-2 3 0,-3 0-113,-1 0 0,-3 5 137,-1 2 1,4 5-35,0 3 0,2 3 30,-2 5 1,2-1-62,6 1 0,1 0 108,2 0 0,3 0-202,5 0 1,1-4 31,3 0 1,2-5 105,6 1 0,0-6 185,4-2 1,-2-4-111,5 1 1,-4-3 217,4-1 1,-1-1-73,1-3 0,1-2 82,-5-6 1,2 2-33,-2 2 0,-2-6 33,2 3 1,-4-3-31,-3 3 0,1-1 149,-5 1 1,-1-1-177,-3 1 1,0 0 13,0-1 0,0 5 91,0-1 36,0 5-392,0-2 1,0 7 66,0 1 0,0 5-23,0 7 1,0 3 47,0 5 1,0 0-161,0 0 0,2 4 7,1 4 1,-1 2-164,2 1 0,-3-3-79,-1-1 0,0-3 118,0 3 0,4-8 293,-1 1 0,2-8-143,-1 0 1,-2-2 238,1-2 0,-1-3 37,-2-1-160,5 1 0,-4 0-424,3-1 269,-3-4-931,-1 2-746,0-5 1849,0-5 0,5-2 0,1-4 0</inkml:trace>
  <inkml:trace contextRef="#ctx0" brushRef="#br1" timeOffset="17">13831 6955 8099,'0'-6'546,"0"-4"505,0 9-724,-5 6 0,3 6-91,-1 8 1,-3 3-293,3-3 0,-5 6-42,4 2 0,0-1-89,4-3 1,0 0 188,0 0 0,0-4-103,0 0 0,2-5-123,1 1 1,0-2 55,5-2 1,-1-3 106,5-1 0,-1-4-3,1 1 1,-1-3 343,0-1 0,5 0 4,-1 0 0,4-5 6,-4-3 0,5-6-42,-1-1 1,-1-1-64,1 0 0,-1-1 46,1-6 1,1 0-50,-4 0 1,-5 0-166,-3 1 0,-6-1 135,2 0 1,-4-1-308,-4-3 1,-7 3 2,-8-3 1,-3 3-4,-1 1 1,-5 4-117,-2 0 0,1 7 69,-2 0 0,2 2-33,-1 6 0,3 2 48,8 5 0,-1 4-280,4 4 0,2 1 88,7-1 1,2 6 378,5 2 0,-5 2 0,-2 2 0</inkml:trace>
  <inkml:trace contextRef="#ctx0" brushRef="#br1" timeOffset="18">14482 6693 8024,'0'-7'1487,"0"2"-1007,0 5 1,0 5-154,0 3 1,-4 3-131,0 5 0,-4 1-84,5 6 0,-2 5 75,1 3 0,-3 2-247,-4 1 0,-4 0 119,0 0 0,-5 4-417,5 0 0,-5 4 222,1-4 0,-1-1-124,1-6 1,2-3 6,6-6 1,-1 0 29,1-3 1,3 1 336,1-4-160,4-1 0,-2-4 184,5 1 1,0-5-101,0 1-425,0-6 278,0 3-116,0-5 0,5-10 0,1-2 0</inkml:trace>
  <inkml:trace contextRef="#ctx0" brushRef="#br1" timeOffset="19">14265 6658 8197,'-4'-11'583,"0"0"-377,0-1 0,4 4 103,0 1 527,0 4-275,0-2-792,5 10 1,-3 3 182,1 7 0,0-2-821,1 2 0,-3 3 869,3 1 0,2 2 0,1 2 0</inkml:trace>
  <inkml:trace contextRef="#ctx0" brushRef="#br1" timeOffset="20">14447 7287 7974,'-6'0'2009,"1"0"0,6 0-1071,3 0-596,-3 0 0,9 0-60,-2 0 0,-2 0-270,2 0 0,-4 0 193,3 0-2236,1 0 1251,3 0 780,-4 0 0,8 0 0,-2 0 0</inkml:trace>
  <inkml:trace contextRef="#ctx0" brushRef="#br1" timeOffset="21">15064 6795 8187,'0'-6'-174,"0"-4"1142,0 9 31,0-4-377,0-1-140,0 5-116,0 6 1,4 8-107,0 10 1,3 0 0,-3 0 0,4 4-16,-4 4 0,3-2 16,-3 2 0,0-2-1,-4 1 1,0 2-16,0-5 1,-1-1 14,-3-3 1,2-1-1,-1-3 1,1-2-16,2-1 1,0-4-1903,0 4 1,0-8 1350,0 0 339,0-5-872,0 7 336,0-9-1173,0 4 22,0-5 1654,0-5 0,0-1 0,0-6 0</inkml:trace>
  <inkml:trace contextRef="#ctx0" brushRef="#br1" timeOffset="22">14904 7001 8041,'-5'-6'1290,"4"1"-989,-4 5 0,6 0 41,3 0 0,2 0-74,6 0 0,-3 0 67,2 0 0,-1 0-104,9 0 0,0 0 83,4 0 0,1 0-53,3 0 0,2-6-29,5-1 0,-3 1-64,-1-2 1,-3 0 90,3-3 1,-4-1-205,0 1 0,-5 3 39,-2 1 0,-7 3-403,0-4 0,-5 6 197,-3-2 1,-4 3-1601,0 1 964,-10 0 748,-3 5 0,-13 1 0,2 6 0</inkml:trace>
  <inkml:trace contextRef="#ctx0" brushRef="#br1" timeOffset="23">15784 6521 8170,'0'-7'179,"0"-1"118,-5 6 0,2-4 215,-5 6 98,6-5-93,-3 4-277,5-4-123,0 5 0,0 5 48,0 3 0,0 3-37,0 4 1,0 8 63,0 8 1,-4 2-152,0 1 1,0 1 61,4 4 1,-3-3-170,-1 6 1,0-4 124,4 4 0,0-1-121,0 1 1,0 1 46,0-5 1,1 0-36,3-4 1,-1-1-70,4-2 1,-3-3 47,4-6 1,-5 0-41,5-3 1,-4-2 83,3-6 1,-3 0-176,4 1 136,-6-1-488,9 1-144,-10-6-223,4-1 420,-5-5 1,-4-1-12,0-3 512,-5-2 0,3-11 0,-5-1 0</inkml:trace>
  <inkml:trace contextRef="#ctx0" brushRef="#br1" timeOffset="24">15601 6613 8262,'1'-12'0,"3"1"0,-1-1 177,4 1 1,-3 0 106,4-1 1,-1 2-272,5 2 0,3 0 153,0 4 0,0-4 102,-3 4 1,4-3-211,3 3 1,-1 0 133,1 4 0,0 0-54,4 0 1,1 0 45,3 0 1,-3 0-169,2 0 0,-1 5 103,-3 3 1,-3 2-181,0 1 0,-6 5-25,-1-1 1,-2 5-41,-6-1 0,-2 6 24,-6 2 0,-3 4 133,-9-5 0,-3 6-7,-7-2 0,-3-2-22,-6-1 1,2 1 32,3-1 0,-2-2-89,5-6 1,5-3-1,3-4 0,6-1-205,1 1-452,1-6 6,10-1 1,1-6 93,7-3 611,9-2 0,1-6 0,6 1 0</inkml:trace>
  <inkml:trace contextRef="#ctx0" brushRef="#br1" timeOffset="25">16446 6350 8127,'0'-11'-182,"0"-1"580,0 6 1,0-1 346,0 4-445,0 1 1,-5-1-64,-3 6 0,-2 4 2,-1 4 1,-1 4 25,1 1 1,-4 4-12,-1-1 0,-4 8-98,1 3 1,-6 8 43,-2 4 0,4 2-119,4 2 1,0 4-340,-4-1 0,6 4 294,1-3-1,5-1-194,3-3 0,-1 0 99,6-1 1,-1 1-211,4 0 1,4-7 134,-1-5 1,6-1-20,-1-6 1,3 3 49,5-3 0,-4-1 14,4-7 0,0 2 77,-1-2 1,2-1 175,-2 1 1,-2-5-138,2 1 0,-6-2-56,-2-2 0,1 1 140,3-1 1,0 1 56,-4-1-124,3 0 1,-7 1-31,4-1 16,-4-4-232,2 3 1,-4-9-38,3 3-1000,-3-3 640,5-1 600,-6 0 0,0-5 0,0-1 0</inkml:trace>
  <inkml:trace contextRef="#ctx0" brushRef="#br1" timeOffset="26">16595 6773 8043,'0'-12'134,"-4"5"260,0-1 90,0 5-187,4-2 1,0 7 46,0 1 0,0 5-228,0 7 1,0 4 143,0 8 0,0 0-128,0 7 1,0-2 98,0 6 0,0 1-224,0-1 1,0 1-133,0-1 1,0-6-47,0 2 1,0-7 53,0 0 0,0-7-94,0-1 1,0-5-319,0 1 1,0-6-94,0-1-178,0-6 133,0 3 409,0-5 0,5-10 0,2-2 1</inkml:trace>
  <inkml:trace contextRef="#ctx0" brushRef="#br1" timeOffset="27">16549 6910 8043,'0'-18'252,"0"3"0,0 6 444,0 1-451,0 6 1,1-3 93,3 5 1,2 1-59,6 3 1,-1 2-75,1 5 0,3 6-17,0 2 1,4 4-67,-4 3 0,4 2-277,-4 3 0,6 0 169,-2-4 1,-1 2-362,1-6 1,-5 1 225,1-9 0,-2 1-15,-2-5 1,0 1 110,1-1 1,-1-5 159,1-2 0,-5-3-37,1-1 0,-4 0 185,3 0 442,-4 0-462,2 0 0,-5-5 50,0-2 0,0-3 95,0-2 1,0-3-50,0 0 1,0-6-82,0 2 0,-1-3-168,-3-5 0,3 1 17,-3-4 0,1 0-95,-1-5 0,3-1-3,-3 1 1,3-5-261,1 5 1,0 0-303,0 4 0,0 0 241,0 4 0,0 2-259,0 6 0,0 2-190,0 6 27,5-1 1,0 5 21,3-1 0,-2 5-134,-2 0 0,-2 3 824,6 3 0,0 9 0,3 6 0</inkml:trace>
  <inkml:trace contextRef="#ctx0" brushRef="#br1" timeOffset="28">17154 6921 8181,'0'-8'0,"0"1"36,0 4 0,0-3 388,0 2 127,0 3-4,0-4-57,-5 5-330,-1 0 0,-6 4 100,1-1 0,-4 6-183,-1-1 0,1 6 26,4 1 0,-1 2-105,1-2 0,0 3 25,-1 4 0,4 5-158,1 0 1,4-1-74,0-3 0,3 0 111,3 0 1,7-2-104,6-2 0,0 2 43,-1-6 1,3-1 42,5-6 0,-4 0 126,0-4 0,-1 0 1,1-4 1,2-1 228,-1-3 1,1 1-85,2-4 1,-2-5 37,-1-3 1,-4-1-77,-5 0 1,0 4-130,-4-3 0,-2-2 110,-5 2 1,-1-5-146,-3 1 0,-6 1-31,-5-1 1,-2 1-242,2-1 1,-3-1-238,-4 4 0,0-1 240,3 5 0,-1-1-213,4 10 1,1-5-265,4 4 790,-1 0 0,1 4 0,-1 0 0</inkml:trace>
  <inkml:trace contextRef="#ctx0" brushRef="#br1" timeOffset="29">17417 6944 7676,'0'-6'-61,"0"2"387,0 8 1,0 2 178,0 5 1,1 2-103,3 2 1,-2 3-286,6 5 0,-5 0 103,0 0 1,0-1-250,1 1 1,-3-1-12,3-3 1,-2 1-86,2-5 1,-3 1 16,3-5 225,-2 0-177,-2 1 3,0-6 403,0-1-203,0-5 41,-6-5 0,4-1-46,-6-6 1,6 1 91,-2 0 0,1-2-84,0-2 1,1 1 22,-1-5 1,1 0-142,2-4 0,2 0 96,1 0 1,0 0-330,4 0 1,1 2 121,4 2 0,-1 2-274,0 6 1,2-1 19,2 1 1,-2 5-137,2 2 0,-2 3-58,-2 1 0,1 0-1041,-1 0 1571,-5 5 0,10 6 0,-4 7 0</inkml:trace>
  <inkml:trace contextRef="#ctx0" brushRef="#br1" timeOffset="30">17702 7024 7959,'7'-5'-169,"-2"3"642,-5-3 181,0 5-432,0 5 1,0 6-63,0 4 0,0 0 39,0-3 1,0-1-90,0 0 1,0 5-138,0-1 0,0 0 66,0-4 1,1 1-240,3-1 155,-3 1-21,4-1 0,-4-1 132,3-2-198,-2-3 189,3-5 467,-5 0-282,0-5 0,0-1-100,0-6 0,0 1 80,0-1 1,0 0-112,0-4 0,0 2 17,0-5 0,0 0-47,0-3 1,0 0-105,0 3 0,3 1-82,1 3 0,1 2 56,-1-2 0,-3 6-216,3 1 181,3 6-102,-6-3 1,8 6 41,-6 3 1,3 2-2,-3 6 1,-1 3 41,1 0 1,3 2-87,-3-2 1,5-2-60,-4 2 0,3-2 78,-3-2 0,4-3 230,-4-1 0,4-4-121,0 1 1,-2-3 156,2-1 0,0 0 25,3 0 0,-3-1-99,-1-3 1,1 1 31,3-4 1,1-1 132,-1-3 1,1-1-38,-1 1 0,-3-1-95,-1 1 0,1-1-27,3 1 0,-1-2 82,-2-2-132,2 2 1,-5-3 62,3 4 0,1 5 159,-5-1-167,4 6-21,-6-3 0,3 10 1,-5 2 0,0 3 19,0 2 0,0 4-94,0 3 1,0-1 91,0 1 0,0 0-317,0 4 1,0 0 88,0 0 0,0-5-286,0-3 0,0-3-343,0 0 37,5-1 790,1 1 0,6-6 0,-1-1 0</inkml:trace>
  <inkml:trace contextRef="#ctx0" brushRef="#br1" timeOffset="31">18353 7024 7905,'0'-12'0,"5"-3"479,3 0 1,-2-2-171,2 2 1,-5 3-355,0-4 0,-1 4 422,-2 0 1,0 1-82,0-1 1,-2 1-212,-1 0 0,0 3 95,-5 0 1,1 6-224,-5-2 1,0 4 77,-4 4 0,2 2-92,-5 6 0,4 0-40,-4 3 1,5 3 117,-1 5 0,2 1-101,2 3 1,3-3 68,1 3 1,4-3-75,-1-1 1,3-4 101,1 0 1,5-5-222,3 1 0,2-4 60,1-3 1,1 1-4,-1-6 1,2 1 137,2-4 1,-2 0-8,2 0 1,-2-1 49,-2-3-85,6-2 1,-5-6 198,3 1 0,-6 1-83,-1 2 1,-2-2 87,2 3 1,-3-4-69,-5 0 1,4 3 126,0 1-168,-1-1 6,-3 2-354,0 1 264,0 5 0,0 5-65,0 2 0,0 4 95,0 0 0,-3 4-14,-1 0 1,0 4-18,4-3 1,0 4-11,0-1 0,0-3-152,0 0 0,4 0-232,0-1 1,3-3 0,-3-5 1,5-3 120,-1 4 0,-2-6-474,2 2 787,-1-2 0,10-8 0,0 0 0</inkml:trace>
  <inkml:trace contextRef="#ctx0" brushRef="#br1" timeOffset="32">18605 6556 7972,'6'-12'-730,"-2"1"1075,-3-1 258,-1 6 1,1 1 45,3 5-339,-3 5 1,4 4 36,-5 10 1,0 2-83,0 14 1,4-2 3,0 9 1,4-4-47,-5 4 1,3-1-196,-3 5 0,-1-4 106,1 0 1,-1-5-100,-2 1 1,0-7-77,0 0 1,0-6-136,0 2 0,0-4 25,0-4 0,4-1 53,-1-3 1,1-3 4,-4 4 0,0-7 74,0-2 1,1 0-656,3 0 211,-3 3-1221,5-8 1684,-6 3 0,0 0 0,0 1 0</inkml:trace>
  <inkml:trace contextRef="#ctx0" brushRef="#br1" timeOffset="33">19084 6384 9102,'-6'5'592,"-4"2"-217,2 4 1,-3 2-109,-4 2 1,2 4-47,-2 8 1,-2 2-27,2 5 1,0 0 57,3 1 0,1 4-117,-1 3 1,1 1 99,0-1 0,3 2-194,0-2 0,4-2 86,-3-2 1,4 1-275,0-1 1,1 0 12,2-4 0,0-3 6,0-1 1,5-4-24,3 0 1,2-2 99,2-1 1,-5-1-96,1-3 0,-1 1 117,5-5 1,-1 2-103,1-2 1,-1-2 65,0 2 0,0-6 2,-4-1 1,2-5 44,-5 5 0,1-4-13,-1 3-473,-3-4 137,4 2-965,-5-5 763,0 0 1,5-10 0,2-3 0</inkml:trace>
  <inkml:trace contextRef="#ctx0" brushRef="#br1" timeOffset="34">19164 6784 8070,'0'-19'412,"0"0"1,0 4 188,0-4-487,5 5 556,-3-3 230,8 11-681,-9 1 0,8 7 43,-5 6 1,5 6-77,-2 13 1,0 2 46,0 5 1,-4 2-134,0 2 0,3-2-20,-3 6 0,1-1-95,-4 1 1,0 0 96,0-8 0,1 1-105,3-8 0,-2 0-300,1-4 0,-1-4 184,-2 0 0,1-9-1051,3 1 483,-3-2-1663,4 3 2370,0-6 0,1-1 0,6-5 0</inkml:trace>
  <inkml:trace contextRef="#ctx0" brushRef="#br1" timeOffset="35">19450 7195 8014,'6'0'696,"4"0"0,-7 4-343,4 0 1,-4 5-126,1-2 0,1 5-104,-1 3 1,-1-1-49,-3 5 1,0 0-180,0 4 1,0-4-1,0 0 1,-1-1 123,-3 1 0,2 1-340,-6-5 0,4 0 150,-3-3 1,4-1-434,-1 1 1,-1-5 19,2 1 582,-1-6 0,4 9 0,0-5 0</inkml:trace>
  <inkml:trace contextRef="#ctx0" brushRef="#br1" timeOffset="36">19735 6693 7890,'0'-12'3,"0"1"103,0-1 88,5 1 1,-3 3 228,1 1 126,4 4-136,-6-2 1,4 6-141,-5 3 1,0 4-2,0 7 0,0 2-58,0 2 0,0 6 3,0-2 1,1 7-130,3 1 0,-3 2 113,3 1 1,-2 0-45,-2 0 0,0-1-50,0-2 0,0 1-190,0-6 0,0 1-126,0-4 1,0-2 149,0-2 0,0 2-203,0-6 197,0 0-261,0-3 60,0-1-1389,0-5 299,0 4 1356,0-8 0,-6 3 0,0-5 0</inkml:trace>
  <inkml:trace contextRef="#ctx0" brushRef="#br1" timeOffset="37">19998 6384 7937,'-5'-6'782,"4"1"-249,-4 5 6,5 0 199,-6 0-462,5 5 0,-4 3-1,5 7 1,1-1-47,3 5 0,-1 0 42,4 4 0,1 1-20,3 2 0,0 0-29,-4 4 1,3-3-168,-2 3 1,2 1 144,1 3 1,-3 0-293,0 1 0,-2 3 78,2 0 1,1 5-83,-6-1 1,1-2 21,-4 2 0,0-5-125,0 1 1,0-2-22,0-2 0,-1-1 125,-3-3 0,3 0-120,-3-4 0,-1-2 84,1 3 0,-1-7-28,1-1 1,2-4 60,-6 5 0,4-7-28,-3 3 0,3-4 24,-4 0 0,4-2-197,-3-2 1,3 0-28,-4-4 1,5 0-346,-5-4-536,5 0 456,-2 0 1,5-1 750,0-3 0,0 3 0,0-4 0</inkml:trace>
  <inkml:trace contextRef="#ctx0" brushRef="#br1" timeOffset="38">20706 6773 7923,'6'-12'891,"-1"6"224,-5 1-119,0 5-834,-5 0 0,-1 1 29,-5 3 0,-2 7-93,-2 8 0,-3 3 95,-5 1 0,0 0-272,0-1 1,-2 1 61,2 0 0,-2-1-107,6-3 1,-2 1 13,2-5 0,3 2-15,5-2 1,-1-4 275,1 1 1,-1-1-89,1-3 193,-1-3-141,1 5-38,5-4 1,1 2 0,5 0 0,0-5 15,0 5 0,5-4 19,2 3 1,7 0 65,1 0-102,6 4 0,-5-9 28,3 6 0,3-5 14,-3 5 1,-1-5 0,-1 2 0,0-1 0,-2-1 356,2 0-381,-5-2 0,1-1-131,-5 0-2750,-6 5 2629,8-4 91,-8 5-4780,3-6 4847,-5 0 0,0 5 0,0 1 0</inkml:trace>
  <inkml:trace contextRef="#ctx0" brushRef="#br1" timeOffset="42">21643 6213 7968,'0'-6'1377,"0"1"780,0 5-1899,5 0 0,-3 6 14,6 5 1,-1 2 48,5 6 1,3 0-99,0 4 1,6 4 2,-2-1 0,2 6 11,2-2 1,0 3-35,0 2 0,0 4 48,-1 3 1,1 0-199,0 3 0,-1-5-277,-3 5 1,-3-1-9,-4 1 1,-2 1-284,-3 0 0,-2-5 291,-5 1 1,0-1-122,0 1 1,-1-3 71,-3-5 1,2 1 59,-6-1 1,2-5 6,-2-2 1,-2-3 254,2-1 0,0-2-41,0-2 0,-2 2 59,2-6 1,-1 0 162,2-3 0,-3-1-273,2 0 1,2 0-56,-2-4 70,0 3 0,1-7-223,-1 4 155,6-4-674,-3 2-189,5-5 662,0 0 0,5-5 0,1-1 0</inkml:trace>
  <inkml:trace contextRef="#ctx0" brushRef="#br1" timeOffset="43">22419 6910 7936,'0'-12'1402,"0"1"0,1 4-566,3 4-268,-2-4 553,3 6-742,-5-4 1,0 6-112,0 3 1,0-1-779,0 4 1,3-3 308,1 4-2548,0-6 2749,-4 8 0,0-3 0,0 4 0</inkml:trace>
  <inkml:trace contextRef="#ctx0" brushRef="#br1" timeOffset="44">22853 6533 7936,'0'-12'-29,"0"1"1,4-1 50,0 1 455,5 0 97,-8-1 23,9 1 258,-9 4-586,4 2 1,-5 16 13,0 4 1,0 10-83,0 6-36,0 7 1,0 2-138,0 6 1,0 0 103,0-1 1,-3 0-238,-1-3 1,0 1 86,4-5 1,0 0-259,0-4 1,0-1 138,0-2 0,0-1 11,0-7 1,4 1-31,0-9 0,-1 4-61,-3-4-496,5 1 224,-3-5-988,3 1 1477,-5-6 0,5-1 0,1-5 0</inkml:trace>
  <inkml:trace contextRef="#ctx0" brushRef="#br1" timeOffset="45">23070 6738 7936,'1'-10'0,"3"3"518,-3-4 1,6 10-109,-3-3 1,-3 4-25,3 4 1,-3 2-167,-1 6 0,0 4-91,0 3 1,-1 7 60,-3 0 0,3 10-14,-3-2 1,3 3-250,1-3 0,0-3 103,0-1 0,5-4-452,2 0 0,3-3 226,2-4 0,-1-2-34,1-6 0,4-5 67,3-2 0,0-3 154,4-1 0,-3-1-26,7-3 0,-3-2 29,-1-5 0,0-2 29,0-2 0,-4 2-50,0-2 1,-5-3 239,1-1 1,-4-3-26,-3 0 0,-3-1 70,-5 0 1,0-5-103,0-2 1,-5-2-40,-3 1 0,-3-2-61,-4 3 1,-3-2-99,-5 2 1,-5 3-60,-2 8 0,-3 8 50,-2 7 0,-3 3-443,0 1 0,2 6 205,5 5 0,4 6-1122,8 6 1411,3 5 0,4 1 0,1 5 0</inkml:trace>
  <inkml:trace contextRef="#ctx0" brushRef="#br1" timeOffset="46">24007 6476 7936,'0'-8'51,"0"0"352,0 6 245,0-3-393,-5 5 0,-2 6 192,-4 6 0,-1 0-170,1 7 0,2 2-120,-2 5 1,2 2-128,-6 3 0,1 5 59,-2-1 1,2 7-260,-5-1 1,0 3 139,-3-3 0,0 3-130,3-6 0,-3 0 15,3-4 1,3-1-96,1-3 1,2-2 121,1-5 1,2-4 124,3 0 0,-3-5 58,2 1 0,2-6-42,-2-1-115,5 0 1,-3-2 120,2-2-446,3-3-520,-4-1 937,5 0 0,0-5 0,0-1 0</inkml:trace>
  <inkml:trace contextRef="#ctx0" brushRef="#br1" timeOffset="47">23675 6510 7936,'0'-12'116,"0"5"144,0-1 473,0 1 12,0 0-244,6 2-454,-5 5 0,8 5 83,-6 3 0,3 2-727,-3 1 1,-1 5 143,1-1 453,4 0 0,-6 2 0,4 0 0</inkml:trace>
  <inkml:trace contextRef="#ctx0" brushRef="#br1" timeOffset="48">23927 7161 7936,'0'6'849,"1"3"-466,3-5 0,-3 1 1115,3-1-240,-3-3 118,-1 9-567,0-9 0,-1 8-327,-3-5 1,3 1-741,-3-1 310,3-3-1086,1 4 0,0-3-1139,0 1 2173,0-1 0,-5 3 0,-2-5 0</inkml:trace>
  <inkml:trace contextRef="#ctx0" brushRef="#br2" timeOffset="49">5254 8212 16915,'0'-7'-1331,"-5"-3"0,3 8 521,-2-6 615,-2 5 683,5-2-161,-4 5 845,5 0-895,0-5 0,5 4 177,2-3 0,9-1 217,3 1 1,9-1 31,6 1 1,1 3-168,7-3 0,0 3-109,4 1 1,-4 0-114,0 0 0,-4 4-307,4 0 1,1-1-53,6-3 0,10 0-360,-26 0 1,2 0-1,2 0 1,0 0 244,2 1 1,2-2 0,-2-1-1,2-2-76,2-1 0,1-1 0,-3 1 0,-1 1 88,7-4 1,2 1-1,0 2 1,1-1-1125,1-1 1,0-1 1081,-1-1 1,1 0-1,1 3 1,1 0 91,-2-2 1,1 1-1,0 0 1,1 1-231,-1 0 1,-1 0-1,-2 1 1,-1-1 23,0 0 1,0 1 180,-4 1 0,-1 1 95,3-2 0,-2 0 0,-3 4 0,-2 1-34,1-2 0,0 0-18,-2 1 1,-1 1 81,27 0 1,-2 1-3,-5 3 1,-1 1-3,-3 3 0,-2 2 225,-6-3 0,-1 3-287,1 2 1,-2-5 53,7 1 0,-4-4-21,-5 4-7,4-1 33,-10-1 1,5 3-56,-6-5 134,-5 5-78,-1-8 353,-5 9 420,0-3 1,-2 0-853,-2 1 1,-2-4 533,-6 3 0,1 1-529,-1 3 1,1 0 285,-1-4 1,0 3-464,1-2 295,-1 2 0,1 2 0,-1-1-179,0 0 1,-3-3 68,0 0 0,-2-5 53,2 5-199,2-5 371,-9 7-208,4-9 197,-5 4-48,-5-5 0,3-1-22,-6-3 0,5-2 143,0-6 1,3 1-163,3-1 1,8 0 80,4-3 1,6 1-80,2-5 1,1-1 82,7-2 1,-2 4-67,1 3 0,2 2-239,-5 2 0,5-1 311,-2 1 0,3 4 5,1 4 1,3 0-97,5-1 0,-3 3-90,3-3 1,15-2-49,-3-2-738,-22 6 0,1-1 748,26-7 0,-26 7 1,1 0 18,-2-3 1,1 0 0,2 1 0,1 0 5,0 1 1,0 0 57,1-1 1,-1 0-1,27 3 1,-1-5-8,0 2 0,-3 2-346,2 3 0,3 0 302,-29 0 0,-1 0-82,29-6 20,-24 6 0,0-1 0,-6-2 0,0 0-110,4 1 0,2 0 0,1 1 0,0-1 82,2-1 1,0-1 0,-3 0 0,0 0-48,-2-1 0,-1-1 0,-2 2 1,0 0 94,-1 0 1,-1 1 0,30-4-246,-5 0 1,0-2 693,0 5-228,0-5-69,-5 3 1,-1-4 187,-5 2 60,0-2-148,-1 3 0,6-4 15,2 0 0,-1-1-192,2 1 1,-5-1-317,4 1 1,-4 3 179,0 1 1,-3 4-209,-4-1 1,-3 2 327,-5-2 1,-4 3-89,-4-3 1,1 3 1857,-4 1-1567,2 0 329,-7 0 0,1 0-329,0 0 1,-5-4 88,1 0 0,-1-4-206,1 5 1,-6-2-296,3 1 0,-4 2 19,4-1-351,-6 1 277,-1-3-194,-5 4-383,0-4 1,-2 6 857,-6 3 0,-5 2 0,-9 6 1</inkml:trace>
  <inkml:trace contextRef="#ctx0" brushRef="#br2" timeOffset="50">15852 7721 14090,'-5'-8'-3050,"-3"0"1673,3 6 1230,0-3 332,5 10 0,2-4-511,1 3 610,4-3 1,11-1 0,4 0-81,8 0-186,8-5 117,2 4 0,16-9 75,5 2 1,-25 3-1,0 1-202,4 0 1,0 0 0,4 0 0,1 0 0,3 1 0,1 1 73,-1-2 1,1 1-945,1 2 0,-1 0 934,2-5 1,1 1-1,0 4 1,0 1 0,1-2-1,1 0-8,0 2 1,2-1-81,3-1 0,0-1 0,0 2 1,0 0-1,3-2 0,0-1 43,2 1 1,-1 1-108,1 0 1,0 0 0,1 2 0,0 0 9,0 0 1,-1 0-40,1 0 0,0 0 1,-3 0-1,0 0 0,-1 0 1,0 0-1,-3 0 0,-1 0 53,-2 0 0,-2 0 0,-4 2 0,-2 0 0,-7 0 0,-2 1 0,-3 0 0,-1 1 1,23 3-724,-10-1 710,-12 5 0,-7-5 0,-6 4 228,-3-2-301,-3 2 0,-4-4 447,-1 6-364,1-6 0,-5 3 1211,1-5 0,-4 5-1142,3-2 310,1-2 0,-1 5 0,1-2-448,1 2 145,-4 2 1,4-1-1,-5 0-116,-2 1 107,0-6 1,1 4-1,1-2-74,-1 2 69,-2 2 3,-1-6-26,0-1 133,0-5 6,0 5 86,0-4 0,1 4 0,3-5 51,4 0-119,2-5 0,2 3-63,4-6 0,1 1 0,6-5-45,0 1 44,0-1 0,1 5 0,3-1-100,3-1 89,3 4 0,10-1 1,4 3 9,4-1-160,7 1-205,6 3 1,-27 0 0,1 1 330,1 1 0,2 0-1116,1-2 1,1 1 1093,2 1 0,1 1 0,0-1 0,-1 0-22,1 0 1,0 0-1,0 0 1,-1-1-40,1 0 1,0-2 0,-3 2 0,0-2 0,-1 1 0,0-1 0,-2 0 0,0 0-1,-1-2 1,0 1 81,1-1 0,0-1-4,-1 1 0,0-1-35,3-2 0,1 0 1,-7 1-1,-1-1 0,0 0 1,-1 0 1,2 0 1,0 1-3,-2 2 1,0 0 0,1-2 0,-1-1 0,26-1 71,-1-3-64,-2 3 0,-5-3 0,-3 3 0,-2-2 313,-1 1-151,-5-2 0,-2 9-235,-5-3 113,1 3-102,-11 1 1,1-2 38,-10-2-284,1 3 977,-10-4-1735,4 5 2148,-9 0-1659,4 0 1,-20 10 0,-4 3 0</inkml:trace>
  <inkml:trace contextRef="#ctx0" brushRef="#br3" timeOffset="51">8120 8931 8146,'-5'-11'-218,"3"3"-217,-6 0 326,5 6 0,-3-8 618,2 2 1,2 2 9,-6-2 0,6 4-166,-2-3 0,3 3-268,1-4 0,0 1 114,0-5 0,0 1-189,0-1 0,3 1-41,1 0 0,9-2 168,-2-2 1,3 1-164,-2-5 0,0 5 1,2-1 114,2 2 0,-1 3-111,-4 2 0,1 2 91,-1 2 1,0 4-40,1 0 1,-5 5-34,1 6 0,0 2 54,3 2 1,1 2-124,-1 2 1,4 1 68,0-5 1,2 4-165,-2-3 1,-1 3 83,5-4 0,-4-1 50,4-6 1,-3 2 17,3-3 0,-5-2 4,1-1 0,1-3-10,0-1 0,-1 0 10,-4 0 0,-3 0 19,-1 0 1,1-5 13,3-2 0,0-1 179,-4-3-88,3 2 0,-7-8 41,5 6 0,-5-2-75,5-2 1,-5 1-158,0-5 0,2 1 128,-1-1 0,0 3-539,-4 4 1,0 1-248,0-1 340,0 6 0,-4 2-346,0 8 0,1 2 742,3 6 0,-5 4 0,-2 2 0</inkml:trace>
  <inkml:trace contextRef="#ctx0" brushRef="#br3" timeOffset="52">8234 9274 8235,'-15'-2'0,"0"-1"0,0-2 225,3-3 1,1 3 39,-1 5 1,5-4 640,-1 0-176,1-5-433,-5 3 0,6-5-3,2-1 1,3 5-30,1-1 1,5 2-111,3-2 0,2-1 95,1 5 0,0-3-215,1 3 0,1 0 155,2 4 1,-2-4-292,2 0 1,-3 1-94,0 3 0,-1 0 1,1 0 135,-1 0 0,2 3-329,2 1 187,-2 5 17,3-8 1,-4 10 81,-1-4 0,-3 2-17,-1-1 1,1 2-23,3-3 1,-4 4 72,-4 0 0,4-1-7,0-2 1,0 2 54,0-2 1,1-2 21,3 2 0,1-6 163,-1 2-202,1-3 0,0-1 74,4 0 1,-4-1-59,4-3 1,-4-2 175,0-6 1,-1 1-91,0-1 1,0 1 42,-4 0 1,2-1-70,-5 1 1,0-1-944,-4 1-1329,0 0 1080,0-1 1152,0 6 0,5-4 0,1 3 0</inkml:trace>
  <inkml:trace contextRef="#ctx0" brushRef="#br3" timeOffset="53">9160 8817 8100,'-8'-1'-600,"0"-3"845,1 3 192,0-10 160,-3 10-53,4-4 0,-2 5-201,1 0 0,3 0-40,-4 0 1,4 1-15,-3 3 1,-1 6-17,-3 6 0,-1 4-101,1-1-117,-6 2 1,5 7-112,-4 3 1,1 1 105,4-2 0,-2 2-175,9-6 1,1 5 44,3-5 0,1 1-3,3-4 1,3-5-13,8-3 1,3-2-133,5-2 0,1-1 161,3-2 0,2-3 43,5-5 0,1-3 122,-1-4 0,0-1-76,0-7 1,-3-3 134,-1-1 0,-3-2-88,3-2 0,-4-1 102,0-3 1,-7 3-92,-3-3 0,-4-1 16,0 2 0,-6-5-153,-2 5 0,-5-5 81,-7 4 0,-6-3-188,-13 3 1,-2 2 59,-5 6 1,-9 7-171,-3 9 0,-1 4-34,5 7 1,-1 4-500,5 11 0,6 0 806,10 0 0,-3 2 0,10 3 0,6 3 0,5-1 0</inkml:trace>
  <inkml:trace contextRef="#ctx0" brushRef="#br3" timeOffset="54">18536 8634 7977,'-8'-4'-1042,"1"1"1178,4-6 1,-6 6 697,6-4-526,-1-1 1,0-4 140,0 1 0,0 0-123,4-1 0,0 0-66,0-4 1,0 4-30,0-4 1,5 0 161,3 1-299,7-1 0,-1 5 1,5 0 185,2-1 1,0-2-148,2 3-77,0-3 1,-2 11-124,-2-4 1,3 4 0,-4-1 57,0 3 1,-2 2-148,-5 3 1,0 2 34,-4 6 1,3-1-308,-2 1 212,2-1 1,2 1 119,-1-1 1,0 2-29,1 2 0,-1-6 87,1 2 0,3-2-5,0 3 0,4-2 10,-4-3 0,6-2 18,-2-5 0,-1 0 18,1 0 1,-2 0 179,2 0 0,2-3-135,-6-1 0,0-5-3,-3 1 0,-1-3 101,0-4 0,1 2-134,-1-2 1,-4 2 37,-4 2-113,4-1 1,-6 1-422,3-1 153,-3 6 0,-2-3-534,-3 5 0,-1 2-320,-3 6 840,-2 2 0,4 9 344,-6 0 0,-4 6 0,-2-4 0</inkml:trace>
  <inkml:trace contextRef="#ctx0" brushRef="#br3" timeOffset="55">18707 8885 8017,'-7'-10'27,"-1"3"1,6-3 96,-2 2 1,1 2 378,-1-2-17,3 0 0,-8-3-133,6-1 1,-1 5-61,4-1 1,0 4 154,0-3-249,0-1 1,4 1-103,-1-1 0,6 4 87,-1-3 1,-2 4-206,2-1 0,-1-1 103,5 1-57,-1-5 0,1 8 13,-1-3 1,4 3-121,1 1 1,0 0 8,-1 0 1,-2 0-29,2 0 1,-2 1-111,-2 3 0,1 1 151,-1 3 1,1 1 62,-1-5 0,0 3-14,1-3 0,-5 5 172,1-2-163,0-1 0,3 2 7,0-4 1,2 0-7,2-4 1,-1 0 21,5 0 0,-1 0-122,1 0 0,1-4 109,-4 0 1,0-4-117,-1 0 1,-6-1 70,3 1-30,-3-2 0,-3 4 2,-2-5 1,-3 3-75,-1 0-210,0 6-425,0-8-917,0 8 1691,0-3 0,-5 10 0,-1 2 0</inkml:trace>
  <inkml:trace contextRef="#ctx0" brushRef="#br3" timeOffset="56">19792 8371 8015,'0'-11'0,"0"0"-366,0-1 0,0 1 124,0-1 0,-1 1 678,-3 0-252,-2-1 0,-2 1 7,1-1 0,-1 1 140,-3-1 0,-1 5 262,1-1-468,-1 1 0,1 0 35,0 3 16,-1 3-202,6 1 0,-4 0 0,2 1 99,-2 3 0,-5 3-6,-1 4 0,0 2 31,1 2 1,-2 7-188,-2 4 1,-1 5-157,5-5 1,1 2 141,6-1 0,-1-2 1,5 4-198,2-1-1,1-6 218,1-1 63,0-8-25,5 4 1,5-10 0,6 0 95,2-2 78,-4-2-172,8-3 0,-6 0 130,3 0 1,1-5 85,-4-2 0,3-3-49,-4-2-65,0 1-12,-3-1 1,-1 0 79,0-4-185,1 4 1,-5-6 0,0 4 139,-2-1-47,4 0 20,-8 8 256,4-3-284,-5 4 1,0 1 178,0 5-181,-5 10 0,2 5 24,-4 8 13,4-3 1,-2 13-65,5-2 0,-1 2-144,-3 1 1,3-4 110,-3 1 1,3-5-172,1 5 1,4-6-148,-1 2 325,1-3 0,0-2-149,0-3 136,5 2 1,-4-8-1,4 1-114,-2-5 1,-3 1 61,4-2 0,-4-3-537,3-2-391,-4-1 1021,2-2 0,-10-10 0,-2-3 0</inkml:trace>
  <inkml:trace contextRef="#ctx0" brushRef="#br1" timeOffset="64">3929 10530 7937,'0'6'-328,"0"-1"1285,0-5-837,0-5 1,0 3 8,0-6 26,0 6-19,0-8 0,0 3-125,0-4 1,0 3 109,0 1 0,0-1 0,0-3-93,0-1 0,4 1 16,-1-1 70,6 1-31,-7-1 1,8 5-105,-3-1 85,-2 1 0,6-5-30,-4 1 0,2 3-11,-1 0-188,2 6 211,-9-3 1,9 1 44,-2 0-239,-3 0 217,5 4-30,-4 0 0,6 2-101,-1 2 0,-1-2 61,-2 6 0,3-1 1,0 6 10,3 2 1,1-2-69,-4 2 67,6-2-9,-5-2 1,9 1 7,-6-1 30,0 1 1,0-5 42,1 1-74,4-6-1,-7 3 1,3-5 145,-4 0 1,-1 0-38,0 0 0,1-1-35,-1-3 1,1 2 55,-1-6 0,-1 1-62,-2-5 1,1-1-69,-6-2 1,1 1 71,-4-5 1,0 5-149,0-1 1,0-2-213,0 2 0,0 0 128,0 4 0,-4-1-681,1 1 370,-6 4 242,8 2 1,-5 10-506,6 3 336,0 2 0,0 2-449,0-1 841,0 6 0,6 0 0,0 6 0</inkml:trace>
  <inkml:trace contextRef="#ctx0" brushRef="#br1" timeOffset="65">4066 10861 8039,'-5'-7'0,"-3"-1"-296,-2 0 240,-1-3 0,3 1 502,0 2 1,6-2-61,-2 2 1,-1 2-194,1-2 1,0 1-6,4-5 1,0 5 252,0-1-347,0 1 1,0-1 95,0 0 0,2 5-142,1-5 0,0 5-134,5 0 1,-1-2 230,5 1-202,-1 0 1,2 4 39,2 0 0,-2 0-6,2 0 1,-2 0 0,-2 1 47,0 3 0,5-1-191,-1 4 0,4-3 22,-4 4 127,5-6 2,-7 8 1,7-7 20,-4 4-14,-1 1-10,-9-2 21,4 5 1,-5-9 9,3 6 84,2-6-100,-9 3 5,10-5 17,-5 0 0,2 0 7,-1 0 1,1 0-24,3 0 0,-3 0-1,-1 0 0,0-1 38,0-3-29,4-2-3,-5-6 1,1 1 31,1 0 1,-5-1-26,0 1 1,3-1-383,-3 1 124,1-6-16,-4 5 1,1-3-883,3 7 541,-3 3 203,5 10 397,-6 1 0,0 6 0,0-1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01:01:56.782"/>
    </inkml:context>
    <inkml:brush xml:id="br0">
      <inkml:brushProperty name="width" value="0.09071" units="cm"/>
      <inkml:brushProperty name="height" value="0.09071" units="cm"/>
      <inkml:brushProperty name="color" value="#FF8000"/>
    </inkml:brush>
  </inkml:definitions>
  <inkml:trace contextRef="#ctx0" brushRef="#br0">18034 10701 7980,'-7'0'-215,"2"0"0,6 0 121,3 0 232,-3 0 1,8-1 110,-5-3 0,5 3-80,-1-3 0,-2-1-32,2 1 1,-1-5 31,5 2 1,-1-3-85,0-2 1,6 0 61,2-4 0,4 2-134,4-5 0,-2-1-115,5-7 0,2 2 81,6-5 0,-1-1-257,5-3 0,-4-2 196,4-2 1,0 1-345,3-4 1,2-3 420,-22 20 1,0-1 0,-1 3 0,0 0 3,3-3 1,-1 0 0,-1 1 0,-1 0-12,0-3 0,1 0 1,-1 2-1,-1 0 18,23-21 0,-2 0-21,-2 1 0,1 3 6,-5 0 0,0 5-187,-4-1 0,-3 3 153,-1 0 0,-6 6-165,-1 2 0,-5 3 99,-6 1 0,-1 6-12,0 1 1,-4 0 178,-3 1 1,-2 3 4,2 5 311,-3-1 1,5-2-506,-2 2 463,-2-2-317,3 9 219,0-9-134,-4 9-8,4-10 0,-6 10-72,-3-3 0,-2 3 56,-6 1 0,0 0-41,-4 0 0,-1 5 3,-6 3 1,1 1 146,3-2 0,-1 3-92,5-2 1,3-2-67,5 2 0,0-4 98,0 3-250,1-4 233,6 2-45,0-5 1,6 0-36,1 0 0,1 0-43,3 0 0,-1-5 30,9-3 1,0-1-18,4 2 0,4-7 32,0 2 0,3-2 125,-3 3 0,3 0-75,-3-1 1,-4 1 136,-4-1 309,-5 6-120,2-4 220,-10 9-360,0-5 1,-8 8-130,-2 2 0,-2-2 56,-5 6 1,-1 1-209,1 6 0,-4-1 61,-1 5 0,2 0-82,7 4 0,-3 3 86,2 1 0,2 1-23,-2-1 1,4-5-210,-3 1 0,4 0 50,-1-4 1,-1-2-1472,1-2 845,1-2 758,-2-2 0,3 0 0,-3 1 0</inkml:trace>
  <inkml:trace contextRef="#ctx0" brushRef="#br0" timeOffset="1">16617 11124 7476,'-6'1'550,"2"3"1,-1 4-347,1 7 1,-5 0-5,2 8 0,0-2-318,0 10 1,-1-1 108,-3 5 0,-1 3-65,1 0 1,0 4 117,-1-4 1,1 0-168,-1-4 0,5-1 30,-1-2 1,2-4 13,-2-4 1,3-5 35,5-3 0,-4-2-320,0-2-194,1 1 202,3-6-328,0-1 683,0-5 0,0-5 0,0-1 0</inkml:trace>
  <inkml:trace contextRef="#ctx0" brushRef="#br0" timeOffset="2">16537 11204 8007,'4'-12'-340,"0"1"0,1 3 136,-1 1 1,-2 4 1442,6-1-790,-5 3 1,3 1-180,-2 0 0,-3 5-100,3 3 1,2 7-28,2 4 0,-2 4-73,2 4 1,-2 2 84,2 5 0,2 4-142,-3 0 0,4 2 100,0-2 1,0-4-310,1 0 0,-1-1 65,1-6 1,-1-1-37,1-3 1,-1-1 32,0-3 0,-3 1 21,0-5 0,-1-1 85,5-6 0,-5 1-43,1-5-477,-6 5 171,9-8 78,-10 4 0,3-5 299,-8 0 0,-8 0 0,-5 0 0</inkml:trace>
  <inkml:trace contextRef="#ctx0" brushRef="#br0" timeOffset="3">16469 11592 7283,'-6'-5'735,"-5"4"101,10-4-495,-4 5 0,10 0-148,3 0 0,2 0 0,1 0 0,6 0-150,2 0 1,2 0 42,2 0 0,1 0-134,3 0 1,-3-2 97,3-1 0,-3 1-530,-1-1 1,-2-2 264,-2 1 1,-1 0 214,-3 4 0,-2-5 0,4-2 0</inkml:trace>
  <inkml:trace contextRef="#ctx0" brushRef="#br0" timeOffset="4">17074 11272 7912,'-1'-15'-284,"-3"0"215,3 0 0,-4 3 597,5 1-200,0 5 207,-5-5 1,2 10 222,-4-3-615,4 3 1,-2 6-3,5 3 1,0 7 48,0 4 0,0 3-195,0 0 1,0 6 134,0 3 0,1 2-192,3 1 1,-1-1 31,4-3 0,-3 3-232,4-2 1,-5-3 118,5-2 0,-5-1-33,0-3 0,0-4 229,1-3 0,-3-2-104,3-1 227,-3-1-200,-1 0 0,0-3 428,0 0-196,0-6 201,-5 3-102,4-5-239,-4 0 1,6-1 55,3-3-71,2 3 0,5-8 47,1 5 0,-1 0-27,1 4 1,0 0-95,4 0 0,-2-3 88,5-1 0,-4 0-125,4 4 1,-4 0 59,4 0 1,-1 0-151,1 0 1,-1 0-119,-3 0 0,-2-4 108,2 0 0,-6 1-1192,-2 3 528,1 0 822,3 0 0,-4-6 0,-2 0 0</inkml:trace>
  <inkml:trace contextRef="#ctx0" brushRef="#br0" timeOffset="5">17611 11204 7923,'0'-8'-315,"0"1"489,0 4 0,0-3 34,0 2 457,0 3-453,0-4 0,0 6-218,0 3 0,0 2 115,0 5 1,-1 6-49,-3 2 1,3 3 11,-3 0 0,3 6-112,1 3 0,-4 3-48,0 4 1,-1-4 87,1 1 0,3-2-143,-3-7 0,1 2 56,0-1 1,1-7-27,-1 3 0,1-8 93,2 0 0,0-2-192,0-1 178,0-1 0,0-3-550,0-1-625,-5-4 1208,4 2 0,-4-5 0,5 0 0</inkml:trace>
  <inkml:trace contextRef="#ctx0" brushRef="#br0" timeOffset="6">17588 11215 7902,'-11'-11'-89,"4"-1"245,4 1-39,1 0 1,4 0 653,1 4-455,-1 2 0,4 6 133,-2 3 0,2 7-89,6 8 1,0 4-222,3 4 1,2-1 90,2 9 1,3-4-245,-3 7 0,1-1-159,-1 1 1,1-6 157,-5 2 0,1-7 35,-5 0-83,6-3 101,-5-6 1,4-1-158,-9-1-68,3-4 177,-3 5 0,3-10-508,-3 1-209,4 0-127,-5 3 390,0-5-783,-1 4 1247,-5-8 0,0 8 0,0-4 0</inkml:trace>
  <inkml:trace contextRef="#ctx0" brushRef="#br0" timeOffset="7">17508 11615 7865,'0'-11'623,"3"3"-194,4 0 1,2 2-133,10-2 0,0 2-4,4 2 1,-4 3-65,0-3 1,4-1-234,4 1 1,1-3 96,-2 3 1,2 0-1948,3 4 1854,-3-5 0,-6 4 0,1-4 0</inkml:trace>
  <inkml:trace contextRef="#ctx0" brushRef="#br0" timeOffset="8">18056 11170 6692,'0'-7'1028,"0"3"-638,0 8 1,4-1-153,0 4 1,1 6-50,-1 6 1,-3 3 5,3 1 0,-3 7-202,-1 0 1,0 7 104,0-2 0,4-5-37,0 4 0,0-6-59,-4 3 0,3-7 70,1-1 0,4-1-149,-4-3 0,3-2 26,-3-2 1,0-2-83,-4-2 1,1-1 48,3-2-643,-3 2 47,4-9 680,-5 5 0,-5-6 0,-1 0 0</inkml:trace>
  <inkml:trace contextRef="#ctx0" brushRef="#br0" timeOffset="9">18011 11227 7862,'0'-12'2,"1"0"277,3-4 0,2 5 75,6 0 0,-1-1-132,0 4 1,2 0 17,2 0 0,-1 3-9,5 5 0,-3 0-116,3 0 0,-2 0 115,2 0 0,3 5-251,-3 3 0,1 2 79,-1 1 0,-2 1-193,-6-1 1,-1 2 13,-2 2 1,-2-1-63,-2 5 0,-3-4 9,3 4 1,-8 0 41,-3 4 0,-3-4-58,-2 0 0,-3 0 31,0 4 1,-4-4 64,4 0 0,-5-5 15,5 1 1,0 2 136,4-2 0,0-4 58,4-3 40,-3 0 0,8-1 344,-1 1-338,1-6 1,2 5 175,0-3-241,0-3 0,7 5 79,4-2 1,1-3-64,3 3 1,1-3-101,-1-1 0,5 4-65,-5 0 0,4 0-216,-4-4 1,1 4-385,0-1 0,-4 1 319,4-4 0,-7 0-459,-2 0 1,1 1-26,3 3 817,1-2 0,4 3 0,2-5 0</inkml:trace>
  <inkml:trace contextRef="#ctx0" brushRef="#br0" timeOffset="10">18525 11672 8348,'0'-7'609,"0"-1"1,0 4-252,0-4 0,-2 5-187,-1-5 0,1 0 45,-2-3 1,3 0-89,1-1 0,0-1-136,0-2 1,0-1 155,0-3 1,-4-3-106,1 3 0,-1-4 43,4-3 1,-4 0-141,0-4 0,0 1 37,4-2 0,-1-2-72,-3 3 0,3 1 94,-3-2 1,3 6-36,1-2 1,0 7-104,0 1 104,0 5-55,0-3 82,0 11 0,4 2-89,0 8 0,1 6 83,-2 5 0,0 6-142,5-2 1,-5-2 77,5 2 1,0-1-82,3 1 1,0-2 50,1-6 0,3 1-100,0-1 1,2-5-17,-2-2 1,-2-3 109,2-1 1,-1 0 108,1 0 1,-2 0-77,2 0 1,-2-3 186,-2-1 1,-3-5 43,-1 1 0,1-2 57,3-1 0,-3-1-7,0 1 0,-2-1-105,2 1 1,1-4 135,-6 0 0,2-1-67,-1 5 1,-2 0-1,1-1 79,-1 6-276,3 1 0,-4 11 79,3 5 1,-3 6-88,-1 6 0,0 5 45,0 2 1,0 3 29,0 1 1,0 4-187,0 1 0,1 1 52,3-6 0,-3 2-122,3-9 0,1-5 50,-1-3 0,4-5-232,-5 2 1,5-4 90,-4 0 1,3-5-1088,-3 1 1394,5-5 0,-2 2 0,4-5 0</inkml:trace>
  <inkml:trace contextRef="#ctx0" brushRef="#br0" timeOffset="11">19621 11147 7891,'0'-8'282,"0"1"37,0 4 0,0-3 112,0 2-209,0 3 20,0 6 1,0 4-138,0 10 1,0 0-101,0 3 1,0 3 147,0 1 1,0 0-192,0 4 1,0-3 99,0 3 0,4-4-105,0 0 1,1-3 49,-1-4 0,1-1-72,2-3 1,2-6 80,-5 2 0,1-3-158,-1 0-51,-3 2 0,4-8-562,-5 6-421,0-6 798,0 3 0,-4-6-30,1-3 0,-5 2 408,4-6 0,-1 1-263,1-5 1,2-3 293,-6 0 0,4-6-39,-3 2 0,0-3 79,0-5 1,-2 2-109,5-6 0,-4 2 331,5-2 1,-1 4-99,4 4 1,-4 1 226,0 3 1,0-1-157,4 5 0,0 3 175,0 5 0,0 3 220,0-4-325,0 6 1,2-3-277,1 5 1,0 1 122,5 3 1,0-2-289,8 6 0,-4-1 96,4 5 0,0-5-173,-1 1 0,4 0 83,-3 3 1,0-3-95,-1-1 1,-2-4 6,2 1 1,-2 1 124,-2-2 1,5 1 69,-1-4 0,-2 0-40,-2 0 1,-6-1 33,6-3 1,-2-1-24,3-2 0,-1-4 70,1 4 1,-2 0-59,-3 0 1,3-1 132,-2-3 0,-2-4-68,2-1 0,-5 0-36,0 1 1,2 2 118,-1-2 0,1 3-53,-1 5 1,-3 0-35,3 3 0,-2 4 8,-2 0 1,3 6-135,1 5 0,1 7 64,-1 5 0,-3 1-144,3 6 0,-3 1 30,-1 3 1,0 4-104,0 0 1,0-1 46,0-7 0,0 2 61,0-5 1,0-5 189,0-2-116,0-7 0,2 4 8,1-6-97,-1-4-377,3 3 166,-5-9-875,0 4 1218,0-5 0,0 0 0</inkml:trace>
  <inkml:trace contextRef="#ctx0" brushRef="#br0" timeOffset="12">20272 11113 7858,'0'-18'0,"0"1"-174,0 6 1,0-1 88,0 1 1,1 1 564,3 2 0,-3 2 335,3 2-26,-3 3-514,-1 6 0,0 4-57,0 10 1,0 5-50,0 6 1,0 0-86,0 0 0,4 0-116,0 5 1,0-2 71,-4-3 0,1 2-155,3-5 0,-3-1 72,3-3 0,1-5-281,-1-3 119,5 3-86,-3-6-216,0 5-297,5-6-966,-10-4 1770,4-2 0,-5-5 0,0 0 0</inkml:trace>
  <inkml:trace contextRef="#ctx0" brushRef="#br0" timeOffset="13">20729 11055 7968,'4'-11'116,"-1"0"0,3-1 167,-3 1 0,2 3-274,3 0 1,1 5 192,-5-5 76,0 6 1,-4-5 196,0 3-449,-6 3 0,0-4-5,-5 5 0,-1 1-121,1 3 0,-4 2 67,-1 6 0,-4-1 32,1 1 0,-1-1-13,1 1 0,-2 2 74,6-3 1,-4 3 36,4-6 1,0 2-69,3 1 1,5 1 131,-1-1-133,6 0-14,-4 1 1,8-2-16,2-2 1,2 0 60,5-4 0,6 4-94,2-4 0,2 3 57,2-3 1,0 0-4,0-4 1,4 4-13,-1-1 0,1 3-39,-4-3 0,0 0 13,-1 5 1,-4-2-5,-3 1 1,-3 4-54,-5-4 1,2 3 73,-5 2 0,0-1-68,-4 1 1,0-1 47,0 0 0,-1 2-13,-3 2 0,-6-2 5,-6 2 0,-4-2 168,1-2 0,-4 1-136,-3-1 0,0 3-133,-4-2 1,4 2-182,0-7 0,3 2-117,4-1-58,2-3 156,6-5-316,5 0 0,2 0 281,8 0 0,-2-5 365,6-3 0,4-7 0,6-3 0</inkml:trace>
  <inkml:trace contextRef="#ctx0" brushRef="#br0" timeOffset="14">21254 10987 7952,'5'-12'123,"-3"1"259,3 0 1,-7 0-161,-1 4 0,0-2-73,-5 5 0,1 0 73,-5 4 0,0 0-210,-4 0 0,3 4 99,-7 0 0,1 5-43,-3-2 0,3 4-106,0 0-1,1 0 53,-1 1 0,2-1-37,6 1 0,-1-1 64,1 1 1,3-1-99,1 0 0,4 1 64,-1-1 1,3 1-50,1-1 0,5-3 81,3-1 1,3 1 3,4 3 1,-1-3-1,5 0 0,0-5-17,4 5 1,0-2-73,0 2 0,0 1 76,0-5 0,-2 3-178,-2-3 0,-1 5 98,-3-1 1,-2 0-15,2 0 1,-6 2 39,-1-2 0,-6 2-21,2 1 0,1 2-20,-1 2 1,-2-2-20,-5 2 1,-4-1 7,-4 1 0,-2-2 13,-2 2 0,-3 2 118,-5-2 0,-3 0 60,-1-3 1,-3-1 850,3 1 0,-3-6-1564,3-2 0,-2 1 248,6-1 1,3-1-959,8-3 649,6 0 659,1-5 0,10-1 0,1-5 0</inkml:trace>
  <inkml:trace contextRef="#ctx0" brushRef="#br0" timeOffset="15">21494 10987 7846,'0'-6'182,"0"-5"-75,0 10 352,0-4 0,-4 6-73,0 3 1,1 6-132,3 5 1,0 6-45,0-2 1,1 4-105,3 3 0,-2 0 61,6 4 0,-2-3-174,2 3 1,1-4 11,-5 0 0,3 0-50,-3 0 0,0-3 80,-4 0 1,0-1-97,0-7 0,0 0-64,0-4 180,0 6 1,0-4 61,0 2 4,-5-8 56,3-1 80,-3-6-7,5 0-257,5 0 1,0-2 87,3-2 0,2 2-185,-2-6 0,3 5 105,5-5 1,-3 4-59,7-4 0,-1 6 48,3-2 0,0-1-226,-3 1 0,1 0 15,-4 4 1,3-1-42,-4-3 0,0 3 46,-4-3 0,-3 3-109,0 1-824,-1 0 368,5 0 20,-6-5 0,-1 2 759,-5-4 0,0 4 0,0-2 0</inkml:trace>
  <inkml:trace contextRef="#ctx0" brushRef="#br0" timeOffset="16">21471 11227 7796,'12'-4'95,"-1"0"1,2-5-98,2 2 0,3 2 120,5 1 1,-6 1 41,-1-1 1,0 3 196,-1-3 0,6-1-196,-2 1 0,2-1-49,2 2 0,0 1-132,0-2 0,-2 2-149,-2-2 1,-2 3-424,-6-3 1,1-1 15,-1 1 576,-5 0 0,5-1 0,-5-1 0</inkml:trace>
  <inkml:trace contextRef="#ctx0" brushRef="#br0" timeOffset="17">21505 10975 7796,'0'-11'0,"6"0"393,1-1 0,5 1-39,3-1 1,3 5-288,4-1 0,1 1 103,0-5 1,4 4-96,-1 1 1,2 4 61,-1 0 1,-3-3-452,3 3 0,-1-1-137,-3 4 0,5 0 451,-9 0 0,10-5 0,-5-2 0</inkml:trace>
  <inkml:trace contextRef="#ctx0" brushRef="#br0" timeOffset="18">22339 10816 7796,'0'-8'689,"0"0"-537,0 6 1,-1-3-232,-3 5 0,-6 0 11,-5 0 1,-6 0 147,2 0 0,-6 5-5,-2 2 0,-3 4 12,3 0 0,-3 0-82,3 1 1,1 1 64,3 2 1,4-3-37,0 4 0,5-2 8,-2 1 1,9-2-2,3 2 1,3-6 49,1-2 1,1 1-37,3 3 1,3-3 141,9 0 1,1-2-72,6 1 1,0 2 17,0-5 0,4 5-84,-1-1 1,1-2 17,-4 2 0,-2-2-29,-2 2 0,2 2-110,-6-3 0,0 4 52,-3 0 0,-1 0 63,0 1 0,0-1-15,-4 1 1,-2 0-2,-5 4 1,0-4 47,0 3 1,0 2-51,0-2 0,-5 4 113,-2-4 1,-5 4-28,-3-3 0,-3-1 137,-5-4 0,0 1-379,1-1 1,-3 1 72,-1-1 1,2-1-938,-3-2 1,4-3 462,4-5 0,-2 0 521,2 0 0,-3 5 0,-1 1 0</inkml:trace>
  <inkml:trace contextRef="#ctx0" brushRef="#br0" timeOffset="19">16743 12335 7948,'0'-12'0,"0"4"-4,0 1 168,0-1 1,-4-3-53,0-1 0,-1 5 137,1-1 0,-1 4-163,-2-3 1,-3 3 122,2-4 0,-2 6-254,-2-2 1,-4 3 65,-3 1 1,1 0-24,-1 0 1,0 1 11,-4 3 0,0 2-157,1 6 1,-1-1 28,0 0 1,5 5 147,3-1 0,2 0-134,2-3 0,3-1 106,1 0 0,4 1-211,-1-1 1,4 1 130,4-1 0,2 0-27,6 1 1,-1-4 34,1-1 1,3-4 7,0 0 1,4-1 75,-4-2 0,6 0-89,-2 0 1,2-4 153,2 0 1,0-9-120,0 2 0,0-3 248,-1 3 0,-4-2-58,-3-2 0,-2 2 120,-1-2 1,-1 1 11,0-1 0,-4 6 35,-3-3 150,-3 9-308,-1-3 0,-4 12-159,0 1 0,-3 8 99,3 4 1,0 8-160,4 3 0,0 3 32,0 2 1,0 4-193,0 3 1,0-3 71,0-1 0,0 0-13,0-3 1,0-4 5,0-8 0,0-1 84,0-3 0,4-3 96,0-4 1,-1-5-90,-3 1 1,2-5-518,1 0 168,-1-1-619,3-2 1032,-5 0 0,0 0 0</inkml:trace>
  <inkml:trace contextRef="#ctx0" brushRef="#br0" timeOffset="24">18844 12083 9666,'0'12'518,"-1"0"-248,-3 4 0,2 1-189,-6 6 0,1 5 114,-5 3 1,1 3-165,-1 4 0,0-3 65,-4 4 0,2 1-93,-5 2 1,0-1 60,-3 0 0,0 0-188,3 1 1,1-8 19,3-7 0,6-3-39,-2-1 0,6-5-164,-3-3 1,5-6-78,0-2-168,1-4 116,2 2 170,0-5 1,4-5-100,0-3 1,4-6 364,-5-1 0,6-10 0,-2 1 0</inkml:trace>
  <inkml:trace contextRef="#ctx0" brushRef="#br0" timeOffset="25">18616 12140 7913,'-6'-5'0,"2"-2"0,3 0 564,1 0-108,5-1-570,-4 2 861,4 1-437,-5 10 1,1 1-470,3 6 1,-3-1 104,3 0 1,1 2-684,-1 2 1,5-1 736,-1 5 0,-3 0 0,0 4 0</inkml:trace>
  <inkml:trace contextRef="#ctx0" brushRef="#br0" timeOffset="26">18822 12700 9615,'6'5'588,"-1"-4"-244,-5 4-532,0-5 1,0 5-1,0 2 1</inkml:trace>
  <inkml:trace contextRef="#ctx0" brushRef="#br0" timeOffset="27">19804 12175 7822,'-7'-5'16,"-1"2"49,4-5 1,-5 6 163,1-2 1,-2 3 106,-1 1 0,-1 0-105,1 0 1,-4 1 44,-1 3 0,-4-2-102,1 6 1,-3 1 55,0 6 1,-1 2-9,0 2 1,0 6-9,0-2 1,2 2-186,2-2 0,-2 4 115,6-1 0,4 6-243,3-1 0,4-2 102,-3 1 1,4-4-285,-1 0 0,8-2 47,4-1 1,3-5-76,4-3 1,3-2 118,5-2 1,1-3 57,3 0 0,-2-6 105,6 2 0,-6-4-80,2-4 1,-2-2 164,2-6 1,-3 0-99,2-4 1,-1-1 18,-3-6 1,0 0-24,-3 0 1,-3-1-3,-4-3 1,-6 3 6,-2-2 0,-3-2 2,-1 1 1,-5-3-94,-2 3 0,-4-4 70,0 5 1,-4-1-150,0 4 1,-4 0 52,3 1 1,-1 0 40,5 3 0,-2 6-364,7 6 150,-4 4-357,5-2 686,-4 10 0,9 2 0,-4 4 0</inkml:trace>
  <inkml:trace contextRef="#ctx0" brushRef="#br0" timeOffset="28">19998 12175 7951,'-5'-7'1689,"4"2"-1440,-4 5 0,5 1-28,0 3 1,0 4 42,0 7 1,-4 0-44,0 8 1,0-2-172,4 5 0,0 3 44,0 2 1,0 2-118,0 1 1,0-3-309,0-1 1,0-5 188,0 2 1,1-4-35,3-4 0,-3-3-44,3-4-524,-2-1 270,-2 1-497,5-6 971,-4-1 0,9-5 0,-4 0 0</inkml:trace>
  <inkml:trace contextRef="#ctx0" brushRef="#br0" timeOffset="29">19975 12426 7918,'-6'-5'-181,"1"4"313,5-5-124,5 6 0,5 0 90,5 0 1,5-1-172,-1-3 0,0 3 82,4-3 0,-6 2-22,6-2 1,-4 3-108,0-3 0,-3-1 137,-4 1 1,-1-4-18,1 5 0,-1-6 0,0 2 0</inkml:trace>
  <inkml:trace contextRef="#ctx0" brushRef="#br0" timeOffset="30">19998 12232 7918,'-6'-8'166,"2"1"0,3-1 208,1-4 0,8 5 165,4-1 0,7 2 20,0-2 1,6-2-153,2 3 1,6 0-67,1 0 1,-1 3-110,1-4 0,-1 6-623,-6-2 0,0-1 220,-4 1 171,-6 0 0,5 9 0,-4 2 0</inkml:trace>
  <inkml:trace contextRef="#ctx0" brushRef="#br0" timeOffset="31">21140 11980 7871,'6'0'-363,"-1"0"420,-5 0 86,0-5 1,-1 4 468,-3-3-196,3 3-185,-9 1 1,9 1-18,-3 3 0,-1 4-85,1 7 1,-1 4 18,1 8 0,2 2 6,-6 5 1,4 0-151,-3 1 1,0 0 42,0 3 1,-4-2-191,4 2 1,0-6 96,0-2 0,3-5-163,-4 2 0,6-7-60,-2-1-70,3-5-273,1 3-180,0-11 411,0-1 1,0-6 84,0-3 1,0 2 22,0-6 0,0-3 273,0-5 0,0 0 0,0 1 0,0-3 0,0-5 0,0 0 0,0 0 0,0-1-69,0-2 1,0 0 68,0-4 0,0 4 29,0 0 1,0-2 23,0 1 1,0-3 257,0 3 0,0 4-77,0 4 0,0 4 59,0-4 0,0 5 224,0-1 238,5 2-384,1 2 0,6 4 171,-1 3-355,0 3 1,1 8 31,-1 4 0,1 5-73,-1 7 0,1 0 83,-1 0 0,0 5-294,1 2 0,3 3 56,0 2 1,1-2-158,-5-3 0,4-1 8,0-2 0,4-3 17,-3 3 0,0-7-11,-1-1 1,-2-5 84,2 1 0,-6-2-118,-1-2 0,-2-3-19,2 0-900,-3-6-101,-5 8 562,0-8 0,-1 3 643,-3-5 0,-3 0 0,-4 0 0</inkml:trace>
  <inkml:trace contextRef="#ctx0" brushRef="#br0" timeOffset="32">20992 12346 7895,'1'-6'390,"3"2"1,2 3-287,5 1 0,1 0 139,-1 0 0,1 0-191,-1 0 1,4 0-142,1 0 0,4-4 129,-1 0 1,-1-1-468,1 1 1,0 1 232,4-4 0,-1 3-515,1-4 0,0 6 142,0-2 567,-5-2 0,3-1 0,-3-4 0</inkml:trace>
  <inkml:trace contextRef="#ctx0" brushRef="#br0" timeOffset="33">21494 12015 7861,'-18'-12'0,"6"1"371,4-1 0,5 1-57,0 0 1,1 3 491,2 0-264,0 6-103,0-3-200,0 5 1,4 6-153,0 6 0,5 4 11,-2 7 0,0 5-52,0 2 1,-3 3-220,4 2 1,-6 3 153,2 0 0,-3 0-332,-1-4 0,0-4 152,0 1 1,0-7-58,0-1 1,0-2 121,0-5 0,0-1 220,0-4-158,0 1 14,0-1 352,0-4-188,0 3 247,0-9-247,0 4 1,2-5 79,2 0 1,2-4-69,5 0 1,-3 1-124,0 3 1,0-4 51,8 0 0,-4-1-3,4 1 0,0-1-172,-1-3 1,4 2 105,-3 2 0,3 2-228,-4-6 1,4 6 60,-4-2 0,0-1-254,-3 1 0,-1 0-168,1 4-62,-1-5 0,-3 4-338,-1-3 1011,-4 3 0,2 1 0,-5 0 0</inkml:trace>
  <inkml:trace contextRef="#ctx0" brushRef="#br0" timeOffset="34">21871 12060 7985,'0'-19'148,"0"0"1,0 4-100,0-4 0,5 5-49,3-1 1687,-3 2-534,0 2-668,-5 4 1,-1 4-154,-3 6 0,1 5-248,-4 7 1,4 7 102,-1 5 1,3 4-84,1 0 0,-4 2-10,0 1 1,1 1-195,3 4 0,0-5-89,0 0 0,3-1 120,1-6 0,0-1-32,-4-3 1,4-4 70,0 0 1,1-5-94,-2 1 1,0-6 181,5-1 121,-1-5 1,8 2-4,1-5 0,0 0 173,-1 0 0,-1-4 19,5 0 1,0-5-66,4 1 0,0 2-328,0-1 1,0 3 132,0-4 1,-4 6-271,0-2 0,-5 1 55,1-1 1,-2 3-845,-2-3 1,-5 4-949,-2 4 0,-3-1 311,-1 4 1587,0 1 0,-5 8 0,-1 2 0</inkml:trace>
  <inkml:trace contextRef="#ctx0" brushRef="#br0" timeOffset="35">16674 13248 7896,'0'-6'-62,"0"-4"256,0 3 0,-1 1 575,-3 2-197,3 3-182,-9 1 0,9 1-178,-3 3 1,3 7 3,1 8 1,0 7-120,0 1 0,1 5 106,3 3 0,-3-1-229,3 4 1,-2 1-74,2-1 1,-3-1-74,3-6 0,-3 0-136,-1-4 0,0 0 142,0-4 1,2-4-6,2 0 0,-3-5 133,3 1 0,-3-6-300,-1-2 110,0 1-775,-5-2 49,4-1-90,-5-5 1044,6 0 0,0-10 0,0-2 0</inkml:trace>
  <inkml:trace contextRef="#ctx0" brushRef="#br0" timeOffset="36">16789 13328 7896,'0'-11'0,"3"3"-538,1 1 215,0-1 1090,1 2 1,-2 0-236,4 6 0,-4 3-249,1 5 1,-2 0-180,2 12 1,-3-1 65,3 3 0,1 6-225,-1 3 1,1-2 107,-1 1 0,-3 0-203,3 0 1,-3 2 56,-1-6 0,1-3-29,3-4 1,-2-3-39,1 3 0,-1-9 94,-2 1 0,0-6-4,0 3 4,0-6-239,0 3 227,0-5 1,-2-5-98,-1-2 0,1 0 147,-2 0 0,2-1-9,-2-3 1,2-4 220,-6-1 1,4 0-94,-3 1 1,3-3 124,-4-5 0,4 0-55,-3 0 1,4 0 51,-1 1 1,3 4-45,1 3 0,0 2-43,0 2 1,5 4-70,3 3 1,2 3-19,1 1 1,1 9-46,-1 2 0,6 5 81,2-1 1,-2 1-201,3 3 1,-1 3 95,3-3 1,1 3-381,0 0 1,0-3 161,0 0 1,0-6-59,-1-1 1,-3-2 51,1-6 1,-7-1 525,3-3 0,0 0 49,-1 0 1,1 0-73,-5 0 292,1-5 1,-5-1-213,1-5 0,-6 3 351,2 0 0,-3-3-184,-1-4 0,0-4-32,0 3 0,-1-5-130,-3-2 0,2 0-128,-6-4 1,4-2-471,-3-1 0,3-2 252,-4 2 1,6 2-217,-2 5 1,3 1 62,1 3-796,0 3 1,0 8 388,0 1 1,1 4 570,3-1 0,2 13 0,6 4 0</inkml:trace>
  <inkml:trace contextRef="#ctx0" brushRef="#br0" timeOffset="37">17679 13271 7899,'0'-6'-465,"0"-4"1126,0 8 136,0-3-465,-5 5 1,4 1-77,-3 3 0,3 0-40,1 8 1,0 1-129,0 10 0,0 0-1,0 0 1,1 1-166,3 3 0,1 1-76,3 2 1,-2 2 119,-2-6 1,-1-3-68,4-4 0,-4-1-1,0 1 0,0-2-2,1-6 0,-3-3 54,3-1 0,-3-3-638,-1 4 51,0-6-52,0 3 689,-5-5 0,-1 0 0,-6 0 0</inkml:trace>
  <inkml:trace contextRef="#ctx0" brushRef="#br0" timeOffset="38">17463 13294 7863,'0'-8'353,"0"1"0,1 0-80,3 0 1,6 0-154,5 4 0,7 1 160,0-2 1,1-1-87,4 2 0,6-2-90,1 1 1,3-1 89,-3-3 0,0-2-345,1 2 0,-2-1 103,-3 2 0,-2-3-162,-5 2 1,-4 3-217,0 1 0,-5-1-389,1 1-70,-2 0 885,-2 4 0,1 5 0,-1 2 0</inkml:trace>
  <inkml:trace contextRef="#ctx0" brushRef="#br0" timeOffset="39">18125 13214 7805,'0'-11'1128,"0"4"-415,0 2-440,0 5 1,0 5 42,0 3 1,0 7-103,0 4 1,0 8-155,0 3 1,0 1-2,0 3 1,0-2-78,0 6 0,0-3-225,0-1 1,0-1 161,0-2 1,0-4-86,0-8 1,4 1 62,0-5 1,1 0 49,-2-3 1,-1-5-46,1 1-332,4-5-179,-6 2 78,4-5 1,-5-2-777,0-1 1307,0 1 0,-5-13 0,-1 2 0</inkml:trace>
  <inkml:trace contextRef="#ctx0" brushRef="#br0" timeOffset="40">18034 13328 7880,'0'-11'0,"1"-4"377,3-1 1,2 0-34,5 1 1,5 3-4,-1 1 0,4-1-67,-4 5 1,5-2-1,-1 1 1,3-1-199,1 5 0,0 1 84,0 3 0,-1 0-258,1 0 1,-4 0 123,0 0 1,-5 5-140,1 2 1,1 4 74,-5 0 1,2 0-110,-9 1 0,-1 0-108,-3 4 1,0 0 91,0 3 0,-8 4 19,-4 0 1,-7 0 87,0 3 0,-6 2 57,-2-1 1,-3 3-69,3-3 1,4 4 135,4-5 1,6 0-111,2-7 1,1 1 124,6-5 0,0 0-39,4-3 1,5-2 9,3-2 0,-1 0 130,5-4 0,-2 4-43,9-4 1,-1-1 103,1-3 1,2 0-96,-2 0 0,-1 0-396,1 0 0,-5 0 136,1 0 0,-2 0 109,-1 0 0,-1-5 0,0-1 0</inkml:trace>
  <inkml:trace contextRef="#ctx0" brushRef="#br0" timeOffset="41">18673 13317 7946,'-1'-10'0,"-3"2"-374,3-2 329,-4 3 403,5-4 228,0 0-145,0 4 137,0 2-136,0 5 0,0 5-208,0 3 0,0 3-63,0 5 1,0 1-45,0 6 1,0 4-141,0-1 0,0 5-86,0-4 0,0 3 97,0-3 0,0 3-31,0-3 0,5-4 59,2-4 1,5-5-43,3 1 1,-1-2 22,5-2 1,0-3-15,4-1 1,-2-4-8,-1 1 0,1-3 5,-2-1 0,-1-5-23,1-3 1,-4-2 50,4-1 1,-5-2 21,1-2 0,2-3-27,-2-5 1,0 4 43,-3 0 1,-5 0-3,1-4 0,-5-4 6,0 1 1,-1-2-47,-2 1 0,-2 3 13,-1-3 1,-3 0-246,-1 0 1,-2-2 78,5 6 0,-3-1-934,3 8 402,0 1-864,4 9 1322,0 1 0,10 20 0,3 4 0</inkml:trace>
  <inkml:trace contextRef="#ctx0" brushRef="#br0" timeOffset="42">19278 13191 7875,'-6'0'1145,"1"0"-800,5 0 0,0 5-36,0 3 0,0 3-119,0 4 0,0 4-76,0 8 0,4-1-102,0 4 1,-1 0 142,-3 5 0,0-1-220,0 0 0,2-3 47,1-1 1,-1-1-287,2 2 0,1-5 55,-2-7 1,5-2-251,-4-6 0,3 1-607,-3-1 467,5-4 268,-2-2 0,0-7 371,1-1 0,-1-4 0,5-4 0</inkml:trace>
  <inkml:trace contextRef="#ctx0" brushRef="#br0" timeOffset="43">19153 13294 7856,'0'-12'0,"0"0"607,0-3 1,4 2-393,-1-2 1,6 3-24,-1 5 1,6-4 66,1 4 1,2 0-22,-2 0 1,3 4 37,4 0 0,5 1-64,0 2 0,3 2-147,-3 1 1,3 4-62,-3 4 1,1 2-73,-2 2 1,-1-1-28,1 5 0,-3-1-37,-4 1 0,-2 2-198,-6-2 1,0 3 161,1 1 1,-6 3-37,-2 1 1,-4 0 90,-4-4 0,-3-1-48,-9 1 1,-1 0 83,-6 0 0,-4 0-4,0 0 1,-3-4 53,3 0 1,-1-5 151,2 1 0,3-4-257,0-3 1,5-3-29,7-5-1123,0 0 1283,4 0 0,7-5 0,7-1 0</inkml:trace>
  <inkml:trace contextRef="#ctx0" brushRef="#br0" timeOffset="44">19884 13214 7804,'-12'-5'-632,"5"4"541,-1-3 0,4 1 684,-3-1-67,4 3-247,-2-9 505,5 9-136,0-4-452,0 5 0,4 1 15,0 3 1,3 3-132,-3 9 0,4 3 111,-5 7 0,3 0-174,-3 4 1,-1-1 12,1 2 1,-1 2-37,-2-3 0,0-1-110,0 2 0,0-7 36,0-1 1,0-2-43,0-5 1,0-1-1,0-4 0,1-1 59,3-2 1,-3-2 91,3-2 1,-2-3 19,2 3 54,-3-2 0,10-4-64,-4-2 0,0 2 125,0-6 0,1 4-61,3-3 0,4 3 12,1-4 0,0 5-35,-1-5 0,-1 4-113,5-3 1,-3 4-45,3-1 0,-5 2-139,1-2 1,-2 3-138,-2-3 0,0 3-98,1 1-164,-1 0 52,1-6-174,-6 5 0,-1-5-40,-5 2 777,-5 3 0,-6-9 0,-7 3 0</inkml:trace>
  <inkml:trace contextRef="#ctx0" brushRef="#br0" timeOffset="45">19792 13454 7862,'5'-8'517,"3"1"1,2 0-467,2 0 0,4-2 48,3 5 1,3-4 117,1 4 1,-1-3 21,1 3 1,1-4-295,3 5 0,-3-6-87,3 1 1,-3 3-94,-1 1 0,-6-1-32,-1 1 1,-4 1-830,0 3-220,-6-6 1316,-1 5 0,-10-4 0,-1 5 0</inkml:trace>
  <inkml:trace contextRef="#ctx0" brushRef="#br0" timeOffset="46">19827 13203 7884,'6'-12'0,"5"1"0,2-2 86,6-2 0,4 2 124,4-2 0,4 6 219,0 1 1,-2 2-156,1-2 1,-3 0-57,4 4 1,-6-4-46,2 4 0,0 0-158,0 4 0,0-1-3,-4-3 0,-2 3-97,-2-3 0,2 3 168,-6 1 1,0 0-33,-4 0 1,0 1 75,-4 3 0,3-1-81,-2 4 1,-2-3 43,2 4 1,-6 4-9,2 7 0,1 3-145,-1 1 1,0 5 110,-4 2 0,0 4-86,0 5 1,-5-3-232,-3 6 1,2-5 109,-2 1 0,2-4 28,-2-3 1,2-3 64,2-5 1,3-6 138,-3-1 1,3-4-96,1 0 0,0-5-478,0 1 112,0-6-156,5 4 218,-4-6 0,4-6-422,-5-1 1,4-3 49,0-2 698,0 1 0,1-6 0,1 0 0</inkml:trace>
  <inkml:trace contextRef="#ctx0" brushRef="#br0" timeOffset="47">20306 13214 7884,'4'-25'185,"0"2"0,1 4-123,-1 0 0,2-3 345,6 3 0,0 3 23,3 0 1,-2 5-20,2 3 0,-2-1-170,-1 6 1,4-1-24,3 4 1,1 0-187,-1 0 0,5 0 53,-4 0 0,4 4-207,-5-1 0,1 6 106,-1-1 1,-1-2-230,-3 2 0,-4-1 2,1 5 0,-2-1-93,-6 1 1,0 3 60,-4 0 1,-5 4 106,-3-4 1,-7 6 21,-4-2 0,-7 2 37,0 2 1,-6-1 128,1-3 1,0 1-128,0-5 0,0 4 282,4-3 1,5-1 37,7-4 0,4-3 56,3-1 0,3-3 111,5 4-319,0-6 1,1 5 113,3-3 1,6-2-71,5 6 1,6-4 55,-2 3 0,4-3-58,3 4 0,-2-5-159,3 5 1,1-2-51,-1 2 0,-5 2-162,-3-2 1,-3-2-129,3 2 0,-5-2 165,1 2 0,-6 1-762,-2-6 657,1 6 0,0-4-470,-1 3 93,-4-3 713,7-5 0,-9 0 0,4 0 0,-5 0 0</inkml:trace>
  <inkml:trace contextRef="#ctx0" brushRef="#br0" timeOffset="48">21140 13065 7791,'0'-11'351,"0"0"1,0 3 351,0 0 1,-1 5-329,-3-5 1,1 2-141,-4-2 0,0 2-175,0 2 1,-5 3 93,1-3 0,-2 3-246,-6 1 1,0 1 77,-4 3 1,-3 3-3,-1 8 0,0-2-39,5 2 0,0 2-32,3-2 0,-1 4 36,4-4 0,5 1 27,3-5 1,6 0 32,-2 1 0,4-1 4,4 1 1,4-2 133,7-3 1,-1 4-71,5-4 0,4 3 74,3 2 1,5-2-56,-5-2 0,5 2-72,-5-3 1,1 2-3,-4-1 0,-2 2-133,-1-2 0,0 2-33,-5 1 0,0 1 46,-3-1 1,-5 4-173,1 0 1,-6-2 79,2-1 1,-2-6-7,-2 9 0,0-5 126,0 6 1,-7-4 9,-4 0 0,-1-1 214,-3 0 1,-1 0-78,0-4 1,-4 3 194,1-2 1,-3 1-101,0-2 1,-4 2-449,3-5 1,-1 0 124,9-4 1,0 0-876,3 0-237,6 0-299,1 0 1562,5 0 0,5-10 0,1-3 0</inkml:trace>
  <inkml:trace contextRef="#ctx0" brushRef="#br0" timeOffset="49">21528 12871 10934,'5'17'420,"-3"-3"-144,1 5 1,0 0-63,1 4 1,-3 0-162,3-1 0,-3 2-4,-1 3 0,0-3-128,0 3 1,0-2-225,0 2 1,0-3 167,0 3 0,0-7-417,0-1 1,0-4 272,0 4 0,1-9-528,3 2 224,-2-3-143,8 2 0,-8-3-175,6-1 901,-6-4 0,3 7 0,-5-4 0</inkml:trace>
  <inkml:trace contextRef="#ctx0" brushRef="#br0" timeOffset="50">21608 13614 7804,'8'0'1184,"0"0"330,-6 0-1069,3 5 0,-9-3-1,1 6 1,-3-4 249,3 3-811,1-4 1,-3 3 206,5-2-385,0-3-126,0 4 1,2-5-1667,1 0 2087,-1 0 0,3-5 0,-5-1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01:01:56.833"/>
    </inkml:context>
    <inkml:brush xml:id="br0">
      <inkml:brushProperty name="width" value="0.09071" units="cm"/>
      <inkml:brushProperty name="height" value="0.09071" units="cm"/>
    </inkml:brush>
  </inkml:definitions>
  <inkml:trace contextRef="#ctx0" brushRef="#br0">1827 15555 7846,'0'-7'-491,"0"-1"680,0 5 190,0-7 263,0 9-235,0-9 32,0 9-43,0-10 34,0 10-127,0-4-83,0 5 0,4 5-115,0 3 1,1 1 9,-1-2 0,-3 7-115,3-2 1,1 5-42,-1-1 0,0 4 96,-4-1 0,0 3-83,0 0 0,1 1 54,3 0 1,-3 1-20,3 3 0,-3-3-22,-1 3 0,0-3-71,0-1 1,0-4-22,0 0 1,0-2 68,0 2 1,-4 2-76,0-6 1,1 0 99,3-3 1,0-1-21,0 0 1,0-3 28,0 0 0,0-4 9,0 3 1,1-4 55,3 0 34,-3-1 35,9 3 0,-7-4-98,4 3 31,1-3 1,3-2-42,1-3 1,3 3-4,0-3 0,2 1-12,-2 0 0,3 1-1,4-1 0,1 0-116,0-1 0,1 3 115,3-3 0,-3-1-71,3 1 1,-4-3 51,-4 3 1,1 0-131,-5 4 1,-1-1-316,-6-3-329,2 3 206,-9-4-120,4 5-451,-5 0 1153,-5 0 0,-1 0 0,-6 0 0</inkml:trace>
  <inkml:trace contextRef="#ctx0" brushRef="#br0" timeOffset="1">1896 15875 7883,'0'-11'-237,"5"-1"1,1 2 363,6 2 0,-2 2 571,-3 2-282,4 3 1,-5-4-109,5 5 1,-3 0-177,0 0 0,-1 0-8,5 0 0,-1 0-60,0 0 0,2 0 42,2 0 0,3 0-95,5 0 1,0-4 89,0 0 1,3-3-144,1 3 0,3-4-267,-3 4 0,-4-3 147,-4 3 1,-5-4-369,1 5 0,-2-5-400,-2 4-106,-4-5 1036,-2 8 0,-5-9 0,0 4 0</inkml:trace>
  <inkml:trace contextRef="#ctx0" brushRef="#br0" timeOffset="2">1873 15544 7866,'1'-12'-340,"3"1"1,2 3 582,6 1 1,1-1 519,2-3 1,-1 4-245,5 4 1,-4-3-167,4 3 1,-4-2-176,4 1 1,-1 3 47,1-3 1,1 2-213,-4 2 0,0 0-191,-1 0 1,-1 0-263,5 0 1,-3 0 34,3 0 0,0 0-328,3 0 1,1-1 731,0-3 0,5 3 0,1-4 0</inkml:trace>
  <inkml:trace contextRef="#ctx0" brushRef="#br0" timeOffset="3">2490 15475 7892,'0'-7'0,"0"-1"0,0 4 147,0-3 209,0 4 861,0-7-401,0 9-430,0-4 0,4 6-115,-1 3 1,6-2-28,-1 6 1,3 1-60,5 6 0,-3 3 27,7 5 0,-5-1-172,4 1 1,0 5 116,4 3 0,-1 2-68,1 1 0,-4-4-61,0 1 0,0-1-63,4 4 0,0-4 33,0-4 0,-1-2-86,-3-1 0,2-1 87,-2-3 1,-2-3 26,-2-4 0,1-1-61,0 1 1,-1-2 56,-4-3 0,-3 2-128,-1-5 0,-4 1 43,1-1-965,-3-3 407,-1 4 0,-1-5-334,-3 0 1,-6 0-35,-5 0 1,-4 0 988,3 0 0,1-5 0,4-1 0</inkml:trace>
  <inkml:trace contextRef="#ctx0" brushRef="#br0" timeOffset="4">2832 15464 7797,'0'-12'-3,"0"1"1,4 0 557,0-1-312,5 1 0,-7 1 497,6 2-139,-5 3 102,2 5-485,-5 0 0,0 5-164,0 3 1,-5 7-45,-3 4 0,2 4 67,-2 3 0,-3 5-80,-5 7 0,0 2 91,1 6 1,-2 0-83,-2 0 1,-2-2-85,1-2 0,-1 1-121,-2-5 1,4-1-7,0-7 1,5-3-17,-1-8 1,2 1 103,2-4 0,1-5-110,2-3-99,3-6 89,5 8-145,0-8 1,0 1-39,0-6 0,4 0 420,-1-5 0,6 1 0,-2-5 0</inkml:trace>
  <inkml:trace contextRef="#ctx0" brushRef="#br0" timeOffset="5">3095 15498 7843,'0'-6'1317,"0"-4"-540,0 8-118,0-3 1,0 14-455,0 3 1,1 7 0,3 0 0,-1-2-29,4 2 0,-4 2-27,1 5 1,-3 0-52,-1 4 1,4-4 100,0 0 0,-1 2-306,-3-1 1,0-1-2,0-3 0,0-4-68,0 0 0,0-3 76,0 3 0,0-5-109,0 1 207,0-2-37,0-2 12,0-5-9,5-1 137,-3-5 0,8 0-30,-3 0 1,4-1-20,0-3 1,2 2-70,2-6 1,-1 2-95,5-2 1,0-1 100,4 5 0,0 1-15,-1 3 1,1 0-5,0 0 0,0 0 1,0 0 0,0 0-54,0 0 0,-4 0 14,0 0 1,-5 0-87,1 0 0,-3 0-303,0 0-528,-1 0 467,1 0 0,-7-4 186,-5 0 1,-3 0-960,-8 4 1290,2 0 0,-13-5 0,5-1 0</inkml:trace>
  <inkml:trace contextRef="#ctx0" brushRef="#br0" timeOffset="6">3106 15715 7812,'0'-11'177,"4"3"14,0 0 1,5 5-245,-1-5 0,3 6 86,4-2 1,-2-1 405,2 1 0,-1 0-43,1 4 1,-1-4-163,5 0 0,-3 1-109,3 3 0,-4 0-109,4 0 1,-5-4-70,1 0 0,2 0 64,-2 4 0,0 0-377,-4 0 0,1-4 214,-1 1 1,1-1-638,-1 4 347,1-5 0,-5 2-639,1-4 1081,-6 4 0,-2-7 0,-6 3 0</inkml:trace>
  <inkml:trace contextRef="#ctx0" brushRef="#br0" timeOffset="7">3072 15441 7825,'7'-11'2,"3"-1"404,-3 1 0,7-1-35,2 1 1,4 1-176,-1 2 0,1-1 28,-1 5 0,3 1 13,-3 3 1,4-2-81,3-1 0,-2 1 52,3-2 1,-2 3-262,2 1 1,-7 0 87,3 0 0,-8 0-737,1 0 0,-4 0 195,0 0 0,-1 1 506,1 3 0,-6-2 0,-1 3 0</inkml:trace>
  <inkml:trace contextRef="#ctx0" brushRef="#br0" timeOffset="8">3689 15395 7908,'0'-11'285,"0"3"158,0 1 0,4 3 255,0-4-371,4 6 187,-6-3-230,3 5 0,-4 1 173,3 3-294,-3 7 0,4 7 105,-5 5 1,4 3-1,0 1 0,0 9-21,-4-2 1,0 8-31,0 0 0,0-3-91,0-1 0,5-2 91,2-2 1,3-5-186,2-2 1,-1-5 0,1-2 0,-1 0-92,1-5 0,-1-4 43,0-3 1,-3-2-271,0 2-1120,-6 2 755,3-9-495,-5 5 0,-6-6 495,-6 0 0,-4-4 651,-7 0 0,0-5 0,0 3 0</inkml:trace>
  <inkml:trace contextRef="#ctx0" brushRef="#br0" timeOffset="9">3598 15498 7908,'1'-15'0,"3"0"0,2-6 152,5 2 0,2 3 291,2 1 1,-1-1 0,5 5 1,-1-3-126,1 6 0,3 3-120,-3 1 0,2-1-41,2 2 1,4-1-148,-1 4 1,1 5 102,-4 2 1,0 0-134,0 0 1,-2 1-66,-2 3 0,-2 1 141,-6-1 1,-1 1-188,-2-1 1,-3 2 40,-5 2 0,0-2-189,0 2 1,-5 3 96,-3 1 1,-7 6-12,-4 2 0,-6 1 47,-2-2 0,0-1-9,5 1 1,0-2 241,3-1 0,0 0-137,7 0 0,0-4 275,8 0 0,-4-5 80,5 1 10,-1-2 1,9-2-75,2 1 1,7-2 4,2-3 0,4 0 3,-1-4 1,3-1-56,0 2 0,1-2-333,0 2 0,0-3 116,0 3 0,-2-3-633,-2-1 0,2 4-2,-6 0 657,0 0 0,-3 1 0,-1 1 0</inkml:trace>
  <inkml:trace contextRef="#ctx0" brushRef="#br0" timeOffset="10">4614 15338 7846,'-11'-6'0,"-1"-4"-42,1 2 269,-1 3 0,1-4 311,0 5 0,-2 1-257,-2 3 0,2 0-42,-2 0 0,-3 1-56,-1 3 1,-3 2-71,-1 5 0,-3 6-25,-1 2 0,-1 4 117,2 3 0,1 4-225,-1 4 0,3 0 51,4 0 0,2 1-72,6-1 0,5 3 20,2-3 1,4 1 97,4-8 0,6 0-12,5-4 1,7-6-4,0-1 1,5-4-104,4 0 0,-2-2 75,-3-2 1,0-3-85,4-5 0,-6 0 69,-1 0 1,-1 0-549,-7 0 0,0 0-693,-3 0-331,-1 0 1553,1 0 0,-1-5 0,0-2 0</inkml:trace>
  <inkml:trace contextRef="#ctx0" brushRef="#br0" timeOffset="11">4774 15361 7802,'-4'-8'920,"0"1"-681,1 4 0,3-3 262,0 2 372,0 3-376,0-4-305,5 15 0,-4 1-112,3 8 0,1 4 71,-1 0 1,-1 1-74,-3 7 0,4-1 83,0 4 0,0 2-187,-4 2 0,4-2-22,-1 2 0,1-7 18,-4 0 1,0-6 2,0 2 1,4-4-153,0-4 0,1-3-25,-1-4 0,-3-1 130,3 0 0,1-3-837,-1 0 602,-1-6 1,-1 3-1149,2-5 729,-3 0 728,4 0 0,-5 0 0,0 0 0</inkml:trace>
  <inkml:trace contextRef="#ctx0" brushRef="#br0" timeOffset="12">5219 15395 7869,'7'-5'-182,"3"-5"-133,-3-5 0,0 0 298,0 3 0,-4 5 329,1-1 278,-3 0 0,-1 1 100,0-1-307,-5 6 1,-5-3-139,-5 5 1,-2 3-227,2 1 0,1 5 33,-5-1 0,4 2-47,-4 1 1,3 1 119,-3-1 1,2 4-46,-2 1 0,2-1-84,6-4 1,3 1 67,0-1 1,6 0-38,-2 1 1,3-1 55,1 1 0,0-1 61,0 1 1,1-5-113,3 1 0,2-2 4,6 2 1,4 2-8,3-3 1,3 0-5,1 0 0,4 1-114,4 3 1,1 1 77,-2-1 0,2-3-144,-6 0 0,1 2 16,-4 1 1,0 7 85,0-7 0,-6 3 40,-1-2 0,-5 0 4,-3 4 0,1-2 18,-6 5 0,1-5 82,-4 1 0,-6 1-54,-6 0 0,-4 3-21,-7-4 0,-5 4-62,-2-4 1,-3 0 62,-2-3 1,-3-1-155,0 1 1,1-5-17,7 1 1,3-6-392,8 2 233,-2-3 1,8-1-266,-2 0 0,7-5-752,4-2 1328,3-3 0,1-2 0,0 1 0</inkml:trace>
  <inkml:trace contextRef="#ctx0" brushRef="#br0" timeOffset="13">5471 15464 7873,'6'-12'-665,"-2"1"1,2 0 687,2-1 0,1 5 1092,-2-1-428,3 5 137,-8-2 272,3 5-367,-5 0-379,0 5 1,0-1-110,0 8 1,0-2-142,0 9 0,0 0 114,0 4 0,0 1-184,0 2 1,4-1 56,-1 1 1,1 2-83,-4-1 1,4 3-41,0-3 1,3 0-116,-3-5 1,4-3 31,-4 0 0,3-5 105,-3 2 1,4-4-51,-5 0 1,6-1 75,-1 1 0,-2-2-47,2-3 1,-2 0 11,2-4 1,6-1-80,-3 2 1,3-3 41,-2-1 1,3 0-16,0 0 0,4-1-52,-4-3 1,4-1-168,-3-3 0,3-1-141,-4 5 1,1-4 154,0 0 1,-8 2-181,4-2 0,-7 2-207,3-2 160,-6-2 1,2 3 505,-8-4 0,-7 0 0,-7-1 0</inkml:trace>
  <inkml:trace contextRef="#ctx0" brushRef="#br0" timeOffset="14">5448 15669 7818,'0'-7'-146,"0"-1"0,6 2 791,6-2 0,4-1-367,7 6 1,0-3-398,0 3 1,-1 1 107,1-1 1,1-2-115,3 1 0,-4-1 93,0 1 1,-4 3-160,-4-3-510,-2-3 511,3 1 1,-10-2-479,-2 1 668,-2 4 0,-8-12 0,0 2 0</inkml:trace>
  <inkml:trace contextRef="#ctx0" brushRef="#br0" timeOffset="15">5493 15338 7880,'6'-6'571,"0"-4"148,5 2 1,6-1-458,2 2 0,2-2-34,2 5 0,4-4-120,0 5 0,3-5-15,-3 4 1,3-1-102,-3 1 1,3 3-67,-3-3 0,-1 3-353,-3 1 1,-1-1-467,-3-3 893,3 3 0,-5-5 0,6 6 0</inkml:trace>
  <inkml:trace contextRef="#ctx0" brushRef="#br0" timeOffset="16">6179 15247 8074,'-5'0'240,"5"0"1,5 0-512,6 0 241,-5 0-135,0 0 1,-1 0-33,2 0 1,-2 1 196,-1 3 0,-3-3 0,-1 4 0</inkml:trace>
  <inkml:trace contextRef="#ctx0" brushRef="#br0" timeOffset="17">6156 15624 7809,'0'7'348,"0"1"0,1-4 18,3 3 0,2-3-89,6 4 0,-6-1-45,-2 5 1,1-5 0,-1 1 0,5-2 141,-2 2-237,-2 2-679,0-3 529,-5 4 0,-1-3-1445,-3-1 1458,-2-4 0,-11 2 0,0-5 0</inkml:trace>
  <inkml:trace contextRef="#ctx0" brushRef="#br0" timeOffset="18">1782 16355 7971,'11'0'642,"0"0"-463,1 0 0,-4 0-38,-1 0 1,-3 0 244,4 0-221,-1-5 0,5 3-16,-1-1 1,0 1-118,1 2 0,-1 0-11,1 0 0,3 0 28,0 0 1,0 0-9,-3 0 0,3 0 18,0 0 1,2 0-151,-2 0 0,1 0 60,4 0 1,1 0-52,-2 0 0,3 0 93,1 0 0,-4-1-9,0-3 1,-4 3 5,4-3 0,-1 3-1,1 1 1,2 0 79,-2 0 0,0 0-68,4 0 0,-3 0 66,7 0 1,-3 0-48,-1 0 1,4 0-4,-1 0 1,1 0-11,-4 0 0,0 0 1,0 0 0,-4 0-36,0 0 0,0 0-9,3 0 1,1 0-55,0 0 0,0-4 77,0 0 0,1 0 36,3 4 0,-3 0-16,2 0 1,0-1 8,0-3 0,-1 3-2,1-3 0,-2 3 11,-1 1 1,0-4 11,0 0 1,-2 1-23,-2 3 0,2 0 63,-6 0 1,5-2-58,-1-2 1,2 3 51,-2-3 0,2 3-87,-2 1 1,-1 0-8,1 0 0,0-1-25,4-3 0,1 3-8,3-3 0,-6 3 18,6 1 1,-6 0 21,6 0 1,-7-4-33,-1 0 0,4 0 17,4 4 0,0-3 133,-5-1 1,3 0-107,1 4 1,-2-4 9,3 0 0,1 0-18,-2 4 0,5-3 2,-4-1 1,3 0 7,-3 4 0,3-4 4,-3 0 1,1 1 71,-2 3 1,-2-2-78,3-1 0,1 1-14,-1-2 1,1 3 15,-2 1 1,-2-1 1,3-3 1,1 3 45,-1-3 0,1-1 4,-2 1 0,0-1-34,4 1 0,-3 3-4,3-3 1,-5 2 5,2-2 1,-3 3-2,-1-3 1,0 3 31,0 1 0,-2-2-28,-2-2 1,3 3-6,-3-3 1,1 3 5,-1 1 1,3 0-1,-3 0 1,3-1-15,0-3 0,1 3 13,0-3 1,0 3 24,0 1 0,0-4 27,-1 0 0,-3 0 115,0 4 1,-1 0-99,1 0 0,2 0 111,-6 0 0,4 0-173,-4 0 1,4 0 13,-4 0 1,4 0-80,-3 0 1,3-4 74,-4 1 1,4-1-195,-4 4 1,4 0 43,-4 0 1,4 0-31,-3 0 0,3 0-85,-4 0 1,4 0 4,-4 0 1,4 0 186,-4 0 0,6 0-32,-2 0 0,-1 0 40,1 0 0,0-1 160,3-3 0,1 2-31,0-1 1,0-2-109,0 1 1,-2-4-32,-2 4 0,3-3-2,-3 3 0,3 0-33,0 4 0,1-1 94,0-3 1,-4 3-6,0-3 0,0 3 185,4 1 1,-1-4-72,-3 0 0,2 0 15,-2 4 0,-1 0-48,1 0 0,-5 0-172,1 0 1,2 0 51,-2 0 1,0 0 27,-3 0 0,-1-3 40,0-1 1,1 0-38,-1 4 1,-3 0 61,0 0-19,-6 0 1,4 0-557,-2 0 344,-2 0 0,1 0-773,-6 0 0,-4 0 128,-4 0 1,-1 0 784,1 0 0,-11 0 0,-2 0 0</inkml:trace>
  <inkml:trace contextRef="#ctx0" brushRef="#br0" timeOffset="19">7161 15201 7844,'6'-7'55,"-2"-1"370,2 5-116,-4-7-233,8 9 102,-9-4-7,4 5 0,-5 5-123,0 3 1,0 2 121,0 1 1,0 6 84,0 2 1,0 2-116,0 2 1,0 1 157,0 3 1,0 2-78,0 5 1,1-1 83,3-2 0,3 2-186,4-3 1,0-2 89,1-1 1,-1 1-212,1-2 1,-1 1-29,1-4 1,-5-4-117,1 0 0,-4-1 88,3 1 1,-4-2-91,1-1 1,-3-4-547,-1 4 1,0-7 325,0-2 1,-1-1-1331,-3 2 1698,-3 2 0,-4-8 0,0 3 0</inkml:trace>
  <inkml:trace contextRef="#ctx0" brushRef="#br0" timeOffset="20">7149 15304 7882,'7'-18'0,"3"0"426,-2 3 0,2 1-101,1-5 0,4 5-242,1-1 1,3 4 47,-4 3 0,5-2 251,-1 2 1,-2 3-70,-2 1 0,3-1-123,1 1 0,-2 1-31,3 3 1,-5 3 17,4 1 0,-1 5-161,1-1 0,-3 3 110,-4 4 0,-5-1-278,1 5 1,-6-3-77,2 3 1,-3 0-203,-1 4 1,-1-1 101,-3 1 0,-2 4-82,-5 0 1,-6 0 268,-2 0 0,-6-3-16,-2 3 1,0-4 128,4-4 0,1 2-84,-1-2 1,4-2 435,0-2 1,9-2-175,-2-2 0,8-3 276,1-1 0,1-3-93,2 4 1,5-6 8,3 2 0,7 1-76,4-1 1,4 0 2,4-4 0,2 4-68,5-1 0,0 3-33,1-3 1,-5-1-40,1 1 1,-2 2-33,1-1 0,-2 0-128,-5-4 1,-5 4-57,-3 0 0,-2 0-579,-2-4-841,1 0 738,-1 0-1317,-5 0 2086,-1 0 0,0-6 0,2 0 0</inkml:trace>
  <inkml:trace contextRef="#ctx0" brushRef="#br0" timeOffset="21">7812 15315 7871,'0'-17'192,"0"4"321,0 5-76,0 1 26,0-5 315,0 6-456,0 1 0,1 6 70,3 3 0,-3 2-152,3 6 0,-3 4-196,-1 3 1,0 3 112,0 1 0,0 5-95,0 2 1,0 0-18,0 5 1,2-9-135,1 5 1,0-2 98,5-2 1,-1-1-73,5-3 0,-1-5 82,0-3 0,6-2 33,2-2 0,3-3 115,0-1 0,1-4-103,0 1 0,0-3-130,0-1 1,0-4-120,-1 0 0,-3-4-244,0 0 1,-5 2-185,2-2 225,-9 0 1,2-3-109,-5 0 0,-2 0-400,-5 4 1,0-3 206,-4 2 1,-1 2 687,-4-2 0,1 0 0,0-3 0</inkml:trace>
  <inkml:trace contextRef="#ctx0" brushRef="#br0" timeOffset="22">7800 15521 7871,'-6'-1'-82,"2"-3"1,3 1 246,1-4 1,6 0 314,6 0 0,4-2-146,7 5 0,1-1-121,3 1 0,-2 2 126,6-6 1,-1 4-69,4-3 0,-1 4-189,-2-1 0,-1-1-240,-7 1 0,1-1-384,-8 2 0,-3 0-217,-5-5-561,2 6 1320,-8-3 0,-2-5 0,-7-3 0</inkml:trace>
  <inkml:trace contextRef="#ctx0" brushRef="#br0" timeOffset="23">7766 15247 7834,'1'-12'135,"3"1"0,4 0 238,7-1 0,3 1-162,5-1 1,3 5 87,1-1 0,7 4-94,-3-3 1,4 3-41,-4-4 0,2 6-114,1-2 1,-4 1 104,1 0 0,-6 1-294,2-2 1,-8 3-155,-4 1 1,-2-4-181,-2 1 0,-3-1 15,0 4 1,-5 0 456,5 0 0,0-5 0,3-2 0</inkml:trace>
  <inkml:trace contextRef="#ctx0" brushRef="#br0" timeOffset="24">8337 15144 8028,'5'-6'671,"3"2"0,-2 3-189,2 1 1,-4 5-95,3 2 0,0 5-138,0 3 0,0 3-26,-4 5 0,0 5-146,5 2 1,-6 3 113,2 1 0,-3 2-246,-1 2 1,0-4 11,0 0 1,1-1 128,3-6 0,-2 0-52,1-5 1,2-2-117,-1-1 30,5-5-97,-8 2 1,8-8-1312,-5-1 1089,0-4 1,-4 1-723,0-8 0,-1 1 1092,-3-4 0,-3-1 0,-4-3 0</inkml:trace>
  <inkml:trace contextRef="#ctx0" brushRef="#br0" timeOffset="25">8292 15258 7834,'-7'-11'0,"2"-2"177,5-2 0,0 1 345,0-5 0,9 6-259,2 2 0,7-1-38,-3 5 1,6 2 126,-2 1 1,6 3-130,2 1 1,5 0-22,-2 0 0,3 5-36,1 2 0,-3 3-87,-1 2 0,-4-1 40,0 1 0,-3 4-227,-4 3 0,-2 3 5,-6 1 1,-1 0 125,-2-1 0,-3 5-172,-5 0 0,-1 1-113,-3-2 1,-8 2-42,-7 3 1,-2-2 57,-2-3 1,-1 0-72,-3 4 1,3-6 114,-3-1 1,3-1 78,1-7 0,6-1 137,1-6-289,-1 2 31,4-9-33,-4 4 1,11-10-537,2-3 812,3-2 0,6-1 0,1-1 0</inkml:trace>
  <inkml:trace contextRef="#ctx0" brushRef="#br0" timeOffset="26">8943 15350 7853,'-6'-12'904,"1"5"-453,-2-1 932,2 5-793,5-2-819,-5 5 238,3 0 0,-7 5-77,6 3 0,-5 6 177,4 1 0,-3 7-8,3 1 0,-1 0 36,1 3 1,3 2-92,-3-1 1,3-1 128,1-3 0,0-4-134,0 0 0,1-1 11,3 1 0,2-2-1,5-6 1,6-3-103,2-1 0,3-4 85,0 1 0,2-3-108,3-1 1,2-5-2,6-3 1,-5-2 87,0-1 1,1-5 37,3 1 0,-5-5 67,-2 1 0,-3 1 181,-1-1 1,-5-1-153,-3-7 1,-7 2-20,-5-6 1,-3 5-205,-3-5 0,-9 4 109,-7-3 1,-7 5-180,-5-2 1,-6 9 58,-1 7 1,-5 1-69,1 6 0,-1 6-148,1 10 0,4 0-173,8 8 0,-1-1-131,8 3 1,-1 1 606,9 0 0,0 0 0,3 0 0</inkml:trace>
  <inkml:trace contextRef="#ctx0" brushRef="#br0" timeOffset="27">10370 15293 7811,'4'-8'-1110,"0"0"971,5 6 0,-7-8 828,6 2-376,-6 3 0,5-5-38,-4 2 0,3-2-78,1-1 1,2 3 25,-5 0 1,1 2 161,-1-2-117,-3-2-100,4 4 0,-5-2-15,0 1 0,-5 4-32,-3-1 0,2 3-124,-2 1 1,1 0-73,-5 0 0,-3 1 86,0 3 1,-2-1-24,2 4 0,3 1 37,-4 3 1,4 2-67,0 2 0,2-1 116,2 5 0,0 2-5,4 5 1,-4 0-24,4 4 1,1 0 11,3 5 1,0-2-89,0-3 0,0 3 86,0-2 1,5-3-108,2-2 0,3-2 93,2-1 0,4-5-167,3-3 1,4-3 153,4-5 1,2 2 145,5-5 1,1 0-27,-1-4 0,-4-5 154,1-3 0,-2-3-161,1-5 1,2 2-33,-5-5 0,-1 4-173,-3-4 1,0 0 58,0-4 0,-4 0-54,0 1 0,-5-5-63,1 0 1,-6-4-142,-1 0 0,-6-2 136,2-1 0,-3 1 73,-1 2 0,0-5 182,0 1 1,0 2-118,0 3 1,4 6 161,0 1 1,0 1 96,-4 7 34,0 5-148,0 0 1,0 10-45,0 0 0,0 5-47,0 6 1,0 7-121,0 5 1,0 6 57,0 9 0,0-1 52,0 5 0,0-4-130,0 4 0,0-7 97,0 0 0,3-2-46,1-7 1,4 1 55,-4-4 1,3-4 7,-3 0 1,1-5-56,-1 1 1,-3-6-97,3-2 0,-1-3-311,0 4 107,-1-6 155,3 3 1,-5-10 88,0-2 1,0-3-113,0-2 1,0-4 128,0-3 0,0-3-4,0-1 1,0-5 92,0-2 1,-2-1 231,-1-3 1,1 2 22,-1-6 0,1 2-120,2-2 1,0 2-55,0-2 1,0 7-31,0 5 0,0 3-79,0 4 37,0 8-48,5 5 0,0 13 9,3 4 1,2 7-18,-2 9 1,6 2 3,1 5 0,4 4 22,-4 0 0,6 5-14,-2-1 1,2-1 15,2 1 0,0-7-29,0 0 0,0-6 106,-1-6 1,0-2 135,-3-2 1,3-2-150,-3-6 1,-3 0-46,-1 1 1,-2-6-445,-2-2 1,-3 1-4,0-1-599,-6 5 0,2-8 297,-8 3 1,-2-3-1052,-6-1 1763,-4 0 0,-2 0 0,-5 0 0</inkml:trace>
  <inkml:trace contextRef="#ctx0" brushRef="#br0" timeOffset="28">10896 15487 7926,'-6'0'139,"6"0"1,6 0-140,5 0 0,2-4 229,2 0 1,-1-1-108,5 1 0,-4 3-143,4-3 0,0-1 15,4 1 0,0-3-115,0 3 1,0-5 43,-1 1 0,0-1-179,-3 2 1,1-3 43,-5 2 1,1-2 95,-5-2 1,1 0-116,-1-3 0,-3 2 55,-1-2 1,0-2 150,0 2 0,2-5 23,-5 1 0,3-3 200,-3-1 0,5 4-20,-1 0 1,-2 1 235,2-1 0,-6 3 208,2 4 0,-1 1 99,0 0 159,-1 4-452,3 2 1,-5 8-20,0 4 1,0 2-186,0 10 1,0 0-104,0 4 1,4 5 6,-1 2 0,5 3-156,-4 2 1,1-1-80,-1 0 1,-3 0 96,3 1 0,-3-1-72,-1 0 1,-1-5-64,-3-2 1,3 0-101,-3-4 0,3 1 196,1-9 1,1 0 195,3-3 0,-2-2-114,6-3 1,-4 2 136,3-5 1,1 0 26,3-4 1,2 0-77,2 0 1,-1-5-5,5-3 0,-4-2-4,4-1 0,-5-1-53,2 1 0,0 3-46,-1 1 1,1 0-106,-5 0 1,-3-2-374,-1 5-648,1 0-1416,3 4 1338,-4 0 1190,3 0 0,-4 5 0,6 1 0</inkml:trace>
  <inkml:trace contextRef="#ctx0" brushRef="#br0" timeOffset="29">12118 15224 7797,'-4'-8'-388,"0"1"0,0 3 310,4-4 0,0 1 349,0-5 1,0 5-101,0-1 0,-4 4 448,1-3-303,-6-1 1,1-2-91,-7 2 1,2 3-10,-2 5 0,-2 0-16,2 0 1,-1 0-25,0 0 1,4 5-37,-4 3 0,4 3-135,0 5 1,1 1 124,0 6 1,-1 0-99,1 0 0,3 5-46,0 2 0,6 2 59,-2-2 1,3 2-78,1-5 1,1 3 56,3-3 1,6 0-97,5-5 1,6-4 62,-2-3 1,1-2 32,-1-2 1,3 0 30,-3-4 0,2-2-4,2-5 0,0 0-38,0 0 0,0-1 18,-1-3 0,5-2-102,0-6 0,-4 1 30,-4 0 1,-5-2 22,1-2 0,-3 1 7,0-5 0,-6 3-13,-2-3 1,1 2 29,-1-2 1,0-2 0,-4 6 1,1 0 143,3 3-133,-3 1 238,4 0-225,-5 4 0,0 7-74,0 8 1,0 3 55,0 5 1,0 0-5,0 3 1,0 3 26,0-3 0,1 2-3,3 2 0,-1 0-37,4 0 0,1-5 12,3-3 0,5-3 88,-1 0 1,5-6-25,-1-2 1,-1-3 109,1-1 0,0 0-88,4 0 1,-2-1 11,-2-3 0,3-3-17,-3-9 0,1 2-10,-1-5 0,-2 4 45,-6-4 0,1 0-43,-1-4 1,-4 0-19,-4 1 0,-1-5-24,-2 0 0,0-3-81,0 3 0,0-5-95,0 2 1,-4 2-285,0 1 1,-4 5-175,5 3 0,-3 3-67,3 9-130,1-3 0,-4 8 276,2-2 0,3 4-415,-3 4 929,3 3 0,-4 4 0,-2 0 0</inkml:trace>
  <inkml:trace contextRef="#ctx0" brushRef="#br0" timeOffset="30">12791 15213 7825,'0'-12'-11,"0"1"1,0-1 118,0 1 1,5-3-4,3 3 1,-3-3 145,-1 6 0,-2-1 420,2 1 35,-2 3 302,3 5-685,-5 0 0,0 9 77,0 3 0,0 3-291,0 0 0,0 3 100,0 5 0,0 0-147,0-1 1,0 1-62,0 0 0,0 0-76,0 0 0,3 3 97,1 1 1,0-4-79,-4-4 0,1-4-9,3 4 0,-1-5 60,4 1 0,0-6 179,0-1 1,3-4-87,-2 3 0,-2-4 125,2 1 0,0-3-37,3-1 0,0 0-32,1 0 0,-1 0-45,1 0 1,3 0-13,0 0 1,2 0-11,-2 0 0,3-1-108,4-3 0,-2 3-43,-1-3 0,0 3 76,3 1 1,-3-2-197,0-2 0,-3 3-284,3-3 1,-5 3-320,1 1 1,-6 0-864,-2 0 1660,-4-5 0,2-1 0,-5-6 0</inkml:trace>
  <inkml:trace contextRef="#ctx0" brushRef="#br0" timeOffset="31">13442 15087 7831,'0'-11'-909,"2"3"1269,1 0 266,-1 6 1,3-5-173,-5 4 1,1 1-99,3-1 1,-3 3-123,3 3 1,-3 1-63,-1 8 0,0-2-48,0 9 0,0 5 21,0 6 1,-1 3-128,-3 2 0,3 0 134,-3 3 0,-1-6-156,1 2 1,-3-2-84,3 2 1,0-5 77,4-2 0,0-7-9,0-1 0,0-1-16,0 1 1,0-2-82,0-6 0,0-3 54,0-1 1,1-4-333,3 1-191,-3-3 380,4-1 0,-5-5-158,0-3 1,-1-2 85,-3-1 1,3-6-20,-3-2 1,2 1 156,-2-1 1,3-4 68,-3-3 0,3-6 30,1 2 0,0-1 234,0-3 1,0 2 63,0-6 1,0 1-129,0-1 1,3 8 180,1-1 0,1 6-103,-1 2 1,-3 5 757,3 3-257,2 2-330,-4 7 1,4 1-62,-2 5 1,1 5-25,3 3 1,6 3-93,-3 4 1,3 3 5,-3 5 1,1 5-99,-1 2 1,2 3 91,2 2 0,-2-1-255,2 0 1,1 0-82,0 1 0,0-6-44,-1-3 0,-2 2 143,2-1 0,3-4-39,1-4 1,-2-5 8,-2 1 0,1-2 14,0-2 1,-2 1-435,-7-1 71,3-5-333,-3 5 1,-2-10-53,-5 3 1,-5-3-304,-7-1 0,-4 0 1101,-3 0 0,-8 0 0,-2 0 0</inkml:trace>
  <inkml:trace contextRef="#ctx0" brushRef="#br0" timeOffset="32">13340 15487 7831,'12'-4'805,"3"0"1,-1-1-936,5 1 0,-3 3 83,3-3 0,-1-1 153,1 1 1,6 0-86,-2 4 0,2 0 1,-2 0 1,-1-3-129,-3-1 1,1 0 99,-5 4 0,2 0-429,-2 0 0,-6-1 164,2-3 1,-2 3-603,2-3 873,-4-2 0,3-1 0,-4-4 0</inkml:trace>
  <inkml:trace contextRef="#ctx0" brushRef="#br0" timeOffset="33">13956 15201 7831,'-11'-5'235,"-1"-3"1,6-2 399,2-1 0,3-1-381,1 1 1,0 3 140,0 1-116,5-1 118,-4-3-10,10 4 1,-9 7-138,6 8 0,-6 9-131,2 5 1,1 4-26,-1 8 0,0-2 75,-4 6 0,0-3-183,0 0 1,0-2 54,0-3 1,1 2-127,3-6 1,-3 0 29,3-7 0,-2 1-70,2-5 0,-1-1-474,4-6 122,-4 2 1,3-5-512,-2 3 125,-3-3 0,4-6-723,-5-3 1586,-5 3 0,-1-15 0,-5 4 0</inkml:trace>
  <inkml:trace contextRef="#ctx0" brushRef="#br0" timeOffset="34">13637 15155 7800,'-4'-7'210,"0"-1"1,0 1 353,4-5 1,9 2-332,2 2 0,8 0-233,0 4 1,2 0 109,-2 4 0,6-4 96,-2 0 1,9-1 124,2 1 0,0 3-144,4-3 1,2 3-139,-2 1 1,0-4 143,-4 1 0,0-1-184,1 4 1,-2-4 106,-3 0 1,1-1-89,-9 1 0,4 3-40,-7-3 0,-3-1 48,-1 1 0,-3-1 79,-4 1 27,2 3 125,-9-9-133,4 9-175,-5-4-20,0 5 0,1 5-7,3 2 1,-3 9 53,3 3 0,-3 3 149,-1 5 0,0 2-84,0 5 0,0 1 140,0-1 0,0 0-98,0 1 0,0-1-50,0 0 1,0-3 3,0-1 1,0-8 23,0 0 0,2-3-219,2 0 0,1-2-52,2-6-551,3 1 303,-3-1-1418,-1-4 217,4 3 66,-9-9 1583,5-1 0,-12-1 0,0-4 0</inkml:trace>
  <inkml:trace contextRef="#ctx0" brushRef="#br0" timeOffset="35">14619 15224 7777,'-12'-11'0,"6"-1"919,2 1 1,3-1 179,1 1-928,0-1 0,4 5 149,-1-1-267,1 6 93,-4-3 0,-4 11-77,1 5 0,-6 6 28,1 6 1,-2 0 60,-1-1 1,3 3-141,0 1 1,6 0-9,-2 4 0,3-5-57,1 2 0,5-4 11,2-4 1,7-1-205,2-3 0,3-2 80,-4 2 0,5-8-46,-1-3 0,4 1 126,4-1 0,-3-1 12,2-7 0,2 1 97,-1-4 0,4-5-65,-5-3 1,2-1 244,-1 0 0,-4-1 9,-1-6 1,-4 0-6,-6 0 1,-2-5-170,-3-2 1,2-2-140,-5 2 0,-1-7-125,-7 2 1,-4-1 78,-7 1 1,-8 2-172,-7 3 0,-5 2 68,-3 5 1,4 7-547,0 4 1,1 6 174,6 6 1,-2 6 614,6 6 0,-7 4 0,6 7 0</inkml:trace>
  <inkml:trace contextRef="#ctx0" brushRef="#br0" timeOffset="36">15007 15041 7821,'-6'0'731,"1"0"0,6 0-327,3 0 1,1 2-419,2 1 0,2 4 41,-5 4 0,5 2 219,-1 2 1,-3 3-69,-2 5 0,3-1-53,-3 1 0,1 4-35,-4 0 0,0-1-5,0-3 1,0-1 81,0-3 0,0 1 112,0-5 1,0 0 75,0-3-6,0-1-515,0 1 1,0-5-255,0 1-27,0-5 45,0 2 1,0-14 230,0-3 0,0-2 37,0 3 0,0-1 283,0 1 0,-4-5-68,1-3 1,-1-3 189,4-1 1,0-1-49,0-3 1,0 3-151,0-2 0,0 1 28,0 3 17,0 4 134,0 1-145,0 6 0,1 6-117,3 5 1,1 6 51,2 9 0,4-1 1,-4 5 1,3 4 36,2 4 0,3 1 10,0-1 0,2-2-107,-2 5 1,-1-4-136,5 0 1,-1-2 78,1-1 1,2-4 12,-2 0 1,3-6 169,1-1 0,-2-1-83,-2-3 1,3-3 172,-3-2 1,-2-1 18,-2-2 1,-3 0 131,0 0 1,-1-2-34,1-1 1,-6-5 113,-2-7 0,1 1-52,-1-5 1,0 0 2,-4-4 0,0-5-66,0-2 1,0-3-96,0-2 0,-4 1-356,0 0 1,-4-2-149,4-2 0,-1 8-375,2-1 0,1 3-335,-1 5-793,1 3-884,2 9 1996,0 4 0,-4 9 673,1 9 0,-6 6 0,2 5 0</inkml:trace>
  <inkml:trace contextRef="#ctx0" brushRef="#br0" timeOffset="37">16606 15087 7450,'-6'-5'-424,"1"4"1,5-6 937,0 3-220,0 3 1,1-4 533,3 5-184,-3 0 201,4 0-163,-5 0-415,5 0 0,-4 1 61,3 3 1,-1 3 70,0 4 1,0 5-71,5 3 1,-1 3-110,5 1 0,0 0 118,4 0 1,-4-1-93,3 1 1,2 0-35,-2 0 0,4-1-41,-4-3 0,1 1-111,-5-5 0,-3 0 13,-1-3 1,-4-1-338,1 1 139,-3 4 0,-1-3-347,0 2 117,0-7 37,0-3 172,0-5 305,0-5 0,-4-2-173,0-4 1,1-2 28,3-2 1,-4-3-48,0-5 0,0 0-84,4 1 0,-4-1-4,0 0 1,1 4 103,3 0 0,0 5-44,0-1 1,0 2 45,0 2 1,1 4-2,3 3 1,-2 3-24,6 1 1,0 1 16,3 3 1,-2 6-43,2 6 0,-2 4 38,6-1 1,-1 3 62,2 0 1,0 5-63,3 0 0,1-1 24,-4-3 0,4-1 53,-1-3 1,1-3 135,-1-4 1,3-2-23,-3-3 0,-3-1 156,0-6 0,-8 0 75,0 0-274,0 0 1,-2-6-212,-2-1 1,-3-7 127,-1-1 0,0-6-122,0 2 1,-5-4-70,-3-3 1,0 0-76,0-4 0,-2 0 39,2-5 0,2 4-63,-2-4 1,4 4 29,-3-8 0,3 5 53,-4 4 0,6 2-170,-2 5 1,-1 1-189,1 3 181,-5 3 1,8 8-553,-3 1 260,3 4 1,1 3-14,0 8 648,0 2 0,0 6 0,0 2 0</inkml:trace>
  <inkml:trace contextRef="#ctx0" brushRef="#br0" timeOffset="38">17268 14961 9433,'7'5'927,"-1"-2"-589,-2 5 0,-3 0-134,3 8 0,1-2-10,-1 5 0,1 0-27,-1 4 1,-3 1-127,3 2 0,1-2 141,-1 3 1,1 1-206,-1-1 1,-3-1 56,3-3 0,1-1-261,-2-3 1,3 1-267,-3-5 125,-1 0 0,3-3 68,-5-1 0,0-3-445,0 0 745,0-6 0,5 3 0,1-5 0</inkml:trace>
  <inkml:trace contextRef="#ctx0" brushRef="#br0" timeOffset="39">17600 15053 7794,'0'-12'-198,"1"2"132,3 3 1502,-3-4-463,9 10-590,-9-4 1,4 6-178,-5 3 1,0 2-14,0 6 1,2 4 2,1 3 1,-1 3-1,2 1 1,1 3-46,-2 1 0,5 4 68,-4-5 0,1 1-164,-1-4 1,-3 0-145,3-1 1,-3-3-363,-1 0 43,0-5 0,-1 3-1072,-3-6 1480,-2 1 0,-11-6 0,-1-1 0</inkml:trace>
  <inkml:trace contextRef="#ctx0" brushRef="#br0" timeOffset="40">17325 15098 7826,'14'-19'0,"-2"0"0,3 5 602,-4-1 1,7 2-184,9 2 0,-3 0-79,3-1 0,-3 2-105,-1 2 1,-1 0 27,1 4 0,0-4-60,0 4 0,-5 0 26,-3 4 0,1 0-74,0 0 1,0 0-108,-1 0 1,-4 0-12,4 0 0,-5 0 46,5 0 0,-2 0-41,-2 0 0,5 0 46,-1 0 0,3 0-156,1 0 0,-8-1 30,8-3 1,-8 3 63,5-3 1,-4 3 4,0 1-214,-6 0 331,-1 0 1,-4 0-102,3 0 320,-2 0-262,3 5 1,-5 5-20,0 6 1,0 4 3,0-1 0,3 4 20,1 3 1,4 0 52,-4 4 1,3 1 103,-3 3 0,4-1-16,-5-3 0,5 0-127,-4-4 1,1-6-156,-1 3 0,-2-6 123,6 2 0,-4-9-729,3 1 1,-4-2-303,1 3 404,2-6 1,-5 0-777,3-2-841,-3-2 1704,-1 3 0,0-16 0,0-1 0</inkml:trace>
  <inkml:trace contextRef="#ctx0" brushRef="#br0" timeOffset="41">18193 14927 7881,'0'-6'-380,"6"-4"0,-4 8 1138,6-2-152,-1 3-127,0 1 0,3 5-3,-3 3 1,-2 3-56,-1 5 0,-2 1-134,-2 6 0,0 5 44,0 3 0,0 2-98,0 1 1,0 0-19,0 0 0,-6-3-120,-1-1 1,2-4 132,1 0 0,3-3-285,1-4 1,0 1-35,0-4 0,0-1-186,0-4-162,0 6-386,5-4 173,-4 3-160,4-10-777,-5-1 1589,0-5 0,-10 0 0,-3 0 0</inkml:trace>
  <inkml:trace contextRef="#ctx0" brushRef="#br0" timeOffset="42">17931 15293 7769,'-7'-6'0,"4"-1"0,1 1 1004,2-2 1,10 4-418,6-4 0,0 6-264,3-2 0,2-1-120,5 1 1,3-1 187,6 1 0,0 3-71,3-3 1,-1-1-89,5 1 0,-5-1-207,1 2 1,-4 1-199,-3-2 0,-9 3-1270,-6 1 1,-8 0 1442,0 0 0,-5 0 0,2 0 0</inkml:trace>
  <inkml:trace contextRef="#ctx0" brushRef="#br0" timeOffset="43">19667 15155 7848,'0'-11'33,"4"0"270,-1-1 40,1 6 149,-4-4-26,0 3-311,0-4 1,0 3 68,0 1 1,-1 4-247,-3-1 0,2 3 88,-6 1 1,-1 0-70,-6 0 0,2 4-21,-2 0 1,1 3 0,-1-3 0,2 5 112,-2-1 0,2 2-33,2 1 0,3 1 84,0-1 0,2 2-55,-2 2 0,2-1 18,2 5 1,2-4 1,-6 4 1,6-4-172,-2 5 0,3-5 15,1 4 0,0-4-79,0 4 1,5-5 93,2 1 1,3-2-65,2-2 1,-1-3-72,1 0 0,3-5 26,0 5 1,2-5-38,-2 0 0,-2-1 8,2-2 1,-3 0 30,0 0 1,-2-5 53,-2-3 1,1 2-14,-6-2 1,5 0 20,-4-3 1,0-2-15,-4-2 1,0 2 32,0-2 0,0-3-22,0-1 0,-4 2 119,0-3 1,-5 3-37,1-2 0,2-2 66,-1 6 0,0-4-31,0 4-6,-4 0 1,6 3-9,-2 1 0,-2 3 93,5 1 0,-1 4 27,1-1 1,3 2-102,-3-2 177,3 3-130,1-4 60,0 5-71,5 5 1,1 0 10,6 2 1,0-2 38,4-5 0,-2 0-64,5 0 1,0 0 110,3 0 0,1 0-100,0 0 0,1 0 81,3 0 0,-3-3-50,3-1 1,1-4 137,-2 4 1,0-3-204,-7 3 0,-3 0-156,-4 4-277,-6-5 187,-1 4 0,-6-4-571,-3 5 1,-2 0 385,-6 0 0,1 4-963,-1-1 1356,1 6 0,-1-2 0,1 4 0</inkml:trace>
  <inkml:trace contextRef="#ctx0" brushRef="#br0" timeOffset="44">20283 15030 7876,'-6'0'-16,"1"0"347,5-5-63,0 4 157,0-5-220,5 6 1,1 0 11,6 0 0,-1-3-85,1-1 1,-1 0 26,1 4 0,0 0-6,3 0 1,-2 0-78,2 0 0,-1-4 76,2 0 1,-2 1-236,5 3 0,-4 0 53,4 0 0,-4-4-194,4 0 1,-5 0 82,1 4 1,-3-1-540,-5-3-28,3 3-50,-8-4 473,3 5 1,-6 0-60,-3 0 1,-3 4-306,-4-1 649,5 6 0,-10-7 0,4 3 0</inkml:trace>
  <inkml:trace contextRef="#ctx0" brushRef="#br0" timeOffset="45">20249 15178 7905,'13'0'304,"2"0"1,-2 0-83,2 0 0,3 0-8,1 0 1,-1 0 117,1 0 1,0-3-78,4-1 0,-4 0 0,0 4 0,-2-4-77,2 0 1,2 0-152,-6 4 0,0 0-87,-3 0 0,-5 0-781,1 0-992,-1 0 1093,5 0 740,-1 0 0,-4 0 0,-2 0 0</inkml:trace>
  <inkml:trace contextRef="#ctx0" brushRef="#br0" timeOffset="46">7366 16423 7995,'7'0'1234,"-2"-5"-492,0 4-503,-4 1 1,4 6 0,-5 6 0,4 4-170,0 3-35,0-2 0,-4 8 159,0-2 1,0 4-149,0-1 1,0 0-126,0 4 1,0-3 47,0 3 1,0-1 57,0 2 1,1 0 24,3-4 1,-2 1 49,6-1 1,-2-7-71,2 3 0,2-8 8,-2 0 0,-2-2-22,2-2 1,-5 0-256,5-4-133,-5 3 152,7-3-1107,-9-1 529,4-1-659,-5-5 404,-5 0 1051,-1 0 0,-6-5 0,1-1 0,-1-6 0</inkml:trace>
  <inkml:trace contextRef="#ctx0" brushRef="#br0" timeOffset="47">7595 16663 7860,'0'-8'0,"0"1"89,0-1 0,0-3 550,0-1-243,0 6 0,1 1 259,3 5 59,-3 0-440,9 0 0,-8 5-57,1 3 0,-1 3-71,-2 4 0,1 3-87,3 5 1,-3 0 48,3 0 0,-3 3-133,-1 1 1,0-2-117,0-6 1,1 3 104,3-3 1,-3-3-159,3 0 1,1-4-112,-1 0 279,5-1 0,-8-3-40,3-1 11,-3-4-161,-1 2-754,0-5 716,-5 0 294,4-5 1,-8-1-94,5-6 0,-1-1 175,1-2 0,3 3-23,-3-4 0,3 0-11,1 1 1,0-6 0,0 2 1,0 3 277,0 1 74,0-3-308,0 5 0,1 0 252,3 6-290,3 4 0,4-1-88,0 8 0,1 3 67,-1 4 1,4 2 1,1 2 1,0-2-31,-1 2 1,2 1-109,2 0 0,3-1-77,-3-4 0,1 1 43,-1-1 1,2 0 111,-1 1 1,1-2-29,2-2 1,-4-2 250,0-2 1,-4-3-10,4 3 1,-5-3 13,1-1 1,-2 0-99,-1 0 1,-5 0 6,1 0 0,-6-1 148,2-3 1,1 2-99,-1-6 0,0 0-98,-4-3 0,-1-2 15,-3-2 1,-3 1-34,-4-5 0,3 1-15,1-1 1,-1-2-122,-3 2 1,-1-4 62,1-4 1,1 3-171,2-3 1,-1 7-385,5 1 1,-3 4-9,3-4-282,0 5 0,4-3-763,0 6 660,0 4 1,1-1 932,3 4 0,3 0 0,4 4 0</inkml:trace>
  <inkml:trace contextRef="#ctx0" brushRef="#br0" timeOffset="48">8691 16435 7867,'-11'0'0,"3"-2"-258,1-1 0,0 0-898,0-5 759,2 6 397,0-8 0,-2 7 185,-4-4 0,-1 4-57,1-1 1,-2 3 2,-2 1 0,1 0-26,-5 0 1,0 1 57,-4 3 1,0 1-94,0 3 0,1 2 103,-1-3 0,4 4-44,0 0 1,5-3 8,-2-1 0,8 0-163,0 0 1,5 3 106,0-2 1,1 2-61,2 2 1,0-1 80,0 0 0,2 1-3,1-1 0,4 1 34,4-1 1,4 1 113,1-1 1,4 0-111,-1 1 0,6-1 133,2 1 0,1-2-202,-1-3 1,-3 4 79,2-4 0,2 2-201,-1-1 1,-2 2 25,-6-3 1,2 4 5,-6 0 0,-1 0 26,-7 1 1,-1-1-107,-6 1 1,0 0-68,0 4 0,-6-4 90,-1 4 1,-5 0-105,-3-1 0,-4 0 87,-7-3 1,0 3-12,-4 0 0,3-3 10,-3-5 1,4 0-9,0 0 1,5-2 37,2-5 0,9 0-35,-1 0-90,2 0 0,2-1-195,4-3 0,1-2-231,2-5 1,2-1 615,1 1 0,9-6 0,6-1 0</inkml:trace>
  <inkml:trace contextRef="#ctx0" brushRef="#br0" timeOffset="49">9011 16572 7824,'6'-12'0,"1"1"-1307,-3-1 1046,-3 1 0,4 3 261,-5 1 206,0 4 503,0-2-11,0 5-438,-5 5 1,4 2 239,-3 4 0,2 0-116,2 1 1,0 1 61,0 2 0,0-1-152,0 5 0,0 0-131,0 4 1,4-4-30,0 0 0,4-2-178,-4 2 1,4 2 146,0-6 1,-2 4-79,2-4 0,-2 1-106,2-5 0,1 0 4,-5 1 1,1-5-88,-1 1 1,-3-4-610,3 3-533,-3-4 136,-1 2 210,0-5 0,-5 0 960,-3 0 0,-2 0 0,-6-5 0,-2-1 0</inkml:trace>
  <inkml:trace contextRef="#ctx0" brushRef="#br0" timeOffset="50">8828 16560 7824,'0'-11'0,"-3"-1"-623,-1 1 596,0 0 1,5 0 190,3 4 1,2-2 30,6 5 1,4 0-19,3 4 1,3-3-45,1-1 0,3 0-58,1 4 1,5-4-178,-2 0 1,2 0 93,-2 4 1,2 0-28,-5 0 0,-1 0 7,-3 0 0,-4-3 17,0-1 1,-3 0 103,3 4 0,-5 0 84,1 0-82,-3 0 0,0 0 152,-1 0 0,-3 0 22,-1 0 0,-4 1-83,1 3 1,1-1-63,-1 4 0,0 2-49,-4 6 0,0 2-96,0 2 1,0 4 98,0 0 1,0-1-104,0 5 0,0 1-39,0-1 0,0-1 64,0-3 1,0-1-86,0-3 1,0-3 105,0-4 1,5-1 31,2 1 0,0-5-3,0 1 0,1-6 4,3 2 1,4 1 11,1-1 1,0 0 98,-1-4 0,-2 0-75,2 0 1,2-1-23,-2-3 0,0 2-136,-3-1 0,-1 0 7,1-1 0,-1 3-205,0-3 1,-3-1 108,0 1 1,-2-1-398,2 1 121,-3 3 0,-2-5-1109,1 2 552,0 3 990,-9-4 0,-6 0 0,-7-2 0</inkml:trace>
  <inkml:trace contextRef="#ctx0" brushRef="#br0" timeOffset="51">9319 16709 7824,'-11'0'-409,"5"-5"0,1-2 354,5-4 1,0 3 6,0 1 0,5 3 311,2-4 0,3 4-102,2-3 0,4 3-10,3-4 0,3 6-15,1-2 1,0 2-206,-1-2 1,1 2 26,0-1 0,-4-2-78,0 1 0,-4 0 79,4 4 0,-8-4-86,0 0 1,-3-1-409,-1 1 535,-2 3 0,-5-9 0,0 4 0</inkml:trace>
  <inkml:trace contextRef="#ctx0" brushRef="#br0" timeOffset="52">9331 16412 7880,'6'-5'0,"3"2"-75,-5-4 1,9-1-49,-2-3 0,8 3 275,0 0 0,3 6 35,0-2 0,1-1 255,0 1 0,4-4-57,-1 5 0,2-1-374,-1 4 0,-4-4-241,0 0 1,-2 0-304,-5 4 1,-1 0 161,-4 0 0,-3 0 371,-1 0 0,1-5 0,3-1 0</inkml:trace>
  <inkml:trace contextRef="#ctx0" brushRef="#br0" timeOffset="53">9822 16332 7877,'6'0'-288,"-1"-5"1,-3 3 641,1-1 0,-1 0 261,2-1 281,-3 3-69,4-4-496,1 5 0,4 5-138,-2 3 0,1 3 27,-5 4 1,3-1-263,-3 5 0,0 4 110,-4 4 1,0 5-123,0-2 1,-4 0 48,0 5 1,-3-7-126,3 6 0,-4-7 4,4-1 1,-1-2 20,2-1 0,1-4 94,-2 0 14,3-5 0,1 3-23,0-6 0,1-5 40,3-2-419,-2-2-16,3-2-61,-5 0 319,-5-6 1,3 0-142,-2-5 1,2-1 168,-2 1 0,3-1-29,-3 1 1,3-6 197,1-2 1,0-2-52,0-2 1,0-1 181,0-3 0,0 2-51,0-6 0,0 6 80,0-2 0,4 2 34,-1-2 1,1 7 26,-4-3 0,4 8-80,0 0 1,1 2 116,-1 2 1,-2 1 61,6 2-221,-6-2 0,9 8-4,-4-1 1,3 3 15,2 3 0,-1 4-153,1 4 0,4 6 48,3 2 1,-1 4-78,1 3 0,0 0 58,4 4 1,0 1-133,-1 3 0,-2-4 68,-1 1 0,-2-6 60,2 2 1,2-3-53,-6-1 1,5-4 41,-1 0 1,-2-5-61,-2 1 0,-2-6-56,-2-2 1,0 0-181,1 0 1,-5 2-53,1-5 0,-5 1-982,0-1 371,-1-3 0,-7 4 47,-3-5 899,-2 0 0,-12-5 0,-2-1 0</inkml:trace>
  <inkml:trace contextRef="#ctx0" brushRef="#br0" timeOffset="54">9890 16697 7805,'12'-6'64,"3"1"7,0 5 0,6-4 4,-2 0 0,1-1 118,-1 1 0,3 2-104,-3-6 1,2 6-106,2-2 0,-1-1-88,-3 1 1,1-1-270,-5 1 1,2 3 67,-2-3 305,-2-2 0,8-1 0,-3-4 0</inkml:trace>
  <inkml:trace contextRef="#ctx0" brushRef="#br0" timeOffset="55">10370 16412 7873,'0'-8'288,"0"1"0,0-1 140,0-3-47,0-1 1,1 2-40,3 2 0,-1 3-65,4 5 0,-3 0-5,4 0 0,-4 7 0,3 4 0,-3 6-256,4 5 0,-5 6 145,5 3 0,-5 2 66,0 1 1,2 4-14,-1 0 0,0 0-293,-4-4 1,0-4-191,0-4 1,4-3-267,0-4 0,3-2 258,-3-6 1,5 1-392,-1-1 61,-3-5 100,5-1-655,-9-5 751,4 0 0,-5-1-50,0-3 0,-1-2 461,-3-5 0,-2-6 0,-6-1 0</inkml:trace>
  <inkml:trace contextRef="#ctx0" brushRef="#br0" timeOffset="56">10336 16492 7873,'4'-18'-348,"-1"3"0,5 2 508,-4 2 1,6-1 406,1 1 0,1-1-159,3 1 0,2 5-116,-2 2 1,5 3-30,-1 1 0,4 0-49,4 0 0,-3 0-96,2 0 0,4 5-34,0 2 1,-2 5-100,-1 3 1,-3-2 116,-1 2 1,-4 3-169,0 1 0,-9 3-47,1 5 0,-7-2 38,0 6 1,-3-4-35,-1 3 1,-10-1 35,-5 2 1,-6 0-158,-1-4 1,-5-4 62,0-4 0,-3-1-144,3 1 0,-3-3 173,3-4 1,0-1 38,5 0 0,4-4-51,3-3 1,2-3-157,2-1 55,4 0 0,3-4 27,8 0 1,6-5 223,6 2 0,9-8 0,-1-3 0</inkml:trace>
  <inkml:trace contextRef="#ctx0" brushRef="#br0" timeOffset="57">11512 16400 7810,'-11'0'0,"3"-5"61,1-2 1,4 0 132,-1 0-64,3 4 0,1-3 145,0 2 1,-1 3 103,-3-3 1,1 3-152,-4 1 0,-2 1 102,-6 3 0,1 3-103,-5 9 0,3 0-48,-3 3 0,2 4-68,-2 0 1,2 1-103,6 6 1,1-3 81,2 3 1,3-3-153,5 4 0,0-6-116,0 2 1,6-5 116,6-3 0,4 2-170,7-6 0,0 0 58,0-3 1,5-2 127,2-3 1,3-1-38,1-6 1,-3 0-79,-1 0 1,-1-2 97,2-2 1,1-2 14,-6-5 1,0-2 173,-7-2 0,1 1-101,-5-5 0,-1 4 128,-6-5 1,1 1-103,-6-3 0,0-2-100,-7-3 0,-4 1 33,-7-4 1,-4 3-96,-7-3 1,0 3 0,-4-3 1,-5 6-209,-3 1 1,2 5-203,5 7 1,3 4 166,5 4 0,4 1-49,0 2 1,7 5-10,0 3 1,2 2 408,6 2 0,0-1 0,4 0 0</inkml:trace>
  <inkml:trace contextRef="#ctx0" brushRef="#br0" timeOffset="58">11889 16400 7857,'0'-11'-312,"0"0"1,1 0 642,3 4 261,-3-3 0,8 7 137,-5-5-414,0 6 1,-3-2 98,3 8 0,-3 6-143,3 5 0,-3 6-155,-1-2 0,0 6 122,0 2 1,4 1-153,0-2 1,0-2-14,-4 3 0,4 1-104,-1-1 1,6-1 64,-1-3 0,1-1-87,-2-3 1,4-3-154,-4-4 1,2-1 55,-1 0 1,1-3-144,-6 0-65,6-6-283,-7 8-224,3-8-587,-5 3 940,-5-10 1,-2 0 511,-4-3 0,-6-2 0,-1 3 0</inkml:trace>
  <inkml:trace contextRef="#ctx0" brushRef="#br0" timeOffset="59">11901 16595 7853,'-7'-6'0,"2"4"0,5-6-64,0 1 1,1-3 174,3 2 0,-1 2 174,4 2 1,2 2-161,6-1 0,-2-2 0,2 1 0,3 0 31,1 4 1,3 0 9,1 0 1,-2-4-53,-2 0 0,3 1 26,-3 3 0,1-4-117,-1 0 1,1-1-94,-4 1 1,-1 2-199,-4-6 0,-1 4-45,-2-3 0,1 3-252,-5-4 1,-2 6 564,-5-2 0,-4-8 0,-4 0 0</inkml:trace>
  <inkml:trace contextRef="#ctx0" brushRef="#br0" timeOffset="60">11935 16378 7853,'12'0'809,"4"0"1,-2-4-601,5 0 0,-4-4 25,4 4 0,0 1 0,4 3 0,0 0-387,0 0 0,-2 0 195,-2 0 1,1 0-43,-4 0 0,4-5 0,-2-2 0</inkml:trace>
  <inkml:trace contextRef="#ctx0" brushRef="#br0" timeOffset="61">13031 16126 7353,'0'-6'944,"0"-4"-200,0 3-113,0 1-343,0 1 0,0 6-47,0 3 0,0 2 86,0 6 1,4 6-172,0 4 1,1 3 25,-1 5 0,-2 0-25,6 5 0,-6-1 0,2 0 1,1 3-90,-1-3 0,4 3 61,-4-6 0,3-2-134,-3 1 0,5-3 69,-2 3 1,2-4-74,-1 0 1,2-2 66,-2-1 0,-2 0 9,2 0 0,-5-5 25,5-3 0,-5 1-7,0 0 1,0-2-160,1-7 148,-3 3 0,4-7-1143,-5 5 545,0-6-557,-5 3 0,-1-5 213,-6 0 1,5 0 867,-1 0 0,0-5 0,-3-1 0</inkml:trace>
  <inkml:trace contextRef="#ctx0" brushRef="#br0" timeOffset="62">14128 16286 7847,'-11'-7'249,"4"-1"12,2 5 1,3-2 133,-1 5 0,0 2 322,-4 1-457,4 4 1,-7 9-68,2 3 0,-2 8-128,-1 3 1,1 2-126,2-1 1,-1 4 95,5-4 1,-1 3-146,1-8 0,3 1 52,-3-4 1,3-5-120,1-3 162,0 3 0,0-6 41,0 4-130,0-9 50,0-2-441,0-5 332,0-5 1,0-1-78,0-6 1,0 0 40,0-3 0,4 1 191,0-5 0,-1 0-82,-3-4 0,0-4 93,0 0 0,0-3-3,0 3 1,0-4 194,0 0 0,-1 2-45,-3-2 0,3 2 84,-3-1 1,3 2 32,1 5 1,0 4-73,0 0 1,1 6 80,3 2 0,-1 1-81,4 6 1,-3 0-75,4 4 1,-3 3-14,6 4 1,-2 2 14,6 10 1,-1 0-105,1 4 1,2 4 61,2-1 1,1 6-41,-5-1 0,6-2 48,-2 1 0,-1-3 14,1 3 1,-4-4-16,4 0 0,-1-2 0,1-1 0,1-1-32,-5-3 0,0 1-68,-3-5 1,-2 1-369,-2-5 1,-2-1 166,-2-2 0,-3 2-404,3-2 1,-3-2-85,-1 2-5,-5-6 0,-1 3 92,-6-5 0,1 0 48,-1 0 0,0 0 288,-3 0 1,1-5 276,-5-3 0,1-2 0,-1-1 0,-8-6 0,3 0 0</inkml:trace>
  <inkml:trace contextRef="#ctx0" brushRef="#br0" timeOffset="63">14071 16549 7847,'-14'-8'-656,"2"1"0,-2 3 906,7-4 1233,1 6-577,1-3-571,5 5 1,5 0-62,3 0 0,4 0-90,3 0 1,3 0 12,4 0 1,1 0-19,0 0 0,5-4-104,2 0 1,0-1 17,0 1 0,-1 2-190,2-6 1,-3 4-449,-6-3 1,0 3 315,-3-4 1,-2 0-15,-6-3 0,0 3 15,1 1 0,-5-1-198,1-3 366,-5-1 1,3 1 139,-2 0 1,-3-1-82,3 1 190,-3-1 1,-1 5 359,0-1-341,0 5 0,0 0-1,0 6 0,0 5-102,0 7 0,0-1 129,0 5 1,0 0-78,0 4 0,0 0-1,0 0-1,4 0-81,0 0 0,3-1-105,-3 1 1,4-5-115,-4-3 198,4 3-208,-1-5 26,-1 3 50,-1-9 29,-5-2 1,0-7 14,0-1 0,-1-3 32,-3-1 0,3-7-7,-3 2 1,-1-1 207,1 1 1,0-4-124,4-3 0,0-2 103,0 2 0,0-6-74,0 2 0,0 1-73,0 3 0,0 2 96,0-2-162,0 2 1,0 9-42,0 1 1,4 6 118,0 1 0,5 5-71,-2 6 0,7 6 34,2 2 0,4 6 118,-1 2 1,3 1-109,0-2 1,2-2-16,3 3 1,-3-3-17,3-1 0,-3-1-110,-1-3 0,0-3 240,0-5 0,-4-3 151,0 0 1,-4-5-64,4 5 0,-9-5 178,1 0-155,-2-1 0,-2-4-124,-4-1 1,-1 0-34,-2-5 1,0 0 14,0-8 1,-2 2-145,-1-5 0,0 0 13,-4-3 1,3-3-212,-4-1 0,2 0-70,-2-4 1,-1 3 122,5-3 1,-3 3-141,3-3 0,-4 6-8,5 1 1,-2 1-126,1 7 1,2 4 117,-1 3 0,0 5-359,-1 0-236,3 1-33,-4 2 988,5 5 0,0 7 0,0 6 0</inkml:trace>
  <inkml:trace contextRef="#ctx0" brushRef="#br0" timeOffset="64">15053 16298 7802,'0'-12'0,"0"5"2,0-1 1,1 4 91,3-3 558,-3 4-111,9-2-130,-9 5 0,8 5 5,-5 3 1,4 3 30,-4 4 0,1-1-233,-2 5 1,0 2-115,5 5 0,-5 0 92,5 4 0,-5-5-109,0 2 1,0 1 6,1-1 1,-2-1 85,6-3 1,-6-4-317,2 0 1,1-5 0,-1 1 1,4-2-72,-4-2 0,1-4-278,-2-3-285,-1 2-184,3-5 172,-5 4 1,-5-9-385,-3 1 1169,-2-6 0,-2-3 0,1-5 0</inkml:trace>
  <inkml:trace contextRef="#ctx0" brushRef="#br0" timeOffset="65">15007 16275 7802,'0'-8'800,"0"1"1,5-1-428,3-4 0,7 6-12,4 2 0,4 3-120,3 1 0,0 0-13,4 0 0,1 1-82,3 3 1,-4 4 72,1 7 1,-2 1-120,2 3 0,-4 3-52,-4-3 1,-4 4-171,0 4 0,-6-3-46,-1 2 0,-2 2-56,-7-1 1,1 0 29,-4-5 1,-6 1-71,-5 0 1,-3 0-148,-9 0 0,1-2 127,-8-2 0,-1 2-28,-3-6 1,4 0 112,-1-3 0,7-5 19,1 1 0,2-6-32,5 2 0,5-3 7,3-1 1,6-1 204,-2-3 0,3-2 0,1-5 0</inkml:trace>
  <inkml:trace contextRef="#ctx0" brushRef="#br0" timeOffset="66">16298 16206 7802,'-12'-5'329,"1"-2"1,3-2-56,1 1 0,0 2 118,0 2-237,-4 3 0,5-4 186,-5 5 1,-1 1-99,1 3 0,-1 6-92,1 5 0,-4 9 47,-1-1 1,1 7-95,4 1 0,3 2 42,1 1 1,4-1-118,-1-2 1,4 0 94,4-4 0,4 2-103,7-6 1,-1 2-85,5-6 0,1 2 32,7-2 1,-3 1-148,3-5 1,2-3 22,1-5 0,-1-4 115,2 1 1,-4-3-18,3-1 0,-5-1-11,2-3 0,-4-1 4,-4-3 0,1-2-7,-5 2 1,-1-2 67,-6-1 0,1-4-19,-5-1 0,0 1 65,-4 4 0,1-5-17,3 1 0,-3 0 36,3 4-27,-3-1-2,-1 1 0,-1 4 6,-3 4-25,3 1 0,-8 7-12,5 3 0,0 6 9,4 1 1,0 2 21,0-2 0,0-2-59,0 2 1,5-1-3,3 1 0,6-4-19,1 1 1,5-2-113,-1-6 1,3 0 115,1-4 1,1 0-14,2 0 1,0-2 91,4-1 0,-3-4-74,3-4 1,-4-1 152,0 1 1,-7-2 16,-3-2 0,-4 1 149,0-5 0,-6 1-113,-2-1 1,-3-2 88,-1 2 1,-6 1-162,-6-1 1,-4 0-100,-7-4 1,-5 4-343,-2 0 0,-8 9 175,-4-2 1,-4 8-79,-3 1 1,6 8 3,-3 6 1,9 6-61,3 6 1,6-1-96,9 1 1,4 4-870,7 0 1268,3-1 0,5 2 0,0 1 0</inkml:trace>
  <inkml:trace contextRef="#ctx0" brushRef="#br0" timeOffset="67">17120 16252 7824,'-8'-6'960,"1"2"32,-1-3-238,2 6-447,1-4 0,5 10-72,0 3 1,0 3-57,0 4 1,0 3 29,0 5 1,1 1 154,3 3 0,-3-2-169,3 6 0,1-5-43,-1 5 1,1-7 37,-1-1 0,-3-2-26,3-6 1,1 4-101,-2-3 1,3-1 9,-3-4 1,-1-3-303,1 0 174,4-6-584,-6 3 374,4-5 1,-5-1-66,0-3 0,-1-2 81,-3-6 0,2 1-7,-6 0 1,2-6 160,-2-2 1,-1-3-14,5 0 0,-3-1 287,3 0 1,-1 0-80,1 0 1,3-3 31,-3-1 1,3 0-2,1 4 0,0 2-79,0 2 1,0 2 2,0 6 1,1 1-10,3 2 0,-2-1 28,6 5 1,-1 1-55,5 3 1,-3 5-30,2 2 1,-2 0 25,6 0 1,-1 1-20,1 3 0,-1 1-62,5-1 0,-5-3-147,2-1 1,-2-4 108,1 1 1,-2-3-94,2-1 0,-3 0 82,0 0 0,-1 0-24,1 0 0,0-4 7,4 0 0,-4-5 12,4 2 0,-4-2 188,0 1 0,-1-2 10,1 3 0,-1-4 126,0 0 1,-3 0-72,0-1 0,-5 1 427,5-1-27,-5 6-390,2-4 1,-5 14-27,0-1 1,0 13 14,0 7 0,-2 4-119,-1 8 0,1 0 39,-2 3 1,-1-2 29,2 2 1,-1 0-164,4-4 1,0 2-243,0-10 0,4 4-383,-1-8 1,5 3 341,-4-10 0,5 0-700,-2-4 1061,-2-4 0,6 3 0,-5-4 0</inkml:trace>
  <inkml:trace contextRef="#ctx0" brushRef="#br0" timeOffset="68">17725 16183 7797,'0'-7'-1226,"0"-1"2558,0 6-319,0-3-154,0 5-561,5 0 1,0 6 64,3 5 0,2 2-201,-2 6 1,-2 1 43,2 7 1,-5-2-12,5 6 0,-4-5 37,4 5 0,-5-4-151,5 3 0,-4-5-32,3 2 1,-3-4-148,4-4 1,-4 1 74,3-5 1,-3 4-165,4-3-260,-6-1 0,5-5-39,-4-2-1083,-1 2 1094,3-9 1,-10 4-443,-3-5 1,-1-5 916,1-2 0,-7-4 0,3 0 0</inkml:trace>
  <inkml:trace contextRef="#ctx0" brushRef="#br0" timeOffset="69">17622 16240 7797,'0'-17'0,"4"-5"174,0 3 1,6-1 339,2 1 1,0 1-199,7 3 1,-3 6-111,3-3 1,0 7 10,3-2 0,3 4-31,1-1 0,0 3-13,4 1 1,-3 0-57,3 0 0,-4 5-154,0 3 0,-2 6 60,-1 1 1,-5 2-152,-3-2 1,-3-1-196,-5 5 1,-2-1 165,-5 1 1,-6 1-184,-6-5 1,-4 2 123,-7-2 0,-5-4-226,-2 1 1,-3-1 60,-2-3 1,6-2-41,3 2 1,5-6 130,2 2 1,9-3-22,-1-1 311,7 0 0,-6 0 0,3 0 0</inkml:trace>
  <inkml:trace contextRef="#ctx0" brushRef="#br0" timeOffset="70">18273 16149 7787,'0'-11'191,"0"-1"48,0 1 1,5-1 1112,3 1-910,-3 0 0,4 3 434,-5 0-324,0 6-35,-4-3 0,0 11-168,0 6 0,-4 4-188,0 7 1,-1 5-3,1 2 1,2 7 12,-6 1 1,4 4-17,-3-4 1,3 4 48,-4-4 1,2 4-331,-2-4 0,2-1 96,2-7 1,3 2-156,-3-5 1,3-1-50,1-3 1,0-5-659,0-3 302,0-2-251,0-2-145,0-5 620,0-6 0,0-10-84,0-5 1,0-1 87,0 0 1,-2-1 108,-1-6 0,1 0 83,-1 0 0,1 0 26,2 0 0,0-1 52,0-2 1,0 0 146,0-4 1,2-1 243,1-3 1,-1 1-188,1 3 1,3-3 287,-3 2 1,1 3-33,-4 2 1,4 3 99,0 4 1,1 2 116,-1 6 56,-3-1-430,9 6 0,-4 2-124,6 8 0,-5 4-108,1 7 1,3 6 68,5 6 0,-1 5-105,-4-2 0,2 3 15,2 2 0,-2 1-104,2-1 1,-1 0-11,1-8 0,-2-1 38,2-3 1,-2 0 16,-2 0 0,1-5-122,-1-3 1,1-2-608,-1-2 412,0 1 0,0-5-200,-4 1 1,0-6 122,-4 2 0,-1-4-400,1-4 894,-1 3 0,-12-9 0,-3 4 0</inkml:trace>
  <inkml:trace contextRef="#ctx0" brushRef="#br0" timeOffset="71">18228 16492 7787,'-7'0'83,"2"-2"-41,5-1 0,5 0 455,3-4 0,2 3-138,2-4 0,0 6-591,3-2 1,-1-1 91,5 1 1,-3-1-69,3 1 1,-2 3-25,3-3 1,1 1-116,-2 0 1,-1 0 150,1-5 1,-5 5-84,1-5 0,-3 0-143,-5-3 422,3 5 0,-3-10 0,4 4 0</inkml:trace>
  <inkml:trace contextRef="#ctx0" brushRef="#br0" timeOffset="72">18685 16149 7787,'0'-11'0,"0"-1"1236,0 1-73,0-1-547,0 6 1,1 1-147,3 5 1,-2 0 35,6 0 1,-1 9-293,5 2 0,-2 13 4,-2 3 1,2 4-180,-3-1 0,-2 7 59,-1-3 0,-3 3-122,-1-3 1,0 0-110,0 1 0,0-5-189,0 1 1,4-7 70,0-2 0,0 0-182,-4-7 1,1 1-452,3-5 304,-3 0-188,4 1 272,-5-6 0,0-2-142,0-8 1,0 2 144,0-6 0,-5-1-281,-2-6 774,-9 2 0,-1-8 0,-6 3 0</inkml:trace>
  <inkml:trace contextRef="#ctx0" brushRef="#br0" timeOffset="73">18605 16343 7787,'0'-23'0,"0"1"110,0-1 0,1 1 271,3 3 0,3-1-17,9 5 0,-3-2-3,6 2 0,1 2-32,2-2 1,-3 6-99,0 1 0,0 6-147,4-2 1,4 3 42,0 1 0,-2 0-10,-6 0 1,3 4-31,-3-1 1,-2 10-194,2-1 1,-5 2 8,2-3 0,-7 4-194,-2 0 1,-4 2-65,0-2 0,-1-2 143,-2 2 0,-5 2-57,-3-2 1,-6 0 111,-1-4 1,-2 1 101,2-1 0,1 2 10,-5 2 1,5-2 141,-1 2 0,2-2 25,2-2 0,1 1-109,2-1 1,-1 0 76,5 1 0,-3-1-39,3 1 1,0-5-87,4 1 0,1-4-1,3 3 1,3-4-18,4 1 0,0-3 20,1-1 0,3 0-11,0 0 0,4 0-44,-3 0 0,4 0-8,-1 0 0,-1-5-59,1-3 0,0 2 87,4-2 0,-4 1 83,0-5 1,-2-3-35,2 0 0,-1-4 74,-3 4 1,-2-6-38,2 2 0,2 1 133,-2-1 0,0 2 10,-3-2 1,-1 2 232,1 6 0,-6-1 719,-2 1-337,2 5-420,-5 0 0,3 8-159,-8 2 0,2 7-182,-6 8 0,2-1 62,-2 1 1,-2 4-142,2 3 0,3 1 100,2-4 1,1 0-122,2-1 1,0-2-53,0-1 0,0-6 13,0 3 0,5-4-57,3 0 0,2-2 62,2-2 0,3 0 87,0-4 1,2 0-14,-2-4 0,-1 0-13,5 0 0,-4 0-19,4 0 1,-4-4 32,4 0 1,-3-3-109,3 3 0,-6-5 109,3 2 0,-4 0-176,0 0 1,-2-1-55,-2-3 1,0 3-571,-4 0 314,0 1 0,-5-3-855,-3 2 1384,-7-2 0,-2 3 0,-4-4 0</inkml:trace>
  <inkml:trace contextRef="#ctx0" brushRef="#br0" timeOffset="74">19176 16446 7798,'5'-8'59,"2"1"1,5 4-154,3-1 0,-1-1-178,5 2 0,-5-5 341,1 4 0,2-1 330,-2 1 1,5 3-198,-1-3 0,-2-1-149,-2 1 0,1-3-56,0 3 1,-1-4 5,-4 4 1,-3-4-89,0 0 0,-6 2-105,2-2 0,-3 0 190,-1-3 0,0 0 0,0-1 0</inkml:trace>
  <inkml:trace contextRef="#ctx0" brushRef="#br0" timeOffset="75">19233 16206 8340,'5'-6'326,"5"-4"265,5 2 0,0 2-151,-3-2 1,3 6-133,0-2 0,2-1-182,-2 1 0,3-1-104,5 1 1,-1 3-28,1-3 1,0 1-184,0 0 0,0 1-344,0-1 1,-2 1 291,-2 2 0,2 0-454,-6 0 1,0 0-20,-4 0 713,1 0 0,4 5 0,2 2 0</inkml:trace>
  <inkml:trace contextRef="#ctx0" brushRef="#br0" timeOffset="76">19804 16595 7889,'0'7'431,"0"1"0,4-4 1099,-1 3 1081,6-4-1264,-7 2 338,8 0-715,-9-4-2196,4 4 353,-5-10 0,0 3-1873,0-6 2746,-5 0 0,-1-3 0,-6 0 0</inkml:trace>
  <inkml:trace contextRef="#ctx0" brushRef="#br0" timeOffset="77">20992 14619 7789,'0'-7'54,"5"-3"408,-4 9 23,9-9-330,-9 9 0,6-5 182,-4 6-45,-1 0-118,3 0 1,-5 2-151,0 2 1,0 2 36,0 5 1,1 1-106,3-1 1,-3 2 121,3 2 1,-1-1-107,0 5 1,0-5 122,4 1 1,-4 2-8,1-2 1,1 4 11,-1-4 0,1 0-21,-1-3 0,-3 3-79,3 0 1,-3 1-17,-1-5-130,0 0 0,4 1-97,0-1-338,-1-4-135,2 3 440,-3-9 1,3 5-404,-5-2 92,0-3-15,0 4 124,0-5 478,-5 0 0,3-5 0,-3 4 0,0-14 0,-1 2 0</inkml:trace>
  <inkml:trace contextRef="#ctx0" brushRef="#br0" timeOffset="78">21460 14744 7865,'0'-7'-79,"0"-1"121,0 6 0,-4-5 116,0 3 182,0 3 210,-1-4-354,4 5 0,-4 5-33,5 3 1,-1 2-124,-3 1 1,1 2 98,-4 2 0,3 2-129,-4 2 0,1 4 68,-5-1 1,-3 3-82,0 5 0,-4-1 42,4 2 0,-6 0-20,2-4 1,3 1-99,0-1 1,4-3 70,0 2 1,2-2-83,3-1 1,-2 0 61,5 0 1,0-4-25,4 0 0,0-5 71,0 1 0,-1-2 1,-3-2 1,2 1-7,-6-1 1,4 1 10,-4-1 1,5-3-107,-5-1 105,6-4-535,-9 2 143,10-5-542,-4 0 80,5 0 291,0-5 1,4 2 538,0-4 0,-1 4 0,3-7 0,0 4 0</inkml:trace>
  <inkml:trace contextRef="#ctx0" brushRef="#br0" timeOffset="79">21311 15247 7807,'7'-5'317,"3"0"-57,-3-3 0,4-2 120,0 2 0,2-2 188,2-1 1,-2 3-175,2 1 1,-2 0 312,-2 0-443,0-4 1,1 10 51,-1-3 124,1-2-330,-1 5-106,0-4-63,1 5-5,-6 5 1,-1 2-177,-5 9 0,0-4 87,0 3 1,-1 3 102,-3 1 0,3 3 35,-3 1 0,-2 0-4,-2-1 0,2 1-24,-2 0 0,1 0-10,-5 0 1,1-4 0,-1 0 1,5-4 11,-1 4 1,2-5-11,-2 1 0,-1-2 112,6-2 0,-5-3-91,4 0 1,0-5 311,4 5-185,0-5 147,0 2 610,0-5-613,5 0 0,-2 0-130,5 0 1,-1 0 34,5 0 0,3 0-25,0 0 0,1 0-2,0 0 0,-2 0 26,5 0 0,-4 0-20,4 0 1,-4 0-5,4 0 1,-4 0 23,5 0 0,-7-2-47,3-1 1,-4 1 28,0-2 0,-5 3-265,1 1 92,-5 0-466,2 0-133,-5 0 0,-5 1 40,-3 3 232,3-2 1,-4 4-1802,5-2 1584,0-3 0,4 5 589,0-2 0,-10-3 0,-2 4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01:11:43.557"/>
    </inkml:context>
    <inkml:brush xml:id="br0">
      <inkml:brushProperty name="width" value="0.09086" units="cm"/>
      <inkml:brushProperty name="height" value="0.09086" units="cm"/>
      <inkml:brushProperty name="color" value="#FF0000"/>
    </inkml:brush>
  </inkml:definitions>
  <inkml:trace contextRef="#ctx0" brushRef="#br0">11581 1656 7944,'0'-6'-613,"0"-4"0,0 7 748,0-5 1,0 5 20,0-5 1,0 4 2,0-3 1,4 3 2,-1-4 0,5 4-31,-4-3 1,5 3 1,-2-4 0,0 4-15,0-3 1,1 4 0,3-6 6,1 6 1,-1-2 53,1 1-100,-1 2 0,2-3 41,2 5 1,-2 0-60,2 0 1,-3 0-5,0 0 1,-1 0-4,1 0 1,-1 5-27,1 3 1,-5 2-73,1 2 112,-6-1-63,3 1 0,-5 4-145,0 3 0,0 3 110,0 0 1,-5 1-153,-2 0 0,-3 4 122,-2-1 1,-3 5-130,0-4 0,-4-1-161,3-3 303,-4 0 0,6-2-12,-5-2 0,5-1-30,-1-3 68,2-2 1,-1 4 67,3-6 1,-3-1-56,6-2 1,2 1 210,-2-5-185,6 4 0,-5-3 238,4 3-205,1-3 1,-3-4 259,5 3-8,0-2-259,5 3 1,-2-5 62,5 0 0,-1 0-3,5 0-30,-1 0 1,2 0 39,2 0 1,-1 0-43,5 0 0,0 0-8,4 0 1,-4 0-19,0 0 1,-4-2-3,4-1-45,-5 1 0,3-3 93,-6 5-52,-5 0 11,-1 0-1049,-5 0 0,-5 0 0,-1 0 0</inkml:trace>
  <inkml:trace contextRef="#ctx0" brushRef="#br0" timeOffset="1">12083 2010 7437,'0'11'0</inkml:trace>
  <inkml:trace contextRef="#ctx0" brushRef="#br0" timeOffset="2">12255 1645 7981,'0'-12'472,"0"1"-378,0 4 47,0-3 1,0 8 147,0-6 4,0 6-94,0-3 1,0 3 168,0-2-347,0 3 1,5-4 76,2 5 1,3 0-169,2 0 0,-1 0-119,1 0 156,4 0 1,-2 0 29,5 0 0,-1 0 72,1 0-60,3 0 1,-5 0-100,6 0 1,0-1 70,0-3 0,-4 3-14,0-3 0,-1 3-14,1 1 1,-2 0-62,-1 0 128,-4-5-29,5 3 139,-6-3-132,-4 5-9,-2 0 135,-5 0 0,-2 4-72,-1 0 1,0 5 12,-4-2 0,0 4-26,0 0 1,-4 0 9,4 1 1,-2 4-250,1 3 233,-2-2-71,4 4 1,-6-2-6,1 8 0,-4-3 11,-1 3 0,-3 1-17,4-2 0,-1 5-46,1-5 0,2 1 5,-2-4 0,3-4 90,5 0 1,-4-5-9,4 1 1,2-2 207,1-2 17,3 1-227,-4-1 0,3-3 241,-2-1 24,3-4-8,1 7-101,0-9 114,0 10-124,0-10-118,0 4-404,0-5 1,-5 0 0,-1 0 0</inkml:trace>
  <inkml:trace contextRef="#ctx0" brushRef="#br0" timeOffset="3">21837 1553 8097,'-7'-7'-119,"4"-1"1,1 4 117,2-3-298,0 4 225,0-7 97,0 9 0,2-6 121,1 3 1,0 2-41,4-6 0,1 6 12,4-2 1,-4 1-1,4 0 0,-3 1 3,6-1 0,-2 1 128,-2 2-121,0 0-55,6 0 0,-4 0-25,2 0 104,-2 0-101,-2 5 1,-1-2-73,-2 5 1,2-1 81,-2 5 1,-3-1-91,-2 0 0,-1 1 50,-2-1 0,0 6-16,0 2 0,-3 2-21,-4 2 1,-2 1-96,-10 3 0,3-3-161,-3 3 149,0 2 1,-4-8-146,1 6 156,-1-10 0,5 8 84,3-10 1,2 4 2,2-4 0,-1 1 16,1-5 0,5-3-4,2-1 0,-1-3 241,1 4-91,0-6-74,4 3 1,0-3 209,0 1 14,0-1-172,0 3 0,5-5 143,3 0 1,2 0-108,1 0 0,4 0 85,1 0 1,4 0-61,-1 0 1,3 0 123,0 0 0,1 1-173,0 3-4,-5-3 1,2 4 96,-5-5-252,1 0 107,-10 0-210,4 0 51,-3 0-221,-1 0-527,-1 0 336,-5 0 0,-5 0-334,-3 0 0,2 0 832,-2 0 0,1 0 0,-5 0 0</inkml:trace>
  <inkml:trace contextRef="#ctx0" brushRef="#br0" timeOffset="4">22202 1964 8287,'0'-6'850,"0"1"-873,0 5 387,5 0-297,-3 0-36,3 0-415,-5 0 1,-5 0 0,-2 0 0</inkml:trace>
  <inkml:trace contextRef="#ctx0" brushRef="#br0" timeOffset="5">22396 1542 8077,'-11'0'0,"5"-5"0,-3 2 20,5-4 154,0 4 8,4-2 1,1 5-86,3 0 1,-1 0 28,4 0-103,-4 0 114,7 0 0,-4 0-22,6 0-133,-1 0 60,1 0 0,0 0-90,3 0 1,3 0 44,5 0 0,1 0 45,3 0 0,-3 0-30,3 0 1,-3 0-143,-1 0 0,-1 0 29,1 0-29,0 0 130,-5 0 0,-2-4-82,-4 0 90,-1 1 110,1 3-46,-6 0 1,3-2 37,-5-2 22,-1 3-89,-3-4-15,0 5 0,0 5 26,0 3 1,-3 2-6,-1 1 1,-4 2-91,4 2 78,-4 3 1,1 5 0,-5 4 7,-4-1 0,4 5-50,-4-5 0,0 5 0,1-5 1,-1 1 5,5-4 0,-3-2-3,3-1 0,-3 0 6,6-5 1,3 0-9,1-3 0,-1-1 202,1 1-9,0-1-162,4-5 174,0 4 13,0-3-187,0-1 0,-1-1 26,-3-5 1,3 1-108,-3 3-332,3-2 180,1 3 116,0-5 1,0-5-1,0-2 1</inkml:trace>
  <inkml:trace contextRef="#ctx0" brushRef="#br0" timeOffset="6">7652 4831 8007,'0'-11'-773,"0"-1"1,0 5 931,0-1-10,0 0 0,1-3-11,3 0 0,2-1 16,6 1 0,-1-1 199,1 1-48,-1-1-189,1 1 1,-1 1 36,0 2 0,5-1-10,-1 6 1,0-5 11,-4 4 1,5-1-74,-1 1 1,4 3-9,-4-3 1,5 3-154,0 1 218,-4 0-58,1 5 1,-6 1-214,0 6 70,1-1 0,-1 6 1,-1-3-39,-2 5 0,1 1 45,-5 7 1,-1-2-148,-3 5 1,-5-3 48,-2 4 1,-5-2-132,-3 1 1,1-1 13,-5-2 145,5-3 51,-7 4 1,7-9 91,-5 0-12,5-5 0,-7 3 97,6-6-37,0 0 0,3 1-10,1-1 0,1-3 187,2-1 0,2-4 93,2 1 118,3 2-261,-4-5-89,5 4 0,5-3 54,2 2-50,-1-3-29,4 4 0,-3-5 22,9 0 0,-4 0-43,3 0 0,3 0 2,1 0 1,-1 0 35,1 0 1,0 0 5,4 0 1,-4 0-16,0 0 1,-5-1 63,1-3 21,3 3-92,-5-5-69,3 6 11,-10 0-125,5 0-151,-10 0 0,3 0-196,-8 0-449,-2 6 459,-6-5 0,5 4-568,-1-5 1008,5 0 0,-2 5 0,5 1 0</inkml:trace>
  <inkml:trace contextRef="#ctx0" brushRef="#br0" timeOffset="7">8292 5219 7883,'-7'0'1398,"2"-5"-907,5 4-168,0-4 76,0 5 54,0-5-374,0 4-500,0-5-61,0 6 1,0-5 0,0-1-1</inkml:trace>
  <inkml:trace contextRef="#ctx0" brushRef="#br0" timeOffset="8">8429 4763 8026,'-2'-12'-9,"-1"1"1,1-1 171,-2 1 1,3 3 103,1 1-351,0 4 220,0-2 0,0 4 49,0-3 0,5 3-156,3-3 0,2 3-28,1 1 1,5 0-60,-1 0-41,5 0 116,-2 0 0,5 0-133,0 0 1,3 0 75,1 0 0,0 0 25,-5 0 0,1 0-20,0 0 0,-4 0-29,0 0 0,-4 0 16,4 0 1,-5-2-14,2-2 1,-4 3 287,0-3-240,-6 3 268,4 1 18,-8 0-174,3 0 36,0 0-92,-4 0 0,4 1 10,-5 3 1,0-1-39,0 4 50,0 1-25,-5 8 1,-1-2-41,-6 5 30,1 1 42,-1 7 1,0-1 8,-4 4 1,2 1-80,-5 3 1,5-1-77,-1-3 1,-1 2 54,1-5 1,-5-1-122,5-3 0,1-1 191,7-3-54,-3 2 0,4-8-34,-1 2 493,2-2-220,5-7 100,0 5 22,-5-5-322,3 5-146,-3-4-3,5 3-416,0-9-859,0 4 1388,0-5 0,5-5 0,2-1 0</inkml:trace>
  <inkml:trace contextRef="#ctx0" brushRef="#br0" timeOffset="9">17634 4363 7918,'0'-12'-329,"0"6"0,1 0 588,3 2 0,-2-1-165,6-3-150,0 3 183,-2 0 1,4 2 280,-2-4-265,7 4 1,-2-6 39,2 6 0,3-5-9,1 4 0,1 0-31,-1 4 1,3 0-30,-3 0 1,-2 0-64,2 0-26,-5 0 0,3 2 223,-6 1-348,1 4 188,-6 9 0,-1-2-159,-5 5 1,0 2 34,0 5 1,-5 2-123,-3 3 0,-5 2 29,-3-3 1,-4 2-159,1-2 0,-1 2 29,1-5 0,-2 1 8,6-2 0,0-3 158,3 0 0,-2-2-16,3-5 1,-3 3 155,6-4 1,2-1-145,-1-6 459,4 2-98,-2-4 187,5 0-141,0 5-1,5-10-121,-4 4 0,13-5-38,-2 0 1,5 0 15,-1 0 1,3 0 294,-4 0-341,5 0 1,-7-1 31,2-3 0,-2 3 146,-2-3-86,1 2-308,-1-3-511,-5 4 309,-1-4 94,-5 5-694,0 0 0,0 0 0</inkml:trace>
  <inkml:trace contextRef="#ctx0" brushRef="#br0" timeOffset="10">18068 4831 7943,'5'-6'1106,"-4"1"-1015,9 5-313,-8 0-366,3 0 434,-5 0 0,5-5 0,1-2 0</inkml:trace>
  <inkml:trace contextRef="#ctx0" brushRef="#br0" timeOffset="11">18273 4351 7943,'-7'0'0,"-1"0"0,6-1 8,-2-3 64,3 3 1,1-5 311,0 2-200,0 3 82,0-4-18,0 5-99,5 0 0,-3 0-22,6 0-68,-1 0 1,5 0-2,-1 0-54,6 0 0,-3 0 63,5 0 1,0 0-152,4 0 0,3-4-34,1 0 0,0 0 72,-5 4 0,5-1-65,0-3 105,-1 3-3,-8-4 0,2 3-16,-4-1 0,-1 1 71,-4-1 1,-3 1 230,0 2-116,-6 0 48,3 0-3,-5 0-222,0 5 88,0 2-25,0 4 0,-4 2-106,1 2-55,-6-2 82,2 8 0,-4-2-20,-1 8 1,0 1 33,-3 2 1,1 3-3,-5-2 0,-1-2 17,-2 1 0,0 0-1,3 0 1,-1-2 108,5-5-103,-1 0 37,5 0 0,3-6 6,1-2 1,4 2 44,-1-2 0,3-3 365,1-5-296,0 1 69,0 3-417,0 1 218,0-6-810,0-1 567,0-5 1,0 0 0</inkml:trace>
  <inkml:trace contextRef="#ctx0" brushRef="#br0" timeOffset="12">11524 6875 7929,'-7'-5'-287,"2"-1"360,5-5 9,0 4 110,0-3 1,0 4 12,0-6 0,0 5 3,0-1 1,5 2-47,3-2 0,2-1 20,1 5 1,2-3-36,2 3 1,-2-4-12,2 5 1,2-3-5,-2 3 0,4 1-129,-4-1 1,4 1 73,-3 2 1,3 5-135,-4 3 1,1 3-95,0 5 100,-9 1 0,7 6 42,-10 0 54,0 5 0,-4-1-61,0 7 1,-5-2-11,-3 6 1,-6-3-41,-1 0 0,-5-1-158,1 0 0,-2-1 111,2-3 1,-1-2 81,5-5 0,-2-1 244,2-3-249,2 2 66,-3-8 0,6 4 7,2-6 62,3 0 293,5 1-289,0-6 1,1-1-72,3-5 1,6 4 71,5 0 1,2 0 7,-2-4 0,2-2-141,2-1 71,2 1 1,-7-4 26,5 2-29,-5 3 0,6-8-15,-4 5 1,-1-1 8,-4 1 1,1 3-8,-1-3 0,-3-1-10,-1 1-69,-4 1-202,7 3-296,-9 0 169,4 0-602,-5 0 0,0 0 0</inkml:trace>
  <inkml:trace contextRef="#ctx0" brushRef="#br0" timeOffset="13">11935 7298 7929,'6'0'103,"-1"0"256,-5 0-197,5 0 30,-3 0-97,3 0 0,-5 1-12,0 3-29,0-3-315,0 9 87,0-8 167,0 8-740,0-9 252,0 4 495,0-5 0,-5 5 0,-2 2 0</inkml:trace>
  <inkml:trace contextRef="#ctx0" brushRef="#br0" timeOffset="14">12106 6955 7851,'-6'-5'82,"2"-2"0,-1 0 219,1 0-195,0-1-159,4 2 0,0-1 300,0 4 69,5 1-85,-3-3-54,8 5-73,-9 0 0,9-1-38,-2-3 0,2 3 35,1-3 0,1 3-150,-1 1 0,2 0 109,2 0 1,-1-4-79,5 0 1,-4 0-77,4 4-62,-5-5 195,8 4 1,-9-4-128,2 5 100,3-5-35,-6 4 1,5-4-16,-6 5 0,-3 0 97,-1 0 0,1 0-20,3 0-15,-4 0 1,-2 1 54,-5 3-46,0-3 8,0 9 16,0-4-23,0 6-20,0-1 0,-4 4-1,0 1 0,-1 0-18,1-1 0,-2-1-6,-5 5 0,3-3 23,0 3 0,1 0 0,-5 4 1,1-1 31,0 1-30,4-5-8,-3 4 1,4-6-44,-6 3 48,1 3-8,-1-5 0,2 2 3,3 0 1,-3-1 60,2 1 1,2-1 5,-2-3 0,5-2-7,0 2 1,-2 2 275,1-2-376,0 0 75,4-3 2,0-1 1,0-3-193,0-1 185,0-4 0,1 2-71,3-5 60,-3 0 0,6 0-122,-4 0-62,-1 0 0,4 0 22,-2 0 137,-3-5 0,4-2 0,-5-4 0</inkml:trace>
  <inkml:trace contextRef="#ctx0" brushRef="#br0" timeOffset="15">20900 6807 7949,'-7'-8'0,"-1"1"0,5-1 0,-2-3 0,5-1 0,0 1 0,0-1 0,0 1 0,2 3 750,1 1-460,4-1 0,0-3 123,1-1-407,0 6 1,3-4 129,0 3 1,1 1 1,-1 2-134,1 3 15,-1-4 1,4 4 63,1-3 1,-1 4 9,-4 4 0,1-2-39,-1 6 1,0 3-33,1 4 1,-6 6-114,-2-2 0,-3 6 6,-1 2-42,0 4 84,0-1 0,-9 5-122,-2 3 1,-8-2 63,0 2 0,0-3-161,-4 0 0,7-1 87,-7 0 0,2-5 29,-1-2 1,3-3 83,0-1 0,5-5-1,-2-3 1,5-2 211,3-2 44,3 1-326,0-6 471,4 4-164,-4-9 37,5 4 1,5-5 35,3 0 1,2 0-54,1 0 0,4 0-26,1 0 0,4 0-34,-1 0 0,1 0-16,-1 0 1,2 0-178,-6 0 163,5 0 62,-7 0-325,3 0 27,-4 0-793,-6 0 517,4 0-314,-9 0 183,4 0 0,-15-5 1,-2-1-1</inkml:trace>
  <inkml:trace contextRef="#ctx0" brushRef="#br0" timeOffset="16">21163 7252 7508,'6'0'-786,"4"0"701,-8 0 247,3 0-155,-5 0 0,-5 5 0,-2 2 0</inkml:trace>
  <inkml:trace contextRef="#ctx0" brushRef="#br0" timeOffset="17">21346 6841 7937,'-12'0'-14,"6"0"234,1-5-135,5 4 1,1-4-40,3 5 1,-3-2 86,3-1 1,2 1-58,2-1 0,-2 1 79,2 2 0,-1 0-125,5 0 0,-1-4-65,1 1 180,-1-1-70,6 4 1,-3-4-119,5 0 1,-5 0 123,1 4 1,1-3-6,0-1 1,0-1-19,-1 1 1,-2 3 61,2-3-67,-2 3 1,-2 1-9,1 0 1,-5 0-89,1 0-36,-6 0 122,4 0 2,-1 0-4,-4 0-25,4 0 1,-5 5 16,0 2 1,0 3 4,0 2 0,-4 1 43,0 2 1,-5-1 13,2 5 1,1-1 125,-2 1-172,0 2 2,-3-3 0,-1 5-157,1 0 158,0-1-74,-1 1 1,1 0-125,-1 0 1,1 0 127,-1 0 1,1-1-19,0 1 0,0-1-35,4-3 0,-3 1-5,2-5 1,-1 2 76,2-2-30,-4-2 0,10 3 43,-3-4 80,3-6-125,1 4 280,0-3-247,0 4 1,0-3 60,0-1 13,0-4-14,0 2-327,0-5 1,5-5-1,2-2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3.047"/>
    </inkml:context>
    <inkml:brush xml:id="br0">
      <inkml:brushProperty name="width" value="0.09086" units="cm"/>
      <inkml:brushProperty name="height" value="0.09086" units="cm"/>
      <inkml:brushProperty name="color" value="#FF0000"/>
    </inkml:brush>
  </inkml:definitions>
  <inkml:trace contextRef="#ctx0" brushRef="#br0">12220 12711 7840,'0'-6'20,"0"-4"1,2 5 595,1-3-99,-1 3 11,3 0-207,-5 4-91,-5-9 0,2 8 13,-4-1 1,3-2 6,-4 1-35,6 0-93,-9 4 1,9-1-11,-6-3 0,4 3 16,-3-3 0,-1 2-194,-3 2 1,-4 0 117,-1 0 1,-4 6-74,1 1 0,-4 1 28,-3 3 0,0-1-121,-4 9 1,3 2-89,-3 5 250,4-2-41,-2 9 0,5-3 23,1 4 1,4-1-76,3-3 1,6 3 3,1-2 1,6-2-6,-2 1 1,4-7-124,4 4 0,2-9 67,5 5 0,5-4-7,-1 0 0,5-3-201,-1-4 262,3-1-74,1 0 1,-1 0-134,1-4 1,-4 2 97,0-5 0,0 3-12,4-3 1,-4 0 63,0-4 0,0 0 12,4 0 1,-4-1 11,0-3 0,-1 1 71,1-4 1,1-1 504,-4-3-225,-1-1-39,-4 1 1,1 0 195,-1-1 0,-1-3-105,-2 0 0,1-1 33,-6 5 1,1-2-42,-4-2 0,4 6 2,0-2 0,0 2-182,-4-3 0,-5 5-103,-3-1 0,-3 6-46,-5-2 24,4 3 0,-10-3-218,3 0 139,-3 0 1,1 4-72,2 0 0,-1 0-198,4 0 1,1 0-425,4 0-437,-1 0-548,6 0 824,1 0 924,5 0 0,10 0 0,3 0 0</inkml:trace>
  <inkml:trace contextRef="#ctx0" brushRef="#br0" timeOffset="1">12769 12746 7854,'-6'-7'526,"0"-2"-138,-5 6 160,4-1-114,-3 4-191,9-5 0,-9 3 209,2-1-107,-2 1-219,4 2 1,-4 2 52,2 1 1,-2 4-51,-2 4 1,-3 4-111,0 1 1,-4 8 73,4-1 1,-2 7-163,2 1 0,1 0-51,-5 0 1,5 2-23,-1-3 0,2-2-318,2-1 277,4 2 4,2-5 1,6 0-3,3-5 1,4-5 111,7 1 0,2-2-22,2-1 0,1-1-71,-5 0 0,8-4 6,-4-3 0,5-3-5,-5-1 0,3 0 0,1 0 0,-1-1 118,1-3-55,0-3 76,0-4 1,-1 0 111,-3-1 1,1-1-36,-5-2 0,0 1 197,-3-5 1,-2 1-72,-2-1 1,0-6 72,-4 2 1,0-6 322,-4 2-285,-10-4-107,2 6 0,-13-4-181,2 3-123,-3 2-31,-1 1 1,-1 6-390,-3 6 1,5 3 91,-1 1 1,1 4 446,7-1 0,0 8 0,3 2 0</inkml:trace>
  <inkml:trace contextRef="#ctx0" brushRef="#br0" timeOffset="2">13203 12677 7848,'0'-6'912,"0"-4"-752,0 8 1,-2-3 381,-2 5-328,3 0-13,-4 0 0,4 0 26,-3 0 1,3 9-63,-3 3 0,1 7-70,0 0 1,1 7 6,-1 5 1,-4 2-172,0 1 1,0 4-36,0 0 1,0 0-204,0-3 1,-4-2-338,4-3 308,2 3 155,0-14 1,1 6-102,0-9 211,0 4 1,4-7 272,0 2-289,0-8 67,0 4-456,0-10 223,0 4 15,0-5-659,0-5 378,0 4 519,0-10 0,5 5 0,2-5 0</inkml:trace>
  <inkml:trace contextRef="#ctx0" brushRef="#br0" timeOffset="3">13134 12769 7860,'0'-18'0,"-1"0"94,-3 3 0,3 1 254,-3-5 1,3 5 373,1-1-320,5 7-148,-4-2 0,5 9 478,-2-3-255,-3 2-174,9 2 0,-7 3-49,5 5 0,-1 1-54,5 10 1,-1 5-1,1 6 1,-1 3-88,0 1 0,5 4-139,-1 1 1,0-1-616,-4-4 477,6-5 0,-4 3 76,2-6-873,3 1 495,-6-4 153,5 0 1,-2-6-76,0-1 1,1 0 182,-5-1 1,-1 1 164,-2-5 0,2-3-229,-3-1 263,-1 1 1,0 2 66,-2-2-103,-3 2-104,4-9-793,-5 9 413,0-8 526,-5 3 0,-1 0 0,-6 1 0</inkml:trace>
  <inkml:trace contextRef="#ctx0" brushRef="#br0" timeOffset="4">13123 13111 7792,'-6'-6'112,"5"-4"99,-4 8 0,6-6 49,3 4 0,-1 0-26,4 4 0,1 0-112,3 0 1,5-1-105,-1-3 1,1 3-106,0-3 122,-4-3 26,10 6 1,-8-8-706,5 5 314,-5-4 330,7 1 0,-3-9 0,5-2 0</inkml:trace>
  <inkml:trace contextRef="#ctx0" brushRef="#br0" timeOffset="5">13579 12734 7828,'0'-11'0,"-1"3"0,-3 1 985,3-1-385,-4 2 14,5 1 206,0 0-528,0 3 0,0-2 161,0 8-294,5 3 0,-4 9 1,3 3 1,1 8-143,-1 3 0,1 3-9,-1 1 1,-3 2-150,3 2 1,1-5-859,-1 5 685,5-10 1,-8 9-316,3-10 389,2-6 0,-5-1-82,3-4 317,3 4 1,-6-7-9,3 2 1,-3-6 592,-1-2-84,0-4-103,0 2 1,1-5 260,3 0-330,-3 0-91,4 0 0,-3 0 24,1 0-106,-1 0-81,8 0 0,-4-1 29,6-3 1,3 3-39,0-3 0,2 3-172,-2 1 0,1 0 94,3 0 1,2 0-49,-6 0 1,5 0 292,-1 0-34,-2 0-110,4 0 0,-8 0 324,2 0-339,-2 0-37,-2 0 0,1 0 100,-1 0-165,-5 0-453,5 0-28,-10 0 0,3 0-1613,-8 0 2126,-2 0 0,-6 0 0,1 0 0</inkml:trace>
  <inkml:trace contextRef="#ctx0" brushRef="#br0" timeOffset="6">14459 12700 7847,'0'-6'-827,"0"-4"2077,0 8-412,0-3-328,-5 5-607,3 0 89,-3 0 143,5 0-160,0 5-29,0 2 1,0 0-340,0 1-181,5-6 574,-3 8 0,8-3 0,-4 4 0</inkml:trace>
  <inkml:trace contextRef="#ctx0" brushRef="#br0" timeOffset="7">14527 13077 7872,'0'6'-294,"0"1"-366,0-4 1052,0-1 1172,0 3-968,0-5 1,5-5-1,2-2 1</inkml:trace>
  <inkml:trace contextRef="#ctx0" brushRef="#br0" timeOffset="8">15487 12677 7859,'-7'-1'-225,"4"-3"1,0 3 224,-1-3 868,3 3-321,-4 1 113,5 0-271,0 5 0,0-1-208,0 7 1,4 0 23,-1 12 1,5-2-106,-4 5 1,0 3-181,-4 2 0,3 1-450,1-2 319,0 3 100,-4-9 0,0 8-533,0-5 439,0-1 67,0-3 0,0-4-57,0 0 0,0-5 62,0 1 0,-1-6 254,-3-1-139,3-1 406,-4 0-87,5 3-68,0-9-39,0 4 211,0-5-175,5 0 2,-4 0-1,4-5-7,0 4-182,2-4 1,4 5 0,0 0 1,1-4-105,-1 0-52,6 0 104,-5 4 0,10 0-102,-3 0 0,3-1 87,0-3 0,1 3-11,0-3 0,-1 2 0,-3-2 0,1 3-10,-5-3 1,4-1-168,-3 1-256,-1 0-281,-4-1 386,-4 4 62,-2-4 0,-7 3-1053,-1-1 803,-4 1 551,-9-3 0,3 5 0,-9-5 0,5-1 0</inkml:trace>
  <inkml:trace contextRef="#ctx0" brushRef="#br0" timeOffset="9">15441 12997 7883,'8'-8'258,"-1"1"1,-3 4 7,4-1 0,-1-1-13,5 1 0,0 1 10,4 3 1,1 0-1,6 0 1,0-4-90,0 0 0,4 0 27,-1 4 0,2-4-155,-1 1 30,-8-1-206,7-1 1,-13 3-182,2-1 1,2 1-104,-2 2 1,-3-3-436,-5-1 1,-4-1 350,0 1 0,-1 1 498,-2-4 0,0-1 0,0-3 0</inkml:trace>
  <inkml:trace contextRef="#ctx0" brushRef="#br0" timeOffset="10">15510 12700 7912,'0'-8'419,"0"1"110,5 4-238,1-7 0,5 8-27,1-6 1,-5 5 18,1 0 0,1 0 27,6-1 1,-2 3-264,2-3 31,-2 3-59,3 1 0,-2-4 38,5 0 0,-4 0-183,4 4 0,-3-1-420,3-3 0,-5 3 17,1-3 1,1-1-311,0 1 1,3-1 838,-4 2 0,5-4 0,-2-4 0</inkml:trace>
  <inkml:trace contextRef="#ctx0" brushRef="#br0" timeOffset="11">16320 12643 8432,'0'-8'1332,"0"1"-767,0 4-73,0-7-61,-5 9 1,3-8-395,-6 5 1,1 0-5,-5 4 0,5 0-27,-1 0 1,0 0 68,-3 0 1,-1 0-162,1 0 1,0 4 81,-1 0 0,0 3-51,-4-3 0,4 5-84,-4-1 41,9-3 75,-3 5 0,5-4 26,-3 6 1,-1-5 116,5 1-57,0 0 0,4 3 18,0 0-29,0 1 1,5-1-64,3 1 46,2-1-1,7 1 0,-3-2-83,5-3 1,0 3 44,4-2 0,-1 1-8,1-1 0,0 2 1,0-3 1,-1 0-8,-3 0 1,2 1-32,-2 3 0,-2 1-9,-2-1 1,-2 1-26,-2-1 0,-1 0-123,-2 1 1,-3-1-125,-5 1 48,0 4 128,0-3 0,-5 7-405,-3-5 189,-7 1 335,2 0 1,-8-3-65,2 2 0,-4-2 125,-4-2 0,3 1 264,-3-1 1,0-3 383,0-1-339,0-4-190,9 2 1,2-5 187,5 0-130,4 0-166,-3 0-348,9 0-28,-4 0 0,5-1-562,0-3 0,0 1 901,0-4 0,5-1 0,1-3 0</inkml:trace>
  <inkml:trace contextRef="#ctx0" brushRef="#br0" timeOffset="12">16777 12711 7832,'2'-7'0,"1"-1"0,-1 4 540,1-3-192,-1 4 105,-2-7 53,0 9 1,0-6 512,0 4-119,0 1-321,0-3-338,0 5 1,0 5-51,0 3 0,0 3 13,0 5 0,0 1-160,0 6 1,3 5 58,1 3 1,4 2-408,-4 1 0,5-1-58,-2-3 0,3 2-237,2-5 1,-5-2 329,1-6 0,-2-2-46,2-6 1,1 0-249,-5 1-11,5-6-250,-8 4 183,9-8 417,-9 3 1,0-7-1,-4-1 0,-6 1 224,1-1 0,-7-4 0,-3 1 0</inkml:trace>
  <inkml:trace contextRef="#ctx0" brushRef="#br0" timeOffset="13">16526 12643 7817,'0'-12'0,"0"1"772,0 0-229,0 4 33,0-3 210,0 9-514,0-9 1,5 8 103,3-1 0,8 1-218,7 2 0,5 0 15,6 0 0,4 0-64,0 0 0,8 0 110,-4 0 0,4 0-310,-8 0 1,-4 0-200,-4 0 0,-4 0-393,0 0 0,-3 0 60,-4 0 0,-6 0 623,-5 0 0,-6 0 0,3 0 0</inkml:trace>
  <inkml:trace contextRef="#ctx0" brushRef="#br0" timeOffset="14">17257 12597 7908,'5'-6'731,"-4"1"-419,4 5 323,-5 0 0,0 5-418,0 2 0,0 5-13,0 3 0,2 4-51,1 8 0,-1 1-118,1 2 0,3 3-224,-3-2 0,5 2 134,-4 1 0,1-5-547,-1-2 347,-3 2 30,4-10 0,-4 6-130,3-9 1,-3-1 71,3-4 1,-3 1-558,-1-1 200,0 0 640,0-4 0,0 3 0,0-4 0</inkml:trace>
  <inkml:trace contextRef="#ctx0" brushRef="#br0" timeOffset="15">17451 12666 7837,'0'-15'-146,"0"-1"0,0 1 96,0 4 1,4 3 1759,0 0-1064,0 6 0,-3-7 490,3 5-852,-3 0 1,5 9-129,-2 3 1,-3 7-15,3 4 0,-1 3-131,0 1 1,0 5-11,5 2 0,-5 3 165,5 1 0,-2-3-604,2-1 0,2-1 21,-2 2 0,-2-3-145,2-5 0,-6-4 306,2 0 1,1-5-7,-1 1 0,1-4 274,-1-3 101,-3 2-316,4-9 152,-5 4-191,0-5 236,-5 0-63,4 0 1,-6-5-11,4-2 1,0 0 67,-5 0 1,6-5 64,-2-3 1,-1-5-1,1 1 1,-1-3 225,1-1 1,3-4 78,-3-4 1,-1-1-96,1 2 1,1 1 15,3 2 1,-2 7-73,-1-3 0,1 8 187,-2-1 1,3 4 278,1 0-286,0 6 0,4 0-212,0 2 1,1 3 1,-1-3 0,2 4-287,5 4 98,1 2 11,-1 5 0,5 2-17,-1 2 0,5 3-5,-1 5 0,-1 0-176,1 0 0,-1-4 2,1 0 1,1-5-145,-5 1 1,0-3 132,-3 0 0,-1-2 88,1-2 1,-5-3 121,1-5-71,-6 0-91,9 0-6,-10 0 128,9 0 1,-5-5 10,3-3 0,1-2 12,-6-2 1,3-3-11,-3 0 0,-1-5 107,1 1 1,0-3-127,1-1 0,-3-3 124,3-1 1,-3 2-4,-1 6 1,4-2-27,0 6 0,-1 0 84,-3 3-55,0 6 1,2 1-62,2 5 1,-2 10-12,6 5 1,-4 6-112,3 1 1,-3 6 73,4 3 1,-5 6-170,5 1 1,-4-1 54,3-7 0,-3 2-302,4-6 197,-6 1 108,9-4 1,-9-4 165,6 0 0,-6-5-170,2 1 152,2-2 1,-3-2-279,5 1 86,-6-6 0,4 3-1253,-2-5 561,-3 5-229,5-8 1104,-6 4 0,0 0 0,0 1 0</inkml:trace>
  <inkml:trace contextRef="#ctx0" brushRef="#br0" timeOffset="16">18308 12734 7899,'6'-18'-521,"-1"2"365,-5 5 0,4-5 1048,0 1-505,-1 0 1,-3 7 42,0 1 0,0 3 366,0-4 76,0 6-264,0-8-419,0 8 0,-3 2-21,-1 8 1,-4 3-123,4 5 0,1 6 62,3 9 0,-4 2-142,0 1 0,0 0-86,4 1 0,0 3-218,0 0 0,-1-1 26,-3-7 0,3 0 54,-3-7 1,3 3-79,1-7 0,0-3 120,0-1 0,0-2 93,0-1 1,-4-5-413,0 1-390,0-6-373,4 8 726,-5-8 572,4 3 0,-4-5 0,0-5 0,-1-2 0</inkml:trace>
  <inkml:trace contextRef="#ctx0" brushRef="#br0" timeOffset="17">18273 12677 7899,'0'-15'130,"0"0"1,2-4 278,1 3 0,-1 1-41,2 4 1,-2 1 687,2 2-648,-3-2 1,5 9 145,-2-3 1,3 5-189,4 7-149,0 4-69,1 6 0,1 9 54,2-1 0,-2 4-44,2 4 1,-3-1-155,0 9 0,3-5-126,0 1 1,1-3-420,-5-1 1,0-4-424,1-4 532,4-2 224,-3-1 0,3-5-171,-4-3 0,-2-2 96,-2-2 1,2 1 77,-3-1 1,0-1-333,0-2-73,-4 2 402,2-4 208,-5 1 0,-5 3 0,-1-4 0</inkml:trace>
  <inkml:trace contextRef="#ctx0" brushRef="#br0" timeOffset="18">18216 13065 7797,'8'-6'-84,"0"2"1,-2 2-139,1-2 0,4 3 259,-4-3 0,5 3 224,3 1 0,-1 0-129,5 0 0,0 0-70,4 0 0,0-4-280,-1 0 0,1-1 21,0 1 1,-1-1-175,-3-3 1,1-2 370,-5 3 0,6-3 0,-4-2 0</inkml:trace>
  <inkml:trace contextRef="#ctx0" brushRef="#br0" timeOffset="19">18879 12677 7869,'0'-11'0,"1"-1"75,3 1-46,2-1 1,2 2 615,-1 3 1297,-4 2-1130,2 5-552,-5 0 0,0 5-198,0 2 0,4 9 90,0 3 1,1 2-72,-2 2 1,-1 1-42,2 3 1,-3 2-109,-1 5 0,4-3-56,-1-1 1,1-3-314,-4 3 0,1-4 211,3 0 1,-2-7-384,1-3 555,4 1 1,-5-4 18,6 2 1,-6-6 21,2-1 1,-1-6-566,1 2-504,-3-3 25,4-1 1057,-15-5 0,2-1 0,-8-6 0</inkml:trace>
  <inkml:trace contextRef="#ctx0" brushRef="#br0" timeOffset="20">18605 12746 7828,'11'-18'0,"0"3"0,1 2 489,-1 2-196,6 4-123,-5-3 1,6 8 83,-3-6 1,-1 4-20,5-3 0,0 0 88,4 0 1,0-2-152,0 5 0,1-5-52,3 1 0,-3 3-158,3 1 1,-3-1 83,-2 2 0,0-2-177,-3 1 0,1 2-52,-4-1 0,-5 1-336,-3 2 341,-1 0 178,0 5 0,-2-3 0,-5 3 0</inkml:trace>
  <inkml:trace contextRef="#ctx0" brushRef="#br0" timeOffset="21">19256 12666 7919,'0'-8'100,"0"1"1,1 3 284,3-4 0,-2 4-81,6-3 0,-4 4 129,3-1 0,-4 2 370,1-2-224,2 3-360,-5-4 0,6 6-112,-4 3 1,0 0 29,4 7 1,-4-1-158,1 9 1,-3 1 25,-1 7 1,0 1 111,0 2 1,0 7-450,0-2 0,0-2 15,0-3 0,0-1-127,0 2 1,0-7 238,0-5 0,1-1 130,3 1 1,-1-4 80,4-8 172,1 4 0,3-6-24,1 2 1,-5-2-76,1-5 0,0 0 146,3 0 1,0 0-32,1 0 1,1 0-105,2 0 0,1 0-38,3 0 0,2-1-100,-6-3 0,5 3 64,-1-3 1,-2 2-140,-2-2 1,1 3-85,0-3 0,-1 2 59,-4 2 1,1-3-275,-1-1-335,1 0 185,-1-1 0,-5 2-31,-2-4 0,-3 3-95,-1-4 1,-5 2 696,-2-2 0,-9-7 0,-1 3 0</inkml:trace>
  <inkml:trace contextRef="#ctx0" brushRef="#br0" timeOffset="22">19347 12883 7821,'6'-12'289,"4"5"149,-2-1 1,3 6-197,5-2 1,-4 1-29,4-1 1,-2 2-1,1-6 1,-1 6 6,5-2 1,-4 1-129,4 0 0,-4 1-255,4-2 0,-5 3-551,2 1 1,-8 0 197,0 0 515,-5-5 0,2-1 0,-5-6 0</inkml:trace>
  <inkml:trace contextRef="#ctx0" brushRef="#br0" timeOffset="23">19290 12666 7869,'7'-12'878,"1"1"-359,0-1-244,8 6 0,1-4 95,2 2 1,4 2 7,-1-2 0,3 5 81,5-5 0,0 5-225,5 0 1,-2-2-23,-3 1 1,2 0-263,-5 4 0,-6 0-685,-6 0 735,-2 0 0,-2 5 0,1 1 0</inkml:trace>
  <inkml:trace contextRef="#ctx0" brushRef="#br0" timeOffset="24">20523 12380 7922,'0'-7'-518,"0"-1"444,5 0 1433,-3-3-386,3 5-173,-5-5-133,0 10-397,0-4 0,-2 5-120,-1 0 1,-4 0-76,-4 0 0,-2 5-144,-2 3 122,2 2-91,-3 6 0,1 3-66,-1 8 1,0-1 86,1 4 1,2 0-57,-2 5 0,2 3 9,2 0 1,0 1-92,4-1 1,-2-2 12,5 2 0,0-3-120,4 0 1,2-6-52,1-3 1,4 1 86,4-4 1,1 1 200,-1-9 0,2 1 32,2-5 0,-1-1 228,5-2 1,0-2-210,4-2 0,0-3 70,-1 3 0,1-4 348,0-4-206,5 3-93,-4-9 0,5 0 185,-2-6 1,-3 0-61,3 1 0,-3-3-9,-1-5-130,-6 0-98,5 0 0,-9-5-121,2-2 0,-4-3 69,-3-1 1,1-1-165,-5 1 1,-2-1-34,-6-3 0,2 2-248,-6-2 0,-1 2 123,-6 2 1,2 1 53,-2 3 1,-3 2 68,-1 5 0,-2 6-78,-2 6 0,-4 1-176,1 6 1,-5 2 151,5 5 1,-6 7-50,1 6 1,0 5 200,0 2 0,8 0 168,8 4 0,-3-3 0,1-1 0</inkml:trace>
  <inkml:trace contextRef="#ctx0" brushRef="#br0" timeOffset="25">20329 12769 7957,'6'0'302,"5"0"0,-9 0 386,6 0-345,-6 0 0,8 0 104,-2 0 1,2 0-82,2 0 0,4 0 74,3 0 0,4 0-96,4 0 0,1 0-44,2 0 0,7 0-107,-3 0 1,7 0 42,-3 0 0,-4-4-217,-3 0 32,-6 0-186,3-1 0,-10 4-449,-3-3-550,-3 3-857,-5 1 1991,-7 0 0,-7 0 0,-4 0 0</inkml:trace>
  <inkml:trace contextRef="#ctx0" brushRef="#br0" timeOffset="26">21722 12552 7690,'-6'0'1202,"-3"1"-935,5 3 1,1 2 122,3 5 0,0 2-108,0 2 0,0 3 79,0 5 0,3 1-174,1 3 0,4-2-183,-4 5 1,3-4-54,-3 1 0,1 0-260,-1 0 1,-3-4 168,3-4 1,-3-4-53,-1 4 1,0-5-306,0 1 0,0-6-533,0-1-269,0-6 453,0 9 846,0-10 0,0 4 0</inkml:trace>
  <inkml:trace contextRef="#ctx0" brushRef="#br0" timeOffset="27">21620 12826 7885,'5'-11'-243,"2"4"1,0-2 96,0 5 1,1 0 931,3 4 1,2-3-169,2-1 0,-2 0-74,2 4 0,3 0-275,1 0 1,3 0-92,0 0 0,0 0-332,-3 0 118,3 0 71,-10 0 1,10-1-109,-3-3 1,-3 3-295,0-3 1,-7 1-444,-2-1 1,-3 3-472,4-3 1281,-6-2 0,-2 0 0,-6-6 0</inkml:trace>
  <inkml:trace contextRef="#ctx0" brushRef="#br0" timeOffset="28">21643 12552 7885,'11'-6'91,"0"0"-91,1-5 0,3 3 558,0 0 0,6 5-86,-2-5 1,6 6-78,2-2 1,1 2-203,-2 2 1,0 0-125,4 0 1,-8 0-393,0 0 1,-3 0-154,1 0 1,-4 0-1536,-5 0 873,1 0 1138,-1 0 0,1 0 0,-1 0 0</inkml:trace>
  <inkml:trace contextRef="#ctx0" brushRef="#br0" timeOffset="29">22202 12517 8392,'0'7'947,"0"3"-664,0-3 0,0 4 0,0 0 1,0 2-123,0 2 0,-4 3-163,1 4 0,-3 1 105,3 0 1,1 0-85,-1 0 0,1 3-224,2 1 1,0 0 119,0-4 1,0-2-181,0-2 0,4-1 86,0-3 1,9-2-9,-2 2 1,8-3 164,0-5 0,-1 2 116,1-5 1,4 0-61,3-4 1,1 0 134,-4 0 1,4-5 197,-1-3 0,1-2-136,-4-2 1,0 1 249,-1 0-138,-4-6-234,-6 4 1,-4-8 31,-4 2 0,0 0-54,-4-4 1,-1 1-191,-3-8 0,-4 3 50,-7-3 1,0 1-137,-8-2 1,1-2-92,-8 3 0,-2 3 119,-6 4 1,-2 3-557,-6 8 0,4 4 236,0 8 1,10 0 37,2 0 0,6 8 6,5 4 0,6 7-369,6 0 806,4 3 0,-2 0 0,5 1 0</inkml:trace>
  <inkml:trace contextRef="#ctx0" brushRef="#br0" timeOffset="30">22762 12506 7957,'-7'-5'806,"2"-2"-135,5-4-279,0 5 138,-5 1-112,4 5 1,-4 1-93,5 3 1,0 2 39,0 5 0,1 2-156,3 2 0,-3 4-14,3 8 1,2-2-50,2 6 0,-2-2-133,2 2 0,-5 0-567,0-4 320,4 5 221,-6-8 0,8 0-685,-5-5 310,5-5-6,-8 7 105,4-8 0,-1 4-62,0-6 0,-1-3-580,-3-1 371,0-4 1,-1 2-929,-3-5 1155,-2 0 0,-6 0 332,1 0 0,0-5 0,-1-2 0</inkml:trace>
  <inkml:trace contextRef="#ctx0" brushRef="#br0" timeOffset="31">22659 12494 8001,'5'-11'45,"-2"0"146,4-1 0,1 2 370,3 2 1,2 0-130,2 4 0,-1-4 75,5 4 1,1 0-120,7 4 1,-3 0-103,3 0 1,1 2-274,-2 2 0,1 1-26,-4 2 1,-1 3-14,-3-2 0,-3 2 119,-5 2 0,1 0-114,-1 4 0,-3-4-134,0 3 1,-6 2-186,2-2 0,-8 4-289,-4-4 0,-3 4 243,-4-3 1,1 3-82,-5-4 0,0 5 135,-4-1 0,-2-1 59,2 1 0,-1-4 169,8 4 1,2-5 254,7 2 1,2-4-194,5 0 1,0-1 159,0 0 0,1 1 487,3-1 1,2-3-303,6 0 1,3-2 732,0 2-505,5 2-164,-2-9 1,5 8 152,0-5 0,0 4-237,-1 0 1,1-3-87,0-1 0,-1 1-6,-3-1 1,1 1-146,-5-1 1,1-3-1581,-5 3 903,0 2-2512,-4-5 3143,-7 5 0,-12-6 0,-5 0 0</inkml:trace>
  <inkml:trace contextRef="#ctx0" brushRef="#br0" timeOffset="32">15589 14071 7809,'0'-12'637,"0"1"1,0 3-26,0 0 275,0 6-137,0-3-436,0 5 0,0 5-110,0 3 1,0 7-94,0 4 1,4 2 65,0 2 0,1 5-42,-1 3 0,-3-2-128,3 1 0,1 1-154,-1 3 1,0-4-43,-4 1 1,0-6 31,0 2 0,4-3-31,-1-1 1,1-2-28,-4-2 0,4-2-250,0-6 32,0 1-299,1-1 226,-4-4-227,4-2-725,0-5 1458,-4 0 0,-1-5 0,-6-2 0</inkml:trace>
  <inkml:trace contextRef="#ctx0" brushRef="#br0" timeOffset="33">15567 14242 7845,'0'-15'109,"0"-1"0,0 1 296,0 4 1,0-1-92,0 1 0,0-1 167,0 1 1,5 3 211,2 1-235,3-1-300,2 2 1,-1 1 201,1 5 1,3 0-122,0 0 0,6 5-57,-2 2 0,1 9 5,-1 3 1,2-2-92,-2 3 0,3-1 26,1 3 0,-2 1-122,-1 0 0,1 0-132,-2 0 0,3-4-87,1 0 0,-4-4-50,0 4 0,-5-5 106,1 1 1,1-6-245,0-1 372,-1-1 1,-4 0-53,1-3 50,-6 2 231,-1-5 105,-5 4-167,0-5-34,0-5-32,0-1 16,0-6 1,0 1 68,0 0 0,-4-2-20,0-2 0,1 1 137,3-5 0,-2 1-116,-1-1 1,1-3-9,-2 3 0,3-2-188,1-2 0,0 0 97,0 0 0,-4 0-77,1 0 0,-1-1-51,4-2 1,0 2-159,0-3 1,0 2 12,0-2 1,1 4-117,3 0 1,-3 2 57,3 5 1,1 1-297,-1 4 405,0 4 1,-3 2 23,3 5 0,-3 3-135,3 5 0,-3 4-172,-1 11 0,0 0-736,0 0 1188,0 5 0,0-4 0,0 4 0</inkml:trace>
  <inkml:trace contextRef="#ctx0" brushRef="#br0" timeOffset="34">16286 14082 8223,'5'-11'1885,"-4"4"-1420,5-3 0,-5 9 804,3-3-415,-3 3-592,4 1 0,-4 5-160,3 2 1,-3 4 147,3 0 0,1 4-286,-1 0 0,1 9 103,-1-1 0,-3 3-294,3-3 1,-1 3-104,0 1 0,-1 1-236,1-2 1,-1-5 293,-2 2 0,0-8-56,0 0 1,3-2 272,1-2-195,0 1 596,-4-6-138,0 4 61,0-9 85,0 4 112,0-5-358,5 0 0,-4-1-9,3-3 0,-1 3-33,1-3 0,-2 3-3,6 1 1,-4-4 66,3 0 0,1 1-46,3 3 0,2-4 14,2 0 0,-1 0-74,5 4 1,-1-1-117,1-3 0,2 3 64,-1-3 0,-3 1-175,2 0 0,-1 1 48,1-1 1,3-3-140,-3 3 0,-7-1-204,0 4 264,-3 0 1,-2 0-938,1 0 398,-6 0-99,-7 0 0,0 0 24,-10 0 848,5 0 0,-12-5 0,5-2 0</inkml:trace>
  <inkml:trace contextRef="#ctx0" brushRef="#br0" timeOffset="35">16320 14310 7869,'0'-11'620,"0"0"1,2 3-316,1 0 0,4 6 74,4-2 1,2 1-210,2 0 0,-1 1-106,5-1 0,-1 1 82,1 2 0,1 0 44,-4 0 1,3-4-117,-4 1 0,4-1-99,-4 4 0,0 0-265,-3 0 1,-1-1-122,1-3 1,-2 1-490,-3-4 1,2 3 899,-5-4 0,5 1 0,-3-5 0</inkml:trace>
  <inkml:trace contextRef="#ctx0" brushRef="#br0" timeOffset="36">16309 14105 7888,'13'-12'0,"-6"1"0,-3 0 1070,0-1-642,2 1 1,6-1-65,-1 1 1,4 3-267,1 1 1,0 0 130,-1 0 0,-1-2-96,5 5 0,-3-4-206,3 5 1,-4-1 10,4 4 1,0-4-195,4 0 0,-4 0 130,0 4 0,0 0-106,4 0 0,-6 0-786,-1 0-189,1 0 1207,-4 0 0,4 0 0,-6 0 0</inkml:trace>
  <inkml:trace contextRef="#ctx0" brushRef="#br0" timeOffset="37">16789 14013 7942,'0'7'953,"0"-2"1014,0-5-1634,5 0 1,0 1-47,2 3 0,4 2-57,-4 6 0,3 4-9,2 3 0,-1 3-123,1 1 0,-5 1 7,1 2 0,-2-2-153,2 3 0,1 1 44,-6-1 1,6-1-168,-1-3 1,-2-4 60,2 0 1,-2-4-222,2 5 804,2-7-380,-4 4 1,2-7 352,0-2-4,-6-3 50,3-5-468,-5 0-194,0-5 1,0 2-82,0-4-103,0-1 0,-1-3 152,-3-1 0,3-3-12,-3 0 1,3-2-50,1 2 0,0-2 43,0-2 1,4-1 236,-1 5 1,3-4-22,-3 4 1,-1-1 108,1 5 1,2 3 145,-1 1 221,5 4-308,-2-2 1,4 10-126,0 3 1,1 2 12,-1 1 0,1 5-56,-1-1 0,0 4-10,1-4 1,-1 4-31,1-4 1,-5 2-161,1-2 1,0-2 120,3 2 1,0-6 49,1-1 1,-5-2 175,1 1 0,-2 0-112,2-3 1,2-3 309,-2 3-107,-3-3-62,5-1-38,-4-5 1,2-1 73,0-6 1,-6 1-30,2-1 0,1 1 136,-1-1 1,3-4-66,-3-3 0,0-4 78,-4-4 0,1 1-53,3-8 0,-3 6-91,3-7 1,-3 7-8,-1-2 1,0 5-100,0-2 1,0 4-369,0 4-762,-5-3 824,4 10 1,-4-1-259,5 5 1,0 7-539,0 1 1,0 5 1023,0 7 0,-5 4 0,-1 2 0</inkml:trace>
  <inkml:trace contextRef="#ctx0" brushRef="#br0" timeOffset="38">18365 13991 7805,'0'-8'190,"0"0"257,0 1-46,0-5 0,0 1 59,0-1 0,1 5-88,3-1 1,-3 4 293,3-3-414,-3 4 0,-6-3 102,-3 2 1,1 3-174,-5-3 0,2 4-93,-9 4 1,-1 2 7,-7 6 1,2 3-185,-6 0 0,1 9-212,-4-1 0,5 7 219,2 1 0,4-2-104,4 2 1,3-1-138,4 4 1,2-1-123,2-2 0,3 0 129,5-4 1,0 0-20,0-4 1,7-4 199,4 0 1,2-5-11,6 1 0,-3-6 167,7-2 1,-3-3-72,7 4 1,-3-6 220,-1 2-94,0-3 22,5-1 0,-4-1-26,3-3 0,-3 3-7,-2-3 0,1-2 84,0-2 1,-4-2-57,0-1 1,-5 1 101,1 2 1,-2-6-10,-1 3 0,-6-3-63,-2 2 0,-3-1-55,-1-2 1,0 3 14,0-4 0,-5 5 6,-3 3 0,-2-1-23,-1 6 1,-5-1-17,1 4 1,-4 0-157,4 0 1,-2 0-259,2 0 0,3 4-325,-4-1 1,0 5 310,1-4 0,3 3-644,5-3 0,3 0 1019,-4-4 0,1 5 0,-5 2 0</inkml:trace>
  <inkml:trace contextRef="#ctx0" brushRef="#br0" timeOffset="39">18639 13991 7831,'7'0'-200,"1"0"46,-5-6 0,3 4 191,-2-6 0,-3 5 115,3-5 1,-3 4 711,-1-4-72,0 6-420,0-8 1,0 7 134,0-4 174,0 4-411,0-2 0,1 5 218,3 0-417,-3 0 0,5 5 119,-6 3 0,3 7-120,1 4 0,4 3-25,-4 0 1,1 3-148,-2 1 1,0 0-24,5 4 0,-5-3-118,5 3 1,-5-1 4,0 2 1,-1-3-113,-2-5 0,3-2-106,1-2 355,0 3 1,-4-10 188,0 4-216,0-9-87,0-2-209,0 0-121,0-3-504,0 3-952,0-5 2001,0-5 0,0-2 0,0-4 0</inkml:trace>
  <inkml:trace contextRef="#ctx0" brushRef="#br0" timeOffset="40">18947 13968 7953,'0'-12'366,"0"5"312,0-1-66,0 6 18,0-9 154,0 10-170,0-4-254,0 5 1,0 6-366,0 6 0,0 4 91,0 7 0,0 8-111,0-1 0,4 6-29,0-6 0,1 3-88,-1 1 0,-2-5 89,6-2 1,-4 1-79,3-1 1,-4-6-38,1-6 1,1 2-32,-1-2 0,3-3-283,-3-5-51,0 1-266,1-2-68,-4-1-233,4-5 222,-5 0 878,-5 0 0,3-4 0,-6 1 0,0-11 0,-3 1 0</inkml:trace>
  <inkml:trace contextRef="#ctx0" brushRef="#br0" timeOffset="41">18879 13968 7831,'0'-12'347,"0"1"164,0-1 1,1 1-281,3 0 1,2 3-111,6 0 0,4 5 140,3-5 1,3 5-1,0 0 1,3 1-86,1 2 0,0 0-34,4 0 0,-3 2-102,3 1 1,-4 4 59,0 4 1,-2 1-168,-1-1 1,-1 0-56,-3 1 1,-4 1-28,-7 2 0,0-1-79,-4 5 1,0-4 97,-4 4 0,-5-4-76,-3 4 0,-6-1 30,-1 1 1,-5 3-296,1-3 0,-3-2 103,-1 3 0,1-7 2,-1 3 1,5 0 233,3-1 1,3-3 202,5-5-39,-3 1 1,8 0 458,-1-1-259,1-4 1,4 3-104,1-2 0,0-3 253,4 3-123,-4-3-129,7 4 0,-7-3-61,4 1 0,1 3 67,3-3 1,2 1-15,2-4 1,-1 1 27,5 3 1,-3-2 123,3 1 0,-4-1-285,4-2 0,-4 0 64,4 0 1,-5 0-168,1 0 0,-2 0-237,-2 0 1,-3 0-1117,0 0 1004,-6 0 463,3 0 0,0 5 0,2 1 0</inkml:trace>
  <inkml:trace contextRef="#ctx0" brushRef="#br0" timeOffset="42">19541 13933 7814,'0'-6'815,"0"-4"-233,0 4 632,0-6-393,0 6-38,0-4-238,0 8-169,0 8 1,0 6-314,0 11 0,0 1 109,0 3 1,0 1-91,0 2 0,0 6 80,0-6 0,1 8-248,3-7 131,-3 4-193,5-6 0,-6 1-203,0-4 0,0-2 214,0-1 1,-4-1-53,0-3 0,0-3 61,4-4 0,0-5 25,0 1 0,0-4 71,0 3-130,0-4 263,0 2-5,0 0 1,1-4 128,3 3 0,-1-3-99,4-1 1,1 0 51,3 0 0,5-1-52,-1-3 1,4 3 134,-4-3 1,5-1-224,-1 1 1,3-3-52,1 3 1,0 0-129,0 4 0,-4 0-121,0 0 0,-5 0-369,1 0 1,-6 0-1073,-2 0-1048,-4 0 2751,2 0 0,-5-5 0,0-1 0</inkml:trace>
  <inkml:trace contextRef="#ctx0" brushRef="#br0" timeOffset="43">19952 13899 8057,'0'-6'1678,"0"1"-1011,0 5 0,2 6-355,1 6 1,0 4-69,4 7 0,-3 1-101,4 3-59,-6-3 1,9 7 47,-4-4 0,0 5-152,0-2 0,-3 2-240,4-2 1,-6-2 163,2-5 1,1-1-98,-1-3 1,0 1 18,-4-5 1,1 1-82,3-5 1,-3 0 69,3 1 0,-3-5-344,-1 1 207,0-5 1,0 3-682,0-2 151,0-3 0,-1 4 852,-3-5 0,3-1 0,-3-3 0,-2-2 0,-1-6 0</inkml:trace>
  <inkml:trace contextRef="#ctx0" brushRef="#br0" timeOffset="44">19964 14253 7319,'-7'-11'430,"2"-1"0,7 2-15,1 3 0,4 2-158,4 5 0,1 0-151,-1 0 0,4 0 79,0 0 0,4 0-167,-3 0 1,4-2 25,-1-2 1,3 3-63,0-3 1,1 3 90,0 1 0,0-4-188,0 1 0,-4-3 32,0 3 1,-1 0-156,1-5 0,-3 5-671,-4-5 0,-6 4 451,-2-3 0,-3 3 458,-1-4 0,-10 1 0,-3-5 0</inkml:trace>
  <inkml:trace contextRef="#ctx0" brushRef="#br0" timeOffset="45">19975 13979 7831,'-10'-5'1024,"2"-3"-682,3-2-133,5-1 1,5 3 180,3 1 1,7 3-47,4-4 0,4 6 78,4-2 0,2 3-128,5 1 1,-3-4-186,-1 0 0,-1 0-48,2 4 0,-5 0-186,-7 0 1,2 0-1149,-6 0 0,0 0 68,-3 0 1205,-1 0 0,-5-5 0,-1-1 0</inkml:trace>
  <inkml:trace contextRef="#ctx0" brushRef="#br0" timeOffset="46">20580 13899 7836,'0'-6'578,"0"-4"0,2 8 94,1-1-106,-1 1-309,3 2 0,-5 2 10,0 1 1,4 5 13,-1 7 0,3 3-161,-3 5 0,-1 1 90,1 3 0,-1-2-234,-2 5 0,3-3-40,1 4 0,1-5-79,-1 5 1,-3-6 39,3 2 1,1-7-32,-1-1 1,4-4 79,-4 4 0,3-5 32,-3 1 1,4-6-631,-5-1 448,6 0 1,-7-1-1116,1 1 668,-1-6 1,-7 3-169,-3-5 0,-4 0 819,-3 0 0,3-1 0,-4-3 0,-1-2 0,-1-5 0</inkml:trace>
  <inkml:trace contextRef="#ctx0" brushRef="#br0" timeOffset="47">20489 13933 7836,'0'-11'226,"0"0"71,0-1 0,1 1-91,3-1 0,4 2-1,7 3 1,3-2 93,5 5 1,-1-4-27,1 4 1,5 1-89,3 3 1,3 0 50,4 0 1,-5 5-132,5 2 1,-10 4 6,2 0 1,-4 0-116,-3 1 0,-7 0-114,-4 4 0,-2-2-169,-7 5 1,0-4 64,-7 4 0,-2-1-122,-6 1 1,-4 2-16,-3-2 0,-6-1 7,-2 1 0,-4-4 61,5 4 0,-5-5 78,5 2 1,3-4 137,4 0 1,6-5 98,2 1 152,-1 0 1,11 3-73,-3 0 0,3-3 101,1 0 1,5-1 98,3 5 0,2-1-75,1 1 0,6-5 35,2 1 1,1-1-50,-1 5 1,3-1 43,-3 1 1,2-5-53,2 1 0,0-1 53,0 5 0,0-6-151,-1-2 0,0 1-133,-3-1 0,-2 4-985,-6-5 541,0 1 323,1-4 0,-5 1-2233,1 3 2377,-5-3 0,2 5 0</inkml:trace>
  <inkml:trace contextRef="#ctx0" brushRef="#br0" timeOffset="48">21163 13933 7827,'0'-11'2710,"0"5"-1958,0 1-543,0 5 1,0 5-45,0 2 1,0 5-3,0 3 1,1 4-83,3 8 1,-3 2 111,3 5 1,-3 0-19,-1 1 1,2-1-186,1 0 1,-1-3 84,1-1 1,-1-5-133,-2 2 1,4-7-24,-1-1 0,1-5-18,-4 2 0,1-4 62,3 0 1,-3-5-146,3 1 1,-1-2-448,1 2-13,-3-3 1,4-4-844,-5 3 1034,0-3 0,0 3 450,0-8 0,0-7 0,0-7 0</inkml:trace>
  <inkml:trace contextRef="#ctx0" brushRef="#br0" timeOffset="49">21368 13945 11575,'0'16'471,"0"3"0,0 3-369,0 1 0,0 5 34,0 2 0,0 4-167,0 5 1,0-4 37,0 3 0,0-6-170,0-2 0,0-8 67,0 1 1,4-4-29,0 0 1,4-3 313,-5-4-179,6-1 1,-4-3 80,3-1 0,2-4-53,-2 1 0,2-3 10,1-1 1,2 0 5,2 0 1,-2 0 10,2 0 0,2-1-62,-2-3 0,5 3-13,-1-3 0,-1 1-135,1-1 175,-5 3-22,8-4 0,-10 5-46,4 0 0,-4 0-35,0 0-197,-1 0-221,0 0-734,1 0 657,-6 0 1,-2-4-349,-8 1 1,0-5 914,-7 4 0,-3-10 0,-9 1 0</inkml:trace>
  <inkml:trace contextRef="#ctx0" brushRef="#br0" timeOffset="50">21357 14253 8187,'0'-11'-108,"3"4"26,4 4 1,1-2 80,7 1 1,2-1 76,-2 1 1,4 3 322,-4-3 0,5 3-147,-1 1 0,2 0-111,-2 0 1,2 0-77,-2 0 0,-1 0-93,1 0 1,-5 0 93,1 0-222,-2 0 359,-2-6-203,1 0 0,-6-5 0,-1-1 0</inkml:trace>
  <inkml:trace contextRef="#ctx0" brushRef="#br0" timeOffset="51">21403 13979 7796,'5'-11'235,"2"1"144,9 2 0,0 2-243,3 2 0,1 3-149,-4-3 1,0-1 356,-1 1 1,3 0-127,5 4 1,-4-1-88,0-3 0,1 3-15,7-3 0,-3 1-140,3 0 0,-4 1 154,-4-2 0,1 2-23,-5-2 0,4 3 0,-4-3 1,2 3-18,-2 1 0,-6 0 10,2 0 1,-2 0-14,3 0 1,-5 0 446,1 0-311,-5 0-287,7 5 1,-5 1 121,2 6 1,0 4-144,-3 3 0,-3 3 75,3 1 0,-3 4-88,-1 4 0,0 3 150,0 4 1,-4-2-59,0 2 1,-1-4 17,1-3 1,3 0-34,-3-4 1,3-4 7,1-4 1,0-5 18,0 1 0,0-2-7,0-2 55,0-5-7,0 5 228,0-10-159,0 4-100,0-15 1,0 6-58,0-7 0,0 2-113,0-3 1,0-3 121,0 0-102,0 0 60,0-2 1,0-1 35,0-4 1,4-1-23,0 0 1,1-4 126,-1 1-116,-3-1-17,9 9 85,-9-3 1,4 8-45,-5-2 214,0 7 0,2 3 63,1 5-227,-1 0-2,8 5 1,-8 3-4,6 7 0,0-1 3,3 5 0,0 0-28,1 4 1,-1-2-91,1-2 1,-1 3-8,1-3 0,0-1 94,3 1 0,-4-5-15,4 1 0,-9-2 27,6-2 1,-4-1 181,4-2 13,-1 2 95,1-9 0,-1 4 61,1-5-122,-6 0 0,3-5 8,-5-2 1,-1-4-106,-3 0 1,4-2 36,0-2 0,0-3 2,-4-4 1,0-1-24,0 0 1,0-1 27,0-3-52,0-2-38,-5 0 1,3-6-154,-1 1 1,1 0 127,2-4 1,0 4-446,0 3 1,0-1 183,0 6 1,0 4-239,0 7 153,0 2 1,-1 7-173,-3 2 1,3 8-216,-3 4 0,3 7-1211,1 4 1287,0 2 592,-5 2 0,4 5 0,-4 1 0</inkml:trace>
  <inkml:trace contextRef="#ctx0" brushRef="#br0" timeOffset="52">22465 13933 7822,'-7'-6'-1098,"2"1"1794,5 0-123,0 4 290,0-4-214,0 5-396,0 5 1,0 1-62,0 5 1,0 6 25,0 2 1,0 3-132,0 0 1,0 5 44,0 0 1,0 3-53,0-3 0,0 3-32,0-3 1,2 0-139,1-5 1,-1 1 119,2 0 1,2-5 8,2-3 1,-2-2-216,1-2 149,-4 1 0,2-5-339,-5 1 106,5-6-491,-4 3 0,1-6 39,-6-3 1,-5 2 711,1-6 0,-2-4 0,-1-6 0</inkml:trace>
  <inkml:trace contextRef="#ctx0" brushRef="#br0" timeOffset="53">22305 13876 7826,'0'-11'632,"5"5"-601,1-5 0,7 6-289,2-2 1,3-2 221,5 5 0,-4 0 16,0 4 1,-4 0 19,4 0 0,-4 0 147,4 0 1,-3 2 143,3 1 0,0 0-122,4 4 1,-1 1 205,1 4 0,0-1-62,0 0 1,4 1-32,-1-1 1,5 2-175,-5 2 0,1-2-178,-4 2 1,-4-2 69,0-2 0,-5 2-215,1 2 1,-3 2 74,-5 2 1,-2 1 15,-5-5 1,0 5 29,0-1 0,-6-1 38,-6 1 0,0-1 6,-7 1 0,4 1-16,-4-4 1,-1 3 5,-2-4 1,0 4 37,3-4 1,-3 0-59,3-3 121,-2 4 0,-2-3 36,0 2-105,0-2 1,2-6 169,2 1 1,-2-2 1,6 2 0,-4 1 360,4-5-323,0 5 1,3-8 85,1 3 1,3-3-123,1-1 1,3 0 43,-4 0-374,6 0 165,-8 0-501,8 0 1,-3 1-533,5 3-432,0-3 919,0 4 566,5-5 0,2 0 0,4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01:11:43.575"/>
    </inkml:context>
    <inkml:brush xml:id="br0">
      <inkml:brushProperty name="width" value="0.09071" units="cm"/>
      <inkml:brushProperty name="height" value="0.09071" units="cm"/>
    </inkml:brush>
  </inkml:definitions>
  <inkml:trace contextRef="#ctx0" brushRef="#br0">9708 9228 8246,'-7'0'849,"2"0"0,4 0-310,-3 0-76,3 0 115,-4 0-58,0 0-322,4 0 324,-5 0-2164,6 0 821,6 0-332,-5 0 1153,4-5 0,0 4 0,1-4 0</inkml:trace>
  <inkml:trace contextRef="#ctx0" brushRef="#br0" timeOffset="1">9959 8817 8039,'-8'-10'-203,"1"2"1,4 2 87,-1 2 167,3-2 1,1-6 243,0 1 0,0 3-122,0 1 0,0-1-40,0-3 1,0 3 25,0 0 0,0 5-15,0-5 0,4 4-70,0-4 1,5 6 82,-2-2 1,3 2-130,2-2 1,1 1 113,2-4 0,-1 4-148,5-1 0,0 3 116,4 1 0,-1 0-192,1 0 1,-4 0 38,0 0 1,-3 4 43,3 0 1,-5 5-70,1-2 1,-4-1 49,-3 2 1,1 0-97,-5 3 0,-1 4 61,-3 1 1,-5 3-78,-2-4 0,-9 4 61,-3-4 0,2 4-39,-2-4 1,3 1 80,-3-5 1,5 0-4,-1 1 0,2-1 132,2 1 0,1-5-75,2 1 361,-2-6-213,9 4-7,-4-6 0,6 0-41,3 0 1,2 0-39,6 0 0,-1 0-42,0 0 1,1 0-5,-1 0 1,2 0-92,2 0 1,-1 0 55,5 0 1,-4 3-104,4 1 0,-3 1 65,3-1 1,-5-1-129,1 4 0,-2 1 80,-2 3 1,-1 1-136,-2-1 0,1 0 52,-6 1 1,1-1 55,-4 1 0,-1-1 86,-3 1 0,-6-1-66,-5 0 1,-5 1 287,1-1 0,-3 1-97,-1-1 0,0 1 173,0-1 1,1-1-97,-1-2 1,0 2 17,0-3 0,4-1-78,0-3 0,9-1 31,-2-2-238,9 0 249,-2 0-726,5 0 0,1-4 252,3 0 1,3-5-1026,8 2 1333,3-4 0,10-5 0,1-2 0</inkml:trace>
  <inkml:trace contextRef="#ctx0" brushRef="#br0" timeOffset="2">10496 8680 8127,'0'-12'-10,"0"1"0,0 3 96,0 1 1,0 3 185,0-4 572,0 6-254,0-8-388,0 8 0,0-1 307,0 6-327,0 4 0,0 8 4,0 0 0,0 4-7,0-4 1,4 10 1,-1-3 1,1 4-95,-4-3 1,1 3-120,3 1 1,-2 1 44,1-1 0,-1-3-99,-2 2 0,0-5 63,0-2 1,0-5-44,0 1 1,0-3-3,0 0-182,0-6 260,0 4-18,0-8 288,0 3-153,0-5 92,0-5-162,0 3 0,0-8-157,0 3 0,0 0 41,0 0 1,3 3 36,1-4 0,5 4-7,-1-3 1,6 3-106,1-4 1,4 5 62,-4-5 0,5 5 26,0 0 0,1-2 51,2 1 1,-1 0-46,-3 4 0,1 1-79,-5 3 0,0-1 42,-3 4 0,-1 0-8,1 0 0,-5 3-15,1-2 1,-6 2-133,2 1 0,-3 1 60,-1-1 1,0 1 65,0-1 1,-1 1 67,-3-1 0,1 4-75,-9 0 1,3 1 180,-6-5 1,-2 1-9,2-1 1,-4 0 110,4 1 1,-1-1-113,0 1 1,2-6-26,-5-2 1,5 1-185,-1-1 1,-1 1 164,0-1 1,1-3-506,4 3 1,3-3 204,0-1 0,5-5-863,-5-3 1147,6-2 0,-4-6 0,6-2 0</inkml:trace>
  <inkml:trace contextRef="#ctx0" brushRef="#br0" timeOffset="3">10507 8634 8091,'-4'-7'0,"1"-1"0,-1 4 361,4-3 1,0 3 438,0-4-541,0 6 0,5-4 47,2 6 1,4-3 28,0-1 1,2-1-59,2 1 0,-1 3-41,5-3 0,-1 1-46,1 0 1,2 1 45,-2-2 0,3-1-164,1 2 0,-2-5 7,-2 4 0,3-3-172,-3 3 0,-1-4-137,1 4 1,-5 1-821,1 3 404,-2 0 0,-6 0 646,1 0 0,-11 0 0,2 0 0</inkml:trace>
  <inkml:trace contextRef="#ctx0" brushRef="#br0" timeOffset="4">11352 8554 8140,'7'-5'-495,"-2"3"608,-5-6-27,5 5 346,-4-2 385,4 5-370,-5 0 1,0 5-371,0 3 0,0 3 84,0 5 1,-5-2-227,-3 5 1,-3 4 93,-4 3 1,1 2-150,-5-1 1,4-2 45,-4 6 1,5-6-160,-2 2 0,0-2 75,1 2 1,-1-4 1,5-1 1,-4 1 106,0-4 1,-1-2-57,5-2 140,0 3 1,0-6-78,4 4 0,2-7 224,5-2-198,-5-4-53,3 2-197,-3-5-910,5 0 721,0-5 455,0-2 0,5-9 0,2-2 0</inkml:trace>
  <inkml:trace contextRef="#ctx0" brushRef="#br0" timeOffset="5">11158 8611 8127,'-6'0'-158,"-4"0"1,7 0 628,-4 0 116,4 0-1,-7 0-265,9 0 1,-6 0 157,3 0-43,3 0 103,-4-5-555,5 4 1,1-4-330,3 5-276,-3 0-249,10 0 642,-5 0 0,4 1 228,-2 3 0,2-3 0,-4 4 0</inkml:trace>
  <inkml:trace contextRef="#ctx0" brushRef="#br0" timeOffset="6">11409 9022 7983,'-6'0'519,"1"2"-291,5 2 0,-1-3 212,-3 3 44,3-3-395,-4-1-207,5 5 93,0-4-3,0 9 1,0-7 93,0 5 0,1-6 244,3 2-227,-3-3 0,5-1 258,-2 0-240,-3 0 0,6 0 391,-3 0-254,-3 0 0,5 0 206,-2 0-540,-3-5 273,9 4-720,-8-9 314,3 8-1495,-5-3 1724,-5 5 0,-7 10 0,-6 3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01:11:43.582"/>
    </inkml:context>
    <inkml:brush xml:id="br0">
      <inkml:brushProperty name="width" value="0.05292" units="cm"/>
      <inkml:brushProperty name="height" value="0.05292" units="cm"/>
    </inkml:brush>
    <inkml:brush xml:id="br1">
      <inkml:brushProperty name="width" value="0.09071" units="cm"/>
      <inkml:brushProperty name="height" value="0.09071" units="cm"/>
    </inkml:brush>
  </inkml:definitions>
  <inkml:trace contextRef="#ctx0" brushRef="#br0">22305 15007 24575,'0'0'0</inkml:trace>
  <inkml:trace contextRef="#ctx0" brushRef="#br1" timeOffset="1">19998 8280 7983,'0'-7'32,"0"-1"123,-5 5 380,4-7-304,-4 4 1,3-2-2,-2 1 204,3 4-413,-4-2-57,5 5-5,0 0 1,0 5 81,0 3-62,0 2 0,1 5-61,3 0 0,-3 2 55,3-2 0,1-1-62,-1 5 0,1-5 82,-1 1 1,-3 2-3,3-2 1,-1-1 28,0-6 0,-1 2 7,2-3 0,-3 0 25,-1 0 7,0-4 91,0 2 600,0-5-751,0-5-11,0 4 1,5-6-6,2 3 41,4 3 0,0-4-83,0 5 0,1 0 62,-1 0 1,1 0-33,-1 0 1,4 4-12,1 0 0,0 3-10,-1-3 1,-1 4-5,5-5 0,-3 6 43,3-1 0,-5 2-90,1 2 0,-3-2 73,0-3 1,-6 3-82,-2-2 1,1 2 56,-1 2 1,-2-1 86,-5 0 1,-1 1-57,-8-1 1,2 1 1,-9-1 1,0 1 24,-4-1 1,-2 0 9,2 1 1,-2-5 80,6 1 0,-2-2-92,2 2 0,-1 1 88,5-5 0,0 0-60,3-4-34,1 0 0,3 0-67,1 0-219,4 0-122,-2 0-102,5-6 1,4 4 510,0-6 0,4 1 0,-1-5 0</inkml:trace>
  <inkml:trace contextRef="#ctx0" brushRef="#br1" timeOffset="2">20009 8257 8041,'0'-7'49,"0"-1"313,0 0 32,0-3 1,2 3 195,1 1-293,4 4 1,4-2-108,1 5 0,-5 0 0,1 0 0,1-1-85,6-3 1,-2 3 139,2-3 0,1 3-219,0 1 1,3-2 45,-4-1 1,4 1-246,-4-1 0,2-2 107,-2 1 1,-6 0-519,2 4-460,-2 0 1044,2 0 0,1 0 0,-1 0 0</inkml:trace>
  <inkml:trace contextRef="#ctx0" brushRef="#br1" timeOffset="3">20409 8748 8112,'-6'0'116,"-1"0"308,4 0 646,1 5-663,-8-3 0,5 4 256,-3-2 1,2-3 421,2 3 18,3-3-838,-4 4-74,5-3 1,1 3-713,3-5 529,-3 0-529,9 0 369,-3 0 152,-1 0 0,4 0 0,-3 0 0</inkml:trace>
  <inkml:trace contextRef="#ctx0" brushRef="#br1" timeOffset="4">20558 8189 8010,'6'0'-251,"-1"0"0,-4 0 219,3 0 0,-3 1 42,3 3 0,-1-2 35,0 6 1,-1 0 15,2 3 1,-3 0 38,-1 1 1,1 4 16,3 3 1,-3-1-25,3 1 0,1-4 50,-1 4 0,0-5-34,-4 2 1,1-2 17,3 1 0,-3-6 29,3 2 1,-3-2-108,-1 2 1,-1-3 141,-3 0-223,3-6 112,-4 3 0,3-5-9,-1 0-8,1 0 0,-3-1-18,5-3-33,0 3 0,2-8-3,1 5 1,4-3 4,4 3 1,1-1 27,-1 1 1,2 3-46,2-3 1,-2 3 31,2 1 1,3-4-47,1 0 0,-2 0 38,2 4 0,-3 4 16,3 0 0,-2 5-43,2-2 1,2 3-1,-6 2 0,4 1-207,-4 2 0,4-1 71,-4 5 0,-3-4-112,-4 4 0,-6-4 58,2 4 1,-3-5 69,-1 1 1,-1-2 59,-3-1 1,-6-1 68,-5 0 1,-6-3-32,2 0 0,2-5 143,-2 5 1,-1-5-5,-2 0 0,-1-1-127,0-2 0,4 0-207,0 0 0,1 0 80,-1 0 1,3 0-81,4 0 0,2-2 84,2-1 0,0 0-564,4-5 703,-5 1 0,8-5 0,-4 1 0</inkml:trace>
  <inkml:trace contextRef="#ctx0" brushRef="#br1" timeOffset="5">20558 8246 8092,'7'0'0,"1"0"-78,-1 0 0,6-4 161,2 0 0,-1-3 203,5 3 1,0-4-51,4 4 0,0-3-172,0 3 1,0-4 68,0 5 0,-1-5-104,1 4 0,-1-1-169,-3 1 1,1 3 128,-5-3-1,2 2-634,-2-2 0,-2 3 646,2-3 0,-2 2 0,-2 2 0</inkml:trace>
  <inkml:trace contextRef="#ctx0" brushRef="#br1" timeOffset="6">21163 8166 8207,'11'-5'-726,"-4"4"1,-1-6 1608,-2 3-440,-3 3 51,4-4-209,-5 5 1,1 0 126,3 0 13,-3 0-261,5 5 1,-6 1 44,0 6 0,0-1-202,0 1 0,-4 4 127,0 3 1,-5-1-190,1 1 1,2-1-47,-2 1 0,2 1-36,-1-5 1,-2 4-86,5-3 243,-5 4 0,4-7 31,-3 2 1,3-6-50,5-2 322,0-4-246,0 2 23,0 0-86,0-4 2,0 4-207,0-5 172,5 0 1,-2 0-65,4 0 1,1 0 63,3 0 1,1 0-194,-1 0 0,1 0 2,-1 0 1,1 0-132,-1 0 0,-3 4-45,-1 0 0,-3 0-735,4-4 1119,-1 0 0,5 0 0,-1 0 0</inkml:trace>
  <inkml:trace contextRef="#ctx0" brushRef="#br1" timeOffset="7">21311 8383 8207,'0'-12'17,"0"1"194,0 0 521,0-1-63,0 1-207,0 4 0,-1-1-221,-3 4-26,3 0 0,-4 9-170,5 3 0,0 6 96,0 1 1,0 4-238,0-4 82,0 5 10,0-2 0,0 6-77,0 3 0,0-4-99,0 0 1,-4-1-109,0-3 0,0-2 86,4-2 1,0-2 103,0-2 0,0 1-7,0-1 0,0-3-25,0-1-542,0-4 209,0 7-534,0-9 997,0 4 0,6-5 0,0 0 0</inkml:trace>
  <inkml:trace contextRef="#ctx0" brushRef="#br1" timeOffset="8">21848 8132 8055,'-6'-5'-855,"1"3"1353,0-3 1,2 5-132,-5 0 0,1 2-152,-5 1 0,5 4 0,-1 4 1,-1 0-6,-6 1 0,2 3 22,-2 0 0,2 6-214,2-2 0,-2 2 101,-2 2 1,2 1-253,-2 3 1,3-2 82,0 6 0,2-6-130,2 2 0,-2-3 50,3-1 1,0 0-36,0-1 1,3-3 172,-4 0 1,6-5-37,-2 2 0,-1-4 168,1 0 1,-1-2-40,1-2-80,3 2 44,-9-9-403,8 4 0,-4-5-506,2 0 319,3 0 1,-5 0-27,2 0 551,3 0 0,-5-10 0,6-3 0</inkml:trace>
  <inkml:trace contextRef="#ctx0" brushRef="#br1" timeOffset="9">21448 8166 8049,'0'-12'304,"0"1"291,0 5-349,5 1 0,2 5-108,4 0 1,-3 0 106,-1 0 1,1 1-1042,3 3 796,-4 2 0,3 5 0,-4 1 0</inkml:trace>
  <inkml:trace contextRef="#ctx0" brushRef="#br1" timeOffset="10">21768 8588 8142,'-6'-1'1529,"2"-3"-408,3 3-77,1-4 1136,0 5-1668,5 0-441,-4 0 0,5 0-149,-2 0-434,-2 0-2144,3 0 2656,-5 5 0,0 1 0,0 6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01:11:43.593"/>
    </inkml:context>
    <inkml:brush xml:id="br0">
      <inkml:brushProperty name="width" value="0.09071" units="cm"/>
      <inkml:brushProperty name="height" value="0.09071" units="cm"/>
      <inkml:brushProperty name="color" value="#FF8000"/>
    </inkml:brush>
    <inkml:brush xml:id="br1">
      <inkml:brushProperty name="width" value="0.09071" units="cm"/>
      <inkml:brushProperty name="height" value="0.09071" units="cm"/>
      <inkml:brushProperty name="color" value="#FF0000"/>
    </inkml:brush>
  </inkml:definitions>
  <inkml:trace contextRef="#ctx0" brushRef="#br0">16926 12220 7670,'0'-6'-825,"0"1"1442,0 5-379,0-5 124,0 4 193,0-5 1213,0 6-1730,0 6 0,0 0 61,0 5 1,0 1-225,0-1 1,0 4-13,0 1 1,0 3-11,0-4 0,4 4 70,-1-4 0,1 4 23,-4-4 0,1 4 31,3-3 1,-3-1 11,3-4 1,-1-1 126,1-2 1,-3 2-112,3-2 1,-3-2 141,-1 2-82,0-6 26,0 9 28,0-10-61,0 4 1,-1-5 83,-3 0-59,3 0-59,-4 0 37,5 0-68,0-5-7,0 4 0,0-6-61,0 3 30,5 3 0,1-4-11,5 5 0,-3 0 44,0 0 0,-1 0 7,5 0 0,-1 0-8,1 0 0,-1 0 72,0 0 1,2 0-48,2 0 0,-2 0 6,2 0 0,2 0-16,-2 0 0,0 1 1,-3 3 1,-5 1-120,1 3 1,-6 2 73,2-2 0,1 2-64,-1 1 1,0-2 76,-4 2 1,-4-2-78,0 7 0,-5-4 50,2 0 0,-3-1-4,-2 0 1,5 1 67,-1-1 0,0-3 11,-3 0 0,-1-1 97,1 5 1,0-5-78,-1 1 0,1-2 1,-1 2 1,5 1-24,-1-6-38,6 1-32,-9 1-27,10-3-110,-9 3 173,9-5 1,-4-2-381,5-1 0,-4 0 5,0-5 392,0 6 0,4-13 0,0 2 0</inkml:trace>
  <inkml:trace contextRef="#ctx0" brushRef="#br0" timeOffset="1">16926 12209 7964,'0'-8'-965,"0"1"1528,5 4 1,-3-3-134,6 2 1,-4 3-180,3-3 0,-3 3 11,4 1 1,-1-2-40,5-1 0,-1 1-6,1-2 1,-1 3 5,1 1 1,3-1-108,0-3 1,5 3 1,-1-3 0,-1-1-160,1 1 0,-5 0-151,1 4 0,-2 0 90,-2 0-289,1-5 239,-1 4 0,-3-3-587,-1 8 1,-4-1 46,1 4 693,-3-4 0,-1 7 0,0-4 0</inkml:trace>
  <inkml:trace contextRef="#ctx0" brushRef="#br0" timeOffset="2">17291 12654 11955,'7'0'-40,"-2"0"1,-2 2-1003,1 1 564,0-1-432,-4 3 910,0-5 0,0 5 0,0 1 0</inkml:trace>
  <inkml:trace contextRef="#ctx0" brushRef="#br0" timeOffset="3">17554 12175 8027,'-6'0'83,"0"-5"203,6 3 58,0-3 258,0 5 1,0 5-395,0 3 1,0 2-248,0 1 0,0 1 84,0-1 1,4 5-68,0-1 0,1 1-32,-1 0 0,-3-4-11,3 3 0,-3-2 65,-1-1 0,4 3 42,0 0 0,0 0-241,-4-3 238,0-1 0,0 0-110,0 1 0,0-4 50,0-1-18,-5-4 149,3 7 4,-3-9-96,5 4 10,-5-5-4,4 0 1,-4-1 55,5-3 41,0 3 90,0-9-71,0 8 0,1-6 127,3 4 0,-2 0-244,6 4 1,-4-1-494,4-3 0,-1 3 672,5-3 67,-1 2 0,4 2-186,0 0 1,1 0-120,-5 0 0,0 4 70,1 0 1,-1 4-144,1-4 0,-5 3 74,1-3 0,0 4-139,3-5 0,-1 6-5,-2-1 0,2 1 114,-2-2 1,0 4-67,0-4 0,-2 3 57,-2 2 1,-3-1-29,3 1 1,-2-1 44,-2 0 1,-2 1-1,-2-1 0,-2 1 34,-5-1 0,-1 0 7,1 1 1,-1-1 74,1 1 0,-4-2-51,0-2 0,-4 2 74,3-3 1,-3 0-83,4 0 0,-1-4 36,0 1 0,4-3-20,-4-1 0,4 0 4,0 0 0,1 0-145,-1 0 52,1 0 1,3 0-812,1 0 314,4 0-139,-2-5 0,5 2 709,0-4 0,5-1 0,2-3 0</inkml:trace>
  <inkml:trace contextRef="#ctx0" brushRef="#br0" timeOffset="4">17588 12220 7989,'-4'-7'0,"1"-1"0,-1 4 0,4-3 1059,0 4-635,0-2 1,0 4-10,0-3-190,0 3 0,5-4-83,2 5 0,0-2 34,0-1 1,5 1-68,3-2 0,2 3-83,-2 1 1,-1-1-1,5-3 1,-4 3-45,4-3 0,-4 2 68,4-2 1,-1 2-246,1-1 0,-2 1-580,-6 2-515,0-5-218,1 4 1508,-6-4 0,-1 10 0,-5 1 0</inkml:trace>
  <inkml:trace contextRef="#ctx0" brushRef="#br0" timeOffset="5">18045 12118 8076,'0'-7'-231,"0"1"-346,0 2 880,0 3 742,5-4-343,-4 5-473,4 0 1,-5 1-168,0 3 1,0-2 59,0 6 1,0 0-96,0 3 0,0 4 5,0 0 1,-3 6-117,-1-2 0,-4 2 113,4 2 0,-1-1-88,1-3 1,-1 5 48,-2-5 1,-2 5 51,5-5 0,-4-1-23,5 1 1,-2-5 16,1 1 1,3-2-49,-3-2 0,2-3 32,2-1 1,0-3 3,0 4 9,0-6-5,0 3 574,0-5 0,6 0-535,1 0 0,3 0-31,2 0 0,-1 0-32,1 0 1,3 0-84,0 0 1,0 0 126,-3 0 1,3 0-132,0 0 1,0 0 95,-3 0 1,-1 0-253,1 0 138,-1 0-239,0 0 1,-3 0-141,0 0-30,-6 0 258,3 0 1,-5-1-515,0-3 1,-1 3 226,-3-3 1,2 3 538,-6 1 0,0-5 0,-3-1 0</inkml:trace>
  <inkml:trace contextRef="#ctx0" brushRef="#br0" timeOffset="6">18182 12403 8076,'0'-11'214,"0"-1"1,0 5 656,0-1-402,0 5 162,0-7-104,0 9-317,0-4-17,0 5 1,0 5-54,0 3 0,0 2 35,0 1 0,0 1-138,0-1 1,0 0 87,0 1 1,0 3-161,0 0 0,0 2 37,0-2 1,1-1 64,3 5 0,-3-4-157,3 4 0,-3-5 42,-1 2 1,4 0-48,0-1 0,0 0 44,-4-3 0,4-1 29,-1 1 1,1-1 164,-4 1 0,0-5-117,0 1 101,5-1 1,-3 1-52,1 0 227,-1-6-165,-2 8 69,0-8-161,0 3-2524,0-5 1701,0-5 777,0 3 0,-5-3 0,-2 5 0</inkml:trace>
  <inkml:trace contextRef="#ctx0" brushRef="#br1" timeOffset="7">5756 10245 7998,'0'-7'132,"0"-3"6,0 9 1,0-6 285,0 4-239,0 1-14,0-8 0,-1 8 66,-3-6 1,3 4-23,-3-3 1,3 3-11,1-4 1,0 1-43,0-5 1,-4 5 4,0-1 0,-1 2-88,1-2-98,3-2 158,-9 3 1,7 0-293,-4-1 97,-1 6-41,-3-8 0,-2 8 112,-2-2 1,1 3-64,-5 1 0,0 0-175,-4 0 0,0 4 71,0 0 0,2 5-63,2-2 0,-3 7 8,3 2 150,-3 4-6,-1-2 1,1 4 148,-1 1-140,5 0 39,-4 0 1,11 0-6,0 0 0,0-2-21,8-2 0,-1 2 9,4-6 1,1 4-27,3-4 1,2 0-115,6-3 0,4-2-4,3-3 124,3-1-5,6-6 0,0 0-268,2 0 255,3 0-35,-9-6 0,9 0-27,-2-5 1,-3-1 69,-2 1 1,-2-4 14,-1-1 1,-5-3 27,-3 4 0,-2 0 174,-2 3 1,-4 1 98,-4 0-128,-1-1 23,-2 1 530,0-1-434,0 1 0,0 3 557,0 1-201,0 4-82,0-2-198,0 5-150,0 5 1,0 2-209,0 4 0,0 5-171,0 3 172,0 3 12,0 1 1,0 4-251,0-1 176,5 6-156,-4-3 0,8 2-102,-5-1 1,3-3 122,-3 3 1,4-5-7,-4 2 0,-1-4 61,-3-4 1,0 3-1,0-3 1,0-3 353,0-1-87,0 3-104,0-5 1,0 3 292,0-4-110,0-6 142,0 4 167,0-3-440,0 4 12,0-5-43,0-1-281,0-5-571,5 0 366,-3-5 479,3 4 0,0-9 0,1 4 0</inkml:trace>
  <inkml:trace contextRef="#ctx0" brushRef="#br1" timeOffset="8">6122 10861 8008,'0'12'1209,"0"-6"-740,0 4 0,0-7 158,0 4-202,0-4 264,5 2-459,-4-5-267,4 0-206,-5 0 1,-5 0 0,-1 0 0</inkml:trace>
  <inkml:trace contextRef="#ctx0" brushRef="#br1" timeOffset="9">6613 10142 8316,'0'-12'569,"0"1"0,-2 3-182,-1 1-136,1 4 7,-8-2-155,9 5 1,-9 0-72,2 0 0,2 0 93,-2 0 1,1 0-182,-5 0 0,-3 5 138,0 3 0,-2 6-105,2 1 1,1 5 82,-5-1 0,4 0-25,-4 4 1,5-3-238,-1 7 267,7-8-63,-2 3 0,8-5-102,-1 6 1,1-5 84,2-3 0,7 2-176,4-2 0,2-4 118,6-3 0,0-4-26,4 3 1,3-4 172,1 1-138,5-8 21,-8 3 1,5-11 109,-2 1-111,-3-1 22,4-9 0,-5 7 237,-1-5-205,-4 0 67,-1 1 0,-6-3 182,1 2 1,-6-2-139,-2 2 0,-3-2 20,-1 2 1,-1 1-168,-3-1 1,-2 4-149,-6-4 0,-3 5-302,0-2 265,-6 4-115,4 5 0,-6 2-220,0 5 0,0 0 62,0 0 0,0 5-131,1 3 0,4 2 615,3 1 0,-8 6 0,-1 1 0</inkml:trace>
  <inkml:trace contextRef="#ctx0" brushRef="#br1" timeOffset="10">6487 10484 8070,'-10'-7'444,"2"-1"1326,3 6-1270,0-3 1,3 5 307,-6 0-671,5 0-81,-7 5 0,4 5-116,-5 5 0,0 0 161,4-3 0,-3 4-109,2 3 0,2 1-55,-2-1 1,5 2-180,0-6 0,1 5-406,2-1 349,0-2 140,0 4 1,2-8-328,1 2 264,4-2 40,4-7 1,6 3 49,2-5 0,2 4 6,2-5 0,5 1-1,3-4 0,-3-1 30,-2-3 1,2-2 162,-1-6 0,1 1 47,-2 0 53,-2-1-205,4-4 0,-6 2 304,-3-5-154,2 5 1,-8-7 453,2 6-364,-7 0 1,1 2-12,-5-2 1,-6 2-45,-5-2 1,-5-1-68,-3 0 0,-4 1-6,-8 4 1,-2-1-359,-5 1 0,-1 1 143,-4 2 1,0 4-968,-3 8 523,3 3 124,10 4 1,2-3 461,8-1 0,3 6 0,4 5 0</inkml:trace>
  <inkml:trace contextRef="#ctx0" brushRef="#br1" timeOffset="11">7412 10085 8062,'0'-7'235,"0"-3"37,0 4 0,0-2 14,0 1 1,-1 4 10,-3-1 0,2 3-14,-6 1 0,0 0 44,-3 0-36,-1 0-117,-4 0 1,2 9-44,-5 2-117,5 3 89,-8-2 1,6 4-93,-3 3 1,-3 4 39,3 4 0,-2-2-124,-2 5 1,5 0 96,3 0 1,-2 3-98,2-2 0,4-2-13,3 1-31,6-4 157,-3 2 0,5-6-200,0 1-58,0 0 143,0-5 1,5 2-174,2-5 1,3 2 115,2-2 1,3-2-96,0 2 1,4-4-63,-4-3 0,6 2 108,-2-2 0,-1-3-116,1-1 121,0-3 73,-2-1 1,5 0 154,-3 0-178,3 0 139,-5-5 1,1 0 158,-3-3 0,-3-2-18,-1 2 0,-1-3 228,-6-4 0,0 6-42,-4-3 0,-3 4 183,-4-4 0,-3 1 26,-13-1-260,-3 6 0,-5 1 113,-4 5-606,4 0-462,-9 0 574,1 5 0,5 1-99,0 6 1,2-1-307,9 1-59,-2-1 1,13 0 141,1 1 414,4-1 0,7 1 0,0-1 0</inkml:trace>
  <inkml:trace contextRef="#ctx0" brushRef="#br1" timeOffset="12">8017 10085 8040,'7'-5'1347,"-2"-2"-768,-5 1-233,-5 1-17,4 5-269,-10 0 1,9 1 40,-6 3 1,1 3 85,-5 9 1,1-2-229,-1 5 39,1 5 1,-4 5-384,-1 5 176,-4 1-532,7-1 562,-8 0 1,3 4-70,-5 0 1,4 0 101,0-3 0,5-2-80,-1-3 1,-1-2 172,0-5 0,1 0-20,4-1 0,3-4 100,0-3 1,5-2 2,-5-1 0,5-1 687,0 0-811,-4-4 28,6 3-71,-4-9-207,5 4-305,0-5 0,4-5 649,0-2 0,4-9 0,-1-1 0</inkml:trace>
  <inkml:trace contextRef="#ctx0" brushRef="#br1" timeOffset="13">7743 10085 7996,'-6'-8'31,"2"0"120,-2 6 119,5-3 114,-4 5-111,5 0-753,5 5 0,0 1 480,2 6 0,3-1 0,-3 0 0</inkml:trace>
  <inkml:trace contextRef="#ctx0" brushRef="#br1" timeOffset="14">7995 10667 7948,'6'0'250,"-1"0"568,-5 0 133,5 0-468,-4 0 110,4 0 1993,-5 0-2817,6 0 43,-5 0-1398,4 0 1267,-5 0 0,0-5 0,0-1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4-15T04:08:53.101"/>
    </inkml:context>
    <inkml:brush xml:id="br0">
      <inkml:brushProperty name="width" value="0.09071" units="cm"/>
      <inkml:brushProperty name="height" value="0.09071" units="cm"/>
      <inkml:brushProperty name="color" value="#FF0000"/>
    </inkml:brush>
  </inkml:definitions>
  <inkml:trace contextRef="#ctx0" brushRef="#br0">2398 7001 8071,'-6'-11'-173,"1"4"316,0-3 1,2 9 91,-4-3-28,4 3-106,-7 1 1,8 0-9,-6 0 1,4 0 117,-4 0-3,6 0 63,-8 0-146,3 5 0,0 1-89,-1 6 57,6-6 0,-7 4-41,5-2 0,0 3 1,4 4 0,0 3-19,0 5 0,0 1 53,0 3 1,0-2-151,0 6 1,0-1 72,0 4 0,1-1-117,3-2 1,-1 2 26,4-3 1,0 2-31,0-2 0,4 2-14,-4-5 0,-1 4 52,2 0 1,-4-2 4,4 2 1,-6-6 18,2 2 1,-3 0-81,-1 0 0,0 4 65,0-5 0,0 5-88,0-5 0,0 2 76,0-1 1,0-4-4,0 0 1,0-2 76,0-6 0,0 2 6,0-2 132,0-2 0,0 3-109,0-4 0,-1-5 47,-3 1 0,-1-4-68,-3 3 0,-2-3 45,3 4 1,-4-6-102,0 2 0,0-1-149,-1 0 0,1-1-310,-1 2 0,1-3 40,-1-1 468,1 0 0,-5-5 0,-2-2 0</inkml:trace>
  <inkml:trace contextRef="#ctx0" brushRef="#br0" timeOffset="1">2101 7743 8511,'0'-6'1151,"0"1"-955,0 5 0,6 0-65,1 0 1,3 0 122,2 0 0,0 0-199,4 0 0,1 4 152,6 0 0,0-1-188,0-3 0,0 0 67,0 0 1,-1 0 50,1 0 0,-4-1 11,0-3 1,-3 3-15,3-3 62,-5-2-121,2 5-49,-5-4-26,-4 5 0,-7 0 0,-7 0 0</inkml:trace>
  <inkml:trace contextRef="#ctx0" brushRef="#br0" timeOffset="2">2867 7915 7981,'0'-8'-129,"0"0"-105,0 6 899,0-3-27,0 5-618,0-5 225,0 3 120,0-3-116,0 5-125,-5 0-76,-2 0 1,-4 0 83,-1 0 1,1 4-140,0 0 1,-1 5 106,1-1 1,-1 3-93,1 4 1,-4-1 91,-1 5 1,5-4-123,3 4 1,1 0 50,-5 4 0,5 0-2,-1 0 0,6 1-164,-2 3 0,1-2 50,-1 6 1,3-5-157,-3 5 1,3-6 58,1 2 1,0-3-52,0-1 1,4-4 14,0 0 1,5-5 180,-2 1 1,3-2-31,2-2 1,3-3-6,0-1 0,6-4 150,-2 1 1,1-3-89,-1-1 0,2-5 170,-2-3 1,3-2-34,1-1 0,-4-1 107,0 1 1,-1-6 137,1-2 34,2 3-212,-8-6 0,4 4 39,-6-4 0,-3-3 97,-1-1 0,-4 0-22,1-4-180,-3 5 1,-1-7-21,0 5 0,-5 1-129,-3 3 0,-2 0-38,-1 0 0,-5 1-221,1 3 0,-5 4-87,1 8 1,-3-2-621,-1 5 1,0 0-664,1 4 1237,-1 5 0,1 2 415,3 4 0,-2 0 0,3 1 0</inkml:trace>
  <inkml:trace contextRef="#ctx0" brushRef="#br0" timeOffset="3">2718 8234 8168,'-6'0'-728,"-4"0"1062,8 0 0,-4 0 367,2 0-260,3 0-59,-4 0 110,5 0-20,5 0-238,1 0 1,6 2-70,-1 2 0,2-3 38,2 3 0,-2-3-156,2-1 1,3 0 75,1 0 1,7 0-8,5 0 1,-2-1 58,2-3 1,-5-1-224,5-3 1,-6-2 70,2 2 0,-3 3-44,-1 1 0,-6-1 232,-1 2 1,-5-3-23,-3 3-251,-3 1 112,0-3-203,-4 5 0,3 0-276,-8 0 1,-2 0 3,-6 0 1,1 4 424,-1 0 0,-9 5 0,-3-3 0</inkml:trace>
  <inkml:trace contextRef="#ctx0" brushRef="#br0" timeOffset="4">3381 7766 6614,'0'-6'1600,"5"-4"-1205,-4 8 17,4-3-34,-5 0-211,0 4 134,0-4-82,0 5-267,0 5 0,0-2 138,0 4 24,0 1 1,1 7-55,3 0 0,-3 0-102,3-3 0,-3 4 71,-1 3 0,0 7-7,0 0 1,0 2-151,0-1 1,0 1 111,0 2 1,2 3-204,1-2 1,-1-2 59,2 1 0,-3 0-63,-1 0 0,0 2 96,0-6 1,0 5-14,0-4 0,0-1 101,0-3 0,0-4 6,0 0 1,0-4 14,0 4 1,0-5 296,0 2-34,0-4 0,0 0 52,0-1-88,0-5 0,0 1-26,0-3-82,0-3 56,0 4-2316,0-5 2158,0-5 0,0-1 0,0-6 0</inkml:trace>
  <inkml:trace contextRef="#ctx0" brushRef="#br0" timeOffset="5">3620 7960 8078,'-5'-6'518,"3"-3"-252,-6 5-32,6 1 1,-3 1 446,5-2-154,0 3-238,0-4-55,0 5 0,1 5-166,3 3 0,2 2-62,5 1 1,2 6-60,2 2 0,-2 2-85,2 2 0,-2 0 96,-2 0 0,1 0 17,-1 0 1,1-1 19,-1 1 0,4-4-152,0 0 0,1-3 98,-5 3 0,1-5-93,-1 1 0,-3-2 57,-1-2 0,1 0 52,3 1 0,-3-1 68,-1 1 1,-3-5-63,4 1 1,-6-4 63,2 3-78,3-4 37,-6 2 23,4 0-331,-5-4-66,0 4 0,0-3-543,0 1 621,0-1 1,-1 3-610,-3-5 919,3 0 0,-10-5 0,5-2 0</inkml:trace>
  <inkml:trace contextRef="#ctx0" brushRef="#br0" timeOffset="6">3917 7915 8012,'-1'-18'572,"-3"3"-208,3 2-153,-4 2 0,1 3 315,0 0 0,1 6-329,-3-3 1,0 11-30,-5 5 1,-1 7-317,1 9 144,-6 2 1,0 9-166,-6 0 0,-4 9 91,0-1 0,0 5-60,0-6 0,7 1 14,-3-12 81,2 3 1,4-13 4,1 3 1,4-4 43,0-4 0,5-3 14,-1-4 1,6-5-264,-2 1 0,2-6 229,2 3 14,0-5 0,0 0 0</inkml:trace>
  <inkml:trace contextRef="#ctx0" brushRef="#br0" timeOffset="7">4625 6944 8183,'-1'-6'-97,"-3"2"67,3-3 1,-5 6 400,2-3 100,3 3-274,-9 1 180,8 0-292,-8 0 1,8 1 217,-6 3-126,5 2 1,-7 7-37,3 2 1,0-1-30,0 5 0,0 0 14,0 4 1,-3 1-104,2 3 1,-2 2 108,-2 5 1,1 2 7,0 2 1,-1-1-227,1 5 1,-1 3 54,1 5 1,3-1-8,1-3 1,4-1 97,-1-4 1,3 3-250,1-6 0,0 0-3,0-4 1,0-1-44,0-3 0,0 2 123,0-5 1,1 3 44,3-3 1,-1 0-19,4-5 31,-4 1 0,7 0 26,-2 0 1,-2-2 8,2-2 0,-1 2 2,5-6 0,-5 0 15,1-3 0,-1-1 175,5 0-189,-1 1 0,1-2 193,-1-2 0,1 2-57,-1-3 0,-3 0 231,-1 0-211,-4-4 0,6 3 171,-6-2-66,6-3 0,-4 6-107,3-3-1,-3-3-578,0 4 178,-4-5 86,4 0-608,-5 0 1,0 0 0</inkml:trace>
  <inkml:trace contextRef="#ctx0" brushRef="#br0" timeOffset="8">4945 7401 8076,'0'-12'0,"0"1"0,0 5 0,-1-5 16,-3 4 0,3 0 187,-3 0 0,2 3 146,-2-4-174,2 6 1,-4-4 137,2 2 200,3 2-417,-9-3 1,7 5 73,-4 0 0,3 0-71,-4 0 0,5 7-26,-5 4 1,0 2-29,-3 6 1,-1 1 48,1 7 0,0 2-301,-1 5 216,1 6 0,-1-4-102,1 6 0,0 0 109,-1 4 0,6-4-20,2 0 1,3-6 1,1 2 1,1-3-163,3-5 0,0-2 95,7-5 0,-2-2-3,6-1 0,2-4-128,-2-5 178,5 1 1,-3-5 42,2 1 0,1-5-54,-5 0 0,5-1 36,0-2 1,0-2-33,-1-1 0,2-4 125,-2-4 1,2-4-34,-2-1 168,2-4-105,-3 2 0,0-4-33,-3-1 0,-2-1 149,-2-3 1,-4 3-188,-4-3 0,-1-2 29,-2-2 1,-2-1-192,-1-3 1,-5 2 118,-7 3 1,-2-2-84,-2 5 1,-2-3-24,2 3 1,2 6-200,2 6 1,-2-1-3,2 5 1,0-2-142,3 9 0,5 1-187,-1 3 0,1 0 193,-5 0 1,5 5 429,-1 2 0,0 8 0,-3 3 0</inkml:trace>
  <inkml:trace contextRef="#ctx0" brushRef="#br0" timeOffset="9">4728 7766 8136,'5'7'894,"3"-4"1,2-1-533,2-2 1,0 0-108,3 0 0,3 0 20,5 0 1,4 0-72,-1 0 0,5-4 14,-5 0 1,5-5-7,-4 1 1,3 2-102,-3-1 0,-1 0-58,-3 0 1,-1-2 135,-3 5-501,2-5 0,-8 8 75,2-3-2013,-7 3 2250,-3 1 0,-10 5 0,-2 1 0</inkml:trace>
  <inkml:trace contextRef="#ctx0" brushRef="#br0" timeOffset="10">5653 7035 8274,'0'-7'-69,"0"-1"39,0 5 183,0-2 793,0 5-804,0 5 53,-5 2 1,4 4-64,-3 1 0,3 0 34,1 4 0,0-4-16,0 4 1,0 1-44,0 2 1,0 3 4,0 1 1,0 5-29,0 2 0,-4 3 53,0 1 1,0 6-6,4 2 0,0 2-15,0 2 1,-3 4-331,-1 4 1,0-4 207,4 0 0,0-3-115,0-1 1,1-6 40,3-2 1,-3-1-141,3 1 1,-1-6-46,1 2 1,-3-6-77,3 3 306,-3-6 0,3-1-50,0-5 0,-1-4 74,-3 4 1,4-5 352,0 1 0,0-6-379,-4-1 0,1-4 88,3 3 391,-3-4-60,4 2-467,-5-5-319,0 0 1,0-5-1,0-1 1</inkml:trace>
  <inkml:trace contextRef="#ctx0" brushRef="#br0" timeOffset="11">6281 7035 7997,'0'-7'-85,"0"-1"44,0 5 280,0-7-88,-5 9 1,3-4 26,-6 5 224,6 0-332,-3 0 1,1 5 59,0 3 1,0 2 9,4 1 0,0 4-26,0 1 1,0 4-30,0-1 1,4 3-150,0 0 1,1 0 108,-1-3 0,-2 1-156,6-4 1,-4 3 58,3-4 0,-4 0-463,1-3 318,2-1 0,-5-3-405,3-1-301,2 1 903,-4-2 0,3 4 0,-5-3 0</inkml:trace>
  <inkml:trace contextRef="#ctx0" brushRef="#br0" timeOffset="12">6064 7526 8254,'7'0'188,"3"0"126,-2 0 0,2 0-112,1 0 1,6 0-8,2 0 0,4 0 38,3 0 1,0 0-208,4 0 1,0 0 107,5 0 0,-5-3 79,1-1 1,-6 0-143,2 4 1,-3-4-333,-1 0 1,-1-3 100,1 3 0,0-4 137,0 4 0,-5-3-268,-3 3 1,-2-1-48,-2 1-1152,-5 3 1490,0-4 0,-6 5 0</inkml:trace>
  <inkml:trace contextRef="#ctx0" brushRef="#br0" timeOffset="13">6259 7778 8134,'-7'0'-954,"2"-5"1459,5-2 1,0 0 407,0-1-124,5 5-470,2-7 0,4 9-82,0-3 1,1 3-171,-1 1 0,1 0 109,-1 0 1,1 0-143,-1 0 1,0 0 117,1 0 0,-1 4-262,1 0 1,-2 4-71,-3 0 1,0 2-48,-3 2 1,-3 3-50,3 0 0,-4 5 87,-4-1 0,-2 4 14,-6 4 0,-3-3 63,0 3 1,-6 1 49,2-2 1,-2 1-42,-2-4 0,5-2 229,3-2 0,2 2-86,2-6 260,-1 0-188,6-4 1,1-3 146,5 0 1,0-4-150,0 3 0,5-3 81,3 4 0,2-6-77,1 2 10,6-3 0,0-1 9,6 0 1,-1 0-23,-3 0 0,2 0-17,-1 0 1,1-4-152,2 1 31,-5-1 0,2 2 166,-5-1-85,0 1 1,-3-3-201,-1 5 1,1 0-293,-1 0 0,-3 0-586,-1 0-415,-4 0 1438,2 0 0,-5 0 0,0 0 0</inkml:trace>
  <inkml:trace contextRef="#ctx0" brushRef="#br0" timeOffset="14">6704 6932 8580,'0'12'395,"0"-1"-205,0 1 1,5-1 8,3 1 1,2 3 12,1 0 1,1 5-42,-1-1 1,2-1-35,2 1 0,-1 4 48,5 4-26,-5 4 0,4-5-127,-3 4 1,-1 1 133,5 3 1,-4 0-120,4 0 0,-5 1 103,1-1 1,-2 4-200,-1 0 1,-2 1 37,-3 0 1,2-4-179,-5 3 0,0 1-53,-4 0 0,0-1-26,0-4 0,-5 1 71,-3 3 1,-2-2 103,-1 2 1,-1-6-50,1-2 65,-1-4 1,1 2 4,-1-6 0,5 1 8,-1 0 0,1-1 27,-5-3 1,1-3 101,-1-4 1,5-1 72,-1 0-51,6 1 1,-7-5 56,5 1-157,0-5-144,4 2-245,0-5 25,-5 0 377,4 0 0,-4-10 0,5-3 0</inkml:trace>
  <inkml:trace contextRef="#ctx0" brushRef="#br0" timeOffset="15">8349 7401 6776,'0'-7'1349,"5"2"-1012,-4 5-175,4 0 1,-6 0 10,-3 0 1,1 2-188,-4 1 1,-1 0 78,-3 5 1,-1-1-57,1 5 1,-4-1-80,0 0 1,-2 5 110,2-1 0,2 1-52,-2 0 0,1-2 53,-1 5 0,1 0-52,-5 3 0,3 0 45,-3-3 0,4 3-36,-4-3 0,4-2 22,-4 2 0,0-3-4,-4 3 0,0-5-106,0 1 1,1-1 114,-1 1 0,4-6-67,0 2 1,1-3 44,-1 0 1,-3 1-8,3-6 1,3 1-15,0-4 0,4 0 94,0 0 0,1-5-28,0-3 0,3 2 14,0-2 1,4 1-67,-3-5 0,4-3 34,0 0 0,1-5-54,2 1 0,0-3 49,0-1 1,5 0-34,3 1 1,2 3 17,2-1 1,0 3-84,3-2 0,-1-2 63,5 6 0,-5 0-3,2 4 0,1-1 21,2 1 0,2 1-13,-2 2 0,2 3-68,-2 5 0,-1 0 64,1 0 0,-1 5-19,1 3 0,-1 3 14,-3 4 0,-2-1 77,2 5 0,-2-4-10,-2 4 0,4-3 10,0 3 1,1-4-35,-5 4 0,0-4-14,1 4 0,-1-4-12,1 4 0,0-5 21,4 2 0,-4 0-46,4-1 1,-2 1 36,1-5 0,-1 0-6,5 1 1,-4-1 21,4 1 1,-4-5 103,4 1 0,-5-6 142,1 2-116,3-2 1,-5-2-100,2 0 1,-2 0 21,-2 0 1,1 0 153,-1 0 1,-1-2 630,-2-2-536,2 3-393,-9-9 1,3 9-559,-8-3 346,-2-2 271,-11 4 0,-5 2 0,-8 7 0</inkml:trace>
  <inkml:trace contextRef="#ctx0" brushRef="#br0" timeOffset="16">9651 7012 8174,'0'-6'-433,"0"1"1,0 4 607,0-3-23,0 3 1,-2-4-1,0 3 184,-2-2-257,0 3 0,3-4 188,-3 5-6,3 0-10,-9 0-80,3 0 1,-3 5-29,3 3 0,-2 7 129,5 4 1,0 4-104,4 4 1,0-1-165,0 9 0,0-4 51,0 7 0,5 2-24,3-2 0,2 4-21,1-4 1,1 1-217,-1-1 1,1-2-120,-1 2 1,0-3 125,1-1 1,-4-3-39,-1-1 0,-3-4 84,4 0 0,-6-5 164,2-2 1,-3-2-87,-1 3 1,-4 0-12,1-5 0,-6 0-58,1-3 1,-6 3 63,-1 0 0,-4 0-201,4-3 0,-6-1 128,2 1 1,-2-5-145,-2 1 1,0-6 93,0 2 1,2-2 82,2-2 0,-2 0 119,6 0 0,0-6 0,3-1 0,2-7 0,3-1 0,-2-2 0,5 2 0,0-2-40,4-2 0,0-2 40,0 2 0,0 2 144,0 2 0,0 2-76,0 2 0,0 0 258,0-1 1,0 4 61,0 1 1,0 3 32,0-4 1,5 5-76,3-5 1,3 4-98,4-3 0,3 0 1,5 0 1,5-4 47,2 4 1,3 1-289,2-2 1,-2 5 170,-3 0 0,2-3-181,-5 3 0,-1-1 0,-3 4 0</inkml:trace>
  <inkml:trace contextRef="#ctx0" brushRef="#br0" timeOffset="17">9948 7663 8962,'0'12'1609,"0"-1"-1345,0 1 1,0-1-15,0 1 1,5 3-181,2 0 1,3 4 23,2-4 0,-1 6-171,1-2 1,-1 2-38,1 2 0,3 0-33,0 0 0,0 0-132,-3-1 1,2 1 113,-3 0 0,3 0 28,-6 0 1,0 0 86,0-1 0,2-4-24,-2-3 0,-2-1 70,2 2 0,-4-6 163,3 5 0,0-9-194,0 6 1,2-3 19,-5 2 1,3-3-172,-3-1 1,1-3 41,-1 4-325,-3-6 111,5 3-118,-6-5-845,0 0 1011,-6 0 1,1-5 309,-2-2 0,2-4 0,5 0 0</inkml:trace>
  <inkml:trace contextRef="#ctx0" brushRef="#br0" timeOffset="18">10256 7732 8100,'0'-11'-159,"0"-1"1,0 4 111,0 1 1,1-1 496,3-3 0,-3 3 251,3 1 131,2-1-482,-4-3 0,4 0 110,-2 4-29,-3 2-218,4 5 1,-6 1-204,-3 3 0,-2 7 162,-6 8 1,-4 4-272,-3 4 0,-4 3 55,-4 8 0,2 3-322,-5 5 1,4 3 193,-1 1 0,0-1-62,0-3 1,0-4 143,4-1 0,2-5 33,2-2 0,-1-5 170,4-6 0,2-4-160,7 0 0,-2-5 190,5 2 0,-4-8-87,5 0 1,-1-4-439,4 3-284,0-4 0,1 2 483,3-5 0,-2-1 183,6-3 0,5-2 0,4-6 0</inkml:trace>
  <inkml:trace contextRef="#ctx0" brushRef="#br0" timeOffset="19">10541 7606 8103,'0'-11'-1519,"0"3"1911,0 1 0,0 3 360,0-4 50,0 6-160,0-3-72,0 0-132,0 3-30,0-3-439,0 5 0,0 5 98,0 3 0,-1 3 0,-3 5 1,3 1 60,-3 6 1,-1 5-154,1 3 1,1 2 12,3 1 1,-4 0-28,0 0 0,0-1 13,4-2 1,0 3 90,0 0 0,0-3-146,0 3 0,0-4 78,0 1 0,0 1-123,0-6 1,1 1 67,3-4 0,-2-2 26,1-2 1,0-1 11,1-3 1,-3-2 36,3 2 0,-3-2-26,-1-2 1,0 1 6,0-1 0,4 1 169,0-1-149,-1 0-357,-3 1 216,0-1-416,0 1-193,0-6-178,0-1 535,0-5 1,6 0 0,0 0 0</inkml:trace>
  <inkml:trace contextRef="#ctx0" brushRef="#br0" timeOffset="20">10781 7766 8214,'0'-6'-499,"0"1"1418,0 5-393,0-5-136,0 3-133,0-3 387,0 5 0,-4 2-632,1 1 1,-1 0-24,4 5 0,-4-5 120,0 5-67,0 0 0,4-1-117,0 1 0,-1-4 62,-3 3 0,3-3 23,-3 4 1,3-5 49,1 5-37,-5 0 0,0 7-29,-3 0 1,-1 2-8,6-2 1,-2 1-74,1 3 0,2 3 94,-1-3 1,0 1-60,-1-1 0,3 3 45,-3-3 1,3-3-58,1 0 0,4 0 36,0-1 1,4 1 20,0-5 0,-2-1-13,2-2 0,0 2 5,3-2 1,0-2 11,1 2 0,-1-5-12,1 5 0,-1-5 105,1 0 0,3-1-91,0-2 1,0 0 220,-3 0 1,0-4-121,4 0 1,-4-5 76,3 1 0,2-2-77,-2-1 1,0-2-60,-3-2 1,-1 1-12,1-5 0,-1 1 58,1-1 0,-5-2-107,1 2 0,-6-7 79,2 0 1,-4-1-192,-4 4 0,-2 0 31,-5 0 1,-2 1-117,-2-1 1,2 5 69,-2 3 1,-2 2-18,2 2 1,-2 0-326,2 4 1,3-2 154,-4 5 0,7 0-543,2 4 1,-1 0 30,-3 0 844,4 0 0,-8 10 0,3 3 0</inkml:trace>
  <inkml:trace contextRef="#ctx0" brushRef="#br0" timeOffset="21">10713 8040 8702,'11'0'298,"1"0"158,-1 0 1,2-1-109,2-3 0,3 2-44,5-6 0,-1 4-77,1-3 1,4 3-19,0-4 1,-1 4-250,-3-3 1,-1 3 110,-3-4 1,-3 6-1554,-4-2 923,-1 3 559,0 1 0,-4 0 0,-2 0 0</inkml:trace>
  <inkml:trace contextRef="#ctx0" brushRef="#br0" timeOffset="22">11649 6830 8035,'0'-7'209,"0"1"447,0 2-192,0 3 86,0-4 186,0 5-504,-5 0 1,-1 2-189,-6 6 0,0 2-19,-3 13 0,-3 4-44,-5 11 1,0-2 22,0 6 0,0 2-150,1 5 0,0-2 108,3 2 0,0 2 135,7-1 0,-1 0-98,5 0 1,3 2 76,1 5 0,3-5-193,1-2 1,0-5-66,0-3 1,5 1-42,2-5 0,4 0 115,0-3 0,0-5 74,1 1 0,3-6 111,0 2 1,1-5-81,-5-2 0,0 1 98,1-2 0,-1-2 226,1-2 0,-1-2-75,0-2 0,1-1 60,-1-2 0,-1 2-218,-2-2 1,2-3-172,-2-2 1,-2 2 105,2-1 1,-6 1-479,2-1 0,-1-3-42,1 3 305,-3-3 109,4-1 83,-5 0 0,0 0 0</inkml:trace>
  <inkml:trace contextRef="#ctx0" brushRef="#br0" timeOffset="23">11969 6887 8162,'0'-12'-412,"0"6"661,0-4 685,0 9-175,0-4-807,0 5 168,5 5 1,-2 1 65,4 5 0,-4 6-76,1 2 0,1 2-131,-1 2 0,1 0 43,-2 0 1,-1 4 35,1-1 0,-1 0-383,-2-7 0,1 1 156,3-5 0,-3 4-476,3-4 1,-3 1 60,-1-5 584,0 1 0,0-1 0,0 0 0</inkml:trace>
  <inkml:trace contextRef="#ctx0" brushRef="#br0" timeOffset="24">11798 7446 8151,'0'-6'300,"0"1"0,1 5-175,3 0 87,2 0 0,3-1 122,2-3 1,0 3-94,8-3 1,1 3-19,7 1 1,-2 0 17,5 0 1,-3-4-228,4 0 0,-5 0 35,5 4 1,-6-1-179,2-3 1,-3 3-157,-1-3 1,-4-1 165,0 1 1,-5 0-527,1 4 1,-6 0 302,-2 0 1,-3 0-1148,4 0 1489,-6 0 0,3 0 0</inkml:trace>
  <inkml:trace contextRef="#ctx0" brushRef="#br0" timeOffset="25">11912 7686 8825,'8'-1'530,"-1"-3"0,1 3-295,3-3 1,-3-1 154,-1 1 0,5 0-88,3 4 1,2-1-82,-2-3 0,-1 3-57,5-3 0,-4 3-115,4 1 1,-5 0-123,1 0 0,-3 5 58,-5 3 0,2 2-353,-5 1 1,0 1 226,-4-1 1,-1 6-320,-3 2 0,-3 2 130,-4 2 1,-4 4 52,0-1 1,-5 1 63,5-4 0,-4 2 14,4-2 1,0 1 328,3-9 0,2 4-101,3-3 1,1-5-241,6-3 162,0-1 1,2 0 904,2-4 1,3-1-266,8-2 1,2 0-104,2 0 0,3 0-141,-3 0 0,2 0-104,2 0 1,0-4-295,0 0 1,-2 0 117,-2 4 1,-2 0-704,-6 0 0,1 0 73,-1 0-1376,-5 0 1939,5 0 0,-15 5 0,2 2 0</inkml:trace>
  <inkml:trace contextRef="#ctx0" brushRef="#br0" timeOffset="26">12666 6818 8052,'0'-7'-97,"0"-1"1,0 4-268,0-3 620,0-1 0,0 0 179,0 1 318,5 4-157,-4-7-201,4 9-50,-5-4 23,0 5-161,0 5 1,0 1-167,0 6 1,0 3 68,0 0 0,0 9-96,0-1 1,0 7 61,0 1 0,0 7-143,0 4 0,0 2-50,0 2 0,0 0-26,0-1 0,0 1 35,0 0 0,0 3-116,0 1 1,0 3 194,0-4 0,0 1-28,0-4 1,4-5-100,0 1 1,0-6 106,-4-2 1,0 3 13,0-7 1,0 5 30,0-9 1,0 1 81,0-4 1,0 0 94,0 0 0,0-2-58,0-2 0,0 1 195,0-4 1,0 3-273,0-4 0,0 0 159,0-3 0,0-5 87,0 1-63,0-1 0,0 1 82,0 0-88,0-6-381,0 3-279,0-5-1559,0 5 2004,0-3 0,5 3 0,1-5 0</inkml:trace>
  <inkml:trace contextRef="#ctx0" brushRef="#br0" timeOffset="27">13157 7104 8238,'0'-8'-1065,"0"1"1251,0 4 106,0-2 136,0 0-223,0 4 1,0-6 180,0 3-34,0 3 25,0-4 564,0 5-775,-5 0 0,2 5-232,-4 3 0,3 6 32,-4 1 0,1 7 96,-5 0 0,1 2-134,-1 7 0,2-2 95,3 2 1,-4 2-90,4-3 0,2 3 64,1 1 1,-1 1-79,1-1 0,0-4 89,4 1 0,0-2-201,0 1 1,4-2 98,0-5 0,5-1-7,-2-3 1,3-1 60,2-3 1,-1-4-13,1 1 0,-1-1 133,1-3 1,3-3-127,0-2 1,0 3 197,-3-3 0,-1 1-22,1-4 0,-1-1-39,0-3 0,1 2-1,-1-6 1,1 0 2,-1-3 1,0 0-20,1-1 1,-2-3-4,-2 0 0,1-6 54,-6 2 0,5-2-52,-4-2 1,0-1-79,-4-3 0,0 2 20,0-6 0,-4 1-97,0-4 1,-5 1-96,1 2 1,0-1 62,0 6 0,-2-1-26,2 4 0,2 0 54,-2 1 0,4 4-311,-3 3 0,3 2 109,-4 1 1,5 2-338,-5 3 0,4 2-27,-3 5 650,4 0 0,-12 0 0,2 0 0</inkml:trace>
  <inkml:trace contextRef="#ctx0" brushRef="#br0" timeOffset="28">13043 7492 7973,'0'-6'-231,"0"1"656,0 5 58,5 0-231,1 0 0,5 0 256,1 0-247,-1 0 0,-2-4 37,3 0 1,-4 0-75,8 4 0,-2 0-128,1 0 1,-1 0 155,5 0 0,-4-4-366,4 1 0,-4-1-47,4 4 1,-5-1-51,2-3 0,-4 2-624,0-1 835,-1 1 0,-5 2 0,0 0 0</inkml:trace>
  <inkml:trace contextRef="#ctx0" brushRef="#br0" timeOffset="29">13408 6773 9674,'0'-7'1476,"0"2"-1270,0 5 0,1 4-6,3 0 1,-1 5-91,4-2 0,-3 3-78,4 2 35,-1-1 1,1 2-1,0 2 1,0 3 49,8 5 0,-4 0 1,4-1 0,0 5 14,-1 0 0,6 4-19,-2 0 0,-2-2 11,2 2 1,1-1-137,2 4 1,0 2 129,-3 2 0,1-1 16,-5 5 0,5-4-510,-5 4 0,-1-1 44,-7 5 1,2 2 165,-5-2 0,0 2 87,-4-6 0,-1 3-94,-3 0 1,1 0 53,-4-4 0,-1 0-90,-3-3 0,-1-4 240,1 1 1,1-2-117,2-7 1,-2 1 102,2-4 1,2-2-85,-2-2 1,2-1-7,-2-3 1,-1-6 227,6 3-130,-6-3-45,7-3 1,-4-1-14,2-5-942,3 0 661,-4 0 0,4-1-1163,-3-3 776,3 3 700,-4-9 0,5 3 0,0-4 0</inkml:trace>
  <inkml:trace contextRef="#ctx0" brushRef="#br0" timeOffset="30">14584 6944 8101,'0'-12'5,"0"1"0,-1 1 306,-3 2-74,3-2 0,-5 5 262,2-3-248,3-2 1,-8 8-189,5-6 51,-5 6 1,3-3-116,-6 5 0,5 0 91,-1 0-149,0 0 1,-3 0 71,0 0 0,-1 5 73,1 2 1,1 7-55,2 1 0,-2 10 39,2-3 1,-1 13 14,2-1 1,-2 8-10,5 0 0,0 2-115,4 2 1,0 3-287,0 1 0,0 3 320,0-4 0,5 1-165,3-4 0,2-2 59,2-2 0,0 1-44,3-5 0,-2-1 94,2-7 1,-3 0 24,-5-4 0,2-5 15,-5 1 1,4-3 16,-4 0 0,-1 3-34,-3-3 0,0-2-5,0-2 1,-5-1 205,-2 1 0,-4-2-167,0 2 1,0-6-382,-1-2 0,-3-4 81,0 1 1,-6 1-399,2-1 701,3-1 0,-11-8 0,3-1 0</inkml:trace>
  <inkml:trace contextRef="#ctx0" brushRef="#br0" timeOffset="31">14242 7778 8101,'6'-7'-168,"4"1"219,-2 2 1,3-1 547,5-3 1,3-2-271,7 3 0,1 0-151,7 0 0,-1 0-147,9 0 1,-6-2-509,-2 5 439,0-5-213,-10 8 251,4-4 0,-5 0 0,0-2 0</inkml:trace>
  <inkml:trace contextRef="#ctx0" brushRef="#br0" timeOffset="32">15053 7812 7971,'-2'-12'-315,"-1"1"281,1 0 0,-3-1 17,5 1 1,-4-1 203,1 1 0,-1 0 105,4-1-46,0 1 0,-1-1-51,-3 1 1,3 3 55,-3 1 0,-1 3-69,1-4 0,-5 6-47,1-2 0,-2 4 56,-1 4 1,-7 3-241,-5 8 1,-1 3 19,-6 5 1,4 5-41,0 2 0,1 3-13,3 2 0,4-1 45,3 0 0,2 2-158,1 2 1,6-3 60,2 3 1,3-6-90,1-1 1,5-6 90,3 2 1,3-3 43,4-1 0,3-6-20,5-1 1,0-5 21,0-3 0,3-3 178,1-5 1,3-2-112,-3-1 0,5-4 313,-2-4 0,3-6-92,2-2 1,-5-2 27,0-2 0,-5 0-57,-3 0 1,0-3-109,-7-1 0,-5 0-49,-6 4 0,-3 1 91,-1-1 1,-1 0-251,-3 0 1,-2 0 67,-5 0 0,-6 1-293,-2-1 0,-3 5 134,0 3 0,-1 3-192,0 5 0,-1 2 150,-3 5 0,3 0-86,-3 0 0,5 3-281,3 1 643,-3 10 0,-1-6 0,-6 8 0</inkml:trace>
  <inkml:trace contextRef="#ctx0" brushRef="#br0" timeOffset="33">14687 8075 8193,'12'-7'401,"-5"2"-100,1 5 0,3-1 15,5-3 0,0 3-8,-1-3 1,3 3-63,5 1 0,4 0-40,-1 0 1,0-4 54,-7 0 1,5 0-275,-5 4 1,5 0 112,-5 0 1,-3 0 47,0 0 0,-4 0-632,0 0 1,-1 0-959,1 0 0,-5 0 1442,1 0 0,-1-5 0,5-1 0</inkml:trace>
  <inkml:trace contextRef="#ctx0" brushRef="#br0" timeOffset="34">15738 6944 8181,'1'-12'-273,"3"1"-367,-3 0 1155,4-1-314,0 1 0,-3 3 534,2 1-185,-3 4-104,-1-7-250,0 9 0,-5-4 24,-3 5 1,-2 5-186,-1 2 0,-6 7 106,-2 1 0,1 10-79,-1-3 0,0 9 50,-4-1 1,4 7-141,0 1 0,5 7 109,-1 0 0,2-2-188,2 7 1,3-2-251,1 5 0,4-2 277,-1-5 1,3 0-292,1-1 0,0 0 141,0-4 1,5-2-100,3-9 0,2 2 132,1-6 1,2 0 219,2-7 1,2 1-153,2-5 0,2 1 210,-2-5 1,-2-3-3,-2-1 1,2-4 96,-2 1 0,0 1-307</inkml:trace>
  <inkml:trace contextRef="#ctx0" brushRef="#br0" timeOffset="35">15735 7902 8412,'3'1'-2,"8"-1"-7,-3 0-958,0 0 967,-6 0 0,-1-1 0</inkml:trace>
  <inkml:trace contextRef="#ctx0" brushRef="#br0" timeOffset="36">16081 7138 7348,'0'-6'-686,"-2"-1"1482,-1 4-410,1 1 0,-3-4 435,5 2-342,-5 3 1,4-4 60,-4 5-60,0 0-241,-2 0 1,-4 6 30,-1 6 0,1 4-30,0 7 0,-5 1-462,1 3 1,-4-2 62,4 5 0,-2 0 113,2 0 1,6 2-63,-2-6 0,3 5-1,1-4 1,2 3-37,5-3 0,0-1 41,0-3 0,5 0 100,2 0 0,5-4-9,3 0 1,-1-5 1,5 1 1,-4-3 6,4-5 1,-1 2-8,1-5 1,3 0 145,-3-4 0,2 0-77,2 0 0,-1-5 88,-3-3 1,2-2-34,-2-2 1,-1-3-27,1 0 0,-5-5-93,1 1 0,-3-3 67,-5-1 1,-2 0-222,-5 1 1,0-1 120,0 0 0,-6-1-121,-5-3 0,-2 3 85,-6-3 1,0-2-338,-4-1 1,0 6-240,0 1 0,0 7 239,1 1 0,-1 8 136,0 3 0,4 3-78,0 1 354,5 0 0,-8 10 0,5 2 0</inkml:trace>
  <inkml:trace contextRef="#ctx0" brushRef="#br0" timeOffset="37">15944 7549 8058,'0'-6'23,"0"-4"648,0 3 1,0 0 279,0-1 46,0 6-630,0-3 0,0 3-82,0-2 0,1 3-126,3-3 0,2 3-82,5 1 1,2 0 3,2 0-3,3 0 0,5-4 30,0 0 1,0 1-282,-1 3 1,5-2-562,0-1 1,-1 1 365,-3-1 1,0-3-562,0 3 0,-4-2 380,0 1 0,-5 2 549,1-1 0,3-4 0,0 1 0</inkml:trace>
  <inkml:trace contextRef="#ctx0" brushRef="#br0" timeOffset="38">16320 6990 8322,'-11'-18'0,"3"1"1087,1 6-634,4-1 0,-2 5 109,5-1 1,1 6 217,3-2-401,-3 3 0,10 1-88,-4 0 0,8 6 98,5 5 1,2 6-88,5 6 1,2 6-12,5 5 0,1 2-463,-1 6 0,0-4-19,1 4 1,-6-1-60,-3 5 1,-3 1 168,-4 3 0,-7-7-104,-9 2 0,-1 2 111,-2 3 1,-8-1-457,-7-3 1,-4 0 186,-12-1 1,1 5-2059,-4-1 2401,-1 1 0,0-1 0,-3 3 0,17-24 0,0 0 0,-1 2 0,0 0 0</inkml:trace>
  <inkml:trace contextRef="#ctx0" brushRef="#br0" timeOffset="39">8421 10605 8037,'0'-6'-1129,"0"0"1791,0 1-28,0 4-274,0-4 490,0 5 0,-4 1-750,0 3 0,-1-3 45,1 3-58,3 3 0,-8-5 24,5 6 1,-5-1 30,2 5 1,-4-1 3,0 1 0,-4 3-36,0 0 0,-6 5 8,2-1 0,-1 3-73,1 1-34,-3 0 0,5-1 55,-6 1 0,0-1-97,0-3 0,0 3-52,0-3 0,1 1 87,-1-1 1,0 1-57,0-5 1,1 1 74,3-5 1,-2 0-33,2 1 1,1-4 15,-1-1 0,1-4-7,-1 0 1,-2-1-8,2-2 1,2 0 1,2 0 1,-2 0-38,2 0 0,0 0 54,4 0-64,4-5 0,-2-2-118,5-4 0,-3-1 81,3 1 0,-1-2-167,1-2 1,3 2 185,-3-2 0,3 3 2,1 0 0,1-3-461,3 0 263,-3-1 0,8 4 213,-5-3 0,3 2-46,-3-2 1,5 2 187,-1 1 1,1 1-111,-2 0 1,3-1 220,-2 1 1,2 4 2,2 4 0,-1-2 183,0 1-361,1 0 0,-1 4 169,1 0-137,4 0 0,-3 5 176,2 3-181,-2 2 1,-2 2 14,1 4 0,0-4-10,4 4 0,-4-2 55,3 1-241,3-2 180,-5 3 0,9-1-105,-3 0 89,2 1 1,2-4-7,0 4 1,0-4-8,-1 4 0,3-4 71,1 0 0,-2-2-62,3-3 0,1 2 208,-1-5-204,-1 5 1,-4-8 61,-3 3 1,1-3 16,-5-1 1,1 0 159,-5 0-154,0 0-100,1 0 1,-5 0 4,1 0-141,-5 0 149,2 0-1331,-5 0 748,-5 0 1,2 2 549,-5 1 0,1 4 0,-5 4 0</inkml:trace>
  <inkml:trace contextRef="#ctx0" brushRef="#br0" timeOffset="40">9471 10194 7949,'-6'-5'157,"1"3"268,5-3-53,0 5 0,0 5-132,0 3 0,0 2-64,0 2 1,-1 0 55,-3 4 1,3 1-121,-3 6 0,2 0 51,2 0 0,-3 3-83,-1 1 0,0 1 54,4-1 0,0-3-142,0 2 1,0-1-46,0-3 1,0-3 55,0 0 1,4-3-31,0 3 1,3-5 60,-3 1 1,4-2-615,-4-2 176,-1 0 0,1 1-125,0-1 1,0-3-1053,-4 0 1581,0-6 0,-5 8 0,-2-3 0</inkml:trace>
  <inkml:trace contextRef="#ctx0" brushRef="#br0" timeOffset="41">9186 10868 8605,'0'-7'1544,"0"2"-1093,0 5-199,5 0-46,-4 0 1,11 0-123,-1 0 1,2 0 88,6 0 1,0 0-81,4 0 0,1 0 103,2 0 0,4 0-176,4 0 0,4-1 84,0-3 1,5 2-163,-1-6 0,-1 4-23,0-3 0,-5 3 107,-2-4 1,-1 6 58,-6-2-337,0 2 155,-5-3 1,-4 4-247,-3-3 0,-2 3-39,-2 1-1215,1 0 794,-6 0 803,-1 0 0,-5 5 0,0 1 0</inkml:trace>
  <inkml:trace contextRef="#ctx0" brushRef="#br0" timeOffset="42">9517 11107 7939,'-11'-6'0,"0"0"825,4 2-116,-3 3-141,8-9-373,-3 8 334,0-3-327,4 5 1,-8 5 0,5 3 26,2 2-129,-5 1 0,5 6-163,-6 2 242,6 3 1,-7 0-73,5 1 1,-4 4-69,5 0 1,-5 3-56,4-3 0,-1 1 4,1-2 1,3-2-94,-3 3 0,4-3-14,4-1 0,-1-2-99,4-1 95,1 1 0,3-8-56,1 2 1,0-2 104,4-2 0,-2-1-8,5-2 0,-4 1 46,4-5 0,-4-1-8,4-3 1,-4-1 12,4-3 0,-1 2 88,1-6 0,3-3 270,-3-5-189,-3-4 0,6 6 132,-3-5 1,-3 0-89,0-4 0,-4 0 5,0 1-120,-6-1 0,-1-4 42,-5 0 0,-1-3 23,-3 3 0,-4-4-123,-7 0 0,1 3-264,-5 2 1,4 2-205,-4 1 327,0 5 0,0 3-377,0 7 0,4 2 164,-4 2 1,3 3-507,-3-3 0,5 8 340,-1 3 1,2 0-15,2 0 1,1 1 524,2 3 0,-2 6 0,4 1 0</inkml:trace>
  <inkml:trace contextRef="#ctx0" brushRef="#br0" timeOffset="43">9334 11427 7939,'0'7'116,"5"-2"1,2-5 324,4 0-31,1 0 0,3 0-64,0 0 0,0-4 193,-3 0-289,4 0 1,-2 4 197,5 0 0,0-4-138,4 1 0,0-2-57,0 1 1,1 2-59,2-1 0,-1-2-79,1 1 0,-2-4 4,-1 4 1,-4 1-153,0 3-1205,-5-6 856,3 5 1,-10-4-1100,1 5 1480,-6 0 0,4 0 0</inkml:trace>
  <inkml:trace contextRef="#ctx0" brushRef="#br0" timeOffset="44">12932 10468 8039,'-5'-6'0,"3"-1"661,-1 3-75,1 3-109,2-4 12,0 5-286,5 0 1,-3 5 28,2 3 0,1 2 14,-2 1 1,1 5-90,-4-1 0,0 6 73,0 2 1,0 0-85,0 4 0,0 1 79,0-2 1,0 5-226,0-5 0,0 2-51,0-1 0,0-4-63,0 0 0,0-1 62,0-3 1,0-1-143,0 1 0,0-5-324,0 1 1,0-2 220,0-1 1,0-1-186,0 0 0,0-3-129,0 0 611,0-1 0,-5 5 0,-1-1 0</inkml:trace>
  <inkml:trace contextRef="#ctx0" brushRef="#br0" timeOffset="45">13195 10548 8016,'0'-12'-76,"0"5"-153,0-1 663,0 1 707,0 0-384,0 2-427,5 10 1,-4 2-59,3 4 0,-2 7-44,2 5 0,-3 2-348,3 9 0,1-2 104,-1 6 0,0-2-333,-4-2 279,5 0 0,-4-5-73,3-2 64,2-8 1,-4 1-60,1-5-75,4 1 209,-6-5 0,5 1-381,-2-1 0,-3-3 34,3-1-371,-3-4-445,-1 7 1167,0-9 0,6 4 0,0-5 0</inkml:trace>
  <inkml:trace contextRef="#ctx0" brushRef="#br0" timeOffset="46">13183 10799 8016,'1'-6'274,"3"2"1,-1-1-61,4 1 0,-3 0-1,4 4 1,3 0-12,4 0 1,6 0 13,-2 0 1,4 0-282,3 0 64,-2-5 0,6 4 85,-4-3 0,-6 3-71,3 1 1,-7-4-716,-1 0 475,-3 0 0,-4 4 36,0 0 191,-6 0 0,3-5 0,-5-1 0</inkml:trace>
  <inkml:trace contextRef="#ctx0" brushRef="#br0" timeOffset="47">13206 10571 8039,'11'-18'0,"2"4"308,2 3 1,3 3 486,5-4 0,4 1-377,-1 3 1,5 3-160,-5 2 1,1 0-409,-4-1 120,0 3 0,-1-4-376,1 5 1,-4 0 404,0 0 0,-5 5 0,3 1 0</inkml:trace>
  <inkml:trace contextRef="#ctx0" brushRef="#br0" timeOffset="48">14534 10068 7992,'-1'-7'-1167,"-3"3"1581,3 3 0,-5 1 411,2 0-467,3 0 0,-8 5-64,5 3 1,-1 2-73,1 1 1,3 2-65,-3 2 1,3 2 90,1 2 0,0 2-230,0-2 1,0 3 133,0 1 0,0-2-202,0-2 1,0 2-42,0-6 1,0 1-13,0 0 0,3-6-198,1 5 0,0-9-54,-4 6 0,0-3-564,0 2 918,0-4 0,0 3 0,0-4 0</inkml:trace>
  <inkml:trace contextRef="#ctx0" brushRef="#br0" timeOffset="49">14249 10684 7919,'-7'-6'0,"2"0"0,5 2 721,5 3 1,2-5-202,4 6 0,2 0-92,2 0 1,3 0-144,5 0 1,5-1-68,2-3 1,3 3-158,1-3 0,4-1 68,1 1 1,0-3-72,-1 3 0,-6-4 39,2 5 1,-7-5-563,-1 4 1,-2-1-80,-1 1 0,-5 3-303,-3-3 1,-6 3 846,-1 1 0,-6 5 0,3 1 0</inkml:trace>
  <inkml:trace contextRef="#ctx0" brushRef="#br0" timeOffset="50">14340 10947 7969,'-6'0'343,"1"-1"474,5-3-495,5 3 0,-3-4 585,6 5-563,0-6 0,4 4 187,4-6 0,-3 6-233,6-2 1,1-1-73,2 1 0,1 0-63,0 4 32,0 0 1,-4 0-107,0 0 0,-5 0-201,1 0 0,-2 2-209,-2 1 0,-1 4 192,-2 4 0,-3 1-291,-5-1 1,0 4 141,0 0 0,-5 6-337,-3-2 1,-6 6-4,-1 2 152,-5-1 154,2 2 1,-3-6-4,2 5 0,-3-6 91,3 6 1,2-3 176,2-1 0,3-5-160,0-3 723,1 3-448,4-6 1,4 3 702,6-7 0,5-3-384,7-5 0,-1-4-148,5 0 1,4-3 629,4 3 1,1-4-349,-2 5 1,-2-2-411,3 1 1,-7 3 44,-1-3 0,-5 2-862,2 2 1,-4 0 458,0 0 1,-5 0-1959,1 0 2205,-6 0 0,3 6 0,-5 0 0</inkml:trace>
  <inkml:trace contextRef="#ctx0" brushRef="#br0" timeOffset="51">15813 10387 7906,'6'-6'959,"-5"1"-761,4 5 1,-5 1 0,0 3 0,0-1-2,0 4-162,-5 1 24,-2 3 1,-5 4-95,-3 1 1,-3 4 74,-5-1 0,0 3-170,0 0 0,-3 0 104,-1-3 1,0 1-83,4-4 1,2 3 118,2-4 1,1 0-18,3-4 1,6 0 224,-2-4-206,7 3 1,-5-7 8,5 5 155,0-6-141,4 8 1,5-7 181,3 4 1,3-4-95,5 1 1,1 1-88,6-1 1,-4 1 43,0-2 0,-1-1-130,1 2 0,-2 1 96,-6-2-345,0 6 194,-4-7 1,-2 8-666,-5-3 0,0 0 359,0 0 1,0-3-897,0 4 1306,-5-6 0,-2 8 0,-4-3 0</inkml:trace>
  <inkml:trace contextRef="#ctx0" brushRef="#br0" timeOffset="52">15459 10867 7937,'-5'6'73,"4"-1"540,-4 1-282,5 0 159,0 0-311,5 4 0,1-7 46,6 5 0,4-5-14,3 5 0,3-6-142,1 2 0,0-1-214,-1 1 1,3-3-237,1 3 1,-3-3 380,0-1 0,0 0 0,-5 0 0</inkml:trace>
  <inkml:trace contextRef="#ctx0" brushRef="#br0" timeOffset="53">16316 10353 7945,'-5'-10'-221,"-3"2"1,2-1 301,-2 6 0,5-2 495,-5 1 1,4 2-96,-4-1 0,1 1-122,-5 2 1,1 5-169,0 3 0,-2 7 44,-2 4 0,-2 4-115,-2 4 1,-2 2 100,2 5 0,-2 4-236,2 0 0,0 4-121,8-4 0,-2 0-184,9-3 1,0-2-88,4-3 0,2 1 215,2-9 0,3 4 9,8-7 1,3-3 55,5 0 1,-4-8 96,0 0 0,0-5-86,4 0 0,-4-1 219,0-2 1,-1 0 70,1 0 0,1-5 66,-5-3 0,4-3 46,-3-5 0,-1 2-75,-4-5 1,-1 0-236,-2-4 1,1 1 119,-5-1 0,-1-4-187,-3 1 1,-1-10 101,-3 2 0,-2-3-134,-5 3 0,-5-1-77,1 1 0,-6 1-208,-2 3 0,0 7-254,-4 8 0,2 3 278,-2 5 0,3 1-92,-2 6 0,3 2 125,4 2 0,-2 3 351,6 8 0,1-1 0,7 5 0,-4 0 0,5 4 0,-5 0 0</inkml:trace>
  <inkml:trace contextRef="#ctx0" brushRef="#br0" timeOffset="54">16088 10661 8012,'5'7'605,"1"-2"0,2-5 19,-1 0 1,1 0-216,3 0 0,1 0-149,-1 0 0,2 0-12,2 0 1,3 0-594,5 0 0,-2 0 282,-2 0 1,3-4-1166,-3 0 0,1 0 1228,-1 4 0,-2-5 0,-6-1 0</inkml:trace>
  <inkml:trace contextRef="#ctx0" brushRef="#br0" timeOffset="55">17138 10399 7949,'7'0'-31,"3"0"1,-9-2 909,3-1-560,-3 1 1,0-3 305,3 5-172,-3 0-244,5 0 1,-6 2 29,0 1 0,-6 2-143,-1 3 0,-3 4-19,-2-1 0,0 0-109,-4 5 0,0-4-90,-3 0 0,-3 3 88,3 0 0,-2 0-50,-2-3 1,1-1 86,3 1 0,-1-1-28,5 0 0,-4 0 63,3-4 0,5 3 36,3-2-6,1-3-24,0 5 1,2-7-25,5 4 0,2-4 17,1 1 1,4 1 121,4-1 0,2 3-110,2-3 0,-1 4 79,5-5 1,-4 5-98,4-4 0,-3 5 0,3-2 1,-2 0-64,2 0 1,2-4-137,-6 1 1,1 1-462,0-1 1,-4-1 316,4-3 0,-8 4-1514,0 0 789,-5 0 464,2-4 0,-7 4 573,-1-1 0,-9 1 0,-6-4 0</inkml:trace>
  <inkml:trace contextRef="#ctx0" brushRef="#br0" timeOffset="56">16796 10867 7949,'7'0'0,"1"0"0,-1 0 0,5 0 0,-1 0 702,1 0 1,-1 0-214,1 0 1,-4 0 106,4 0 0,-7 0-199,6 0 1,0 1-364,4 3 1,-3-3 8,4 3 1,-4 1-145,0-1 1,-1 4 214,1-5 0,-1 1 135,0-4 0,1 4-1664,-1 0 0,1 0 639,-1-4 1,-3 0-245,-1 0 0,1 0 1020,3 0 0,1 0 0,-1 0 0</inkml:trace>
  <inkml:trace contextRef="#ctx0" brushRef="#br0" timeOffset="57">17675 10216 7923,'-4'-22'268,"0"3"1,1-1 1073,3 5-460,0 5-203,0 5 87,0 5-497,-5 0 0,3 6-3,-2 5 1,3 6-69,1 6 0,1 5-14,3 2 0,-2 4-161,1 4 1,-1-1 83,-2 5 0,0 0-166,0 4 1,1-1 60,3 1 1,-3-2-21,3-2 0,-3 0-16,-1-8 1,0 2-160,0-9 1,4-2 122,0-6 1,-1 1 122,-3-4 1,4-1 52,0-4 71,5 1 1,-6-2-18,4-3 1,-4 0 45,0-3-356,-1-3 0,-1 4 32,3-5-690,-3 0-886,4 0 992,-5 0 0,-5 0 1,-1 0-1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FB922-F127-5E47-9B2E-CA730A74DCAB}" type="datetimeFigureOut">
              <a:rPr lang="en-US" smtClean="0"/>
              <a:t>5/11/20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E1A22D-B0DA-7946-9107-1C35E13A8882}" type="slidenum">
              <a:rPr lang="en-US" smtClean="0"/>
              <a:t>‹#›</a:t>
            </a:fld>
            <a:endParaRPr lang="en-US"/>
          </a:p>
        </p:txBody>
      </p:sp>
    </p:spTree>
    <p:extLst>
      <p:ext uri="{BB962C8B-B14F-4D97-AF65-F5344CB8AC3E}">
        <p14:creationId xmlns:p14="http://schemas.microsoft.com/office/powerpoint/2010/main" val="2340084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58037"/>
            <a:ext cx="7772400" cy="815815"/>
          </a:xfrm>
          <a:prstGeom prst="rect">
            <a:avLst/>
          </a:prstGeom>
        </p:spPr>
        <p:txBody>
          <a:bodyPr/>
          <a:lstStyle>
            <a:lvl1pPr>
              <a:defRPr>
                <a:latin typeface="Franklin Gothic Medium"/>
                <a:cs typeface="Franklin Gothic Medium"/>
              </a:defRPr>
            </a:lvl1pPr>
          </a:lstStyle>
          <a:p>
            <a:r>
              <a:rPr lang="en-US" dirty="0"/>
              <a:t>Click to edit Master title style</a:t>
            </a:r>
          </a:p>
        </p:txBody>
      </p:sp>
      <p:sp>
        <p:nvSpPr>
          <p:cNvPr id="7" name="TextBox 6"/>
          <p:cNvSpPr txBox="1"/>
          <p:nvPr userDrawn="1"/>
        </p:nvSpPr>
        <p:spPr>
          <a:xfrm>
            <a:off x="685800" y="682560"/>
            <a:ext cx="6542625" cy="461665"/>
          </a:xfrm>
          <a:prstGeom prst="rect">
            <a:avLst/>
          </a:prstGeom>
          <a:noFill/>
        </p:spPr>
        <p:txBody>
          <a:bodyPr wrap="none" rtlCol="0">
            <a:spAutoFit/>
          </a:bodyPr>
          <a:lstStyle/>
          <a:p>
            <a:r>
              <a:rPr lang="en-US" sz="2400" b="1" dirty="0"/>
              <a:t>ENGG</a:t>
            </a:r>
            <a:r>
              <a:rPr lang="en-US" sz="2400" b="1" baseline="0" dirty="0"/>
              <a:t> 2430: </a:t>
            </a:r>
            <a:r>
              <a:rPr lang="en-US" sz="2400" baseline="0" dirty="0"/>
              <a:t>Probability and Statistics for Engineers</a:t>
            </a:r>
            <a:endParaRPr lang="en-US" sz="2400" dirty="0"/>
          </a:p>
        </p:txBody>
      </p:sp>
      <p:sp>
        <p:nvSpPr>
          <p:cNvPr id="8" name="TextBox 7"/>
          <p:cNvSpPr txBox="1"/>
          <p:nvPr userDrawn="1"/>
        </p:nvSpPr>
        <p:spPr>
          <a:xfrm>
            <a:off x="6119098" y="5887585"/>
            <a:ext cx="2339102" cy="461665"/>
          </a:xfrm>
          <a:prstGeom prst="rect">
            <a:avLst/>
          </a:prstGeom>
          <a:noFill/>
        </p:spPr>
        <p:txBody>
          <a:bodyPr wrap="none" rtlCol="0">
            <a:spAutoFit/>
          </a:bodyPr>
          <a:lstStyle/>
          <a:p>
            <a:r>
              <a:rPr lang="en-US" sz="2400" dirty="0"/>
              <a:t>Andrej Bogdanov</a:t>
            </a:r>
          </a:p>
        </p:txBody>
      </p:sp>
      <p:sp>
        <p:nvSpPr>
          <p:cNvPr id="9" name="TextBox 8"/>
          <p:cNvSpPr txBox="1"/>
          <p:nvPr userDrawn="1"/>
        </p:nvSpPr>
        <p:spPr>
          <a:xfrm>
            <a:off x="685800" y="1094160"/>
            <a:ext cx="1662635" cy="461665"/>
          </a:xfrm>
          <a:prstGeom prst="rect">
            <a:avLst/>
          </a:prstGeom>
          <a:noFill/>
        </p:spPr>
        <p:txBody>
          <a:bodyPr wrap="none" rtlCol="0">
            <a:spAutoFit/>
          </a:bodyPr>
          <a:lstStyle/>
          <a:p>
            <a:r>
              <a:rPr lang="en-US" sz="2400" baseline="0" dirty="0"/>
              <a:t>Spring 2020</a:t>
            </a:r>
            <a:endParaRPr lang="en-US" sz="2400" dirty="0"/>
          </a:p>
        </p:txBody>
      </p:sp>
    </p:spTree>
    <p:extLst>
      <p:ext uri="{BB962C8B-B14F-4D97-AF65-F5344CB8AC3E}">
        <p14:creationId xmlns:p14="http://schemas.microsoft.com/office/powerpoint/2010/main" val="627174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93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606642"/>
          </a:xfrm>
          <a:prstGeom prst="rect">
            <a:avLst/>
          </a:prstGeom>
        </p:spPr>
        <p:txBody>
          <a:bodyPr>
            <a:normAutofit/>
          </a:bodyPr>
          <a:lstStyle>
            <a:lvl1pPr algn="l">
              <a:defRPr sz="3200">
                <a:latin typeface="Franklin Gothic Medium"/>
                <a:cs typeface="Franklin Gothic Medium"/>
              </a:defRPr>
            </a:lvl1pPr>
          </a:lstStyle>
          <a:p>
            <a:r>
              <a:rPr lang="en-US" dirty="0"/>
              <a:t>Click to edit Master title style</a:t>
            </a:r>
          </a:p>
        </p:txBody>
      </p:sp>
      <p:cxnSp>
        <p:nvCxnSpPr>
          <p:cNvPr id="7" name="Straight Connector 6"/>
          <p:cNvCxnSpPr/>
          <p:nvPr userDrawn="1"/>
        </p:nvCxnSpPr>
        <p:spPr>
          <a:xfrm>
            <a:off x="457200" y="881280"/>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315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ercise">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184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5751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24946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4" r:id="rId3"/>
    <p:sldLayoutId id="2147483657" r:id="rId4"/>
    <p:sldLayoutId id="2147483659"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17.xml"/><Relationship Id="rId3" Type="http://schemas.openxmlformats.org/officeDocument/2006/relationships/image" Target="../media/image19.png"/><Relationship Id="rId7" Type="http://schemas.openxmlformats.org/officeDocument/2006/relationships/image" Target="../media/image7.png"/><Relationship Id="rId2" Type="http://schemas.openxmlformats.org/officeDocument/2006/relationships/customXml" Target="../ink/ink14.xml"/><Relationship Id="rId1" Type="http://schemas.openxmlformats.org/officeDocument/2006/relationships/slideLayout" Target="../slideLayouts/slideLayout4.xml"/><Relationship Id="rId6" Type="http://schemas.openxmlformats.org/officeDocument/2006/relationships/customXml" Target="../ink/ink16.xml"/><Relationship Id="rId5" Type="http://schemas.openxmlformats.org/officeDocument/2006/relationships/image" Target="../media/image6.png"/><Relationship Id="rId4" Type="http://schemas.openxmlformats.org/officeDocument/2006/relationships/customXml" Target="../ink/ink15.xml"/><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customXml" Target="../ink/ink21.xml"/><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customXml" Target="../ink/ink18.xml"/><Relationship Id="rId1" Type="http://schemas.openxmlformats.org/officeDocument/2006/relationships/slideLayout" Target="../slideLayouts/slideLayout4.xml"/><Relationship Id="rId6" Type="http://schemas.openxmlformats.org/officeDocument/2006/relationships/customXml" Target="../ink/ink20.xml"/><Relationship Id="rId11" Type="http://schemas.openxmlformats.org/officeDocument/2006/relationships/image" Target="../media/image25.png"/><Relationship Id="rId5" Type="http://schemas.openxmlformats.org/officeDocument/2006/relationships/image" Target="../media/image22.png"/><Relationship Id="rId10" Type="http://schemas.openxmlformats.org/officeDocument/2006/relationships/customXml" Target="../ink/ink22.xml"/><Relationship Id="rId4" Type="http://schemas.openxmlformats.org/officeDocument/2006/relationships/customXml" Target="../ink/ink19.xml"/><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customXml" Target="../ink/ink2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customXml" Target="../ink/ink27.xml"/><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customXml" Target="../ink/ink24.xml"/><Relationship Id="rId1" Type="http://schemas.openxmlformats.org/officeDocument/2006/relationships/slideLayout" Target="../slideLayouts/slideLayout4.xml"/><Relationship Id="rId6" Type="http://schemas.openxmlformats.org/officeDocument/2006/relationships/customXml" Target="../ink/ink26.xml"/><Relationship Id="rId11" Type="http://schemas.openxmlformats.org/officeDocument/2006/relationships/image" Target="../media/image27.png"/><Relationship Id="rId5" Type="http://schemas.openxmlformats.org/officeDocument/2006/relationships/image" Target="../media/image20.png"/><Relationship Id="rId10" Type="http://schemas.openxmlformats.org/officeDocument/2006/relationships/customXml" Target="../ink/ink28.xml"/><Relationship Id="rId4" Type="http://schemas.openxmlformats.org/officeDocument/2006/relationships/customXml" Target="../ink/ink25.xml"/><Relationship Id="rId9" Type="http://schemas.openxmlformats.org/officeDocument/2006/relationships/image" Target="../media/image200.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29.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customXml" Target="../ink/ink30.xml"/></Relationships>
</file>

<file path=ppt/slides/_rels/slide15.xml.rels><?xml version="1.0" encoding="UTF-8" standalone="yes"?>
<Relationships xmlns="http://schemas.openxmlformats.org/package/2006/relationships"><Relationship Id="rId8" Type="http://schemas.openxmlformats.org/officeDocument/2006/relationships/customXml" Target="../ink/ink34.xml"/><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customXml" Target="../ink/ink31.xml"/><Relationship Id="rId1" Type="http://schemas.openxmlformats.org/officeDocument/2006/relationships/slideLayout" Target="../slideLayouts/slideLayout3.xml"/><Relationship Id="rId6" Type="http://schemas.openxmlformats.org/officeDocument/2006/relationships/customXml" Target="../ink/ink33.xml"/><Relationship Id="rId5" Type="http://schemas.openxmlformats.org/officeDocument/2006/relationships/image" Target="../media/image32.png"/><Relationship Id="rId10" Type="http://schemas.openxmlformats.org/officeDocument/2006/relationships/customXml" Target="../ink/ink35.xml"/><Relationship Id="rId4" Type="http://schemas.openxmlformats.org/officeDocument/2006/relationships/customXml" Target="../ink/ink32.xml"/><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38.png"/><Relationship Id="rId2" Type="http://schemas.openxmlformats.org/officeDocument/2006/relationships/image" Target="../media/image35.emf"/><Relationship Id="rId1" Type="http://schemas.openxmlformats.org/officeDocument/2006/relationships/slideLayout" Target="../slideLayouts/slideLayout2.xml"/><Relationship Id="rId6" Type="http://schemas.openxmlformats.org/officeDocument/2006/relationships/customXml" Target="../ink/ink36.xml"/><Relationship Id="rId5" Type="http://schemas.openxmlformats.org/officeDocument/2006/relationships/image" Target="../media/image38.emf"/><Relationship Id="rId4" Type="http://schemas.openxmlformats.org/officeDocument/2006/relationships/image" Target="../media/image37.emf"/></Relationships>
</file>

<file path=ppt/slides/_rels/slide17.xml.rels><?xml version="1.0" encoding="UTF-8" standalone="yes"?>
<Relationships xmlns="http://schemas.openxmlformats.org/package/2006/relationships"><Relationship Id="rId3" Type="http://schemas.openxmlformats.org/officeDocument/2006/relationships/customXml" Target="../ink/ink37.xml"/><Relationship Id="rId2" Type="http://schemas.openxmlformats.org/officeDocument/2006/relationships/hyperlink" Target="mailto:ombes2@gmx.com" TargetMode="External"/><Relationship Id="rId1" Type="http://schemas.openxmlformats.org/officeDocument/2006/relationships/slideLayout" Target="../slideLayouts/slideLayout4.xml"/><Relationship Id="rId4" Type="http://schemas.openxmlformats.org/officeDocument/2006/relationships/image" Target="../media/image340.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customXml" Target="../ink/ink38.xml"/><Relationship Id="rId1" Type="http://schemas.openxmlformats.org/officeDocument/2006/relationships/slideLayout" Target="../slideLayouts/slideLayout4.xml"/><Relationship Id="rId6" Type="http://schemas.openxmlformats.org/officeDocument/2006/relationships/customXml" Target="../ink/ink40.xml"/><Relationship Id="rId5" Type="http://schemas.openxmlformats.org/officeDocument/2006/relationships/image" Target="../media/image36.png"/><Relationship Id="rId4" Type="http://schemas.openxmlformats.org/officeDocument/2006/relationships/customXml" Target="../ink/ink39.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customXml" Target="../ink/ink4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customXml" Target="../ink/ink44.xml"/><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customXml" Target="../ink/ink42.xml"/><Relationship Id="rId1" Type="http://schemas.openxmlformats.org/officeDocument/2006/relationships/slideLayout" Target="../slideLayouts/slideLayout3.xml"/><Relationship Id="rId4" Type="http://schemas.openxmlformats.org/officeDocument/2006/relationships/customXml" Target="../ink/ink43.xml"/><Relationship Id="rId9"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ustomXml" Target="../ink/ink45.xm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customXml" Target="../ink/ink46.xml"/></Relationships>
</file>

<file path=ppt/slides/_rels/slide22.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45.png"/><Relationship Id="rId2" Type="http://schemas.openxmlformats.org/officeDocument/2006/relationships/image" Target="../media/image35.emf"/><Relationship Id="rId1" Type="http://schemas.openxmlformats.org/officeDocument/2006/relationships/slideLayout" Target="../slideLayouts/slideLayout2.xml"/><Relationship Id="rId6" Type="http://schemas.openxmlformats.org/officeDocument/2006/relationships/customXml" Target="../ink/ink47.xml"/><Relationship Id="rId5" Type="http://schemas.openxmlformats.org/officeDocument/2006/relationships/image" Target="../media/image38.emf"/><Relationship Id="rId4" Type="http://schemas.openxmlformats.org/officeDocument/2006/relationships/image" Target="../media/image37.emf"/></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ustomXml" Target="../ink/ink48.xml"/><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customXml" Target="../ink/ink49.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customXml" Target="../ink/ink50.xml"/><Relationship Id="rId1" Type="http://schemas.openxmlformats.org/officeDocument/2006/relationships/slideLayout" Target="../slideLayouts/slideLayout4.xml"/><Relationship Id="rId6" Type="http://schemas.openxmlformats.org/officeDocument/2006/relationships/customXml" Target="../ink/ink52.xml"/><Relationship Id="rId5" Type="http://schemas.openxmlformats.org/officeDocument/2006/relationships/image" Target="../media/image49.png"/><Relationship Id="rId4" Type="http://schemas.openxmlformats.org/officeDocument/2006/relationships/customXml" Target="../ink/ink51.xml"/></Relationships>
</file>

<file path=ppt/slides/_rels/slide25.xml.rels><?xml version="1.0" encoding="UTF-8" standalone="yes"?>
<Relationships xmlns="http://schemas.openxmlformats.org/package/2006/relationships"><Relationship Id="rId8" Type="http://schemas.openxmlformats.org/officeDocument/2006/relationships/customXml" Target="../ink/ink56.xml"/><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customXml" Target="../ink/ink53.xml"/><Relationship Id="rId1" Type="http://schemas.openxmlformats.org/officeDocument/2006/relationships/slideLayout" Target="../slideLayouts/slideLayout4.xml"/><Relationship Id="rId6" Type="http://schemas.openxmlformats.org/officeDocument/2006/relationships/customXml" Target="../ink/ink55.xml"/><Relationship Id="rId11" Type="http://schemas.openxmlformats.org/officeDocument/2006/relationships/image" Target="../media/image55.png"/><Relationship Id="rId5" Type="http://schemas.openxmlformats.org/officeDocument/2006/relationships/image" Target="../media/image52.png"/><Relationship Id="rId10" Type="http://schemas.openxmlformats.org/officeDocument/2006/relationships/customXml" Target="../ink/ink57.xml"/><Relationship Id="rId4" Type="http://schemas.openxmlformats.org/officeDocument/2006/relationships/customXml" Target="../ink/ink54.xml"/><Relationship Id="rId9" Type="http://schemas.openxmlformats.org/officeDocument/2006/relationships/image" Target="../media/image54.png"/></Relationships>
</file>

<file path=ppt/slides/_rels/slide26.xml.rels><?xml version="1.0" encoding="UTF-8" standalone="yes"?>
<Relationships xmlns="http://schemas.openxmlformats.org/package/2006/relationships"><Relationship Id="rId8" Type="http://schemas.openxmlformats.org/officeDocument/2006/relationships/customXml" Target="../ink/ink61.xml"/><Relationship Id="rId3" Type="http://schemas.openxmlformats.org/officeDocument/2006/relationships/image" Target="../media/image56.png"/><Relationship Id="rId7" Type="http://schemas.openxmlformats.org/officeDocument/2006/relationships/image" Target="../media/image58.png"/><Relationship Id="rId2" Type="http://schemas.openxmlformats.org/officeDocument/2006/relationships/customXml" Target="../ink/ink58.xml"/><Relationship Id="rId1" Type="http://schemas.openxmlformats.org/officeDocument/2006/relationships/slideLayout" Target="../slideLayouts/slideLayout4.xml"/><Relationship Id="rId6" Type="http://schemas.openxmlformats.org/officeDocument/2006/relationships/customXml" Target="../ink/ink60.xml"/><Relationship Id="rId5" Type="http://schemas.openxmlformats.org/officeDocument/2006/relationships/image" Target="../media/image57.png"/><Relationship Id="rId4" Type="http://schemas.openxmlformats.org/officeDocument/2006/relationships/customXml" Target="../ink/ink59.xml"/><Relationship Id="rId9" Type="http://schemas.openxmlformats.org/officeDocument/2006/relationships/image" Target="../media/image59.png"/></Relationships>
</file>

<file path=ppt/slides/_rels/slide27.xml.rels><?xml version="1.0" encoding="UTF-8" standalone="yes"?>
<Relationships xmlns="http://schemas.openxmlformats.org/package/2006/relationships"><Relationship Id="rId8" Type="http://schemas.openxmlformats.org/officeDocument/2006/relationships/customXml" Target="../ink/ink65.xml"/><Relationship Id="rId3" Type="http://schemas.openxmlformats.org/officeDocument/2006/relationships/image" Target="../media/image61.png"/><Relationship Id="rId7" Type="http://schemas.openxmlformats.org/officeDocument/2006/relationships/image" Target="../media/image63.png"/><Relationship Id="rId2" Type="http://schemas.openxmlformats.org/officeDocument/2006/relationships/customXml" Target="../ink/ink62.xml"/><Relationship Id="rId1" Type="http://schemas.openxmlformats.org/officeDocument/2006/relationships/slideLayout" Target="../slideLayouts/slideLayout3.xml"/><Relationship Id="rId6" Type="http://schemas.openxmlformats.org/officeDocument/2006/relationships/customXml" Target="../ink/ink64.xml"/><Relationship Id="rId11" Type="http://schemas.openxmlformats.org/officeDocument/2006/relationships/image" Target="../media/image65.png"/><Relationship Id="rId5" Type="http://schemas.openxmlformats.org/officeDocument/2006/relationships/image" Target="../media/image62.png"/><Relationship Id="rId10" Type="http://schemas.openxmlformats.org/officeDocument/2006/relationships/customXml" Target="../ink/ink66.xml"/><Relationship Id="rId4" Type="http://schemas.openxmlformats.org/officeDocument/2006/relationships/customXml" Target="../ink/ink63.xml"/><Relationship Id="rId9" Type="http://schemas.openxmlformats.org/officeDocument/2006/relationships/image" Target="../media/image64.png"/></Relationships>
</file>

<file path=ppt/slides/_rels/slide28.xml.rels><?xml version="1.0" encoding="UTF-8" standalone="yes"?>
<Relationships xmlns="http://schemas.openxmlformats.org/package/2006/relationships"><Relationship Id="rId8" Type="http://schemas.openxmlformats.org/officeDocument/2006/relationships/customXml" Target="../ink/ink70.xml"/><Relationship Id="rId13"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68.png"/><Relationship Id="rId12" Type="http://schemas.openxmlformats.org/officeDocument/2006/relationships/customXml" Target="../ink/ink72.xml"/><Relationship Id="rId2" Type="http://schemas.openxmlformats.org/officeDocument/2006/relationships/customXml" Target="../ink/ink67.xml"/><Relationship Id="rId1" Type="http://schemas.openxmlformats.org/officeDocument/2006/relationships/slideLayout" Target="../slideLayouts/slideLayout4.xml"/><Relationship Id="rId6" Type="http://schemas.openxmlformats.org/officeDocument/2006/relationships/customXml" Target="../ink/ink69.xml"/><Relationship Id="rId11" Type="http://schemas.openxmlformats.org/officeDocument/2006/relationships/image" Target="../media/image70.png"/><Relationship Id="rId5" Type="http://schemas.openxmlformats.org/officeDocument/2006/relationships/image" Target="../media/image67.png"/><Relationship Id="rId10" Type="http://schemas.openxmlformats.org/officeDocument/2006/relationships/customXml" Target="../ink/ink71.xml"/><Relationship Id="rId4" Type="http://schemas.openxmlformats.org/officeDocument/2006/relationships/customXml" Target="../ink/ink68.xml"/><Relationship Id="rId9" Type="http://schemas.openxmlformats.org/officeDocument/2006/relationships/image" Target="../media/image69.png"/></Relationships>
</file>

<file path=ppt/slides/_rels/slide29.xml.rels><?xml version="1.0" encoding="UTF-8" standalone="yes"?>
<Relationships xmlns="http://schemas.openxmlformats.org/package/2006/relationships"><Relationship Id="rId8" Type="http://schemas.openxmlformats.org/officeDocument/2006/relationships/customXml" Target="../ink/ink76.xml"/><Relationship Id="rId13" Type="http://schemas.openxmlformats.org/officeDocument/2006/relationships/image" Target="../media/image750.png"/><Relationship Id="rId18" Type="http://schemas.openxmlformats.org/officeDocument/2006/relationships/customXml" Target="../ink/ink81.xml"/><Relationship Id="rId3" Type="http://schemas.openxmlformats.org/officeDocument/2006/relationships/image" Target="../media/image700.png"/><Relationship Id="rId21" Type="http://schemas.openxmlformats.org/officeDocument/2006/relationships/image" Target="../media/image79.png"/><Relationship Id="rId7" Type="http://schemas.openxmlformats.org/officeDocument/2006/relationships/image" Target="../media/image73.png"/><Relationship Id="rId12" Type="http://schemas.openxmlformats.org/officeDocument/2006/relationships/customXml" Target="../ink/ink78.xml"/><Relationship Id="rId17" Type="http://schemas.openxmlformats.org/officeDocument/2006/relationships/image" Target="../media/image77.png"/><Relationship Id="rId2" Type="http://schemas.openxmlformats.org/officeDocument/2006/relationships/customXml" Target="../ink/ink73.xml"/><Relationship Id="rId16" Type="http://schemas.openxmlformats.org/officeDocument/2006/relationships/customXml" Target="../ink/ink80.xml"/><Relationship Id="rId20" Type="http://schemas.openxmlformats.org/officeDocument/2006/relationships/customXml" Target="../ink/ink82.xml"/><Relationship Id="rId1" Type="http://schemas.openxmlformats.org/officeDocument/2006/relationships/slideLayout" Target="../slideLayouts/slideLayout4.xml"/><Relationship Id="rId6" Type="http://schemas.openxmlformats.org/officeDocument/2006/relationships/customXml" Target="../ink/ink75.xml"/><Relationship Id="rId11" Type="http://schemas.openxmlformats.org/officeDocument/2006/relationships/image" Target="../media/image75.png"/><Relationship Id="rId5" Type="http://schemas.openxmlformats.org/officeDocument/2006/relationships/image" Target="../media/image72.png"/><Relationship Id="rId15" Type="http://schemas.openxmlformats.org/officeDocument/2006/relationships/image" Target="../media/image76.png"/><Relationship Id="rId10" Type="http://schemas.openxmlformats.org/officeDocument/2006/relationships/customXml" Target="../ink/ink77.xml"/><Relationship Id="rId19" Type="http://schemas.openxmlformats.org/officeDocument/2006/relationships/image" Target="../media/image78.png"/><Relationship Id="rId4" Type="http://schemas.openxmlformats.org/officeDocument/2006/relationships/customXml" Target="../ink/ink74.xml"/><Relationship Id="rId9" Type="http://schemas.openxmlformats.org/officeDocument/2006/relationships/image" Target="../media/image74.png"/><Relationship Id="rId14" Type="http://schemas.openxmlformats.org/officeDocument/2006/relationships/customXml" Target="../ink/ink79.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customXml" Target="../ink/ink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ustomXml" Target="../ink/ink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customXml" Target="../ink/ink6.xml"/></Relationships>
</file>

<file path=ppt/slides/_rels/slide8.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5.tiff"/><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customXml" Target="../ink/ink8.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customXml" Target="../ink/ink9.xml"/><Relationship Id="rId1" Type="http://schemas.openxmlformats.org/officeDocument/2006/relationships/slideLayout" Target="../slideLayouts/slideLayout4.xml"/><Relationship Id="rId6" Type="http://schemas.openxmlformats.org/officeDocument/2006/relationships/customXml" Target="../ink/ink11.xml"/><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customXml" Target="../ink/ink13.xml"/><Relationship Id="rId4" Type="http://schemas.openxmlformats.org/officeDocument/2006/relationships/customXml" Target="../ink/ink10.xm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5822"/>
            <a:ext cx="7772400" cy="766355"/>
          </a:xfrm>
        </p:spPr>
        <p:txBody>
          <a:bodyPr/>
          <a:lstStyle/>
          <a:p>
            <a:r>
              <a:rPr lang="en-US" dirty="0"/>
              <a:t>10. Bayesian Statistics</a:t>
            </a:r>
          </a:p>
        </p:txBody>
      </p:sp>
      <p:sp>
        <p:nvSpPr>
          <p:cNvPr id="3" name="TextBox 2">
            <a:extLst>
              <a:ext uri="{FF2B5EF4-FFF2-40B4-BE49-F238E27FC236}">
                <a16:creationId xmlns:a16="http://schemas.microsoft.com/office/drawing/2014/main" id="{7CD22E57-2E8E-B548-9D04-0F14E3D37339}"/>
              </a:ext>
            </a:extLst>
          </p:cNvPr>
          <p:cNvSpPr txBox="1"/>
          <p:nvPr/>
        </p:nvSpPr>
        <p:spPr>
          <a:xfrm>
            <a:off x="3244132" y="938254"/>
            <a:ext cx="184731" cy="461665"/>
          </a:xfrm>
          <a:prstGeom prst="rect">
            <a:avLst/>
          </a:prstGeom>
          <a:noFill/>
        </p:spPr>
        <p:txBody>
          <a:bodyPr wrap="none" rtlCol="0">
            <a:spAutoFit/>
          </a:bodyPr>
          <a:lstStyle/>
          <a:p>
            <a:endParaRPr lang="en-US" sz="2400" dirty="0">
              <a:latin typeface="Franklin Gothic Medium"/>
              <a:cs typeface="Franklin Gothic Medium"/>
            </a:endParaRPr>
          </a:p>
        </p:txBody>
      </p:sp>
    </p:spTree>
    <p:extLst>
      <p:ext uri="{BB962C8B-B14F-4D97-AF65-F5344CB8AC3E}">
        <p14:creationId xmlns:p14="http://schemas.microsoft.com/office/powerpoint/2010/main" val="4293983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87A163-0AE9-6043-AF1F-D641C7593AB3}"/>
              </a:ext>
            </a:extLst>
          </p:cNvPr>
          <p:cNvSpPr txBox="1"/>
          <p:nvPr/>
        </p:nvSpPr>
        <p:spPr>
          <a:xfrm>
            <a:off x="435836" y="431142"/>
            <a:ext cx="7925183" cy="523220"/>
          </a:xfrm>
          <a:prstGeom prst="rect">
            <a:avLst/>
          </a:prstGeom>
          <a:noFill/>
        </p:spPr>
        <p:txBody>
          <a:bodyPr wrap="none" rtlCol="0">
            <a:spAutoFit/>
          </a:bodyPr>
          <a:lstStyle/>
          <a:p>
            <a:r>
              <a:rPr lang="en-US" sz="2800" dirty="0">
                <a:latin typeface="Franklin Gothic Medium"/>
                <a:cs typeface="Franklin Gothic Medium"/>
              </a:rPr>
              <a:t>On her first 3 dates, Juliet is late by ½</a:t>
            </a:r>
            <a:r>
              <a:rPr lang="en-US" sz="2800" dirty="0">
                <a:latin typeface="Franklin Gothic Medium" panose="020B0603020102020204" pitchFamily="34" charset="0"/>
                <a:cs typeface="Franklin Gothic Medium"/>
              </a:rPr>
              <a:t>, ¼, ¼ </a:t>
            </a:r>
            <a:r>
              <a:rPr lang="en-US" sz="2800" dirty="0">
                <a:latin typeface="Franklin Gothic Medium"/>
                <a:cs typeface="Franklin Gothic Medium"/>
              </a:rPr>
              <a:t>hours.</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6FCD6995-18BC-D84F-9063-2B380F31F956}"/>
                  </a:ext>
                </a:extLst>
              </p14:cNvPr>
              <p14:cNvContentPartPr/>
              <p14:nvPr/>
            </p14:nvContentPartPr>
            <p14:xfrm>
              <a:off x="653760" y="1213200"/>
              <a:ext cx="8050680" cy="2701440"/>
            </p14:xfrm>
          </p:contentPart>
        </mc:Choice>
        <mc:Fallback xmlns="">
          <p:pic>
            <p:nvPicPr>
              <p:cNvPr id="3" name="Ink 2">
                <a:extLst>
                  <a:ext uri="{FF2B5EF4-FFF2-40B4-BE49-F238E27FC236}">
                    <a16:creationId xmlns:a16="http://schemas.microsoft.com/office/drawing/2014/main" id="{6FCD6995-18BC-D84F-9063-2B380F31F956}"/>
                  </a:ext>
                </a:extLst>
              </p:cNvPr>
              <p:cNvPicPr/>
              <p:nvPr/>
            </p:nvPicPr>
            <p:blipFill>
              <a:blip r:embed="rId3"/>
              <a:stretch>
                <a:fillRect/>
              </a:stretch>
            </p:blipFill>
            <p:spPr>
              <a:xfrm>
                <a:off x="637560" y="1197000"/>
                <a:ext cx="8083080" cy="2733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FBC3108-D2C4-8E4F-8932-8F43335078F9}"/>
                  </a:ext>
                </a:extLst>
              </p14:cNvPr>
              <p14:cNvContentPartPr/>
              <p14:nvPr/>
            </p14:nvContentPartPr>
            <p14:xfrm>
              <a:off x="752400" y="1956960"/>
              <a:ext cx="8001360" cy="4856040"/>
            </p14:xfrm>
          </p:contentPart>
        </mc:Choice>
        <mc:Fallback xmlns="">
          <p:pic>
            <p:nvPicPr>
              <p:cNvPr id="4" name="Ink 3">
                <a:extLst>
                  <a:ext uri="{FF2B5EF4-FFF2-40B4-BE49-F238E27FC236}">
                    <a16:creationId xmlns:a16="http://schemas.microsoft.com/office/drawing/2014/main" id="{4FBC3108-D2C4-8E4F-8932-8F43335078F9}"/>
                  </a:ext>
                </a:extLst>
              </p:cNvPr>
              <p:cNvPicPr/>
              <p:nvPr/>
            </p:nvPicPr>
            <p:blipFill>
              <a:blip r:embed="rId5"/>
              <a:stretch>
                <a:fillRect/>
              </a:stretch>
            </p:blipFill>
            <p:spPr>
              <a:xfrm>
                <a:off x="736200" y="1940760"/>
                <a:ext cx="8033760" cy="4888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BBF85252-1B53-394A-9373-6238B8026E42}"/>
                  </a:ext>
                </a:extLst>
              </p14:cNvPr>
              <p14:cNvContentPartPr/>
              <p14:nvPr/>
            </p14:nvContentPartPr>
            <p14:xfrm>
              <a:off x="5756040" y="4148640"/>
              <a:ext cx="2611080" cy="1673640"/>
            </p14:xfrm>
          </p:contentPart>
        </mc:Choice>
        <mc:Fallback xmlns="">
          <p:pic>
            <p:nvPicPr>
              <p:cNvPr id="6" name="Ink 5">
                <a:extLst>
                  <a:ext uri="{FF2B5EF4-FFF2-40B4-BE49-F238E27FC236}">
                    <a16:creationId xmlns:a16="http://schemas.microsoft.com/office/drawing/2014/main" id="{BBF85252-1B53-394A-9373-6238B8026E42}"/>
                  </a:ext>
                </a:extLst>
              </p:cNvPr>
              <p:cNvPicPr/>
              <p:nvPr/>
            </p:nvPicPr>
            <p:blipFill>
              <a:blip r:embed="rId7"/>
              <a:stretch>
                <a:fillRect/>
              </a:stretch>
            </p:blipFill>
            <p:spPr>
              <a:xfrm>
                <a:off x="5739840" y="4132440"/>
                <a:ext cx="2643480" cy="1706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E85872D4-8A71-8241-83A8-12113F94117F}"/>
                  </a:ext>
                </a:extLst>
              </p14:cNvPr>
              <p14:cNvContentPartPr/>
              <p14:nvPr/>
            </p14:nvContentPartPr>
            <p14:xfrm>
              <a:off x="6726600" y="4050000"/>
              <a:ext cx="386640" cy="205920"/>
            </p14:xfrm>
          </p:contentPart>
        </mc:Choice>
        <mc:Fallback xmlns="">
          <p:pic>
            <p:nvPicPr>
              <p:cNvPr id="5" name="Ink 4">
                <a:extLst>
                  <a:ext uri="{FF2B5EF4-FFF2-40B4-BE49-F238E27FC236}">
                    <a16:creationId xmlns:a16="http://schemas.microsoft.com/office/drawing/2014/main" id="{E85872D4-8A71-8241-83A8-12113F94117F}"/>
                  </a:ext>
                </a:extLst>
              </p:cNvPr>
              <p:cNvPicPr/>
              <p:nvPr/>
            </p:nvPicPr>
            <p:blipFill>
              <a:blip r:embed="rId9"/>
              <a:stretch>
                <a:fillRect/>
              </a:stretch>
            </p:blipFill>
            <p:spPr>
              <a:xfrm>
                <a:off x="6710400" y="4033800"/>
                <a:ext cx="419040" cy="238320"/>
              </a:xfrm>
              <a:prstGeom prst="rect">
                <a:avLst/>
              </a:prstGeom>
            </p:spPr>
          </p:pic>
        </mc:Fallback>
      </mc:AlternateContent>
    </p:spTree>
    <p:extLst>
      <p:ext uri="{BB962C8B-B14F-4D97-AF65-F5344CB8AC3E}">
        <p14:creationId xmlns:p14="http://schemas.microsoft.com/office/powerpoint/2010/main" val="1673016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7ABC63-B9E3-5E49-A765-1C32EA4AE5B6}"/>
              </a:ext>
            </a:extLst>
          </p:cNvPr>
          <p:cNvSpPr/>
          <p:nvPr/>
        </p:nvSpPr>
        <p:spPr>
          <a:xfrm>
            <a:off x="425668" y="370385"/>
            <a:ext cx="8371491" cy="1077218"/>
          </a:xfrm>
          <a:prstGeom prst="rect">
            <a:avLst/>
          </a:prstGeom>
        </p:spPr>
        <p:txBody>
          <a:bodyPr wrap="square">
            <a:spAutoFit/>
          </a:bodyPr>
          <a:lstStyle/>
          <a:p>
            <a:pPr lvl="0"/>
            <a:r>
              <a:rPr lang="en-US" sz="3200" dirty="0">
                <a:solidFill>
                  <a:prstClr val="black"/>
                </a:solidFill>
                <a:latin typeface="Franklin Gothic Medium" panose="020B0603020102020204" pitchFamily="34" charset="0"/>
                <a:cs typeface="Franklin Gothic Medium"/>
              </a:rPr>
              <a:t>Three independent</a:t>
            </a:r>
            <a:r>
              <a:rPr lang="en-US" sz="3200" i="1" dirty="0">
                <a:solidFill>
                  <a:prstClr val="black"/>
                </a:solidFill>
                <a:latin typeface="Franklin Gothic Medium" panose="020B0603020102020204" pitchFamily="34" charset="0"/>
                <a:cs typeface="Franklin Gothic Medium"/>
              </a:rPr>
              <a:t> </a:t>
            </a:r>
            <a:r>
              <a:rPr lang="en-US" sz="3200" dirty="0">
                <a:solidFill>
                  <a:prstClr val="black"/>
                </a:solidFill>
                <a:latin typeface="Garamond" panose="02020404030301010803" pitchFamily="18" charset="0"/>
                <a:cs typeface="Franklin Gothic Medium"/>
              </a:rPr>
              <a:t>Normal(</a:t>
            </a:r>
            <a:r>
              <a:rPr lang="en-US" sz="3200" dirty="0">
                <a:solidFill>
                  <a:prstClr val="black"/>
                </a:solidFill>
                <a:latin typeface="Symbol" pitchFamily="2" charset="2"/>
                <a:cs typeface="Franklin Gothic Medium"/>
              </a:rPr>
              <a:t>Q</a:t>
            </a:r>
            <a:r>
              <a:rPr lang="en-US" sz="3200" dirty="0">
                <a:solidFill>
                  <a:prstClr val="black"/>
                </a:solidFill>
                <a:latin typeface="Garamond" panose="02020404030301010803" pitchFamily="18" charset="0"/>
                <a:cs typeface="Franklin Gothic Medium"/>
              </a:rPr>
              <a:t>, 1)</a:t>
            </a:r>
            <a:r>
              <a:rPr lang="en-US" sz="3200" dirty="0">
                <a:solidFill>
                  <a:prstClr val="black"/>
                </a:solidFill>
                <a:latin typeface="Franklin Gothic Medium" panose="020B0603020102020204" pitchFamily="34" charset="0"/>
                <a:cs typeface="Franklin Gothic Medium"/>
              </a:rPr>
              <a:t> RVs take values </a:t>
            </a:r>
            <a:r>
              <a:rPr lang="en-US" sz="3200" dirty="0">
                <a:solidFill>
                  <a:prstClr val="black"/>
                </a:solidFill>
                <a:latin typeface="Garamond" panose="02020404030301010803" pitchFamily="18" charset="0"/>
                <a:cs typeface="Franklin Gothic Medium"/>
              </a:rPr>
              <a:t>3.97</a:t>
            </a:r>
            <a:r>
              <a:rPr lang="en-US" sz="3200" dirty="0">
                <a:solidFill>
                  <a:prstClr val="black"/>
                </a:solidFill>
                <a:latin typeface="Franklin Gothic Medium" panose="020B0603020102020204" pitchFamily="34" charset="0"/>
                <a:cs typeface="Franklin Gothic Medium"/>
              </a:rPr>
              <a:t>, </a:t>
            </a:r>
            <a:r>
              <a:rPr lang="en-US" sz="3200" dirty="0">
                <a:solidFill>
                  <a:prstClr val="black"/>
                </a:solidFill>
                <a:latin typeface="Garamond" panose="02020404030301010803" pitchFamily="18" charset="0"/>
                <a:cs typeface="Franklin Gothic Medium"/>
              </a:rPr>
              <a:t>4.09</a:t>
            </a:r>
            <a:r>
              <a:rPr lang="en-US" sz="3200" dirty="0">
                <a:solidFill>
                  <a:prstClr val="black"/>
                </a:solidFill>
                <a:latin typeface="Franklin Gothic Medium" panose="020B0603020102020204" pitchFamily="34" charset="0"/>
                <a:cs typeface="Franklin Gothic Medium"/>
              </a:rPr>
              <a:t>, </a:t>
            </a:r>
            <a:r>
              <a:rPr lang="en-US" sz="3200" dirty="0">
                <a:solidFill>
                  <a:prstClr val="black"/>
                </a:solidFill>
                <a:latin typeface="Garamond" panose="02020404030301010803" pitchFamily="18" charset="0"/>
                <a:cs typeface="Franklin Gothic Medium"/>
              </a:rPr>
              <a:t>3.11</a:t>
            </a:r>
            <a:r>
              <a:rPr lang="en-US" sz="3200" dirty="0">
                <a:solidFill>
                  <a:prstClr val="black"/>
                </a:solidFill>
                <a:latin typeface="Franklin Gothic Medium" panose="020B0603020102020204" pitchFamily="34" charset="0"/>
                <a:cs typeface="Franklin Gothic Medium"/>
              </a:rPr>
              <a:t>. What is </a:t>
            </a:r>
            <a:r>
              <a:rPr lang="en-US" sz="3200" dirty="0">
                <a:solidFill>
                  <a:prstClr val="black"/>
                </a:solidFill>
                <a:latin typeface="Symbol" pitchFamily="2" charset="2"/>
                <a:cs typeface="Franklin Gothic Medium"/>
              </a:rPr>
              <a:t>Q</a:t>
            </a:r>
            <a:r>
              <a:rPr lang="en-US" sz="3200" dirty="0">
                <a:solidFill>
                  <a:prstClr val="black"/>
                </a:solidFill>
                <a:latin typeface="Franklin Gothic Medium" panose="020B0603020102020204" pitchFamily="34" charset="0"/>
                <a:cs typeface="Franklin Gothic Medium"/>
              </a:rPr>
              <a:t>?</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5C472771-D7AF-BD4E-B536-806F41BE6AB9}"/>
                  </a:ext>
                </a:extLst>
              </p14:cNvPr>
              <p14:cNvContentPartPr/>
              <p14:nvPr/>
            </p14:nvContentPartPr>
            <p14:xfrm>
              <a:off x="579600" y="1562400"/>
              <a:ext cx="8062920" cy="1368000"/>
            </p14:xfrm>
          </p:contentPart>
        </mc:Choice>
        <mc:Fallback xmlns="">
          <p:pic>
            <p:nvPicPr>
              <p:cNvPr id="3" name="Ink 2">
                <a:extLst>
                  <a:ext uri="{FF2B5EF4-FFF2-40B4-BE49-F238E27FC236}">
                    <a16:creationId xmlns:a16="http://schemas.microsoft.com/office/drawing/2014/main" id="{5C472771-D7AF-BD4E-B536-806F41BE6AB9}"/>
                  </a:ext>
                </a:extLst>
              </p:cNvPr>
              <p:cNvPicPr/>
              <p:nvPr/>
            </p:nvPicPr>
            <p:blipFill>
              <a:blip r:embed="rId3"/>
              <a:stretch>
                <a:fillRect/>
              </a:stretch>
            </p:blipFill>
            <p:spPr>
              <a:xfrm>
                <a:off x="563760" y="1546200"/>
                <a:ext cx="8095320" cy="1400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8D53CA0-BBEF-D140-B688-F09654B95A9C}"/>
                  </a:ext>
                </a:extLst>
              </p14:cNvPr>
              <p14:cNvContentPartPr/>
              <p14:nvPr/>
            </p14:nvContentPartPr>
            <p14:xfrm>
              <a:off x="3503160" y="2849400"/>
              <a:ext cx="5435640" cy="1527480"/>
            </p14:xfrm>
          </p:contentPart>
        </mc:Choice>
        <mc:Fallback xmlns="">
          <p:pic>
            <p:nvPicPr>
              <p:cNvPr id="4" name="Ink 3">
                <a:extLst>
                  <a:ext uri="{FF2B5EF4-FFF2-40B4-BE49-F238E27FC236}">
                    <a16:creationId xmlns:a16="http://schemas.microsoft.com/office/drawing/2014/main" id="{88D53CA0-BBEF-D140-B688-F09654B95A9C}"/>
                  </a:ext>
                </a:extLst>
              </p:cNvPr>
              <p:cNvPicPr/>
              <p:nvPr/>
            </p:nvPicPr>
            <p:blipFill>
              <a:blip r:embed="rId5"/>
              <a:stretch>
                <a:fillRect/>
              </a:stretch>
            </p:blipFill>
            <p:spPr>
              <a:xfrm>
                <a:off x="3486960" y="2833200"/>
                <a:ext cx="5468040" cy="1559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442E01E4-6431-D644-8328-075EB81A57A7}"/>
                  </a:ext>
                </a:extLst>
              </p14:cNvPr>
              <p14:cNvContentPartPr/>
              <p14:nvPr/>
            </p14:nvContentPartPr>
            <p14:xfrm>
              <a:off x="3988800" y="3531960"/>
              <a:ext cx="2881800" cy="933480"/>
            </p14:xfrm>
          </p:contentPart>
        </mc:Choice>
        <mc:Fallback xmlns="">
          <p:pic>
            <p:nvPicPr>
              <p:cNvPr id="5" name="Ink 4">
                <a:extLst>
                  <a:ext uri="{FF2B5EF4-FFF2-40B4-BE49-F238E27FC236}">
                    <a16:creationId xmlns:a16="http://schemas.microsoft.com/office/drawing/2014/main" id="{442E01E4-6431-D644-8328-075EB81A57A7}"/>
                  </a:ext>
                </a:extLst>
              </p:cNvPr>
              <p:cNvPicPr/>
              <p:nvPr/>
            </p:nvPicPr>
            <p:blipFill>
              <a:blip r:embed="rId7"/>
              <a:stretch>
                <a:fillRect/>
              </a:stretch>
            </p:blipFill>
            <p:spPr>
              <a:xfrm>
                <a:off x="3972600" y="3515760"/>
                <a:ext cx="2914200" cy="965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D656808D-7AD5-9A4E-B4FE-4C6E154E411F}"/>
                  </a:ext>
                </a:extLst>
              </p14:cNvPr>
              <p14:cNvContentPartPr/>
              <p14:nvPr/>
            </p14:nvContentPartPr>
            <p14:xfrm>
              <a:off x="464760" y="4050000"/>
              <a:ext cx="8332560" cy="2560680"/>
            </p14:xfrm>
          </p:contentPart>
        </mc:Choice>
        <mc:Fallback xmlns="">
          <p:pic>
            <p:nvPicPr>
              <p:cNvPr id="6" name="Ink 5">
                <a:extLst>
                  <a:ext uri="{FF2B5EF4-FFF2-40B4-BE49-F238E27FC236}">
                    <a16:creationId xmlns:a16="http://schemas.microsoft.com/office/drawing/2014/main" id="{D656808D-7AD5-9A4E-B4FE-4C6E154E411F}"/>
                  </a:ext>
                </a:extLst>
              </p:cNvPr>
              <p:cNvPicPr/>
              <p:nvPr/>
            </p:nvPicPr>
            <p:blipFill>
              <a:blip r:embed="rId9"/>
              <a:stretch>
                <a:fillRect/>
              </a:stretch>
            </p:blipFill>
            <p:spPr>
              <a:xfrm>
                <a:off x="448560" y="4033800"/>
                <a:ext cx="8364600" cy="2598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DFFEE8E8-ADC7-C642-BF8D-75CE80C7A9C1}"/>
                  </a:ext>
                </a:extLst>
              </p14:cNvPr>
              <p14:cNvContentPartPr/>
              <p14:nvPr/>
            </p14:nvContentPartPr>
            <p14:xfrm>
              <a:off x="575640" y="5699160"/>
              <a:ext cx="5431680" cy="402840"/>
            </p14:xfrm>
          </p:contentPart>
        </mc:Choice>
        <mc:Fallback xmlns="">
          <p:pic>
            <p:nvPicPr>
              <p:cNvPr id="7" name="Ink 6">
                <a:extLst>
                  <a:ext uri="{FF2B5EF4-FFF2-40B4-BE49-F238E27FC236}">
                    <a16:creationId xmlns:a16="http://schemas.microsoft.com/office/drawing/2014/main" id="{DFFEE8E8-ADC7-C642-BF8D-75CE80C7A9C1}"/>
                  </a:ext>
                </a:extLst>
              </p:cNvPr>
              <p:cNvPicPr/>
              <p:nvPr/>
            </p:nvPicPr>
            <p:blipFill>
              <a:blip r:embed="rId11"/>
              <a:stretch>
                <a:fillRect/>
              </a:stretch>
            </p:blipFill>
            <p:spPr>
              <a:xfrm>
                <a:off x="559440" y="5682960"/>
                <a:ext cx="5464080" cy="435240"/>
              </a:xfrm>
              <a:prstGeom prst="rect">
                <a:avLst/>
              </a:prstGeom>
            </p:spPr>
          </p:pic>
        </mc:Fallback>
      </mc:AlternateContent>
    </p:spTree>
    <p:extLst>
      <p:ext uri="{BB962C8B-B14F-4D97-AF65-F5344CB8AC3E}">
        <p14:creationId xmlns:p14="http://schemas.microsoft.com/office/powerpoint/2010/main" val="2861798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C32F1-F9B2-DD4E-86AD-C443E2B5B89F}"/>
              </a:ext>
            </a:extLst>
          </p:cNvPr>
          <p:cNvSpPr>
            <a:spLocks noGrp="1"/>
          </p:cNvSpPr>
          <p:nvPr>
            <p:ph type="title"/>
          </p:nvPr>
        </p:nvSpPr>
        <p:spPr/>
        <p:txBody>
          <a:bodyPr/>
          <a:lstStyle/>
          <a:p>
            <a:r>
              <a:rPr lang="en-US" dirty="0"/>
              <a:t>Inference for </a:t>
            </a:r>
            <a:r>
              <a:rPr lang="en-US" dirty="0" err="1"/>
              <a:t>Normals</a:t>
            </a:r>
            <a:endParaRPr lang="en-US" dirty="0"/>
          </a:p>
        </p:txBody>
      </p:sp>
      <p:sp>
        <p:nvSpPr>
          <p:cNvPr id="3" name="Rectangle 2">
            <a:extLst>
              <a:ext uri="{FF2B5EF4-FFF2-40B4-BE49-F238E27FC236}">
                <a16:creationId xmlns:a16="http://schemas.microsoft.com/office/drawing/2014/main" id="{D8DE5AF4-474E-9A4D-B460-045444CDC8B9}"/>
              </a:ext>
            </a:extLst>
          </p:cNvPr>
          <p:cNvSpPr/>
          <p:nvPr/>
        </p:nvSpPr>
        <p:spPr>
          <a:xfrm>
            <a:off x="457200" y="1331452"/>
            <a:ext cx="7071167" cy="584775"/>
          </a:xfrm>
          <a:prstGeom prst="rect">
            <a:avLst/>
          </a:prstGeom>
        </p:spPr>
        <p:txBody>
          <a:bodyPr wrap="none">
            <a:spAutoFit/>
          </a:bodyPr>
          <a:lstStyle/>
          <a:p>
            <a:pPr lvl="0"/>
            <a:r>
              <a:rPr lang="en-US" sz="3200" i="1" dirty="0">
                <a:solidFill>
                  <a:prstClr val="black"/>
                </a:solidFill>
                <a:latin typeface="Garamond" panose="02020404030301010803" pitchFamily="18" charset="0"/>
                <a:cs typeface="Franklin Gothic Medium"/>
              </a:rPr>
              <a:t>X</a:t>
            </a:r>
            <a:r>
              <a:rPr lang="en-US" sz="3200" i="1" baseline="-25000" dirty="0">
                <a:solidFill>
                  <a:prstClr val="black"/>
                </a:solidFill>
                <a:latin typeface="Garamond" panose="02020404030301010803" pitchFamily="18" charset="0"/>
                <a:cs typeface="Franklin Gothic Medium"/>
              </a:rPr>
              <a:t>i</a:t>
            </a:r>
            <a:r>
              <a:rPr lang="en-US" sz="3200" dirty="0">
                <a:solidFill>
                  <a:prstClr val="black"/>
                </a:solidFill>
                <a:latin typeface="Garamond" panose="02020404030301010803" pitchFamily="18" charset="0"/>
                <a:cs typeface="Franklin Gothic Medium"/>
              </a:rPr>
              <a:t> = Normal(</a:t>
            </a:r>
            <a:r>
              <a:rPr lang="en-US" sz="3200" dirty="0">
                <a:solidFill>
                  <a:prstClr val="black"/>
                </a:solidFill>
                <a:latin typeface="Symbol" pitchFamily="2" charset="2"/>
                <a:cs typeface="Franklin Gothic Medium"/>
              </a:rPr>
              <a:t>Q</a:t>
            </a:r>
            <a:r>
              <a:rPr lang="en-US" sz="3200" dirty="0">
                <a:solidFill>
                  <a:prstClr val="black"/>
                </a:solidFill>
                <a:latin typeface="Garamond" panose="02020404030301010803" pitchFamily="18" charset="0"/>
                <a:cs typeface="Franklin Gothic Medium"/>
              </a:rPr>
              <a:t>, </a:t>
            </a:r>
            <a:r>
              <a:rPr lang="en-US" sz="3200" dirty="0" err="1">
                <a:solidFill>
                  <a:prstClr val="black"/>
                </a:solidFill>
                <a:latin typeface="Symbol" pitchFamily="2" charset="2"/>
                <a:cs typeface="Franklin Gothic Medium"/>
              </a:rPr>
              <a:t>s</a:t>
            </a:r>
            <a:r>
              <a:rPr lang="en-US" sz="3200" i="1" baseline="-25000" dirty="0" err="1">
                <a:solidFill>
                  <a:prstClr val="black"/>
                </a:solidFill>
                <a:latin typeface="Garamond" panose="02020404030301010803" pitchFamily="18" charset="0"/>
                <a:cs typeface="Franklin Gothic Medium"/>
              </a:rPr>
              <a:t>i</a:t>
            </a:r>
            <a:r>
              <a:rPr lang="en-US" sz="3200" dirty="0">
                <a:solidFill>
                  <a:prstClr val="black"/>
                </a:solidFill>
                <a:latin typeface="Garamond" panose="02020404030301010803" pitchFamily="18" charset="0"/>
                <a:cs typeface="Franklin Gothic Medium"/>
              </a:rPr>
              <a:t>) </a:t>
            </a:r>
            <a:r>
              <a:rPr lang="en-US" sz="3200" dirty="0">
                <a:solidFill>
                  <a:prstClr val="black"/>
                </a:solidFill>
                <a:latin typeface="Franklin Gothic Medium" panose="020B0603020102020204" pitchFamily="34" charset="0"/>
                <a:cs typeface="Franklin Gothic Medium"/>
              </a:rPr>
              <a:t>independent given </a:t>
            </a:r>
            <a:r>
              <a:rPr lang="en-US" sz="3200" dirty="0">
                <a:solidFill>
                  <a:prstClr val="black"/>
                </a:solidFill>
                <a:latin typeface="Symbol" pitchFamily="2" charset="2"/>
                <a:cs typeface="Franklin Gothic Medium"/>
              </a:rPr>
              <a:t>Q</a:t>
            </a:r>
            <a:endParaRPr lang="en-US" sz="3200" dirty="0">
              <a:solidFill>
                <a:prstClr val="black"/>
              </a:solidFill>
              <a:latin typeface="Franklin Gothic Medium" panose="020B0603020102020204" pitchFamily="34" charset="0"/>
              <a:cs typeface="Franklin Gothic Medium"/>
            </a:endParaRPr>
          </a:p>
        </p:txBody>
      </p:sp>
      <p:sp>
        <p:nvSpPr>
          <p:cNvPr id="4" name="Rectangle 3">
            <a:extLst>
              <a:ext uri="{FF2B5EF4-FFF2-40B4-BE49-F238E27FC236}">
                <a16:creationId xmlns:a16="http://schemas.microsoft.com/office/drawing/2014/main" id="{8EB7F26E-7245-5C4B-BE45-3DC2EDCF92E8}"/>
              </a:ext>
            </a:extLst>
          </p:cNvPr>
          <p:cNvSpPr/>
          <p:nvPr/>
        </p:nvSpPr>
        <p:spPr>
          <a:xfrm>
            <a:off x="457199" y="2225459"/>
            <a:ext cx="3348994" cy="584775"/>
          </a:xfrm>
          <a:prstGeom prst="rect">
            <a:avLst/>
          </a:prstGeom>
        </p:spPr>
        <p:txBody>
          <a:bodyPr wrap="none">
            <a:spAutoFit/>
          </a:bodyPr>
          <a:lstStyle/>
          <a:p>
            <a:pPr lvl="0"/>
            <a:r>
              <a:rPr lang="en-US" sz="3200" dirty="0">
                <a:solidFill>
                  <a:prstClr val="black"/>
                </a:solidFill>
                <a:latin typeface="Symbol" pitchFamily="2" charset="2"/>
                <a:cs typeface="Franklin Gothic Medium"/>
              </a:rPr>
              <a:t>Q</a:t>
            </a:r>
            <a:r>
              <a:rPr lang="en-US" sz="3200" i="1" dirty="0">
                <a:solidFill>
                  <a:prstClr val="black"/>
                </a:solidFill>
                <a:latin typeface="Garamond" panose="02020404030301010803" pitchFamily="18" charset="0"/>
                <a:cs typeface="Franklin Gothic Medium"/>
              </a:rPr>
              <a:t> </a:t>
            </a:r>
            <a:r>
              <a:rPr lang="en-US" sz="3200" dirty="0">
                <a:solidFill>
                  <a:prstClr val="black"/>
                </a:solidFill>
                <a:latin typeface="Franklin Gothic Medium" panose="020B0603020102020204" pitchFamily="34" charset="0"/>
                <a:cs typeface="Franklin Gothic Medium"/>
              </a:rPr>
              <a:t>is</a:t>
            </a:r>
            <a:r>
              <a:rPr lang="en-US" sz="3200" i="1" dirty="0">
                <a:solidFill>
                  <a:prstClr val="black"/>
                </a:solidFill>
                <a:latin typeface="Garamond" panose="02020404030301010803" pitchFamily="18" charset="0"/>
                <a:cs typeface="Franklin Gothic Medium"/>
              </a:rPr>
              <a:t> </a:t>
            </a:r>
            <a:r>
              <a:rPr lang="en-US" sz="3200" dirty="0">
                <a:solidFill>
                  <a:prstClr val="black"/>
                </a:solidFill>
                <a:latin typeface="Garamond" panose="02020404030301010803" pitchFamily="18" charset="0"/>
                <a:cs typeface="Franklin Gothic Medium"/>
              </a:rPr>
              <a:t>Normal(</a:t>
            </a:r>
            <a:r>
              <a:rPr lang="en-US" sz="3200" i="1" dirty="0">
                <a:solidFill>
                  <a:prstClr val="black"/>
                </a:solidFill>
                <a:latin typeface="Garamond" panose="02020404030301010803" pitchFamily="18" charset="0"/>
                <a:cs typeface="Franklin Gothic Medium"/>
              </a:rPr>
              <a:t>x</a:t>
            </a:r>
            <a:r>
              <a:rPr lang="en-US" sz="3200" baseline="-25000" dirty="0">
                <a:solidFill>
                  <a:prstClr val="black"/>
                </a:solidFill>
                <a:latin typeface="Garamond" panose="02020404030301010803" pitchFamily="18" charset="0"/>
                <a:cs typeface="Franklin Gothic Medium"/>
              </a:rPr>
              <a:t>0</a:t>
            </a:r>
            <a:r>
              <a:rPr lang="en-US" sz="3200" dirty="0">
                <a:solidFill>
                  <a:prstClr val="black"/>
                </a:solidFill>
                <a:latin typeface="Garamond" panose="02020404030301010803" pitchFamily="18" charset="0"/>
                <a:cs typeface="Franklin Gothic Medium"/>
              </a:rPr>
              <a:t>, </a:t>
            </a:r>
            <a:r>
              <a:rPr lang="en-US" sz="3200" dirty="0">
                <a:solidFill>
                  <a:prstClr val="black"/>
                </a:solidFill>
                <a:latin typeface="Symbol" pitchFamily="2" charset="2"/>
                <a:cs typeface="Franklin Gothic Medium"/>
              </a:rPr>
              <a:t>s</a:t>
            </a:r>
            <a:r>
              <a:rPr lang="en-US" sz="3200" baseline="-25000" dirty="0">
                <a:solidFill>
                  <a:prstClr val="black"/>
                </a:solidFill>
                <a:latin typeface="Garamond" panose="02020404030301010803" pitchFamily="18" charset="0"/>
                <a:cs typeface="Franklin Gothic Medium"/>
              </a:rPr>
              <a:t>0</a:t>
            </a:r>
            <a:r>
              <a:rPr lang="en-US" sz="3200" dirty="0">
                <a:solidFill>
                  <a:prstClr val="black"/>
                </a:solidFill>
                <a:latin typeface="Garamond" panose="02020404030301010803" pitchFamily="18" charset="0"/>
                <a:cs typeface="Franklin Gothic Medium"/>
              </a:rPr>
              <a:t>)</a:t>
            </a:r>
          </a:p>
        </p:txBody>
      </p:sp>
      <p:sp>
        <p:nvSpPr>
          <p:cNvPr id="5" name="Rectangle 4">
            <a:extLst>
              <a:ext uri="{FF2B5EF4-FFF2-40B4-BE49-F238E27FC236}">
                <a16:creationId xmlns:a16="http://schemas.microsoft.com/office/drawing/2014/main" id="{0A5346AC-99A8-1A4F-848F-A7A6A0B96BD0}"/>
              </a:ext>
            </a:extLst>
          </p:cNvPr>
          <p:cNvSpPr/>
          <p:nvPr/>
        </p:nvSpPr>
        <p:spPr>
          <a:xfrm>
            <a:off x="457199" y="3068280"/>
            <a:ext cx="8208529" cy="584775"/>
          </a:xfrm>
          <a:prstGeom prst="rect">
            <a:avLst/>
          </a:prstGeom>
        </p:spPr>
        <p:txBody>
          <a:bodyPr wrap="none">
            <a:spAutoFit/>
          </a:bodyPr>
          <a:lstStyle/>
          <a:p>
            <a:pPr lvl="0"/>
            <a:r>
              <a:rPr lang="en-US" sz="3200" dirty="0">
                <a:solidFill>
                  <a:prstClr val="black"/>
                </a:solidFill>
                <a:latin typeface="Garamond" panose="02020404030301010803" pitchFamily="18" charset="0"/>
                <a:cs typeface="Franklin Gothic Medium"/>
              </a:rPr>
              <a:t>(</a:t>
            </a:r>
            <a:r>
              <a:rPr lang="en-US" sz="3200" dirty="0">
                <a:solidFill>
                  <a:prstClr val="black"/>
                </a:solidFill>
                <a:latin typeface="Symbol" pitchFamily="2" charset="2"/>
                <a:cs typeface="Franklin Gothic Medium"/>
              </a:rPr>
              <a:t>Q</a:t>
            </a:r>
            <a:r>
              <a:rPr lang="en-US" sz="3200" i="1" dirty="0">
                <a:solidFill>
                  <a:prstClr val="black"/>
                </a:solidFill>
                <a:latin typeface="Garamond" panose="02020404030301010803" pitchFamily="18" charset="0"/>
                <a:cs typeface="Franklin Gothic Medium"/>
              </a:rPr>
              <a:t> | X</a:t>
            </a:r>
            <a:r>
              <a:rPr lang="en-US" sz="3200" baseline="-25000" dirty="0">
                <a:solidFill>
                  <a:prstClr val="black"/>
                </a:solidFill>
                <a:latin typeface="Garamond" panose="02020404030301010803" pitchFamily="18" charset="0"/>
                <a:cs typeface="Franklin Gothic Medium"/>
              </a:rPr>
              <a:t>1</a:t>
            </a:r>
            <a:r>
              <a:rPr lang="en-US" sz="3200" dirty="0">
                <a:solidFill>
                  <a:prstClr val="black"/>
                </a:solidFill>
                <a:latin typeface="Garamond" panose="02020404030301010803" pitchFamily="18" charset="0"/>
                <a:cs typeface="Franklin Gothic Medium"/>
              </a:rPr>
              <a:t> = </a:t>
            </a:r>
            <a:r>
              <a:rPr lang="en-US" sz="3200" i="1" dirty="0">
                <a:solidFill>
                  <a:prstClr val="black"/>
                </a:solidFill>
                <a:latin typeface="Garamond" panose="02020404030301010803" pitchFamily="18" charset="0"/>
                <a:cs typeface="Franklin Gothic Medium"/>
              </a:rPr>
              <a:t>x</a:t>
            </a:r>
            <a:r>
              <a:rPr lang="en-US" sz="3200" baseline="-25000" dirty="0">
                <a:solidFill>
                  <a:prstClr val="black"/>
                </a:solidFill>
                <a:latin typeface="Garamond" panose="02020404030301010803" pitchFamily="18" charset="0"/>
                <a:cs typeface="Franklin Gothic Medium"/>
              </a:rPr>
              <a:t>1</a:t>
            </a:r>
            <a:r>
              <a:rPr lang="en-US" sz="3200" i="1" dirty="0">
                <a:solidFill>
                  <a:prstClr val="black"/>
                </a:solidFill>
                <a:latin typeface="Garamond" panose="02020404030301010803" pitchFamily="18" charset="0"/>
                <a:cs typeface="Franklin Gothic Medium"/>
              </a:rPr>
              <a:t>, …, </a:t>
            </a:r>
            <a:r>
              <a:rPr lang="en-US" sz="3200" i="1" dirty="0" err="1">
                <a:solidFill>
                  <a:prstClr val="black"/>
                </a:solidFill>
                <a:latin typeface="Garamond" panose="02020404030301010803" pitchFamily="18" charset="0"/>
                <a:cs typeface="Franklin Gothic Medium"/>
              </a:rPr>
              <a:t>X</a:t>
            </a:r>
            <a:r>
              <a:rPr lang="en-US" sz="3200" i="1" baseline="-25000" dirty="0" err="1">
                <a:solidFill>
                  <a:prstClr val="black"/>
                </a:solidFill>
                <a:latin typeface="Garamond" panose="02020404030301010803" pitchFamily="18" charset="0"/>
                <a:cs typeface="Franklin Gothic Medium"/>
              </a:rPr>
              <a:t>n</a:t>
            </a:r>
            <a:r>
              <a:rPr lang="en-US" sz="3200" i="1" dirty="0">
                <a:solidFill>
                  <a:prstClr val="black"/>
                </a:solidFill>
                <a:latin typeface="Garamond" panose="02020404030301010803" pitchFamily="18" charset="0"/>
                <a:cs typeface="Franklin Gothic Medium"/>
              </a:rPr>
              <a:t> = </a:t>
            </a:r>
            <a:r>
              <a:rPr lang="en-US" sz="3200" i="1" dirty="0" err="1">
                <a:solidFill>
                  <a:prstClr val="black"/>
                </a:solidFill>
                <a:latin typeface="Garamond" panose="02020404030301010803" pitchFamily="18" charset="0"/>
                <a:cs typeface="Franklin Gothic Medium"/>
              </a:rPr>
              <a:t>x</a:t>
            </a:r>
            <a:r>
              <a:rPr lang="en-US" sz="3200" i="1" baseline="-25000" dirty="0" err="1">
                <a:solidFill>
                  <a:prstClr val="black"/>
                </a:solidFill>
                <a:latin typeface="Garamond" panose="02020404030301010803" pitchFamily="18" charset="0"/>
                <a:cs typeface="Franklin Gothic Medium"/>
              </a:rPr>
              <a:t>n</a:t>
            </a:r>
            <a:r>
              <a:rPr lang="en-US" sz="3200" dirty="0">
                <a:solidFill>
                  <a:prstClr val="black"/>
                </a:solidFill>
                <a:latin typeface="Garamond" panose="02020404030301010803" pitchFamily="18" charset="0"/>
                <a:cs typeface="Franklin Gothic Medium"/>
              </a:rPr>
              <a:t>) </a:t>
            </a:r>
            <a:r>
              <a:rPr lang="en-US" sz="3200" dirty="0">
                <a:solidFill>
                  <a:prstClr val="black"/>
                </a:solidFill>
                <a:latin typeface="Franklin Gothic Medium" panose="020B0603020102020204" pitchFamily="34" charset="0"/>
                <a:cs typeface="Franklin Gothic Medium"/>
              </a:rPr>
              <a:t>is </a:t>
            </a:r>
            <a:r>
              <a:rPr lang="en-US" sz="3200" dirty="0">
                <a:solidFill>
                  <a:prstClr val="black"/>
                </a:solidFill>
                <a:latin typeface="Garamond" panose="02020404030301010803" pitchFamily="18" charset="0"/>
                <a:cs typeface="Franklin Gothic Medium"/>
              </a:rPr>
              <a:t>Normal(</a:t>
            </a:r>
            <a:r>
              <a:rPr lang="en-US" sz="3200" i="1" dirty="0">
                <a:solidFill>
                  <a:prstClr val="black"/>
                </a:solidFill>
                <a:latin typeface="Garamond" panose="02020404030301010803" pitchFamily="18" charset="0"/>
                <a:cs typeface="Franklin Gothic Medium"/>
              </a:rPr>
              <a:t>x</a:t>
            </a:r>
            <a:r>
              <a:rPr lang="en-US" sz="3200" dirty="0">
                <a:solidFill>
                  <a:prstClr val="black"/>
                </a:solidFill>
                <a:latin typeface="Garamond" panose="02020404030301010803" pitchFamily="18" charset="0"/>
                <a:cs typeface="Franklin Gothic Medium"/>
              </a:rPr>
              <a:t>, </a:t>
            </a:r>
            <a:r>
              <a:rPr lang="en-US" sz="3200" dirty="0">
                <a:solidFill>
                  <a:prstClr val="black"/>
                </a:solidFill>
                <a:latin typeface="Symbol" pitchFamily="2" charset="2"/>
                <a:cs typeface="Franklin Gothic Medium"/>
              </a:rPr>
              <a:t>s</a:t>
            </a:r>
            <a:r>
              <a:rPr lang="en-US" sz="3200" dirty="0">
                <a:solidFill>
                  <a:prstClr val="black"/>
                </a:solidFill>
                <a:latin typeface="Garamond" panose="02020404030301010803" pitchFamily="18" charset="0"/>
                <a:cs typeface="Franklin Gothic Medium"/>
              </a:rPr>
              <a:t>)</a:t>
            </a:r>
            <a:r>
              <a:rPr lang="en-US" sz="3200" dirty="0">
                <a:solidFill>
                  <a:prstClr val="black"/>
                </a:solidFill>
                <a:latin typeface="Franklin Gothic Medium" panose="020B0603020102020204" pitchFamily="34" charset="0"/>
                <a:cs typeface="Franklin Gothic Medium"/>
              </a:rPr>
              <a:t> where</a:t>
            </a:r>
          </a:p>
        </p:txBody>
      </p:sp>
      <p:sp>
        <p:nvSpPr>
          <p:cNvPr id="6" name="Rectangle 5">
            <a:extLst>
              <a:ext uri="{FF2B5EF4-FFF2-40B4-BE49-F238E27FC236}">
                <a16:creationId xmlns:a16="http://schemas.microsoft.com/office/drawing/2014/main" id="{AEB51875-5BAE-DC48-9153-09FB9297FE6C}"/>
              </a:ext>
            </a:extLst>
          </p:cNvPr>
          <p:cNvSpPr/>
          <p:nvPr/>
        </p:nvSpPr>
        <p:spPr>
          <a:xfrm>
            <a:off x="2192656" y="3913519"/>
            <a:ext cx="4618572" cy="584775"/>
          </a:xfrm>
          <a:prstGeom prst="rect">
            <a:avLst/>
          </a:prstGeom>
        </p:spPr>
        <p:txBody>
          <a:bodyPr wrap="none">
            <a:spAutoFit/>
          </a:bodyPr>
          <a:lstStyle/>
          <a:p>
            <a:pPr lvl="0"/>
            <a:r>
              <a:rPr lang="en-US" sz="3200" dirty="0">
                <a:solidFill>
                  <a:prstClr val="black"/>
                </a:solidFill>
                <a:latin typeface="Garamond" panose="02020404030301010803" pitchFamily="18" charset="0"/>
                <a:cs typeface="Franklin Gothic Medium"/>
              </a:rPr>
              <a:t>1/</a:t>
            </a:r>
            <a:r>
              <a:rPr lang="en-US" sz="3200" dirty="0">
                <a:solidFill>
                  <a:prstClr val="black"/>
                </a:solidFill>
                <a:latin typeface="Symbol" pitchFamily="2" charset="2"/>
                <a:cs typeface="Franklin Gothic Medium"/>
              </a:rPr>
              <a:t>s</a:t>
            </a:r>
            <a:r>
              <a:rPr lang="en-US" sz="3200" baseline="30000" dirty="0">
                <a:solidFill>
                  <a:prstClr val="black"/>
                </a:solidFill>
                <a:latin typeface="Garamond" panose="02020404030301010803" pitchFamily="18" charset="0"/>
                <a:cs typeface="Franklin Gothic Medium"/>
              </a:rPr>
              <a:t>2</a:t>
            </a:r>
            <a:r>
              <a:rPr lang="en-US" sz="3200" dirty="0">
                <a:solidFill>
                  <a:prstClr val="black"/>
                </a:solidFill>
                <a:latin typeface="Garamond" panose="02020404030301010803" pitchFamily="18" charset="0"/>
                <a:cs typeface="Franklin Gothic Medium"/>
              </a:rPr>
              <a:t> = 1/</a:t>
            </a:r>
            <a:r>
              <a:rPr lang="en-US" sz="3200" dirty="0">
                <a:solidFill>
                  <a:prstClr val="black"/>
                </a:solidFill>
                <a:latin typeface="Symbol" pitchFamily="2" charset="2"/>
                <a:cs typeface="Franklin Gothic Medium"/>
              </a:rPr>
              <a:t>s</a:t>
            </a:r>
            <a:r>
              <a:rPr lang="en-US" sz="3200" baseline="-25000" dirty="0">
                <a:solidFill>
                  <a:prstClr val="black"/>
                </a:solidFill>
                <a:latin typeface="Garamond" panose="02020404030301010803" pitchFamily="18" charset="0"/>
                <a:cs typeface="Franklin Gothic Medium"/>
              </a:rPr>
              <a:t>0</a:t>
            </a:r>
            <a:r>
              <a:rPr lang="en-US" sz="3200" baseline="30000" dirty="0">
                <a:solidFill>
                  <a:prstClr val="black"/>
                </a:solidFill>
                <a:latin typeface="Garamond" panose="02020404030301010803" pitchFamily="18" charset="0"/>
                <a:cs typeface="Franklin Gothic Medium"/>
              </a:rPr>
              <a:t>2</a:t>
            </a:r>
            <a:r>
              <a:rPr lang="en-US" sz="3200" dirty="0">
                <a:solidFill>
                  <a:prstClr val="black"/>
                </a:solidFill>
                <a:latin typeface="Garamond" panose="02020404030301010803" pitchFamily="18" charset="0"/>
                <a:cs typeface="Franklin Gothic Medium"/>
              </a:rPr>
              <a:t> + … + 1/</a:t>
            </a:r>
            <a:r>
              <a:rPr lang="en-US" sz="3200" dirty="0">
                <a:solidFill>
                  <a:prstClr val="black"/>
                </a:solidFill>
                <a:latin typeface="Symbol" pitchFamily="2" charset="2"/>
                <a:cs typeface="Franklin Gothic Medium"/>
              </a:rPr>
              <a:t>s</a:t>
            </a:r>
            <a:r>
              <a:rPr lang="en-US" sz="3200" i="1" baseline="-25000" dirty="0">
                <a:solidFill>
                  <a:prstClr val="black"/>
                </a:solidFill>
                <a:latin typeface="Garamond" panose="02020404030301010803" pitchFamily="18" charset="0"/>
                <a:cs typeface="Franklin Gothic Medium"/>
              </a:rPr>
              <a:t>n</a:t>
            </a:r>
            <a:r>
              <a:rPr lang="en-US" sz="3200" baseline="30000" dirty="0">
                <a:solidFill>
                  <a:prstClr val="black"/>
                </a:solidFill>
                <a:latin typeface="Garamond" panose="02020404030301010803" pitchFamily="18" charset="0"/>
                <a:cs typeface="Franklin Gothic Medium"/>
              </a:rPr>
              <a:t>2</a:t>
            </a:r>
            <a:endParaRPr lang="en-US" sz="3200" dirty="0">
              <a:solidFill>
                <a:prstClr val="black"/>
              </a:solidFill>
              <a:latin typeface="Garamond" panose="02020404030301010803" pitchFamily="18" charset="0"/>
              <a:cs typeface="Franklin Gothic Medium"/>
            </a:endParaRPr>
          </a:p>
        </p:txBody>
      </p:sp>
      <p:sp>
        <p:nvSpPr>
          <p:cNvPr id="12" name="Rectangle 11">
            <a:extLst>
              <a:ext uri="{FF2B5EF4-FFF2-40B4-BE49-F238E27FC236}">
                <a16:creationId xmlns:a16="http://schemas.microsoft.com/office/drawing/2014/main" id="{76B280AC-7A39-C74B-838B-B0176ACBC342}"/>
              </a:ext>
            </a:extLst>
          </p:cNvPr>
          <p:cNvSpPr/>
          <p:nvPr/>
        </p:nvSpPr>
        <p:spPr>
          <a:xfrm>
            <a:off x="2192656" y="4656078"/>
            <a:ext cx="4982454" cy="584775"/>
          </a:xfrm>
          <a:prstGeom prst="rect">
            <a:avLst/>
          </a:prstGeom>
        </p:spPr>
        <p:txBody>
          <a:bodyPr wrap="none">
            <a:spAutoFit/>
          </a:bodyPr>
          <a:lstStyle/>
          <a:p>
            <a:r>
              <a:rPr lang="en-US" sz="3200" i="1" dirty="0">
                <a:solidFill>
                  <a:prstClr val="black"/>
                </a:solidFill>
                <a:latin typeface="Garamond" panose="02020404030301010803" pitchFamily="18" charset="0"/>
                <a:cs typeface="Franklin Gothic Medium"/>
              </a:rPr>
              <a:t>x</a:t>
            </a:r>
            <a:r>
              <a:rPr lang="en-US" sz="3200" dirty="0">
                <a:solidFill>
                  <a:prstClr val="black"/>
                </a:solidFill>
                <a:latin typeface="Garamond" panose="02020404030301010803" pitchFamily="18" charset="0"/>
                <a:cs typeface="Franklin Gothic Medium"/>
              </a:rPr>
              <a:t>/</a:t>
            </a:r>
            <a:r>
              <a:rPr lang="en-US" sz="3200" dirty="0">
                <a:solidFill>
                  <a:prstClr val="black"/>
                </a:solidFill>
                <a:latin typeface="Symbol" pitchFamily="2" charset="2"/>
                <a:cs typeface="Franklin Gothic Medium"/>
              </a:rPr>
              <a:t>s</a:t>
            </a:r>
            <a:r>
              <a:rPr lang="en-US" sz="3200" baseline="30000" dirty="0">
                <a:solidFill>
                  <a:prstClr val="black"/>
                </a:solidFill>
                <a:latin typeface="Garamond" panose="02020404030301010803" pitchFamily="18" charset="0"/>
                <a:cs typeface="Franklin Gothic Medium"/>
              </a:rPr>
              <a:t>2</a:t>
            </a:r>
            <a:r>
              <a:rPr lang="en-US" sz="3200" dirty="0">
                <a:solidFill>
                  <a:prstClr val="black"/>
                </a:solidFill>
                <a:latin typeface="Garamond" panose="02020404030301010803" pitchFamily="18" charset="0"/>
                <a:cs typeface="Franklin Gothic Medium"/>
              </a:rPr>
              <a:t> = </a:t>
            </a:r>
            <a:r>
              <a:rPr lang="en-US" sz="3200" i="1" dirty="0">
                <a:solidFill>
                  <a:prstClr val="black"/>
                </a:solidFill>
                <a:latin typeface="Garamond" panose="02020404030301010803" pitchFamily="18" charset="0"/>
                <a:cs typeface="Franklin Gothic Medium"/>
              </a:rPr>
              <a:t>x</a:t>
            </a:r>
            <a:r>
              <a:rPr lang="en-US" sz="3200" baseline="-25000" dirty="0">
                <a:solidFill>
                  <a:prstClr val="black"/>
                </a:solidFill>
                <a:latin typeface="Garamond" panose="02020404030301010803" pitchFamily="18" charset="0"/>
                <a:cs typeface="Franklin Gothic Medium"/>
              </a:rPr>
              <a:t>0</a:t>
            </a:r>
            <a:r>
              <a:rPr lang="en-US" sz="3200" dirty="0">
                <a:solidFill>
                  <a:prstClr val="black"/>
                </a:solidFill>
                <a:latin typeface="Garamond" panose="02020404030301010803" pitchFamily="18" charset="0"/>
                <a:cs typeface="Franklin Gothic Medium"/>
              </a:rPr>
              <a:t>/</a:t>
            </a:r>
            <a:r>
              <a:rPr lang="en-US" sz="3200" dirty="0">
                <a:solidFill>
                  <a:prstClr val="black"/>
                </a:solidFill>
                <a:latin typeface="Symbol" pitchFamily="2" charset="2"/>
                <a:cs typeface="Franklin Gothic Medium"/>
              </a:rPr>
              <a:t>s</a:t>
            </a:r>
            <a:r>
              <a:rPr lang="en-US" sz="3200" baseline="-25000" dirty="0">
                <a:solidFill>
                  <a:prstClr val="black"/>
                </a:solidFill>
                <a:latin typeface="Garamond" panose="02020404030301010803" pitchFamily="18" charset="0"/>
                <a:cs typeface="Franklin Gothic Medium"/>
              </a:rPr>
              <a:t>0</a:t>
            </a:r>
            <a:r>
              <a:rPr lang="en-US" sz="3200" baseline="30000" dirty="0">
                <a:solidFill>
                  <a:prstClr val="black"/>
                </a:solidFill>
                <a:latin typeface="Garamond" panose="02020404030301010803" pitchFamily="18" charset="0"/>
                <a:cs typeface="Franklin Gothic Medium"/>
              </a:rPr>
              <a:t>2</a:t>
            </a:r>
            <a:r>
              <a:rPr lang="en-US" sz="3200" dirty="0">
                <a:solidFill>
                  <a:prstClr val="black"/>
                </a:solidFill>
                <a:latin typeface="Garamond" panose="02020404030301010803" pitchFamily="18" charset="0"/>
                <a:cs typeface="Franklin Gothic Medium"/>
              </a:rPr>
              <a:t> + … + </a:t>
            </a:r>
            <a:r>
              <a:rPr lang="en-US" sz="3200" i="1" dirty="0" err="1">
                <a:solidFill>
                  <a:prstClr val="black"/>
                </a:solidFill>
                <a:latin typeface="Garamond" panose="02020404030301010803" pitchFamily="18" charset="0"/>
                <a:cs typeface="Franklin Gothic Medium"/>
              </a:rPr>
              <a:t>x</a:t>
            </a:r>
            <a:r>
              <a:rPr lang="en-US" sz="3200" i="1" baseline="-25000" dirty="0" err="1">
                <a:solidFill>
                  <a:prstClr val="black"/>
                </a:solidFill>
                <a:latin typeface="Garamond" panose="02020404030301010803" pitchFamily="18" charset="0"/>
                <a:cs typeface="Franklin Gothic Medium"/>
              </a:rPr>
              <a:t>n</a:t>
            </a:r>
            <a:r>
              <a:rPr lang="en-US" sz="3200" dirty="0">
                <a:solidFill>
                  <a:prstClr val="black"/>
                </a:solidFill>
                <a:latin typeface="Garamond" panose="02020404030301010803" pitchFamily="18" charset="0"/>
                <a:cs typeface="Franklin Gothic Medium"/>
              </a:rPr>
              <a:t>/</a:t>
            </a:r>
            <a:r>
              <a:rPr lang="en-US" sz="3200" dirty="0">
                <a:solidFill>
                  <a:prstClr val="black"/>
                </a:solidFill>
                <a:latin typeface="Symbol" pitchFamily="2" charset="2"/>
                <a:cs typeface="Franklin Gothic Medium"/>
              </a:rPr>
              <a:t>s</a:t>
            </a:r>
            <a:r>
              <a:rPr lang="en-US" sz="3200" i="1" baseline="-25000" dirty="0">
                <a:solidFill>
                  <a:prstClr val="black"/>
                </a:solidFill>
                <a:latin typeface="Garamond" panose="02020404030301010803" pitchFamily="18" charset="0"/>
                <a:cs typeface="Franklin Gothic Medium"/>
              </a:rPr>
              <a:t>n</a:t>
            </a:r>
            <a:r>
              <a:rPr lang="en-US" sz="3200" baseline="30000" dirty="0">
                <a:solidFill>
                  <a:prstClr val="black"/>
                </a:solidFill>
                <a:latin typeface="Garamond" panose="02020404030301010803" pitchFamily="18" charset="0"/>
                <a:cs typeface="Franklin Gothic Medium"/>
              </a:rPr>
              <a:t>2</a:t>
            </a:r>
            <a:r>
              <a:rPr lang="en-US" sz="3200" dirty="0">
                <a:solidFill>
                  <a:prstClr val="black"/>
                </a:solidFill>
                <a:latin typeface="Garamond" panose="02020404030301010803" pitchFamily="18" charset="0"/>
                <a:cs typeface="Franklin Gothic Medium"/>
              </a:rPr>
              <a:t> </a:t>
            </a:r>
            <a:endParaRPr lang="en-US" dirty="0"/>
          </a:p>
        </p:txBody>
      </p:sp>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E0713FA7-323F-DE49-907D-9B0E60A4854F}"/>
                  </a:ext>
                </a:extLst>
              </p14:cNvPr>
              <p14:cNvContentPartPr/>
              <p14:nvPr/>
            </p14:nvContentPartPr>
            <p14:xfrm>
              <a:off x="683280" y="5607360"/>
              <a:ext cx="5284800" cy="596520"/>
            </p14:xfrm>
          </p:contentPart>
        </mc:Choice>
        <mc:Fallback xmlns="">
          <p:pic>
            <p:nvPicPr>
              <p:cNvPr id="10" name="Ink 9">
                <a:extLst>
                  <a:ext uri="{FF2B5EF4-FFF2-40B4-BE49-F238E27FC236}">
                    <a16:creationId xmlns:a16="http://schemas.microsoft.com/office/drawing/2014/main" id="{E0713FA7-323F-DE49-907D-9B0E60A4854F}"/>
                  </a:ext>
                </a:extLst>
              </p:cNvPr>
              <p:cNvPicPr/>
              <p:nvPr/>
            </p:nvPicPr>
            <p:blipFill>
              <a:blip r:embed="rId3"/>
              <a:stretch>
                <a:fillRect/>
              </a:stretch>
            </p:blipFill>
            <p:spPr>
              <a:xfrm>
                <a:off x="667080" y="5591160"/>
                <a:ext cx="5317200" cy="628920"/>
              </a:xfrm>
              <a:prstGeom prst="rect">
                <a:avLst/>
              </a:prstGeom>
            </p:spPr>
          </p:pic>
        </mc:Fallback>
      </mc:AlternateContent>
    </p:spTree>
    <p:extLst>
      <p:ext uri="{BB962C8B-B14F-4D97-AF65-F5344CB8AC3E}">
        <p14:creationId xmlns:p14="http://schemas.microsoft.com/office/powerpoint/2010/main" val="2703338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23420DD-EE3B-5541-8727-65DC3D96EABF}"/>
              </a:ext>
            </a:extLst>
          </p:cNvPr>
          <p:cNvSpPr/>
          <p:nvPr/>
        </p:nvSpPr>
        <p:spPr>
          <a:xfrm>
            <a:off x="425668" y="358193"/>
            <a:ext cx="8371491" cy="1077218"/>
          </a:xfrm>
          <a:prstGeom prst="rect">
            <a:avLst/>
          </a:prstGeom>
        </p:spPr>
        <p:txBody>
          <a:bodyPr wrap="square">
            <a:spAutoFit/>
          </a:bodyPr>
          <a:lstStyle/>
          <a:p>
            <a:pPr lvl="0"/>
            <a:r>
              <a:rPr lang="en-US" sz="3200" dirty="0">
                <a:solidFill>
                  <a:prstClr val="black"/>
                </a:solidFill>
                <a:latin typeface="Franklin Gothic Medium" panose="020B0603020102020204" pitchFamily="34" charset="0"/>
                <a:cs typeface="Franklin Gothic Medium"/>
              </a:rPr>
              <a:t>A coin of unknown bias flips </a:t>
            </a:r>
            <a:r>
              <a:rPr lang="en-US" sz="3200" dirty="0">
                <a:solidFill>
                  <a:prstClr val="black"/>
                </a:solidFill>
                <a:latin typeface="Courier New" panose="02070309020205020404" pitchFamily="49" charset="0"/>
                <a:cs typeface="Courier New" panose="02070309020205020404" pitchFamily="49" charset="0"/>
              </a:rPr>
              <a:t>HT</a:t>
            </a:r>
            <a:r>
              <a:rPr lang="en-GB" sz="3200" dirty="0">
                <a:solidFill>
                  <a:prstClr val="black"/>
                </a:solidFill>
                <a:latin typeface="Courier New" panose="02070309020205020404" pitchFamily="49" charset="0"/>
                <a:cs typeface="Courier New" panose="02070309020205020404" pitchFamily="49" charset="0"/>
              </a:rPr>
              <a:t>T</a:t>
            </a:r>
            <a:r>
              <a:rPr lang="en-US" sz="3200" dirty="0">
                <a:solidFill>
                  <a:prstClr val="black"/>
                </a:solidFill>
                <a:latin typeface="Franklin Gothic Medium" panose="020B0603020102020204" pitchFamily="34" charset="0"/>
                <a:cs typeface="Franklin Gothic Medium"/>
              </a:rPr>
              <a:t>. </a:t>
            </a:r>
            <a:br>
              <a:rPr lang="en-US" sz="3200" dirty="0">
                <a:solidFill>
                  <a:prstClr val="black"/>
                </a:solidFill>
                <a:latin typeface="Franklin Gothic Medium" panose="020B0603020102020204" pitchFamily="34" charset="0"/>
                <a:cs typeface="Franklin Gothic Medium"/>
              </a:rPr>
            </a:br>
            <a:r>
              <a:rPr lang="en-US" sz="3200" dirty="0">
                <a:solidFill>
                  <a:prstClr val="black"/>
                </a:solidFill>
                <a:latin typeface="Franklin Gothic Medium" panose="020B0603020102020204" pitchFamily="34" charset="0"/>
                <a:cs typeface="Franklin Gothic Medium"/>
              </a:rPr>
              <a:t>What is the bias?</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8ADB625C-1FC9-4D49-BEFC-98AD5FE15C2C}"/>
                  </a:ext>
                </a:extLst>
              </p14:cNvPr>
              <p14:cNvContentPartPr/>
              <p14:nvPr/>
            </p14:nvContentPartPr>
            <p14:xfrm>
              <a:off x="641520" y="1829520"/>
              <a:ext cx="1751760" cy="1299600"/>
            </p14:xfrm>
          </p:contentPart>
        </mc:Choice>
        <mc:Fallback xmlns="">
          <p:pic>
            <p:nvPicPr>
              <p:cNvPr id="2" name="Ink 1">
                <a:extLst>
                  <a:ext uri="{FF2B5EF4-FFF2-40B4-BE49-F238E27FC236}">
                    <a16:creationId xmlns:a16="http://schemas.microsoft.com/office/drawing/2014/main" id="{8ADB625C-1FC9-4D49-BEFC-98AD5FE15C2C}"/>
                  </a:ext>
                </a:extLst>
              </p:cNvPr>
              <p:cNvPicPr/>
              <p:nvPr/>
            </p:nvPicPr>
            <p:blipFill>
              <a:blip r:embed="rId3"/>
              <a:stretch>
                <a:fillRect/>
              </a:stretch>
            </p:blipFill>
            <p:spPr>
              <a:xfrm>
                <a:off x="625320" y="1813320"/>
                <a:ext cx="1784160" cy="1332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A9D714FD-066C-1E45-B329-62A865EA3B12}"/>
                  </a:ext>
                </a:extLst>
              </p14:cNvPr>
              <p14:cNvContentPartPr/>
              <p14:nvPr/>
            </p14:nvContentPartPr>
            <p14:xfrm>
              <a:off x="855360" y="1529640"/>
              <a:ext cx="8009280" cy="3959640"/>
            </p14:xfrm>
          </p:contentPart>
        </mc:Choice>
        <mc:Fallback xmlns="">
          <p:pic>
            <p:nvPicPr>
              <p:cNvPr id="5" name="Ink 4">
                <a:extLst>
                  <a:ext uri="{FF2B5EF4-FFF2-40B4-BE49-F238E27FC236}">
                    <a16:creationId xmlns:a16="http://schemas.microsoft.com/office/drawing/2014/main" id="{A9D714FD-066C-1E45-B329-62A865EA3B12}"/>
                  </a:ext>
                </a:extLst>
              </p:cNvPr>
              <p:cNvPicPr/>
              <p:nvPr/>
            </p:nvPicPr>
            <p:blipFill>
              <a:blip r:embed="rId5"/>
              <a:stretch>
                <a:fillRect/>
              </a:stretch>
            </p:blipFill>
            <p:spPr>
              <a:xfrm>
                <a:off x="839160" y="1513440"/>
                <a:ext cx="8041680" cy="3992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5EBC452E-BB08-5846-A488-274AC5598B91}"/>
                  </a:ext>
                </a:extLst>
              </p14:cNvPr>
              <p14:cNvContentPartPr/>
              <p14:nvPr/>
            </p14:nvContentPartPr>
            <p14:xfrm>
              <a:off x="3840120" y="3071160"/>
              <a:ext cx="3310200" cy="2660760"/>
            </p14:xfrm>
          </p:contentPart>
        </mc:Choice>
        <mc:Fallback xmlns="">
          <p:pic>
            <p:nvPicPr>
              <p:cNvPr id="6" name="Ink 5">
                <a:extLst>
                  <a:ext uri="{FF2B5EF4-FFF2-40B4-BE49-F238E27FC236}">
                    <a16:creationId xmlns:a16="http://schemas.microsoft.com/office/drawing/2014/main" id="{5EBC452E-BB08-5846-A488-274AC5598B91}"/>
                  </a:ext>
                </a:extLst>
              </p:cNvPr>
              <p:cNvPicPr/>
              <p:nvPr/>
            </p:nvPicPr>
            <p:blipFill>
              <a:blip r:embed="rId7"/>
              <a:stretch>
                <a:fillRect/>
              </a:stretch>
            </p:blipFill>
            <p:spPr>
              <a:xfrm>
                <a:off x="3823920" y="3054960"/>
                <a:ext cx="3342600" cy="2693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299AC491-8E20-F243-9C42-A945476D4568}"/>
                  </a:ext>
                </a:extLst>
              </p14:cNvPr>
              <p14:cNvContentPartPr/>
              <p14:nvPr/>
            </p14:nvContentPartPr>
            <p14:xfrm>
              <a:off x="6693480" y="2532600"/>
              <a:ext cx="185400" cy="222480"/>
            </p14:xfrm>
          </p:contentPart>
        </mc:Choice>
        <mc:Fallback xmlns="">
          <p:pic>
            <p:nvPicPr>
              <p:cNvPr id="4" name="Ink 3">
                <a:extLst>
                  <a:ext uri="{FF2B5EF4-FFF2-40B4-BE49-F238E27FC236}">
                    <a16:creationId xmlns:a16="http://schemas.microsoft.com/office/drawing/2014/main" id="{299AC491-8E20-F243-9C42-A945476D4568}"/>
                  </a:ext>
                </a:extLst>
              </p:cNvPr>
              <p:cNvPicPr/>
              <p:nvPr/>
            </p:nvPicPr>
            <p:blipFill>
              <a:blip r:embed="rId9"/>
              <a:stretch>
                <a:fillRect/>
              </a:stretch>
            </p:blipFill>
            <p:spPr>
              <a:xfrm>
                <a:off x="6677280" y="2516400"/>
                <a:ext cx="2178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CC87AB40-EE0C-5244-8F41-DBA3C4BC3EF7}"/>
                  </a:ext>
                </a:extLst>
              </p14:cNvPr>
              <p14:cNvContentPartPr/>
              <p14:nvPr/>
            </p14:nvContentPartPr>
            <p14:xfrm>
              <a:off x="2766960" y="2635560"/>
              <a:ext cx="1809360" cy="2639880"/>
            </p14:xfrm>
          </p:contentPart>
        </mc:Choice>
        <mc:Fallback xmlns="">
          <p:pic>
            <p:nvPicPr>
              <p:cNvPr id="7" name="Ink 6">
                <a:extLst>
                  <a:ext uri="{FF2B5EF4-FFF2-40B4-BE49-F238E27FC236}">
                    <a16:creationId xmlns:a16="http://schemas.microsoft.com/office/drawing/2014/main" id="{CC87AB40-EE0C-5244-8F41-DBA3C4BC3EF7}"/>
                  </a:ext>
                </a:extLst>
              </p:cNvPr>
              <p:cNvPicPr/>
              <p:nvPr/>
            </p:nvPicPr>
            <p:blipFill>
              <a:blip r:embed="rId11"/>
              <a:stretch>
                <a:fillRect/>
              </a:stretch>
            </p:blipFill>
            <p:spPr>
              <a:xfrm>
                <a:off x="2750760" y="2619360"/>
                <a:ext cx="1841760" cy="2672280"/>
              </a:xfrm>
              <a:prstGeom prst="rect">
                <a:avLst/>
              </a:prstGeom>
            </p:spPr>
          </p:pic>
        </mc:Fallback>
      </mc:AlternateContent>
    </p:spTree>
    <p:extLst>
      <p:ext uri="{BB962C8B-B14F-4D97-AF65-F5344CB8AC3E}">
        <p14:creationId xmlns:p14="http://schemas.microsoft.com/office/powerpoint/2010/main" val="1889963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5E966-6670-1549-8C10-2C1686157C9E}"/>
              </a:ext>
            </a:extLst>
          </p:cNvPr>
          <p:cNvSpPr>
            <a:spLocks noGrp="1"/>
          </p:cNvSpPr>
          <p:nvPr>
            <p:ph type="title"/>
          </p:nvPr>
        </p:nvSpPr>
        <p:spPr/>
        <p:txBody>
          <a:bodyPr/>
          <a:lstStyle/>
          <a:p>
            <a:r>
              <a:rPr lang="en-US" dirty="0"/>
              <a:t>The </a:t>
            </a:r>
            <a:r>
              <a:rPr lang="en-US" dirty="0">
                <a:latin typeface="Garamond" panose="02020404030301010803" pitchFamily="18" charset="0"/>
              </a:rPr>
              <a:t>Beta(</a:t>
            </a:r>
            <a:r>
              <a:rPr lang="en-US" dirty="0">
                <a:latin typeface="Symbol" pitchFamily="2" charset="2"/>
              </a:rPr>
              <a:t>a</a:t>
            </a:r>
            <a:r>
              <a:rPr lang="en-US" dirty="0"/>
              <a:t>, </a:t>
            </a:r>
            <a:r>
              <a:rPr lang="en-US" dirty="0">
                <a:latin typeface="Symbol" pitchFamily="2" charset="2"/>
              </a:rPr>
              <a:t>b</a:t>
            </a:r>
            <a:r>
              <a:rPr lang="en-US" dirty="0">
                <a:latin typeface="Garamond" panose="02020404030301010803" pitchFamily="18" charset="0"/>
              </a:rPr>
              <a:t>)</a:t>
            </a:r>
            <a:r>
              <a:rPr lang="en-US" dirty="0"/>
              <a:t> random variable</a:t>
            </a:r>
          </a:p>
        </p:txBody>
      </p:sp>
      <p:sp>
        <p:nvSpPr>
          <p:cNvPr id="3" name="Rectangle 2">
            <a:extLst>
              <a:ext uri="{FF2B5EF4-FFF2-40B4-BE49-F238E27FC236}">
                <a16:creationId xmlns:a16="http://schemas.microsoft.com/office/drawing/2014/main" id="{30C33A22-646B-654C-A384-A770BB9AF603}"/>
              </a:ext>
            </a:extLst>
          </p:cNvPr>
          <p:cNvSpPr/>
          <p:nvPr/>
        </p:nvSpPr>
        <p:spPr>
          <a:xfrm>
            <a:off x="457200" y="1509355"/>
            <a:ext cx="4938660" cy="646331"/>
          </a:xfrm>
          <a:prstGeom prst="rect">
            <a:avLst/>
          </a:prstGeom>
        </p:spPr>
        <p:txBody>
          <a:bodyPr wrap="none">
            <a:spAutoFit/>
          </a:bodyPr>
          <a:lstStyle/>
          <a:p>
            <a:r>
              <a:rPr lang="en-US" sz="3600" dirty="0">
                <a:solidFill>
                  <a:prstClr val="black"/>
                </a:solidFill>
                <a:latin typeface="Garamond" panose="02020404030301010803" pitchFamily="18" charset="0"/>
                <a:cs typeface="Garamond"/>
              </a:rPr>
              <a:t>Beta(1, 1) = Uniform(0, 1)</a:t>
            </a:r>
            <a:endParaRPr lang="en-US" dirty="0">
              <a:latin typeface="Garamond" panose="02020404030301010803" pitchFamily="18" charset="0"/>
            </a:endParaRPr>
          </a:p>
        </p:txBody>
      </p:sp>
      <p:sp>
        <p:nvSpPr>
          <p:cNvPr id="4" name="Rectangle 3">
            <a:extLst>
              <a:ext uri="{FF2B5EF4-FFF2-40B4-BE49-F238E27FC236}">
                <a16:creationId xmlns:a16="http://schemas.microsoft.com/office/drawing/2014/main" id="{6ED198FA-9193-E44D-AE5A-5E06100BDF51}"/>
              </a:ext>
            </a:extLst>
          </p:cNvPr>
          <p:cNvSpPr/>
          <p:nvPr/>
        </p:nvSpPr>
        <p:spPr>
          <a:xfrm>
            <a:off x="457199" y="2576925"/>
            <a:ext cx="2611612" cy="584775"/>
          </a:xfrm>
          <a:prstGeom prst="rect">
            <a:avLst/>
          </a:prstGeom>
        </p:spPr>
        <p:txBody>
          <a:bodyPr wrap="none">
            <a:spAutoFit/>
          </a:bodyPr>
          <a:lstStyle/>
          <a:p>
            <a:pPr lvl="0"/>
            <a:r>
              <a:rPr lang="en-US" sz="3200" dirty="0">
                <a:solidFill>
                  <a:prstClr val="black"/>
                </a:solidFill>
                <a:latin typeface="Symbol" pitchFamily="2" charset="2"/>
                <a:cs typeface="Franklin Gothic Medium"/>
              </a:rPr>
              <a:t>Q</a:t>
            </a:r>
            <a:r>
              <a:rPr lang="en-US" sz="3200" i="1" dirty="0">
                <a:solidFill>
                  <a:prstClr val="black"/>
                </a:solidFill>
                <a:latin typeface="Garamond" panose="02020404030301010803" pitchFamily="18" charset="0"/>
                <a:cs typeface="Franklin Gothic Medium"/>
              </a:rPr>
              <a:t> </a:t>
            </a:r>
            <a:r>
              <a:rPr lang="en-US" sz="3200" dirty="0">
                <a:solidFill>
                  <a:prstClr val="black"/>
                </a:solidFill>
                <a:latin typeface="Franklin Gothic Medium" panose="020B0603020102020204" pitchFamily="34" charset="0"/>
                <a:cs typeface="Franklin Gothic Medium"/>
              </a:rPr>
              <a:t>is</a:t>
            </a:r>
            <a:r>
              <a:rPr lang="en-US" sz="3200" i="1" dirty="0">
                <a:solidFill>
                  <a:prstClr val="black"/>
                </a:solidFill>
                <a:latin typeface="Garamond" panose="02020404030301010803" pitchFamily="18" charset="0"/>
                <a:cs typeface="Franklin Gothic Medium"/>
              </a:rPr>
              <a:t> </a:t>
            </a:r>
            <a:r>
              <a:rPr lang="en-US" sz="3200" dirty="0">
                <a:solidFill>
                  <a:prstClr val="black"/>
                </a:solidFill>
                <a:latin typeface="Garamond" panose="02020404030301010803" pitchFamily="18" charset="0"/>
                <a:cs typeface="Garamond"/>
              </a:rPr>
              <a:t>Beta(1, 1) </a:t>
            </a:r>
            <a:endParaRPr lang="en-US" sz="3200" dirty="0">
              <a:solidFill>
                <a:prstClr val="black"/>
              </a:solidFill>
              <a:latin typeface="Garamond" panose="02020404030301010803" pitchFamily="18" charset="0"/>
              <a:cs typeface="Franklin Gothic Medium"/>
            </a:endParaRPr>
          </a:p>
        </p:txBody>
      </p:sp>
      <p:sp>
        <p:nvSpPr>
          <p:cNvPr id="5" name="Rectangle 4">
            <a:extLst>
              <a:ext uri="{FF2B5EF4-FFF2-40B4-BE49-F238E27FC236}">
                <a16:creationId xmlns:a16="http://schemas.microsoft.com/office/drawing/2014/main" id="{DEA032AE-03EF-2340-96D2-1EF66A7C4E23}"/>
              </a:ext>
            </a:extLst>
          </p:cNvPr>
          <p:cNvSpPr/>
          <p:nvPr/>
        </p:nvSpPr>
        <p:spPr>
          <a:xfrm>
            <a:off x="457199" y="3580690"/>
            <a:ext cx="7043916" cy="584775"/>
          </a:xfrm>
          <a:prstGeom prst="rect">
            <a:avLst/>
          </a:prstGeom>
        </p:spPr>
        <p:txBody>
          <a:bodyPr wrap="none">
            <a:spAutoFit/>
          </a:bodyPr>
          <a:lstStyle/>
          <a:p>
            <a:pPr lvl="0"/>
            <a:r>
              <a:rPr lang="en-US" sz="3200" dirty="0">
                <a:solidFill>
                  <a:prstClr val="black"/>
                </a:solidFill>
                <a:latin typeface="Garamond" panose="02020404030301010803" pitchFamily="18" charset="0"/>
                <a:cs typeface="Franklin Gothic Medium"/>
              </a:rPr>
              <a:t>(</a:t>
            </a:r>
            <a:r>
              <a:rPr lang="en-US" sz="3200" dirty="0">
                <a:solidFill>
                  <a:prstClr val="black"/>
                </a:solidFill>
                <a:latin typeface="Symbol" pitchFamily="2" charset="2"/>
                <a:cs typeface="Franklin Gothic Medium"/>
              </a:rPr>
              <a:t>Q |</a:t>
            </a:r>
            <a:r>
              <a:rPr lang="en-US" sz="3200" dirty="0">
                <a:solidFill>
                  <a:prstClr val="black"/>
                </a:solidFill>
                <a:latin typeface="Garamond" panose="02020404030301010803" pitchFamily="18" charset="0"/>
                <a:cs typeface="Franklin Gothic Medium"/>
              </a:rPr>
              <a:t> </a:t>
            </a:r>
            <a:r>
              <a:rPr lang="en-US" sz="3200" i="1" dirty="0">
                <a:solidFill>
                  <a:prstClr val="black"/>
                </a:solidFill>
                <a:latin typeface="Garamond" panose="02020404030301010803" pitchFamily="18" charset="0"/>
                <a:cs typeface="Franklin Gothic Medium"/>
              </a:rPr>
              <a:t>h</a:t>
            </a:r>
            <a:r>
              <a:rPr lang="en-US" sz="3200" dirty="0">
                <a:solidFill>
                  <a:prstClr val="black"/>
                </a:solidFill>
                <a:latin typeface="Garamond" panose="02020404030301010803" pitchFamily="18" charset="0"/>
                <a:cs typeface="Franklin Gothic Medium"/>
              </a:rPr>
              <a:t> </a:t>
            </a:r>
            <a:r>
              <a:rPr lang="en-US" sz="3200" dirty="0">
                <a:solidFill>
                  <a:prstClr val="black"/>
                </a:solidFill>
                <a:latin typeface="Franklin Gothic Medium" panose="020B0603020102020204" pitchFamily="34" charset="0"/>
                <a:cs typeface="Franklin Gothic Medium"/>
              </a:rPr>
              <a:t>heads</a:t>
            </a:r>
            <a:r>
              <a:rPr lang="en-US" sz="3200" dirty="0">
                <a:solidFill>
                  <a:prstClr val="black"/>
                </a:solidFill>
                <a:latin typeface="Garamond" panose="02020404030301010803" pitchFamily="18" charset="0"/>
                <a:cs typeface="Franklin Gothic Medium"/>
              </a:rPr>
              <a:t>, </a:t>
            </a:r>
            <a:r>
              <a:rPr lang="en-US" sz="3200" i="1" dirty="0">
                <a:solidFill>
                  <a:prstClr val="black"/>
                </a:solidFill>
                <a:latin typeface="Garamond" panose="02020404030301010803" pitchFamily="18" charset="0"/>
                <a:cs typeface="Franklin Gothic Medium"/>
              </a:rPr>
              <a:t>t</a:t>
            </a:r>
            <a:r>
              <a:rPr lang="en-US" sz="3200" dirty="0">
                <a:solidFill>
                  <a:prstClr val="black"/>
                </a:solidFill>
                <a:latin typeface="Garamond" panose="02020404030301010803" pitchFamily="18" charset="0"/>
                <a:cs typeface="Franklin Gothic Medium"/>
              </a:rPr>
              <a:t> </a:t>
            </a:r>
            <a:r>
              <a:rPr lang="en-US" sz="3200" dirty="0">
                <a:solidFill>
                  <a:prstClr val="black"/>
                </a:solidFill>
                <a:latin typeface="Franklin Gothic Medium" panose="020B0603020102020204" pitchFamily="34" charset="0"/>
                <a:cs typeface="Franklin Gothic Medium"/>
              </a:rPr>
              <a:t>tails</a:t>
            </a:r>
            <a:r>
              <a:rPr lang="en-US" sz="3200" dirty="0">
                <a:solidFill>
                  <a:prstClr val="black"/>
                </a:solidFill>
                <a:latin typeface="Garamond" panose="02020404030301010803" pitchFamily="18" charset="0"/>
                <a:cs typeface="Franklin Gothic Medium"/>
              </a:rPr>
              <a:t>)</a:t>
            </a:r>
            <a:r>
              <a:rPr lang="en-US" sz="3200" i="1" dirty="0">
                <a:solidFill>
                  <a:prstClr val="black"/>
                </a:solidFill>
                <a:latin typeface="Garamond" panose="02020404030301010803" pitchFamily="18" charset="0"/>
                <a:cs typeface="Franklin Gothic Medium"/>
              </a:rPr>
              <a:t> </a:t>
            </a:r>
            <a:r>
              <a:rPr lang="en-US" sz="3200" dirty="0">
                <a:solidFill>
                  <a:prstClr val="black"/>
                </a:solidFill>
                <a:latin typeface="Franklin Gothic Medium" panose="020B0603020102020204" pitchFamily="34" charset="0"/>
                <a:cs typeface="Franklin Gothic Medium"/>
              </a:rPr>
              <a:t>is </a:t>
            </a:r>
            <a:r>
              <a:rPr lang="en-US" sz="3200" i="1" dirty="0">
                <a:solidFill>
                  <a:prstClr val="black"/>
                </a:solidFill>
                <a:latin typeface="Garamond" panose="02020404030301010803" pitchFamily="18" charset="0"/>
                <a:cs typeface="Franklin Gothic Medium"/>
              </a:rPr>
              <a:t> </a:t>
            </a:r>
            <a:r>
              <a:rPr lang="en-US" sz="3200" dirty="0">
                <a:solidFill>
                  <a:prstClr val="black"/>
                </a:solidFill>
                <a:latin typeface="Garamond" panose="02020404030301010803" pitchFamily="18" charset="0"/>
                <a:cs typeface="Garamond"/>
              </a:rPr>
              <a:t>Beta</a:t>
            </a:r>
            <a:r>
              <a:rPr lang="en-US" sz="3200" dirty="0">
                <a:solidFill>
                  <a:prstClr val="black"/>
                </a:solidFill>
                <a:latin typeface="Garamond" panose="02020404030301010803" pitchFamily="18" charset="0"/>
                <a:cs typeface="Franklin Gothic Medium"/>
              </a:rPr>
              <a:t>(</a:t>
            </a:r>
            <a:r>
              <a:rPr lang="en-US" sz="3200" i="1" dirty="0">
                <a:solidFill>
                  <a:prstClr val="black"/>
                </a:solidFill>
                <a:latin typeface="Garamond" panose="02020404030301010803" pitchFamily="18" charset="0"/>
                <a:cs typeface="Franklin Gothic Medium"/>
              </a:rPr>
              <a:t>h </a:t>
            </a:r>
            <a:r>
              <a:rPr lang="en-US" sz="3200" dirty="0">
                <a:solidFill>
                  <a:prstClr val="black"/>
                </a:solidFill>
                <a:latin typeface="Garamond" panose="02020404030301010803" pitchFamily="18" charset="0"/>
                <a:cs typeface="Franklin Gothic Medium"/>
              </a:rPr>
              <a:t>+ 1</a:t>
            </a:r>
            <a:r>
              <a:rPr lang="en-US" sz="3200" dirty="0">
                <a:latin typeface="Garamond" panose="02020404030301010803" pitchFamily="18" charset="0"/>
              </a:rPr>
              <a:t>, </a:t>
            </a:r>
            <a:r>
              <a:rPr lang="en-US" sz="3200" i="1" dirty="0">
                <a:latin typeface="Garamond" panose="02020404030301010803" pitchFamily="18" charset="0"/>
              </a:rPr>
              <a:t>t</a:t>
            </a:r>
            <a:r>
              <a:rPr lang="en-US" sz="3200" dirty="0">
                <a:latin typeface="Garamond" panose="02020404030301010803" pitchFamily="18" charset="0"/>
              </a:rPr>
              <a:t> + 1)</a:t>
            </a:r>
            <a:endParaRPr lang="en-US" sz="3200" dirty="0">
              <a:solidFill>
                <a:prstClr val="black"/>
              </a:solidFill>
              <a:latin typeface="Garamond" panose="02020404030301010803" pitchFamily="18" charset="0"/>
              <a:cs typeface="Franklin Gothic Medium"/>
            </a:endParaRPr>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7A7D9817-773C-B043-889E-A76737124CF2}"/>
                  </a:ext>
                </a:extLst>
              </p14:cNvPr>
              <p14:cNvContentPartPr/>
              <p14:nvPr/>
            </p14:nvContentPartPr>
            <p14:xfrm>
              <a:off x="628920" y="2746440"/>
              <a:ext cx="5098680" cy="2265840"/>
            </p14:xfrm>
          </p:contentPart>
        </mc:Choice>
        <mc:Fallback xmlns="">
          <p:pic>
            <p:nvPicPr>
              <p:cNvPr id="7" name="Ink 6">
                <a:extLst>
                  <a:ext uri="{FF2B5EF4-FFF2-40B4-BE49-F238E27FC236}">
                    <a16:creationId xmlns:a16="http://schemas.microsoft.com/office/drawing/2014/main" id="{7A7D9817-773C-B043-889E-A76737124CF2}"/>
                  </a:ext>
                </a:extLst>
              </p:cNvPr>
              <p:cNvPicPr/>
              <p:nvPr/>
            </p:nvPicPr>
            <p:blipFill>
              <a:blip r:embed="rId3"/>
              <a:stretch>
                <a:fillRect/>
              </a:stretch>
            </p:blipFill>
            <p:spPr>
              <a:xfrm>
                <a:off x="612720" y="2730240"/>
                <a:ext cx="5131080" cy="2298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9BB3381A-168F-5242-BDC6-AF7DC48EFFA5}"/>
                  </a:ext>
                </a:extLst>
              </p14:cNvPr>
              <p14:cNvContentPartPr/>
              <p14:nvPr/>
            </p14:nvContentPartPr>
            <p14:xfrm>
              <a:off x="2421720" y="4559760"/>
              <a:ext cx="3145680" cy="288000"/>
            </p14:xfrm>
          </p:contentPart>
        </mc:Choice>
        <mc:Fallback xmlns="">
          <p:pic>
            <p:nvPicPr>
              <p:cNvPr id="8" name="Ink 7">
                <a:extLst>
                  <a:ext uri="{FF2B5EF4-FFF2-40B4-BE49-F238E27FC236}">
                    <a16:creationId xmlns:a16="http://schemas.microsoft.com/office/drawing/2014/main" id="{9BB3381A-168F-5242-BDC6-AF7DC48EFFA5}"/>
                  </a:ext>
                </a:extLst>
              </p:cNvPr>
              <p:cNvPicPr/>
              <p:nvPr/>
            </p:nvPicPr>
            <p:blipFill>
              <a:blip r:embed="rId5"/>
              <a:stretch>
                <a:fillRect/>
              </a:stretch>
            </p:blipFill>
            <p:spPr>
              <a:xfrm>
                <a:off x="2405520" y="4543560"/>
                <a:ext cx="3178080" cy="320400"/>
              </a:xfrm>
              <a:prstGeom prst="rect">
                <a:avLst/>
              </a:prstGeom>
            </p:spPr>
          </p:pic>
        </mc:Fallback>
      </mc:AlternateContent>
    </p:spTree>
    <p:extLst>
      <p:ext uri="{BB962C8B-B14F-4D97-AF65-F5344CB8AC3E}">
        <p14:creationId xmlns:p14="http://schemas.microsoft.com/office/powerpoint/2010/main" val="115814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7188-D181-2C46-80F9-4F40CA01F494}"/>
              </a:ext>
            </a:extLst>
          </p:cNvPr>
          <p:cNvSpPr>
            <a:spLocks noGrp="1"/>
          </p:cNvSpPr>
          <p:nvPr>
            <p:ph type="title"/>
          </p:nvPr>
        </p:nvSpPr>
        <p:spPr/>
        <p:txBody>
          <a:bodyPr>
            <a:normAutofit/>
          </a:bodyPr>
          <a:lstStyle/>
          <a:p>
            <a:r>
              <a:rPr lang="en-US" dirty="0"/>
              <a:t>The </a:t>
            </a:r>
            <a:r>
              <a:rPr lang="en-US" dirty="0">
                <a:latin typeface="Garamond" panose="02020404030301010803" pitchFamily="18" charset="0"/>
              </a:rPr>
              <a:t>Beta(</a:t>
            </a:r>
            <a:r>
              <a:rPr lang="en-US" dirty="0">
                <a:latin typeface="Symbol" pitchFamily="2" charset="2"/>
              </a:rPr>
              <a:t>a</a:t>
            </a:r>
            <a:r>
              <a:rPr lang="en-US" dirty="0">
                <a:latin typeface="Garamond" panose="02020404030301010803" pitchFamily="18" charset="0"/>
              </a:rPr>
              <a:t>, </a:t>
            </a:r>
            <a:r>
              <a:rPr lang="en-US" dirty="0">
                <a:latin typeface="Symbol" pitchFamily="2" charset="2"/>
              </a:rPr>
              <a:t>b</a:t>
            </a:r>
            <a:r>
              <a:rPr lang="en-US" dirty="0">
                <a:latin typeface="Garamond" panose="02020404030301010803" pitchFamily="18" charset="0"/>
              </a:rPr>
              <a:t>)</a:t>
            </a:r>
            <a:r>
              <a:rPr lang="en-US" dirty="0"/>
              <a:t> random variable</a:t>
            </a:r>
          </a:p>
        </p:txBody>
      </p:sp>
      <p:sp>
        <p:nvSpPr>
          <p:cNvPr id="3" name="Rectangle 2">
            <a:extLst>
              <a:ext uri="{FF2B5EF4-FFF2-40B4-BE49-F238E27FC236}">
                <a16:creationId xmlns:a16="http://schemas.microsoft.com/office/drawing/2014/main" id="{7DAE717D-05D0-CD4B-AE84-8ECA7966194F}"/>
              </a:ext>
            </a:extLst>
          </p:cNvPr>
          <p:cNvSpPr/>
          <p:nvPr/>
        </p:nvSpPr>
        <p:spPr>
          <a:xfrm>
            <a:off x="675135" y="1916604"/>
            <a:ext cx="7911140" cy="646331"/>
          </a:xfrm>
          <a:prstGeom prst="rect">
            <a:avLst/>
          </a:prstGeom>
        </p:spPr>
        <p:txBody>
          <a:bodyPr wrap="none">
            <a:spAutoFit/>
          </a:bodyPr>
          <a:lstStyle/>
          <a:p>
            <a:r>
              <a:rPr lang="en-US" sz="3600" i="1" dirty="0">
                <a:solidFill>
                  <a:prstClr val="black"/>
                </a:solidFill>
                <a:latin typeface="Garamond"/>
                <a:cs typeface="Garamond"/>
              </a:rPr>
              <a:t>f</a:t>
            </a:r>
            <a:r>
              <a:rPr lang="en-US" sz="3600" i="1" baseline="-25000" dirty="0">
                <a:solidFill>
                  <a:prstClr val="black"/>
                </a:solidFill>
                <a:latin typeface="Symbol" pitchFamily="2" charset="2"/>
                <a:cs typeface="Garamond"/>
              </a:rPr>
              <a:t> </a:t>
            </a:r>
            <a:r>
              <a:rPr lang="en-US" sz="3600" dirty="0">
                <a:solidFill>
                  <a:prstClr val="black"/>
                </a:solidFill>
                <a:latin typeface="Garamond"/>
                <a:cs typeface="Garamond"/>
              </a:rPr>
              <a:t>(</a:t>
            </a:r>
            <a:r>
              <a:rPr lang="en-US" sz="3600" dirty="0">
                <a:solidFill>
                  <a:prstClr val="black"/>
                </a:solidFill>
                <a:latin typeface="Symbol" pitchFamily="2" charset="2"/>
                <a:cs typeface="Garamond"/>
              </a:rPr>
              <a:t>q</a:t>
            </a:r>
            <a:r>
              <a:rPr lang="en-US" sz="3600" dirty="0">
                <a:solidFill>
                  <a:prstClr val="black"/>
                </a:solidFill>
                <a:latin typeface="Garamond"/>
                <a:cs typeface="Garamond"/>
              </a:rPr>
              <a:t>) =             </a:t>
            </a:r>
            <a:r>
              <a:rPr lang="en-US" sz="3600" dirty="0">
                <a:solidFill>
                  <a:prstClr val="black"/>
                </a:solidFill>
                <a:latin typeface="Symbol" pitchFamily="2" charset="2"/>
                <a:cs typeface="Garamond"/>
              </a:rPr>
              <a:t>q</a:t>
            </a:r>
            <a:r>
              <a:rPr lang="en-US" sz="3600" baseline="30000" dirty="0">
                <a:solidFill>
                  <a:prstClr val="black"/>
                </a:solidFill>
                <a:latin typeface="Symbol" pitchFamily="2" charset="2"/>
                <a:cs typeface="Garamond"/>
              </a:rPr>
              <a:t>a</a:t>
            </a:r>
            <a:r>
              <a:rPr lang="en-US" sz="3600" baseline="30000" dirty="0">
                <a:solidFill>
                  <a:prstClr val="black"/>
                </a:solidFill>
                <a:latin typeface="Garamond" panose="02020404030301010803" pitchFamily="18" charset="0"/>
                <a:cs typeface="Garamond"/>
              </a:rPr>
              <a:t>-1</a:t>
            </a:r>
            <a:r>
              <a:rPr lang="en-US" sz="3600" dirty="0">
                <a:solidFill>
                  <a:prstClr val="black"/>
                </a:solidFill>
                <a:latin typeface="Garamond" panose="02020404030301010803" pitchFamily="18" charset="0"/>
                <a:cs typeface="Garamond"/>
              </a:rPr>
              <a:t>(1-</a:t>
            </a:r>
            <a:r>
              <a:rPr lang="en-US" sz="3600" dirty="0">
                <a:solidFill>
                  <a:prstClr val="black"/>
                </a:solidFill>
                <a:latin typeface="Symbol" pitchFamily="2" charset="2"/>
                <a:cs typeface="Garamond"/>
              </a:rPr>
              <a:t>q</a:t>
            </a:r>
            <a:r>
              <a:rPr lang="en-US" sz="3600" dirty="0">
                <a:solidFill>
                  <a:prstClr val="black"/>
                </a:solidFill>
                <a:latin typeface="Garamond" panose="02020404030301010803" pitchFamily="18" charset="0"/>
                <a:cs typeface="Garamond"/>
              </a:rPr>
              <a:t>)</a:t>
            </a:r>
            <a:r>
              <a:rPr lang="en-US" sz="3600" baseline="30000" dirty="0">
                <a:solidFill>
                  <a:prstClr val="black"/>
                </a:solidFill>
                <a:latin typeface="Symbol" pitchFamily="2" charset="2"/>
                <a:cs typeface="Garamond"/>
              </a:rPr>
              <a:t>b</a:t>
            </a:r>
            <a:r>
              <a:rPr lang="en-US" sz="3600" baseline="30000" dirty="0">
                <a:solidFill>
                  <a:prstClr val="black"/>
                </a:solidFill>
                <a:latin typeface="Garamond" panose="02020404030301010803" pitchFamily="18" charset="0"/>
                <a:cs typeface="Garamond"/>
              </a:rPr>
              <a:t>-1</a:t>
            </a:r>
            <a:r>
              <a:rPr lang="en-US" sz="3600" dirty="0">
                <a:solidFill>
                  <a:prstClr val="black"/>
                </a:solidFill>
                <a:latin typeface="Garamond"/>
                <a:cs typeface="Garamond"/>
              </a:rPr>
              <a:t>  </a:t>
            </a:r>
            <a:r>
              <a:rPr lang="en-US" sz="3600" dirty="0">
                <a:solidFill>
                  <a:prstClr val="black"/>
                </a:solidFill>
                <a:latin typeface="Franklin Gothic Medium" panose="020B0603020102020204" pitchFamily="34" charset="0"/>
                <a:cs typeface="Garamond"/>
              </a:rPr>
              <a:t>when</a:t>
            </a:r>
            <a:r>
              <a:rPr lang="en-US" sz="3600" dirty="0">
                <a:solidFill>
                  <a:prstClr val="black"/>
                </a:solidFill>
                <a:latin typeface="Garamond"/>
                <a:cs typeface="Garamond"/>
              </a:rPr>
              <a:t> 0 &lt; </a:t>
            </a:r>
            <a:r>
              <a:rPr lang="en-US" sz="3600" dirty="0">
                <a:solidFill>
                  <a:prstClr val="black"/>
                </a:solidFill>
                <a:latin typeface="Symbol" pitchFamily="2" charset="2"/>
                <a:cs typeface="Garamond"/>
              </a:rPr>
              <a:t>q</a:t>
            </a:r>
            <a:r>
              <a:rPr lang="en-US" sz="3600" dirty="0">
                <a:solidFill>
                  <a:prstClr val="black"/>
                </a:solidFill>
                <a:latin typeface="Garamond"/>
                <a:cs typeface="Garamond"/>
              </a:rPr>
              <a:t> &lt; 1</a:t>
            </a:r>
            <a:endParaRPr lang="en-US" dirty="0"/>
          </a:p>
        </p:txBody>
      </p:sp>
      <p:cxnSp>
        <p:nvCxnSpPr>
          <p:cNvPr id="5" name="Straight Connector 4">
            <a:extLst>
              <a:ext uri="{FF2B5EF4-FFF2-40B4-BE49-F238E27FC236}">
                <a16:creationId xmlns:a16="http://schemas.microsoft.com/office/drawing/2014/main" id="{5D79D1BB-7364-6644-ADC3-7452FC4D89AB}"/>
              </a:ext>
            </a:extLst>
          </p:cNvPr>
          <p:cNvCxnSpPr>
            <a:cxnSpLocks/>
          </p:cNvCxnSpPr>
          <p:nvPr/>
        </p:nvCxnSpPr>
        <p:spPr>
          <a:xfrm>
            <a:off x="2015044" y="2260789"/>
            <a:ext cx="130328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9FD92CEF-FC97-6446-9FED-A6D65FE74428}"/>
              </a:ext>
            </a:extLst>
          </p:cNvPr>
          <p:cNvSpPr/>
          <p:nvPr/>
        </p:nvSpPr>
        <p:spPr>
          <a:xfrm>
            <a:off x="1940391" y="2239769"/>
            <a:ext cx="1523174" cy="646331"/>
          </a:xfrm>
          <a:prstGeom prst="rect">
            <a:avLst/>
          </a:prstGeom>
        </p:spPr>
        <p:txBody>
          <a:bodyPr wrap="none">
            <a:spAutoFit/>
          </a:bodyPr>
          <a:lstStyle/>
          <a:p>
            <a:r>
              <a:rPr lang="en-US" sz="3600" dirty="0">
                <a:solidFill>
                  <a:prstClr val="black"/>
                </a:solidFill>
                <a:latin typeface="Symbol" pitchFamily="2" charset="2"/>
                <a:cs typeface="Garamond"/>
              </a:rPr>
              <a:t>B</a:t>
            </a:r>
            <a:r>
              <a:rPr lang="en-US" sz="3600" dirty="0">
                <a:solidFill>
                  <a:prstClr val="black"/>
                </a:solidFill>
                <a:latin typeface="Garamond" panose="02020404030301010803" pitchFamily="18" charset="0"/>
                <a:cs typeface="Garamond"/>
              </a:rPr>
              <a:t>(</a:t>
            </a:r>
            <a:r>
              <a:rPr lang="en-US" sz="3600" dirty="0">
                <a:solidFill>
                  <a:prstClr val="black"/>
                </a:solidFill>
                <a:latin typeface="Symbol" pitchFamily="2" charset="2"/>
                <a:cs typeface="Garamond"/>
              </a:rPr>
              <a:t>a</a:t>
            </a:r>
            <a:r>
              <a:rPr lang="en-US" sz="3600" dirty="0">
                <a:solidFill>
                  <a:prstClr val="black"/>
                </a:solidFill>
                <a:latin typeface="Garamond" panose="02020404030301010803" pitchFamily="18" charset="0"/>
                <a:cs typeface="Garamond"/>
              </a:rPr>
              <a:t>, </a:t>
            </a:r>
            <a:r>
              <a:rPr lang="en-US" sz="3600" dirty="0">
                <a:solidFill>
                  <a:prstClr val="black"/>
                </a:solidFill>
                <a:latin typeface="Symbol" pitchFamily="2" charset="2"/>
                <a:cs typeface="Garamond"/>
              </a:rPr>
              <a:t>b</a:t>
            </a:r>
            <a:r>
              <a:rPr lang="en-US" sz="3600" dirty="0">
                <a:solidFill>
                  <a:prstClr val="black"/>
                </a:solidFill>
                <a:latin typeface="Garamond" panose="02020404030301010803" pitchFamily="18" charset="0"/>
                <a:cs typeface="Garamond"/>
              </a:rPr>
              <a:t>)</a:t>
            </a:r>
            <a:endParaRPr lang="en-US" dirty="0">
              <a:latin typeface="Garamond" panose="02020404030301010803" pitchFamily="18" charset="0"/>
            </a:endParaRPr>
          </a:p>
        </p:txBody>
      </p:sp>
      <p:sp>
        <p:nvSpPr>
          <p:cNvPr id="8" name="Rectangle 7">
            <a:extLst>
              <a:ext uri="{FF2B5EF4-FFF2-40B4-BE49-F238E27FC236}">
                <a16:creationId xmlns:a16="http://schemas.microsoft.com/office/drawing/2014/main" id="{CA01A713-C360-8B48-B61D-762FBC4FD50C}"/>
              </a:ext>
            </a:extLst>
          </p:cNvPr>
          <p:cNvSpPr/>
          <p:nvPr/>
        </p:nvSpPr>
        <p:spPr>
          <a:xfrm>
            <a:off x="2525826" y="1667782"/>
            <a:ext cx="401072" cy="646331"/>
          </a:xfrm>
          <a:prstGeom prst="rect">
            <a:avLst/>
          </a:prstGeom>
        </p:spPr>
        <p:txBody>
          <a:bodyPr wrap="none">
            <a:spAutoFit/>
          </a:bodyPr>
          <a:lstStyle/>
          <a:p>
            <a:r>
              <a:rPr lang="en-US" sz="3600" dirty="0">
                <a:solidFill>
                  <a:prstClr val="black"/>
                </a:solidFill>
                <a:latin typeface="Garamond"/>
                <a:cs typeface="Garamond"/>
              </a:rPr>
              <a:t>1</a:t>
            </a:r>
            <a:endParaRPr lang="en-US" dirty="0"/>
          </a:p>
        </p:txBody>
      </p:sp>
      <p:sp>
        <p:nvSpPr>
          <p:cNvPr id="9" name="Rectangle 8">
            <a:extLst>
              <a:ext uri="{FF2B5EF4-FFF2-40B4-BE49-F238E27FC236}">
                <a16:creationId xmlns:a16="http://schemas.microsoft.com/office/drawing/2014/main" id="{A8272FE9-DEC0-DD49-BAE7-EE8FCAAA1E0A}"/>
              </a:ext>
            </a:extLst>
          </p:cNvPr>
          <p:cNvSpPr/>
          <p:nvPr/>
        </p:nvSpPr>
        <p:spPr>
          <a:xfrm>
            <a:off x="633095" y="3527340"/>
            <a:ext cx="7528023" cy="646331"/>
          </a:xfrm>
          <a:prstGeom prst="rect">
            <a:avLst/>
          </a:prstGeom>
        </p:spPr>
        <p:txBody>
          <a:bodyPr wrap="none">
            <a:spAutoFit/>
          </a:bodyPr>
          <a:lstStyle/>
          <a:p>
            <a:r>
              <a:rPr lang="en-US" sz="3600" dirty="0">
                <a:solidFill>
                  <a:prstClr val="black"/>
                </a:solidFill>
                <a:latin typeface="Symbol" pitchFamily="2" charset="2"/>
                <a:cs typeface="Garamond"/>
              </a:rPr>
              <a:t>B</a:t>
            </a:r>
            <a:r>
              <a:rPr lang="en-US" sz="3600" dirty="0">
                <a:solidFill>
                  <a:prstClr val="black"/>
                </a:solidFill>
                <a:latin typeface="Garamond" panose="02020404030301010803" pitchFamily="18" charset="0"/>
                <a:cs typeface="Garamond"/>
              </a:rPr>
              <a:t>(</a:t>
            </a:r>
            <a:r>
              <a:rPr lang="en-US" sz="3600" dirty="0">
                <a:solidFill>
                  <a:prstClr val="black"/>
                </a:solidFill>
                <a:latin typeface="Symbol" pitchFamily="2" charset="2"/>
                <a:cs typeface="Garamond"/>
              </a:rPr>
              <a:t>a</a:t>
            </a:r>
            <a:r>
              <a:rPr lang="en-US" sz="3600" dirty="0">
                <a:solidFill>
                  <a:prstClr val="black"/>
                </a:solidFill>
                <a:latin typeface="Garamond" panose="02020404030301010803" pitchFamily="18" charset="0"/>
                <a:cs typeface="Garamond"/>
              </a:rPr>
              <a:t>, </a:t>
            </a:r>
            <a:r>
              <a:rPr lang="en-US" sz="3600" dirty="0">
                <a:solidFill>
                  <a:prstClr val="black"/>
                </a:solidFill>
                <a:latin typeface="Symbol" pitchFamily="2" charset="2"/>
                <a:cs typeface="Garamond"/>
              </a:rPr>
              <a:t>b</a:t>
            </a:r>
            <a:r>
              <a:rPr lang="en-US" sz="3600" dirty="0">
                <a:solidFill>
                  <a:prstClr val="black"/>
                </a:solidFill>
                <a:latin typeface="Garamond" panose="02020404030301010803" pitchFamily="18" charset="0"/>
                <a:cs typeface="Garamond"/>
              </a:rPr>
              <a:t>) = (</a:t>
            </a:r>
            <a:r>
              <a:rPr lang="en-US" sz="3600" dirty="0">
                <a:solidFill>
                  <a:prstClr val="black"/>
                </a:solidFill>
                <a:latin typeface="Symbol" pitchFamily="2" charset="2"/>
                <a:cs typeface="Garamond"/>
              </a:rPr>
              <a:t>a</a:t>
            </a:r>
            <a:r>
              <a:rPr lang="en-US" sz="3600" dirty="0">
                <a:solidFill>
                  <a:prstClr val="black"/>
                </a:solidFill>
                <a:latin typeface="Garamond" panose="02020404030301010803" pitchFamily="18" charset="0"/>
                <a:cs typeface="Garamond"/>
              </a:rPr>
              <a:t> – 1)! (</a:t>
            </a:r>
            <a:r>
              <a:rPr lang="en-US" sz="3600" dirty="0">
                <a:solidFill>
                  <a:prstClr val="black"/>
                </a:solidFill>
                <a:latin typeface="Symbol" pitchFamily="2" charset="2"/>
                <a:cs typeface="Garamond"/>
              </a:rPr>
              <a:t>b</a:t>
            </a:r>
            <a:r>
              <a:rPr lang="en-US" sz="3600" dirty="0">
                <a:solidFill>
                  <a:prstClr val="black"/>
                </a:solidFill>
                <a:latin typeface="Garamond" panose="02020404030301010803" pitchFamily="18" charset="0"/>
                <a:cs typeface="Garamond"/>
              </a:rPr>
              <a:t> – 1)! / (</a:t>
            </a:r>
            <a:r>
              <a:rPr lang="en-US" sz="3600" dirty="0">
                <a:solidFill>
                  <a:prstClr val="black"/>
                </a:solidFill>
                <a:latin typeface="Symbol" pitchFamily="2" charset="2"/>
                <a:cs typeface="Garamond"/>
              </a:rPr>
              <a:t>a</a:t>
            </a:r>
            <a:r>
              <a:rPr lang="en-US" sz="3600" dirty="0">
                <a:solidFill>
                  <a:prstClr val="black"/>
                </a:solidFill>
                <a:latin typeface="Garamond" panose="02020404030301010803" pitchFamily="18" charset="0"/>
                <a:cs typeface="Garamond"/>
              </a:rPr>
              <a:t> + </a:t>
            </a:r>
            <a:r>
              <a:rPr lang="en-US" sz="3600" dirty="0">
                <a:solidFill>
                  <a:prstClr val="black"/>
                </a:solidFill>
                <a:latin typeface="Symbol" pitchFamily="2" charset="2"/>
                <a:cs typeface="Garamond"/>
              </a:rPr>
              <a:t>b</a:t>
            </a:r>
            <a:r>
              <a:rPr lang="en-US" sz="3600" dirty="0">
                <a:solidFill>
                  <a:prstClr val="black"/>
                </a:solidFill>
                <a:latin typeface="Garamond" panose="02020404030301010803" pitchFamily="18" charset="0"/>
                <a:cs typeface="Garamond"/>
              </a:rPr>
              <a:t> – 1)! </a:t>
            </a:r>
            <a:endParaRPr lang="en-US" dirty="0">
              <a:latin typeface="Garamond" panose="02020404030301010803" pitchFamily="18" charset="0"/>
            </a:endParaRPr>
          </a:p>
        </p:txBody>
      </p:sp>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29361666-767E-8646-A7BB-3248B9EF041A}"/>
                  </a:ext>
                </a:extLst>
              </p14:cNvPr>
              <p14:cNvContentPartPr/>
              <p14:nvPr/>
            </p14:nvContentPartPr>
            <p14:xfrm>
              <a:off x="785160" y="1143000"/>
              <a:ext cx="7306560" cy="567720"/>
            </p14:xfrm>
          </p:contentPart>
        </mc:Choice>
        <mc:Fallback xmlns="">
          <p:pic>
            <p:nvPicPr>
              <p:cNvPr id="10" name="Ink 9">
                <a:extLst>
                  <a:ext uri="{FF2B5EF4-FFF2-40B4-BE49-F238E27FC236}">
                    <a16:creationId xmlns:a16="http://schemas.microsoft.com/office/drawing/2014/main" id="{29361666-767E-8646-A7BB-3248B9EF041A}"/>
                  </a:ext>
                </a:extLst>
              </p:cNvPr>
              <p:cNvPicPr/>
              <p:nvPr/>
            </p:nvPicPr>
            <p:blipFill>
              <a:blip r:embed="rId3"/>
              <a:stretch>
                <a:fillRect/>
              </a:stretch>
            </p:blipFill>
            <p:spPr>
              <a:xfrm>
                <a:off x="768960" y="1126800"/>
                <a:ext cx="7338960" cy="600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D6E80B83-9284-B843-84F2-51BC4917061B}"/>
                  </a:ext>
                </a:extLst>
              </p14:cNvPr>
              <p14:cNvContentPartPr/>
              <p14:nvPr/>
            </p14:nvContentPartPr>
            <p14:xfrm>
              <a:off x="772920" y="4242960"/>
              <a:ext cx="7795800" cy="1377720"/>
            </p14:xfrm>
          </p:contentPart>
        </mc:Choice>
        <mc:Fallback xmlns="">
          <p:pic>
            <p:nvPicPr>
              <p:cNvPr id="11" name="Ink 10">
                <a:extLst>
                  <a:ext uri="{FF2B5EF4-FFF2-40B4-BE49-F238E27FC236}">
                    <a16:creationId xmlns:a16="http://schemas.microsoft.com/office/drawing/2014/main" id="{D6E80B83-9284-B843-84F2-51BC4917061B}"/>
                  </a:ext>
                </a:extLst>
              </p:cNvPr>
              <p:cNvPicPr/>
              <p:nvPr/>
            </p:nvPicPr>
            <p:blipFill>
              <a:blip r:embed="rId5"/>
              <a:stretch>
                <a:fillRect/>
              </a:stretch>
            </p:blipFill>
            <p:spPr>
              <a:xfrm>
                <a:off x="756720" y="4226760"/>
                <a:ext cx="7828200" cy="1410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01BE388B-19AB-6D4F-B21B-671F40F1DA3B}"/>
                  </a:ext>
                </a:extLst>
              </p14:cNvPr>
              <p14:cNvContentPartPr/>
              <p14:nvPr/>
            </p14:nvContentPartPr>
            <p14:xfrm>
              <a:off x="1689840" y="5086080"/>
              <a:ext cx="5016240" cy="1081440"/>
            </p14:xfrm>
          </p:contentPart>
        </mc:Choice>
        <mc:Fallback xmlns="">
          <p:pic>
            <p:nvPicPr>
              <p:cNvPr id="12" name="Ink 11">
                <a:extLst>
                  <a:ext uri="{FF2B5EF4-FFF2-40B4-BE49-F238E27FC236}">
                    <a16:creationId xmlns:a16="http://schemas.microsoft.com/office/drawing/2014/main" id="{01BE388B-19AB-6D4F-B21B-671F40F1DA3B}"/>
                  </a:ext>
                </a:extLst>
              </p:cNvPr>
              <p:cNvPicPr/>
              <p:nvPr/>
            </p:nvPicPr>
            <p:blipFill>
              <a:blip r:embed="rId7"/>
              <a:stretch>
                <a:fillRect/>
              </a:stretch>
            </p:blipFill>
            <p:spPr>
              <a:xfrm>
                <a:off x="1673640" y="5069880"/>
                <a:ext cx="5048640" cy="1113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Ink 12">
                <a:extLst>
                  <a:ext uri="{FF2B5EF4-FFF2-40B4-BE49-F238E27FC236}">
                    <a16:creationId xmlns:a16="http://schemas.microsoft.com/office/drawing/2014/main" id="{A5DA7F32-2F45-0A48-8C1C-A2AAB71EB872}"/>
                  </a:ext>
                </a:extLst>
              </p14:cNvPr>
              <p14:cNvContentPartPr/>
              <p14:nvPr/>
            </p14:nvContentPartPr>
            <p14:xfrm>
              <a:off x="981438" y="1415600"/>
              <a:ext cx="181440" cy="213840"/>
            </p14:xfrm>
          </p:contentPart>
        </mc:Choice>
        <mc:Fallback>
          <p:pic>
            <p:nvPicPr>
              <p:cNvPr id="13" name="Ink 12">
                <a:extLst>
                  <a:ext uri="{FF2B5EF4-FFF2-40B4-BE49-F238E27FC236}">
                    <a16:creationId xmlns:a16="http://schemas.microsoft.com/office/drawing/2014/main" id="{A5DA7F32-2F45-0A48-8C1C-A2AAB71EB872}"/>
                  </a:ext>
                </a:extLst>
              </p:cNvPr>
              <p:cNvPicPr/>
              <p:nvPr/>
            </p:nvPicPr>
            <p:blipFill>
              <a:blip r:embed="rId9"/>
              <a:stretch>
                <a:fillRect/>
              </a:stretch>
            </p:blipFill>
            <p:spPr>
              <a:xfrm>
                <a:off x="965238" y="1399400"/>
                <a:ext cx="21384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Ink 13">
                <a:extLst>
                  <a:ext uri="{FF2B5EF4-FFF2-40B4-BE49-F238E27FC236}">
                    <a16:creationId xmlns:a16="http://schemas.microsoft.com/office/drawing/2014/main" id="{84CD8C85-6E4C-2348-B03A-081767A27AF8}"/>
                  </a:ext>
                </a:extLst>
              </p14:cNvPr>
              <p14:cNvContentPartPr/>
              <p14:nvPr/>
            </p14:nvContentPartPr>
            <p14:xfrm>
              <a:off x="1873190" y="5258207"/>
              <a:ext cx="181440" cy="213840"/>
            </p14:xfrm>
          </p:contentPart>
        </mc:Choice>
        <mc:Fallback>
          <p:pic>
            <p:nvPicPr>
              <p:cNvPr id="14" name="Ink 13">
                <a:extLst>
                  <a:ext uri="{FF2B5EF4-FFF2-40B4-BE49-F238E27FC236}">
                    <a16:creationId xmlns:a16="http://schemas.microsoft.com/office/drawing/2014/main" id="{84CD8C85-6E4C-2348-B03A-081767A27AF8}"/>
                  </a:ext>
                </a:extLst>
              </p:cNvPr>
              <p:cNvPicPr/>
              <p:nvPr/>
            </p:nvPicPr>
            <p:blipFill>
              <a:blip r:embed="rId9"/>
              <a:stretch>
                <a:fillRect/>
              </a:stretch>
            </p:blipFill>
            <p:spPr>
              <a:xfrm>
                <a:off x="1856990" y="5242007"/>
                <a:ext cx="213840" cy="246240"/>
              </a:xfrm>
              <a:prstGeom prst="rect">
                <a:avLst/>
              </a:prstGeom>
            </p:spPr>
          </p:pic>
        </mc:Fallback>
      </mc:AlternateContent>
    </p:spTree>
    <p:extLst>
      <p:ext uri="{BB962C8B-B14F-4D97-AF65-F5344CB8AC3E}">
        <p14:creationId xmlns:p14="http://schemas.microsoft.com/office/powerpoint/2010/main" val="2367920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311A3C-E7F5-614D-94B7-0E4FA9B766AD}"/>
              </a:ext>
            </a:extLst>
          </p:cNvPr>
          <p:cNvPicPr>
            <a:picLocks noChangeAspect="1"/>
          </p:cNvPicPr>
          <p:nvPr/>
        </p:nvPicPr>
        <p:blipFill>
          <a:blip r:embed="rId2"/>
          <a:stretch>
            <a:fillRect/>
          </a:stretch>
        </p:blipFill>
        <p:spPr>
          <a:xfrm>
            <a:off x="4477407" y="136634"/>
            <a:ext cx="4703377" cy="3135585"/>
          </a:xfrm>
          <a:prstGeom prst="rect">
            <a:avLst/>
          </a:prstGeom>
        </p:spPr>
      </p:pic>
      <p:pic>
        <p:nvPicPr>
          <p:cNvPr id="3" name="Picture 2">
            <a:extLst>
              <a:ext uri="{FF2B5EF4-FFF2-40B4-BE49-F238E27FC236}">
                <a16:creationId xmlns:a16="http://schemas.microsoft.com/office/drawing/2014/main" id="{02FDEFE1-EF53-7241-8481-6B05BAD13DC1}"/>
              </a:ext>
            </a:extLst>
          </p:cNvPr>
          <p:cNvPicPr>
            <a:picLocks noChangeAspect="1"/>
          </p:cNvPicPr>
          <p:nvPr/>
        </p:nvPicPr>
        <p:blipFill>
          <a:blip r:embed="rId3"/>
          <a:stretch>
            <a:fillRect/>
          </a:stretch>
        </p:blipFill>
        <p:spPr>
          <a:xfrm>
            <a:off x="-94592" y="136634"/>
            <a:ext cx="4713890" cy="3142593"/>
          </a:xfrm>
          <a:prstGeom prst="rect">
            <a:avLst/>
          </a:prstGeom>
        </p:spPr>
      </p:pic>
      <p:pic>
        <p:nvPicPr>
          <p:cNvPr id="7" name="Picture 6">
            <a:extLst>
              <a:ext uri="{FF2B5EF4-FFF2-40B4-BE49-F238E27FC236}">
                <a16:creationId xmlns:a16="http://schemas.microsoft.com/office/drawing/2014/main" id="{533721BB-89B4-BD4A-B6C4-3FB229F898F0}"/>
              </a:ext>
            </a:extLst>
          </p:cNvPr>
          <p:cNvPicPr>
            <a:picLocks noChangeAspect="1"/>
          </p:cNvPicPr>
          <p:nvPr/>
        </p:nvPicPr>
        <p:blipFill>
          <a:blip r:embed="rId4"/>
          <a:stretch>
            <a:fillRect/>
          </a:stretch>
        </p:blipFill>
        <p:spPr>
          <a:xfrm>
            <a:off x="-94592" y="3565634"/>
            <a:ext cx="4713890" cy="3142593"/>
          </a:xfrm>
          <a:prstGeom prst="rect">
            <a:avLst/>
          </a:prstGeom>
        </p:spPr>
      </p:pic>
      <p:pic>
        <p:nvPicPr>
          <p:cNvPr id="9" name="Picture 8">
            <a:extLst>
              <a:ext uri="{FF2B5EF4-FFF2-40B4-BE49-F238E27FC236}">
                <a16:creationId xmlns:a16="http://schemas.microsoft.com/office/drawing/2014/main" id="{D5D644D3-1423-4449-B1ED-21CDCA839520}"/>
              </a:ext>
            </a:extLst>
          </p:cNvPr>
          <p:cNvPicPr>
            <a:picLocks noChangeAspect="1"/>
          </p:cNvPicPr>
          <p:nvPr/>
        </p:nvPicPr>
        <p:blipFill>
          <a:blip r:embed="rId5"/>
          <a:stretch>
            <a:fillRect/>
          </a:stretch>
        </p:blipFill>
        <p:spPr>
          <a:xfrm>
            <a:off x="4477405" y="3572641"/>
            <a:ext cx="4703379" cy="3135586"/>
          </a:xfrm>
          <a:prstGeom prst="rect">
            <a:avLst/>
          </a:prstGeom>
        </p:spPr>
      </p:pic>
      <p:sp>
        <p:nvSpPr>
          <p:cNvPr id="10" name="Rectangle 9">
            <a:extLst>
              <a:ext uri="{FF2B5EF4-FFF2-40B4-BE49-F238E27FC236}">
                <a16:creationId xmlns:a16="http://schemas.microsoft.com/office/drawing/2014/main" id="{80D3FE7D-CE75-B94E-8507-89E4B1761771}"/>
              </a:ext>
            </a:extLst>
          </p:cNvPr>
          <p:cNvSpPr/>
          <p:nvPr/>
        </p:nvSpPr>
        <p:spPr>
          <a:xfrm>
            <a:off x="2726833" y="2371974"/>
            <a:ext cx="1406154" cy="461665"/>
          </a:xfrm>
          <a:prstGeom prst="rect">
            <a:avLst/>
          </a:prstGeom>
        </p:spPr>
        <p:txBody>
          <a:bodyPr wrap="none">
            <a:spAutoFit/>
          </a:bodyPr>
          <a:lstStyle/>
          <a:p>
            <a:r>
              <a:rPr lang="en-US" sz="2400" dirty="0">
                <a:solidFill>
                  <a:prstClr val="black"/>
                </a:solidFill>
                <a:latin typeface="Garamond" panose="02020404030301010803" pitchFamily="18" charset="0"/>
                <a:cs typeface="Garamond"/>
              </a:rPr>
              <a:t>Beta(1, 1) </a:t>
            </a:r>
            <a:endParaRPr lang="en-US" sz="2400" dirty="0"/>
          </a:p>
        </p:txBody>
      </p:sp>
      <p:sp>
        <p:nvSpPr>
          <p:cNvPr id="11" name="Rectangle 10">
            <a:extLst>
              <a:ext uri="{FF2B5EF4-FFF2-40B4-BE49-F238E27FC236}">
                <a16:creationId xmlns:a16="http://schemas.microsoft.com/office/drawing/2014/main" id="{5EB65CEE-0B17-ED48-A5C3-28F153283BB7}"/>
              </a:ext>
            </a:extLst>
          </p:cNvPr>
          <p:cNvSpPr/>
          <p:nvPr/>
        </p:nvSpPr>
        <p:spPr>
          <a:xfrm>
            <a:off x="7374225" y="2371973"/>
            <a:ext cx="1406154" cy="461665"/>
          </a:xfrm>
          <a:prstGeom prst="rect">
            <a:avLst/>
          </a:prstGeom>
        </p:spPr>
        <p:txBody>
          <a:bodyPr wrap="none">
            <a:spAutoFit/>
          </a:bodyPr>
          <a:lstStyle/>
          <a:p>
            <a:r>
              <a:rPr lang="en-US" sz="2400" dirty="0">
                <a:solidFill>
                  <a:prstClr val="black"/>
                </a:solidFill>
                <a:latin typeface="Garamond" panose="02020404030301010803" pitchFamily="18" charset="0"/>
                <a:cs typeface="Garamond"/>
              </a:rPr>
              <a:t>Beta(2, 3) </a:t>
            </a:r>
            <a:endParaRPr lang="en-US" sz="2400" dirty="0"/>
          </a:p>
        </p:txBody>
      </p:sp>
      <p:sp>
        <p:nvSpPr>
          <p:cNvPr id="12" name="Rectangle 11">
            <a:extLst>
              <a:ext uri="{FF2B5EF4-FFF2-40B4-BE49-F238E27FC236}">
                <a16:creationId xmlns:a16="http://schemas.microsoft.com/office/drawing/2014/main" id="{4F157A32-429B-1045-96F2-98D53C6BBD8B}"/>
              </a:ext>
            </a:extLst>
          </p:cNvPr>
          <p:cNvSpPr/>
          <p:nvPr/>
        </p:nvSpPr>
        <p:spPr>
          <a:xfrm>
            <a:off x="2582562" y="5793091"/>
            <a:ext cx="1694695" cy="461665"/>
          </a:xfrm>
          <a:prstGeom prst="rect">
            <a:avLst/>
          </a:prstGeom>
        </p:spPr>
        <p:txBody>
          <a:bodyPr wrap="none">
            <a:spAutoFit/>
          </a:bodyPr>
          <a:lstStyle/>
          <a:p>
            <a:r>
              <a:rPr lang="en-US" sz="2400" dirty="0">
                <a:solidFill>
                  <a:prstClr val="black"/>
                </a:solidFill>
                <a:latin typeface="Garamond" panose="02020404030301010803" pitchFamily="18" charset="0"/>
                <a:cs typeface="Garamond"/>
              </a:rPr>
              <a:t>Beta(11, 21) </a:t>
            </a:r>
            <a:endParaRPr lang="en-US" sz="2400" dirty="0"/>
          </a:p>
        </p:txBody>
      </p:sp>
      <p:sp>
        <p:nvSpPr>
          <p:cNvPr id="13" name="Rectangle 12">
            <a:extLst>
              <a:ext uri="{FF2B5EF4-FFF2-40B4-BE49-F238E27FC236}">
                <a16:creationId xmlns:a16="http://schemas.microsoft.com/office/drawing/2014/main" id="{AFFFB2AE-F5A0-9546-B6EB-7E6C32DCBE03}"/>
              </a:ext>
            </a:extLst>
          </p:cNvPr>
          <p:cNvSpPr/>
          <p:nvPr/>
        </p:nvSpPr>
        <p:spPr>
          <a:xfrm>
            <a:off x="6954411" y="5793091"/>
            <a:ext cx="1838965" cy="461665"/>
          </a:xfrm>
          <a:prstGeom prst="rect">
            <a:avLst/>
          </a:prstGeom>
        </p:spPr>
        <p:txBody>
          <a:bodyPr wrap="none">
            <a:spAutoFit/>
          </a:bodyPr>
          <a:lstStyle/>
          <a:p>
            <a:r>
              <a:rPr lang="en-US" sz="2400" dirty="0">
                <a:solidFill>
                  <a:prstClr val="black"/>
                </a:solidFill>
                <a:latin typeface="Garamond" panose="02020404030301010803" pitchFamily="18" charset="0"/>
                <a:cs typeface="Garamond"/>
              </a:rPr>
              <a:t>Beta(51, 101) </a:t>
            </a:r>
            <a:endParaRPr lang="en-US" sz="2400" dirty="0"/>
          </a:p>
        </p:txBody>
      </p:sp>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65A57D8-CAF6-2842-A31A-C2416369A0DA}"/>
                  </a:ext>
                </a:extLst>
              </p14:cNvPr>
              <p14:cNvContentPartPr/>
              <p14:nvPr/>
            </p14:nvContentPartPr>
            <p14:xfrm>
              <a:off x="1648800" y="608400"/>
              <a:ext cx="7047000" cy="6015600"/>
            </p14:xfrm>
          </p:contentPart>
        </mc:Choice>
        <mc:Fallback xmlns="">
          <p:pic>
            <p:nvPicPr>
              <p:cNvPr id="4" name="Ink 3">
                <a:extLst>
                  <a:ext uri="{FF2B5EF4-FFF2-40B4-BE49-F238E27FC236}">
                    <a16:creationId xmlns:a16="http://schemas.microsoft.com/office/drawing/2014/main" id="{165A57D8-CAF6-2842-A31A-C2416369A0DA}"/>
                  </a:ext>
                </a:extLst>
              </p:cNvPr>
              <p:cNvPicPr/>
              <p:nvPr/>
            </p:nvPicPr>
            <p:blipFill>
              <a:blip r:embed="rId7"/>
              <a:stretch>
                <a:fillRect/>
              </a:stretch>
            </p:blipFill>
            <p:spPr>
              <a:xfrm>
                <a:off x="1632600" y="592200"/>
                <a:ext cx="7079400" cy="6048000"/>
              </a:xfrm>
              <a:prstGeom prst="rect">
                <a:avLst/>
              </a:prstGeom>
            </p:spPr>
          </p:pic>
        </mc:Fallback>
      </mc:AlternateContent>
    </p:spTree>
    <p:extLst>
      <p:ext uri="{BB962C8B-B14F-4D97-AF65-F5344CB8AC3E}">
        <p14:creationId xmlns:p14="http://schemas.microsoft.com/office/powerpoint/2010/main" val="3911810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BE8E76-3487-8C4C-8ACA-96216672BF6B}"/>
              </a:ext>
            </a:extLst>
          </p:cNvPr>
          <p:cNvSpPr/>
          <p:nvPr/>
        </p:nvSpPr>
        <p:spPr>
          <a:xfrm>
            <a:off x="89342" y="1023240"/>
            <a:ext cx="4572000" cy="5678478"/>
          </a:xfrm>
          <a:prstGeom prst="rect">
            <a:avLst/>
          </a:prstGeom>
        </p:spPr>
        <p:txBody>
          <a:bodyPr>
            <a:spAutoFit/>
          </a:bodyPr>
          <a:lstStyle/>
          <a:p>
            <a:r>
              <a:rPr lang="en-HK" sz="1100" dirty="0">
                <a:solidFill>
                  <a:srgbClr val="000000"/>
                </a:solidFill>
                <a:latin typeface="Arial" panose="020B0604020202020204" pitchFamily="34" charset="0"/>
              </a:rPr>
              <a:t>Dear Customer,</a:t>
            </a: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My name is Sandra Davis, Board of Directors of United Nations and Chief Executive Officer, effective April 16, 2018,</a:t>
            </a: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The United Nations {UN} has giving you extra three working days to receive your fund from Citibank Plc, New </a:t>
            </a:r>
            <a:r>
              <a:rPr lang="en-HK" sz="1100" dirty="0" err="1">
                <a:solidFill>
                  <a:srgbClr val="000000"/>
                </a:solidFill>
                <a:latin typeface="Arial" panose="020B0604020202020204" pitchFamily="34" charset="0"/>
              </a:rPr>
              <a:t>york</a:t>
            </a:r>
            <a:r>
              <a:rPr lang="en-HK" sz="1100" dirty="0">
                <a:solidFill>
                  <a:srgbClr val="000000"/>
                </a:solidFill>
                <a:latin typeface="Arial" panose="020B0604020202020204" pitchFamily="34" charset="0"/>
              </a:rPr>
              <a:t> or you will lose the opportunity for ever. So you are advised to comply immediately to avoid the cancellation of your fund, follow the instruction immediately for your own good and future</a:t>
            </a: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The Citibank  controlling department controlling of the security transfer CODE which is (CI201), the Authentication section code of this bank concludes the verification of your file. After going through all the documents of claim received by this department with justification and verification from the global strategy United States we are completely satisfied and you have been confirmed.</a:t>
            </a: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The Citibank concerning wire transfers of your fund. Your letter has been referred to the (JMCB) Legal Division for Funds (US$2.8 Million Dollars) Transferred code (). We are satisfied using Electronic Wire Transfer or Swift Wire Transfer and the rights and liabilities of using of electronic and Swift fund transfer systems are defined by the Electronic Fund Transfer Act... The regulation, however, which implements this statute, Regulation E. specifically states that its provisions are inapplicable to a situation such we must ensure your Funds Transferred to your destination Bank Account between 72 hours.</a:t>
            </a:r>
          </a:p>
          <a:p>
            <a:endParaRPr lang="en-HK" sz="1100" dirty="0">
              <a:solidFill>
                <a:srgbClr val="000000"/>
              </a:solidFill>
              <a:latin typeface="Arial" panose="020B0604020202020204" pitchFamily="34" charset="0"/>
            </a:endParaRPr>
          </a:p>
          <a:p>
            <a:r>
              <a:rPr lang="en-HK" sz="1100" dirty="0">
                <a:solidFill>
                  <a:srgbClr val="000000"/>
                </a:solidFill>
                <a:latin typeface="Arial" panose="020B0604020202020204" pitchFamily="34" charset="0"/>
              </a:rPr>
              <a:t>Considering the volume of your payment, it is right for us to seek for the approval of some money regulatory Boards here in United States before we can carry out the Transfer of an amount of such magnitude to anybody, otherwise any such transfer will be stopped by the Authorities, and the International Monetary Fund (IMF), since your</a:t>
            </a:r>
          </a:p>
        </p:txBody>
      </p:sp>
      <p:sp>
        <p:nvSpPr>
          <p:cNvPr id="3" name="Rectangle 2">
            <a:extLst>
              <a:ext uri="{FF2B5EF4-FFF2-40B4-BE49-F238E27FC236}">
                <a16:creationId xmlns:a16="http://schemas.microsoft.com/office/drawing/2014/main" id="{BED07B31-53AE-6F40-9FA5-0EE8ADCD9331}"/>
              </a:ext>
            </a:extLst>
          </p:cNvPr>
          <p:cNvSpPr/>
          <p:nvPr/>
        </p:nvSpPr>
        <p:spPr>
          <a:xfrm>
            <a:off x="4593020" y="1023240"/>
            <a:ext cx="4572000" cy="5678478"/>
          </a:xfrm>
          <a:prstGeom prst="rect">
            <a:avLst/>
          </a:prstGeom>
        </p:spPr>
        <p:txBody>
          <a:bodyPr>
            <a:spAutoFit/>
          </a:bodyPr>
          <a:lstStyle/>
          <a:p>
            <a:r>
              <a:rPr lang="en-HK" sz="1100" dirty="0">
                <a:solidFill>
                  <a:srgbClr val="000000"/>
                </a:solidFill>
                <a:latin typeface="Arial" panose="020B0604020202020204" pitchFamily="34" charset="0"/>
              </a:rPr>
              <a:t>Transfer is Electronic Transfer or Swift Wire transfer is almost activated with our bank and the only thing holding the final activation of your Account are some certain Approval Documents from the concerned Authorities here in United States</a:t>
            </a: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NB: THIS TRANSACTION IS BEING MONITORED BY THE UNITED STATES GOVERNMENT IN ORDER TO GUARDS US FROM INTERNET IMPOSTORS.</a:t>
            </a: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Provide your designated bank account details for Electronic Transfer, to avoid mistake(s).</a:t>
            </a: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Bank Name and Address</a:t>
            </a:r>
          </a:p>
          <a:p>
            <a:r>
              <a:rPr lang="en-HK" sz="1100" dirty="0">
                <a:solidFill>
                  <a:srgbClr val="000000"/>
                </a:solidFill>
                <a:latin typeface="Arial" panose="020B0604020202020204" pitchFamily="34" charset="0"/>
              </a:rPr>
              <a:t>Account Number:</a:t>
            </a:r>
          </a:p>
          <a:p>
            <a:r>
              <a:rPr lang="en-HK" sz="1100" dirty="0">
                <a:solidFill>
                  <a:srgbClr val="000000"/>
                </a:solidFill>
                <a:latin typeface="Arial" panose="020B0604020202020204" pitchFamily="34" charset="0"/>
              </a:rPr>
              <a:t>Account Name:</a:t>
            </a:r>
          </a:p>
          <a:p>
            <a:r>
              <a:rPr lang="en-HK" sz="1100" dirty="0">
                <a:solidFill>
                  <a:srgbClr val="000000"/>
                </a:solidFill>
                <a:latin typeface="Arial" panose="020B0604020202020204" pitchFamily="34" charset="0"/>
              </a:rPr>
              <a:t>Routing Number:</a:t>
            </a:r>
          </a:p>
          <a:p>
            <a:r>
              <a:rPr lang="en-HK" sz="1100" dirty="0">
                <a:solidFill>
                  <a:srgbClr val="000000"/>
                </a:solidFill>
                <a:latin typeface="Arial" panose="020B0604020202020204" pitchFamily="34" charset="0"/>
              </a:rPr>
              <a:t>your home </a:t>
            </a:r>
            <a:r>
              <a:rPr lang="en-HK" sz="1100" dirty="0" err="1">
                <a:solidFill>
                  <a:srgbClr val="000000"/>
                </a:solidFill>
                <a:latin typeface="Arial" panose="020B0604020202020204" pitchFamily="34" charset="0"/>
              </a:rPr>
              <a:t>adress</a:t>
            </a:r>
            <a:r>
              <a:rPr lang="en-HK" sz="1100" dirty="0">
                <a:solidFill>
                  <a:srgbClr val="000000"/>
                </a:solidFill>
                <a:latin typeface="Arial" panose="020B0604020202020204" pitchFamily="34" charset="0"/>
              </a:rPr>
              <a:t> and phone number,</a:t>
            </a:r>
          </a:p>
          <a:p>
            <a:r>
              <a:rPr lang="en-HK" sz="1100" dirty="0">
                <a:solidFill>
                  <a:srgbClr val="000000"/>
                </a:solidFill>
                <a:latin typeface="Arial" panose="020B0604020202020204" pitchFamily="34" charset="0"/>
              </a:rPr>
              <a:t>place of work and address.</a:t>
            </a: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send it the </a:t>
            </a:r>
            <a:r>
              <a:rPr lang="en-HK" sz="1100" dirty="0" err="1">
                <a:solidFill>
                  <a:srgbClr val="000000"/>
                </a:solidFill>
                <a:latin typeface="Arial" panose="020B0604020202020204" pitchFamily="34" charset="0"/>
              </a:rPr>
              <a:t>citibank</a:t>
            </a:r>
            <a:r>
              <a:rPr lang="en-HK" sz="1100" dirty="0">
                <a:solidFill>
                  <a:srgbClr val="000000"/>
                </a:solidFill>
                <a:latin typeface="Arial" panose="020B0604020202020204" pitchFamily="34" charset="0"/>
              </a:rPr>
              <a:t> remittance manager. on her email : </a:t>
            </a:r>
            <a:r>
              <a:rPr lang="en-HK" sz="1100" dirty="0">
                <a:solidFill>
                  <a:srgbClr val="1155CC"/>
                </a:solidFill>
                <a:latin typeface="Arial" panose="020B0604020202020204" pitchFamily="34" charset="0"/>
                <a:hlinkClick r:id="rId2"/>
              </a:rPr>
              <a:t>ombes2@gmx.com</a:t>
            </a:r>
            <a:endParaRPr lang="en-HK" sz="1100" dirty="0">
              <a:solidFill>
                <a:srgbClr val="000000"/>
              </a:solidFill>
              <a:latin typeface="Arial" panose="020B0604020202020204" pitchFamily="34" charset="0"/>
            </a:endParaRP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UN gives you only 3 working days to receive your fund from our bank or no more so follow the instruction by sending email to us back with the bank detail details along with your personal details.</a:t>
            </a: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Thank you for giving us the opportunity to serve your banking needs. </a:t>
            </a:r>
            <a:r>
              <a:rPr lang="en-HK" sz="1100" dirty="0">
                <a:solidFill>
                  <a:srgbClr val="1155CC"/>
                </a:solidFill>
                <a:latin typeface="Arial" panose="020B0604020202020204" pitchFamily="34" charset="0"/>
                <a:hlinkClick r:id="rId2"/>
              </a:rPr>
              <a:t>ombes2@gmx.com</a:t>
            </a:r>
            <a:endParaRPr lang="en-HK" sz="1100" dirty="0">
              <a:solidFill>
                <a:srgbClr val="000000"/>
              </a:solidFill>
              <a:latin typeface="Arial" panose="020B0604020202020204" pitchFamily="34" charset="0"/>
            </a:endParaRPr>
          </a:p>
          <a:p>
            <a:r>
              <a:rPr lang="en-HK" sz="1100" dirty="0">
                <a:solidFill>
                  <a:srgbClr val="000000"/>
                </a:solidFill>
                <a:latin typeface="Arial" panose="020B0604020202020204" pitchFamily="34" charset="0"/>
              </a:rPr>
              <a:t> </a:t>
            </a:r>
          </a:p>
          <a:p>
            <a:r>
              <a:rPr lang="en-HK" sz="1100" dirty="0">
                <a:solidFill>
                  <a:srgbClr val="000000"/>
                </a:solidFill>
                <a:latin typeface="Arial" panose="020B0604020202020204" pitchFamily="34" charset="0"/>
              </a:rPr>
              <a:t>Yours sincerely</a:t>
            </a:r>
          </a:p>
          <a:p>
            <a:r>
              <a:rPr lang="en-HK" sz="1100" dirty="0">
                <a:solidFill>
                  <a:srgbClr val="000000"/>
                </a:solidFill>
                <a:latin typeface="Arial" panose="020B0604020202020204" pitchFamily="34" charset="0"/>
              </a:rPr>
              <a:t>Board of Directors of  Citibank</a:t>
            </a:r>
          </a:p>
          <a:p>
            <a:r>
              <a:rPr lang="en-HK" sz="1100" dirty="0">
                <a:solidFill>
                  <a:srgbClr val="000000"/>
                </a:solidFill>
                <a:latin typeface="Arial" panose="020B0604020202020204" pitchFamily="34" charset="0"/>
              </a:rPr>
              <a:t>Sandra Davis</a:t>
            </a:r>
          </a:p>
          <a:p>
            <a:r>
              <a:rPr lang="en-HK" sz="1100" dirty="0">
                <a:solidFill>
                  <a:srgbClr val="000000"/>
                </a:solidFill>
                <a:latin typeface="Arial" panose="020B0604020202020204" pitchFamily="34" charset="0"/>
              </a:rPr>
              <a:t>Chief Executive Officer, effective April 16, 2018</a:t>
            </a:r>
            <a:endParaRPr lang="en-US" sz="1100" dirty="0"/>
          </a:p>
        </p:txBody>
      </p:sp>
      <p:sp>
        <p:nvSpPr>
          <p:cNvPr id="4" name="Rectangle 3">
            <a:extLst>
              <a:ext uri="{FF2B5EF4-FFF2-40B4-BE49-F238E27FC236}">
                <a16:creationId xmlns:a16="http://schemas.microsoft.com/office/drawing/2014/main" id="{AD4C11CA-C23A-5645-919A-81F149D6B02C}"/>
              </a:ext>
            </a:extLst>
          </p:cNvPr>
          <p:cNvSpPr/>
          <p:nvPr/>
        </p:nvSpPr>
        <p:spPr>
          <a:xfrm>
            <a:off x="89341" y="198322"/>
            <a:ext cx="6048699" cy="800219"/>
          </a:xfrm>
          <a:prstGeom prst="rect">
            <a:avLst/>
          </a:prstGeom>
        </p:spPr>
        <p:txBody>
          <a:bodyPr wrap="square">
            <a:spAutoFit/>
          </a:bodyPr>
          <a:lstStyle/>
          <a:p>
            <a:r>
              <a:rPr lang="en-HK" dirty="0">
                <a:solidFill>
                  <a:srgbClr val="202124"/>
                </a:solidFill>
                <a:latin typeface="Google Sans"/>
              </a:rPr>
              <a:t>CONGRATULATIONS!! 3/02</a:t>
            </a:r>
          </a:p>
          <a:p>
            <a:r>
              <a:rPr lang="en-HK" sz="1400" b="1" dirty="0">
                <a:solidFill>
                  <a:srgbClr val="202124"/>
                </a:solidFill>
                <a:latin typeface="Google Sans"/>
              </a:rPr>
              <a:t>from: </a:t>
            </a:r>
            <a:r>
              <a:rPr lang="en-HK" sz="1400" dirty="0">
                <a:solidFill>
                  <a:srgbClr val="202124"/>
                </a:solidFill>
                <a:latin typeface="Google Sans"/>
              </a:rPr>
              <a:t>F48E5F6BRT@vega.ocn.ne.jp</a:t>
            </a:r>
          </a:p>
          <a:p>
            <a:r>
              <a:rPr lang="en-HK" sz="1400" b="1" dirty="0">
                <a:solidFill>
                  <a:srgbClr val="202124"/>
                </a:solidFill>
                <a:latin typeface="Google Sans"/>
              </a:rPr>
              <a:t>to: </a:t>
            </a:r>
            <a:r>
              <a:rPr lang="en-HK" sz="1400" dirty="0" err="1">
                <a:solidFill>
                  <a:srgbClr val="202124"/>
                </a:solidFill>
                <a:latin typeface="Google Sans"/>
              </a:rPr>
              <a:t>andrejb@cse.cuhk.edu.hk</a:t>
            </a:r>
            <a:endParaRPr lang="en-HK" sz="1400" dirty="0">
              <a:solidFill>
                <a:srgbClr val="202124"/>
              </a:solidFill>
              <a:latin typeface="Google Sans"/>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33EE5B69-02C6-5243-B955-88642E978C1E}"/>
                  </a:ext>
                </a:extLst>
              </p14:cNvPr>
              <p14:cNvContentPartPr/>
              <p14:nvPr/>
            </p14:nvContentPartPr>
            <p14:xfrm>
              <a:off x="4719600" y="493200"/>
              <a:ext cx="1953720" cy="546120"/>
            </p14:xfrm>
          </p:contentPart>
        </mc:Choice>
        <mc:Fallback xmlns="">
          <p:pic>
            <p:nvPicPr>
              <p:cNvPr id="5" name="Ink 4">
                <a:extLst>
                  <a:ext uri="{FF2B5EF4-FFF2-40B4-BE49-F238E27FC236}">
                    <a16:creationId xmlns:a16="http://schemas.microsoft.com/office/drawing/2014/main" id="{33EE5B69-02C6-5243-B955-88642E978C1E}"/>
                  </a:ext>
                </a:extLst>
              </p:cNvPr>
              <p:cNvPicPr/>
              <p:nvPr/>
            </p:nvPicPr>
            <p:blipFill>
              <a:blip r:embed="rId4"/>
              <a:stretch>
                <a:fillRect/>
              </a:stretch>
            </p:blipFill>
            <p:spPr>
              <a:xfrm>
                <a:off x="4703400" y="477000"/>
                <a:ext cx="1986120" cy="578520"/>
              </a:xfrm>
              <a:prstGeom prst="rect">
                <a:avLst/>
              </a:prstGeom>
            </p:spPr>
          </p:pic>
        </mc:Fallback>
      </mc:AlternateContent>
    </p:spTree>
    <p:extLst>
      <p:ext uri="{BB962C8B-B14F-4D97-AF65-F5344CB8AC3E}">
        <p14:creationId xmlns:p14="http://schemas.microsoft.com/office/powerpoint/2010/main" val="857692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F6C91E-F97B-DC48-B7F4-39EC2A5B2FC2}"/>
              </a:ext>
            </a:extLst>
          </p:cNvPr>
          <p:cNvSpPr/>
          <p:nvPr/>
        </p:nvSpPr>
        <p:spPr>
          <a:xfrm>
            <a:off x="530770" y="441001"/>
            <a:ext cx="3164584" cy="523220"/>
          </a:xfrm>
          <a:prstGeom prst="rect">
            <a:avLst/>
          </a:prstGeom>
        </p:spPr>
        <p:txBody>
          <a:bodyPr wrap="none">
            <a:spAutoFit/>
          </a:bodyPr>
          <a:lstStyle/>
          <a:p>
            <a:pPr lvl="0"/>
            <a:r>
              <a:rPr lang="en-US" sz="2800" dirty="0">
                <a:solidFill>
                  <a:prstClr val="black"/>
                </a:solidFill>
                <a:latin typeface="Symbol" pitchFamily="2" charset="2"/>
                <a:cs typeface="Franklin Gothic Medium"/>
              </a:rPr>
              <a:t>Q</a:t>
            </a:r>
            <a:r>
              <a:rPr lang="en-US" sz="2800" i="1" dirty="0">
                <a:solidFill>
                  <a:prstClr val="black"/>
                </a:solidFill>
                <a:latin typeface="Garamond" panose="02020404030301010803" pitchFamily="18" charset="0"/>
                <a:cs typeface="Franklin Gothic Medium"/>
              </a:rPr>
              <a:t> </a:t>
            </a:r>
            <a:r>
              <a:rPr lang="en-US" sz="2800" dirty="0">
                <a:solidFill>
                  <a:prstClr val="black"/>
                </a:solidFill>
                <a:latin typeface="Garamond" panose="02020404030301010803" pitchFamily="18" charset="0"/>
                <a:cs typeface="Franklin Gothic Medium"/>
              </a:rPr>
              <a:t>= </a:t>
            </a:r>
            <a:r>
              <a:rPr lang="en-US" sz="2800" dirty="0">
                <a:solidFill>
                  <a:prstClr val="black"/>
                </a:solidFill>
                <a:latin typeface="Franklin Gothic Medium" panose="020B0603020102020204" pitchFamily="34" charset="0"/>
                <a:cs typeface="Franklin Gothic Medium"/>
              </a:rPr>
              <a:t>spam indicator</a:t>
            </a:r>
          </a:p>
        </p:txBody>
      </p:sp>
      <p:sp>
        <p:nvSpPr>
          <p:cNvPr id="3" name="Rectangle 2">
            <a:extLst>
              <a:ext uri="{FF2B5EF4-FFF2-40B4-BE49-F238E27FC236}">
                <a16:creationId xmlns:a16="http://schemas.microsoft.com/office/drawing/2014/main" id="{ECA3F240-CABD-AA4E-8860-02764C4DF5BA}"/>
              </a:ext>
            </a:extLst>
          </p:cNvPr>
          <p:cNvSpPr/>
          <p:nvPr/>
        </p:nvSpPr>
        <p:spPr>
          <a:xfrm>
            <a:off x="530770" y="967185"/>
            <a:ext cx="5867312" cy="523220"/>
          </a:xfrm>
          <a:prstGeom prst="rect">
            <a:avLst/>
          </a:prstGeom>
        </p:spPr>
        <p:txBody>
          <a:bodyPr wrap="none">
            <a:spAutoFit/>
          </a:bodyPr>
          <a:lstStyle/>
          <a:p>
            <a:r>
              <a:rPr lang="en-US" sz="2800" i="1" dirty="0">
                <a:solidFill>
                  <a:prstClr val="black"/>
                </a:solidFill>
                <a:latin typeface="Garamond" panose="02020404030301010803" pitchFamily="18" charset="0"/>
                <a:cs typeface="Franklin Gothic Medium"/>
              </a:rPr>
              <a:t>X</a:t>
            </a:r>
            <a:r>
              <a:rPr lang="en-US" sz="2800" baseline="-25000" dirty="0">
                <a:solidFill>
                  <a:prstClr val="black"/>
                </a:solidFill>
                <a:latin typeface="Garamond" panose="02020404030301010803" pitchFamily="18" charset="0"/>
                <a:cs typeface="Franklin Gothic Medium"/>
              </a:rPr>
              <a:t>1</a:t>
            </a:r>
            <a:r>
              <a:rPr lang="en-US" sz="2800" i="1" dirty="0">
                <a:solidFill>
                  <a:prstClr val="black"/>
                </a:solidFill>
                <a:latin typeface="Garamond" panose="02020404030301010803" pitchFamily="18" charset="0"/>
                <a:cs typeface="Franklin Gothic Medium"/>
              </a:rPr>
              <a:t> </a:t>
            </a:r>
            <a:r>
              <a:rPr lang="en-US" sz="2800" dirty="0">
                <a:solidFill>
                  <a:prstClr val="black"/>
                </a:solidFill>
                <a:latin typeface="Garamond" panose="02020404030301010803" pitchFamily="18" charset="0"/>
                <a:cs typeface="Franklin Gothic Medium"/>
              </a:rPr>
              <a:t>= </a:t>
            </a:r>
            <a:r>
              <a:rPr lang="en-US" sz="2800" dirty="0">
                <a:solidFill>
                  <a:prstClr val="black"/>
                </a:solidFill>
                <a:latin typeface="Franklin Gothic Medium" panose="020B0603020102020204" pitchFamily="34" charset="0"/>
                <a:cs typeface="Franklin Gothic Medium"/>
              </a:rPr>
              <a:t>contains “</a:t>
            </a:r>
            <a:r>
              <a:rPr lang="en-US" sz="2800" dirty="0">
                <a:solidFill>
                  <a:prstClr val="black"/>
                </a:solidFill>
                <a:latin typeface="Courier New" panose="02070309020205020404" pitchFamily="49" charset="0"/>
                <a:cs typeface="Courier New" panose="02070309020205020404" pitchFamily="49" charset="0"/>
              </a:rPr>
              <a:t>million dollars</a:t>
            </a:r>
            <a:r>
              <a:rPr lang="en-US" sz="2800" dirty="0">
                <a:solidFill>
                  <a:prstClr val="black"/>
                </a:solidFill>
                <a:latin typeface="Franklin Gothic Medium" panose="020B0603020102020204" pitchFamily="34" charset="0"/>
                <a:cs typeface="Courier New" panose="02070309020205020404" pitchFamily="49" charset="0"/>
              </a:rPr>
              <a:t>”</a:t>
            </a:r>
          </a:p>
        </p:txBody>
      </p:sp>
      <p:sp>
        <p:nvSpPr>
          <p:cNvPr id="4" name="Rectangle 3">
            <a:extLst>
              <a:ext uri="{FF2B5EF4-FFF2-40B4-BE49-F238E27FC236}">
                <a16:creationId xmlns:a16="http://schemas.microsoft.com/office/drawing/2014/main" id="{6703FA3C-B204-A74B-A30F-4DD870979AD9}"/>
              </a:ext>
            </a:extLst>
          </p:cNvPr>
          <p:cNvSpPr/>
          <p:nvPr/>
        </p:nvSpPr>
        <p:spPr>
          <a:xfrm>
            <a:off x="530770" y="1505561"/>
            <a:ext cx="6296917" cy="523220"/>
          </a:xfrm>
          <a:prstGeom prst="rect">
            <a:avLst/>
          </a:prstGeom>
        </p:spPr>
        <p:txBody>
          <a:bodyPr wrap="none">
            <a:spAutoFit/>
          </a:bodyPr>
          <a:lstStyle/>
          <a:p>
            <a:r>
              <a:rPr lang="en-US" sz="2800" i="1" dirty="0">
                <a:solidFill>
                  <a:prstClr val="black"/>
                </a:solidFill>
                <a:latin typeface="Garamond" panose="02020404030301010803" pitchFamily="18" charset="0"/>
                <a:cs typeface="Franklin Gothic Medium"/>
              </a:rPr>
              <a:t>X</a:t>
            </a:r>
            <a:r>
              <a:rPr lang="en-US" sz="2800" baseline="-25000" dirty="0">
                <a:solidFill>
                  <a:prstClr val="black"/>
                </a:solidFill>
                <a:latin typeface="Garamond" panose="02020404030301010803" pitchFamily="18" charset="0"/>
                <a:cs typeface="Franklin Gothic Medium"/>
              </a:rPr>
              <a:t>2</a:t>
            </a:r>
            <a:r>
              <a:rPr lang="en-US" sz="2800" i="1" dirty="0">
                <a:solidFill>
                  <a:prstClr val="black"/>
                </a:solidFill>
                <a:latin typeface="Garamond" panose="02020404030301010803" pitchFamily="18" charset="0"/>
                <a:cs typeface="Franklin Gothic Medium"/>
              </a:rPr>
              <a:t> </a:t>
            </a:r>
            <a:r>
              <a:rPr lang="en-US" sz="2800" dirty="0">
                <a:solidFill>
                  <a:prstClr val="black"/>
                </a:solidFill>
                <a:latin typeface="Garamond" panose="02020404030301010803" pitchFamily="18" charset="0"/>
                <a:cs typeface="Franklin Gothic Medium"/>
              </a:rPr>
              <a:t>= </a:t>
            </a:r>
            <a:r>
              <a:rPr lang="en-US" sz="2800" dirty="0">
                <a:solidFill>
                  <a:prstClr val="black"/>
                </a:solidFill>
                <a:latin typeface="Franklin Gothic Medium" panose="020B0603020102020204" pitchFamily="34" charset="0"/>
                <a:cs typeface="Franklin Gothic Medium"/>
              </a:rPr>
              <a:t>contains “</a:t>
            </a:r>
            <a:r>
              <a:rPr lang="en-US" sz="2800" dirty="0">
                <a:solidFill>
                  <a:prstClr val="black"/>
                </a:solidFill>
                <a:latin typeface="Courier New" panose="02070309020205020404" pitchFamily="49" charset="0"/>
                <a:cs typeface="Courier New" panose="02070309020205020404" pitchFamily="49" charset="0"/>
              </a:rPr>
              <a:t>Nigerian princess</a:t>
            </a:r>
            <a:r>
              <a:rPr lang="en-US" sz="2800" dirty="0">
                <a:solidFill>
                  <a:prstClr val="black"/>
                </a:solidFill>
                <a:latin typeface="Franklin Gothic Medium" panose="020B0603020102020204" pitchFamily="34" charset="0"/>
                <a:cs typeface="Courier New" panose="02070309020205020404" pitchFamily="49" charset="0"/>
              </a:rPr>
              <a:t>”</a:t>
            </a:r>
          </a:p>
        </p:txBody>
      </p:sp>
      <p:grpSp>
        <p:nvGrpSpPr>
          <p:cNvPr id="16" name="Group 15">
            <a:extLst>
              <a:ext uri="{FF2B5EF4-FFF2-40B4-BE49-F238E27FC236}">
                <a16:creationId xmlns:a16="http://schemas.microsoft.com/office/drawing/2014/main" id="{4CAABE45-2409-4C4B-AF1C-0B9DBAF2DBCF}"/>
              </a:ext>
            </a:extLst>
          </p:cNvPr>
          <p:cNvGrpSpPr/>
          <p:nvPr/>
        </p:nvGrpSpPr>
        <p:grpSpPr>
          <a:xfrm>
            <a:off x="511433" y="2303813"/>
            <a:ext cx="4690653" cy="1839917"/>
            <a:chOff x="499241" y="2815877"/>
            <a:chExt cx="4690653" cy="1839917"/>
          </a:xfrm>
        </p:grpSpPr>
        <p:cxnSp>
          <p:nvCxnSpPr>
            <p:cNvPr id="6" name="Straight Connector 5">
              <a:extLst>
                <a:ext uri="{FF2B5EF4-FFF2-40B4-BE49-F238E27FC236}">
                  <a16:creationId xmlns:a16="http://schemas.microsoft.com/office/drawing/2014/main" id="{31E43380-C24A-024F-87BF-7A594764990B}"/>
                </a:ext>
              </a:extLst>
            </p:cNvPr>
            <p:cNvCxnSpPr>
              <a:cxnSpLocks/>
            </p:cNvCxnSpPr>
            <p:nvPr/>
          </p:nvCxnSpPr>
          <p:spPr>
            <a:xfrm>
              <a:off x="499241" y="3488365"/>
              <a:ext cx="469065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8B3F56AE-4AF6-5342-8387-C1E0844D2130}"/>
                </a:ext>
              </a:extLst>
            </p:cNvPr>
            <p:cNvSpPr/>
            <p:nvPr/>
          </p:nvSpPr>
          <p:spPr>
            <a:xfrm>
              <a:off x="2102928" y="2815877"/>
              <a:ext cx="1449436" cy="523220"/>
            </a:xfrm>
            <a:prstGeom prst="rect">
              <a:avLst/>
            </a:prstGeom>
          </p:spPr>
          <p:txBody>
            <a:bodyPr wrap="none">
              <a:spAutoFit/>
            </a:bodyPr>
            <a:lstStyle/>
            <a:p>
              <a:r>
                <a:rPr lang="en-US" sz="2800" b="1" dirty="0">
                  <a:solidFill>
                    <a:prstClr val="black"/>
                  </a:solidFill>
                  <a:latin typeface="Garamond" panose="02020404030301010803" pitchFamily="18" charset="0"/>
                  <a:cs typeface="Franklin Gothic Medium"/>
                </a:rPr>
                <a:t>P</a:t>
              </a:r>
              <a:r>
                <a:rPr lang="en-US" sz="2800" dirty="0">
                  <a:solidFill>
                    <a:prstClr val="black"/>
                  </a:solidFill>
                  <a:latin typeface="Garamond" panose="02020404030301010803" pitchFamily="18" charset="0"/>
                  <a:cs typeface="Franklin Gothic Medium"/>
                </a:rPr>
                <a:t>(</a:t>
              </a:r>
              <a:r>
                <a:rPr lang="en-US" sz="2800" i="1" dirty="0">
                  <a:solidFill>
                    <a:prstClr val="black"/>
                  </a:solidFill>
                  <a:latin typeface="Garamond" panose="02020404030301010803" pitchFamily="18" charset="0"/>
                  <a:cs typeface="Franklin Gothic Medium"/>
                </a:rPr>
                <a:t>X</a:t>
              </a:r>
              <a:r>
                <a:rPr lang="en-US" sz="2800" baseline="-25000" dirty="0">
                  <a:solidFill>
                    <a:prstClr val="black"/>
                  </a:solidFill>
                  <a:latin typeface="Garamond" panose="02020404030301010803" pitchFamily="18" charset="0"/>
                  <a:cs typeface="Franklin Gothic Medium"/>
                </a:rPr>
                <a:t>1</a:t>
              </a:r>
              <a:r>
                <a:rPr lang="en-US" sz="2800" i="1" dirty="0">
                  <a:solidFill>
                    <a:prstClr val="black"/>
                  </a:solidFill>
                  <a:latin typeface="Garamond" panose="02020404030301010803" pitchFamily="18" charset="0"/>
                  <a:cs typeface="Franklin Gothic Medium"/>
                </a:rPr>
                <a:t>| </a:t>
              </a:r>
              <a:r>
                <a:rPr lang="en-US" sz="2800" dirty="0">
                  <a:solidFill>
                    <a:prstClr val="black"/>
                  </a:solidFill>
                  <a:latin typeface="Symbol" pitchFamily="2" charset="2"/>
                  <a:cs typeface="Franklin Gothic Medium"/>
                </a:rPr>
                <a:t>q</a:t>
              </a:r>
              <a:r>
                <a:rPr lang="en-US" sz="2800" dirty="0">
                  <a:solidFill>
                    <a:prstClr val="black"/>
                  </a:solidFill>
                  <a:latin typeface="Garamond" panose="02020404030301010803" pitchFamily="18" charset="0"/>
                  <a:cs typeface="Franklin Gothic Medium"/>
                </a:rPr>
                <a:t>)</a:t>
              </a:r>
              <a:endParaRPr lang="en-US" sz="2800" dirty="0">
                <a:solidFill>
                  <a:prstClr val="black"/>
                </a:solidFill>
                <a:latin typeface="Franklin Gothic Medium" panose="020B0603020102020204" pitchFamily="34" charset="0"/>
                <a:cs typeface="Courier New" panose="02070309020205020404" pitchFamily="49" charset="0"/>
              </a:endParaRPr>
            </a:p>
          </p:txBody>
        </p:sp>
        <p:sp>
          <p:nvSpPr>
            <p:cNvPr id="8" name="Rectangle 7">
              <a:extLst>
                <a:ext uri="{FF2B5EF4-FFF2-40B4-BE49-F238E27FC236}">
                  <a16:creationId xmlns:a16="http://schemas.microsoft.com/office/drawing/2014/main" id="{BCAE51CC-960A-2E4D-8B98-11437C3DC21C}"/>
                </a:ext>
              </a:extLst>
            </p:cNvPr>
            <p:cNvSpPr/>
            <p:nvPr/>
          </p:nvSpPr>
          <p:spPr>
            <a:xfrm>
              <a:off x="3740458" y="2815877"/>
              <a:ext cx="1449436" cy="523220"/>
            </a:xfrm>
            <a:prstGeom prst="rect">
              <a:avLst/>
            </a:prstGeom>
          </p:spPr>
          <p:txBody>
            <a:bodyPr wrap="none">
              <a:spAutoFit/>
            </a:bodyPr>
            <a:lstStyle/>
            <a:p>
              <a:r>
                <a:rPr lang="en-US" sz="2800" b="1" dirty="0">
                  <a:solidFill>
                    <a:prstClr val="black"/>
                  </a:solidFill>
                  <a:latin typeface="Garamond" panose="02020404030301010803" pitchFamily="18" charset="0"/>
                  <a:cs typeface="Franklin Gothic Medium"/>
                </a:rPr>
                <a:t>P</a:t>
              </a:r>
              <a:r>
                <a:rPr lang="en-US" sz="2800" dirty="0">
                  <a:solidFill>
                    <a:prstClr val="black"/>
                  </a:solidFill>
                  <a:latin typeface="Garamond" panose="02020404030301010803" pitchFamily="18" charset="0"/>
                  <a:cs typeface="Franklin Gothic Medium"/>
                </a:rPr>
                <a:t>(</a:t>
              </a:r>
              <a:r>
                <a:rPr lang="en-US" sz="2800" i="1" dirty="0">
                  <a:solidFill>
                    <a:prstClr val="black"/>
                  </a:solidFill>
                  <a:latin typeface="Garamond" panose="02020404030301010803" pitchFamily="18" charset="0"/>
                  <a:cs typeface="Franklin Gothic Medium"/>
                </a:rPr>
                <a:t>X</a:t>
              </a:r>
              <a:r>
                <a:rPr lang="en-US" sz="2800" baseline="-25000" dirty="0">
                  <a:solidFill>
                    <a:prstClr val="black"/>
                  </a:solidFill>
                  <a:latin typeface="Garamond" panose="02020404030301010803" pitchFamily="18" charset="0"/>
                  <a:cs typeface="Franklin Gothic Medium"/>
                </a:rPr>
                <a:t>2</a:t>
              </a:r>
              <a:r>
                <a:rPr lang="en-US" sz="2800" i="1" dirty="0">
                  <a:solidFill>
                    <a:prstClr val="black"/>
                  </a:solidFill>
                  <a:latin typeface="Garamond" panose="02020404030301010803" pitchFamily="18" charset="0"/>
                  <a:cs typeface="Franklin Gothic Medium"/>
                </a:rPr>
                <a:t>| </a:t>
              </a:r>
              <a:r>
                <a:rPr lang="en-US" sz="2800" dirty="0">
                  <a:solidFill>
                    <a:prstClr val="black"/>
                  </a:solidFill>
                  <a:latin typeface="Symbol" pitchFamily="2" charset="2"/>
                  <a:cs typeface="Franklin Gothic Medium"/>
                </a:rPr>
                <a:t>q</a:t>
              </a:r>
              <a:r>
                <a:rPr lang="en-US" sz="2800" dirty="0">
                  <a:solidFill>
                    <a:prstClr val="black"/>
                  </a:solidFill>
                  <a:latin typeface="Garamond" panose="02020404030301010803" pitchFamily="18" charset="0"/>
                  <a:cs typeface="Franklin Gothic Medium"/>
                </a:rPr>
                <a:t>)</a:t>
              </a:r>
              <a:endParaRPr lang="en-US" sz="2800" dirty="0">
                <a:solidFill>
                  <a:prstClr val="black"/>
                </a:solidFill>
                <a:latin typeface="Franklin Gothic Medium" panose="020B0603020102020204" pitchFamily="34" charset="0"/>
                <a:cs typeface="Courier New" panose="02070309020205020404" pitchFamily="49" charset="0"/>
              </a:endParaRPr>
            </a:p>
          </p:txBody>
        </p:sp>
        <p:sp>
          <p:nvSpPr>
            <p:cNvPr id="9" name="Rectangle 8">
              <a:extLst>
                <a:ext uri="{FF2B5EF4-FFF2-40B4-BE49-F238E27FC236}">
                  <a16:creationId xmlns:a16="http://schemas.microsoft.com/office/drawing/2014/main" id="{64AEBE01-BEC1-2E4D-A5B8-D3A7AA445049}"/>
                </a:ext>
              </a:extLst>
            </p:cNvPr>
            <p:cNvSpPr/>
            <p:nvPr/>
          </p:nvSpPr>
          <p:spPr>
            <a:xfrm>
              <a:off x="562060" y="2815877"/>
              <a:ext cx="372218" cy="523220"/>
            </a:xfrm>
            <a:prstGeom prst="rect">
              <a:avLst/>
            </a:prstGeom>
          </p:spPr>
          <p:txBody>
            <a:bodyPr wrap="none">
              <a:spAutoFit/>
            </a:bodyPr>
            <a:lstStyle/>
            <a:p>
              <a:r>
                <a:rPr lang="en-US" sz="2800" dirty="0">
                  <a:solidFill>
                    <a:prstClr val="black"/>
                  </a:solidFill>
                  <a:latin typeface="Symbol" pitchFamily="2" charset="2"/>
                  <a:cs typeface="Franklin Gothic Medium"/>
                </a:rPr>
                <a:t>q</a:t>
              </a:r>
              <a:endParaRPr lang="en-US" sz="2800" dirty="0">
                <a:solidFill>
                  <a:prstClr val="black"/>
                </a:solidFill>
                <a:latin typeface="Franklin Gothic Medium" panose="020B0603020102020204" pitchFamily="34" charset="0"/>
                <a:cs typeface="Courier New" panose="02070309020205020404" pitchFamily="49" charset="0"/>
              </a:endParaRPr>
            </a:p>
          </p:txBody>
        </p:sp>
        <p:sp>
          <p:nvSpPr>
            <p:cNvPr id="10" name="Rectangle 9">
              <a:extLst>
                <a:ext uri="{FF2B5EF4-FFF2-40B4-BE49-F238E27FC236}">
                  <a16:creationId xmlns:a16="http://schemas.microsoft.com/office/drawing/2014/main" id="{1A210577-D721-C246-98C1-93E88C03D879}"/>
                </a:ext>
              </a:extLst>
            </p:cNvPr>
            <p:cNvSpPr/>
            <p:nvPr/>
          </p:nvSpPr>
          <p:spPr>
            <a:xfrm>
              <a:off x="530771" y="3580235"/>
              <a:ext cx="1319592" cy="523220"/>
            </a:xfrm>
            <a:prstGeom prst="rect">
              <a:avLst/>
            </a:prstGeom>
          </p:spPr>
          <p:txBody>
            <a:bodyPr wrap="none">
              <a:spAutoFit/>
            </a:bodyPr>
            <a:lstStyle/>
            <a:p>
              <a:r>
                <a:rPr lang="en-US" sz="2800" dirty="0">
                  <a:solidFill>
                    <a:prstClr val="black"/>
                  </a:solidFill>
                  <a:latin typeface="Franklin Gothic Medium" panose="020B0603020102020204" pitchFamily="34" charset="0"/>
                  <a:cs typeface="Franklin Gothic Medium"/>
                </a:rPr>
                <a:t>legit (</a:t>
              </a:r>
              <a:r>
                <a:rPr lang="en-GB" sz="2800" dirty="0">
                  <a:solidFill>
                    <a:prstClr val="black"/>
                  </a:solidFill>
                  <a:latin typeface="Garamond" panose="02020404030301010803" pitchFamily="18" charset="0"/>
                  <a:cs typeface="Franklin Gothic Medium"/>
                </a:rPr>
                <a:t>0</a:t>
              </a:r>
              <a:r>
                <a:rPr lang="en-US" sz="2800" dirty="0">
                  <a:solidFill>
                    <a:prstClr val="black"/>
                  </a:solidFill>
                  <a:latin typeface="Franklin Gothic Medium" panose="020B0603020102020204" pitchFamily="34" charset="0"/>
                  <a:cs typeface="Franklin Gothic Medium"/>
                </a:rPr>
                <a:t>)</a:t>
              </a:r>
              <a:endParaRPr lang="en-US" sz="2800" dirty="0"/>
            </a:p>
          </p:txBody>
        </p:sp>
        <p:sp>
          <p:nvSpPr>
            <p:cNvPr id="11" name="Rectangle 10">
              <a:extLst>
                <a:ext uri="{FF2B5EF4-FFF2-40B4-BE49-F238E27FC236}">
                  <a16:creationId xmlns:a16="http://schemas.microsoft.com/office/drawing/2014/main" id="{CDE566D5-534A-9F43-88F4-6C6D87F91B4B}"/>
                </a:ext>
              </a:extLst>
            </p:cNvPr>
            <p:cNvSpPr/>
            <p:nvPr/>
          </p:nvSpPr>
          <p:spPr>
            <a:xfrm>
              <a:off x="530770" y="4132574"/>
              <a:ext cx="1518364" cy="523220"/>
            </a:xfrm>
            <a:prstGeom prst="rect">
              <a:avLst/>
            </a:prstGeom>
          </p:spPr>
          <p:txBody>
            <a:bodyPr wrap="none">
              <a:spAutoFit/>
            </a:bodyPr>
            <a:lstStyle/>
            <a:p>
              <a:r>
                <a:rPr lang="en-US" sz="2800" dirty="0">
                  <a:solidFill>
                    <a:prstClr val="black"/>
                  </a:solidFill>
                  <a:latin typeface="Franklin Gothic Medium" panose="020B0603020102020204" pitchFamily="34" charset="0"/>
                  <a:cs typeface="Franklin Gothic Medium"/>
                </a:rPr>
                <a:t>spam (</a:t>
              </a:r>
              <a:r>
                <a:rPr lang="en-GB" sz="2800" dirty="0">
                  <a:solidFill>
                    <a:prstClr val="black"/>
                  </a:solidFill>
                  <a:latin typeface="Garamond" panose="02020404030301010803" pitchFamily="18" charset="0"/>
                  <a:cs typeface="Franklin Gothic Medium"/>
                </a:rPr>
                <a:t>1</a:t>
              </a:r>
              <a:r>
                <a:rPr lang="en-US" sz="2800" dirty="0">
                  <a:solidFill>
                    <a:prstClr val="black"/>
                  </a:solidFill>
                  <a:latin typeface="Franklin Gothic Medium" panose="020B0603020102020204" pitchFamily="34" charset="0"/>
                  <a:cs typeface="Franklin Gothic Medium"/>
                </a:rPr>
                <a:t>)</a:t>
              </a:r>
              <a:endParaRPr lang="en-US" sz="2800" dirty="0"/>
            </a:p>
          </p:txBody>
        </p:sp>
      </p:grpSp>
      <p:sp>
        <p:nvSpPr>
          <p:cNvPr id="17" name="Rectangle 16">
            <a:extLst>
              <a:ext uri="{FF2B5EF4-FFF2-40B4-BE49-F238E27FC236}">
                <a16:creationId xmlns:a16="http://schemas.microsoft.com/office/drawing/2014/main" id="{FC6FC450-B952-424D-B805-E0753816D34C}"/>
              </a:ext>
            </a:extLst>
          </p:cNvPr>
          <p:cNvSpPr/>
          <p:nvPr/>
        </p:nvSpPr>
        <p:spPr>
          <a:xfrm>
            <a:off x="5700915" y="2400003"/>
            <a:ext cx="3041151" cy="2585323"/>
          </a:xfrm>
          <a:prstGeom prst="rect">
            <a:avLst/>
          </a:prstGeom>
          <a:solidFill>
            <a:schemeClr val="bg1"/>
          </a:solidFill>
        </p:spPr>
        <p:txBody>
          <a:bodyPr wrap="square">
            <a:spAutoFit/>
          </a:bodyPr>
          <a:lstStyle/>
          <a:p>
            <a:r>
              <a:rPr lang="en-HK" dirty="0">
                <a:solidFill>
                  <a:srgbClr val="000000"/>
                </a:solidFill>
                <a:latin typeface="Courier New" panose="02070309020205020404" pitchFamily="49" charset="0"/>
                <a:cs typeface="Courier New" panose="02070309020205020404" pitchFamily="49" charset="0"/>
              </a:rPr>
              <a:t>The Citibank concerning wire transfers of your fund. Your letter has been referred to the (JMCB) Legal Division for Funds (US$2.8 </a:t>
            </a:r>
            <a:r>
              <a:rPr lang="en-HK" dirty="0">
                <a:solidFill>
                  <a:srgbClr val="000000"/>
                </a:solidFill>
                <a:highlight>
                  <a:srgbClr val="FFFF00"/>
                </a:highlight>
                <a:latin typeface="Courier New" panose="02070309020205020404" pitchFamily="49" charset="0"/>
                <a:cs typeface="Courier New" panose="02070309020205020404" pitchFamily="49" charset="0"/>
              </a:rPr>
              <a:t>Million Dollars</a:t>
            </a:r>
            <a:r>
              <a:rPr lang="en-HK" dirty="0">
                <a:solidFill>
                  <a:srgbClr val="000000"/>
                </a:solidFill>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B7B167C6-ABF5-C642-9A20-ACE7FCD25A2C}"/>
                  </a:ext>
                </a:extLst>
              </p14:cNvPr>
              <p14:cNvContentPartPr/>
              <p14:nvPr/>
            </p14:nvContentPartPr>
            <p14:xfrm>
              <a:off x="542880" y="518040"/>
              <a:ext cx="7585920" cy="6155280"/>
            </p14:xfrm>
          </p:contentPart>
        </mc:Choice>
        <mc:Fallback xmlns="">
          <p:pic>
            <p:nvPicPr>
              <p:cNvPr id="5" name="Ink 4">
                <a:extLst>
                  <a:ext uri="{FF2B5EF4-FFF2-40B4-BE49-F238E27FC236}">
                    <a16:creationId xmlns:a16="http://schemas.microsoft.com/office/drawing/2014/main" id="{B7B167C6-ABF5-C642-9A20-ACE7FCD25A2C}"/>
                  </a:ext>
                </a:extLst>
              </p:cNvPr>
              <p:cNvPicPr/>
              <p:nvPr/>
            </p:nvPicPr>
            <p:blipFill>
              <a:blip r:embed="rId3"/>
              <a:stretch>
                <a:fillRect/>
              </a:stretch>
            </p:blipFill>
            <p:spPr>
              <a:xfrm>
                <a:off x="526680" y="501840"/>
                <a:ext cx="7617960" cy="6187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FD8069E6-7B02-3145-8004-1A33379BC0BE}"/>
                  </a:ext>
                </a:extLst>
              </p14:cNvPr>
              <p14:cNvContentPartPr/>
              <p14:nvPr/>
            </p14:nvContentPartPr>
            <p14:xfrm>
              <a:off x="6890760" y="966240"/>
              <a:ext cx="1768320" cy="1106280"/>
            </p14:xfrm>
          </p:contentPart>
        </mc:Choice>
        <mc:Fallback xmlns="">
          <p:pic>
            <p:nvPicPr>
              <p:cNvPr id="12" name="Ink 11">
                <a:extLst>
                  <a:ext uri="{FF2B5EF4-FFF2-40B4-BE49-F238E27FC236}">
                    <a16:creationId xmlns:a16="http://schemas.microsoft.com/office/drawing/2014/main" id="{FD8069E6-7B02-3145-8004-1A33379BC0BE}"/>
                  </a:ext>
                </a:extLst>
              </p:cNvPr>
              <p:cNvPicPr/>
              <p:nvPr/>
            </p:nvPicPr>
            <p:blipFill>
              <a:blip r:embed="rId5"/>
              <a:stretch>
                <a:fillRect/>
              </a:stretch>
            </p:blipFill>
            <p:spPr>
              <a:xfrm>
                <a:off x="6874560" y="950040"/>
                <a:ext cx="1800720" cy="1138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D75C364D-69C1-474B-8484-E494D74FF5E4}"/>
                  </a:ext>
                </a:extLst>
              </p14:cNvPr>
              <p14:cNvContentPartPr/>
              <p14:nvPr/>
            </p14:nvContentPartPr>
            <p14:xfrm>
              <a:off x="6163200" y="4674960"/>
              <a:ext cx="2565720" cy="1257840"/>
            </p14:xfrm>
          </p:contentPart>
        </mc:Choice>
        <mc:Fallback xmlns="">
          <p:pic>
            <p:nvPicPr>
              <p:cNvPr id="13" name="Ink 12">
                <a:extLst>
                  <a:ext uri="{FF2B5EF4-FFF2-40B4-BE49-F238E27FC236}">
                    <a16:creationId xmlns:a16="http://schemas.microsoft.com/office/drawing/2014/main" id="{D75C364D-69C1-474B-8484-E494D74FF5E4}"/>
                  </a:ext>
                </a:extLst>
              </p:cNvPr>
              <p:cNvPicPr/>
              <p:nvPr/>
            </p:nvPicPr>
            <p:blipFill>
              <a:blip r:embed="rId7"/>
              <a:stretch>
                <a:fillRect/>
              </a:stretch>
            </p:blipFill>
            <p:spPr>
              <a:xfrm>
                <a:off x="6147000" y="4658760"/>
                <a:ext cx="2598120" cy="1290240"/>
              </a:xfrm>
              <a:prstGeom prst="rect">
                <a:avLst/>
              </a:prstGeom>
            </p:spPr>
          </p:pic>
        </mc:Fallback>
      </mc:AlternateContent>
    </p:spTree>
    <p:extLst>
      <p:ext uri="{BB962C8B-B14F-4D97-AF65-F5344CB8AC3E}">
        <p14:creationId xmlns:p14="http://schemas.microsoft.com/office/powerpoint/2010/main" val="25610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7429B-CD7A-3F40-9518-83749142E044}"/>
              </a:ext>
            </a:extLst>
          </p:cNvPr>
          <p:cNvSpPr>
            <a:spLocks noGrp="1"/>
          </p:cNvSpPr>
          <p:nvPr>
            <p:ph type="title"/>
          </p:nvPr>
        </p:nvSpPr>
        <p:spPr/>
        <p:txBody>
          <a:bodyPr/>
          <a:lstStyle/>
          <a:p>
            <a:r>
              <a:rPr lang="en-US" dirty="0"/>
              <a:t>Point estimation</a:t>
            </a:r>
          </a:p>
        </p:txBody>
      </p:sp>
      <p:sp>
        <p:nvSpPr>
          <p:cNvPr id="3" name="TextBox 2">
            <a:extLst>
              <a:ext uri="{FF2B5EF4-FFF2-40B4-BE49-F238E27FC236}">
                <a16:creationId xmlns:a16="http://schemas.microsoft.com/office/drawing/2014/main" id="{AEB7615E-298B-3646-BFCC-2ECF5633D0E2}"/>
              </a:ext>
            </a:extLst>
          </p:cNvPr>
          <p:cNvSpPr txBox="1"/>
          <p:nvPr/>
        </p:nvSpPr>
        <p:spPr>
          <a:xfrm>
            <a:off x="457200" y="1416292"/>
            <a:ext cx="8229600" cy="954107"/>
          </a:xfrm>
          <a:prstGeom prst="rect">
            <a:avLst/>
          </a:prstGeom>
          <a:noFill/>
        </p:spPr>
        <p:txBody>
          <a:bodyPr wrap="square" rtlCol="0">
            <a:spAutoFit/>
          </a:bodyPr>
          <a:lstStyle/>
          <a:p>
            <a:r>
              <a:rPr lang="en-US" sz="2800" dirty="0">
                <a:latin typeface="Franklin Gothic Medium"/>
                <a:cs typeface="Franklin Gothic Medium"/>
              </a:rPr>
              <a:t>How to turn conditional PDF/PMF </a:t>
            </a:r>
            <a:r>
              <a:rPr lang="en-US" sz="2800" i="1" dirty="0" err="1">
                <a:latin typeface="Garamond"/>
                <a:cs typeface="Garamond"/>
              </a:rPr>
              <a:t>f</a:t>
            </a:r>
            <a:r>
              <a:rPr lang="en-US" sz="2800" baseline="-25000" dirty="0" err="1">
                <a:latin typeface="Symbol" pitchFamily="2" charset="2"/>
                <a:cs typeface="Garamond"/>
              </a:rPr>
              <a:t>Q</a:t>
            </a:r>
            <a:r>
              <a:rPr lang="en-US" sz="2800" i="1" baseline="-25000" dirty="0" err="1">
                <a:latin typeface="Garamond"/>
                <a:cs typeface="Garamond"/>
              </a:rPr>
              <a:t>|X</a:t>
            </a:r>
            <a:r>
              <a:rPr lang="en-US" sz="2800" dirty="0">
                <a:latin typeface="Garamond"/>
                <a:cs typeface="Garamond"/>
              </a:rPr>
              <a:t>(</a:t>
            </a:r>
            <a:r>
              <a:rPr lang="en-US" sz="2800" dirty="0">
                <a:solidFill>
                  <a:prstClr val="black"/>
                </a:solidFill>
                <a:latin typeface="Symbol" pitchFamily="2" charset="2"/>
                <a:cs typeface="Garamond"/>
              </a:rPr>
              <a:t>q </a:t>
            </a:r>
            <a:r>
              <a:rPr lang="en-US" sz="2800" dirty="0">
                <a:latin typeface="Garamond"/>
                <a:cs typeface="Garamond"/>
              </a:rPr>
              <a:t>|</a:t>
            </a:r>
            <a:r>
              <a:rPr lang="en-US" sz="2800" i="1" dirty="0">
                <a:latin typeface="Garamond"/>
                <a:cs typeface="Garamond"/>
              </a:rPr>
              <a:t> x</a:t>
            </a:r>
            <a:r>
              <a:rPr lang="en-US" sz="2800" dirty="0">
                <a:latin typeface="Garamond"/>
                <a:cs typeface="Garamond"/>
              </a:rPr>
              <a:t>) </a:t>
            </a:r>
            <a:r>
              <a:rPr lang="en-US" sz="2800" dirty="0">
                <a:latin typeface="Franklin Gothic Medium" panose="020B0603020102020204" pitchFamily="34" charset="0"/>
                <a:cs typeface="Garamond"/>
              </a:rPr>
              <a:t>estimate into one number?</a:t>
            </a:r>
            <a:endParaRPr lang="en-US" sz="2800" dirty="0">
              <a:latin typeface="Franklin Gothic Medium" panose="020B0603020102020204" pitchFamily="34" charset="0"/>
              <a:cs typeface="Franklin Gothic Medium"/>
            </a:endParaRPr>
          </a:p>
        </p:txBody>
      </p:sp>
      <p:sp>
        <p:nvSpPr>
          <p:cNvPr id="4" name="TextBox 3">
            <a:extLst>
              <a:ext uri="{FF2B5EF4-FFF2-40B4-BE49-F238E27FC236}">
                <a16:creationId xmlns:a16="http://schemas.microsoft.com/office/drawing/2014/main" id="{D517B5A5-0505-4344-A9D0-1533DC7EEF42}"/>
              </a:ext>
            </a:extLst>
          </p:cNvPr>
          <p:cNvSpPr txBox="1"/>
          <p:nvPr/>
        </p:nvSpPr>
        <p:spPr>
          <a:xfrm>
            <a:off x="457200" y="2871640"/>
            <a:ext cx="6159443" cy="523220"/>
          </a:xfrm>
          <a:prstGeom prst="rect">
            <a:avLst/>
          </a:prstGeom>
          <a:noFill/>
        </p:spPr>
        <p:txBody>
          <a:bodyPr wrap="none" rtlCol="0">
            <a:spAutoFit/>
          </a:bodyPr>
          <a:lstStyle/>
          <a:p>
            <a:r>
              <a:rPr lang="en-US" sz="2800" dirty="0">
                <a:latin typeface="Franklin Gothic Medium"/>
                <a:cs typeface="Franklin Gothic Medium"/>
              </a:rPr>
              <a:t>Conditional expectation (CE) estimator:</a:t>
            </a:r>
          </a:p>
        </p:txBody>
      </p:sp>
      <p:sp>
        <p:nvSpPr>
          <p:cNvPr id="6" name="TextBox 5">
            <a:extLst>
              <a:ext uri="{FF2B5EF4-FFF2-40B4-BE49-F238E27FC236}">
                <a16:creationId xmlns:a16="http://schemas.microsoft.com/office/drawing/2014/main" id="{C03011C2-1CD1-6C4F-843F-F0C8AAB850C4}"/>
              </a:ext>
            </a:extLst>
          </p:cNvPr>
          <p:cNvSpPr txBox="1"/>
          <p:nvPr/>
        </p:nvSpPr>
        <p:spPr>
          <a:xfrm>
            <a:off x="457200" y="4727816"/>
            <a:ext cx="6418552" cy="523220"/>
          </a:xfrm>
          <a:prstGeom prst="rect">
            <a:avLst/>
          </a:prstGeom>
          <a:noFill/>
        </p:spPr>
        <p:txBody>
          <a:bodyPr wrap="none" rtlCol="0">
            <a:spAutoFit/>
          </a:bodyPr>
          <a:lstStyle/>
          <a:p>
            <a:r>
              <a:rPr lang="en-US" sz="2800" dirty="0">
                <a:latin typeface="Franklin Gothic Medium"/>
                <a:cs typeface="Franklin Gothic Medium"/>
              </a:rPr>
              <a:t>Maximum </a:t>
            </a:r>
            <a:r>
              <a:rPr lang="en-US" sz="2800" i="1" dirty="0">
                <a:latin typeface="Franklin Gothic Medium"/>
                <a:cs typeface="Franklin Gothic Medium"/>
              </a:rPr>
              <a:t>a posteriori</a:t>
            </a:r>
            <a:r>
              <a:rPr lang="en-US" sz="2800" dirty="0">
                <a:latin typeface="Franklin Gothic Medium"/>
                <a:cs typeface="Franklin Gothic Medium"/>
              </a:rPr>
              <a:t> (MAP)</a:t>
            </a:r>
            <a:r>
              <a:rPr lang="en-US" sz="2800" i="1" dirty="0">
                <a:latin typeface="Franklin Gothic Medium"/>
                <a:cs typeface="Franklin Gothic Medium"/>
              </a:rPr>
              <a:t> </a:t>
            </a:r>
            <a:r>
              <a:rPr lang="en-US" sz="2800" dirty="0">
                <a:latin typeface="Franklin Gothic Medium"/>
                <a:cs typeface="Franklin Gothic Medium"/>
              </a:rPr>
              <a:t>estimator: </a:t>
            </a:r>
          </a:p>
        </p:txBody>
      </p:sp>
      <p:sp>
        <p:nvSpPr>
          <p:cNvPr id="7" name="Rectangle 6">
            <a:extLst>
              <a:ext uri="{FF2B5EF4-FFF2-40B4-BE49-F238E27FC236}">
                <a16:creationId xmlns:a16="http://schemas.microsoft.com/office/drawing/2014/main" id="{7A263CA9-D994-EF43-BD84-28642A9B0426}"/>
              </a:ext>
            </a:extLst>
          </p:cNvPr>
          <p:cNvSpPr/>
          <p:nvPr/>
        </p:nvSpPr>
        <p:spPr>
          <a:xfrm>
            <a:off x="2666523" y="5313217"/>
            <a:ext cx="3248005" cy="584775"/>
          </a:xfrm>
          <a:prstGeom prst="rect">
            <a:avLst/>
          </a:prstGeom>
        </p:spPr>
        <p:txBody>
          <a:bodyPr wrap="none">
            <a:spAutoFit/>
          </a:bodyPr>
          <a:lstStyle/>
          <a:p>
            <a:pPr lvl="0"/>
            <a:r>
              <a:rPr lang="en-US" sz="3200" dirty="0">
                <a:solidFill>
                  <a:prstClr val="black"/>
                </a:solidFill>
                <a:latin typeface="Garamond" panose="02020404030301010803" pitchFamily="18" charset="0"/>
                <a:cs typeface="Garamond"/>
              </a:rPr>
              <a:t>argmax</a:t>
            </a:r>
            <a:r>
              <a:rPr lang="en-US" sz="3200" dirty="0">
                <a:solidFill>
                  <a:prstClr val="black"/>
                </a:solidFill>
                <a:latin typeface="Franklin Gothic Medium"/>
                <a:cs typeface="Garamond"/>
              </a:rPr>
              <a:t> </a:t>
            </a:r>
            <a:r>
              <a:rPr lang="en-US" sz="3200" i="1" dirty="0" err="1">
                <a:solidFill>
                  <a:prstClr val="black"/>
                </a:solidFill>
                <a:latin typeface="Garamond"/>
                <a:cs typeface="Garamond"/>
              </a:rPr>
              <a:t>f</a:t>
            </a:r>
            <a:r>
              <a:rPr lang="en-US" sz="3200" baseline="-25000" dirty="0" err="1">
                <a:solidFill>
                  <a:prstClr val="black"/>
                </a:solidFill>
                <a:latin typeface="Symbol" pitchFamily="2" charset="2"/>
                <a:cs typeface="Garamond"/>
              </a:rPr>
              <a:t>Q</a:t>
            </a:r>
            <a:r>
              <a:rPr lang="en-US" sz="3200" i="1" baseline="-25000" dirty="0" err="1">
                <a:solidFill>
                  <a:prstClr val="black"/>
                </a:solidFill>
                <a:latin typeface="Garamond"/>
                <a:cs typeface="Garamond"/>
              </a:rPr>
              <a:t>|X</a:t>
            </a:r>
            <a:r>
              <a:rPr lang="en-US" sz="3200" dirty="0">
                <a:solidFill>
                  <a:prstClr val="black"/>
                </a:solidFill>
                <a:latin typeface="Garamond"/>
                <a:cs typeface="Garamond"/>
              </a:rPr>
              <a:t>(</a:t>
            </a:r>
            <a:r>
              <a:rPr lang="en-US" sz="3200" dirty="0">
                <a:solidFill>
                  <a:prstClr val="black"/>
                </a:solidFill>
                <a:latin typeface="Symbol" pitchFamily="2" charset="2"/>
                <a:cs typeface="Garamond"/>
              </a:rPr>
              <a:t>q </a:t>
            </a:r>
            <a:r>
              <a:rPr lang="en-US" sz="3200" dirty="0">
                <a:solidFill>
                  <a:prstClr val="black"/>
                </a:solidFill>
                <a:latin typeface="Garamond"/>
                <a:cs typeface="Garamond"/>
              </a:rPr>
              <a:t>|</a:t>
            </a:r>
            <a:r>
              <a:rPr lang="en-US" sz="3200" i="1" dirty="0">
                <a:solidFill>
                  <a:prstClr val="black"/>
                </a:solidFill>
                <a:latin typeface="Garamond"/>
                <a:cs typeface="Garamond"/>
              </a:rPr>
              <a:t> x</a:t>
            </a:r>
            <a:r>
              <a:rPr lang="en-US" sz="3200" dirty="0">
                <a:solidFill>
                  <a:prstClr val="black"/>
                </a:solidFill>
                <a:latin typeface="Garamond"/>
                <a:cs typeface="Garamond"/>
              </a:rPr>
              <a:t>)</a:t>
            </a:r>
            <a:r>
              <a:rPr lang="en-US" sz="3200" dirty="0">
                <a:solidFill>
                  <a:prstClr val="black"/>
                </a:solidFill>
                <a:latin typeface="Franklin Gothic Medium"/>
                <a:cs typeface="Garamond"/>
              </a:rPr>
              <a:t> </a:t>
            </a:r>
            <a:endParaRPr lang="en-US" sz="3200" dirty="0">
              <a:solidFill>
                <a:prstClr val="black"/>
              </a:solidFill>
              <a:latin typeface="Franklin Gothic Medium"/>
              <a:cs typeface="Franklin Gothic Medium"/>
            </a:endParaRPr>
          </a:p>
        </p:txBody>
      </p:sp>
      <p:sp>
        <p:nvSpPr>
          <p:cNvPr id="8" name="Rectangle 7">
            <a:extLst>
              <a:ext uri="{FF2B5EF4-FFF2-40B4-BE49-F238E27FC236}">
                <a16:creationId xmlns:a16="http://schemas.microsoft.com/office/drawing/2014/main" id="{4C97F022-55D0-FE40-95B5-D46102B2CB09}"/>
              </a:ext>
            </a:extLst>
          </p:cNvPr>
          <p:cNvSpPr/>
          <p:nvPr/>
        </p:nvSpPr>
        <p:spPr>
          <a:xfrm>
            <a:off x="3105361" y="3522814"/>
            <a:ext cx="2674130" cy="646331"/>
          </a:xfrm>
          <a:prstGeom prst="rect">
            <a:avLst/>
          </a:prstGeom>
        </p:spPr>
        <p:txBody>
          <a:bodyPr wrap="none">
            <a:spAutoFit/>
          </a:bodyPr>
          <a:lstStyle/>
          <a:p>
            <a:r>
              <a:rPr lang="en-US" sz="3600" b="1" dirty="0">
                <a:solidFill>
                  <a:prstClr val="black"/>
                </a:solidFill>
                <a:latin typeface="Symbol" pitchFamily="2" charset="2"/>
                <a:cs typeface="Garamond"/>
              </a:rPr>
              <a:t>E</a:t>
            </a:r>
            <a:r>
              <a:rPr lang="en-US" sz="3600" dirty="0">
                <a:solidFill>
                  <a:prstClr val="black"/>
                </a:solidFill>
                <a:latin typeface="Symbol" pitchFamily="2" charset="2"/>
                <a:cs typeface="Garamond"/>
              </a:rPr>
              <a:t>[q </a:t>
            </a:r>
            <a:r>
              <a:rPr lang="en-US" sz="3600" dirty="0">
                <a:solidFill>
                  <a:prstClr val="black"/>
                </a:solidFill>
                <a:latin typeface="Garamond"/>
                <a:cs typeface="Garamond"/>
              </a:rPr>
              <a:t>|</a:t>
            </a:r>
            <a:r>
              <a:rPr lang="en-US" sz="3600" i="1" dirty="0">
                <a:solidFill>
                  <a:prstClr val="black"/>
                </a:solidFill>
                <a:latin typeface="Garamond"/>
                <a:cs typeface="Garamond"/>
              </a:rPr>
              <a:t> X = x</a:t>
            </a:r>
            <a:r>
              <a:rPr lang="en-US" sz="3600" dirty="0">
                <a:solidFill>
                  <a:prstClr val="black"/>
                </a:solidFill>
                <a:latin typeface="Garamond"/>
                <a:cs typeface="Garamond"/>
              </a:rPr>
              <a:t>] </a:t>
            </a:r>
            <a:endParaRPr lang="en-US" sz="3600" dirty="0"/>
          </a:p>
        </p:txBody>
      </p: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AF401CA9-E44B-8F48-9CB1-413F37D1CCDA}"/>
                  </a:ext>
                </a:extLst>
              </p14:cNvPr>
              <p14:cNvContentPartPr/>
              <p14:nvPr/>
            </p14:nvContentPartPr>
            <p14:xfrm>
              <a:off x="1874880" y="5961600"/>
              <a:ext cx="4547520" cy="436320"/>
            </p14:xfrm>
          </p:contentPart>
        </mc:Choice>
        <mc:Fallback xmlns="">
          <p:pic>
            <p:nvPicPr>
              <p:cNvPr id="9" name="Ink 8">
                <a:extLst>
                  <a:ext uri="{FF2B5EF4-FFF2-40B4-BE49-F238E27FC236}">
                    <a16:creationId xmlns:a16="http://schemas.microsoft.com/office/drawing/2014/main" id="{AF401CA9-E44B-8F48-9CB1-413F37D1CCDA}"/>
                  </a:ext>
                </a:extLst>
              </p:cNvPr>
              <p:cNvPicPr/>
              <p:nvPr/>
            </p:nvPicPr>
            <p:blipFill>
              <a:blip r:embed="rId3"/>
              <a:stretch>
                <a:fillRect/>
              </a:stretch>
            </p:blipFill>
            <p:spPr>
              <a:xfrm>
                <a:off x="1858680" y="5945400"/>
                <a:ext cx="4579920" cy="468720"/>
              </a:xfrm>
              <a:prstGeom prst="rect">
                <a:avLst/>
              </a:prstGeom>
            </p:spPr>
          </p:pic>
        </mc:Fallback>
      </mc:AlternateContent>
    </p:spTree>
    <p:extLst>
      <p:ext uri="{BB962C8B-B14F-4D97-AF65-F5344CB8AC3E}">
        <p14:creationId xmlns:p14="http://schemas.microsoft.com/office/powerpoint/2010/main" val="1239993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C6B389-CBC3-244A-9B31-5891040F3615}"/>
              </a:ext>
            </a:extLst>
          </p:cNvPr>
          <p:cNvSpPr>
            <a:spLocks noGrp="1"/>
          </p:cNvSpPr>
          <p:nvPr>
            <p:ph type="title"/>
          </p:nvPr>
        </p:nvSpPr>
        <p:spPr/>
        <p:txBody>
          <a:bodyPr/>
          <a:lstStyle/>
          <a:p>
            <a:r>
              <a:rPr lang="en-US" dirty="0"/>
              <a:t>The Central Dogma of Statistics</a:t>
            </a:r>
          </a:p>
        </p:txBody>
      </p:sp>
      <p:sp>
        <p:nvSpPr>
          <p:cNvPr id="4" name="TextBox 3">
            <a:extLst>
              <a:ext uri="{FF2B5EF4-FFF2-40B4-BE49-F238E27FC236}">
                <a16:creationId xmlns:a16="http://schemas.microsoft.com/office/drawing/2014/main" id="{105861A0-2928-3C48-ADDE-25BD5C253C8A}"/>
              </a:ext>
            </a:extLst>
          </p:cNvPr>
          <p:cNvSpPr txBox="1"/>
          <p:nvPr/>
        </p:nvSpPr>
        <p:spPr>
          <a:xfrm>
            <a:off x="457200" y="2680302"/>
            <a:ext cx="8229600" cy="830997"/>
          </a:xfrm>
          <a:prstGeom prst="rect">
            <a:avLst/>
          </a:prstGeom>
          <a:noFill/>
        </p:spPr>
        <p:txBody>
          <a:bodyPr wrap="square" rtlCol="0">
            <a:spAutoFit/>
          </a:bodyPr>
          <a:lstStyle/>
          <a:p>
            <a:pPr algn="ctr"/>
            <a:r>
              <a:rPr lang="en-US" sz="4800" dirty="0">
                <a:latin typeface="Franklin Gothic Medium"/>
                <a:cs typeface="Franklin Gothic Medium"/>
              </a:rPr>
              <a:t>data = </a:t>
            </a:r>
            <a:r>
              <a:rPr lang="en-US" sz="4800" dirty="0">
                <a:solidFill>
                  <a:schemeClr val="accent1"/>
                </a:solidFill>
                <a:latin typeface="Franklin Gothic Medium"/>
                <a:cs typeface="Franklin Gothic Medium"/>
              </a:rPr>
              <a:t>independent</a:t>
            </a:r>
            <a:r>
              <a:rPr lang="en-US" sz="4800" dirty="0">
                <a:latin typeface="Franklin Gothic Medium"/>
                <a:cs typeface="Franklin Gothic Medium"/>
              </a:rPr>
              <a:t> samples</a:t>
            </a:r>
          </a:p>
        </p:txBody>
      </p:sp>
      <p:sp>
        <p:nvSpPr>
          <p:cNvPr id="6" name="TextBox 5">
            <a:extLst>
              <a:ext uri="{FF2B5EF4-FFF2-40B4-BE49-F238E27FC236}">
                <a16:creationId xmlns:a16="http://schemas.microsoft.com/office/drawing/2014/main" id="{2C64CF65-DA22-F944-A91B-78749D7B225C}"/>
              </a:ext>
            </a:extLst>
          </p:cNvPr>
          <p:cNvSpPr txBox="1"/>
          <p:nvPr/>
        </p:nvSpPr>
        <p:spPr>
          <a:xfrm>
            <a:off x="393826" y="5214881"/>
            <a:ext cx="8229600" cy="646331"/>
          </a:xfrm>
          <a:prstGeom prst="rect">
            <a:avLst/>
          </a:prstGeom>
          <a:noFill/>
        </p:spPr>
        <p:txBody>
          <a:bodyPr wrap="square" rtlCol="0">
            <a:spAutoFit/>
          </a:bodyPr>
          <a:lstStyle/>
          <a:p>
            <a:pPr algn="r"/>
            <a:r>
              <a:rPr lang="en-US" sz="3600" dirty="0">
                <a:latin typeface="Franklin Gothic Medium"/>
                <a:cs typeface="Franklin Gothic Medium"/>
              </a:rPr>
              <a:t>…but we don’t know (joint) PDF/PMF</a:t>
            </a:r>
          </a:p>
        </p:txBody>
      </p:sp>
    </p:spTree>
    <p:extLst>
      <p:ext uri="{BB962C8B-B14F-4D97-AF65-F5344CB8AC3E}">
        <p14:creationId xmlns:p14="http://schemas.microsoft.com/office/powerpoint/2010/main" val="3910449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C32F1-F9B2-DD4E-86AD-C443E2B5B89F}"/>
              </a:ext>
            </a:extLst>
          </p:cNvPr>
          <p:cNvSpPr>
            <a:spLocks noGrp="1"/>
          </p:cNvSpPr>
          <p:nvPr>
            <p:ph type="title"/>
          </p:nvPr>
        </p:nvSpPr>
        <p:spPr/>
        <p:txBody>
          <a:bodyPr/>
          <a:lstStyle/>
          <a:p>
            <a:r>
              <a:rPr lang="en-US" dirty="0"/>
              <a:t>Point estimation for </a:t>
            </a:r>
            <a:r>
              <a:rPr lang="en-US" dirty="0" err="1"/>
              <a:t>normals</a:t>
            </a:r>
            <a:endParaRPr lang="en-US" dirty="0"/>
          </a:p>
        </p:txBody>
      </p:sp>
      <p:sp>
        <p:nvSpPr>
          <p:cNvPr id="3" name="Rectangle 2">
            <a:extLst>
              <a:ext uri="{FF2B5EF4-FFF2-40B4-BE49-F238E27FC236}">
                <a16:creationId xmlns:a16="http://schemas.microsoft.com/office/drawing/2014/main" id="{D8DE5AF4-474E-9A4D-B460-045444CDC8B9}"/>
              </a:ext>
            </a:extLst>
          </p:cNvPr>
          <p:cNvSpPr/>
          <p:nvPr/>
        </p:nvSpPr>
        <p:spPr>
          <a:xfrm>
            <a:off x="457200" y="1331452"/>
            <a:ext cx="7150163" cy="584775"/>
          </a:xfrm>
          <a:prstGeom prst="rect">
            <a:avLst/>
          </a:prstGeom>
        </p:spPr>
        <p:txBody>
          <a:bodyPr wrap="none">
            <a:spAutoFit/>
          </a:bodyPr>
          <a:lstStyle/>
          <a:p>
            <a:pPr lvl="0"/>
            <a:r>
              <a:rPr lang="en-US" sz="3200" i="1" dirty="0">
                <a:solidFill>
                  <a:prstClr val="black"/>
                </a:solidFill>
                <a:latin typeface="Garamond" panose="02020404030301010803" pitchFamily="18" charset="0"/>
                <a:cs typeface="Franklin Gothic Medium"/>
              </a:rPr>
              <a:t>X</a:t>
            </a:r>
            <a:r>
              <a:rPr lang="en-US" sz="3200" i="1" baseline="-25000" dirty="0">
                <a:solidFill>
                  <a:prstClr val="black"/>
                </a:solidFill>
                <a:latin typeface="Garamond" panose="02020404030301010803" pitchFamily="18" charset="0"/>
                <a:cs typeface="Franklin Gothic Medium"/>
              </a:rPr>
              <a:t>i</a:t>
            </a:r>
            <a:r>
              <a:rPr lang="en-US" sz="3200" dirty="0">
                <a:solidFill>
                  <a:prstClr val="black"/>
                </a:solidFill>
                <a:latin typeface="Garamond" panose="02020404030301010803" pitchFamily="18" charset="0"/>
                <a:cs typeface="Franklin Gothic Medium"/>
              </a:rPr>
              <a:t> = Normal(</a:t>
            </a:r>
            <a:r>
              <a:rPr lang="en-US" sz="3200" dirty="0">
                <a:solidFill>
                  <a:prstClr val="black"/>
                </a:solidFill>
                <a:latin typeface="Symbol" pitchFamily="2" charset="2"/>
                <a:cs typeface="Franklin Gothic Medium"/>
              </a:rPr>
              <a:t>Q</a:t>
            </a:r>
            <a:r>
              <a:rPr lang="en-US" sz="3200" dirty="0">
                <a:solidFill>
                  <a:prstClr val="black"/>
                </a:solidFill>
                <a:latin typeface="Garamond" panose="02020404030301010803" pitchFamily="18" charset="0"/>
                <a:cs typeface="Franklin Gothic Medium"/>
              </a:rPr>
              <a:t>, 1) </a:t>
            </a:r>
            <a:r>
              <a:rPr lang="en-US" sz="3200" dirty="0">
                <a:solidFill>
                  <a:prstClr val="black"/>
                </a:solidFill>
                <a:latin typeface="Franklin Gothic Medium" panose="020B0603020102020204" pitchFamily="34" charset="0"/>
                <a:cs typeface="Franklin Gothic Medium"/>
              </a:rPr>
              <a:t>independent given </a:t>
            </a:r>
            <a:r>
              <a:rPr lang="en-US" sz="3200" dirty="0">
                <a:solidFill>
                  <a:prstClr val="black"/>
                </a:solidFill>
                <a:latin typeface="Symbol" pitchFamily="2" charset="2"/>
                <a:cs typeface="Franklin Gothic Medium"/>
              </a:rPr>
              <a:t>Q</a:t>
            </a:r>
            <a:endParaRPr lang="en-US" sz="3200" dirty="0">
              <a:solidFill>
                <a:prstClr val="black"/>
              </a:solidFill>
              <a:latin typeface="Franklin Gothic Medium" panose="020B0603020102020204" pitchFamily="34" charset="0"/>
              <a:cs typeface="Franklin Gothic Medium"/>
            </a:endParaRPr>
          </a:p>
        </p:txBody>
      </p:sp>
      <p:sp>
        <p:nvSpPr>
          <p:cNvPr id="4" name="Rectangle 3">
            <a:extLst>
              <a:ext uri="{FF2B5EF4-FFF2-40B4-BE49-F238E27FC236}">
                <a16:creationId xmlns:a16="http://schemas.microsoft.com/office/drawing/2014/main" id="{8EB7F26E-7245-5C4B-BE45-3DC2EDCF92E8}"/>
              </a:ext>
            </a:extLst>
          </p:cNvPr>
          <p:cNvSpPr/>
          <p:nvPr/>
        </p:nvSpPr>
        <p:spPr>
          <a:xfrm>
            <a:off x="457199" y="2072430"/>
            <a:ext cx="3194336" cy="584775"/>
          </a:xfrm>
          <a:prstGeom prst="rect">
            <a:avLst/>
          </a:prstGeom>
        </p:spPr>
        <p:txBody>
          <a:bodyPr wrap="none">
            <a:spAutoFit/>
          </a:bodyPr>
          <a:lstStyle/>
          <a:p>
            <a:pPr lvl="0"/>
            <a:r>
              <a:rPr lang="en-US" sz="3200" dirty="0">
                <a:solidFill>
                  <a:prstClr val="black"/>
                </a:solidFill>
                <a:latin typeface="Symbol" pitchFamily="2" charset="2"/>
                <a:cs typeface="Franklin Gothic Medium"/>
              </a:rPr>
              <a:t>Q</a:t>
            </a:r>
            <a:r>
              <a:rPr lang="en-US" sz="3200" i="1" dirty="0">
                <a:solidFill>
                  <a:prstClr val="black"/>
                </a:solidFill>
                <a:latin typeface="Garamond" panose="02020404030301010803" pitchFamily="18" charset="0"/>
                <a:cs typeface="Franklin Gothic Medium"/>
              </a:rPr>
              <a:t> </a:t>
            </a:r>
            <a:r>
              <a:rPr lang="en-US" sz="3200" dirty="0">
                <a:solidFill>
                  <a:prstClr val="black"/>
                </a:solidFill>
                <a:latin typeface="Franklin Gothic Medium" panose="020B0603020102020204" pitchFamily="34" charset="0"/>
                <a:cs typeface="Franklin Gothic Medium"/>
              </a:rPr>
              <a:t>is</a:t>
            </a:r>
            <a:r>
              <a:rPr lang="en-US" sz="3200" i="1" dirty="0">
                <a:solidFill>
                  <a:prstClr val="black"/>
                </a:solidFill>
                <a:latin typeface="Garamond" panose="02020404030301010803" pitchFamily="18" charset="0"/>
                <a:cs typeface="Franklin Gothic Medium"/>
              </a:rPr>
              <a:t> </a:t>
            </a:r>
            <a:r>
              <a:rPr lang="en-US" sz="3200" dirty="0">
                <a:solidFill>
                  <a:prstClr val="black"/>
                </a:solidFill>
                <a:latin typeface="Garamond" panose="02020404030301010803" pitchFamily="18" charset="0"/>
                <a:cs typeface="Franklin Gothic Medium"/>
              </a:rPr>
              <a:t>Normal(</a:t>
            </a:r>
            <a:r>
              <a:rPr lang="en-US" sz="3200" i="1" dirty="0">
                <a:solidFill>
                  <a:prstClr val="black"/>
                </a:solidFill>
                <a:latin typeface="Garamond" panose="02020404030301010803" pitchFamily="18" charset="0"/>
                <a:cs typeface="Franklin Gothic Medium"/>
              </a:rPr>
              <a:t>x</a:t>
            </a:r>
            <a:r>
              <a:rPr lang="en-US" sz="3200" baseline="-25000" dirty="0">
                <a:solidFill>
                  <a:prstClr val="black"/>
                </a:solidFill>
                <a:latin typeface="Garamond" panose="02020404030301010803" pitchFamily="18" charset="0"/>
                <a:cs typeface="Franklin Gothic Medium"/>
              </a:rPr>
              <a:t>0</a:t>
            </a:r>
            <a:r>
              <a:rPr lang="en-US" sz="3200" dirty="0">
                <a:solidFill>
                  <a:prstClr val="black"/>
                </a:solidFill>
                <a:latin typeface="Garamond" panose="02020404030301010803" pitchFamily="18" charset="0"/>
                <a:cs typeface="Franklin Gothic Medium"/>
              </a:rPr>
              <a:t>, 1)</a:t>
            </a:r>
          </a:p>
        </p:txBody>
      </p:sp>
      <p:sp>
        <p:nvSpPr>
          <p:cNvPr id="5" name="Rectangle 4">
            <a:extLst>
              <a:ext uri="{FF2B5EF4-FFF2-40B4-BE49-F238E27FC236}">
                <a16:creationId xmlns:a16="http://schemas.microsoft.com/office/drawing/2014/main" id="{0A5346AC-99A8-1A4F-848F-A7A6A0B96BD0}"/>
              </a:ext>
            </a:extLst>
          </p:cNvPr>
          <p:cNvSpPr/>
          <p:nvPr/>
        </p:nvSpPr>
        <p:spPr>
          <a:xfrm>
            <a:off x="457199" y="2813091"/>
            <a:ext cx="7568097" cy="584775"/>
          </a:xfrm>
          <a:prstGeom prst="rect">
            <a:avLst/>
          </a:prstGeom>
        </p:spPr>
        <p:txBody>
          <a:bodyPr wrap="none">
            <a:spAutoFit/>
          </a:bodyPr>
          <a:lstStyle/>
          <a:p>
            <a:pPr lvl="0"/>
            <a:r>
              <a:rPr lang="en-US" sz="3200" dirty="0">
                <a:solidFill>
                  <a:prstClr val="black"/>
                </a:solidFill>
                <a:latin typeface="Garamond" panose="02020404030301010803" pitchFamily="18" charset="0"/>
                <a:cs typeface="Franklin Gothic Medium"/>
              </a:rPr>
              <a:t>(</a:t>
            </a:r>
            <a:r>
              <a:rPr lang="en-US" sz="3200" dirty="0">
                <a:solidFill>
                  <a:prstClr val="black"/>
                </a:solidFill>
                <a:latin typeface="Symbol" pitchFamily="2" charset="2"/>
                <a:cs typeface="Franklin Gothic Medium"/>
              </a:rPr>
              <a:t>Q</a:t>
            </a:r>
            <a:r>
              <a:rPr lang="en-US" sz="3200" i="1" dirty="0">
                <a:solidFill>
                  <a:prstClr val="black"/>
                </a:solidFill>
                <a:latin typeface="Garamond" panose="02020404030301010803" pitchFamily="18" charset="0"/>
                <a:cs typeface="Franklin Gothic Medium"/>
              </a:rPr>
              <a:t> | X</a:t>
            </a:r>
            <a:r>
              <a:rPr lang="en-US" sz="3200" baseline="-25000" dirty="0">
                <a:solidFill>
                  <a:prstClr val="black"/>
                </a:solidFill>
                <a:latin typeface="Garamond" panose="02020404030301010803" pitchFamily="18" charset="0"/>
                <a:cs typeface="Franklin Gothic Medium"/>
              </a:rPr>
              <a:t>1</a:t>
            </a:r>
            <a:r>
              <a:rPr lang="en-US" sz="3200" dirty="0">
                <a:solidFill>
                  <a:prstClr val="black"/>
                </a:solidFill>
                <a:latin typeface="Garamond" panose="02020404030301010803" pitchFamily="18" charset="0"/>
                <a:cs typeface="Franklin Gothic Medium"/>
              </a:rPr>
              <a:t> = </a:t>
            </a:r>
            <a:r>
              <a:rPr lang="en-US" sz="3200" i="1" dirty="0">
                <a:solidFill>
                  <a:prstClr val="black"/>
                </a:solidFill>
                <a:latin typeface="Garamond" panose="02020404030301010803" pitchFamily="18" charset="0"/>
                <a:cs typeface="Franklin Gothic Medium"/>
              </a:rPr>
              <a:t>x</a:t>
            </a:r>
            <a:r>
              <a:rPr lang="en-US" sz="3200" baseline="-25000" dirty="0">
                <a:solidFill>
                  <a:prstClr val="black"/>
                </a:solidFill>
                <a:latin typeface="Garamond" panose="02020404030301010803" pitchFamily="18" charset="0"/>
                <a:cs typeface="Franklin Gothic Medium"/>
              </a:rPr>
              <a:t>1</a:t>
            </a:r>
            <a:r>
              <a:rPr lang="en-US" sz="3200" i="1" dirty="0">
                <a:solidFill>
                  <a:prstClr val="black"/>
                </a:solidFill>
                <a:latin typeface="Garamond" panose="02020404030301010803" pitchFamily="18" charset="0"/>
                <a:cs typeface="Franklin Gothic Medium"/>
              </a:rPr>
              <a:t>, …, </a:t>
            </a:r>
            <a:r>
              <a:rPr lang="en-US" sz="3200" i="1" dirty="0" err="1">
                <a:solidFill>
                  <a:prstClr val="black"/>
                </a:solidFill>
                <a:latin typeface="Garamond" panose="02020404030301010803" pitchFamily="18" charset="0"/>
                <a:cs typeface="Franklin Gothic Medium"/>
              </a:rPr>
              <a:t>X</a:t>
            </a:r>
            <a:r>
              <a:rPr lang="en-US" sz="3200" i="1" baseline="-25000" dirty="0" err="1">
                <a:solidFill>
                  <a:prstClr val="black"/>
                </a:solidFill>
                <a:latin typeface="Garamond" panose="02020404030301010803" pitchFamily="18" charset="0"/>
                <a:cs typeface="Franklin Gothic Medium"/>
              </a:rPr>
              <a:t>n</a:t>
            </a:r>
            <a:r>
              <a:rPr lang="en-US" sz="3200" i="1" dirty="0">
                <a:solidFill>
                  <a:prstClr val="black"/>
                </a:solidFill>
                <a:latin typeface="Garamond" panose="02020404030301010803" pitchFamily="18" charset="0"/>
                <a:cs typeface="Franklin Gothic Medium"/>
              </a:rPr>
              <a:t> = </a:t>
            </a:r>
            <a:r>
              <a:rPr lang="en-US" sz="3200" i="1" dirty="0" err="1">
                <a:solidFill>
                  <a:prstClr val="black"/>
                </a:solidFill>
                <a:latin typeface="Garamond" panose="02020404030301010803" pitchFamily="18" charset="0"/>
                <a:cs typeface="Franklin Gothic Medium"/>
              </a:rPr>
              <a:t>x</a:t>
            </a:r>
            <a:r>
              <a:rPr lang="en-US" sz="3200" i="1" baseline="-25000" dirty="0" err="1">
                <a:solidFill>
                  <a:prstClr val="black"/>
                </a:solidFill>
                <a:latin typeface="Garamond" panose="02020404030301010803" pitchFamily="18" charset="0"/>
                <a:cs typeface="Franklin Gothic Medium"/>
              </a:rPr>
              <a:t>n</a:t>
            </a:r>
            <a:r>
              <a:rPr lang="en-US" sz="3200" dirty="0">
                <a:solidFill>
                  <a:prstClr val="black"/>
                </a:solidFill>
                <a:latin typeface="Garamond" panose="02020404030301010803" pitchFamily="18" charset="0"/>
                <a:cs typeface="Franklin Gothic Medium"/>
              </a:rPr>
              <a:t>) </a:t>
            </a:r>
            <a:r>
              <a:rPr lang="en-US" sz="3200" dirty="0">
                <a:solidFill>
                  <a:prstClr val="black"/>
                </a:solidFill>
                <a:latin typeface="Franklin Gothic Medium" panose="020B0603020102020204" pitchFamily="34" charset="0"/>
                <a:cs typeface="Franklin Gothic Medium"/>
              </a:rPr>
              <a:t>is </a:t>
            </a:r>
            <a:r>
              <a:rPr lang="en-US" sz="3200" dirty="0">
                <a:solidFill>
                  <a:prstClr val="black"/>
                </a:solidFill>
                <a:latin typeface="Garamond" panose="02020404030301010803" pitchFamily="18" charset="0"/>
                <a:cs typeface="Franklin Gothic Medium"/>
              </a:rPr>
              <a:t>Normal(</a:t>
            </a:r>
            <a:r>
              <a:rPr lang="en-US" sz="3200" i="1" dirty="0">
                <a:solidFill>
                  <a:prstClr val="black"/>
                </a:solidFill>
                <a:latin typeface="Garamond" panose="02020404030301010803" pitchFamily="18" charset="0"/>
                <a:cs typeface="Franklin Gothic Medium"/>
              </a:rPr>
              <a:t>x</a:t>
            </a:r>
            <a:r>
              <a:rPr lang="en-US" sz="3200" dirty="0">
                <a:solidFill>
                  <a:prstClr val="black"/>
                </a:solidFill>
                <a:latin typeface="Garamond" panose="02020404030301010803" pitchFamily="18" charset="0"/>
                <a:cs typeface="Franklin Gothic Medium"/>
              </a:rPr>
              <a:t>, 1/√</a:t>
            </a:r>
            <a:r>
              <a:rPr lang="en-US" sz="3200" i="1" dirty="0">
                <a:solidFill>
                  <a:prstClr val="black"/>
                </a:solidFill>
                <a:latin typeface="Garamond" panose="02020404030301010803" pitchFamily="18" charset="0"/>
                <a:cs typeface="Franklin Gothic Medium"/>
              </a:rPr>
              <a:t>n</a:t>
            </a:r>
            <a:r>
              <a:rPr lang="en-US" sz="3200" dirty="0">
                <a:solidFill>
                  <a:prstClr val="black"/>
                </a:solidFill>
                <a:latin typeface="Garamond" panose="02020404030301010803" pitchFamily="18" charset="0"/>
                <a:cs typeface="Franklin Gothic Medium"/>
              </a:rPr>
              <a:t>)</a:t>
            </a:r>
            <a:endParaRPr lang="en-US" sz="3200" dirty="0">
              <a:solidFill>
                <a:prstClr val="black"/>
              </a:solidFill>
              <a:latin typeface="Franklin Gothic Medium" panose="020B0603020102020204" pitchFamily="34" charset="0"/>
              <a:cs typeface="Franklin Gothic Medium"/>
            </a:endParaRPr>
          </a:p>
        </p:txBody>
      </p:sp>
      <p:sp>
        <p:nvSpPr>
          <p:cNvPr id="9" name="TextBox 8">
            <a:extLst>
              <a:ext uri="{FF2B5EF4-FFF2-40B4-BE49-F238E27FC236}">
                <a16:creationId xmlns:a16="http://schemas.microsoft.com/office/drawing/2014/main" id="{5F4EAF38-EDD5-A54D-A778-6084F8F90BC4}"/>
              </a:ext>
            </a:extLst>
          </p:cNvPr>
          <p:cNvSpPr txBox="1"/>
          <p:nvPr/>
        </p:nvSpPr>
        <p:spPr>
          <a:xfrm>
            <a:off x="435836" y="4502304"/>
            <a:ext cx="2120837" cy="523220"/>
          </a:xfrm>
          <a:prstGeom prst="rect">
            <a:avLst/>
          </a:prstGeom>
          <a:noFill/>
        </p:spPr>
        <p:txBody>
          <a:bodyPr wrap="none" rtlCol="0">
            <a:spAutoFit/>
          </a:bodyPr>
          <a:lstStyle/>
          <a:p>
            <a:r>
              <a:rPr lang="en-US" sz="2800" dirty="0">
                <a:latin typeface="Franklin Gothic Medium"/>
                <a:cs typeface="Franklin Gothic Medium"/>
              </a:rPr>
              <a:t>CE estimate:</a:t>
            </a:r>
          </a:p>
        </p:txBody>
      </p:sp>
      <p:sp>
        <p:nvSpPr>
          <p:cNvPr id="10" name="TextBox 9">
            <a:extLst>
              <a:ext uri="{FF2B5EF4-FFF2-40B4-BE49-F238E27FC236}">
                <a16:creationId xmlns:a16="http://schemas.microsoft.com/office/drawing/2014/main" id="{D84889AB-0C7B-ED4E-AA9E-A4F5AAD16745}"/>
              </a:ext>
            </a:extLst>
          </p:cNvPr>
          <p:cNvSpPr txBox="1"/>
          <p:nvPr/>
        </p:nvSpPr>
        <p:spPr>
          <a:xfrm>
            <a:off x="435836" y="5804014"/>
            <a:ext cx="2438232" cy="523220"/>
          </a:xfrm>
          <a:prstGeom prst="rect">
            <a:avLst/>
          </a:prstGeom>
          <a:noFill/>
        </p:spPr>
        <p:txBody>
          <a:bodyPr wrap="none" rtlCol="0">
            <a:spAutoFit/>
          </a:bodyPr>
          <a:lstStyle/>
          <a:p>
            <a:r>
              <a:rPr lang="en-US" sz="2800" dirty="0">
                <a:latin typeface="Franklin Gothic Medium"/>
                <a:cs typeface="Franklin Gothic Medium"/>
              </a:rPr>
              <a:t>MAP estimate:</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A6305A09-BAED-A540-8B1F-DA928545E545}"/>
                  </a:ext>
                </a:extLst>
              </p14:cNvPr>
              <p14:cNvContentPartPr/>
              <p14:nvPr/>
            </p14:nvContentPartPr>
            <p14:xfrm>
              <a:off x="2988720" y="3598920"/>
              <a:ext cx="5855040" cy="2595600"/>
            </p14:xfrm>
          </p:contentPart>
        </mc:Choice>
        <mc:Fallback xmlns="">
          <p:pic>
            <p:nvPicPr>
              <p:cNvPr id="6" name="Ink 5">
                <a:extLst>
                  <a:ext uri="{FF2B5EF4-FFF2-40B4-BE49-F238E27FC236}">
                    <a16:creationId xmlns:a16="http://schemas.microsoft.com/office/drawing/2014/main" id="{A6305A09-BAED-A540-8B1F-DA928545E545}"/>
                  </a:ext>
                </a:extLst>
              </p:cNvPr>
              <p:cNvPicPr/>
              <p:nvPr/>
            </p:nvPicPr>
            <p:blipFill>
              <a:blip r:embed="rId3"/>
              <a:stretch>
                <a:fillRect/>
              </a:stretch>
            </p:blipFill>
            <p:spPr>
              <a:xfrm>
                <a:off x="2972520" y="3582720"/>
                <a:ext cx="5887440" cy="262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CB07F26C-7666-8840-8B91-F2660FE2F897}"/>
                  </a:ext>
                </a:extLst>
              </p14:cNvPr>
              <p14:cNvContentPartPr/>
              <p14:nvPr/>
            </p14:nvContentPartPr>
            <p14:xfrm>
              <a:off x="7285680" y="4584240"/>
              <a:ext cx="892080" cy="1620360"/>
            </p14:xfrm>
          </p:contentPart>
        </mc:Choice>
        <mc:Fallback xmlns="">
          <p:pic>
            <p:nvPicPr>
              <p:cNvPr id="8" name="Ink 7">
                <a:extLst>
                  <a:ext uri="{FF2B5EF4-FFF2-40B4-BE49-F238E27FC236}">
                    <a16:creationId xmlns:a16="http://schemas.microsoft.com/office/drawing/2014/main" id="{CB07F26C-7666-8840-8B91-F2660FE2F897}"/>
                  </a:ext>
                </a:extLst>
              </p:cNvPr>
              <p:cNvPicPr/>
              <p:nvPr/>
            </p:nvPicPr>
            <p:blipFill>
              <a:blip r:embed="rId7"/>
              <a:stretch>
                <a:fillRect/>
              </a:stretch>
            </p:blipFill>
            <p:spPr>
              <a:xfrm>
                <a:off x="7269480" y="4568040"/>
                <a:ext cx="924480" cy="1652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FEDE7556-C160-2D44-9BD7-7FDF798C0C84}"/>
                  </a:ext>
                </a:extLst>
              </p14:cNvPr>
              <p14:cNvContentPartPr/>
              <p14:nvPr/>
            </p14:nvContentPartPr>
            <p14:xfrm>
              <a:off x="2886120" y="4424040"/>
              <a:ext cx="3910680" cy="547200"/>
            </p14:xfrm>
          </p:contentPart>
        </mc:Choice>
        <mc:Fallback xmlns="">
          <p:pic>
            <p:nvPicPr>
              <p:cNvPr id="11" name="Ink 10">
                <a:extLst>
                  <a:ext uri="{FF2B5EF4-FFF2-40B4-BE49-F238E27FC236}">
                    <a16:creationId xmlns:a16="http://schemas.microsoft.com/office/drawing/2014/main" id="{FEDE7556-C160-2D44-9BD7-7FDF798C0C84}"/>
                  </a:ext>
                </a:extLst>
              </p:cNvPr>
              <p:cNvPicPr/>
              <p:nvPr/>
            </p:nvPicPr>
            <p:blipFill>
              <a:blip r:embed="rId9"/>
              <a:stretch>
                <a:fillRect/>
              </a:stretch>
            </p:blipFill>
            <p:spPr>
              <a:xfrm>
                <a:off x="2869920" y="4407840"/>
                <a:ext cx="3943080" cy="579600"/>
              </a:xfrm>
              <a:prstGeom prst="rect">
                <a:avLst/>
              </a:prstGeom>
            </p:spPr>
          </p:pic>
        </mc:Fallback>
      </mc:AlternateContent>
    </p:spTree>
    <p:extLst>
      <p:ext uri="{BB962C8B-B14F-4D97-AF65-F5344CB8AC3E}">
        <p14:creationId xmlns:p14="http://schemas.microsoft.com/office/powerpoint/2010/main" val="1006473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35F1D8-E465-7248-AC4B-3E8791EC9DDD}"/>
              </a:ext>
            </a:extLst>
          </p:cNvPr>
          <p:cNvSpPr txBox="1"/>
          <p:nvPr/>
        </p:nvSpPr>
        <p:spPr>
          <a:xfrm>
            <a:off x="435836" y="444381"/>
            <a:ext cx="2605200" cy="523220"/>
          </a:xfrm>
          <a:prstGeom prst="rect">
            <a:avLst/>
          </a:prstGeom>
          <a:noFill/>
        </p:spPr>
        <p:txBody>
          <a:bodyPr wrap="none" rtlCol="0">
            <a:spAutoFit/>
          </a:bodyPr>
          <a:lstStyle/>
          <a:p>
            <a:r>
              <a:rPr lang="en-US" sz="2800" dirty="0">
                <a:latin typeface="Franklin Gothic Medium"/>
                <a:cs typeface="Franklin Gothic Medium"/>
              </a:rPr>
              <a:t>Romeo’s model</a:t>
            </a:r>
          </a:p>
        </p:txBody>
      </p:sp>
      <p:sp>
        <p:nvSpPr>
          <p:cNvPr id="3" name="TextBox 2">
            <a:extLst>
              <a:ext uri="{FF2B5EF4-FFF2-40B4-BE49-F238E27FC236}">
                <a16:creationId xmlns:a16="http://schemas.microsoft.com/office/drawing/2014/main" id="{9101A96E-6716-444D-A303-0F7412B6CA5F}"/>
              </a:ext>
            </a:extLst>
          </p:cNvPr>
          <p:cNvSpPr txBox="1"/>
          <p:nvPr/>
        </p:nvSpPr>
        <p:spPr>
          <a:xfrm>
            <a:off x="3504857" y="505936"/>
            <a:ext cx="2509020" cy="461665"/>
          </a:xfrm>
          <a:prstGeom prst="rect">
            <a:avLst/>
          </a:prstGeom>
          <a:noFill/>
        </p:spPr>
        <p:txBody>
          <a:bodyPr wrap="none" rtlCol="0">
            <a:spAutoFit/>
          </a:bodyPr>
          <a:lstStyle/>
          <a:p>
            <a:r>
              <a:rPr lang="en-US" sz="2400" i="1" dirty="0">
                <a:latin typeface="Garamond" panose="02020404030301010803" pitchFamily="18" charset="0"/>
                <a:cs typeface="Franklin Gothic Medium"/>
              </a:rPr>
              <a:t>X </a:t>
            </a:r>
            <a:r>
              <a:rPr lang="en-US" sz="2400" dirty="0">
                <a:latin typeface="Garamond" panose="02020404030301010803" pitchFamily="18" charset="0"/>
                <a:cs typeface="Franklin Gothic Medium"/>
              </a:rPr>
              <a:t>= Uniform(0, </a:t>
            </a:r>
            <a:r>
              <a:rPr lang="en-US" sz="2400" dirty="0">
                <a:latin typeface="Symbol" pitchFamily="2" charset="2"/>
              </a:rPr>
              <a:t>Q</a:t>
            </a:r>
            <a:r>
              <a:rPr lang="en-US" sz="2400" dirty="0">
                <a:latin typeface="Garamond" panose="02020404030301010803" pitchFamily="18" charset="0"/>
                <a:cs typeface="Franklin Gothic Medium"/>
              </a:rPr>
              <a:t>)</a:t>
            </a:r>
          </a:p>
        </p:txBody>
      </p:sp>
      <p:sp>
        <p:nvSpPr>
          <p:cNvPr id="4" name="TextBox 3">
            <a:extLst>
              <a:ext uri="{FF2B5EF4-FFF2-40B4-BE49-F238E27FC236}">
                <a16:creationId xmlns:a16="http://schemas.microsoft.com/office/drawing/2014/main" id="{2CE851BB-FB42-AC4A-8F09-277D7BB73F09}"/>
              </a:ext>
            </a:extLst>
          </p:cNvPr>
          <p:cNvSpPr txBox="1"/>
          <p:nvPr/>
        </p:nvSpPr>
        <p:spPr>
          <a:xfrm>
            <a:off x="3504857" y="967601"/>
            <a:ext cx="2425664" cy="461665"/>
          </a:xfrm>
          <a:prstGeom prst="rect">
            <a:avLst/>
          </a:prstGeom>
          <a:noFill/>
        </p:spPr>
        <p:txBody>
          <a:bodyPr wrap="none" rtlCol="0">
            <a:spAutoFit/>
          </a:bodyPr>
          <a:lstStyle/>
          <a:p>
            <a:r>
              <a:rPr lang="en-US" sz="2400" dirty="0">
                <a:latin typeface="Symbol" pitchFamily="2" charset="2"/>
              </a:rPr>
              <a:t>Q</a:t>
            </a:r>
            <a:r>
              <a:rPr lang="en-US" sz="2400" i="1" dirty="0">
                <a:latin typeface="Garamond" panose="02020404030301010803" pitchFamily="18" charset="0"/>
                <a:cs typeface="Franklin Gothic Medium"/>
              </a:rPr>
              <a:t> </a:t>
            </a:r>
            <a:r>
              <a:rPr lang="en-US" sz="2400" dirty="0">
                <a:latin typeface="Garamond" panose="02020404030301010803" pitchFamily="18" charset="0"/>
                <a:cs typeface="Franklin Gothic Medium"/>
              </a:rPr>
              <a:t>= Uniform(0, 1)</a:t>
            </a:r>
          </a:p>
        </p:txBody>
      </p:sp>
      <p:sp>
        <p:nvSpPr>
          <p:cNvPr id="5" name="TextBox 4">
            <a:extLst>
              <a:ext uri="{FF2B5EF4-FFF2-40B4-BE49-F238E27FC236}">
                <a16:creationId xmlns:a16="http://schemas.microsoft.com/office/drawing/2014/main" id="{C5A43899-CC1F-7244-BA6D-41A7F9F16828}"/>
              </a:ext>
            </a:extLst>
          </p:cNvPr>
          <p:cNvSpPr txBox="1"/>
          <p:nvPr/>
        </p:nvSpPr>
        <p:spPr>
          <a:xfrm>
            <a:off x="435836" y="1626797"/>
            <a:ext cx="6724918" cy="523220"/>
          </a:xfrm>
          <a:prstGeom prst="rect">
            <a:avLst/>
          </a:prstGeom>
          <a:noFill/>
        </p:spPr>
        <p:txBody>
          <a:bodyPr wrap="none" rtlCol="0">
            <a:spAutoFit/>
          </a:bodyPr>
          <a:lstStyle/>
          <a:p>
            <a:r>
              <a:rPr lang="en-US" sz="2800" dirty="0">
                <a:latin typeface="Franklin Gothic Medium"/>
                <a:cs typeface="Franklin Gothic Medium"/>
              </a:rPr>
              <a:t>On her first date, Juliet arrives ½ hour late.</a:t>
            </a:r>
          </a:p>
        </p:txBody>
      </p:sp>
      <p:sp>
        <p:nvSpPr>
          <p:cNvPr id="6" name="TextBox 5">
            <a:extLst>
              <a:ext uri="{FF2B5EF4-FFF2-40B4-BE49-F238E27FC236}">
                <a16:creationId xmlns:a16="http://schemas.microsoft.com/office/drawing/2014/main" id="{5EFFE444-45A4-9046-A429-C5D495337EA2}"/>
              </a:ext>
            </a:extLst>
          </p:cNvPr>
          <p:cNvSpPr txBox="1"/>
          <p:nvPr/>
        </p:nvSpPr>
        <p:spPr>
          <a:xfrm>
            <a:off x="435836" y="4154631"/>
            <a:ext cx="2120837" cy="523220"/>
          </a:xfrm>
          <a:prstGeom prst="rect">
            <a:avLst/>
          </a:prstGeom>
          <a:noFill/>
        </p:spPr>
        <p:txBody>
          <a:bodyPr wrap="none" rtlCol="0">
            <a:spAutoFit/>
          </a:bodyPr>
          <a:lstStyle/>
          <a:p>
            <a:r>
              <a:rPr lang="en-US" sz="2800" dirty="0">
                <a:latin typeface="Franklin Gothic Medium"/>
                <a:cs typeface="Franklin Gothic Medium"/>
              </a:rPr>
              <a:t>CE estimate:</a:t>
            </a:r>
          </a:p>
        </p:txBody>
      </p:sp>
      <p:sp>
        <p:nvSpPr>
          <p:cNvPr id="7" name="TextBox 6">
            <a:extLst>
              <a:ext uri="{FF2B5EF4-FFF2-40B4-BE49-F238E27FC236}">
                <a16:creationId xmlns:a16="http://schemas.microsoft.com/office/drawing/2014/main" id="{B4D69712-B69A-034C-8281-1FAC4D0A6444}"/>
              </a:ext>
            </a:extLst>
          </p:cNvPr>
          <p:cNvSpPr txBox="1"/>
          <p:nvPr/>
        </p:nvSpPr>
        <p:spPr>
          <a:xfrm>
            <a:off x="435836" y="5652580"/>
            <a:ext cx="2438232" cy="523220"/>
          </a:xfrm>
          <a:prstGeom prst="rect">
            <a:avLst/>
          </a:prstGeom>
          <a:noFill/>
        </p:spPr>
        <p:txBody>
          <a:bodyPr wrap="square" rtlCol="0">
            <a:spAutoFit/>
          </a:bodyPr>
          <a:lstStyle/>
          <a:p>
            <a:r>
              <a:rPr lang="en-US" sz="2800" dirty="0">
                <a:latin typeface="Franklin Gothic Medium"/>
                <a:cs typeface="Franklin Gothic Medium"/>
              </a:rPr>
              <a:t>MAP estimate:</a:t>
            </a:r>
          </a:p>
        </p:txBody>
      </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9EFF5F76-65C9-F241-BE18-B3C5BF4B5A0C}"/>
                  </a:ext>
                </a:extLst>
              </p14:cNvPr>
              <p14:cNvContentPartPr/>
              <p14:nvPr/>
            </p14:nvContentPartPr>
            <p14:xfrm>
              <a:off x="892080" y="2550960"/>
              <a:ext cx="7828920" cy="3624840"/>
            </p14:xfrm>
          </p:contentPart>
        </mc:Choice>
        <mc:Fallback xmlns="">
          <p:pic>
            <p:nvPicPr>
              <p:cNvPr id="8" name="Ink 7">
                <a:extLst>
                  <a:ext uri="{FF2B5EF4-FFF2-40B4-BE49-F238E27FC236}">
                    <a16:creationId xmlns:a16="http://schemas.microsoft.com/office/drawing/2014/main" id="{9EFF5F76-65C9-F241-BE18-B3C5BF4B5A0C}"/>
                  </a:ext>
                </a:extLst>
              </p:cNvPr>
              <p:cNvPicPr/>
              <p:nvPr/>
            </p:nvPicPr>
            <p:blipFill>
              <a:blip r:embed="rId3"/>
              <a:stretch>
                <a:fillRect/>
              </a:stretch>
            </p:blipFill>
            <p:spPr>
              <a:xfrm>
                <a:off x="875880" y="2534760"/>
                <a:ext cx="7861320" cy="3657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617BF0BA-80EB-1D46-8DAA-D9C96F47EF7C}"/>
                  </a:ext>
                </a:extLst>
              </p14:cNvPr>
              <p14:cNvContentPartPr/>
              <p14:nvPr/>
            </p14:nvContentPartPr>
            <p14:xfrm>
              <a:off x="7215840" y="2310840"/>
              <a:ext cx="695160" cy="1879200"/>
            </p14:xfrm>
          </p:contentPart>
        </mc:Choice>
        <mc:Fallback xmlns="">
          <p:pic>
            <p:nvPicPr>
              <p:cNvPr id="9" name="Ink 8">
                <a:extLst>
                  <a:ext uri="{FF2B5EF4-FFF2-40B4-BE49-F238E27FC236}">
                    <a16:creationId xmlns:a16="http://schemas.microsoft.com/office/drawing/2014/main" id="{617BF0BA-80EB-1D46-8DAA-D9C96F47EF7C}"/>
                  </a:ext>
                </a:extLst>
              </p:cNvPr>
              <p:cNvPicPr/>
              <p:nvPr/>
            </p:nvPicPr>
            <p:blipFill>
              <a:blip r:embed="rId5"/>
              <a:stretch>
                <a:fillRect/>
              </a:stretch>
            </p:blipFill>
            <p:spPr>
              <a:xfrm>
                <a:off x="7199640" y="2294640"/>
                <a:ext cx="727560" cy="1911600"/>
              </a:xfrm>
              <a:prstGeom prst="rect">
                <a:avLst/>
              </a:prstGeom>
            </p:spPr>
          </p:pic>
        </mc:Fallback>
      </mc:AlternateContent>
    </p:spTree>
    <p:extLst>
      <p:ext uri="{BB962C8B-B14F-4D97-AF65-F5344CB8AC3E}">
        <p14:creationId xmlns:p14="http://schemas.microsoft.com/office/powerpoint/2010/main" val="2732801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311A3C-E7F5-614D-94B7-0E4FA9B766AD}"/>
              </a:ext>
            </a:extLst>
          </p:cNvPr>
          <p:cNvPicPr>
            <a:picLocks noChangeAspect="1"/>
          </p:cNvPicPr>
          <p:nvPr/>
        </p:nvPicPr>
        <p:blipFill>
          <a:blip r:embed="rId2"/>
          <a:stretch>
            <a:fillRect/>
          </a:stretch>
        </p:blipFill>
        <p:spPr>
          <a:xfrm>
            <a:off x="4477407" y="136634"/>
            <a:ext cx="4703377" cy="3135585"/>
          </a:xfrm>
          <a:prstGeom prst="rect">
            <a:avLst/>
          </a:prstGeom>
        </p:spPr>
      </p:pic>
      <p:pic>
        <p:nvPicPr>
          <p:cNvPr id="3" name="Picture 2">
            <a:extLst>
              <a:ext uri="{FF2B5EF4-FFF2-40B4-BE49-F238E27FC236}">
                <a16:creationId xmlns:a16="http://schemas.microsoft.com/office/drawing/2014/main" id="{02FDEFE1-EF53-7241-8481-6B05BAD13DC1}"/>
              </a:ext>
            </a:extLst>
          </p:cNvPr>
          <p:cNvPicPr>
            <a:picLocks noChangeAspect="1"/>
          </p:cNvPicPr>
          <p:nvPr/>
        </p:nvPicPr>
        <p:blipFill>
          <a:blip r:embed="rId3"/>
          <a:stretch>
            <a:fillRect/>
          </a:stretch>
        </p:blipFill>
        <p:spPr>
          <a:xfrm>
            <a:off x="-94592" y="136634"/>
            <a:ext cx="4713890" cy="3142593"/>
          </a:xfrm>
          <a:prstGeom prst="rect">
            <a:avLst/>
          </a:prstGeom>
        </p:spPr>
      </p:pic>
      <p:pic>
        <p:nvPicPr>
          <p:cNvPr id="7" name="Picture 6">
            <a:extLst>
              <a:ext uri="{FF2B5EF4-FFF2-40B4-BE49-F238E27FC236}">
                <a16:creationId xmlns:a16="http://schemas.microsoft.com/office/drawing/2014/main" id="{533721BB-89B4-BD4A-B6C4-3FB229F898F0}"/>
              </a:ext>
            </a:extLst>
          </p:cNvPr>
          <p:cNvPicPr>
            <a:picLocks noChangeAspect="1"/>
          </p:cNvPicPr>
          <p:nvPr/>
        </p:nvPicPr>
        <p:blipFill>
          <a:blip r:embed="rId4"/>
          <a:stretch>
            <a:fillRect/>
          </a:stretch>
        </p:blipFill>
        <p:spPr>
          <a:xfrm>
            <a:off x="-94592" y="3565634"/>
            <a:ext cx="4713890" cy="3142593"/>
          </a:xfrm>
          <a:prstGeom prst="rect">
            <a:avLst/>
          </a:prstGeom>
        </p:spPr>
      </p:pic>
      <p:pic>
        <p:nvPicPr>
          <p:cNvPr id="9" name="Picture 8">
            <a:extLst>
              <a:ext uri="{FF2B5EF4-FFF2-40B4-BE49-F238E27FC236}">
                <a16:creationId xmlns:a16="http://schemas.microsoft.com/office/drawing/2014/main" id="{D5D644D3-1423-4449-B1ED-21CDCA839520}"/>
              </a:ext>
            </a:extLst>
          </p:cNvPr>
          <p:cNvPicPr>
            <a:picLocks noChangeAspect="1"/>
          </p:cNvPicPr>
          <p:nvPr/>
        </p:nvPicPr>
        <p:blipFill>
          <a:blip r:embed="rId5"/>
          <a:stretch>
            <a:fillRect/>
          </a:stretch>
        </p:blipFill>
        <p:spPr>
          <a:xfrm>
            <a:off x="4477405" y="3572641"/>
            <a:ext cx="4703379" cy="3135586"/>
          </a:xfrm>
          <a:prstGeom prst="rect">
            <a:avLst/>
          </a:prstGeom>
        </p:spPr>
      </p:pic>
      <p:sp>
        <p:nvSpPr>
          <p:cNvPr id="10" name="Rectangle 9">
            <a:extLst>
              <a:ext uri="{FF2B5EF4-FFF2-40B4-BE49-F238E27FC236}">
                <a16:creationId xmlns:a16="http://schemas.microsoft.com/office/drawing/2014/main" id="{80D3FE7D-CE75-B94E-8507-89E4B1761771}"/>
              </a:ext>
            </a:extLst>
          </p:cNvPr>
          <p:cNvSpPr/>
          <p:nvPr/>
        </p:nvSpPr>
        <p:spPr>
          <a:xfrm>
            <a:off x="2726833" y="2371974"/>
            <a:ext cx="1406154" cy="461665"/>
          </a:xfrm>
          <a:prstGeom prst="rect">
            <a:avLst/>
          </a:prstGeom>
        </p:spPr>
        <p:txBody>
          <a:bodyPr wrap="none">
            <a:spAutoFit/>
          </a:bodyPr>
          <a:lstStyle/>
          <a:p>
            <a:r>
              <a:rPr lang="en-US" sz="2400" dirty="0">
                <a:solidFill>
                  <a:prstClr val="black"/>
                </a:solidFill>
                <a:latin typeface="Garamond" panose="02020404030301010803" pitchFamily="18" charset="0"/>
                <a:cs typeface="Garamond"/>
              </a:rPr>
              <a:t>Beta(1, 1) </a:t>
            </a:r>
            <a:endParaRPr lang="en-US" sz="2400" dirty="0"/>
          </a:p>
        </p:txBody>
      </p:sp>
      <p:sp>
        <p:nvSpPr>
          <p:cNvPr id="11" name="Rectangle 10">
            <a:extLst>
              <a:ext uri="{FF2B5EF4-FFF2-40B4-BE49-F238E27FC236}">
                <a16:creationId xmlns:a16="http://schemas.microsoft.com/office/drawing/2014/main" id="{5EB65CEE-0B17-ED48-A5C3-28F153283BB7}"/>
              </a:ext>
            </a:extLst>
          </p:cNvPr>
          <p:cNvSpPr/>
          <p:nvPr/>
        </p:nvSpPr>
        <p:spPr>
          <a:xfrm>
            <a:off x="7374225" y="2371973"/>
            <a:ext cx="1406154" cy="461665"/>
          </a:xfrm>
          <a:prstGeom prst="rect">
            <a:avLst/>
          </a:prstGeom>
        </p:spPr>
        <p:txBody>
          <a:bodyPr wrap="none">
            <a:spAutoFit/>
          </a:bodyPr>
          <a:lstStyle/>
          <a:p>
            <a:r>
              <a:rPr lang="en-US" sz="2400" dirty="0">
                <a:solidFill>
                  <a:prstClr val="black"/>
                </a:solidFill>
                <a:latin typeface="Garamond" panose="02020404030301010803" pitchFamily="18" charset="0"/>
                <a:cs typeface="Garamond"/>
              </a:rPr>
              <a:t>Beta(2, 3) </a:t>
            </a:r>
            <a:endParaRPr lang="en-US" sz="2400" dirty="0"/>
          </a:p>
        </p:txBody>
      </p:sp>
      <p:sp>
        <p:nvSpPr>
          <p:cNvPr id="12" name="Rectangle 11">
            <a:extLst>
              <a:ext uri="{FF2B5EF4-FFF2-40B4-BE49-F238E27FC236}">
                <a16:creationId xmlns:a16="http://schemas.microsoft.com/office/drawing/2014/main" id="{4F157A32-429B-1045-96F2-98D53C6BBD8B}"/>
              </a:ext>
            </a:extLst>
          </p:cNvPr>
          <p:cNvSpPr/>
          <p:nvPr/>
        </p:nvSpPr>
        <p:spPr>
          <a:xfrm>
            <a:off x="2582562" y="5793091"/>
            <a:ext cx="1694695" cy="461665"/>
          </a:xfrm>
          <a:prstGeom prst="rect">
            <a:avLst/>
          </a:prstGeom>
        </p:spPr>
        <p:txBody>
          <a:bodyPr wrap="none">
            <a:spAutoFit/>
          </a:bodyPr>
          <a:lstStyle/>
          <a:p>
            <a:r>
              <a:rPr lang="en-US" sz="2400" dirty="0">
                <a:solidFill>
                  <a:prstClr val="black"/>
                </a:solidFill>
                <a:latin typeface="Garamond" panose="02020404030301010803" pitchFamily="18" charset="0"/>
                <a:cs typeface="Garamond"/>
              </a:rPr>
              <a:t>Beta(11, 21) </a:t>
            </a:r>
            <a:endParaRPr lang="en-US" sz="2400" dirty="0"/>
          </a:p>
        </p:txBody>
      </p:sp>
      <p:sp>
        <p:nvSpPr>
          <p:cNvPr id="13" name="Rectangle 12">
            <a:extLst>
              <a:ext uri="{FF2B5EF4-FFF2-40B4-BE49-F238E27FC236}">
                <a16:creationId xmlns:a16="http://schemas.microsoft.com/office/drawing/2014/main" id="{AFFFB2AE-F5A0-9546-B6EB-7E6C32DCBE03}"/>
              </a:ext>
            </a:extLst>
          </p:cNvPr>
          <p:cNvSpPr/>
          <p:nvPr/>
        </p:nvSpPr>
        <p:spPr>
          <a:xfrm>
            <a:off x="6954411" y="5793091"/>
            <a:ext cx="1838965" cy="461665"/>
          </a:xfrm>
          <a:prstGeom prst="rect">
            <a:avLst/>
          </a:prstGeom>
        </p:spPr>
        <p:txBody>
          <a:bodyPr wrap="none">
            <a:spAutoFit/>
          </a:bodyPr>
          <a:lstStyle/>
          <a:p>
            <a:r>
              <a:rPr lang="en-US" sz="2400" dirty="0">
                <a:solidFill>
                  <a:prstClr val="black"/>
                </a:solidFill>
                <a:latin typeface="Garamond" panose="02020404030301010803" pitchFamily="18" charset="0"/>
                <a:cs typeface="Garamond"/>
              </a:rPr>
              <a:t>Beta(51, 101) </a:t>
            </a:r>
            <a:endParaRPr lang="en-US" sz="2400" dirty="0"/>
          </a:p>
        </p:txBody>
      </p:sp>
      <p:cxnSp>
        <p:nvCxnSpPr>
          <p:cNvPr id="4" name="Straight Connector 3">
            <a:extLst>
              <a:ext uri="{FF2B5EF4-FFF2-40B4-BE49-F238E27FC236}">
                <a16:creationId xmlns:a16="http://schemas.microsoft.com/office/drawing/2014/main" id="{99BEBD88-7948-1948-9E79-554366E49B48}"/>
              </a:ext>
            </a:extLst>
          </p:cNvPr>
          <p:cNvCxnSpPr>
            <a:cxnSpLocks/>
          </p:cNvCxnSpPr>
          <p:nvPr/>
        </p:nvCxnSpPr>
        <p:spPr>
          <a:xfrm flipV="1">
            <a:off x="2333297" y="493987"/>
            <a:ext cx="0" cy="239635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CC9C09E-0438-3646-BD50-D33E22FC2EB7}"/>
              </a:ext>
            </a:extLst>
          </p:cNvPr>
          <p:cNvCxnSpPr>
            <a:cxnSpLocks/>
          </p:cNvCxnSpPr>
          <p:nvPr/>
        </p:nvCxnSpPr>
        <p:spPr>
          <a:xfrm flipV="1">
            <a:off x="6300952" y="493987"/>
            <a:ext cx="0" cy="239635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30A4912-2DAE-0B46-9448-A1394D456382}"/>
              </a:ext>
            </a:extLst>
          </p:cNvPr>
          <p:cNvCxnSpPr>
            <a:cxnSpLocks/>
          </p:cNvCxnSpPr>
          <p:nvPr/>
        </p:nvCxnSpPr>
        <p:spPr>
          <a:xfrm flipV="1">
            <a:off x="6300951" y="3936125"/>
            <a:ext cx="0" cy="239635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EE65A45-A12C-8A4B-8E17-5637E5EDFA21}"/>
              </a:ext>
            </a:extLst>
          </p:cNvPr>
          <p:cNvCxnSpPr>
            <a:cxnSpLocks/>
          </p:cNvCxnSpPr>
          <p:nvPr/>
        </p:nvCxnSpPr>
        <p:spPr>
          <a:xfrm flipV="1">
            <a:off x="1734207" y="3936125"/>
            <a:ext cx="0" cy="239635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649624E-A39C-C34A-B342-F46B53B8C8B4}"/>
              </a:ext>
            </a:extLst>
          </p:cNvPr>
          <p:cNvCxnSpPr>
            <a:cxnSpLocks/>
          </p:cNvCxnSpPr>
          <p:nvPr/>
        </p:nvCxnSpPr>
        <p:spPr>
          <a:xfrm flipV="1">
            <a:off x="6537435" y="493987"/>
            <a:ext cx="0" cy="2396359"/>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5990B5E-1C17-2444-8EB2-2C48998AFC89}"/>
              </a:ext>
            </a:extLst>
          </p:cNvPr>
          <p:cNvCxnSpPr>
            <a:cxnSpLocks/>
          </p:cNvCxnSpPr>
          <p:nvPr/>
        </p:nvCxnSpPr>
        <p:spPr>
          <a:xfrm flipV="1">
            <a:off x="2349065" y="493987"/>
            <a:ext cx="0" cy="2396359"/>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10EE6E6B-A7EE-9C4B-B553-DB47BCA483AE}"/>
              </a:ext>
            </a:extLst>
          </p:cNvPr>
          <p:cNvCxnSpPr>
            <a:cxnSpLocks/>
          </p:cNvCxnSpPr>
          <p:nvPr/>
        </p:nvCxnSpPr>
        <p:spPr>
          <a:xfrm flipV="1">
            <a:off x="1765743" y="3942477"/>
            <a:ext cx="0" cy="2396359"/>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32A0EA4-4C3B-214F-8275-80FB2282FCA2}"/>
              </a:ext>
            </a:extLst>
          </p:cNvPr>
          <p:cNvCxnSpPr>
            <a:cxnSpLocks/>
          </p:cNvCxnSpPr>
          <p:nvPr/>
        </p:nvCxnSpPr>
        <p:spPr>
          <a:xfrm flipV="1">
            <a:off x="6321971" y="3936125"/>
            <a:ext cx="0" cy="2396359"/>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A12A5A39-8733-4A49-84D7-6DF7E82FF65F}"/>
              </a:ext>
            </a:extLst>
          </p:cNvPr>
          <p:cNvSpPr/>
          <p:nvPr/>
        </p:nvSpPr>
        <p:spPr>
          <a:xfrm>
            <a:off x="402112" y="3196618"/>
            <a:ext cx="5354999" cy="584775"/>
          </a:xfrm>
          <a:prstGeom prst="rect">
            <a:avLst/>
          </a:prstGeom>
          <a:solidFill>
            <a:schemeClr val="accent1"/>
          </a:solidFill>
        </p:spPr>
        <p:txBody>
          <a:bodyPr wrap="square">
            <a:spAutoFit/>
          </a:bodyPr>
          <a:lstStyle/>
          <a:p>
            <a:pPr lvl="0"/>
            <a:r>
              <a:rPr lang="en-US" sz="3200" dirty="0">
                <a:solidFill>
                  <a:prstClr val="black"/>
                </a:solidFill>
                <a:latin typeface="Franklin Gothic Medium" panose="020B0603020102020204" pitchFamily="34" charset="0"/>
                <a:cs typeface="Garamond"/>
              </a:rPr>
              <a:t>CE </a:t>
            </a:r>
            <a:r>
              <a:rPr lang="en-US" sz="3200" dirty="0">
                <a:solidFill>
                  <a:prstClr val="black"/>
                </a:solidFill>
                <a:latin typeface="Garamond" panose="02020404030301010803" pitchFamily="18" charset="0"/>
                <a:cs typeface="Garamond"/>
              </a:rPr>
              <a:t>= </a:t>
            </a:r>
            <a:r>
              <a:rPr lang="en-US" sz="3200" dirty="0">
                <a:solidFill>
                  <a:prstClr val="black"/>
                </a:solidFill>
                <a:latin typeface="Symbol" pitchFamily="2" charset="2"/>
                <a:cs typeface="Garamond"/>
              </a:rPr>
              <a:t>a</a:t>
            </a:r>
            <a:r>
              <a:rPr lang="en-US" sz="3200" dirty="0">
                <a:solidFill>
                  <a:prstClr val="black"/>
                </a:solidFill>
                <a:latin typeface="Garamond" panose="02020404030301010803" pitchFamily="18" charset="0"/>
                <a:cs typeface="Garamond"/>
              </a:rPr>
              <a:t>/</a:t>
            </a:r>
            <a:r>
              <a:rPr lang="en-US" sz="3200" dirty="0">
                <a:solidFill>
                  <a:prstClr val="black"/>
                </a:solidFill>
                <a:latin typeface="Symbol" pitchFamily="2" charset="2"/>
                <a:cs typeface="Garamond"/>
              </a:rPr>
              <a:t>b </a:t>
            </a:r>
            <a:r>
              <a:rPr lang="en-US" sz="3200" dirty="0">
                <a:solidFill>
                  <a:prstClr val="black"/>
                </a:solidFill>
                <a:latin typeface="Franklin Gothic Medium" panose="020B0603020102020204" pitchFamily="34" charset="0"/>
                <a:cs typeface="Garamond"/>
              </a:rPr>
              <a:t> </a:t>
            </a:r>
            <a:r>
              <a:rPr lang="en-US" sz="3200" dirty="0">
                <a:solidFill>
                  <a:prstClr val="black"/>
                </a:solidFill>
                <a:latin typeface="Garamond" panose="02020404030301010803" pitchFamily="18" charset="0"/>
                <a:cs typeface="Garamond"/>
              </a:rPr>
              <a:t>= (</a:t>
            </a:r>
            <a:r>
              <a:rPr lang="en-US" sz="3200" i="1" dirty="0">
                <a:solidFill>
                  <a:prstClr val="black"/>
                </a:solidFill>
                <a:latin typeface="Garamond" panose="02020404030301010803" pitchFamily="18" charset="0"/>
                <a:cs typeface="Garamond"/>
              </a:rPr>
              <a:t>h </a:t>
            </a:r>
            <a:r>
              <a:rPr lang="en-US" sz="3200" dirty="0">
                <a:solidFill>
                  <a:prstClr val="black"/>
                </a:solidFill>
                <a:latin typeface="Garamond" panose="02020404030301010803" pitchFamily="18" charset="0"/>
                <a:cs typeface="Garamond"/>
              </a:rPr>
              <a:t>+ 1)/(</a:t>
            </a:r>
            <a:r>
              <a:rPr lang="en-US" sz="3200" i="1" dirty="0">
                <a:solidFill>
                  <a:prstClr val="black"/>
                </a:solidFill>
                <a:latin typeface="Garamond" panose="02020404030301010803" pitchFamily="18" charset="0"/>
                <a:cs typeface="Garamond"/>
              </a:rPr>
              <a:t>h </a:t>
            </a:r>
            <a:r>
              <a:rPr lang="en-US" sz="3200" dirty="0">
                <a:solidFill>
                  <a:prstClr val="black"/>
                </a:solidFill>
                <a:latin typeface="Garamond" panose="02020404030301010803" pitchFamily="18" charset="0"/>
                <a:cs typeface="Garamond"/>
              </a:rPr>
              <a:t>+ </a:t>
            </a:r>
            <a:r>
              <a:rPr lang="en-US" sz="3200" i="1" dirty="0">
                <a:solidFill>
                  <a:prstClr val="black"/>
                </a:solidFill>
                <a:latin typeface="Garamond" panose="02020404030301010803" pitchFamily="18" charset="0"/>
                <a:cs typeface="Garamond"/>
              </a:rPr>
              <a:t>t</a:t>
            </a:r>
            <a:r>
              <a:rPr lang="en-US" sz="3200" dirty="0">
                <a:solidFill>
                  <a:prstClr val="black"/>
                </a:solidFill>
                <a:latin typeface="Garamond" panose="02020404030301010803" pitchFamily="18" charset="0"/>
                <a:cs typeface="Garamond"/>
              </a:rPr>
              <a:t> + 2)</a:t>
            </a:r>
            <a:endParaRPr lang="en-US" sz="3200" dirty="0">
              <a:solidFill>
                <a:prstClr val="black"/>
              </a:solidFill>
              <a:latin typeface="Symbol" pitchFamily="2" charset="2"/>
              <a:cs typeface="Franklin Gothic Medium"/>
            </a:endParaRPr>
          </a:p>
        </p:txBody>
      </p:sp>
      <p:sp>
        <p:nvSpPr>
          <p:cNvPr id="22" name="Rectangle 21">
            <a:extLst>
              <a:ext uri="{FF2B5EF4-FFF2-40B4-BE49-F238E27FC236}">
                <a16:creationId xmlns:a16="http://schemas.microsoft.com/office/drawing/2014/main" id="{2BB55BCC-8640-D148-A187-4DCB722C869E}"/>
              </a:ext>
            </a:extLst>
          </p:cNvPr>
          <p:cNvSpPr/>
          <p:nvPr/>
        </p:nvSpPr>
        <p:spPr>
          <a:xfrm>
            <a:off x="5881533" y="3183760"/>
            <a:ext cx="2845651" cy="584775"/>
          </a:xfrm>
          <a:prstGeom prst="rect">
            <a:avLst/>
          </a:prstGeom>
          <a:solidFill>
            <a:srgbClr val="92D050"/>
          </a:solidFill>
        </p:spPr>
        <p:txBody>
          <a:bodyPr wrap="none">
            <a:spAutoFit/>
          </a:bodyPr>
          <a:lstStyle/>
          <a:p>
            <a:pPr lvl="0"/>
            <a:r>
              <a:rPr lang="en-US" sz="3200" dirty="0">
                <a:solidFill>
                  <a:prstClr val="black"/>
                </a:solidFill>
                <a:latin typeface="Franklin Gothic Medium" panose="020B0603020102020204" pitchFamily="34" charset="0"/>
                <a:cs typeface="Garamond"/>
              </a:rPr>
              <a:t>MAP </a:t>
            </a:r>
            <a:r>
              <a:rPr lang="en-US" sz="3200" dirty="0">
                <a:solidFill>
                  <a:prstClr val="black"/>
                </a:solidFill>
                <a:latin typeface="Garamond" panose="02020404030301010803" pitchFamily="18" charset="0"/>
                <a:cs typeface="Garamond"/>
              </a:rPr>
              <a:t>= </a:t>
            </a:r>
            <a:r>
              <a:rPr lang="en-US" sz="3200" i="1" dirty="0">
                <a:solidFill>
                  <a:prstClr val="black"/>
                </a:solidFill>
                <a:latin typeface="Garamond" panose="02020404030301010803" pitchFamily="18" charset="0"/>
                <a:cs typeface="Garamond"/>
              </a:rPr>
              <a:t>h</a:t>
            </a:r>
            <a:r>
              <a:rPr lang="en-US" sz="3200" dirty="0">
                <a:solidFill>
                  <a:prstClr val="black"/>
                </a:solidFill>
                <a:latin typeface="Garamond" panose="02020404030301010803" pitchFamily="18" charset="0"/>
                <a:cs typeface="Garamond"/>
              </a:rPr>
              <a:t>/(</a:t>
            </a:r>
            <a:r>
              <a:rPr lang="en-US" sz="3200" i="1" dirty="0">
                <a:solidFill>
                  <a:prstClr val="black"/>
                </a:solidFill>
                <a:latin typeface="Garamond" panose="02020404030301010803" pitchFamily="18" charset="0"/>
                <a:cs typeface="Garamond"/>
              </a:rPr>
              <a:t>h</a:t>
            </a:r>
            <a:r>
              <a:rPr lang="en-US" sz="3200" dirty="0">
                <a:solidFill>
                  <a:prstClr val="black"/>
                </a:solidFill>
                <a:latin typeface="Garamond" panose="02020404030301010803" pitchFamily="18" charset="0"/>
                <a:cs typeface="Garamond"/>
              </a:rPr>
              <a:t> + </a:t>
            </a:r>
            <a:r>
              <a:rPr lang="en-US" sz="3200" i="1" dirty="0">
                <a:solidFill>
                  <a:prstClr val="black"/>
                </a:solidFill>
                <a:latin typeface="Garamond" panose="02020404030301010803" pitchFamily="18" charset="0"/>
                <a:cs typeface="Garamond"/>
              </a:rPr>
              <a:t>t</a:t>
            </a:r>
            <a:r>
              <a:rPr lang="en-US" sz="3200" dirty="0">
                <a:solidFill>
                  <a:prstClr val="black"/>
                </a:solidFill>
                <a:latin typeface="Garamond" panose="02020404030301010803" pitchFamily="18" charset="0"/>
                <a:cs typeface="Garamond"/>
              </a:rPr>
              <a:t>)</a:t>
            </a:r>
            <a:endParaRPr lang="en-US" sz="3200" dirty="0">
              <a:solidFill>
                <a:prstClr val="black"/>
              </a:solidFill>
              <a:latin typeface="Symbol" pitchFamily="2" charset="2"/>
              <a:cs typeface="Franklin Gothic Medium"/>
            </a:endParaRPr>
          </a:p>
        </p:txBody>
      </p: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43220655-5000-1B4C-B9E1-4A6A288F6FB7}"/>
                  </a:ext>
                </a:extLst>
              </p14:cNvPr>
              <p14:cNvContentPartPr/>
              <p14:nvPr/>
            </p14:nvContentPartPr>
            <p14:xfrm>
              <a:off x="1406160" y="645480"/>
              <a:ext cx="7047360" cy="3071520"/>
            </p14:xfrm>
          </p:contentPart>
        </mc:Choice>
        <mc:Fallback xmlns="">
          <p:pic>
            <p:nvPicPr>
              <p:cNvPr id="2" name="Ink 1">
                <a:extLst>
                  <a:ext uri="{FF2B5EF4-FFF2-40B4-BE49-F238E27FC236}">
                    <a16:creationId xmlns:a16="http://schemas.microsoft.com/office/drawing/2014/main" id="{43220655-5000-1B4C-B9E1-4A6A288F6FB7}"/>
                  </a:ext>
                </a:extLst>
              </p:cNvPr>
              <p:cNvPicPr/>
              <p:nvPr/>
            </p:nvPicPr>
            <p:blipFill>
              <a:blip r:embed="rId7"/>
              <a:stretch>
                <a:fillRect/>
              </a:stretch>
            </p:blipFill>
            <p:spPr>
              <a:xfrm>
                <a:off x="1389960" y="629280"/>
                <a:ext cx="7079760" cy="3103920"/>
              </a:xfrm>
              <a:prstGeom prst="rect">
                <a:avLst/>
              </a:prstGeom>
            </p:spPr>
          </p:pic>
        </mc:Fallback>
      </mc:AlternateContent>
    </p:spTree>
    <p:extLst>
      <p:ext uri="{BB962C8B-B14F-4D97-AF65-F5344CB8AC3E}">
        <p14:creationId xmlns:p14="http://schemas.microsoft.com/office/powerpoint/2010/main" val="3817133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141D1-1F63-4B41-938A-5FABEC8758ED}"/>
              </a:ext>
            </a:extLst>
          </p:cNvPr>
          <p:cNvSpPr>
            <a:spLocks noGrp="1"/>
          </p:cNvSpPr>
          <p:nvPr>
            <p:ph type="title"/>
          </p:nvPr>
        </p:nvSpPr>
        <p:spPr/>
        <p:txBody>
          <a:bodyPr/>
          <a:lstStyle/>
          <a:p>
            <a:r>
              <a:rPr lang="en-US" dirty="0"/>
              <a:t>Hypothesis testing</a:t>
            </a:r>
          </a:p>
        </p:txBody>
      </p:sp>
      <p:sp>
        <p:nvSpPr>
          <p:cNvPr id="3" name="TextBox 2">
            <a:extLst>
              <a:ext uri="{FF2B5EF4-FFF2-40B4-BE49-F238E27FC236}">
                <a16:creationId xmlns:a16="http://schemas.microsoft.com/office/drawing/2014/main" id="{36B58DCA-199A-1546-81A0-FCFABA110A4A}"/>
              </a:ext>
            </a:extLst>
          </p:cNvPr>
          <p:cNvSpPr txBox="1"/>
          <p:nvPr/>
        </p:nvSpPr>
        <p:spPr>
          <a:xfrm>
            <a:off x="457200" y="1416292"/>
            <a:ext cx="8229600" cy="523220"/>
          </a:xfrm>
          <a:prstGeom prst="rect">
            <a:avLst/>
          </a:prstGeom>
          <a:noFill/>
        </p:spPr>
        <p:txBody>
          <a:bodyPr wrap="square" rtlCol="0">
            <a:spAutoFit/>
          </a:bodyPr>
          <a:lstStyle/>
          <a:p>
            <a:r>
              <a:rPr lang="en-US" sz="2800" dirty="0">
                <a:latin typeface="Franklin Gothic Medium"/>
                <a:cs typeface="Franklin Gothic Medium"/>
              </a:rPr>
              <a:t>Suppose </a:t>
            </a:r>
            <a:r>
              <a:rPr lang="en-US" sz="2800" dirty="0">
                <a:solidFill>
                  <a:prstClr val="black"/>
                </a:solidFill>
                <a:latin typeface="Symbol" pitchFamily="2" charset="2"/>
                <a:cs typeface="Franklin Gothic Medium"/>
              </a:rPr>
              <a:t>Q </a:t>
            </a:r>
            <a:r>
              <a:rPr lang="en-US" sz="2800" dirty="0">
                <a:latin typeface="Franklin Gothic Medium"/>
                <a:cs typeface="Franklin Gothic Medium"/>
              </a:rPr>
              <a:t>takes two values (e.g. spam / legit)</a:t>
            </a:r>
            <a:r>
              <a:rPr lang="en-US" sz="2800" dirty="0">
                <a:solidFill>
                  <a:prstClr val="black"/>
                </a:solidFill>
                <a:latin typeface="Symbol" pitchFamily="2" charset="2"/>
                <a:cs typeface="Franklin Gothic Medium"/>
              </a:rPr>
              <a:t> </a:t>
            </a:r>
            <a:r>
              <a:rPr lang="en-US" sz="2800" dirty="0">
                <a:latin typeface="Franklin Gothic Medium"/>
                <a:cs typeface="Franklin Gothic Medium"/>
              </a:rPr>
              <a:t> </a:t>
            </a:r>
            <a:endParaRPr lang="en-US" sz="2800" dirty="0">
              <a:latin typeface="Franklin Gothic Medium" panose="020B0603020102020204" pitchFamily="34" charset="0"/>
              <a:cs typeface="Franklin Gothic Medium"/>
            </a:endParaRPr>
          </a:p>
        </p:txBody>
      </p:sp>
      <p:sp>
        <p:nvSpPr>
          <p:cNvPr id="4" name="Rectangle 3">
            <a:extLst>
              <a:ext uri="{FF2B5EF4-FFF2-40B4-BE49-F238E27FC236}">
                <a16:creationId xmlns:a16="http://schemas.microsoft.com/office/drawing/2014/main" id="{727E167F-1522-F24A-A72D-827FA2D7A9EB}"/>
              </a:ext>
            </a:extLst>
          </p:cNvPr>
          <p:cNvSpPr/>
          <p:nvPr/>
        </p:nvSpPr>
        <p:spPr>
          <a:xfrm>
            <a:off x="2283553" y="2474524"/>
            <a:ext cx="4576894" cy="584775"/>
          </a:xfrm>
          <a:prstGeom prst="rect">
            <a:avLst/>
          </a:prstGeom>
        </p:spPr>
        <p:txBody>
          <a:bodyPr wrap="none">
            <a:spAutoFit/>
          </a:bodyPr>
          <a:lstStyle/>
          <a:p>
            <a:pPr lvl="0"/>
            <a:r>
              <a:rPr lang="en-US" sz="3200" dirty="0">
                <a:solidFill>
                  <a:prstClr val="black"/>
                </a:solidFill>
                <a:latin typeface="Franklin Gothic Medium" panose="020B0603020102020204" pitchFamily="34" charset="0"/>
                <a:cs typeface="Garamond"/>
              </a:rPr>
              <a:t>MAP </a:t>
            </a:r>
            <a:r>
              <a:rPr lang="en-US" sz="3200" dirty="0">
                <a:solidFill>
                  <a:prstClr val="black"/>
                </a:solidFill>
                <a:latin typeface="Garamond" panose="02020404030301010803" pitchFamily="18" charset="0"/>
                <a:cs typeface="Garamond"/>
              </a:rPr>
              <a:t>= argmax</a:t>
            </a:r>
            <a:r>
              <a:rPr lang="en-US" sz="3200" dirty="0">
                <a:solidFill>
                  <a:prstClr val="black"/>
                </a:solidFill>
                <a:latin typeface="Franklin Gothic Medium"/>
                <a:cs typeface="Garamond"/>
              </a:rPr>
              <a:t> </a:t>
            </a:r>
            <a:r>
              <a:rPr lang="en-US" sz="3200" i="1" dirty="0" err="1">
                <a:solidFill>
                  <a:prstClr val="black"/>
                </a:solidFill>
                <a:latin typeface="Garamond"/>
                <a:cs typeface="Garamond"/>
              </a:rPr>
              <a:t>f</a:t>
            </a:r>
            <a:r>
              <a:rPr lang="en-US" sz="3200" baseline="-25000" dirty="0" err="1">
                <a:solidFill>
                  <a:prstClr val="black"/>
                </a:solidFill>
                <a:latin typeface="Symbol" pitchFamily="2" charset="2"/>
                <a:cs typeface="Garamond"/>
              </a:rPr>
              <a:t>Q</a:t>
            </a:r>
            <a:r>
              <a:rPr lang="en-US" sz="3200" i="1" baseline="-25000" dirty="0" err="1">
                <a:solidFill>
                  <a:prstClr val="black"/>
                </a:solidFill>
                <a:latin typeface="Garamond"/>
                <a:cs typeface="Garamond"/>
              </a:rPr>
              <a:t>|X</a:t>
            </a:r>
            <a:r>
              <a:rPr lang="en-US" sz="3200" dirty="0">
                <a:solidFill>
                  <a:prstClr val="black"/>
                </a:solidFill>
                <a:latin typeface="Garamond"/>
                <a:cs typeface="Garamond"/>
              </a:rPr>
              <a:t>(</a:t>
            </a:r>
            <a:r>
              <a:rPr lang="en-US" sz="3200" dirty="0">
                <a:solidFill>
                  <a:prstClr val="black"/>
                </a:solidFill>
                <a:latin typeface="Symbol" pitchFamily="2" charset="2"/>
                <a:cs typeface="Garamond"/>
              </a:rPr>
              <a:t>q </a:t>
            </a:r>
            <a:r>
              <a:rPr lang="en-US" sz="3200" dirty="0">
                <a:solidFill>
                  <a:prstClr val="black"/>
                </a:solidFill>
                <a:latin typeface="Garamond"/>
                <a:cs typeface="Garamond"/>
              </a:rPr>
              <a:t>|</a:t>
            </a:r>
            <a:r>
              <a:rPr lang="en-US" sz="3200" i="1" dirty="0">
                <a:solidFill>
                  <a:prstClr val="black"/>
                </a:solidFill>
                <a:latin typeface="Garamond"/>
                <a:cs typeface="Garamond"/>
              </a:rPr>
              <a:t> x</a:t>
            </a:r>
            <a:r>
              <a:rPr lang="en-US" sz="3200" dirty="0">
                <a:solidFill>
                  <a:prstClr val="black"/>
                </a:solidFill>
                <a:latin typeface="Garamond"/>
                <a:cs typeface="Garamond"/>
              </a:rPr>
              <a:t>)</a:t>
            </a:r>
            <a:r>
              <a:rPr lang="en-US" sz="3200" dirty="0">
                <a:solidFill>
                  <a:prstClr val="black"/>
                </a:solidFill>
                <a:latin typeface="Franklin Gothic Medium"/>
                <a:cs typeface="Garamond"/>
              </a:rPr>
              <a:t> </a:t>
            </a:r>
            <a:endParaRPr lang="en-US" sz="3200" dirty="0">
              <a:solidFill>
                <a:prstClr val="black"/>
              </a:solidFill>
              <a:latin typeface="Franklin Gothic Medium"/>
              <a:cs typeface="Franklin Gothic Medium"/>
            </a:endParaRPr>
          </a:p>
        </p:txBody>
      </p:sp>
      <p:sp>
        <p:nvSpPr>
          <p:cNvPr id="5" name="TextBox 4">
            <a:extLst>
              <a:ext uri="{FF2B5EF4-FFF2-40B4-BE49-F238E27FC236}">
                <a16:creationId xmlns:a16="http://schemas.microsoft.com/office/drawing/2014/main" id="{A54F6353-5288-EC4B-B15E-250F5F50486B}"/>
              </a:ext>
            </a:extLst>
          </p:cNvPr>
          <p:cNvSpPr txBox="1"/>
          <p:nvPr/>
        </p:nvSpPr>
        <p:spPr>
          <a:xfrm>
            <a:off x="457200" y="3628721"/>
            <a:ext cx="8229600" cy="523220"/>
          </a:xfrm>
          <a:prstGeom prst="rect">
            <a:avLst/>
          </a:prstGeom>
          <a:noFill/>
        </p:spPr>
        <p:txBody>
          <a:bodyPr wrap="square" rtlCol="0">
            <a:spAutoFit/>
          </a:bodyPr>
          <a:lstStyle/>
          <a:p>
            <a:r>
              <a:rPr lang="en-US" sz="2800" dirty="0">
                <a:latin typeface="Franklin Gothic Medium"/>
                <a:cs typeface="Franklin Gothic Medium"/>
              </a:rPr>
              <a:t>Choose the one for which </a:t>
            </a:r>
            <a:r>
              <a:rPr lang="en-US" sz="2800" i="1" dirty="0" err="1">
                <a:solidFill>
                  <a:prstClr val="black"/>
                </a:solidFill>
                <a:latin typeface="Garamond"/>
                <a:cs typeface="Garamond"/>
              </a:rPr>
              <a:t>f</a:t>
            </a:r>
            <a:r>
              <a:rPr lang="en-US" sz="2800" baseline="-25000" dirty="0" err="1">
                <a:solidFill>
                  <a:prstClr val="black"/>
                </a:solidFill>
                <a:latin typeface="Symbol" pitchFamily="2" charset="2"/>
                <a:cs typeface="Garamond"/>
              </a:rPr>
              <a:t>Q</a:t>
            </a:r>
            <a:r>
              <a:rPr lang="en-US" sz="2800" i="1" baseline="-25000" dirty="0" err="1">
                <a:solidFill>
                  <a:prstClr val="black"/>
                </a:solidFill>
                <a:latin typeface="Garamond"/>
                <a:cs typeface="Garamond"/>
              </a:rPr>
              <a:t>|X</a:t>
            </a:r>
            <a:r>
              <a:rPr lang="en-US" sz="2800" dirty="0">
                <a:solidFill>
                  <a:prstClr val="black"/>
                </a:solidFill>
                <a:latin typeface="Garamond"/>
                <a:cs typeface="Garamond"/>
              </a:rPr>
              <a:t>(</a:t>
            </a:r>
            <a:r>
              <a:rPr lang="en-US" sz="2800" dirty="0">
                <a:solidFill>
                  <a:prstClr val="black"/>
                </a:solidFill>
                <a:latin typeface="Symbol" pitchFamily="2" charset="2"/>
                <a:cs typeface="Garamond"/>
              </a:rPr>
              <a:t>q </a:t>
            </a:r>
            <a:r>
              <a:rPr lang="en-US" sz="2800" dirty="0">
                <a:solidFill>
                  <a:prstClr val="black"/>
                </a:solidFill>
                <a:latin typeface="Garamond"/>
                <a:cs typeface="Garamond"/>
              </a:rPr>
              <a:t>|</a:t>
            </a:r>
            <a:r>
              <a:rPr lang="en-US" sz="2800" i="1" dirty="0">
                <a:solidFill>
                  <a:prstClr val="black"/>
                </a:solidFill>
                <a:latin typeface="Garamond"/>
                <a:cs typeface="Garamond"/>
              </a:rPr>
              <a:t> x</a:t>
            </a:r>
            <a:r>
              <a:rPr lang="en-US" sz="2800" dirty="0">
                <a:solidFill>
                  <a:prstClr val="black"/>
                </a:solidFill>
                <a:latin typeface="Garamond"/>
                <a:cs typeface="Garamond"/>
              </a:rPr>
              <a:t>)</a:t>
            </a:r>
            <a:r>
              <a:rPr lang="en-US" sz="2800" dirty="0">
                <a:solidFill>
                  <a:prstClr val="black"/>
                </a:solidFill>
                <a:latin typeface="Franklin Gothic Medium" panose="020B0603020102020204" pitchFamily="34" charset="0"/>
                <a:cs typeface="Garamond"/>
              </a:rPr>
              <a:t> is larger</a:t>
            </a:r>
            <a:r>
              <a:rPr lang="en-US" sz="2800" dirty="0">
                <a:latin typeface="Franklin Gothic Medium"/>
                <a:cs typeface="Franklin Gothic Medium"/>
              </a:rPr>
              <a:t> </a:t>
            </a:r>
            <a:endParaRPr lang="en-US" sz="2800" dirty="0">
              <a:latin typeface="Franklin Gothic Medium" panose="020B0603020102020204" pitchFamily="34" charset="0"/>
              <a:cs typeface="Franklin Gothic Medium"/>
            </a:endParaRPr>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7E89D870-E876-C142-9BAE-EC924361E38B}"/>
                  </a:ext>
                </a:extLst>
              </p14:cNvPr>
              <p14:cNvContentPartPr/>
              <p14:nvPr/>
            </p14:nvContentPartPr>
            <p14:xfrm>
              <a:off x="643320" y="4707720"/>
              <a:ext cx="7857360" cy="1571400"/>
            </p14:xfrm>
          </p:contentPart>
        </mc:Choice>
        <mc:Fallback xmlns="">
          <p:pic>
            <p:nvPicPr>
              <p:cNvPr id="7" name="Ink 6">
                <a:extLst>
                  <a:ext uri="{FF2B5EF4-FFF2-40B4-BE49-F238E27FC236}">
                    <a16:creationId xmlns:a16="http://schemas.microsoft.com/office/drawing/2014/main" id="{7E89D870-E876-C142-9BAE-EC924361E38B}"/>
                  </a:ext>
                </a:extLst>
              </p:cNvPr>
              <p:cNvPicPr/>
              <p:nvPr/>
            </p:nvPicPr>
            <p:blipFill>
              <a:blip r:embed="rId3"/>
              <a:stretch>
                <a:fillRect/>
              </a:stretch>
            </p:blipFill>
            <p:spPr>
              <a:xfrm>
                <a:off x="627120" y="4691520"/>
                <a:ext cx="7889760" cy="16038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DEEFC079-86B1-A746-A0FE-34FC49C6687A}"/>
                  </a:ext>
                </a:extLst>
              </p14:cNvPr>
              <p14:cNvContentPartPr/>
              <p14:nvPr/>
            </p14:nvContentPartPr>
            <p14:xfrm>
              <a:off x="707040" y="5394240"/>
              <a:ext cx="3758400" cy="1118880"/>
            </p14:xfrm>
          </p:contentPart>
        </mc:Choice>
        <mc:Fallback xmlns="">
          <p:pic>
            <p:nvPicPr>
              <p:cNvPr id="8" name="Ink 7">
                <a:extLst>
                  <a:ext uri="{FF2B5EF4-FFF2-40B4-BE49-F238E27FC236}">
                    <a16:creationId xmlns:a16="http://schemas.microsoft.com/office/drawing/2014/main" id="{DEEFC079-86B1-A746-A0FE-34FC49C6687A}"/>
                  </a:ext>
                </a:extLst>
              </p:cNvPr>
              <p:cNvPicPr/>
              <p:nvPr/>
            </p:nvPicPr>
            <p:blipFill>
              <a:blip r:embed="rId5"/>
              <a:stretch>
                <a:fillRect/>
              </a:stretch>
            </p:blipFill>
            <p:spPr>
              <a:xfrm>
                <a:off x="690840" y="5378040"/>
                <a:ext cx="3790800" cy="1151280"/>
              </a:xfrm>
              <a:prstGeom prst="rect">
                <a:avLst/>
              </a:prstGeom>
            </p:spPr>
          </p:pic>
        </mc:Fallback>
      </mc:AlternateContent>
    </p:spTree>
    <p:extLst>
      <p:ext uri="{BB962C8B-B14F-4D97-AF65-F5344CB8AC3E}">
        <p14:creationId xmlns:p14="http://schemas.microsoft.com/office/powerpoint/2010/main" val="2632464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BC8590-924B-DD48-873E-E1CAFF61CAA7}"/>
              </a:ext>
            </a:extLst>
          </p:cNvPr>
          <p:cNvSpPr txBox="1"/>
          <p:nvPr/>
        </p:nvSpPr>
        <p:spPr>
          <a:xfrm>
            <a:off x="530770" y="454576"/>
            <a:ext cx="4017446" cy="523220"/>
          </a:xfrm>
          <a:prstGeom prst="rect">
            <a:avLst/>
          </a:prstGeom>
          <a:noFill/>
        </p:spPr>
        <p:txBody>
          <a:bodyPr wrap="none" rtlCol="0">
            <a:spAutoFit/>
          </a:bodyPr>
          <a:lstStyle/>
          <a:p>
            <a:r>
              <a:rPr lang="en-US" sz="2800" dirty="0">
                <a:solidFill>
                  <a:prstClr val="black"/>
                </a:solidFill>
                <a:latin typeface="Symbol" pitchFamily="2" charset="2"/>
                <a:cs typeface="Franklin Gothic Medium"/>
              </a:rPr>
              <a:t>Q</a:t>
            </a:r>
            <a:r>
              <a:rPr lang="en-US" sz="2800" dirty="0">
                <a:solidFill>
                  <a:prstClr val="black"/>
                </a:solidFill>
                <a:latin typeface="Garamond" panose="02020404030301010803" pitchFamily="18" charset="0"/>
                <a:cs typeface="Franklin Gothic Medium"/>
              </a:rPr>
              <a:t> = 80%</a:t>
            </a:r>
            <a:r>
              <a:rPr lang="en-US" sz="2800" dirty="0">
                <a:solidFill>
                  <a:prstClr val="black"/>
                </a:solidFill>
                <a:latin typeface="Franklin Gothic Medium" panose="020B0603020102020204" pitchFamily="34" charset="0"/>
                <a:cs typeface="Franklin Gothic Medium"/>
              </a:rPr>
              <a:t> legit, </a:t>
            </a:r>
            <a:r>
              <a:rPr lang="en-US" sz="2800" dirty="0">
                <a:solidFill>
                  <a:prstClr val="black"/>
                </a:solidFill>
                <a:latin typeface="Garamond" panose="02020404030301010803" pitchFamily="18" charset="0"/>
                <a:cs typeface="Franklin Gothic Medium"/>
              </a:rPr>
              <a:t>20%</a:t>
            </a:r>
            <a:r>
              <a:rPr lang="en-US" sz="2800" dirty="0">
                <a:solidFill>
                  <a:prstClr val="black"/>
                </a:solidFill>
                <a:latin typeface="Franklin Gothic Medium" panose="020B0603020102020204" pitchFamily="34" charset="0"/>
                <a:cs typeface="Franklin Gothic Medium"/>
              </a:rPr>
              <a:t> spam</a:t>
            </a:r>
            <a:endParaRPr lang="en-US" sz="2800" dirty="0">
              <a:latin typeface="Franklin Gothic Medium" panose="020B0603020102020204" pitchFamily="34" charset="0"/>
              <a:cs typeface="Franklin Gothic Medium"/>
            </a:endParaRPr>
          </a:p>
        </p:txBody>
      </p:sp>
      <p:cxnSp>
        <p:nvCxnSpPr>
          <p:cNvPr id="8" name="Straight Connector 7">
            <a:extLst>
              <a:ext uri="{FF2B5EF4-FFF2-40B4-BE49-F238E27FC236}">
                <a16:creationId xmlns:a16="http://schemas.microsoft.com/office/drawing/2014/main" id="{6DED5AC2-6FC4-0742-ADCC-3D1B366CCEEA}"/>
              </a:ext>
            </a:extLst>
          </p:cNvPr>
          <p:cNvCxnSpPr>
            <a:cxnSpLocks/>
          </p:cNvCxnSpPr>
          <p:nvPr/>
        </p:nvCxnSpPr>
        <p:spPr>
          <a:xfrm>
            <a:off x="499241" y="1976557"/>
            <a:ext cx="469065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1F76996F-F949-3145-8B9F-BD49A6D9FAE6}"/>
              </a:ext>
            </a:extLst>
          </p:cNvPr>
          <p:cNvSpPr/>
          <p:nvPr/>
        </p:nvSpPr>
        <p:spPr>
          <a:xfrm>
            <a:off x="1895892" y="1304069"/>
            <a:ext cx="1449436" cy="523220"/>
          </a:xfrm>
          <a:prstGeom prst="rect">
            <a:avLst/>
          </a:prstGeom>
        </p:spPr>
        <p:txBody>
          <a:bodyPr wrap="none">
            <a:spAutoFit/>
          </a:bodyPr>
          <a:lstStyle/>
          <a:p>
            <a:r>
              <a:rPr lang="en-US" sz="2800" b="1" dirty="0">
                <a:solidFill>
                  <a:prstClr val="black"/>
                </a:solidFill>
                <a:latin typeface="Garamond" panose="02020404030301010803" pitchFamily="18" charset="0"/>
                <a:cs typeface="Franklin Gothic Medium"/>
              </a:rPr>
              <a:t>P</a:t>
            </a:r>
            <a:r>
              <a:rPr lang="en-US" sz="2800" dirty="0">
                <a:solidFill>
                  <a:prstClr val="black"/>
                </a:solidFill>
                <a:latin typeface="Garamond" panose="02020404030301010803" pitchFamily="18" charset="0"/>
                <a:cs typeface="Franklin Gothic Medium"/>
              </a:rPr>
              <a:t>(</a:t>
            </a:r>
            <a:r>
              <a:rPr lang="en-US" sz="2800" i="1" dirty="0">
                <a:solidFill>
                  <a:prstClr val="black"/>
                </a:solidFill>
                <a:latin typeface="Garamond" panose="02020404030301010803" pitchFamily="18" charset="0"/>
                <a:cs typeface="Franklin Gothic Medium"/>
              </a:rPr>
              <a:t>X</a:t>
            </a:r>
            <a:r>
              <a:rPr lang="en-US" sz="2800" baseline="-25000" dirty="0">
                <a:solidFill>
                  <a:prstClr val="black"/>
                </a:solidFill>
                <a:latin typeface="Garamond" panose="02020404030301010803" pitchFamily="18" charset="0"/>
                <a:cs typeface="Franklin Gothic Medium"/>
              </a:rPr>
              <a:t>1</a:t>
            </a:r>
            <a:r>
              <a:rPr lang="en-US" sz="2800" i="1" dirty="0">
                <a:solidFill>
                  <a:prstClr val="black"/>
                </a:solidFill>
                <a:latin typeface="Garamond" panose="02020404030301010803" pitchFamily="18" charset="0"/>
                <a:cs typeface="Franklin Gothic Medium"/>
              </a:rPr>
              <a:t>| </a:t>
            </a:r>
            <a:r>
              <a:rPr lang="en-US" sz="2800" dirty="0">
                <a:solidFill>
                  <a:prstClr val="black"/>
                </a:solidFill>
                <a:latin typeface="Symbol" pitchFamily="2" charset="2"/>
                <a:cs typeface="Franklin Gothic Medium"/>
              </a:rPr>
              <a:t>q</a:t>
            </a:r>
            <a:r>
              <a:rPr lang="en-US" sz="2800" dirty="0">
                <a:solidFill>
                  <a:prstClr val="black"/>
                </a:solidFill>
                <a:latin typeface="Garamond" panose="02020404030301010803" pitchFamily="18" charset="0"/>
                <a:cs typeface="Franklin Gothic Medium"/>
              </a:rPr>
              <a:t>)</a:t>
            </a:r>
            <a:endParaRPr lang="en-US" sz="2800" dirty="0">
              <a:solidFill>
                <a:prstClr val="black"/>
              </a:solidFill>
              <a:latin typeface="Franklin Gothic Medium" panose="020B0603020102020204" pitchFamily="34" charset="0"/>
              <a:cs typeface="Courier New" panose="02070309020205020404" pitchFamily="49" charset="0"/>
            </a:endParaRPr>
          </a:p>
        </p:txBody>
      </p:sp>
      <p:sp>
        <p:nvSpPr>
          <p:cNvPr id="11" name="Rectangle 10">
            <a:extLst>
              <a:ext uri="{FF2B5EF4-FFF2-40B4-BE49-F238E27FC236}">
                <a16:creationId xmlns:a16="http://schemas.microsoft.com/office/drawing/2014/main" id="{2C261C2B-2F5B-E544-9C1C-FDE2CDB3BF45}"/>
              </a:ext>
            </a:extLst>
          </p:cNvPr>
          <p:cNvSpPr/>
          <p:nvPr/>
        </p:nvSpPr>
        <p:spPr>
          <a:xfrm>
            <a:off x="3740458" y="1304069"/>
            <a:ext cx="1449436" cy="523220"/>
          </a:xfrm>
          <a:prstGeom prst="rect">
            <a:avLst/>
          </a:prstGeom>
        </p:spPr>
        <p:txBody>
          <a:bodyPr wrap="none">
            <a:spAutoFit/>
          </a:bodyPr>
          <a:lstStyle/>
          <a:p>
            <a:r>
              <a:rPr lang="en-US" sz="2800" b="1" dirty="0">
                <a:solidFill>
                  <a:prstClr val="black"/>
                </a:solidFill>
                <a:latin typeface="Garamond" panose="02020404030301010803" pitchFamily="18" charset="0"/>
                <a:cs typeface="Franklin Gothic Medium"/>
              </a:rPr>
              <a:t>P</a:t>
            </a:r>
            <a:r>
              <a:rPr lang="en-US" sz="2800" dirty="0">
                <a:solidFill>
                  <a:prstClr val="black"/>
                </a:solidFill>
                <a:latin typeface="Garamond" panose="02020404030301010803" pitchFamily="18" charset="0"/>
                <a:cs typeface="Franklin Gothic Medium"/>
              </a:rPr>
              <a:t>(</a:t>
            </a:r>
            <a:r>
              <a:rPr lang="en-US" sz="2800" i="1" dirty="0">
                <a:solidFill>
                  <a:prstClr val="black"/>
                </a:solidFill>
                <a:latin typeface="Garamond" panose="02020404030301010803" pitchFamily="18" charset="0"/>
                <a:cs typeface="Franklin Gothic Medium"/>
              </a:rPr>
              <a:t>X</a:t>
            </a:r>
            <a:r>
              <a:rPr lang="en-US" sz="2800" baseline="-25000" dirty="0">
                <a:solidFill>
                  <a:prstClr val="black"/>
                </a:solidFill>
                <a:latin typeface="Garamond" panose="02020404030301010803" pitchFamily="18" charset="0"/>
                <a:cs typeface="Franklin Gothic Medium"/>
              </a:rPr>
              <a:t>2</a:t>
            </a:r>
            <a:r>
              <a:rPr lang="en-US" sz="2800" i="1" dirty="0">
                <a:solidFill>
                  <a:prstClr val="black"/>
                </a:solidFill>
                <a:latin typeface="Garamond" panose="02020404030301010803" pitchFamily="18" charset="0"/>
                <a:cs typeface="Franklin Gothic Medium"/>
              </a:rPr>
              <a:t>| </a:t>
            </a:r>
            <a:r>
              <a:rPr lang="en-US" sz="2800" dirty="0">
                <a:solidFill>
                  <a:prstClr val="black"/>
                </a:solidFill>
                <a:latin typeface="Symbol" pitchFamily="2" charset="2"/>
                <a:cs typeface="Franklin Gothic Medium"/>
              </a:rPr>
              <a:t>q</a:t>
            </a:r>
            <a:r>
              <a:rPr lang="en-US" sz="2800" dirty="0">
                <a:solidFill>
                  <a:prstClr val="black"/>
                </a:solidFill>
                <a:latin typeface="Garamond" panose="02020404030301010803" pitchFamily="18" charset="0"/>
                <a:cs typeface="Franklin Gothic Medium"/>
              </a:rPr>
              <a:t>)</a:t>
            </a:r>
            <a:endParaRPr lang="en-US" sz="2800" dirty="0">
              <a:solidFill>
                <a:prstClr val="black"/>
              </a:solidFill>
              <a:latin typeface="Franklin Gothic Medium" panose="020B0603020102020204" pitchFamily="34" charset="0"/>
              <a:cs typeface="Courier New" panose="02070309020205020404" pitchFamily="49" charset="0"/>
            </a:endParaRPr>
          </a:p>
        </p:txBody>
      </p:sp>
      <p:sp>
        <p:nvSpPr>
          <p:cNvPr id="12" name="Rectangle 11">
            <a:extLst>
              <a:ext uri="{FF2B5EF4-FFF2-40B4-BE49-F238E27FC236}">
                <a16:creationId xmlns:a16="http://schemas.microsoft.com/office/drawing/2014/main" id="{9B7C0A1C-09AB-FE4A-B4C8-FE705A6935D1}"/>
              </a:ext>
            </a:extLst>
          </p:cNvPr>
          <p:cNvSpPr/>
          <p:nvPr/>
        </p:nvSpPr>
        <p:spPr>
          <a:xfrm>
            <a:off x="562060" y="1304069"/>
            <a:ext cx="372218" cy="523220"/>
          </a:xfrm>
          <a:prstGeom prst="rect">
            <a:avLst/>
          </a:prstGeom>
        </p:spPr>
        <p:txBody>
          <a:bodyPr wrap="none">
            <a:spAutoFit/>
          </a:bodyPr>
          <a:lstStyle/>
          <a:p>
            <a:r>
              <a:rPr lang="en-US" sz="2800" dirty="0">
                <a:solidFill>
                  <a:prstClr val="black"/>
                </a:solidFill>
                <a:latin typeface="Symbol" pitchFamily="2" charset="2"/>
                <a:cs typeface="Franklin Gothic Medium"/>
              </a:rPr>
              <a:t>q</a:t>
            </a:r>
            <a:endParaRPr lang="en-US" sz="2800" dirty="0">
              <a:solidFill>
                <a:prstClr val="black"/>
              </a:solidFill>
              <a:latin typeface="Franklin Gothic Medium" panose="020B0603020102020204" pitchFamily="34" charset="0"/>
              <a:cs typeface="Courier New" panose="02070309020205020404" pitchFamily="49" charset="0"/>
            </a:endParaRPr>
          </a:p>
        </p:txBody>
      </p:sp>
      <p:sp>
        <p:nvSpPr>
          <p:cNvPr id="16" name="Rectangle 15">
            <a:extLst>
              <a:ext uri="{FF2B5EF4-FFF2-40B4-BE49-F238E27FC236}">
                <a16:creationId xmlns:a16="http://schemas.microsoft.com/office/drawing/2014/main" id="{13420224-39E9-0043-9B03-7753DE329C13}"/>
              </a:ext>
            </a:extLst>
          </p:cNvPr>
          <p:cNvSpPr/>
          <p:nvPr/>
        </p:nvSpPr>
        <p:spPr>
          <a:xfrm>
            <a:off x="530771" y="2068427"/>
            <a:ext cx="849913" cy="523220"/>
          </a:xfrm>
          <a:prstGeom prst="rect">
            <a:avLst/>
          </a:prstGeom>
        </p:spPr>
        <p:txBody>
          <a:bodyPr wrap="none">
            <a:spAutoFit/>
          </a:bodyPr>
          <a:lstStyle/>
          <a:p>
            <a:r>
              <a:rPr lang="en-US" sz="2800" dirty="0">
                <a:solidFill>
                  <a:prstClr val="black"/>
                </a:solidFill>
                <a:latin typeface="Franklin Gothic Medium" panose="020B0603020102020204" pitchFamily="34" charset="0"/>
                <a:cs typeface="Franklin Gothic Medium"/>
              </a:rPr>
              <a:t>legit</a:t>
            </a:r>
            <a:endParaRPr lang="en-US" sz="2800" dirty="0"/>
          </a:p>
        </p:txBody>
      </p:sp>
      <p:sp>
        <p:nvSpPr>
          <p:cNvPr id="18" name="Rectangle 17">
            <a:extLst>
              <a:ext uri="{FF2B5EF4-FFF2-40B4-BE49-F238E27FC236}">
                <a16:creationId xmlns:a16="http://schemas.microsoft.com/office/drawing/2014/main" id="{509B498A-86A6-B349-A724-6D1A981FDF85}"/>
              </a:ext>
            </a:extLst>
          </p:cNvPr>
          <p:cNvSpPr/>
          <p:nvPr/>
        </p:nvSpPr>
        <p:spPr>
          <a:xfrm>
            <a:off x="530770" y="2620766"/>
            <a:ext cx="1048685" cy="523220"/>
          </a:xfrm>
          <a:prstGeom prst="rect">
            <a:avLst/>
          </a:prstGeom>
        </p:spPr>
        <p:txBody>
          <a:bodyPr wrap="none">
            <a:spAutoFit/>
          </a:bodyPr>
          <a:lstStyle/>
          <a:p>
            <a:r>
              <a:rPr lang="en-US" sz="2800" dirty="0">
                <a:solidFill>
                  <a:prstClr val="black"/>
                </a:solidFill>
                <a:latin typeface="Franklin Gothic Medium" panose="020B0603020102020204" pitchFamily="34" charset="0"/>
                <a:cs typeface="Franklin Gothic Medium"/>
              </a:rPr>
              <a:t>spam</a:t>
            </a:r>
            <a:endParaRPr lang="en-US" sz="2800" dirty="0"/>
          </a:p>
        </p:txBody>
      </p:sp>
      <p:sp>
        <p:nvSpPr>
          <p:cNvPr id="19" name="Rectangle 18">
            <a:extLst>
              <a:ext uri="{FF2B5EF4-FFF2-40B4-BE49-F238E27FC236}">
                <a16:creationId xmlns:a16="http://schemas.microsoft.com/office/drawing/2014/main" id="{5D8A7B84-D63A-C04B-9CE0-839FA1E677E4}"/>
              </a:ext>
            </a:extLst>
          </p:cNvPr>
          <p:cNvSpPr/>
          <p:nvPr/>
        </p:nvSpPr>
        <p:spPr>
          <a:xfrm>
            <a:off x="1994654" y="2079382"/>
            <a:ext cx="768159" cy="523220"/>
          </a:xfrm>
          <a:prstGeom prst="rect">
            <a:avLst/>
          </a:prstGeom>
        </p:spPr>
        <p:txBody>
          <a:bodyPr wrap="none">
            <a:spAutoFit/>
          </a:bodyPr>
          <a:lstStyle/>
          <a:p>
            <a:r>
              <a:rPr lang="en-US" sz="2800" dirty="0">
                <a:solidFill>
                  <a:prstClr val="black"/>
                </a:solidFill>
                <a:latin typeface="Garamond" panose="02020404030301010803" pitchFamily="18" charset="0"/>
                <a:cs typeface="Franklin Gothic Medium"/>
              </a:rPr>
              <a:t>0.03</a:t>
            </a:r>
            <a:endParaRPr lang="en-US" sz="2800" dirty="0">
              <a:latin typeface="Garamond" panose="02020404030301010803" pitchFamily="18" charset="0"/>
            </a:endParaRPr>
          </a:p>
        </p:txBody>
      </p:sp>
      <p:sp>
        <p:nvSpPr>
          <p:cNvPr id="20" name="Rectangle 19">
            <a:extLst>
              <a:ext uri="{FF2B5EF4-FFF2-40B4-BE49-F238E27FC236}">
                <a16:creationId xmlns:a16="http://schemas.microsoft.com/office/drawing/2014/main" id="{DFC8E1E8-273E-1340-B24D-36377E4C5158}"/>
              </a:ext>
            </a:extLst>
          </p:cNvPr>
          <p:cNvSpPr/>
          <p:nvPr/>
        </p:nvSpPr>
        <p:spPr>
          <a:xfrm>
            <a:off x="3697017" y="2073098"/>
            <a:ext cx="1104790" cy="523220"/>
          </a:xfrm>
          <a:prstGeom prst="rect">
            <a:avLst/>
          </a:prstGeom>
        </p:spPr>
        <p:txBody>
          <a:bodyPr wrap="none">
            <a:spAutoFit/>
          </a:bodyPr>
          <a:lstStyle/>
          <a:p>
            <a:r>
              <a:rPr lang="en-US" sz="2800" dirty="0">
                <a:solidFill>
                  <a:prstClr val="black"/>
                </a:solidFill>
                <a:latin typeface="Garamond" panose="02020404030301010803" pitchFamily="18" charset="0"/>
                <a:cs typeface="Franklin Gothic Medium"/>
              </a:rPr>
              <a:t>0.0001</a:t>
            </a:r>
            <a:endParaRPr lang="en-US" sz="2800" dirty="0">
              <a:latin typeface="Garamond" panose="02020404030301010803" pitchFamily="18" charset="0"/>
            </a:endParaRPr>
          </a:p>
        </p:txBody>
      </p:sp>
      <p:sp>
        <p:nvSpPr>
          <p:cNvPr id="21" name="Rectangle 20">
            <a:extLst>
              <a:ext uri="{FF2B5EF4-FFF2-40B4-BE49-F238E27FC236}">
                <a16:creationId xmlns:a16="http://schemas.microsoft.com/office/drawing/2014/main" id="{14615287-8321-924B-B8D7-01C2F14C704B}"/>
              </a:ext>
            </a:extLst>
          </p:cNvPr>
          <p:cNvSpPr/>
          <p:nvPr/>
        </p:nvSpPr>
        <p:spPr>
          <a:xfrm>
            <a:off x="2001514" y="2620766"/>
            <a:ext cx="599844" cy="523220"/>
          </a:xfrm>
          <a:prstGeom prst="rect">
            <a:avLst/>
          </a:prstGeom>
        </p:spPr>
        <p:txBody>
          <a:bodyPr wrap="none">
            <a:spAutoFit/>
          </a:bodyPr>
          <a:lstStyle/>
          <a:p>
            <a:r>
              <a:rPr lang="en-US" sz="2800" dirty="0">
                <a:solidFill>
                  <a:prstClr val="black"/>
                </a:solidFill>
                <a:latin typeface="Garamond" panose="02020404030301010803" pitchFamily="18" charset="0"/>
                <a:cs typeface="Franklin Gothic Medium"/>
              </a:rPr>
              <a:t>0.1</a:t>
            </a:r>
            <a:endParaRPr lang="en-US" sz="2800" dirty="0">
              <a:latin typeface="Garamond" panose="02020404030301010803" pitchFamily="18" charset="0"/>
            </a:endParaRPr>
          </a:p>
        </p:txBody>
      </p:sp>
      <p:sp>
        <p:nvSpPr>
          <p:cNvPr id="22" name="Rectangle 21">
            <a:extLst>
              <a:ext uri="{FF2B5EF4-FFF2-40B4-BE49-F238E27FC236}">
                <a16:creationId xmlns:a16="http://schemas.microsoft.com/office/drawing/2014/main" id="{60511A0D-C892-9041-BC5C-C567A49F7384}"/>
              </a:ext>
            </a:extLst>
          </p:cNvPr>
          <p:cNvSpPr/>
          <p:nvPr/>
        </p:nvSpPr>
        <p:spPr>
          <a:xfrm>
            <a:off x="3691576" y="2602602"/>
            <a:ext cx="768159" cy="523220"/>
          </a:xfrm>
          <a:prstGeom prst="rect">
            <a:avLst/>
          </a:prstGeom>
        </p:spPr>
        <p:txBody>
          <a:bodyPr wrap="none">
            <a:spAutoFit/>
          </a:bodyPr>
          <a:lstStyle/>
          <a:p>
            <a:r>
              <a:rPr lang="en-US" sz="2800" dirty="0">
                <a:solidFill>
                  <a:prstClr val="black"/>
                </a:solidFill>
                <a:latin typeface="Garamond" panose="02020404030301010803" pitchFamily="18" charset="0"/>
                <a:cs typeface="Franklin Gothic Medium"/>
              </a:rPr>
              <a:t>0.01</a:t>
            </a:r>
            <a:endParaRPr lang="en-US" sz="2800" dirty="0">
              <a:latin typeface="Garamond" panose="02020404030301010803" pitchFamily="18" charset="0"/>
            </a:endParaRPr>
          </a:p>
        </p:txBody>
      </p:sp>
      <p:sp>
        <p:nvSpPr>
          <p:cNvPr id="23" name="Rectangle 22">
            <a:extLst>
              <a:ext uri="{FF2B5EF4-FFF2-40B4-BE49-F238E27FC236}">
                <a16:creationId xmlns:a16="http://schemas.microsoft.com/office/drawing/2014/main" id="{7BD4DBA6-9C46-4747-92AF-9455516F3C3E}"/>
              </a:ext>
            </a:extLst>
          </p:cNvPr>
          <p:cNvSpPr/>
          <p:nvPr/>
        </p:nvSpPr>
        <p:spPr>
          <a:xfrm>
            <a:off x="5774067" y="534627"/>
            <a:ext cx="3041151" cy="2585323"/>
          </a:xfrm>
          <a:prstGeom prst="rect">
            <a:avLst/>
          </a:prstGeom>
          <a:solidFill>
            <a:schemeClr val="bg1"/>
          </a:solidFill>
        </p:spPr>
        <p:txBody>
          <a:bodyPr wrap="square">
            <a:spAutoFit/>
          </a:bodyPr>
          <a:lstStyle/>
          <a:p>
            <a:r>
              <a:rPr lang="en-HK" dirty="0">
                <a:solidFill>
                  <a:srgbClr val="000000"/>
                </a:solidFill>
                <a:latin typeface="Courier New" panose="02070309020205020404" pitchFamily="49" charset="0"/>
                <a:cs typeface="Courier New" panose="02070309020205020404" pitchFamily="49" charset="0"/>
              </a:rPr>
              <a:t>The Citibank concerning wire transfers of your fund. Your letter has been referred to the (JMCB) Legal Division for Funds (US$2.8 </a:t>
            </a:r>
            <a:r>
              <a:rPr lang="en-HK" dirty="0">
                <a:solidFill>
                  <a:srgbClr val="000000"/>
                </a:solidFill>
                <a:highlight>
                  <a:srgbClr val="FFFF00"/>
                </a:highlight>
                <a:latin typeface="Courier New" panose="02070309020205020404" pitchFamily="49" charset="0"/>
                <a:cs typeface="Courier New" panose="02070309020205020404" pitchFamily="49" charset="0"/>
              </a:rPr>
              <a:t>Million Dollars</a:t>
            </a:r>
            <a:r>
              <a:rPr lang="en-HK" dirty="0">
                <a:solidFill>
                  <a:srgbClr val="000000"/>
                </a:solidFill>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0698A415-2FC0-314B-807B-6FA9AEAEC2F5}"/>
                  </a:ext>
                </a:extLst>
              </p14:cNvPr>
              <p14:cNvContentPartPr/>
              <p14:nvPr/>
            </p14:nvContentPartPr>
            <p14:xfrm>
              <a:off x="645480" y="3477600"/>
              <a:ext cx="7477200" cy="1118520"/>
            </p14:xfrm>
          </p:contentPart>
        </mc:Choice>
        <mc:Fallback xmlns="">
          <p:pic>
            <p:nvPicPr>
              <p:cNvPr id="2" name="Ink 1">
                <a:extLst>
                  <a:ext uri="{FF2B5EF4-FFF2-40B4-BE49-F238E27FC236}">
                    <a16:creationId xmlns:a16="http://schemas.microsoft.com/office/drawing/2014/main" id="{0698A415-2FC0-314B-807B-6FA9AEAEC2F5}"/>
                  </a:ext>
                </a:extLst>
              </p:cNvPr>
              <p:cNvPicPr/>
              <p:nvPr/>
            </p:nvPicPr>
            <p:blipFill>
              <a:blip r:embed="rId3"/>
              <a:stretch>
                <a:fillRect/>
              </a:stretch>
            </p:blipFill>
            <p:spPr>
              <a:xfrm>
                <a:off x="629280" y="3461400"/>
                <a:ext cx="7509600" cy="1150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C728DA04-79F2-9C44-8A47-A7D3EB42EA7C}"/>
                  </a:ext>
                </a:extLst>
              </p14:cNvPr>
              <p14:cNvContentPartPr/>
              <p14:nvPr/>
            </p14:nvContentPartPr>
            <p14:xfrm>
              <a:off x="735840" y="4802400"/>
              <a:ext cx="5065920" cy="596520"/>
            </p14:xfrm>
          </p:contentPart>
        </mc:Choice>
        <mc:Fallback xmlns="">
          <p:pic>
            <p:nvPicPr>
              <p:cNvPr id="3" name="Ink 2">
                <a:extLst>
                  <a:ext uri="{FF2B5EF4-FFF2-40B4-BE49-F238E27FC236}">
                    <a16:creationId xmlns:a16="http://schemas.microsoft.com/office/drawing/2014/main" id="{C728DA04-79F2-9C44-8A47-A7D3EB42EA7C}"/>
                  </a:ext>
                </a:extLst>
              </p:cNvPr>
              <p:cNvPicPr/>
              <p:nvPr/>
            </p:nvPicPr>
            <p:blipFill>
              <a:blip r:embed="rId5"/>
              <a:stretch>
                <a:fillRect/>
              </a:stretch>
            </p:blipFill>
            <p:spPr>
              <a:xfrm>
                <a:off x="719640" y="4786200"/>
                <a:ext cx="5098320" cy="628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02C2489-E96C-5841-ABC1-E650A30E8BE4}"/>
                  </a:ext>
                </a:extLst>
              </p14:cNvPr>
              <p14:cNvContentPartPr/>
              <p14:nvPr/>
            </p14:nvContentPartPr>
            <p14:xfrm>
              <a:off x="6607080" y="3677400"/>
              <a:ext cx="234360" cy="607320"/>
            </p14:xfrm>
          </p:contentPart>
        </mc:Choice>
        <mc:Fallback xmlns="">
          <p:pic>
            <p:nvPicPr>
              <p:cNvPr id="4" name="Ink 3">
                <a:extLst>
                  <a:ext uri="{FF2B5EF4-FFF2-40B4-BE49-F238E27FC236}">
                    <a16:creationId xmlns:a16="http://schemas.microsoft.com/office/drawing/2014/main" id="{B02C2489-E96C-5841-ABC1-E650A30E8BE4}"/>
                  </a:ext>
                </a:extLst>
              </p:cNvPr>
              <p:cNvPicPr/>
              <p:nvPr/>
            </p:nvPicPr>
            <p:blipFill>
              <a:blip r:embed="rId7"/>
              <a:stretch>
                <a:fillRect/>
              </a:stretch>
            </p:blipFill>
            <p:spPr>
              <a:xfrm>
                <a:off x="6590880" y="3661200"/>
                <a:ext cx="266760" cy="639720"/>
              </a:xfrm>
              <a:prstGeom prst="rect">
                <a:avLst/>
              </a:prstGeom>
            </p:spPr>
          </p:pic>
        </mc:Fallback>
      </mc:AlternateContent>
    </p:spTree>
    <p:extLst>
      <p:ext uri="{BB962C8B-B14F-4D97-AF65-F5344CB8AC3E}">
        <p14:creationId xmlns:p14="http://schemas.microsoft.com/office/powerpoint/2010/main" val="2097432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8C0D55-0905-AA47-9DED-C93CF0966382}"/>
              </a:ext>
            </a:extLst>
          </p:cNvPr>
          <p:cNvSpPr txBox="1"/>
          <p:nvPr/>
        </p:nvSpPr>
        <p:spPr>
          <a:xfrm>
            <a:off x="331076" y="438831"/>
            <a:ext cx="8229600" cy="523220"/>
          </a:xfrm>
          <a:prstGeom prst="rect">
            <a:avLst/>
          </a:prstGeom>
          <a:noFill/>
        </p:spPr>
        <p:txBody>
          <a:bodyPr wrap="square" rtlCol="0">
            <a:spAutoFit/>
          </a:bodyPr>
          <a:lstStyle/>
          <a:p>
            <a:r>
              <a:rPr lang="en-US" sz="2800" dirty="0">
                <a:latin typeface="Franklin Gothic Medium"/>
                <a:cs typeface="Franklin Gothic Medium"/>
              </a:rPr>
              <a:t>Coin A is heads with probability 1/3.</a:t>
            </a:r>
            <a:endParaRPr lang="en-US" sz="2800" dirty="0">
              <a:latin typeface="Franklin Gothic Medium" panose="020B0603020102020204" pitchFamily="34" charset="0"/>
              <a:cs typeface="Franklin Gothic Medium"/>
            </a:endParaRPr>
          </a:p>
        </p:txBody>
      </p:sp>
      <p:sp>
        <p:nvSpPr>
          <p:cNvPr id="4" name="TextBox 3">
            <a:extLst>
              <a:ext uri="{FF2B5EF4-FFF2-40B4-BE49-F238E27FC236}">
                <a16:creationId xmlns:a16="http://schemas.microsoft.com/office/drawing/2014/main" id="{C3175D4F-E051-614E-9F99-2474543C2DBD}"/>
              </a:ext>
            </a:extLst>
          </p:cNvPr>
          <p:cNvSpPr txBox="1"/>
          <p:nvPr/>
        </p:nvSpPr>
        <p:spPr>
          <a:xfrm>
            <a:off x="331076" y="1127258"/>
            <a:ext cx="8229600" cy="523220"/>
          </a:xfrm>
          <a:prstGeom prst="rect">
            <a:avLst/>
          </a:prstGeom>
          <a:noFill/>
        </p:spPr>
        <p:txBody>
          <a:bodyPr wrap="square" rtlCol="0">
            <a:spAutoFit/>
          </a:bodyPr>
          <a:lstStyle/>
          <a:p>
            <a:r>
              <a:rPr lang="en-US" sz="2800" dirty="0">
                <a:latin typeface="Franklin Gothic Medium"/>
                <a:cs typeface="Franklin Gothic Medium"/>
              </a:rPr>
              <a:t>Coin B is tails with probability 1/3.</a:t>
            </a:r>
            <a:endParaRPr lang="en-US" sz="2800" dirty="0">
              <a:latin typeface="Franklin Gothic Medium" panose="020B0603020102020204" pitchFamily="34" charset="0"/>
              <a:cs typeface="Franklin Gothic Medium"/>
            </a:endParaRPr>
          </a:p>
        </p:txBody>
      </p:sp>
      <p:sp>
        <p:nvSpPr>
          <p:cNvPr id="5" name="TextBox 4">
            <a:extLst>
              <a:ext uri="{FF2B5EF4-FFF2-40B4-BE49-F238E27FC236}">
                <a16:creationId xmlns:a16="http://schemas.microsoft.com/office/drawing/2014/main" id="{5A4A3310-4551-3C42-92C0-AD26D5217BE9}"/>
              </a:ext>
            </a:extLst>
          </p:cNvPr>
          <p:cNvSpPr txBox="1"/>
          <p:nvPr/>
        </p:nvSpPr>
        <p:spPr>
          <a:xfrm>
            <a:off x="331075" y="1951182"/>
            <a:ext cx="8616651" cy="523220"/>
          </a:xfrm>
          <a:prstGeom prst="rect">
            <a:avLst/>
          </a:prstGeom>
          <a:noFill/>
        </p:spPr>
        <p:txBody>
          <a:bodyPr wrap="square" rtlCol="0">
            <a:spAutoFit/>
          </a:bodyPr>
          <a:lstStyle/>
          <a:p>
            <a:r>
              <a:rPr lang="en-US" sz="2800" dirty="0">
                <a:latin typeface="Courier New" panose="02070309020205020404" pitchFamily="49" charset="0"/>
                <a:cs typeface="Courier New" panose="02070309020205020404" pitchFamily="49" charset="0"/>
              </a:rPr>
              <a:t>HHHT</a:t>
            </a:r>
            <a:r>
              <a:rPr lang="en-US" sz="2800" dirty="0">
                <a:latin typeface="Franklin Gothic Medium"/>
                <a:cs typeface="Franklin Gothic Medium"/>
              </a:rPr>
              <a:t> are </a:t>
            </a:r>
            <a:r>
              <a:rPr lang="en-GB" sz="2800" dirty="0">
                <a:latin typeface="Franklin Gothic Medium"/>
                <a:cs typeface="Franklin Gothic Medium"/>
              </a:rPr>
              <a:t>4</a:t>
            </a:r>
            <a:r>
              <a:rPr lang="en-US" sz="2800" dirty="0">
                <a:latin typeface="Franklin Gothic Medium"/>
                <a:cs typeface="Franklin Gothic Medium"/>
              </a:rPr>
              <a:t> flips of a random coin. Which coin </a:t>
            </a:r>
            <a:r>
              <a:rPr lang="en-GB" sz="2800" dirty="0">
                <a:latin typeface="Franklin Gothic Medium"/>
                <a:cs typeface="Franklin Gothic Medium"/>
              </a:rPr>
              <a:t>was it</a:t>
            </a:r>
            <a:r>
              <a:rPr lang="en-US" sz="2800" dirty="0">
                <a:latin typeface="Franklin Gothic Medium"/>
                <a:cs typeface="Franklin Gothic Medium"/>
              </a:rPr>
              <a:t>?</a:t>
            </a:r>
            <a:endParaRPr lang="en-US" sz="2800" dirty="0">
              <a:latin typeface="Franklin Gothic Medium" panose="020B0603020102020204" pitchFamily="34" charset="0"/>
              <a:cs typeface="Franklin Gothic Medium"/>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DD16E58-43E2-A547-9CF0-0EDBC991FAD1}"/>
                  </a:ext>
                </a:extLst>
              </p14:cNvPr>
              <p14:cNvContentPartPr/>
              <p14:nvPr/>
            </p14:nvContentPartPr>
            <p14:xfrm>
              <a:off x="420120" y="2774880"/>
              <a:ext cx="7007400" cy="2809080"/>
            </p14:xfrm>
          </p:contentPart>
        </mc:Choice>
        <mc:Fallback xmlns="">
          <p:pic>
            <p:nvPicPr>
              <p:cNvPr id="2" name="Ink 1">
                <a:extLst>
                  <a:ext uri="{FF2B5EF4-FFF2-40B4-BE49-F238E27FC236}">
                    <a16:creationId xmlns:a16="http://schemas.microsoft.com/office/drawing/2014/main" id="{7DD16E58-43E2-A547-9CF0-0EDBC991FAD1}"/>
                  </a:ext>
                </a:extLst>
              </p:cNvPr>
              <p:cNvPicPr/>
              <p:nvPr/>
            </p:nvPicPr>
            <p:blipFill>
              <a:blip r:embed="rId3"/>
              <a:stretch>
                <a:fillRect/>
              </a:stretch>
            </p:blipFill>
            <p:spPr>
              <a:xfrm>
                <a:off x="403920" y="2758680"/>
                <a:ext cx="7039800" cy="2841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A0160DB7-F7D6-C74F-A42F-C98EDBED6873}"/>
                  </a:ext>
                </a:extLst>
              </p14:cNvPr>
              <p14:cNvContentPartPr/>
              <p14:nvPr/>
            </p14:nvContentPartPr>
            <p14:xfrm>
              <a:off x="6179760" y="587880"/>
              <a:ext cx="2886480" cy="880200"/>
            </p14:xfrm>
          </p:contentPart>
        </mc:Choice>
        <mc:Fallback xmlns="">
          <p:pic>
            <p:nvPicPr>
              <p:cNvPr id="6" name="Ink 5">
                <a:extLst>
                  <a:ext uri="{FF2B5EF4-FFF2-40B4-BE49-F238E27FC236}">
                    <a16:creationId xmlns:a16="http://schemas.microsoft.com/office/drawing/2014/main" id="{A0160DB7-F7D6-C74F-A42F-C98EDBED6873}"/>
                  </a:ext>
                </a:extLst>
              </p:cNvPr>
              <p:cNvPicPr/>
              <p:nvPr/>
            </p:nvPicPr>
            <p:blipFill>
              <a:blip r:embed="rId5"/>
              <a:stretch>
                <a:fillRect/>
              </a:stretch>
            </p:blipFill>
            <p:spPr>
              <a:xfrm>
                <a:off x="6163560" y="571680"/>
                <a:ext cx="2918880" cy="9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55FD46A5-8DD2-AF45-B81C-1DE2361A9E88}"/>
                  </a:ext>
                </a:extLst>
              </p14:cNvPr>
              <p14:cNvContentPartPr/>
              <p14:nvPr/>
            </p14:nvContentPartPr>
            <p14:xfrm>
              <a:off x="7536240" y="3330360"/>
              <a:ext cx="1283400" cy="1102320"/>
            </p14:xfrm>
          </p:contentPart>
        </mc:Choice>
        <mc:Fallback xmlns="">
          <p:pic>
            <p:nvPicPr>
              <p:cNvPr id="7" name="Ink 6">
                <a:extLst>
                  <a:ext uri="{FF2B5EF4-FFF2-40B4-BE49-F238E27FC236}">
                    <a16:creationId xmlns:a16="http://schemas.microsoft.com/office/drawing/2014/main" id="{55FD46A5-8DD2-AF45-B81C-1DE2361A9E88}"/>
                  </a:ext>
                </a:extLst>
              </p:cNvPr>
              <p:cNvPicPr/>
              <p:nvPr/>
            </p:nvPicPr>
            <p:blipFill>
              <a:blip r:embed="rId7"/>
              <a:stretch>
                <a:fillRect/>
              </a:stretch>
            </p:blipFill>
            <p:spPr>
              <a:xfrm>
                <a:off x="7520040" y="3314160"/>
                <a:ext cx="1315800" cy="1134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2565134F-1A6A-2643-B5F2-2FBD95823007}"/>
                  </a:ext>
                </a:extLst>
              </p14:cNvPr>
              <p14:cNvContentPartPr/>
              <p14:nvPr/>
            </p14:nvContentPartPr>
            <p14:xfrm>
              <a:off x="2989080" y="4962960"/>
              <a:ext cx="5571360" cy="1089000"/>
            </p14:xfrm>
          </p:contentPart>
        </mc:Choice>
        <mc:Fallback xmlns="">
          <p:pic>
            <p:nvPicPr>
              <p:cNvPr id="8" name="Ink 7">
                <a:extLst>
                  <a:ext uri="{FF2B5EF4-FFF2-40B4-BE49-F238E27FC236}">
                    <a16:creationId xmlns:a16="http://schemas.microsoft.com/office/drawing/2014/main" id="{2565134F-1A6A-2643-B5F2-2FBD95823007}"/>
                  </a:ext>
                </a:extLst>
              </p:cNvPr>
              <p:cNvPicPr/>
              <p:nvPr/>
            </p:nvPicPr>
            <p:blipFill>
              <a:blip r:embed="rId9"/>
              <a:stretch>
                <a:fillRect/>
              </a:stretch>
            </p:blipFill>
            <p:spPr>
              <a:xfrm>
                <a:off x="2972880" y="4946760"/>
                <a:ext cx="5603760" cy="1121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8D21F96B-5035-8D41-BC63-12A1F2B66B66}"/>
                  </a:ext>
                </a:extLst>
              </p14:cNvPr>
              <p14:cNvContentPartPr/>
              <p14:nvPr/>
            </p14:nvContentPartPr>
            <p14:xfrm>
              <a:off x="6064560" y="5624640"/>
              <a:ext cx="230400" cy="250920"/>
            </p14:xfrm>
          </p:contentPart>
        </mc:Choice>
        <mc:Fallback xmlns="">
          <p:pic>
            <p:nvPicPr>
              <p:cNvPr id="9" name="Ink 8">
                <a:extLst>
                  <a:ext uri="{FF2B5EF4-FFF2-40B4-BE49-F238E27FC236}">
                    <a16:creationId xmlns:a16="http://schemas.microsoft.com/office/drawing/2014/main" id="{8D21F96B-5035-8D41-BC63-12A1F2B66B66}"/>
                  </a:ext>
                </a:extLst>
              </p:cNvPr>
              <p:cNvPicPr/>
              <p:nvPr/>
            </p:nvPicPr>
            <p:blipFill>
              <a:blip r:embed="rId11"/>
              <a:stretch>
                <a:fillRect/>
              </a:stretch>
            </p:blipFill>
            <p:spPr>
              <a:xfrm>
                <a:off x="6048360" y="5608440"/>
                <a:ext cx="262800" cy="283320"/>
              </a:xfrm>
              <a:prstGeom prst="rect">
                <a:avLst/>
              </a:prstGeom>
            </p:spPr>
          </p:pic>
        </mc:Fallback>
      </mc:AlternateContent>
    </p:spTree>
    <p:extLst>
      <p:ext uri="{BB962C8B-B14F-4D97-AF65-F5344CB8AC3E}">
        <p14:creationId xmlns:p14="http://schemas.microsoft.com/office/powerpoint/2010/main" val="17673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889E8A-70FD-1247-BC7D-A18365956C52}"/>
              </a:ext>
            </a:extLst>
          </p:cNvPr>
          <p:cNvSpPr txBox="1"/>
          <p:nvPr/>
        </p:nvSpPr>
        <p:spPr>
          <a:xfrm>
            <a:off x="331076" y="243760"/>
            <a:ext cx="8229600" cy="954107"/>
          </a:xfrm>
          <a:prstGeom prst="rect">
            <a:avLst/>
          </a:prstGeom>
          <a:noFill/>
        </p:spPr>
        <p:txBody>
          <a:bodyPr wrap="square" rtlCol="0">
            <a:spAutoFit/>
          </a:bodyPr>
          <a:lstStyle/>
          <a:p>
            <a:r>
              <a:rPr lang="en-US" sz="2800" dirty="0">
                <a:latin typeface="Franklin Gothic Medium"/>
                <a:cs typeface="Franklin Gothic Medium"/>
              </a:rPr>
              <a:t>What is the probability you are wrong, given the outcome is </a:t>
            </a:r>
            <a:r>
              <a:rPr lang="en-US" sz="2800" dirty="0">
                <a:latin typeface="Courier New" panose="02070309020205020404" pitchFamily="49" charset="0"/>
                <a:cs typeface="Courier New" panose="02070309020205020404" pitchFamily="49" charset="0"/>
              </a:rPr>
              <a:t>HHHT</a:t>
            </a:r>
            <a:r>
              <a:rPr lang="en-US" sz="2800" dirty="0">
                <a:latin typeface="Franklin Gothic Medium" panose="020B0603020102020204" pitchFamily="34" charset="0"/>
                <a:cs typeface="Courier New" panose="02070309020205020404" pitchFamily="49" charset="0"/>
              </a:rPr>
              <a:t>?</a:t>
            </a:r>
            <a:r>
              <a:rPr lang="en-US" sz="2800" dirty="0">
                <a:latin typeface="Franklin Gothic Medium"/>
                <a:cs typeface="Franklin Gothic Medium"/>
              </a:rPr>
              <a:t> </a:t>
            </a:r>
            <a:endParaRPr lang="en-US" sz="2800" dirty="0">
              <a:latin typeface="Franklin Gothic Medium" panose="020B0603020102020204" pitchFamily="34" charset="0"/>
              <a:cs typeface="Franklin Gothic Medium"/>
            </a:endParaRPr>
          </a:p>
        </p:txBody>
      </p:sp>
      <p:sp>
        <p:nvSpPr>
          <p:cNvPr id="3" name="TextBox 2">
            <a:extLst>
              <a:ext uri="{FF2B5EF4-FFF2-40B4-BE49-F238E27FC236}">
                <a16:creationId xmlns:a16="http://schemas.microsoft.com/office/drawing/2014/main" id="{E5481B80-1657-8A4B-AECD-C23CA8595E83}"/>
              </a:ext>
            </a:extLst>
          </p:cNvPr>
          <p:cNvSpPr txBox="1"/>
          <p:nvPr/>
        </p:nvSpPr>
        <p:spPr>
          <a:xfrm>
            <a:off x="331076" y="3734949"/>
            <a:ext cx="8229600" cy="523220"/>
          </a:xfrm>
          <a:prstGeom prst="rect">
            <a:avLst/>
          </a:prstGeom>
          <a:noFill/>
        </p:spPr>
        <p:txBody>
          <a:bodyPr wrap="square" rtlCol="0">
            <a:spAutoFit/>
          </a:bodyPr>
          <a:lstStyle/>
          <a:p>
            <a:r>
              <a:rPr lang="en-US" sz="2800" dirty="0">
                <a:latin typeface="Franklin Gothic Medium"/>
                <a:cs typeface="Franklin Gothic Medium"/>
              </a:rPr>
              <a:t>What is the probability you are wrong </a:t>
            </a:r>
            <a:r>
              <a:rPr lang="en-US" sz="2800" dirty="0">
                <a:solidFill>
                  <a:schemeClr val="accent3"/>
                </a:solidFill>
                <a:latin typeface="Franklin Gothic Medium"/>
                <a:cs typeface="Franklin Gothic Medium"/>
              </a:rPr>
              <a:t>on average</a:t>
            </a:r>
            <a:r>
              <a:rPr lang="en-US" sz="2800" dirty="0">
                <a:latin typeface="Franklin Gothic Medium"/>
                <a:cs typeface="Franklin Gothic Medium"/>
              </a:rPr>
              <a:t>?</a:t>
            </a:r>
            <a:endParaRPr lang="en-US" sz="2800" dirty="0">
              <a:latin typeface="Franklin Gothic Medium" panose="020B0603020102020204" pitchFamily="34" charset="0"/>
              <a:cs typeface="Franklin Gothic Medium"/>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24BF58A9-DE81-5A4F-AB41-A46C60E2AF90}"/>
                  </a:ext>
                </a:extLst>
              </p14:cNvPr>
              <p14:cNvContentPartPr/>
              <p14:nvPr/>
            </p14:nvContentPartPr>
            <p14:xfrm>
              <a:off x="3930480" y="694800"/>
              <a:ext cx="2183760" cy="292320"/>
            </p14:xfrm>
          </p:contentPart>
        </mc:Choice>
        <mc:Fallback xmlns="">
          <p:pic>
            <p:nvPicPr>
              <p:cNvPr id="5" name="Ink 4">
                <a:extLst>
                  <a:ext uri="{FF2B5EF4-FFF2-40B4-BE49-F238E27FC236}">
                    <a16:creationId xmlns:a16="http://schemas.microsoft.com/office/drawing/2014/main" id="{24BF58A9-DE81-5A4F-AB41-A46C60E2AF90}"/>
                  </a:ext>
                </a:extLst>
              </p:cNvPr>
              <p:cNvPicPr/>
              <p:nvPr/>
            </p:nvPicPr>
            <p:blipFill>
              <a:blip r:embed="rId3"/>
              <a:stretch>
                <a:fillRect/>
              </a:stretch>
            </p:blipFill>
            <p:spPr>
              <a:xfrm>
                <a:off x="3914280" y="678600"/>
                <a:ext cx="221616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EF81C6F7-3D44-FF46-8BAF-03292C0E6C1A}"/>
                  </a:ext>
                </a:extLst>
              </p14:cNvPr>
              <p14:cNvContentPartPr/>
              <p14:nvPr/>
            </p14:nvContentPartPr>
            <p14:xfrm>
              <a:off x="480960" y="1229400"/>
              <a:ext cx="7651800" cy="1126800"/>
            </p14:xfrm>
          </p:contentPart>
        </mc:Choice>
        <mc:Fallback xmlns="">
          <p:pic>
            <p:nvPicPr>
              <p:cNvPr id="6" name="Ink 5">
                <a:extLst>
                  <a:ext uri="{FF2B5EF4-FFF2-40B4-BE49-F238E27FC236}">
                    <a16:creationId xmlns:a16="http://schemas.microsoft.com/office/drawing/2014/main" id="{EF81C6F7-3D44-FF46-8BAF-03292C0E6C1A}"/>
                  </a:ext>
                </a:extLst>
              </p:cNvPr>
              <p:cNvPicPr/>
              <p:nvPr/>
            </p:nvPicPr>
            <p:blipFill>
              <a:blip r:embed="rId5"/>
              <a:stretch>
                <a:fillRect/>
              </a:stretch>
            </p:blipFill>
            <p:spPr>
              <a:xfrm>
                <a:off x="464760" y="1213200"/>
                <a:ext cx="7684200" cy="1159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54D48F89-1035-5449-B2DF-4081E1F3ED9D}"/>
                  </a:ext>
                </a:extLst>
              </p14:cNvPr>
              <p14:cNvContentPartPr/>
              <p14:nvPr/>
            </p14:nvContentPartPr>
            <p14:xfrm>
              <a:off x="480960" y="1233360"/>
              <a:ext cx="8433000" cy="2163240"/>
            </p14:xfrm>
          </p:contentPart>
        </mc:Choice>
        <mc:Fallback xmlns="">
          <p:pic>
            <p:nvPicPr>
              <p:cNvPr id="7" name="Ink 6">
                <a:extLst>
                  <a:ext uri="{FF2B5EF4-FFF2-40B4-BE49-F238E27FC236}">
                    <a16:creationId xmlns:a16="http://schemas.microsoft.com/office/drawing/2014/main" id="{54D48F89-1035-5449-B2DF-4081E1F3ED9D}"/>
                  </a:ext>
                </a:extLst>
              </p:cNvPr>
              <p:cNvPicPr/>
              <p:nvPr/>
            </p:nvPicPr>
            <p:blipFill>
              <a:blip r:embed="rId7"/>
              <a:stretch>
                <a:fillRect/>
              </a:stretch>
            </p:blipFill>
            <p:spPr>
              <a:xfrm>
                <a:off x="464760" y="1217160"/>
                <a:ext cx="8465400" cy="2195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BDB9CF2B-E151-064B-B605-0189C7F3D6AB}"/>
                  </a:ext>
                </a:extLst>
              </p14:cNvPr>
              <p14:cNvContentPartPr/>
              <p14:nvPr/>
            </p14:nvContentPartPr>
            <p14:xfrm>
              <a:off x="608400" y="4284360"/>
              <a:ext cx="8252280" cy="2380680"/>
            </p14:xfrm>
          </p:contentPart>
        </mc:Choice>
        <mc:Fallback xmlns="">
          <p:pic>
            <p:nvPicPr>
              <p:cNvPr id="4" name="Ink 3">
                <a:extLst>
                  <a:ext uri="{FF2B5EF4-FFF2-40B4-BE49-F238E27FC236}">
                    <a16:creationId xmlns:a16="http://schemas.microsoft.com/office/drawing/2014/main" id="{BDB9CF2B-E151-064B-B605-0189C7F3D6AB}"/>
                  </a:ext>
                </a:extLst>
              </p:cNvPr>
              <p:cNvPicPr/>
              <p:nvPr/>
            </p:nvPicPr>
            <p:blipFill>
              <a:blip r:embed="rId9"/>
              <a:stretch>
                <a:fillRect/>
              </a:stretch>
            </p:blipFill>
            <p:spPr>
              <a:xfrm>
                <a:off x="592200" y="4268160"/>
                <a:ext cx="8284680" cy="2413080"/>
              </a:xfrm>
              <a:prstGeom prst="rect">
                <a:avLst/>
              </a:prstGeom>
            </p:spPr>
          </p:pic>
        </mc:Fallback>
      </mc:AlternateContent>
    </p:spTree>
    <p:extLst>
      <p:ext uri="{BB962C8B-B14F-4D97-AF65-F5344CB8AC3E}">
        <p14:creationId xmlns:p14="http://schemas.microsoft.com/office/powerpoint/2010/main" val="3076498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75A1-D836-3743-88B0-AA1BD5AEF246}"/>
              </a:ext>
            </a:extLst>
          </p:cNvPr>
          <p:cNvSpPr>
            <a:spLocks noGrp="1"/>
          </p:cNvSpPr>
          <p:nvPr>
            <p:ph type="title"/>
          </p:nvPr>
        </p:nvSpPr>
        <p:spPr/>
        <p:txBody>
          <a:bodyPr/>
          <a:lstStyle/>
          <a:p>
            <a:r>
              <a:rPr lang="en-US" dirty="0"/>
              <a:t>Hypothesis testing error</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D303ABEF-20D2-484B-B697-9B271D254791}"/>
                  </a:ext>
                </a:extLst>
              </p14:cNvPr>
              <p14:cNvContentPartPr/>
              <p14:nvPr/>
            </p14:nvContentPartPr>
            <p14:xfrm>
              <a:off x="1537560" y="2158560"/>
              <a:ext cx="5571720" cy="3400560"/>
            </p14:xfrm>
          </p:contentPart>
        </mc:Choice>
        <mc:Fallback xmlns="">
          <p:pic>
            <p:nvPicPr>
              <p:cNvPr id="3" name="Ink 2">
                <a:extLst>
                  <a:ext uri="{FF2B5EF4-FFF2-40B4-BE49-F238E27FC236}">
                    <a16:creationId xmlns:a16="http://schemas.microsoft.com/office/drawing/2014/main" id="{D303ABEF-20D2-484B-B697-9B271D254791}"/>
                  </a:ext>
                </a:extLst>
              </p:cNvPr>
              <p:cNvPicPr/>
              <p:nvPr/>
            </p:nvPicPr>
            <p:blipFill>
              <a:blip r:embed="rId3"/>
              <a:stretch>
                <a:fillRect/>
              </a:stretch>
            </p:blipFill>
            <p:spPr>
              <a:xfrm>
                <a:off x="1521360" y="2142360"/>
                <a:ext cx="5604120" cy="3432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586889A0-D1CA-7A45-8EBC-8D5FBB1B8379}"/>
                  </a:ext>
                </a:extLst>
              </p14:cNvPr>
              <p14:cNvContentPartPr/>
              <p14:nvPr/>
            </p14:nvContentPartPr>
            <p14:xfrm>
              <a:off x="1924200" y="4160880"/>
              <a:ext cx="1225440" cy="670680"/>
            </p14:xfrm>
          </p:contentPart>
        </mc:Choice>
        <mc:Fallback xmlns="">
          <p:pic>
            <p:nvPicPr>
              <p:cNvPr id="5" name="Ink 4">
                <a:extLst>
                  <a:ext uri="{FF2B5EF4-FFF2-40B4-BE49-F238E27FC236}">
                    <a16:creationId xmlns:a16="http://schemas.microsoft.com/office/drawing/2014/main" id="{586889A0-D1CA-7A45-8EBC-8D5FBB1B8379}"/>
                  </a:ext>
                </a:extLst>
              </p:cNvPr>
              <p:cNvPicPr/>
              <p:nvPr/>
            </p:nvPicPr>
            <p:blipFill>
              <a:blip r:embed="rId5"/>
              <a:stretch>
                <a:fillRect/>
              </a:stretch>
            </p:blipFill>
            <p:spPr>
              <a:xfrm>
                <a:off x="1908000" y="4144680"/>
                <a:ext cx="1257840" cy="703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9B63A77C-66EF-E544-892E-E59EB280C462}"/>
                  </a:ext>
                </a:extLst>
              </p14:cNvPr>
              <p14:cNvContentPartPr/>
              <p14:nvPr/>
            </p14:nvContentPartPr>
            <p14:xfrm>
              <a:off x="1661040" y="4103280"/>
              <a:ext cx="5320800" cy="773280"/>
            </p14:xfrm>
          </p:contentPart>
        </mc:Choice>
        <mc:Fallback xmlns="">
          <p:pic>
            <p:nvPicPr>
              <p:cNvPr id="6" name="Ink 5">
                <a:extLst>
                  <a:ext uri="{FF2B5EF4-FFF2-40B4-BE49-F238E27FC236}">
                    <a16:creationId xmlns:a16="http://schemas.microsoft.com/office/drawing/2014/main" id="{9B63A77C-66EF-E544-892E-E59EB280C462}"/>
                  </a:ext>
                </a:extLst>
              </p:cNvPr>
              <p:cNvPicPr/>
              <p:nvPr/>
            </p:nvPicPr>
            <p:blipFill>
              <a:blip r:embed="rId7"/>
              <a:stretch>
                <a:fillRect/>
              </a:stretch>
            </p:blipFill>
            <p:spPr>
              <a:xfrm>
                <a:off x="1644840" y="4087080"/>
                <a:ext cx="5353200" cy="805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3995BA56-3DAB-7A46-ACB7-B945936D19D4}"/>
                  </a:ext>
                </a:extLst>
              </p14:cNvPr>
              <p14:cNvContentPartPr/>
              <p14:nvPr/>
            </p14:nvContentPartPr>
            <p14:xfrm>
              <a:off x="4144320" y="3083760"/>
              <a:ext cx="460800" cy="1653120"/>
            </p14:xfrm>
          </p:contentPart>
        </mc:Choice>
        <mc:Fallback xmlns="">
          <p:pic>
            <p:nvPicPr>
              <p:cNvPr id="7" name="Ink 6">
                <a:extLst>
                  <a:ext uri="{FF2B5EF4-FFF2-40B4-BE49-F238E27FC236}">
                    <a16:creationId xmlns:a16="http://schemas.microsoft.com/office/drawing/2014/main" id="{3995BA56-3DAB-7A46-ACB7-B945936D19D4}"/>
                  </a:ext>
                </a:extLst>
              </p:cNvPr>
              <p:cNvPicPr/>
              <p:nvPr/>
            </p:nvPicPr>
            <p:blipFill>
              <a:blip r:embed="rId9"/>
              <a:stretch>
                <a:fillRect/>
              </a:stretch>
            </p:blipFill>
            <p:spPr>
              <a:xfrm>
                <a:off x="4128120" y="3067560"/>
                <a:ext cx="493200" cy="1685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D6D24AF0-05A0-814F-B660-10E28A006543}"/>
                  </a:ext>
                </a:extLst>
              </p14:cNvPr>
              <p14:cNvContentPartPr/>
              <p14:nvPr/>
            </p14:nvContentPartPr>
            <p14:xfrm>
              <a:off x="2207880" y="5772600"/>
              <a:ext cx="3996360" cy="469080"/>
            </p14:xfrm>
          </p:contentPart>
        </mc:Choice>
        <mc:Fallback xmlns="">
          <p:pic>
            <p:nvPicPr>
              <p:cNvPr id="8" name="Ink 7">
                <a:extLst>
                  <a:ext uri="{FF2B5EF4-FFF2-40B4-BE49-F238E27FC236}">
                    <a16:creationId xmlns:a16="http://schemas.microsoft.com/office/drawing/2014/main" id="{D6D24AF0-05A0-814F-B660-10E28A006543}"/>
                  </a:ext>
                </a:extLst>
              </p:cNvPr>
              <p:cNvPicPr/>
              <p:nvPr/>
            </p:nvPicPr>
            <p:blipFill>
              <a:blip r:embed="rId11"/>
              <a:stretch>
                <a:fillRect/>
              </a:stretch>
            </p:blipFill>
            <p:spPr>
              <a:xfrm>
                <a:off x="2191680" y="5756400"/>
                <a:ext cx="4028760" cy="501480"/>
              </a:xfrm>
              <a:prstGeom prst="rect">
                <a:avLst/>
              </a:prstGeom>
            </p:spPr>
          </p:pic>
        </mc:Fallback>
      </mc:AlternateContent>
    </p:spTree>
    <p:extLst>
      <p:ext uri="{BB962C8B-B14F-4D97-AF65-F5344CB8AC3E}">
        <p14:creationId xmlns:p14="http://schemas.microsoft.com/office/powerpoint/2010/main" val="2268389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D8157F-C70B-3146-9CEE-34DC099A04EE}"/>
              </a:ext>
            </a:extLst>
          </p:cNvPr>
          <p:cNvSpPr txBox="1"/>
          <p:nvPr/>
        </p:nvSpPr>
        <p:spPr>
          <a:xfrm>
            <a:off x="331076" y="365679"/>
            <a:ext cx="8229600" cy="1384995"/>
          </a:xfrm>
          <a:prstGeom prst="rect">
            <a:avLst/>
          </a:prstGeom>
          <a:noFill/>
        </p:spPr>
        <p:txBody>
          <a:bodyPr wrap="square" rtlCol="0">
            <a:spAutoFit/>
          </a:bodyPr>
          <a:lstStyle/>
          <a:p>
            <a:r>
              <a:rPr lang="en-US" sz="2800" dirty="0">
                <a:latin typeface="Franklin Gothic Medium"/>
                <a:cs typeface="Franklin Gothic Medium"/>
              </a:rPr>
              <a:t>A car-jack </a:t>
            </a:r>
            <a:r>
              <a:rPr lang="en-US" sz="2800" dirty="0">
                <a:solidFill>
                  <a:schemeClr val="accent1"/>
                </a:solidFill>
                <a:latin typeface="Franklin Gothic Medium"/>
                <a:cs typeface="Franklin Gothic Medium"/>
              </a:rPr>
              <a:t>detector</a:t>
            </a:r>
            <a:r>
              <a:rPr lang="en-US" sz="2800" dirty="0">
                <a:latin typeface="Franklin Gothic Medium"/>
                <a:cs typeface="Franklin Gothic Medium"/>
              </a:rPr>
              <a:t> </a:t>
            </a:r>
            <a:r>
              <a:rPr lang="en-GB" sz="2800" i="1" dirty="0">
                <a:latin typeface="Garamond" panose="02020404030301010803" pitchFamily="18" charset="0"/>
                <a:cs typeface="Franklin Gothic Medium"/>
              </a:rPr>
              <a:t>X</a:t>
            </a:r>
            <a:r>
              <a:rPr lang="en-GB" sz="2800" dirty="0">
                <a:latin typeface="Franklin Gothic Medium"/>
                <a:cs typeface="Franklin Gothic Medium"/>
              </a:rPr>
              <a:t> </a:t>
            </a:r>
            <a:r>
              <a:rPr lang="en-US" sz="2800" dirty="0">
                <a:latin typeface="Franklin Gothic Medium"/>
                <a:cs typeface="Franklin Gothic Medium"/>
              </a:rPr>
              <a:t>outputs </a:t>
            </a:r>
            <a:r>
              <a:rPr lang="en-US" sz="2800" dirty="0">
                <a:latin typeface="Garamond" panose="02020404030301010803" pitchFamily="18" charset="0"/>
                <a:cs typeface="Franklin Gothic Medium"/>
              </a:rPr>
              <a:t>Normal(0, </a:t>
            </a:r>
            <a:r>
              <a:rPr lang="en-GB" sz="2800" dirty="0">
                <a:latin typeface="Garamond" panose="02020404030301010803" pitchFamily="18" charset="0"/>
                <a:cs typeface="Franklin Gothic Medium"/>
              </a:rPr>
              <a:t>1)</a:t>
            </a:r>
            <a:r>
              <a:rPr lang="en-US" sz="2800" dirty="0">
                <a:latin typeface="Garamond" panose="02020404030301010803" pitchFamily="18" charset="0"/>
                <a:cs typeface="Franklin Gothic Medium"/>
              </a:rPr>
              <a:t> </a:t>
            </a:r>
            <a:r>
              <a:rPr lang="en-US" sz="2800" dirty="0">
                <a:latin typeface="Franklin Gothic Medium"/>
                <a:cs typeface="Franklin Gothic Medium"/>
              </a:rPr>
              <a:t>if there is no intruder and </a:t>
            </a:r>
            <a:r>
              <a:rPr lang="en-US" sz="2800" dirty="0">
                <a:latin typeface="Garamond" panose="02020404030301010803" pitchFamily="18" charset="0"/>
                <a:cs typeface="Franklin Gothic Medium"/>
              </a:rPr>
              <a:t>Normal(1, </a:t>
            </a:r>
            <a:r>
              <a:rPr lang="en-GB" sz="2800" dirty="0">
                <a:latin typeface="Garamond" panose="02020404030301010803" pitchFamily="18" charset="0"/>
                <a:cs typeface="Franklin Gothic Medium"/>
              </a:rPr>
              <a:t>1)</a:t>
            </a:r>
            <a:r>
              <a:rPr lang="en-US" sz="2800" dirty="0">
                <a:latin typeface="Garamond" panose="02020404030301010803" pitchFamily="18" charset="0"/>
                <a:cs typeface="Franklin Gothic Medium"/>
              </a:rPr>
              <a:t> </a:t>
            </a:r>
            <a:r>
              <a:rPr lang="en-US" sz="2800" dirty="0">
                <a:latin typeface="Franklin Gothic Medium"/>
                <a:cs typeface="Franklin Gothic Medium"/>
              </a:rPr>
              <a:t>if there is. When should </a:t>
            </a:r>
            <a:r>
              <a:rPr lang="en-US" sz="2800" dirty="0">
                <a:solidFill>
                  <a:schemeClr val="accent1"/>
                </a:solidFill>
                <a:latin typeface="Franklin Gothic Medium"/>
                <a:cs typeface="Franklin Gothic Medium"/>
              </a:rPr>
              <a:t>alarm</a:t>
            </a:r>
            <a:r>
              <a:rPr lang="en-US" sz="2800" dirty="0">
                <a:latin typeface="Franklin Gothic Medium"/>
                <a:cs typeface="Franklin Gothic Medium"/>
              </a:rPr>
              <a:t> activate?</a:t>
            </a:r>
            <a:endParaRPr lang="en-US" sz="2800" dirty="0">
              <a:latin typeface="Franklin Gothic Medium" panose="020B0603020102020204" pitchFamily="34" charset="0"/>
              <a:cs typeface="Franklin Gothic Medium"/>
            </a:endParaRP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175AE2FF-530A-2C49-962D-90B49810C00F}"/>
                  </a:ext>
                </a:extLst>
              </p14:cNvPr>
              <p14:cNvContentPartPr/>
              <p14:nvPr/>
            </p14:nvContentPartPr>
            <p14:xfrm>
              <a:off x="480960" y="1533600"/>
              <a:ext cx="8367480" cy="4958640"/>
            </p14:xfrm>
          </p:contentPart>
        </mc:Choice>
        <mc:Fallback xmlns="">
          <p:pic>
            <p:nvPicPr>
              <p:cNvPr id="2" name="Ink 1">
                <a:extLst>
                  <a:ext uri="{FF2B5EF4-FFF2-40B4-BE49-F238E27FC236}">
                    <a16:creationId xmlns:a16="http://schemas.microsoft.com/office/drawing/2014/main" id="{175AE2FF-530A-2C49-962D-90B49810C00F}"/>
                  </a:ext>
                </a:extLst>
              </p:cNvPr>
              <p:cNvPicPr/>
              <p:nvPr/>
            </p:nvPicPr>
            <p:blipFill>
              <a:blip r:embed="rId3"/>
              <a:stretch>
                <a:fillRect/>
              </a:stretch>
            </p:blipFill>
            <p:spPr>
              <a:xfrm>
                <a:off x="464760" y="1517400"/>
                <a:ext cx="8399880" cy="4991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F4E35624-309B-144A-9B3C-76C04057D4AE}"/>
                  </a:ext>
                </a:extLst>
              </p14:cNvPr>
              <p14:cNvContentPartPr/>
              <p14:nvPr/>
            </p14:nvContentPartPr>
            <p14:xfrm>
              <a:off x="6297977" y="5781321"/>
              <a:ext cx="193680" cy="173160"/>
            </p14:xfrm>
          </p:contentPart>
        </mc:Choice>
        <mc:Fallback xmlns="">
          <p:pic>
            <p:nvPicPr>
              <p:cNvPr id="4" name="Ink 3">
                <a:extLst>
                  <a:ext uri="{FF2B5EF4-FFF2-40B4-BE49-F238E27FC236}">
                    <a16:creationId xmlns:a16="http://schemas.microsoft.com/office/drawing/2014/main" id="{F4E35624-309B-144A-9B3C-76C04057D4AE}"/>
                  </a:ext>
                </a:extLst>
              </p:cNvPr>
              <p:cNvPicPr/>
              <p:nvPr/>
            </p:nvPicPr>
            <p:blipFill>
              <a:blip r:embed="rId5"/>
              <a:stretch>
                <a:fillRect/>
              </a:stretch>
            </p:blipFill>
            <p:spPr>
              <a:xfrm>
                <a:off x="6281777" y="5765121"/>
                <a:ext cx="2260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2C0E0F57-E132-1E4C-BE5C-F4A514A00D64}"/>
                  </a:ext>
                </a:extLst>
              </p14:cNvPr>
              <p14:cNvContentPartPr/>
              <p14:nvPr/>
            </p14:nvContentPartPr>
            <p14:xfrm>
              <a:off x="555120" y="3178080"/>
              <a:ext cx="3589560" cy="900720"/>
            </p14:xfrm>
          </p:contentPart>
        </mc:Choice>
        <mc:Fallback xmlns="">
          <p:pic>
            <p:nvPicPr>
              <p:cNvPr id="5" name="Ink 4">
                <a:extLst>
                  <a:ext uri="{FF2B5EF4-FFF2-40B4-BE49-F238E27FC236}">
                    <a16:creationId xmlns:a16="http://schemas.microsoft.com/office/drawing/2014/main" id="{2C0E0F57-E132-1E4C-BE5C-F4A514A00D64}"/>
                  </a:ext>
                </a:extLst>
              </p:cNvPr>
              <p:cNvPicPr/>
              <p:nvPr/>
            </p:nvPicPr>
            <p:blipFill>
              <a:blip r:embed="rId7"/>
              <a:stretch>
                <a:fillRect/>
              </a:stretch>
            </p:blipFill>
            <p:spPr>
              <a:xfrm>
                <a:off x="538920" y="3161880"/>
                <a:ext cx="3621960" cy="933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7DD35E55-18FA-CF41-AFA5-747F99960CD9}"/>
                  </a:ext>
                </a:extLst>
              </p14:cNvPr>
              <p14:cNvContentPartPr/>
              <p14:nvPr/>
            </p14:nvContentPartPr>
            <p14:xfrm>
              <a:off x="2717640" y="2594520"/>
              <a:ext cx="686880" cy="477000"/>
            </p14:xfrm>
          </p:contentPart>
        </mc:Choice>
        <mc:Fallback xmlns="">
          <p:pic>
            <p:nvPicPr>
              <p:cNvPr id="6" name="Ink 5">
                <a:extLst>
                  <a:ext uri="{FF2B5EF4-FFF2-40B4-BE49-F238E27FC236}">
                    <a16:creationId xmlns:a16="http://schemas.microsoft.com/office/drawing/2014/main" id="{7DD35E55-18FA-CF41-AFA5-747F99960CD9}"/>
                  </a:ext>
                </a:extLst>
              </p:cNvPr>
              <p:cNvPicPr/>
              <p:nvPr/>
            </p:nvPicPr>
            <p:blipFill>
              <a:blip r:embed="rId9"/>
              <a:stretch>
                <a:fillRect/>
              </a:stretch>
            </p:blipFill>
            <p:spPr>
              <a:xfrm>
                <a:off x="2701440" y="2578320"/>
                <a:ext cx="719280" cy="509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540F64B2-5FC0-5545-9FF2-20482E83F420}"/>
                  </a:ext>
                </a:extLst>
              </p14:cNvPr>
              <p14:cNvContentPartPr/>
              <p14:nvPr/>
            </p14:nvContentPartPr>
            <p14:xfrm>
              <a:off x="8366760" y="5628600"/>
              <a:ext cx="383040" cy="234720"/>
            </p14:xfrm>
          </p:contentPart>
        </mc:Choice>
        <mc:Fallback xmlns="">
          <p:pic>
            <p:nvPicPr>
              <p:cNvPr id="7" name="Ink 6">
                <a:extLst>
                  <a:ext uri="{FF2B5EF4-FFF2-40B4-BE49-F238E27FC236}">
                    <a16:creationId xmlns:a16="http://schemas.microsoft.com/office/drawing/2014/main" id="{540F64B2-5FC0-5545-9FF2-20482E83F420}"/>
                  </a:ext>
                </a:extLst>
              </p:cNvPr>
              <p:cNvPicPr/>
              <p:nvPr/>
            </p:nvPicPr>
            <p:blipFill>
              <a:blip r:embed="rId11"/>
              <a:stretch>
                <a:fillRect/>
              </a:stretch>
            </p:blipFill>
            <p:spPr>
              <a:xfrm>
                <a:off x="8350560" y="5612400"/>
                <a:ext cx="41544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2EF87F5B-0B34-1A4C-8800-EDF117B51AA5}"/>
                  </a:ext>
                </a:extLst>
              </p14:cNvPr>
              <p14:cNvContentPartPr/>
              <p14:nvPr/>
            </p14:nvContentPartPr>
            <p14:xfrm>
              <a:off x="2282040" y="2738160"/>
              <a:ext cx="284040" cy="255240"/>
            </p14:xfrm>
          </p:contentPart>
        </mc:Choice>
        <mc:Fallback xmlns="">
          <p:pic>
            <p:nvPicPr>
              <p:cNvPr id="8" name="Ink 7">
                <a:extLst>
                  <a:ext uri="{FF2B5EF4-FFF2-40B4-BE49-F238E27FC236}">
                    <a16:creationId xmlns:a16="http://schemas.microsoft.com/office/drawing/2014/main" id="{2EF87F5B-0B34-1A4C-8800-EDF117B51AA5}"/>
                  </a:ext>
                </a:extLst>
              </p:cNvPr>
              <p:cNvPicPr/>
              <p:nvPr/>
            </p:nvPicPr>
            <p:blipFill>
              <a:blip r:embed="rId13"/>
              <a:stretch>
                <a:fillRect/>
              </a:stretch>
            </p:blipFill>
            <p:spPr>
              <a:xfrm>
                <a:off x="2265840" y="2721960"/>
                <a:ext cx="316440" cy="287640"/>
              </a:xfrm>
              <a:prstGeom prst="rect">
                <a:avLst/>
              </a:prstGeom>
            </p:spPr>
          </p:pic>
        </mc:Fallback>
      </mc:AlternateContent>
    </p:spTree>
    <p:extLst>
      <p:ext uri="{BB962C8B-B14F-4D97-AF65-F5344CB8AC3E}">
        <p14:creationId xmlns:p14="http://schemas.microsoft.com/office/powerpoint/2010/main" val="3474182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DF1AB89A-498D-9545-8F99-8A60C15827EF}"/>
                  </a:ext>
                </a:extLst>
              </p14:cNvPr>
              <p14:cNvContentPartPr/>
              <p14:nvPr/>
            </p14:nvContentPartPr>
            <p14:xfrm>
              <a:off x="390674" y="550344"/>
              <a:ext cx="988920" cy="304560"/>
            </p14:xfrm>
          </p:contentPart>
        </mc:Choice>
        <mc:Fallback xmlns="">
          <p:pic>
            <p:nvPicPr>
              <p:cNvPr id="3" name="Ink 2">
                <a:extLst>
                  <a:ext uri="{FF2B5EF4-FFF2-40B4-BE49-F238E27FC236}">
                    <a16:creationId xmlns:a16="http://schemas.microsoft.com/office/drawing/2014/main" id="{DF1AB89A-498D-9545-8F99-8A60C15827EF}"/>
                  </a:ext>
                </a:extLst>
              </p:cNvPr>
              <p:cNvPicPr/>
              <p:nvPr/>
            </p:nvPicPr>
            <p:blipFill>
              <a:blip r:embed="rId3"/>
              <a:stretch>
                <a:fillRect/>
              </a:stretch>
            </p:blipFill>
            <p:spPr>
              <a:xfrm>
                <a:off x="374474" y="534144"/>
                <a:ext cx="102132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CA5A52F-C160-AC49-8523-43241CE84C7C}"/>
                  </a:ext>
                </a:extLst>
              </p14:cNvPr>
              <p14:cNvContentPartPr/>
              <p14:nvPr/>
            </p14:nvContentPartPr>
            <p14:xfrm>
              <a:off x="1623960" y="382320"/>
              <a:ext cx="6759720" cy="732240"/>
            </p14:xfrm>
          </p:contentPart>
        </mc:Choice>
        <mc:Fallback xmlns="">
          <p:pic>
            <p:nvPicPr>
              <p:cNvPr id="2" name="Ink 1">
                <a:extLst>
                  <a:ext uri="{FF2B5EF4-FFF2-40B4-BE49-F238E27FC236}">
                    <a16:creationId xmlns:a16="http://schemas.microsoft.com/office/drawing/2014/main" id="{6CA5A52F-C160-AC49-8523-43241CE84C7C}"/>
                  </a:ext>
                </a:extLst>
              </p:cNvPr>
              <p:cNvPicPr/>
              <p:nvPr/>
            </p:nvPicPr>
            <p:blipFill>
              <a:blip r:embed="rId5"/>
              <a:stretch>
                <a:fillRect/>
              </a:stretch>
            </p:blipFill>
            <p:spPr>
              <a:xfrm>
                <a:off x="1607760" y="366120"/>
                <a:ext cx="6792120" cy="764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585F5BFA-489B-9248-819E-6A1D930DEB36}"/>
                  </a:ext>
                </a:extLst>
              </p14:cNvPr>
              <p14:cNvContentPartPr/>
              <p14:nvPr/>
            </p14:nvContentPartPr>
            <p14:xfrm>
              <a:off x="1299240" y="1324080"/>
              <a:ext cx="7503840" cy="1517400"/>
            </p14:xfrm>
          </p:contentPart>
        </mc:Choice>
        <mc:Fallback xmlns="">
          <p:pic>
            <p:nvPicPr>
              <p:cNvPr id="5" name="Ink 4">
                <a:extLst>
                  <a:ext uri="{FF2B5EF4-FFF2-40B4-BE49-F238E27FC236}">
                    <a16:creationId xmlns:a16="http://schemas.microsoft.com/office/drawing/2014/main" id="{585F5BFA-489B-9248-819E-6A1D930DEB36}"/>
                  </a:ext>
                </a:extLst>
              </p:cNvPr>
              <p:cNvPicPr/>
              <p:nvPr/>
            </p:nvPicPr>
            <p:blipFill>
              <a:blip r:embed="rId7"/>
              <a:stretch>
                <a:fillRect/>
              </a:stretch>
            </p:blipFill>
            <p:spPr>
              <a:xfrm>
                <a:off x="1283040" y="1307880"/>
                <a:ext cx="7536240" cy="1549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757CD130-FCC3-164B-A480-ED45601D2695}"/>
                  </a:ext>
                </a:extLst>
              </p14:cNvPr>
              <p14:cNvContentPartPr/>
              <p14:nvPr/>
            </p14:nvContentPartPr>
            <p14:xfrm>
              <a:off x="1414440" y="489240"/>
              <a:ext cx="7228440" cy="3421080"/>
            </p14:xfrm>
          </p:contentPart>
        </mc:Choice>
        <mc:Fallback xmlns="">
          <p:pic>
            <p:nvPicPr>
              <p:cNvPr id="6" name="Ink 5">
                <a:extLst>
                  <a:ext uri="{FF2B5EF4-FFF2-40B4-BE49-F238E27FC236}">
                    <a16:creationId xmlns:a16="http://schemas.microsoft.com/office/drawing/2014/main" id="{757CD130-FCC3-164B-A480-ED45601D2695}"/>
                  </a:ext>
                </a:extLst>
              </p:cNvPr>
              <p:cNvPicPr/>
              <p:nvPr/>
            </p:nvPicPr>
            <p:blipFill>
              <a:blip r:embed="rId9"/>
              <a:stretch>
                <a:fillRect/>
              </a:stretch>
            </p:blipFill>
            <p:spPr>
              <a:xfrm>
                <a:off x="1398240" y="473040"/>
                <a:ext cx="7260840" cy="3453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77B7C271-998B-2942-9103-BC05F6A37E9A}"/>
                  </a:ext>
                </a:extLst>
              </p14:cNvPr>
              <p14:cNvContentPartPr/>
              <p14:nvPr/>
            </p14:nvContentPartPr>
            <p14:xfrm>
              <a:off x="5900400" y="3326040"/>
              <a:ext cx="2142000" cy="1640880"/>
            </p14:xfrm>
          </p:contentPart>
        </mc:Choice>
        <mc:Fallback xmlns="">
          <p:pic>
            <p:nvPicPr>
              <p:cNvPr id="7" name="Ink 6">
                <a:extLst>
                  <a:ext uri="{FF2B5EF4-FFF2-40B4-BE49-F238E27FC236}">
                    <a16:creationId xmlns:a16="http://schemas.microsoft.com/office/drawing/2014/main" id="{77B7C271-998B-2942-9103-BC05F6A37E9A}"/>
                  </a:ext>
                </a:extLst>
              </p:cNvPr>
              <p:cNvPicPr/>
              <p:nvPr/>
            </p:nvPicPr>
            <p:blipFill>
              <a:blip r:embed="rId11"/>
              <a:stretch>
                <a:fillRect/>
              </a:stretch>
            </p:blipFill>
            <p:spPr>
              <a:xfrm>
                <a:off x="5884200" y="3309840"/>
                <a:ext cx="2174400" cy="1673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324D0CB9-92A6-F94E-A584-4D599FA6B5D4}"/>
                  </a:ext>
                </a:extLst>
              </p14:cNvPr>
              <p14:cNvContentPartPr/>
              <p14:nvPr/>
            </p14:nvContentPartPr>
            <p14:xfrm>
              <a:off x="641520" y="5250240"/>
              <a:ext cx="7170840" cy="876240"/>
            </p14:xfrm>
          </p:contentPart>
        </mc:Choice>
        <mc:Fallback xmlns="">
          <p:pic>
            <p:nvPicPr>
              <p:cNvPr id="8" name="Ink 7">
                <a:extLst>
                  <a:ext uri="{FF2B5EF4-FFF2-40B4-BE49-F238E27FC236}">
                    <a16:creationId xmlns:a16="http://schemas.microsoft.com/office/drawing/2014/main" id="{324D0CB9-92A6-F94E-A584-4D599FA6B5D4}"/>
                  </a:ext>
                </a:extLst>
              </p:cNvPr>
              <p:cNvPicPr/>
              <p:nvPr/>
            </p:nvPicPr>
            <p:blipFill>
              <a:blip r:embed="rId13"/>
              <a:stretch>
                <a:fillRect/>
              </a:stretch>
            </p:blipFill>
            <p:spPr>
              <a:xfrm>
                <a:off x="625320" y="5234040"/>
                <a:ext cx="7203240" cy="908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 name="Ink 3">
                <a:extLst>
                  <a:ext uri="{FF2B5EF4-FFF2-40B4-BE49-F238E27FC236}">
                    <a16:creationId xmlns:a16="http://schemas.microsoft.com/office/drawing/2014/main" id="{E86B8569-2275-FE4A-941C-A5A00F44A575}"/>
                  </a:ext>
                </a:extLst>
              </p14:cNvPr>
              <p14:cNvContentPartPr/>
              <p14:nvPr/>
            </p14:nvContentPartPr>
            <p14:xfrm>
              <a:off x="2754720" y="530280"/>
              <a:ext cx="5456160" cy="2154960"/>
            </p14:xfrm>
          </p:contentPart>
        </mc:Choice>
        <mc:Fallback xmlns="">
          <p:pic>
            <p:nvPicPr>
              <p:cNvPr id="4" name="Ink 3">
                <a:extLst>
                  <a:ext uri="{FF2B5EF4-FFF2-40B4-BE49-F238E27FC236}">
                    <a16:creationId xmlns:a16="http://schemas.microsoft.com/office/drawing/2014/main" id="{E86B8569-2275-FE4A-941C-A5A00F44A575}"/>
                  </a:ext>
                </a:extLst>
              </p:cNvPr>
              <p:cNvPicPr/>
              <p:nvPr/>
            </p:nvPicPr>
            <p:blipFill>
              <a:blip r:embed="rId15"/>
              <a:stretch>
                <a:fillRect/>
              </a:stretch>
            </p:blipFill>
            <p:spPr>
              <a:xfrm>
                <a:off x="2738520" y="514080"/>
                <a:ext cx="5488560" cy="2187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B417A8A0-A3B3-F348-B8BF-C5CFFB67B47A}"/>
                  </a:ext>
                </a:extLst>
              </p14:cNvPr>
              <p14:cNvContentPartPr/>
              <p14:nvPr/>
            </p14:nvContentPartPr>
            <p14:xfrm>
              <a:off x="3482280" y="3063240"/>
              <a:ext cx="637920" cy="267480"/>
            </p14:xfrm>
          </p:contentPart>
        </mc:Choice>
        <mc:Fallback xmlns="">
          <p:pic>
            <p:nvPicPr>
              <p:cNvPr id="9" name="Ink 8">
                <a:extLst>
                  <a:ext uri="{FF2B5EF4-FFF2-40B4-BE49-F238E27FC236}">
                    <a16:creationId xmlns:a16="http://schemas.microsoft.com/office/drawing/2014/main" id="{B417A8A0-A3B3-F348-B8BF-C5CFFB67B47A}"/>
                  </a:ext>
                </a:extLst>
              </p:cNvPr>
              <p:cNvPicPr/>
              <p:nvPr/>
            </p:nvPicPr>
            <p:blipFill>
              <a:blip r:embed="rId17"/>
              <a:stretch>
                <a:fillRect/>
              </a:stretch>
            </p:blipFill>
            <p:spPr>
              <a:xfrm>
                <a:off x="3466080" y="3047040"/>
                <a:ext cx="67032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k 9">
                <a:extLst>
                  <a:ext uri="{FF2B5EF4-FFF2-40B4-BE49-F238E27FC236}">
                    <a16:creationId xmlns:a16="http://schemas.microsoft.com/office/drawing/2014/main" id="{6983CC1A-82D6-EC4F-A952-85DD39F10EBC}"/>
                  </a:ext>
                </a:extLst>
              </p14:cNvPr>
              <p14:cNvContentPartPr/>
              <p14:nvPr/>
            </p14:nvContentPartPr>
            <p14:xfrm>
              <a:off x="7191000" y="2923200"/>
              <a:ext cx="839160" cy="2479680"/>
            </p14:xfrm>
          </p:contentPart>
        </mc:Choice>
        <mc:Fallback xmlns="">
          <p:pic>
            <p:nvPicPr>
              <p:cNvPr id="10" name="Ink 9">
                <a:extLst>
                  <a:ext uri="{FF2B5EF4-FFF2-40B4-BE49-F238E27FC236}">
                    <a16:creationId xmlns:a16="http://schemas.microsoft.com/office/drawing/2014/main" id="{6983CC1A-82D6-EC4F-A952-85DD39F10EBC}"/>
                  </a:ext>
                </a:extLst>
              </p:cNvPr>
              <p:cNvPicPr/>
              <p:nvPr/>
            </p:nvPicPr>
            <p:blipFill>
              <a:blip r:embed="rId19"/>
              <a:stretch>
                <a:fillRect/>
              </a:stretch>
            </p:blipFill>
            <p:spPr>
              <a:xfrm>
                <a:off x="7174800" y="2907000"/>
                <a:ext cx="864720" cy="2505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k 10">
                <a:extLst>
                  <a:ext uri="{FF2B5EF4-FFF2-40B4-BE49-F238E27FC236}">
                    <a16:creationId xmlns:a16="http://schemas.microsoft.com/office/drawing/2014/main" id="{0AF3C203-6CFB-5F49-89E8-F4F964852DC9}"/>
                  </a:ext>
                </a:extLst>
              </p14:cNvPr>
              <p14:cNvContentPartPr/>
              <p14:nvPr/>
            </p14:nvContentPartPr>
            <p14:xfrm>
              <a:off x="1903680" y="3614040"/>
              <a:ext cx="4658760" cy="974880"/>
            </p14:xfrm>
          </p:contentPart>
        </mc:Choice>
        <mc:Fallback xmlns="">
          <p:pic>
            <p:nvPicPr>
              <p:cNvPr id="11" name="Ink 10">
                <a:extLst>
                  <a:ext uri="{FF2B5EF4-FFF2-40B4-BE49-F238E27FC236}">
                    <a16:creationId xmlns:a16="http://schemas.microsoft.com/office/drawing/2014/main" id="{0AF3C203-6CFB-5F49-89E8-F4F964852DC9}"/>
                  </a:ext>
                </a:extLst>
              </p:cNvPr>
              <p:cNvPicPr/>
              <p:nvPr/>
            </p:nvPicPr>
            <p:blipFill>
              <a:blip r:embed="rId21"/>
              <a:stretch>
                <a:fillRect/>
              </a:stretch>
            </p:blipFill>
            <p:spPr>
              <a:xfrm>
                <a:off x="1887480" y="3597840"/>
                <a:ext cx="4691160" cy="1007280"/>
              </a:xfrm>
              <a:prstGeom prst="rect">
                <a:avLst/>
              </a:prstGeom>
            </p:spPr>
          </p:pic>
        </mc:Fallback>
      </mc:AlternateContent>
    </p:spTree>
    <p:extLst>
      <p:ext uri="{BB962C8B-B14F-4D97-AF65-F5344CB8AC3E}">
        <p14:creationId xmlns:p14="http://schemas.microsoft.com/office/powerpoint/2010/main" val="3209454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8F588E-0005-F245-9BDD-80FED26C10CE}"/>
              </a:ext>
            </a:extLst>
          </p:cNvPr>
          <p:cNvSpPr/>
          <p:nvPr/>
        </p:nvSpPr>
        <p:spPr>
          <a:xfrm>
            <a:off x="1306052" y="428814"/>
            <a:ext cx="1415772" cy="1569660"/>
          </a:xfrm>
          <a:prstGeom prst="rect">
            <a:avLst/>
          </a:prstGeom>
        </p:spPr>
        <p:txBody>
          <a:bodyPr wrap="none">
            <a:spAutoFit/>
          </a:bodyPr>
          <a:lstStyle/>
          <a:p>
            <a:r>
              <a:rPr lang="en-US" sz="9600" dirty="0"/>
              <a:t>🌧</a:t>
            </a:r>
          </a:p>
        </p:txBody>
      </p:sp>
      <p:pic>
        <p:nvPicPr>
          <p:cNvPr id="5" name="Picture 4">
            <a:extLst>
              <a:ext uri="{FF2B5EF4-FFF2-40B4-BE49-F238E27FC236}">
                <a16:creationId xmlns:a16="http://schemas.microsoft.com/office/drawing/2014/main" id="{BCA4F51E-7085-4E47-83D4-1BC2860A7493}"/>
              </a:ext>
            </a:extLst>
          </p:cNvPr>
          <p:cNvPicPr>
            <a:picLocks noChangeAspect="1"/>
          </p:cNvPicPr>
          <p:nvPr/>
        </p:nvPicPr>
        <p:blipFill rotWithShape="1">
          <a:blip r:embed="rId2"/>
          <a:srcRect l="7423" t="25024" r="32112"/>
          <a:stretch/>
        </p:blipFill>
        <p:spPr>
          <a:xfrm>
            <a:off x="609295" y="2266682"/>
            <a:ext cx="2809287" cy="1959495"/>
          </a:xfrm>
          <a:prstGeom prst="rect">
            <a:avLst/>
          </a:prstGeom>
        </p:spPr>
      </p:pic>
      <p:sp>
        <p:nvSpPr>
          <p:cNvPr id="6" name="TextBox 5">
            <a:extLst>
              <a:ext uri="{FF2B5EF4-FFF2-40B4-BE49-F238E27FC236}">
                <a16:creationId xmlns:a16="http://schemas.microsoft.com/office/drawing/2014/main" id="{6F1C20D6-9E06-1340-A032-16CA352164E8}"/>
              </a:ext>
            </a:extLst>
          </p:cNvPr>
          <p:cNvSpPr txBox="1"/>
          <p:nvPr/>
        </p:nvSpPr>
        <p:spPr>
          <a:xfrm>
            <a:off x="4250029" y="669701"/>
            <a:ext cx="2737224" cy="830997"/>
          </a:xfrm>
          <a:prstGeom prst="rect">
            <a:avLst/>
          </a:prstGeom>
          <a:noFill/>
        </p:spPr>
        <p:txBody>
          <a:bodyPr wrap="none" rtlCol="0">
            <a:spAutoFit/>
          </a:bodyPr>
          <a:lstStyle/>
          <a:p>
            <a:r>
              <a:rPr lang="en-US" sz="4800" dirty="0">
                <a:latin typeface="Garamond" panose="02020404030301010803" pitchFamily="18" charset="0"/>
                <a:cs typeface="Franklin Gothic Medium"/>
              </a:rPr>
              <a:t>Poisson(</a:t>
            </a:r>
            <a:r>
              <a:rPr lang="en-US" sz="4800" dirty="0">
                <a:solidFill>
                  <a:schemeClr val="accent1"/>
                </a:solidFill>
                <a:latin typeface="Symbol" pitchFamily="2" charset="2"/>
                <a:cs typeface="Franklin Gothic Medium"/>
              </a:rPr>
              <a:t>l</a:t>
            </a:r>
            <a:r>
              <a:rPr lang="en-US" sz="4800" dirty="0">
                <a:latin typeface="Garamond" panose="02020404030301010803" pitchFamily="18" charset="0"/>
                <a:cs typeface="Franklin Gothic Medium"/>
              </a:rPr>
              <a:t>)</a:t>
            </a:r>
          </a:p>
        </p:txBody>
      </p:sp>
      <p:sp>
        <p:nvSpPr>
          <p:cNvPr id="7" name="TextBox 6">
            <a:extLst>
              <a:ext uri="{FF2B5EF4-FFF2-40B4-BE49-F238E27FC236}">
                <a16:creationId xmlns:a16="http://schemas.microsoft.com/office/drawing/2014/main" id="{8096A821-24DA-A846-9A50-432CB482726E}"/>
              </a:ext>
            </a:extLst>
          </p:cNvPr>
          <p:cNvSpPr txBox="1"/>
          <p:nvPr/>
        </p:nvSpPr>
        <p:spPr>
          <a:xfrm>
            <a:off x="4250029" y="2830930"/>
            <a:ext cx="3459986" cy="830997"/>
          </a:xfrm>
          <a:prstGeom prst="rect">
            <a:avLst/>
          </a:prstGeom>
          <a:noFill/>
        </p:spPr>
        <p:txBody>
          <a:bodyPr wrap="none" rtlCol="0">
            <a:spAutoFit/>
          </a:bodyPr>
          <a:lstStyle/>
          <a:p>
            <a:r>
              <a:rPr lang="en-US" sz="4800" dirty="0">
                <a:latin typeface="Garamond" panose="02020404030301010803" pitchFamily="18" charset="0"/>
                <a:cs typeface="Franklin Gothic Medium"/>
              </a:rPr>
              <a:t>Normal(</a:t>
            </a:r>
            <a:r>
              <a:rPr lang="en-US" sz="4800" dirty="0">
                <a:solidFill>
                  <a:schemeClr val="accent1"/>
                </a:solidFill>
                <a:latin typeface="Symbol" pitchFamily="2" charset="2"/>
                <a:cs typeface="Franklin Gothic Medium"/>
              </a:rPr>
              <a:t>m</a:t>
            </a:r>
            <a:r>
              <a:rPr lang="en-US" sz="4800" dirty="0">
                <a:latin typeface="Garamond" panose="02020404030301010803" pitchFamily="18" charset="0"/>
                <a:cs typeface="Franklin Gothic Medium"/>
              </a:rPr>
              <a:t>, </a:t>
            </a:r>
            <a:r>
              <a:rPr lang="en-US" sz="4800" dirty="0">
                <a:solidFill>
                  <a:schemeClr val="accent1"/>
                </a:solidFill>
                <a:latin typeface="Symbol" pitchFamily="2" charset="2"/>
                <a:cs typeface="Franklin Gothic Medium"/>
              </a:rPr>
              <a:t>s</a:t>
            </a:r>
            <a:r>
              <a:rPr lang="en-US" sz="4800" dirty="0">
                <a:latin typeface="Garamond" panose="02020404030301010803" pitchFamily="18" charset="0"/>
                <a:cs typeface="Franklin Gothic Medium"/>
              </a:rPr>
              <a:t>)</a:t>
            </a:r>
          </a:p>
        </p:txBody>
      </p:sp>
      <p:sp>
        <p:nvSpPr>
          <p:cNvPr id="8" name="TextBox 7">
            <a:extLst>
              <a:ext uri="{FF2B5EF4-FFF2-40B4-BE49-F238E27FC236}">
                <a16:creationId xmlns:a16="http://schemas.microsoft.com/office/drawing/2014/main" id="{F04EA7FD-61D4-8649-B759-EDB6CA40F568}"/>
              </a:ext>
            </a:extLst>
          </p:cNvPr>
          <p:cNvSpPr txBox="1"/>
          <p:nvPr/>
        </p:nvSpPr>
        <p:spPr>
          <a:xfrm>
            <a:off x="986828" y="4888871"/>
            <a:ext cx="2279085" cy="1200329"/>
          </a:xfrm>
          <a:prstGeom prst="rect">
            <a:avLst/>
          </a:prstGeom>
          <a:noFill/>
        </p:spPr>
        <p:txBody>
          <a:bodyPr wrap="none" rtlCol="0">
            <a:spAutoFit/>
          </a:bodyPr>
          <a:lstStyle/>
          <a:p>
            <a:r>
              <a:rPr lang="en-US" sz="2400" dirty="0">
                <a:latin typeface="Franklin Gothic Medium"/>
                <a:cs typeface="Franklin Gothic Medium"/>
              </a:rPr>
              <a:t>Alice 		PASS</a:t>
            </a:r>
          </a:p>
          <a:p>
            <a:r>
              <a:rPr lang="en-US" sz="2400" dirty="0">
                <a:latin typeface="Franklin Gothic Medium"/>
                <a:cs typeface="Franklin Gothic Medium"/>
              </a:rPr>
              <a:t>Bob 		PASS</a:t>
            </a:r>
          </a:p>
          <a:p>
            <a:r>
              <a:rPr lang="en-US" sz="2400" dirty="0">
                <a:latin typeface="Franklin Gothic Medium"/>
                <a:cs typeface="Franklin Gothic Medium"/>
              </a:rPr>
              <a:t>Charlie	FAIL</a:t>
            </a:r>
          </a:p>
        </p:txBody>
      </p:sp>
      <p:sp>
        <p:nvSpPr>
          <p:cNvPr id="9" name="TextBox 8">
            <a:extLst>
              <a:ext uri="{FF2B5EF4-FFF2-40B4-BE49-F238E27FC236}">
                <a16:creationId xmlns:a16="http://schemas.microsoft.com/office/drawing/2014/main" id="{2F80676A-CE2E-9048-80C0-9ED023750119}"/>
              </a:ext>
            </a:extLst>
          </p:cNvPr>
          <p:cNvSpPr txBox="1"/>
          <p:nvPr/>
        </p:nvSpPr>
        <p:spPr>
          <a:xfrm>
            <a:off x="4250029" y="4992159"/>
            <a:ext cx="4102405" cy="830997"/>
          </a:xfrm>
          <a:prstGeom prst="rect">
            <a:avLst/>
          </a:prstGeom>
          <a:noFill/>
        </p:spPr>
        <p:txBody>
          <a:bodyPr wrap="none" rtlCol="0">
            <a:spAutoFit/>
          </a:bodyPr>
          <a:lstStyle/>
          <a:p>
            <a:r>
              <a:rPr lang="en-US" sz="4800" dirty="0">
                <a:latin typeface="Garamond" panose="02020404030301010803" pitchFamily="18" charset="0"/>
                <a:cs typeface="Franklin Gothic Medium"/>
              </a:rPr>
              <a:t>Binomial(150, </a:t>
            </a:r>
            <a:r>
              <a:rPr lang="en-US" sz="4800" i="1" dirty="0">
                <a:solidFill>
                  <a:schemeClr val="accent1"/>
                </a:solidFill>
                <a:latin typeface="Garamond" panose="02020404030301010803" pitchFamily="18" charset="0"/>
                <a:cs typeface="Franklin Gothic Medium"/>
              </a:rPr>
              <a:t>p</a:t>
            </a:r>
            <a:r>
              <a:rPr lang="en-US" sz="4800" dirty="0">
                <a:latin typeface="Garamond" panose="02020404030301010803" pitchFamily="18" charset="0"/>
                <a:cs typeface="Franklin Gothic Medium"/>
              </a:rPr>
              <a:t>)</a:t>
            </a: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AC26F62C-CCCC-384C-AFFE-485134FD50AA}"/>
                  </a:ext>
                </a:extLst>
              </p14:cNvPr>
              <p14:cNvContentPartPr/>
              <p14:nvPr/>
            </p14:nvContentPartPr>
            <p14:xfrm>
              <a:off x="1969560" y="2734200"/>
              <a:ext cx="625320" cy="625320"/>
            </p14:xfrm>
          </p:contentPart>
        </mc:Choice>
        <mc:Fallback xmlns="">
          <p:pic>
            <p:nvPicPr>
              <p:cNvPr id="10" name="Ink 9">
                <a:extLst>
                  <a:ext uri="{FF2B5EF4-FFF2-40B4-BE49-F238E27FC236}">
                    <a16:creationId xmlns:a16="http://schemas.microsoft.com/office/drawing/2014/main" id="{AC26F62C-CCCC-384C-AFFE-485134FD50AA}"/>
                  </a:ext>
                </a:extLst>
              </p:cNvPr>
              <p:cNvPicPr/>
              <p:nvPr/>
            </p:nvPicPr>
            <p:blipFill>
              <a:blip r:embed="rId4"/>
              <a:stretch>
                <a:fillRect/>
              </a:stretch>
            </p:blipFill>
            <p:spPr>
              <a:xfrm>
                <a:off x="1953360" y="2718000"/>
                <a:ext cx="657720" cy="657720"/>
              </a:xfrm>
              <a:prstGeom prst="rect">
                <a:avLst/>
              </a:prstGeom>
            </p:spPr>
          </p:pic>
        </mc:Fallback>
      </mc:AlternateContent>
    </p:spTree>
    <p:extLst>
      <p:ext uri="{BB962C8B-B14F-4D97-AF65-F5344CB8AC3E}">
        <p14:creationId xmlns:p14="http://schemas.microsoft.com/office/powerpoint/2010/main" val="871201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D6595B-8D56-2C41-A6D1-07524AA2A92A}"/>
              </a:ext>
            </a:extLst>
          </p:cNvPr>
          <p:cNvSpPr/>
          <p:nvPr/>
        </p:nvSpPr>
        <p:spPr>
          <a:xfrm>
            <a:off x="712624" y="664098"/>
            <a:ext cx="3424812" cy="1569660"/>
          </a:xfrm>
          <a:prstGeom prst="rect">
            <a:avLst/>
          </a:prstGeom>
        </p:spPr>
        <p:txBody>
          <a:bodyPr wrap="square">
            <a:spAutoFit/>
          </a:bodyPr>
          <a:lstStyle/>
          <a:p>
            <a:r>
              <a:rPr lang="en-US" sz="4800" dirty="0">
                <a:latin typeface="Franklin Gothic Medium"/>
                <a:cs typeface="Franklin Gothic Medium"/>
              </a:rPr>
              <a:t>Please pass me the</a:t>
            </a:r>
          </a:p>
        </p:txBody>
      </p:sp>
      <p:pic>
        <p:nvPicPr>
          <p:cNvPr id="7" name="Picture 6">
            <a:extLst>
              <a:ext uri="{FF2B5EF4-FFF2-40B4-BE49-F238E27FC236}">
                <a16:creationId xmlns:a16="http://schemas.microsoft.com/office/drawing/2014/main" id="{563E42FD-4D69-D947-8965-7D222A4D29CC}"/>
              </a:ext>
            </a:extLst>
          </p:cNvPr>
          <p:cNvPicPr>
            <a:picLocks noChangeAspect="1"/>
          </p:cNvPicPr>
          <p:nvPr/>
        </p:nvPicPr>
        <p:blipFill>
          <a:blip r:embed="rId2"/>
          <a:stretch>
            <a:fillRect/>
          </a:stretch>
        </p:blipFill>
        <p:spPr>
          <a:xfrm>
            <a:off x="583569" y="3018325"/>
            <a:ext cx="4953000" cy="3302000"/>
          </a:xfrm>
          <a:prstGeom prst="rect">
            <a:avLst/>
          </a:prstGeom>
        </p:spPr>
      </p:pic>
      <p:sp>
        <p:nvSpPr>
          <p:cNvPr id="8" name="Rectangle 7">
            <a:extLst>
              <a:ext uri="{FF2B5EF4-FFF2-40B4-BE49-F238E27FC236}">
                <a16:creationId xmlns:a16="http://schemas.microsoft.com/office/drawing/2014/main" id="{B047237A-2599-4E45-A0EA-42124D233FDF}"/>
              </a:ext>
            </a:extLst>
          </p:cNvPr>
          <p:cNvSpPr/>
          <p:nvPr/>
        </p:nvSpPr>
        <p:spPr>
          <a:xfrm>
            <a:off x="2951427" y="2912952"/>
            <a:ext cx="2585142" cy="3407373"/>
          </a:xfrm>
          <a:prstGeom prst="rect">
            <a:avLst/>
          </a:pr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9600" dirty="0">
              <a:latin typeface="Franklin Gothic Medium" panose="020B0603020102020204" pitchFamily="34" charset="0"/>
            </a:endParaRPr>
          </a:p>
        </p:txBody>
      </p:sp>
      <p:sp>
        <p:nvSpPr>
          <p:cNvPr id="9" name="Rectangle 8">
            <a:extLst>
              <a:ext uri="{FF2B5EF4-FFF2-40B4-BE49-F238E27FC236}">
                <a16:creationId xmlns:a16="http://schemas.microsoft.com/office/drawing/2014/main" id="{A18393B6-AFF8-F049-B77D-423A8F8FF7BD}"/>
              </a:ext>
            </a:extLst>
          </p:cNvPr>
          <p:cNvSpPr/>
          <p:nvPr/>
        </p:nvSpPr>
        <p:spPr>
          <a:xfrm>
            <a:off x="3736524" y="3604942"/>
            <a:ext cx="801823" cy="1569660"/>
          </a:xfrm>
          <a:prstGeom prst="rect">
            <a:avLst/>
          </a:prstGeom>
        </p:spPr>
        <p:txBody>
          <a:bodyPr wrap="none">
            <a:spAutoFit/>
          </a:bodyPr>
          <a:lstStyle/>
          <a:p>
            <a:pPr lvl="0" algn="ctr"/>
            <a:r>
              <a:rPr lang="en-US" sz="9600" dirty="0">
                <a:solidFill>
                  <a:prstClr val="black"/>
                </a:solidFill>
                <a:latin typeface="Franklin Gothic Medium" panose="020B0603020102020204" pitchFamily="34" charset="0"/>
              </a:rPr>
              <a:t>?</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9D82C100-5B78-AC4B-9ABB-F51D15091A39}"/>
                  </a:ext>
                </a:extLst>
              </p14:cNvPr>
              <p14:cNvContentPartPr/>
              <p14:nvPr/>
            </p14:nvContentPartPr>
            <p14:xfrm>
              <a:off x="5484240" y="676800"/>
              <a:ext cx="2217240" cy="3686040"/>
            </p14:xfrm>
          </p:contentPart>
        </mc:Choice>
        <mc:Fallback xmlns="">
          <p:pic>
            <p:nvPicPr>
              <p:cNvPr id="3" name="Ink 2">
                <a:extLst>
                  <a:ext uri="{FF2B5EF4-FFF2-40B4-BE49-F238E27FC236}">
                    <a16:creationId xmlns:a16="http://schemas.microsoft.com/office/drawing/2014/main" id="{9D82C100-5B78-AC4B-9ABB-F51D15091A39}"/>
                  </a:ext>
                </a:extLst>
              </p:cNvPr>
              <p:cNvPicPr/>
              <p:nvPr/>
            </p:nvPicPr>
            <p:blipFill>
              <a:blip r:embed="rId4"/>
              <a:stretch>
                <a:fillRect/>
              </a:stretch>
            </p:blipFill>
            <p:spPr>
              <a:xfrm>
                <a:off x="5468040" y="660600"/>
                <a:ext cx="2249640" cy="3718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5BE1B006-0E25-334E-B141-708C3E1D6D25}"/>
                  </a:ext>
                </a:extLst>
              </p14:cNvPr>
              <p14:cNvContentPartPr/>
              <p14:nvPr/>
            </p14:nvContentPartPr>
            <p14:xfrm>
              <a:off x="5435280" y="1488240"/>
              <a:ext cx="2257560" cy="3692520"/>
            </p14:xfrm>
          </p:contentPart>
        </mc:Choice>
        <mc:Fallback xmlns="">
          <p:pic>
            <p:nvPicPr>
              <p:cNvPr id="4" name="Ink 3">
                <a:extLst>
                  <a:ext uri="{FF2B5EF4-FFF2-40B4-BE49-F238E27FC236}">
                    <a16:creationId xmlns:a16="http://schemas.microsoft.com/office/drawing/2014/main" id="{5BE1B006-0E25-334E-B141-708C3E1D6D25}"/>
                  </a:ext>
                </a:extLst>
              </p:cNvPr>
              <p:cNvPicPr/>
              <p:nvPr/>
            </p:nvPicPr>
            <p:blipFill>
              <a:blip r:embed="rId6"/>
              <a:stretch>
                <a:fillRect/>
              </a:stretch>
            </p:blipFill>
            <p:spPr>
              <a:xfrm>
                <a:off x="5419080" y="1472040"/>
                <a:ext cx="2289960" cy="3724920"/>
              </a:xfrm>
              <a:prstGeom prst="rect">
                <a:avLst/>
              </a:prstGeom>
            </p:spPr>
          </p:pic>
        </mc:Fallback>
      </mc:AlternateContent>
    </p:spTree>
    <p:extLst>
      <p:ext uri="{BB962C8B-B14F-4D97-AF65-F5344CB8AC3E}">
        <p14:creationId xmlns:p14="http://schemas.microsoft.com/office/powerpoint/2010/main" val="163984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0" nodeType="clickEffect">
                                  <p:stCondLst>
                                    <p:cond delay="0"/>
                                  </p:stCondLst>
                                  <p:childTnLst>
                                    <p:animEffect transition="out" filter="dissolv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9" presetClass="exit" presetSubtype="0" fill="hold" grpId="1" nodeType="withEffect">
                                  <p:stCondLst>
                                    <p:cond delay="0"/>
                                  </p:stCondLst>
                                  <p:childTnLst>
                                    <p:animEffect transition="out" filter="dissolv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A59C9E-0826-4241-88B3-6E6DAA3453F4}"/>
              </a:ext>
            </a:extLst>
          </p:cNvPr>
          <p:cNvSpPr/>
          <p:nvPr/>
        </p:nvSpPr>
        <p:spPr>
          <a:xfrm>
            <a:off x="701581" y="599869"/>
            <a:ext cx="7740837" cy="830997"/>
          </a:xfrm>
          <a:prstGeom prst="rect">
            <a:avLst/>
          </a:prstGeom>
        </p:spPr>
        <p:txBody>
          <a:bodyPr wrap="none">
            <a:spAutoFit/>
          </a:bodyPr>
          <a:lstStyle/>
          <a:p>
            <a:r>
              <a:rPr lang="en-US" sz="4800" dirty="0">
                <a:solidFill>
                  <a:schemeClr val="accent3"/>
                </a:solidFill>
                <a:latin typeface="Franklin Gothic Medium" panose="020B0603020102020204" pitchFamily="34" charset="0"/>
                <a:cs typeface="Franklin Gothic Medium"/>
              </a:rPr>
              <a:t>parameters</a:t>
            </a:r>
            <a:r>
              <a:rPr lang="en-US" sz="4800" dirty="0">
                <a:solidFill>
                  <a:prstClr val="black"/>
                </a:solidFill>
                <a:latin typeface="Franklin Gothic Medium" panose="020B0603020102020204" pitchFamily="34" charset="0"/>
                <a:cs typeface="Franklin Gothic Medium"/>
              </a:rPr>
              <a:t> </a:t>
            </a:r>
            <a:r>
              <a:rPr lang="en-US" sz="4800" dirty="0">
                <a:solidFill>
                  <a:prstClr val="black"/>
                </a:solidFill>
                <a:latin typeface="Symbol" pitchFamily="2" charset="2"/>
                <a:cs typeface="Franklin Gothic Medium"/>
              </a:rPr>
              <a:t>l, m</a:t>
            </a:r>
            <a:r>
              <a:rPr lang="en-US" sz="4800" dirty="0">
                <a:solidFill>
                  <a:prstClr val="black"/>
                </a:solidFill>
                <a:latin typeface="Franklin Gothic Medium" panose="020B0603020102020204" pitchFamily="34" charset="0"/>
                <a:cs typeface="Franklin Gothic Medium"/>
              </a:rPr>
              <a:t>, </a:t>
            </a:r>
            <a:r>
              <a:rPr lang="en-US" sz="4800" dirty="0">
                <a:solidFill>
                  <a:prstClr val="black"/>
                </a:solidFill>
                <a:latin typeface="Symbol" pitchFamily="2" charset="2"/>
                <a:cs typeface="Franklin Gothic Medium"/>
              </a:rPr>
              <a:t>s</a:t>
            </a:r>
            <a:r>
              <a:rPr lang="en-US" sz="4800" dirty="0">
                <a:solidFill>
                  <a:prstClr val="black"/>
                </a:solidFill>
                <a:latin typeface="Franklin Gothic Medium" panose="020B0603020102020204" pitchFamily="34" charset="0"/>
                <a:cs typeface="Franklin Gothic Medium"/>
              </a:rPr>
              <a:t>, </a:t>
            </a:r>
            <a:r>
              <a:rPr lang="en-US" sz="4800" i="1" dirty="0">
                <a:solidFill>
                  <a:prstClr val="black"/>
                </a:solidFill>
                <a:latin typeface="Garamond" panose="02020404030301010803" pitchFamily="18" charset="0"/>
                <a:cs typeface="Franklin Gothic Medium"/>
              </a:rPr>
              <a:t>p</a:t>
            </a:r>
            <a:r>
              <a:rPr lang="en-US" sz="4800" dirty="0">
                <a:solidFill>
                  <a:prstClr val="black"/>
                </a:solidFill>
                <a:latin typeface="Symbol" pitchFamily="2" charset="2"/>
                <a:cs typeface="Franklin Gothic Medium"/>
              </a:rPr>
              <a:t> </a:t>
            </a:r>
            <a:r>
              <a:rPr lang="en-US" sz="4800" dirty="0">
                <a:solidFill>
                  <a:prstClr val="black"/>
                </a:solidFill>
                <a:latin typeface="Franklin Gothic Medium" panose="020B0603020102020204" pitchFamily="34" charset="0"/>
                <a:cs typeface="Franklin Gothic Medium"/>
              </a:rPr>
              <a:t>etc. are</a:t>
            </a:r>
            <a:endParaRPr lang="en-US" dirty="0"/>
          </a:p>
        </p:txBody>
      </p:sp>
      <p:pic>
        <p:nvPicPr>
          <p:cNvPr id="5" name="Picture 4">
            <a:extLst>
              <a:ext uri="{FF2B5EF4-FFF2-40B4-BE49-F238E27FC236}">
                <a16:creationId xmlns:a16="http://schemas.microsoft.com/office/drawing/2014/main" id="{72133E52-1966-8949-BE80-A1D5FDEA566B}"/>
              </a:ext>
            </a:extLst>
          </p:cNvPr>
          <p:cNvPicPr>
            <a:picLocks noChangeAspect="1"/>
          </p:cNvPicPr>
          <p:nvPr/>
        </p:nvPicPr>
        <p:blipFill>
          <a:blip r:embed="rId2"/>
          <a:stretch>
            <a:fillRect/>
          </a:stretch>
        </p:blipFill>
        <p:spPr>
          <a:xfrm>
            <a:off x="5357613" y="1919106"/>
            <a:ext cx="2095500" cy="2743200"/>
          </a:xfrm>
          <a:prstGeom prst="rect">
            <a:avLst/>
          </a:prstGeom>
        </p:spPr>
      </p:pic>
      <p:pic>
        <p:nvPicPr>
          <p:cNvPr id="7" name="Picture 6">
            <a:extLst>
              <a:ext uri="{FF2B5EF4-FFF2-40B4-BE49-F238E27FC236}">
                <a16:creationId xmlns:a16="http://schemas.microsoft.com/office/drawing/2014/main" id="{5284DD10-0C0F-A444-9CD8-FED6490B11BB}"/>
              </a:ext>
            </a:extLst>
          </p:cNvPr>
          <p:cNvPicPr>
            <a:picLocks noChangeAspect="1"/>
          </p:cNvPicPr>
          <p:nvPr/>
        </p:nvPicPr>
        <p:blipFill rotWithShape="1">
          <a:blip r:embed="rId3"/>
          <a:srcRect l="7245" r="7245"/>
          <a:stretch/>
        </p:blipFill>
        <p:spPr>
          <a:xfrm>
            <a:off x="1690887" y="1919106"/>
            <a:ext cx="2095501" cy="2743200"/>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E2E474CE-76BF-4449-B4E7-D1A57FD31A8C}"/>
                  </a:ext>
                </a:extLst>
              </p14:cNvPr>
              <p14:cNvContentPartPr/>
              <p14:nvPr/>
            </p14:nvContentPartPr>
            <p14:xfrm>
              <a:off x="1373400" y="1899360"/>
              <a:ext cx="6488280" cy="3906360"/>
            </p14:xfrm>
          </p:contentPart>
        </mc:Choice>
        <mc:Fallback xmlns="">
          <p:pic>
            <p:nvPicPr>
              <p:cNvPr id="3" name="Ink 2">
                <a:extLst>
                  <a:ext uri="{FF2B5EF4-FFF2-40B4-BE49-F238E27FC236}">
                    <a16:creationId xmlns:a16="http://schemas.microsoft.com/office/drawing/2014/main" id="{E2E474CE-76BF-4449-B4E7-D1A57FD31A8C}"/>
                  </a:ext>
                </a:extLst>
              </p:cNvPr>
              <p:cNvPicPr/>
              <p:nvPr/>
            </p:nvPicPr>
            <p:blipFill>
              <a:blip r:embed="rId5"/>
              <a:stretch>
                <a:fillRect/>
              </a:stretch>
            </p:blipFill>
            <p:spPr>
              <a:xfrm>
                <a:off x="1357200" y="1883160"/>
                <a:ext cx="6520680" cy="3938760"/>
              </a:xfrm>
              <a:prstGeom prst="rect">
                <a:avLst/>
              </a:prstGeom>
            </p:spPr>
          </p:pic>
        </mc:Fallback>
      </mc:AlternateContent>
    </p:spTree>
    <p:extLst>
      <p:ext uri="{BB962C8B-B14F-4D97-AF65-F5344CB8AC3E}">
        <p14:creationId xmlns:p14="http://schemas.microsoft.com/office/powerpoint/2010/main" val="3066480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6D150-6162-E54B-B61F-C0560B5E1508}"/>
              </a:ext>
            </a:extLst>
          </p:cNvPr>
          <p:cNvSpPr>
            <a:spLocks noGrp="1"/>
          </p:cNvSpPr>
          <p:nvPr>
            <p:ph type="title"/>
          </p:nvPr>
        </p:nvSpPr>
        <p:spPr/>
        <p:txBody>
          <a:bodyPr/>
          <a:lstStyle/>
          <a:p>
            <a:r>
              <a:rPr lang="en-US" dirty="0"/>
              <a:t>Bayesian inference</a:t>
            </a:r>
          </a:p>
        </p:txBody>
      </p:sp>
      <p:sp>
        <p:nvSpPr>
          <p:cNvPr id="3" name="TextBox 2">
            <a:extLst>
              <a:ext uri="{FF2B5EF4-FFF2-40B4-BE49-F238E27FC236}">
                <a16:creationId xmlns:a16="http://schemas.microsoft.com/office/drawing/2014/main" id="{61E93BE7-9CD8-CC4D-8028-07919C7AA5A1}"/>
              </a:ext>
            </a:extLst>
          </p:cNvPr>
          <p:cNvSpPr txBox="1"/>
          <p:nvPr/>
        </p:nvSpPr>
        <p:spPr>
          <a:xfrm>
            <a:off x="457199" y="1910278"/>
            <a:ext cx="8229600" cy="646331"/>
          </a:xfrm>
          <a:prstGeom prst="rect">
            <a:avLst/>
          </a:prstGeom>
          <a:noFill/>
        </p:spPr>
        <p:txBody>
          <a:bodyPr wrap="square" rtlCol="0">
            <a:spAutoFit/>
          </a:bodyPr>
          <a:lstStyle/>
          <a:p>
            <a:r>
              <a:rPr lang="en-US" sz="3600" dirty="0">
                <a:latin typeface="Franklin Gothic Medium"/>
                <a:cs typeface="Franklin Gothic Medium"/>
              </a:rPr>
              <a:t>1. Assign </a:t>
            </a:r>
            <a:r>
              <a:rPr lang="en-US" sz="3600" dirty="0">
                <a:solidFill>
                  <a:schemeClr val="accent1"/>
                </a:solidFill>
                <a:latin typeface="Franklin Gothic Medium"/>
                <a:cs typeface="Franklin Gothic Medium"/>
              </a:rPr>
              <a:t>prior probabilities </a:t>
            </a:r>
            <a:r>
              <a:rPr lang="en-US" sz="3600" dirty="0">
                <a:latin typeface="Franklin Gothic Medium"/>
                <a:cs typeface="Franklin Gothic Medium"/>
              </a:rPr>
              <a:t>to </a:t>
            </a:r>
            <a:r>
              <a:rPr lang="en-US" sz="3600" dirty="0" err="1">
                <a:latin typeface="Franklin Gothic Medium"/>
                <a:cs typeface="Franklin Gothic Medium"/>
              </a:rPr>
              <a:t>params</a:t>
            </a:r>
            <a:endParaRPr lang="en-US" sz="3600" dirty="0">
              <a:latin typeface="Franklin Gothic Medium"/>
              <a:cs typeface="Franklin Gothic Medium"/>
            </a:endParaRPr>
          </a:p>
        </p:txBody>
      </p:sp>
      <p:sp>
        <p:nvSpPr>
          <p:cNvPr id="4" name="TextBox 3">
            <a:extLst>
              <a:ext uri="{FF2B5EF4-FFF2-40B4-BE49-F238E27FC236}">
                <a16:creationId xmlns:a16="http://schemas.microsoft.com/office/drawing/2014/main" id="{6EA927C4-6FEB-EB46-BAAB-8A5143D677D0}"/>
              </a:ext>
            </a:extLst>
          </p:cNvPr>
          <p:cNvSpPr txBox="1"/>
          <p:nvPr/>
        </p:nvSpPr>
        <p:spPr>
          <a:xfrm>
            <a:off x="457198" y="3060509"/>
            <a:ext cx="8229600" cy="646331"/>
          </a:xfrm>
          <a:prstGeom prst="rect">
            <a:avLst/>
          </a:prstGeom>
          <a:noFill/>
        </p:spPr>
        <p:txBody>
          <a:bodyPr wrap="square" rtlCol="0">
            <a:spAutoFit/>
          </a:bodyPr>
          <a:lstStyle/>
          <a:p>
            <a:r>
              <a:rPr lang="en-US" sz="3600" dirty="0">
                <a:latin typeface="Franklin Gothic Medium"/>
                <a:cs typeface="Franklin Gothic Medium"/>
              </a:rPr>
              <a:t>2. </a:t>
            </a:r>
            <a:r>
              <a:rPr lang="en-US" sz="3600" dirty="0">
                <a:solidFill>
                  <a:schemeClr val="accent1"/>
                </a:solidFill>
                <a:latin typeface="Franklin Gothic Medium"/>
                <a:cs typeface="Franklin Gothic Medium"/>
              </a:rPr>
              <a:t>Observe</a:t>
            </a:r>
            <a:r>
              <a:rPr lang="en-US" sz="3600" dirty="0">
                <a:latin typeface="Franklin Gothic Medium"/>
                <a:cs typeface="Franklin Gothic Medium"/>
              </a:rPr>
              <a:t> data</a:t>
            </a:r>
          </a:p>
        </p:txBody>
      </p:sp>
      <p:sp>
        <p:nvSpPr>
          <p:cNvPr id="5" name="TextBox 4">
            <a:extLst>
              <a:ext uri="{FF2B5EF4-FFF2-40B4-BE49-F238E27FC236}">
                <a16:creationId xmlns:a16="http://schemas.microsoft.com/office/drawing/2014/main" id="{52F57802-47AA-C340-A588-233D48498582}"/>
              </a:ext>
            </a:extLst>
          </p:cNvPr>
          <p:cNvSpPr txBox="1"/>
          <p:nvPr/>
        </p:nvSpPr>
        <p:spPr>
          <a:xfrm>
            <a:off x="457198" y="4210740"/>
            <a:ext cx="8229600" cy="646331"/>
          </a:xfrm>
          <a:prstGeom prst="rect">
            <a:avLst/>
          </a:prstGeom>
          <a:noFill/>
        </p:spPr>
        <p:txBody>
          <a:bodyPr wrap="square" rtlCol="0">
            <a:spAutoFit/>
          </a:bodyPr>
          <a:lstStyle/>
          <a:p>
            <a:r>
              <a:rPr lang="en-US" sz="3600" dirty="0">
                <a:latin typeface="Franklin Gothic Medium"/>
                <a:cs typeface="Franklin Gothic Medium"/>
              </a:rPr>
              <a:t>3. Update probabilities via </a:t>
            </a:r>
            <a:r>
              <a:rPr lang="en-US" sz="3600" dirty="0">
                <a:solidFill>
                  <a:schemeClr val="accent1"/>
                </a:solidFill>
                <a:latin typeface="Franklin Gothic Medium"/>
                <a:cs typeface="Franklin Gothic Medium"/>
              </a:rPr>
              <a:t>Bayes’ rule</a:t>
            </a:r>
          </a:p>
        </p:txBody>
      </p:sp>
    </p:spTree>
    <p:extLst>
      <p:ext uri="{BB962C8B-B14F-4D97-AF65-F5344CB8AC3E}">
        <p14:creationId xmlns:p14="http://schemas.microsoft.com/office/powerpoint/2010/main" val="3367984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22858-FFEA-D247-A060-EE4A5106FC01}"/>
              </a:ext>
            </a:extLst>
          </p:cNvPr>
          <p:cNvSpPr>
            <a:spLocks noGrp="1"/>
          </p:cNvSpPr>
          <p:nvPr>
            <p:ph type="title"/>
          </p:nvPr>
        </p:nvSpPr>
        <p:spPr/>
        <p:txBody>
          <a:bodyPr/>
          <a:lstStyle/>
          <a:p>
            <a:r>
              <a:rPr lang="en-US" dirty="0"/>
              <a:t>Bayes’ rule</a:t>
            </a:r>
          </a:p>
        </p:txBody>
      </p:sp>
      <p:sp>
        <p:nvSpPr>
          <p:cNvPr id="3" name="TextBox 2">
            <a:extLst>
              <a:ext uri="{FF2B5EF4-FFF2-40B4-BE49-F238E27FC236}">
                <a16:creationId xmlns:a16="http://schemas.microsoft.com/office/drawing/2014/main" id="{3D2D9D66-3048-1047-B19E-88282621C721}"/>
              </a:ext>
            </a:extLst>
          </p:cNvPr>
          <p:cNvSpPr txBox="1"/>
          <p:nvPr/>
        </p:nvSpPr>
        <p:spPr>
          <a:xfrm>
            <a:off x="1796306" y="1884993"/>
            <a:ext cx="3006803" cy="646331"/>
          </a:xfrm>
          <a:prstGeom prst="rect">
            <a:avLst/>
          </a:prstGeom>
          <a:noFill/>
        </p:spPr>
        <p:txBody>
          <a:bodyPr wrap="square" rtlCol="0">
            <a:spAutoFit/>
          </a:bodyPr>
          <a:lstStyle/>
          <a:p>
            <a:r>
              <a:rPr lang="en-US" sz="3600" i="1" dirty="0" err="1">
                <a:latin typeface="Garamond"/>
                <a:cs typeface="Garamond"/>
              </a:rPr>
              <a:t>f</a:t>
            </a:r>
            <a:r>
              <a:rPr lang="en-US" sz="3600" baseline="-25000" dirty="0" err="1">
                <a:latin typeface="Symbol" pitchFamily="2" charset="2"/>
                <a:cs typeface="Garamond"/>
              </a:rPr>
              <a:t>Q</a:t>
            </a:r>
            <a:r>
              <a:rPr lang="en-US" sz="3600" i="1" baseline="-25000" dirty="0" err="1">
                <a:latin typeface="Garamond"/>
                <a:cs typeface="Garamond"/>
              </a:rPr>
              <a:t>|X</a:t>
            </a:r>
            <a:r>
              <a:rPr lang="en-US" sz="3600" dirty="0">
                <a:latin typeface="Garamond"/>
                <a:cs typeface="Garamond"/>
              </a:rPr>
              <a:t>(</a:t>
            </a:r>
            <a:r>
              <a:rPr lang="en-US" sz="3600" dirty="0">
                <a:solidFill>
                  <a:prstClr val="black"/>
                </a:solidFill>
                <a:latin typeface="Symbol" pitchFamily="2" charset="2"/>
                <a:cs typeface="Garamond"/>
              </a:rPr>
              <a:t>q </a:t>
            </a:r>
            <a:r>
              <a:rPr lang="en-US" sz="3600" dirty="0">
                <a:latin typeface="Garamond"/>
                <a:cs typeface="Garamond"/>
              </a:rPr>
              <a:t>|</a:t>
            </a:r>
            <a:r>
              <a:rPr lang="en-US" sz="3600" i="1" dirty="0">
                <a:latin typeface="Garamond"/>
                <a:cs typeface="Garamond"/>
              </a:rPr>
              <a:t> x</a:t>
            </a:r>
            <a:r>
              <a:rPr lang="en-US" sz="3600" dirty="0">
                <a:latin typeface="Garamond"/>
                <a:cs typeface="Garamond"/>
              </a:rPr>
              <a:t>) =</a:t>
            </a:r>
            <a:endParaRPr lang="en-US" sz="3600" i="1" dirty="0">
              <a:latin typeface="Garamond"/>
              <a:cs typeface="Garamond"/>
            </a:endParaRPr>
          </a:p>
        </p:txBody>
      </p:sp>
      <p:sp>
        <p:nvSpPr>
          <p:cNvPr id="4" name="Rectangle 3">
            <a:extLst>
              <a:ext uri="{FF2B5EF4-FFF2-40B4-BE49-F238E27FC236}">
                <a16:creationId xmlns:a16="http://schemas.microsoft.com/office/drawing/2014/main" id="{9551BCAD-6859-3347-9790-EEAD5037D46E}"/>
              </a:ext>
            </a:extLst>
          </p:cNvPr>
          <p:cNvSpPr/>
          <p:nvPr/>
        </p:nvSpPr>
        <p:spPr>
          <a:xfrm>
            <a:off x="4175938" y="1477579"/>
            <a:ext cx="3025187" cy="646331"/>
          </a:xfrm>
          <a:prstGeom prst="rect">
            <a:avLst/>
          </a:prstGeom>
        </p:spPr>
        <p:txBody>
          <a:bodyPr wrap="none">
            <a:spAutoFit/>
          </a:bodyPr>
          <a:lstStyle/>
          <a:p>
            <a:pPr lvl="0" algn="ctr"/>
            <a:r>
              <a:rPr lang="en-US" sz="3600" i="1" dirty="0" err="1">
                <a:solidFill>
                  <a:prstClr val="black"/>
                </a:solidFill>
                <a:latin typeface="Garamond"/>
                <a:cs typeface="Garamond"/>
              </a:rPr>
              <a:t>f</a:t>
            </a:r>
            <a:r>
              <a:rPr lang="en-US" sz="3600" i="1" baseline="-25000" dirty="0" err="1">
                <a:solidFill>
                  <a:prstClr val="black"/>
                </a:solidFill>
                <a:latin typeface="Garamond"/>
                <a:cs typeface="Garamond"/>
              </a:rPr>
              <a:t>X</a:t>
            </a:r>
            <a:r>
              <a:rPr lang="en-US" sz="3600" baseline="-25000" dirty="0" err="1">
                <a:solidFill>
                  <a:prstClr val="black"/>
                </a:solidFill>
                <a:latin typeface="Garamond"/>
                <a:cs typeface="Garamond"/>
              </a:rPr>
              <a:t>|</a:t>
            </a:r>
            <a:r>
              <a:rPr lang="en-US" sz="3600" baseline="-25000" dirty="0" err="1">
                <a:latin typeface="Symbol" pitchFamily="2" charset="2"/>
                <a:cs typeface="Garamond"/>
              </a:rPr>
              <a:t>Q</a:t>
            </a:r>
            <a:r>
              <a:rPr lang="en-US" sz="3600" dirty="0">
                <a:solidFill>
                  <a:prstClr val="black"/>
                </a:solidFill>
                <a:latin typeface="Garamond"/>
                <a:cs typeface="Garamond"/>
              </a:rPr>
              <a:t>(</a:t>
            </a:r>
            <a:r>
              <a:rPr lang="en-US" sz="3600" i="1" dirty="0">
                <a:solidFill>
                  <a:prstClr val="black"/>
                </a:solidFill>
                <a:latin typeface="Garamond"/>
                <a:cs typeface="Garamond"/>
              </a:rPr>
              <a:t>x | </a:t>
            </a:r>
            <a:r>
              <a:rPr lang="en-US" sz="3600" dirty="0">
                <a:solidFill>
                  <a:prstClr val="black"/>
                </a:solidFill>
                <a:latin typeface="Symbol" pitchFamily="2" charset="2"/>
                <a:cs typeface="Garamond"/>
              </a:rPr>
              <a:t>q</a:t>
            </a:r>
            <a:r>
              <a:rPr lang="en-US" sz="3600" dirty="0">
                <a:solidFill>
                  <a:prstClr val="black"/>
                </a:solidFill>
                <a:latin typeface="Garamond"/>
                <a:cs typeface="Garamond"/>
              </a:rPr>
              <a:t>) </a:t>
            </a:r>
            <a:r>
              <a:rPr lang="en-US" sz="3600" i="1" dirty="0" err="1">
                <a:solidFill>
                  <a:prstClr val="black"/>
                </a:solidFill>
                <a:latin typeface="Garamond"/>
                <a:cs typeface="Garamond"/>
              </a:rPr>
              <a:t>f</a:t>
            </a:r>
            <a:r>
              <a:rPr lang="en-US" sz="3600" baseline="-25000" dirty="0" err="1">
                <a:latin typeface="Symbol" pitchFamily="2" charset="2"/>
                <a:cs typeface="Garamond"/>
              </a:rPr>
              <a:t>Q</a:t>
            </a:r>
            <a:r>
              <a:rPr lang="en-US" sz="3600" dirty="0">
                <a:solidFill>
                  <a:prstClr val="black"/>
                </a:solidFill>
                <a:latin typeface="Garamond"/>
                <a:cs typeface="Garamond"/>
              </a:rPr>
              <a:t>(</a:t>
            </a:r>
            <a:r>
              <a:rPr lang="en-US" sz="3600" dirty="0">
                <a:solidFill>
                  <a:prstClr val="black"/>
                </a:solidFill>
                <a:latin typeface="Symbol" pitchFamily="2" charset="2"/>
                <a:cs typeface="Garamond"/>
              </a:rPr>
              <a:t>q</a:t>
            </a:r>
            <a:r>
              <a:rPr lang="en-US" sz="3600" dirty="0">
                <a:solidFill>
                  <a:prstClr val="black"/>
                </a:solidFill>
                <a:latin typeface="Garamond"/>
                <a:cs typeface="Garamond"/>
              </a:rPr>
              <a:t>)</a:t>
            </a:r>
            <a:endParaRPr lang="en-US" sz="3600" i="1" dirty="0">
              <a:solidFill>
                <a:prstClr val="black"/>
              </a:solidFill>
              <a:latin typeface="Garamond"/>
              <a:cs typeface="Garamond"/>
            </a:endParaRPr>
          </a:p>
        </p:txBody>
      </p:sp>
      <p:sp>
        <p:nvSpPr>
          <p:cNvPr id="5" name="Rectangle 4">
            <a:extLst>
              <a:ext uri="{FF2B5EF4-FFF2-40B4-BE49-F238E27FC236}">
                <a16:creationId xmlns:a16="http://schemas.microsoft.com/office/drawing/2014/main" id="{F45E967A-F247-B54C-B179-73CCCF5E8FBC}"/>
              </a:ext>
            </a:extLst>
          </p:cNvPr>
          <p:cNvSpPr/>
          <p:nvPr/>
        </p:nvSpPr>
        <p:spPr>
          <a:xfrm>
            <a:off x="5181821" y="2168303"/>
            <a:ext cx="1013418" cy="646331"/>
          </a:xfrm>
          <a:prstGeom prst="rect">
            <a:avLst/>
          </a:prstGeom>
        </p:spPr>
        <p:txBody>
          <a:bodyPr wrap="none">
            <a:spAutoFit/>
          </a:bodyPr>
          <a:lstStyle/>
          <a:p>
            <a:pPr lvl="0" algn="ctr"/>
            <a:r>
              <a:rPr lang="en-US" sz="3600" i="1" dirty="0" err="1">
                <a:solidFill>
                  <a:prstClr val="black"/>
                </a:solidFill>
                <a:latin typeface="Garamond"/>
                <a:cs typeface="Garamond"/>
              </a:rPr>
              <a:t>f</a:t>
            </a:r>
            <a:r>
              <a:rPr lang="en-US" sz="3600" i="1" baseline="-25000" dirty="0" err="1">
                <a:solidFill>
                  <a:prstClr val="black"/>
                </a:solidFill>
                <a:latin typeface="Garamond"/>
                <a:cs typeface="Garamond"/>
              </a:rPr>
              <a:t>X</a:t>
            </a:r>
            <a:r>
              <a:rPr lang="en-US" sz="3600" dirty="0">
                <a:solidFill>
                  <a:prstClr val="black"/>
                </a:solidFill>
                <a:latin typeface="Garamond"/>
                <a:cs typeface="Garamond"/>
              </a:rPr>
              <a:t>(</a:t>
            </a:r>
            <a:r>
              <a:rPr lang="en-US" sz="3600" i="1" dirty="0">
                <a:solidFill>
                  <a:prstClr val="black"/>
                </a:solidFill>
                <a:latin typeface="Garamond"/>
                <a:cs typeface="Garamond"/>
              </a:rPr>
              <a:t>x</a:t>
            </a:r>
            <a:r>
              <a:rPr lang="en-US" sz="3600" dirty="0">
                <a:solidFill>
                  <a:prstClr val="black"/>
                </a:solidFill>
                <a:latin typeface="Garamond"/>
                <a:cs typeface="Garamond"/>
              </a:rPr>
              <a:t>)</a:t>
            </a:r>
            <a:endParaRPr lang="en-US" sz="3600" i="1" dirty="0">
              <a:solidFill>
                <a:prstClr val="black"/>
              </a:solidFill>
              <a:latin typeface="Garamond"/>
              <a:cs typeface="Garamond"/>
            </a:endParaRPr>
          </a:p>
        </p:txBody>
      </p:sp>
      <p:cxnSp>
        <p:nvCxnSpPr>
          <p:cNvPr id="6" name="Straight Connector 5">
            <a:extLst>
              <a:ext uri="{FF2B5EF4-FFF2-40B4-BE49-F238E27FC236}">
                <a16:creationId xmlns:a16="http://schemas.microsoft.com/office/drawing/2014/main" id="{08754F78-51D1-A749-B945-BB13E6A645C0}"/>
              </a:ext>
            </a:extLst>
          </p:cNvPr>
          <p:cNvCxnSpPr>
            <a:cxnSpLocks/>
          </p:cNvCxnSpPr>
          <p:nvPr/>
        </p:nvCxnSpPr>
        <p:spPr>
          <a:xfrm>
            <a:off x="4278529" y="2197865"/>
            <a:ext cx="2820003"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76FFCDCA-1ACD-A840-8C68-9DD9B554F6B0}"/>
              </a:ext>
            </a:extLst>
          </p:cNvPr>
          <p:cNvSpPr txBox="1"/>
          <p:nvPr/>
        </p:nvSpPr>
        <p:spPr>
          <a:xfrm>
            <a:off x="519304" y="5197543"/>
            <a:ext cx="5449614" cy="584775"/>
          </a:xfrm>
          <a:prstGeom prst="rect">
            <a:avLst/>
          </a:prstGeom>
          <a:noFill/>
        </p:spPr>
        <p:txBody>
          <a:bodyPr wrap="square" rtlCol="0">
            <a:spAutoFit/>
          </a:bodyPr>
          <a:lstStyle/>
          <a:p>
            <a:r>
              <a:rPr lang="en-US" sz="3200" dirty="0">
                <a:latin typeface="Franklin Gothic Medium"/>
                <a:cs typeface="Franklin Gothic Medium"/>
              </a:rPr>
              <a:t>if</a:t>
            </a:r>
            <a:r>
              <a:rPr lang="en-US" sz="3200" i="1" dirty="0">
                <a:latin typeface="Garamond" panose="02020404030301010803" pitchFamily="18" charset="0"/>
                <a:cs typeface="Franklin Gothic Medium"/>
              </a:rPr>
              <a:t> X</a:t>
            </a:r>
            <a:r>
              <a:rPr lang="en-US" sz="3200" baseline="-25000" dirty="0">
                <a:latin typeface="Garamond" panose="02020404030301010803" pitchFamily="18" charset="0"/>
                <a:cs typeface="Franklin Gothic Medium"/>
              </a:rPr>
              <a:t>1</a:t>
            </a:r>
            <a:r>
              <a:rPr lang="en-US" sz="3200" dirty="0">
                <a:latin typeface="Garamond" panose="02020404030301010803" pitchFamily="18" charset="0"/>
                <a:cs typeface="Franklin Gothic Medium"/>
              </a:rPr>
              <a:t>, …, </a:t>
            </a:r>
            <a:r>
              <a:rPr lang="en-US" sz="3200" i="1" dirty="0" err="1">
                <a:latin typeface="Garamond" panose="02020404030301010803" pitchFamily="18" charset="0"/>
                <a:cs typeface="Franklin Gothic Medium"/>
              </a:rPr>
              <a:t>X</a:t>
            </a:r>
            <a:r>
              <a:rPr lang="en-US" sz="3200" i="1" baseline="-25000" dirty="0" err="1">
                <a:latin typeface="Garamond" panose="02020404030301010803" pitchFamily="18" charset="0"/>
                <a:cs typeface="Franklin Gothic Medium"/>
              </a:rPr>
              <a:t>n</a:t>
            </a:r>
            <a:r>
              <a:rPr lang="en-US" sz="3200" dirty="0">
                <a:latin typeface="Franklin Gothic Medium"/>
                <a:cs typeface="Franklin Gothic Medium"/>
              </a:rPr>
              <a:t> are independent</a:t>
            </a:r>
            <a:endParaRPr lang="en-US" sz="3200" i="1" dirty="0">
              <a:solidFill>
                <a:schemeClr val="accent1"/>
              </a:solidFill>
              <a:latin typeface="Garamond" panose="02020404030301010803" pitchFamily="18" charset="0"/>
              <a:cs typeface="Franklin Gothic Medium"/>
            </a:endParaRPr>
          </a:p>
        </p:txBody>
      </p:sp>
      <p:grpSp>
        <p:nvGrpSpPr>
          <p:cNvPr id="17" name="Group 16">
            <a:extLst>
              <a:ext uri="{FF2B5EF4-FFF2-40B4-BE49-F238E27FC236}">
                <a16:creationId xmlns:a16="http://schemas.microsoft.com/office/drawing/2014/main" id="{6151F6D4-8158-9C4F-95BE-2091A3A9CE70}"/>
              </a:ext>
            </a:extLst>
          </p:cNvPr>
          <p:cNvGrpSpPr/>
          <p:nvPr/>
        </p:nvGrpSpPr>
        <p:grpSpPr>
          <a:xfrm>
            <a:off x="540324" y="4293709"/>
            <a:ext cx="8229599" cy="666975"/>
            <a:chOff x="540324" y="4577487"/>
            <a:chExt cx="8229599" cy="666975"/>
          </a:xfrm>
        </p:grpSpPr>
        <p:sp>
          <p:nvSpPr>
            <p:cNvPr id="7" name="TextBox 6">
              <a:extLst>
                <a:ext uri="{FF2B5EF4-FFF2-40B4-BE49-F238E27FC236}">
                  <a16:creationId xmlns:a16="http://schemas.microsoft.com/office/drawing/2014/main" id="{8FDA7080-C296-FC43-9BB1-6D94D8759B56}"/>
                </a:ext>
              </a:extLst>
            </p:cNvPr>
            <p:cNvSpPr txBox="1"/>
            <p:nvPr/>
          </p:nvSpPr>
          <p:spPr>
            <a:xfrm>
              <a:off x="540324" y="4577487"/>
              <a:ext cx="8229599" cy="584775"/>
            </a:xfrm>
            <a:prstGeom prst="rect">
              <a:avLst/>
            </a:prstGeom>
            <a:noFill/>
          </p:spPr>
          <p:txBody>
            <a:bodyPr wrap="square" rtlCol="0">
              <a:spAutoFit/>
            </a:bodyPr>
            <a:lstStyle/>
            <a:p>
              <a:r>
                <a:rPr lang="en-US" sz="3200" i="1" dirty="0" err="1">
                  <a:latin typeface="Garamond"/>
                  <a:cs typeface="Garamond"/>
                </a:rPr>
                <a:t>f</a:t>
              </a:r>
              <a:r>
                <a:rPr lang="en-US" sz="3200" baseline="-25000" dirty="0" err="1">
                  <a:latin typeface="Symbol" pitchFamily="2" charset="2"/>
                  <a:cs typeface="Garamond"/>
                </a:rPr>
                <a:t>Q</a:t>
              </a:r>
              <a:r>
                <a:rPr lang="en-US" sz="3200" i="1" baseline="-25000" dirty="0" err="1">
                  <a:latin typeface="Garamond"/>
                  <a:cs typeface="Garamond"/>
                </a:rPr>
                <a:t>|X</a:t>
              </a:r>
              <a:r>
                <a:rPr lang="en-US" sz="3200" i="1" baseline="-25000" dirty="0">
                  <a:latin typeface="Garamond"/>
                  <a:cs typeface="Garamond"/>
                </a:rPr>
                <a:t> …X</a:t>
              </a:r>
              <a:r>
                <a:rPr lang="en-US" sz="3200" dirty="0">
                  <a:latin typeface="Garamond"/>
                  <a:cs typeface="Garamond"/>
                </a:rPr>
                <a:t>(</a:t>
              </a:r>
              <a:r>
                <a:rPr lang="en-US" sz="3200" dirty="0">
                  <a:solidFill>
                    <a:prstClr val="black"/>
                  </a:solidFill>
                  <a:latin typeface="Symbol" pitchFamily="2" charset="2"/>
                  <a:cs typeface="Garamond"/>
                </a:rPr>
                <a:t>q</a:t>
              </a:r>
              <a:r>
                <a:rPr lang="en-US" sz="3200" dirty="0">
                  <a:latin typeface="Garamond"/>
                  <a:cs typeface="Garamond"/>
                </a:rPr>
                <a:t>|</a:t>
              </a:r>
              <a:r>
                <a:rPr lang="en-US" sz="3200" i="1" dirty="0">
                  <a:latin typeface="Garamond"/>
                  <a:cs typeface="Garamond"/>
                </a:rPr>
                <a:t>x</a:t>
              </a:r>
              <a:r>
                <a:rPr lang="en-US" sz="3200" baseline="-25000" dirty="0">
                  <a:latin typeface="Garamond"/>
                  <a:cs typeface="Garamond"/>
                </a:rPr>
                <a:t>1</a:t>
              </a:r>
              <a:r>
                <a:rPr lang="en-US" sz="3200" dirty="0">
                  <a:latin typeface="Garamond"/>
                  <a:cs typeface="Garamond"/>
                </a:rPr>
                <a:t>…</a:t>
              </a:r>
              <a:r>
                <a:rPr lang="en-US" sz="3200" i="1" dirty="0" err="1">
                  <a:latin typeface="Garamond"/>
                  <a:cs typeface="Garamond"/>
                </a:rPr>
                <a:t>x</a:t>
              </a:r>
              <a:r>
                <a:rPr lang="en-US" sz="3200" i="1" baseline="-25000" dirty="0" err="1">
                  <a:latin typeface="Garamond"/>
                  <a:cs typeface="Garamond"/>
                </a:rPr>
                <a:t>n</a:t>
              </a:r>
              <a:r>
                <a:rPr lang="en-US" sz="3200" dirty="0">
                  <a:latin typeface="Garamond"/>
                  <a:cs typeface="Garamond"/>
                </a:rPr>
                <a:t>) ∝ </a:t>
              </a:r>
              <a:r>
                <a:rPr lang="en-US" sz="3200" i="1" dirty="0" err="1">
                  <a:solidFill>
                    <a:prstClr val="black"/>
                  </a:solidFill>
                  <a:latin typeface="Garamond"/>
                  <a:cs typeface="Garamond"/>
                </a:rPr>
                <a:t>f</a:t>
              </a:r>
              <a:r>
                <a:rPr lang="en-US" sz="3200" i="1" baseline="-25000" dirty="0" err="1">
                  <a:solidFill>
                    <a:prstClr val="black"/>
                  </a:solidFill>
                  <a:latin typeface="Garamond"/>
                  <a:cs typeface="Garamond"/>
                </a:rPr>
                <a:t>X</a:t>
              </a:r>
              <a:r>
                <a:rPr lang="en-US" sz="3200" i="1" baseline="-25000" dirty="0">
                  <a:solidFill>
                    <a:prstClr val="black"/>
                  </a:solidFill>
                  <a:latin typeface="Garamond"/>
                  <a:cs typeface="Garamond"/>
                </a:rPr>
                <a:t> </a:t>
              </a:r>
              <a:r>
                <a:rPr lang="en-US" sz="3200" baseline="-25000" dirty="0">
                  <a:solidFill>
                    <a:prstClr val="black"/>
                  </a:solidFill>
                  <a:latin typeface="Garamond"/>
                  <a:cs typeface="Garamond"/>
                </a:rPr>
                <a:t>|</a:t>
              </a:r>
              <a:r>
                <a:rPr lang="en-US" sz="3200" baseline="-25000" dirty="0">
                  <a:latin typeface="Symbol" pitchFamily="2" charset="2"/>
                  <a:cs typeface="Garamond"/>
                </a:rPr>
                <a:t>Q</a:t>
              </a:r>
              <a:r>
                <a:rPr lang="en-US" sz="3200" dirty="0">
                  <a:solidFill>
                    <a:prstClr val="black"/>
                  </a:solidFill>
                  <a:latin typeface="Garamond"/>
                  <a:cs typeface="Garamond"/>
                </a:rPr>
                <a:t>(</a:t>
              </a:r>
              <a:r>
                <a:rPr lang="en-US" sz="3200" i="1" dirty="0">
                  <a:solidFill>
                    <a:prstClr val="black"/>
                  </a:solidFill>
                  <a:latin typeface="Garamond"/>
                  <a:cs typeface="Garamond"/>
                </a:rPr>
                <a:t>x</a:t>
              </a:r>
              <a:r>
                <a:rPr lang="en-US" sz="3200" baseline="-25000" dirty="0">
                  <a:solidFill>
                    <a:prstClr val="black"/>
                  </a:solidFill>
                  <a:latin typeface="Garamond"/>
                  <a:cs typeface="Garamond"/>
                </a:rPr>
                <a:t>1</a:t>
              </a:r>
              <a:r>
                <a:rPr lang="en-US" sz="3200" i="1" dirty="0">
                  <a:solidFill>
                    <a:prstClr val="black"/>
                  </a:solidFill>
                  <a:latin typeface="Garamond"/>
                  <a:cs typeface="Garamond"/>
                </a:rPr>
                <a:t>|</a:t>
              </a:r>
              <a:r>
                <a:rPr lang="en-US" sz="3200" dirty="0">
                  <a:solidFill>
                    <a:prstClr val="black"/>
                  </a:solidFill>
                  <a:latin typeface="Symbol" pitchFamily="2" charset="2"/>
                  <a:cs typeface="Garamond"/>
                </a:rPr>
                <a:t>q</a:t>
              </a:r>
              <a:r>
                <a:rPr lang="en-US" sz="3200" dirty="0">
                  <a:solidFill>
                    <a:prstClr val="black"/>
                  </a:solidFill>
                  <a:latin typeface="Garamond"/>
                  <a:cs typeface="Garamond"/>
                </a:rPr>
                <a:t>)…</a:t>
              </a:r>
              <a:r>
                <a:rPr lang="en-US" sz="3200" i="1" dirty="0" err="1">
                  <a:solidFill>
                    <a:prstClr val="black"/>
                  </a:solidFill>
                  <a:latin typeface="Garamond"/>
                  <a:cs typeface="Garamond"/>
                </a:rPr>
                <a:t>f</a:t>
              </a:r>
              <a:r>
                <a:rPr lang="en-US" sz="3200" i="1" baseline="-25000" dirty="0" err="1">
                  <a:solidFill>
                    <a:prstClr val="black"/>
                  </a:solidFill>
                  <a:latin typeface="Garamond"/>
                  <a:cs typeface="Garamond"/>
                </a:rPr>
                <a:t>X</a:t>
              </a:r>
              <a:r>
                <a:rPr lang="en-US" sz="3200" i="1" baseline="-25000" dirty="0">
                  <a:solidFill>
                    <a:prstClr val="black"/>
                  </a:solidFill>
                  <a:latin typeface="Garamond"/>
                  <a:cs typeface="Garamond"/>
                </a:rPr>
                <a:t> </a:t>
              </a:r>
              <a:r>
                <a:rPr lang="en-US" sz="3200" baseline="-25000" dirty="0">
                  <a:solidFill>
                    <a:prstClr val="black"/>
                  </a:solidFill>
                  <a:latin typeface="Garamond"/>
                  <a:cs typeface="Garamond"/>
                </a:rPr>
                <a:t>|</a:t>
              </a:r>
              <a:r>
                <a:rPr lang="en-US" sz="3200" baseline="-25000" dirty="0">
                  <a:latin typeface="Symbol" pitchFamily="2" charset="2"/>
                  <a:cs typeface="Garamond"/>
                </a:rPr>
                <a:t>Q</a:t>
              </a:r>
              <a:r>
                <a:rPr lang="en-US" sz="3200" dirty="0">
                  <a:solidFill>
                    <a:prstClr val="black"/>
                  </a:solidFill>
                  <a:latin typeface="Garamond"/>
                  <a:cs typeface="Garamond"/>
                </a:rPr>
                <a:t>(</a:t>
              </a:r>
              <a:r>
                <a:rPr lang="en-US" sz="3200" i="1" dirty="0" err="1">
                  <a:solidFill>
                    <a:prstClr val="black"/>
                  </a:solidFill>
                  <a:latin typeface="Garamond"/>
                  <a:cs typeface="Garamond"/>
                </a:rPr>
                <a:t>x</a:t>
              </a:r>
              <a:r>
                <a:rPr lang="en-US" sz="3200" i="1" baseline="-25000" dirty="0" err="1">
                  <a:solidFill>
                    <a:prstClr val="black"/>
                  </a:solidFill>
                  <a:latin typeface="Garamond"/>
                  <a:cs typeface="Garamond"/>
                </a:rPr>
                <a:t>n</a:t>
              </a:r>
              <a:r>
                <a:rPr lang="en-US" sz="3200" i="1" dirty="0" err="1">
                  <a:solidFill>
                    <a:prstClr val="black"/>
                  </a:solidFill>
                  <a:latin typeface="Garamond"/>
                  <a:cs typeface="Garamond"/>
                </a:rPr>
                <a:t>|</a:t>
              </a:r>
              <a:r>
                <a:rPr lang="en-US" sz="3200" dirty="0" err="1">
                  <a:solidFill>
                    <a:prstClr val="black"/>
                  </a:solidFill>
                  <a:latin typeface="Symbol" pitchFamily="2" charset="2"/>
                  <a:cs typeface="Garamond"/>
                </a:rPr>
                <a:t>q</a:t>
              </a:r>
              <a:r>
                <a:rPr lang="en-US" sz="3200" dirty="0">
                  <a:solidFill>
                    <a:prstClr val="black"/>
                  </a:solidFill>
                  <a:latin typeface="Garamond"/>
                  <a:cs typeface="Garamond"/>
                </a:rPr>
                <a:t>) </a:t>
              </a:r>
              <a:r>
                <a:rPr lang="en-US" sz="3200" i="1" dirty="0" err="1">
                  <a:solidFill>
                    <a:prstClr val="black"/>
                  </a:solidFill>
                  <a:latin typeface="Garamond"/>
                  <a:cs typeface="Garamond"/>
                </a:rPr>
                <a:t>f</a:t>
              </a:r>
              <a:r>
                <a:rPr lang="en-US" sz="3200" baseline="-25000" dirty="0" err="1">
                  <a:latin typeface="Symbol" pitchFamily="2" charset="2"/>
                  <a:cs typeface="Garamond"/>
                </a:rPr>
                <a:t>Q</a:t>
              </a:r>
              <a:r>
                <a:rPr lang="en-US" sz="3200" dirty="0">
                  <a:solidFill>
                    <a:prstClr val="black"/>
                  </a:solidFill>
                  <a:latin typeface="Garamond"/>
                  <a:cs typeface="Garamond"/>
                </a:rPr>
                <a:t>(</a:t>
              </a:r>
              <a:r>
                <a:rPr lang="en-US" sz="3200" dirty="0">
                  <a:solidFill>
                    <a:prstClr val="black"/>
                  </a:solidFill>
                  <a:latin typeface="Symbol" pitchFamily="2" charset="2"/>
                  <a:cs typeface="Garamond"/>
                </a:rPr>
                <a:t>q</a:t>
              </a:r>
              <a:r>
                <a:rPr lang="en-US" sz="3200" dirty="0">
                  <a:solidFill>
                    <a:prstClr val="black"/>
                  </a:solidFill>
                  <a:latin typeface="Garamond"/>
                  <a:cs typeface="Garamond"/>
                </a:rPr>
                <a:t>)</a:t>
              </a:r>
              <a:endParaRPr lang="en-US" sz="3200" i="1" dirty="0">
                <a:solidFill>
                  <a:prstClr val="black"/>
                </a:solidFill>
                <a:latin typeface="Garamond"/>
                <a:cs typeface="Garamond"/>
              </a:endParaRPr>
            </a:p>
          </p:txBody>
        </p:sp>
        <p:sp>
          <p:nvSpPr>
            <p:cNvPr id="13" name="Rectangle 12">
              <a:extLst>
                <a:ext uri="{FF2B5EF4-FFF2-40B4-BE49-F238E27FC236}">
                  <a16:creationId xmlns:a16="http://schemas.microsoft.com/office/drawing/2014/main" id="{BDF523D1-8AA2-8941-BD93-9A3B7C495CA2}"/>
                </a:ext>
              </a:extLst>
            </p:cNvPr>
            <p:cNvSpPr/>
            <p:nvPr/>
          </p:nvSpPr>
          <p:spPr>
            <a:xfrm>
              <a:off x="1175063" y="4869874"/>
              <a:ext cx="256802" cy="369332"/>
            </a:xfrm>
            <a:prstGeom prst="rect">
              <a:avLst/>
            </a:prstGeom>
          </p:spPr>
          <p:txBody>
            <a:bodyPr wrap="none">
              <a:spAutoFit/>
            </a:bodyPr>
            <a:lstStyle/>
            <a:p>
              <a:r>
                <a:rPr lang="en-US" baseline="-25000" dirty="0">
                  <a:solidFill>
                    <a:prstClr val="black"/>
                  </a:solidFill>
                  <a:latin typeface="Garamond"/>
                  <a:cs typeface="Garamond"/>
                </a:rPr>
                <a:t>1</a:t>
              </a:r>
              <a:endParaRPr lang="en-US" dirty="0"/>
            </a:p>
          </p:txBody>
        </p:sp>
        <p:sp>
          <p:nvSpPr>
            <p:cNvPr id="14" name="Rectangle 13">
              <a:extLst>
                <a:ext uri="{FF2B5EF4-FFF2-40B4-BE49-F238E27FC236}">
                  <a16:creationId xmlns:a16="http://schemas.microsoft.com/office/drawing/2014/main" id="{94038512-05C0-7442-A784-0D7EC4C8D7DD}"/>
                </a:ext>
              </a:extLst>
            </p:cNvPr>
            <p:cNvSpPr/>
            <p:nvPr/>
          </p:nvSpPr>
          <p:spPr>
            <a:xfrm>
              <a:off x="1705832" y="4875130"/>
              <a:ext cx="250390" cy="369332"/>
            </a:xfrm>
            <a:prstGeom prst="rect">
              <a:avLst/>
            </a:prstGeom>
          </p:spPr>
          <p:txBody>
            <a:bodyPr wrap="none">
              <a:spAutoFit/>
            </a:bodyPr>
            <a:lstStyle/>
            <a:p>
              <a:r>
                <a:rPr lang="en-US" i="1" baseline="-25000" dirty="0">
                  <a:solidFill>
                    <a:prstClr val="black"/>
                  </a:solidFill>
                  <a:latin typeface="Garamond"/>
                  <a:cs typeface="Garamond"/>
                </a:rPr>
                <a:t>n</a:t>
              </a:r>
              <a:endParaRPr lang="en-US" i="1" dirty="0"/>
            </a:p>
          </p:txBody>
        </p:sp>
        <p:sp>
          <p:nvSpPr>
            <p:cNvPr id="15" name="Rectangle 14">
              <a:extLst>
                <a:ext uri="{FF2B5EF4-FFF2-40B4-BE49-F238E27FC236}">
                  <a16:creationId xmlns:a16="http://schemas.microsoft.com/office/drawing/2014/main" id="{E6696C7E-E84A-664A-873C-485A89F1881A}"/>
                </a:ext>
              </a:extLst>
            </p:cNvPr>
            <p:cNvSpPr/>
            <p:nvPr/>
          </p:nvSpPr>
          <p:spPr>
            <a:xfrm>
              <a:off x="4207468" y="4859033"/>
              <a:ext cx="256802" cy="369332"/>
            </a:xfrm>
            <a:prstGeom prst="rect">
              <a:avLst/>
            </a:prstGeom>
          </p:spPr>
          <p:txBody>
            <a:bodyPr wrap="none">
              <a:spAutoFit/>
            </a:bodyPr>
            <a:lstStyle/>
            <a:p>
              <a:r>
                <a:rPr lang="en-US" baseline="-25000" dirty="0">
                  <a:solidFill>
                    <a:prstClr val="black"/>
                  </a:solidFill>
                  <a:latin typeface="Garamond"/>
                  <a:cs typeface="Garamond"/>
                </a:rPr>
                <a:t>1</a:t>
              </a:r>
              <a:endParaRPr lang="en-US" dirty="0"/>
            </a:p>
          </p:txBody>
        </p:sp>
        <p:sp>
          <p:nvSpPr>
            <p:cNvPr id="16" name="Rectangle 15">
              <a:extLst>
                <a:ext uri="{FF2B5EF4-FFF2-40B4-BE49-F238E27FC236}">
                  <a16:creationId xmlns:a16="http://schemas.microsoft.com/office/drawing/2014/main" id="{B92CEFBC-7027-F040-AABC-05005BEE4191}"/>
                </a:ext>
              </a:extLst>
            </p:cNvPr>
            <p:cNvSpPr/>
            <p:nvPr/>
          </p:nvSpPr>
          <p:spPr>
            <a:xfrm>
              <a:off x="6292876" y="4843397"/>
              <a:ext cx="250390" cy="369332"/>
            </a:xfrm>
            <a:prstGeom prst="rect">
              <a:avLst/>
            </a:prstGeom>
          </p:spPr>
          <p:txBody>
            <a:bodyPr wrap="none">
              <a:spAutoFit/>
            </a:bodyPr>
            <a:lstStyle/>
            <a:p>
              <a:r>
                <a:rPr lang="en-US" i="1" baseline="-25000" dirty="0">
                  <a:solidFill>
                    <a:prstClr val="black"/>
                  </a:solidFill>
                  <a:latin typeface="Garamond"/>
                  <a:cs typeface="Garamond"/>
                </a:rPr>
                <a:t>n</a:t>
              </a:r>
              <a:endParaRPr lang="en-US" i="1" dirty="0"/>
            </a:p>
          </p:txBody>
        </p:sp>
      </p:grpSp>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9375855D-9F43-DD43-9F6E-2284B62DD03B}"/>
                  </a:ext>
                </a:extLst>
              </p14:cNvPr>
              <p14:cNvContentPartPr/>
              <p14:nvPr/>
            </p14:nvContentPartPr>
            <p14:xfrm>
              <a:off x="5900040" y="5299560"/>
              <a:ext cx="1505160" cy="325440"/>
            </p14:xfrm>
          </p:contentPart>
        </mc:Choice>
        <mc:Fallback xmlns="">
          <p:pic>
            <p:nvPicPr>
              <p:cNvPr id="8" name="Ink 7">
                <a:extLst>
                  <a:ext uri="{FF2B5EF4-FFF2-40B4-BE49-F238E27FC236}">
                    <a16:creationId xmlns:a16="http://schemas.microsoft.com/office/drawing/2014/main" id="{9375855D-9F43-DD43-9F6E-2284B62DD03B}"/>
                  </a:ext>
                </a:extLst>
              </p:cNvPr>
              <p:cNvPicPr/>
              <p:nvPr/>
            </p:nvPicPr>
            <p:blipFill>
              <a:blip r:embed="rId3"/>
              <a:stretch>
                <a:fillRect/>
              </a:stretch>
            </p:blipFill>
            <p:spPr>
              <a:xfrm>
                <a:off x="5883840" y="5283360"/>
                <a:ext cx="153756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9B7F235E-D68F-4C4F-911E-025D11C55FD1}"/>
                  </a:ext>
                </a:extLst>
              </p14:cNvPr>
              <p14:cNvContentPartPr/>
              <p14:nvPr/>
            </p14:nvContentPartPr>
            <p14:xfrm>
              <a:off x="1948680" y="2635560"/>
              <a:ext cx="5353560" cy="1167840"/>
            </p14:xfrm>
          </p:contentPart>
        </mc:Choice>
        <mc:Fallback xmlns="">
          <p:pic>
            <p:nvPicPr>
              <p:cNvPr id="9" name="Ink 8">
                <a:extLst>
                  <a:ext uri="{FF2B5EF4-FFF2-40B4-BE49-F238E27FC236}">
                    <a16:creationId xmlns:a16="http://schemas.microsoft.com/office/drawing/2014/main" id="{9B7F235E-D68F-4C4F-911E-025D11C55FD1}"/>
                  </a:ext>
                </a:extLst>
              </p:cNvPr>
              <p:cNvPicPr/>
              <p:nvPr/>
            </p:nvPicPr>
            <p:blipFill>
              <a:blip r:embed="rId5"/>
              <a:stretch>
                <a:fillRect/>
              </a:stretch>
            </p:blipFill>
            <p:spPr>
              <a:xfrm>
                <a:off x="1932480" y="2619360"/>
                <a:ext cx="5385960" cy="1200240"/>
              </a:xfrm>
              <a:prstGeom prst="rect">
                <a:avLst/>
              </a:prstGeom>
            </p:spPr>
          </p:pic>
        </mc:Fallback>
      </mc:AlternateContent>
    </p:spTree>
    <p:extLst>
      <p:ext uri="{BB962C8B-B14F-4D97-AF65-F5344CB8AC3E}">
        <p14:creationId xmlns:p14="http://schemas.microsoft.com/office/powerpoint/2010/main" val="300901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D68011-47DC-5444-8EA7-57CB082B9CD5}"/>
              </a:ext>
            </a:extLst>
          </p:cNvPr>
          <p:cNvSpPr txBox="1"/>
          <p:nvPr/>
        </p:nvSpPr>
        <p:spPr>
          <a:xfrm>
            <a:off x="435836" y="444381"/>
            <a:ext cx="7054432" cy="523220"/>
          </a:xfrm>
          <a:prstGeom prst="rect">
            <a:avLst/>
          </a:prstGeom>
          <a:noFill/>
        </p:spPr>
        <p:txBody>
          <a:bodyPr wrap="none" rtlCol="0">
            <a:spAutoFit/>
          </a:bodyPr>
          <a:lstStyle/>
          <a:p>
            <a:r>
              <a:rPr lang="en-US" sz="2800" dirty="0">
                <a:latin typeface="Franklin Gothic Medium"/>
                <a:cs typeface="Franklin Gothic Medium"/>
              </a:rPr>
              <a:t>Romeo is waiting for Juliet on their first date.</a:t>
            </a:r>
          </a:p>
        </p:txBody>
      </p:sp>
      <p:sp>
        <p:nvSpPr>
          <p:cNvPr id="6" name="Rectangle 5">
            <a:extLst>
              <a:ext uri="{FF2B5EF4-FFF2-40B4-BE49-F238E27FC236}">
                <a16:creationId xmlns:a16="http://schemas.microsoft.com/office/drawing/2014/main" id="{452FB5CA-EB03-DE41-BD55-753003EAD2F9}"/>
              </a:ext>
            </a:extLst>
          </p:cNvPr>
          <p:cNvSpPr/>
          <p:nvPr/>
        </p:nvSpPr>
        <p:spPr>
          <a:xfrm>
            <a:off x="2074627" y="1263353"/>
            <a:ext cx="954107" cy="1015663"/>
          </a:xfrm>
          <a:prstGeom prst="rect">
            <a:avLst/>
          </a:prstGeom>
        </p:spPr>
        <p:txBody>
          <a:bodyPr wrap="none">
            <a:spAutoFit/>
          </a:bodyPr>
          <a:lstStyle/>
          <a:p>
            <a:r>
              <a:rPr lang="en-US" sz="6000" dirty="0"/>
              <a:t>👱‍♀️</a:t>
            </a:r>
          </a:p>
        </p:txBody>
      </p:sp>
      <p:sp>
        <p:nvSpPr>
          <p:cNvPr id="7" name="Rectangle 6">
            <a:extLst>
              <a:ext uri="{FF2B5EF4-FFF2-40B4-BE49-F238E27FC236}">
                <a16:creationId xmlns:a16="http://schemas.microsoft.com/office/drawing/2014/main" id="{C628328F-87BF-6949-BCE1-DCA5E259E639}"/>
              </a:ext>
            </a:extLst>
          </p:cNvPr>
          <p:cNvSpPr/>
          <p:nvPr/>
        </p:nvSpPr>
        <p:spPr>
          <a:xfrm>
            <a:off x="4226741" y="1263351"/>
            <a:ext cx="954107" cy="1015663"/>
          </a:xfrm>
          <a:prstGeom prst="rect">
            <a:avLst/>
          </a:prstGeom>
        </p:spPr>
        <p:txBody>
          <a:bodyPr wrap="none">
            <a:spAutoFit/>
          </a:bodyPr>
          <a:lstStyle/>
          <a:p>
            <a:r>
              <a:rPr lang="en-US" sz="6000" dirty="0"/>
              <a:t>👩🏾</a:t>
            </a:r>
          </a:p>
        </p:txBody>
      </p:sp>
      <p:sp>
        <p:nvSpPr>
          <p:cNvPr id="8" name="Rectangle 7">
            <a:extLst>
              <a:ext uri="{FF2B5EF4-FFF2-40B4-BE49-F238E27FC236}">
                <a16:creationId xmlns:a16="http://schemas.microsoft.com/office/drawing/2014/main" id="{6AFA5D8B-8758-2F4D-A696-07057E7DA0E5}"/>
              </a:ext>
            </a:extLst>
          </p:cNvPr>
          <p:cNvSpPr/>
          <p:nvPr/>
        </p:nvSpPr>
        <p:spPr>
          <a:xfrm>
            <a:off x="6375238" y="1263351"/>
            <a:ext cx="954107" cy="1015663"/>
          </a:xfrm>
          <a:prstGeom prst="rect">
            <a:avLst/>
          </a:prstGeom>
        </p:spPr>
        <p:txBody>
          <a:bodyPr wrap="none">
            <a:spAutoFit/>
          </a:bodyPr>
          <a:lstStyle/>
          <a:p>
            <a:r>
              <a:rPr lang="en-US" sz="6000" dirty="0"/>
              <a:t>👧🏻</a:t>
            </a:r>
          </a:p>
        </p:txBody>
      </p:sp>
      <p:sp>
        <p:nvSpPr>
          <p:cNvPr id="11" name="TextBox 10">
            <a:extLst>
              <a:ext uri="{FF2B5EF4-FFF2-40B4-BE49-F238E27FC236}">
                <a16:creationId xmlns:a16="http://schemas.microsoft.com/office/drawing/2014/main" id="{789C308E-C81F-784D-960E-5086C7C8617C}"/>
              </a:ext>
            </a:extLst>
          </p:cNvPr>
          <p:cNvSpPr txBox="1"/>
          <p:nvPr/>
        </p:nvSpPr>
        <p:spPr>
          <a:xfrm>
            <a:off x="1655654" y="2165983"/>
            <a:ext cx="1906291" cy="461665"/>
          </a:xfrm>
          <a:prstGeom prst="rect">
            <a:avLst/>
          </a:prstGeom>
          <a:noFill/>
        </p:spPr>
        <p:txBody>
          <a:bodyPr wrap="none" rtlCol="0">
            <a:spAutoFit/>
          </a:bodyPr>
          <a:lstStyle/>
          <a:p>
            <a:r>
              <a:rPr lang="en-US" sz="2400" dirty="0">
                <a:latin typeface="Garamond" panose="02020404030301010803" pitchFamily="18" charset="0"/>
                <a:cs typeface="Franklin Gothic Medium"/>
              </a:rPr>
              <a:t>Uniform(0, .3)</a:t>
            </a:r>
          </a:p>
        </p:txBody>
      </p:sp>
      <p:sp>
        <p:nvSpPr>
          <p:cNvPr id="12" name="TextBox 11">
            <a:extLst>
              <a:ext uri="{FF2B5EF4-FFF2-40B4-BE49-F238E27FC236}">
                <a16:creationId xmlns:a16="http://schemas.microsoft.com/office/drawing/2014/main" id="{EABEAC7E-B13B-E346-B9AC-B2C70F378449}"/>
              </a:ext>
            </a:extLst>
          </p:cNvPr>
          <p:cNvSpPr txBox="1"/>
          <p:nvPr/>
        </p:nvSpPr>
        <p:spPr>
          <a:xfrm>
            <a:off x="3807770" y="2165984"/>
            <a:ext cx="1906291" cy="461665"/>
          </a:xfrm>
          <a:prstGeom prst="rect">
            <a:avLst/>
          </a:prstGeom>
          <a:noFill/>
        </p:spPr>
        <p:txBody>
          <a:bodyPr wrap="none" rtlCol="0">
            <a:spAutoFit/>
          </a:bodyPr>
          <a:lstStyle/>
          <a:p>
            <a:r>
              <a:rPr lang="en-US" sz="2400" dirty="0">
                <a:latin typeface="Garamond" panose="02020404030301010803" pitchFamily="18" charset="0"/>
                <a:cs typeface="Franklin Gothic Medium"/>
              </a:rPr>
              <a:t>Uniform(0, .8)</a:t>
            </a:r>
          </a:p>
        </p:txBody>
      </p:sp>
      <p:sp>
        <p:nvSpPr>
          <p:cNvPr id="13" name="TextBox 12">
            <a:extLst>
              <a:ext uri="{FF2B5EF4-FFF2-40B4-BE49-F238E27FC236}">
                <a16:creationId xmlns:a16="http://schemas.microsoft.com/office/drawing/2014/main" id="{6693D7B0-65D9-B842-B8FE-3CF330A4921C}"/>
              </a:ext>
            </a:extLst>
          </p:cNvPr>
          <p:cNvSpPr txBox="1"/>
          <p:nvPr/>
        </p:nvSpPr>
        <p:spPr>
          <a:xfrm>
            <a:off x="5959886" y="2165983"/>
            <a:ext cx="1906291" cy="461665"/>
          </a:xfrm>
          <a:prstGeom prst="rect">
            <a:avLst/>
          </a:prstGeom>
          <a:noFill/>
        </p:spPr>
        <p:txBody>
          <a:bodyPr wrap="none" rtlCol="0">
            <a:spAutoFit/>
          </a:bodyPr>
          <a:lstStyle/>
          <a:p>
            <a:r>
              <a:rPr lang="en-US" sz="2400" dirty="0">
                <a:latin typeface="Garamond" panose="02020404030301010803" pitchFamily="18" charset="0"/>
                <a:cs typeface="Franklin Gothic Medium"/>
              </a:rPr>
              <a:t>Uniform(0, .6)</a:t>
            </a:r>
          </a:p>
        </p:txBody>
      </p:sp>
      <p:sp>
        <p:nvSpPr>
          <p:cNvPr id="14" name="TextBox 13">
            <a:extLst>
              <a:ext uri="{FF2B5EF4-FFF2-40B4-BE49-F238E27FC236}">
                <a16:creationId xmlns:a16="http://schemas.microsoft.com/office/drawing/2014/main" id="{5A744015-C0F5-4E48-A8E3-E23A5443CEA1}"/>
              </a:ext>
            </a:extLst>
          </p:cNvPr>
          <p:cNvSpPr txBox="1"/>
          <p:nvPr/>
        </p:nvSpPr>
        <p:spPr>
          <a:xfrm>
            <a:off x="741046" y="2165983"/>
            <a:ext cx="694421" cy="461665"/>
          </a:xfrm>
          <a:prstGeom prst="rect">
            <a:avLst/>
          </a:prstGeom>
          <a:noFill/>
        </p:spPr>
        <p:txBody>
          <a:bodyPr wrap="none" rtlCol="0">
            <a:spAutoFit/>
          </a:bodyPr>
          <a:lstStyle/>
          <a:p>
            <a:r>
              <a:rPr lang="en-US" sz="2400" i="1" dirty="0">
                <a:latin typeface="Garamond" panose="02020404030301010803" pitchFamily="18" charset="0"/>
                <a:cs typeface="Franklin Gothic Medium"/>
              </a:rPr>
              <a:t>X</a:t>
            </a:r>
            <a:r>
              <a:rPr lang="en-US" sz="2400" dirty="0">
                <a:latin typeface="Garamond" panose="02020404030301010803" pitchFamily="18" charset="0"/>
                <a:cs typeface="Franklin Gothic Medium"/>
              </a:rPr>
              <a:t> =</a:t>
            </a:r>
          </a:p>
        </p:txBody>
      </p:sp>
      <p:pic>
        <p:nvPicPr>
          <p:cNvPr id="17" name="Picture 16">
            <a:extLst>
              <a:ext uri="{FF2B5EF4-FFF2-40B4-BE49-F238E27FC236}">
                <a16:creationId xmlns:a16="http://schemas.microsoft.com/office/drawing/2014/main" id="{47F7CEDC-A38E-1C40-AFE4-FA9D9A9132F1}"/>
              </a:ext>
            </a:extLst>
          </p:cNvPr>
          <p:cNvPicPr>
            <a:picLocks noChangeAspect="1"/>
          </p:cNvPicPr>
          <p:nvPr/>
        </p:nvPicPr>
        <p:blipFill rotWithShape="1">
          <a:blip r:embed="rId2"/>
          <a:srcRect l="40597" r="6552"/>
          <a:stretch/>
        </p:blipFill>
        <p:spPr>
          <a:xfrm>
            <a:off x="772089" y="3187263"/>
            <a:ext cx="2789856" cy="2969296"/>
          </a:xfrm>
          <a:prstGeom prst="rect">
            <a:avLst/>
          </a:prstGeom>
        </p:spPr>
      </p:pic>
      <p:sp>
        <p:nvSpPr>
          <p:cNvPr id="18" name="Rounded Rectangular Callout 17">
            <a:extLst>
              <a:ext uri="{FF2B5EF4-FFF2-40B4-BE49-F238E27FC236}">
                <a16:creationId xmlns:a16="http://schemas.microsoft.com/office/drawing/2014/main" id="{0FC7F150-456C-CF4D-B535-2175B2F40E78}"/>
              </a:ext>
            </a:extLst>
          </p:cNvPr>
          <p:cNvSpPr/>
          <p:nvPr/>
        </p:nvSpPr>
        <p:spPr>
          <a:xfrm>
            <a:off x="4076345" y="3230982"/>
            <a:ext cx="4537816" cy="846352"/>
          </a:xfrm>
          <a:prstGeom prst="wedgeRoundRectCallout">
            <a:avLst>
              <a:gd name="adj1" fmla="val -80992"/>
              <a:gd name="adj2" fmla="val 45728"/>
              <a:gd name="adj3" fmla="val 16667"/>
            </a:avLst>
          </a:prstGeom>
          <a:solidFill>
            <a:schemeClr val="accent1"/>
          </a:solidFill>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800" dirty="0">
                <a:latin typeface="Franklin Gothic Medium" panose="020B0603020102020204" pitchFamily="34" charset="0"/>
              </a:rPr>
              <a:t>girls are </a:t>
            </a:r>
            <a:r>
              <a:rPr lang="en-US" sz="2800" dirty="0">
                <a:latin typeface="Garamond" panose="02020404030301010803" pitchFamily="18" charset="0"/>
              </a:rPr>
              <a:t>Uniform(0, </a:t>
            </a:r>
            <a:r>
              <a:rPr lang="en-US" sz="2800" dirty="0">
                <a:latin typeface="Symbol" pitchFamily="2" charset="2"/>
              </a:rPr>
              <a:t>Q</a:t>
            </a:r>
            <a:r>
              <a:rPr lang="en-US" sz="2800" dirty="0">
                <a:latin typeface="Garamond" panose="02020404030301010803" pitchFamily="18" charset="0"/>
              </a:rPr>
              <a:t>)</a:t>
            </a:r>
            <a:r>
              <a:rPr lang="en-US" sz="2800" dirty="0">
                <a:latin typeface="Franklin Gothic Medium" panose="020B0603020102020204" pitchFamily="34" charset="0"/>
              </a:rPr>
              <a:t> late</a:t>
            </a:r>
            <a:r>
              <a:rPr lang="en-US" sz="2800" dirty="0"/>
              <a:t> </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973A6D77-FAF4-5E44-9D19-0DFB58253A6B}"/>
                  </a:ext>
                </a:extLst>
              </p14:cNvPr>
              <p14:cNvContentPartPr/>
              <p14:nvPr/>
            </p14:nvContentPartPr>
            <p14:xfrm>
              <a:off x="2841120" y="1184040"/>
              <a:ext cx="5994720" cy="1353240"/>
            </p14:xfrm>
          </p:contentPart>
        </mc:Choice>
        <mc:Fallback xmlns="">
          <p:pic>
            <p:nvPicPr>
              <p:cNvPr id="2" name="Ink 1">
                <a:extLst>
                  <a:ext uri="{FF2B5EF4-FFF2-40B4-BE49-F238E27FC236}">
                    <a16:creationId xmlns:a16="http://schemas.microsoft.com/office/drawing/2014/main" id="{973A6D77-FAF4-5E44-9D19-0DFB58253A6B}"/>
                  </a:ext>
                </a:extLst>
              </p:cNvPr>
              <p:cNvPicPr/>
              <p:nvPr/>
            </p:nvPicPr>
            <p:blipFill>
              <a:blip r:embed="rId4"/>
              <a:stretch>
                <a:fillRect/>
              </a:stretch>
            </p:blipFill>
            <p:spPr>
              <a:xfrm>
                <a:off x="2824920" y="1167840"/>
                <a:ext cx="6027120" cy="1385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D27E10D7-48AF-ED4C-B0BD-BB7A1ADD052A}"/>
                  </a:ext>
                </a:extLst>
              </p14:cNvPr>
              <p14:cNvContentPartPr/>
              <p14:nvPr/>
            </p14:nvContentPartPr>
            <p14:xfrm>
              <a:off x="4235400" y="4428720"/>
              <a:ext cx="4113720" cy="813960"/>
            </p14:xfrm>
          </p:contentPart>
        </mc:Choice>
        <mc:Fallback xmlns="">
          <p:pic>
            <p:nvPicPr>
              <p:cNvPr id="4" name="Ink 3">
                <a:extLst>
                  <a:ext uri="{FF2B5EF4-FFF2-40B4-BE49-F238E27FC236}">
                    <a16:creationId xmlns:a16="http://schemas.microsoft.com/office/drawing/2014/main" id="{D27E10D7-48AF-ED4C-B0BD-BB7A1ADD052A}"/>
                  </a:ext>
                </a:extLst>
              </p:cNvPr>
              <p:cNvPicPr/>
              <p:nvPr/>
            </p:nvPicPr>
            <p:blipFill>
              <a:blip r:embed="rId6"/>
              <a:stretch>
                <a:fillRect/>
              </a:stretch>
            </p:blipFill>
            <p:spPr>
              <a:xfrm>
                <a:off x="4219200" y="4412520"/>
                <a:ext cx="4146120" cy="846360"/>
              </a:xfrm>
              <a:prstGeom prst="rect">
                <a:avLst/>
              </a:prstGeom>
            </p:spPr>
          </p:pic>
        </mc:Fallback>
      </mc:AlternateContent>
    </p:spTree>
    <p:extLst>
      <p:ext uri="{BB962C8B-B14F-4D97-AF65-F5344CB8AC3E}">
        <p14:creationId xmlns:p14="http://schemas.microsoft.com/office/powerpoint/2010/main" val="129066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dissolv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dissolv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2" grpId="0"/>
      <p:bldP spid="13" grpId="0"/>
      <p:bldP spid="14"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26358E-C4A2-0B40-B283-C3598F115633}"/>
              </a:ext>
            </a:extLst>
          </p:cNvPr>
          <p:cNvSpPr txBox="1"/>
          <p:nvPr/>
        </p:nvSpPr>
        <p:spPr>
          <a:xfrm>
            <a:off x="435836" y="298077"/>
            <a:ext cx="2605200" cy="523220"/>
          </a:xfrm>
          <a:prstGeom prst="rect">
            <a:avLst/>
          </a:prstGeom>
          <a:noFill/>
        </p:spPr>
        <p:txBody>
          <a:bodyPr wrap="none" rtlCol="0">
            <a:spAutoFit/>
          </a:bodyPr>
          <a:lstStyle/>
          <a:p>
            <a:r>
              <a:rPr lang="en-US" sz="2800" dirty="0">
                <a:latin typeface="Franklin Gothic Medium"/>
                <a:cs typeface="Franklin Gothic Medium"/>
              </a:rPr>
              <a:t>Romeo’s model</a:t>
            </a:r>
          </a:p>
        </p:txBody>
      </p:sp>
      <p:sp>
        <p:nvSpPr>
          <p:cNvPr id="3" name="TextBox 2">
            <a:extLst>
              <a:ext uri="{FF2B5EF4-FFF2-40B4-BE49-F238E27FC236}">
                <a16:creationId xmlns:a16="http://schemas.microsoft.com/office/drawing/2014/main" id="{500137BF-9DC5-014E-A869-B49DAAD2E9C5}"/>
              </a:ext>
            </a:extLst>
          </p:cNvPr>
          <p:cNvSpPr txBox="1"/>
          <p:nvPr/>
        </p:nvSpPr>
        <p:spPr>
          <a:xfrm>
            <a:off x="3504857" y="359632"/>
            <a:ext cx="2509020" cy="461665"/>
          </a:xfrm>
          <a:prstGeom prst="rect">
            <a:avLst/>
          </a:prstGeom>
          <a:noFill/>
        </p:spPr>
        <p:txBody>
          <a:bodyPr wrap="none" rtlCol="0">
            <a:spAutoFit/>
          </a:bodyPr>
          <a:lstStyle/>
          <a:p>
            <a:r>
              <a:rPr lang="en-US" sz="2400" i="1" dirty="0">
                <a:latin typeface="Garamond" panose="02020404030301010803" pitchFamily="18" charset="0"/>
                <a:cs typeface="Franklin Gothic Medium"/>
              </a:rPr>
              <a:t>X </a:t>
            </a:r>
            <a:r>
              <a:rPr lang="en-US" sz="2400" dirty="0">
                <a:latin typeface="Garamond" panose="02020404030301010803" pitchFamily="18" charset="0"/>
                <a:cs typeface="Franklin Gothic Medium"/>
              </a:rPr>
              <a:t>= Uniform(0, </a:t>
            </a:r>
            <a:r>
              <a:rPr lang="en-US" sz="2400" dirty="0">
                <a:latin typeface="Symbol" pitchFamily="2" charset="2"/>
              </a:rPr>
              <a:t>Q</a:t>
            </a:r>
            <a:r>
              <a:rPr lang="en-US" sz="2400" dirty="0">
                <a:latin typeface="Garamond" panose="02020404030301010803" pitchFamily="18" charset="0"/>
                <a:cs typeface="Franklin Gothic Medium"/>
              </a:rPr>
              <a:t>)</a:t>
            </a:r>
          </a:p>
        </p:txBody>
      </p:sp>
      <p:sp>
        <p:nvSpPr>
          <p:cNvPr id="4" name="TextBox 3">
            <a:extLst>
              <a:ext uri="{FF2B5EF4-FFF2-40B4-BE49-F238E27FC236}">
                <a16:creationId xmlns:a16="http://schemas.microsoft.com/office/drawing/2014/main" id="{249AEAEF-115A-5648-9044-368CBB8891E1}"/>
              </a:ext>
            </a:extLst>
          </p:cNvPr>
          <p:cNvSpPr txBox="1"/>
          <p:nvPr/>
        </p:nvSpPr>
        <p:spPr>
          <a:xfrm>
            <a:off x="3504857" y="821297"/>
            <a:ext cx="2425664" cy="461665"/>
          </a:xfrm>
          <a:prstGeom prst="rect">
            <a:avLst/>
          </a:prstGeom>
          <a:noFill/>
        </p:spPr>
        <p:txBody>
          <a:bodyPr wrap="none" rtlCol="0">
            <a:spAutoFit/>
          </a:bodyPr>
          <a:lstStyle/>
          <a:p>
            <a:r>
              <a:rPr lang="en-US" sz="2400" dirty="0">
                <a:latin typeface="Symbol" pitchFamily="2" charset="2"/>
              </a:rPr>
              <a:t>Q</a:t>
            </a:r>
            <a:r>
              <a:rPr lang="en-US" sz="2400" i="1" dirty="0">
                <a:latin typeface="Garamond" panose="02020404030301010803" pitchFamily="18" charset="0"/>
                <a:cs typeface="Franklin Gothic Medium"/>
              </a:rPr>
              <a:t> </a:t>
            </a:r>
            <a:r>
              <a:rPr lang="en-US" sz="2400" dirty="0">
                <a:latin typeface="Garamond" panose="02020404030301010803" pitchFamily="18" charset="0"/>
                <a:cs typeface="Franklin Gothic Medium"/>
              </a:rPr>
              <a:t>= Uniform(0, 1)</a:t>
            </a:r>
          </a:p>
        </p:txBody>
      </p:sp>
      <p:sp>
        <p:nvSpPr>
          <p:cNvPr id="5" name="TextBox 4">
            <a:extLst>
              <a:ext uri="{FF2B5EF4-FFF2-40B4-BE49-F238E27FC236}">
                <a16:creationId xmlns:a16="http://schemas.microsoft.com/office/drawing/2014/main" id="{606961E9-2E4B-9946-8DAB-E81DA2BF64E9}"/>
              </a:ext>
            </a:extLst>
          </p:cNvPr>
          <p:cNvSpPr txBox="1"/>
          <p:nvPr/>
        </p:nvSpPr>
        <p:spPr>
          <a:xfrm>
            <a:off x="435836" y="1764269"/>
            <a:ext cx="6724918" cy="523220"/>
          </a:xfrm>
          <a:prstGeom prst="rect">
            <a:avLst/>
          </a:prstGeom>
          <a:noFill/>
        </p:spPr>
        <p:txBody>
          <a:bodyPr wrap="none" rtlCol="0">
            <a:spAutoFit/>
          </a:bodyPr>
          <a:lstStyle/>
          <a:p>
            <a:r>
              <a:rPr lang="en-US" sz="2800" dirty="0">
                <a:latin typeface="Franklin Gothic Medium"/>
                <a:cs typeface="Franklin Gothic Medium"/>
              </a:rPr>
              <a:t>On her first date, Juliet arrives ½ hour late.</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39EE75F6-E432-C347-87A2-503D5CAE6C61}"/>
                  </a:ext>
                </a:extLst>
              </p14:cNvPr>
              <p14:cNvContentPartPr/>
              <p14:nvPr/>
            </p14:nvContentPartPr>
            <p14:xfrm>
              <a:off x="756360" y="2430000"/>
              <a:ext cx="5627520" cy="1753920"/>
            </p14:xfrm>
          </p:contentPart>
        </mc:Choice>
        <mc:Fallback xmlns="">
          <p:pic>
            <p:nvPicPr>
              <p:cNvPr id="6" name="Ink 5">
                <a:extLst>
                  <a:ext uri="{FF2B5EF4-FFF2-40B4-BE49-F238E27FC236}">
                    <a16:creationId xmlns:a16="http://schemas.microsoft.com/office/drawing/2014/main" id="{39EE75F6-E432-C347-87A2-503D5CAE6C61}"/>
                  </a:ext>
                </a:extLst>
              </p:cNvPr>
              <p:cNvPicPr/>
              <p:nvPr/>
            </p:nvPicPr>
            <p:blipFill>
              <a:blip r:embed="rId3"/>
              <a:stretch>
                <a:fillRect/>
              </a:stretch>
            </p:blipFill>
            <p:spPr>
              <a:xfrm>
                <a:off x="740160" y="2413800"/>
                <a:ext cx="5659920" cy="1786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960FEED6-CBCB-684A-BF55-97622CA01F0B}"/>
                  </a:ext>
                </a:extLst>
              </p14:cNvPr>
              <p14:cNvContentPartPr/>
              <p14:nvPr/>
            </p14:nvContentPartPr>
            <p14:xfrm>
              <a:off x="6307200" y="2462760"/>
              <a:ext cx="2557440" cy="995400"/>
            </p14:xfrm>
          </p:contentPart>
        </mc:Choice>
        <mc:Fallback xmlns="">
          <p:pic>
            <p:nvPicPr>
              <p:cNvPr id="7" name="Ink 6">
                <a:extLst>
                  <a:ext uri="{FF2B5EF4-FFF2-40B4-BE49-F238E27FC236}">
                    <a16:creationId xmlns:a16="http://schemas.microsoft.com/office/drawing/2014/main" id="{960FEED6-CBCB-684A-BF55-97622CA01F0B}"/>
                  </a:ext>
                </a:extLst>
              </p:cNvPr>
              <p:cNvPicPr/>
              <p:nvPr/>
            </p:nvPicPr>
            <p:blipFill>
              <a:blip r:embed="rId5"/>
              <a:stretch>
                <a:fillRect/>
              </a:stretch>
            </p:blipFill>
            <p:spPr>
              <a:xfrm>
                <a:off x="6291000" y="2446560"/>
                <a:ext cx="2589840" cy="1027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E71F07F7-2490-B141-9D45-01ECB40F2320}"/>
                  </a:ext>
                </a:extLst>
              </p14:cNvPr>
              <p14:cNvContentPartPr/>
              <p14:nvPr/>
            </p14:nvContentPartPr>
            <p14:xfrm>
              <a:off x="793440" y="4530960"/>
              <a:ext cx="4149000" cy="1217160"/>
            </p14:xfrm>
          </p:contentPart>
        </mc:Choice>
        <mc:Fallback xmlns="">
          <p:pic>
            <p:nvPicPr>
              <p:cNvPr id="8" name="Ink 7">
                <a:extLst>
                  <a:ext uri="{FF2B5EF4-FFF2-40B4-BE49-F238E27FC236}">
                    <a16:creationId xmlns:a16="http://schemas.microsoft.com/office/drawing/2014/main" id="{E71F07F7-2490-B141-9D45-01ECB40F2320}"/>
                  </a:ext>
                </a:extLst>
              </p:cNvPr>
              <p:cNvPicPr/>
              <p:nvPr/>
            </p:nvPicPr>
            <p:blipFill>
              <a:blip r:embed="rId7"/>
              <a:stretch>
                <a:fillRect/>
              </a:stretch>
            </p:blipFill>
            <p:spPr>
              <a:xfrm>
                <a:off x="777240" y="4514760"/>
                <a:ext cx="4181400" cy="1249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7A89D85D-F904-3B45-B1FA-628561A6138A}"/>
                  </a:ext>
                </a:extLst>
              </p14:cNvPr>
              <p14:cNvContentPartPr/>
              <p14:nvPr/>
            </p14:nvContentPartPr>
            <p14:xfrm>
              <a:off x="6229080" y="456480"/>
              <a:ext cx="2775600" cy="5961960"/>
            </p14:xfrm>
          </p:contentPart>
        </mc:Choice>
        <mc:Fallback xmlns="">
          <p:pic>
            <p:nvPicPr>
              <p:cNvPr id="9" name="Ink 8">
                <a:extLst>
                  <a:ext uri="{FF2B5EF4-FFF2-40B4-BE49-F238E27FC236}">
                    <a16:creationId xmlns:a16="http://schemas.microsoft.com/office/drawing/2014/main" id="{7A89D85D-F904-3B45-B1FA-628561A6138A}"/>
                  </a:ext>
                </a:extLst>
              </p:cNvPr>
              <p:cNvPicPr/>
              <p:nvPr/>
            </p:nvPicPr>
            <p:blipFill>
              <a:blip r:embed="rId9"/>
              <a:stretch>
                <a:fillRect/>
              </a:stretch>
            </p:blipFill>
            <p:spPr>
              <a:xfrm>
                <a:off x="6212880" y="434880"/>
                <a:ext cx="2808000" cy="5999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0099D8B1-DCD0-E245-8EB6-81B0643E27A7}"/>
                  </a:ext>
                </a:extLst>
              </p14:cNvPr>
              <p14:cNvContentPartPr/>
              <p14:nvPr/>
            </p14:nvContentPartPr>
            <p14:xfrm>
              <a:off x="6783840" y="415440"/>
              <a:ext cx="1727280" cy="4527000"/>
            </p14:xfrm>
          </p:contentPart>
        </mc:Choice>
        <mc:Fallback xmlns="">
          <p:pic>
            <p:nvPicPr>
              <p:cNvPr id="10" name="Ink 9">
                <a:extLst>
                  <a:ext uri="{FF2B5EF4-FFF2-40B4-BE49-F238E27FC236}">
                    <a16:creationId xmlns:a16="http://schemas.microsoft.com/office/drawing/2014/main" id="{0099D8B1-DCD0-E245-8EB6-81B0643E27A7}"/>
                  </a:ext>
                </a:extLst>
              </p:cNvPr>
              <p:cNvPicPr/>
              <p:nvPr/>
            </p:nvPicPr>
            <p:blipFill>
              <a:blip r:embed="rId11"/>
              <a:stretch>
                <a:fillRect/>
              </a:stretch>
            </p:blipFill>
            <p:spPr>
              <a:xfrm>
                <a:off x="6767640" y="399240"/>
                <a:ext cx="1759680" cy="4559400"/>
              </a:xfrm>
              <a:prstGeom prst="rect">
                <a:avLst/>
              </a:prstGeom>
            </p:spPr>
          </p:pic>
        </mc:Fallback>
      </mc:AlternateContent>
    </p:spTree>
    <p:extLst>
      <p:ext uri="{BB962C8B-B14F-4D97-AF65-F5344CB8AC3E}">
        <p14:creationId xmlns:p14="http://schemas.microsoft.com/office/powerpoint/2010/main" val="220321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666666"/>
      </a:dk2>
      <a:lt2>
        <a:srgbClr val="EEECE1"/>
      </a:lt2>
      <a:accent1>
        <a:srgbClr val="FF9933"/>
      </a:accent1>
      <a:accent2>
        <a:srgbClr val="FF6600"/>
      </a:accent2>
      <a:accent3>
        <a:srgbClr val="FF9900"/>
      </a:accent3>
      <a:accent4>
        <a:srgbClr val="9999FF"/>
      </a:accent4>
      <a:accent5>
        <a:srgbClr val="6666CC"/>
      </a:accent5>
      <a:accent6>
        <a:srgbClr val="3333CC"/>
      </a:accent6>
      <a:hlink>
        <a:srgbClr val="666666"/>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2400" dirty="0" smtClean="0">
            <a:latin typeface="Franklin Gothic Medium"/>
            <a:cs typeface="Franklin Gothic Medium"/>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3722</TotalTime>
  <Words>1470</Words>
  <Application>Microsoft Macintosh PowerPoint</Application>
  <PresentationFormat>On-screen Show (4:3)</PresentationFormat>
  <Paragraphs>155</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Courier New</vt:lpstr>
      <vt:lpstr>Franklin Gothic Medium</vt:lpstr>
      <vt:lpstr>Garamond</vt:lpstr>
      <vt:lpstr>Google Sans</vt:lpstr>
      <vt:lpstr>Symbol</vt:lpstr>
      <vt:lpstr>Office Theme</vt:lpstr>
      <vt:lpstr>10. Bayesian Statistics</vt:lpstr>
      <vt:lpstr>The Central Dogma of Statistics</vt:lpstr>
      <vt:lpstr>PowerPoint Presentation</vt:lpstr>
      <vt:lpstr>PowerPoint Presentation</vt:lpstr>
      <vt:lpstr>PowerPoint Presentation</vt:lpstr>
      <vt:lpstr>Bayesian inference</vt:lpstr>
      <vt:lpstr>Bayes’ rule</vt:lpstr>
      <vt:lpstr>PowerPoint Presentation</vt:lpstr>
      <vt:lpstr>PowerPoint Presentation</vt:lpstr>
      <vt:lpstr>PowerPoint Presentation</vt:lpstr>
      <vt:lpstr>PowerPoint Presentation</vt:lpstr>
      <vt:lpstr>Inference for Normals</vt:lpstr>
      <vt:lpstr>PowerPoint Presentation</vt:lpstr>
      <vt:lpstr>The Beta(a, b) random variable</vt:lpstr>
      <vt:lpstr>The Beta(a, b) random variable</vt:lpstr>
      <vt:lpstr>PowerPoint Presentation</vt:lpstr>
      <vt:lpstr>PowerPoint Presentation</vt:lpstr>
      <vt:lpstr>PowerPoint Presentation</vt:lpstr>
      <vt:lpstr>Point estimation</vt:lpstr>
      <vt:lpstr>Point estimation for normals</vt:lpstr>
      <vt:lpstr>PowerPoint Presentation</vt:lpstr>
      <vt:lpstr>PowerPoint Presentation</vt:lpstr>
      <vt:lpstr>Hypothesis testing</vt:lpstr>
      <vt:lpstr>PowerPoint Presentation</vt:lpstr>
      <vt:lpstr>PowerPoint Presentation</vt:lpstr>
      <vt:lpstr>PowerPoint Presentation</vt:lpstr>
      <vt:lpstr>Hypothesis testing error</vt:lpstr>
      <vt:lpstr>PowerPoint Presentation</vt:lpstr>
      <vt:lpstr>PowerPoint Presentation</vt:lpstr>
    </vt:vector>
  </TitlesOfParts>
  <Company>Chinese University of Hong Kong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Andrej Bogdanov</dc:creator>
  <cp:lastModifiedBy>Andrej Bogdanov (CSD)</cp:lastModifiedBy>
  <cp:revision>357</cp:revision>
  <cp:lastPrinted>2020-04-13T06:10:22Z</cp:lastPrinted>
  <dcterms:created xsi:type="dcterms:W3CDTF">2013-01-07T07:20:47Z</dcterms:created>
  <dcterms:modified xsi:type="dcterms:W3CDTF">2020-05-11T05:51:38Z</dcterms:modified>
</cp:coreProperties>
</file>