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99" r:id="rId4"/>
    <p:sldId id="259" r:id="rId5"/>
    <p:sldId id="257" r:id="rId6"/>
    <p:sldId id="262" r:id="rId7"/>
    <p:sldId id="298" r:id="rId8"/>
    <p:sldId id="263" r:id="rId9"/>
    <p:sldId id="266" r:id="rId10"/>
    <p:sldId id="310" r:id="rId11"/>
    <p:sldId id="288" r:id="rId12"/>
    <p:sldId id="301" r:id="rId13"/>
    <p:sldId id="302" r:id="rId14"/>
    <p:sldId id="270" r:id="rId15"/>
    <p:sldId id="272" r:id="rId16"/>
    <p:sldId id="273" r:id="rId17"/>
    <p:sldId id="269" r:id="rId18"/>
    <p:sldId id="274" r:id="rId19"/>
    <p:sldId id="309" r:id="rId20"/>
    <p:sldId id="300" r:id="rId21"/>
    <p:sldId id="311" r:id="rId22"/>
    <p:sldId id="275" r:id="rId23"/>
    <p:sldId id="291" r:id="rId24"/>
    <p:sldId id="276" r:id="rId25"/>
    <p:sldId id="277" r:id="rId26"/>
    <p:sldId id="278" r:id="rId27"/>
    <p:sldId id="279" r:id="rId28"/>
    <p:sldId id="280" r:id="rId29"/>
    <p:sldId id="281" r:id="rId30"/>
    <p:sldId id="306" r:id="rId31"/>
    <p:sldId id="289" r:id="rId32"/>
    <p:sldId id="305" r:id="rId33"/>
    <p:sldId id="292" r:id="rId34"/>
    <p:sldId id="313" r:id="rId35"/>
    <p:sldId id="312" r:id="rId36"/>
    <p:sldId id="307" r:id="rId37"/>
    <p:sldId id="30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3"/>
    <p:restoredTop sz="94526"/>
  </p:normalViewPr>
  <p:slideViewPr>
    <p:cSldViewPr snapToGrid="0" snapToObjects="1">
      <p:cViewPr varScale="1">
        <p:scale>
          <a:sx n="99" d="100"/>
          <a:sy n="99" d="100"/>
        </p:scale>
        <p:origin x="656" y="18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AFB7DDA0-2435-B749-9B06-C0987B4C0C2E}"/>
    <pc:docChg chg="custSel delSld modSld">
      <pc:chgData name="Andrej Bogdanov" userId="51811781_tp_dropbox" providerId="OAuth2" clId="{AFB7DDA0-2435-B749-9B06-C0987B4C0C2E}" dt="2020-04-08T04:30:20.437" v="211" actId="2696"/>
      <pc:docMkLst>
        <pc:docMk/>
      </pc:docMkLst>
      <pc:sldChg chg="addSp delSp modSp">
        <pc:chgData name="Andrej Bogdanov" userId="51811781_tp_dropbox" providerId="OAuth2" clId="{AFB7DDA0-2435-B749-9B06-C0987B4C0C2E}" dt="2020-04-08T03:33:48.171" v="23" actId="7634"/>
        <pc:sldMkLst>
          <pc:docMk/>
          <pc:sldMk cId="1774259682" sldId="259"/>
        </pc:sldMkLst>
        <pc:inkChg chg="del mod modStrokes">
          <ac:chgData name="Andrej Bogdanov" userId="51811781_tp_dropbox" providerId="OAuth2" clId="{AFB7DDA0-2435-B749-9B06-C0987B4C0C2E}" dt="2020-04-08T03:31:13.403" v="22"/>
          <ac:inkMkLst>
            <pc:docMk/>
            <pc:sldMk cId="1774259682" sldId="259"/>
            <ac:inkMk id="2" creationId="{90ABD9C0-E7CC-A648-9DB7-7752BB83EB12}"/>
          </ac:inkMkLst>
        </pc:inkChg>
        <pc:inkChg chg="add del">
          <ac:chgData name="Andrej Bogdanov" userId="51811781_tp_dropbox" providerId="OAuth2" clId="{AFB7DDA0-2435-B749-9B06-C0987B4C0C2E}" dt="2020-04-08T03:31:04.650" v="21"/>
          <ac:inkMkLst>
            <pc:docMk/>
            <pc:sldMk cId="1774259682" sldId="259"/>
            <ac:inkMk id="10" creationId="{C0E79E53-B0C1-A248-B5F4-E6EC34AB4C4F}"/>
          </ac:inkMkLst>
        </pc:inkChg>
        <pc:inkChg chg="add">
          <ac:chgData name="Andrej Bogdanov" userId="51811781_tp_dropbox" providerId="OAuth2" clId="{AFB7DDA0-2435-B749-9B06-C0987B4C0C2E}" dt="2020-04-08T03:33:48.171" v="23" actId="7634"/>
          <ac:inkMkLst>
            <pc:docMk/>
            <pc:sldMk cId="1774259682" sldId="259"/>
            <ac:inkMk id="11" creationId="{CBB01244-4C5C-A84F-9D40-C839FD21FC48}"/>
          </ac:inkMkLst>
        </pc:inkChg>
      </pc:sldChg>
      <pc:sldChg chg="addSp delSp modSp">
        <pc:chgData name="Andrej Bogdanov" userId="51811781_tp_dropbox" providerId="OAuth2" clId="{AFB7DDA0-2435-B749-9B06-C0987B4C0C2E}" dt="2020-04-08T03:35:22.192" v="84" actId="7634"/>
        <pc:sldMkLst>
          <pc:docMk/>
          <pc:sldMk cId="1808915518" sldId="262"/>
        </pc:sldMkLst>
        <pc:spChg chg="mod">
          <ac:chgData name="Andrej Bogdanov" userId="51811781_tp_dropbox" providerId="OAuth2" clId="{AFB7DDA0-2435-B749-9B06-C0987B4C0C2E}" dt="2020-04-08T03:34:19.126" v="81" actId="20577"/>
          <ac:spMkLst>
            <pc:docMk/>
            <pc:sldMk cId="1808915518" sldId="262"/>
            <ac:spMk id="4" creationId="{00000000-0000-0000-0000-000000000000}"/>
          </ac:spMkLst>
        </pc:spChg>
        <pc:inkChg chg="del mod modStrokes">
          <ac:chgData name="Andrej Bogdanov" userId="51811781_tp_dropbox" providerId="OAuth2" clId="{AFB7DDA0-2435-B749-9B06-C0987B4C0C2E}" dt="2020-04-08T03:34:32.740" v="83"/>
          <ac:inkMkLst>
            <pc:docMk/>
            <pc:sldMk cId="1808915518" sldId="262"/>
            <ac:inkMk id="3" creationId="{F0D6B18B-1780-AA40-80ED-80D1A0E19D54}"/>
          </ac:inkMkLst>
        </pc:inkChg>
        <pc:inkChg chg="add">
          <ac:chgData name="Andrej Bogdanov" userId="51811781_tp_dropbox" providerId="OAuth2" clId="{AFB7DDA0-2435-B749-9B06-C0987B4C0C2E}" dt="2020-04-08T03:35:22.192" v="84" actId="7634"/>
          <ac:inkMkLst>
            <pc:docMk/>
            <pc:sldMk cId="1808915518" sldId="262"/>
            <ac:inkMk id="5" creationId="{32007787-4186-634B-A1C2-71FB398ABC0F}"/>
          </ac:inkMkLst>
        </pc:inkChg>
      </pc:sldChg>
      <pc:sldChg chg="addSp modSp">
        <pc:chgData name="Andrej Bogdanov" userId="51811781_tp_dropbox" providerId="OAuth2" clId="{AFB7DDA0-2435-B749-9B06-C0987B4C0C2E}" dt="2020-04-08T03:46:06.527" v="100" actId="1076"/>
        <pc:sldMkLst>
          <pc:docMk/>
          <pc:sldMk cId="2236452077" sldId="263"/>
        </pc:sldMkLst>
        <pc:inkChg chg="mod modStrokes">
          <ac:chgData name="Andrej Bogdanov" userId="51811781_tp_dropbox" providerId="OAuth2" clId="{AFB7DDA0-2435-B749-9B06-C0987B4C0C2E}" dt="2020-04-08T03:40:49.346" v="90"/>
          <ac:inkMkLst>
            <pc:docMk/>
            <pc:sldMk cId="2236452077" sldId="263"/>
            <ac:inkMk id="2" creationId="{D8A896EA-1223-514E-B577-CBAE2EAC43B3}"/>
          </ac:inkMkLst>
        </pc:inkChg>
        <pc:inkChg chg="add mod modStrokes">
          <ac:chgData name="Andrej Bogdanov" userId="51811781_tp_dropbox" providerId="OAuth2" clId="{AFB7DDA0-2435-B749-9B06-C0987B4C0C2E}" dt="2020-04-08T03:46:06.527" v="100" actId="1076"/>
          <ac:inkMkLst>
            <pc:docMk/>
            <pc:sldMk cId="2236452077" sldId="263"/>
            <ac:inkMk id="3" creationId="{995E4E87-4496-F541-AC9A-BA02D4978B85}"/>
          </ac:inkMkLst>
        </pc:inkChg>
        <pc:inkChg chg="add mod">
          <ac:chgData name="Andrej Bogdanov" userId="51811781_tp_dropbox" providerId="OAuth2" clId="{AFB7DDA0-2435-B749-9B06-C0987B4C0C2E}" dt="2020-04-08T03:46:06.527" v="100" actId="1076"/>
          <ac:inkMkLst>
            <pc:docMk/>
            <pc:sldMk cId="2236452077" sldId="263"/>
            <ac:inkMk id="4" creationId="{EF179AAA-F2C2-A241-BD27-4C92974EF67B}"/>
          </ac:inkMkLst>
        </pc:inkChg>
        <pc:inkChg chg="add mod">
          <ac:chgData name="Andrej Bogdanov" userId="51811781_tp_dropbox" providerId="OAuth2" clId="{AFB7DDA0-2435-B749-9B06-C0987B4C0C2E}" dt="2020-04-08T03:46:06.527" v="100" actId="1076"/>
          <ac:inkMkLst>
            <pc:docMk/>
            <pc:sldMk cId="2236452077" sldId="263"/>
            <ac:inkMk id="8" creationId="{1335BA94-9700-FB4A-BF7E-24EC56798AF8}"/>
          </ac:inkMkLst>
        </pc:inkChg>
        <pc:inkChg chg="add">
          <ac:chgData name="Andrej Bogdanov" userId="51811781_tp_dropbox" providerId="OAuth2" clId="{AFB7DDA0-2435-B749-9B06-C0987B4C0C2E}" dt="2020-04-08T03:45:58.554" v="99" actId="7634"/>
          <ac:inkMkLst>
            <pc:docMk/>
            <pc:sldMk cId="2236452077" sldId="263"/>
            <ac:inkMk id="9" creationId="{897449C3-96E4-C24A-A9A7-7CFA85C3F8CD}"/>
          </ac:inkMkLst>
        </pc:inkChg>
      </pc:sldChg>
      <pc:sldChg chg="addSp delSp modSp">
        <pc:chgData name="Andrej Bogdanov" userId="51811781_tp_dropbox" providerId="OAuth2" clId="{AFB7DDA0-2435-B749-9B06-C0987B4C0C2E}" dt="2020-04-08T03:58:09.678" v="131" actId="7634"/>
        <pc:sldMkLst>
          <pc:docMk/>
          <pc:sldMk cId="1074643905" sldId="269"/>
        </pc:sldMkLst>
        <pc:inkChg chg="del mod modStrokes">
          <ac:chgData name="Andrej Bogdanov" userId="51811781_tp_dropbox" providerId="OAuth2" clId="{AFB7DDA0-2435-B749-9B06-C0987B4C0C2E}" dt="2020-04-08T03:56:33.078" v="130"/>
          <ac:inkMkLst>
            <pc:docMk/>
            <pc:sldMk cId="1074643905" sldId="269"/>
            <ac:inkMk id="4" creationId="{6F9174BA-E7EF-0945-8402-AAC4DCD5EBEC}"/>
          </ac:inkMkLst>
        </pc:inkChg>
        <pc:inkChg chg="add">
          <ac:chgData name="Andrej Bogdanov" userId="51811781_tp_dropbox" providerId="OAuth2" clId="{AFB7DDA0-2435-B749-9B06-C0987B4C0C2E}" dt="2020-04-08T03:58:09.678" v="131" actId="7634"/>
          <ac:inkMkLst>
            <pc:docMk/>
            <pc:sldMk cId="1074643905" sldId="269"/>
            <ac:inkMk id="5" creationId="{0E9BF3FE-3AAC-D940-91C3-30C4CF271A1A}"/>
          </ac:inkMkLst>
        </pc:inkChg>
      </pc:sldChg>
      <pc:sldChg chg="delSp">
        <pc:chgData name="Andrej Bogdanov" userId="51811781_tp_dropbox" providerId="OAuth2" clId="{AFB7DDA0-2435-B749-9B06-C0987B4C0C2E}" dt="2020-04-08T03:52:32.536" v="118"/>
        <pc:sldMkLst>
          <pc:docMk/>
          <pc:sldMk cId="2813076018" sldId="270"/>
        </pc:sldMkLst>
        <pc:inkChg chg="del">
          <ac:chgData name="Andrej Bogdanov" userId="51811781_tp_dropbox" providerId="OAuth2" clId="{AFB7DDA0-2435-B749-9B06-C0987B4C0C2E}" dt="2020-04-08T03:52:32.536" v="118"/>
          <ac:inkMkLst>
            <pc:docMk/>
            <pc:sldMk cId="2813076018" sldId="270"/>
            <ac:inkMk id="3" creationId="{8D69E79B-D692-904D-9229-0B7938EB76A3}"/>
          </ac:inkMkLst>
        </pc:inkChg>
      </pc:sldChg>
      <pc:sldChg chg="addSp delSp modSp">
        <pc:chgData name="Andrej Bogdanov" userId="51811781_tp_dropbox" providerId="OAuth2" clId="{AFB7DDA0-2435-B749-9B06-C0987B4C0C2E}" dt="2020-04-08T03:53:12.111" v="125" actId="7634"/>
        <pc:sldMkLst>
          <pc:docMk/>
          <pc:sldMk cId="333010854" sldId="272"/>
        </pc:sldMkLst>
        <pc:inkChg chg="del mod modStrokes">
          <ac:chgData name="Andrej Bogdanov" userId="51811781_tp_dropbox" providerId="OAuth2" clId="{AFB7DDA0-2435-B749-9B06-C0987B4C0C2E}" dt="2020-04-08T03:52:44.825" v="124"/>
          <ac:inkMkLst>
            <pc:docMk/>
            <pc:sldMk cId="333010854" sldId="272"/>
            <ac:inkMk id="3" creationId="{E227272C-6B1E-D744-9C3D-F99CE291A47E}"/>
          </ac:inkMkLst>
        </pc:inkChg>
        <pc:inkChg chg="add">
          <ac:chgData name="Andrej Bogdanov" userId="51811781_tp_dropbox" providerId="OAuth2" clId="{AFB7DDA0-2435-B749-9B06-C0987B4C0C2E}" dt="2020-04-08T03:53:12.111" v="125" actId="7634"/>
          <ac:inkMkLst>
            <pc:docMk/>
            <pc:sldMk cId="333010854" sldId="272"/>
            <ac:inkMk id="6" creationId="{DFCE6178-62E2-0A4E-9D76-4E5CB6434155}"/>
          </ac:inkMkLst>
        </pc:inkChg>
      </pc:sldChg>
      <pc:sldChg chg="addSp delSp modSp">
        <pc:chgData name="Andrej Bogdanov" userId="51811781_tp_dropbox" providerId="OAuth2" clId="{AFB7DDA0-2435-B749-9B06-C0987B4C0C2E}" dt="2020-04-08T03:56:12.556" v="128" actId="7634"/>
        <pc:sldMkLst>
          <pc:docMk/>
          <pc:sldMk cId="1697322980" sldId="273"/>
        </pc:sldMkLst>
        <pc:inkChg chg="del mod modStrokes">
          <ac:chgData name="Andrej Bogdanov" userId="51811781_tp_dropbox" providerId="OAuth2" clId="{AFB7DDA0-2435-B749-9B06-C0987B4C0C2E}" dt="2020-04-08T03:53:31.376" v="127"/>
          <ac:inkMkLst>
            <pc:docMk/>
            <pc:sldMk cId="1697322980" sldId="273"/>
            <ac:inkMk id="3" creationId="{792E38AB-6557-B44E-B376-B1BDD0998284}"/>
          </ac:inkMkLst>
        </pc:inkChg>
        <pc:inkChg chg="add">
          <ac:chgData name="Andrej Bogdanov" userId="51811781_tp_dropbox" providerId="OAuth2" clId="{AFB7DDA0-2435-B749-9B06-C0987B4C0C2E}" dt="2020-04-08T03:56:12.556" v="128" actId="7634"/>
          <ac:inkMkLst>
            <pc:docMk/>
            <pc:sldMk cId="1697322980" sldId="273"/>
            <ac:inkMk id="4" creationId="{6D36D030-5B1F-5943-92CE-04093581DF1D}"/>
          </ac:inkMkLst>
        </pc:inkChg>
      </pc:sldChg>
      <pc:sldChg chg="addSp delSp modSp">
        <pc:chgData name="Andrej Bogdanov" userId="51811781_tp_dropbox" providerId="OAuth2" clId="{AFB7DDA0-2435-B749-9B06-C0987B4C0C2E}" dt="2020-04-08T04:03:44.413" v="142" actId="7634"/>
        <pc:sldMkLst>
          <pc:docMk/>
          <pc:sldMk cId="2997609544" sldId="274"/>
        </pc:sldMkLst>
        <pc:inkChg chg="del mod modStrokes">
          <ac:chgData name="Andrej Bogdanov" userId="51811781_tp_dropbox" providerId="OAuth2" clId="{AFB7DDA0-2435-B749-9B06-C0987B4C0C2E}" dt="2020-04-08T03:59:57.483" v="140"/>
          <ac:inkMkLst>
            <pc:docMk/>
            <pc:sldMk cId="2997609544" sldId="274"/>
            <ac:inkMk id="2" creationId="{93CDBC99-3476-C54F-B223-CE8CF7D58FFC}"/>
          </ac:inkMkLst>
        </pc:inkChg>
        <pc:inkChg chg="add">
          <ac:chgData name="Andrej Bogdanov" userId="51811781_tp_dropbox" providerId="OAuth2" clId="{AFB7DDA0-2435-B749-9B06-C0987B4C0C2E}" dt="2020-04-08T03:59:30.642" v="136" actId="7634"/>
          <ac:inkMkLst>
            <pc:docMk/>
            <pc:sldMk cId="2997609544" sldId="274"/>
            <ac:inkMk id="3" creationId="{048C3914-81B9-F445-826A-6DA9D6BC3E98}"/>
          </ac:inkMkLst>
        </pc:inkChg>
        <pc:inkChg chg="add">
          <ac:chgData name="Andrej Bogdanov" userId="51811781_tp_dropbox" providerId="OAuth2" clId="{AFB7DDA0-2435-B749-9B06-C0987B4C0C2E}" dt="2020-04-08T04:01:57.881" v="141" actId="7634"/>
          <ac:inkMkLst>
            <pc:docMk/>
            <pc:sldMk cId="2997609544" sldId="274"/>
            <ac:inkMk id="4" creationId="{273FBD8D-81FB-6B48-8A1F-17D6A9A03805}"/>
          </ac:inkMkLst>
        </pc:inkChg>
        <pc:inkChg chg="add">
          <ac:chgData name="Andrej Bogdanov" userId="51811781_tp_dropbox" providerId="OAuth2" clId="{AFB7DDA0-2435-B749-9B06-C0987B4C0C2E}" dt="2020-04-08T04:03:44.413" v="142" actId="7634"/>
          <ac:inkMkLst>
            <pc:docMk/>
            <pc:sldMk cId="2997609544" sldId="274"/>
            <ac:inkMk id="5" creationId="{6FFFF073-BD10-D548-956E-E31BA06E861A}"/>
          </ac:inkMkLst>
        </pc:inkChg>
      </pc:sldChg>
      <pc:sldChg chg="addSp delSp modSp">
        <pc:chgData name="Andrej Bogdanov" userId="51811781_tp_dropbox" providerId="OAuth2" clId="{AFB7DDA0-2435-B749-9B06-C0987B4C0C2E}" dt="2020-04-08T04:19:35.872" v="192" actId="7634"/>
        <pc:sldMkLst>
          <pc:docMk/>
          <pc:sldMk cId="268045032" sldId="276"/>
        </pc:sldMkLst>
        <pc:inkChg chg="del mod modStrokes">
          <ac:chgData name="Andrej Bogdanov" userId="51811781_tp_dropbox" providerId="OAuth2" clId="{AFB7DDA0-2435-B749-9B06-C0987B4C0C2E}" dt="2020-04-08T04:18:35.734" v="191"/>
          <ac:inkMkLst>
            <pc:docMk/>
            <pc:sldMk cId="268045032" sldId="276"/>
            <ac:inkMk id="2" creationId="{24A0F683-2CEE-0742-AEDE-A108D4CF7DEC}"/>
          </ac:inkMkLst>
        </pc:inkChg>
        <pc:inkChg chg="add">
          <ac:chgData name="Andrej Bogdanov" userId="51811781_tp_dropbox" providerId="OAuth2" clId="{AFB7DDA0-2435-B749-9B06-C0987B4C0C2E}" dt="2020-04-08T04:19:35.872" v="192" actId="7634"/>
          <ac:inkMkLst>
            <pc:docMk/>
            <pc:sldMk cId="268045032" sldId="276"/>
            <ac:inkMk id="3" creationId="{90422EE6-E475-2D46-98CD-5997C05BE665}"/>
          </ac:inkMkLst>
        </pc:inkChg>
      </pc:sldChg>
      <pc:sldChg chg="delSp">
        <pc:chgData name="Andrej Bogdanov" userId="51811781_tp_dropbox" providerId="OAuth2" clId="{AFB7DDA0-2435-B749-9B06-C0987B4C0C2E}" dt="2020-04-08T04:19:41.830" v="193"/>
        <pc:sldMkLst>
          <pc:docMk/>
          <pc:sldMk cId="1072059397" sldId="278"/>
        </pc:sldMkLst>
        <pc:inkChg chg="del">
          <ac:chgData name="Andrej Bogdanov" userId="51811781_tp_dropbox" providerId="OAuth2" clId="{AFB7DDA0-2435-B749-9B06-C0987B4C0C2E}" dt="2020-04-08T04:19:41.830" v="193"/>
          <ac:inkMkLst>
            <pc:docMk/>
            <pc:sldMk cId="1072059397" sldId="278"/>
            <ac:inkMk id="2" creationId="{F6346D5D-9D10-3F4A-9F58-A1ADA8EFB308}"/>
          </ac:inkMkLst>
        </pc:inkChg>
      </pc:sldChg>
      <pc:sldChg chg="delSp">
        <pc:chgData name="Andrej Bogdanov" userId="51811781_tp_dropbox" providerId="OAuth2" clId="{AFB7DDA0-2435-B749-9B06-C0987B4C0C2E}" dt="2020-04-08T04:20:21.977" v="194"/>
        <pc:sldMkLst>
          <pc:docMk/>
          <pc:sldMk cId="3593619957" sldId="279"/>
        </pc:sldMkLst>
        <pc:inkChg chg="del">
          <ac:chgData name="Andrej Bogdanov" userId="51811781_tp_dropbox" providerId="OAuth2" clId="{AFB7DDA0-2435-B749-9B06-C0987B4C0C2E}" dt="2020-04-08T04:20:21.977" v="194"/>
          <ac:inkMkLst>
            <pc:docMk/>
            <pc:sldMk cId="3593619957" sldId="279"/>
            <ac:inkMk id="2" creationId="{7989A686-21F2-FC4B-A1B5-AD5A591BBD2B}"/>
          </ac:inkMkLst>
        </pc:inkChg>
      </pc:sldChg>
      <pc:sldChg chg="delSp modSp">
        <pc:chgData name="Andrej Bogdanov" userId="51811781_tp_dropbox" providerId="OAuth2" clId="{AFB7DDA0-2435-B749-9B06-C0987B4C0C2E}" dt="2020-04-08T04:21:07.742" v="199"/>
        <pc:sldMkLst>
          <pc:docMk/>
          <pc:sldMk cId="3044975722" sldId="281"/>
        </pc:sldMkLst>
        <pc:inkChg chg="del mod modStrokes">
          <ac:chgData name="Andrej Bogdanov" userId="51811781_tp_dropbox" providerId="OAuth2" clId="{AFB7DDA0-2435-B749-9B06-C0987B4C0C2E}" dt="2020-04-08T04:21:07.742" v="199"/>
          <ac:inkMkLst>
            <pc:docMk/>
            <pc:sldMk cId="3044975722" sldId="281"/>
            <ac:inkMk id="3" creationId="{9A4869B3-EC32-2344-BC08-9CC3A3A18907}"/>
          </ac:inkMkLst>
        </pc:inkChg>
      </pc:sldChg>
      <pc:sldChg chg="addSp delSp modSp">
        <pc:chgData name="Andrej Bogdanov" userId="51811781_tp_dropbox" providerId="OAuth2" clId="{AFB7DDA0-2435-B749-9B06-C0987B4C0C2E}" dt="2020-04-08T03:47:09.418" v="106"/>
        <pc:sldMkLst>
          <pc:docMk/>
          <pc:sldMk cId="2862484308" sldId="288"/>
        </pc:sldMkLst>
        <pc:inkChg chg="del mod modStrokes">
          <ac:chgData name="Andrej Bogdanov" userId="51811781_tp_dropbox" providerId="OAuth2" clId="{AFB7DDA0-2435-B749-9B06-C0987B4C0C2E}" dt="2020-04-08T03:47:09.418" v="106"/>
          <ac:inkMkLst>
            <pc:docMk/>
            <pc:sldMk cId="2862484308" sldId="288"/>
            <ac:inkMk id="2" creationId="{668E96D4-DCC3-F848-A428-1BA516A55272}"/>
          </ac:inkMkLst>
        </pc:inkChg>
        <pc:inkChg chg="add">
          <ac:chgData name="Andrej Bogdanov" userId="51811781_tp_dropbox" providerId="OAuth2" clId="{AFB7DDA0-2435-B749-9B06-C0987B4C0C2E}" dt="2020-04-08T03:47:05.537" v="104" actId="7634"/>
          <ac:inkMkLst>
            <pc:docMk/>
            <pc:sldMk cId="2862484308" sldId="288"/>
            <ac:inkMk id="3" creationId="{929447DE-689C-EB42-AD61-B381279D22B2}"/>
          </ac:inkMkLst>
        </pc:inkChg>
      </pc:sldChg>
      <pc:sldChg chg="addSp modSp">
        <pc:chgData name="Andrej Bogdanov" userId="51811781_tp_dropbox" providerId="OAuth2" clId="{AFB7DDA0-2435-B749-9B06-C0987B4C0C2E}" dt="2020-04-08T04:29:40.701" v="210" actId="7634"/>
        <pc:sldMkLst>
          <pc:docMk/>
          <pc:sldMk cId="2482455420" sldId="289"/>
        </pc:sldMkLst>
        <pc:inkChg chg="mod modStrokes">
          <ac:chgData name="Andrej Bogdanov" userId="51811781_tp_dropbox" providerId="OAuth2" clId="{AFB7DDA0-2435-B749-9B06-C0987B4C0C2E}" dt="2020-04-08T04:25:37.286" v="209"/>
          <ac:inkMkLst>
            <pc:docMk/>
            <pc:sldMk cId="2482455420" sldId="289"/>
            <ac:inkMk id="2" creationId="{6C6662F1-00D2-9743-BABF-BBD3DF7534CF}"/>
          </ac:inkMkLst>
        </pc:inkChg>
        <pc:inkChg chg="add mod modStrokes">
          <ac:chgData name="Andrej Bogdanov" userId="51811781_tp_dropbox" providerId="OAuth2" clId="{AFB7DDA0-2435-B749-9B06-C0987B4C0C2E}" dt="2020-04-08T04:24:05.486" v="205"/>
          <ac:inkMkLst>
            <pc:docMk/>
            <pc:sldMk cId="2482455420" sldId="289"/>
            <ac:inkMk id="3" creationId="{8B65425E-7C7C-9841-A26C-AB963655FF59}"/>
          </ac:inkMkLst>
        </pc:inkChg>
        <pc:inkChg chg="add">
          <ac:chgData name="Andrej Bogdanov" userId="51811781_tp_dropbox" providerId="OAuth2" clId="{AFB7DDA0-2435-B749-9B06-C0987B4C0C2E}" dt="2020-04-08T04:25:15.023" v="207" actId="7634"/>
          <ac:inkMkLst>
            <pc:docMk/>
            <pc:sldMk cId="2482455420" sldId="289"/>
            <ac:inkMk id="4" creationId="{98C47590-284E-B04E-BBDC-AE0CF2527DD2}"/>
          </ac:inkMkLst>
        </pc:inkChg>
        <pc:inkChg chg="add">
          <ac:chgData name="Andrej Bogdanov" userId="51811781_tp_dropbox" providerId="OAuth2" clId="{AFB7DDA0-2435-B749-9B06-C0987B4C0C2E}" dt="2020-04-08T04:25:24.264" v="208" actId="7634"/>
          <ac:inkMkLst>
            <pc:docMk/>
            <pc:sldMk cId="2482455420" sldId="289"/>
            <ac:inkMk id="6" creationId="{9ACE0B73-F591-BD4B-BDDD-3C6DF8E58432}"/>
          </ac:inkMkLst>
        </pc:inkChg>
        <pc:inkChg chg="add">
          <ac:chgData name="Andrej Bogdanov" userId="51811781_tp_dropbox" providerId="OAuth2" clId="{AFB7DDA0-2435-B749-9B06-C0987B4C0C2E}" dt="2020-04-08T04:29:40.701" v="210" actId="7634"/>
          <ac:inkMkLst>
            <pc:docMk/>
            <pc:sldMk cId="2482455420" sldId="289"/>
            <ac:inkMk id="7" creationId="{35492521-316E-1B4E-9F73-67F714189A44}"/>
          </ac:inkMkLst>
        </pc:inkChg>
      </pc:sldChg>
      <pc:sldChg chg="delSp">
        <pc:chgData name="Andrej Bogdanov" userId="51811781_tp_dropbox" providerId="OAuth2" clId="{AFB7DDA0-2435-B749-9B06-C0987B4C0C2E}" dt="2020-04-08T04:17:49.024" v="188"/>
        <pc:sldMkLst>
          <pc:docMk/>
          <pc:sldMk cId="3981055839" sldId="291"/>
        </pc:sldMkLst>
        <pc:inkChg chg="del">
          <ac:chgData name="Andrej Bogdanov" userId="51811781_tp_dropbox" providerId="OAuth2" clId="{AFB7DDA0-2435-B749-9B06-C0987B4C0C2E}" dt="2020-04-08T04:17:49.024" v="188"/>
          <ac:inkMkLst>
            <pc:docMk/>
            <pc:sldMk cId="3981055839" sldId="291"/>
            <ac:inkMk id="7" creationId="{0BDA0431-41A3-BD4A-89C2-5DC0A254F87E}"/>
          </ac:inkMkLst>
        </pc:inkChg>
      </pc:sldChg>
      <pc:sldChg chg="addSp modSp">
        <pc:chgData name="Andrej Bogdanov" userId="51811781_tp_dropbox" providerId="OAuth2" clId="{AFB7DDA0-2435-B749-9B06-C0987B4C0C2E}" dt="2020-04-08T03:40:25.835" v="89" actId="7634"/>
        <pc:sldMkLst>
          <pc:docMk/>
          <pc:sldMk cId="2893920336" sldId="298"/>
        </pc:sldMkLst>
        <pc:inkChg chg="mod modStrokes">
          <ac:chgData name="Andrej Bogdanov" userId="51811781_tp_dropbox" providerId="OAuth2" clId="{AFB7DDA0-2435-B749-9B06-C0987B4C0C2E}" dt="2020-04-08T03:37:25.872" v="88" actId="1076"/>
          <ac:inkMkLst>
            <pc:docMk/>
            <pc:sldMk cId="2893920336" sldId="298"/>
            <ac:inkMk id="3" creationId="{D143CC51-D855-354B-BB31-59E90B014B49}"/>
          </ac:inkMkLst>
        </pc:inkChg>
        <pc:inkChg chg="add">
          <ac:chgData name="Andrej Bogdanov" userId="51811781_tp_dropbox" providerId="OAuth2" clId="{AFB7DDA0-2435-B749-9B06-C0987B4C0C2E}" dt="2020-04-08T03:40:25.835" v="89" actId="7634"/>
          <ac:inkMkLst>
            <pc:docMk/>
            <pc:sldMk cId="2893920336" sldId="298"/>
            <ac:inkMk id="4" creationId="{2EC819DF-84BF-A14B-9069-B81DB31527BF}"/>
          </ac:inkMkLst>
        </pc:inkChg>
      </pc:sldChg>
      <pc:sldChg chg="addSp delSp modSp">
        <pc:chgData name="Andrej Bogdanov" userId="51811781_tp_dropbox" providerId="OAuth2" clId="{AFB7DDA0-2435-B749-9B06-C0987B4C0C2E}" dt="2020-04-08T03:29:59.350" v="13" actId="7634"/>
        <pc:sldMkLst>
          <pc:docMk/>
          <pc:sldMk cId="1796813556" sldId="299"/>
        </pc:sldMkLst>
        <pc:inkChg chg="del mod modStrokes">
          <ac:chgData name="Andrej Bogdanov" userId="51811781_tp_dropbox" providerId="OAuth2" clId="{AFB7DDA0-2435-B749-9B06-C0987B4C0C2E}" dt="2020-04-08T03:24:49.054" v="4"/>
          <ac:inkMkLst>
            <pc:docMk/>
            <pc:sldMk cId="1796813556" sldId="299"/>
            <ac:inkMk id="2" creationId="{2DC4779C-F8F9-F84F-80D7-7E3F53ECE8D8}"/>
          </ac:inkMkLst>
        </pc:inkChg>
        <pc:inkChg chg="add mod modStrokes">
          <ac:chgData name="Andrej Bogdanov" userId="51811781_tp_dropbox" providerId="OAuth2" clId="{AFB7DDA0-2435-B749-9B06-C0987B4C0C2E}" dt="2020-04-08T03:25:01.531" v="10"/>
          <ac:inkMkLst>
            <pc:docMk/>
            <pc:sldMk cId="1796813556" sldId="299"/>
            <ac:inkMk id="10" creationId="{045B12B9-4E1E-4A40-829C-B3163EC9F03D}"/>
          </ac:inkMkLst>
        </pc:inkChg>
        <pc:inkChg chg="add mod">
          <ac:chgData name="Andrej Bogdanov" userId="51811781_tp_dropbox" providerId="OAuth2" clId="{AFB7DDA0-2435-B749-9B06-C0987B4C0C2E}" dt="2020-04-08T03:26:46.334" v="12" actId="1076"/>
          <ac:inkMkLst>
            <pc:docMk/>
            <pc:sldMk cId="1796813556" sldId="299"/>
            <ac:inkMk id="11" creationId="{64C1B049-91FD-AC4D-BBB4-4E8D71FCC135}"/>
          </ac:inkMkLst>
        </pc:inkChg>
        <pc:inkChg chg="add">
          <ac:chgData name="Andrej Bogdanov" userId="51811781_tp_dropbox" providerId="OAuth2" clId="{AFB7DDA0-2435-B749-9B06-C0987B4C0C2E}" dt="2020-04-08T03:29:59.350" v="13" actId="7634"/>
          <ac:inkMkLst>
            <pc:docMk/>
            <pc:sldMk cId="1796813556" sldId="299"/>
            <ac:inkMk id="12" creationId="{72959149-5746-8E47-865C-EBC83E905C20}"/>
          </ac:inkMkLst>
        </pc:inkChg>
      </pc:sldChg>
      <pc:sldChg chg="addSp delSp modSp">
        <pc:chgData name="Andrej Bogdanov" userId="51811781_tp_dropbox" providerId="OAuth2" clId="{AFB7DDA0-2435-B749-9B06-C0987B4C0C2E}" dt="2020-04-08T04:11:45.704" v="176" actId="1076"/>
        <pc:sldMkLst>
          <pc:docMk/>
          <pc:sldMk cId="2620518051" sldId="300"/>
        </pc:sldMkLst>
        <pc:inkChg chg="del mod modStrokes">
          <ac:chgData name="Andrej Bogdanov" userId="51811781_tp_dropbox" providerId="OAuth2" clId="{AFB7DDA0-2435-B749-9B06-C0987B4C0C2E}" dt="2020-04-08T04:08:58.890" v="162"/>
          <ac:inkMkLst>
            <pc:docMk/>
            <pc:sldMk cId="2620518051" sldId="300"/>
            <ac:inkMk id="2" creationId="{54C4693E-0470-9143-84A5-BCA88C6A03D9}"/>
          </ac:inkMkLst>
        </pc:inkChg>
        <pc:inkChg chg="add del">
          <ac:chgData name="Andrej Bogdanov" userId="51811781_tp_dropbox" providerId="OAuth2" clId="{AFB7DDA0-2435-B749-9B06-C0987B4C0C2E}" dt="2020-04-08T04:06:03.693" v="150"/>
          <ac:inkMkLst>
            <pc:docMk/>
            <pc:sldMk cId="2620518051" sldId="300"/>
            <ac:inkMk id="3" creationId="{FB4B02E1-7FC4-FA44-8B16-F6199B66FBD7}"/>
          </ac:inkMkLst>
        </pc:inkChg>
        <pc:inkChg chg="add mod modStrokes">
          <ac:chgData name="Andrej Bogdanov" userId="51811781_tp_dropbox" providerId="OAuth2" clId="{AFB7DDA0-2435-B749-9B06-C0987B4C0C2E}" dt="2020-04-08T04:09:34.682" v="167" actId="1076"/>
          <ac:inkMkLst>
            <pc:docMk/>
            <pc:sldMk cId="2620518051" sldId="300"/>
            <ac:inkMk id="4" creationId="{81E8B27E-3A55-8F41-82C9-B8BBFFA85B87}"/>
          </ac:inkMkLst>
        </pc:inkChg>
        <pc:inkChg chg="add mod modStrokes">
          <ac:chgData name="Andrej Bogdanov" userId="51811781_tp_dropbox" providerId="OAuth2" clId="{AFB7DDA0-2435-B749-9B06-C0987B4C0C2E}" dt="2020-04-08T04:10:18.235" v="173" actId="1076"/>
          <ac:inkMkLst>
            <pc:docMk/>
            <pc:sldMk cId="2620518051" sldId="300"/>
            <ac:inkMk id="8" creationId="{E31E8E18-21CD-8642-9804-B12EE38AB83F}"/>
          </ac:inkMkLst>
        </pc:inkChg>
        <pc:inkChg chg="add mod modStrokes">
          <ac:chgData name="Andrej Bogdanov" userId="51811781_tp_dropbox" providerId="OAuth2" clId="{AFB7DDA0-2435-B749-9B06-C0987B4C0C2E}" dt="2020-04-08T04:11:45.704" v="176" actId="1076"/>
          <ac:inkMkLst>
            <pc:docMk/>
            <pc:sldMk cId="2620518051" sldId="300"/>
            <ac:inkMk id="11" creationId="{2A6C302E-A74A-254E-9836-90C39E11997E}"/>
          </ac:inkMkLst>
        </pc:inkChg>
        <pc:inkChg chg="add">
          <ac:chgData name="Andrej Bogdanov" userId="51811781_tp_dropbox" providerId="OAuth2" clId="{AFB7DDA0-2435-B749-9B06-C0987B4C0C2E}" dt="2020-04-08T04:10:35.398" v="174" actId="7634"/>
          <ac:inkMkLst>
            <pc:docMk/>
            <pc:sldMk cId="2620518051" sldId="300"/>
            <ac:inkMk id="12" creationId="{31A767BF-FF22-9F45-A04C-9E2A17422B56}"/>
          </ac:inkMkLst>
        </pc:inkChg>
        <pc:inkChg chg="add">
          <ac:chgData name="Andrej Bogdanov" userId="51811781_tp_dropbox" providerId="OAuth2" clId="{AFB7DDA0-2435-B749-9B06-C0987B4C0C2E}" dt="2020-04-08T04:11:25.358" v="175" actId="7634"/>
          <ac:inkMkLst>
            <pc:docMk/>
            <pc:sldMk cId="2620518051" sldId="300"/>
            <ac:inkMk id="13" creationId="{4D22A4BC-9EB9-ED49-8412-B5245CB7E29B}"/>
          </ac:inkMkLst>
        </pc:inkChg>
      </pc:sldChg>
      <pc:sldChg chg="addSp modSp">
        <pc:chgData name="Andrej Bogdanov" userId="51811781_tp_dropbox" providerId="OAuth2" clId="{AFB7DDA0-2435-B749-9B06-C0987B4C0C2E}" dt="2020-04-08T03:52:06.870" v="117" actId="7634"/>
        <pc:sldMkLst>
          <pc:docMk/>
          <pc:sldMk cId="1072776739" sldId="301"/>
        </pc:sldMkLst>
        <pc:inkChg chg="mod modStrokes">
          <ac:chgData name="Andrej Bogdanov" userId="51811781_tp_dropbox" providerId="OAuth2" clId="{AFB7DDA0-2435-B749-9B06-C0987B4C0C2E}" dt="2020-04-08T03:49:53.502" v="116"/>
          <ac:inkMkLst>
            <pc:docMk/>
            <pc:sldMk cId="1072776739" sldId="301"/>
            <ac:inkMk id="2" creationId="{9B81F123-44AC-6E47-9D7C-B867DF6F624D}"/>
          </ac:inkMkLst>
        </pc:inkChg>
        <pc:inkChg chg="add">
          <ac:chgData name="Andrej Bogdanov" userId="51811781_tp_dropbox" providerId="OAuth2" clId="{AFB7DDA0-2435-B749-9B06-C0987B4C0C2E}" dt="2020-04-08T03:48:43.610" v="112" actId="7634"/>
          <ac:inkMkLst>
            <pc:docMk/>
            <pc:sldMk cId="1072776739" sldId="301"/>
            <ac:inkMk id="3" creationId="{2C41BCA9-F54E-E443-8E0F-E39FF8CDCFB5}"/>
          </ac:inkMkLst>
        </pc:inkChg>
        <pc:inkChg chg="add">
          <ac:chgData name="Andrej Bogdanov" userId="51811781_tp_dropbox" providerId="OAuth2" clId="{AFB7DDA0-2435-B749-9B06-C0987B4C0C2E}" dt="2020-04-08T03:49:41.786" v="114" actId="7634"/>
          <ac:inkMkLst>
            <pc:docMk/>
            <pc:sldMk cId="1072776739" sldId="301"/>
            <ac:inkMk id="4" creationId="{D1A59FF2-1FAC-B645-9674-C7B877082220}"/>
          </ac:inkMkLst>
        </pc:inkChg>
        <pc:inkChg chg="add">
          <ac:chgData name="Andrej Bogdanov" userId="51811781_tp_dropbox" providerId="OAuth2" clId="{AFB7DDA0-2435-B749-9B06-C0987B4C0C2E}" dt="2020-04-08T03:52:06.870" v="117" actId="7634"/>
          <ac:inkMkLst>
            <pc:docMk/>
            <pc:sldMk cId="1072776739" sldId="301"/>
            <ac:inkMk id="5" creationId="{53BC6B31-E38B-B549-984C-A3AB1D21EA94}"/>
          </ac:inkMkLst>
        </pc:inkChg>
      </pc:sldChg>
      <pc:sldChg chg="addSp delSp modSp">
        <pc:chgData name="Andrej Bogdanov" userId="51811781_tp_dropbox" providerId="OAuth2" clId="{AFB7DDA0-2435-B749-9B06-C0987B4C0C2E}" dt="2020-04-08T04:05:33.944" v="146" actId="7634"/>
        <pc:sldMkLst>
          <pc:docMk/>
          <pc:sldMk cId="2934637465" sldId="309"/>
        </pc:sldMkLst>
        <pc:inkChg chg="del mod modStrokes">
          <ac:chgData name="Andrej Bogdanov" userId="51811781_tp_dropbox" providerId="OAuth2" clId="{AFB7DDA0-2435-B749-9B06-C0987B4C0C2E}" dt="2020-04-08T04:04:06.116" v="145"/>
          <ac:inkMkLst>
            <pc:docMk/>
            <pc:sldMk cId="2934637465" sldId="309"/>
            <ac:inkMk id="2" creationId="{89F92D1A-5945-EA49-9AE2-32AB05836A57}"/>
          </ac:inkMkLst>
        </pc:inkChg>
        <pc:inkChg chg="add">
          <ac:chgData name="Andrej Bogdanov" userId="51811781_tp_dropbox" providerId="OAuth2" clId="{AFB7DDA0-2435-B749-9B06-C0987B4C0C2E}" dt="2020-04-08T04:05:33.944" v="146" actId="7634"/>
          <ac:inkMkLst>
            <pc:docMk/>
            <pc:sldMk cId="2934637465" sldId="309"/>
            <ac:inkMk id="3" creationId="{BF1FA866-6713-DB49-AE38-94BEC8329B00}"/>
          </ac:inkMkLst>
        </pc:inkChg>
      </pc:sldChg>
      <pc:sldChg chg="addSp modSp">
        <pc:chgData name="Andrej Bogdanov" userId="51811781_tp_dropbox" providerId="OAuth2" clId="{AFB7DDA0-2435-B749-9B06-C0987B4C0C2E}" dt="2020-04-08T04:17:20.265" v="187" actId="7634"/>
        <pc:sldMkLst>
          <pc:docMk/>
          <pc:sldMk cId="3117491833" sldId="311"/>
        </pc:sldMkLst>
        <pc:inkChg chg="mod modStrokes">
          <ac:chgData name="Andrej Bogdanov" userId="51811781_tp_dropbox" providerId="OAuth2" clId="{AFB7DDA0-2435-B749-9B06-C0987B4C0C2E}" dt="2020-04-08T04:15:45.389" v="186"/>
          <ac:inkMkLst>
            <pc:docMk/>
            <pc:sldMk cId="3117491833" sldId="311"/>
            <ac:inkMk id="2" creationId="{396492A1-A82A-BA40-9A44-AFF1C4E3179A}"/>
          </ac:inkMkLst>
        </pc:inkChg>
        <pc:inkChg chg="add">
          <ac:chgData name="Andrej Bogdanov" userId="51811781_tp_dropbox" providerId="OAuth2" clId="{AFB7DDA0-2435-B749-9B06-C0987B4C0C2E}" dt="2020-04-08T04:15:36.404" v="185" actId="7634"/>
          <ac:inkMkLst>
            <pc:docMk/>
            <pc:sldMk cId="3117491833" sldId="311"/>
            <ac:inkMk id="3" creationId="{E853BE5F-2D72-7645-8C24-5B854D650356}"/>
          </ac:inkMkLst>
        </pc:inkChg>
        <pc:inkChg chg="add">
          <ac:chgData name="Andrej Bogdanov" userId="51811781_tp_dropbox" providerId="OAuth2" clId="{AFB7DDA0-2435-B749-9B06-C0987B4C0C2E}" dt="2020-04-08T04:17:20.265" v="187" actId="7634"/>
          <ac:inkMkLst>
            <pc:docMk/>
            <pc:sldMk cId="3117491833" sldId="311"/>
            <ac:inkMk id="4" creationId="{E3BEAEBE-E8E2-7E4D-8E21-9C9ACD6FCEE8}"/>
          </ac:inkMkLst>
        </pc:inkChg>
      </pc:sldChg>
      <pc:sldChg chg="del">
        <pc:chgData name="Andrej Bogdanov" userId="51811781_tp_dropbox" providerId="OAuth2" clId="{AFB7DDA0-2435-B749-9B06-C0987B4C0C2E}" dt="2020-04-08T04:30:20.437" v="211" actId="2696"/>
        <pc:sldMkLst>
          <pc:docMk/>
          <pc:sldMk cId="1581226737" sldId="313"/>
        </pc:sldMkLst>
      </pc:sldChg>
    </pc:docChg>
  </pc:docChgLst>
  <pc:docChgLst>
    <pc:chgData name="Andrej Bogdanov" userId="51811781_tp_dropbox" providerId="OAuth2" clId="{12A30A22-8C47-E548-ADE8-44BD7D06E85C}"/>
    <pc:docChg chg="undo custSel modSld">
      <pc:chgData name="Andrej Bogdanov" userId="51811781_tp_dropbox" providerId="OAuth2" clId="{12A30A22-8C47-E548-ADE8-44BD7D06E85C}" dt="2020-04-15T05:04:25.825" v="59" actId="7634"/>
      <pc:docMkLst>
        <pc:docMk/>
      </pc:docMkLst>
      <pc:sldChg chg="addSp">
        <pc:chgData name="Andrej Bogdanov" userId="51811781_tp_dropbox" providerId="OAuth2" clId="{12A30A22-8C47-E548-ADE8-44BD7D06E85C}" dt="2020-04-15T04:45:46.905" v="54" actId="7634"/>
        <pc:sldMkLst>
          <pc:docMk/>
          <pc:sldMk cId="913522624" sldId="292"/>
        </pc:sldMkLst>
        <pc:inkChg chg="add">
          <ac:chgData name="Andrej Bogdanov" userId="51811781_tp_dropbox" providerId="OAuth2" clId="{12A30A22-8C47-E548-ADE8-44BD7D06E85C}" dt="2020-04-15T04:45:46.905" v="54" actId="7634"/>
          <ac:inkMkLst>
            <pc:docMk/>
            <pc:sldMk cId="913522624" sldId="292"/>
            <ac:inkMk id="2" creationId="{48A0F599-B002-5047-83EA-6928A28E621F}"/>
          </ac:inkMkLst>
        </pc:inkChg>
      </pc:sldChg>
      <pc:sldChg chg="addSp delSp modSp">
        <pc:chgData name="Andrej Bogdanov" userId="51811781_tp_dropbox" providerId="OAuth2" clId="{12A30A22-8C47-E548-ADE8-44BD7D06E85C}" dt="2020-04-15T04:42:25.430" v="53" actId="1076"/>
        <pc:sldMkLst>
          <pc:docMk/>
          <pc:sldMk cId="2275923641" sldId="305"/>
        </pc:sldMkLst>
        <pc:spChg chg="mod">
          <ac:chgData name="Andrej Bogdanov" userId="51811781_tp_dropbox" providerId="OAuth2" clId="{12A30A22-8C47-E548-ADE8-44BD7D06E85C}" dt="2020-04-15T04:34:34.177" v="30" actId="1076"/>
          <ac:spMkLst>
            <pc:docMk/>
            <pc:sldMk cId="2275923641" sldId="305"/>
            <ac:spMk id="12" creationId="{00000000-0000-0000-0000-000000000000}"/>
          </ac:spMkLst>
        </pc:spChg>
        <pc:inkChg chg="add mod modStrokes">
          <ac:chgData name="Andrej Bogdanov" userId="51811781_tp_dropbox" providerId="OAuth2" clId="{12A30A22-8C47-E548-ADE8-44BD7D06E85C}" dt="2020-04-15T04:35:42.490" v="36"/>
          <ac:inkMkLst>
            <pc:docMk/>
            <pc:sldMk cId="2275923641" sldId="305"/>
            <ac:inkMk id="2" creationId="{E0CE2EBE-CD44-BF41-A0BE-E61CA392E393}"/>
          </ac:inkMkLst>
        </pc:inkChg>
        <pc:inkChg chg="add mod modStrokes">
          <ac:chgData name="Andrej Bogdanov" userId="51811781_tp_dropbox" providerId="OAuth2" clId="{12A30A22-8C47-E548-ADE8-44BD7D06E85C}" dt="2020-04-15T04:34:53.131" v="32" actId="1076"/>
          <ac:inkMkLst>
            <pc:docMk/>
            <pc:sldMk cId="2275923641" sldId="305"/>
            <ac:inkMk id="3" creationId="{7975F238-CFD7-754A-A626-6A3692FE3D03}"/>
          </ac:inkMkLst>
        </pc:inkChg>
        <pc:inkChg chg="add mod">
          <ac:chgData name="Andrej Bogdanov" userId="51811781_tp_dropbox" providerId="OAuth2" clId="{12A30A22-8C47-E548-ADE8-44BD7D06E85C}" dt="2020-04-15T04:34:53.131" v="32" actId="1076"/>
          <ac:inkMkLst>
            <pc:docMk/>
            <pc:sldMk cId="2275923641" sldId="305"/>
            <ac:inkMk id="4" creationId="{AE9755F3-A100-8F4F-9EEC-03B2E48837DE}"/>
          </ac:inkMkLst>
        </pc:inkChg>
        <pc:inkChg chg="add mod modStrokes">
          <ac:chgData name="Andrej Bogdanov" userId="51811781_tp_dropbox" providerId="OAuth2" clId="{12A30A22-8C47-E548-ADE8-44BD7D06E85C}" dt="2020-04-15T04:34:53.131" v="32" actId="1076"/>
          <ac:inkMkLst>
            <pc:docMk/>
            <pc:sldMk cId="2275923641" sldId="305"/>
            <ac:inkMk id="5" creationId="{003CCEE1-9CCE-2544-A5AE-50D02B6B3387}"/>
          </ac:inkMkLst>
        </pc:inkChg>
        <pc:inkChg chg="add mod">
          <ac:chgData name="Andrej Bogdanov" userId="51811781_tp_dropbox" providerId="OAuth2" clId="{12A30A22-8C47-E548-ADE8-44BD7D06E85C}" dt="2020-04-15T04:34:53.131" v="32" actId="1076"/>
          <ac:inkMkLst>
            <pc:docMk/>
            <pc:sldMk cId="2275923641" sldId="305"/>
            <ac:inkMk id="6" creationId="{6445622E-F5BA-6344-B82E-FD4A86EAE0AB}"/>
          </ac:inkMkLst>
        </pc:inkChg>
        <pc:inkChg chg="add mod modStrokes">
          <ac:chgData name="Andrej Bogdanov" userId="51811781_tp_dropbox" providerId="OAuth2" clId="{12A30A22-8C47-E548-ADE8-44BD7D06E85C}" dt="2020-04-15T04:41:26.997" v="50" actId="1076"/>
          <ac:inkMkLst>
            <pc:docMk/>
            <pc:sldMk cId="2275923641" sldId="305"/>
            <ac:inkMk id="7" creationId="{09C67703-DB0A-DF49-A8F2-5728DE442946}"/>
          </ac:inkMkLst>
        </pc:inkChg>
        <pc:inkChg chg="add mod modStrokes">
          <ac:chgData name="Andrej Bogdanov" userId="51811781_tp_dropbox" providerId="OAuth2" clId="{12A30A22-8C47-E548-ADE8-44BD7D06E85C}" dt="2020-04-15T04:42:25.430" v="53" actId="1076"/>
          <ac:inkMkLst>
            <pc:docMk/>
            <pc:sldMk cId="2275923641" sldId="305"/>
            <ac:inkMk id="8" creationId="{C7415099-8E89-1E41-BF92-0DE3034A3BA5}"/>
          </ac:inkMkLst>
        </pc:inkChg>
        <pc:inkChg chg="add">
          <ac:chgData name="Andrej Bogdanov" userId="51811781_tp_dropbox" providerId="OAuth2" clId="{12A30A22-8C47-E548-ADE8-44BD7D06E85C}" dt="2020-04-15T04:35:27.280" v="33" actId="7634"/>
          <ac:inkMkLst>
            <pc:docMk/>
            <pc:sldMk cId="2275923641" sldId="305"/>
            <ac:inkMk id="9" creationId="{47B2095F-7770-BA4A-B6EB-5980969431CE}"/>
          </ac:inkMkLst>
        </pc:inkChg>
        <pc:inkChg chg="add">
          <ac:chgData name="Andrej Bogdanov" userId="51811781_tp_dropbox" providerId="OAuth2" clId="{12A30A22-8C47-E548-ADE8-44BD7D06E85C}" dt="2020-04-15T04:39:11.345" v="37" actId="7634"/>
          <ac:inkMkLst>
            <pc:docMk/>
            <pc:sldMk cId="2275923641" sldId="305"/>
            <ac:inkMk id="10" creationId="{77B38C24-AC67-E345-81CD-2C163741C95A}"/>
          </ac:inkMkLst>
        </pc:inkChg>
        <pc:inkChg chg="add del">
          <ac:chgData name="Andrej Bogdanov" userId="51811781_tp_dropbox" providerId="OAuth2" clId="{12A30A22-8C47-E548-ADE8-44BD7D06E85C}" dt="2020-04-15T04:39:17.295" v="40"/>
          <ac:inkMkLst>
            <pc:docMk/>
            <pc:sldMk cId="2275923641" sldId="305"/>
            <ac:inkMk id="11" creationId="{20D0D50A-3F89-ED43-AA12-A6179ED78C78}"/>
          </ac:inkMkLst>
        </pc:inkChg>
        <pc:inkChg chg="add mod">
          <ac:chgData name="Andrej Bogdanov" userId="51811781_tp_dropbox" providerId="OAuth2" clId="{12A30A22-8C47-E548-ADE8-44BD7D06E85C}" dt="2020-04-15T04:42:25.430" v="53" actId="1076"/>
          <ac:inkMkLst>
            <pc:docMk/>
            <pc:sldMk cId="2275923641" sldId="305"/>
            <ac:inkMk id="13" creationId="{6BEEBC02-3AED-2F47-95E8-9BB146E10456}"/>
          </ac:inkMkLst>
        </pc:inkChg>
        <pc:inkChg chg="add mod">
          <ac:chgData name="Andrej Bogdanov" userId="51811781_tp_dropbox" providerId="OAuth2" clId="{12A30A22-8C47-E548-ADE8-44BD7D06E85C}" dt="2020-04-15T04:42:25.430" v="53" actId="1076"/>
          <ac:inkMkLst>
            <pc:docMk/>
            <pc:sldMk cId="2275923641" sldId="305"/>
            <ac:inkMk id="14" creationId="{EEE78ED4-C6E7-AE4A-A6A7-FD514D85411B}"/>
          </ac:inkMkLst>
        </pc:inkChg>
      </pc:sldChg>
      <pc:sldChg chg="addSp modSp">
        <pc:chgData name="Andrej Bogdanov" userId="51811781_tp_dropbox" providerId="OAuth2" clId="{12A30A22-8C47-E548-ADE8-44BD7D06E85C}" dt="2020-04-15T04:48:16.443" v="57" actId="1076"/>
        <pc:sldMkLst>
          <pc:docMk/>
          <pc:sldMk cId="521773956" sldId="307"/>
        </pc:sldMkLst>
        <pc:inkChg chg="add mod modStrokes">
          <ac:chgData name="Andrej Bogdanov" userId="51811781_tp_dropbox" providerId="OAuth2" clId="{12A30A22-8C47-E548-ADE8-44BD7D06E85C}" dt="2020-04-15T04:48:16.443" v="57" actId="1076"/>
          <ac:inkMkLst>
            <pc:docMk/>
            <pc:sldMk cId="521773956" sldId="307"/>
            <ac:inkMk id="4" creationId="{D6E6EFE3-2926-AE44-90DA-BC8521C11053}"/>
          </ac:inkMkLst>
        </pc:inkChg>
      </pc:sldChg>
      <pc:sldChg chg="addSp">
        <pc:chgData name="Andrej Bogdanov" userId="51811781_tp_dropbox" providerId="OAuth2" clId="{12A30A22-8C47-E548-ADE8-44BD7D06E85C}" dt="2020-04-15T04:49:16.552" v="58" actId="7634"/>
        <pc:sldMkLst>
          <pc:docMk/>
          <pc:sldMk cId="168728265" sldId="308"/>
        </pc:sldMkLst>
        <pc:inkChg chg="add">
          <ac:chgData name="Andrej Bogdanov" userId="51811781_tp_dropbox" providerId="OAuth2" clId="{12A30A22-8C47-E548-ADE8-44BD7D06E85C}" dt="2020-04-15T04:49:16.552" v="58" actId="7634"/>
          <ac:inkMkLst>
            <pc:docMk/>
            <pc:sldMk cId="168728265" sldId="308"/>
            <ac:inkMk id="4" creationId="{7E7EB1BF-AF38-4541-BD09-812006F55202}"/>
          </ac:inkMkLst>
        </pc:inkChg>
      </pc:sldChg>
      <pc:sldChg chg="addSp">
        <pc:chgData name="Andrej Bogdanov" userId="51811781_tp_dropbox" providerId="OAuth2" clId="{12A30A22-8C47-E548-ADE8-44BD7D06E85C}" dt="2020-04-15T05:04:25.825" v="59" actId="7634"/>
        <pc:sldMkLst>
          <pc:docMk/>
          <pc:sldMk cId="860832868" sldId="313"/>
        </pc:sldMkLst>
        <pc:inkChg chg="add">
          <ac:chgData name="Andrej Bogdanov" userId="51811781_tp_dropbox" providerId="OAuth2" clId="{12A30A22-8C47-E548-ADE8-44BD7D06E85C}" dt="2020-04-15T05:04:25.825" v="59" actId="7634"/>
          <ac:inkMkLst>
            <pc:docMk/>
            <pc:sldMk cId="860832868" sldId="313"/>
            <ac:inkMk id="4" creationId="{A8AA8CAD-C80F-9F4F-99F4-828DF558426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4.488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20089 6099 7277,'8'0'372,"0"0"-83,-6 5 1,7 1 155,-5 6-371,5 4 0,-3-2 52,5 5 1,1 1 4,-1 7 0,2-2-56,2 6 0,-2-6-4,2 2 1,-2 1-21,-2-2 52,1 1 22,-1-4 1,-3 2 5,-1-2 0,0 3-50,0-7 1,-2 1 22,-5-1 1,2 1 52,1-5-270,-1-4 268,3-1-7,-5-4-235,0 0 643,0 0-251,0-6-124,0-6 1,0-1 228,0-8-294,5-3-23,-4-10 0,5 1 59,-2-7 0,-1 2 115,4-6-325,1-2 70,3-1 1,5-5 314,-1 1-748,5-1 1,-2-5 247,5-2-1382,0-3 1451,-1 4 1,5-3 34,0 6 78,4-6 2,-6 3 1,8-1-49,-3 0 42,3 5 0,-1-1-8,2 4-182,-2 2 187,-10 17 0,0 1 0,14-17 18,2 0-175,-8 10 1,-2-5 148,-5 11 1,-4 4 182,0 7-264,-10 2 408,6 7-362,-14 1 813,4 5-1942,-5 0 781,-5 5 0,0 5-58,-2 5-198,-8 6 645,7-4 0,-14 11 0,5 2 0</inkml:trace>
  <inkml:trace contextRef="#ctx0" brushRef="#br1" timeOffset="1">6693 9125 8208,'-5'-11'-533,"3"-1"0,-3 5 639,5-1 1,0 4-17,0-3 0,0 3 835,0-4-226,0 6-307,0-8-223,-5 8-2,4-3-239,-4 5 0,5 5 109,0 3 1,4 7-72,-1 4 0,2 9 53,-1 6 0,-2 3-4,1 9 0,2-2 11,-1 10 1,0-6-179,-4 1 0,4-3 170,0-4 1,-1-3 1,-3-4 1,4-2-73,0-3 1,1 2 86,-1-6 0,-3-3-134,3-4 0,-1-4 99,0 4 1,0-5-112,5 2 0,-6-7 212,2-2 1,1-3-657,-1 4 273,0-6 0,-3 3-238,3-5-294,-3 0 814,4 0 0,-5 0 0,0 0 0</inkml:trace>
  <inkml:trace contextRef="#ctx0" brushRef="#br1" timeOffset="2">7092 9182 8463,'0'-11'-1175,"0"0"685,0 4 1,0 1 1298,0 2-399,0 3 59,0-4 1,0 6-100,0 3 1,0 3-213,0 9 1,5 1-7,3 6 1,-2 5-55,2 3 1,0 3-87,3 4 0,-3 1 122,-1 3 0,0 3-239,0-4 1,2-1 87,-5-2 0,1-4-145,-1-3 0,-3-4-10,3-4 1,1-1 92,-1-3 1,1 1-170,-1-5 203,-3 1 1,4-5-484,-5 1 392,0-6 0,0 0-653,0-2 789,0-3 0,0 4 0,0-5 0</inkml:trace>
  <inkml:trace contextRef="#ctx0" brushRef="#br1" timeOffset="3">6738 9673 8167,'-10'-5'105,"3"-2"1,3 0 201,8 0 1,3 0-222,8 0 0,3-2-183,5 5 1,5-5 420,2 2-152,3 2 0,2-4-124,-1 5 0,0-4-119,0 4 1,1-3-345,-1 3 0,-5 0 217,-2 4 0,-4 0 198,-4 0 0,7 0 0,-2 0 0</inkml:trace>
  <inkml:trace contextRef="#ctx0" brushRef="#br1" timeOffset="4">7572 9148 8305,'-6'-5'309,"1"2"-55,5-4-34,0 4 325,0-7-220,0 9-225,0-4 1,3 10 84,1 3 1,0 3-93,-4 4 1,4 3 1,0 5 1,-1 5 10,-3 2 1,0 3-19,0 1 1,0 4-10,0 1 0,0 4-194,0-1 1,4-7 30,0-1 0,0-3-92,-4-1 0,4-2 126,-1-5 1,5-1-61,-4-3 0,4-3-1,-5-4 0,5-1-56,-4 0 0,1-3 18,-1 0 0,-3-5-445,3 5-144,2-5 231,-5 2 507,9-5 0,-3-5 0,4-2 0</inkml:trace>
  <inkml:trace contextRef="#ctx0" brushRef="#br1" timeOffset="5">7903 9148 8295,'0'-18'0,"0"2"-195,0 4 0,2 1-422,1 0 1,-1 3 586,1 0 1095,4 6-92,-6-3-671,4 10 0,-4 6-4,3 8 1,-1 4 13,4 4 1,1 3-308,3 8 0,-3-1 78,0 5 1,-2 0-86,2 4 0,0-2 160,-4-2 1,1 0-299,-1-8 1,-3 1-8,3-8 1,1 0-6,-1-4 0,0-2 79,-4-2 1,4-2-154,-1-6 0,3 1-144,-3-1 0,-1-3-155,1-1-32,-1-4 45,-2 7 512,0-9 0,-10 9 0,-3-3 0</inkml:trace>
  <inkml:trace contextRef="#ctx0" brushRef="#br1" timeOffset="6">7629 9639 8682,'0'-11'344,"6"3"61,6 1 0,4 3-1,7-4 1,4 4-42,0-3 0,0 0-211,0 0 1,2-2-1,6 5 0,-1-4-873,0 5 0,-3-1 157,-1 4 564,-5 0 0,3 0 0,-5 0 0</inkml:trace>
  <inkml:trace contextRef="#ctx0" brushRef="#br1" timeOffset="7">9251 9148 8220,'-5'-11'0,"4"-1"47,-3 1 0,2-1 390,2 1-123,0 0-60,0-1 173,0 6 31,0-4-256,0 8-282,0 7 1,0 4 97,0 10 113,0 0 1,0 6-122,0 1 0,4 3 105,0 6 0,0 0-117,-4 3 0,1-5 76,3 5 0,-3-5-147,3 5 0,-3-6 107,-1-1 0,4-6-132,0 2 0,1-5 18,-1-3 0,-2 2-129,6-6 0,-5 0 57,0-3 1,2-1 106,-1 0 0,4-3-298,-4 0 0,-1-4-185,-3 3-601,6-4 500,-5 2 629,4-5 0,-5 5 0,0 1 0</inkml:trace>
  <inkml:trace contextRef="#ctx0" brushRef="#br1" timeOffset="8">9605 9148 8282,'0'-16'0,"0"3"0,0-2 427,0 2 0,1 3-180,3 2 1,-1 3-234,4 5 1,-4 1 43,1 3 1,-2 4 183,2 7 1,-3 3-55,3 5 0,1 8 18,-1 4 0,3 7-155,-3-1 0,4 6 16,-4-1 0,5 1-250,-2-9 1,0 0 84,0-4 1,-3-6-30,4-5 0,-5 0 30,5-4 1,-4-2 111,3-2 0,-4-3-610,1 0 185,2-1-180,-5 1-332,4-1-202,-5-4 1124,0-2 0,-5-5 0,-1 0 0</inkml:trace>
  <inkml:trace contextRef="#ctx0" brushRef="#br1" timeOffset="9">9262 9559 8240,'8'-4'0,"0"1"0,0-2 29,8 1 0,5 1 146,6-4 0,3 4 204,-3-1 0,6-2-353,1-2 1,1 2-92,3-2 1,-7 2-460,0-2 0,-5 3 524,5 5 0,-6-5 0,3-1 0</inkml:trace>
  <inkml:trace contextRef="#ctx0" brushRef="#br1" timeOffset="10">10953 9057 7611,'0'-7'282,"0"-3"-40,0 9 0,0-5 109,0 2 310,0 3-248,0-5 12,0 6-371,0 6 1,0 0 103,0 5 0,0 2-89,0 2 0,0 7 101,0 4 0,0 6-166,0-1 1,0 0 66,0 0 1,1 6-140,3-3 0,-2 6 88,6-1 1,-6-3-118,2-5 0,1 1-16,-1-6 1,0 1 144,-4-4 0,4-4-115,-1 0 0,1-5 92,-4 1 1,4-2-113,0-2 0,0 0 89,-4 1 0,0-4-310,0-1 1,4-3-492,-1 4-168,1-6 65,-4 8-76,0-8 994,0 3 0,0-5 0,0 0 0</inkml:trace>
  <inkml:trace contextRef="#ctx0" brushRef="#br1" timeOffset="11">11341 9080 8252,'6'0'363,"-1"-5"-204,0 3 1,-2-3 8,5 5 1,-6 5 159,2 3 1,-3 2-77,-1 1 0,4 6-61,0 2 0,0 4 19,-4 3 0,3 4-190,1 4 1,1 0 92,-1 0 1,-3 2-78,3 2 0,-3-2 0,-1 2 0,2-4-167,2-4 0,-3 2-73,3-5 0,1-2 159,-2-6 1,3-1-166,-3-3 0,0-6-124,5 2-494,-6-2 453,8 3 1,-9-5-369,3 1 743,-2-5 0,-2 2 0,0-5 0</inkml:trace>
  <inkml:trace contextRef="#ctx0" brushRef="#br1" timeOffset="12">10998 9559 8206,'7'-11'162,"4"-1"-23,0 1 1,7 1-191,9 2 1,2-2 49,5 2 0,-3 2 189,-1-1 1,-3 3-82,3-4 1,0 6-291,0-2 1,-2 2 23,-5 2 159,0 0 0,-1-5 0,1-1 0</inkml:trace>
  <inkml:trace contextRef="#ctx0" brushRef="#br1" timeOffset="13">13728 9377 8957,'6'0'380,"4"0"-1133,-8-6-33,3 5 786,-5-4 0,0 5 0,0 0 0</inkml:trace>
  <inkml:trace contextRef="#ctx0" brushRef="#br1" timeOffset="14">14265 9377 8206,'6'-6'-1659,"4"5"1300,-3-4 152,-1 5 48,-1 0 251,0 0 0,-2 0-105,4 0 13,-4 0 0,7 0 0,-4 0 0</inkml:trace>
  <inkml:trace contextRef="#ctx0" brushRef="#br1" timeOffset="15">14733 9308 8070,'6'-1'2170,"-2"-3"-1082,-3 3-819,-1-4-299,0 5-1531,5 0 1561,-3 0 0,3 0 0,-5 0 0</inkml:trace>
  <inkml:trace contextRef="#ctx0" brushRef="#br1" timeOffset="16">16834 8794 8143,'-6'0'704,"1"0"0,5 1-504,0 3-166,5 2 1,-4 6 305,3-1 1,1 6-77,-1 2 0,4 8-40,-5 3 1,5 3 4,-4 1 1,3 3-177,-3-3 1,0 7-15,-4-7 1,1 2-119,3-6 1,-3 2-22,3-5 1,-1-1 88,1-3 1,-3-4-93,3 0 0,-3-5 19,-1 1 0,4 2-178,-1-2 0,1-4-101,-4-3-108,0 0-416,0 3-331,0-5 1218,0-1 0,5 1 0,2 0 0</inkml:trace>
  <inkml:trace contextRef="#ctx0" brushRef="#br1" timeOffset="17">17177 8908 8056,'0'-16'102,"0"3"0,5-2 288,3 7-186,-3 3 1,1 5-69,-2 0 1,-3 1 429,3 3 0,-3 4-91,-1 7 1,0 9-308,0 10 0,-1 6 31,-3 5 1,3 1 29,-3 0 0,3 0-47,1-1 0,0 0-89,0-3 1,1-4-250,3-8 0,2 2 122,6-6 0,-5-3-181,1-4 1,-4-5 131,3 1 0,-4-2-213,1-1 0,-3-1-124,-1 0 0,0-3-1038,0 0 1004,0-6 1,-1 7 453,-3-5 0,-8 5 0,-5-3 0</inkml:trace>
  <inkml:trace contextRef="#ctx0" brushRef="#br1" timeOffset="18">16857 9342 7979,'0'-11'481,"0"-1"0,7 2-367,4 3 0,5-2-110,7 5 1,0-4-50,0 5 0,1-3 42,3 3 0,-2 1-50,6-1 1,-6 1 39,2 2 13,-3 0 0,-1 0 0,-1 0 0</inkml:trace>
  <inkml:trace contextRef="#ctx0" brushRef="#br2" timeOffset="19">6578 9970 8200,'-11'0'-335,"5"-1"-362,2-3 978,-2 3 0,3-4 271,-5 5 19,6 0-210,-3 0 52,5 0-293,0 5 1,4 1-86,-1 6 1,2 1 93,-1 2 1,-2-3-219,1 4 1,0-4 50,1 0 1,-3-1-93,3 1 1,-3-1 98,-1 0 0,0 1-186,0-1 93,0 1 55,0-1 14,0 1 46,0-6 0,0 0 197,0-2-194,5-3 143,-4 4 0,6-5-4,-4 0 31,4 0 1,4 0-111,1 0 1,-1-3-1,1-1 0,0-1 15,3 1 0,-2 3 2,2-3 0,2-1-82,-2 1 1,4 0 67,-4 4 1,4-4-107,-3 1 1,4-1 79,-1 4 1,3 0-47,0 0 0,5-2-10,0-1 0,4 1-7,0-1 1,2-2 30,1 1 1,0-4-7,1 4 0,-1-3-14,0 3 1,0-1 19,1 1 0,-6 3-64,-2-3 0,0 3 53,0 1 0,0 0-71,-4 0 1,-1 0 41,1 0 1,4 0-3,0 0 1,0 0-31,0 0 1,2-2 39,6-1 1,-5 1-18,0-2 0,1 2 4,3-2 1,-3 3 29,-1-3 0,-5 3-21,2 1 0,-1-4 85,0 0 1,-2 0-40,3 4 1,-2-1 12,2-3 0,-3 3-73,3-3 1,-3 3 0,-1 1 0,1 0 51,2 0 1,-1-1-15,1-3 0,-2 3 26,-1-3 0,4 1-32,-1-1 1,1 2 148,-4-6 0,0 6-94,0-2 1,-1-1 13,1 1 1,-1-4-51,-3 5 1,1-1 24,-5 4 1,2 0-61,-2 0 1,-2-1 57,2-3 0,2 2-217,-2-1 1,1 1 38,0 2 0,-3 0 37,7 0 0,-7 0 99,3 0 1,0 0-1,-1 0 0,4 0 32,-3 0 0,-1 0-63,-4 0 0,5 0 147,-1 0-125,0 0 1,-4 0 47,1 0 0,-5-3-21,1-1 0,-4 0 112,4 4 0,-5 0-62,5 0 1,-4 0 69,3 0-113,-4 0 26,7 0 30,-4 0 14,6 0-263,-1 0 1,-3 0 24,-1 0-95,-4 0 341,2 0 336,0 0-214,-4 0 376,4 0 480,-5 0-929,0-5 0,0 2 122,0-4 1,-1 3-108,-3-4 0,3 5 55,-3-5 1,-1 4 108,1-3-328,1-1 1,1-4 103,-1 1 1,1 0-71,-2-1 1,3 1-56,1-1 0,0 1-128,0 0 1,-4-1-81,1 1 0,-1-1 84,4 1 0,0 3-95,0 1 0,0 3-57,0-4-152,0 6 1,-1-3 144,-3 5 0,1 1-1295,-4 3 1615,4-3 0,-7 14 0,4-2 0</inkml:trace>
  <inkml:trace contextRef="#ctx0" brushRef="#br2" timeOffset="20">8189 10621 8035,'1'12'-80,"3"-1"0,-2 1 355,6-1 0,-5-3-45,0-1 1,2 1 243,-1 3-224,0 1 1,0-1-30,0 1 1,-1-1-3,-3 0 0,0 1 0,2-1-241,2 1 1,-3-5 93,3 1-55,-3-6-87,-1 9 1,1-10-481,3 3-158,-3-3 708,4-1 0,-5 0 0,0 0 0</inkml:trace>
  <inkml:trace contextRef="#ctx0" brushRef="#br2" timeOffset="21">9205 9913 8206,'0'-7'-1068,"0"-1"1497,5 6-262,-3-9 1,3 5 310,-5-5-127,5 4-151,-4-3 0,4 8 167,-5-6-22,0 5-206,0-2-275,0 5 148,0 5 0,4 2 35,0 4 0,3 1-29,-3-1 1,1 0 138,-1 1 1,-1 3-127,4 0 1,-3 1 127,4-5 0,-6 0-7,2 1-93,2-1 0,-4 1-36,1-1 0,0-3-14,1-1 1,-3-3-45,3 4 138,2-6-259,-5 8 192,4-8 125,1 3-122,-5-5 111,4 0 1,-4 0-18,3 0-60,-3 0 1,8-1 10,-5-3-27,5 2 1,-3-3-122,6 5 1,-1-3 69,0-1 0,5 0 17,-1 4 1,5-1-16,-1-3 0,3 3-142,1-3 0,4 1 75,4-1 1,-2 3 47,2-3 0,-1 3 16,4 1 1,1-4-11,-1 0 1,0 1 57,0 3 1,-3 0-48,-1 0 0,-1 0 47,2 0 1,1 0-41,-6 0 0,5 1-84,-5 3 0,2-3 47,-1 3 0,-2-3-8,6-1 0,-5 0 26,5 0 0,-2 0-3,2 0 0,2 0-50,-3 0 0,3 0 36,1 0 0,-3 0-77,-1 0 1,-3-1 69,3-3 1,-3 3 95,3-3 1,-4-1-60,0 1 0,-1 0 2,-3 4 1,1-1-19,0-3 1,0 3 5,0-3 1,-2-1 16,-2 1 1,3-1-12,-3 1 0,6 3-1,2-3 1,-2-1-6,-6 1 1,4-1-194,0 1 1,-4 2 52,4-6 0,-3 5-63,3-5 1,0 5 149,0 0 0,0-2-26,-1 1 0,-3-1 140,1 1 1,-5 3-131,4-3 1,-4 1 83,4-1 0,-4 3-55,4-3 0,-1-1 121,1 1 0,1 1-93,-4 3 0,3-4 9,-4 0 0,1 0-150,0 4 1,-4 0 125,4 0 1,-4 0-33,0 0 0,-1 0 18,0 0 0,1 0 30,-1 0 0,-3 0-77,0 0 102,-1 0 1,5-5 39,-1 4 41,0-4 0,-4 4-90,-3-3 0,-2 2 48,2-1-39,-3 1-165,4 2-255,-5 0 114,-5 0 295,4 0 0,-9 0 0,3 0 0</inkml:trace>
  <inkml:trace contextRef="#ctx0" brushRef="#br2" timeOffset="22">11626 9605 8182,'0'-8'-272,"0"1"1,0 3 172,0-4 908,0 6 0,0-5 301,0 4 22,0 1-369,0-3-765,0 5 1,0 5 62,0 3 0,0 2 56,0 2 1,0 3 6,0 0 0,0 5 113,0-1 1,0 3-277,0 1 0,4 0 12,0-1 0,4-3-58,-5 0 1,3-3 89,-3 3 0,-1-5-173,1 1 1,3-2-216,-3-2 1,1-3-268,-4-1 0,0-3-644,0 4 1294,0-6 0,0 8 0,0-3 0</inkml:trace>
  <inkml:trace contextRef="#ctx0" brushRef="#br2" timeOffset="23">10850 10507 7591,'6'0'1420,"1"0"-646,-4 0-224,-1 0 0,4 0-222,-2 0 0,-3-1 167,3-3-415,2 3 1,1-8 177,4 5-323,0 0 1,1 4 119,-1 0 0,1-3-84,-1-1 0,0 0-31,1 4 0,-1 0-5,1 0 0,-1 1-90,1 3 142,-1 2 0,-1 6-151,-2-1 1,-3 1 112,-5-1 1,0 0-225,0 1 1,-1 1 18,-3 2 1,-3-1 48,-4 5 1,-4-4 82,0 4 1,-1-5-27,5 1 0,1 2 114,2-2 1,-1 0-89,5-3 1,-3-5 153,3 1 1,0-4-86,4 3 248,0-4 0,1 2 78,3-5 1,3 0 89,4 0 1,2 0-156,2 0 1,1-1-34,3-3 1,6 1 15,-6-4 1,5 0-32,-5 0 1,-1-2-1179,1 5 645,-5 0 375,2 4 0,-5-5 0,1-1 0</inkml:trace>
  <inkml:trace contextRef="#ctx0" brushRef="#br2" timeOffset="24">16092 9662 8278,'-11'0'-1624,"-1"0"2165,6 0-40,1 0-101,5 0 0,0 5-237,0 3 1,1 2 42,3 1 0,2 1-32,6-1 0,-5 2-138,1 2 0,-2-2 127,2 2 1,1-1-133,-6 1 1,5-2 20,-4 2 0,1-2 36,-1-2 1,-2-3 161,6-1-145,-6 1 0,7 3-19,-5 1 110,0-6-360,1 4 219,-4-8-144,4 3 0,-3-5-7,1 0 61,-1 0 75,3 0 0,-4 0-2,3 0 0,-2 0-33,6 0 1,-4-2 19,3-1 1,1 1-8,3-1 0,1 1 15,-1 2 0,1-1-21,-1-3 1,2 3 31,2-3 0,3 3-2,5 1 0,0-4 36,-1 0 0,5 0 8,0 4 1,4-3-4,0-1 1,-2-1-31,1 1 1,1 3 115,3-3 0,0 1-101,1 0 1,-1 1-97,0-2 1,2 3 16,2 1 0,-3-4-11,3 1 1,-2-1-54,-2 4 0,-3 0 98,-1 0 0,-1-4-46,2 0 1,1 0 19,-6 4 1,5 0-153,-5 0 0,6-1 138,-2-3 0,2 3-77,-1-3 0,2-1 57,-3 1 0,2 1-10,-2 3 0,2-4-10,-5 0 1,3 0-2,-3 4 0,1-4-3,-2 0 0,-2 1 19,3 3 1,1-2-30,-1-1 1,-1 1 29,-3-1 1,0 1-37,0 2 1,-2-4 36,-2 1 1,2-1-5,-6 4 0,4 0 47,-4 0 1,4 0 10,-4 0 1,1-4 95,-5 0 1,1 0-130,-1 4 0,2 0 129,2 0 0,-2-1-95,2-3 0,-3 3 32,0-3 0,-1 3-29,1 1 1,-5 0 35,1 0-111,0-5-202,3 4-26,0-4 215,-4 5 0,2-2-412,-6-1 196,1 1-29,-4-3 0,-5 5-200,-2 0 1,0 0-728,0 0 1242,4 0 0,-12 0 0,2 0 0</inkml:trace>
  <inkml:trace contextRef="#ctx0" brushRef="#br2" timeOffset="25">18262 9434 8071,'-6'-2'755,"2"-1"-397,3 1-307,1-3 583,0 5-91,0 5-310,0 2 1,0 4-24,0 0 1,0 2 22,0 2 1,0-2-8,0 2 0,0-1-85,0 1 1,0-2 39,0 2 1,0-2-34,0-1 1,0-1-120,0 0 0,1 1-64,3-1 0,-3-3 119,3-1 1,-3-3-570,-1 4 373,5-6 0,-4 5-1726,3-3 1011,-3-3 827,-1 4 0,-5-5 0,-1 0 0</inkml:trace>
  <inkml:trace contextRef="#ctx0" brushRef="#br2" timeOffset="26">17153 10322 8374,'1'-1'19,"5"-2"181,5-6 160,-4 5 0,3-3-135,2 3 0,2-1 53,-3 1 0,3 3-79,-6-3 1,2 3-95,1 1 0,-3 0 226,0 0-458,-1 0 181,5 0-101,-6 5 0,3-3-224,-5 6 1,-1-4 119,-3 3 1,0-3-116,0 4 1,-1-4 59,-3 3 0,2 0 107,-6 0 72,6 3 1,-7-7 141,5 5 1,-1-6-87,1 2 325,3 2-135,-4-5-52,5 5 224,0-6-266,0 5 0,5-4-115,2 3 1,4-3-15,0-1 1,0 4 29,1 0 1,-1 3 5,1-3-38,4 5 0,-3-3 37,2 6 1,-6-5-125,-1 1 109,-6 0 0,3 3-217,-5 0 1,-1 1 60,-3-1 0,-2 1-80,-6-1 1,-3 0 125,0 1 1,-5-5-120,1 1 0,1-2 79,-1 2 1,5 1 17,-1-5 1,-2 1-87,2-1 1,3-3-52,5 3-148,4-3 119,-2-1 1,5-5-541,0-3 822,5-2 0,2-1 0,4-1 0</inkml:trace>
  <inkml:trace contextRef="#ctx0" brushRef="#br2" timeOffset="27">17451 10302 8046,'0'-12'-1055,"1"5"1395,3-1-137,-3 5 1,10-2 62,-4 5 0,0-3 219,0-1 0,-3 0 119,4 4-430,-1-5 1,5 4-77,-1-3 1,0 3 87,1 1 0,-5-4-63,1 0 114,0 0-486,3 4 149,1 0-146,-1 0 1,-1 1-241,-2 3 342,2-3-38,-9 10 1,4-9 126,-5 6 0,0-4 13,0 3 1,-1-3 31,-3 4 1,2-5 25,-6 5 1,0-5-8,-3 0 0,3 2 84,1-1 0,3 4 115,-4-4-198,6-1 1,-5 1 8,4 0 0,1 1 20,-1-1 116,1-3 1,2 6-73,0-4 0,2-1 6,1 1 0,4-1 11,4-2 1,-3 1 19,-1 3 0,1-3-80,3 3 0,2-3 35,2-1 1,-2 1-9,2 3 0,-2-3 83,-2 3-200,1 3 0,-2-5 93,-2 6-40,2-1 1,-9 5-86,3-1 38,-3 1 1,-6 3-123,-3 0 0,-2-2 93,-1-2 1,-1-6-102,1 7 1,-4-3 72,-1 2 1,0-3 116,1-1 1,2-3-61,-2 4 0,6-6 16,1 2 1,1-3-90,-5-1 1,5 4-126,-1 0-468,6 0 200,-4-4-588,6-5 507,0-2 591,0-4 0,11-6 0,1 0 0</inkml:trace>
  <inkml:trace contextRef="#ctx0" brushRef="#br2" timeOffset="28">17748 10313 8047,'5'-6'348,"-2"-4"-234,4 2 0,0 2 92,0-2 1,2 4-81,-5-3 0,5 4 337,-2-1-387,4-2 1,0 5 137,0-3-225,1-3 1,-1 6 304,1-3-281,-1 3 0,0 1 59,1 0 0,-4 0 165,-1 0-420,1 0 202,3 0 1,-3 0-121,-1 0 0,-4 1-13,1 3-198,-3-3 201,-1 10 101,0-5 0,-1 2 16,-3-1-35,3 1 37,-9 3-24,8 1 261,-8-1-139,9 0-42,-4 1 0,5-5 7,0 1 0,1-4-36,3 4 0,-3-5-67,3 5 1,2-4 67,2 3 0,-2-3-41,2 4 1,-1-4 28,5 3 1,-5-3-267,1 4 217,0-6 1,3 8-12,1-2 0,-5-2-10,1 2 20,-6 0 1,5 3 3,-4 0 6,-1 1 0,2-1 88,-8 1 0,-3-5-79,-4 1 0,-2-2 165,-2 2 1,-1-2 14,-3-2 0,-2-3 140,6 3 1,-2-1-222,2 0 1,1-1-211,-5 1 1,5-1-852,-1-2 0,2-2 969,2-1 0,0-4 0,-1-4 0</inkml:trace>
  <inkml:trace contextRef="#ctx0" brushRef="#br2" timeOffset="29">7778 10290 7954,'-7'-5'-33,"2"4"292,5-9 85,-5 8 190,4-3-325,-9 5 0,3 0-30,-4 0 24,0 0 1,-1 0-212,1 0 1,-1 2 86,1 1 0,-1 0-110,1 5 0,0-5 51,-1 5 1,1-5-52,-1 0 1,1 4-74,-1 0 0,1 0 76,0 0 1,3-3-176,0 4 228,1-1-84,-5 5 57,1-1 36,5 1 0,1-5 6,5 1 11,0-6-16,0 8 0,5-4-17,2 1 1,1 0 40,3-4 1,-1 0-34,9 4 0,-3-3 80,3 4 1,0-4-65,4 3 0,-4 0 8,0 0 1,0 3-31,4-2 1,-4-2-4,0 2 1,-2 0-21,2 3 1,-2 2 38,-6 2 1,1-2-204,-1 2 1,-1-1 99,-2 1 1,1-2-145,-5 2 0,-1 1 41,-3 0 0,0 3-26,0-4 0,-5 1 111,-2 0 1,-5-4 33,-3 4 1,2-8 215,-2 0 1,-1-4-81,0 4 1,-3-6 74,4 2 0,-5-3-89,1-1 0,1-1 143,-1-3 1,4 2-18,-4-6 1,5 4-209,-1-4 0,6 1-154,1-5 1,2 5-262,-2-1 1,3 4-412,5-3 837,0 4 0,5-7 0,1 4 0</inkml:trace>
  <inkml:trace contextRef="#ctx0" brushRef="#br2" timeOffset="30">10541 10210 8211,'-11'-5'-391,"3"3"260,1-6 322,-1 5 0,-3-5-80,-1 4 0,1 0-23,0 4 1,-5 0 31,1 0 1,0 0 104,3 0 0,1 0-89,0 0 0,-1 5 18,1 3 0,1-2-76,2 2 0,-2-2 38,2 2 1,2 2 2,-2-3 1,2 0 9,-2 0 0,2 0-191,2 0 109,3 3 1,-8-3-112,5 4 1,0-3 73,4-1 0,0-3-9,0 4 1,2-2 30,1 2 0,3 2-3,1-2 1,5-2-10,-1 2 0,0-2 12,5 1 1,1 2-37,2-5 0,2 5 39,-2-1 0,2-2-58,-2 2 0,3-5 55,1 5 0,0-2-5,-1 2 0,-3 2-60,1-2 1,-3-2 42,2 2 1,-2-2-20,-6 2 0,-3 2 17,-1-3 1,-3 4-72,4 0 0,-6-3 50,2-1 1,-2 1-3,-2 3 0,-2 1 56,-2-1 1,-3 2 3,-8 2 1,1-2 119,-5 2 0,-4-2-88,-4-2 0,-3 1 22,3-1 1,-5-1-47,2-2 0,1 1-42,-2-6 0,10 5 91,-2-4-388,8 0-109,-2-4-699,6 0 713,4-5 0,2 2 381,5-5 0,5-4 0,2-6 0</inkml:trace>
  <inkml:trace contextRef="#ctx0" brushRef="#br2" timeOffset="31">16846 10039 8203,'0'-11'-402,"0"3"425,0 0 357,0 6 36,-5-8-213,3 8 0,-4-4 119,2 2-197,3 3 0,-9-4-81,2 5 0,-2 0 159,-1 0 1,-1 4-244,1-1 0,-1 5 116,1-4 1,0 3-53,-1-3 1,1 5 82,-1-1 0,1-2-179,-1 2 0,2-1 14,3 5 0,-2-5 105,5 1 0,-1-2-187,1 2 209,3 2-129,-4-4 0,5 6 84,0-1 1,0-3 19,0 0 0,1-5-5,3 5 0,2-4 2,6 3 1,-1 0-8,0 0 0,5 3 7,-1-2 1,5-2 92,-1 2 1,-1-4-85,1 3 1,0 0 86,4 0 1,-4 4-79,0-4 1,-4 3 21,4 2 1,-5-1-26,1 1 0,-2-1-4,-1 0 1,-2 1-51,-3-1 0,3 1-18,-2-1 0,-2 1-73,2-1 1,-4 0 110,3 1 1,-4 3-157,1 0 0,-3 1 68,-1-5 1,-1 0-74,-3 1 0,-2-2 15,-6-2 0,0 2 33,-4-3 0,0 3 57,-3 2 0,-5-5-2,5 1 0,-5-5 176,5 0 1,-3-1-66,-1-2 1,0 0 69,0 0 1,2-2-70,2-1 1,-2-4-303,6-4 1,0-1-93,4 1 0,3 0-157,0-1 0,6 1 56,-2-1 419,3 1 0,6 0 0,1-1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71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3849 14687 7180,'0'-6'1056,"0"1"-1005,0 5 134,0 5 0,0-3 12,0 6 0,0 0-23,0 3 0,0 2-4,0 2 0,0 3-44,0 5 0,-1-1 34,-3 1 0,2 1-37,-1 3 1,1 2 41,2 5 0,0 1-182,0-1 0,0 0-8,0 1 1,0-5-116,0 0 1,0-4 76,0 0 1,0-1-133,0-3 0,2-3-15,1 1 0,-1-7 129,2 3 0,-2-4-88,2 0 0,-3-5 104,3 1 1,-3-4-335,-1 3-206,5-4-269,-3 2 874,3-5 0,-5 0 0,0 0 0</inkml:trace>
  <inkml:trace contextRef="#ctx0" brushRef="#br0" timeOffset="1">3849 14756 8213,'0'-12'0,"0"5"270,0-1 311,0 6-210,0-4 233,0 6-341,5 0 1,3 6 7,7 1 0,-3 7-30,4 1 1,1 9 27,2-1 0,-1 4-98,1 0 0,0 1-141,4 2 0,4 3-316,-1-3 0,5-4 175,-4 0 0,0-8-408,0 5 1,-7-8 254,3 1 0,-4-4-26,0 0 1,2-1 97,-6 0 0,0 0 67,-3-4 47,-1 3 0,0-7-23,1 5 190,-6-6 0,0 3-15,-2-5-565,-2 5 294,3-3-992,-5 3 1189,0-5 0,-5 0 0,-2 0 0</inkml:trace>
  <inkml:trace contextRef="#ctx0" brushRef="#br0" timeOffset="2">4351 14687 8049,'0'-11'362,"0"-1"-62,0 1 163,0 5 327,0-5-161,0 10-332,0-4-125,0 5 1,0 5-90,0 3 1,4 3-44,0 4 0,4 4 30,-5 8 1,5 2-175,-4 6 1,3-4 64,-3 4 1,0-4-95,-4 7 1,1-3 28,3-5 0,-3 2-295,3-6 1,-3 4 79,-1-8 0,0 3-50,0-10 1,4 4 94,0-4 0,0 0 47,-4-3 0,0-5 295,0 1 1,0-4-23,0 3-85,0-4-121,0 2 0,0-5 1,0 0 0</inkml:trace>
  <inkml:trace contextRef="#ctx0" brushRef="#br0" timeOffset="3">4865 14447 7940,'0'-6'847,"-5"1"3,4 5-282,-4 0-150,5 0 0,-4 5-326,0 3 1,-3 2 0,3 1 0,-4 4-105,4 1 0,-4 4-13,0-1 0,-1 1-115,1-1 1,0 3-553,4-3 0,-4 1 90,4-1 602,-5-2 0,8-1 0,-4 2 0</inkml:trace>
  <inkml:trace contextRef="#ctx0" brushRef="#br0" timeOffset="4">5185 14927 6845,'-6'0'1677,"1"0"-954,5 0-664,5 0 78,-4 0 1,9 0 12,-2 0 1,2 0 37,1 0 0,2 0-129,2 0 1,-1-4 118,5 0 0,-1-1-146,1 2 0,3 0 14,-3-5 0,-2 6 37,2-2 0,-3-1-36,3 1 1,-5-3-128,1 3 1,-2-4-130,-2 4 1,0-3 92,1 3 1,-5 0-377,1 4 1,-4-1-121,4-3-958,-6 3 1570,3-4 0,-10 10 0,-1 1 0</inkml:trace>
  <inkml:trace contextRef="#ctx0" brushRef="#br0" timeOffset="5">5219 15098 8163,'8'-1'639,"0"-3"0,-1 3-123,5-3 0,0 3-72,4 1 1,-3-4-166,7 0 1,-1-1 46,3 1 1,1 2-58,0-6 0,-4 5-257,0-5 0,-1 4 94,1-4 1,-1 6-150,-3-2 1,-2 2-259,2-2 1,-2 3-354,-2-3 0,-3 2-756,-1 2 1410,-4 0 0,7-5 0,-4-1 0</inkml:trace>
  <inkml:trace contextRef="#ctx0" brushRef="#br0" timeOffset="6">6350 14710 8012,'0'-11'-92,"0"3"23,0 0 114,0 6 0,0-8 192,0 2-66,0 3 0,0-5 204,0 2-204,0 3 0,0-5 3,0 2 14,-5-2 1,2-1-196,-4-1 0,3 2 115,-4 3-130,1-3 1,-5 4-69,1-1 0,-1 2 111,1 5 1,0-4-42,-1 0 1,0 0-112,-4 4 0,-1 5-155,-6 3 0,0 6 105,0 1 0,0 6 28,0-2 0,0 2 41,1 2 0,0 0 142,3 0 1,3-4-74,4 0 1,6-4 18,2 4 0,3-5-25,1 1 0,1-2 17,3-2 1,2-1 107,6-2 0,4-3-91,3-5 0,4 0 207,4 0 0,-2-5-121,5-3 1,-4-2 62,0-1 1,-1 1-15,-3 2 0,-4-2-30,-3 2 0,-2-2 31,-2-1 1,0 3-10,-4 1 1,2 3 128,-5-4-73,5 6 241,-8-9-323,4 10 1,-5-5 375,0 2-189,0 3-79,0-4-146,0 5 0,0 5-140,0 2 1,0 3 16,0 2 0,0 4 139,0 3 0,4 3-201,0 1 1,0 4 76,-4-1 1,0 8-186,0-3 1,0 1 11,0-6 0,0-2 0,0 3 0,0-7 120,0-1 0,0-1-14,0 1 0,0-2-95,0-6 1,0 0 91,0 1 1,0-4-72,0-1 1,3-3-45,1 4-412,0-6 223,-4 3 434,0-5 0,5 0 0,1 0 0</inkml:trace>
  <inkml:trace contextRef="#ctx0" brushRef="#br0" timeOffset="7">6875 14664 7994,'4'-11'2,"0"0"0,0-1 329,-4 1-107,0-1 0,-1 1 21,-3-1 0,1 2 155,-4 3 1,3-2-215,-4 5 0,1-4-160,-5 5 0,1-1-45,-1 4 1,-3 0 88,0 0 1,-6 5-143,2 2 1,-2 5 49,-2 3 1,0-1-90,0 5 1,2-4 31,2 4 1,-2-1 56,6 1 1,1-2-72,7-6-51,2 6 1,5-5-92,0 3 1,8-3 52,4-4 0,3-2 68,0-2 1,3-3 89,5 3 1,0-7-2,0-1 0,-1-4-15,1 0 1,-4-1 4,0 1 0,-5-2 25,2 3 0,-4-2 272,0 1 70,-1-2-199,1 4 0,-5-5 182,1 4-115,-6 2-145,3 0 1,-3 3 4,1-1 0,-1 6-4,2 5 0,-3 2-24,-1 2 1,0 4-16,0 3 0,0 4-88,0 4 0,0-2 54,0 6 1,0-6-225,0 2 0,0 0 70,0 0 1,0 0-256,0-4 0,0-2 111,0-2 1,0 2 107,0-6 1,0-4-69,0-3 141,0-1 1,0 1-310,0 0 185,0-6 258,0 3 0,0-5 0,0 0 0</inkml:trace>
  <inkml:trace contextRef="#ctx0" brushRef="#br0" timeOffset="8">7195 14607 7836,'0'-11'8,"-4"3"-217,1 1 22,-1-1 568,4-3 538,-5-1-334,-2 6-202,1 1-309,-4 5 1,7 2 118,-4 6 0,4 1-229,-1 10 1,3-4 35,1 4 0,0 0-64,0 4 1,0 0 39,0 0 1,5-1-147,3 1 0,2-5-160,1-3 0,-3 1 128,0-5 1,3 2 13,4-10 0,0 1 99,-3-4 1,1 0-53,2 0 1,-3-1 40,4-3 0,-2-2-20,1-6 0,-2 0 61,2-3 0,-3 2 75,0-2 1,-1-2 219,1 2 0,-5-2-110,1 2 0,-6-1 243,2-3 0,1 1-152,-1 3 1,0 1 16,-4-5 1,-4 3-42,0-3 0,-6 7-29,-1 0 0,-1 2-562,-3 6 1,-3 0 234,-1 4 1,-1 7-550,1 4 1,-1 2 329,4 6 0,-3-1 382,4 1 0,0 2 0,4-3 0</inkml:trace>
  <inkml:trace contextRef="#ctx0" brushRef="#br0" timeOffset="9">7172 14824 7856,'-1'7'495,"-3"-4"56,3-1-261,-4-2 1,5 1 111,0 3 1,-1-2-283,-3 6 0,3 0 52,-3 3 1,2 4-186,2 0 1,0 4 91,0-3 0,0 3-169,0-4 0,2 4-51,2-4 1,-2 4-59,6-4 1,-5 5 24,5-5 0,0 1 7,3-1 0,-1-6 14,-2 3 0,6-5 88,-3 1 1,3 1 9,-2-5 0,3-1-14,0-3 0,2-1 58,-2-3 1,-1-2 17,5-5 1,-5 2 20,1-3 0,-2 3 69,-2-6 0,1 3-70,-1 0 0,0-3 311,1 0 1,-2-1-120,-2 5 0,-2-4 290,-2 0 0,-3-6-190,3 2 0,-3-1 66,-1 1 1,-5-1-127,-3 4 1,-2-3-235,-1 4 1,-6 1 61,-2 7 1,-4 1-122,-3 6 0,-3 7-1025,-6 4 0,2 6 171,3 6 888,2-1 0,10 1 0,2 0 0</inkml:trace>
  <inkml:trace contextRef="#ctx0" brushRef="#br0" timeOffset="10">7812 14859 10334,'11'0'322,"1"0"0,0 0-302,4 0 1,-4 0 46,4 0 1,0 0-130,-1 0 1,4 0-1,-3 0 0,3 0 89,-4 0 1,4-2-66,-4-2 1,0 3 50,-3-3 1,-1 2-90,1-2 0,-1 3 60,0-3 0,-3 3-456,0 1 0,-5 0-74,5 0-916,-5 0 1462,2 0 0,0 0 0,1 0 0</inkml:trace>
  <inkml:trace contextRef="#ctx0" brushRef="#br0" timeOffset="11">8554 14550 7916,'0'-11'2,"-4"3"-104,1 1 1,-1 3 495,4-4 837,-5 6-176,3-4-289,-3 1-714,5 4 116,0 11 1,0 4-29,0 13 0,0-2-27,0 2 1,4 2-156,0 5 0,4 4-7,-5 1 0,2 2-200,-1-3 1,-1-1-89,4-6 0,-4 0 124,1-4 1,1 0-46,-1-4 1,-1-4 115,-3 0 1,4-5 16,0 1 1,0-6-154,-4-2-20,5 1 3,-4-2-172,4 4-139,-5-8 606,0 3 0,-5-5 0,-1 0 0</inkml:trace>
  <inkml:trace contextRef="#ctx0" brushRef="#br0" timeOffset="12">8531 14676 7920,'0'-12'791,"-5"1"-106,4 0-248,-4-1 0,5 6-40,0-4 0,1 8-92,3-1 0,4 6-30,7 5 0,-1 3-100,5 5 1,1 3 26,7 7 1,-3 0-35,3 4 0,1-4-102,-2 0 1,2 2-217,-1-1 1,-6-4 109,6-4 0,-5-2-480,4 2 1,-3-2 278,-4-6 1,3 1-79,-3-1 0,-2-3 62,2-1 1,-5 0 51,2 0 0,0 2 141,-1-5 0,-1 1 239,-6-1-108,2-3-145,-4 9-25,6-8 83,-6 3-956,-1-5 694,-5 0 0,5 0 0,2 0 0</inkml:trace>
  <inkml:trace contextRef="#ctx0" brushRef="#br0" timeOffset="13">9114 14539 7904,'-6'-12'0,"-3"1"127,5-1 1,-4 1 700,4 0 65,1-1-339,3 6 141,0 1-425,-5 5 0,3 2-69,-2 6 1,3 2-7,1 13 1,0 1-71,0 7 0,0 5 4,0-1 0,4 6-122,0 1 0,1-2-12,-1-2 0,-3 0-250,3-4 0,1 2 154,-1-10 1,-1 3 94,-3-6 1,4 1-591,0-8 1,4 3 281,-5-4 0,1-4 65,-4-3 187,5 0 272,-3 3 96,3-5-116,-5 4-711,0-8 259,0 3 57,0-5 0,0-5 1,0-2-1</inkml:trace>
  <inkml:trace contextRef="#ctx0" brushRef="#br0" timeOffset="14">9451 15902 7858,'0'-11'-64,"0"-1"0,0 5 253,0-1 1,0 4 278,0-3-178,0 4 1,0-3 533,0 2-340,0 3-153,0-4 91,0 5-314,0 5 0,0 1-15,0 5 1,0 6 152,0 2 1,0 6-237,0 2 1,0 5 86,0-2 1,0 7-177,0 1 0,0 1-89,0 0 1,0-4-17,0 3 0,0-6 130,0-2 0,0-4-66,0 0 0,0-2-79,0-1 1,0-1 70,0-3 1,0-3-27,0-4 0,0-1 28,0 1 1,0-5-54,0 1 1,0-4-140,0 3-290,0-4-29,0 2 393,0-5 1,5-5 0,1-2 0</inkml:trace>
  <inkml:trace contextRef="#ctx0" brushRef="#br0" timeOffset="15">9302 15959 7895,'0'-11'8,"0"3"-4,0 1 0,0-1 259,0-3 0,1-1-23,3 1 1,-1-1 109,4 1 0,1 3-99,3 1 0,2 0-26,2 0 1,-2-3-40,2 2 0,3 2-111,1-2 0,3 2-39,0-2 1,1-1 91,0 5 1,4 1-183,-1 3 1,2-4 76,-1 0 1,-3 0-51,3 4 1,-3 4 1,-1 0 0,-4 5-99,0-2 0,-5 3 126,1 2 1,-4 1-105,-3 2 0,-3 1 79,-5 3 0,-5 3 25,-3-3 0,-7 6 113,-4 2 1,-6 3-107,-2-3 0,-5 3 143,2-3 0,-2 0-65,2-4 1,-2-6 24,5-1 0,1-4-114,3 0 1,5-2-116,3-3 1,2-1-1070,2-6 846,4 0 1,4-6-1346,6-1 1685,9-3 0,6-2 0,4 1 0</inkml:trace>
  <inkml:trace contextRef="#ctx0" brushRef="#br0" timeOffset="16">10170 15640 8059,'0'-7'-91,"1"-2"62,3 5 0,-3-1 139,3 2 156,-3 1 197,-1-3 27,0 0-102,0 4 26,0-4-218,0 5 49,0 5-123,0 1 0,-1 9-5,-3 1 1,2-1 22,-6-4 1,1 6-33,-5 2 1,1 1 31,-1-1 1,1 7-118,-1-4 1,1 5 100,0 0 1,-1-2-28,1 6 0,-1-1-48,1 4 1,3 1-102,1-1 0,3-2-38,-4 2 0,6-4 88,-2 5 0,3-2-61,1-7 1,0 5 42,0-5 1,1 1-88,3-4 0,-2-2 63,6-2 1,1-1-6,6-3 0,-2-2 18,2 2 0,-1-2-4,1-2 0,-2 0 40,2-4 1,-1 3-29,1-2 1,-2-3 118,2-1 0,-2 1-71,-2-1 0,1 1 193,-1-1-11,1-3-55,-1 4 0,-3-5-20,-1 0 38,-4 5-312,2-4 183,-5 4-516,0-5 1,-5-5-1,-2-1 1</inkml:trace>
  <inkml:trace contextRef="#ctx0" brushRef="#br0" timeOffset="17">10570 15856 7918,'0'-6'-227,"0"-4"489,0 9-46,0-4 1,-4 3 502,0-1-235,0 1-89,4-3 202,0 5-545,0 5 1,0 5 33,0 6 1,4 4-48,0-1 0,0 4-120,-4 4 1,0 2-8,0 5 0,0 0 77,0 0 0,0-1-132,0-2 1,0 2 52,0-3 1,0-2-103,0-1 0,0-4 51,0-4 0,0 1 43,0-5 1,0 1-21,0-5 0,0 0 5,0 1 0,1-5-454,3 1 124,-3-5-535,4 2 978,-5-5 0,5 0 0,2 0 0</inkml:trace>
  <inkml:trace contextRef="#ctx0" brushRef="#br0" timeOffset="18">10581 15959 7993,'0'-11'0,"0"3"235,0 1 52,0 4 1,-1-6 259,-3 5-56,3 1-28,-4 3-218,10 0 1,2 5-111,9 2 0,-4 5 91,4 3 0,0 3-206,-1 5 0,6-1 136,-2 1 1,2 4-338,2 0 0,-1 3-49,-3-3 0,2-1-181,-2-3 1,-1 0 151,1 0 0,-5-5-36,1-3 0,-2-1 155,-2 1 1,1-6 0,-1 2 0,1-2 130,-1 3 0,-3-2-234,-1-3 365,-4 4-135,7-5 0,-7 0-73,4-2-119,-4 2-293,2-4-222,-5 3 556,0-5 1,0 0 0</inkml:trace>
  <inkml:trace contextRef="#ctx0" brushRef="#br0" timeOffset="19">11038 15891 7782,'0'-12'0,"0"1"0,0 3 1,0 1 4,0 4-2,0-2 1652,0 5 0,0 5-1567,0 3 1,4 3-98,0 4 0,-1 4 68,-3 8 0,0 0-183,0 7 1,0-2 49,0 6 0,0-3-274,0 0 1,-3-1 151,-1 0 0,0-5-188,4-2 1,0-3 126,0-1 1,0-5 19,0-3 1,0-2 152,0-2 1,0 0-96,0 1 0,0-5-176,0 1 70,5-5-399,-4 2 301,4 0 383,-5-4 0,0 4 0,0-5 0</inkml:trace>
  <inkml:trace contextRef="#ctx0" brushRef="#br0" timeOffset="20">11426 15582 7850,'0'-6'1857,"0"1"-734,0 5-923,0 5 0,-3-1 25,-1 7 0,-5 2-122,1 6 0,-2 6 68,-1-2 0,-1 3-514,1-4 0,-1 1 152,1 0 191,5-5 0,-5 3 0,5-3 0</inkml:trace>
  <inkml:trace contextRef="#ctx0" brushRef="#br0" timeOffset="21">11712 15925 7992,'5'-6'468,"1"1"1,6 10-396,-1 2 0,1 0 33,-1 0 0,0-3 48,1 4 0,-1-2 33,1 2 1,3 2-13,0-3 0,4-2 24,-4-1 1,4 1-39,-3-1 0,3 4-19,-4-4 1,4 1 41,-4-2 0,4 0-226,-4 5 0,1-6 56,-5 2 1,0 1-100,1-1 1,-1 0 116,1-4 1,-5 3-150,1 1 0,0 0 86,3-4 80,-5 0 57,4 5-60,-8-4 15,8 4-28,-9-5-1,4 0 382,-5 0 0,-5 0-429,-2 0 1,-4 2 5,0 2 0,0-2-180,-1 6 0,-4-4 69,-3 3 1,-3 1-135,-1 3 0,0 1 58,1-1 1,-1 0-4,0 1 1,4-5 25,0 1 1,5-2-99,-1 2 1,2 1 51,1-5 1,5 3-178,-1-3 22,6 0 224,-8-4 1,8 1-896,-2 3 1045,3-3 0,-4 4 0,-1-5 0</inkml:trace>
  <inkml:trace contextRef="#ctx0" brushRef="#br0" timeOffset="22">12260 16256 7844,'-11'0'-28,"-1"0"25,1 0 0,3 0 1,1 0 0,-1 0 0,-3 0 0,-1 4 1,1 0 0,-1 3 0,1-3 1,-2 4-1,-2-4 1,2 5-1,-2-2 1,-2 0 311,2 0 1,-4 1 691,4 3-830,-5-4 0,7 3-222,-2-3 1,2 0 95,2 0 81,-1-4-123,1 7 1,1-8 81,2 6 1,2-5 83,2 0-73,3-1 0,-6-1-65,3 3 24,3-3-67,-4 4 104,0 0-241,4-4 189,-4 5-238,5-6-278,0 0 15,0 5-444,0-4 903,0 4 0,0-5 0,0 0 0</inkml:trace>
  <inkml:trace contextRef="#ctx0" brushRef="#br0" timeOffset="23">13002 15902 7787,'0'-6'286,"0"-4"-65,0 3 1,0 0 164,0-1 1,-1 6-300,-3-2 1,2-1 207,-6 1-162,6-5 1,-7 6 115,5-4-228,-5 4 1,3-6 91,-6 6 1,5-1-143,-1 4 0,4-1 83,-3-3 0,-1 2-8,-3-1 1,-1 1-104,1 2 1,-1 0 118,1 0 1,-2 0-102,-2 0-85,2 5 104,-8 2 0,3 4-4,-5 1 0,-1 3 37,-3 0 0,7 5-6,-3-1 0,8-2 35,0-2 0,3-2 2,5-2 1,-2 1-23,5-1 0,0 1 1,4-1 0,2-3-152,1-1 1,0 1 51,4 3 1,1-3-38,4-1 0,-1 0 50,0 0 0,2 2-119,2-5 0,2 0 139,2-4 1,1 0-16,-5 0 1,4-1 16,-3-3 1,3-3-16,-4-4 0,0 1 125,-4 2 1,1-2-20,-1 3 0,-1-4 161,-2 0 0,1 0-72,-5-1 1,1 1 132,-1-1 0,-3 5-107,3-1 1,-2 2 104,2-2 0,-3 2 164,3 2-117,-3 3-32,-1-4-307,0 5 1,0 5 4,0 2 1,4 9-127,0 3 0,0 2-98,-4 2 1,0 5 98,0 2 0,0 3-203,0 2 1,0-1 74,0 0 0,0-5 28,0-2 1,0-3 42,0-1 0,1-2 7,3-1 0,-3-4 74,3-5 1,-3 1-92,-1-1-57,0 1 43,5-1-248,-3-5 213,3 5-154,-5-10 413,5 4 0,-4-5 0,4 0 0</inkml:trace>
  <inkml:trace contextRef="#ctx0" brushRef="#br0" timeOffset="24">13276 15765 7995,'0'-7'686,"0"-1"-192,0 5 43,0-2 14,0 5 1,0 5-536,0 3 0,0 2 89,0 2 0,-1 4-254,-3 3 0,-2 4 2,-5 4 1,-1-2-90,1 5 0,-1-4 78,1 0 1,0 0 20,-1 0 0,6-3-71,2 0 0,-1-4 154,1-4 1,0-2 78,4 2 0,0-2-176,0-2 258,0-4 1,2 2-30,1-6 0,0 1 96,5-4 1,-1 0-138,5 0 0,-5 0 10,1 0 1,1 0-21,6 0 1,-2 0-3,2 0 1,-1 0-79,1 0 1,-2 0 75,2 0 1,1 0-180,0 0 1,-5 0 4,-3 0 1,-1 0-108,5 0 1,-2-1-206,-3-3-317,4 3 173,-5-4 271,0 5 1,-1 0 335,0-5 0,-3 4 0,3-5 0</inkml:trace>
  <inkml:trace contextRef="#ctx0" brushRef="#br0" timeOffset="25">13414 16051 7914,'0'-12'953,"0"1"-621,0 4 1,0 1 674,0 2-716,0 3 0,0-3-84,0 8 0,0 2-107,0 6 0,0-1 21,0 1 0,0 4-180,0 3 0,1 3 27,3 1 1,-3-1-252,3 1 0,-3 0-41,-1 0 1,0 0-220,0 0 1,0-4 250,0 0 1,4-5-28,0 1 1,-1-2 204,-3-2 1,0 0-81,0 1 0,0-5 27,0 1 1,0-4-331,0 4 497,0-6 0,5 8 0,2-3 0</inkml:trace>
  <inkml:trace contextRef="#ctx0" brushRef="#br0" timeOffset="26">13756 15845 7836,'0'-6'464,"-1"-1"35,-3 4-159,3 1 1,-6-3 483,4 5-177,1 0-539,-8 0 0,8 5 115,-6 3 0,4 6-245,-3 1 1,4 5-14,-1-1 0,3 2-60,1-2 1,0 2 18,0-2 1,1 2-67,3-2 0,2-1-212,6-3 0,-1-4 47,1 1 0,-1-2-48,1-6 0,0-1 41,4-3 1,-4 0 157,3 0 1,-1 0 25,2 0 0,-4-5 130,4-2 0,-3-4-29,3 0 0,-4 0 172,4-1 1,-7 1 66,-2-1 1,1 0-88,3-4 0,-4 4 379,-4-3 1,2 1-202,-1-2 1,0 2 197,-4-5 0,0 4-208,0-4 0,-1 5-129,-3-1 1,-2 2-186,-6 2 0,-1 3-329,-2 1 0,1 4-131,-5-1 0,1 4 250,-1 4 1,3 2-665,5 6 0,-1 1 244,1 2 0,-1-3 653,1 4 0,-1 1 0,1 1 0</inkml:trace>
  <inkml:trace contextRef="#ctx0" brushRef="#br0" timeOffset="27">13768 16119 8778,'-7'0'1836,"1"0"-1578,2 0 0,3 5-163,-3 3 0,1 2 37,0 1 0,1 5-183,-1-1 1,-2 5 70,1-1 1,0 2-157,4-2 1,0 1-203,0-5 0,0 4 197,0-4 0,1 4-228,3-3 0,1-1 162,3-4 0,2-3 110,-3 0 0,4-2 31,0 1 1,0-1 175,1-6 1,3 0-159,0 0 0,2-2 105,-2-2 1,-2 2-164,2-6 0,1-1 94,0-6 1,3 3 107,-4-4 1,0 4-8,-3 0 1,-1-3 90,0 0 0,-3-4-10,0 3 0,-5-3 286,5 4 0,-5-5-75,0 1 0,-1-1 202,-2 1 1,-2-3-237,-1 3 1,-4 2-91,-4 2 0,-6 4-657,-2 3-1,-4 3 282,-3 5 0,-2 3-1189,-3 4 0,4 1 447,4 7 0,5-4 861,3-3 0,7 2 0,3-3 0</inkml:trace>
  <inkml:trace contextRef="#ctx0" brushRef="#br0" timeOffset="28">14224 15537 7809,'-7'-7'-254,"-1"4"2302,6-4-1428,-3 6 1,3-5 623,-1 2-565,1 3-589,-3-5-187,5 6 358,0 0-76,5 0 0,-2 4-31,4 0 0,1 5 51,3-1 1,1 3-62,-1 4 1,1-1-8,-1 5 1,4 2-182,1 5 58,4-2 45,-7 9 0,4-4-211,-1 6 0,-4-1 14,3 0 1,-2 0-9,-1 1 1,-1 3-80,0 0 1,0 0-183,-4-4 0,2 0 138,-5 1 1,0-6-100,-4-2 0,0 1 319,0-2 0,0 1-115,0-4 0,-2-1 247,-1 1 0,0-1-17,-5-3 0,1 3 25,-5-3 0,1-2-21,0 2 1,-2 0 111,-2 4 0,2-4-142,-2 0 1,-2-3-71,2 3 1,0-5-248,3 1 1,5-6-98,-1-2-454,6-4 379,-3 2-161,5-5 1,1 0 609,3 0 0,2 0 0,5 0 0</inkml:trace>
  <inkml:trace contextRef="#ctx0" brushRef="#br0" timeOffset="29">15298 15925 7905,'0'-6'713,"0"-4"-291,0 8 278,0-3 85,0 5 1,-5 0-509,-3 0 1,-2 5-88,-1 3 1,-2 2-1,-2 1 1,1 1 16,-5-1 1,4 5 9,-4-1 0,3 0-91,-3-4 0,4 5 16,-4-1 0,5 0-214,-1-4 0,2 1 76,2-1 0,-1 1-105,1-1 0,1 1 92,2-1 1,-1-3-103,5-1 0,1-3 5,3 4-10,0-6 54,0 3 46,0 0 0,0-2 11,0 5 1,1-6 3,3 2 0,2 1-5,5-1 0,5 1-5,-1-1 0,5-3-18,-1 3 1,3 1 1,1-1 1,-2 1-128,-2-2 1,3-1 85,-3 2 0,-3-2-845,0 2 511,1-3 1,-4 5-60,2-2 1,-6-2-688,-1 1 1148,-6 4 0,3-1 0,-5 5 0</inkml:trace>
  <inkml:trace contextRef="#ctx0" brushRef="#br0" timeOffset="30">14933 16462 7787,'5'-7'279,"1"2"128,5 5 1,1 0-104,-1 0 0,1 0-25,-1 0 0,4 0-244,0 0 1,5 0 108,-5 0 1,4 0-282,-4 0 0,4 4-232,-4 0 1,4 0-824,-3-4 1192,-1 0 0,1 0 0,2 0 0</inkml:trace>
  <inkml:trace contextRef="#ctx0" brushRef="#br0" timeOffset="31">15801 15331 7952,'0'-6'686,"-6"-4"-347,5 8 1,-5-7 513,2 6-219,3-1 214,-4 4-667,0 0 1,3 5 27,-1 3 0,0 3-138,-1 4 0,3 3 100,-3 5 1,3 1-213,1 3 1,0 2 18,0 5 0,0 0-76,0 1 0,0-2-40,0-3 0,0 2-128,0-6 0,0 1 18,0-4 1,4-2 34,-1-2 0,1-2 154,-4-6 1,0 1-104,0-1 412,5-4-90,-3 3-74,3-9-18,-5 4 0,1-5 130,3 0 0,-2 0-105,6 0 1,0 0-1,3 0 0,0 0-178,1 0 1,0-4 53,4 0 0,-2 1-137,5 3 0,-4-2 55,4-1 1,0 1-92,4-1 1,-4 0 73,0-1 0,-4 3 18,4-3 1,-5 2-20,1-2 1,2 2-108,-2-1-157,0-4 184,-3 6-697,-1-9 440,-5 9 468,0-4 0,-6-1 0,0 0 0</inkml:trace>
  <inkml:trace contextRef="#ctx0" brushRef="#br0" timeOffset="32">15812 15605 7977,'0'-7'-409,"0"-1"558,0 5 1,0-3 410,0 2 1,5 3-185,3-3 1,-2 2 69,2-2 1,3 3-197,4-3 0,4 3-106,-4 1 1,6 0-250,-2 0 0,1-4 147,-1 0 1,3-1-238,-3 1 1,-3 3-13,-1-3 1,2-1-535,-2 1 280,0-5 1,-4 7 460,-4-6 0,3 0 0,-3-3 0</inkml:trace>
  <inkml:trace contextRef="#ctx0" brushRef="#br0" timeOffset="33">15812 15320 7968,'5'-7'0,"-2"-3"187,4 3 1,1-4 364,3 0 1,4 1-65,1 2 0,0-2-201,-1 3 0,-1 0-318,5 0 0,-3 4 129,3-1 1,-4 2-213,4-2 1,0 3 24,4-3 89,-5 3 0,8 1 0,-2 0 0</inkml:trace>
  <inkml:trace contextRef="#ctx0" brushRef="#br0" timeOffset="34">16360 15171 8102,'-6'-5'-613,"-3"3"1575,5-6-254,0 5 2,4-2 1434,0 5-1945,0 5 0,0 6-80,0 4 1,0 9 5,0-1 1,2 3-138,1 1 1,-1 1-30,1 2 0,-1 7 87,-2-2 1,4 1-236,-1-1 0,1-1 32,-4 0 0,0 0-128,0 1 1,0-5 39,0 1 0,0-6 20,0 2 0,0-7 223,0-1 1,0-5-6,0 1 60,0 3 1,0-5-71,0 2 1,0-6 350,0-2-145,0-4 195,0 2 375,0-5-804,5 0 0,2 0-57,4 0 111,0 0 0,2 0-43,2 0 0,-2 0-37,2 0 1,-2 0-109,-2 0 0,1-4-55,-1 0 1,1-1 55,-1 1 1,0 3-49,1-3 1,-2 2-163,-2-2 0,-2 3-295,-2-3 0,-3 1 81,3 0 1,-4 1 601,-4-1 0,-2-4 0,-6 1 0</inkml:trace>
  <inkml:trace contextRef="#ctx0" brushRef="#br0" timeOffset="35">16349 15183 7894,'0'-12'453,"1"2"-237,3 2 0,-2 0 173,6 4 1,-4-4-34,3 4 1,1 1-132,3 3 1,1-4-103,-1 0 0,2 0-113,2 4 0,-2-4-477,2 1 0,-2-1 311,-2 4 0,4 0-789,1 0 0,-1-4 945,-4 0 0,1 0 0,-1 4 0</inkml:trace>
  <inkml:trace contextRef="#ctx0" brushRef="#br0" timeOffset="36">16783 15240 7886,'-10'-1'469,"2"-3"233,3 2-206,5-3 1,0 4 388,0-3-402,0 3 0,0-3-245,0 8 0,0 7-149,0 8 0,0 4 52,0 4 0,0-2-131,0 6 0,0 3-205,0 4 0,4 4 169,-1-4 1,5 3-164,-4-7 0,1 3-51,-1-7 1,-3-3-163,3-4 0,-2-2 57,2-6 1,-3 1-55,3-5 0,-1-3-421,1-1-213,-3-4-11,4 2 1044,-5-5 0,0 0 0,0 0 0</inkml:trace>
  <inkml:trace contextRef="#ctx0" brushRef="#br0" timeOffset="37">16771 15331 7876,'0'-7'909,"0"-1"-531,0 5 0,0-3 210,0 2-135,5 3-165,2-4 1,4 10-116,1 3 1,0 6 27,3 1 0,-1 5-28,5-1 1,-3 6-83,3 2 0,-4 5-47,4-2 0,-4-2-298,4-1 1,-1-4-179,1-4 0,-2 1 209,-6-5 1,4 1-114,0-5 0,1 0 90,-5 1 1,0-2-46,1-2 1,-1 2 137,1-3 0,-2 0-151,-2 0 160,2-4 0,-5 3-68,2-2-556,-2-3 132,-5 4 512,0-5 0,-5 0 0,-1 0 0</inkml:trace>
  <inkml:trace contextRef="#ctx0" brushRef="#br0" timeOffset="38">17160 15228 7924,'0'-11'0,"0"0"93,0-1 382,0 1 71,0-1 216,0 1-280,-5 4-268,3 2 0,-3 14-83,5 3 1,0 8 101,0 3 0,1 4-123,3 3 0,-1 5-58,4-4 1,-4 4-199,1-4 0,1 1 44,-1-2 1,-1 2-235,-3-6 1,4 1 37,0-4 0,0-4-111,-4 0 1,0-5-2,0 1 1,0-2 49,0-2 0,0-3-775,0 0 1135,0-6 0,5 8 0,1-3 0</inkml:trace>
  <inkml:trace contextRef="#ctx0" brushRef="#br0" timeOffset="39">17331 15126 7924,'0'-12'0,"0"1"0,0 4 0,0-3 0,0 9 0,0-4 0,0 5 0,0 5 0,0 3 0,0 3 0,0 4 0,0-1 265,0 5 1,0-4-435,0 4 1,0-1-68,0 1 0,0 2 236,0-6 0,0 5 0,0-2 0</inkml:trace>
  <inkml:trace contextRef="#ctx0" brushRef="#br0" timeOffset="40">17479 15148 7924,'0'-11'-263,"0"0"57,0-1 0,0 5 229,0-1 1,0 4 143,0-4 0,2 6 32,1-2 0,0 2 2,5-2 1,-5 3-75,5-3 1,0 2 51,3 2 0,0-1-180,1-3 0,-1 3 44,1-3 1,-1 3-107,1 1 1,-1-4 90,0 0 0,-3 1-68,0 3 1,-1-4 57,5 0 0,-5 0-26,1 4 16,0-5 0,-1 4 132,1-3 10,-6 3 1,5-3 42,-4 0 16,-1 0-71,3 4 0,-5 2 156,0 1 0,1 0-173,3 5 1,-3 0 23,3 8 0,-2 1-64,2 6 1,-2 4 45,1 0 0,2 4-199,-1 0 1,0 2-60,-4 1 1,4 0-73,0 1 0,1 0 98,-1 3 1,-3-4-31,3 1 0,1-1 108,-1-4 1,1-2-4,-2-1 0,-1-3-138,1-1 126,4-5 16,-6 3 0,5-8-102,-2 2 1,-3-2 5,3-2-2,-2 1 70,3-1 183,-4 1-31,4-6 99,-5-1 123,-5-5 0,2 4 197,-4 0 0,3-1-224,-4-3 1,1 0 357,-5 0-350,1 0 0,-1 0-89,1 0 0,-4-1 131,0-3-616,-1 3 218,5-4 1,0 1 130,-1 0-1281,1 1 473,-1-3-1031,1 5 911,-1-4 148,6 5 1,-3-1 703,5-3 0,-10 3 0,2-4 0</inkml:trace>
  <inkml:trace contextRef="#ctx0" brushRef="#br0" timeOffset="41">15880 16142 7823,'-11'0'-774,"0"0"913,4 0 160,-3 0-65,9 0 1,-4 1-76,5 3 0,-2-3 365,-1 3-147,1-3-87,-3-1 962,5 0-1125,5 0 1,-2 0-11,5 0 1,-1 0 8,5 0 0,0 0-47,4 0 40,1 0-57,1 0 0,4 0-65,-3 0 0,2 0 75,2 0 0,5-1-78,2-3 0,2 2 68,-1-6 0,5 4-22,-1-3 1,0 4-2,-4-1 1,2-1-5,-3 2 1,2-5-53,-2 4 1,-1-1 72,-2 1 1,1 2-5,3-6 0,2 4-56,-3-3 1,-1 0-7,2 0 0,-2-2 9,1 5 1,-1-1-1,-2 1 1,-3 2 19,3-6 1,-2 5-4,2 0 0,-2-2 26,6 1 1,-5-4-23,5 4 1,-2-1 72,1 1 0,3 2-54,-2-6 0,2 6 4,1-2 1,-3-1 9,-1 1 1,1-1-4,3 1 1,-4 3 59,1-3 0,-2 3 8,1 1 1,2-1-164,-5-3 97,4 3-73,-6-5 0,2 6 4,-4 0 1,0 0 8,0 0 0,-4 0-121,0 0 0,-4 0 68,4 0 1,-1 4-18,1 0 1,1 0-14,-4-4 1,3 0 0,-4 0 1,4 0-17,-4 0 0,4 0 78,-4 0 1,1-4 3,-5 0 1,1 0 0,-1 4 0,0 0-5,1 0 0,-2-1-64,-2-3 55,2 3 1,-8-4-340,6 5 181,-6 0-848,3 0 475,-5 0 1,-6 1-1433,-5 3 2000,-1-3 0,-14 10 0,2-5 0</inkml:trace>
  <inkml:trace contextRef="#ctx0" brushRef="#br0" timeOffset="42">16337 16496 7883,'7'-5'4,"-2"4"0,-5-6 327,0 4-5,0 1 0,0-4 20,0 2 0,0 2 36,0-6 1,0 4-103,0-3 0,0 3-7,0-4 0,0 4-74,0-3 0,0 3 0,0-4 0,0 5-129,0-5 0,-5 4 41,-3-4 1,-1 5-187,2-5 1,-4 6 11,4-2 1,-7 2-6,-1 2 0,-2 0 36,2 0 0,1 4-232,-5 0 0,4 5 148,-4-1 1,3 6-114,-3 1 1,5 0 11,-1-4 0,4 2 146,3 2 1,-1-1-205,5 5 0,1-5-17,3 1 1,0-2 113,0-1 0,1-5 6,3 1 87,2-6 1,5 7 36,1-5 1,-1 0 172,1-4 0,-1 0 317,1 0-266,-1-5-103,0 4 1,1-8 304,-1 5 1,1-5-100,-1 1 0,0-1 337,1 2-81,-1-3-235,1 3 0,-5 1 11,1 2-166,-5 3 0,3 2-81,-2 3 0,-3 4 56,3 7 1,-3-1-179,-1 5 0,4 0-117,0 4 1,1 0-100,-1-1 0,1 1 56,2 0 0,3-1-72,-2-3 0,1 1 10,-2-5 1,0 2-649,-3-2 941,-3-2 1,5 3-83,-2-4 1,-3-1 292,3 0-119,-3 1 1,-2-1-4,-3 1 1,3-5-105,-3 1-287,-2-6 54,5 3-396,-4-5 631,5 0 0,0 0 0</inkml:trace>
  <inkml:trace contextRef="#ctx0" brushRef="#br0" timeOffset="43">16680 16405 7915,'-5'-7'11,"4"-3"45,-3 3 71,2-4 1,2 0 392,0 0 0,0 3-73,0 0 0,0 5-159,0-5 1,0 4 278,0-3-28,0 4-151,0-2-294,0 5 1,0 6-96,0 6 0,0 0 83,0 7 1,-1 4-209,-3 4 0,-2 1 28,-5-2 1,-1 0-50,1 4 1,-1-4 31,1 0 1,3-2-38,1-1 0,4-5 20,-1-3 1,3-2-42,1-2 2,0 1 1,1-6 64,3-2 0,3-3 195,4-1 1,5 0-86,3 0 0,-1-4 109,1 1 0,-1-6-128,1 1 1,1 2 12,-4-2 0,0 6-41,-1-2 0,-3 1-90,-1-1 0,1 3-689,-5-3 573,3 3 1,-2 1-972,0 0 597,-6 0 157,3 0 466,-5 0 0,0 5 0,0 2 0</inkml:trace>
  <inkml:trace contextRef="#ctx0" brushRef="#br0" timeOffset="44">16840 16553 7931,'-5'-11'1041,"3"-1"44,-3 6 119,5 1-437,0 5-544,0 5 1,0 5-78,0 5 1,0 6-154,0-2 1,0 2 19,0 2 1,4-4-195,0 0 1,1 0-58,-1 4 0,-3-5 163,3-3 0,1 2-377,-1-2 0,0 0-359,-4-4-240,0 1 72,0-1-222,0 1 497,0-6 704,0-1 0,0 0 0,0 2 0</inkml:trace>
  <inkml:trace contextRef="#ctx0" brushRef="#br0" timeOffset="45">17102 16405 7879,'0'-12'0,"0"5"658,0-1-3,0 6-421,0-4 0,0 5 236,0-3-108,0 3 0,-3-3-223,-1 8 0,-4-1-190,4 4 1,-3 5-58,3 3 0,-4 1 145,5 0 0,-1-2-238,4 5 0,0-5 88,0 1 1,1-3-14,3 0 0,2-1-28,6 1 0,-1-2-43,0-2 0,2-3 105,2-5 1,2 0 5,2 0 0,3-2 103,-3-1 0,-2-5-81,2-7 1,-1 1 143,1-5 0,1 1-29,-4-1 0,-1-1-27,-4 4 1,1-3 18,-1 4 0,-4-4 6,-4 4 1,-1-5 33,-2 0 0,-2 3 1,-1-2 0,-5 5-196,-7-2 0,1 8 89,-5 0 1,0 5-298,-4 0 0,0 3 13,0 3 1,0 4-90,0 4 1,2 1 112,2-1 1,2 0 60,6 1 1,-1 3-21,1 0 0,5 1 242,2-5 0,3 0 0,-4 6 0,-2 1 0</inkml:trace>
  <inkml:trace contextRef="#ctx0" brushRef="#br0" timeOffset="46">17114 16542 7879,'-8'6'257,"1"-2"322,4 2-28,-2 1-141,0 4 0,4 0-189,-3 1 0,3-1-13,1 1 1,0-1-88,0 1 0,0-1 71,0 0 1,0 1-294,0-1 18,5 6 0,0-5-60,2 4 0,4-4 6,-4 0 0,3-5-99,2 1 0,-1-4 85,1 3 0,-1-4-40,0 1 0,2-3 96,2-1 0,-2-1 16,2-3 1,-2 1 231,-2-4 0,5-1 25,-1-3 1,0-1 39,-4 1 1,1-2-75,-1-2 0,1 2 116,-1-2 1,-4 2-81,-4 2 1,-1 0 76,-2-1 1,0 1-78,0-1 0,-9 1-41,-3-1 1,-7 1-183,0 0 1,-4 4-83,-3 3 1,0 3-131,-4 1 0,5 5-52,-2 3 1,7 2-248,1 1 0,5 2 554,-2 2 0,4-2 0,0 4 0</inkml:trace>
  <inkml:trace contextRef="#ctx0" brushRef="#br0" timeOffset="47">18347 15982 7888,'-7'0'0,"-1"0"43,1-5 1,-1 4 132,0-3 0,6 1 296,-2 0-184,3 1 1,1-4 261,0 2-325,0 3 0,5-5 0,2 2 0,1 3-17,3-3 1,-2-1 12,7 1 1,-4 0-123,0 4 0,3-4 73,0 0 1,2 1-332,-2 3 161,-3 0-93,10 0 1,-8-4-110,5 0 1,-5 0 24,1 4 1,2-4-79,-2 1 0,0-1 36,-3 4 0,-5 0-323,1 0-539,-6 0 543,9 0-73,-10 0-36,4 0 0,-6 0 645,-3 0 0,-3 5 0,-4 1 0</inkml:trace>
  <inkml:trace contextRef="#ctx0" brushRef="#br0" timeOffset="48">18347 16131 7190,'0'6'748,"0"-1"35,5-5-261,2 0 0,4 0-142,1 0 0,0 0 26,4 0 1,-4 0-161,3 0 1,2 0-12,-2 0 1,2-4-131,-2 0 0,-2-1 73,2 2 1,-2 1-421,-2-2 148,0 3-347,-4 1 0,3 0-1697,-3 0 2138,-1 0 0,4 0 0,-4 0 0</inkml:trace>
  <inkml:trace contextRef="#ctx0" brushRef="#br0" timeOffset="49">19010 15365 7888,'0'-7'-37,"0"-1"172,0 6 1,0-5 376,0 3 15,0 3-27,0-4-125,0 5-187,-5 0 0,0 5-106,-3 3-108,-2 2 198,4 1 0,-6 5-349,1-1 105,-1 5-75,1-2 1,4 3-61,4-1 1,1 0 119,2-5-133,0 5 105,0-7 1,9 4-103,3-6 0,7-5-136,0-2 0,4-3-113,3-1 156,3 0 159,6-5 1,-2-1 125,-3-5 1,3-6 32,-2-2 0,-3-3 155,-2 0 1,-2 3-25,-1 0 1,-5 0 219,-3-4 0,-3 0-120,-5 0 1,-2 1 19,-5 3 1,-1 2-55,-3 1-118,-2 4 77,-11-5 1,0 10-700,-6-1 245,-5 5 14,-1-2 1,-2 7-251,1 1 0,4 3 215,0 1 1,5 3-102,2-2 1,4 1 411,-4-2 0,5 2 0,-1-5 0,-3 5 0,0-3 0</inkml:trace>
  <inkml:trace contextRef="#ctx0" brushRef="#br0" timeOffset="50">18930 15605 7888,'-12'12'0,"1"-5"210,0 1 83,-1 0 0,6 3-34,2 0 1,-1 1 259,1-1-329,0 1 0,4-1 25,0 0 1,0 2-81,0 2 1,4-2 106,0 2 0,5-2-305,-2-2 0,4 1-57,0-1 1,0 1-71,1-1 1,1-3 64,2-1 1,1-4-58,3 1 1,3-3 50,-3-1 1,2-1 64,2-3 0,1-4 298,3-7 24,-8 2-223,8-3 1,-11 1 86,3-1 0,-2-3-32,-6 4 1,-1-1 137,-2 0 1,-3 4-84,-5-4 1,-5 2-4,-3-1 1,-6 3-108,-1-4 0,-10 4-226,-2 0 0,-1 6-1068,-2 2 630,-1 3 199,-3 1 1,5 6-649,2 6 1080,3-1 0,-4 6 0,-1-6 0</inkml:trace>
  <inkml:trace contextRef="#ctx0" brushRef="#br0" timeOffset="51">19535 15388 7608,'-11'0'-646,"3"0"1196,0 0-205,6-5 1,-3 3 73,5-6 310,0 5-163,0-2-215,0 0-212,0 4 0,1-4-108,3 5 0,-2 0 112,6 0 0,1 0-123,6 0 1,-2 0-2,2 0 0,2 0 58,-2 0 0,5 0-12,-1 0 0,1-4 6,0 0 0,0 1 0,-5 3 0,4 0-7,-4 0 1,4-4 3,-3 0 0,-1 0-18,-4 4 0,-3 0-121,-1 0-172,-4 0 220,2 0 1,-5 5-46,0 3 1,-4 2 13,0 1 0,-4 2-11,0 2 0,-2-1-23,-2 5 1,1 0-7,0 4 1,3 0-188,0 0 13,6 5 222,-8-4 0,7 5-233,-5-2 42,6-8 172,-3 12 0,5-15-70,0 7 1,0-7 9,0 3 0,0-5 4,0 1 0,0-6-214,0-1-194,0-1-58,0 0-324,0-2 911,0-5 0,5-5 0,1-2 0</inkml:trace>
  <inkml:trace contextRef="#ctx0" brushRef="#br0" timeOffset="52">19992 15343 7888,'0'-12'340,"1"1"42,3-1 1,2 1-638,6-1 0,-1 2-221,1 3 996,-1-3 0,-3 8 237,-1-2 18,-4-2-659,7 5 0,-7-4-38,4 5 0,-3 0-32,4 0 0,-5 0 36,5 0-136,-5 0 0,5 5 72,-4 2 0,0 4-182,-4 0 1,0 0-36,0 1 0,0 1 0,0 2 0,-1-3 113,-3 4 0,1 0 25,-4-1 1,0 1 28,0-5 0,-3 1-7,2-1 1,2 0 147,-2 1 0,4-5-60,-3 1 269,4-5-126,-2 7 34,5-9-122,0 4-28,0-5 0,4 1-73,0 3 1,5-3-10,-2 3 0,5-3 34,3-1-25,-2 0 4,8 6 1,-7-5-133,5 3 0,-4 1 43,4-2 0,-5 5-52,2-4 0,-5 5 56,-3-2 0,0 4-18,-4 0 0,4 0 26,-4 1 1,-1 1-13,-3 2 1,-5-3 14,-2 4 1,-5 0 1,-3-1 0,1 2 136,-5-2 1,0-2-7,-4 2 0,0-2 107,1-2 1,-1-1-116,0-2 1,5 1 103,3-5-453,-3-1-459,5-3-710,-3 0 1062,10 0 1,2 0 53,8 0 1,-2-5 344,6-2 0,4-3 0,6-2 0</inkml:trace>
  <inkml:trace contextRef="#ctx0" brushRef="#br0" timeOffset="53">20392 15777 7888,'0'6'578,"1"-1"139,3-5 1,-3 1 591,3 3-492,-3-3-716,-1 9 1,0-7-82,0 5 1,0-5-161,0 5 0,-1-5-221,-3 0 1,3 0-1652,-3 1 2012,3-3 0,-4-1 0,-2-6 0</inkml:trace>
  <inkml:trace contextRef="#ctx0" brushRef="#br0" timeOffset="54">20460 15365 7888,'7'-5'-116,"-2"-1"166,-5-5 107,0-1 122,5 1-91,1-1 0,2 1 212,-1-1 1,1 1-124,3 0 0,-3 0 115,0 4 0,-1-3-98,5 2 1,-1 2-50,0-2 0,1 6-71,-1-2 0,1 3-129,-1 1 0,1 0 106,-1 0 1,0 5-56,1 2 0,-5 3-192,1 2 0,-2 3-67,2 0 1,-3 6-19,-5-2 1,0 6-39,0 2 1,-1 4-136,-3 0 1,-2-2 64,-6 1 1,1 0-67,-1 0 0,-3-2 147,0-5 1,0-2 69,3-2 1,5 2 92,-1-6 1,5-4-228,0-3 590,1 0-124,2-2 22,0 4-34,0-9 1,5 4-16,3-5 1,4 0 69,3 0 0,-3 0-164,4 0 1,0-3-42,-1-1 0,6-1-149,-2 1 0,-3 3 99,-1-3 1,-2-1-347,-1 1 0,-1 0-518,0 4-494,-4 0 1376,3 0 0,-9-5 0,4-1 0</inkml:trace>
  <inkml:trace contextRef="#ctx0" brushRef="#br0" timeOffset="55">20917 15206 7888,'0'-12'164,"0"1"-33,0-6 0,0 4 537,0-2-421,0 8 280,0 2 1,0 6-213,0 3 1,0 2-43,0 5 0,0 2-169,0 2 1,0 3 17,0 5 0,0-4-71,0 0 1,0-1-95,0 1 1,0 1 53,0-5 0,0 1-76,0-5 0,4 0-97,0 1 1,1-2-145,-1-2 174,-3 2 1,5-5 81,-2 2-13,-3-1 131,9-6 304,-8 0-260,8 0 0,-4 0 179,6 0-264,-1 0 0,2 0 16,2 0 0,-2 0-59,2 0 1,-2 3 13,-2 1 0,4 0-15,0-4 0,1 5 12,-5 3 0,-3-2-13,-1 2 0,1-1-5,3 5 0,-4-1 9,-4 0 0,3 1-4,-3-1 0,1 1-33,-4-1 1,-1 1-7,-3-1 1,-6 0-50,-5 1 1,-4-1-162,3 1 0,-4-5 24,1 1 0,-2-2-164,-2 2 0,4-3-79,0-5 0,1 0 124,-1 0 1,2 0-716,6 0 541,-1-5 536,1-1 0,0-6 0,-1-4 0,1-2 0</inkml:trace>
  <inkml:trace contextRef="#ctx0" brushRef="#br0" timeOffset="56">20860 15160 7888,'0'-12'271,"0"1"1,5 3 446,3 1 1,2 4-302,1-1 1,6-1-178,2 2 1,2-1-17,2 4 0,1 0-7,3 0 1,-2 0 83,6 0-86,-6 0-142,3 0 0,-5 0-100,0 0 1,-2 0-95,-2 0 1,-1 0-358,-3 0 1,-2 0-519,2 0 0,-6 1-22,-1 3-169,-6-3 1187,3 9 0,-5-3 0,0 4 0</inkml:trace>
  <inkml:trace contextRef="#ctx0" brushRef="#br0" timeOffset="57">18941 16096 9096,'8'0'557,"-1"0"0,1 0-8,4 0-388,-1 5 1,5-3 160,3 1-134,3-1 1,1-2-5,0 0 0,1 0 0,2 0 0,4-4-62,4 0 1,-2-1 24,2 1 1,-4-1-122,5-2 0,-1-2 69,-4 5 0,5-5-107,3 1 0,2 2 90,6-2 1,-4 1-7,0-5 1,0 5-104,3-1 0,1 4-41,0-3 0,-4 3 29,-1-4 0,0 6 37,1-2 1,1-1 28,-5 1 1,-1 0-10,-7 4 1,3 0-14,-2 0 1,1 0-12,-2 0 0,3 0-1,-3 0 0,0 0 12,0 0 1,1 0 14,3 0 1,-1 0 53,-3 0 0,2-1-77,-5-3 1,4 3-7,0-3 1,-3 3 8,-2 1 1,2 0-2,-1 0 1,3-1 19,-3-3 0,1 3 1,-1-3 1,-3-1 22,2 1 0,-2-1-33,-1 1 1,4 3-6,0-3 1,-1 1-43,-3 0 0,-1 0-5,-3-5 0,1 6 35,-5-2 0,4 1-7,-3 0 1,-1 1 14,-4-1 0,1 1-16,-1 2-202,0 0 184,1 0-308,-1 0-294,-4 0-588,-2 0 500,-5 0 1,-2 5-391,-1 3 0,-5-2 1117,-7 2 0,-3 0 0,-5 3 0</inkml:trace>
  <inkml:trace contextRef="#ctx0" brushRef="#br0" timeOffset="58">19558 16450 7888,'0'-11'1076,"0"0"0,0-1-691,0 1 0,0 3 350,0 0-517,-5 1 0,2-5 0,-4 1 0,-1 5-37,-3 2 0,-1-1-27,1 1 1,-2 0-244,-2 4 0,-2 1 103,-2 3 0,-3 3-343,-1 4 1,0 0 99,-4 1 0,7 3-17,1 0 0,5 1 47,-1-5 0,6 4-37,1 0 0,6 1-220,-2-5 331,3 0 52,1 1 0,5-4-151,2-1 0,3-1 94,2 2 0,4-3 142,3-5 0,2 0-28,-2 0 1,2-5 147,-2-3 1,-1-2 3,1-1 1,-4-1 214,4 1 0,-5 1 244,2 2 200,-4-2-209,0 4 22,-6-1-300,-1 2 1,-6 10-170,-3 3 0,-1 3-84,-3 5 0,2 1-28,2 6 1,3 1-234,-3 3 1,3-3 42,1 3 1,0-7-156,0-1 0,1 0 67,3 4 0,-3-1 26,3-3 1,1-2-134,-1-1 0,4-4 144,-5 4 0,2-4 265,-1 0 0,-3-5-149,3 1 1,-2 0 33,-2 3 0,0-3-728,0-1-767,0-4 1559,-6 7 0,-5-9 0,-7 4 0</inkml:trace>
  <inkml:trace contextRef="#ctx0" brushRef="#br0" timeOffset="59">19946 16405 8002,'0'-12'0,"0"5"-40,0-1 1,2 0 123,1-3 0,-1 0-36,1-1 0,-1 5 443,-2-1-103,0 0 0,0 1 197,0-1 321,0 6-366,0-4 1,0 6 171,-5 0-485,3 6 0,-4 0-143,2 5 0,3 2 14,-3 2 1,-1-1-158,1 5 1,-3 0 29,3 4 1,-4 0-195,4 0 1,-4 0 37,0-1 1,2 1-72,-2 0 0,5-1 42,0-3 0,-2 1-45,1-5 180,0 1 0,4-5-103,0 0 23,0-4 15,0 3 69,0-9 1,1 4-32,3-5 2,-3 0 1,9 0 1,-3 0 31,4 0 0,-3 0-509,-1 0 254,1 0 1,3 0-36,1 0 1,-5 0-26,1 0 1,0 0-692,3 0 1077,-5-5 0,5-1 0,-5-6 0</inkml:trace>
  <inkml:trace contextRef="#ctx0" brushRef="#br0" timeOffset="60">19969 16599 8002,'0'-12'1138,"0"1"95,0 0-331,0 4-454,0-3 0,0 10-160,0 0 0,1 5-47,3 7 0,-3 0-201,3 4 0,-2 1 120,-2 6 0,3 0-92,1 0 1,0-2-79,-4-2 0,0 7-275,0-3 0,0-2 64,0-2 0,4-5-190,0 1 1,-1-2-299,-3-1 164,0-1 1,2-1-492,1-2 1,-1-2-180,2-2 452,2-3 763,-5 4 0,9-10 0,-3-1 0</inkml:trace>
  <inkml:trace contextRef="#ctx0" brushRef="#br0" timeOffset="61">20289 16450 7792,'0'-11'464,"0"0"-283,0-1 1,-1 1-76,-3-1 1,3 5 397,-3-1-239,-3 6 0,2-5 414,-2 3-267,-3 3-47,3-4-222,-4 10 1,1 1-127,2 6 0,2 1 54,2 2 1,3-1-176,-3 5 0,1-4 124,-1 4 1,3-4-108,-3 4 0,3-3-259,1 3 0,5-5 39,3 1 0,2-6-97,1-2 0,5-4 147,-1 1 1,5-3 10,-1-1 1,-1-5 142,1-3 1,-1-6 125,1-1 0,1-4-36,-5 4 0,1-4-69,-5 3 1,-1-3 343,-2 4 0,1-4-136,-6 4 1,1-2 65,-4 2 0,-1 3-146,-3-4 1,-3 5-257,-9 3 1,4-1-5,-4 6 1,-1-1-240,-2 4 0,-2 1-33,2 3 0,-1 1 232,5 3 0,-1 2 254,5-3 0,0 3 0,-1 2 0,2-1 0,2 1 0,-2-1 0,4 1 0</inkml:trace>
  <inkml:trace contextRef="#ctx0" brushRef="#br0" timeOffset="62">20232 16599 7792,'-8'10'0,"1"-2"795,4 2-118,-2-4-149,5 6 0,-1-1-125,-3 0 0,3 5-208,-3-1 1,3 0 9,1-4 1,0 2-72,0 2 1,0-2-80,0 2 1,0-2-144,0-2 0,1 1-22,3-1 1,2 1-253,5-1 1,1-3 112,-1-1 0,1-4-177,-1 1 1,4-4 193,1-4 0,4-2 150,-1-6 0,-3 1 6,0-1 1,0-3 50,-1 0 0,1-4 176,-5 4 0,-5-4-49,-2 3 1,-3 0 88,-1 1 0,-1 2-384,-3-2 0,-6 2 68,-5 2 1,-5 0-637,1 4 1,-7-2 208,0 5 1,0 2-192,7 5 743,3-1 0,-1 8 0,-1-4 0</inkml:trace>
  <inkml:trace contextRef="#ctx0" brushRef="#br0" timeOffset="63">21717 15948 7792,'-6'-12'0,"5"5"-54,-3-1 0,-1 1-107,1-5 0,1 5 750,3-1-309,-5 0 1,3-3 346,-1-1-137,-4 1 0,5 0-109,-6-1 0,5 5-176,0-1 1,0 2 49,-1-2 0,3 2 112,-3 2-52,3 3-198,1-10 0,1 9-111,3-6 0,-1 5 20,4-5 0,1 5-151,3 0 0,1 1 48,-1 2 1,1 0-76,-1 0 1,0 2 1,1 1 0,-1 2 26,1 3 0,-1 2-115,0-2 0,1-2 7,-1 2 1,-3-6-289,0 2 362,-1 2-23,5-4 113,-1 3 0,-3-5 187,-1 0 31,-4 0-167,7 0 13,-9 0 0,8-5-79,-5-3 0,0 2-89,-4-2 75,0 1 1,0-5-365,0 1 165,0-1 1,0 1-131,0-1-91,-5 6 0,2 1 202,-5 5 1,5 0 314,-5 0 0,0 5 0,-3 1 0</inkml:trace>
  <inkml:trace contextRef="#ctx0" brushRef="#br0" timeOffset="64">21694 16165 7792,'-7'-1'-693,"4"-3"1256,-4 3 1,5-6 270,-6 3-310,5 3 0,-5-9-104,4 2 1,0 2-100,4-2 1,-4 1 116,0-5-207,1 1 1,3-1-183,0 1 40,0 0 0,5 0-192,2 4 52,3-3 0,2 8-117,-1-1 1,1 1 26,-1 2 0,1 2-5,-1 1 0,0 4 35,1 4 1,-1-3 28,1-1 1,3 1-109,0 3 0,0-3 43,-3 0 0,-1-6-86,1 2 1,-1 1 22,0-1 1,1 0 97,-1-4 0,1 0 54,-1 0 1,1-2 124,-1-1 0,-1 0-63,-2-4 0,2-1 225,-3-4 81,-1 1 1,-1 0 33,-5-1-606,0 1-167,-5 4 0,-2 2-1226,-4 5 1655,-6 0 0,0 5 0,-6 2 0</inkml:trace>
  <inkml:trace contextRef="#ctx0" brushRef="#br0" timeOffset="65">22573 15754 7792,'11'-5'0,"-4"-2"0,-3-4 0,1 3-3,-1 1 1,1-1 181,-2-3 1,-1 3 89,1 0-115,-1 1 1,-2-1 108,0 1 0,0-1 0,0-3 1,0-1-13,0 1 0,-2 3-33,-1 0 1,-2 1 28,-3-5 0,-2 1-92,2 0 0,-2 0-76,-1 4 0,-2-2 39,-2 5 0,1 0-162,-5 4 0,0 0-63,-4 0 1,0 5 66,0 3 0,0 2-20,0 2 0,6 0 56,2 3 1,2-1-157,1 5 0,5 1-8,-1 2 1,6 0-4,-2-3 0,3 1 32,1-5 1,1 5-171,3-5 0,2 0 80,5-4 0,1 1-31,-1-1 1,1-3 175,-1-1 0,2-4-94,2 1 1,-2-3 236,2-1 0,1-1-12,0-3 1,3 1-28,-4-4 0,1-1 12,0-3 0,-4 1 117,4 2 0,-4-2 147,0 2 1,-5-2 34,1-1 342,-6-1-149,3 1 37,-5-1-358,0 6 1,-1 2-90,-3 8 0,2 2 25,-6 6 1,6 4-83,-2 3 1,-1 3-174,1 1 0,0-3 46,4 3 0,0-3-209,0 7 1,2-3 117,1-1 1,0 0-329,4 0 1,-3-1 97,4 1 0,-4-4-63,3 0 0,-3-9 99,4 2 0,-6-3-138,2 2-396,-3-4 318,-1-2 571,0-5 0,-10 0 0,-3 0 0</inkml:trace>
  <inkml:trace contextRef="#ctx0" brushRef="#br0" timeOffset="66">22722 15742 7792,'6'-17'0,"3"0"190,-5 6-95,4-1 0,-1 2 1179,4 2-367,1-2-178,-1 4-508,0 0 1,1 1 146,-1 5-219,1 0 0,-1 0-101,1 0 1,-1 0-38,0 0 1,1 3 40,-1 1 1,1 5-40,-1-1 0,-3 2-17,-1 1 1,-4 6-179,1 2 1,-3-2-66,-1 3 1,-1-1-78,-3 3 0,-8 3 39,-7 1 0,2-2-89,-2 3 1,0-3 26,-4-1 1,4 0 17,0 0 0,5-4 118,-2 0 0,4-5 98,0 1 1,2-3 175,3 0 0,2-4-41,5-1 0,0-3 411,0 4-144,0-6-51,0 8 1,5-8 7,2 1 0,0 0-58,0 1 1,5-3-14,3 3 1,1-3-81,0-1 1,-2 0-88,5 0 1,-4 0 41,4 0 0,-4 0-89,4 0 1,-5 0-14,1 0 0,-2 0-164,-2 0 1,1 0-518,-1 0 0,-3 0-58,-1 0-303,-4 0 1094,2 0 0,-5 0 0,0 0 0</inkml:trace>
  <inkml:trace contextRef="#ctx0" brushRef="#br0" timeOffset="67">23293 15754 7792,'6'-5'193,"3"2"160,-5-5 1,-1 5-94,-3-5 48,6 6 200,-5-4 50,4 6 158,-5 0-460,0 6 1,-1 1-16,-3 8 1,-3-1-89,-4 5 1,0 0-70,-1 4 1,1 5 75,-1 3 0,0-2-238,-4 1 0,2 1 94,-5 3 0,5 4-82,-1 0 1,3 0-314,0-4 0,1-3 171,-1-1 1,5-4-202,-1 0 1,4-3 145,-3-4 0,3 2 25,-4-6 0,6 0-189,-2-4 45,3-4-207,1 3-457,0-9 0,0 4 1046,0-15 0,0-3 0,0-9 0,0-1 0</inkml:trace>
  <inkml:trace contextRef="#ctx0" brushRef="#br0" timeOffset="68">23133 15674 7792,'-5'-12'2012,"3"1"-1809,-3 0 1,5 3 233,0 0-138,0 6-172,0-3-329,0 5-199,0 5 0,0 1-1643,0 6 2044,0-1 0,5 5 0,2 2 0</inkml:trace>
  <inkml:trace contextRef="#ctx0" brushRef="#br0" timeOffset="69">23293 16336 7792,'1'8'227,"3"-1"1,-2-4 373,6 1 1,-4-3 531,3-1 192,-4 0-476,2 0 75,-5 0-1693,-5 0 0,2 0 769,-4 0 0,-1 0 0,-3 0 0</inkml:trace>
  <inkml:trace contextRef="#ctx0" brushRef="#br1" timeOffset="70">3858 16049 6382,'0'-6'871,"0"-4"-710,0 9 0,-1-4 518,-3 5-95,3-5 165,-4 4-51,5-4 4,-5 5-233,3 0 2,-3 0-421,5 0 0,0 5 109,0 2 0,0 5-251,0 2 1,4 3 110,0 5 1,1 1-213,-1 2 1,-3 4 17,3 4 0,-3 0-80,-1-1 0,0 5 88,0-1 1,0 4-56,0-7 0,1 2-69,3-5 0,-3-4 82,3 0 1,-2-7 99,-2-1 1,0-4-34,0 1 0,0-3 156,0-1-88,5-5-44,-4 4-285,4-8-223,-5 2 626,0-4 0,0 0 0</inkml:trace>
  <inkml:trace contextRef="#ctx0" brushRef="#br1" timeOffset="71">3801 16049 7988,'0'-11'372,"0"0"-170,0 0 0,5 0-4,3 0 1,-2 4 27,2 0 1,-1 0 72,5 0 0,-1-1-74,1 4 1,0-4-140,3 4 0,-1 0 28,5 1 1,-3 1-141,3-1 0,-4 1 96,4 2 0,0 0-130,4 0 0,-2 2 100,-2 1 0,3 0-156,-3 3 0,-1-2-60,1 4 1,-1 1 89,1 5 1,-3-1-66,-4 1 0,-5 3 83,1 2 0,-6 1 34,2 2 1,-9 0 9,-6 0 0,-6 1 22,-6 3 0,-5-3 4,-2 2 1,1-3 12,-2-3 0,1-3-211,-4-5 1,3 0 119,1 0 1,4-6-491,0-1 1,3-3 17,4-1 548,7 0 0,-3-9 0,2-3 0</inkml:trace>
  <inkml:trace contextRef="#ctx0" brushRef="#br1" timeOffset="72">4589 15796 9627,'-8'5'485,"1"3"0,3 2-335,-4 6 17,1-5 1,-5 10 21,1-2 0,0 1-124,-1 2 0,1 5 24,-1 3 1,1 1 95,-1 2 1,5 0-203,-1 0 0,4 0 25,-3 0 1,4 1-97,-1 3 1,3-3 119,1 2 0,1-1-138,3-2 1,-1-5-53,4 2 1,1-2 125,3 1 0,0-2-36,-4-5 0,3-4 62,-2 1 0,2-2-94,2 1 1,-5-2 32,1-5 0,-1 0 4,5 0 0,-1-4-57,1 1 60,-1-1 0,-1 0-71,-2 1 21,2-6-152,-4 3 0,2-5-25,0 0-419,-6 0 185,3 0 521,-5 0 0,5-5 0,2-1 0</inkml:trace>
  <inkml:trace contextRef="#ctx0" brushRef="#br1" timeOffset="73">4875 16082 7981,'0'-6'1534,"0"-4"-804,0 9-376,0-4 0,0 7-154,0 1 0,0 4 52,0 8 1,0 2-224,0 5 0,0 5-54,0 2 1,0 6-75,0 2 0,0 0 19,0 0 0,0-3-215,0-2 0,0 0 141,0-6 0,3-2-109,1-6 1,1-1-43,-1-7 1,-3 1 37,3 0 1,-1-5-309,1-2-75,-3 2-336,4-4 986,-5 3 0,5-10 0,1-2 0</inkml:trace>
  <inkml:trace contextRef="#ctx0" brushRef="#br1" timeOffset="74">4863 16104 7938,'0'-11'1481,"0"0"-1028,0 0-97,0 0 61,0 5 0,5 1-149,3 5 1,2 1 39,1 3 0,6 2-74,2 5 1,3 5-129,0 2 0,1 3 1,0 1 1,0 0-99,0-1 1,0 2-16,-1-1 1,1-1-209,0-3 0,0 1-329,0-4 0,-2-1 284,-2-2 0,2-3-38,-6-1 0,4 2 50,-4-4 0,0 1 150,-3 0 0,3 0-68,0-1 211,1 4 1,-5-7-365,0 5 33,-4-7-210,3 4-427,-9 0-406,4-3 1328,-10 3 0,-1-5 0,-6 0 0</inkml:trace>
  <inkml:trace contextRef="#ctx0" brushRef="#br1" timeOffset="75">5411 15972 7878,'0'-10'0,"0"2"944,0 0-167,0 6 442,0-2-620,0 4 0,0 5-449,0 6 0,0 1-163,0 7 1,0 4 146,0 7 0,0 2 1,0 5 1,0-2-72,0 6 0,0-6-222,0 2 1,0-3-317,0-2 0,0-2 204,0-1 0,-1-8-158,-3 1 1,3-7 144,-3-1 0,3-2-54,1-1-80,0 1 171,0-2 0,1 0-423,3-3 0,-1-2 669,4-5 0,-4 5 0,2 1 0</inkml:trace>
  <inkml:trace contextRef="#ctx0" brushRef="#br1" timeOffset="76">6588 15972 7821,'-8'-1'805,"1"-3"-571,4 3 0,-3-3 190,2 4 79,3 0-239,-5 4 0,3-2-3,-1 6 1,0-1 52,4 4 0,-4 1-267,0 3 0,1-1 117,3 4 1,0 0-243,0 4 1,0-3 122,0-1 1,1-2-249,3 3 0,-3 1 72,3-6 0,-3 1-41,-1-4 1,0 0-144,0-1-33,0 2 259,0-6-23,0 3 163,0-7 0,-1 3-128,-3-5 169,3 0 0,-6 0 65,4 0-49,1 0 82,-3 0-95,5-5 1,1 3-43,3-1 0,3-1-8,4 0 0,4 0-35,1 4 1,4 0 17,-1 0 0,-1 0-12,1 0 0,0 0-36,4 0 1,-2 5-105,-2 2 1,3 3 76,-3 1 0,-3 0-123,-1 0 0,-2-1-130,-1 2 0,-1 0 55,0 3 0,-4-4 18,-3 5 1,-3-5 119,-1 1 0,-1-2 111,-3 2 0,-4-2-59,-7 1 0,-3-3 152,-5-1 0,0-1-140,1 2 0,-2 0 104,-3-5 0,3 2-195,-3-1 0,2-3 77,-2 3 1,7-2-495,-3-2 0,8-2 551,-1-2 0,4-2 0,0-4 0</inkml:trace>
  <inkml:trace contextRef="#ctx0" brushRef="#br1" timeOffset="77">6496 15983 7818,'0'-11'75,"2"2"250,1 1-142,4-2 0,5 7-57,4-3 0,1 3 106,6 0 0,0-3-41,0 3 1,4-1-97,-1 4 1,5-1-164,-5-2 0,1 1 104,-4-1 0,0 1-83,0 2 1,-2 0-161,-2 0 1,3-1-695,-3-3 901,-3 3 0,6-4 0,-4 5 0</inkml:trace>
  <inkml:trace contextRef="#ctx0" brushRef="#br1" timeOffset="78">7159 16038 10256,'-8'2'585,"1"6"1,-1 1-471,-3 9 1,-1-3 93,1 3 0,-2 4-202,-2 3 0,6 1 31,-3-4 0,5 0-30,-1-1 1,-1 5-70,6 0 0,-1-4-215,4-3 0,1-5 65,3 4 1,2-4-137,6 0 1,3-2 66,0-6 1,5 3 113,-1-5 0,4 0 201,4-4 0,-3 0-179,3 0 1,1-5 14,-2-3 1,6-1 31,-2-3 0,-2 1 10,-1-5 1,-3 5 58,-1-4 1,0-1-14,0 1 1,-6-3 324,-1 4 0,-4-6-154,0 1 1,-5 2 424,1-1 0,-6-1-228,2-2 1,-5-1 106,-7 0 1,-1-1-115,-10-3 1,-1 7-70,-7-3 0,-7 7-246,-8 0 0,-6 8-484,-1 3 1,-2 4-981,1 4 1,10 3 1458,2 8 0,3-5 0,9 7 0,0 7 0,2 8 0</inkml:trace>
  <inkml:trace contextRef="#ctx0" brushRef="#br1" timeOffset="79">7570 15741 7930,'-6'-5'1964,"1"-5"-1094,5 8-25,0-3-376,0 5 1,1 5-209,3 3 1,2 2-14,5 6 0,1-3 44,-1 6 1,4-5-60,1 4 0,4 0 34,-1 5 0,3-1-34,0-1 0,1 1-92,0 0 1,1 5 21,3 2 1,-3 2-102,3-2 1,-7 3-56,-1-3 1,-5 3-290,1 0 1,-2 2-51,-2-1 1,-3-4-383,-1 0 1,-4-4 81,1 5 0,-3-6 198,-1 2 0,-1-4 131,-3-3 0,-2 0 143,-6-5 0,0 3 203,-4-3 1,2-1-162,-5 1 1,0-1 117,-4-3 0,1 2-195,-1-2 1,5-2-298,3-1 0,2-4-214,2 5 0,3-6 706,0 2 0,6-3 0,-3-1 0</inkml:trace>
  <inkml:trace contextRef="#ctx0" brushRef="#br1" timeOffset="80">8461 16170 7839,'-7'0'297,"2"0"1219,5 0-1455,5 0 0,2 0 100,4 0 1,1 0-172,-1 0 1,4 0 32,0 0 1,5 0-87,-5 0 0,4 0 80,-4 0 1,5-2-15,-1-1 1,-1 2-100,1-3 0,-1-1-59,1 1 0,-1-1-189,-3 2 1,-2 1 95,2 0 1,-6-1-556,-2-1 28,-4 3 16,2-4 759,-5 5 0,-5 5 0,-1 1 0</inkml:trace>
  <inkml:trace contextRef="#ctx0" brushRef="#br1" timeOffset="81">8449 16390 7350,'8'0'804,"0"0"1,-5 0-423,5 0 1,0 0-10,3 0 0,0 0-105,1 0 1,3-4-62,0 0 0,6 1-128,-2 3 1,2-4 88,2 0 0,0 0-124,0 4 1,0-3-25,-1-1 1,-3 1-178,1 3 0,-5 0-334,4 0 1,-5 0-480,1 0 970,-2 0 0,-2-5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79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4077 17828 7705,'-6'-5'-299,"1"2"872,5-4 947,0 4-342,0-2-376,0 0-596,0 4 9,0-4-177,0 15 0,0-1 58,0 10 0,0 0-205,0 4 0,0 1-44,0 2 0,4 0-269,-1 4 1,1-4-102,-4 0 0,2 2 190,1-1 0,-1-6-331,1-5 408,-1 1 1,-1-4-326,3 2 76,-3-7 119,4-3 386,-5-5 0,0 5 0,0 1 0</inkml:trace>
  <inkml:trace contextRef="#ctx0" brushRef="#br0" timeOffset="1">4032 17805 8072,'0'-11'2058,"0"4"-1787,0 2 1,5 10-1,2 3 0,7 3-183,1 5 1,6 0 131,-2 3 0,6 3-219,2-3 1,1 2-117,-2 2 1,0-1-149,4-3 1,-1 1 77,2-5 1,1 1-32,-6-5 0,5 0 8,-5 1 1,1-2 47,-4-2 1,-4 0 19,0-4 1,-5 1 39,1-1 1,-6-3-115,-1 3 0,-5-3-383,5-1 87,-5 0 1,2 2 509,-5 2 0,-5-3 0,-2 4 0</inkml:trace>
  <inkml:trace contextRef="#ctx0" brushRef="#br0" timeOffset="2">4500 17737 7804,'1'-11'356,"3"4"-156,-3-3 1,4 7 553,-5-4-104,0 4-168,0-2-311,5 15 1,-2-1 25,4 10 1,-3 0-121,4 4 0,-4 1-202,3 3 0,-3-2-287,4 5 1,-6-3 234,2 4 0,1-7-397,-1-1 1,0-2 249,-4-6 0,1 1-92,3-5 1,-3 0-406,3 1 821,-3-6 0,-1-1 0,5 0 0,2 2 0</inkml:trace>
  <inkml:trace contextRef="#ctx0" brushRef="#br0" timeOffset="3">4865 17885 7804,'-5'-6'0,"4"-1"120,-3 4 0,2 1 556,-2-1-36,3 1-102,-10 2 0,6 2-253,-2 1-219,-3 4 1,3 8 29,-4 0 1,3 5-158,1-1 1,4 4 109,-1 4 0,3-3-98,1 3 0,0-4-197,0-4 0,1 2 106,3-2 0,6-2-102,5-2 1,2-2 12,-2-2 1,2 0-84,2 1 1,2-6 169,-2-2 1,3-3 28,1-1 1,-1-1 64,1-3 1,0-2 2,0-6 1,-1 1 55,-3 0 1,2-6-91,-2-2 0,-2 1 166,-2-1 1,-4 1 104,-3-1 1,-3-2 126,-5 2 1,0-1-110,0 1 1,-6-2 41,-6 6 0,-5-4-225,-10 4 0,-1-4-114,-2 3 1,-3 5 7,2 3 1,-2 6 95,-1-2 0,5 3-483,2 1 1,4 0 194,4 0 1,3 5-652,4 3 922,6 2 0,-4 1 0,3 0 0</inkml:trace>
  <inkml:trace contextRef="#ctx0" brushRef="#br0" timeOffset="4">5402 17805 8643,'0'12'822,"0"-1"1,1 0-621,3 1 1,-1-1 0,3 2-98,-1 2 0,3-1-173,-4 5 0,3-1 33,-3 1 1,4 1-187,-5-5 0,5 2 84,-4-2 0,3-6-74,-3 3 1,0-4-243,-4 4 0,0-5-108,0 1-574,0-5 549,0 2 586,0 0 0,-5-4 0,-1 4 0</inkml:trace>
  <inkml:trace contextRef="#ctx0" brushRef="#br0" timeOffset="5">5196 17828 7887,'12'-6'486,"-1"1"150,1 5 1,4 0-233,3 0 0,4-4-62,4 0 0,-3-1-320,3 1 1,2 2 135,1-6 0,-1 5-399,2 0 1,-6-3 183,2 3 1,-3-1-244,-1 4 0,-5 0 56,-3 0 244,3 0 0,-6 0 0,5 0 0</inkml:trace>
  <inkml:trace contextRef="#ctx0" brushRef="#br0" timeOffset="6">6441 17737 7804,'-7'0'347,"-1"0"200,6 0 375,-9 0-198,10-5 81,-4 3-584,5-3 0,0 6 12,0 3 0,1 3-148,3 4 0,3 2 122,4 2 0,0 3-213,1 5 0,-1-3-117,1 3 1,0-7-139,4 7 0,-4-4-20,3 0 1,-1-1-199,2-3 0,-4-2 202,4 2 1,-8-6-458,0-1 121,0-6 1,-1 7-44,1-5 656,-6 0 0,9-4 0,-5 0 0</inkml:trace>
  <inkml:trace contextRef="#ctx0" brushRef="#br0" timeOffset="7">6818 17725 7804,'0'-7'424,"0"-1"129,0 5-293,0-2 0,0 4 394,0-3-286,0 3 0,0-4-387,0 15 1,-1-1 90,-3 10 1,2 0-47,-6 4 0,4 4-39,-3-1 1,4 6-148,-1-2 0,-1-2-23,1-1 0,-3-3-214,3-1 1,0-4-26,4 0 0,-4-5 61,1 1 1,-1-2-114,4-2 0,-4-3-245,0-1 719,0-4 0,4 7 0,0-4 0</inkml:trace>
  <inkml:trace contextRef="#ctx0" brushRef="#br0" timeOffset="8">6990 17748 7804,'0'-6'819,"0"-4"-378,0 8 1,-2-3-3,-2 5 1,3 1-145,-3 3 0,3 3-75,1 4 1,-1 6-69,-3 2 1,3 2-84,-3 2 1,3 4 82,1-1 0,0 5-109,0-5 1,0 2-220,0-1 0,0-3 99,0 3 1,0-4-279,0-4 1,0 1 179,0-5 1,5 0-2,2-3 0,0-5 167,0 1 1,1-5 89,3 0 0,1-1-73,-1-2 0,1 0 20,-1 0 0,2 0 70,2 0 1,-2 0-62,2 0 0,-1-4-51,1 0 0,-2-1 46,2 1 1,-2 3-589,-2-3 129,1-2 0,-1 4-182,0-1 0,-3-2 193,0 1 416,-6 0 0,8-1 0,-3-2 0</inkml:trace>
  <inkml:trace contextRef="#ctx0" brushRef="#br0" timeOffset="9">6955 17965 7804,'-6'-1'532,"2"-3"-220,3 3-172,1-9 0,1 8 11,3-2 0,2 3 160,6 1 1,4 0-265,3 0 1,7 0 20,0 0 0,5 0-133,-5 0 1,4 0 101,-8 0 1,4 0-508,-7 0 1,-3-4 69,0 1 0,-8-3-540,0 3 940,-5 1 0,7-8 0,-4 4 0</inkml:trace>
  <inkml:trace contextRef="#ctx0" brushRef="#br0" timeOffset="10">6978 17679 7804,'1'-7'267,"3"-1"1,3 4 393,4-3 0,4 1-384,0-2 1,6 3-286,-2 5 1,1 0-96,-1 0 0,5-4 63,-5 0 1,5 0-753,-5 4 1,-1 0 791,1 0 0,0 0 0,4 0 0</inkml:trace>
  <inkml:trace contextRef="#ctx0" brushRef="#br0" timeOffset="11">7412 17794 7913,'0'-12'717,"0"1"-500,0 5 1,0-1 516,0 3-278,0 3-119,0-4-195,0 5 0,0 5-136,0 3 0,4 3-177,0 4 0,5 3 121,-2 5 1,0-1-182,0-3 0,-3 6 96,4-2 0,-5 1-70,5-5 0,-4 1 12,3-5 0,-3 5-39,4-5 1,-6-4 8,2-3 1,-1-2-103,1 2 1,-3-2-577,3-2 901,-3-3 0,-6 4 0,-1-5 0</inkml:trace>
  <inkml:trace contextRef="#ctx0" brushRef="#br0" timeOffset="12">7366 17759 7913,'0'-11'135,"0"0"0,2 3 297,2 0 0,-2 2-151,6-2 1,-1 0-51,5 4 1,0-4-106,4 4 92,1 0-128,6 4 0,4-1-89,0-3 1,-1 3 138,-3-3 1,0 4-134,0 4 0,-4-1 44,0 4 1,-5 0-236,1 0 0,-4 3-238,-3-2 1,1 3 197,-5 5 1,0-4-92,-4 4 0,-6 1 106,-1 2 0,-7-1 84,-1 1 0,-4-1 66,3 1 0,-3 3 132,4-3 0,0-3-128,3-1 1,1-2 146,0-2 1,3 1 64,0-1 0,6-3 133,-2 0-180,3-1 1,2 1-57,3-1 0,2-3-12,6 4 0,-1-4-50,0 3 1,2-4-8,2 1 1,-1 1 23,5-2 0,-1 1-17,1-4 0,3 0-184,-3 0 1,1 0 57,-1 0 0,1 0-372,-4 0 1,0 0 505,-1 0 0,-2-5 0,4-1 0</inkml:trace>
  <inkml:trace contextRef="#ctx0" brushRef="#br0" timeOffset="13">7938 17679 7913,'0'-11'1037,"0"0"-642,0-1 1,0 5 212,0-1-288,0 5-160,5-2 0,-3 10-184,6 3 0,-4 6 80,3 1 0,-3 2-329,4-2 0,-2-1 229,2 5 1,2-5-203,-3 1 1,3-2 63,2-2 0,-1-1-396,1-2 1,-1-2 143,1-2 1,-1-3 32,0 3 0,1-2-158,-1-2 601,6-6 0,-5 0 231,4-5 0,-4 3-199,0 0 0,-5 5 95,1-5 0,-4 4 287,3-3-47,-4 4 0,2-3 259,-5 2 240,0 3-203,0-4-477,-5 15 0,2 2 94,-4 11 0,-1 1-47,-3 3 0,-1 2-177,1 5 1,-1-3 84,1-1 0,3 0-171,1 0 0,1 2-94,-2-6 1,3 0-168,5-7 1,0 1-136,0-5 1,1 1-349,3-5 1,2-5-107,6-2 1,-1-3-27,0-1 864,6 0 0,1-5 0,5-1 0</inkml:trace>
  <inkml:trace contextRef="#ctx0" brushRef="#br0" timeOffset="14">9011 17725 8906,'0'12'423,"0"-1"-193,0 0 0,0 6 0,0 2 106,0 3 1,0 0-400,0 1 0,0 0-44,0 0 0,0 0-109,0 0 1,5-2 75,3-2 1,2 2-111,1-6 0,2 0 83,2-4 0,-1-3-33,5 0 0,-5-6 151,1 2 1,2-3-42,-2-1 1,4 0 268,-4 0 1,4-5 20,-3-2 1,4-4 41,-1 0 1,-1-4-120,1 0 1,-5-2 71,1 2 0,-4 2-84,-3-2 0,1-2 3,-5 2 1,0-5-106,-4 1 1,-2 1 77,-2-1 0,-1 1-417,-2-1 0,-3-2 18,2 2 0,-2 1-125,-2-1 0,5 6 42,-1 2 1,6-1-496,-2 5 890,3 2 0,1-6 0,0 5 0</inkml:trace>
  <inkml:trace contextRef="#ctx0" brushRef="#br0" timeOffset="15">9753 17645 7793,'0'-11'275,"0"-1"1,0 5-3,0-1 0,-1 6 405,-3-2 1,2 3-599,-6 1 0,1-4 44,-5 0 0,1 0-342,-1 4 0,1 4 128,-1 0 1,0 5-5,-3-2 1,6 2 134,-3-1 1,5 2-142,-1-2 1,2 2 75,2 1 0,3-3-22,-3-1 1,3 1 67,1 3 0,3 1-11,1-1 1,5 1-65,-1-1 1,3-3 60,4-1 1,-1 0-12,5 0 0,0 2 37,4-5 0,0 4 67,0-5 1,3 2 192,1-1 1,-4-1-79,-4 4 0,-5 0 31,1 0 0,-2 3 104,-2-2-344,1 2 1,-6 2 76,-2-1 1,-3 2-149,-1 2 1,-10-2 108,-5 2 0,-6 1-122,-1 0 1,-5 4-146,0-1 0,-4-1 68,0 1 1,-2-5-239,-1 1 1,5-2 128,2-2 0,4-3-501,4-1-266,3-4 1030,4 2 0,1-5 0,-1 0 0</inkml:trace>
  <inkml:trace contextRef="#ctx0" brushRef="#br0" timeOffset="16">10096 17702 7772,'-6'-5'1219,"1"-1"-553,5 0 339,0 0 419,0 6-1288,0 6 1,0 0-102,0 5 1,1 6 56,3 2 1,-3-1-170,3 1 0,-2 0-525,2 4 331,-3-6 213,10 5 0,-9-8-446,6 5 1,-1-5 234,5 1 0,0-2-62,4-2 1,-2-4 30,5-4 1,0 2 92,4-1 0,-2 0-9,-2-4 1,3-1 231,-3-3 0,2 1-361,2-4 1,-5 3 120,-3-4 0,-2 5-404,-2-5 628,-4 5 0,3-7 0,-4 4 0</inkml:trace>
  <inkml:trace contextRef="#ctx0" brushRef="#br0" timeOffset="17">9993 17851 7772,'5'-10'-583,"3"2"0,7 3 565,4 5 1,3-4 794,1 0-645,-1 1 1,6-1-5,3 0 0,1-1-167,-2 1 1,2 3-72,-6-3 0,-3-1-598,-4 1 257,-5 0 451,3-1 0,-11-1 0,-1-6 0</inkml:trace>
  <inkml:trace contextRef="#ctx0" brushRef="#br0" timeOffset="18">10016 17600 7890,'13'-8'795,"2"0"0,3 6-417,5-2 0,5 3-112,2 1 1,3-4-93,1 0 0,-3-1-168,-1 1 1,1 3-1051,3-3 718,-5 3 1,2 1 325,-9 0 0,9-5 0,-7-2 0</inkml:trace>
  <inkml:trace contextRef="#ctx0" brushRef="#br0" timeOffset="19">10644 17554 7993,'-11'0'674,"4"0"70,2 0-76,5 0 1,0 6-405,0 6 0,0 0-41,0 7 0,5 0-210,3 4 1,-2 0 109,2 0 0,-4 0-102,3 0 0,0-1-206,0 1 1,2-1-165,-5-3 1,4-3 52,-4-4 1,-1-1-217,-3 1 0,2-2-570,1-3 350,-1-2-82,3-5 603,-5 0 0,0 0 1</inkml:trace>
  <inkml:trace contextRef="#ctx0" brushRef="#br0" timeOffset="20">10633 17794 7886,'-5'-7'1367,"3"2"-1051,-3 5 0,7 0-33,1 0 1,5 0-199,7 0 1,-1 0 129,5 0 1,0-1-257,4-3 46,0 3 0,4-5 49,-1 2 1,1 3-109,-4-3 0,-4-1-805,0 1 0,-4-4 88,4 4 771,-5-4 0,3 1 0,-6-4 0</inkml:trace>
  <inkml:trace contextRef="#ctx0" brushRef="#br0" timeOffset="21">10576 17565 7986,'0'-11'-15,"5"1"585,2 2 0,7 3-109,2 5 0,4-4-65,-1 0 0,4 1-216,3 3 0,2 0-173,3 0 1,4-4-644,-4 0 0,4 0 452,-4 4 1,-3 0-1200,-2 0 689,-2 0 415,-1-5 1,-4 4 278,0-3 0,-5-2 0,3-1 0</inkml:trace>
  <inkml:trace contextRef="#ctx0" brushRef="#br0" timeOffset="22">11181 17497 7915,'-1'6'679,"-3"-2"-376,3 2 0,-9 2 89,2 7 0,-1-1 23,1 5 0,-2 0-52,3 4 1,2 0-345,1 0 0,-1-1 126,1 1 0,0 0-292,4 0 1,1 0 65,3 0 0,3-2-61,4-2 1,0 2-99,1-6 0,3 0-246,0-4 0,6 0 219,-2-4 1,2 2-16,2-5 0,0 0 394,0-4 1,-1 0-86,1 0 0,0-5 133,0-3 0,0-2-9,0-2 0,-2 1-99,-2 0 1,-2-1 11,-6 1 0,-1-4-27,-2-1 0,1 0 18,-5 1 1,-1 1-14,-3-5 0,0 0-123,0-4 1,-3 4 91,-1 0 0,-4 0-289,4-4 0,-3 4-460,3 0-172,-5 5 150,8-3 760,-4 6 0,5-1 0,0 1 0</inkml:trace>
  <inkml:trace contextRef="#ctx0" brushRef="#br0" timeOffset="23">11718 17565 7901,'0'-6'2338,"0"-4"-1925,0 9 279,0-5-467,0 6 0,0 6-5,0 1 0,0 8 4,0 4 1,0 3-205,0 1 1,0 0 3,0-1 1,4 5-100,-1 0 1,2-2-82,-1-6 1,-2 3-131,1-3 1,2-3 19,-1 0 0,4-4-161,-4 0 120,-1-1 92,3 0 257,-5-4-29,9 3 105,-9-9-72,4 4 141,-5-5 0,2 0-26,1 0 0,0 0-75,5 0 0,-5 0 76,5 0 1,-4 0-53,3 0 0,1 0-123,3 0 1,2 0 105,2 0 0,-1 0 6,5 0 0,-1 0-64,1 0 1,3 0-110,-3 0 0,2 0-39,2 0 1,-4 2 85,0 1 1,-4-1-128,5 1 0,-7-1 92,3-2 1,-4 0-216,0 0 1,-5 0-432,1 0 288,-5 0 0,-1 0 420,-10 0 0,-4 0 0,-11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81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6327 16355 9535,'-11'0'465,"-1"5"0,1-3-299,-1 6 1,2-4-195,3 3 1,-3 1 104,2 3-73,-7 1 0,2-2-84,-2-2 0,-2 2-53,2-3 0,-1 3 118,0 2 0,0-1-79,-3 1 1,2-5 98,6 1 0,-4-2-39,-1 2 0,1 1 19,4-5 0,-1 4 6,1 0 0,0-2 74,-1 2 1,1-4 10,-1 3 0,2-3-67,3 4 0,-4-4 11,4 3 0,0-4 210,0 1-198,4 2 0,-3-5 277,2 3-236,3-3-3,-4-1 36,5 5 13,0-3-30,0 3 0,0-4 103,0 3-83,0-3-95,0 9 1,1-7-295,3 4 108,2-4 0,6 6-5,-1-5 0,0 3 257,1-3 1,3 1-10,0-1 0,2-2 17,-2 6 0,-1-4 15,5 4 1,-5-2-85,1 1 0,2 2 33,-2-5 0,1 4-138,0-4 0,-4 3 63,4-3 1,-4 1-15,0-1 1,-1-3 33,1 3 0,-5-1-20,1 0-21,-1-1 16,5 3-37,-1-5 1,-3 0 40,-1 0-654,-4-5-276,2 3-328,-5-3 1162,0 5 0,-5 0 0,-1 0 1</inkml:trace>
  <inkml:trace contextRef="#ctx0" brushRef="#br0" timeOffset="1">5859 16880 8834,'-6'0'790,"0"0"0,8 0-656,2 0 1,-2 0 41,6 0 0,-4 0-144,3 0 1,-1 1 135,2 3 0,2-3-209,-2 3 0,2 1-4,1-1 0,1 4 119,-1-5 0,1 3-36,-1-3 0,4-1 42,1 1 0,3 3 10,-4-3 0,1 1-45,0-4 0,-4 4-78,3 0 0,2 0 39,-2-4 0,4 3-26,-4 1 1,1 0-153,-5-4 200,1 0-9,-1 0 0,0 1-171,1 3 149,-1-3-20,1 4 0,-2-3-31,-3 1-3,-2-1 68,-5 3 8,6-5 236,-5 0-250,4 0-897,-5 0 530,0-5 362,0 3 0,0-3 0,0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81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10804 14744 8049,'0'-11'-1697,"-1"3"2835,-3 1-214,3-1-144,-9-3-534,8-1 0,-4 5 589,2-1-167,3 5-475,-4-2 1,5 7-34,0 1 0,0 5-113,0 7 1,0 4-93,0 8 0,1-3 59,3 3 0,-3 1-19,3-2 0,1 1-49,-1-4 0,4-2-273,-5-2 1,5 2 97,-4-6 1,1 0-325,-1-3 196,-3-1-213,4 0 123,-5-4-206,0-2 165,0-5 0,-1-5 386,-3-3 1,1-2-24,-4-1 1,4-2 209,-1-2 1,-2-2-23,-2-2 1,2-2 156,-2 2 1,5-3 130,-5-1 0,2 0-147,-2 0 1,-2 1 146,2-1 0,3 1-84,1 3 1,3 3 197,1 4 104,0 1-225,0 4 1,1 2-213,3 5 0,-1 5 7,4 3 1,2 4-102,7 3 1,0-1 81,3 5 1,3 0-157,-3 4 1,2-1 26,2 1 0,0 0-292,0 0 0,0-5 130,-1-3 0,-3-2 13,1-2 1,-7-3 47,3-1 1,-4-4-67,0 1 298,-1-3 0,-3-1-124,-1 0 353,-4 0-274,2 0 1,-5-1 147,0-3 0,0 1 37,0-4 0,0-1-113,0-3 1,-4-5 7,0 1 1,-3-5 11,3 1 1,-1-4-180,1-4 1,-1 2 88,-3-5 0,0 4-205,4-1 0,-4 5 56,4 3 1,-1-2-898,1 6-151,3 0-551,-4 3 1135,5 1 0,1 5-98,3 2 1,4 3-202,7 1 833,-2 5 0,3 1 0,-4 5 0</inkml:trace>
  <inkml:trace contextRef="#ctx0" brushRef="#br0" timeOffset="1">11272 14664 8049,'0'-11'257,"0"0"394,0-1 418,0 6-405,0 1-98,0 15 1,-1 1-148,-3 8 0,2 4-377,-6 0 1,4 1-63,-3 7 0,3-5-122,-4 5 1,6-6 80,-2 2 0,3-3-203,1-1 0,1-2 18,3-2 1,-2 2 11,6-6 0,0 0-54,3-4 0,2-4 41,2-3 1,-1-3 253,5-1 1,-4 0 5,4 0 1,0-1 125,4-3 1,-4-4-153,0-7 0,0 2 130,4-2 0,-5-1 27,-3 0 0,-2-4-74,-2 1 0,0 1 112,1-1 1,-6 0-79,-2-4 1,-3 0 135,-1 1 0,-5-5-223,-2 0 0,-9-3-123,-3 3 0,-3 2-36,-5 6 0,2 2-323,-6 6 0,4 5-363,-3 2 1,6 4 356,1 4 0,1-2-68,7 6 0,1-1 539,7 5 0,-4 4 0,5 2 0</inkml:trace>
  <inkml:trace contextRef="#ctx0" brushRef="#br0" timeOffset="2">11741 14687 8049,'0'-11'561,"-2"1"105,-1 2-203,1-2 1,-3 7 152,5-4-86,0 4 110,0-2-194,0 5 0,0 5-303,0 3 0,1 2-93,3 1 1,-1 6-70,4 2 1,-3 2-89,4 2 0,-4 0-69,3 0 1,-3 0-155,4 0 1,-6-2-23,2-2 1,1 2 97,-1-6 0,1 0-586,-1-4 104,-3 1-98,9-1 36,-8-4-251,3 3 402,-5-9 647,0 4 0,-5-15 0,-2-3 0</inkml:trace>
  <inkml:trace contextRef="#ctx0" brushRef="#br0" timeOffset="3">11706 14699 8049,'0'-12'0,"0"1"116,0-1 0,0 1 463,0 0-268,0-1 0,0 5 580,0-1-163,0 5-497,5-2 1,2 10-78,4 3 0,2 6 92,2 1 0,-2 4-15,2-4 1,3 6 14,1-2 0,2 2 0,2 2 0,-4-1-15,0-3 1,0-3-26,4-4 0,-1-1-1480,-3 1 1,2-2 655,-2-3 1,-2 2 408,-2-5 0,-2 0 137,-2-4 1,1 0 59,-1 0-206,-5 5-129,5-4-194,-10 4-635,4-5-456,-5 0 1632,-5 0 0,-1 0 0,-6-5 0,1-1 0</inkml:trace>
  <inkml:trace contextRef="#ctx0" brushRef="#br0" timeOffset="4">12060 14607 7917,'0'-11'-7,"0"-1"704,0 1-327,0-5 0,0 3 190,0-2-340,0 2 0,2 5 910,2 1-311,-3 4-695,4-2 0,-5 11 120,0 6 1,1 2-110,3 9 0,-3-2-19,3 10 1,-3-1-125,-1 4 0,0-3-36,0-1 1,4-1-305,0 2 1,4-3-466,-5-5 1,5-2 375,-4-2 1,3-2-480,-3-6 0,1-1 183,-1-2 0,-1-3 733,4-5 0,1 0 0,3 0 0</inkml:trace>
  <inkml:trace contextRef="#ctx0" brushRef="#br0" timeOffset="5">12277 14573 7825,'0'-6'1086,"0"-4"-581,0 8 57,0-3-329,0 5 0,0 7-24,0 4 0,0 5-109,0 7 0,2 5-37,2 3 0,-2 2-160,6 1 0,-6-1 2,2-3 0,1 1-280,-1-8 1,3 1-66,-3-9 1,1 3-19,-1-7-511,-3 3 359,5-8-228,-6 1 838,5-2 0,-4-6 0,3-3 0,-8-3 0,-2-4 0</inkml:trace>
  <inkml:trace contextRef="#ctx0" brushRef="#br0" timeOffset="6">12243 14664 7825,'0'-17'0,"0"4"181,0 5 466,0 1-408,5-5 0,2 6 0,4 2 1,0 8 109,1 4-192,-1 2 0,4 2 35,1 4 0,4 3-112,-1 7 1,4-2-183,4 3 1,-7-3 135,3-1 0,-3 0-324,3 0 1,-2-6 159,-2-1 1,-1-4 1,-3 0 1,-1-2 96,5-2 0,-5-2 61,2-2 1,-4-3-33,0 3 0,-1-3 20,1-1 0,-1 0 105,0 0 0,-3-1-87,0-3 1,-6 1 130,2-4 0,-3-1-63,-1-3 0,0-1 151,0 1 0,0-6-35,0-2 0,-1 2 72,-3-2 1,-1-4-66,-3-4 0,-2-1-31,3 2 0,-3-2-164,-2-3 0,2-1 120,2 6 1,0 3-664,4 4 323,-5 5-733,8-3-258,-5 11 214,6 1 0,2 6 965,2 3 0,2 2 0,5 6 0</inkml:trace>
  <inkml:trace contextRef="#ctx0" brushRef="#br0" timeOffset="7">12894 14539 7886,'-11'0'271,"-1"0"-255,6 0 1006,-4 0-655,3 0 1,1-2 389,2-1-483,3 1 1,0-3-96,-3 5 0,3 5-5,-3 3 1,3 2-72,1 2 1,0 3 35,0 0 1,3 9-139,1-1 0,5 2-130,-1-2 1,-1 4 86,5 0 1,-3-1-130,6-3 1,1-1 70,0-3-1,3-3 4,-4-4 1,5-2 43,-1-3 1,3 2 11,1-5 0,-1 0 28,1-4 0,0-1 48,0-3 1,-1 1-601,-3-4 1,1 3 241,-5-4 1,0 4-263,-3-3 0,-2 3 184,-2-4 1,-3 5-623,-5-5 1023,0 5 0,0-7 0,0 4 0</inkml:trace>
  <inkml:trace contextRef="#ctx0" brushRef="#br0" timeOffset="8">12837 14790 7886,'8'-1'740,"-1"-3"1,2-1-179,6-3-1014,-2-2 349,4 9 0,-2-8-118,0 5 142,5-5 0,-2 7 81,5-6 1,0 2-10,0-2 0,-2-2-523,-2 2 0,2 2 530,-6-2 0,0 1 0,-4-5 0</inkml:trace>
  <inkml:trace contextRef="#ctx0" brushRef="#br0" timeOffset="9">12814 14539 7886,'5'-12'0,"-1"1"0,8-1 0,-2 1 417,9 0 1,4 3-107,3 0 0,5 2-403,-5-2 1,6 0 62,-2 4 1,0 0-315,0 4 1,-3-4-53,3 0 1,-4 1 394,0 3 0,-2 0 0,-1 0 0</inkml:trace>
  <inkml:trace contextRef="#ctx0" brushRef="#br0" timeOffset="10">13625 14482 7898,'0'-12'425,"0"5"130,0-1 1,0 4 156,0-3-190,0 4-426,-5-2 0,-1 5 76,-6 0 0,1 0-114,-1 0 1,-3 5 114,0 3 0,-4 2-295,4 1 1,-6 4-29,2 1 1,3 4-52,1-1 1,2 3 117,2 0 1,-1 1-21,1 0 0,4 0 20,4 0 1,1 1 76,2 3 0,0-5-158,0 1 0,5-1 69,3-7 1,2 4 40,2-4 0,0 1 41,3-5 1,3-5-10,5-2 1,0 1-5,0-1 0,1-1 0,2-7 0,-1 1-57,1-4 0,-2-1 47,-1-3 0,-1 0 151,-3 4 1,1-3 94,-5 2-44,1-2 1,-6-2 40,-3 1 1,-2 3 227,-5 1 0,-1 3-241,-3-4 1,-2 2-32,-5-2 1,-6 3-683,-2 5 1,-6 2 298,-2 1 1,0 0-1396,5 5 827,4-1 788,1 5 0,6-1 0,-1 0 0</inkml:trace>
  <inkml:trace contextRef="#ctx0" brushRef="#br0" timeOffset="11">14002 14539 7894,'0'-12'461,"0"6"206,0-4-103,0 3 285,0 1-239,0-4-101,0 9-241,0-4-296,0 20 0,-5-5 82,-3 13 0,-2 1-148,-1 3 1,3 3 14,0-3 0,2 4 46,-1 0 0,-2-3-294,5-2 0,0 1 142,4-4 1,0 1-752,0-9 45,0 1-278,0-5 1169,0-5 0,5 4 0,1-3 0</inkml:trace>
  <inkml:trace contextRef="#ctx0" brushRef="#br0" timeOffset="12">13968 14482 7894,'0'-17'0,"0"4"394,0-2 157,0 3 1,1 1-147,3 4 1,-2 2-19,6 5 0,-2 1-106,2 3 1,6 7-35,-3 8 1,3 3-154,-2 1 1,0 1 94,4 2 0,-2 0-308,5 4 0,-4 1 128,4 3 1,-5-5-118,1-2 0,2 1-73,-2-2 0,4 0-141,-4-7 0,0-3 83,-3-4 1,0-1-457,4 1 125,-4-1 0,5-3-201,-6-1-682,-4-4 1453,-2 2 0,-16-5 0,-1 0 0</inkml:trace>
  <inkml:trace contextRef="#ctx0" brushRef="#br0" timeOffset="13">13933 14813 7811,'19'0'-184,"1"0"1,-5-4 93,4 0 1,0-1-115,4 1 1,3 2 80,1-6 0,1 6-424,-1-2 547,-3-2 0,4-1 0,-6-4 0</inkml:trace>
  <inkml:trace contextRef="#ctx0" brushRef="#br0" timeOffset="14">14516 14550 7894,'-12'0'1549,"6"0"-845,1-5-862,5 4 239,0-9 0,0 10-5,0 0 0,4 9 53,0 6 0,3 5 108,-3-1 0,4 4-151,-4 4 0,3 1 27,-3 2 0,4 2-504,-5-6 1,2 0 39,-1-7 1,-2 1-604,1-5 74,-1 1-144,3-5 1024,-4-5 0,4-1 0,-5-5 0</inkml:trace>
  <inkml:trace contextRef="#ctx0" brushRef="#br0" timeOffset="15">14242 14550 7914,'6'-11'566,"4"-1"149,-2 1 0,11-1-433,4 1 0,11 1-292,0 2 0,3-2 106,-3 3 0,1-2 122,-1 1 0,0 2-313,0 2 0,-3 3 130,-1-3 1,-3 3-311,3 1 0,-5 0 152,-3 0 123,1 0 0,-5-6 0,5 0 0</inkml:trace>
  <inkml:trace contextRef="#ctx0" brushRef="#br0" timeOffset="16">14984 14413 8064,'-6'0'847,"1"0"0,5-1-171,0-3-68,0 3-433,0-4 0,0 6 39,0 3 0,0 6-19,0 5 1,0 5 18,0 0 0,0 2-149,0 5 1,0-2 32,0 6 0,4-5-145,-1 5 0,5-6 66,-4 2 1,3-3-46,-3-1 0,4-2-3,-4-1 0,3 0-159,-3-5 1,1 0-966,-1-3 563,-3-1-440,4 1 0,-3-5 1030,1 1 0,-1-6 0,3 3 0</inkml:trace>
  <inkml:trace contextRef="#ctx0" brushRef="#br0" timeOffset="17">15098 14516 7831,'0'-18'0,"0"3"0,2-2 683,1 2 1,4 0-186,4 4 1,-3 4 25,-1 3-248,-4-2 1,3 5 126,-2-3 0,-1 8-196,4 3 0,0 5-106,0 3 1,3 4-23,-2 8 1,-2-2 55,2 6 0,-4-2-261,3 1 0,-3 2 82,4-5 1,-1 3-101,5-3 1,-1-4 21,1-4 0,-1-5-38,1 1 0,-5-3 102,1 0 1,-4-5 42,3 1-50,-4-5 57,7 2 8,-9-5-7,4 0 103,-5 0 1,4-2 161,0-1 1,1-8-130,-1-4 1,-2-5 73,6 1 0,-4-4-40,3-4 1,-3-2-61,4-5 1,-2 1-246,2 3 1,2-7 85,-3 2 1,-1 2-77,-3 3 1,2 5-97,-1-2 0,1 8-451,-1 4 301,-3 2 1,6 3-767,-3 2 632,-3 3 1,9 10-150,-2 3 0,-2 6 661,1 1 0,1 5 0,4-2 0</inkml:trace>
  <inkml:trace contextRef="#ctx0" brushRef="#br0" timeOffset="18">15601 14482 7864,'0'-12'2099,"0"6"-1422,0-4-641,0 8 557,5-8-372,-4 9 0,4 1-111,-5 8 0,0 3 90,0 4 1,0 3-165,0 5 0,4 0 51,0 0 0,0 5-106,-4 2 1,0-1 65,0 2 0,1-6-251,3 2 1,-2-1-47,6-3 0,0 1 18,3-9 0,2 1 57,2-5 1,-2-1 101,2-2 1,1 1-115,0-5 0,3-1-65,-4-3 0,4 0-141,-4 0 1,0-1 102,-3-3 0,-1 3-350,1-3 404,-1-2 0,-1 0-128,-2-6 1,-3 5-242,-5-1 605,5 0 0,-4-8 0,4-2 0</inkml:trace>
  <inkml:trace contextRef="#ctx0" brushRef="#br0" timeOffset="19">15567 14699 8990,'10'-12'608,"-1"1"-1299,10-1 322,0 1 0,4 3 762,-1 1 0,0 0-160,-3 0 1,3-2 188,-3 5 0,3-4-276,5 5 0,-7-5-371,3 4 0,0-1-29,0 1 0,-5 3-868,-7-3 394,-2-2 0,6 3 728,-7-4 0,-3-1 0,-5-3 0</inkml:trace>
  <inkml:trace contextRef="#ctx0" brushRef="#br0" timeOffset="20">15612 14402 7877,'-12'-5'0,"-2"2"224,10-5 0,1-3 373,7-4 0,-1 3-445,4 5 0,-3 4 36,4-1 0,-4-1 198,3 2 0,-3-1-102,4 4 1,-1 0-172,5 0 1,-1 0-62,0 0 1,1 0-137,-1 0 1,2 0-124,2 0 0,-1 0-479,5 0 1,0 0-235,4 0 1,0 0 919,0 0 0,5 0 0,1 0 0</inkml:trace>
  <inkml:trace contextRef="#ctx0" brushRef="#br0" timeOffset="21">16069 14082 8199,'-6'-11'987,"1"4"0,5 1-456,0 2-159,0 3-125,0-4 1,5 5-2,2 0 1,4 5 110,0 2 1,4 1-107,0 3 0,6-2-20,-2 6 1,2 2 5,2-2 0,0 7-21,0 1 0,-2-1-105,-2 5 0,-1 2-126,-3 2 0,-2-2 58,2 1 1,-3 1-125,-5 3 0,2 0-285,-5 1 1,4 0 188,-4 3 0,-2-2-180,-6 2 1,-2-1 128,-5 1 0,-2-3-197,-2 3 0,-3-3-93,-5-5 1,-1-2-276,-3-5 0,3 0 793,-3-1 0,-2-4 0,0-1 0</inkml:trace>
  <inkml:trace contextRef="#ctx0" brushRef="#br0" timeOffset="22">10644 14459 7148,'0'-8'552,"0"1"222,0 4 26,0-2 628,0 5-1243,0-5 1,-1 4 223,-3-3-37,3 3-122,-4 1-242,0 0 1,2 1 131,-4 3 0,3-2-79,-4 6 42,1-1 1,-5 5-8,1-1 1,3 4-192,0 1 1,2-1 103,-1-4 1,-4 2-41,4 2 0,2-2 84,1 2 1,-1 2 87,1-2 0,-4 1-93,5 0 1,-1-4-7,4 4 1,0 0-48,0-1 0,0 6 67,0-2 0,0-2-163,0 2 1,0 0 143,0 4 1,0-4-174,0 0 1,1-3 27,3 3 0,-3-2-57,3 2 0,-3 3 75,-1-3 0,0-2 1,0-2 0,4 1 214,0-1 0,1 2-114,-1-2 1,-2-2 91,6 2 1,-4-3-73,3-5 1,-3 3 240,4-2 0,-5 1-7,5-2 1,-4 4 38,4-4-237,-1 3 1,5 2-6,-1-1 0,-1-3-79,-2-1 0,2-3 61,-2 4 1,0-4-59,0 3 1,2-4 54,-2 1 1,-2 1 151,2-2-64,-6 1-2,8 1 0,-8-2-110,2 5-1,2-6-133,-5 3 0,5-5 96,-2 0-179,-2 5 1,4-4-77,-2 3-253,-3-2-43,4-2 0,-4 0-1334,3 0 1900,-3 0 0,10 0 0,-5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84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2764 11878 7822,'-5'-12'-982,"4"5"1284,-3-1-117,-3 6 444,6-4-103,-4 6-334,5 0 0,0 6-42,0 1 0,0 3 37,0 2 0,0 4 70,0 3 1,0 4-102,0 4 0,4 2 22,0 5 0,3 0-232,-3 1 0,4 0 72,-5 3 0,5-2-325,-4 2 0,3-3 106,-3 0 1,4-2-148,-4-3 1,1-2 156,-1-5 1,-3-2-38,3-1 1,1 0 79,-1-5 1,-1 0 4,-3-3 1,0-5-150,0 1 0,0-4-67,0 3 359,0-4 0,0 2 0,0-5 0</inkml:trace>
  <inkml:trace contextRef="#ctx0" brushRef="#br0" timeOffset="1">2684 12003 8067,'0'-11'1,"0"-1"1,4 0 8,0-3 1,6-2 336,1-2 0,1-3-88,3 3 0,3 2-146,1-2 1,-2 1 90,2-1 0,2 2-95,5 6-103,-2-1 154,4 6 0,-9 0-357,0 2 132,0 3 1,3-4-1,-2 6-118,-1 3 70,-5 2-23,3 5 154,-11 1 1,3-1-1,-5 2 154,-2 2 1,0 3-95,-2 5 1,-7 4 83,-4-1 0,-6 6-51,-5-2 1,-6 5-8,-3 3 0,-6-2-1437,-1 6 1338,0-5 0,8-3 0,1-6-393,1 0 1,6-9-46,7 0-1015,2-5 964,7-7 1,2-2 483,8-5 0,7-5 0,7-2 0</inkml:trace>
  <inkml:trace contextRef="#ctx0" brushRef="#br0" timeOffset="2">3141 12266 8022,'-7'0'-162,"2"0"1,5 5 511,0 3 1,0 2-163,0 1 1,0 2 180,0 2-345,5 3 0,-2 1 0,5-1-296,0-2 136,-2 5 0,4-9 0,-4 3-48,0-2 0,3-5 135,-5-1 124,0 1 235,-4-2-374,0-1 1,-1-5 498,-3 0-239,2-5 1,-4-1-1,4-5 279,-2-1 0,0-3-172,4 0 0,1-6-114,3 2 0,2-6-134,6-2 1,-1-1 126,1 2 1,-1 3-206,1 0 0,-1 2 60,0 5 1,5 1-112,-1 4 0,0 0 25,-4 4 1,5-2-61,-1 5 1,1-3-209,0 3 0,-4 0 142,4 4 0,-4 0-294,0 0 1,-1 0 34,1 0 434,-6 5 0,4 1 0,-4 6 0</inkml:trace>
  <inkml:trace contextRef="#ctx0" brushRef="#br0" timeOffset="3">3632 12209 7967,'-8'0'-33,"1"0"0,3 4 314,-4 0 0,4 4-12,-3 0 1,-1 6 105,-3 1 0,-1 4-224,1-4 0,1 6 231,2-2-501,-2 2 0,9-2 88,-3 0 218,3 0-435,1-1 217,0-1 1,1-7 138,3-2-495,7 2 239,7-9 53,5 4 1,1-6-102,2-3 0,2-4 153,3-7 0,-3 1 0,-5-5-57,-1-1 1,-3-2 309,1-1 1,-8 1-91,0-1 0,-2 4 69,-6 0 1,-1 3-38,-3-3 1,-1 5-155,-3-1 62,-7 2-88,-2 7 1,-8-3-167,2 5 0,-8 1-109,-3 3 0,-2 1 121,1 3 0,3 3-975,6 9 1157,-1-4 0,5 10 0,1-4 0</inkml:trace>
  <inkml:trace contextRef="#ctx0" brushRef="#br0" timeOffset="4">4214 12152 8180,'-11'0'317,"5"-5"-519,-5 3 152,5-3 1,-2 5 142,1 0 1,-1 0 0,-3 0 97,-1 0 0,-3 2-95,0 1 45,0-1-51,3 8 1,1-4 47,-1 6 0,-2-1-50,3 0 0,-3 5 13,6-1 0,0 1-74,0 0 1,3-2 100,5 5 0,0-4-235,0 4 0,0-5 119,0 1 0,5 2-140,3-2 0,3-1-50,4-7 0,-1 2 128,5-5 0,-4 0 25,4-4 1,1-1-4,2-3 1,-3-3 98,0-4 0,-5 0-96,2-1 0,-4-4 200,0-3-174,-1 2 1,-5-3-1,-2 3-109,-2 0 0,-2 3-320,0-2 203,-6 4 102,0 0 0,-10 2-378,-3 3 0,-3-2 184,-1 5 0,-1 0-291,-3 4 608,3-5 0,-4 4 0,6-4 0</inkml:trace>
  <inkml:trace contextRef="#ctx0" brushRef="#br0" timeOffset="5">4488 11786 8104,'-5'-17'98,"-2"1"-130,-3 4 8,-2 0 1,5 6 698,-1 2 0,5 4-219,0 4 0,-3 2-17,3 6 1,-1 4-139,4 3 0,0 8-159,0 3 1,5 5 109,3 3 0,-2-2-206,2 6 1,-1 0-99,5 4 0,-1-2-219,0-2 1,1 1-499,-1-5 1,-1 4 393,-2-4 0,1-1-292,-5-6 1,0 0 245,-4-4 0,-2 0 12,-2-5 0,-2-4 93,-5-3 0,-1-2 316,1-1 0,-1-1 0,-4 0 0,-2 1 0</inkml:trace>
  <inkml:trace contextRef="#ctx0" brushRef="#br0" timeOffset="6">4397 12243 8104,'6'-5'1791,"-1"4"-1516,1-4 0,0 6-9,5 3 1,-2-3-159,3 3 0,-4 1-136,8-1 1,1 1-211,3-1 1,-3-3-109,2 3 1,-1-3 265,1-1 0,-1-4 80,-3 0 0,-2 1 0,3 3 0</inkml:trace>
  <inkml:trace contextRef="#ctx0" brushRef="#br0" timeOffset="7">4865 12335 9691,'-11'0'0,"-1"0"0</inkml:trace>
  <inkml:trace contextRef="#ctx0" brushRef="#br0" timeOffset="8">2924 12928 7339,'-12'5'1318,"6"-3"-515,1 3-566,5-5 0,5 0 0,3 0 1,3 0 30,4 0 0,3-5-5,5-3 0,1 2-44,3-2 29,-3 6-63,14-9 1,-12 9-94,9-6 1,-7 6 74,2-2 0,1 3-156,3 1 1,0 0 77,0 0 1,4 0 29,0 0 0,6 0-180,-3 0 1,5 0 48,4 0 1,-3 0-45,2 0 0,-2-2 68,-1-1 0,-2 1-66,-2-1 0,-3-2 94,-4 1 1,-1-1 96,0 1 1,2 3-71,2-3 1,-4-1 11,0 1 0,4-4-92,-3 4 1,1-4 73,-1 0 1,-2 2-105,-3-2 0,-1 2 97,-2-2 0,-3-1-66,3 5 1,-3 1 93,-1 3 1,-2-4 0,-2 0 1,2 0 439,-6 4-352,0 0 1,-7 0 0,-1 0 135,2 0 1,-3 0 82,2 0 154,-5 0-217,2 0 158,0 0-522,-4 5 204,4-4-1581,-5 10 0,-1-6 209,-3 2 1205,3 3 0,-14 2 0,2 6 0</inkml:trace>
  <inkml:trace contextRef="#ctx0" brushRef="#br0" timeOffset="9">6224 11809 8040,'-5'-6'-189,"-1"-4"1,-2 8 705,1-1 34,4 1-169,-2 2-17,0 0 25,4 0-267,-4 0 1,5 2 85,0 1 0,0 0-104,0 5 0,3-1 28,1 5 1,5-1-90,-1 0 1,2 1-102,1-1 0,5 5 56,-1-1 1,5 0-69,-1-4 1,-1 2 34,1 2 1,0-2-54,4 2 0,-4-2 33,0-2 1,-4 1-153,4-1 1,-5 1 66,1-1 0,2-1-58,-2-2 1,-1 2 67,-6-2 0,2-2-152,-3 2 1,0-5-532,0 5 184,-4-6 100,2 9 528,-5-10 0,0 9 0,0-4 0</inkml:trace>
  <inkml:trace contextRef="#ctx0" brushRef="#br0" timeOffset="10">6875 11775 7984,'0'-6'-347,"0"-5"929,0 10-379,0-4 0,-1 6-49,-3 3 1,2 1-43,-6 3 0,4 3-98,-3 1 1,-1-1-2,-3 4 1,-1 3 67,1 1 0,-4 3-177,-1 1 1,-3-1 109,4 1 0,-5 0-278,1 0 1,1 0 38,-1 0 0,4-6-71,-4-1 0,5 0 116,-1-1 0,6-3-365,1-5 545,5 1 0,-7 8 0,4 2 0</inkml:trace>
  <inkml:trace contextRef="#ctx0" brushRef="#br0" timeOffset="11">6601 12163 7604,'-6'0'903,"1"0"0,5 1-779,0 3 0,0 3-93,0 4 0,4 0 121,-1 1 1,5 1-205,-4 2 1,5-1 51,-2 5 1,0 0-67,0 4 0,0-4 61,0 0 1,-2 0-87,-5 4 1,4-1 150,0 1 1,0-4 7,-4 0 0,0-3 41,0 3 1,0-5-68,0 1 1,0-6 354,0-2-279,0 1 1,-4 0 151,0-1-178,0-4-261,4 2-1057,0-5-591,5 0 1817,2 0 0,4-5 0,1-2 0</inkml:trace>
  <inkml:trace contextRef="#ctx0" brushRef="#br0" timeOffset="12">7389 12129 8389,'-6'0'-139,"1"0"642,5 0-288,0-5-47,0 4 1,1-4-55,3 5 1,-2 0 210,6 0-225,0 0 1,4 1 46,4 3 1,-4-3-122,4 3 1,-4-3 53,0-1 0,3 0-146,0 0 1,5 0 99,-1 0 0,2 0-7,-2 0 1,2 0-72,-2 0 1,-1-1 76,1-3 1,-1 3-158,1-3 1,-2 3 134,-6 1 1,0-2-441,1-2 39,-1 3 73,1-4 0,-5 5-853,1 0 462,-6 0 708,3 5 0,-10 2 0,-1 4 0</inkml:trace>
  <inkml:trace contextRef="#ctx0" brushRef="#br0" timeOffset="13">7424 12357 7712,'11'0'1202,"0"0"-745,1 0 0,3 0-51,0 0 1,6-1-167,-2-3 0,2 3 0,2-3 0,0 3-211,0 1 0,3 0 60,1 0 0,0 0-101,-4 0 0,-4-1 98,0-3 0,-5 3-375,1-3 0,-3 3 149,0 1 1,-1 0-1703,1 0 1842,-1-6 0,-5 5 0,0-4 0</inkml:trace>
  <inkml:trace contextRef="#ctx0" brushRef="#br0" timeOffset="14">8828 11901 8319,'-3'-8'14,"-1"0"256,0 6-56,4-8 561,0 8-258,0-8-153,0 9-106,0-4 1,0 6-142,0 3 0,0-2 30,0 6 0,0 0-10,0 3 0,0 2 25,0 2 1,5-1 13,3 5 0,6 0-214,1 4 0,5 1 59,-1 3 0,-1-3-107,1 2 0,0-1 114,4-3 0,0 1-271,-1 0 0,0 0 70,-3 0 1,3 0-88,-3-1 0,-3 1 20,-1 0 1,-2-4 121,-1 0 1,-5-5 61,1 1 1,-4-2-47,3-2 0,0 1 22,0-1 1,-1-1-1,-2-2 1,-1 1-138,4-5 0,-4 1-29,1-1-486,-3-3-108,4 4 56,-4-5 784,4 0 0,-5 0 0,0 0 0</inkml:trace>
  <inkml:trace contextRef="#ctx0" brushRef="#br0" timeOffset="15">9228 11958 8074,'0'-12'194,"0"1"-129,0-1 219,0 6 227,0 1-382,0 0 199,0 4-163,0-4 17,-5 10 1,2 1-57,-4 5 0,-1 1 24,-3-1 0,-1 6-6,1 2 0,-4 4-38,-1 3 1,-4 3-8,1 6 1,-2 0-141,-2 3 1,-4 2 114,0 2 1,1 1-185,3-5 0,0 4 53,0-4 1,2-5-86,2-7 1,-2 1 99,6-4 0,0 1-75,3-9 0,2 0-78,3-3-284,-3-1-422,8 1 272,-3-6 91,5-1 0,1-6 538,3-3 0,3-2 0,4-6 0</inkml:trace>
  <inkml:trace contextRef="#ctx0" brushRef="#br0" timeOffset="16">9582 12186 8315,'12'-6'568,"-5"1"-227,1 5 0,-1 0-89,5 0 0,-1 0-155,1 0 0,-1 0 94,0 0 0,5 0-156,-1 0 1,4-4 53,-4 0 1,4-1 14,-4 1 0,4 3-99,-3-3 0,3-1 143,-4 1 1,-4-1-187,-3 1 1,0 3 62,3-3 1,-3 3-480,-1 1-598,-4 0 1052,7 0 0,-14 5 0,3 1 0</inkml:trace>
  <inkml:trace contextRef="#ctx0" brushRef="#br0" timeOffset="17">10427 11889 8155,'-5'-11'-103,"3"4"66,-6 4 218,5-4 1,-3 6 398,2-3-323,3 3 1,-5 1-94,2 0 1,3 1 92,-3 3 1,3 2-201,1 6 1,0 0 27,0 4 1,0-2-80,0 5 0,0 3 47,0 5 1,3 4-150,1-5 1,1 6 34,-1-2 1,-3 0 86,3 0 0,-1-3-215,0 3 1,-1-4 49,2 0 0,-3-3 29,-1-4 0,0 1 131,0-4 1,0-5 42,0-3-30,5-1 212,-4 5-98,4-6 0,-1 0-66,0-2 0,1-3 91,-1 3-98,-3-3 1,9-1-50,-2 0 0,2 0-26,1 0 0,6 0-7,2 0 1,0 0-60,4 0 0,-3-3 94,7-1 0,-2-4-79,2 4 1,-3-1 58,3 2 0,-3 0-51,-2-5 0,0 5 40,-3-5 1,1 2-4,-4-2 1,-1 2-118,-4 2 0,-3 3-510,-1-3-785,-4 3 656,2 1 762,-5 0 0,-10 0 0,-3 0 0</inkml:trace>
  <inkml:trace contextRef="#ctx0" brushRef="#br0" timeOffset="18">10439 12209 8185,'-5'-12'12,"3"6"1,-3 0 254,5 2 0,5 3 66,3-3 1,2 3-77,2 1 1,4 0-242,3 0 1,3-4 62,0 0 0,5 0-128,0 4 0,3-4-20,-3 1 1,3-5 139,-3 4 0,-2-3-330,-6 3 0,2-5 113,-6 1 1,0 2-424,-3-2 0,-5 6 22,1-2 547,-6-2 0,3-1 0,-5-4 0</inkml:trace>
  <inkml:trace contextRef="#ctx0" brushRef="#br0" timeOffset="19">10393 11958 8338,'0'-12'-1588,"0"1"1191,0-1 0,3 1 1584,4 0 0,2-2-552,10-2 1,0 2-568,4-2 1,0 2-293,0 2 1,3-1 139,1 1 0,3 3-110,-3 1 0,3 4-42,-3-1 236,0 3 0,-4 6 0,-1 1 0</inkml:trace>
  <inkml:trace contextRef="#ctx0" brushRef="#br0" timeOffset="20">11010 11729 8410,'-12'0'-241,"6"0"507,1 0 1,5 1 129,0 3 0,0 3 154,0 4 0,0 6-242,0 2 1,0 3-89,0 5 0,0 2-243,0 6 1,1-1 126,3 0 1,-3 2-303,3 2 0,1-5 119,-1 5 0,1-9-320,-1 5 0,-2-7 198,6-1 1,-6-1 10,2-3 1,-2-3 43,-2 0 1,0-5 62,0 2 1,0-4 299,0 0-130,0-1 103,0 1 1,0-5 92,0 1 192,0-6-205,0 3-168,0-5-101,5 0 0,1 0-192,5 0 222,1 0 0,1 0-124,2 0 0,-3-3 48,4-1 1,-4-1-187,0 1 1,-1 3-5,1-3 1,-1-1-111,0 1 0,1-4-41,-1 5 0,1-6 386,-1 1 0,1-2 0,-1-1 0</inkml:trace>
  <inkml:trace contextRef="#ctx0" brushRef="#br0" timeOffset="21">11021 11775 8098,'0'-12'-351,"0"1"0,1 1 96,3 2 0,3-1 575,4 6 0,-3-1-37,-1 4 1,1 0-59,3 0 0,1 0-323,-1 0 1,2 0 109,2 0 0,-1 4-452,5-1 1,-4 2 215,4-1 1,-5-2 223,1 1 0,3 4 0,0-1 0</inkml:trace>
  <inkml:trace contextRef="#ctx0" brushRef="#br0" timeOffset="22">11387 11832 8143,'6'0'171,"-1"0"-96,0 0 1,1 1-104,6 3 0,-1 2 408,1 6 1,-1-1-108,1 1 0,0 4-23,3 3 1,-2 3-157,2 1 0,2-1-51,-2 1 0,0 4-243,-3 0 0,3-2 119,0-6 1,0 3-59,-3-3 1,-1-2 97,1 2 1,-5-5-145,1 2 0,0-4 70,3 0 0,-1-5-312,-2 1 97,2 0-90,-4-2-381,1 4 801,3-9 0,-9 4 0,4-5 0</inkml:trace>
  <inkml:trace contextRef="#ctx0" brushRef="#br0" timeOffset="23">11729 11821 8006,'-6'-12'668,"1"1"-1687,5-1 219,0 6 1286,0 1 1,-1 6-208,-3 3 1,1 2 141,-4 6 0,-1 4-207,-3 3 0,-2 4-173,-2 4 1,-2 2-7,-2 5 1,-2 4 47,1 0 0,-5 2-2,-2-2 1,2-3 37,6 3 1,1-6-284,3-1 0,4-7-88,-1-1-140,1-1 0,10-9-549,-3 2 941,2-7 0,8-3 0,0-5 0</inkml:trace>
  <inkml:trace contextRef="#ctx0" brushRef="#br0" timeOffset="24">11786 11752 8047,'7'-11'249,"-1"-1"-721,-2 1 1,2 3 93,6 1 0,-1 3 788,0-4 1,1 6-191,-1-2 1,1-1 44,-1 1 1,4-1-102,1 1 0,0 3-129,-1-3 1,-2 1 39,2 0 0,-2 1 8,-2-1 1,-3 1 240,0 2-129,-1 0 80,5 0-192,-1 0 1,-5 5 26,-2 3 0,-1 0-13,1 3 1,-3-2-41,3 6 1,-3 2 42,-1-2 0,0 5 1,0-1 0,4 4-133,-1 4 1,3-3 110,-3 2 1,-1 2-221,1-1 1,0 3 114,1-3 1,-3 1-262,3-1 1,1-3 84,-1 2 1,3-1-77,-3-3 1,4 0 62,-4-3 1,3 1 107,-3-4 1,4-1 182,-5-4 0,2-1-187,-1-2 565,-2 2-237,3-4 261,-5 6 0,-2-5-182,-1 1 0,-4-5 252,-4 0 0,-1 0-175,1 1 1,-6-2-9,-2 6 0,-3-4-287,-5 3 0,-2 1 113,-6 3 0,1 0-412,0-4 1,6 2 180,5-5 0,5 0-924,7-4 1,5-2 963,2-1 0,-2-4 0,-1-4 0</inkml:trace>
  <inkml:trace contextRef="#ctx0" brushRef="#br0" timeOffset="25">8646 11626 8092,'-7'0'-334,"2"0"840,0 0-46,4 0 0,-6 0 58,4 0-288,1 0 0,-6 2-108,4 2 0,-4 3 23,4 8 1,-5-1 14,2 5 0,-3 5-4,-2 7 0,0 3-12,-4 4 1,4 7-102,-4 4 1,0 6-51,1-2 0,1 2-36,6-2 0,-1 5 96,5-4 0,2 1-47,6-9 0,-1 2-6,9-6 0,-2-2-77,9-2 0,1-4 68,7-4 1,-3 2-120,3-5 0,-3-2 91,-1-6 1,0 1 49,-1-4 0,0 3-60,-3-4 1,1 0 33,-4-3 1,-1-5 222,-4 1-235,1-1 0,-1 5-483,0-1 0,-4-3 33,-3-1 475,2 1 0,-5 3 0,4 1 0</inkml:trace>
  <inkml:trace contextRef="#ctx0" brushRef="#br0" timeOffset="26">12369 11535 8257,'-5'-6'2,"-3"2"353,3-2-133,-5 4 1,9-4 401,-3 2-245,3 3 133,1-4-288,0 5 1,1 5 48,3 3 0,-1-1 11,9 5 0,-2-6-46,9 9 0,-4-5 30,4 5 0,-1 2-139,1-2 0,3 6-9,-3-2 1,1 3-110,-1 5 1,1-2-156,-4 6 0,4-1 122,-1 5 0,-3-1-303,0 0 0,-5 0 153,-3 1 0,1 3-124,-6 0 0,1-1 50,-4-7 0,-1 3-115,-3-3 1,-2-2 75,-6-1 1,1 1 119,-1-1 0,-3-1-123,0-3 0,0-1 115,3-3 0,1-3 7,0-4 0,-1-5-168,1 1-158,4-6 162,-3 3-308,9-5 638,-4-5 0,5-6 0,0-7 0</inkml:trace>
  <inkml:trace contextRef="#ctx0" brushRef="#br0" timeOffset="27">12769 11558 8232,'0'-12'-188,"0"1"102,5 0 0,-3 1 290,6 2 0,-1-2-136,5 2 0,-5 2 369,1-2 0,0 6-91,3-2 0,0-1-131,1 1 0,-1-1-69,1 1 0,-3 3 20,2-3 1,-6 3-57,7 1 0,-4 1-111,4 3 1,-5 1 23,1 2 0,-5 4 44,0-4 1,-1 5-168,-2 3 0,0-2 43,0 2 1,0 1-139,0 0 0,-5-1 9,-3-4 1,-2 4 134,-2 1 0,5-1 86,-1-4 1,4-3 25,-3 0 270,4-1-275,-2 5 1,5-5 36,0 1 0,5-6-46,3 2 1,2-3 140,1-1 0,1 0 7,-1 0 0,4 0 99,1 0 1,0 0-105,-1 0 0,-2 0-83,2 0 0,-2 0-152,-2 0 1,1 0 187,-1 0-1178,-4 0 0,-2 2 1035,-5 1 0,0 9 0,0 6 0</inkml:trace>
  <inkml:trace contextRef="#ctx0" brushRef="#br0" timeOffset="28">6304 13454 7862,'0'-7'448,"0"2"1,-1 5-479,-3 0 0,3 5-31,-3 3 0,3-2 148,1 2 0,0 1-87,0 6 1,0 2 45,0 2 0,0 6-78,0-2 1,4 7 97,0 1 1,-1 2-97,-3 1 1,4 0 30,0 1 1,0-2-107,-4-3 1,4 6 10,-1-6 0,1 4 62,-4-7 0,0 3-65,0-3 1,0-4 74,0-4 0,0 0-41,0 4 1,0-5 1,0-3 93,0 3 0,0-6-46,0 3 0,0-6 12,0-1 1,1-6-238,3 2 202,-2-2-666,3-2 535,-5 0 0,0 0 0</inkml:trace>
  <inkml:trace contextRef="#ctx0" brushRef="#br0" timeOffset="29">6213 13522 8102,'-6'-5'-232,"-3"3"233,5-6 1,0 4 106,4-3 0,0 3 26,0-4 1,1 4 40,3-3 0,-1 3-101,4-4 1,-3 5 71,4-5 1,-1 4-51,5-3 0,-1 4 41,1-1 1,0-1-79,4 1 0,0-3 30,3 3 1,3-1-128,-3 1 0,2 3-27,2-3 0,0 3 93,0 1 1,1 0-104,3 0 1,-7 1 73,3 3 0,-4 2-75,0 6 0,1-1 76,-5 0 0,1 1-153,-5-1 1,-3 2 156,-1 2 1,-4-2-3,1 2 0,-4 2 147,-4-2 1,-3 4-97,-4-4 1,-4 4 112,-1-4 0,-8 6-80,2-2 1,-8-2-1,4 2 1,-6-1-20,2 1 1,-2 3-101,1-3 0,3-6 30,6-2 1,-1-3-171,0-1 1,5-2-259,3-5 0,2 0-99,2 0-129,4 0 1,4-5 46,6-2 612,4 1 0,9-9 0,2 3 0</inkml:trace>
  <inkml:trace contextRef="#ctx0" brushRef="#br0" timeOffset="30">7081 13191 8093,'0'-6'549,"0"1"17,0 0-278,0 3 1,-4-1-88,0 6 0,-3 0-24,3 4 0,-5 2-57,1 7 0,-2-2-6,-1 5 1,-1 1-43,1 7 1,0-1 76,-1 8 1,1-1-116,-1 9 1,1-4 110,-1 4 1,5 1-173,-1 7 1,6 1-89,-2 2 0,3 2 23,1-6 1,0 1 32,0-5 0,0-4-69,0-3 1,3-4-57,1-3 0,5 0-65,-1-4 189,-3 5 1,5-9-39,-2-1 1,6 0 1,1-7 1,1 4 31,-1-4 0,-2-1-52,2-6 0,2 1 195,-2-5 0,0 3 5,-3-3-37,-1 5 1,-3-8 85,-1 3 0,-3-3 28,4-1-80,-6 0 0,7 2-77,-5 1-328,0-1 287,-4 3 1,0-4-979,0 3 1015,0-3 0,-5 4 0,-2-5 0</inkml:trace>
  <inkml:trace contextRef="#ctx0" brushRef="#br0" timeOffset="31">7389 13477 7959,'-6'0'457,"1"0"31,5 0-307,0 5 0,0 1-56,0 5 0,5 1 20,3-1 1,2 2-116,1 2 0,4-1 52,1 5 1,0-5-139,-1 1 1,-1-1-38,5 2 1,-5-4 103,2 4 0,0-4-149,-1 0 0,0-1 103,-3 0 0,-1 1-82,1-1 0,-5-3 60,1 0 0,-4-2-274,3 1 1,-3 0-438,4-3-103,-6-3 871,8 4 0,-8 0 0,3 1 0</inkml:trace>
  <inkml:trace contextRef="#ctx0" brushRef="#br0" timeOffset="32">7960 13442 8960,'-7'0'657,"-1"0"0,2 5-549,-2 3 1,-2 2 111,2 2 1,-2-1-229,-1 0 0,-4 6 17,-1 2 1,1-1 26,4 1 0,-5 0-154,1 4 0,-4-2 44,4-2 1,1 2-223,6-6 0,-2 0-64,3-4-859,2 1 696,-6-1 0,9-1-535,-6-2 1058,6-3 0,-3 0 0,5 2 0</inkml:trace>
  <inkml:trace contextRef="#ctx0" brushRef="#br0" timeOffset="33">7721 13774 8097,'-7'0'870,"2"0"-272,5 0-267,0 5-270,0 1 0,0 5-126,0 1 1,1-1 83,3 1 0,-1 0-25,4 4 1,-3-2 127,4 5 0,-6-4-187,2 4 0,1-4 59,-1 4 0,0-4-55,-4 4 1,1-3 39,3 3 0,-3-5 1,3 1 0,-3-1 59,-1 1 1,0-6 13,0 2 305,0-2-183,0 3 71,0-1-125,0-5 304,0-1-1095,0-5 0,5-10 0,2-2 0</inkml:trace>
  <inkml:trace contextRef="#ctx0" brushRef="#br0" timeOffset="34">8326 13602 8013,'0'-6'-792,"0"-4"831,0 8 597,0-8-157,0 9-202,0-4-192,5 5 1,1 4-4,6 0 1,-1 3-91,0-3 0,2 4 81,2-5 0,-1 5-26,5-4 0,4 1 41,4-1 0,0-2-147,-5 6 0,2-6 101,3 2 0,-3 1-16,3-1 1,-3 1-12,-1-1 1,-4-3-12,0 3 1,-4 1 2,4-1 0,-5 1 70,1-1-92,-2-3 42,-2 9 0,0-7-23,-4 4 1,0-4 12,-4 1 1,-1-2 161,1 2-24,-1-3 13,-2 4 148,0 1-119,0-5-15,0 4 1,0-4 60,0 3 89,-5-3-228,-2 4 0,-4-3 35,-1 1 1,1-1-38,0 1 1,-5 4-15,1 0 1,-5 4-170,1 0 1,-3 0 117,-1 1 0,-3-1-275,-1 1 0,-1 0 89,2 4 0,3-5-411,0 0 0,1 0-55,7-8-414,0 6-170,9-7 1199,0 3 0,6-5 0</inkml:trace>
  <inkml:trace contextRef="#ctx0" brushRef="#br0" timeOffset="35">8429 14105 9501,'11'0'152,"-3"0"-15,-1 0 0,1 0-6,3 0 0,1 0-150,-1 0 0,2 0 89,2 0 1,-1 0-115,5 0 1,-4-2 79,4-1 1,-3 1-90,3-1 0,0 0 105,3-1 1,-3 3-52,1-3 1,-3 2 36,2-2 0,2 3 0,-6-3 0,4 3 29,-4 1 0,0-4-22,-3 0 1,-5 0 148,1 4-80,0 0-84,3 0 1,-3 0 76,-1 0-239,-4 0-51,2 5-442,-5-4-263,0 5 888,0-6 0,-5 5 0,-2 1 0</inkml:trace>
  <inkml:trace contextRef="#ctx0" brushRef="#br0" timeOffset="36">9411 13317 8102,'0'-7'-366,"0"2"1137,0 5-575,0 5-104,0 2 1,0 4-64,0 1 1,-1 0 107,-3 3 1,2-1-32,-1 5 0,0-3 9,-1 3 0,3 0-57,-3 4 1,-1-1-10,1 1 1,1 5-13,3 3 0,0-2 10,0 1 1,0 0-7,0 0 1,0 5-144,0-4 1,0 4 96,0-4 0,0 1-158,0-2 0,0 2 36,0-6 0,1 1-28,3-4 1,2-5 91,5-3 1,1-2 51,-1-2 1,1-1 4,-1-2 0,4-2 123,1-2 0,0-3-70,-1 3 0,-1-3-53,5-1 1,-5 0 73,1 0 0,-2 0-39,-1 0 1,-5 0-342,1 0-168,-1-5-329,5-1 809,-6-5 0,4-1 0,-3 1 0</inkml:trace>
  <inkml:trace contextRef="#ctx0" brushRef="#br0" timeOffset="37">9331 13842 8090,'0'-8'447,"0"1"-322,0 4 0,0-3 246,0 2-189,0 3 0,5-4 126,3 5 0,2-1-73,1-3 1,2 2 56,2-1 0,-1 1-149,5 2 0,0-1-147,4-3 0,0 3 56,0-3 0,-4 3-257,0 1 1,-4-1-531,4-3 0,-5 3 181,1-3 554,-2 3 0,-2 6 0,1 1 0</inkml:trace>
  <inkml:trace contextRef="#ctx0" brushRef="#br0" timeOffset="38">10016 13408 6989,'-6'-6'1694,"1"1"-1226,5 5 769,0 0-1144,0 5 0,0 2 116,0 9 1,0 1-183,0 6 0,0 0 39,0 0 0,0 5-152,0 2 0,0 3 52,0 2 1,0-4-139,0 3 0,0-6-80,0 7 1,0-7 101,0 2 1,3-5-33,1 2 0,0-4 69,-4-4 1,0 3 27,0-3 1,0-3 82,0-1 0,0-2 0,0-2 0,0-3 35,0 0 1,0-5 383,0 5 136,-5-5-226,4 2 32,-4-5 4,5 0-229,5 0-136,-4 0 0,9-2 51,-2-1 1,2 1-99,1-1 0,1 0 80,-1-1 0,1 3-44,-1-3 1,0 2 40,1-2 1,3 2-82,0-1 1,4-2 17,-3 1 0,0 0-7,-1 4 1,-2-1 15,2-3 1,-2 3 19,-2-3 0,1 3-58,-1 1 0,-3-2 45,-1-2-250,1 3 1,0-4-132,-1 5-577,-4 0-90,2 0 1067,-5 0 0,-5 5 0,-2 2 0</inkml:trace>
  <inkml:trace contextRef="#ctx0" brushRef="#br0" timeOffset="39">9948 13774 8028,'1'-8'-48,"3"0"0,2 6 275,5-2 0,1 3-90,-1 1 1,4-4 197,1 0 1,4 0-179,-1 4 0,1 0-75,-1 0 1,3 0-61,-3 0 0,1-1 108,-1-3 0,2 3 34,-6-3 0,4 3-41,-4 1 1,0-4-63,-3 0 0,-5 0 132,1 4-450,0 0 0,-1 0-553,1 0-362,-6 0 1172,3 0 0,-10 6 0,-1 0 0</inkml:trace>
  <inkml:trace contextRef="#ctx0" brushRef="#br0" timeOffset="40">9993 13442 8174,'5'-11'264,"3"0"0,2 0-31,2 4 0,-1-2 0,0 5 0,5-4-34,-1 5 0,1-1-77,0 4 1,0 0 84,3 0-124,3 0 1,-8 0 3,5 0 1,-2 0-195,2 0 0,2 0-316,-6 0 1,0 0 255,-3 0 0,-1 0-1151,0 0 1318,1 0 0,-1-5 0,1-2 0</inkml:trace>
  <inkml:trace contextRef="#ctx0" brushRef="#br0" timeOffset="41">10576 13260 7883,'-7'0'668,"2"0"-307,5 0 1,-4 1-95,1 3 0,-1 2-68,4 5 1,0 2 6,0 2 0,0 3-140,0 5 1,0 4 71,0-1 1,4 7-176,-1 2 1,5-1-53,-4 4 1,5-3-113,-2 0 1,0 3-187,0 0 0,-3-4 169,4-3 1,-6-5 30,2 5 1,1-6 110,-1 2 0,0-7 62,-4-1 0,0-1-6,0 1 1,0 2 166,0-2 0,0-2-159,0-2 0,-1 2 145,-3-2 0,2 0-85,-1-3 1,1-1 248,2 0-173,0-4 1,0-1-31,0-2 180,0-3-170,0 4 152,0-5-174,5 0 0,2 0 5,4 0 1,-3-4-116,-1 1 0,1-1 103,4 4 0,-1-4-143,0 0 0,1-3 79,-1 3 0,1-1 30,-1 1 1,0 3-27,1-3 1,-1-1-28,1 1 1,-1-1-60,1 1-43,-1 3 37,0-9 1,-3 8-43,0-1 119,-6-4 0,-2 1 0,-6-6 0</inkml:trace>
  <inkml:trace contextRef="#ctx0" brushRef="#br0" timeOffset="42">10553 13317 8019,'-6'-7'534,"-5"2"-49,10 0-250,-4 4 1,10-4 21,3 5 0,-1 0-194,5 0 0,-3 0 110,6 0 1,1 0-237,0 0 1,3-1-94,-4-3 1,4 3-71,-4-3 1,4 2-365,-4 2 1,1 0 277,-5 0 0,0 0-380,1 0 692,-1 0 0,1 0 0,-1 0 0</inkml:trace>
  <inkml:trace contextRef="#ctx0" brushRef="#br0" timeOffset="43">10884 13385 8315,'1'12'618,"3"-1"-321,3 1 1,0-1-62,1 0 0,1 2 46,6 2 1,-1-2-156,5 2 1,-4-1-22,4 1 1,-4-2-279,4 2 1,-1-2 131,1-2 0,-2 1-141,-6-1 0,1 1-64,-1-1-3,0-5-301,1 5-315,-1-10-501,1 4 1365,-6-5 0,4 5 0,-4 1 0</inkml:trace>
  <inkml:trace contextRef="#ctx0" brushRef="#br0" timeOffset="44">11398 13351 8012,'0'-6'-401,"-1"1"501,-3 5 1,1 5 212,-4 2 0,3 3-188,-4 2 0,1-1-48,-5 1 1,1 3-229,-1 0 73,1 5 0,0-7 4,-1 2 0,2 2 74,2-2 0,-2 4-282,3-4 1,0 1 70,0-5 1,4 0-771,-1 1 981,-2-1 0,0 6 0,-6 1 0</inkml:trace>
  <inkml:trace contextRef="#ctx0" brushRef="#br0" timeOffset="45">11215 13648 8149,'-5'6'995,"4"-1"-450,-4-5-323,5 5 1,0 2 5,0 4 0,0 4-81,0 1 0,1 0 95,3-1 0,-2-1-347,6 5 0,-4-3-12,4 3 0,-6-5-16,2 1 0,-2 1-32,2 0 23,-3-1 1,5-4-27,-6 1 0,3-5 109,1 1 1,0-4-307,-4 3 174,0-4-728,0 2 919,0-5 0,0 0 0</inkml:trace>
  <inkml:trace contextRef="#ctx0" brushRef="#br0" timeOffset="46">11524 13203 7950,'-8'-11'393,"0"4"130,6-3-246,-3 3 0,5 0-49,0-1 0,1 4-16,3-3 0,2 4-135,6-1-11,-1-2 1,2 3 26,2-4 0,-1 4 146,5-1 1,-1 3-246,1 1 0,2 0-1,-2 0 1,-2 0-40,-2 0 0,2 0 51,-2 0 1,0 4 99,-4 0-59,1 5-18,-1-3 0,-1 5-131,-2 1 119,2-1 0,-8 1-57,1-1 71,4 1 1,-6 0-104,3 3 0,-2-2 60,2 2 1,-3 3-11,3 1 0,-1 3 15,1 1 1,-3 1 1,3 2 1,1-2 5,-2 3 0,6 1 0,-1-1 0,1 3 0,-2-3 0,4 3 0,-4-3 0,3 3-218,2-3 0,-2 0 79,-2-5 0,2 1 50,-3 0 1,0 0 84,0 0 1,-3-5-3,4-3 0,-6 1 152,2 0 1,-3 3-117,-1-4 1,0 0 64,0-4 0,0 1-82,0-1 0,0 1-1,0-1 0,0-3 65,0-1 1,0-3 74,0 4 18,0-6 4,0 3 827,0-5-575,-5 0-77,-1 0 0,-6 0-5,1 0 1,-4 0-112,0 0 1,-4 0-15,3 0 1,-4 4 17,1 0 1,-3 1-257,0-1 1,-5-2 88,0 6 0,2-4-649,6 3 0,2-4 340,6 1 1,0-3-1999,-1-1 1181,6 0 1056,1 0 0,10-10 0,1-3 0</inkml:trace>
  <inkml:trace contextRef="#ctx0" brushRef="#br0" timeOffset="47">9651 13168 7928,'0'-6'210,"0"-4"-25,0 8 1,0-8 1,0 8 30,0-6 246,0 6-499,0-9 9,5 10 34,1-4 226,5 0-168,1 4 34,-1-4 0,1 5-15,-1 0 1,-3 0-127,-1 0 0,-3 4 113,4-1-187,-1 6 78,5-2 0,-2 4-75,-2 0 1,-2 1 60,-2-1 0,-3 1-12,3-1 1,-3 2 29,-1 2 0,-1-2 4,-3 2 0,1-2 41,-4-2 0,1 4-35,-2 1 0,-2-1 80,2-4 0,-1 1-26,2-1 0,-2-3 46,5-1 191,0 1-248,4 3 1,0-3-6,0-1 0,0-3 16,0 4 1,1-6 60,3 2 0,-1-2-45,4-2 1,1 0 170,3 0 1,1 0-13,-1 0 0,-3 0 7,-1 0 1,1 0-312,4 0-434,-6 0-1374,4 0 1907,-9 0 0,4 0 0</inkml:trace>
  <inkml:trace contextRef="#ctx0" brushRef="#br0" timeOffset="48">12072 12974 9408,'0'8'408,"0"-1"0,5-3-179,3 4 0,2-4-163,1 3 0,-1 1 94,-2 3 1,6 1-130,-3-1 1,3 2 69,-2 2 0,-1-1-83,0 5 1,1-1 5,-1 1 1,1 2-79,-1-2 1,1 3 75,-1 1 0,0 3-17,1 1 0,-1 1-233,1-1 0,-5 1 78,1 2 1,-2 3-50,2-3 0,1 3 28,-5 2 0,-1 3 97,-3 0 0,0 0 53,0-4 0,-1 0 23,-3 1 0,2-2 30,-6-3 1,1 2-87,-5-5 1,1 3 170,-1-3 0,1-1-66,-1-3 0,1-5 69,0-3 1,-1 2-95,1-2 1,-1-1-30,1-7 0,3 4-24,1-4 0,3 0-261,-4 0 97,6-4-331,-3 2-66,5-5 152,0 0 436,5 0 0,1-5 0,5-2 0</inkml:trace>
  <inkml:trace contextRef="#ctx0" brushRef="#br0" timeOffset="49">13374 13225 10681,'-8'2'403,"1"1"1,3 0-140,-4 5 1,1-1-165,-5 5 1,1 3 89,-1 0 1,1 2-212,-1-2 0,-3 1-71,0 3 0,-5 3-17,1-3 0,-3 3 110,-1 0 1,4-3 22,0 0 0,1-1-88,-1 1 0,2-1 98,1-3 0,5-2-46,0 2 41,-1-2 0,7-2-75,-3 1 0,3-5 37,5 1 0,0-6 1,5 7 17,3-5 0,2 0-9,2-4 1,4 0 1,3 0 1,-1 0 2,1 0 1,0 0 14,4 0 1,0 0-10,0 0 0,-4 0 68,0 0 1,-4 0-77,4 0 1,-5 4 1,1 0 1,-2 1-60,-2-2 0,1-1-11,-1 2 1,0 1-261,1-2 0,-5 5 100,1-4 0,-5 1-166,0-1 0,-1-2 56,-2 6 0,0-4-1398,0 3 1733,0 1 0,-10 3 0,-3 1 0</inkml:trace>
  <inkml:trace contextRef="#ctx0" brushRef="#br0" timeOffset="50">13008 13854 7864,'-6'0'241,"1"0"848,5 0 1,5 1-843,3 3 0,2-2-121,1 6 1,1-4 87,-1 3 1,4-3-196,1 4 1,3-5 99,-4 5 0,1-4-246,-1 3 0,-2-4 19,2 1 0,-2-3 32,-1-1 1,-1 0-337,0 0 23,1 0 1,-1 0 388,1 0 0,-1 0 0,0 0 0</inkml:trace>
  <inkml:trace contextRef="#ctx0" brushRef="#br0" timeOffset="51">13854 12917 8120,'0'-11'-158,"0"4"828,0-3-135,0 9 442,-6-4-577,5 5 0,-4 1-311,5 3 0,0 3 27,0 9 1,0-2-106,0 5 0,0 1-68,0 7 0,4-2 83,0 5 1,0-3-223,-4 4 0,1-5 61,3 5 0,-3-6-79,3 2 0,1-4 60,-1-4 1,-1 1 24,-3-5 1,2 0 17,1-3 1,-1-5-366,2 1-182,-3-6 0,0 4 658,3-6 0,-3 5 0,4 1 0</inkml:trace>
  <inkml:trace contextRef="#ctx0" brushRef="#br0" timeOffset="52">13637 13499 8153,'7'0'605,"1"0"1,-1 0-229,5 0 1,4 0-51,3 0 1,-1 0-146,1 0 1,4 0-2,4 0 0,3 0-108,-3 0 0,3 0 91,-3 0 1,3 0-183,-3 0 1,3-3 112,-3-1 1,0-1-46,-4 1 1,-1 3 54,1-3 1,-5-1-111,-3 1 0,2 0-101,-2 4-164,0 0 1,-3 0-803,-1 0 634,-5 0 438,-1 0 0,0 5 0,2 2 0</inkml:trace>
  <inkml:trace contextRef="#ctx0" brushRef="#br0" timeOffset="53">13819 13831 7789,'0'-7'-511,"0"1"723,0 2 363,0 3-62,0-4 1218,0 5-1501,-5 5 1,4 3 10,-3 7 1,3-1-171,1 5 0,-4 0 92,0 4 0,0 3-100,4 1 0,-1 5-34,-3-2 1,3 2-218,-3-2 1,3 3-206,1-2 1,0-2 203,0 1 0,0-4-100,0 0 0,1-3 72,3-4 1,-3-1 240,3-3 0,1-2-73,-1 2 0,5-6 110,-1-1 1,-2-2-89,1 2 0,1 1 28,4-6 0,-1 1 64,0-4 0,1 4-59,-1 0 0,1 0-102,-1-4 1,0 0 91,1 0 0,-1 0-420,1 0 0,-1 0 159,1 0 1,-5 0-884,1 0 1148,-1 0 0,5-6 0,-1 0 0</inkml:trace>
  <inkml:trace contextRef="#ctx0" brushRef="#br0" timeOffset="54">13739 14162 8005,'-1'-8'665,"-3"1"-555,3 4-84,1-2 0,6 5 223,6 0 1,-1 0-86,1 0 1,4-1-143,3-3 0,3 3 97,1-3 1,-3 3-310,3 1 0,-7 0 100,7 0 1,-4-2-433,0-1 0,-2 1 56,-6-2 466,0-2 0,1 0 0,-1-6 0</inkml:trace>
  <inkml:trace contextRef="#ctx0" brushRef="#br0" timeOffset="55">14048 13831 7905,'0'-12'177,"0"1"461,0-1-584,0 1 1,1 1 152,3 2 501,-3-2-128,9 4-470,-3-6 0,4 5 72,0-1 0,-3 6 2,0-2 0,-1 2-41,5 2 1,-5 0-101,1 0-114,-1 0 1,4 6 66,-4 1-196,3 3 1,-5 2 109,3-1 1,-3 4-185,-5 1 1,0-1 51,0-4 0,0 1 65,0-1 0,-4 4 106,1 1 1,-6-1-8,1-4 0,2 1 185,-2-1-194,0 0 1,2 1 191,2-1 0,3-3-88,1 0 1,0-5 49,0 5 0,1-4 5,3 3 0,2-4 110,6 1 1,1-3-71,2-1 0,3 0 85,4 0 1,-4 0 87,-3 0 1,2-4-50,-2 0 1,4-3-204,-4 3 1,-1-1 111,-6 1 1,2 3-963,-2-3 0,-2 3 166,2 1 631,-6 0 0,3 0 0,-5 0 0</inkml:trace>
  <inkml:trace contextRef="#ctx0" brushRef="#br1" timeOffset="56">16012 13100 8005,'0'-7'-249,"-1"-1"213,-3 4 115,3 0 327,-4 4-15,5-5-306,-5 4 1,2-5 327,-5 6-268,1 0 1,-5 0 40,1 0 0,0 4 2,-1 0 1,1 5-60,-1-1 1,1 3 32,-1 4 1,0 3-195,-3 5 0,2 5 54,-2 2 0,-2 3-15,2 1 0,0 2 61,3 2 0,2 1-181,2 3 1,0 3 18,4-3 0,0 1-51,4-1 1,1-2 36,3-2 0,2-6 37,6 2 0,-1-3 73,1-1 0,3-2-24,0-5 0,2 0 43,-2 0 1,-2-4-40,2 0 1,1-4 24,-1 4 1,-1-5-16,-6 1 0,2-2 100,-2-2 0,-2 1-176,2-1 1,-2-3-132,2-1 1,-2-4-429,-2 1 643,-3 2 0,9-5 0,-3 4 0</inkml:trace>
  <inkml:trace contextRef="#ctx0" brushRef="#br1" timeOffset="57">16172 13454 7775,'0'-7'1087,"0"2"-328,0 5-479,0 5 0,0 6-233,0 4 0,0 5 12,0-1 0,4 7 53,0 0 0,-1 6-57,-3-2 1,2 2-170,1-1 0,-1 0-128,2-4 1,1 3 132,-2-3 1,2-4-94,-1-4 0,-2-4 97,1 4 1,-1-9 204,-2 2 0,0-7-203,0 2-65,0-4 50,0 2 0,0-6 98,0-3 0,0-2-141,0-6 1,0-3 123,0 0 0,1-6 115,3 2 0,-3-3-148,3-5 1,-3 2 228,-1-6 0,0 1 14,0-5 0,0 1 32,0 0 1,0 1 10,0 2 1,0 3-109,0 6 1,0 8 185,0 2-77,0 8-401,0-1 209,0 21 0,1-6-75,3 13 0,2-3-2,6 3 1,1-4-169,2 0 0,1-5-251,3 1 0,3-2 207,-3-2 1,3-5-45,0-2 0,0-2 115,-3-2 0,1-6 169,-4-1 1,3-7 70,-4-1 1,1-2 218,-1 2 1,-2-2-84,2-2 1,-2-2 140,-1 2 0,-5 2 65,1 2 1,-4-1-83,3 0 0,-4 1 301,1 4-181,-3 4-306,-1 2 1,0 7 67,0 1 0,0 5-186,0 7 0,0 8 62,0 7 0,0 3-39,0 2 0,-4 3-93,0 0 1,0 5 50,4-1 0,0-2-291,0 2 0,0-5 135,0 1 1,0-3-238,0-5 1,0-6-160,0-5 234,0-5 1,2 1 333,1-7 0,-1 2 0,3-4 0</inkml:trace>
  <inkml:trace contextRef="#ctx0" brushRef="#br1" timeOffset="58">17029 13671 7824,'0'-12'-1504,"0"5"1947,0-1 1,0 4-35,0-3 1,-2 4-131,-2-1 1,2 2-54,-6-2 1,4 3 6,-3-3 0,-1 3-96,-3 1 0,-1 5 67,1 2 1,-2 4-152,-2 0 1,1 4-11,-5 0 0,5 6-101,-1-2 0,2 2 43,2 2 1,1-1-172,2-3 1,3 1-115,5-5 0,0 1 146,0-5 0,0 0-252,0 1 317,5-6 1,1-1-98,6-5 1,0 0 33,4 0 0,-4-2 193,4-6 1,0 3-50,-1-10 1,2 5 98,-2-6 0,-2 4 62,2 0 1,-2 1-109,-2-1 1,-3 1 279,-1 0-152,-4-1 338,2 1-104,-5-1 66,0 6-213,0 1-255,0 5 0,0 5-87,0 3 1,0-1 116,0 5 0,0-4-225,0 8 1,0-4 63,0 0 0,5 3 2,3 0 0,2 1-31,1-5 1,1 0-134,-1 1 1,-3-5 148,-1 1 0,1-5-61,3 0-282,1 4 356,-1-6 0,1 4 126,-1-5 0,-5 0 0,-1 0 0</inkml:trace>
  <inkml:trace contextRef="#ctx0" brushRef="#br1" timeOffset="59">17360 13648 7958,'-8'0'-404,"0"0"0,5 0 764,-5 0 961,6 0-660,-9 0-495,10 5 1,-8 1-224,5 6 1,1 3 92,3 0 0,1 6-65,3-2 1,-2 2 73,6 2 0,-4-4-240,3 0 0,0-4 13,0 4 1,2-9-174,-5 2 341,0-3 1,0-2 47,-1 1 382,1-5-268,-4 2 0,0-7 43,0-1 0,-4 0-65,1-5 0,-5 1 82,4-5 0,-4 1-111,5 0 1,-1-2 20,4-2 1,0-3-60,0-5 1,6-4-134,6 1 1,0-6-199,7 2 1,0 2 127,4 1 1,0 4-315,0 4 0,-4 6 182,0 6 0,-1 4-386,1-1 662,2 3 0,-8 11 0,4 3 0</inkml:trace>
  <inkml:trace contextRef="#ctx0" brushRef="#br1" timeOffset="60">17679 13317 7954,'-5'-18'0,"4"-2"88,-3 4 106,3 1 0,2 4-11,3-1 1,-1 6 26,4 2 53,-4-2 0,3 5-41,-2-3 0,-1 4-225,4 4 0,1 7 96,3 8 0,1 8-212,-1 3 1,-3 3-98,-1 1 1,-3 6-152,4 2 0,-6-2 67,2 2 0,1-5-141,-1 1 1,0-8 100,-4-3 1,4-3 68,-1-1 0,1-5 76,-4-3 195,0 3 0,0-6 0,0 0 0,0-7 0,1-5 11,3 0 1,-3-1-25,3-3 0,1-2 357,-1-6 1,1 1-151,-1-1 1,1 1 61,3-1 0,1 1-14,-6 0 1,6 3 109,-1 0 1,-2 6 348,2-2-194,-6 3-396,9 1 1,-9 1-156,6 3 0,-6-2-107,2 6 0,-3 0 103,-1 3 1,0 0-40,0 1 1,0-1 9,0 1 0,0-1-680,0 1 460,0-1 1,0 0-401,0 1 562,0-1 0,4-3 36,0-1 0,1-4 135,-1 1 1,-2-3-146,6-1 210,0 0 0,3-4-95,0 0 81,1-4 0,-1 1 4,1-4 0,-2 3 335,-3 1-223,4-1 36,-5-3 1,4 3 382,-2 0-292,2 6-309,-9-3 66,9 10 0,-8 1-181,1 6 1,-1-1 75,-2 0 0,3 1 46,1-1 0,1 4-8,-1 1 1,2-1-100,6-4 0,-1 0 32,1-4 0,-1 2 46,1-5 0,0 3-25,4-3 0,-3 0 34,7-4 1,-7 0-95,3 0 0,-4 0 81,0 0 1,3-5-7,0-3 1,0 2 65,-3-2 0,-1 1 126,1-5 0,-1 1 142,1 0 1,-5-2-107,1-2 1,-4 2 156,3-2 1,-4-2-99,1 2 0,-3-4 99,-1 4 1,-3-2-88,-4 2 0,-2 2-267,-10-2 1,0 6 58,-4 2 0,-5 5-205,-2 2 0,-7 7-1007,-1 8 1,5 3 587,6 4 1,8 1-1195,4 0 1738,7 0 0,3 0 0,5 0 0</inkml:trace>
  <inkml:trace contextRef="#ctx0" brushRef="#br1" timeOffset="61">18593 13659 7953,'-11'-5'289,"4"3"-192,4-6 275,1 6 121,2-3 1122,0 5-1392,0 5 0,0 2-152,0 8 0,2 3 89,1 5 1,-1 0-281,1 0 0,4 0 104,0-1 0,0 1 1,0 0 0,-3-4 1,4 0 0,-4-5-136,3 1 1,-3-2 465,4-2-173,-6 1 451,8-6-364,-8-1 0,7-10 122,-6-2 0,6-5-53,-1-3 1,-2-3-35,2-5 1,-1-1-105,5-2 0,-1-4-4,1-4 1,-5 0-128,1 0 1,-2-1-267,2 1 0,1 5-1330,-5 2 835,-1 3-2288,-3 6 3019,0 7 0,0 16 0,0 8 0</inkml:trace>
  <inkml:trace contextRef="#ctx0" brushRef="#br1" timeOffset="62">19781 13282 7934,'0'-11'0,"0"0"122,0-1 1,0 1 608,0-1-89,-5 6-26,4 1-435,-4 5 0,1 6-124,0 6 1,-4 9-7,4 10 1,-3 7 90,3 4 0,-4 5-221,5-2 1,-6 4 88,1-8 0,3-1-270,1-2 1,-1 0 1,1-4 1,1 3-109,3-7 0,0-3 144,0-4 1,-4-2-157,0-5-64,0 4 151,4-7-567,0 3 858,0-9 0,-5-7 0,-1-7 0</inkml:trace>
  <inkml:trace contextRef="#ctx0" brushRef="#br1" timeOffset="63">19735 13431 7934,'7'-18'65,"3"2"1,-9 4 47,3 1 0,-3 3 537,-1 1 194,0 4-548,5-7 0,-4 14 9,3 0 1,3 6-37,0 5 0,3 5-130,2 11 1,-1-1-52,1 8 0,-1-2-165,0-2 0,1 4-15,-1 0 0,2 0-250,2-4 0,-2-4-132,2-4 1,-1-2 257,1-1 1,-3-5-64,-1-3 0,1-2-16,-5-2 1,0 0-46,0-4 1,-3-2-226,4-5 565,-6 5 0,3 2 0,-5 4 0</inkml:trace>
  <inkml:trace contextRef="#ctx0" brushRef="#br1" timeOffset="64">19644 13831 7918,'6'-12'-136,"3"5"136,-5-1 0,5 4 284,-2-3 1,5 4-79,3-1 0,-1 3-115,5 1 0,0-4-211,4 0 0,1 1 123,3 3 1,-3-4-1116,2 0 1112,4 0 0,-6-1 0,4-1 0</inkml:trace>
  <inkml:trace contextRef="#ctx0" brushRef="#br1" timeOffset="65">20158 13465 8243,'0'-11'1460,"0"4"-1071,0 2-167,0 16 1,0 1-237,0 11 119,0 0 1,0 4-27,0-1 1,4 5-143,-1-5 0,5 6 14,-4-2 1,3-2-227,-3-1 1,4-3 185,-4-1 1,3-5 69,-3-3 1,0-2-47,-4-2 1,0-3-280,0-1-71,0-4 145,0 2 1,-1-6 269,-3-3 0,-2-2 0,-6-6 0</inkml:trace>
  <inkml:trace contextRef="#ctx0" brushRef="#br1" timeOffset="66">20032 13477 7872,'0'-18'0,"0"-4"193,0 3 1,5 1 315,3-1 0,3 5-207,5-1 1,-3 3-93,7 0 0,-5 5-18,4-1 1,4 5 14,3 0 0,1-2-316,-4 1 81,0 0 0,-1 4-10,1 0 1,-1 4-161,-3 0 0,1 4-44,-5 0 1,2 2 107,-2 2 0,-7-1-2,-1 0 0,0 1 108,-3-1 0,-6 4 13,-5 1 1,-9 4-30,-3-1 1,-3 3 16,-5 0 0,2 0-333,-6-3 0,4 3 116,-3-3 0,8-3-977,0-1 1221,6-2 0,5-1 0,6-1 0</inkml:trace>
  <inkml:trace contextRef="#ctx0" brushRef="#br1" timeOffset="67">20546 13397 7964,'0'-7'0,"0"1"822,0 2-11,0 3-118,0-4-456,0 15 0,0-1-15,0 10 1,4 5-262,0 6 0,3 2 110,-3-1 0,4 4-350,-4-4 0,3 3 217,-3-7 1,1 2-208,-1-6 0,-3 2-14,3-6 1,-1-3-167,0 0 0,-1-4-369,1 0 345,-1-1 0,-4-4 104,-1-4 0,0-1 369,-5-2 0,1 0 0,-5 0 0</inkml:trace>
  <inkml:trace contextRef="#ctx0" brushRef="#br1" timeOffset="68">20489 13499 7964,'0'-27'-216,"0"2"180,0-1 0,1 2 489,3 1 1,2 4-35,6 0 1,1 4-76,2-5 1,-1 8-78,5 0 0,-1 1 71,1 3 0,2 3-356,-2 1 0,3 3 93,1 1 0,-1 1-263,1 3 1,-1 3 173,-3 4 1,1 0-319,-5 1 0,1 3 163,-5 0 0,-5 6-183,-2-2 0,-3 1 87,-1-1 0,-6 3 68,-5-3 0,-6 1-34,-6-1 1,-1 1 90,-2-5 0,-2 1-188,-3-5 0,3 1-223,6-1 52,-1-5 499,0-1 0,5-5 0,2 0 0</inkml:trace>
  <inkml:trace contextRef="#ctx0" brushRef="#br1" timeOffset="69">20980 13385 7964,'6'-5'221,"-2"-2"308,-2 1-145,3 1-80,-4 5-111,4 0 0,-9 5 280,0 3 1,-5 7-450,2 4 1,1 4 36,-2 4 0,2-2-58,-2 6 1,-1-5 82,5 5 1,-3-6-176,3 2 1,0-3-26,4-1 1,0 0-68,0-1 0,0-4 95,0-3 1,0-2-77,0-1 1,4-5 339,0 1 1,5-6 45,-2 2-61,3-3 1,3-1-87,2 0 1,-2 0 109,2 0 1,-2 0-158,-2 0 1,2 0-150,2 0 0,-2-3-142,2-1 0,2-1-396,-2 1 1,0 3 656,-4-3 0,1 3 0,-1 1 0</inkml:trace>
  <inkml:trace contextRef="#ctx0" brushRef="#br1" timeOffset="70">21346 13351 7964,'0'-11'-486,"0"3"1713,0 0-449,0 6-420,0-3 0,0 6 102,0 3 1,0 3-104,0 9 0,0 3-157,0 7 0,0 4 37,0 4 0,0 0-403,0 0 0,0 1 2,0-1 1,0-4-200,0 1 1,1-6 19,3 2 0,-3-3-357,3-1 0,-2-6-457,2-1 756,-3-4 1,10-1-559,-4-4 959,-2-2 0,5-5 0,-3 0 0</inkml:trace>
  <inkml:trace contextRef="#ctx0" brushRef="#br1" timeOffset="71">21540 13465 7964,'5'-6'0,"-4"-4"239,3 2 1,-2 3-18,2 1-233,-2-2 35,3 5 1,-5-3 511,0 8 0,0 2-175,0 5 0,0 2-31,0 2 1,0 7-169,0 4 0,-2 2-19,-1-1 0,1-2-208,-2 6 1,-1-6 99,2 2 1,-1 0-288,4-5 1,0 4 117,0-7 0,5-3-30,2 0 1,4-8-16,0 0 0,4-5-49,0 0 0,5-1 50,-5-2 0,4 0-129,-4 0 1,4 0 10,-4 0 0,0-4 51,-3 0 1,3-4-257,0 5 1,-3-5-148,-5 4 648,1-5 0,3 3 0,1-5 0</inkml:trace>
  <inkml:trace contextRef="#ctx0" brushRef="#br1" timeOffset="72">21494 13694 7964,'0'-12'-73,"9"1"-84,2-1 0,8 5-100,0-1 0,-1 4 72,1-3 1,0-1 292,4-3 0,0 3-166,0 0 0,-4 5-245,0-5 0,-4 5 171,4 0 1,-5-2 131,1 1 0,-7-5 0,-3 3 0</inkml:trace>
  <inkml:trace contextRef="#ctx0" brushRef="#br1" timeOffset="73">21551 13397 7964,'12'-18'-158,"-1"-2"-39,0 4 0,6 1-174,2 4 204,-3-1 1,5 2 179,-6 3 0,4 0 166,-4 3 1,4 3-137,-3-3 1,-1 3-31,-4 1 0,1 0-102,-1 0 88,0 5 0,1 0-116,-1 3 315,-4-3 339,3-5-35,-4 0 400,6 0-567,-1 5 0,-1 1-27,-2 6 0,2 3-80,-3 0 0,-1 5 27,-3 0 1,-1 6-215,-2 5 0,0 2-84,0 1 1,0 0-111,0 0 1,0 4-26,0 1 1,0-1-159,0-4 0,0-1 145,0-3 0,0-3 7,0-8 16,0 3 1,1-11-10,3 0-495,-3-4 1,5-7 9,-2 0 662,-3-5 0,10-7 0,-5-5 0</inkml:trace>
  <inkml:trace contextRef="#ctx0" brushRef="#br1" timeOffset="74">21837 13408 7964,'0'-11'200,"3"-5"59,1 1 0,5 0-158,-1 4 0,2 4-40,1 3 0,1 3 35,-1 1 1,1 0 126,-1 0 1,4 5 15,1 3-180,4 2 1,-4 5-20,3 0 1,2 4-110,-6-3 1,0 4-50,-3-1 0,-1 3 118,0 0 0,0 1-21,-4 0 1,-1 0 32,-2 0 1,-2 0-62,1 0 0,-3-4 32,-3 0 1,-5 0 7,-7 3 1,1-3 67,-5 1 0,1-7 114,-1 3 1,-3-4-263,3 0 1,2-5 82,-2 1 1,5-5-1697,-2 0 923,-1-1 779,9-2 0,-2 0 0,10 0 0</inkml:trace>
  <inkml:trace contextRef="#ctx0" brushRef="#br1" timeOffset="75">22705 13328 9958,'-12'17'741,"5"-3"-140,-1 5-287,5 0 1,-5 5-172,4 2 0,0 4-155,4 4 0,0-4-179,0 1 0,0-6 221,0 2 0,4-3-400,0-1 0,4-2 231,0-2 1,-2-2-171,2-6 1,-5 1-457,0-1-386,4-5 199,-6 5 952,4-10 0,-5 4 0,0-5 0</inkml:trace>
  <inkml:trace contextRef="#ctx0" brushRef="#br1" timeOffset="76">22396 13385 7964,'12'-11'464,"4"-4"156,3-1 0,4 0-479,4 1-65,7 2 0,3 0 4,5 6 0,0 0-162,3 0 0,0 2-283,-3 5 1,-7 0 260,-4 0 0,-6 0-263,2 0 1,-7 5 213,-1 2 0,-5 0-120,1 0 0,-3-3-92,-5 4 296,3-6-33,-8 3 190,8 0 1,-9-2 584,3 5-474,-3-6 0,-1 8 186,0-2 1,-4 2-115,0 1 1,-4 2-21,0 2 0,-2-1-124,-2 5 0,1 0-110,0 4 0,-1 1-7,1 3 1,1-3 110,2 3 1,3-3-365,5-1 1,0 0 109,0-1 1,6 0-328,6-3 1,0-3 182,7-4 1,-2-2 88,6-2 1,-3-3 129,7-5 0,-2 0 150,2 0 1,-2-2-74,5-1 0,-3-8 245,4-4 1,-6-1 20,2 1 0,-8 1-54,-4-5 0,-2 3 449,-2-3 0,-1 4-213,-2-4 0,-3 1 132,-5-1 0,-1-2-272,-3 2 0,-3-2-316,-4 2 0,-6-2-188,-2 2 1,-7 1-423,-5-1 0,-2 9-226,-1-2 1,1 8 144,3 1 680,-3 1 0,14 7 0,-3 2 0</inkml:trace>
  <inkml:trace contextRef="#ctx0" brushRef="#br1" timeOffset="77">23858 13134 7964,'0'-11'0,"0"-1"85,0 1-14,0-1 0,0 1 211,0-1 184,5 6 251,-3 1-190,3 5-154,0 0 1,-4 9-172,3 2 0,2 5-84,2-1 0,2-1 62,1 5 1,1 0-114,-1 4 0,2-4-13,2 0 0,-5-5-256,5 1 0,-4 0-274,4-3 0,-3 2 214,0-7 1,3 2-403,0-1 1,1 1 279,-5-6 0,-3 2-916,-1-1 1300,-4-3 0,2 5 0,-5-6 0</inkml:trace>
  <inkml:trace contextRef="#ctx0" brushRef="#br1" timeOffset="78">24304 13123 7964,'6'-12'264,"0"1"66,-2-1 1,2 1-254,6-1 1,-5 6-45,1 2 100,-5-2 0,-1 6-65,-9 0 0,-2 6 18,-10 10-54,0 1 0,-6 10-38,-1 0 1,0 3-2,-4-3 0,5 1-79,-2-2 0,4-3 113,4 0 1,0-1-309,8-7 1,-3 4 70,6-4 1,2 0-154,-2-3 0,6-5-107,-2 1 592,2-6-20,2 9 485,6-10-91,0 9 1,0-4-245,-2 6 1,1-1 73,-1 1 0,0 0 14,-4 4 0,0 0-181,0 3 1,4 3-29,-1-3 0,2 2-190,-1 2 0,-2-4 38,1 0 1,4 0 143,0 4 1,0-4 7,0 0 1,-3-5-53,4 1 0,-5-2 33,5-2-36,-5 1 1,6-5-776,-6 1-574,1-5 1273,-4 2 0,0-10 0,0-2 0</inkml:trace>
  <inkml:trace contextRef="#ctx0" brushRef="#br1" timeOffset="79">24452 12894 7964,'0'-11'793,"0"-1"0,5 1-257,3-1 0,2 6-251,1 2 246,1 3-87,-1 6 0,1 3-166,-1 7 0,6 3 67,2 5 0,2 1-58,2 2 0,0 4-50,0 4 0,-1 1-308,1 3 1,-4-2 131,0 2 0,-5 1-351,2-1 1,-5 4 174,-3-4 1,2 4-174,-3-4 0,-2 4 111,-1-4 0,-2 2 3,-2-2 0,0-3 134,0 3 0,-2-2-38,-2-2 0,-2 0-76,-5 1 1,-5-6 106,1-3 0,-5-1-326,1-3 0,-3 0-311,-1-3 1,4-3-471,0-4 0,-3-6 1154,-5-2 0,-5-3 0,3-1 0</inkml:trace>
  <inkml:trace contextRef="#ctx0" brushRef="#br0" timeOffset="80">6270 15384 7935,'0'-6'-523,"4"-1"757,0 3 490,-1 3-561,-3-4 1,0 6-27,0 3 1,-3-1 5,-1 4 0,0 1-21,4 3 0,0 1 49,0-1 0,0 4-16,0 1 0,1 3-1,3-4 0,-3 5-10,3-1 1,1-1-10,-1 1 1,4 0-122,-4 4 0,-1 0 137,-3 0 0,2 3-195,1 1 1,-1 1 86,1-2 0,3 0-67,-3 4 0,2-3 106,-1 3 1,-2-3-11,1 3 1,-1-3-82,-2 4 1,0-6-2,0 2 0,0 1-128,0-2 0,0 1 109,0-4 1,0-4-143,0 0 0,0-5 97,0 1 0,0-2-324,0-2 170,-5 0 165,3 1 1,-3-4-60,5-1 16,0-4-399,0 2 231,0-5-1003,0-5 1277,0-2 0,0-4 0,0-1 0</inkml:trace>
  <inkml:trace contextRef="#ctx0" brushRef="#br0" timeOffset="81">6213 15510 7874,'0'-12'-350,"0"1"0,0-1 185,0 1 1,4 3 365,0 1 0,3 3 318,-3-4 1,5 2-228,-2-2 1,4-1-19,0 6 1,0-1-150,1 4 0,3-4-88,0 0 0,6 0 46,-2 4 1,1 0 19,-1 0 1,6 0-11,-2 0 1,3 0-149,-4 0 0,5 2 83,0 1 0,-1 0-165,-3 5 0,-4-1 42,0 5 0,-5-1 117,2 0 1,-9-2-89,-3 3 1,-3-3 65,-1 6 0,-2 3 22,-6 1 0,-5 2-25,-9 2 0,-5 0-3,0 0 1,-4 0-29,0-1 0,-2 0-76,-1-3 0,3 1-231,1-4 1,6-5-72,1-3 412,0-6 0,10 3 0,-3-5 0</inkml:trace>
  <inkml:trace contextRef="#ctx0" brushRef="#br0" timeOffset="82">7218 15224 8529,'-6'0'571,"1"1"-375,5 3 1,-4-1-70,0 4 1,-4-3 37,5 4 1,-5-1-95,4 5 1,-5-1-45,2 1 0,0 0 92,0 3 0,-1-1-12,-3 5 1,0 0 18,4 4 0,-3 0 61,2 0 1,-2 5-32,-1 2 0,0 2 9,4-1 1,-3 2-69,2-3 1,2 3-76,-2 1 1,5 1-7,0-1 0,1 0 61,2 0 1,0 1-139,0-1 0,0 0 74,0 0 1,0 4-64,0 1 0,2-1 92,1-4 1,0 3-28,5-3 0,-5 7-45,5-7 1,-2-3-110,2-4 1,6 1-2,-3-1 0,3-1 74,-2-3 0,0-1-13,4-3 0,-4 1 95,4-5 1,0 1 7,-1-5 1,2 0-72,-2 1 35,-2-1 0,3-1 26,-4-2 0,-5-3 47,1-5-320,-6 5 161,4-4-1303,-6 5 1401,0-6 0,-6 0 0,0 0 0</inkml:trace>
  <inkml:trace contextRef="#ctx0" brushRef="#br0" timeOffset="83">7800 15372 8482,'-5'-6'410,"3"1"-214,-6 5 0,4 4-124,-3 0 0,3 5 71,-4-2 1,2 3-62,-2 2 1,-2 3 100,3 0 1,0 6-75,0-2 1,-1 2 66,-3 2 0,-1 5 8,1 2 1,1 1-89,2 3 0,-2-2 12,2 6 1,3-3-31,1 0 0,3 3-5,1 0 0,0 0-76,0-4 1,1 0 60,3 1 1,1-2-95,3-3 0,2-2 52,-2-5 0,2 0 12,1 0 0,1-1-11,-1 1 1,1 0-5,-1 0 0,-3-4-69,-1 0 0,1-4 87,3 4 0,-3-5-83,-1 1 0,1-2 65,3-1 1,-3-1-185,0 0 1,-1 1 3,5-1 1,-5-4-7,1-4 1,-4 0-67,3 1 0,-3-3-738,4 3-28,-6-3 1005,3-1 0,0 0 0,2 0 0</inkml:trace>
  <inkml:trace contextRef="#ctx0" brushRef="#br0" timeOffset="84">7949 15658 7928,'-5'-6'734,"4"1"-373,-4 5 385,5 0-279,5 5-224,-4 6 0,10 3-17,1 5 0,0 0 6,7 4 1,-1 4-118,1-1 1,3 1 98,-3-4 0,2 0-180,2-1 1,0 1 35,0 0 0,0-4-82,0 0 0,-2-1 35,-2 1 0,2 3-127,-6-3 0,4-2 78,-4 2 1,0-5-123,-3 2 1,-1-4-136,0 0 1,0-1 86,-4 1 1,2-5-370,-5 1 1,1-4-94,-1 3-593,-3-4 584,4 2 667,-5-5 0,0 0 0,0 0 0</inkml:trace>
  <inkml:trace contextRef="#ctx0" brushRef="#br0" timeOffset="85">8371 15612 7856,'0'-11'0,"0"-1"-163,0 1-245,0 0 1372,0 4-214,0 2-416,0 5 0,-5 5-139,-2 3 1,-3 7 13,-2 4 0,0 4-54,-4 4 0,2 2-4,-5 5 1,0 4-24,-4 0 0,1 2-158,-1-2 0,0-3-69,0 3 0,2-3 84,1-5 0,4-2-68,5-5 0,-1-2-91,1-2 0,4-2-326,4-6 45,-4 1 84,6-1 1,-8-3-238,5-1-102,0-4-225,4 2 935,0-10 0,0 4 0,0-4 0</inkml:trace>
  <inkml:trace contextRef="#ctx0" brushRef="#br0" timeOffset="86">8646 15829 7883,'11'0'1613,"0"0"-1261,1 0 1,-5 0-110,1 0 1,0 0-1,3 0 1,-2 0-58,2 0 1,-2 0-138,7 0 1,-4 0-32,0 0 0,-1 0 105,0 0 1,5 0-50,-1 0 0,0 0-76,-3 0 1,-1 0-290,0 0-531,1 0-549,-1-5 1371,1 4 0,-11-9 0,-2 3 0</inkml:trace>
  <inkml:trace contextRef="#ctx0" brushRef="#br0" timeOffset="87">9194 15601 7855,'-7'-5'194,"-3"-2"0,9-4-194,-3 0 0,3 4 0,1 1 0,0 2 0,0 3 0,0-3 0,0 8 0,0 2 0,0 6 0,0 4 441,0 3 0,0 8 630,0 3 0,4 3-724,0 2 1,-1-1-267,-3 0 1,4-1 23,0-2 1,0 0-132,-4-4 0,4 0 13,-1-5 0,1 1-93,-4 0 0,0-4 85,0 0 1,0-9 43,0 2 1,0-3-44,0 2 52,0-5-242,0-1 112,0-5 84,5 0 1,-2 0-50,4 0 0,1-1-15,3-3 1,5 2 69,-1-6 0,1 6-20,0-2 0,1-1 61,6 1 0,0 0-42,0 4 0,0-4 10,0 1 0,-1-1-62,1 4 1,3-2-107,-3-1 0,2 1 85,-6-1 0,-1-2-131,1 1 1,-5-4-161,1 4 1,-6-1-194,-2 1-302,-4 3 868,2-9 0,-10 4 0,-1-6 0</inkml:trace>
  <inkml:trace contextRef="#ctx0" brushRef="#br0" timeOffset="88">9194 15864 7972,'11'-4'566,"1"0"-535,-1 0 0,2 3 192,2-3 0,-1 3 26,5-3 0,0 3-90,4 1 1,-4 0-1,0 0 0,-4 0-222,4 0 1,-4-2 78,4-1 1,-5 1-427,2-1 0,-4 1-12,0 2 422,-6 0 0,-1-5 0,-5-1 0</inkml:trace>
  <inkml:trace contextRef="#ctx0" brushRef="#br0" timeOffset="89">9171 15555 7827,'5'-11'0,"1"-1"422,6 1 1,0 0-55,4-1 1,1 4-172,6 1 0,-4 4 12,0 0 0,0 1-190,4 2 0,-2 0-28,1 0 1,-1 0-117,5 0 0,-2 0-151,-1 0 1,-4 0 275,0 0 0,-5 5 0,3 2 0</inkml:trace>
  <inkml:trace contextRef="#ctx0" brushRef="#br0" timeOffset="90">9731 15452 7892,'0'-7'488,"0"-1"-245,5 1 1,0-1 227,2 0-80,3 6 269,-8-3-397,3 5 0,-1 5-11,-1 2 1,1 9-40,-4 3 1,0 7-149,0 5 0,0 2 26,0 1 1,-4 4-113,1 0 0,-1 4 118,4-4 0,-4 0-173,0-4 0,0 5-103,4-1 0,-3 3 102,-1-2 1,-1-5 18,1-4 0,3-4 62,-3 0 1,3-3-75,1-4 1,0-2-46,0-6-17,0 1 120,0-1 6,0-5 55,0-1-22,5-5 1,1 0-2,5 0 1,-3 0-29,0 0 1,1-3 10,6-1 0,-3-1-58,4 1 1,0 1-2,-1-4 1,4 3-91,-3-4 0,3 4-204,-4-3 0,0 4-2,-3 0 1,-2 0-200,-3-1 0,0 3 545,-4-3 0,-1-2 0,3-1 0</inkml:trace>
  <inkml:trace contextRef="#ctx0" brushRef="#br0" timeOffset="91">9753 15430 7888,'2'-12'-42,"1"1"0,1-1 124,8 1 0,-3 5 27,6 2 1,-2 1 13,-2-1 1,0 3-270,1-3 1,0 3 118,4 1 0,-4 0-769,4 0 796,-4 5 0,5 1 0,1 6 0</inkml:trace>
  <inkml:trace contextRef="#ctx0" brushRef="#br0" timeOffset="92">10119 15487 7869,'0'6'0,"5"0"413,3-2 1,2 3-198,1 4 0,1 4 227,-1 0 1,0 10-22,1-3 0,-1 5 32,1 0 0,-1 2-289,1 5 0,-1 0-172,0 1 0,1-2-374,-1-3 1,-1 2 256,-2-6 0,2 0-8,-2-7 0,2-3 46,1-4 1,1-2-443,-1-2 1,1 0-430,-1-4 361,0 0 1,1-4-80,-1 0 675,-4-5 0,3-1 0,-4-6 0</inkml:trace>
  <inkml:trace contextRef="#ctx0" brushRef="#br0" timeOffset="93">10473 15498 7844,'0'-8'176,"0"1"442,0 4-154,0-2-36,0 5 1,-5 0-45,-3 0-236,3 5 1,-9 5-17,3 6 0,-4 4-127,-1-1 1,0 6 116,-3 2 1,-7 5-148,4-2 0,-5 3-80,0 2 1,3-2 59,-2-3 1,5 2-370,2-6 1,5 0-31,-1-7 1,4 1-179,3-5 0,-1-3-280,5-5 902,0-4 0,4 7 0,0-4 0</inkml:trace>
  <inkml:trace contextRef="#ctx0" brushRef="#br0" timeOffset="94">10576 15372 7880,'6'0'365,"4"-1"45,-2-3 1,2-1-379,1-2 1,1 2-332,-1 5 1,1 0 359,-1 0 1,1 0-11,-1 0 1,0 0 326,1 0 0,3 0-155,0 0 0,4 0-191,-4 0 1,5-2 1,-5-1 0,4 1 71,-4-2 1,0 3 0,-3 1 93,-1 0-220,1 0 0,-2 1 61,-3 3 1,-2 3 49,-5 4 0,0 2-27,0 2 0,-1 3 99,-3 5 0,-1 5-150,-2 2 0,-4-1-1,4 2 1,-2 0-60,1 7 0,-1-2-177,6 2 1,-5-2-126,4-2 1,0 0 131,4 0 0,0-1 27,0-2 1,0-3 75,0-5 0,4-2-15,0-2 0,4-2 148,-5-6 1,3 0 207,-3 1 0,-1-4 86,1-1 1,-1-3 940,-2 4 301,0-6-1095,0 3 0,-5-5-74,-3 0 0,-6 0-216,-1 0 0,-6 0-120,2 0 1,-3 0-337,-5 0 0,-1 0-718,-2 0 0,2-1 666,5-3 339,5 3 0,2-9 0,4 3 0</inkml:trace>
  <inkml:trace contextRef="#ctx0" brushRef="#br0" timeOffset="95">11113 15281 8204,'0'-7'1570,"0"-1"-1193,0 5 151,0-2-237,5 5 0,1 0 28,5 0 1,1 9-73,-1 3 0,2 3 116,2 0 0,-1 4-180,5 8 0,0 2 0,4 5 0,0 0 0,0 1 0,-2 0-135,-2 3 1,3-1-112,-3 5 1,-3 0-60,0 4 1,-4-5-306,0 1 1,-2-4 251,-3 4 0,0-5-71,-3 1 0,-3-7-80,3-5 0,-4 2-63,-4-1 1,-2-1 75,-6-3 0,-3-4-14,0 0 0,-2-5-11,2 2 1,2-4-210,-2 0 1,2-6 39,2-2 1,-1-3-306,1-1 812,5 0 0,-4-10 0,3-3 0</inkml:trace>
  <inkml:trace contextRef="#ctx0" brushRef="#br0" timeOffset="96">11604 15213 7845,'3'-12'808,"1"1"-463,5 4 0,-3-1-126,6 4 0,-1-4-284,1 4 1,-1 0 278,1 4 1,-4 0-26,4 0 1,-7 2-207,6 2 0,-3-2-27,0 6 0,0-1-135,-4 5 0,0-3 170,-4 2 1,4-2-98,0 6 0,-2-1 83,-6 1 1,-1-2-134,-2 2 0,-7 3 18,2 1 1,-2-1 75,3 1 0,0-5 152,-1 1 1,1-2-65,-1-2 1,5 3 121,-1-2 1,6 2-98,-2-7 0,2-1 65,2 2-37,0-5 1,6 5 13,1-4 0,7 0-38,1-4 0,6 0 12,-2 0 1,1 0-392,-1 0 0,5 0 53,-5 0 271,5 0 0,-1-5 0,6-1 0</inkml:trace>
  <inkml:trace contextRef="#ctx0" brushRef="#br0" timeOffset="97">12197 15589 7945,'6'-6'133,"1"2"0,0 3 121,0 1 0,-3 1 36,4 3 1,-1-3 242,5 3 1,0 3-51,4 0 0,-3 0-143,6 0 1,2 1-88,5 3 0,0 1-14,4-1 0,-3-1-179,3-2 0,0 2-21,0-2 0,-1-2-125,-2 1 1,-3-3 99,3 4 0,-3-4-75,-1 3 0,-4-4-77,0 1-27,-5-3 1,2 0 132,-4 3 11,-6-3 12,-1 4 0,-6-5-39,-3 0 0,-6 0-91,-6 0 1,-8 4 49,2 0 1,-5 4-171,0-5 1,-2 5 90,-5-4 1,1 3-85,2-3 1,0 1-179,4-1 1,-2-3 98,6 3 0,-1-1-94,9 1 0,-1-3-477,5 3 25,0-3 479,4-1 398,2 0 0,5 5 0,0 1 0</inkml:trace>
  <inkml:trace contextRef="#ctx0" brushRef="#br0" timeOffset="98">12769 15944 8355,'11'0'1685,"0"0"-1187,-4 0 61,-2 0-339,-15 5 1,-3-3-201,-10 6 0,-4-1 101,1 5 0,-10-1-345,2 1 0,-4-1-32,0 0 1,2 1-25,-2-1 0,3-1-15,0-2 0,5 2-201,0-2 0,8-3-12,-1-1 508,8 2 0,-2-5 0,6 4 0</inkml:trace>
  <inkml:trace contextRef="#ctx0" brushRef="#br0" timeOffset="99">13362 15258 7912,'-11'0'1208,"5"5"0,1 3-741,5 7 1,-4-1-79,0 5 0,0 3-129,4 8 1,-4 1-78,1 7 1,-1 2 33,4 2 1,0 3-247,0 0 0,0 1-48,0 0 1,0-4-117,0-1 1,1 0 91,3 1 1,-2-4-65,6-8 1,0 2 36,3-5 1,2-6 79,2-5 1,-1 0 137,5-1 0,-5-1-67,1-6 1,2 1-138,-2-5 0,1-1-77,0-3 0,-4 0-247,3 0 0,-6 0-406,-1 0 189,0 0 0,-2-1 103,-2-3 0,-3-2 552,-1-5 0,0-1 0,0 1 0</inkml:trace>
  <inkml:trace contextRef="#ctx0" brushRef="#br0" timeOffset="100">13248 15784 7873,'8'-2'138,"-1"-1"0,-3-3 266,4-1 0,3-2-196,5 5 1,-1-1-106,-4 1 1,6 2-308,2-6 1,2 4 168,2-3 0,4 0-634,-1 0 669,6-3 0,-8 3 0,4-4 0</inkml:trace>
  <inkml:trace contextRef="#ctx0" brushRef="#br0" timeOffset="101">13682 15293 7808,'0'-12'-54,"0"1"171,0-1 0,5-3 212,3 0 0,2 1-24,1 6 0,-3-2-96,0 2 0,-1 2 152,5-1 1,-5 4-108,1-1 1,0-1-259,3 1-12,0 0 1,1 8-37,-1 0 1,-1 5 124,-2-1 1,-3 2-65,-5 1 0,4 4-145,0 1 0,0 0 28,-4-1 1,0 2-171,0 2 0,-4-1 90,0-3 1,-4-2-78,4 2 1,-3 1 170,3 0 1,-4-1 46,5-4 1,-5-3 3,4-1 301,0 1 34,4 3-168,0 1 127,0-1 1,0-3-60,0-1 1,5-4-288,3 1 1,4-2-223,3 2 0,-1-3-957,5 3 1274,-5-2 0,12 3 0,-2 1 0</inkml:trace>
  <inkml:trace contextRef="#ctx0" brushRef="#br0" timeOffset="102">14425 15395 7811,'0'-6'7,"-4"0"1244,0 2-305,0 3-62,4-5 434,0 6-1046,0 6 1,4 4 57,0 5 1,3 7-9,-3 0 1,4 2-86,-4 7 0,4 1-119,0 6 0,2 1 19,2 3 0,-5 2 34,1-2 1,3-1-62,5 1 1,-1-5-198,-4 1 1,4-4 74,1-4 1,-1 1-132,-4-8 1,-1 1 190,-2-9 0,1 0-6,-5-3 0,3-5 418,-3 1-123,0-6-197,1 3 1,-4-6-192,3-3 1,-3-3-214,-1-8 1,-3 1-13,-1-5 1,-1-2-377,1-5 0,3 0 104,-3-4 1,3-1 200,1-3 1,0 0 55,0-1 1,0-4 114,0-3 1,0 2 168,0-2 1,0 0-52,0-4 1,0 4 125,0 0 0,0 11-54,0 0 0,1 3 47,3 6 1,-2-3-285,6 10 1,-4 0 93,3 4 1,0 3-407,0 0 83,-2 6 0,-4-3-851,3 5 1303,-2 0 0,3 5 0,-5 1 0</inkml:trace>
  <inkml:trace contextRef="#ctx0" brushRef="#br0" timeOffset="103">15121 15669 7773,'12'0'381,"-5"-1"-229,1-3 0,-4 3-78,3-3 0,-4 2 432,1-2-254,-3 3 1,-2-4 9,-3 5 0,-3-4-58,-4 0 0,-4 0-102,0 4 1,-6 0 92,2 0 1,2 0-94,-3 0 0,1 5 34,-3 3 1,-1 6 60,0 1 0,1 5-111,3-1 1,3 3-3,4 1 1,2 0-103,3-1 1,2-2 27,5-1 0,0-2-217,0 2 1,5 2 72,2-6 0,7 0-203,1-3 1,6-6 100,-2-2 1,2-3-93,2-1 0,-4 0 150,0 0 0,-5-5 40,1-3 0,2-2 177,-2-1 0,-3-1-67,-5 1 0,0-1 263,0 1 1,-1 0-68,-2-1 0,-2-3 46,1 0 0,-1-1-108,-2 5 1,3 0-44,1-1 1,0 1-25,-4-1-41,5 1-18,-4 5 49,4 1 0,-5 10 8,0 2 1,0 5-31,0 3 0,0 1 217,0 3 0,0 3-114,0-3 1,0-2-221,0-2 1,2 1-21,2-1 0,2 1-262,5-5 1,1-3 95,-1-1 1,1-4 68,-1 1 0,2-3 133,2-1 0,-2-1 69,2-3 0,-2 1 197,-2-4 0,0-2-56,1-6 1,-5 2 226,1-2 0,-5 1-48,0-1 0,2 2 103,-1-2 0,0 1 184,-4-2-248,0 4-262,5-5 0,-4 10-27,3-1 0,-3 7-136,-1 1 0,4 2 109,0 10 1,0-2-97,-4 9 1,0 0 108,0 4 0,0-2-8,0-2 0,1 3-29,3-3 0,-3 1 39,3-1 1,-1 2-196,0-6 0,-1 0 104,1-4 1,-1-3 48,-2 0 131,0-6 41,0 3 0,0-6-77,0-3 59,-5-2 1,-2-9-66,-4-1 1,5 0-23,2 1 0,2 1 189,2-5 1,0 0-140,0-4 1,4-1-56,0-3 0,9-1-133,-2-2 1,3 2-257,-2 5 1,3 1-113,0 3 1,0 4-355,-3 8 0,-1-2-1172,1 5 1974,-1 0 0,5 9 0,2 1 0</inkml:trace>
  <inkml:trace contextRef="#ctx0" brushRef="#br0" timeOffset="104">15841 15178 7864,'5'0'578,"-5"0"934,0-5-1228,0 4-227,1-4 1,8 6 136,-5 3 0,1 7 20,-1 8 1,1 4 88,2 4 1,3 7-123,-2 8 0,-3 2 81,-1 2 0,1 1-69,-1 3 0,-2-3-298,-5 2 0,0-3 93,-5-4 0,6 1-101,-2-5 0,3 0 36,1-4 1,-4-5-198,0-2 1,0-3 17,4-1 1,0-4 74,0 0 0,4-5 125,0 1 0,4-6 50,-5-1 0,1-4 493,-4 3-403,5-4 346,-3 2-239,3-5 58,-5 0-106,5 5-201,1-4 1,6 4 8,-1-5 1,0 0 17,1 0 0,3-1-58,0-3 1,6 2-175,-2-6 1,-2 4-429,2-3 0,-5 3 271,2-4 1,-5 4-1176,-3-3 1595,2-1 0,-9-3 0,4-1 0</inkml:trace>
  <inkml:trace contextRef="#ctx0" brushRef="#br0" timeOffset="105">15921 15133 7828,'6'-5'108,"4"3"-9,-2-2 1,2 3 96,1 1 7,1 0 1,-2-1-177,-2-3 1,2 3 53,-3-3 1,0 3-693,0 1 1,1 0 610,3 0 0,6 0 0,1 0 0</inkml:trace>
  <inkml:trace contextRef="#ctx0" brushRef="#br0" timeOffset="106">16240 15315 7845,'7'5'777,"-2"-3"217,-5 3 0,1 0-370,3 2 1,-1 4 138,4 0 0,1 2-158,3 2 1,-2 3 18,2 5 1,0 3-198,8 1 0,-2 5-133,2-2 1,-1-1-130,-3 2 1,-1-2-43,5 1 0,-5 2-106,2-5 0,0 1 24,-1-2 1,4-5-125,-3 1 1,3-3-66,-4 1 1,0-4-299,-3-5 0,-1 1-92,0-1 0,-3-3 249,0-1 0,-5-3-519,5 4-325,-5-6-351,2 4 878,-10-6 0,-2 0-116,-4 0 1,-1-2-224,1-2 0,3-1 945,1-2 0,-1-8 0,-3 2 0</inkml:trace>
  <inkml:trace contextRef="#ctx0" brushRef="#br0" timeOffset="107">16595 15384 7816,'0'-12'446,"0"-3"74,0 0 0,1-4-132,3 4-352,2 0 1,2 8 897,-1 3-613,-4 3 1,2 2 76,-5 3 1,-5 4-134,-3 7 1,-2 9-212,-1 10 0,-6 2 7,-2 6 1,-4 0-100,-4 3 0,0 1-117,-4 0 1,-1-1 178,6 1 0,-1-5-104,4-3 0,2-4-216,2-3 0,-2-4-362,6-4 1,1-5 306,7-3 0,-2-6-1225,5-1 873,0-6 0,4 2 703,0-8 0,10-2 0,3-5 0</inkml:trace>
  <inkml:trace contextRef="#ctx0" brushRef="#br0" timeOffset="108">16732 15201 7854,'0'-15'266,"0"0"0,0-1-16,0 5-212,5 5 374,-4-4 81,4 8 1,0-7 31,3 6 1,2-1-144,1 4 0,2 0-223,2 0 1,3 0 65,5 0 0,3 0-95,1 0 0,-4 0 41,-4 0 0,0 0-110,4 0 1,0 0 37,0 0 1,-4 0-155,0 0 0,-5 0-125,1 0 123,-3 0 125,-5 0-12,3 0 1,-9 5-80,3 2 1,-3 9 43,-1 3 0,-4 5-82,1 6 0,-6 1 55,1 7 0,-2 2-1,-1 2 0,3 3-8,0 0 0,2 0 26,-2-3 1,0 2-199,4-2 1,0-3 58,4-1 0,0-3-25,0-5 0,5-2 134,3-5 0,2-2 9,1-1 1,1-4 98,-1-5 0,-3 1 478,-1-1-136,-4 1 1,2-5-175,-5 1 0,-1-6 186,-3 2 0,-3-2-126,-4-2 0,-5 0-199,-3 0 1,-7 1 68,-1 3 0,-4-3-158,0 3 0,0-3-420,0-1 1,3-1-798,5-3 0,6 3 286,1-3 0,9 1 902,3-1 0,3-2 0,1-5 0</inkml:trace>
  <inkml:trace contextRef="#ctx0" brushRef="#br0" timeOffset="109">17531 14916 7260,'0'-12'724,"0"1"0,0 3-1,0 1-119,5 4 178,-4-2-460,4 5 1,-5 1-35,0 3 0,2 4 107,2 7 1,1-1-58,2 5 1,7-4-11,-2 4 1,3-4-111,0 4 1,3 0-33,5 4 0,-1 0 16,1 0 1,4 1-15,0 3 1,-1-2-10,-3 6 0,0 0-28,0 7 1,-5-1-158,-3 5 0,-3-3 55,0 7 0,-4-5-118,-1 8 1,-4-3-320,0 7 0,-1-5 18,-2 2 1,0-3 113,0-2 0,-4 0-28,0-3 0,-9-3-15,2-5 1,-3-3-117,3-1 1,-10-4 310,-1 0 0,-4-3-79,3-4 0,0-1 25,1-3 1,-1-3-3,0-1 0,5-1-616,3-6-161,2 0-145,2-4 319,4 0 239,2 0 524,5 0 0,5-5 0,2-2 0</inkml:trace>
  <inkml:trace contextRef="#ctx0" brushRef="#br0" timeOffset="110">18787 15350 10024,'7'0'852,"-2"0"1,-9 5-614,0 2 0,-5 3-26,2 2 0,-9 1 12,-3 2 1,-3 1 0,-5 3 0,-2 3 198,-6-3 0,2 3-381,3 0 1,-2 1-17,6 0 1,-2 0-322,1 0 1,8-4-135,0 0 1,5-6 202,3-2 0,4 0 10,3-3 0,3-2 116,1 2 1,7-6 25,4 2 1,5 1 30,7-1 1,1 0 129,3-4 0,2 0-103,5 0 1,-3 0 6,-1 0 1,0-1-194,0-3 0,0 3 109,-7-3 1,1 3-517,-8 1 1,-5-2-183,-3-2 105,-6 3 1,2-4 684,-8 5 0,-7 0 0,-7 0 0</inkml:trace>
  <inkml:trace contextRef="#ctx0" brushRef="#br0" timeOffset="111">18422 15795 7830,'-12'11'592,"7"1"192,5-1 1,5-3-347,7 0 1,3-6-92,0 2 1,6 1-312,-2-1-3,-3 0 1,6-1-23,-3 1 1,2 0-143,2-4 1,-1 4 236,-3 0-106,2-1 0,-3-3 0,5 0 0</inkml:trace>
  <inkml:trace contextRef="#ctx0" brushRef="#br0" timeOffset="112">19484 14859 7847,'5'-7'0,"-2"-3"249,4 2 532,1 3-425,3 0 0,-4 7 176,-4 1 1,-1 4 27,-2 4 0,0 6-177,0 2 1,0 6-223,0 2 1,-4 6-20,0 1 0,0 0-170,4 4 1,0 2 72,0-2 1,4-2-81,0-5 0,5 1-230,-2-6 0,0 1-436,0-4 0,1-2-453,3-2 0,-4-2 133,-3-6 1021,-3-4 0,4 3 0,1-4 0</inkml:trace>
  <inkml:trace contextRef="#ctx0" brushRef="#br0" timeOffset="113">19221 15498 7821,'5'6'1157,"-3"0"-691,8-6 0,1 0-323,8 0 1,2 0 18,-2 0 1,2-4-42,-2 0 1,7 0 66,0 4 1,2 0 20,-1 0 0,2-4-40,5 0 1,4 1-105,0 3 1,4-4 10,-4 0 0,0-4-302,-3 5 1,-2-5-74,-3 4 0,2-3 175,-6 3 1,0-4-727,-7 4 0,1-1 850,-5 2 0,1-4 0,-5-4 0</inkml:trace>
  <inkml:trace contextRef="#ctx0" brushRef="#br0" timeOffset="114">19381 15761 9024,'5'-7'1154,"-3"2"-381,3 5 486,-5 0-1020,0 5 0,0 2-25,0 4 0,0 4-55,0 1 1,-4 0-58,0-1 1,-1-1-92,1 5 0,3 0 63,-3 4 0,-1 0-236,1 0 0,0 0 55,4 0 0,0-1-37,0 1 0,0 0-7,0 0 1,0 0-55,0 0 0,4-6 96,0-1 1,5-1 46,-2-4 0,5 3 57,3-6 1,-2 1-47,2-2 1,-1 2-106,1-5 1,-2 1 35,2-1 1,-2-3-393,-2 3 303,6-3 0,-5-1-114,4 0 0,-7 0-625,-2 0-406,-4 0 1354,2-5 0,-5-1 0,0-6 0</inkml:trace>
  <inkml:trace contextRef="#ctx0" brushRef="#br0" timeOffset="115">19256 16046 7729,'0'-6'892,"5"-4"1,1 9-828,5-3 1,1 2 101,-1 2 0,1 0-18,-1 0 1,1 0-135,-1 0 1,0 0-244,1 0 1,-1 0-43,1 0 0,-1-1-296,0-3 0,1 2 566,-1-6 0,1 1 0,-1-5 0</inkml:trace>
  <inkml:trace contextRef="#ctx0" brushRef="#br0" timeOffset="116">19632 15738 7771,'12'-11'-522,"-1"-1"1,1 1 782,-1-1 1,2 1-52,2-1 1,-4 1 67,1 0 1,-1 3-70,-3 0 1,-2 5 156,2-5 1,-4 5 200,3 0-255,-4 1 1,3 2-123,-2 0 1,-1 0-14,4 0 1,-3 0-94,4 0 28,-6 0 1,7 2-195,-5 1 0,3 4 68,-3 4 1,0 1-23,-4-1 0,0 0-84,0 1 1,0 3-75,0 0 1,0 4 100,0-3 1,0 0-97,0-1 0,-5-2 92,-3 2 1,2-2-12,-2-2 1,5-3 144,-5 0 1,4-2-149,-3 2 554,4-3-242,-2 0 0,6-4-18,3 3 1,6-3-23,5-1 1,6 4 168,-2 0 1,2-1-155,2-3 1,0 0-162,0 0 0,-2 0-1604,-2 0 1589,-2 0 0,-6 0 0,1 0 0</inkml:trace>
  <inkml:trace contextRef="#ctx0" brushRef="#br0" timeOffset="117">6441 17086 7951,'-7'0'-54,"-1"0"0,4 0 30,-3 0 0,3 0 184,-4 0 1,4 0 266,-3 0 187,4-5-281,-2 3 169,5-3 1186,0 5-1453,5 5 1,0 5-81,3 6 1,1 5 14,-5 2 0,1 5-106,-1 6 1,-3 2 46,3 2 0,-3-1-115,-1 5 0,-4-1 19,0 5 0,-3-4 61,3 0 0,-4-5-200,4 1 1,1-3-74,3-1 0,0-1-211,0-2 0,0-3 129,0-5 1,0-2-86,0-2 1,0-1 130,0-3 0,1-6-186,3 3 250,-3-4 0,5 3 2,-2-4 0,-3 0-380,3-4 249,-2-1-391,-2 3-850,0-5 1539,-6 0 0,0 0 0,-5 0 0</inkml:trace>
  <inkml:trace contextRef="#ctx0" brushRef="#br0" timeOffset="118">6361 17280 7964,'0'-12'-42,"-1"1"202,-3 0 0,3-1-22,-3 1 0,3-1 249,1 1-156,0-1 0,1 1-22,3 0 1,-1 0-111,4 4 1,1-3 50,3 2 1,1-6-128,-1-1 0,2 0 20,2 3 0,3 1 48,5-1 0,-1 5-65,1-1 1,0 2 86,0-2 1,0 3-76,0 5 1,2 0 6,-2 0 0,2 0-107,-6 0 0,-2 5 98,-2 3 0,-2 3-138,-2 4 1,-5 3-63,-2 5 1,-2 0 44,-2 0 1,-7 3-65,-4 1 1,-6 3 139,-6-3 0,-3 0 62,-1-4 1,-5-1-36,2 1 0,-2-1 88,2-3 1,2-3-72,5-4 0,1-2 26,3-2 1,0-2-224,8-2 0,-3-3 135,6 3 1,3-4-461,2-4 0,3 1-1,3-4 1,7 1 521,6-2 0,9-7 0,-1 2 0</inkml:trace>
  <inkml:trace contextRef="#ctx0" brushRef="#br0" timeOffset="119">7287 16983 7887,'-8'0'506,"0"0"19,6 0-302,-3 0 1,3 1-52,-1 3 1,-2 2 106,-3 6 1,-2 0-57,2 4 1,-2 1-51,-1 6 1,-5 1 25,1 3 0,-1 2-129,0 5 0,4-2 94,-4 2 0,4-2 44,0 6 0,5-2-50,-1-2 1,6 0-32,-2 1 0,3 3-220,1 0 1,1-2 97,3-5 1,-1 1-392,9-6 0,-3 3 150,6-6 1,3 3 15,1-7 0,-2 1 25,3-1 1,-3 1-79,2-4 0,3-1 153,-3-4 1,-1 1 151,1-1 1,-5 0 55,1 1 0,-2-1-112,-2 1 0,-3-5 115,-1 1 1,-3-4-36,4 3 0,-5-4 48,5 1 57,-5 2 13,7-5 0,-8 8-150,6-5-14,-6 0-374,4-4 157,-6 0-1430,5 0 1637,-4 0 0,4 0 0,-5 0 0</inkml:trace>
  <inkml:trace contextRef="#ctx0" brushRef="#br0" timeOffset="120">7972 17029 7960,'0'-7'-720,"0"-3"1102,0 4 145,0-6-183,0 6 313,0-4-260,0 8 21,0-3-17,0 5 1,0 5-98,0 3 1,0 2-80,0 2 0,0 3-39,0 0 1,0 5-79,0-1 1,0 7-132,0 0 0,0 5 94,0-4 0,0 3-68,0-3 1,4 3-63,-1-3 1,1 3 15,-4-3 1,4 3-65,0-3 0,3 5 42,-3-2 1,4 1 174,-4 3 1,3-7-139,-3 3 1,5-1-69,-1-2 0,0-4 19,0-4 1,2-2-167,-2 3 0,-2-4 101,2-5 1,-6 1 87,2-1 1,1 1 112,-1-1 1,0-3-100,-4-1 205,0-4-370,0 7 47,0-9-6,0 4-777,0-5 529,5 0-124,-4 0 536,9 0 0,-3 0 0,4 0 0</inkml:trace>
  <inkml:trace contextRef="#ctx0" brushRef="#br0" timeOffset="121">8371 17166 7987,'0'-12'-992,"0"5"1855,0-1-127,-5 5 135,4-2-251,-4 5 481,5 0-847,5 0 1,1 7-73,6 4 0,-1 2-88,1 6 1,0 1 87,4 7 0,-2-2-190,5 6 0,-2-6 105,2 2 1,3-3-139,-3-1 0,3-1 32,0 1 0,1-4 94,0 0 0,-4-3 93,0 3 1,-1-5-129,1 1 1,1-1-77,-4 1 1,-1-4-102,-4 1 0,1-1-296,-1-3 1,-1-2 44,-2 2 1,-2-4-772,-2 3 134,-3-4 278,4 2-394,-5-5 473,0 0 658,-5 0 0,-1 0 0,-6 0 0</inkml:trace>
  <inkml:trace contextRef="#ctx0" brushRef="#br0" timeOffset="122">8828 17074 7867,'0'-6'-90,"0"-4"1,-1 8 1352,-3-1-523,3 1-514,-9 2 1,3 5-35,-4 3 1,3 2-16,1 2 0,-1 4-62,-3 3 1,-1 3 14,1 1 0,-4 3-157,0 1 0,-6 5 32,2-2 0,-2 2 79,-2-2 0,0 6-52,0-6 1,0 6 64,0-6 1,2 2-99,2-2 0,-2-2-3,6-5 0,0-1-69,4-3 1,0-1 78,4-3 1,-2-6-25,5 2 1,0-2-52,4 2-252,0-4 178,0 3 0,0-8-25,0 6-638,0-5-109,0 2 292,0-5 1,0 0 0</inkml:trace>
  <inkml:trace contextRef="#ctx0" brushRef="#br0" timeOffset="123">9080 17360 8844,'7'0'597,"1"0"0,-4 0-272,3 0 1,-3 0-51,4 0 1,3 0 0,4 0 0,2 0-162,-2 0 0,-1 0 111,5 0 1,0 0-89,4 0 1,0-4 110,0 0 1,-4-1-274,0 1 0,-2 3-86,2-3 0,-2 2-58,-6-2 1,-3 3-455,0-3-578,-6 2-1031,3 2 2232,-5 0 0,-10 0 0,-3 0 0</inkml:trace>
  <inkml:trace contextRef="#ctx0" brushRef="#br0" timeOffset="124">9856 17782 8421,'0'-6'1208,"0"0"-684,0 2-147,0 3-233,0-10 0,4 5 22,0-5 1,0 3-117,-4 0 0,3-1 15,1-6 0,4 1 41,-4-5 1,3 4-102,-3-4 1,4-1 55,-4-7 1,4 3 11,0-3 1,-3-1-24,-1 2 0,1-5-107,-1 5 0,0-2 54,-4 1 1,0 3-159,0-3 1,0 4-79,0 4 72,0-2 155,0 8 0,0-7-21,0 5 0,0-1 6,0 5 1,0 3 3,0 1 1,0 3 33,0-4 6,0 6-3,5-3 1,-3 5 6,6 0 0,-1 5-14,5 2 1,-5 7-6,1 2 1,0 3-91,3-4 1,-3 4 43,-1-4 0,0 4-7,0-4 1,3 1 24,-2-5 1,1 0-8,-1 1 1,6-6-54,-3-2 1,3-3-8,-3-1 0,5 0-78,-1 0 1,5-1 66,-1-3 0,-2-2 107,-2-6 0,1 1-26,0 0 0,-1-1 108,-4 1 1,1-1-39,-1 1 1,0-4 169,1-1 1,-6 1 21,-2 4 139,2-1 360,-4 1-234,3 0-21,0 4-323,-4 2 0,5 10-19,-2 3 0,-1 7 51,4 4 0,-3 4-13,4 4 0,-6-1-53,2 8 0,1-6-1,-1 7 1,5-7-203,-1 2 1,0-5 51,0 2 0,2-7-304,-2-1 1,-2-5-45,2 2 1,-4-5-778,3-3 445,-4 2 1,3-5-1425,-2 2 2129,-3-1 0,9-6 0,-3 0 0</inkml:trace>
  <inkml:trace contextRef="#ctx0" brushRef="#br0" timeOffset="125">10941 16869 7798,'0'-7'1372,"0"2"1084,0 5-2172,0 5 1,0 5 46,0 6 1,4 5-118,0 2 0,1 5 0,-1 6 0,-3 1 49,3-1 0,-3 4-28,-1 0 0,0 5-5,0-1 1,4 1 21,0-1 1,-1 1-208,-3-5 1,4 0 93,0-3 1,1-3-231,-1-1 1,-2 1-75,6-6 0,-4-3-1,4-4 1,-6-4 108,2 4 1,-2-5-85,2 2 0,-3-7 73,3-2 0,-2-3 20,-2 4-129,0-6 1,0 4-2,0-2-707,0-2-217,0 3 509,0-5 1,0-5 0,0-2 0</inkml:trace>
  <inkml:trace contextRef="#ctx0" brushRef="#br0" timeOffset="126">11729 17108 7933,'0'-6'1041,"0"1"-587,0 5-227,5 0 1,-2 0-90,4 0 0,-3 0 80,4 0 0,-1 0-162,5 0 0,-1 0 81,1 0 0,3 5-41,0 3 1,4-2 47,-4 2 0,6-5-91,-2 5 0,2-4 50,2 4 0,0-2-81,0 1 1,-2 0 48,-1-3 0,1-3 37,-2 3 1,1-3-32,-1-1 1,2 0 28,-6 0 1,0 0-137,-3 0 1,-1 0 22,0 0 55,-4 0-42,-2 0-140,-5 0 0,-1 4-9,-3 0 0,0 1 75,-7-2 0,2 0-48,-7 5 1,0-1 76,1 5 0,-2-5-60,2 1 1,-3 0 53,-5 3 0,4 0-1,0 1 0,0-5 39,-4 1 1,2-2 1,2 2 0,-1 1-60,4-5 1,-3 1 33,4-1 1,-1-3-260,0 3 0,4-3 77,-4-1 1,4 1-738,0 3-137,1-3-195,-1 4 1282,6-5 0,-4 0 0,4 0 0</inkml:trace>
  <inkml:trace contextRef="#ctx0" brushRef="#br0" timeOffset="127">12300 17383 7999,'7'0'101,"-2"-6"254,-5 5 319,0-4-365,-5 0 1,2 4-28,-5-3 0,1 3 168,-5 1-197,1 5 0,0 0 24,-1 2-54,1 4 1,-1-5-84,1 5 0,-1-3 83,1 0 0,-2-2-294,-2 2 1,1 2-20,-5-3 0,4 4-33,-4 0 1,0 0 33,-4 1 0,0-1-67,0 1 1,0-1-65,1 0 0,-1-3 145,0 0 0,1-2 5,3 2 0,3 1-17,4-6-1,1 6-55,0-8 0,4 5-210,2-6-2021,5 0 2374,5 0 0,2 0 0,4 0 0</inkml:trace>
  <inkml:trace contextRef="#ctx0" brushRef="#br0" timeOffset="128">13191 16914 7583,'0'-11'-735,"0"3"906,0 1 0,1 3 135,3-4 446,-3 6-142,5-8 160,-6 8-261,0-3-69,0 5 1,0 5-230,0 3 0,0 7-27,0 4 0,0 3 60,0 1 1,0 1-146,0 2 1,3 2 42,1 3 1,0 0-89,-4-4 0,0 4 20,0-5 0,0 5-155,0-5 0,1 1 124,3-4 0,-1 0-105,4-1 1,-3 1-94,4 0 0,-5-1 44,5-3 0,0-3-51,3-4 149,0 4 0,1-3 44,-1 2 1,1-4-10,-1-3 0,4 1 20,1-5 0,-1 0-28,-4-4 1,4 0 11,1 0 0,3 0-148,-4 0 1,4 0 95,-4 0 0,4 0-1329,-4 0 634,1 0 1,-6-2-1231,-3-1 1951,4 1 0,-5-8 0,5 4 0</inkml:trace>
  <inkml:trace contextRef="#ctx0" brushRef="#br0" timeOffset="129">13100 17314 7880,'0'-8'240,"0"1"-122,0-1 0,9 1-51,2-1 0,4 5 154,0 0 0,-2-2 283,2 1 1,3-1-154,1 1 0,3 3-13,1-3 1,3 3-132,1 1 0,0 0-110,-5 0 1,4-2-66,-3-2 0,1 3-203,-9-3 1,0 3-356,-3 1-804,-1 0-410,0 0 1740,1 0 0,-6 0 0,-1 0 0</inkml:trace>
  <inkml:trace contextRef="#ctx0" brushRef="#br0" timeOffset="130">13865 17246 7935,'6'-2'50,"-2"-2"0,-3 2 1275,-1-6-595,0 6-381,0-3-393,5 5 251,-3 0-791,3 0 0,-4 0 584,3 0 0,-3 0 0,4 0 0</inkml:trace>
  <inkml:trace contextRef="#ctx0" brushRef="#br0" timeOffset="131">14642 17143 7828,'0'-8'225,"0"0"194,0 6-299,5-8 1,-4 7 147,3-4 42,-3 4-167,-6-2 0,-1 5-126,-6 0 1,1 0 64,-1 0 0,-3 0-94,0 0 1,-4 5 15,4 3 1,-6-2 90,2 2 0,1-1 3,-1 5 1,5-1-8,-1 1 1,1-1-2,-1 0 1,6 5-38,-2-1 1,2 4-1,-3-4 0,5 5-17,-1-1 1,6 3-115,-2 1 1,3-2-38,1-2 1,3 2 90,1-6 0,5 0-79,-1-3 0,3-1 38,4 1 0,-2-5-130,2 1 1,2-6 58,-2 2 0,5-3 18,-1-1 0,3 0 23,1 0 1,3-5 16,1-2 1,0-5-67,-4-3 0,-4 1 66,0-5 1,-5 5 92,1-1 1,-6-2-49,-2 2 1,-4-4 7,1 4 1,-3-2-6,-1 2 0,-1-1 107,-3-3 0,1-2-77,-4 6 0,-1 0 6,-3 3 0,-2 1 33,-2 0 1,2 0-40,-2 4 0,-2 2 76,2 5 0,0-4-42,3 0 0,5 0 44,-1 4 65,6 0 275,-3 0-100,5 0-243,5 0 0,6 0 119,8 0 0,-1 0-100,1 0 0,0 0-20,4 0 1,0 0 54,-1 0 0,1-4 0,0 1 1,0-1-17,0 4 0,-4-1-12,0-3 1,-5 3-5,1-3-47,-2 2 0,-6 2-657,1 0 326,-5 0-398,2 0 1,-7 2-658,-1 2 1336,-4-3 0,-4 9 0,-1-4 0</inkml:trace>
  <inkml:trace contextRef="#ctx0" brushRef="#br0" timeOffset="132">15110 16652 7880,'-7'-12'0,"1"5"0,2-1 0,3 4 626,-3-3-55,3 4-223,6-2 0,-2 5 175,4 0 1,1 0-72,3 0 0,2 5-117,2 3 0,-1 3-39,5 4 0,-4 1-99,4 6 0,0 0 13,4 8 0,0 1 28,0 3 1,0 5-14,0 3 0,-1 7-360,1 0 0,-5 4 236,-3-3 0,-2 4-305,-2 0 1,0-2 137,-4 1 0,2-5-280,-5 2 1,3-3 43,-3-2 0,1-4-100,-1-3 1,-3-4 139,3-3 0,-2-1-101,-2-7 1,0 1-34,0-9 0,-2 1-286,-2-5 478,-2 0 0,-5 0-39,-1-4 1,-3 2 26,0-5 1,-4 1-164,4-1 1,-1-3-145,5 3 0,-1 1 523,1-1 0,0 0 0,-1-4 0</inkml:trace>
  <inkml:trace contextRef="#ctx0" brushRef="#br0" timeOffset="133">16286 17131 7860,'6'-11'0,"1"-1"108,-3 1 572,-3 0-255,9-1 405,-9 6-109,4-4 19,-5 8-486,0-3 0,0 7-26,0 1 1,0 4-69,0 4 1,-6 1-105,-5-1 1,-2 2-144,-6 2 1,-1 1 101,-7 3 0,2 2-269,-6-6 1,4 4 103,-3-4 0,5 4-54,-2-3 1,3 3 94,1-4 1,1 0 45,3-4 1,4-3 28,8 0 1,0-5 110,3 5 1,3-4-29,-3 4 1,8-6-50,4 2 0,6-2 24,1 2 1,9-3-75,-1 3 1,7-2-10,1-2 1,1 0 26,-2 0 0,2 0-10,-6 0 1,4 0-27,-8 0 1,3 0-237,-10 0-696,0 5 679,-4-4 1,-4 5 320,-3-2 0,-13-3 0,-4 4 0</inkml:trace>
  <inkml:trace contextRef="#ctx0" brushRef="#br0" timeOffset="134">15932 17554 8548,'13'0'647,"2"0"0,-2 4-725,2-1 1,5 1 246,-1-4 1,5 2-266,-5 1 1,7-1-287,0 1 1,1 3 381,-4-3 0,0 6 0,0-2 0</inkml:trace>
  <inkml:trace contextRef="#ctx0" brushRef="#br0" timeOffset="135">17063 16537 7849,'-12'-6'668,"1"-4"624,5 4-861,1-1 1,6 3-352,3 8 1,-2 3 15,6 4 0,-4 5 99,3 4 1,-3 1-57,4 2 0,-5 1-27,5 3 0,-5-2-36,0 6 0,2-6-121,-1 2 0,1-3-181,-1-1 1,-3-2 148,3-2 1,-3 1-591,-1-4 1,0 3-22,0-4 0,0 0 688,0-3 0,0-1 0,0 0 0</inkml:trace>
  <inkml:trace contextRef="#ctx0" brushRef="#br0" timeOffset="136">16754 17200 7410,'8'-7'480,"0"4"0,-1-2-77,5 1 1,0 0-142,4 4 0,1-4-58,6 0 1,5 1 9,3 3 0,3 0-42,4 0 1,-1 0-33,5 0 1,-1-2-111,5-2 0,0 3 71,0-3 0,-5-1-208,1 2 0,-1-5-23,1 4 0,0-4-260,-8 5 0,1-5-7,-8 4 1,-5 0 176,-7 4 0,-2-3-1057,-2-1 1277,-5 0 0,-1 9 0,-5 1 0</inkml:trace>
  <inkml:trace contextRef="#ctx0" brushRef="#br0" timeOffset="137">16971 17440 7931,'-3'-12'-6,"-1"1"935,0 4-308,4 2 1658,0 5-1764,0 11 1,0-3-121,0 11 1,-4 2-379,0 5 0,-1 4 5,1 4 1,3 0 142,-3 0 0,3 2-57,1 2 0,0-6-170,0 2 0,0-4-54,0 1 0,1 1-169,3-6 1,1 5-123,3-5 1,6-3 171,-3-4 0,5-4-13,-1 5 0,-1-10 138,5 1 1,0-3 44,4-1 0,-4 0-29,0-4 0,-2-1 16,2 2 0,-2-3-114,-6-1 1,1 0-143,-1 0 1,-4-1-1169,-4-3 1502,-1 2 0,-2-8 0,0 4 0</inkml:trace>
  <inkml:trace contextRef="#ctx0" brushRef="#br0" timeOffset="138">16812 17805 7770,'-7'-5'0,"3"0"133,8-3 1,-1 3-191,4 5 0,2 0 374,6 0 1,-1-1-83,5-3 0,0 3 68,4-3 0,4 3-407,0 1 0,-1 0-281,-3 0 1,0 0-42,0 0 0,-5 0 426,-3 0 0,3-5 0,-1-2 0</inkml:trace>
  <inkml:trace contextRef="#ctx0" brushRef="#br0" timeOffset="139">17154 17463 7879,'0'-17'0,"1"3"613,3-5-516,3 5 1,5-6 219,3 5 1,2-1-228,2 5 1,-2 3 247,-6 1 1,2-1 86,2-3 0,-2 4 140,2 3 0,-3 3-346,0 1 1,-1 1-235,1 3 1,-5 3 84,1 4 0,-4 2-92,3 2 0,-4 3-181,1 5 0,-3-4 101,-1 0 0,-5 0-393,-3 4 0,2-4 188,-2 0 0,5-4-49,-5 4 1,0-5 84,-3 1 1,5-2-201,2-2 247,-3-5 482,6 5 106,-4-10 1,6 4-207,3-5 1,2 0 82,6 0 1,3 0-110,0 0 1,2 0-37,-2 0 0,2 0-262,2 0 1,2 0-470,-2 0 1,-1 0 634,1 0 0,0 0 0,4 0 0</inkml:trace>
  <inkml:trace contextRef="#ctx0" brushRef="#br0" timeOffset="140">18034 17805 7818,'-7'-5'3687,"2"4"-2417,5-9-3149,5 8 928,-4-3 951,5 5 0,-6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9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1679 7880 7980,'-6'-5'1877,"0"4"-644,6-4-90,0 5-1226,0 5 1,0 1 54,0 6 1,0 1 47,0 2 1,0 4-63,0 7 25,0 4 0,0 0-149,0 1 172,0-1 1,4 3-73,0-3 1,0 3-94,-4-2 0,0-3 146,0-2 0,0-3-126,0-4 1,0 2 47,0-6 96,0 0-6,0-4 0,0 1 29,0-1-27,0 1-69,0-1 1,0-3-128,0-1 1,0-3 13,0 4-350,0-6 91,0 9-491,0-10-105,0 4 766,0-5 1,0 0 0</inkml:trace>
  <inkml:trace contextRef="#ctx0" brushRef="#br0" timeOffset="1">1942 7983 8085,'0'-11'370,"0"-1"-152,0 6 0,0 0 218,0 2 142,0 3-226,0-4 171,0 5-540,0 5 0,0 1 71,0 5 1,0 6-34,0 2 0,0 8 43,0 3 1,0 3-144,0 1 1,1 0-15,3 1 0,-3-2 20,3-3 1,-3 2-117,-1-5 1,1-1 67,3-3 0,-3-1 8,3-3 1,1-3 26,-1-4 0,1-1-110,-1 0 1,-2 0-35,6-4-285,-5 3-634,2-8 195,-5 3 954,0-5 0,0 0 0</inkml:trace>
  <inkml:trace contextRef="#ctx0" brushRef="#br0" timeOffset="2">1964 8075 8085,'-5'-18'-94,"3"0"-48,-6 3 0,6 2 422,-2-2 0,-1 6 453,1 1 1,0 5 81,4-5-169,0 5-700,0-2 1,3 7 140,4 1 1,2 8 91,10 4 0,0 9 33,4-1 0,1 6-257,3-2 1,1 4 38,2 0 0,3 0-547,-2 0 397,-3 2 1,3-10-331,-4 0 285,0-1 92,-5-9 0,0 4 119,-3-6 1,-2 0-3,-6 1 0,3-4 1,-3-1 0,3-3-20,-6 4 0,-3-5 71,-1 5-284,2-5-547,-5 2-617,4 0 715,-5-4 673,0 4 0,-5 0 0,-1 1 0</inkml:trace>
  <inkml:trace contextRef="#ctx0" brushRef="#br0" timeOffset="3">2433 7880 8126,'-7'-7'640,"3"-1"-204,-2 6 1,5-3-71,-4 5-168,5 0 0,0 5-189,0 2 27,0 8 0,5 7-86,2 5 1,-1 8 136,-3-1 0,2 5-269,-1-1 0,1-2-9,-1 6 48,-3-5 0,6 1-69,-3-7 0,-3 0 135,3-4 0,-3-2 29,-1-6 0,0 2 167,0-6-2,0-5-163,0 0-14,5-3-370,-4 4-390,4-5 820,-5-1 0,0 1 0,0 0 0</inkml:trace>
  <inkml:trace contextRef="#ctx0" brushRef="#br0" timeOffset="4">2730 7949 8085,'-2'-8'8,"-1"1"336,1 4-14,-3-2-327,5 5 1,0 1 223,0 3-105,0-3 1,0 13 111,0-2 1,4 8-66,0 3 0,1 1-190,-1 7 0,-2-1 135,6 4 1,-4 0-77,3 1-39,-4-6 0,6 4-125,-6-3 0,3-2 57,-3-1 0,-1-4-175,1-4 129,-1 2 1,-2-8-198,0 2 1,3-2-45,1-2 160,0 1 1,-4-5-619,0 1 463,0-5-46,0 7 83,0-9 314,0 4 0,5-5 0,2 0 0</inkml:trace>
  <inkml:trace contextRef="#ctx0" brushRef="#br0" timeOffset="5">2615 8063 8107,'0'-18'12,"0"3"0,0 2 177,0 2 0,0 0 389,0-1-326,0-4 1,5 3-84,3-2 25,7 7 1,-1-2-98,5 2 1,0 0 60,4 0 0,0-1-172,0 5 0,3-3 73,1 3 1,1 0-186,-1 4 1,-3 1-73,2 3-27,-1 2 1,-3 6 42,1-1 1,-4 2 45,0 2 1,-9-1 75,2 5 0,-4-5-37,-1 1 1,2 2 88,-5-2 0,-2 4 6,-5-4 1,-5 4 13,-7-3 0,1 3 142,-5-4 1,-2 1-39,-5 0 0,0-4-55,-4 3 0,3-2-40,-3-1 19,4-1 0,0-1-358,7-2 239,-3-3-732,10-5 313,0 0 498,7 0 0,10-10 0,1-3 0</inkml:trace>
  <inkml:trace contextRef="#ctx0" brushRef="#br0" timeOffset="6">3301 7995 7992,'0'-12'0,"-4"5"-28,0-1 736,0 5-74,-1-2-149,4 0-142,-4 4-142,5-4 0,-1 6-30,-3 3 0,2 2-127,-1 6 0,1 3 82,2 0 1,-3 6-137,-1-2 1,0 3-117,4 5 79,0-3-95,5 4 0,-2 0-79,4 2 0,0 0 44,0 0 0,2-1-148,-5 2 0,5-5 178,-2-7 0,3-2 38,2-6 0,-1 1 17,1-1 0,3-1 108,0-2 1,2 1 18,-2-5-9,-2-1 1,4-3-138,-1 0 240,-4 0-162,10 0 1,-8-1 152,5-3 1,-1-2-83,1-5 1,1-2 230,-5-2 0,4 1-91,-4-5 0,3 0 30,-6-4 1,2 0 72,-7 0 0,2 0 99,-1 0 0,-2-1-196,-2-2 1,-3 0-10,3-4 1,-3 1-347,-1-2 1,-1-1 111,-3 6 0,3-1-327,-3 4 1,-1 6 200,1 1 0,-1 4-457,1 0-334,3 6-322,-4 1 1298,5 5 0,5 0 0,1 0 0</inkml:trace>
  <inkml:trace contextRef="#ctx0" brushRef="#br0" timeOffset="7">3974 7938 8060,'2'-7'-578,"2"3"708,-3-2 483,4 5-378,-5-4 1,0 6 103,0 3 1,0 3-164,0 9 1,1 1 30,3 6 0,-3 1-224,3 3 136,-3 2 1,-1 4-72,0-2 0,4 2 72,0-3 1,1-1-225,-1 2 0,-3-6 73,3 2 0,-2-3-173,2-1 1,-3-6 78,3-1 1,1-4-41,-1 0 0,0-1-102,-4 1 92,0-6 1,1 3-147,3-5-276,-3-1-84,4-3 553,-5 0 1,-5-5 0,-1-1 0</inkml:trace>
  <inkml:trace contextRef="#ctx0" brushRef="#br0" timeOffset="8">3792 8029 7999,'-7'-12'420,"2"1"0,5 0-362,0-1 0,0 5-81,0-1 1,2 5 201,1 0 0,4-2 271,4 1 0,2-4 164,2 4-497,-2 1 0,10 3-90,-1 0 0,1-4 213,4 0-197,-3 0 0,3 4 39,-1 0 0,5-1-16,-5-3 1,5 3-197,-4-3 0,-1 3 17,-3 1 0,0-2-140,0-1 0,-4 1-294,0-1 320,-5 1 65,2 2 1,-1-4-745,1 1 569,-6-1 1,0 4 336,-2 0 0,2-5 0,1-2 0</inkml:trace>
  <inkml:trace contextRef="#ctx0" brushRef="#br0" timeOffset="9">4683 7846 7581,'-7'0'1533,"2"0"-391,5 0-926,5 0 1,-2 4-305,4 0 122,-4 5-195,2-3 0,-1 5-359,0 1 1,-1-5 277,-3 1 242,0 0 0,0 3 0,0 1 0</inkml:trace>
  <inkml:trace contextRef="#ctx0" brushRef="#br0" timeOffset="10">4763 8360 8031,'0'11'710,"0"-4"-319,0 3 0,0-7 81,0 4 49,0-4 380,0 2-1432,0-5 1,5 0 0,1 0 0</inkml:trace>
  <inkml:trace contextRef="#ctx0" brushRef="#br0" timeOffset="11">5391 8965 8064,'0'-7'78,"0"-1"272,0 6 145,0-9-160,0 10 0,0-9 184,0 2-345,0-2 1,0 3 61,0-1 1,0 0-31,0-3 1,0-4-45,0 0 1,1-6-113,3 2 0,-2-2 54,6-2 1,-1 0-186,5 0 0,-4-5-297,-1-2 270,1-3 0,2-3-32,-2-2 0,2-1 6,-3-3 98,-2-2 1,6 3-186,-4-5 1,-1 4 140,2 0 0,-5 7-131,0 1 0,-1 1 161,-2 6 1,-2 0-15,-1 5 1,0 4 286,-5 3-47,6 7 280,-8-2-298,3 3 145,1 1-170,-4 1-297,9 5 0,-4 1 94,5 3 0,3 2-29,1 6 1,5-1 81,-1 1 0,2-1-28,1 1 1,-1-1-115,-2 0 1,2 1 113,-2-1 1,2-1-87,1-2 0,-3 1 54,0-5 52,-1-1 1,5-3-17,-1 0 0,0 0 14,1 0 1,3-1 90,0-3 1,1 2 32,-5-6-38,0 1 1,1-9 132,-1 1 1,-3 0-108,0 4 0,-6-5 133,2 1 0,1-4-47,-1 4 1,0-4-19,-4 4 1,0-1-7,0 5 0,0 3 170,0 1-204,0 4-249,0-2 13,0 15 0,0 4 118,0 13 1,0 6-4,0 5 1,0 4 28,0-4 1,0 5-152,0-1 1,0-7 64,0 0 1,0-5-290,0 1 0,0-4-127,0-4-371,5-5 529,-4-1 1,8-6 322,-5 0 0,10 1 0,-2-1 0</inkml:trace>
  <inkml:trace contextRef="#ctx0" brushRef="#br0" timeOffset="12">6293 7972 8227,'-6'0'-175,"-5"0"241,10 0 599,-4 0 909,5 0-1371,5 0 0,1 4 1,6-1 0,-1 1-6,1-4 0,-1 0-39,1 0 1,0 0-25,3 0 0,-1-4-98,5 1 0,-3-3-153,3 3 87,0 1 0,2-4-398,-2 2 1,2 2 233,-6-6 0,4 6-444,-4-2 221,0 3-555,-3 1 971,-1 0 0,-4 5 0,-2 1 0</inkml:trace>
  <inkml:trace contextRef="#ctx0" brushRef="#br0" timeOffset="13">6316 8177 7645,'7'0'825,"1"0"0,-4 0-363,3 0 1,1 0-56,3 0 0,1 0-288,-1 0 57,6 0 0,-3 0-533,5 0 0,0 0 190,4 0 115,-1-5 52,6 4 0,2-9 0,4 3 0</inkml:trace>
  <inkml:trace contextRef="#ctx0" brushRef="#br0" timeOffset="14">7024 7778 8288,'0'-12'285,"0"1"501,0 4-123,0 2-447,0 5 168,-5 0-149,3 0 0,-3 7-140,5 4 1,0 6-73,0 5 150,-5 1 1,4 1-64,-3 3 1,3-2-216,1 6 0,0-1 69,0 5 0,0-1-225,0 0 1,0-1-405,0-2 466,0 2 0,0-9-29,0 2 1,0-5 135,0-2 0,1-7 112,3 0-24,-3-1 74,4-4 519,-5-1-148,0-1 2747,0-5-3437,5 0 1,2 0 89,4 0 8,1 0 0,-1 0-52,1 0 0,-1 0-156,0 0 345,6-5-46,1 4 0,1-4-163,0 5 189,0-6 0,4 5-70,-1-3 1,1-1 59,0 2 0,-4-3-111,0 3 0,-4 1 82,4-1 0,-5-3-317,2 3 182,-4-1 0,0 3-511,-1-3 316,-5 3-432,0-5-282,-6 6 1117,0 0 0,0-5 0,0-1 0</inkml:trace>
  <inkml:trace contextRef="#ctx0" brushRef="#br0" timeOffset="15">7024 8086 8197,'0'-11'1160,"0"-1"-675,0 6 62,0 1-29,0 5-244,5 0 1,1 0-91,6 0 1,3 0-21,0 0 1,5 0-250,-1 0 108,3 0 0,1-2-164,0-1 0,0 1 104,-1-1 1,1 0-253,0-1 0,-1 2 27,-3-6 15,2 6 1,-7-7-179,5 5 1,-5-4 82,1 4 1,-3-4-435,-5 0 776,4 3 0,-10-5 0,4 3 0</inkml:trace>
  <inkml:trace contextRef="#ctx0" brushRef="#br0" timeOffset="16">7058 7766 8298,'0'-11'302,"0"3"644,0 1-726,5-1 4,2-3 1,8 3 381,0 0-303,5 6 0,-2-7 32,5 5 0,0-4 0,0 5 1,3-5-192,1 4 1,0 0-153,-5 4 1,0 0-178,-3 0 1,3 0-530,-3 0 0,-2 0-1466,2 0 2180,0 0 0,-1 5 0,-1 2 0</inkml:trace>
  <inkml:trace contextRef="#ctx0" brushRef="#br0" timeOffset="17">7732 7663 8196,'-5'-11'0,"2"3"0,-4 1 0,4 3 300,-1-4 0,2 6 73,-2-2 1,3 1 589,-3 0-452,3 1-142,1-3-266,-5 5 0,3 7-139,-1 4 1,1 3 157,2 9 1,0-2 87,0 10 0,0-1-193,0 5 1,4 0-161,0 3 0,0-1-552,-4 5 471,0-5 1,1 6-281,3-5 0,-3 0 205,3-4 1,-3-1-107,-1-2 314,0-8 1,0-2 79,0-2 1,0-2 161,0-2 0,0-2 11,0-2-52,0 0-135,0 1 398,0-1-128,0 1-70,0-6 1,0 0 238,0-2-368,0-3-34,0 4 96,0 1-30,0-5 42,0 4 579,0-5-571,5 0-117,-4 0 1,10 0 61,-4 0-36,3 0 0,2 0-102,-1 0 0,4-1 44,1-3 1,-1 3-16,-4-3 0,5-1-14,-1 1 49,5 0 0,-7 3-92,2-3 1,1 3 68,0-3-81,-1-2 0,-4 4-174,1-1 0,-2 0-402,-2-1-604,2 3 1285,-9-4 0,4 0 0,-5-2 0</inkml:trace>
  <inkml:trace contextRef="#ctx0" brushRef="#br0" timeOffset="18">7789 7641 8186,'0'-18'0,"-4"5"233,0 5 299,1 6 137,3-8-348,0 9 1,-2-5 18,-1 6 1,1-1 228,-2-3-469,3 3 90,1-4 0,4 4-135,0-3 1,6 3 130,1-3 1,2-1-336,6 1 1,-4-4-24,4 5 1,0-5-128,4 4 1,4-5-70,0 2 1,0 2-227,0 1 1,-3-1 593,3 1 0,2 0 0,0 4 0</inkml:trace>
  <inkml:trace contextRef="#ctx0" brushRef="#br0" timeOffset="19">8234 7766 8122,'-5'-11'-1221,"4"-1"2600,-3 1-864,-2 5 1,5-1 565,-3 3-577,3 3-334,1-4 190,0 5-288,0 5 1,1 3 50,3 7-6,-3 3 0,9 5-58,-2-1 1,3 6 117,4 3 0,-1 2-170,5 1 1,-3 0-53,3 1 1,0-1 2,3 0 1,1-1-227,0-2 167,0-4 1,0-5-13,0-3 0,-6-2 84,-1-6 0,-4 0-234,0 1 198,-1-1-91,1 1 1,-6-5-423,-2 1-197,2-6-390,-5 9 1165,4-10 0,-10 9 0,-1-4 0</inkml:trace>
  <inkml:trace contextRef="#ctx0" brushRef="#br0" timeOffset="20">8543 7766 8325,'0'-7'104,"0"-1"1,0 4 492,0-3-293,0 4 0,0-3 368,0 2-75,0 3 1,0-4-714,-5 15 90,-2-3 78,-4 15 0,-4-3-180,0 8 124,-6 2 0,3 5-141,-4 0 0,-1 2-51,0 2 149,-5-3 0,4 1-118,-3-6 0,4-3 124,4 3 1,-1-4 9,5 0 0,0-6-2,3-5 6,1 3 1,3-6-525,1 3 259,4-2-589,-2-7-437,5 5 1318,0-5 0,0 0 0,0-1 0</inkml:trace>
  <inkml:trace contextRef="#ctx0" brushRef="#br0" timeOffset="21">8611 7663 8388,'4'-11'-37,"0"0"1,1 3-163,-1 0 450,-3 6 344,9-8-281,-3 3 1,4 0-170,0-1 0,2 6-159,2-2 1,-2 1 121,2-1 1,-1 3-148,1-3 1,-2 2 111,2-2 25,-2 3 0,-2-4 63,1 5-21,4 0-62,-3-5 1,4 3-72,-6-2 0,0-1 80,1 2 0,-2-2-150,-2 1-23,2 2 103,-4-3-32,6 0-106,-1 4 143,-5-4 15,-1 5 59,-5 0-25,5 0 1,-3 1 8,2 3 0,-3-1 18,-1 4 1,4-3-12,-1 4 0,2-1 0,-1 5 1,-1 3 159,4 0-205,-4 5 0,3-2 28,-2 5-19,-3 0 0,4 3 27,-5 1 0,0 5-8,0-2 1,4 3-66,0 2 0,0-2-119,-4-3 0,4 2 51,0-6 1,-1 5-155,-3-5 0,4 4-151,0-7 207,5 7 1,-7-12-40,6 5 1,-5-1 110,0-3 1,2 2-43,-1-2 47,5 2 0,-8-4 40,3 2 0,-3 1 22,-1-5 1,0 2-3,0-2 1,0-6 104,0 2 1,0-2 48,0 3-48,0-6 0,0 0-109,0-2 399,0-2-61,0 3 2644,0-5-2553,-5-5 1,-1 2-31,-5-5-188,-1 6 1,5-3 197,-1 5-341,-5 0 132,1 0 0,-5 0-79,6 0 0,-6 0 134,-2 0-116,3 0 1,-6 0 16,3 0 1,-1 0-142,1 0 1,-2 0-206,6 0 0,0 0-1142,3 0 931,6 0 1,0 1-1167,2 3 1594,3-3 0,-4 9 0,5-3 0</inkml:trace>
  <inkml:trace contextRef="#ctx0" brushRef="#br0" timeOffset="22">1702 14973 8000,'-5'-7'895,"3"-3"-387,-3 9-57,5-4 0,0 5-346,0 5 0,0 1-107,0 6 1,0 4 142,0 3 0,0 3-124,0 1 0,0 1 62,0 2 0,2 0-147,1 4 1,-1 1 65,1 3-88,-1 0 146,-2 1 1,4-5-425,-1 0 195,1 1 15,-4-2 0,1-1-18,3-5 1,-3 0 109,3 0 0,1-6-23,-1-1 1,4-3 39,-4 3 1,-1-7 5,-3 2 1,2-2-342,1 2 335,-1 1 1,3-1-719,-5 1 327,0-6-262,0-1-116,0 0 818,0-4 0,5 10 0,1-5 0</inkml:trace>
  <inkml:trace contextRef="#ctx0" brushRef="#br0" timeOffset="23">1964 15064 8113,'0'-11'100,"0"3"358,0 0-39,-5 6-181,4-8 249,-4 9 378,5-5-424,0 6-345,0 6 0,0 1 83,0 8 0,0 1-88,0 6 1,0 0 32,0 8 0,1 1-181,3 3 1,-3 0-416,3 1 285,2-1 110,-4 0 0,3 0-699,-5 1 541,0-1 0,4-5-259,-1-2 299,1-3 1,-4-2-16,0-3 1,1-3-121,3-5-45,-2 1 46,3-1-502,-5-4 372,0-2 459,0-5 0,0 5 0,0 1 0</inkml:trace>
  <inkml:trace contextRef="#ctx0" brushRef="#br0" timeOffset="24">1964 15315 8113,'0'-11'-318,"0"0"1,0-1 526,0 1 1,-1 3 1166,-3 0-373,3 6-504,-4-8 120,5 9-470,0-5 148,5 6-197,1 0 0,3 2-59,3 2 0,-2 2 39,9 5 1,-4 5-170,4-1 0,0 5 111,4-1 1,1 1-100,3-1 1,-3 3-825,3-3 469,-3 3 213,-2-5 1,3 4-549,1-6 411,-2 5 258,4-7 1,-9 3 27,0-4 1,-1-2 41,1-2 0,-2 0 263,-6-4 1,0 4-197,1-4 1,-4 3 76,-1-3 1,-3 0 247,4-4-127,-6 0 108,3 5-524,0-4 95,-3 4-509,3-5-519,-5 0 1,-5 0-88,-3 0 1199,3 0 0,-5 0 0,3 0 0</inkml:trace>
  <inkml:trace contextRef="#ctx0" brushRef="#br0" timeOffset="25">2433 15098 8032,'-2'-10'193,"-1"3"36,1-4 116,-3 10-326,5-9-153,0 9 641,0-4 598,0 5 0,0 6-1019,0 5 0,0 2-24,0 6 1,1 1 77,3 7 0,-2-1-54,1 4-161,-1-5 69,3 8 0,-4-7-156,3 4 1,1-3-40,-1 3 0,3-4-133,-3 0 0,4-3 94,-4-4 0,-1 3-135,-3-3 1,4-3 50,0 0 0,0-4-221,-4 0-364,0-1 418,0 0 491,0-4 0,-5 3 0,-2-4 0</inkml:trace>
  <inkml:trace contextRef="#ctx0" brushRef="#br0" timeOffset="26">2764 15018 7913,'-6'0'117,"-5"0"389,10 0 0,-4-1 226,5-3-414,0 3-246,0-4 104,0 15 1,0-1 6,0 10 1,4 0-64,0 4 1,3 5-19,-3 2 1,4 3 21,-5 2 0,5 3-116,-4 0 1,3 4-202,-3-4 1,1 0 85,-1-4 0,-3-1-20,3-3 0,1-2 8,-1-5 1,1-1 86,-1-3 1,-1-3-108,4-4 1,-3-1-189,4 1 0,-6-5 127,2 1 1,-2-6-373,2 2 67,-2-3 207,3-1-581,-5 0 879,-5-5 0,-2-1 0,-4-5 0</inkml:trace>
  <inkml:trace contextRef="#ctx0" brushRef="#br0" timeOffset="27">2638 15178 7978,'0'-17'0,"0"0"676,0 6 0,0-5-170,0 1 1,1 0-364,3 4-67,3-1-17,4 6 0,0-4 87,1 2 0,4 2 10,3-2 0,3 6 0,1-2 0,0 1-23,0-1 0,3 3-223,1-3 1,3 3-203,-3 1 0,0 1 163,-5 3 1,1 2-47,0 6 0,-4-1 50,0 1 1,-5 3-56,1 0 1,-3 2 118,-5-2 1,-2-1 20,-5 5 1,0-4-8,0 4 1,-6-4 31,-5 4 1,-7-3 111,-9 3 0,2-5-62,-6 1 1,4-1 92,-8 1 1,4-6-58,-8 2 0,5-3-39,4 0 0,-1 0-123,8-4 1,3 0-218,9-4 0,1-1-657,2-3 0,8-2 965,8-6 0,12-4 0,4-2 0</inkml:trace>
  <inkml:trace contextRef="#ctx0" brushRef="#br0" timeOffset="28">3312 15110 7914,'-11'0'288,"3"-1"595,0-3-473,6 2-304,-3-3 179,5 5-62,0 0-56,0 5 0,0 3 49,0 7 1,0-1-36,0 5 1,0 0-46,0 4 1,0 4-167,0-1 1,0 5-20,0-4 0,0 3-20,0-3 1,0-1 94,0-3 1,0 0-169,0 0 1,5-2-99,2-2 1,4 2 92,0-6 0,4 0 0,1-3 1,3-1 10,-4 0 0,5-4 50,-1-3 0,-1-3 23,1-1 0,0 0 8,4 0 0,-4-1 18,0-3 1,-1-3 3,1-4 0,2-2 141,-2-2 0,2-3-87,-2-4 1,1 2 83,-5 1 1,4-3-69,-4-5 1,1 0 104,-5 4 0,-5-3-47,-2-1 1,-3-3 150,-1 3 0,0-3-102,0 3 0,-1-1 70,-3 1 0,-2 3-288,-5-2 1,3 3 111,0 4 1,5 0-557,-5 7 248,5-2-214,-2 13 209,5-4-189,0 5 1,0 5-430,0 3 1,2 2 154,1 1 738,4 1 0,4-1 0,1 1 0</inkml:trace>
  <inkml:trace contextRef="#ctx0" brushRef="#br0" timeOffset="29">4020 15121 7928,'0'-7'-134,"0"-1"-15,0 5 552,0-2 2043,0 5-2149,0 11 0,0-3-69,0 11 1,0 0-62,0 4 1,0 1-149,0 3 0,0-2 89,0 6 1,4-4-77,0 3 1,1-5-380,-1 2 0,-2 0 190,6-4 1,-2 2-116,2-6 1,1-1-68,-6 1 28,6-5 1,-7 2-484,1-4-141,-1-6 165,-2-1 333,0-5 0,-5 0 437,-3 0 0,-2-5 0,-7-6 0,0-7 0</inkml:trace>
  <inkml:trace contextRef="#ctx0" brushRef="#br0" timeOffset="30">3837 15144 7863,'-6'-11'0,"-3"-1"371,5 1 0,2-1 556,6 1 1,6 3-587,5 1 1,2 0-246,-2 0 0,-1-2 31,5 5 1,0-4 98,4 5 0,1-5-183,2 4 0,0-3-29,4 3 1,-3-1-399,3 1 1,0 3-43,0-3 0,2 1-409,-6 0 1,1 1 262,-4-2 0,3 2-859,1-2 1431,0-2 0,-4-6 0,-1 1 0</inkml:trace>
  <inkml:trace contextRef="#ctx0" brushRef="#br0" timeOffset="31">4820 14927 7855,'-12'0'505,"1"0"156,-1 0 1,5 0-217,-1 0 0,4 0-176,-3 0 0,3-4-91,-4 0-106,6 1 114,-8 3 0,3 0-137,-4 0 0,-1 1 51,1 3 1,0-2-11,-1 6 0,1-1 27,-1 5 0,1-1-43,-1 1 1,1-1 150,0 1 0,-1-1-103,1 0 1,3 2-117,1 2 0,3-2 93,-4 2 0,6-1-172,-2 1 0,3-2 53,1 2 1,1-2-66,3-2 1,2 1 99,5-1 0,2 1-100,2-1 0,-1-1-79,5-2-24,0 2 163,4-9 0,-4 10-111,0-4 0,0-1 18,4 2 0,-4 0-38,0 3 1,-5-1 28,1-2 1,2 6-15,-2-3 0,-1 3 29,-6-2 0,1 0-6,-6 4 1,1-4 70,-4 3 1,0 2 20,0-2 1,-1 2 167,-3-2 1,-4-2-69,-7 2 0,1-2 270,-5-2 1,0 4-106,-4 0 0,-1 1 39,-2-5 1,-2-3-195,-3-1 0,-1-4-149,6 1 1,3-3-20,4-1-427,5 0-69,-2-5 0,9-2 0,3-4-1377,3 0 1957,1-6 0,5-1 0,2-4 0</inkml:trace>
  <inkml:trace contextRef="#ctx0" brushRef="#br0" timeOffset="32">5345 14996 7276,'-5'-7'1722,"4"2"-1095,-4 5-58,5 0 0,3 1-1114,1 3 374,0-2 1,-3 8-103,3-3 1,-3 0 30,3 0 242,2-4 0,1 7 0,4-4 0</inkml:trace>
  <inkml:trace contextRef="#ctx0" brushRef="#br0" timeOffset="33">5413 15589 7947,'-5'8'307,"-2"0"600,2-6-267,0 3-107,5-5-375,0 0 1,5 0-159,2 0 0,3 5 0,2 2 0</inkml:trace>
  <inkml:trace contextRef="#ctx0" brushRef="#br0" timeOffset="34">6030 16229 7897,'-5'-6'557,"4"-4"0,-4 3-433,5-4 0,0-4 29,0-1 1,0-3 125,0 4 1,0-5-109,0 1 0,4-7 24,-1 0 0,6-5-91,-1 5 0,-2-6-136,2 1 0,-4-5-12,3-2 0,-4-4 43,1 4 0,1-6-60,-1 3 1,-1-4 63,-3-1 1,2 5-53,1-1 1,-1 5 14,1-1 1,3 2 7,-3 2 0,1 4 30,-4-1 0,4 11 2,0 1 145,0 0 0,-4 6-17,0-2-130,0 7 73,0 3-578,0 5 272,5 0 0,-3 0 138,6 0 0,-4 5 32,3 3 1,-3 6-24,4 1 0,-6 2-44,2-2 0,1-3 21,-1 4 1,5 0-43,-2-1 1,0-3 69,0-5 1,1 0 29,3 0 0,1-2 47,-1-5 0,4 0-14,1 0 0,-1 0 20,-4 0 0,1-3 125,-1-1 1,-1-5 9,-2 1 0,2-2-86,-2-1 0,2-1 172,1 1 0,1-2-71,-1-2 1,-1 1 44,-2-5 1,2 5-57,-2-1 1,-3-2-18,-1 2 1,1 4 210,-2 3 6,1 6-337,-4-4 0,0 12 100,0 1 0,0 8-167,0 4 0,0 3 93,0 1 1,0 4-122,0-1 0,0 5 46,0-5 0,0 1-69,0-4 1,4 2 51,0-2 1,1 1-155,-1-9 0,-3 1 53,3-5 1,-3 0-185,-1 1 1,4-5-593,0 1 935,-1-5 0,-3 7 0,0-4 0</inkml:trace>
  <inkml:trace contextRef="#ctx0" brushRef="#br0" timeOffset="35">6875 15601 7914,'-6'0'181,"-3"-1"346,5-3-331,1 3 0,3-3-98,0 8 1,0 2 246,0 5 1,3 5-157,1-1 0,1 9-78,-1-1 1,-3 2-37,3-2 1,1 0-126,-1 0 1,0 3-214,-4 1 0,0-2-2,0-6 0,0 3-897,0-3 1162,0-3 0,-10 6 0,-3-4 0</inkml:trace>
  <inkml:trace contextRef="#ctx0" brushRef="#br0" timeOffset="36">7424 15338 7950,'-7'-7'1074,"3"-1"-722,3 0 1,-3 1 246,1-1-127,-6 6 0,4-5-190,-3 3 1,-2 3-28,2-3 1,2 4-214,-2 4 0,-3 3 105,-4 4 0,-2 2-126,2 2 0,1 1-33,-5 3 1,5 7-40,-1-3 0,2 3 78,2 1 0,0-2 10,4 6 0,2-6-155,5 2 0,0-3-66,0-1 0,5-2-290,2-2 0,5-2 201,3-6 0,3-1 48,5-2 1,-4-3 144,0-5 0,0 0 0,4 0 1,-1-6-108,1-6 1,-1 0 19,-3-7 0,1 0 18,-5-4 0,-1 0-124,-6 0 0,1 4 185,-5 0 0,0 0-51,-4-4 0,-6 4 203,-1 0 0,-3 4-12,-2-4 0,1 5 112,-1-1 1,-3-2-84,0 2 1,0 0 139,3 3 1,5 5-42,-1-1 1,4 4 346,-3-3-243,4 4-171,-2-2-45,5 5 1,1 0-47,3 0 0,2 0-19,6 0 0,3 0 74,0 0 0,4 0-19,-3 0 0,3-1 96,-4-3 1,4 3-88,-4-3 0,0-1-186,-3 1 1,-1 0 115,1 4 0,-1-4-141,0 1 1,-3-1-463,0 4-428,-6 0 508,8 0 1,-7 0 525,5 0 0,-1 0 0,5 0 0</inkml:trace>
  <inkml:trace contextRef="#ctx0" brushRef="#br0" timeOffset="37">7800 15281 8928,'7'-5'327,"3"4"0,-4-4-120,6 5 0,-5 0 87,1 0 1,0 0-236,3 0 1,0 0 114,1 0 0,-1 0-280,1 0 0,-1 0 87,1 0-205,-1 0 1,0 0-10,1 0 0,-1 0-94,1 0 1,-5 0-239,1 0-110,-1 0 675,0 0 0,3 0 0,-4 0 0</inkml:trace>
  <inkml:trace contextRef="#ctx0" brushRef="#br0" timeOffset="38">7823 15452 8704,'8'0'708,"0"0"0,-5 0-298,5 0 1,0 0-110,3 0 1,4 0-58,0 0 0,2 0-219,-2 0 1,3 0-136,5 0 0,-4 2-274,0 2 0,-1-3-83,1 3 0,-3-3 467,-4-1 0,-1 5 0,0 1 0</inkml:trace>
  <inkml:trace contextRef="#ctx0" brushRef="#br0" timeOffset="39">8326 15224 7663,'0'-11'1205,"0"-1"-34,0 1 119,0 4-491,0 2-288,0 5 0,1 7-396,3 4 1,2 2 48,6 6 1,-5 0-36,1 4 0,-1 3 44,5 1 1,3 3 11,0-3 0,2 4-164,-2-5 1,-2 6 31,2-2 0,2-2-101,-2-1 0,1 1 67,-1-1 1,-2-1-112,2-3 0,-1 0-21,2 0 0,-8-6 2,4-1 0,-3-4 140,2 0 0,-3-5-104,-1 1-106,-4-5 140,2 2 180,-5-5 0,0-2-150,0-1 0,-4-4-170,0-4 0,-4-6 118,0-2 1,-2-2-16,-2-2 1,2-5-19,3-3 0,-4-3-135,4-4 0,-3 3 18,-2-3 0,2 2 107,2 2 1,-2-1 78,3 1 1,0 1-90,0 3 0,3-6 171,-4 6 0,5-4-48,-5 7 0,4-5 67,-4 2 0,6 2-67,-2 1 1,-1 3 125,1 1 0,0 0-13,4 0 0,-3 6-108,-1 1 0,0 3 42,4-3 1,1 4-26,3-4 0,1 4-86,3 0 0,2 1 44,-2-1 0,-2 2-14,2 3 0,-5-2 38,5 5 1,-2-1-9,2 1 1,2 2-46,-2-6 20,2 5 0,1-2-19,1 5 0,-1-1 35,0-3 0,1 3-1,-1-3 0,1 3 52,-1 1 0,6 0-4,2 0 0,-2 0-29,3 0 0,-1 0 13,3 0 1,5 0-27,0 0 1,1 1 13,-2 3 1,3-1-117,6 4 0,0-3 69,3 4 0,-1-5-46,5 5 1,-1-5 51,0 0 0,4 2 3,-3-1 1,2 0 29,2-4 1,-4 0 102,0 0 1,-1 0 69,5 0 1,-4 0-101,0 0 0,-4 0 85,4 0 0,-5 0-105,1 0 0,-4 0 6,-4 0 0,2 0-21,-5 0 0,3 0-23,-3 0 0,3 0 0,-3 0 0,0 0-13,-4 0 1,-1 0 132,1 0 0,-4 0-101,0 0 0,-5 0-119,1 0 0,-2 0 70,-1 0-295,-1 5-13,0-4 117,-4 4 0,-1-1-286,-2 0-24,-3 0 1,-1-4-1734,-7 0 2244,-4 0 0,-5 5 0,-2 1 0</inkml:trace>
  <inkml:trace contextRef="#ctx0" brushRef="#br0" timeOffset="40">8691 15213 7841,'-6'-12'0,"-3"1"94,5-1 1,0 1 579,4-1-36,0 1 293,0 0-105,0 4-547,0-3 1,0 10-156,0 0 1,4 3 53,0 8 0,5 3-45,-1 9 1,2 1 4,1 3 1,-3-2-117,-1 6 0,1-1 48,3 4 0,2-3-184,2-1 0,-2 1-147,2 3 0,2-5 150,-2-2 0,4-3-26,-4-1 1,0-2 92,-3-2 1,-1-2-28,1-6 1,-2 1 90,-3-1 143,4-5-9,-10-1 128,4-5 1,-5-1 9,0-3 0,0-2-46,0-5 0,0-6-212,0-2 1,-1-3 33,-3 0 0,3-2-46,-3-3 0,3 1-10,1-4 1,0 0-176,0-5 1,0-3 18,0 0 1,0-4-160,0 4 0,0 0 8,0 4 1,1 1 147,3 2 0,1 7-143,2 5 1,0 7-381,-4 0-56,-1 6 265,3 6 0,-1 5-233,-1 3 1,2 3 0,-1 4 693,-2-2 0,8 14 0,-4-3 0</inkml:trace>
  <inkml:trace contextRef="#ctx0" brushRef="#br0" timeOffset="41">9194 15384 7859,'0'11'328,"0"-4"0,1-2 436,3-5-69,-3 0 21,4 0-335,-5-5 1,-1 3-285,-3-1 1,-2-2 128,-6 1 0,1 0-343,0 4 1,2 0 2,-3 0 1,3 1-10,-6 3 1,2 4 94,2 7 0,1-1-48,2 5 1,-1-4-46,6 4 1,-5-4-3,4 4 0,0-3 2,4 3 1,2-5 105,1 1 0,0-3-152,5 0 0,-1-6 43,5-2 1,-5 1 29,1-1 0,-1 0 91,5-4 1,-5-2-6,1-1 1,-2-4-3,2-4 1,1-1 14,-5 1 1,3 0 101,-3-1 0,4-3-63,-4 0 1,3 0 80,-3 3 1,4-1-31,-5-2 1,1 6 45,-4-2 1,1 3 14,3 1 20,-2 2-175,3 5-226,-5 0 0,0 5 70,0 2 0,0 3 34,0 2 0,3-1 42,1 1 0,1-5-111,-1 1 1,-1-2 84,4 2 1,-3 1-11,4-5 0,-1-1 71,5-3 1,-5 0 157,1 0-104,0 0 0,2-1-74,-3-3 1,0 2 322,-3-6 142,-3 1-134,4-5 1,-4 1-88,3-1 1,-3 5 244,3-1-263,-3 6 8,-1-4-224,0 6 108,5 0 1,-2 6-160,4 1 0,-3 5 57,4 3 1,-4-1-46,3 5 1,-3-5 40,4 1 1,-6 1-16,2 0 0,1-1-4,-1-4 56,0 1 0,-3-2 401,3-2-245,-3-3 354,4-5 66,-5 0-266,-5-5 1,0-2-97,-3-4 0,2-4-29,2-1 1,3 1-166,-3 4 1,3-5 99,1 1 1,4-5-550,0 1 1,1 1 205,-2-1 0,4 4-117,4-4 1,1 5-52,-1-1 1,0 6-191,1 1 0,-1 6 93,1-2 1,3 2-120,0 2 1,0 0 621,-3 0 0,-1 0 0,1 0 0</inkml:trace>
  <inkml:trace contextRef="#ctx0" brushRef="#br0" timeOffset="42">9719 15041 7788,'-5'-6'-296,"4"1"1258,-9 0-174,8 4 9,-3-5-424,5 6 1,0 2-176,0 2 1,0 3 10,0 8 0,0 3-14,0 5 1,2 5 12,1 2 0,-1 3-204,1 2 0,0 0-64,1 3 1,-3-1-95,3 5 0,-3-4-18,-1 4 0,0-5-85,0 1 1,0-7 103,0 0 1,-1-6-50,-3 2 0,3-4 58,-3-4 1,3 1 47,1-5 0,-2-3 157,-1-5-44,1 1 124,-3-2-114,5-1 178,0-5 0,5 0-191,3 0 1,2 0-35,2 0 0,-1 0-76,0 0 0,1 0-36,-1 0 0,1-1-187,-1-3 0,1 3-214,-1-3 1,-3 2 187,-1-2 1,-3 3-431,4-3 775,-6-3 0,3 6 0,-5-4 0</inkml:trace>
  <inkml:trace contextRef="#ctx0" brushRef="#br0" timeOffset="43">9696 15121 7793,'0'-18'1,"2"1"98,1 1 1,0 4 271,5-3 0,-1 3-355,5 5 28,-6-4 1,3 9 387,-5-6 22,4 6-261,-6-3-85,8 5-492,-4 0 1,2 0 247,-1 0 0,-3 0-250,4 0 0,-4 1 76,3 3 310,1-3 0,3 4 0,1-5 0</inkml:trace>
  <inkml:trace contextRef="#ctx0" brushRef="#br0" timeOffset="44">9970 15018 7829,'0'12'0,"0"-5"-14,0 1 7,5 0 0,2 3 392,4 1 1,-3 3-89,-1 0 1,1 5 67,4-1 0,-1 7-25,0 0 1,1 6-98,-1-1 0,-1 0-63,-2 0 1,2 0-93,-2-4 1,2 4-100,1-5 1,-3 1 7,0-4 1,-2 0-167,1-1 0,4-4 122,-4-3 1,0-2-447,0-2 125,1 1 166,3-1 0,-3-4-137,-1-4-123,-4-1-752,2-2 579,-5 0 635,0-5 0,-5-2 0,-1-4 0</inkml:trace>
  <inkml:trace contextRef="#ctx0" brushRef="#br0" timeOffset="45">10210 15167 7764,'0'-12'172,"0"-4"0,4 2 12,0-5 1,5 6 60,-2 2 477,-2-1-121,1 11-431,-6-4 1,0 11-46,0 6 0,-6 6-67,-1 8 0,-5 3 32,-3 6 0,2 3-153,-2 0 0,-1 4 69,1-4 1,-4 1 49,3-1 1,-3-2-391,4 2 1,0-6-31,3-2 1,1-5-177,0 2 0,0-8 172,4-4 0,0-3-669,4-5 450,1 4 587,-3-10 0,10 4 0,2-15 0,4-3 0</inkml:trace>
  <inkml:trace contextRef="#ctx0" brushRef="#br0" timeOffset="46">10256 15076 7757,'6'-12'4,"1"2"1,-4 2-31,4-2 1,4 5-11,1-2 0,-5 1 246,1 6 1,-6-1-55,2-3 0,3 3 113,0-3 0,-1 3-110,2 1 0,-2 1-43,2 3-59,7-3 1,-3 4 62,7-5-32,-3 0 1,-4 0-43,-1 0 0,1 0-66,-1 0 1,0 0 58,1 0-122,-1 0 173,1-5 55,-6 4-109,4-4-17,-9 5 0,4 1 68,-5 3 0,0-1 12,0 4 0,0 5 66,0 3 0,0 1-64,0 0 1,0 1-7,0 6 1,0 0-36,0 0 0,0 1-13,0 3 0,4-2 14,0 6 1,0-5 5,-4 5 1,4-6-45,-1 2 1,1-2-113,-4 2 1,0-3-52,0 2 1,0-5 87,0-2 0,0-1-2,0 1 0,0 1 7,0-5 0,0 0-2,0-3 0,0-1 11,0 1 0,-4-1-6,1 0 1,-1-3 43,4 0 1,0-5 13,0 5 96,0-5 0,0 3-109,0-2 236,0-3-123,0 4 587,0-5 0,-5 0-600,-3 0 1,2 0-54,-2 0 0,4 0 52,-3 0 0,3 0-55,-4 0 1,5 0-3,-5 0 0,0 0-126,-3 0 0,0 0-27,-1 0 0,-1 0-231,-2 0 1,1 0 10,-5 0 0,4-4-510,-4 0 840,0 1 0,-9 3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0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 4637 8262,'-2'-12'91,"-1"1"0,0 3 206,-4 1 0,4 3 269,-1-4-32,3 6 176,1-8-19,0 8-483,0-3-19,0 5 1,1 5-10,3 3 1,2 9 71,6 5 1,3 2-287,0 7 1,4 3 76,-4 4 0,6 5-52,-2-1 0,2-1-256,2 1 1,4-5-129,0 1 0,-1-3-242,-3-1 1,0-2 310,0-5 1,-2-1-41,-2-7 0,-1 2 55,-3-2 1,-2-1 334,2-3 0,-2-4-155,-2 1 0,-1-1 169,-2-3 0,1-2-71,-5 2 87,5-6 0,-8 5-958,3-4 326,2-1 576,-5 3 0,4-5 0</inkml:trace>
  <inkml:trace contextRef="#ctx0" brushRef="#br0" timeOffset="1">2079 4568 8006,'0'-11'-50,"0"5"1105,0-5-179,0 10-565,0-4 0,-2 5-225,-1 0 0,1 1 93,-2 3 1,-2 3-134,-2 4 1,-2 10 97,-1 6 0,-6 6-209,-2 5 0,-2 2 88,-2 1 0,0 8-450,0-4 1,-1 4 222,-2-4 1,1 0-115,-1-3 0,2-3 54,1-5 0,4-1 147,0-2 1,5-4 122,-1-4 0,2-5-71,1-3 0,2-2 35,3-2 0,-2-3-40,5 0 1,0-5-421,4 5 490,0-5 0,-5 2 0,-1-5 0</inkml:trace>
  <inkml:trace contextRef="#ctx0" brushRef="#br0" timeOffset="2">2433 4820 8041,'0'-7'1047,"1"-2"-812,3 6 1,-2-1 153,6 4 1,-1 0-173,5 0 1,1 0-24,2 0 1,-2 0-160,2 0 66,3 0 0,-5 0-193,7 0 0,-5 0 148,4 0 1,-5 0-161,1 0 1,-2 0 67,-2 0 0,0-4-1232,1 0 918,-1 0 1,-1 3 349,-2-3 0,2 3 0,-3-4 0</inkml:trace>
  <inkml:trace contextRef="#ctx0" brushRef="#br0" timeOffset="3">2444 5002 9384,'11'0'676,"5"-3"-181,-1-1 1,4 0-159,-4 4 0,6-4 142,-2 0 1,3-1-813,5 1 238,-3 3 0,8-8-423,-5 5 0,-1-3 182,-3 3 336,0 0 0,0-1 0,0-1 0</inkml:trace>
  <inkml:trace contextRef="#ctx0" brushRef="#br0" timeOffset="4">3598 4534 8202,'0'-8'444,"0"1"-197,0 4-71,0-7 0,-2 9 78,-2-3 180,3 3-33,-4 1-275,5 0 0,0 6-227,0 6 1,1 4 45,3 7 1,1 4 192,3-1 1,1 6-354,-5-2 1,3 3 75,-3 2 0,4-2-165,-5-3 0,3 3 25,-3-2 0,-1-2 21,1 1 1,0-6 198,1-1 0,-3 0 0,3-4 1,-3-2-45,-1-2 24,0-3 1,0 0-491,0-1 569,0-4 0,0 3 0,0-4 0</inkml:trace>
  <inkml:trace contextRef="#ctx0" brushRef="#br0" timeOffset="5">3461 4648 8054,'0'-11'-142,"0"-4"280,0-1 0,1 1 275,3 4 0,2-4-49,5-1 1,6-3 197,2 4 1,0-5-149,4 1-199,-3 2 1,9 1-100,-2 4 0,-3 1-207,3-1 0,-3 6-186,-1 2 1,-1 3 227,1 1 0,-1 5-249,-3 3 1,1 3 141,-5 4 0,1-1-230,-5 5 1,-3 2 79,-1 5 1,-4-2 97,1 3 0,-8-2 91,-4 2 1,-2-3 102,-1 3 0,-6-3 168,-2-1 0,1-4-67,-1 0 1,-2-5 208,-2 1 1,-1-2-121,9-2 0,-1-1 183,5-2 0,3-3 121,1-5-313,4 0-197,-2 0 159,15 0 0,-1 0-238,10 0 1,0 0 101,4 0 0,4 0-85,-1 0 0,2 0 49,-1 0 0,-3 1-67,3 3 1,-3 1-29,-1 3 1,-2 2-114,-2-2 0,-1 2 82,-3 1 0,-6 1 106,3-1 0,-5 4-167,1 0 1,-3 4 119,-5-3 1,-5 3 126,-3-4 0,-7 5-148,-4-1 0,-8-1 439,-3 1 0,-3-1-63,-1 1 1,-5 2 101,1-2 0,2-2-122,5-2 1,1-3 77,7-5 0,-1 2-366,8-5 1,5 0 109,3-4-443,6 0 0,12-5 0,9-2 1</inkml:trace>
  <inkml:trace contextRef="#ctx0" brushRef="#br0" timeOffset="6">4283 4900 8504,'-7'0'1568,"2"-6"-1035,0 5-351,4-4-93,-4 10 1,5 5 29,0 6-105,5 4 43,-4 3 1,6 1-212,-4 2 64,4 4 0,-1-6-316,-2 2 1,-1-5 189,0-2 0,-1-5-32,1 1 1,-1-6-141,-2-2-517,0-4 271,0 7 634,0-9 0,-5 4 0,-2-5 0</inkml:trace>
  <inkml:trace contextRef="#ctx0" brushRef="#br0" timeOffset="7">4226 4580 8035,'-8'-23'607,"0"0"0,2 5 122,-1 3 481,1 2-948,1 2-958,4 5-305,-4 1-726,10 20 1727,7-1 0,0 14 0,5-5 0</inkml:trace>
  <inkml:trace contextRef="#ctx0" brushRef="#br0" timeOffset="8">4317 4922 8121,'0'-6'920,"0"0"-593,0 2-154,0 3-110,0-4 295,0 5-502,5 0 0,0 1 145,3 3 1,2 2-189,-2 5 0,2 5 121,1-1 0,1 1-50,-1 0 0,0-4-49,1 3 0,-5 2-31,1-2 0,-4 0 18,4-3 0,-6-1 23,2 1 341,-3-1-186,-1 1 0,0-5 369,0 1-234,0-6 316,0 3-216,0-5-132,5 0 0,-2-5-33,4-2 1,-3-3-1,4-2 0,-1-1-15,5-2 1,-5 1 22,1-5 1,0 4-10,3-4 0,1 5-1,-1-1 0,0 2 61,1 2 1,-1 3-72,1 0 0,-5 6 77,1-2-121,-1 3 1,5 1 60,-1 0 1,-1 1-86,-2 3 0,2-2 75,-2 6 0,2 0-243,1 3 0,-3 0 62,0 1 1,-1 1-111,5 2 1,-5-2 43,1 2 1,0-3-45,3 0 1,0-5-117,1 1 211,-1 0 1,1-2-99,-1-2-33,0-3 432,1-1-196,-1 0 0,-1-5 158,-2-3 0,1 2-45,-5-2 1,0 1 96,-4-5 0,1 0 28,3-3 1,-3 6 9,3-3 1,-3 3 57,-1-2-83,0 5-216,0-5 219,0 10-467,0-4 1,0 14 148,0 2 0,0 5 7,0-1 1,0-2-49,0 2 1,5-3-17,3 0 1,2-1 68,1 1 0,2-5-38,2 1 0,-1-6 59,5 2 0,0-2 144,4-2 0,0-2-91,0-2 0,0-2 249,-1-5 1,0-1 40,-3 1 0,1-1 46,-4 1 0,3-4 87,-4 0 1,-1-2-136,-7 2 1,2 1-7,-5-5 0,0 5-15,-4-1 0,-1-2-9,-3 2 1,-8 0-28,-7 3 0,-4 2-189,-3 3 1,-3 1-458,-6 6 0,-3 7 264,0 4 1,5 2-676,7 6 0,3-4 426,4 4 1,6 4 431,5 4 0,6-1 0,-3-3 0</inkml:trace>
  <inkml:trace contextRef="#ctx0" brushRef="#br0" timeOffset="9">5425 4900 9218,'0'-7'549,"0"2"-183,0 5-214,0 5 0,4 2-25,0 4 0,1 0-114,-2 1 0,0-1 54,5 1 0,-6-1-294,2 0 222,2 1 0,-3-2-146,4-2 1,-3-2-173,4-2 320,-6-3 0,9 4 88,-4-5 1,3-1-80,2-3 1,0 2 15,4-6 0,-4 0-3,4-3 0,-4-1 154,0 1 1,-1-4-51,0 0 0,-3-1 152,0 5-301,-6 0 172,3-1-422,-5 6 200,0 1 1,0 6-226,0 3 239,0 2 0,0 6-119,0-1 1,2 2 96,1 2 0,0-5-104,5 5 1,-1-8 12,5 4 1,3-3 64,0-1 0,2-2 142,-2-5 0,-3 0-70,4 0 0,0 0 231,-1 0 0,1-5-79,-5-2 0,0 0-11,1 0 1,-1-1-24,1-3 0,-2-1 164,-2 1 1,0-1 55,-4 1 0,4 0-125,-4-1 0,3 1 70,-3-1 0,1 5-75,-1-1 0,-3 4 142,3-3-168,-3 4 0,1-2-284,1 5 0,-1 1 109,1 3 0,0-1-48,1 4 0,-3 5-435,3 3 0,1 5 270,-1-1 1,3 0-751,-3 4 0,4-3 994,-4 7 0,10 2 0,-2 0 0</inkml:trace>
  <inkml:trace contextRef="#ctx0" brushRef="#br0" timeOffset="10">6304 4842 8096,'-3'-7'696,"-1"-1"-421,-5 1 1,8-1 188,-3 0 122,2 6 294,2-3-675,-5 5 1,4 6-224,-3 6 0,4 4 140,4 7 0,-3-2-47,3-2 1,3 3-345,0-3 214,-2 3 1,4-1-110,-5-2 1,4 2-540,-5-6 75,6 0 0,-4-4-61,3 1-764,-3-6 743,0-1 710,-4-5 0,9-5 0,-3-1 0</inkml:trace>
  <inkml:trace contextRef="#ctx0" brushRef="#br0" timeOffset="11">6270 4591 8096,'0'-11'346,"-4"-1"652,0 1-1061,1 5 1,4-3-1015,3 5 1077,2 5 0,11 6 0,0 4 0</inkml:trace>
  <inkml:trace contextRef="#ctx0" brushRef="#br0" timeOffset="12">6693 4911 8104,'-7'-5'1207,"-3"-1"-830,9-6 0,-4 1-332,5-1 0,-1 1-355,-3-1 1,-3 1 323,-4 0 0,3 3 341,1 0 1,-2 6-433,-6-2-36,2 3 1,-4 2 121,6 3 0,0 2-27,-1 6 1,1 3-13,-1 0 1,1 5 21,-1-1 0,6-1-165,2 1 1,-1-4 75,1 4 0,1-5-85,3 2 1,5 0 95,2-1 1,3-1 18,2-6 0,-1 1 23,1-5 1,0-1 91,4-3 0,-4 0 100,4 0 1,-4 0-60,0 0 1,-1-1-15,1-3 0,-5 2-49,1-6 0,-4 2 14,3-2 0,-4-2-28,1 2 1,-3 2 3,-1-1 31,0-1 1,0 0-3,0 1-417,0 4 238,0-2-131,0 5 199,0 5 0,4 1 48,-1 6 0,1-1-1,-4 1 0,5-1-7,3 1 1,-2-1-31,2 0 0,-1 0 7,5-4 0,-1 2 56,1-5 0,-1 0-33,1-4 1,-4 0 207,4 0 0,-3 0-129,6 0 1,-2-5-11,-2-3 1,1-3 10,-1-5 0,0 2 120,1-5 0,-1 4 79,1-4 0,-5 0-53,1-4 0,-2-1 96,2-3 1,-2 2-51,-2-5 0,-3-1 37,3-3 1,-3 0-112,-1-1 1,0 1 50,0 0 0,-4 1-33,1 2 1,-2 5 40,1 7 1,3 2-127,-3 6 142,-3-1-389,6 6 0,-4 2 77,5 8 0,0 4-81,0 7 0,0 6 63,0 6 0,1 6 50,3 1 1,1 2-45,3 6 0,2 0-16,-2 3 0,-2 0-407,2-3 1,-5 1 196,5-5 1,-4-4-363,3-3 0,-4-6 231,1 2 1,1-3 433,-1-1 0,-1-1 0,-3 1 0</inkml:trace>
  <inkml:trace contextRef="#ctx0" brushRef="#br0" timeOffset="13">7549 4271 8258,'1'-10'-391,"3"3"525,-2-4 1,3 5 37,-5-5 466,0 4-148,0-3 0,0 8 68,0-6 17,0 6-116,0-4-262,0 6 1,-5 6-242,-3 1 1,-2 8 167,-2 4 1,0 9-118,-4 7 1,0 4 46,-3 7 1,2-1-237,6 1 1,1 1 107,2 2 1,3-2-251,5 3 0,0-1-269,0-3 359,0 2 1,5-8-235,3 1 1,2-1 171,1-6 1,1-5 117,-1-2 0,-1-3-22,-2-1 0,2-5 238,-2-3 1,1-2-99,-2-2 1,2 0 151,-5 1 0,4-1-23,-5 1 1,5-5 82,-4 1-849,5-6 279,-3 9 418,5-10 0,1 9 0,-1-4 0</inkml:trace>
  <inkml:trace contextRef="#ctx0" brushRef="#br0" timeOffset="14">8006 4477 8055,'0'-11'5,"0"-1"1,0 5-401,0-1 266,0 5 360,0-7 1,-5 9 541,-3-3-554,3 8 1,-9 2-2,3 6 0,-7 8-174,3 3 1,-4 7 56,4 1 1,-2 6-55,2 1 1,2 5-53,-2-1 1,6 2 103,1 2 0,5-1-423,-5 1 1,6-5 11,-2-3 1,4-4-126,4-3 1,2-5 140,5-7 1,1 2 88,-1-6 1,1-5 159,-1-6 0,2-3-98,2-1 0,-1 0 410,5 0 0,-4-5-124,4-3 0,-1-6 252,1-1 0,-3-4-66,-4 4 1,-2-5 87,-2 0 0,-3 3-225,-5-2 0,-2 3-23,-1-3 1,-5 5-392,-7-1 0,-8 4 112,-8 3 1,-1 4-538,-3 8 1,1 4 314,0 7 1,1 3 333,2 5 0,3 5 0,6 1 0</inkml:trace>
  <inkml:trace contextRef="#ctx0" brushRef="#br0" timeOffset="15">8337 4397 8121,'0'-11'204,"0"-1"42,0 6 5,0-4 0,-1 7 569,-3-4-174,3 4-393,-4-2 1,5 6-300,0 3 0,0 2 83,0 6 0,0 4 52,0 3 1,0-1-28,0 1 1,-1 1-230,-3 7 0,2-3-86,-1 3 1,-4-3 126,0-1 0,2 0-36,1-1 1,3 1 83,1 0 1,0-4-151,0 0 1,0-5 67,0 1 1,1-3 82,3-5 1,-2 2 124,6-5 1,-1 4-121,5-4 1,-1-1 39,1-3 1,-1 0 17,0 0 0,2 0-308,2 0 1,-2 0 94,2 0 0,-2 0-57,-2 0 0,1-3-47,-1-1 1,-3-4 330,0 4 0,-1-5 0,5 3 0</inkml:trace>
  <inkml:trace contextRef="#ctx0" brushRef="#br0" timeOffset="16">8520 4671 10732,'0'17'564,"0"-3"-704,0 5 0,0 0 151,0 4 1,0-3-574,0 3 1,0-3 308,0 7 1,0-3 252,0-1 0,5 4 0,1 3 0</inkml:trace>
  <inkml:trace contextRef="#ctx0" brushRef="#br0" timeOffset="17">8771 5037 10603,'0'12'-47,"0"4"-322,0-4 348,0 5 1,-1-2-70,-3 0 1,-1 5-189,-3-1 0,2 3-88,2 1 0,3-4-934,-3 0 1300,3 0 0,1-1 0,0-2 0</inkml:trace>
  <inkml:trace contextRef="#ctx0" brushRef="#br0" timeOffset="18">9251 4271 7935,'0'-15'835,"0"0"1,0 0-630,0 3 0,0 5-544,0-1 448,0 6 103,0-4 1,0 8-79,0 2 0,4 3-140,0 8 0,1 4-486,-2 8 374,-1-3 1,3 9-198,-5-2 1,0 0-366,0 0 0,0 1 679,0-6 0,0 6 0,0-3 0</inkml:trace>
  <inkml:trace contextRef="#ctx0" brushRef="#br0" timeOffset="19">9114 4740 9174,'11'-2'505,"1"-1"1,4 1-451,3-1 0,7-3-58,0 3 0,6-5 64,-2 4 1,2-3-518,-1 3 1,0 0 214,-4 4 0,0-1-126,-5-3 1,0 3 366,-3-3 0,3 3 0,-5 1 0</inkml:trace>
  <inkml:trace contextRef="#ctx0" brushRef="#br0" timeOffset="20">9194 4922 8739,'4'-7'1165,"-1"-1"0,6 4-978,-1-3 0,6 3 229,1-4-219,0 6 0,2-7-170,2 5 1,1-4 115,-1 5 0,3-1-209,-3 4 0,-3 0 76,0 0-474,-4 0 117,0 5 1,-6 1-228,-2 6 1,-3 0 281,-1 4 1,-5-2-110,-3 5 1,-7 0 208,-4 3 1,-2 1-19,-2 0 1,1 0 195,3 0 0,-2-2-71,1-2 0,8 2 196,0-6 0,5 0 12,-1-3 1,3-1-11,5 0 1,0-3 41,0 0 0,1-6 132,3 2 0,6-3-22,6-1 0,3 0-146,-4 0 1,5 0-101,-1 0 1,3 0 77,1 0 1,-2-3-515,-2-1 0,3-1 115,-3 1 302,-3 3 0,6-10 0,-4 5 0</inkml:trace>
  <inkml:trace contextRef="#ctx0" brushRef="#br0" timeOffset="21">9742 4146 7899,'-6'-8'969,"2"1"1397,3 4-2147,1-2 0,0 7-542,0 6 1,5 1 519,2 10 0,3 1 408,2 7 1,4 7-148,3 8 0,3 4-229,1 3 0,-4-1-320,0 6 0,-1-5 146,1 5 1,1-6-291,-5 1 1,-1-3 396,-6-4-691,2-3 439,-9-5 1,4-1 51,-5-2-474,0 2 0,0-9 207,0 3 0,-1-3-231,-3-1 1,-3-1-1353,-9 1 1888,-1 0 0,-5 4 0,-5-1 0,-4 1 0</inkml:trace>
  <inkml:trace contextRef="#ctx0" brushRef="#br0" timeOffset="22">1656 6236 8365,'0'-7'346,"0"2"-25,0 0 279,0 4 354,-5-4-736,4 5 55,-4 0 1,6 10-157,3 5 1,-3 7 117,3 5 1,1 2-188,-1 5 0,3 0-23,-3 1 1,4 4-183,-5 3 1,5-3-199,-4-1 0,4-2 212,-5-2 1,2 0-21,-1 0 1,-1-4 43,4-4 1,-3-2-34,4-1 1,-6-4 37,2 0 0,1-5 91,-1 2 0,1-4-321,-1 0 41,-3-1 1,4 0-813,-5 1 593,0-6 522,0 4 0,-5-3 0,-1 4 0</inkml:trace>
  <inkml:trace contextRef="#ctx0" brushRef="#br0" timeOffset="23">1576 6316 8532,'5'-17'-21,"-4"8"199,3-2 0,-1 2 91,1-2 0,-2 3-124,6 0 0,-1 2 49,5-2 1,-1 0 1,1 4 1,4-5-196,3 1 1,3 2 59,1-2 0,3 6-105,1-2 0,1 3 95,-2 1 0,-1 0-174,1 0 1,-2 1 26,-1 3 1,-1 2-107,-3 6 1,-3-1 4,-4 0 1,-2 1 108,-3-1 1,2 1-80,-5-1 0,0 2 106,-4 2 1,-6-1 158,-6 5 0,-1-5-105,-6 1 0,-3 2 126,-5-2 1,-4 4-78,5-4 1,-5 0-340,5-3 0,-1-1-303,4 1 600,0-6 0,1 4 0,-1-4 0</inkml:trace>
  <inkml:trace contextRef="#ctx0" brushRef="#br0" timeOffset="24">2433 6019 8103,'0'-8'0,"0"1"522,0 4-197,0-7 864,0 9-871,0-4 0,-2 5 15,-1 0-326,1 0 1,-7 1 53,6 3 0,-6 7-1,1 8 0,-1 6 67,2 2 0,-4 9-167,4-2 0,-3 8 9,-2 0 1,1 2-103,-1 2 1,5 8-216,-1 3 0,2 2 170,-2-6 1,2 2-161,2-6 0,3-1 24,-3-6 0,7 1 53,0-5 1,6 1 86,-1-5 0,2-4 82,1 1 0,1-6-75,-1 2 1,5-7 140,-1-1 0,0-5 213,-4 1 0,5-2-287,-1-2 1,0 1-67,-4-1 0,1-4 66,-1-4 0,1-1 100,-1-2 0,1 5 0,-1 1 0</inkml:trace>
  <inkml:trace contextRef="#ctx0" brushRef="#br0" timeOffset="25">2787 6236 8124,'-7'-7'927,"-3"-3"344,9 9-825,-9-4 32,9 5-416,-5 0 1,6 5 47,0 3 0,2 7-270,2 4 0,3 6 144,8 2 1,-1 5-174,5-2 1,0 3-20,4 1 1,3 1-119,-4-1 0,4-5 43,-7-2 1,-1-3 137,1-1 0,-4-4 106,4 0 1,-5-5-42,1 1 1,-2-6 139,-2-2 1,1 0-92,-1 0 1,-3 2 93,-1-5 1,-3 4-247,4-4 0,-6 1-630,2-2-99,-3-1 912,-1 3 0,0 0 0,0 1 0</inkml:trace>
  <inkml:trace contextRef="#ctx0" brushRef="#br0" timeOffset="26">3164 6270 8292,'-4'-11'1080,"0"-1"-151,0 6-494,4-4 104,0 8-9,-5-3-414,4 5 0,-9 7-230,2 4 0,-2 7-173,-2 9 1,-4 3 270,-3 8 1,-3-1-156,0 5 0,2-2 1,1 2 0,2-2 13,-2-6 1,-2-4 64,6 1 1,-1-6-209,0 2 0,2-4-20,-5-4 0,5 1-237,-1-5 557,3 5 0,0-7 0,1 4 0</inkml:trace>
  <inkml:trace contextRef="#ctx0" brushRef="#br0" timeOffset="27">3986 6202 7462,'0'-12'878,"0"1"1,-1 3-19,-3 0-579,3 6 1,-10-3 251,4 5-456,-3 0 1,-6 5 117,1 3 0,-5 2-200,1 1 1,0 2 98,-4 2 0,3-2-171,-7 2 1,3 1 27,1 0 1,0 3-151,0-4 1,1 1 76,-1 0 1,0-4-21,0 4 0,5-4 20,3 0 0,2-1 88,2 1 0,5-5 20,2 1 0,2-4-21,2 3 0,0-3 153,0 4-139,6-6 0,4 4 212,5-2 0,5-2-39,-1 1 0,3-1-51,1-2 0,1 3 17,2 1 1,-1 0-47,1-4 0,-2 0-145,-1 0 0,-1 0 126,-3 0-1088,2 0 451,-3 5-960,0-4 1544,-7 4 0,-6 1 0,-5 0 0</inkml:trace>
  <inkml:trace contextRef="#ctx0" brushRef="#br0" timeOffset="28">3518 6647 8108,'5'-6'229,"1"1"99,5 5 1,1 0 495,-1 0 0,2 1-13,2 3-510,-2-3 0,8 8-258,-1-5 1,-1 1 34,3-2 1,-5-1-268,6 2 0,-4 1 214,0-2 1,1 1-26,-5-4 0,6 5 0,-4 2 0</inkml:trace>
  <inkml:trace contextRef="#ctx0" brushRef="#br0" timeOffset="29">4249 6293 8105,'0'-12'-492,"0"1"1,1 0 1067,3-1 1,1 1-150,2-1 1,3 2 23,-2 3 0,6-6-145,1 5 0,1-4-97,-5 4 1,4 2-12,0-2 0,1 6-107,-5-2 0,2 2 81,2 2 0,-6 7-121,2 4 1,-2 2-173,3 6 0,-6 0 95,-2 4 1,-3 0-211,-1-1 1,0 5 126,0 0 0,-5 4-259,-3 0 0,-6 2 112,-1 1 1,-5-1-2,1-2 0,-3 2 225,-1-3 0,4-2-72,0-1 1,4-4 107,-4-4 1,6 1-108,2-5 1,-1 0 340,5-3-78,2-1 1,0 1 0,6-2 46,3-3 0,2-2-121,6-5 1,4 0-68,3 0 1,3 0 34,1 0 1,-1 0-30,1 0 0,4-1 21,-1-3 0,1 2-177,-4-6 1,-1 6 97,-3-2 0,-2 1-622,-1-1 1,-8 3 654,4-3 0,-3-2 0,2 0 0</inkml:trace>
  <inkml:trace contextRef="#ctx0" brushRef="#br0" timeOffset="30">4831 6122 8046,'-8'-12'0,"1"1"0,4 3 408,-1 1-250,3 4 508,1-2 1,0 18-210,0 2 1,0 9-425,0-1 0,-4 1 84,1 6 1,-3-3-191,3 3 1,1 0 75,-1 0 1,-2 2-227,1-6 0,0 2 117,4-1 1,0-7-102,0 3 0,0-8 5,0 1 0,0-4 65,0 0 59,0-1 1,5-1 0,3-2 1,-2-2-191,2-2 1,-1-3 121,5 3 0,-1-3-416,0-1 1,1 0 4,-1 0 556,1 0 0,-1-5 0,1-1 0</inkml:trace>
  <inkml:trace contextRef="#ctx0" brushRef="#br0" timeOffset="31">4957 6464 8046,'0'-7'309,"0"-1"1411,0 5-685,0-2-668,-5 5 0,3 5-226,-1 3 1,0 3 103,-1 5 1,3 0-226,-3 3 0,3 7 75,1-4 1,0 4-240,0-3 0,0 1-119,0 2 1,0-1-203,0 1 0,0-5 4,0-2 1,0-2 43,0 2 0,0-2-302,0-6-1,-5-4 720,3 3 0,-3-9 0,5 4 0</inkml:trace>
  <inkml:trace contextRef="#ctx0" brushRef="#br0" timeOffset="32">5128 5973 8222,'-1'-11'520,"-3"-1"-420,3 6-99,-4-4 1,6 9 515,3-3 0,-2 6-164,6 2 1,4 9 161,7-2 0,3 13-134,1 3 0,4 5-279,-1 2 1,5 5-7,-5 3 1,0 1-374,-7-1 0,-3 3 19,-4-4 1,-1 4 169,0 1 0,-4-5-231,-3 1 1,-3-5 139,-1 1 0,0-4-87,0-3 1,-4 2 95,0-3 1,-3-2-85,3-1 1,-5 1 55,1-2 0,-3 1-83,-4-4 1,-3 4 280,-5-1 0,0 1 0,-2-4 0,-6 0 0,-4-1 0</inkml:trace>
  <inkml:trace contextRef="#ctx0" brushRef="#br0" timeOffset="33">6247 6487 8090,'-6'0'-325,"1"0"0,5-1 880,0-3-55,-5 3-141,3-4-72,-3 5 0,7 0-108,1 0 0,0 0-194,5 0 1,-1-2 114,5-1 1,-1 1 47,0-2 1,2 3-22,2 1 1,-1 0 21,5 0 0,0 0-104,4 0 0,0 0 88,0 0 1,0 0-204,0 0 0,-1 0 101,1 0 1,0 0-112,0 0 0,0 0 13,0 0 1,-2-4-74,-2 1 1,-1-5-166,-3 4 1,-3-1-81,-1 1-113,1 3 168,-11-4-278,4 5 0,-10 0 608,-3 0 0,-7 10 0,-3 3 0</inkml:trace>
  <inkml:trace contextRef="#ctx0" brushRef="#br0" timeOffset="34">6236 6738 8075,'12'0'559,"4"0"0,-2-3 116,5-1 1,0 0-146,4 4 1,-1 0 15,1 0 0,4-4-220,0 0 0,3 0-92,-3 4 0,-1 0 0,-3 0 0,0 0 29,0 0 1,-4 0 87,0 0-351,0 6 0,4 0 0,0 5 0</inkml:trace>
  <inkml:trace contextRef="#ctx0" brushRef="#br0" timeOffset="35">8063 6213 8265,'0'-6'336,"0"1"0,-4 3 202,1-2 294,-1 3-405,4-4 63,0 5-343,0 5 0,0 2 106,0 4 0,0 4-49,0 0 1,0 7 23,0 1 0,0 1-209,0 6 0,4 1 80,-1 3 1,1 2-111,-4 2 1,0 1-67,0 3 0,4 2-175,0-2 1,0 1-278,-4-1 1,1-4 252,3-7 1,-3 0-19,3-4 0,-3-4 116,-1-4 1,4-5 192,0 1 1,3-2-227,-3-2 444,0 1-304,-4-1-37,5 1-831,-4-6 389,4-1-890,-10-5 1440,-1-5 0,-11-1 0,0-6 0</inkml:trace>
  <inkml:trace contextRef="#ctx0" brushRef="#br0" timeOffset="36">7915 6384 8137,'0'-11'0,"0"-1"169,0 1 0,0 0 101,0-1 0,1 1-96,3-1 0,-2 5 66,6-1 0,-4 0 30,3-3 1,2 3-235,6 1 1,-1-1 128,5-3 0,0 3-37,4 1 0,1-1 47,3-3 1,-2 0-253,6 4 0,-1-2 82,5 5 0,-2 0-116,-3 4 0,2 2-71,-6 1 0,0 4 0,-7 4 0,-3 1-3,-4-1 1,-2 4 160,-2 0 1,-3 4 128,-5-3 1,-7 4-95,-4-1 0,-7 3 222,-9 0 1,-2 1-101,-5 0 1,0 0-122,-1 0 0,1-2-338,0-2 0,6 2 326,5-6 0,0 0 0,6-3 0</inkml:trace>
  <inkml:trace contextRef="#ctx0" brushRef="#br0" timeOffset="37">8908 6007 8113,'7'-5'0,"-1"4"-206,-2-3 269,-3-2 0,8 3 575,-5-4-143,0 4 45,-4-7 54,0 9-118,0-4-360,0 0 235,0 3 69,0-3 4,0 5 0,-6 0-401,-1 0 1,1 5 109,-2 3 0,0 6-162,-3 1 1,-1 5 62,1-1 1,0 1-63,-1 2 1,5-1 55,-1 5 1,0 4-100,-3 0 1,1 3 15,2 1 1,-1 0-52,5 1 1,-3 0-87,3 3 0,-4-2 115,5 2 1,-5 1-50,4-1 1,0 0 74,4-3 0,0-1-63,0 0 0,0-1 71,0-2 0,2 0 96,1-4 0,5 0-16,7-4 0,2-1 174,2 1 1,2-1 87,-2-3 0,3-3-117,1-4 1,-2-1 64,-2 1 1,-2-5-20,-6 1 0,1-4 235,-1 3 0,1-3-33,-1 4 1,-3-6-183,-1 2 1,-3 1-194,4-1 1,-6 1-321,2-1-962,-3-3 1,-1 5 107,0-2-1832,0-3 2951,0 5 0,-5-1 0,-1 1 0</inkml:trace>
  <inkml:trace contextRef="#ctx0" brushRef="#br0" timeOffset="38">9365 6259 7928,'0'-8'748,"0"0"-241,0 6 0,0-4 584,0 2-297,0 2-246,0-3-364,0 5 0,5 5-83,3 3 1,2 2-80,1 2 1,2 4 63,2 3 1,-1 3-40,5 1 0,0 1-124,4 2 1,0 2 64,0 3 0,-2 2-148,-2-3 1,3-1 124,-3 2 1,-2-2-218,-2 1 0,-3-2 70,0-5 0,-1-4 63,1 0 0,-1-5 52,1 1 0,-1-2-72,0-1 1,-3-1 74,0 0 0,-5 0 13,5-4 1,-4 2-69,3-5 0,-3 3 15,4-3-608,-6 0 192,4-4 225,-6 0 0,-6 0 1,0 0-1</inkml:trace>
  <inkml:trace contextRef="#ctx0" brushRef="#br0" timeOffset="39">9753 6259 8179,'4'-12'134,"0"1"1,0 3 109,-4 1 1,0 3 150,0-4 1,0 4 124,0-3 268,0 4-268,0-7-190,0 9 37,0-4-156,0 5 0,0 5-306,0 2 0,-4 9 49,0 3 0,-8 7 120,0 5 1,-3 2-153,0 1 0,-2 4 138,-2 0 1,-2 4-195,2-4 1,-3 0 6,-1-4 1,4-1 102,0-2 0,5-3 87,-1-5 1,-2-2-55,2-2 1,0-2 107,3-6 0,2 1-84,3-1-535,-3 0 358,3 1 1,1-5-631,2 1-398,-2-5-583,4 2 1755,-3-5 0,10-5 0,2-2 0</inkml:trace>
  <inkml:trace contextRef="#ctx0" brushRef="#br0" timeOffset="40">10690 6167 5894,'-1'-6'1645,"-3"2"-600,3 3-171,-4 1-731,-1 0 1,4 0 6,-6 0 0,4 0-86,-3 0 1,-1 1-93,-3 3 1,-1 2 164,1 6 1,-6-1-57,-2 1 0,-2 0 44,-2 3 0,0 2-104,0 2 0,1 3 23,-1-3 1,0-2 28,0 2 1,1-3 23,3 3 1,-1-5 11,5 1 1,0-2-124,3-2 1,5-1 129,-1-2-142,5 2 166,-2-4-314,5 6 0,0-5 49,0 1 0,2-4-11,1 3 1,0-3 88,5 4 0,3-4 28,4 3 1,2-3 107,-2 4 1,-1-6-113,5 2 1,-1 1-74,1-1 1,-1 0 94,-3-4 1,-1 0-206,5 0 0,-5 0 57,1 0 1,-2 0-84,-2 0 1,0 0-90,1 0 0,-1 0-484,1 0-1,-1 0 1,-3 0 805,-1 0 0,-4-5 0,2 3 0,-5-3 0</inkml:trace>
  <inkml:trace contextRef="#ctx0" brushRef="#br0" timeOffset="41">10222 6704 8576,'1'8'567,"3"-1"0,1-3-319,2 4 1,5-4-1,-1 3 1,1-3-22,3 4 0,-1-5 13,1 5 1,2-6-182,2 2 1,2 1 97,-2-1 1,3 1-208,1-1 0,-4-3 65,0 3 1,-1-3-108,1-1 1,-3 0-136,-5 0 0,1 0-133,-1 0 1,-3 0-204,0 0 1,-5 0 31,5 0 531,-6 0 0,4 5 0,-6 2 0</inkml:trace>
  <inkml:trace contextRef="#ctx0" brushRef="#br0" timeOffset="42">11204 7229 6972,'0'-11'1791,"0"0"-1539,0-1 1,0 1 23,0-1 1,0 1-25,0-1 1,1-3-62,3 0 0,-3-5-25,3 1 0,1-3-94,-1-1 0,1 0 56,-1 1 0,-3-5-138,3 0 0,1-1-89,-1 2 1,1 2 67,-1-3 0,-2-1-117,6 1 1,-2-3 72,2 3 1,1 1 0,-6 3 1,5 0 52,-4 0 0,3 0-93,-3 0 0,4 4-12,-4 0 1,1 5 91,-1-1 1,-3 2 63,3 2-91,-3 0 156,-1-1-114,0 1 0,0 3 274,0 1-228,0 4 33,0-2-263,0 5 19,5 0 0,-4 5 22,3 3 1,-1 2 119,0 1 0,-1 4-127,1 1 1,3 3 87,-3-4 1,5 0 83,-4-3 0,3-1-53,-3 0 1,5 0 99,-1-4 0,-2 2-26,2-5 0,-1 0-48,5-4 0,-1 0 64,1 0 1,0 0-56,3 0 1,-2 0 86,2 0 0,-2-5-67,-2-3 0,1-2 187,-1-2 1,-1 0-50,-2-3 0,2 1 63,-2-5 1,-3 5-66,-1-2 0,1 4 33,-1 0 294,-1 1-131,-3-1-237,0 6 33,0 1 0,2 5-351,2 0 0,-3 1 53,3 3 1,-2 4 72,2 7 0,1-1-9,3 5 1,1-1 93,-6 1 0,2 2-79,-1-2 0,-3-1 34,3 1 1,-2-4-106,-2 4 1,0-5 75,0 2 0,0-4-249,0 0 0,0-1-147,0 0 0,0 1-617,0-1 1094,0 1 0,0-1 0,0 1 0</inkml:trace>
  <inkml:trace contextRef="#ctx0" brushRef="#br0" timeOffset="43">12152 6464 11424,'11'0'194,"1"0"-114,-1 0 1,2 0 79,2 0 0,-1 0-100,5 0 1,0 0 51,4 0 1,-4 0-157,0 0 0,-4-1 102,4-3 1,-5 3-53,1-3 0,-2 2 102,-2-2 1,1 2-17,-1-1 1,1 1 2,-1 2 1,-3-1-15,-1-3 1,-3 3 129,4-3-28,-6 3-799,3 1 59,-5 0 0,-5 0 1,-1 0-1</inkml:trace>
  <inkml:trace contextRef="#ctx0" brushRef="#br0" timeOffset="44">13054 5996 8172,'-6'-5'-1252,"1"2"2522,5-4-287,0 4-371,0-2 105,0 5 0,0 5-636,0 3 0,3 3 123,1 4 0,0 3-134,-4 5 0,4 1-52,0 3 1,-1 2-85,-3 5 1,0 4-34,0 0 1,0 0 119,0-3 1,4-1-318,0 0 1,0 1 143,-4-1 0,1-4-63,3 1 0,-3-6 79,3 2 0,-3-3 8,-1-1 0,0 0 82,0-1 0,0-3 25,0 0 0,4-5 14,0 2-44,0-4 0,-4 0 180,0-1 0,0-3-85,0-1 1,0-3 50,0 4 0,5-4-85,2 3 0,0-4 105,0 1 1,1 1-149,3-2 1,1 1-123,-1-4 0,4 0-127,1 0 0,-1-1 90,-4-3 1,1 2-55,-1-6 0,1 4-123,-1-3 369,-5-1 0,5-3 0,-5-1 0</inkml:trace>
  <inkml:trace contextRef="#ctx0" brushRef="#br0" timeOffset="45">13020 6567 7963,'0'-8'2173,"0"1"-2077,0 4 1,5-3 36,2 2 0,7 3 381,2-3 0,9-1-77,2 1 0,3-3-164,1 3 1,0-4-184,-4 4 1,0-3-200,-5 3 0,-3 0-1083,1 4 1,-7 0 296,3 0 895,-4 0 0,0 0 0,-1 0 0</inkml:trace>
  <inkml:trace contextRef="#ctx0" brushRef="#br0" timeOffset="46">13751 6476 8107,'0'-7'1562,"0"-3"-1174,0 9 0,-2-8 203,-1 5-339,1 0 1,-3 3 27,5-3-80,-5 3 0,3-4-95,-6 5 1,4 0 11,-3 0 0,3 0-213,-4 0 1,-1 1-184,-6 3 1,1 2 162,-5 6 0,4 4-62,-4 3 0,5 3 76,-1 1 1,2 0-117,2-1 1,4 1 45,3 0 0,3-4-79,1 0 0,0-4 114,0 4 1,5-5 47,3 2 0,2-4 27,1 0 1,5-5 83,-1 1 1,4-6 89,-4 2 1,4-2-64,-4-2 1,4 0 230,-3 0 0,0-6-85,-1-1 1,-2-3 9,2-2 0,-3 1-103,-5-1 1,2 0-90,-5-3 0,0 1 34,-4-5 0,0 0-116,0-4 1,-4 1-203,0 3 1,-5 1 114,2 3 1,-3 2-125,-2-2 0,1 4 120,-1 3 1,1-1 94,-1 5 0,5 1 34,-1 3 0,6-2 279,-2-1-187,3 1 254,1-3 283,0 5-330,5 0 1,2 0-99,9 0 1,-3-1 57,7-3 1,2 3-104,5-3 1,0-1-16,-4 1 0,-1-1 32,1 1 1,-1 2 4,-3-6 1,2 6-81,-2-2 1,-2 3 65,-2 1 0,-3-2-254,-5-2 176,3 3-868,-3-4-351,-1 5-815,-1 0-55,-5 5 2034,-5 2 0,-6 4 0,-7 0 0</inkml:trace>
  <inkml:trace contextRef="#ctx0" brushRef="#br0" timeOffset="47">14139 5768 7994,'-11'0'645,"4"0"-20,2 0 0,1-2 448,1-2-424,-1 3 184,4-4 330,0 5-1088,5 5 0,1 2 57,6 4 1,0 4 204,4 0 0,-3 6-132,7-2 1,-1 2-196,3 2 0,5 0-59,0 0 1,1 5-198,-2 2 1,2 7 233,3 1 0,0 5-285,-4-1 0,-2-1-120,-6 1 1,2-4 112,-6 4 0,-1-6-117,-6 2 1,0 2 148,-4-2 1,0-1 183,-4-7 0,0 3 27,0-2 0,-4 0 187,0 0 0,-4 0-99,0-4 0,-6 0 279,-1-4 1,-2-2 211,2-2 1,1 3-175,-5-3 0,1-3 124,-1 0 1,-2 0-132,2-1 0,2 0-254,2-3 1,2-1-132,2 1 1,-1-1-294,1 1 1,5-5-176,2 1 1,3-4-1550,1 3 168,0-4 1897,0 2 0,10-5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08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14767 5048 7721,'0'-6'281,"0"-4"0,0 7 134,0-5 1,4 5-145,0-5 1,3-3 113,-3-5 1,5 0-119,-1 1 1,2-3-154,1-5 0,1 0 65,-1 0 0,1-3-130,-1-1 0,0-3 125,1 3 0,-1-5-148,1 2 1,-1-3-153,0-2 0,-3 1 94,0 0 0,-2 3-199,2 1 153,2 5 1,-8-7 64,6 5-143,-5 1 74,2 3 1,-2 1 7,1 3 66,0 3-18,-4-1 31,0 4 0,0 1 115,0 4-118,0 6 196,0-3-164,0 5-190,5 0 153,-4 0 0,6 5-7,-3 2 0,-3 5-34,3 3 1,1 1 40,-2 3 0,5 2-95,-4-6 1,1 4 69,-1-4 0,-2 4-185,6-4 1,-4 1 107,3-5 0,-3-1-291,4-2 310,-1 2 0,5-5 33,-1 3 0,1-3 28,-1-5 1,0 0 153,1 0 0,-1-5-57,1-3 0,3 2-54,0-2 1,0 1 136,-3-5 1,-1 1-16,1-1 1,-1 0-56,1-4 1,-5 4-59,1-4 0,-2 4-3,2 0 0,1 5 165,-6-1-8,1 6 131,-4-9-256,0 10 1,0-3-3,0 8 1,0 3 16,0 4 0,-1 2-27,-3 2 1,3 3-7,-3 4 1,3 3-12,1 1 0,0 3-122,0 6 0,0-4 78,0 4 1,0-7-221,0 6 0,0-9 74,0-2 1,0-1 80,0-7 1,0 0-15,0-3-253,0-1-275,5 0-18,1-4 1,6-2 641,-1-5 0,6-5 0,0-2 0</inkml:trace>
  <inkml:trace contextRef="#ctx0" brushRef="#br0" timeOffset="1">15692 4420 9429,'0'-6'1281,"0"0"-722,0 6-329,5 0 1,2 0-110,4 0 0,-3 0-27,-1 0 1,1 0 127,3 0 0,2 0-114,2 0 0,-1 0-36,5 0 0,-3 0-85,3 0 1,-4 0-69,4 0 0,-4-1-16,4-3 1,-5 3-42,1-3 1,2-1 79,-2 1 0,0-1-400,-3 2 0,-1 1 171,0-2 0,-3 3-1414,0 1 1185,-6 0 1,3 1 515,-5 3 0,-5 3 0,-1 4 0</inkml:trace>
  <inkml:trace contextRef="#ctx0" brushRef="#br0" timeOffset="2">15749 4603 8080,'12'0'272,"-1"0"1,1 0 509,-1 0 0,0 0-176,1 0 0,1 0-17,2 0 1,3-2 120,4-1-379,1 1 1,-4-4-470,0 2 0,-3 3 181,3-3 1,-4-1-225,4 1 0,-5 0 237,1 4 1,2 0-2281,-2 0 2224,0 0 0,-4-5 0,1-1 0</inkml:trace>
  <inkml:trace contextRef="#ctx0" brushRef="#br0" timeOffset="3">16469 4329 7844,'-8'-8'-509,"1"0"872,4 1 301,-2-5-27,5 1-273,0-1 0,1 1-132,3 0 0,-1 0-32,4 4 0,0-3 3,0 2 1,3-1-146,-2 2 1,2-4 112,2 4 0,3-2-185,0 1 0,4 2 19,-4 2 0,6 3-119,-2-3 1,-3 3-52,-1 1 1,2 0 145,-2 0 0,0 0-84,-3 0 0,-1 4 125,1-1 1,-1 6-194,0-1 0,-3 3 25,0 5 1,-6-4-18,2 3 0,-3-1 149,-1 2 0,-1-4 0,-3 4 0,2-4 79,-6 0 1,0-1-110,-3 1 1,0-5 200,-1 1-176,1-1 209,-1 5 0,2-5-98,3 1 0,0-5 245,3 0-218,3-1-68,-4-2 26,5 5 1,1-4-16,3 3 0,2 1-80,6-1 1,-1 3 62,1-3 0,-1 4-60,1-5 0,3 6 45,0-1 0,4-2-91,-4 2 0,4 0 33,-3 3 1,-1 0-110,-4 1 1,1-1-33,-1 1 1,-1 3 81,-2 0 1,1 0 106,-6-3 1,1 0-68,-4 4 0,-1-4 177,-3 4 0,-6 0-112,-5-1 0,-5 2 246,1-2 0,-3-2 37,-1 2 1,-2-4 8,2-3 1,-6 1-171,6-5 1,3 1 148,4-1-631,-1-3 1,4 4 39,-2-5-1731,7 0 1506,3-5 1,6 2 526,3-4 0,2-1 0,6-3 0</inkml:trace>
  <inkml:trace contextRef="#ctx0" brushRef="#br0" timeOffset="4">17006 4420 8052,'0'-12'0,"0"1"174,0 0 1,0-1 362,0 1 0,3-1-319,1 1-44,5-6 0,-6 5 240,4-3 0,1 1-93,3-2 1,1 4-259,-1-4 1,2 4 112,2 0 0,-2 1-95,2-1 1,-2 5 41,-2-1 0,4 6-155,1-2 1,-1 3-81,-4 1 0,1 0 102,-1 0 0,1 1-93,-1 3 1,0 2 81,1 5 0,-5 2-168,1 2 1,-4 3 49,3 5 0,-4 0-43,1 0 1,-3 5 59,-1 2 1,-9 2-25,-2-2 1,-3 3 56,2-2 0,-3-3 18,0-2 1,-2 2 57,2-1 0,2-2-62,-2-6 0,4 2 333,3-6-185,-2 0 1,5-4 461,-3 1 16,3-6-301,5 4 76,0-8-62,5 8 0,2-9 96,4 3 1,4 1-74,1-1 1,5 0-11,2-4 1,1 0-103,7 0 0,-5-4-54,5 0-70,-6 0 1,3 0-3,-5 0 1,-2-1-469,-2 2 1,2 1-683,-6-1 936,0 1 1,-7 2-1374,-1 0 1,-3 0 1537,4 0 0,-6 0 0,3 0 0</inkml:trace>
  <inkml:trace contextRef="#ctx0" brushRef="#br0" timeOffset="5">19507 4408 8038,'-5'-11'390,"3"0"1,-3 3 412,5 0-134,-5 6-317,4-3 0,-8 4-120,5-3 0,-5 2-136,2-1 0,-3 1 77,-2 2 0,-3 2-147,0 1 0,-4 4 130,4 4 0,-6 2-174,2 2 1,-2-1 20,-2 5 1,1 4-43,3 4 0,-1 3 35,5-3 0,-1 3-79,5-3 1,1 5-106,2-2 1,3-2 66,5-1 1,0-5-28,0-3 1,5-2 60,3-6 1,3-1 0,5-2 1,1-3 13,6-5 1,1-1 4,3-3 0,-2-2-17,6-6 0,-6-3-2,2 0 1,-3-2 77,-1 2 1,-2 1-42,-2-5 1,-3 4 67,-9-4 0,2 4-68,-5-4 1,0 3-7,-4-3 0,-2 2-8,-1-2 0,0-3 5,-5 3 0,1 2 66,-5 2 1,5 3-50,-1 0 0,4 1 181,-3-1 0,3 2-71,-4 3-8,6-4 0,-7 9-38,5-6 31,0 6-28,4-8 1,2 8-8,1-2 1,4-1 56,4 2 1,1-2 1,-1 1 1,5 2-4,4-1 1,-3-2-50,2 1 1,0-4 138,4 4 1,-4-1-110,0 1 0,-3 3 49,3-3 1,-6-1-56,3 1 1,0 1-14,-1 3 0,1 0-89,-5 0 114,1-5 0,-1 3-141,0-1 0,-3 1 68,0 2 0,-5 0-1116,5 0 802,-5 0 0,2 2 325,-5 1 0,5-1 0,1 3 0</inkml:trace>
  <inkml:trace contextRef="#ctx0" brushRef="#br0" timeOffset="6">20101 4443 7996,'-7'0'50,"2"0"0,5-2 241,0-1 248,0 1 474,0-3-560,0 5-114,5 0-89,2 0 1,8-1-1,0-3 1,5 3-89,0-3 0,-3 3 78,2 1 0,0-4-216,4 0 0,0-3 43,0 3 1,-2-1-246,-2 1 0,2 1-374,-6-4 32,5 4 0,-7-2-377,2 5 323,-7 0 98,-3 0 476,-5 0 0,-5 5 0,-1 2 0</inkml:trace>
  <inkml:trace contextRef="#ctx0" brushRef="#br0" timeOffset="7">20146 4580 7996,'7'0'1316,"3"0"-1106,-9 0 1,9 0 512,-2 0-400,2 0 1,3 0 110,2 0 0,2-2-146,2-1 1,2 0-42,-2-4 0,3 3-496,1-4 234,-1 6 1,1-7-243,0 5 1,-1-4-483,-3 4 0,0-1 739,-8 2 0,3 1 0,-8-3 0</inkml:trace>
  <inkml:trace contextRef="#ctx0" brushRef="#br0" timeOffset="8">20717 4329 7996,'0'-12'211,"0"1"0,0 3 302,0 0-259,0 6 1,0-4 381,0 2-184,0 2-365,0-3 0,0 14 138,0 3-52,6 7 1,-4 0 65,6 7 1,-1 5-43,5 7-127,-6-3 0,4 10-55,-2-3 0,2-2 85,1 2 0,1-5-190,-1 1 0,1-6-15,-1-2 148,0-4 1,1 2-145,-1-6 1,1-4 169,-1-3 0,1-2-4,-1-1 214,0-1-11,1 0-95,-1-4 85,-4 3-154,-2-9 14,0 4 10,-4-5 0,3 0-15,-8 0 1,-1-5-165,-3-2-61,-2-4 173,4 0 1,-6-2-179,1-2 150,0-3 1,-1-5-204,1 1 0,-1-5 56,1 0 0,3-8-135,1 1 0,4-5-146,-1 1 263,3 3 1,1-10-191,0 4 1,0-4 148,0-1 0,0 1 9,0-1 1,0 2 63,0 2-821,0-3 886,0 10 1,0-4 93,0 4 0,0 2-92,0 3 0,0 2 146,0 5 1,-4 0-77,0 0 1,1 4 128,3 0 0,0 5-46,0-1 0,0 6-65,0 2 0,0 3 1000,0-4-999,5 6 121,-4-9-125,4 10 0,-4-8-54,3 6 0,-3-3 82,3 3-69,-3 1 1,3-4-3,0 2 1,1 3-146,-1-3 157,-3-2 0,9 3-38,-2-4 1,3 3-10,5-4 1,-4 4-68,4-3 1,0 4 89,-1-1 0,1 3-26,-5 1 1,2 0 11,2 0 0,-1 0 21,5 0 0,1 0-21,7 0 1,3 4 68,8 0 0,0 3-39,8-3 0,-1 0 6,8-4 0,0 0-214,4 0 1,5 0 201,3 0 1,-31 0-1,-1 0-78,2 0 0,-1 0 0,29-1 78,-2-3 0,-4 3-192,-3-3 1,-4 3-66,-4 1 396,5-5 0,-8 3-128,3-2 1,-4 2 103,-1-2-137,-6 3 0,-6-5 107,-2 2 1,-3 2-100,2-1 79,-2 1 1,-5 2 24,0 0 0,-5 0-48,2 0 1,0 0-30,-1 0 0,-3 0-21,-5 0 527,-4 0-507,7 0 1,-7 0-126,4 0 134,-4 0-293,2 0-1441,-5 0 148,-5 5 1558,-2 2 0,-14 4 0,-3 1 0</inkml:trace>
  <inkml:trace contextRef="#ctx0" brushRef="#br0" timeOffset="9">21243 4146 7996,'0'-8'80,"0"1"396,0 4-126,0-7 0,0 9-184,-5-4 1,-2 6-170,-4 3 0,0 2-18,-1 5 53,1 1 1,-5 3 64,1 0 20,-5 6 0,7-2-59,-2 7 0,1-2-170,-1 3 1,2-2 96,-2 2 0,4-3-59,3 3 1,2 1 57,2-2 0,2-3-120,-1-4 0,1-1-192,2 1 175,5 3 1,1-10 102,1 3 1,3-2 7,-2-1 1,2-2 29,1-3 1,1 2-51,-1-5 1,5 0 204,-1-4 1,0 0 33,-4 0 236,-4 0-197,3 0 61,-9 0-109,9-5 0,-8-2-125,1-4 0,-5 0 78,-2-1-89,-5 1 1,3-1 12,-6 1 0,-3-4-131,0-1 0,-2 5-233,2 3 1,-1 6-80,-3-2 0,1 3-260,3 1 1,6 0 657,-3 0 0,4 5 0,-4 1 0</inkml:trace>
  <inkml:trace contextRef="#ctx0" brushRef="#br0" timeOffset="10">21414 4134 7996,'-6'-7'-130,"2"-1"1,1 6 227,0-2 222,1 3 83,-3 1-173,5 0 0,-1 8-195,-3 4 0,3 6 77,-3-3 0,3 6-222,1 2 36,-5 0 1,2 6 51,-4-2 1,4-3-164,-1 3 0,2-4-34,-2-4 216,3 2 1,-6-8 16,4 2 0,1-2-4,-2-2 0,3 1 183,1-1 1,-4-3-48,1-1-74,-1-4 21,4 7-164,0-9 84,0 9 1,1-8-218,3 1 200,-3-1 0,9-2-23,-2 0 0,-2 0-97,2 0 99,-1 0 0,5 0-36,-1 0 0,-3-4 16,0 0-73,-6-5 1,3 7 86,-5-6 1,4 4-208,0-3 182,0 4-11,-4-7 231,0 9 0,0-6 23,0 3 276,0 3-109,0-4 223,0 5-365,-6 0 1,5 1-374,-3 3 359,3 3-359,1 9 91,0-3 0,0 3 7,0-4 1,0 3 27,0 0 0,0 0-162,0-3 1,0-1 50,0 1 1,0-1 3,0 0 83,0 1 0,0-5-224,0 1-240,0-5-397,0 7 920,0-9 0,0 9 0,0-3 0</inkml:trace>
  <inkml:trace contextRef="#ctx0" brushRef="#br0" timeOffset="11">21563 4443 8072,'0'-7'-317,"0"2"110,0 5 1,0 5 0,0 2 0</inkml:trace>
  <inkml:trace contextRef="#ctx0" brushRef="#br0" timeOffset="12">21780 4100 7996,'-7'-11'83,"2"4"-35,5 2 572,0 5-591,5 5 1,-2 2-104,4 4 1,-3 6 13,4 2 92,-6 2 1,5-2-89,-3 0 0,-3 0-173,3 4 1,1-5-304,-2-3 335,1-2 0,-4-2-74,0 1 1,4-1 270,0 1 0,0-1 0,-4 0 0</inkml:trace>
  <inkml:trace contextRef="#ctx0" brushRef="#br0" timeOffset="13">21711 4466 9715,'5'-7'-56,"1"2"0,7 5-200,2 0 235,-2-5 0,5 4-151,-3-3 0,2-1-15,2 1-53,2 0 1,-7 0-891,5 1 1130,-5-1 0,3-1 0,-6-2 0</inkml:trace>
  <inkml:trace contextRef="#ctx0" brushRef="#br0" timeOffset="14">21688 4625 9544,'5'-11'1112,"2"5"-1126,4-4 1,-3 7-32,-1-5 1,1 6 101,3-2 1,-3 3-60,0 1 0,-5 0 79,5 0 0,-4 0 42,3 0-195,-4 0 0,6 1 43,-5 3 0,-1-2-145,-3 6-17,6-5 25,-5 7-88,4-4 0,-5 5 89,0 1 0,0-1-92,0 1 1,-5-1 148,-3 1 0,-1-1 127,2 0 0,-3 1-71,2-1 1,2-3 156,-2-1 1,5-3 237,0 4-191,-4-6 0,6 5 136,-3-3-39,3-3-119,1 4 1,0-4 109,0 3-196,5-3 1,1 4-87,6-5 0,-5 0 26,1 0 0,0 0 61,3 0 1,0 0-461,1 0 185,-1 0-545,1 0-542,-1 0 1321,1 0 0,4-5 0,2-1 0</inkml:trace>
  <inkml:trace contextRef="#ctx0" brushRef="#br0" timeOffset="15">22031 4431 7996,'0'-11'249,"0"5"0,1 0 91,3 6-629,-3-5 271,4 4 257,-5-4-762,0 5 407,5 0 0,-3 1-1048,1 3 1164,-1 2 0,-7 1 0,-2-2 0</inkml:trace>
  <inkml:trace contextRef="#ctx0" brushRef="#br0" timeOffset="16">22328 4054 7996,'0'-11'-275,"0"5"155,0-5 21,0 10 0,0-3 252,0 8 0,0 3 292,0 4 0,1 5-261,3 4 1,-3 1-105,3 2 0,-3 0-27,-1 0 0,4-1 82,0 1-130,0-5 0,-4-1-73,0-6 1,3 0-329,1 1 0,1-1 38,-1 1 358,-3-6 0,10 4 0,-5-3 0</inkml:trace>
  <inkml:trace contextRef="#ctx0" brushRef="#br0" timeOffset="17">22202 4431 8311,'7'0'464,"3"0"-272,-4-5 1,5 4 61,1-3 1,4 2-280,3-2 1,3 3 84,1-3 0,-2-1-286,-2 1 117,3-5 90,-4 8 1,3-8-169,-2 5 1,2 0-172,-6 4 0,4-4-745,-4 1 1103,0-1 0,-3-1 0,-1-2 0</inkml:trace>
  <inkml:trace contextRef="#ctx0" brushRef="#br0" timeOffset="18">22282 4557 7996,'-11'0'0,"4"-1"724,4-3-216,1 3-605,2-10 1,0 9 983,0-6-158,0 6-517,5-8-251,2 8 1,4-7 206,1 6 26,-1-1-253,0 4-40,1 0 261,-1-5-179,-4 3 71,3-3 20,-4 5 0,4 2-229,-2 1 138,2-1-34,-9 8 24,9-4 1,-8 6-139,1-1 0,-1 1 57,-2-1 0,0 2-129,0 2 1,-7-1 95,-4 5-194,0-5 1,-6 7 264,6-3 1,-1 0-5,1-3 1,1 2 17,2-2 0,2-4 213,2-3-248,3 0 983,-4-2-428,5-1 317,0-5 0,5 0-108,2 0-243,3 0-253,7 0 1,-4 0 22,2 0 1,1 0-203,0 0 0,4-1 79,-1-3 0,-3 3-230,0-3 0,0 1 95,-1-1 1,1 3-1343,-5-3 650,0 3 369,-4 1 381,3 0 0,-9 0 0,4 0 0</inkml:trace>
  <inkml:trace contextRef="#ctx0" brushRef="#br0" timeOffset="19">22979 4271 7945,'0'-6'408,"0"0"-18,0 2 187,0 3-38,0-4-240,0 5 41,5 0-131,1 0-40,6 0 1,-1-4-51,0 0 1,1 0-169,-1 4 1,1 0 41,-1 0 0,6 0-182,2 0 1,2-4 1,2 1 0,0-3-141,0 3 1,-4 1-337,0-1 196,-5 1-873,7 2 1341,-8 0 0,4 0 0,-6 0 0</inkml:trace>
  <inkml:trace contextRef="#ctx0" brushRef="#br0" timeOffset="20">22967 4477 7996,'8'0'223,"0"0"1,-1-1 38,5-3 0,0 3 147,4-3 1,1-1-226,6 1 0,4-4-128,-1 5 0,5-5-611,-4 4 393,4-5 1,-7 7-202,3-6 1,-3 4 362,-1-3 0,0 4 0,0-2 0</inkml:trace>
  <inkml:trace contextRef="#ctx0" brushRef="#br0" timeOffset="21">23881 3974 7996,'-6'-11'-82,"1"3"647,5 1 552,0 4-255,0-7 120,0 9-515,0-4-360,-5 15 1,2-1 125,-5 10-64,6 5 1,-8 1 170,2 6-482,-2-1-355,-1 5 452,-1-1 1,1-4-117,-1 1 1,1-1 5,-1 4 0,5-3-201,-1-1 0,2-6 137,-2-1 1,2-1 120,2-7 0,3 0 2,-3-3 720,3-1-405,1-5-97,0 0 590,0-6-625,5 0 1,1 0-18,6 0 1,-1 0-65,0 0 0,-3 0-156,0 0 1,3-4-315,4 0 202,1 0 71,-5 4 1,0 0-167,1 0 285,-1-5 1,1 4-441,-1-3 265,0 3 1,1-1-145,-1-1 0,1 1-810,-1-1 570,1-4 631,-1 6 0,-5-9 0,-1 3 0</inkml:trace>
  <inkml:trace contextRef="#ctx0" brushRef="#br0" timeOffset="22">23972 4283 7996,'0'-12'1111,"0"5"-808,0-1 0,2 2 202,1-2 197,-1 3-185,3 5 0,-5 1-182,0 3 1,0 4-41,0 7 0,4 3 24,-1 5-93,1 0-57,-4 4 1,0 1-108,0 3-57,0 2 105,0-4 0,-4 1-63,1 1 1,-1-2 20,4 2 1,0-4-258,0-4 0,0-1 83,0-3 0,0-3-200,0-4 145,0-1 175,0 1-766,0-6-118,0 4-145,0-9 311,5 5 704,-4-6 0,4 0 0,-5 0 0</inkml:trace>
  <inkml:trace contextRef="#ctx0" brushRef="#br0" timeOffset="23">17234 5927 8209,'-4'-7'-679,"0"-1"0,1 4 1172,3-3 0,-2 4 444,-1-1-381,1-2-185,-3 5 187,5-4-63,-5 5-2,4 0-34,-4 0-165,5 0 1,0 5-206,0 2 0,0 5 53,0 3 0,0 3-135,0 5 0,0 0 102,0-1 1,0 2-194,0 3 0,-1 2-74,-3 6 113,2-1 1,-8-1 10,3-3 0,2 3-89,1-2 1,-1-3-110,1-2 0,0-2 59,4-1 1,0 0 48,0 0 0,0-1 50,0-3 0,1 1 114,3-5 1,1 4-108,3-4 0,2-1 89,-2-6 0,2 2-11,1-2 0,2-3-26,2-1 0,-2 1 65,2-2 0,-1 1-61,1-4 0,-1 0 117,5 0 0,-4-1-104,5-3 1,-5 2-26,4-6 1,-5 4 23,1-3 1,-2 3-416,-2-4 0,-3 4-1535,-1-3 1097,-4 4 852,2-2 0,-5 0 0,0-1 0</inkml:trace>
  <inkml:trace contextRef="#ctx0" brushRef="#br0" timeOffset="24">17131 6316 8459,'0'-7'630,"0"2"1,2 2-283,1-1 1,0 0 316,5 4-529,-1 0 0,6 0 47,2 0 0,-2 0-160,2 0 0,1-1 15,0-3 1,3 3-215,-4-3 1,4 2 5,-4 2 0,4 0-78,-4 0 1,2-3-200,-2-1 1,-2-1 446,2 1 0,3 3 0,0-4 0</inkml:trace>
  <inkml:trace contextRef="#ctx0" brushRef="#br0" timeOffset="25">17817 6179 8186,'0'-8'356,"0"0"10,0 6-63,0-3 0,0 4 332,0-3-333,0 3 1,5-5-206,2 6 1,3 0 94,2 0 1,1 0-99,2 0 1,1-1 65,3-3 1,2 3-160,-6-3 0,5-1 64,-1 1 0,3-1-217,1 2 0,-4 0 29,0-5 1,-2 5-87,2-5 1,2 4-412,-6-3 0,1 4 267,0-1 0,-7 3-475,2 1 0,-6 0 828,3 0 0,-6 0 0,3 0 0</inkml:trace>
  <inkml:trace contextRef="#ctx0" brushRef="#br0" timeOffset="26">17874 6293 7506,'11'0'946,"0"0"1,1 0-440,-1 0 0,6 0 39,2 0 0,2-4 155,2 0-425,5-5 1,-4 7-243,3-6 1,-2 6 109,2-2 0,-5-1-133,4 1 0,-8-4 89,5 5 1,-7-2-655,3 1 1,-9 2-25,2-1 578,-3 1 0,-3 2 0,-1 0 0</inkml:trace>
  <inkml:trace contextRef="#ctx0" brushRef="#br0" timeOffset="27">19084 5528 8279,'-6'-5'25,"1"3"512,5-8-275,0 4 0,0-2-129,0 1 64,0-1 1,0 0-115,0 1 0,4 3 76,-1-4 1,6 5-79,-1-5 1,2 4 104,2-3 0,-1 0-127,0 0 1,1-2 108,-1 5 0,2-4-223,2 4 1,-1-1-104,5 2 0,-4 1 113,4-2 0,-3 3-103,3 1 0,-5 1 51,1 3 1,-1 1-103,1 3 1,-6 2 107,2-2 0,-3 2-43,0 1 1,-2 1 54,-2-1 0,-3 1-89,3-1 147,-3 0 0,-2 1-3,-3-1 0,1-3 162,-4 0 1,-1-5-107,-3 5 0,-1-4 30,1 3 0,0-3-60,-1 4 160,1-6 0,1 5-109,2-4 150,-2-1-116,8 3 1,-6-4 29,4 3-54,0-3 1,5 5-15,3-2 1,1-1-25,3 4 1,2-4 29,-2 1 0,3 1-34,4-1 0,-2 3 20,2-3 1,3 4-13,1-4 0,-1 4-46,1 0 0,-2 2 0,2 2 1,2-4-126,-6 4 0,0-3 87,-3 6 1,-1-2-153,1-2 0,-6 4 107,-2 1 1,-3 3 26,-1-4 0,-6 1 71,-6 0 1,-1-4 18,-6 3 0,0 2 1,-3-2 1,-5 4 11,0-4 1,-3 1 177,3-5 0,-3-3-46,3-1 0,2-3 131,6 4 0,-2-6-46,6 2 1,4-3-321,3-1 150,6 0 1,-4-1-811,6-3 1,0 2-716,0-6 1448,6 6 0,5-14 0,7 4 0</inkml:trace>
  <inkml:trace contextRef="#ctx0" brushRef="#br0" timeOffset="28">19632 5619 8099,'0'-11'43,"0"-1"1,4 1 13,0-1 1,5 1 26,-1 0 0,2-1 136,1 1 0,-1-1 21,-2 1 0,6-1 290,-3 1 0,3 0-293,-2-1 1,3 5-111,0-1 1,0 5-21,-3 0-77,-1 1 0,1 2 63,-1 0 0,-3 0 265,-1 0-415,1 0 0,2 5 2,-2 3 0,1 2-55,-6 2 0,1 4 23,-4 3 1,0 3-109,0 1 0,-1 4 51,-3 4 0,-4 1-98,-7-2 0,1 3-38,-5-2 1,1-4 130,-1 0 0,-1-3 28,5-1 1,0-1-4,3-3 1,1-3 260,-1-4 91,6-1 336,-4 0 113,9-4-440,-4 3 0,6-9-5,3 3 1,-2-3-56,6-1 0,-1 0 124,5 0 1,1 4-97,2 0 0,-1 0 39,5-4 1,-1 0-159,1 0 1,1 0-7,-5 0 0,4 0-31,-4 0 0,2-2-220,-2-1 0,-2 1-418,2-1 1,-6 1 102,-2 2-1818,1 0 2303,4 0 0,-6-5 0,-1-1 0</inkml:trace>
  <inkml:trace contextRef="#ctx0" brushRef="#br0" timeOffset="29">20135 5722 8005,'6'-1'706,"-2"-3"-309,2 3-306,1-5 1,4 5 135,1-3 0,-1 3 209,1-3 0,3 3-158,0 1 0,4-1-60,-4-3 1,4 3 1,-4-3 0,5 1 7,-5 0 1,4 1-216,-4-2 0,0 2 100,-3-2 1,-1 3-592,1-3 1,-5 3 301,1 1 0,-4 0-1514,3 0 1691,-4 0 0,7 0 0,-4 0 0</inkml:trace>
  <inkml:trace contextRef="#ctx0" brushRef="#br0" timeOffset="30">20797 5505 8030,'-11'-12'-162,"3"2"306,1 3-90,4-3 61,-7 3 1,8 0 440,-6-1 78,5 5-492,-2-7 55,5 4 0,0-2-122,0 1 1,5 3 59,3-4 0,-2 4-98,2-3 1,0 4 134,3-1 1,2-1-117,2 2 1,-2-1 41,2 4 0,1 0-109,0 0 1,3 0 38,-4 0 1,5 0 36,-1 0 1,-1 5-115,1 2 0,-5 4 69,1 0 0,-3 4-147,-5 1 0,2 4 50,-5-1 1,0 2-165,-4 2 1,-2 4 5,-1 0 0,-5 0 8,-7 0 0,1-3-68,-5 3 0,4-3 90,-5-1 0,3-2 186,-2-2 1,-3-1-131,3-3 1,3-2 211,0 2 1,4-3-77,0-5 188,1 4 0,4-9 192,4 6-52,1-6-56,2 3-155,0-5 108,5 0 1,2 0-86,4 0 0,1 0 82,-1 0 1,2 0-101,2 0 1,-1 0 7,5 0 0,-1 0-14,1 0 1,2 0 16,-2 0 1,-1 0-128,1 0 1,-1 0 105,1 0 0,-3-3-400,-4-1 1,-1 0 148,1 4 1,-2-1-973,-2-3 605,-3 3 519,-5-5 0,0 6 0,0 0 0</inkml:trace>
  <inkml:trace contextRef="#ctx0" brushRef="#br0" timeOffset="31">21288 5368 7943,'0'-12'22,"0"1"1,0 3 919,0 1-664,0 4 0,0-3 190,0 2-89,0 3-55,0-4-343,6 15 0,-5-3 79,3 9 0,1 1-139,-1 2 0,3 3 72,-3 1 0,0 0-1,-4 0 1,4-1 35,-1 1 0,1 0-229,-4 0 0,0-4-15,0 0 1,0-5 134,0 1 1,1-2 149,3-2 1,-2-3-120,1 0 202,4-1 1,-5 3-93,6-2 0,-2-2-12,2-2 0,2-3-13,-2 3 1,-2 1-18,2-1 0,-1 0-26,5-4 1,-5 0-12,1 0 1,-1 0-274,5 0 1,-5 0-140,1 0-377,0 0 525,3 0 0,-3 0-230,-1 0 0,-4-1-202,1-3 715,-3 3 0,-1-10 0,4 5 0,0-5 0,-1 3 0,-3 0 0,0 5 0,0-5 0,0 4-112,0-3 0,0 3 86,0-4 0,0 4 589,0-3 0,0 3-224,0-4 0,0 4 1069,0-3-855,0 4 0,-1-2 430,-3 5-252,3 0-473,-4 0 1,1 5-242,0 3 0,0 6 142,4 1 0,0 5-212,0-1 1,0 3 89,0 1 0,0-2-554,0-2 0,0 3 168,0-3 0,0-2-35,0-2 1,0-3-194,0 0 0,2-2-259,2-2-192,-3 2 1028,4-9 0,0 9 0,1-3 0</inkml:trace>
  <inkml:trace contextRef="#ctx0" brushRef="#br0" timeOffset="32">19107 6247 9781,'8'4'186,"-1"0"0,1 0-46,3-4 1,2 0-28,2 0 0,-1 0-12,5 0 1,0 0 9,4 0 1,-1 0-36,-3 0 0,6 0-22,-2 0 0,4 0 9,-1 0 1,0 0 47,4 0 1,1 0-107,3 0 1,-1 0 93,-3 0 1,3 0-25,-2 0 1,6-4 4,1 0 0,0-1 12,-4 1 0,3 3-55,-3-3 0,7 3-10,-7 1 0,3-4-70,-3 0 1,-4 0 59,1 4 0,-5 0-103,5 0 1,-1 0 121,5 0 1,-5-3-83,1-1 0,-1 0 49,4 4 1,4-1-17,0-3 0,1 3 11,-5-3 1,0-1 3,0 1 0,-3 0-25,-1 4 1,-1 0 25,2 0 0,2 0-18,-3 0 0,-1 0 15,2 0 1,-4 0-68,3 0 1,-3 0 56,3 0 1,1 0 5,3 0 0,-2 0 3,2 0 1,-6-4 0,6 0 0,0 1 54,1 3 1,1 0-59,-5 0 1,-2-2 52,1-1 1,-4 1-43,0-1 1,-1 1 131,-3 2 0,1 0-66,0 0 1,-1-4 87,-3 1 0,1-1-126,-5 4 0,4 0 0,-3 0 0,0 0-29,-1 0 1,-2 0 51,2 0 0,-1 0-137,1 0 1,-2-4 74,2 0 0,-2 0-256,-2 4 137,1 0-217,-1-5-106,1 4-301,-6-4 240,-1 5 0,-6 0-106,-3 0 613,-7 0 0,-12 5 0,-6 1 0</inkml:trace>
  <inkml:trace contextRef="#ctx0" brushRef="#br0" timeOffset="33">20192 6476 8164,'0'-8'-1424,"0"0"2049,0 6-285,0-8 1,-1 8-30,-3-1-124,3-4 1,-4 5 462,5-6-238,0 6 160,0-3 461,0 5-823,5 0 1,-4 5-140,3 2 1,-3 3 51,-1 2 1,0 3-120,0 0 1,-1 6 72,-3-2 0,3 1-159,-3-1 0,-1 1-21,1-5 1,0 4-39,4-3 1,-4 3 84,1-4 15,-1 0 0,4-3 36,0-1-11,0-5 82,0 5 1,0-9-58,0 6 103,5-6-84,1 3 0,6-1-44,-1 0 0,1 0 5,-1-4 1,0 0-10,1 0 1,-1 0-88,1 0 1,-1 0 98,0 0 1,1 0-209,-1 0 0,5 0 54,-1 0 0,0-2-983,-4-1 516,1 1 1,-1-3-807,1 5 1435,-6 0 0,4-5 0,-3-1 0</inkml:trace>
  <inkml:trace contextRef="#ctx0" brushRef="#br0" timeOffset="34">20432 6624 8164,'-10'-11'49,"2"-1"0,3 5 262,5-1 349,0 5 148,0-7-81,0 9 1,0-1-386,0 9 1,0 1-255,0 7 1,0 3 211,0 1-118,0 2 1,0 6-188,0 0 0,0-1 104,0-3 1,0 3-252,0-4 0,0 4 55,0-7 0,0-3-92,0 0 35,0 1-616,0 1-1210,0 0 1980,0-2 0,5-4 0,2-1 0</inkml:trace>
  <inkml:trace contextRef="#ctx0" brushRef="#br0" timeOffset="35">22145 6110 8125,'0'-6'689,"0"-1"-185,0 4-17,0 1-62,0-3 1,1 5-216,3 0 0,2 0 0,6 0 0,-1-3-61,1-1 33,4 0 1,2 3 28,5-3 1,-3 3-166,3-3 0,-4-1-136,4 1 1,0 0 89,-4 4 1,-1-1-71,1-3 0,-4 3 30,4-3 1,-5 3-629,1 1 0,-6 0-52,-2 0-1166,1 0 1886,-2 0 0,0 5 0,-6 1 0</inkml:trace>
  <inkml:trace contextRef="#ctx0" brushRef="#br0" timeOffset="36">22191 6247 8284,'7'0'1099,"1"0"-523,0 0-230,3 0 1,0 0 129,1 0 1,1-4-256,2 1 1,-1-2-165,5 1 0,-1 2 133,1-1 1,1-2-154,-5 1 0,5-1-1351,-1 1 706,-2 3 342,4-4 266,-8 5 0,4-6 0,-6 0 0</inkml:trace>
  <inkml:trace contextRef="#ctx0" brushRef="#br0" timeOffset="37">22910 6007 8164,'0'-11'762,"0"0"-337,0 4-327,0-3 92,0 4 0,0-6 735,0 1-810,5-1 1,2 1 127,4 0 0,-3-1 28,-1 1-166,1-1 0,3 1 61,1-1 0,-1 1-192,1 0 0,3-1 131,0 1 1,4 3-156,-4 1 0,4 4-140,-3-1 151,-1-2 0,0 5-155,0-3 1,1 4 185,-5 4 0,0 2-77,1 5 1,-2 5 42,-2-1 0,0 6-110,-4 2 0,4 4 100,-4 3 0,-1 5-94,-3-1 0,-1 0 47,-3 4 0,-2 2-128,-5-2 0,-2-4-19,-2-4 1,1 1 101,-5 3 1,3-9 3,-3-2 1,4-2 14,-4 1 0,5 0 119,-1-3 1,2-2-91,2-6 0,-1 0 291,1 1 1,1-5 66,2 1 1,2-4 285,2 3-271,3-4 336,-4 2-194,5-5 519,0 0-825,5 0 0,1 0 4,6 0 0,0-1-5,4-3 1,-3 3-170,7-3 0,-1 1 1,3 0 58,-4 1 1,8-3-86,-4 5 1,4 0 83,-3 0 1,-1-4-183,1 1 200,0-1 1,0 3 7,0-3 1,0 2 3,0-1 1,-4-2 40,0 1 0,-5-1 2,1 1 0,-3 3-113,0-3 64,-1 3 1,-1-1 307,-2-2-240,-3 3-270,0-4 222,-4 5 1,3 0-863,-8 0 0,-2 1 397,-5 3 1,-1 1 419,1 3 0,-6 2 0,0-4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9T07:26:08.0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1667 8234 8140,'-6'0'0,"-3"-1"-35,5-3-28,1 3 563,-2-4 19,3 0 17,-3 4-106,5-4-50,0 0 107,0 3-480,0-3 257,0 0-181,0 4 1,0-3-8,0 8 1,0 3-103,0 9 1,0 1 4,0 6 1,0 1 60,0 3 1,-1 2-128,-3 5 0,3 2 101,-3 2 1,1 1-144,0 3 0,1 1 104,-1-4 1,-2-1-26,1-4 1,0 0 8,4 0 1,0-1-121,0-2 0,1-3 145,3-5 1,1-4-18,3 0 1,1-4 70,-6 4 0,5-5-71,-4 1 1,3-6-33,-3-1 0,1-2 48,-1 2 1,-3-2-542,3-2 0,-3-3-18,-1 4-904,0-5 743,0-5 737,0 4 0,-5-15 0,-1 4 0</inkml:trace>
  <inkml:trace contextRef="#ctx0" brushRef="#br0" timeOffset="1">1508 8406 8151,'0'-12'-81,"3"1"317,1-1 1,1 1 18,-1 0 1,-1-1-31,4 1-29,-4-1 1,7 1-49,-2 0 1,3-1 92,4 1 1,-2 3-173,2 0 0,2 1 109,-2-5 1,5 5-95,-1-1 0,3 1 27,1-5 0,2 6-154,-2 2 1,6-1 8,-6 1 1,1 0-37,-5 4 0,3 2-42,-3 1 1,1 4 120,-1 4 0,-3 4-81,-4 1 0,-1 0 62,1-1 1,-5 2-113,1 2 0,-6 2 37,2-2 0,-4 3 161,-4 1 0,-3-2-41,-8-1 0,-3 1 107,-5-2 0,0 1 42,0-1 1,-1 2-93,-2-6 1,0-1 81,-4-6 1,4 0-95,0-4 0,3 0-35,4-4 1,-2 0 53,6 0 1,0-1-279,4-3 0,3 1-591,0-4-514,6 4 258,-3-7 1,6 8 1025,3-6 0,7 5 0,7-2 0</inkml:trace>
  <inkml:trace contextRef="#ctx0" brushRef="#br0" timeOffset="2">2421 8075 8016,'0'-7'-180,"0"-3"621,5 9 518,-3-9-446,3 8-114,-5-8-145,0 9 202,0-4 175,0 5 0,-2 5-581,-1 3 0,-3-1 58,-1 5 0,-3-4 12,2 8 1,-2 0-91,-1-1 0,-1 6 60,1-2 0,1-1-9,2 1 1,-2 0 28,2 3 1,2 5-109,-2 0 0,4 3 95,-3-3 0,3 5-168,-4-2 0,5 7 51,-5 1 0,5 0-39,0-4 0,1 0 128,2 1 0,0 3-37,0 0 1,4-1-19,0-7 1,4 7 4,-5-3 1,6-1-56,-1-2 1,2-5 59,1 5 1,1-10-48,-1 2 0,1-3 22,-1 3 0,1-1-7,-1-3 1,0-3 27,1-4 0,-1-1-20,1 1 0,-2-1 134,-3 1 1,4-5-82,-4 1 0,0-6 120,0 2 1,-3 1 20,4-1-19,-6 0-270,8-4-404,-8 0-596,3 0 1,-5-1 16,0-3 1078,0 2 0,-5-8 0,-2 4 0</inkml:trace>
  <inkml:trace contextRef="#ctx0" brushRef="#br0" timeOffset="3">2867 8234 7987,'0'-7'0,"0"-1"-256,0 6 193,0-3 0,-2 1 355,-1 0 0,1-1 310,-2 1 56,3 3-158,1-4-135,0 5 1,0 5-165,0 2 1,0 7-22,0 2 1,0 4-132,0-1 1,0 3 116,0 0 1,1 6-133,3 3 1,-2 3 58,1 4 0,0-2-165,1 2 1,-3-2 50,3 3 1,1-8-150,-1 4 0,3-8 18,-3 4 0,4-6 32,-4 2 1,1-4 52,-2-4 0,-1 1 22,1-5 1,0 4 147,1-3 0,-3-1-138,3-4 1,-3 1 81,-1-1 0,1-5-47,3-2-74,-2 3-867,3-6 418,-5 9-392,0-9 615,0 4 1,0-6-495,0-3 0,0 2 794,0-6 0,0 1 0,0-5 0</inkml:trace>
  <inkml:trace contextRef="#ctx0" brushRef="#br0" timeOffset="4">3209 8326 8004,'-1'-18'101,"-3"3"1,3 6 288,-3 1 0,3 5-193,1-5 143,0 5 174,0-2 0,0 4 296,0-3-712,0 3 1,0-3 99,0 8 1,5 2-9,3 6 1,2 4 36,1 3 0,1 3-125,-1 1 0,2 3 45,2 1 1,-1 5-189,5-2 1,-4 3-199,4 1 0,-5-4 139,1-4 0,2 0-135,-2 0 0,2-2 84,-2 3 1,-3-3 74,4-1 1,-4-4 12,0 0 0,-1-4 61,1 4 0,-2-5 61,-3 1 0,4-2-61,-4-1 1,0-1-170,0 0 0,-3-3 109,4 0 0,-6-5-771,2 5 306,2-5-991,-5 2 610,10-5 908,-10 0 0,4 0 0</inkml:trace>
  <inkml:trace contextRef="#ctx0" brushRef="#br0" timeOffset="5">3586 8246 7891,'0'-12'-399,"0"5"441,0-1 1,0 4 503,0-3-43,0 4 549,0-2-755,0 5 1,0 9-71,0 2 1,-4 9 1,1-1 1,-5 7-109,4 5 0,-5 3 77,2 4 1,-4-1-219,0 5 1,-4 0 85,0 3 1,-2-4-166,2-3 1,1-3 51,-5 0 0,4-6 252,-4-2 1,3-3-115,-3-2 1,5-2 11,-1-1 1,2-5-19,2 1 0,3-3 6,1 0 0,0-5-386,0 1 200,2-5-1511,5 2-1001,0-5 2607,5 0 0,1 0 0,6 0 0</inkml:trace>
  <inkml:trace contextRef="#ctx0" brushRef="#br0" timeOffset="6">3780 8611 7958,'2'-6'392,"1"2"0,0 3-119,5 1 0,-1-4 113,5 0 0,-1 0-161,0 4 0,5 0-28,-1 0 1,5-3 25,-1-1 0,2 0-39,-2 4 0,1-4-119,-5 0 0,4-1 51,-4 2 0,4 1-175,-3-2 0,-1 3-87,-4 1 0,-1-1-598,-2-3-12,2 3 264,-3-4 492,-1 5 0,4 0 0,-4 0 0</inkml:trace>
  <inkml:trace contextRef="#ctx0" brushRef="#br0" timeOffset="7">4180 9354 9814,'6'-5'1974,"3"-2"-1800,-5-4 1,1-1 46,-1 1 0,-2-4-171,6 0 1,-4-6 104,4 2 0,-6-4-187,2-3 0,1-2-41,-1-3 0,5-5-98,-2 1 0,0-7-110,0 1 1,-3-4 136,4-1 0,-5 2-3,5 2 1,-4-1 38,3 5 0,-4 4 75,1 3 1,-3 6-15,-1-2 0,4 3 89,0 1 1,0 4-39,-4 0 13,0 5 1,1-2 25,3 4-54,-3 6-119,4-4 0,-4 9 104,3-3-26,-3 2 0,8 8 24,-5 1 0,1 3-44,-1 2 0,-3 0-27,3 4 1,1-4-9,-1 4 1,1 0-1,-1-1 0,-2-1-10,6-6 1,-4 2 29,3-2 1,1-3 9,3-2 0,1-1-78,-1-2 74,1 0 1,2-2 34,-3-1 1,3 0 2,-6-4 0,2 3 91,1-4 1,1 0 96,-1-3 0,-3 0-113,-1-1 1,-3 1 142,4-1 0,-5 0-102,5-4 1,-5 4 238,0-3-127,-1 2 136,-2 1-226,0 6 0,0 2 2,0 8 1,0 2 65,0 6 1,0 4-69,0 3 1,0 3-104,0 1 1,0 1 101,0 3 0,0-2-293,0 5 0,1-4 83,3 0 1,-3-5-209,3-2 1,1-5 111,-1 1 1,-1-2-279,-3-2 40,6 0 0,-5-3-193,3 0-578,2-6 1221,-5 3 0,4 0 0,-5 2 0</inkml:trace>
  <inkml:trace contextRef="#ctx0" brushRef="#br0" timeOffset="8">4957 8052 8035,'-7'-7'1431,"2"2"-1119,5 5 1,0 2-74,0 1 0,0 0 52,0 5 1,2 0-1,1 8 0,0-2 115,4 5-234,1 0 1,2 3-42,-2 1 1,2 4 56,-2 0 0,-2 4-90,2 0 0,-6 2 128,2 1 0,-2 0-315,2 1 0,-2 4 91,1 3 0,-1-2-60,-2 2 1,0-5 30,0 1 0,0-2-52,0-2 0,0-1 10,0-3 1,0 2 43,0-5 0,1-2-13,3-6 0,-3 2 43,3-6 1,-3 0 80,-1-4 0,1 0-79,3-4 299,-3 3 1,6-8 70,-3 1-274,-3-1-618,9-2 0,-9-2 14,3-1-150,-3-4 0,-1-4 651,0-1 0,0 1 0,0 0 0</inkml:trace>
  <inkml:trace contextRef="#ctx0" brushRef="#br0" timeOffset="9">6396 8257 7835,'0'-6'-160,"0"-4"495,0 2 0,0 2 122,0-2-255,0 1 1,0-5 88,0 1 0,1 1-44,3 2 1,-3-2-98,3 2 7,2-2 1,1 0 15,4 2 1,-3-2-49,-1 3 1,1 1 57,3 3 1,1-2-158,-1 1 0,0 0 72,1 4 1,-1 0-93,1 0 1,-1 0 72,1 0 1,-2 5-105,-3 3 0,2 3-55,-5 4 1,4 3 112,-5 5 1,0 5-207,-7 2 1,-2 3 133,-6 2 1,-4 0-133,-3 3 1,1-2 93,-1 2 0,0-3-134,-4 0 1,2-5 7,2 0 1,-2-4 152,6 0 0,-4-5 2,4-2 0,0-5 103,3 1 1,2-2 129,2-2 0,2-3 66,2-1 39,3-4-239,-4 2 1,6-5 155,3 0 1,-1 0-68,4 0 0,1 0 110,3 0 1,1 0-35,-1 0 0,0 0 102,1 0 0,3 0-23,0 0 0,6 0-133,-2 0 0,-2 0-136,2 0 1,-3-4 84,3 0 0,-4 1-84,4 3 1,-5 0 82,1 0 0,-2-4-354,-2 0 1,1 0-365,-1 4 0,-1-1 48,-2-3-1616,2 3 943,-4-4 1233,1 5 0,3-5 0,-4-2 0</inkml:trace>
  <inkml:trace contextRef="#ctx0" brushRef="#br0" timeOffset="10">7035 8463 7996,'0'-12'610,"0"1"-155,0 0 364,0-1 467,-5 6-863,-1 1 0,-6 5-297,1 0 1,3 1 113,1 3 0,-1 3-186,-3 9 0,-2-2 110,-2 5 0,2 0-190,-2 4 0,3-1-39,5 1 1,-3 3-49,2-4 1,3 4 74,1-7 1,3 1-60,1-1 0,1 2-158,3-6 0,2 0 95,6-4 1,-1 0 15,1-4 0,-1 2 83,0-5 1,2 0 87,2-4 1,-2 0-94,2 0 0,2 0 144,-2 0 1,4-5-6,-4-3 0,1-2-12,-5-2 0,0 1 50,1 0 1,-2-1-42,-2 1 0,0-2-64,-4-2 1,0 1 30,-4-5 1,0 1-130,0-1 1,-1-1 115,-3 4 0,-1-3-67,-3 4 0,-2 0 94,3 4 1,-4 0-53,0 4 145,0-3-132,-1 3 76,1 1 0,4 0-30,4 2 58,1 3 1,5-5-115,4 6 1,1 0-4,7 0 0,-1-3-4,1-1 1,3-1 31,5 1 1,0 3 34,0-3 0,0-2-43,-1-2 1,-3 2 13,0-2 1,-1 4-10,1-3 1,2 3 117,-6-4-73,0 6-574,-4-9-654,-4 10-583,-2-4 1742,-10 5 0,-2 10 0,-4 3 0</inkml:trace>
  <inkml:trace contextRef="#ctx0" brushRef="#br0" timeOffset="11">7446 7880 8111,'0'-11'518,"0"0"0,0 3-257,0 0 0,-1 6 231,-3-2 598,3-2-234,-4 4-167,5-3-184,0 5 269,0 5-481,0 2 1,1 8 14,3 0 1,6 2-61,5-2 0,4-1-15,-3 5 1,4 0-123,-1 4 1,6 3 140,2 1 1,0 5-324,-4-2 0,-2 5 98,-2 3 1,1-3-327,-4 3 0,3-1 144,-4 1 1,1-2-199,0 2 0,-5-3 30,1-1 0,-1 5 131,-3-1 0,0 3 126,0-2 1,1-1-66,-5-4 1,0-1 172,-4-3 1,0 2-77,0-5 0,-6-1 101,-1-3 1,-3 0-53,-2 0 1,0-2 0,-4-2 1,2 2-14,-5-6 1,5-1-1,-1-6 1,0 2-17,4-3 1,-3-2 7,6-1 1,2-3-671,-2-1 188,5 0-494,-2 0 1,10-3 32,3-1 948,2-5 0,7-2 0,1-7 0</inkml:trace>
  <inkml:trace contextRef="#ctx0" brushRef="#br0" timeOffset="12">8771 8189 7571,'0'-7'2244,"0"2"-2004,0 0 0,1 4 243,3-3-31,-2 3-219,3 1 247,-5 0-387,-5 0 61,-2 5 0,-4 1-182,-1 6 0,1-1-67,0 1 1,-5-1 170,1 0 1,-1-2-131,0 3 1,2-3 83,-5 6 1,4-2 5,-4-2 1,4 0 12,-4 1 1,4-2-71,-4-2 1,5 2 31,-2-3 0,4 2-14,0-1 0,1 1 114,-1-5-73,1 4 1,1-5 32,2 5 2,-2-6-70,9 8 63,-4-8-40,5 8 47,0-9 0,5 8 230,2-5-197,4-1 0,4 1-49,0 0 1,0 0 18,-3-4 0,3 4-11,0-1 1,4 1-108,-4-4 0,2 4 103,-2 0 0,-2 0-136,2-4 1,2 0-83,-2 0 0,0 0-188,-4 0 0,1 0-249,-1 0 0,1 0 226,-1 0 0,-3 0-1150,-1 0 477,-4 0 289,2 0 1,-5 1 751,0 3 0,-10 2 0,-3 6 0</inkml:trace>
  <inkml:trace contextRef="#ctx0" brushRef="#br0" timeOffset="13">8451 8600 7995,'-6'0'1690,"1"0"-1210,5 5-24,0-4 1,1 8 255,3-5-342,2 0 0,10 0-161,-1-1 0,0 1-14,-3-4 0,3 0-105,0 0 1,1 0 99,0 0 1,-4 0-461,4 0 0,0 0 190,-1 0 0,1 0-1074,-5 0 1,0 1 1153,1 3 0,-1-2 0,1 3 0</inkml:trace>
  <inkml:trace contextRef="#ctx0" brushRef="#br0" timeOffset="14">9354 7846 8007,'0'-11'-401,"0"-1"441,0 6 1,-4 0 500,0 2-372,0 3 1,3-6 1098,-3 3-399,3 3-509,-4-4 0,5 10-165,0 3 1,0 7 31,0 4 1,0-1-112,0 1 1,0 0 139,0 4 0,4 1-319,-1 2 0,5-1 23,-4 1 0,3-2 2,-3-1 0,4-4-69,-4 0 0,3-1-240,-3 1 1,4-3-397,-4-4 1,-1-1 353,-3 1 1,0-5 388,0 1 0,0 0 0,0 3 0</inkml:trace>
  <inkml:trace contextRef="#ctx0" brushRef="#br0" timeOffset="15">9148 8371 7989,'0'-6'780,"0"1"0,5 5-600,3 0 1,-2 0 463,2 0 0,4 0-195,7 0 1,3 0-157,1 0 1,4-1-112,-1-3 0,6 3-137,-2-3 1,7-1-101,1 1 1,0-1 138,-3 1 1,3 2-355,0-6 0,-4 4 147,-4-3 0,-4 4-281,0-1 1,-3 2-425,-4-2-275,3 3-110,-9-4 1213,-2 5 0,-6 5 0,-5 1 0</inkml:trace>
  <inkml:trace contextRef="#ctx0" brushRef="#br0" timeOffset="16">9399 8497 7952,'0'-6'1369,"0"1"1320,0 5-2532,0 5 0,0 1 3,0 6 1,0-1-110,0 0 1,-3 1-75,-1-1 1,-1 1 70,1-1 0,1 0-77,-4 1 1,4 3-6,-1 0 0,-1 1-402,1-5 267,1 0 1,3 1 257,0-1 0,0-3 3,0 0 1,1-6-83,3 2 0,1-2 46,2 2 1,4-3-23,-4 3 1,3-2-200,2-2 1,-1 0 76,1 0 1,-1 0-87,0 0 1,1 0 27,-1 0 1,1 0-940,-1 0-59,1 0 339,-1 0 1,-1-2-530,-2-2 1334,-3 3 0,-5-9 0,0 4 0,0-6 0</inkml:trace>
  <inkml:trace contextRef="#ctx0" brushRef="#br0" timeOffset="17">9548 8657 7952,'-7'-5'1320,"2"4"-254,5-4-282,0 5-435,0 5 1,0 1-58,0 5 0,0 1-104,0-1 0,2 6 34,1 2 0,0-1 28,5 1 0,-5 0-207,5 3 0,-2 0 71,2-3 1,1 3-207,-5-3 1,0-3 68,-4-1 0,0 2-144,0-2 1,0-3 23,0-5 159,0 1 0,0-1-103,0 1-109,0-5-12,0 2 208,0-5 0,0 0 0</inkml:trace>
  <inkml:trace contextRef="#ctx0" brushRef="#br0" timeOffset="18">11147 7778 8006,'-7'-5'-472,"2"2"646,5-5 1057,0 6-387,0-3-53,0 0-281,0 3 1,-1 6-150,-3 8 1,2 3-135,-6 0 0,1 2 80,-5 2 1,1 6-67,-1-2 1,-3 7-64,0 1 1,0 2 16,3 1 1,-2 0-92,3 1 0,-2 3-93,9 0 0,0 0 64,4-4 1,-3 4-238,-1 0 1,0 0 70,4-4 1,1 5 25,3-1 1,-1-2 0,4-5 0,-2 1-70,7-6 0,-3 5 198,6-5 0,-1 1-40,1-4 0,-1-4 126,5 0 0,-4-5-74,4 1 0,-3-2-30,3-2 0,-5-3 1,1-1 0,-3-3-116,0 4 1,-1-6 151,1 2-219,-1-3 0,-3-1-702,-1 0-917,-4 0 1081,2 0 0,-15 0 0,-3 0 1</inkml:trace>
  <inkml:trace contextRef="#ctx0" brushRef="#br0" timeOffset="19">11843 7995 8001,'-6'-12'-418,"-3"5"1266,5-1-129,-4 0-371,1-3 1,-4 1-114,-1 2 0,1 2 81,-1 2 0,0 3-96,-3-3 0,2 3-117,-2 1 1,-3 1 78,-1 3 0,1 2-86,-1 6 0,4 0-76,-4 3 1,4-1 37,-4 5 0,5 2-40,-2 5 0,0 0 101,1 4 1,-1-1-214,5 2 1,1 2 112,2-3 1,-1 2-131,6-2 1,-1 2-2,4-5 1,4-1-12,-1-3 1,7 0 109,2 0 1,1-4-10,6 0 0,0-5 165,3 1 0,1-3-91,0-5 1,0 2-51,0-5 0,1 0 6,3-4 0,-5 0-125,1 0 1,0-1 91,-4-3 0,1 2-559,0-1 0,0-4-133,-5 0 0,0 0 717,-3 0 0,-1-1 0,1-3 0</inkml:trace>
  <inkml:trace contextRef="#ctx0" brushRef="#br0" timeOffset="20">12083 7892 7932,'-5'-12'0,"4"1"1114,-3 0-454,3-1 566,1 6-400,0 1-416,0 5 0,0 10-162,0 5 1,0 7-41,0 4 1,0 4-89,0 4 0,4 5 101,-1 3 0,1-1-358,-4 0 0,4 0 188,0 1 1,0-1-638,-4-3 1,0-4 212,0 0 1,0-1 35,0-6 1,0-4 107,0-4 1,0-5 14,0 1 1,0-2 275,0-2 1,0-3-93,0-1 1,1-4 149,3 1-128,-3-3 1,5-1 100,-2 0 1,-1-4-77,4 0 0,-3-5-72,4 2 1,-1-5 44,5-3 0,-1 1-14,1-5 1,-1 4 36,0-4 0,1 4-40,-1-4 0,1 5 121,-1-2 1,1 5-66,-1 3 1,-3-1 287,-1 6-229,1-1 0,3 4-40,1 0 1,-5 0 93,1 0 10,0 0-166,3 5 0,0 1 65,1 6 0,-5 3-237,1 0 0,-4 2 60,3-2 0,-3-2-182,4 2 1,-2-3 100,2 0 1,2-2-10,-2-2 1,-2 1 257,2-6 0,-1 1-98,5-4 1,-5 0 61,1 0 0,-1 0-82,5 0 1,-2-1 5,-2-3 1,0 2 112,-4-6 1,4 0 205,-4-3 1,3-1 102,-3 1 0,4 0 80,-4-1 1,1 5-111,-2-1-91,-1 0-50,3 2 54,-5 1-320,0 5 150,5 0-181,-4 0 0,4 5 63,-5 3 0,4-2-140,0 2 96,5-1 0,-3 5 92,5-1 1,1-3-46,-1-1 0,1-4 30,-1 1 1,1-3 13,-1-1 1,4 0-17,0 0 0,2 0 65,-2 0 0,-1-1-36,5-3 1,-4-1 6,4-3 0,-3-2 155,3 2 0,-5-2-98,1-1 1,-2-2 128,-2-2 1,-1 1-97,-2-5 1,1 5-124,-6-1 1,1-2 88,-4 2 1,-1 1-34,-3 6 0,-3-1-46,-9 6 0,1-5-137,-8 4 0,2 0 25,-10 4 1,5 6-147,-5 1 1,2 7 147,-2 1 1,0 2 47,4-2 0,6 3 198,5 5 1,4-1-120,0 1 0,6 0 55,2 0 1,3 0-14,1 0 1,1-2 164,3-2 1,6-2 218,5-6 0,6 1-166,-2-1 1,2-5 138,2-2 1,0-3-115,0-1 1,1 0-700,2 0 1,-1-5 276,1-2 0,-3 0-1409,-4 0 1,1 3 1537,-4-4 0,4 1 0,-2-5 0</inkml:trace>
  <inkml:trace contextRef="#ctx0" brushRef="#br0" timeOffset="21">13214 7766 8079,'-5'-11'839,"4"4"-48,-4-3-208,-1 9 409,5-4-618,-4 5 0,5 6-289,0 6 1,0 5 81,0 10 1,0 6-76,0 5 1,-1 5-165,-3-1 0,3 6 118,-3 2 0,1-1-133,0-3 0,1-4-4,-1 0 0,1-5-344,2 1 0,4-7 146,0 0 1,3-7 6,-3-1 0,5-5 209,-1-7 1,-3 0 179,-1 1 1,-2-6 139,2-2-213,-3-3 68,4-1 0,-6 0-53,-3 0-132,-2-5 1,-5-1 137,-1-6 0,4 1-118,1 0 1,4-1 48,0 1 1,1-1-19,2 1 0,0-1 57,0 1-42,0-5 1,5 3 31,3-2 1,0 3-19,3 5 1,-2-2 92,6 5 0,3-4-77,1 5 0,2-3 214,2 3 1,4 1-54,0-1 1,3 1-107,-3 2 1,-2 0-109,-6 0 1,-2 5 108,-6 3 1,0 0-329,1 3 0,-6-2 99,-2 6 0,-5 2-107,-7-2 1,-1 4 44,-10-4 0,-1 5 45,-7-1 1,2-2 101,-6-2 0,2-1 74,-1 1 1,-2-2 19,5 2 0,1-6-72,3-1 0,1-2-45,3 2 1,7-3-13,4-5-365,5 0 0,0 0 177,6 0 1,4-5 297,4-3 0,6-2 0,1-1 0</inkml:trace>
  <inkml:trace contextRef="#ctx0" brushRef="#br0" timeOffset="22">13682 8189 7503,'0'-7'1827,"0"2"-564,0 0-860,0 4 1,0-3-137,0 8 0,0-1-93,0 4 1,0 2 43,0 6 1,4-2-130,0 2 1,1-1 113,-1 1 0,-2-2-229,6 2 1,-2 2 50,2-2 1,2 0-280,-2-3 1,-2-1-86,2 0 0,-1-3 185,5 0 1,-1-6 106,0 2 1,1-3 20,-1-1 0,1 0 73,-1 0 1,1-3-99,-1-1 1,0-5 21,1 1 0,-1-3 76,1-4 0,-1 2 170,0-2 1,-3-2 121,0 2 1,-6-4-99,2 4 1,-3-1-133,-1 5 1,0 3 85,0 1-112,0 4 31,0-2 1,0 14-25,0 2 0,0 9-12,0-1 0,0 3-67,0 5 0,0 0-13,0 7 0,0-1-116,0 9 1,2-4-117,1 4 1,-1-2 99,1 2 0,-1 1-219,-2-5 0,0 1 80,0-5 1,0 0 89,0 0 0,-2-4 112,-1-4 1,-2-2 100,-3-1 0,-1-1-63,5-3 1,-3-3 185,3-4 1,-5-6 378,1-2 1,2-3-49,-2-1 316,1 0 0,-5-5-311,1-3 0,0-3-30,-1-4 0,1 1-101,-1-5 1,2-4-924,2-4 1,0-1-47,4 2 1,0-1-400,4-7 0,1 8-952,3 0 0,1 3 1962,3 8 0,7-6 0,-2 4 0</inkml:trace>
  <inkml:trace contextRef="#ctx0" brushRef="#br0" timeOffset="23">14516 8109 7884,'0'-7'168,"-5"2"1,2 2 46,-4-1 0,3 0 201,-4 4-174,1 0 0,-5 0-191,1 0 1,-2 0 34,-2 0 0,2 0 60,-2 0 0,2 4 23,2 0 1,-4 4-38,-1 0 1,1-2 3,4 2 1,-1 0 5,1 3 1,0 0-49,-1 1 1,6-4 77,2-1-228,3 1 1,1 3 71,0 1-104,0-6 0,1 3 51,3-5 1,2 3 66,6-3 1,3 0-14,0-4 0,1 4-6,0-1 1,-4 3-56,4-3 0,0 0 67,-1 5 0,-1-5-122,-6 5 1,2-2 14,-2 2 1,-3 2-94,-1-2 1,-3 2 37,-1 1 0,-1-1 90,-3-2 1,-3 5-32,-4-6 1,0 6 6,-1-5 0,-3 2 108,0 1 0,-4 1-64,3-1 0,-3-3-294,4-1-145,0-4-356,4 2-566,-1-5 1390,6 0 0,1 0 0,5 0 0</inkml:trace>
  <inkml:trace contextRef="#ctx0" brushRef="#br0" timeOffset="24">14607 7709 7957,'0'-11'-90,"-5"-1"1,4 1 742,-3-1-42,3 6 289,1-4 402,0 4-356,0-1-227,0 2-603,0 15 1,0 7 65,0 9 1,5 6-58,3-1 1,-2 5 17,2 2 0,-2 6-90,1-2 0,2 4-71,-5 0 1,4 2-373,-4-6 1,1-1-258,-2 1 0,-1-9 326,2 1 1,1-7 15,-2-1 0,1-5 50,-4-2 1,0-5 264,0 1 1,0-6-62,0-2 251,5-4-157,-3 2 13,3-5 219,-5 0-195,0-5 1,0-2 54,0-4 0,3 2-109,1-2 0,4 2 58,-4-6 0,5-2-63,-2 2 0,0-4-3,0 4 1,1-4 41,3 3 1,-3 5 61,-1 3 47,1 6 1,3-3-113,1 5 1,-5 0 203,1 0 0,0 5-60,3 2 0,1 4 64,-1 0 1,0 6-77,1 2 1,-1-2-149,1 2 0,-1 0 2,0 4 1,-3 0-230,0 0 1,-1-2-118,5-1 1,-5-4 152,1-5 0,0 1-793,3-1 0,0-4 57,1-4 886,-1 4 0,1-6 0,-1 4 0</inkml:trace>
  <inkml:trace contextRef="#ctx0" brushRef="#br0" timeOffset="25">15213 8143 7948,'-5'-6'1672,"3"1"-1201,-3 5 219,5 0 0,-4 5-645,1 2 0,-1 3 11,4 2 1,0-1 26,0 1 1,4-5-161,-1 1 0,6 0 64,-1 3 1,3-3-137,5-1 1,-4-4 81,3 1 0,3-3-138,1-1 0,2 0 122,-2 0 1,2 0-107,-2 0 1,-2-5 82,-2-3 1,-2 2-8,-2-2 95,-5 1 0,3-5 10,-5 1 1,-1-1 5,-7 1 0,1-4 18,-4-1 0,-1 1 45,-3 4 1,-1 3-75,1 1 1,-4 0 66,-1 0 1,-4 2 4,1 5 0,-3 5 97,0 2 1,3 3-68,-1 2 1,5 4-60,-4 3 0,5 3-40,-1 1 1,2 0 56,2-1 1,5 3-127,2 1 0,2-2 120,2 3 1,0-4-223,0-4 1,6 2 12,1-2 1,3-2 99,2-2 1,0-7 49,4-4 0,1 1 104,6-2 0,0 1 23,0-4 1,1-5-126,3-2 0,-3 0-473,2 0 1,-5 0 215,-2 0 1,-5-3 272,1 2 0,3-2 0,0-2 0</inkml:trace>
  <inkml:trace contextRef="#ctx0" brushRef="#br0" timeOffset="26">15624 8143 7884,'0'-11'272,"0"-1"1,1 2 1122,3 2-544,-3-2-153,9 9-218,-8-4 1,6 6-139,-4 3 0,4 2-233,-4 6 1,5 4 105,-2 3 1,-1 3-143,2 1 1,-2 0 120,2-1 1,1 1-325,-5 0 0,3 0-107,-3 0 1,5-4-285,-1 0 0,-2-9-174,2 1 0,-5-2-47,5 3-390,-5-6 0,3 3 1132,-2-5 0,-3 0 0,4-4 0</inkml:trace>
  <inkml:trace contextRef="#ctx0" brushRef="#br0" timeOffset="27">15864 8086 8204,'0'-11'0,"0"-1"216,0 1 1,3 3 365,1 0 0,4 5 314,-4-5 157,-1 6-755,-3-4 0,0 8-78,0 2 0,0 3-143,0 8 125,0 3 0,0 5-65,0 0 1,-1 1-123,-3 3 1,-2-2-523,-5 5 0,0-4 302,4 0 1,-2-5-355,5-2 1,-3-5 241,3 1 1,-4-2-1447,4-2 1763,0 0 0,4 1 0,0-1 0</inkml:trace>
  <inkml:trace contextRef="#ctx0" brushRef="#br0" timeOffset="28">16309 7504 8008,'0'-12'80,"0"1"0,-1 3 107,-3 0 1,3 5 385,-3-5-317,3 5 0,-1-5 582,-2 4-256,3 0-569,-4 4 1,5 1-106,0 3 0,0 2 157,0 6 0,0 3-518,0 0 1,0 2 218,0-2 1,0 2-1249,0 2 1482,0 2 0,-5-3 0,-1 5 0</inkml:trace>
  <inkml:trace contextRef="#ctx0" brushRef="#br0" timeOffset="29">16526 7960 7886,'0'-7'0,"0"-1"284,0 6-45,0-9 1084,5 10-413,-4-4-378,4 5-400,-5 0 1,-5 0-119,-2 0 1,-3 4-16,-2 0 1,-1 5 86,-2-2 0,-1 0-42,-3 0 1,-2 1 60,6 3 0,-4-3-176,4-1 0,-4 1 83,4 3 1,3-3 33,5 0 1,3-2-14,-4 2 0,6 2-69,-2-3 1,6 0-13,2 0 1,9-3 50,-2 4 1,8-4-58,0 3 0,7-3 69,0 4 0,2-5-19,-1 5 0,-3-2 0,3 2 1,-3 2 124,-1-2 0,-2-2-72,-2 2 1,2-1-22,-6 5 1,-1-5-50,-7 1 0,2 0 83,-5 3-91,0 0 0,-5 1 52,-3-1 0,-3 1-63,-4-1 1,-2-1 80,-2-2 0,-3 2-5,-4-2 1,-1 1 31,0-2 0,-4 3 143,1-2 1,-1-3-156,4-1 0,1 1-2,3-1 0,3-1-831,5-3 384,-1 0-608,6 0 477,1 0 524,15-5 0,3-1 0,9-5 0</inkml:trace>
  <inkml:trace contextRef="#ctx0" brushRef="#br0" timeOffset="30">17485 7915 7903,'0'-12'-484,"0"5"542,0-1 943,0 5 122,0-7-700,0 9 0,0-3-213,0 8 1,0 4 10,0 7 0,0 3-45,0 5 0,0-1 44,0 1 0,0 4-124,0-1 0,0 2-130,0-1 0,4-7 44,0 3 0,4-4-96,-5 0 0,5 2 51,-4-6 0,3 0-73,-3-4 0,1 0 99,-1-4 0,-3 3-334,3-2-581,-3-3-599,-1 5 1523,0-9 0,0 5 0,0-6 0</inkml:trace>
  <inkml:trace contextRef="#ctx0" brushRef="#br0" timeOffset="31">17451 7606 8009,'0'-11'348,"1"-1"171,3 1 1,-1 1-393,4 2 50,-4 3-506,7 5 0,-9 1 72,3 3 257,-3 3 0,4 9 0,2 2 0</inkml:trace>
  <inkml:trace contextRef="#ctx0" brushRef="#br0" timeOffset="32">17748 7915 8034,'1'-8'-172,"3"0"723,-3 6 1394,4-3-1482,-5 5 0,4 5-158,0 3 1,1 7-120,-1 4 1,-2-1 27,6 1 1,-5 1-150,0 7 1,3-3 145,-3 2 0,2-3-290,-1-4 0,-1 3-68,4-3 0,-4-3-14,1-1 1,1-2-71,-1-1 0,-1-5-47,-3 1-115,0-6 84,0 9 120,0-10 31,0 4 131,0-5 1,-3-5-55,-1-3 1,0 2 240,4-2 0,0-1 49,0-6 0,0 2 55,0-2 0,0-3-20,0-1 1,1-2-106,3-2 0,2-1-109,6-3 1,1-1 93,2-2 0,-3 2-185,4 5 0,-2 2 46,1 1 0,-2 8 30,2 4 1,-6 4 118,-2-3 1,1 4-98,3-1 0,-3 8-86,0 4 1,-1 7 94,5 4 0,-5 3-76,1 1-1,-2 4 78,2 4 1,1 1-156,-6-2 0,2 2-63,-1-6 0,-1 5-191,4-4 0,-3-6 36,4-6 0,-4-2-179,3-2 144,-4 1 0,3-2 129,-2-2 1,-3-2-1231,3-2 925,-3-3 1,1 4-252,1-5 788,-1 0 0,3-5 0,-5-1 0</inkml:trace>
  <inkml:trace contextRef="#ctx0" brushRef="#br0" timeOffset="33">18193 8132 8012,'7'-12'0,"-2"5"840,-5-1-418,0 5 1,0-3 360,0 2-171,0 3 233,0-4-630,5 10 1,1 0 12,6 3 0,-1 2-152,1-2 0,-1-2 129,0 1 1,1-3-324,-1 4 1,4-6 67,1 2 1,3-3-37,-4-1 1,4-1-91,-4-3 1,4 2 66,-4-6 1,5 1 83,-5-5 1,0 1 11,-4-1 1,0 0 110,-4-4 0,2 3-85,-5-7 1,0 5 16,-4-4 1,0 0 24,0-4 1,-2 4 2,-1 0 1,-4 4 16,-4-4 0,-2 5 20,-2-1 0,-3 7-4,-5 4 0,4 3 29,0 1 0,0 3-201,-4 4 0,0 2 136,1 10 0,3 2-78,0 5 0,5 3 52,-2 6 1,8-1-2,0 0 1,5-3-39,0-1 1,3-5 41,3 2 1,4-7-142,4-1 0,2-5 116,2 2 1,-1-9 171,5-3 0,0-3-107,4-1 1,0 0-295,0 0 0,1 0-252,2 0 1,-3 0-334,0 0 1,0-1 806,-4-3 0,2-2 0,2-6 0</inkml:trace>
  <inkml:trace contextRef="#ctx0" brushRef="#br0" timeOffset="34">18924 8017 7894,'0'-11'-766,"0"0"738,0-1 1,0 1 0,0-1 51,0 1 0,0 0 497,0-1 1,-1-3-51,-3 0 0,2-1 63,-6 5 0,2 0-197,-2-1 0,-3 2-108,-1 2 1,1-1-170,-4 6 0,-3-1 100,-1 4 0,1 0-149,-1 0 1,0 5 66,-4 3 0,5 3-52,3 4 0,0 3-83,4 5 1,-3 1-120,6 3 1,3-3-139,1 2 1,4-2 149,4-1 0,4 0-174,7 0 1,-1-5 128,5-3 0,-4-6 193,4-2 0,-4-4-96,4 1 1,-1-3 145,1-1 0,1-5-17,-4-3 0,-1 1 152,-4-5 1,-3 6 159,-1-9 1,-3 8-133,4-4 1,-6 2 246,2-2-342,-2 4 1,-1 2-32,3 5 1,-3 2 27,3 1 1,-2 5 94,2 7 1,-1 8-56,4 8 0,-4-1-18,1 4 1,1-2 75,-2 6 1,5 3-71,-4 0 1,0 4-138,-4 1 1,0-1 89,0 1 1,0-2-267,0-2 0,0-4 80,0-7 0,0 1-54,0-6 1,-2-3 30,-1-4 1,1-5 52,-2 1 0,-1-6-292,2-1 246,-1-6 1,3 3-1220,-3-5 916,2 0 0,-3-1-1357,5-3 1782,0-2 0,5-11 0,2 0 0</inkml:trace>
  <inkml:trace contextRef="#ctx0" brushRef="#br0" timeOffset="35">19061 7800 7876,'0'-11'412,"0"0"0,0 3 316,0 0-197,0 6 1,0-2-164,0 8 0,0 2-171,0 6 1,2 4 205,1 3 1,-1 8-59,2 3 1,1-1-312,-2 2 1,6-1 115,-1 5 1,2-5-329,2 1 1,0-6 3,3 2 0,-2-8-163,2-4 0,3-4 266,1-3 0,-1-3 51,1-5 1,0-1 268,4-3 0,-4-3-82,0-4 1,-1-2 45,1-2 1,-3-1-63,-4-3 0,-1-3 127,0 3 0,-4-4-170,-3-3 0,-3 0-183,-1-4 0,0 1-602,0-2 1,0-1 377,0 6 0,-4-1-649,0 4 1,0 5-166,4 3-100,0 8 1213,0 2 0,-5-1 0,-1 0 0</inkml:trace>
  <inkml:trace contextRef="#ctx0" brushRef="#br0" timeOffset="36">19872 7960 7865,'-4'-7'35,"1"-1"0,-2 1 159,1-5 0,1 1 139,-4-1 1,3 1 160,-4-1 0,4 1 142,-3 0-372,-1-1 1,1 1 109,-1-1 0,4 6-116,-3 2 0,-1 3-233,-3 1 0,2 0 156,-3 0 0,3 1-242,-6 3 1,2 6-15,2 5 0,-2 4-57,-2-3 0,2 4-151,-2-1 1,6 3 155,2 0 0,0 1-63,0 0 0,2-4 78,5 0 1,0-1-104,0 1 0,2-3 24,6-4 0,-1-2 138,9-2 0,-2-3-53,1-5 1,3 0 274,4 0 1,1-2 48,0-1 1,-4-4 67,0-4 1,-1-1-56,1 1 1,-3 0-92,-4-1 1,-5 1-121,1-1 0,-4 1 132,4-1 0,-6 1-228,2 0 0,-3 3 99,-1 0-199,0 6 105,0-3 0,0 6 25,0 3 0,-1 3 102,-3 9 1,3-2-61,-3 5 0,-1 0 128,1 4 0,0-1-56,4 1 0,0 0-305,0 0 1,2 0-145,1 0 1,4-6-179,4-1 0,2-5-261,2-3 0,-1 1 43,5-6 777,-5 1 0,8-9 0,-5-1 0</inkml:trace>
  <inkml:trace contextRef="#ctx0" brushRef="#br0" timeOffset="37">20101 7412 7934,'0'-18'470,"0"-3"492,0 8-480,0 2 1,1 6 439,3 5 1,-3 10-473,3 5 0,-2 7 35,2 4 1,-1 8-132,4 8 1,-3 4 25,4 4 1,-6-2-1697,2 5 1355,-3 0 0,-1 3-413,0-3 1,4 1 188,0-9 1,0 2-340,-4-9 0,0-5 240,0-6 1,1 0 89,3-4 0,-3-2-116,3-6 157,-3-2 1,1 4 536,1-6-1985,-1-5-117,3 5 1718,0-10 0,-4 4 0,4-5 0</inkml:trace>
  <inkml:trace contextRef="#ctx0" brushRef="#br0" timeOffset="38">20318 7915 8367,'0'-12'942,"0"5"-901,0-1 0,5 5-754,2 0 1109,-2 1 1,4 4-141,-5 1 0,4 5 626,-4 7 1,-1 1-344,-3 6 1,2-1-220,1 5 1,-1 0-72,2 0 1,-3-2-29,-1 3 1,0-3-78,0-1 1,0-4-88,0 0 0,0-9-1869,0 2 979,0-3-2368,0-3 3201,0-1 0,5-5 0,1 0 0</inkml:trace>
  <inkml:trace contextRef="#ctx0" brushRef="#br0" timeOffset="39">20295 7629 7936,'0'-18'0,"0"2"1398,0 4-838,0 1 1,4 3-536,-1 1 0,6 4-33,-1-1 1,2 8-535,2 4 0,-1 3 542,0 5 0,1 1 0,-1 6 0</inkml:trace>
  <inkml:trace contextRef="#ctx0" brushRef="#br0" timeOffset="40">20752 7412 7937,'-5'-11'479,"-2"-1"-96,-4 1-211,5-1-53,0 6 1,6 2 221,0 8 0,2 4-8,2 7 0,-2 7-11,6 4 0,-2 10-43,2-2 0,2 8-57,-3 0 0,2-2-237,-1 2 1,1-1 109,-5 1 1,-1-7-226,-3-4 1,0-5 107,0 5 1,0-10-254,0 2 1,0-6-7,0 2 1,4-5-143,0 1 0,0-2-192,-4-2 170,0 0 0,0 1 445,0-1 0,0-4 0,0-2 0</inkml:trace>
  <inkml:trace contextRef="#ctx0" brushRef="#br0" timeOffset="41">20569 7926 7892,'0'-11'358,"0"4"0,6-2-230,6 6 0,-1-1 124,4 4 1,2-1 257,-2-3 0,2 2-79,-2-1 1,-1 1-40,5 2 1,0 0-117,4 0 0,3-3-257,1-1 1,0 0-138,-5 4 1,-2-1-140,-1-3 1,-5 1 103,1-4 0,-3 4-184,0-1 0,-1-1 140,1 2 0,-5-5-276,1 4 523,-6-5-152,9 8 433,-10-9-42,4 9-253,-5-5 1,0 12-2,0 1 0,0 3 5,0 2 0,0 3 127,0 0 0,0 4-88,0-4 1,1 1 39,3-5 1,2 3-88,6-3 1,-1 3 116,1-6 0,0-3-33,4-1 1,-2-3 18,5-1 1,-2 0-200,2 0 1,2-4 88,-6 1 0,0-6-99,-3 1 0,-1-2 75,0-1 1,-3-1-36,0 1 1,-5-1 42,5 1 0,-5-1 27,0 1 0,2 0 13,-1-1 0,1 2 75,-1 2 3,-3-2 31,10 9 16,-10-4 0,4 10-115,-5 3 1,1 6 118,3 1 0,-3 9-103,3-1 0,2 7 162,2 1 1,-2 2 17,2 1 1,0 0 133,3 0 0,0 3-172,1-3 1,-2 6-261,-2-10 1,-2 5-139,-2-9 0,-3 3 128,3-6 1,-3 5-111,-1-9 0,0 1 60,0-4 0,-1-5-10,-3 1 1,2-1 10,-6-3 1,0-3 76,-3-2 0,-1-1 126,1-2 1,0 0-123,-1 0 0,1 0 256,-1 0 1,-3-5-57,0-3 1,0-2-452,3-2 1,-3 0 128,0-3 0,0 1-497,3-5 0,2 5 96,2-2 1,-1 0-115,6 1 1,-1-1-1699,4 5 1303,0 0 1053,5-1 0,1-4 0,6-2 0</inkml:trace>
  <inkml:trace contextRef="#ctx0" brushRef="#br0" timeOffset="42">21448 7184 8061,'0'-7'-1085,"2"-2"1215,1 6 0,0-5 1222,5 4-332,-1-5-721,5 8 0,-2-5 687,-3 2-569,4 3 1,-9-4 21,6 5 0,-4 3-23,3 1 0,1 5-94,3-1 0,-2 2-85,2 1 0,-2 5-4,7-1 0,1 5 119,2-1 0,3 4-119,1 4 0,0-2-14,-1 5 0,1 2 42,0 6 1,0-2-222,0 2 1,-5 1-364,-3-1 0,-2 4 251,-2-4 0,-5 2-324,-2-2 1,-3-3 211,-1 3 0,0-2-218,0-2 0,-3-4 77,-1 1 1,-5-2 59,1 2 0,-3 0 53,-4-4 0,1 0 68,-5-5 1,3-3 49,-3 0 0,5-1 152,-1 1 1,1-2 74,-1-6 1,2-3-56,-2-1 1,4-3-270,3 4 156,-2-6-1055,9 9 422,-10-10 168,10 4 0,-3-5 4,8 0 496,-3 0 0,5-5 0,-6-2 0</inkml:trace>
  <inkml:trace contextRef="#ctx0" brushRef="#br0" timeOffset="43">1816 10073 8040,'-6'-11'549,"0"-1"-223,6 1-76,0 0 1,0-1-36,0 1 1,0 3 249,0 0-236,0 6 0,-1-7-52,-3 5 1,2 0 48,-6 4 1,1 0-170,-5 0 0,0 0 2,-4 0 0,2 2-90,-5 1 0,0 4-28,-4 4 0,2-1 119,2-2 1,2 2-77,6-2 1,0 1 41,-1-2 0,4 3-129,1-2 0,4-2 89,0 2 1,1-4-50,2 3 0,0-3 38,0 4 1,2-4-9,1 3 1,4-3 16,4 4 1,4-4-8,1 3 1,4-3 48,-1 4 0,-1-5-48,1 5 0,0 0 237,4 3 1,-1-1-110,1-2 1,0 2-65,0-2 0,0 2-34,0 1 0,-6 4-88,-1 1 1,0-1-13,-1-4 0,-3 1 61,-5-1 0,-4 4-112,1 0 1,-3 1 119,-1-5 0,0 2-119,0 2 0,-6-2 81,-6 2 0,0-2 223,-8-2 0,5-3-72,-4-1 1,0 0 58,-4 0 1,0 2 72,1-5 0,-1 4-99,0-5 0,1 1-49,3-4 1,-1 0 24,5 0 0,3 0-726,5 0 358,4 0-611,-7 0 0,14 0 54,0 0 826,5-5 0,12-1 0,3-6 0</inkml:trace>
  <inkml:trace contextRef="#ctx0" brushRef="#br0" timeOffset="44">2238 10165 7991,'-11'0'491,"5"-6"0,-1 4 42,4-6 1,0 6 281,-5-2 1,1 4-357,-5 4 0,2-2-163,3 6 1,-4 1-111,4 6 0,1 2 39,-2 2 1,2 2-202,-2-2 1,2 3 86,2 1 0,3-1-238,-3 1 0,4 0-94,4 0 0,2-4-107,5 0 1,2-5-129,2 1 0,2-2 186,2-2 1,4-3-11,-1 0 0,1-6 146,4 2 0,-3-4-40,-1-4 0,0-2-2,0-6 0,-1 0 241,1-4 1,-4 2 118,0-5 1,-5 0 138,1-3 0,-2-1 282,-1 0 0,-6 0-282,-2 0 1,-3 0 50,-1 1 1,-1-5-16,-3 0 1,-6 1-211,-5 3 1,-10 1 80,3 3 1,-9 4-170,1 7 1,-3-1-353,-2 6 0,1 4-575,0 6 0,9 4-1687,2 0 2553,7 0 0,0 6 0,5 1 0</inkml:trace>
  <inkml:trace contextRef="#ctx0" brushRef="#br0" timeOffset="45">3780 9902 7927,'-5'-12'0,"4"5"150,-3-1 236,-2 1 578,5-5-232,-10 1 129,10 4-279,-4 2-357,5 5 0,0 11 17,0 4 0,0 6 7,0 6 0,4 2-132,0 5 1,3 4 103,-3 1 0,4 2-226,-5-2 0,5 0-6,-4-1 1,1-4-308,-1 0 1,-3-1 114,3-6 1,1 0-45,-1-4 1,0-4-31,-4 0 173,5-5 0,-4 2-405,3-4 209,-3-6-846,-1 4-69,0-9-478,0 4 1693,0-5 0,0-5 0,0-1 0</inkml:trace>
  <inkml:trace contextRef="#ctx0" brushRef="#br0" timeOffset="46">3563 9982 8107,'0'-18'0,"0"2"94,0 4 0,2-1 75,1-2 0,4 3 388,4-4 1,1 4-118,-1 0 1,2 1-61,2-1 0,-1 1-78,5 0 0,0-1-194,4 1 0,1-1-8,3 1 1,-3 1-203,2 2 1,2-1 257,-1 5 1,3 1 55,-3 3 1,1 0-35,-1 0 1,-7 0-198,3 0 1,-7 5-285,3 2 2,-5 3 1,1 2-36,-7-1 0,1 1 93,-5-1 0,-2 4 319,-6 1 1,-7 3-299,-8-4 0,-3 5-17,0-1 0,-5 3-57,0 1 0,-3-4 59,3 0 1,2-5-870,6 1 704,-3-2 0,9-3 402,-2-3 0,8-2 0,2-5 0</inkml:trace>
  <inkml:trace contextRef="#ctx0" brushRef="#br0" timeOffset="47">4580 9651 8156,'0'-12'461,"0"1"373,0 4 301,0-3-243,0 9-476,0-4 0,-2 5-203,-1 0 0,0 5 27,-4 3 0,3 2-28,-4 1 1,1 2 27,-5 2 1,2 3-171,2 5 1,-2 3 137,3 1 1,-4 5-239,0-2 1,3 3-78,1 1 0,0 1-13,0-1 0,2 0-77,5 1 1,-4-1 109,0 0 0,0 0-37,4 1 1,0-2 101,0-3 0,4 3-143,0-3 0,5-2 101,-2-1 1,4-3 20,0-1 0,0-1-22,1-3 1,-1 1 2,1-5 1,0 0 35,4-3 0,-4-2 6,3-2 1,-2 0 104,-1-4 1,-1 4-104,0-4 0,-3-1 454,0-3-282,-1 0 0,1 0 134,0 0-132,-6 0-1014,3 0 97,-5 0 0,-5-5 1,-1-1-1</inkml:trace>
  <inkml:trace contextRef="#ctx0" brushRef="#br0" timeOffset="48">4854 9868 7943,'-6'-5'194,"0"3"41,6-8 0,0 8 363,0-6-36,0 5-1,0-2-135,6 5 0,0 0-156,5 0 0,-3 5-49,0 3 0,-1 6-61,5 1 1,-1 6 60,0-2 0,1 6-187,-1 2 0,4 1 94,1-2 1,4-2-96,-1 3 0,-1-3-251,1-1 1,-4 0 156,4 0 0,-4-2-192,4-2 1,-5-1 124,2-3 0,-4-3-29,0-1 0,-1 0 66,0-3 1,-3 1-156,0-1 0,-4-2-125,3-2 0,-3-3-92,4 3 1,-6-2-753,2 2 542,-3-3 673,-1 4 0,0-5 0,0 0 0</inkml:trace>
  <inkml:trace contextRef="#ctx0" brushRef="#br0" timeOffset="49">5254 9868 7913,'0'-12'-531,"0"1"732,0-1 607,0 1 20,0 0-182,0 4-307,0 2-7,0 5 0,-4 6-169,0 6 1,-5 3-45,1 4 0,-2 8 73,-1-1 0,-4 2-161,-1 3 0,-4-1-69,1 5 1,-2-1-94,-2 0 0,0-1-41,0-3 0,4-2 110,0-5 1,4 0-95,-4 0 1,6-5 94,2-3 1,-1-2-95,5-2 0,0 0-45,0 1-695,4-6 457,-2 4 438,5-8 0,-5 8 0,-1-4 0</inkml:trace>
  <inkml:trace contextRef="#ctx0" brushRef="#br0" timeOffset="50">5836 9799 7977,'0'-11'2436,"1"1"-2332,3 2-24,-3 3 0,4 4 823,-5-3-265,0 2-283,0-3-228,0 5 53,0 5 0,-5 2-93,-2 4 1,-3 1 69,-2-1 1,0 1-144,-4-1 1,0 4 62,-3 0 1,-3 2-158,3-2 1,-1-2-22,1 2 1,1 2 130,3-2 1,3 0-127,1-4 0,0 0 75,3-4 1,3 3-78,1-2 1,3-2 2,1 2 22,0-6 61,0 9 0,4-9 21,-1 6 1,6-6-11,-1 2 0,2 1 2,1-1 1,1 0-6,-1-4 1,5 1 3,-1 3 1,4-3-126,-4 3 1,2-2 71,-2 2 1,-3-2-272,4 1 0,-4-1-157,0-2-110,-1 0 1,1 0-710,-1 0-218,-5 0 1518,-1 0 0,1 5 0,0 1 0</inkml:trace>
  <inkml:trace contextRef="#ctx0" brushRef="#br0" timeOffset="51">5562 10222 7977,'1'6'289,"3"-2"1,-1-3 1176,4-1 91,-4 0-1042,7 0 1,-3 0-3,9 0 1,-4 4-237,4 0 1,0 0-249,-1-4 1,4 0 105,-3 0 1,3 0-953,-4 0 1,1 0 290,0 0 526,-4 0 0,10 5 0,-4 1 0</inkml:trace>
  <inkml:trace contextRef="#ctx0" brushRef="#br0" timeOffset="52">6213 9925 7921,'-8'-12'-142,"1"1"1,4 3 103,-1 1 1,3 3 657,1-4 1,0 1-163,0-5 1,0 1 405,0-1-497,0 1 1,5 0-102,3-1 0,2 1 78,1-1 1,1 1-68,-1-1 0,2 6-27,2 2 0,-2-1-72,2 1 0,2 1-128,-2 3 1,1 5 132,-1 2 1,-2 5-71,2 3 1,-2 3-284,-1 5 1,-2 4 110,-3 4 1,2 2-358,-5 1 0,0-2 185,-4 2 0,-5-3-384,-3 3 1,-2-4 227,-1-3 1,-5-3-56,1 3 0,-4-3 164,4-1 0,-5-4 37,0 0 1,3-4 150,-2 4 1,0-5-92,-4 1 0,5-2 345,3-2 1,2-3-72,2 0 778,-1-6-405,6 8-79,1-9 0,6 5-6,3-6 0,4 0 153,7 0 1,-1-4-198,5 0 0,0 0-129,4 4 1,-1-4 19,1 1 0,4-3-5,0 3 0,-1 1-163,-3-1 0,0 0 111,0-1 1,-2 3-500,-2-3 1,2 3-56,-6 1 1,0 0-256,-3 0 0,-5-4-650,1 0 703,-6 0 585,8 4 0,-8 0 0,3 0 0</inkml:trace>
  <inkml:trace contextRef="#ctx0" brushRef="#br0" timeOffset="53">6818 9765 7927,'0'-23'0,"0"5"121,0 3 0,2 2 457,1 2 73,-1-1 770,3 6-814,-5 1 0,0 6-171,0 3 1,0 8-346,0 7 0,-2 2 81,-1 2 0,0 5-107,-5 2 1,5 0 111,-5 0 1,4-5-88,-3 2 1,4-3-49,-1-1 0,-1-1-223,1-3 0,1 1-78,3-5 0,0 0 149,0-3 1,-4-1-73,0 1 1,0-5 38,4 1 96,0-6 0,0 5-39,0-3 69,5-3-5,2 4 0,4-5 10,0 0 1,-3 1-279,0 3 1,-1-3 90,5 3 0,-1-3-407,1-1 0,-1 0 205,0 0 1,5 0-1239,-1 0 1130,0 0 0,-5-1 509,-2-3 0,2-2 0,-4-6 0</inkml:trace>
  <inkml:trace contextRef="#ctx0" brushRef="#br0" timeOffset="54">6944 10005 7927,'0'-12'1498,"0"6"-447,0 1-396,0 5 0,-1 6-254,-3 6 1,3 0-35,-3 7 1,2-1-161,2 1 0,-3 7-150,-1-4 1,0 4 75,4-3 0,0-2-150,0-2 1,0 3 5,0-3 1,0 1 99,0-1 0,0 1-521,0-4 0,0-1 196,0-4 0,1-3-1641,3 0 963,-3-6 1,6 3-1099,-3-5 2012,-3 0 0,4 0 0,-5 0 0</inkml:trace>
  <inkml:trace contextRef="#ctx0" brushRef="#br0" timeOffset="55">7127 9491 7932,'-7'-12'0,"-3"1"1556,9-1-408,-4 6-628,5 1 1,1 5-136,3 0 0,-2 1 29,6 3 0,1 4-44,6 7 0,-2 3-86,2 5 0,3 1-56,1 2 1,-1 0-9,1 4 0,-2 1-86,2 3 1,-1-4-64,-3 1 0,-2-1-144,2 5 0,-2-5-47,-2 0 1,0-3-197,-4 4 0,3-5-258,-2 5 0,-2-6 251,2 2 1,-6 1-17,2-2 1,-2 2 67,-2-1 0,-2-3 100,-2 3 1,2-3 37,-6-1 1,1-1 181,-5 1 0,2-4-145,3 0 0,-4-5 18,4 1-1524,-3-2 622,-2-1 980,1-6 0,-1-1 0,1-5 0</inkml:trace>
  <inkml:trace contextRef="#ctx0" brushRef="#br0" timeOffset="56">8063 9765 7897,'0'-7'-235,"0"1"-148,0 2 595,0 3 252,0-4 174,0 5-135,0-5 437,0 4-139,0-4 43,0 5 0,-4 1-459,1 3 0,-6 2-244,1 5 1,-3 2-121,-5 2 0,2-1 19,-5 5 0,4-1 123,-4 1 1,-4 3-306,-3-3 0,-1-1 115,4 1 1,0-6-195,0 3 1,6-4 36,1 0 0,4-1-46,0 1 195,6-6 0,-3 0-15,5-2 9,1-3 0,8 5 33,2-6 0,3 0 6,2 0 1,3 0-12,0 0 1,6 0-114,-2 0 0,2 0 24,2 0 1,-1 0-67,-3 0 1,1 0 25,-5 0 0,4 3-470,-4 1-41,1 0 0,-5-4 246,0 0 0,-4 1-1344,-3 3 1751,-3-3 0,-1 9 0,0-3 0</inkml:trace>
  <inkml:trace contextRef="#ctx0" brushRef="#br0" timeOffset="57">7766 10153 7928,'-6'1'501,"2"3"-282,3-3 1,2 5 285,3-6 0,-2 0-131,6 0 1,0 3-294,3 1 0,0 0 120,1-4 0,3 1-631,0 3 0,6-3 128,-2 3 1,2-3-347,2-1 648,-5 0 0,8 0 0,-1 0 0</inkml:trace>
  <inkml:trace contextRef="#ctx0" brushRef="#br0" timeOffset="58">8588 9445 8340,'-11'-11'481,"5"4"-71,1 2 1,5 6-159,0 3 0,0 4 434,0 7 0,0 4-241,0 8 0,1 1-383,3 2 1,-3 3-54,3-2 0,1-2-152,-1 1 1,5-3-99,-2 3 1,-2-6-411,-1-1 1,2-4-419,2-3 381,-3-4 688,5 5 0,-3-6 0,4 1 0</inkml:trace>
  <inkml:trace contextRef="#ctx0" brushRef="#br0" timeOffset="59">8371 10005 7953,'11'-2'1161,"-4"-1"-1015,3 1 0,-3-3 76,4 5 0,2 0 33,2 0 0,3-4-62,5 1 1,3-1-141,1 4 0,5-4-96,-2 0 1,-1-1-23,2 1 0,-2 3-156,1-3 1,2-1 102,-5 1 1,3-3-23,-3 3 1,-3-1-18,-1 1 1,-7-1-885,7-3 1041,-8 3 0,2 0 0,-6-1 0</inkml:trace>
  <inkml:trace contextRef="#ctx0" brushRef="#br0" timeOffset="60">8611 10085 7887,'0'-8'566,"0"0"-216,0 6 0,0-4 607,0 2 510,0 2-977,0-3 1,0 7-282,0 1 1,-1 1 5,-3 8 1,3-3-110,-3 6 1,-1 1 63,1 0 0,-5 4-171,2-1 1,0-1 52,0 1 1,3 0-51,-4 4 1,6-4-196,-2 0 0,3-4 108,1 4 1,0-4-586,0 4 492,0-5 0,0 3-70,0-6 0,5-5 58,2-2 1,4 1-101,0-1 1,-2 0-20,2-4 0,-6 0-299,7 0 239,2 0 0,2 0-220,3 0 0,-2-4-112,-6 0 1,1-3 700,-1 3 0,1-5 0,-1 3 0</inkml:trace>
  <inkml:trace contextRef="#ctx0" brushRef="#br0" timeOffset="61">8771 10245 7887,'-7'-2'755,"-1"-2"6,5 3 951,-2-4-845,5 5-553,0 5 0,0 3 25,0 7 0,0-1-110,0 5 0,0 0 90,0 4 0,-3 4-90,-1-1 0,0 5-187,4-5 1,0 5 110,0-5 1,0 1-279,0-4 0,0-2-41,0-2 0,0-2-186,0-6 0,0 1-56,0-1 18,0-4-1100,0-2-1268,0-5 2758,0-5 0,5-2 0,1-4 0</inkml:trace>
  <inkml:trace contextRef="#ctx0" brushRef="#br0" timeOffset="62">9308 10279 7838,'-5'-7'1053,"4"2"197,-4 5 1942,5 0-2921,5 5 0,-3-3-27,6 2 205,-6-3-1569,9 4 1120,-10-4 0,9 9 0,-4-3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18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1759 12140 8019,'-7'-6'994,"2"1"-512,5 5 326,0 0 1,0 6-764,0 6 0,0 4 158,0 7 1,0 1-19,0 3 0,0-2-186,0 6 1,4-1 97,0 4 1,4 1-201,-5-1 0,3 0 71,-3 0 1,-1 1-303,1-1 0,-1-4 169,-2 1 1,3-6 15,1 2 1,0-8 39,-4-4 0,1-2-425,3-2-111,-3 1 402,4-6 0,-3 3-681,2-5 209,-3 0-83,4-4 798,-5 0 0,0-6 0,0 0 0</inkml:trace>
  <inkml:trace contextRef="#ctx0" brushRef="#br0" timeOffset="1">2021 12209 8028,'0'-12'806,"0"6"18,0 1-215,0 5-484,0 5 0,0 3 104,0 7 1,0 4-68,0 8 1,4-1 64,0 9 0,0-2-409,-4 8 0,4 0 61,0 1 1,-1-4-143,-3-8 1,0 3 115,0-2 1,4-4 43,0-5 1,0 1-60,-4-4 0,1-2-67,3-2-9,-3-2 0,4-2-28,-5 1 1,1-6-422,3-2 33,-2-3-316,3-1 970,-5 0 0,-5-5 0,-2-1 0</inkml:trace>
  <inkml:trace contextRef="#ctx0" brushRef="#br0" timeOffset="2">2033 12357 8028,'0'-11'-223,"0"0"1,0-2 89,0-2 0,0 6 1668,0-3-282,0 3-145,0-2-958,0 5 0,5 2 60,3 8 0,7 2-133,4 5 1,4 6 100,3 2 1,0 6-79,4 2 0,1 3-148,3-3 0,-4 1-272,1-1 0,-5-4-203,5-1 1,-6 0 267,2-7 0,-3 3 67,-1-7 1,-5 3 91,-3-6 0,1 1 92,0-2 1,-1 2-110,-4-5 0,-1 1-67,-2-1-187,2-3-265,-9 4-82,10-5 714,-10 0 0,4 0 0</inkml:trace>
  <inkml:trace contextRef="#ctx0" brushRef="#br0" timeOffset="3">2535 12220 8019,'0'-11'0,"-3"-1"195,-1 1 0,0 0 1007,4-1-413,0 6 154,0 1-679,0 5 1,0 5-160,0 2 1,0 10 58,0 6 1,0 5 28,0 6 0,4 4-42,0 0-76,-1 5 0,1-6-364,0 5 1,0-6 187,-4-2 0,4-1-445,-1-7 0,3 1 270,-3-4 1,-1-5-403,1-3 1,3-2-18,-3-2 695,1 0 0,1 1 0,2-1 0</inkml:trace>
  <inkml:trace contextRef="#ctx0" brushRef="#br0" timeOffset="4">3689 12175 7945,'0'-7'500,"-5"2"115,4 0-153,-4 4 1,5-3-225,0 8 0,0 3-45,0 9 1,3 1-66,1 6 1,4 3 52,-4 4 1,3 1-263,-3 7 0,4-4 114,-5-4 1,5 2-131,-4-5 1,1-1-75,-1-3 0,-3-5-64,3-3 0,-2-2-110,2-2 0,-3-3-144,3 0-865,-3-6 705,-1 8 649,0-8 0,6 3 0,0-5 0</inkml:trace>
  <inkml:trace contextRef="#ctx0" brushRef="#br0" timeOffset="5">3381 12197 7941,'0'-11'258,"1"0"147,3-1 1,3 5-207,8-1 1,-1 5-10,5 0 0,1-2 22,2 1 0,5 0 1,0 4 1,4 0 23,0 0-146,2 0 1,1 0 57,0 0 1,-3 0-93,-1 0 1,-3 0-230,3 0 0,-4-4 62,0 0 1,-3 1-34,-4 3 1,2 0 57,-6 0 0,0-2 129,-4-2 0,1 3 25,-1-3 0,-3 3 96,0 1-96,-6 0 19,3 0 218,0 0-199,-4 5 0,5 3-69,-6 7 0,3 3 41,1 5 0,0 1-149,-4 2 0,0 4-56,0 4 1,0 0-174,0 0 0,1 1 179,3-1 0,-3-4 34,3 1 1,-1-7 49,0-1 0,-1-2-51,2-5 0,1-1 173,-2-4 1,3 1-112,-3-1-41,-1 0-124,8 1 0,-8-6-636,6-2 20,-6-3 0,5-1 8,-3 0 798,-3 0 0,9-5 0,-4-1 0</inkml:trace>
  <inkml:trace contextRef="#ctx0" brushRef="#br0" timeOffset="6">4340 12118 7926,'-6'-6'1019,"1"0"-769,5-5-130,0 4 0,0 4 2,0 6 0,3 5 244,1 7 1,5 4-155,-1 8 1,1 0 105,-2 7 0,2-2-162,-5 6-57,5 2 0,-7-4-241,6 2 1,-4-4 121,3-3 1,-4 0-295,1-4 0,1 0 142,-2-5 1,1 0-41,-4-3 0,4-3 8,0-4 1,0-4-613,-4-1-300,0-4-5,0 2 1121,0-5 0,-5 0 0,-2 0 0</inkml:trace>
  <inkml:trace contextRef="#ctx0" brushRef="#br0" timeOffset="7">4054 12540 8471,'12'-6'1444,"-1"2"-1397,6 3 1,-3-3 228,5 0 0,0 0-33,4 4 1,3-1-411,1-3 1,3 3 130,-3-3 1,5 2-1608,-2-2 1643,-2 3 0,5-10 0,-4 5 0</inkml:trace>
  <inkml:trace contextRef="#ctx0" brushRef="#br0" timeOffset="8">4728 12106 7834,'-6'-6'1049,"1"1"33,5 0-709,0 3 0,0-1-187,0 6 0,0 4 77,0 4 1,0 6 6,0 2 1,0 3-37,0 5 0,4 2-179,-1 6 1,6 0-132,-1 3 1,-2-2-145,2 2 1,-4-6-197,3-2 0,-3-5 238,4 2 0,-6-7-102,2-1 1,1-5 57,-1 2 1,4-8-310,-5 0 232,1 0-861,1-2 1160,-3-1 0,3-5 0,-5 0 0</inkml:trace>
  <inkml:trace contextRef="#ctx0" brushRef="#br0" timeOffset="9">5117 12095 8090,'0'-12'373,"0"5"735,0-1-1066,5 6 59,1-9 169,0 10 1,1-4 259,-4 5-615,-1 0 0,2 0 117,-8 0 1,-3 5 0,-4 3 0,-2 3 23,-2 4 1,1-2-158,-5 2 0,1 2 98,-1-2 1,-2 4 60,2-4 1,2 4 63,2-3 0,4-1-53,3-4 1,-1 1-152,5-1 168,0 0 0,6 1-78,1-1 1,4-3 63,4-1 0,6-3-4,2 4 1,2-4-22,2 3 0,0 0-11,0 0 1,4 3-23,-1-2 0,1 2 6,-4 2 1,-1-1 68,1 0 1,0 1 80,0-1 1,-4 1-271,0-1 0,-5 2-477,1 2 1,-3-2 291,-5 2 0,2-2 186,-5-2 0,0 1-6,-4-1 0,-7 0 145,-4 1 0,-2-1-75,-6 1 1,-1-1 207,-7 0 1,-1 1-49,-2-1 0,-3-1 20,3-2 1,-2 1-351,1-5 0,5 0-471,7-4 1,2 0 675,6 0 0,4-5 0,2-2 0</inkml:trace>
  <inkml:trace contextRef="#ctx0" brushRef="#br0" timeOffset="10">6202 12060 7343,'-7'-5'941,"2"4"-228,0-4-163,4 5 0,-4 5 71,5 3-404,0 2 1,0 6 34,0 3 1,1 4 0,3 4 0,-2 2-277,6 5 1,-4-2 83,3 2 0,0-6-92,0 6 1,0-6 54,-4 3 1,-1-6-400,2 2 1,-3-7 106,-1-1 1,4-5-19,-1 1 0,1-2-121,-4-1 291,5-1 1,-2-1 188,4-2 0,-3-2-81,4-2 1,-4-3 283,3 3-232,1-3 0,3-1 62,1 0 0,0 0-46,4 0 0,-4 0 17,4 0 0,0 0-86,-1 0 1,4-4-6,-3 1 0,3-5-204,-4 4 1,5-5 70,-1 2 0,-2 0-434,-2 0 0,0 3 582,-3-4 0,7 1 0,-7-5 0</inkml:trace>
  <inkml:trace contextRef="#ctx0" brushRef="#br0" timeOffset="11">6202 12392 7910,'1'-18'94,"3"3"0,2 6 348,5 1 0,1 4 35,-1-3 1,4 4-15,1-1 0,4 2-223,-1-2 1,-1 3-33,1-3 0,-1 3-181,1 1 0,1 0 64,-5 0 1,0-4-729,-3 0 1,-1 0 173,1 4 463,-6 0 0,4 0 0,-4 0 0</inkml:trace>
  <inkml:trace contextRef="#ctx0" brushRef="#br0" timeOffset="12">6122 12095 8208,'0'-12'0,"6"1"0,5-1 0,3 5 781,9-1 1,-3 4-121,7-3 1,-2 4 5,2-1 1,-1-1-307,4 2 0,0-3-125,5 3 1,-5 1-224,1-1 0,-2 1 77,1 2 1,2-3-1209,-5-1 1,-1 0 1117,-3 4 0,5 5 0,1 1 0</inkml:trace>
  <inkml:trace contextRef="#ctx0" brushRef="#br0" timeOffset="13">6921 12049 8208,'0'-6'328,"0"-4"43,0 8 16,-5-3 1,4 4 869,-3-3-943,3 3 0,1-3-67,0 8 0,1 2 205,3 6 1,-2 4-148,6 3 0,1 8-205,6 3 0,-1 3 38,5 1 1,0 1-123,4-1 0,0 0-457,0 1 0,-2-6 231,-2-3 1,1-2-318,-4-1 0,0-5 236,-1-3 0,-6-2-90,3-2 1,-3 0-194,2-4-677,-5 3 209,4-3 1042,-8-1 0,3 4 0,-5-3 0</inkml:trace>
  <inkml:trace contextRef="#ctx0" brushRef="#br0" timeOffset="14">7264 12060 7918,'-7'-17'392,"2"0"145,5 6 0,0-1-488,0 1 0,0 3 174,0 1 638,0 4-131,0-7-653,0 9 0,0-3 81,0 8 0,-5 5-307,-2 10 0,-7 2 21,-2 13 1,-8 2 26,1 6 1,-7 2-118,0-2 0,0 1 26,0-1 0,3 1 31,-3-5 0,6-1 11,1-6 0,1-3-43,7-6 0,0 0 84,3-3 1,6-2-159,2-6 1,3-3-612,1-1 878,0-4 0,0 7 0,0-4 0</inkml:trace>
  <inkml:trace contextRef="#ctx0" brushRef="#br0" timeOffset="15">7606 12015 8042,'-5'-12'0,"4"1"759,-3-1 7,3 1-454,1 5-82,0-4 1,1 8 264,3-2 1,-3 10-163,3 5 0,-3 5-220,-1 7 1,0 5 5,0 3 0,-1 7 65,-3 4 0,3-2-363,-3 2 0,-2 0 163,-2 4 0,3-6-491,1-2 1,-1-3 280,1-5 1,-3-2-148,3-5 1,0-5 0,4-3 1,0-2-584,0-2-628,0 0 833,0-4 750,0-2 0,0-5 0,0 0 0</inkml:trace>
  <inkml:trace contextRef="#ctx0" brushRef="#br0" timeOffset="16">7618 12003 7961,'-12'-5'979,"2"-1"-492,3-6-394,1 1 449,6 5-344,0 1 1,2 6 318,2 3 1,-1 3-152,9 9 1,-2 3 71,9 7 1,-4 5-139,4 7 1,0-3-296,4 3 1,-4 2-167,0-2 0,-1 4-174,1-4 0,1-1 191,-5-7 0,5 2-67,-5-6 0,0-3-235,-4-4 1,1-5 122,-1 1 0,-3-2-97,-1-1 1,-3-5-255,4 1-684,-6-6 328,4 3 1030,-6-5 0,-6 0 0,0 0 0</inkml:trace>
  <inkml:trace contextRef="#ctx0" brushRef="#br0" timeOffset="17">7446 12517 7950,'7'-5'2536,"7"0"-1805,-3-2 1,7 1-628,-3 6 0,5-3-19,-1-1 0,8-5-36,4 1 0,2 2-1070,1-2 1,0 2 195,0-2 825,1-2 0,-1 4 0,0-6 0</inkml:trace>
  <inkml:trace contextRef="#ctx0" brushRef="#br0" timeOffset="18">8075 12038 7963,'0'-12'5,"0"1"1,0 3 189,0 1 0,-2 0 382,-2 0-204,3-4 0,-5 9 372,2-6-297,3 6-201,-4-3 0,3 5 263,-1 0-540,1 0 0,-3 5 102,5 2 1,0 10 22,0 6 1,2 5-92,1 6 0,4 1-84,4 3 0,-3-2-21,-1 2 0,1-2-115,3-2 0,-3-5-45,0-2 0,-2-3 101,2-1 0,-2-4-103,-2 0 0,-3-5 50,3 1 1,-3-6-1200,-1-2 683,0 1 729,0 3 0,0-4 0,0-2 0</inkml:trace>
  <inkml:trace contextRef="#ctx0" brushRef="#br0" timeOffset="19">8040 12060 7982,'0'-17'0,"0"0"173,0 6 0,0 3 323,0 1 1,0 3 199,0-4-103,0 6-383,0-4 0,4 8-29,0 2 1,5-2-79,-2 6 1,4 3 108,0 4 0,4 2-274,0-2 1,2-1 114,-2 5 1,-2-5-419,2 1 1,2 2 50,-2-2 1,1-4-79,0-3 1,-4-5 173,3 0 1,2-1-41,-2-2 0,0-4 144,-3 0 0,-1-5-40,1 2 0,-1-4 308,0 0 1,1 0-89,-1-1 1,-3-3 262,0 0 0,-5-2-51,5 2 0,-5-3 75,0-5 0,2 4-10,-1 0 1,1 4 149,-1-4-58,-3 5-48,4-2-620,-5 9 0,6 12 161,1 10 0,-1 11-108,2 4 0,-2 8-2,2 4 0,-2 7-36,-2 0 0,-1 0-25,4-3 0,-3 0-209,4 0 0,-4-6 34,3-2 0,0-7 99,0-5 1,2-7 229,-5-3 1,1-4-359,-1 0-173,-3-1 620,4 1 0,0-6 0,1-1 0</inkml:trace>
  <inkml:trace contextRef="#ctx0" brushRef="#br0" timeOffset="20">8771 12106 7964,'0'-18'174,"0"-3"1,0 8 359,0-2 1,0 2-346,0 2 1,0 3-342,0 1 1159,0 4-571,0-2 0,4 6-431,0 3 1,0 7 146,-4 8 0,3 7 47,1 0 1,0 10-67,-4-2 0,0 7-138,0-3 1,4 0 19,0-4 0,1 3-313,-1-3 1,-2 2-156,6-9 1,-6-5 206,2-3 1,1-5-58,-1 2 1,1-8 45,-1 0 0,-3-4-704,3 3 28,-3-4-24,-1 2 957,0-5 0,0-5 0,0-1 0</inkml:trace>
  <inkml:trace contextRef="#ctx0" brushRef="#br0" timeOffset="21">8657 12060 7909,'0'-17'263,"0"0"-262,0 6 0,5-4 323,3-1 0,3 1 40,4 4 0,-1-1 62,5 1 0,0 1-319,4 2 1,1-1 75,3 5 0,-3-3-256,3 3 1,1 0 68,-2 4 0,2 1-146,-1 3 0,-7 1 106,3 3 1,-6 2-80,2-2 0,-5 6-3,1 1 1,-6 0 95,-2-4 1,-5 2 127,-2 2 1,-7-1-114,-8 5 1,-4-3 87,-8 3 1,-2-5-55,-5 1 0,0 1-29,-1 0 1,2-1 52,3-4 1,-1-3-1371,9-1 1327,-4 1 0,13 3 0,-3 1 0</inkml:trace>
  <inkml:trace contextRef="#ctx0" brushRef="#br0" timeOffset="22">9297 11958 8017,'6'-5'0,"-1"2"192,-5-5 342,0 6 224,0-8 433,0 8-432,0-3-416,0 5 0,-4 5-82,0 3-90,1 7 1,3 8-15,0 8 1,0 2 85,0 1 0,0 0-279,0 0 1,0 4 96,0 1 1,0-1-453,0-4 1,1-4 186,3 1 1,-3-7-73,3-1 0,-3-2 68,-1-5 1,4-1-276,0-4 424,-1 1 0,1-5-90,0 1 337,0-6-184,1 3 0,1-5 217,6 0 0,-1 0-37,1 0 1,0-5-145,3-2 0,3 0-16,5 0 1,4 0-11,-1 0 1,2-3-221,-1 2 0,-3-1 81,3 2 0,-4 0-404,-4 3 1,-3 3-148,-5-3 676,1-2 0,-1 5 0,1-4 0</inkml:trace>
  <inkml:trace contextRef="#ctx0" brushRef="#br0" timeOffset="23">9765 11969 7967,'0'-18'0,"0"2"454,0 4-381,0 6 0,5 1 75,3 5 0,-3 1 363,-2 3 0,-1 2-254,-2 6 1,0 4-65,0 3 1,0 8-111,0 3 0,0 5 114,0 3 0,0-3-120,0 3 0,-4-2-219,0-2 1,0-1 26,4-2 1,0-2-179,0-3 0,2-7 30,1 1 0,4-4 29,4-5 0,1 3 120,-1-6 1,2-3-33,2-1 1,-1-3 191,5-1 0,-4 0-30,4 0 0,0 0 77,4 0 1,-5-1-158,-3-3 1,1 2-35,0-6 1,-1 5-645,-4 0 199,1-4-483,-1 1 1026,-4-6 0,3 1 0,-4 0 0</inkml:trace>
  <inkml:trace contextRef="#ctx0" brushRef="#br0" timeOffset="24">9731 12243 7872,'5'-11'21,"-4"4"0,9-1 694,-2 4 1,7-4-218,4 4 0,-1 0-300,1 4 1,0-3 28,4-1 1,1-1-203,2 1 1,0 3 51,4-3 0,-4-1-170,0 1 0,-5 0-662,-2 4-753,-5 0 1508,2 0 0,-5-5 0,1-1 0</inkml:trace>
  <inkml:trace contextRef="#ctx0" brushRef="#br0" timeOffset="25">9742 11980 7977,'11'-11'1231,"1"0"-735,4-1 1,6 5-12,5-1 0,0 0-203,0-3 0,2 3-237,6 1 1,-5 3 77,0-4 0,-3 6-727,4-2 0,-6 3 604,2 1 0,-3 5 0,-1 1 0</inkml:trace>
  <inkml:trace contextRef="#ctx0" brushRef="#br0" timeOffset="26">11033 11889 7956,'-7'0'-587,"2"-5"2084,5 4-799,0-4 1,4 14-247,0 2 0,6 9-153,1 3 1,1 4-111,3 3 0,-2 5 33,-2-1 0,-1-1-250,-2 1 0,2 0 106,-2-3 0,-2-2-48,2 1 0,-2-4-114,2 0 1,0-7-143,-4-3 0,4-4-161,-4 0-106,5-1-72,-3 1 150,0-6 586,-1-1-189,-5-5 1,0-5 88,0-3 0,0-2-4,0-1 0,0-4 208,0-1 0,0 0-109,0 1 0,0-3 126,0-5 0,0-1-124,0-3 0,0 3-38,0-3 0,0 8-201,0 4 1,2 3 111,1 0 1,0 6-205,5 2 0,-5 4 21,5 4 0,0 3 75,3 9 1,4 1-32,0 6 1,2 0-90,-2 0 0,-2 4-63,2-1 1,2 1 49,-2-4 1,4-4-55,-4 0 1,2-5 68,-2 1 1,-3-6 338,4-2 0,-4-4-34,0 1 1,-5-3-23,1-1 1,-2-5 19,2-3 1,1-2 177,-5-1 0,-1-1-78,-3 1 1,0-6-59,0-2 0,-3-1-70,-1 1 0,-4-2 27,4 1 1,-3-5-181,3-2 1,-1-4-74,1 0 1,3-2-143,-3-1 0,3 0 57,1-1 0,0 1-81,0 0 0,0 5-323,0 2 1,0 4 215,0 4 1,0 7-1036,0 4 1274,0 5 0,0 14 0,0 8 0</inkml:trace>
  <inkml:trace contextRef="#ctx0" brushRef="#br0" timeOffset="27">11695 11946 7953,'0'-7'557,"0"-1"1,0 0 277,0-3 0,5 5-306,-4 1-45,4-1 1,-5 6-137,0 0 0,0 7-185,0 8 1,0 3-123,0 5 1,0 3 99,0 1 1,-1 5-96,-3-2 1,3 3 106,-3 1 1,3 1-510,1-1 1,4-1 163,0-3 1,4-2-334,0-5 0,3-1 194,5-3 0,-4-3 21,4-4 0,0-2 313,-1-3 1,6 2-84,-2-5 1,1 0 154,-1-4 1,3-4-42,-3 0 0,-3-1-158,-1 1 1,2-1 110,-2-2 1,0-3-684,-3 2 1,-6 2 15,-2-2 680,2 0 0,-4-3 0,3 0 0</inkml:trace>
  <inkml:trace contextRef="#ctx0" brushRef="#br0" timeOffset="28">11672 12243 7888,'1'-7'616,"3"-1"0,4 5-217,7 0 1,-1-2-33,5 1 0,-4 0-170,4 4 0,-3-4-7,3 0 0,0-3-286,3 3 0,1-1 88,0 1 0,-5 3-681,-3-3 1,-2-1 76,-2 1 612,1 0 0,-6-1 0,-1-1 0</inkml:trace>
  <inkml:trace contextRef="#ctx0" brushRef="#br0" timeOffset="29">11638 11946 7981,'0'-18'0,"6"1"1003,6 1 0,4 3-395,7-7 0,4 8-119,-1 0 0,5 1-116,-5 3 0,6 2 36,-1-2 1,-4 6-129,0-2 1,-3 4-930,-1 4 0,0-2 287,0 6 361,-5 5 0,3-1 0,-3 5 0</inkml:trace>
  <inkml:trace contextRef="#ctx0" brushRef="#br0" timeOffset="30">13123 11843 7893,'0'-6'395,"0"-4"-174,0 4 0,0-2 236,0 0 1,-2 6 323,-2-2-429,3 3 1,-9 1-210,2 0 0,-2 0 78,-1 0 1,-6 5-137,-2 2 0,-3 9 161,-5 3 1,3 4-158,-3 3 1,4 0 4,4 4 1,-1-3-170,5 3 0,3-1-36,5 2 0,4 1-109,-1-6 1,4 5-121,4-5 0,2 1 154,6-4 0,4 0-28,3-1 0,3-4 132,1-3 0,0-3 186,0-5 1,3-1-43,1-6 1,-1 0-56,-3 0 1,0 0-37,0 0 1,0-2 29,0-2 1,-4-2-398,0-5 0,-4 1 172,4 2 0,-5-2-414,1 2 1,-6-3 203,-1-4 0,-4 2-27,3-2 0,-3-3 212,4-1 1,-2-3 248,1-1 0,4-1 0,-4-2 0,2 2 0,-1-3 0,2 1-88,-2 0 1,-2 2 87,1-3 0,0 2 402,0-2 0,0 4-195,-3 0 1,-3 1 523,3 2 0,-3 4 108,-1 1 707,0-3-458,0 5-119,0-3-612,0 9-173,0 18 0,0 6-141,0 14 0,0 6 76,0-3 0,0 7-216,0-3 0,-4 5 109,0-1 1,-3 1-618,3-1 1,-1 1 36,1-5 1,3-4-168,-3-3 0,3-6 264,1 2 1,0-8-221,0-4-157,0-2 276,0-2 572,0-5 0,5-1 0,1-5 0</inkml:trace>
  <inkml:trace contextRef="#ctx0" brushRef="#br0" timeOffset="31">13408 11809 7921,'0'-11'0,"0"3"357,0 1 1,1 4-89,3-1 0,-1 3-85,4 1 0,1 0 140,3 0 1,1 9 165,-1 2 0,4 8-151,1 0 1,3 8 107,-4 3 0,5 0-430,-1 0 1,2 0 80,-2 5 0,1-1-93,-5 0 0,0-3 69,-3-1 1,-1-1-492,1 2 0,-5-3 3,1-5 1,-1-4-225,5 0 0,-2-5 171,-2 1 1,1-2-928,-6-2 639,6 0 0,-6-4 755,4-3 0,-4 2 0,2 0 0</inkml:trace>
  <inkml:trace contextRef="#ctx0" brushRef="#br0" timeOffset="32">13397 12266 7834,'1'-8'458,"3"1"-285,7 4 1,3-3-335,5 2 0,-4 3 34,4-3 1,-3 1 288,3 0 1,1 1-116,7-1 0,1-2-205,2 1 1,2-4-44,-6 4 0,1-1-358,-4 1 559,-5 3 0,3-9 0,-3 4 0</inkml:trace>
  <inkml:trace contextRef="#ctx0" brushRef="#br0" timeOffset="33">13945 11855 7940,'-12'-18'0,"6"-2"516,2 5 893,3-1-1243,1 5 165,0 5-46,5 0 0,-2 12 100,4 1 1,-4 8-138,1 4 0,1 8-14,-2 4 0,5 0-215,-4 0 0,0 6 72,-4-3 0,4 3-252,-1-3 1,1 3-81,-4-3 0,4 3-99,0-7 1,1-3 191,-1-4 1,-3-2-368,3-6 228,2 1 46,-5-5-108,4-5 308,-5 0 0,0-15 85,0-3 1,0-2 96,0 3 1,-1-1-122,-3 1 0,2-4 76,-6 0 0,4-6 59,-3 2 0,3-2-77,-4-2 1,6 0 140,-2 0 1,3 0-31,1 0 0,0 1-71,0-1 0,0 5-19,0 3 0,1 3-36,3 5 1,-2 2 4,6 5 0,-2 1-118,2 3 0,6 3 71,-3 9 1,3-2-39,-2 5 0,-1 0-36,1 3 0,0 1 85,3 0 0,-2-1-225,2-3 0,-2 0 53,-2-8 1,1 3-172,-1-6 292,6 2 0,-5-4 171,4-2 0,-4-3-119,0-1 1,-5 0 342,1 0 160,0-5 1,2-1-209,-3-6 0,0 0 452,-3-3 0,-3 1-220,3-5 0,-3 0-81,-1-4 0,-1 0-244,-3 0 0,-2-1-209,-6-3 0,1-2-435,-1-5 0,2 0 363,2-1 1,-2 5-481,3-1 0,2 5 248,1-5 1,3 10-1080,1-2 1,-4 8-826,0-1 346,0 4 1836,4 0 0,5 6 0,2 1 0</inkml:trace>
  <inkml:trace contextRef="#ctx0" brushRef="#br0" timeOffset="34">15487 11626 7916,'-7'0'1119,"2"0"-705,5 0 1,0 7-195,0 4 0,0 6 13,0 6 1,4 1-1,0 2 1,5 2-14,-2 3 0,0 0 13,0-4 1,0 5-1,0-2 1,3-2-397,-2-1 1,-2-3-55,2-1 1,-4-5 29,3-3 0,-3 1 75,4-1 0,-6 1-101,2-5 0,-3-3-137,-1-1-399,0 1 0,0 0-160,0-1 909,0-4 0,-5 2 0,-1-5 0</inkml:trace>
  <inkml:trace contextRef="#ctx0" brushRef="#br0" timeOffset="35">15304 11729 7932,'6'-11'705,"4"-4"-367,-2-1 0,7-3-226,4 4 0,-1 1 121,1 7 1,0-4 172,4 4 1,1 2-85,3 1 1,-2 3-78,6 1 1,-5 0-146,5 0 0,-2 8 80,1 4 0,2 7-240,-5 0 1,-4 4 70,-4 3 0,-2 0-317,2 4 0,-2-1 214,-6 2 1,-4 2-179,-4-3 0,-1 0-56,-2 0 0,-5-5-188,-3 2 1,-3-3 68,-5-1 0,-1 0 90,-6 0 0,0-2 223,0-2 0,0 2-86,0-6 1,-3 0 251,-1-4 0,0 0-89,5-4 1,3 2 139,0-5 1,8 1 202,0-1 184,2-3-975,3 4 326,1-5 1,10-4 176,2 1 0,9-6 0,1 2 0</inkml:trace>
  <inkml:trace contextRef="#ctx0" brushRef="#br0" timeOffset="36">15989 11946 7932,'0'-11'677,"0"-1"-480,0 1 0,0 3-21,0 1 1013,0 4-397,0-2-547,0 5 0,0 5-45,0 3 0,-4 6-60,1 1 0,-2 1 19,1 0 1,2 0-105,-1 3 1,1 2 69,2-6 1,0 1-178,0 0 1,0-3 23,0 7 1,5-7-68,3 3 1,2-4 98,2 0 1,-1-1-198,0 1-38,6-6 150,-4 4 1,7-7 4,-5 4 0,5-4 59,0 1 0,1-3-19,2-1 20,0-5 23,0-2 1,-1-4-34,1 0 0,0-5 268,0 1 1,-4-1-81,0 0 0,-5-1 335,1-6 0,-3 3-140,-5-3 1,-2 2-136,-5-5 0,0-3-275,0-2 0,-5-1 170,-2 2 1,-7-1-100,-2 9 0,-9-6 76,-2 9 1,-4 1-510,-4 10 1,-3 3 184,0 5 1,0 7-537,4 4 0,1 2-11,3 6 0,7 4-206,7 3 0,9 5 983,3-5 0,3 6 0,1-3 0</inkml:trace>
  <inkml:trace contextRef="#ctx0" brushRef="#br0" timeOffset="37">17325 11775 7926,'0'-12'-188,"0"1"1,0 3 115,0 1 1,0-1 512,0-3 1,0 3 429,0 1-109,0-1 87,0-3-219,0 4-155,0 2-256,0 5 1,0 6 99,0 6 0,2 6-100,2 8 0,-2 3-248,6 6 1,-6-1 69,2 0 0,1-3-6,-1-1 0,5-3-310,-2 3 0,4-6 167,0-1 0,-3-1-446,-1-7 1,0 4 241,0-4 1,2-3-460,-5-5 1,1-3-143,-1 4-565,-3-6 1478,4 3 0,-10-5 0,-1 0 0</inkml:trace>
  <inkml:trace contextRef="#ctx0" brushRef="#br0" timeOffset="38">17063 11638 7943,'11'-18'0,"2"-2"230,2 5 1,4-4 384,8 3 1,3 1-225,8 4 0,-1-1-104,5 1 0,-4 3 112,4 1-233,-10 4 0,6-2-30,-8 5 1,-2 0 98,-1 0 0,-3 5-196,-1 3 0,-6-1 133,-1 5 1,-5-3-697,-3 6 0,-3 3 315,-5 1 0,-1 1-417,-3-1 1,-4 3 221,-7-3 1,-2 1 70,-2-1 0,-2-3 166,2-4 1,-3 2 140,-1-3 1,1 3 8,-1-6 0,4-2-52,0 2 0,5-6 276,-2 2 1,8-1 284,0 0 47,5-1-369,-2 3 1,10-5 101,3 0 0,3 4 77,5-1 1,1 2-92,6-1 0,0-1 5,0 4 0,4-4-84,-1 1 1,1 2-55,-4 2 0,0-2-23,-1 2 1,0-1-140,-3 5 1,-3-1 20,-4 1 0,-1 3-281,1 0 1,-6 1-346,-2 0 1,-4 0 323,-4 3 0,-7 2-152,-8-6 1,-3 4 111,-1-4 0,-3 4 111,-1-4 0,-4 1 80,5-5 1,-5-3-9,5-1 1,-1 0 0,4 0 0,9-2-72,3-5-634,7 0 880,-1 0 0,15-5 0,3-1 0</inkml:trace>
  <inkml:trace contextRef="#ctx0" brushRef="#br0" timeOffset="39">17896 11661 7981,'0'-17'0,"-3"5"1389,-1-4-856,0 4 0,4 0 342,0 1-191,0 4-97,0 2-335,0 5 1,0 9-124,0 3 0,1 8 95,3 3 1,-3 5-92,3 6 0,-1 0-3,1 0 0,-2 5-99,6-1 1,-6-2-62,2-5 0,2 1-226,2-6 0,2 3-169,2-6 1,-1 1 212,0-8 0,2-1-36,2-4 0,-1-1 35,5-2 0,-3-3-16,3-5 1,0 0 27,3 0 0,-2 0 45,-1 0 1,-4-1-30,4-3 1,-5-1-49,1-3 1,-2-2-366,-2 3 0,-5 0-285,-2 0-224,-2-1 1107,-8-3 0,-5-1 0,-7 1 0</inkml:trace>
  <inkml:trace contextRef="#ctx0" brushRef="#br0" timeOffset="40">17851 11946 7963,'-5'-4'585,"5"1"-283,0-1 1,10 0 128,-2 0 0,2-1-163,1 1 0,4 2 164,1-6 1,4 4-57,-1-3 1,4 3-319,3-4 1,-2 1-74,3-5 1,-3 5-190,-1-1 0,-1 4-533,-3-3-1145,-3 4 512,-4-7 1370,-6 4 0,-6-6 0,-6 1 0</inkml:trace>
  <inkml:trace contextRef="#ctx0" brushRef="#br0" timeOffset="41">17794 11558 7968,'11'-12'386,"1"1"1,4 0 1020,3-1-921,8 1 0,-2 1-52,6 2 0,-5-1-177,5 5 1,-2-1-284,1 1 1,3 3 86,-2-3 1,0 3-1025,0 1 1,-3 1 205,-5 3 757,0 3 0,-1 4 0,1 0 0</inkml:trace>
  <inkml:trace contextRef="#ctx0" brushRef="#br0" timeOffset="42">18479 11661 7291,'0'-7'-419,"1"1"1137,3 2-433,-3 3 1,6-4 621,-4 5-314,-1 0-352,8 0 1,-9 5-53,3 3 1,-2 7 27,2 4 0,-2 2-105,1 2 1,-1 0 72,-2 0 1,0 4-216,0-1 0,0-3 59,0-4 0,0-1-251,0 1 0,0-3-85,0-4 0,0-1-243,0 1 0,0-5-6,0 1 0,0-4 556,0 3 0,5-4 0,1 2 0</inkml:trace>
  <inkml:trace contextRef="#ctx0" brushRef="#br0" timeOffset="43">18193 11638 8055,'23'-6'0,"6"-5"42,6 4 1,4 2 13,7 1 1,-1 3 710,1 1 1,-5-4-332,-3 0 0,-3-4-24,0 5 1,-2-1-202,-3 4 1,2 0-332,-6 0 1,-3 0-337,-4 0 1,-5-2-457,1-1 0,-2 1 912,-1-1 0,-1-4 0,0 1 0</inkml:trace>
  <inkml:trace contextRef="#ctx0" brushRef="#br0" timeOffset="44">19233 11501 9279,'-7'1'563,"4"3"1,-2 7-186,1 8 0,0 3 247,4 1-456,0 0 1,1 3 52,3 1 1,-1 3 30,4-3 1,-1 3-257,2-3 0,2 1 91,-2-1 0,2-4-216,1-1 1,-3-3 54,0-3-257,-6-4 0,3 5 18,-5-6 1,0-3-639,0-1 303,0-4 1,-5 2 646,-2-5 0,-4 5 0,0 1 0</inkml:trace>
  <inkml:trace contextRef="#ctx0" brushRef="#br0" timeOffset="45">18833 11604 7907,'11'-12'0,"2"1"248,2-1 0,4 2 361,8 3 1,-2 0-31,6 3 1,-2-1-137,2-2 0,3-2-84,0 5 1,2-4-95,5 5 0,-2-5-225,2 4 0,0-1-359,1 1 1,0 3-441,-8-3 1,0-1 183,-11 1 0,1 1 575,-9 3 0,1-6 0,-5 0 0</inkml:trace>
  <inkml:trace contextRef="#ctx0" brushRef="#br0" timeOffset="46">19632 11558 7960,'12'-5'-612,"-1"-2"-15,1-4 1,-1 0 626,1-1 0,-1 5 0,0-1-174,-4 5 174,-2-7 1088,-5 9-648,0-4 0,0 6-71,0 3 1,-1 4 69,-3 7 0,2 1-159,-1 3 0,-2 7 108,1-3 0,0 3-340,4 1 1,0-2 62,0 6 0,0-5-248,0 5 1,5-4 35,3 3 0,2-6-26,1-1 0,6-1 42,2-7 1,4 0 16,3-4 0,0 0 41,4-4 1,-5-2 9,2-5 0,1 0-119,-1 0 0,-2 0 85,-6 0 1,1-1-468,-4-3 0,-2 2-87,-7-6 49,3 0 0,-8-3-65,1 0 621,-1-1 0,-12 1 0,-3-1 0</inkml:trace>
  <inkml:trace contextRef="#ctx0" brushRef="#br0" timeOffset="47">19655 11729 7960,'-11'0'-251,"6"0"290,5 0 0,9 0-151,6 0 0,5 0 61,-1 0 0,4 0 515,4 0 1,-2 0-92,6 0 1,-2 0-174,1 0 0,3-4-319,-2 1 0,-7-5 92,-1 4 0,-4-1-743,0 1 1,-4 2 412,-7-6 1,-3 1 356,-5-5 0,0-4 0,0-2 0</inkml:trace>
  <inkml:trace contextRef="#ctx0" brushRef="#br0" timeOffset="48">19724 11455 7661,'11'-5'-823,"7"3"717,5-6 0,0 5 22,3 0 1,2-3 495,-1 3 1,3-2-171,-3 1 0,5 1 225,-2-4 1,2 3-140,-2-4 0,2 4-166,-5-3 1,-1 3-12,-3-4 0,0 5 23,0-5 1,-5 2 147,-3-2 1,-2-1 110,-2 5 88,0-5-147,1 8-330,-1-4 1,-1 14 5,-2 2 1,1 12-71,-5 0 1,1 8 78,-1-1 1,-3 7-108,3 1 1,1 4-125,-1-4 1,-1 4 52,-3-4 1,2 4-92,1-4 0,-1-4 42,2-4 1,1-5-269,-2-3 0,1 0 50,-4-7 1,4-3-536,0-5-182,0-4-179,-4 2 1282,0-5 0,-5 0 0,-2-5 0,-4-2 0</inkml:trace>
  <inkml:trace contextRef="#ctx0" brushRef="#br0" timeOffset="49">20101 11546 7939,'6'-22'-604,"5"0"422,1 3 1,1-3 464,6 3 0,0 3 33,4 1 0,-1 3 40,1 5 1,0-2-106,0 5 1,0 0 160,0 4 1,3 1-239,1 3 1,1 3 44,-2 4 0,-3 2-221,0 2 0,0-2 79,-4 2 1,-3 3-239,0 1 0,-4-3 74,0-1 1,-6 2-70,-2-2 0,1 4-46,-1-4 0,-5 6-117,-7-2 1,-3-2-11,-5 3 1,2-3 63,-5 2 1,0 2 272,-4-6 0,4 4-141,0-4 1,5 4 214,-1-4 1,6 1-36,2-5 0,4 0-32,-1 1 1,3-1 114,1 1 0,0-1 194,0 1 1,1-5-64,3 1 0,-1-4-59,4 3 1,2-3-372,6 4 1,-1-6 111,5 2 0,0-3-485,4-1 1,0 4 61,0 0 1,0 0-126,0-4 0,-6 0 396,-1 0 1,0 0 208,-1 0 0,1 0 0,-5 0 0,0 0 0,1 0 0</inkml:trace>
  <inkml:trace contextRef="#ctx0" brushRef="#br0" timeOffset="50">20934 11946 8140,'7'0'2878,"-2"0"729,-5 0-3881,0 5 1,0-2-568,0 4-877,0-4-2030,0 7 3748,0-9 0,-5 10 0,-2-5 0</inkml:trace>
  <inkml:trace contextRef="#ctx0" brushRef="#br0" timeOffset="51">21688 11387 7824,'5'-7'-573,"-3"2"1533,3 5-500,-5 0 0,0 5-251,0 3 0,-4 3 96,0 5 1,0 1-71,4 6 0,0 0-28,0 0 1,0 5 1,0 2 0,0 3-88,0 1 0,0-3-55,0-1 1,0 0-137,0 0 0,0 2 50,0-6 0,0 5 31,0-5 1,0 0-281,0-7 1,4 1 153,0-5 0,1 4-343,-1-3 270,-3-1 1,5-5-874,-2-2-180,-3 2 396,4-9 0,-10 4 845,-2-5 0,-3-5 0,-2-1 0</inkml:trace>
  <inkml:trace contextRef="#ctx0" brushRef="#br0" timeOffset="52">21860 11512 7824,'7'-10'239,"1"2"1,-6 2 204,2 2 159,-3 3-416,-1-4 1,0 6-1,0 3 1,0 6-57,0 5 0,0 10-118,0-3 1,0 9 61,0-1 0,0 2-105,0-2 1,0 3-210,0-2 1,4-2 128,0 2 1,1-6-159,-1 2 0,-2-8 71,6-4 0,-4 0 48,3-4 0,-3 3-216,4-6-121,-6-3-300,3 5 480,-5-8 1,0 1 102,0-6 0,-1-3 203,-3-1 0,-1-7 0,-2 2 0,-3-1 0,2 1 0,-1-3 0,1 0 0,0-6 24,4 2 0,-4-2 54,4-2 1,1-4 267,3 1 1,-4-1 13,0 4 0,0 2 693,4 2-305,0 2-272,0 6 0,1 4-151,3 3 0,-1 4-269,4 4 0,2 4 113,6 7 1,3-1 25,5 5 1,0 1-168,0 7 1,3-3 39,1 3 1,1-3-216,-1-1 0,-3 0 82,2-1 1,-2-4-120,-1-3 0,0-2 76,0-1 0,-4-6 342,0-2 0,-5-3-118,1-1 1,-2 0 28,-2 0 0,-3 0 164,0 0 1,-6-5-55,2-3 0,-3-2 131,-1-1 1,-1-2-94,-3-2 0,2-3-44,-6-5 0,4 0 3,-3 0 0,0-1-428,0-2 1,-2 0-139,5-4 0,-4 1-326,4-2 0,1 3 62,3 5 1,-2 2-60,-1 2-488,1 2 0,-4 7-97,2 3 1222,3 2 0,-9 5 0,3 0 0</inkml:trace>
  <inkml:trace contextRef="#ctx0" brushRef="#br0" timeOffset="53">22682 11524 7824,'0'-12'-1698,"0"5"2511,0-1 1,0 4 280,0-3-227,0 4-239,0-2-446,0 5 0,5 9 40,3 2 0,2 10-33,1 1 0,1 6-24,-1 7 1,-3-2-113,-1-3 1,0 3-137,0-3 1,2 0 48,-5 0 0,1-6-76,-1-1 0,1 0 34,2-4 0,2-3-56,-5 0 0,1-4 15,-1 0 1,-3-5-275,3 1-410,-3-5-469,-1 2-582,0-5 1510,-5 0 0,0-2 342,-2-1 0,-9-4 0,4-4 0</inkml:trace>
  <inkml:trace contextRef="#ctx0" brushRef="#br0" timeOffset="54">22682 11763 7824,'11'-6'0,"-3"-3"312,-1 5 0,1-1-60,4 2 1,-1 1 60,0-2 0,1 3 16,-1 1 1,4 0-61,1 0 0,4 0-115,-1 0 0,3 0 81,0 0 0,-3 0-398,0 0 0,-3 0 185,3 0 1,-5 0-1748,1 0 933,-2 0 1,-3-1-771,-3-3 1562,-2 3 0,-10-14 0,-1 2 0</inkml:trace>
  <inkml:trace contextRef="#ctx0" brushRef="#br0" timeOffset="55">22670 11467 7914,'7'-6'0,"3"4"79,-2-6 0,5 5 139,3-5 0,9 4-23,2-4 0,2 5 85,5-5 0,-2 6 124,6-2 0,-1-1-53,1 1 1,-3 0-134,3 4 0,-2-4-83,-2 0 1,-1 1 109,-2 3 1,-3 0-145,-6 0 1,-3 0 334,1 0-391,-7 0-98,4 0 0,-11 1-168,-2 3 92,2-3 1,-4 5 73,2-2 1,-3 2-37,-1 6 1,0 4 71,0 3 1,0 3-58,0 1 0,0 5 65,0 2 1,-1 3-157,-3 1 1,2 1 31,-1-1 1,-2 0-98,1 0 0,0-4 217,4-4 0,0-3-2,0-4 0,0-1-103,0-3 0,0-6-26,0 2-679,0-2 223,0 3-334,0-6-25,0-1 490,0-5 1,-1-4 470,-3 1 0,1-6 0,-4 1 0,4 3 0,-7-10 0,4 2 0</inkml:trace>
  <inkml:trace contextRef="#ctx0" brushRef="#br0" timeOffset="56">23264 11592 7914,'0'-23'-243,"2"0"-61,1 1 1,-1 3 840,1 0 0,3 8-95,-3 0 0,2 6 48,-1-3 1,-1 6-122,4-2 1,-3 4 47,4 4 0,-1 6-122,5 5 0,1 7-48,2 1 0,-1 1-80,5 6 1,-4 1-143,4 3 0,-4 1-250,4 3 0,-4-3 185,5-1 1,-7-1-515,3-6 0,0 2 287,-1-6 1,1-3-16,-5-9 1,1 1-253,-1-1 195,0 1 0,-3-6-1199,0-2 1038,-6-3 0,2-1-138,-8 0 638,-2 0 0,-6-5 0,1-1 0</inkml:trace>
  <inkml:trace contextRef="#ctx0" brushRef="#br0" timeOffset="57">23219 11832 7969,'7'-6'-68,"1"2"1,3-1-148,4 1 1,6 0 748,-2 4-297,2 0 0,2 0-242,0 0 0,4 0 48,-1 0 0,0 0-625,-7 0 1,1-1 234,-5-3 1,4 3-244,-3-3 590,-6 3 0,5-4 0,-2-2 0</inkml:trace>
  <inkml:trace contextRef="#ctx0" brushRef="#br0" timeOffset="58">24132 11478 7858,'-4'-8'0,"1"1"0,-1 3-42,4-4 0,-5 6 60,-3-2 1,-2 1-27,-1 0 1,-1 1 144,1-1 0,-2 1-6,-2 2 1,2 0 100,-2 0 0,2 0-96,2 0 0,-4 4 7,-1 0 0,-3 5-15,4-2 0,-4 4-111,4 0 0,-4 4 70,4 0 0,-1 6-142,5-2 0,3-1 107,1 1 0,4 0-134,-1 3 1,3 3 27,1 1 1,0-4 49,0 4 0,1-8 13,3 5 0,3-6 9,4 2 1,0-5 112,1 1 0,3-4-15,0-3 1,2 2-22,-2-2 0,-2-3-67,2-2 0,3-1 8,1-2 0,2 0-102,2 0 0,0-2 71,0-1 1,0 0-80,-1-5 1,1 1 42,0-5 0,-5 1 45,-3 0 0,2-5 31,-2 1 0,-1-4 98,-7 4 0,4-5-41,-4 1 1,2 1 158,-1-1 1,-2 5 398,-2-1-193,-3 2-443,4 1 88,-5 6 0,0 2-183,0 8 1,0 4-2,0 7 0,-4 1-27,1 3 0,-1 7 46,4-3 0,0 2 25,0-2 0,0 0-171,0 0 1,1-1 46,3 1 1,-2-4-85,6 0 0,-4-5 58,3 2 1,-3-5-178,4-3 0,-6-2-391,2-2-219,-3-3 165,-1 4 1,0-6 799,0-3 0,0 1 0,0-4 0,-5-1 0,-1-3 0</inkml:trace>
  <inkml:trace contextRef="#ctx0" brushRef="#br0" timeOffset="59">24029 11638 7858,'6'-12'465,"1"5"178,8-1 0,3 2-156,5-2 1,5-1 41,2 6 0,5-5 386,3 4-579,-3 0 1,8 4-1,-5 0 0,4-3-33,-4-1 1,0 0-256,-3 4 0,-2 0 109,-3 0 1,-7 0-817,-8 0 0,-2 0 259,-2 0-1242,-4 0 1,-3 0 1,-8 0 1640,-3 0 0,-14-5 0,-3-2 0</inkml:trace>
  <inkml:trace contextRef="#ctx0" brushRef="#br1" timeOffset="60">1930 13465 8482,'-6'0'1821,"1"1"-1637,5 3 1,0 3 93,0 4 0,0 6-46,0 2 1,0 7-192,0 5 0,0 2 143,0 1 1,0 5-204,0 3 0,4-1-10,-1 1 1,5 0-20,-4 3 1,3 1-117,-3 0 0,5-1 99,-1 1 1,-3-2-151,-1-2 0,1-2 64,-2-6 1,1-5 102,-4-2 0,1-5 1,3-2 1,-2-4 207,1-5-158,-1 1 1,-2-5 19,0 1-133,0-5 69,0 2 1,-2-5-473,-1 0 0,0-2 215,-5-1 1,5 0-319,-5-5 1,5 1 615,0-5 0,-4 1 0,1 0 0</inkml:trace>
  <inkml:trace contextRef="#ctx0" brushRef="#br1" timeOffset="61">1816 13716 8000,'-6'-11'0,"-3"0"120,5-1 0,0 5 362,4-1 219,0 0-143,0-3-203,5 0 0,1 0-194,6 4 1,-1-2 13,1 5 1,-1-5-79,1 2 0,4 0 81,3 0 1,3 0-169,1 0 0,-1-2 37,1 5 1,0 0-165,0 4 1,0 0-1,0 0 0,-1 1 44,1 3 1,0-1-98,0 4 1,-5 1-46,-3 3 1,-2 1-43,-2-1 1,-5 6 66,-2 2 0,-8 2 37,-3 2 1,-8 0 41,-4 0 1,-8 4 163,-4-1 0,2 5-49,-1-5 1,1 0-25,-2-7 1,-2 1 66,3-5 1,2-1 141,1-6 1,8 1-148,4-6-16,2 1 0,7-5-1339,2-3 1313,13-2 0,4-11 0,9 0 0</inkml:trace>
  <inkml:trace contextRef="#ctx0" brushRef="#br1" timeOffset="62">2684 13385 9570,'-8'4'648,"1"0"0,0 5-366,0-2 1,-3 4-38,2 0 0,-2 0 16,-2 1 1,1 0-24,0 4 1,-2 0 7,-2 3 0,2 4-55,-2 0 0,2 4 23,2 3 1,-1 3-120,1-3 1,3 5-98,1 3 0,4-3 126,-1 3 1,3 2-231,1-2 0,0 5 83,0-1 1,0-3-134,0-1 0,4-2 51,0-2 1,4-4-41,0 1 1,3-6 38,5 2 1,-4-3 22,4-1 1,1-2 66,2-1 1,2 0-22,-2-5 0,2 2-133,-2-2 0,-1-3 75,1 4 1,-5-4 24,1 0 1,-2-5 9,-2 1 1,0-4 35,-4 3 1,3-4 0,-7 3 203,4-2-702,-4-3 296,2 4-1176,-5-5 1402,0 0 0,5-5 0,2-1 0</inkml:trace>
  <inkml:trace contextRef="#ctx0" brushRef="#br1" timeOffset="63">3061 13614 8176,'0'-12'0,"-4"5"157,0-1 90,0 5 1,3-3 635,-3 2-122,3 3-356,-4-4 0,5 6-97,0 3 1,0 2 66,0 6 0,5 3-57,3 0 0,2 6-30,1-2 0,2 7-114,2 5 1,2-2-109,2 1 0,2-3 36,-2 3 1,2 0-225,-2 0 1,2-2-324,-2-5 0,-2 0 252,-2 0 1,1-2-88,0-2 0,3 1 33,-4-4 1,0-1 84,-3-4 1,-1 1 28,0-1 1,1 1-61,-1-1 0,-3-3 25,-1-1 1,-3-4-154,4 1 91,-6 2 0,5-5-585,-3 3-580,-3-3 667,4-1 728,-5 0 0,-5 0 0,-1 0 0</inkml:trace>
  <inkml:trace contextRef="#ctx0" brushRef="#br1" timeOffset="64">3449 13579 8021,'0'-11'181,"0"0"307,0-1 62,0 6-26,0-4 399,-5 8-188,4-3-8,-4 5-498,5 0 0,-4 2-121,0 1 1,-5 9 134,2 7 1,-5 2-168,-3 2 0,-2 5 116,-2 3 1,-6 5-103,2 2 1,-6 9-153,2-1 1,-4 2-213,0-2 1,3-2 115,2-2 1,-1-1 89,4-3 0,3-8-88,8 1 0,1-7 90,0-5 0,4 1-445,3-4-280,-2-1 288,5-4 1,-3-4 72,8-4 0,-2-1-442,6-2 940,0 0 0,3-5 1,0-2-1</inkml:trace>
  <inkml:trace contextRef="#ctx0" brushRef="#br1" timeOffset="65">4169 13568 11019,'-4'8'594,"0"-1"1,-5 1-326,2 3 1,-4 1-24,0-1 0,-2 4-179,-2 1 1,1 4 149,-5-1 0,0-1-314,-4 1 0,0 0-70,0 4 0,1-4 0,-1 0 1,4-4-20,0 4 1,5-6 57,-1-2 0,2 0 29,1-3 1,5-2 59,-1 2 33,6-5 0,-3 3-10,5-2 1,5-3 113,2 3 1,3-3-9,2-1 0,3 4 143,0 0 1,6 1-16,-2-1 1,2-3-108,2 3 1,-1-2-174,-3 2 0,1-3 74,-5 3 1,4 1-132,-4-1 0,4 0-86,-3-4 1,-1 4-227,-4-1 1,-3 1-83,0-4 1,-5 0-1264,5 0-339,-5 5 1156,2-4 959,-5 5 0,-5-1 0,-2 1 0</inkml:trace>
  <inkml:trace contextRef="#ctx0" brushRef="#br2" timeOffset="66">3849 14093 16891,'11'4'-1632,"1"0"1,-1 1 2305,1-1 1,-1-3-600,0 3 0,1 1-50,-1-1 1,2 1-1136,2-1 778,-2-3 0,3 8-65,-4-5 1,0-1-1461,4-3 1857,-4 0 0,10 6 0,-4 0 0</inkml:trace>
  <inkml:trace contextRef="#ctx0" brushRef="#br1" timeOffset="67">4557 14562 8010,'6'0'-1551,"-1"0"6998,-5 0-5135,0-5 1,0 2-122,0-5 0,0 1 6,0-5 1,2 3-29,1-2 1,-1 2-237,1-6 0,3-3 126,-3-1 1,2-2-313,-1-2 1,-2-5 167,1-3 0,0-2-82,1-1 0,-3 0-40,3 0 0,-3-1-33,-1 1 0,0 1 21,0 3 0,0-3 105,0 2 0,0 3-40,0 2 0,0 1 46,0 3 0,0 3 211,0 0-164,0 5 132,0-3-25,0 6 19,0 4 64,5 2 1,1 10-75,6 3 1,-5 3 28,1 5 0,0-4-55,3 4 1,1 0-47,-1-1 1,-3 0-8,-1-3 1,1 2-103,3-3 1,1 6 92,-1-10 1,-3 5-94,-1-8 0,1 3-28,3-3 0,1 0 34,-1-4 144,1 0 0,-1-1-93,0-3 1,1-3 175,-1-4 0,1 0-96,-1-1 1,-3 1 199,-1-1 0,-4 1 5,1-1 1,-3 1-9,-1 0 0,0-5 29,0 1 1,0 0-73,0 4 0,0 3 74,0 0 37,0 6-569,0-3 0,0 6 185,0 3 0,0 3-44,0 9 1,4 3 17,0 7 1,1 3 44,-2 6 0,0-1-37,5 0 0,-6 1-104,2-1 1,-1-5-425,0-2 0,-1-3 239,1-1 1,-1-6-825,-2-1 587,5-4 652,1 0 0,0-1 0,-1 1 0</inkml:trace>
  <inkml:trace contextRef="#ctx0" brushRef="#br1" timeOffset="68">5276 13945 9849,'12'0'504,"-1"0"1,1 0-276,-1 0 0,1 0-100,-1 0 1,4 0 37,0 0 0,2 0-83,-2 0 0,-1 0 42,5 0 0,-5-4-202,1 0 1,2-3-20,-2 3 1,0-4 77,-3 4 0,-5-1-92,1 2 218,0 1-899,3-3-357,-5 5 1147,-1 0 0,-5 5 0,0 2 0</inkml:trace>
  <inkml:trace contextRef="#ctx0" brushRef="#br1" timeOffset="69">5973 13808 7980,'-4'-12'-109,"0"1"1,-3-4-61,3 0 1,-5-1 90,2 5 214,-4-1 0,4 1 74,-1 0 1,4-1 6,-3 1 1,4-1 114,-1 1 0,3 0-104,1-1 1,0 1 107,0-1 1,5 1-110,3-1 1,3 1-103,5 0 0,-3-1 46,6 1 1,-1 1-142,1 2 0,3 3 57,-3 5 1,2 0 20,2 0 1,-4 5-152,0 3 0,-5 6 75,2 1 0,-4 5-161,0-1 0,-2 4 39,-3 4 0,-1-2-242,-6 5 0,-2 0 11,-2 0 1,-3 3-107,-8-2 0,1 2 135,-5 1 0,0-4 79,-4 1 1,0-6 68,0 2 1,-2 1-52,2-2 0,-1-3 224,8-4 1,1-5-198,4 1 755,-1-2-326,6-2 0,2-4 93,8-3 0,2-3-105,6-1 1,4-4 13,3 0 0,3-5 107,1 2 0,1 0-43,3 0 1,-3 0-186,2 0 1,-3-2-37,-4 5 1,1-3-158,-4 3 0,0-4-129,-1 4-165,-2 1 0,4 3-167,-6 0 1,-3 0-437,-1 0 1,0-2 947,0-2 0,3 3 0,-3-4 0</inkml:trace>
  <inkml:trace contextRef="#ctx0" brushRef="#br1" timeOffset="70">6578 13808 7957,'0'-18'445,"-3"2"181,-1 4 0,0 5-491,4-1-31,0 5 1,-5-3 277,-3 2 0,-2 3-116,-1-3 1,-1 4-249,1 4 1,-1 4 69,1 7 1,-4 3-103,0 4 0,-1 3 58,5 1 1,1-2-164,2 3 1,-1-3-170,5-1 0,1 0 150,3 0 1,0-4-41,0 0 0,5-5 108,2 1 1,5-6 25,3-2 1,-1-4-14,5 1 1,-4-3 25,4-1 1,0-1-22,4-3 1,-1-2 1,-3-6 1,1 3-86,-5-2 1,4 2 95,-3-6 1,-1 1 152,-4-2 0,-3 4-98,-1-3 0,-4 1 143,1-2 0,-3 4 55,-1-4 0,-1 3 89,-3-3 1,-2 0-60,-6-3 1,1 2-67,-1 6 1,0-1-111,-4 1 1,8 3 208,-4 1-231,3 4 156,3-2-447,1 5 72,5 0 188,5 5 1,3-4 35,7 3 0,1-2 9,3-2 1,3-2-206,-3-2 0,-1 2 95,1-6 1,-4 5-74,4-5 1,-5 4 22,1-4 1,-2 5-209,-2-5 183,1 6 0,-1-5-427,1 3-517,-6 3 1069,-1-4 0,-5 5 0</inkml:trace>
  <inkml:trace contextRef="#ctx0" brushRef="#br1" timeOffset="71">6955 13100 12277,'5'6'465,"-2"4"-187,5-2 1,3 3 104,4 4 1,4-1-6,-4 5 0,6 1-107,-2 2 0,2 1-169,2 0 1,0 4 125,0-1 0,0 2-282,0-1 0,-1 2 100,1 5 0,-1 1-89,-3-1 0,1 0-219,-5 0 0,1 1-274,-5-1 1,0-4-175,1 1 1,-5-2 316,1 1 0,-5 3-2,0-2 1,-1-2 27,-2 2 0,0-6 277,0 2 1,-5-3-27,-3-1 0,-2-1 71,-2 1 1,1-4 7,0 0 1,-1-1 191,1 1 0,-1-2-30,1-6 1,0 0-99,-1 1 0,6-5-1,2 1-47,-2-5-618,4 2-154,-3-5-916,5 0 1072,5 0 637,-3 0 0,8 0 0,-4 0 0</inkml:trace>
  <inkml:trace contextRef="#ctx0" brushRef="#br1" timeOffset="72">7960 13534 7945,'0'-8'721,"0"0"40,-5 6-62,4-3 164,-4 0-529,5 4 1,0-3-114,0 8 0,0-1-110,0 9 0,0-2 83,0 9 0,0 0-13,0 4 1,0 1-27,0 3 1,4-3-134,0 2 1,-1 2-6,-3-1 1,2 1-158,1-2 1,-1-3-121,1 0 1,0-1 112,1-7 1,-3 0 60,3-3 1,-2-1 32,2 0-388,-2 1 195,3-1 1,-4-4-524,3-4-23,-3-1-353,4-2-399,-5 0 812,-5 0 732,-1 0 0,-6-5 0,1-2 0</inkml:trace>
  <inkml:trace contextRef="#ctx0" brushRef="#br1" timeOffset="73">7778 13819 7831,'-7'-6'4,"3"-3"961,8 5 0,-1 0-370,4 4 1,1 0-194,3 0 1,2-1 94,2-3 0,3 3-144,5-3 0,1-1-318,3 1 1,-3-3 74,2 3 1,-1-4-259,-3 5 1,1-5-296,0 4 0,-1-4-586,-3 5 0,1-5 532,-5 4 497,6-5 0,-4 3 0,6-5 0</inkml:trace>
  <inkml:trace contextRef="#ctx0" brushRef="#br1" timeOffset="74">9102 13328 7936,'-1'-10'-419,"-3"2"1546,3 3-174,-4 0-476,5 4 1,0-3-191,0 8 0,0 4 156,0 7 1,0 4-158,0 7 0,4 4-10,0 4 1,-1 0-100,-3 0 0,2 5-134,2-1 0,-3 1 35,3-1 1,-2-2-134,2 2 1,-3-3-247,3-1 0,-1-3 203,0-1 0,-1-6-58,1-1 1,2-1 2,-1-7 1,0 4-57,-4-4 1,1-3-192,3-5 88,-3 1 0,5 0-437,-6-1-530,0-4-229,0 2 1328,0-5 0,-6-5 1,0-2-1</inkml:trace>
  <inkml:trace contextRef="#ctx0" brushRef="#br1" timeOffset="75">8828 13442 8144,'0'-17'169,"0"-1"111,0 3 1,5 2-35,3-2 0,2 2 206,2 2 1,-1-2-123,0-2 1,2 2 142,2-2 0,4 1 47,8-1-260,2 2 0,5-4-43,1 6 1,-1 5-78,0 2 1,1-1-160,-1 1 1,0 0 113,0 4 1,-4 5-237,-4 3 1,-2 2-42,-1 1 1,-1 5-109,-3-1 0,-3 1 113,-4 0 0,-2-3 5,-3 7 0,2-1 28,-5 3 1,-6 1 9,-10 0 1,-6 0-83,-8 0 1,0 0 102,-4-1 0,-2 1 146,-6 0 1,3-5-116,-4-3 1,4-3-145,1-5 1,5 2-13,2-5 0,4 0-580,4-4 818,8-5 0,5-7 0,6-6 0</inkml:trace>
  <inkml:trace contextRef="#ctx0" brushRef="#br1" timeOffset="76">9982 13100 8069,'0'-12'-398,"5"1"0,-4 3 743,3 1-116,-3 4 1,-1-3 302,0 2 255,0 3-81,0-4 354,0 5 0,-1 6-862,-3 5 1,2 2 14,-6 6 0,0 4-14,-3 4 0,-2 4-120,-2 0 1,2 3-47,-2 4 0,-1-1 39,0 5 0,0-5-60,1 1 1,2 1 76,-2-1 0,3 0-176,5-4 0,2 1-17,5-1 1,0-1-39,0-3 0,0 2 1,0-5 0,3-1 79,1-3 0,5 4 48,-1 0 0,3-2-11,4-6 0,-2 3 261,2-3 1,2-2-77,-2 2 1,5-3 50,-1 3 0,-1-5 163,1 1 0,-4-2 158,4-2 1,-1 0-156,1 1 1,-2-1-72,-6 1 1,2-2-37,2-3 0,-2 2-35,2-5 0,-6 4-197,-1-5 190,-1 1-2363,5 1 415,-1-3-299,-5 3-1528,-1-5 3547,-5 0 0,0 0 0</inkml:trace>
  <inkml:trace contextRef="#ctx0" brushRef="#br1" timeOffset="77">10279 13385 7905,'0'-11'354,"-4"3"694,0 1-246,0 4-157,4-2 758,0 5 1,0 5-989,0 3 1,2 2 50,1 1 1,5 6-97,7 2 0,-1 4-350,5 3 0,0 0-9,4 4 0,0-1-82,0 2 0,-4 2 75,0-3 1,-4-2-89,4-1 0,-5-3-302,1-1 0,2-2 154,-2-2 0,0 2-11,-3-6 0,-1 0 34,1-3 0,-2-1 121,-3 0 1,3 0-323,-2-4-2,-3 3 0,4-7-461,-5 4-664,0-4 96,-4 2-764,0-5 2205,0-5 0,-5-1 0,-2-6 0</inkml:trace>
  <inkml:trace contextRef="#ctx0" brushRef="#br1" timeOffset="78">10644 13340 8298,'0'-12'800,"0"1"-442,0-1-216,0 1 402,0 5 752,0 0-560,0 6 0,-4 9-626,1 3 0,-8 8 72,0 3 0,-2 1-142,-6 6 0,4 1 111,-4 3 1,-4 6-256,-3 1 0,-5-1 103,4-2 0,-3 1-165,3-1 0,1-1-16,3-7 1,4 2 12,0-5 1,5 0 50,-1-5 0,3-4 23,5-3 1,0 2-352,3-2 1,3-4-115,-3-3-1819,3 0 2379,6 3 0,2-5 0,4 0 0</inkml:trace>
  <inkml:trace contextRef="#ctx0" brushRef="#br1" timeOffset="79">10816 13385 8057,'0'-7'239,"0"-1"149,0 5 1,0-3 533,0 2-622,5 3 1,2-4 128,8 5 0,-1 5-160,5 3 0,1 1-56,2-2 0,1 3-38,0-2 1,0 3-158,0 5 0,3-4 38,1 4 0,0-8-127,-4 0 0,3-2-34,1 2 1,-1 1 14,-3-5 1,0-1-68,0-3 1,-4 4 27,0 0 1,-5 0-110,1-4 221,-2 0 18,-2 0-10,-4 5 0,-2-3 2,-5 6 0,-5-4 13,-3 4 1,-2-5-8,-2 5 0,-3 0 154,0 3 1,-4-3-140,4-1 1,-6 1 44,2 3 0,-2-1-54,-2-2 1,4 1-1,0-5 1,0 5-116,-4-2 1,2 0-224,1 0 0,0-4-216,5 1 1,0-3-98,3-1-320,1 5-206,5-4 25,0 4 1147,6 0 0,0 2 0,0 4 0</inkml:trace>
  <inkml:trace contextRef="#ctx0" brushRef="#br1" timeOffset="80">11375 13762 8045,'7'0'1364,"-2"0"-652,-5 0-246,-5 0 0,2 0 75,-5 0-271,1 5 0,-10-2-65,-2 4 1,1 0-80,-1 0 0,0 3-81,-3-2 0,-1-2 138,0 2 1,-1 0-374,-3 3 1,3-3-120,-3-1 1,3 0-285,1 0 1,2 3-53,2-2-252,2-3-1144,6 5 981,5-3 1060,6-1 0,1-1 0,4-5 0</inkml:trace>
  <inkml:trace contextRef="#ctx0" brushRef="#br1" timeOffset="81">11706 14276 8045,'0'12'-460,"0"-1"668,0 0 0,-3-3-34,-1 0 0,-1-6 326,1 2 0,1 1 432,-4-1-505,4 0 0,-2-6-127,5-1 0,0 0 38,0-5 1,0-3-130,0-4 1,5-6 10,3 2 0,-2-2-112,2-2 0,-2-1 142,2-3 0,2 2-236,-3-6 1,-1 1-64,-3-4 0,-1-1-81,-2 1 1,0-1 22,0-3 0,0 1-79,0-5 1,0 4 69,0-4 1,0 4-148,0-4 1,0 5-25,0-1 1,0 4 95,0 3 1,0 3 89,0 6 0,0 3 60,0 0 0,0 8 96,0 0 0,-2 3 14,-1 1 435,1 2-405,-3 5 1,5 1-75,0 3 0,0 2 23,0 6 1,5 0-1,3 3 1,2-2-47,1 2 1,5-2-54,-1-2 1,4 0-162,-4-4 1,0 2 102,-3-5 1,-1 4-108,1-5 0,-1 1 118,1-4 0,-1 0 32,0 0 0,0-1 59,-4-3 0,3-1-82,-2-3 1,2-2 223,1 3 1,-3-4-9,0 0 1,-6-2 4,2-2 0,1 2 97,-1-2 305,0 3 55,-4 0-363,5 6 1,-4 2-256,3 8 1,1 7 112,-1 8 1,3 4-149,-3 4 0,4 2 48,-4 5 0,1-1 33,-1-2 1,-3 5-101,3-1 0,-3-4-171,-1-4 1,4-3-332,-1-1 0,1-5-93,-4-3-334,0 3 1,0-6 400,0 4 1,5-9 610,3-3 0,2-3 0,2-1 0</inkml:trace>
  <inkml:trace contextRef="#ctx0" brushRef="#br1" timeOffset="82">12506 13362 7736,'0'-6'2142,"0"-4"-869,0 9-140,0-4 0,-1 15-657,-3 5 1,3 1-161,-3 3 0,-1 1-178,1 2 1,0 1-206,4 0 0,1 0 94,3 0 1,-1 0-126,4-1 1,-4-3-344,1 0 1,-2-5 250,2 2 0,-3-4-212,3 0 0,-3-5-147,-1 1-1364,0-5 123,0 2 1358,0-5 0,5 5 0,2 1 0</inkml:trace>
  <inkml:trace contextRef="#ctx0" brushRef="#br1" timeOffset="83">12300 13568 8964,'12'0'821,"-5"0"-391,1 0 0,3 0-144,5 0 0,0-4 116,-1 0 1,3 1-93,5 3 0,5-2-87,2-2 1,2 2-351,-2-6 0,2 5-415,-5-5 1,-1 5-2241,-3 0 2782,0-4 0,0 1 0,0-6 0</inkml:trace>
  <inkml:trace contextRef="#ctx0" brushRef="#br1" timeOffset="84">13043 13282 8014,'-12'-11'0,"2"3"291,2 1 0,0-1 38,4-3 1,0 3 105,4 1 0,0-1-120,0-3 0,0-1 137,0 1 1,1-5 55,3 1 0,2-4-122,6 4 0,0 0-7,4 3 0,0 1-106,3-1 1,4 2-77,0 3 1,-2-2-12,2 5 0,3 0-129,-7 4 1,5 1 73,-5 3 0,-3 4-161,0 7 0,-4 4-95,0 8 0,-6 2 72,-2 5 1,-4 4-638,-4 0 1,-7 9 341,-8-1 1,-3 1-745,-1-5 1,0 2 432,1-2 0,-1-3 153,0 0 0,0 0 341,0-1 1,0-1 254,0-7 0,2 2-32,2-5 1,2-2-169,6-6 0,0-2 602,-1-6 1,4 0 101,1 1 7,4-6 0,0-1-148,6-5 1,5 0-11,7 0 0,3 0 0,5 0 0,1-1-225,3-3 0,2 2-253,5-6 1,-5 4 95,-2-3 1,-3 4-86,-1-1 1,-4 3 30,0 1 0,-5 0-573,1 0 1,-6 0-65,-1 0 1,-5 0-1275,5 0 503,-6 0 508,4 0 0,-5-1-25,3-3 918,-3 3 0,9-15 0,-4 4 0</inkml:trace>
  <inkml:trace contextRef="#ctx0" brushRef="#br1" timeOffset="85">13545 13602 7972,'4'-11'343,"0"-1"523,0 1-170,1 0 1,-5 4-213,0 3 0,-2 3-255,-5 1 0,-1 0-5,-3 0 0,-1 3-88,1 4 1,-2 1-16,-2 7 0,4 3-161,-1 1 1,1 1 50,3-1 0,3 3-251,1-3 0,3 1-38,1-1 1,1 2 124,3-6 0,2 0-49,6-4 1,0 1 99,4-1 1,-2-4 104,5-4 1,-4-1 13,4-2 1,-1 0 18,1 0 0,1-4 28,-5 0 0,4-5 146,-3 2 0,-2-4-118,-7 0 1,2 0-62,-5-1 0,0 1-142,-4-1 0,0 1 117,0-1 1,-5 0-202,-3-3 1,-3 2-35,-5-2 1,2 1-27,-5-2 0,0 8 69,-4-4 1,4 5 23,0-1 0,5-1 296,-1 5 1,6 0-71,2 4 44,4 0-113,-2-5 0,10 4 219,3-3 1,3 3 28,4 1 1,7-4-21,5 0 0,1-3-52,-2 3 1,0-5-34,4 1 0,-5 2 236,2-2 0,1 2-68,-1-1 0,-1-4 80,-3 4 0,-4 0 1,0 0 0,-5 4-467,1-1-869,-7 3-1132,2-4 1635,-9 4 446,-1-4 0,-6 10 0,-5 1 0</inkml:trace>
  <inkml:trace contextRef="#ctx0" brushRef="#br1" timeOffset="86">13991 12883 8022,'-7'-5'0,"2"2"0,5-4 630,-5 4 15,4-7 1023,-4 9-684,5-5 81,0 6 0,5 2-628,2 2 0,4 6-92,0 5 0,5 5 54,4-1 0,-1 4-155,3 4 1,-1 1 0,5 2 0,-2 3-221,-1-2 1,-1 2 64,-3 1 0,2 1-339,-1 3 1,-4 2 126,-1 2 1,-2 2-49,-2-2 0,-4-1-14,-4 0 0,-1-4-116,-2 1 0,0-3 80,0-5 0,-4 3 5,0-3 0,-5-2 83,2-1 1,-1-7 41,-3-1 0,2-1-60,-6 1 0,2 1 4,1-4 0,1-1-110,0-4 1,-5 1 29,1-1 0,0-3-55,3-1 1,1-4-169,0 1 1,3-2-273,0 2-142,6-3 175,-3 4-153,5-5 0,1-5 842,3-2 0,2-3 0,6-2 0</inkml:trace>
  <inkml:trace contextRef="#ctx0" brushRef="#br1" timeOffset="87">15372 13203 7770,'0'-12'889,"0"1"57,0-1-91,0 6-570,0 1 148,0 5-329,-5 0 0,-1 5 79,-5 3 1,-2 2-141,-2 1 0,-2 2-18,-2 2 0,-1-2-121,5 2 1,-4 1 32,3 0 1,-4 3-88,1-4 1,3 0 96,0-3 1,4-2 36,0-3 0,1 3 34,-1-2 1,1-2-15,0 2 1,3-5 22,0 0 0,6 0 6,-2 1-5,3-3-24,1 4 0,1-1-5,3 0 1,2 0 159,6-4 1,0 3-87,3 1 0,3 1 65,5-1 1,0-3-56,0 3 1,-4-3-32,0-1 1,-1 4-69,1 0 1,1 1-114,-5-1 0,4-3-36,-4 3 0,-3-3-231,-5-1 0,-3 0-1179,4 0 672,-6 0-640,3 5 1543,-10-3 0,-6 8 0,-7-4 0</inkml:trace>
  <inkml:trace contextRef="#ctx0" brushRef="#br1" timeOffset="88">15018 13591 7770,'0'6'0,"0"1"437,0-4-168,0-1 0,6 3 199,1-5 1,3 3-81,2 1 0,3 0 2,0-4 1,5 4-126,-1 0 0,-1 0-37,1-4 0,-3 1-203,3 3 1,-5-3-224,1 3 1,-3-3-1582,0-1 1779,-1 0 0,6 5 0,1 1 0</inkml:trace>
  <inkml:trace contextRef="#ctx0" brushRef="#br1" timeOffset="89">16058 12906 7770,'0'-8'-940,"0"0"1881,0 1-342,0 0 116,0-3-166,0 9 221,0-4-115,0 5-463,0 5 0,-4 1 97,0 6 1,0 4 77,4 3 1,0 7-288,0 0 0,0 1 90,0-4 0,0 3-72,0 1 0,2 4 133,1-5 0,0 1-344,5-4 0,-2 0-125,2-1 1,0-3-108,-4 0 0,1-5-128,-1 2 1,-3-4-342,3 0 1,-3-5-1336,-1 1 2149,0-6 0,0 9 0,0-5 0</inkml:trace>
  <inkml:trace contextRef="#ctx0" brushRef="#br1" timeOffset="90">15784 13454 8939,'7'0'537,"1"0"0,-4 0-227,3 0 0,1 0 140,3 0 0,5 0 91,-1 0-378,5 0 0,-2 0 29,5 0 1,0 0 13,-1 0 1,5-4-179,0 0 1,4-3 67,0 3 0,2-5-176,1 1 0,0 2 61,1-2 0,-1 1-239,0-5 0,-5 2 97,-2 2 0,-3 0-42,-1 4 0,-5-4-482,-3 4-522,-2 1 111,-7 3 1,-2 0 1095,-8 0 0,-2 5 0,-6 1 0</inkml:trace>
  <inkml:trace contextRef="#ctx0" brushRef="#br1" timeOffset="91">15966 13614 9460,'7'-7'890,"-2"2"0,-5 7-260,0 1-468,0 4 1,0 4-10,0 1 1,-1-1 26,-3 0 1,1 1-103,-4-1 1,3 4 91,-4 1 1,4 3-183,-3-4 0,4 5-11,-1-1 0,3-2-179,1-2 0,0 1 4,0 0 0,0-1-217,0-4 401,0 1 1,5-1 34,3 1 1,-2-6 87,2-2 1,-1 1-122,5-1 1,-1-1 29,1-3 1,-1 0 7,0 0 1,1 0-195,-1 0 1,1 0-49,-1 0 1,1 0-178,-1 0 1,0-1-92,1-3 1,-5 3-304,1-3 1,-5 2-124,0-2 1,2 1 909,-1-4 0,0 3 0,-4-4 0,5 1 0,2-5 0</inkml:trace>
  <inkml:trace contextRef="#ctx0" brushRef="#br1" timeOffset="92">16149 13774 7904,'-6'-6'591,"-1"5"411,4-3 644,1 3-1121,-3 1 0,5 5-64,0 3 0,0 2-178,0 1 1,4 2-54,0 2 1,1-1-50,-1 5 0,-2-1 36,6 1 0,-6 3-150,2-3 0,-2-2-25,-2 3 1,3-3-154,1 2 1,0 2-79,-4-6-220,0 0-5,0-3 288,0-1 0,0-3-540,0-1 192,0-4-427,0 2 207,0-5 0,1-4-374,3 0 0,-3-5 1068,3 2 0,-3-3 0,-1-2 0</inkml:trace>
  <inkml:trace contextRef="#ctx0" brushRef="#br1" timeOffset="93">1896 15281 7976,'-8'-4'-187,"1"1"0,4-3 640,-1 3 753,3 1-552,1-3-356,0 5-121,0 5 1,0 6 2,0 4 0,0 5-3,0-1 0,0 3-21,0 0 1,0 1-148,0 0 0,4 1 58,0 3 0,5-3-118,-2 3 0,-1-3 30,2-1 0,-2-1-68,2 1 1,2-1-38,-2-3 1,2-1-56,1-3 0,-3-2-286,0 2-20,-1-2 1,0-2-77,-4 0 1,-1-3 562,-2 0 0,-5-1 0,-2 5 0</inkml:trace>
  <inkml:trace contextRef="#ctx0" brushRef="#br1" timeOffset="94">1759 15407 8006,'-7'-10'0,"1"2"21,2-7 1,3 1-81,-3-1 1,3 2 133,1-2 1,4 6 314,0 1 1,1 1 342,-2-5-437,4 1 0,0 3-101,1 0 0,1 2-52,6-1 0,-1-4-84,5 4 0,0-2 66,4 1 0,4-2 10,-1 2 0,5 3 26,-5 2 1,1 1-219,-4 2 1,0 0 9,0 0 1,-6 5-58,-1 3 1,-4 6 38,0 1 1,-6 2-174,-2-2 0,-3-1-199,-1 5 1,-1-1 183,-3 1 1,-6 2 38,-5-2 0,-6-1 120,2 1 0,-2-4 13,-2 4 0,0-5-4,0 2 0,2-4 146,2 0 1,-2-2 12,6-3 0,4-1 427,3-6 121,6 5-407,-4-4 1,9 4-12,5-5 0,0-4 14,12 0 1,-5-3-49,4 3 1,0 0-50,4 4 1,3 0 17,1 0 0,0 0-151,-5 0 0,1 1 116,0 3 1,-1 3-111,-3 4 1,1 0 102,-5 1 1,0-1-203,-3 1 0,-2 0 97,-2 4 1,1-4-207,-6 3 1,0 3 7,-7 1 1,-4-1 21,-7 1 1,-1-5 45,-3 1 0,-4 2-118,0-2 1,0-1 131,-3-6 1,5 0 5,2-4 0,5 0-34,-1-4 0,2 0-315,2 0 86,5 0 1,0-5-33,6-3 0,0-2 413,0-1 0,0-1 0,0 1 0</inkml:trace>
  <inkml:trace contextRef="#ctx0" brushRef="#br1" timeOffset="95">2376 15315 7926,'0'-11'492,"0"0"-123,0-1 280,0 1 754,5 4-681,-4 2-503,9 5 1,-4 2-113,6 1 1,-1 4-16,1 4 1,-3 1-235,2-1 0,-2 2 88,6 2 1,-6-2-181,-1 2 0,-1-4 72,5-3 1,-1 2-89,0-2 1,1-3 50,-1-2 0,1-1 10,-1-2 1,1-2-39,-1-1 0,4 0 85,0-4 1,1-1 7,-5-4 0,0 1 84,1 0 0,-2 3 123,-2 0 0,1 1 96,-6-5 1,5 5-78,-4-1 0,1 2 265,-1-2 1,-3-2-136,3 2 0,-3 2 397,-1-2-286,0 6 0,-1-3 27,-3 5 0,-1 1-173,-3 3 1,-3 7-212,-1 8 0,0 8 39,-7 3 0,5 3-162,-2 2 0,4-1-10,0 0 0,2 1 89,3-1 1,2-1-66,5-3 0,0 2-64,0-5 1,1-2-19,3-6 1,-2 1-68,6-4 0,-4-2-225,3-7 1,1 2 506,3-5 0,1 5 0,-1-3 0</inkml:trace>
  <inkml:trace contextRef="#ctx0" brushRef="#br1" timeOffset="96">3997 15133 7486,'-11'-5'591,"3"3"154,1-2 452,4-2-237,-2 5-3,5-9-572,0 8-16,0-3-258,-5 5 1,2 2-210,-4 1 0,-1 3 95,-3 1 0,-1 3 144,1-2 1,0 3-313,-1 5 0,-1-4 15,-2 3 1,6-2 35,-2-1 1,2-2 132,-2-3 1,4 4 19,3-4 0,-1-1 16,2 2 1,-3-2 76,3 2-99,1 2 0,-3-3 17,5 4 1,0-3-44,0-1 0,2 1 38,1 3 0,0-3 0,5-1 1,3 0 41,4 0 0,5 2 103,0-5 0,2 0-97,5-4 1,-3 4 89,3 0 0,-3 1-254,-1-2 1,0 0 104,-1 5 1,-3-2-90,0 2 0,-5 5 77,2-1 0,-9 2-230,-3-3 0,1 4-56,-1 1 0,0 4-44,-4-1 0,-5-2 102,-3-2 1,-3 1 82,-5 0 1,4-1 157,-3-4 1,-2 3-90,2-2 0,-4 2 154,4-7 1,-2 2-103,2-1 0,2-2 54,-2-2 1,6-3-213,1 3-29,1-3 0,-1-2-38,1-3 0,4 1-886,-1-4 1119,3-1 0,6-8 0,1-2 0</inkml:trace>
  <inkml:trace contextRef="#ctx0" brushRef="#br1" timeOffset="97">4203 15270 7954,'0'-12'0,"0"-3"1284,0 0-786,0 0 1,1-1-295,3 1 1,-3 4 165,3 3 463,2 6-310,-4-4-355,8 6 1,-8 3-15,6 5 0,0 1-108,3 10 0,0-4 124,1 4 0,1-1-151,2 1 0,-1 1-148,5-5 0,-1 2 93,1-2 1,1-6-228,-5 2 0,4-6 125,-4 3 1,2-6-580,-2 2 1,-2-3-97,2-1 1,-6 0 812,-2 0 0,-4-5 0,2-1 0</inkml:trace>
  <inkml:trace contextRef="#ctx0" brushRef="#br1" timeOffset="98">4683 15144 7923,'5'-11'0,"-4"3"855,3 0 1,-2 1 52,2-5-499,-3 6-229,9 1 1,-10 5 23,0 0-106,-10 5 0,-4 3 98,-5 7 1,0 3-229,-4 4 0,1 1 92,-1 0 1,1 0-139,3 0 1,-1 4-34,5-1 1,-1 0 23,5-7 1,3 1 91,1-5 1,4 0-103,-1-3 0,-1-1-13,2 1 117,-1-1 0,4-3 66,0-1 1,1-4-62,3 1 125,-3 2 0,5-1-17,-2 3 0,-3 2 84,3-3 0,-2 0-94,-2 0 1,3 1 127,1 3 1,1 1-43,-1-1 0,-1 1-81,4-1 0,-3 0 20,4 1 1,-2 3-3,2 0 1,2 1-42,-3-5 1,0-1-36,0-2 1,0 2-152,0-2 1,0-2-341,-4 1-215,-1-4 0,3 3-2333,-5-2 2982,0-3 0,0 5 0,0-6 0</inkml:trace>
  <inkml:trace contextRef="#ctx0" brushRef="#br1" timeOffset="99">4900 15133 7920,'0'-8'208,"0"0"0,0 5 945,0-5-358,0 5-194,0-2-291,0 5 0,0 7-19,0 4 1,0 3 100,0 9 0,0-3-115,0 7 0,3 2-221,1 2 0,1 0 99,-1 0 1,1 0-155,3-4 0,2 4-23,-2-5 0,-2 1-111,1-4 0,0-4 92,0 0 0,4-5-39,-4 1 0,0-6-697,0-2 555,-4 1 1,6 0-1785,-6-1 889,1-4-760,-4 2 959,0-5 918,-5-5 0,-1-2 0,-6-4 0</inkml:trace>
  <inkml:trace contextRef="#ctx0" brushRef="#br1" timeOffset="100">4934 15327 7920,'0'-18'175,"-4"-2"76,0 5 1,-3-5 29,3 5 0,0 0 583,4 4 195,-5-1-249,4 1-56,-4 4-624,5 2 1,5 8-119,2 4 0,3 1 88,2 7 1,3-1-102,0 2 1,4-4 42,-3 3 1,0 2-182,-1-2 0,-1 0-188,5-3 0,-5-5 182,1 1 0,2-5-11,-2 0 0,2-1 25,-2-2 1,-1-5-66,5-3 1,-5-2-40,1-2 0,-2 1-38,-2 0 1,1-5 183,-1 1 1,-1 0 31,-2 3 0,1-3 239,-6 0 1,3-2-94,-3 2 1,-1 3 274,1-4 0,-1 7-157,-2 2 0,1 3 401,3-4-394,-3 6 0,4-2-80,-5 8 1,1 6-26,3 5 0,-1 9 13,4-1 0,-3 8-39,4-1 0,-4 4 30,3 4 1,-3-3-270,4-1 0,-6-1-52,2-6 0,-2-1-19,2-3 1,-1-5-57,4-3 1,-3-2-291,4-2 0,-4-1 16,3-2 0,-3-2-972,4-2 1529,-6-3 0,8 4 0,-3-5 0</inkml:trace>
  <inkml:trace contextRef="#ctx0" brushRef="#br1" timeOffset="101">5573 15178 7920,'-3'-12'199,"-1"-4"0,0 4-253,4-4 1,0 8 715,0 0-392,0 5 1165,0-2-475,0 5-487,0 11 1,-5-3-116,-3 11 0,2 4-167,-2 4 0,6 5-7,-2-2 1,3-1 91,1 2 1,0-2-260,0 1 0,1 2 114,3-5 0,2-1-286,6-3 0,-5-4-39,1 0 0,-1-6-128,5-2 0,-1 0-83,1-8-88,-1 6-772,0-7 860,-4 3 1,2-7-272,-5-1 1,-1 0 222,-3-5 0,-1 1 82,-3-5 0,2 1 222,-6 0 1,2-5 105,-2 1 1,-2-5 179,2 1 0,2-3-157,-2-1 0,5-1 138,-5-2 0,4-2-33,-3-3 1,4-1 273,-1 6 0,3-1-7,1 4 1,0 6 635,0 1-40,0 4 285,0 0-555,0 6-365,0 1-261,5 10 0,1 1 138,6 6 1,-1-2-318,1-3 0,4 4 109,3-4 1,-1 3-305,1 2 0,0-6 61,4-2 1,-4-3-71,0-1 0,0 0 108,4 0 0,-4-1 131,0-3 0,-4-2 132,4-6 1,-5 1-116,1-1 1,-2 1 131,-2 0 1,0-1 24,-4 1 1,2-1 562,-5 1-219,5 0 314,-8-1-116,4 6-346,-5-4 0,0 13-340,0 1 0,0 11 109,0 8 0,0 5 7,0 6 1,0 1-40,0-1 0,0 0-146,0 1 1,0-5-187,0 0 0,0-5-337,0-3 0,1 0-44,3-7 0,3-1 698,4-6 0,0-3 0,1-5 0</inkml:trace>
  <inkml:trace contextRef="#ctx0" brushRef="#br1" timeOffset="102">6190 15098 7868,'-6'-5'137,"-1"0"294,4-2 203,1 2 743,-3 5-344,5 0 0,0 5-809,0 2 1,0 7-14,0 1 1,0 7-1,0 1 1,0 1-97,0 6 0,0 1 57,0 3 0,4 0-215,0 1 1,5-5-51,-2 1 1,0-6-49,0 2 0,1-5 1,3-3 1,1-1 128,-1-3 0,6-6 41,2 3 0,-1-5-3,1 1 0,0-3-90,3-5 1,1 0 78,0 0 1,0-1-526,0-3 1,-2 3-31,-2-3 0,-2-1-235,-6 1 1,-3 0-428,0 4-269,-6-5 1470,3 4 0,-10-9 0,-1 3 0</inkml:trace>
  <inkml:trace contextRef="#ctx0" brushRef="#br1" timeOffset="103">6190 15361 7877,'-11'0'1506,"-1"0"-1321,6 0 0,2-4-29,8 0 1,4 1 25,7 3 1,0 0 10,8 0 0,-3-4 0,7 0 0,1-1-225,-2 1 1,5 2 78,-5-6 0,1 4-244,-4-3 0,-5 4-213,-3-1 0,-2-1-293,-2 1 0,-5-1-353,-2 1 1056,-3 3 0,-6-9 0,-1 4 0</inkml:trace>
  <inkml:trace contextRef="#ctx0" brushRef="#br1" timeOffset="104">6099 15167 7877,'5'-12'0,"-3"1"532,6 0 1,1-1-212,6 1 0,3-1-271,5 1 0,3 0 73,1-1 0,5-3-94,-2 0 1,2-1 15,-2 5 1,3 3-138,-2 1 0,1 0-436,-2 0 0,-2 0 125,-5 4 403,-5 1 0,3-8 0,-3 4 0</inkml:trace>
  <inkml:trace contextRef="#ctx0" brushRef="#br1" timeOffset="105">6830 15064 7890,'-7'0'1068,"2"1"-649,5 3 0,0-1-152,0 4 1,0 1 201,0 3 1,0 6-143,0 2 1,0 2-137,0 2 0,5 0-41,3 0 0,-2 0-165,2 0 0,-4 0-14,3-1 0,-3 0 180,4-3 0,-6-1-624,2-3 1,-1-2 226,0 2 1,-1-6-1445,2-2 901,-3-4 789,-1 2 0,0 0 0,0 1 0</inkml:trace>
  <inkml:trace contextRef="#ctx0" brushRef="#br1" timeOffset="106">6533 15110 7921,'0'-12'0,"1"0"271,3-4 1,3 4 418,9-3 0,1 2-769,6 1 23,0 1 0,1 0 127,3-1 1,-2 5 22,6-1 1,-5 4 75,5-3 1,-5 4 117,5-1 1,-2 3-285,2 1 0,-2 0 87,-3 0 0,-3 0-52,0 0 1,0 0 136,-4 0 0,1-1-50,-1-3 0,-2 3-22,-6-3 0,1 1 54,-1-1-82,0 3 0,-3-4 152,0 5-239,-6 0 0,5 1 72,-4 3 1,0 4 24,5 7 0,-5 3-7,5 5 0,-6 5-1,2 2 1,1 4-36,-1 4 0,0-1-5,-4 5 0,0-5-24,0 1 1,0-8-128,0-3 1,1-3-131,3-1 1,-1-5 74,4-3 1,-4-6-675,1-2 270,2-4-385,-5 2 334,9-5 0,-8-1 623,1-3 0,-1-2 0,-2-6 0</inkml:trace>
  <inkml:trace contextRef="#ctx0" brushRef="#br1" timeOffset="107">7127 15053 7916,'0'-18'633,"5"-2"174,2 4 0,5-3-401,3 4 1,0 0-295,8 3 1,-3 1-5,7 0 69,-3-1 0,-5 5 79,0-1 1,0 5-15,4 0 1,-4 1-161,0 2 1,-4 5-41,4 3 0,-5 2-214,2 2 0,-4-1 51,0 0 1,-2 1-58,-3-1 1,-1 5 6,-6-1 0,0 1-20,0 0 0,-3-3 107,-5 7 0,-1-1-152,-10 3 1,4 1 127,-4 0 1,1 0 44,-1 0 1,-1 0 31,5-1 1,0-3-56,3 1 0,2-7 388,2 3 0,3 0-95,5-1 1,0 1 32,0-5 1,2-3-217,1-1 0,4 1-27,4 3 0,1-4-35,-1-4 0,4 3 71,0-3 0,6 1-218,-2-4 0,2 4 15,2 0 1,0 0-169,0-4 0,0-2-61,0-1 0,-2 1-62,-2-2 0,2-1-39,-6 2 0,4-5 500,-4 4 0,5-10 0,-2 1 0</inkml:trace>
  <inkml:trace contextRef="#ctx0" brushRef="#br1" timeOffset="108">7698 15041 7830,'-5'-11'0,"3"-4"0,-1-1 0,1 0 0,2 1 0,0 6 0,0-3 0,2 7 1273,1-2-785,-1 4 1,4-2-202,-2 5 0,-2 0-104,6 0 0,-4 5-189,3 3 0,-3 6 81,4 1 0,-2 1-76,2 0 1,2-4-58,-3 4 1,5-2-179,3 1 1,-1-6-31,5 2 0,-4-3-120,4-1 1,-1-2-8,1-5 0,3 0 132,-3 0 1,1-5 186,-1-2 1,-1-3-106,-3-2 1,-2 5 245,2-1 0,-6 0 131,-1-3 1,-5-1 183,5 1 1,-6 3 301,2 1 485,-2-1-527,-2-3 0,-2 4-196,-2 4 0,2 1-247,-6 2 1,-4 10 36,-7 6 1,-2 9 74,2 6 0,-2 3-70,2 4 0,-3 1 25,-1 3 1,5-1-122,3-3 1,4-3-117,3 3 0,-1-6-814,6-1 0,-5-6 437,4 2 1,0-5-977,4-3 1,4-2 49,0-6 1274,5-4 0,2-2 0,7-5 0</inkml:trace>
  <inkml:trace contextRef="#ctx0" brushRef="#br1" timeOffset="109">9605 14904 7995,'1'-10'1014,"3"2"-599,-3-2 1,4 8 412,-5-6-302,0 6-240,0-3-85,-5 15 0,4 2-135,-3 11 1,-1 1 161,1 3 0,2 2 29,6 5 0,-1-2-147,9 2 0,-7-7-3,6 4 0,-2-2-44,3-3 0,-1 0 91,0-7 1,1 1-109,-1-5 1,-1 4-85,-2-3 0,2-1-358,-2-4 1,-3 1-57,-1-1 1,1-3-455,-1-1 0,1-3-1106,-2 4 851,-1-6 194,3 3 967,-5-5 0,0 0 0,0 0 0</inkml:trace>
  <inkml:trace contextRef="#ctx0" brushRef="#br1" timeOffset="110">9468 14927 7921,'0'-11'0,"0"-5"99,0 1 1,1-4 176,3 4 1,2-5 676,6 1-583,-1 2 0,1 1 69,-1 4 1,4-1 7,0-2 1,6 6-63,-2-2 0,2 6-153,2-3 0,5 6-69,3-2 0,2 3 69,1 1 1,0 0-175,0 0 0,1 0 102,-1 0 1,-4 5-255,1 2 0,-6 3-67,2 2 1,-4 1-205,-4 2 1,-3-1 125,-4 5 1,-6-1-12,-2 1 1,-4 5-298,-4-5 1,-7 5 189,-8-5 1,-3 1 84,-1-1 0,-5 2 62,-2-6 0,1 1 260,-2 0 0,2-8-41,-2 4 0,0-7-104,4 3 0,5-6-62,7 2 0,4-4-50,3-4 0,3 2-188,5-6 0,1 2 395,3-2 0,3-7 0,4 2 0</inkml:trace>
  <inkml:trace contextRef="#ctx0" brushRef="#br1" timeOffset="111">10473 14584 7929,'0'-6'2616,"-5"1"-2259,4 0 1,-6 4-72,3-3 0,2 3-30,-6 1 1,2 5 101,-2 2 0,-2 3-112,3 2 0,-4 1 0,0 2 1,0 3-3,-1 4 1,1 1-28,-1 0 0,1 5-97,-1 2 1,1 1 126,0 3 0,-1-2-254,1 6 0,1 3-2,2 0 1,-1 0 18,5 1 0,1-4 10,3 4 0,1-5-144,3 1 1,2-3 87,5 0 0,5-6-46,-1-3 1,4 2 57,-4-1 1,9-2 38,-1-6 1,2 2-109,-2-6 1,0 0 50,0-3 0,0 3-120,0 0 0,-4-4 11,0-3 1,-5-4-606,1 3-76,3-4-491,-6 2-738,5-5 2061,-11 0 0,-1 0 0,-5 0 0</inkml:trace>
  <inkml:trace contextRef="#ctx0" brushRef="#br1" timeOffset="112">10816 14893 7977,'0'-12'2241,"0"1"-1894,0 0 0,0 3 646,0 0-94,0 6-608,0-3 0,5 6 67,2 3 1,3 2-52,2 6 1,1 3 138,2 0 0,3 5-268,4-1 0,5 7 14,0 0 1,3 5 40,-3-5 0,3 5-14,-3-4 0,3 0-73,-3 0 1,0-7 91,-5 3 0,1-4-190,0 0 1,-5 2-103,-3-6 0,2 0-176,-2-3 0,-1-1-15,-7 0 1,4 1-180,-4-1 1,-2-3-243,-1-1 1,-3-3-805,-1 4-1171,5-6 1950,-3 3 0,1-5 29,-6 0 1,-4 0 661,-4 0 0,-1 0 0,1 0 0</inkml:trace>
  <inkml:trace contextRef="#ctx0" brushRef="#br1" timeOffset="113">11261 14859 7910,'5'-12'0,"-4"1"555,3-1-280,2 1 1,0-1 95,1 1-234,-2 5 0,-5-1 499,0 4 472,0 1-753,0-3 1,-5 12-139,-2 4 1,-9 5 7,-3 7 1,-2 1-37,-2 3 1,0-2-138,0 6 1,-1-1 124,-3 5 1,3-1-65,-2 0 0,2 0-260,1 1 0,4-2 88,0-3 1,5-2-73,-2-5 0,5-2 66,3-2 1,0 2-134,4-6 1,-4 0-190,4-3 1,-3-1-162,3 0 0,-1-3-189,1 0-333,3-6-540,-4 3 1610,5-5 0,10 0 0,3 0 0</inkml:trace>
  <inkml:trace contextRef="#ctx0" brushRef="#br1" timeOffset="114">11855 14824 7892,'7'-1'13,"1"-3"1,-4 3 162,4-3 0,-5-1 258,5 1 1,-6 0 58,4 4 0,-5 0 298,3 0-240,-3 0-335,-6 6 0,0-4-4,-10 6 0,4-1-37,-4 5 1,-3 3-121,-1 0 0,2 0 60,-2-3 0,3 3-159,-3 0 1,1 2-179,-1-2 0,-2-1 130,2 5 0,-1-4-28,1 4 1,-2-5 117,6 1 1,0 2 286,3-2-67,1 0-56,-1-3-144,6-1-1,1 1 1,14-6 44,2-2 0,5 1 5,-1-1 1,3-1-102,4-3 0,3 0 69,1 0 0,0 0-63,4 0 1,-5-3-25,2-1 0,1-4-106,-1 4 1,-2-1-31,-6 2 0,-2 1-287,-6-2 0,-3 3-1373,-1 1 793,-4 0 675,2 0 0,-20 0 0,-4 0 0</inkml:trace>
  <inkml:trace contextRef="#ctx0" brushRef="#br1" timeOffset="115">11592 15258 7808,'-6'7'1046,"1"-2"-672,5 0 1,1-4-66,3 3 0,2-3-138,6-1 1,0 4 274,4 0 0,-3 3-101,7-3 0,-1 4-153,3-4 0,5 3-56,0-3 1,-1 0 7,-3-4 1,0 0-357,0 0 1,-5 0-677,-3 0 0,1 0 888,0 0 0,-1 0 0,-4 0 0</inkml:trace>
  <inkml:trace contextRef="#ctx0" brushRef="#br1" timeOffset="116">12220 15567 7843,'0'11'0,"0"-5"0,2 3 444,1-5 105,-1 0-160,8 1-218,-9 1 0,5 1 289,-2-4-26,-2 4-56,3-1-170,-5 1 20,0-2 880,0-5-883,0-5 1,1-2-60,3-4 0,-3-4-8,3-1 1,-3-4-110,-1 1 1,4-3 95,0 0 0,-1-1-274,-3 0 1,0-4 86,0 1 1,0-6-30,0 1 1,0-2-72,0-1 1,2-4-63,2 0 0,1 0-42,2 4 0,2-3-22,-5 3 1,3 2 253,-3 9 0,4 5-116,-4 3 370,0 2 1,-4 6 40,0-1-178,0 6 0,1-2-18,3 8 1,-2 2-32,6 5 0,-4 5 0,3-1 1,2 0-34,6-4 0,-2 1-120,2-1 0,-2 1 72,-2-1 0,1-1-149,-1-2 1,-3-2 81,-1-2 1,1-3-77,3 3 83,-4-3-37,3-1 95,-4 0 0,6-3 16,-1-1 1,-3-5-114,-1 1 0,1-2 87,3-1 0,1-1 14,-1 1 0,-3-4-77,-1-1 213,1 1-131,3 4 8,-4 4 1,-1 2 43,-2 5 1,-3 7 113,3 4 0,-1 6-3,0 5 0,-1 3-69,1 1 0,3-2-70,-3 3 1,2 1 41,-1-1 1,-1-1-306,4-3 1,-4-1-96,1-3 1,1-3-116,-1-4 1,-1-1 65,-3 0 1,0-3-608,0 0 1010,0-6 0,5 3 0,2-5 0</inkml:trace>
  <inkml:trace contextRef="#ctx0" brushRef="#br1" timeOffset="117">12848 15110 7845,'6'-10'-415,"1"2"1,3-1 582,2 5 1,3-3-19,0 3 0,0-4 551,-3 5 1,3-5-230,0 4 1,1 0 12,-5 4 1,4 0-175,0 0 0,1 0-185,-5 0 0,0 0-128,1 0-532,-1 0-481,1 0 1,-5 0 199,1 0 815,-6 0 0,4 5 0,-6 2 0</inkml:trace>
  <inkml:trace contextRef="#ctx0" brushRef="#br1" timeOffset="118">13260 14893 7934,'0'-12'123,"5"6"1,-3-4 152,6 2 0,-4-2 257,3-1 0,-3-1-165,4 1 1,-1-1 80,5 1 0,0-2 110,4-2-394,-4 2 0,10-3-8,-3 4 0,6 1 14,2 0 0,0 3-45,-5 0 1,-3 6 93,1-2 0,-3 3-153,2 1 0,-2 5 75,-6 2 0,1 5-244,-1 3 0,-1 3 34,-2 5 1,-3 3-47,-5 1 0,-5 5-96,-3-2 1,-8 7-264,-7 1 0,-1 1-118,-7 0 1,2 0 68,-1 3 1,2-3 173,5-5 0,0-1 205,0-2 0,2-3 264,2-5 1,2-6-81,6-1 0,-1-4 578,1 0-395,5-6 194,0 4-22,6-9 1,6 4-170,1-5 1,8-1 54,4-3 0,6-1-44,5-2 0,0-3-288,9 2 1,-4-2-20,-1-2 1,-1 5-149,-2-1 0,-3 2 94,-5-2 0,-2 2-79,-2 2 1,-2 3-1259,-6-3 616,0 3-971,-4-4 1815,-2 3 0,0-8 0,1 4 0</inkml:trace>
  <inkml:trace contextRef="#ctx0" brushRef="#br1" timeOffset="119">13876 15098 7906,'0'-11'907,"0"3"-123,0 1 933,5-1-577,-3-3-365,3 4 194,-5-3-608,0 9 0,0-3-374,0 8 1,-1 2 29,-3 6 0,1 0-23,-4 4 1,0 0 64,0 3 0,-2 1-117,5-4 0,0 3-194,4-4 1,0 4 113,0-4 0,0 4-54,0-4 1,5-1 14,3-6 0,2 1-31,1-5 1,2 0 100,2-4 0,-1 0-27,5 0 1,0 0 44,4 0 1,-5-6-1,-3-1 0,-2-3-58,-2-2 1,-1 1 57,-2-1 1,1 1-36,-5 0 0,0-2 93,-4-2 1,0 2-13,0-2 0,-2-2-34,-2 2 1,-2-4 19,-5 4 1,-6-4-40,-2 4 1,1 1 2,-1 6 0,4-1 207,-4 5 0,6-1-63,2 1 1,0 3 180,3-3-77,3 3 120,0 1-195,5 0 0,6 0 104,6 0 0,0 0-40,7 0 0,0 0-2,4 0 0,0 0-8,0 0 0,0-4-41,0 0 0,-4-1 164,0 2 1,-4 0-75,4-5 0,-5 6-40,1-2 1,-2-1-35,-2 1-344,1 0-469,-6-1-195,-1 4 0,-5-5-1825,0 2 2724,0 3 0,-5-5 0,-1 6 0</inkml:trace>
  <inkml:trace contextRef="#ctx0" brushRef="#br1" timeOffset="120">14333 14436 7865,'-5'-11'-205,"4"-1"647,-3 1 0,3 3-45,1 0 1,-4 5 748,0-5-42,0 6 244,4-4-751,0 1-444,0 4 1,9 1 212,3 8 0,3 6 8,0 1 0,3 4-130,5-4 0,2 5-5,-2 0 1,2 1-4,-6 2 1,3 1-66,1 3 0,0-2-57,-1 6 0,-3-1-33,1 4 0,-3-3-179,2-1 1,-2 1-173,-6 3 0,1-2 174,-1 2 0,0-6-167,1 6 1,-6-2 78,-2 2 1,-3 0 1,-1 1 1,-1-5 133,-3 0 0,-3 1-8,-9 3 0,2-5-2,-5-2 1,-3-3 13,-5-1 0,0 0-49,4 0 0,1-6 5,-1-1 1,0-4-325,0 0 1,5-1-149,3 1 235,2-6 1,3 0-635,3-2-313,2-3 705,5 4 1,1-10-619,3-2 1185,7-3 0,7-7 0,5-1 0</inkml:trace>
  <inkml:trace contextRef="#ctx0" brushRef="#br1" timeOffset="121">15281 14950 7811,'12'-6'-131,"-1"-3"368,0 5 1,1-4 1037,-1 4-409,1 1-542,4-2 1,-3 3 4,2-2 1,-1 3 86,1 1 0,3 0-234,5 0 1,0-1-76,0-3 0,-1 3-24,1-3 1,0 3 81,0 1 1,0-4-120,0 0 1,-6 0-124,-1 4 1,-4 0-413,0 0-312,-1 0 10,-5 0 0,0 2-446,-6 1 1,-6 0 1236,-1 5 0,-3-1 0,-2 5 0</inkml:trace>
  <inkml:trace contextRef="#ctx0" brushRef="#br1" timeOffset="122">15372 15121 7942,'0'7'499,"2"-2"-319,2-5 0,2 0 404,5 0 0,5 0-181,-1 0 0,4 0 55,-4 0 1,5 0-49,-1 0 0,3-4-127,1 0 1,1-4-143,3 5 1,-3-5-140,2 4 1,-2-1-581,-1 1 0,0 3 416,0-3 1,-8 3-966,0 1 1,-4 0 1126,4 0 0,-3-5 0,0-1 0</inkml:trace>
  <inkml:trace contextRef="#ctx0" brushRef="#br1" timeOffset="123">16469 14653 7857,'-5'-11'300,"4"-1"511,-5 1 100,6 4-554,0 2 1,2 5 5,2 0 1,-3 9-93,3 3 0,-2 7-173,2 0 0,-1 6 103,4 2 0,-1 3-182,2-3 0,2 3 129,-2-3 1,-3 3-51,-1-3 0,1 0-81,-1-5 1,4 1 35,0 0 0,-2 0-110,2 0 1,-4-4-205,3 0 1,-4-1-385,1 1 0,1-3 318,-1-4 1,0-1-408,-4 0 0,0-3 148,0 0 1,0-4-597,0 3 1182,0-4 0,0 7 0,0-4 0</inkml:trace>
  <inkml:trace contextRef="#ctx0" brushRef="#br1" timeOffset="124">16366 14619 7909,'0'-12'0,"0"1"0,0-1 0,6 0 492,6-3 1,1 2-70,6-2 0,-4 3-21,4 5 0,-1-6-13,1 5 1,2-4-91,-2 4 0,3 2-41,1-2 1,3 5-14,1 0 1,5 0-113,-2-1 0,2 3 98,-2-3 0,3 4-224,-2 4 0,-3 2-66,-2 6 0,-3-1-113,-4 1 1,0 4-26,-7 3 0,0-1-169,-8 1 0,0 0 127,-4 4 1,-9 4-7,-2-1 1,-12 1-106,0-4 0,-11 2 39,-1-2 1,-3 2 171,0-6 1,2 2-48,-6-2 0,6-3 12,2-4 1,5-1-23,6 0 0,5-4-92,3-3 0,6-3-67,1-1 0,7-1 355,1-3 0,5-8 0,7-5 0</inkml:trace>
  <inkml:trace contextRef="#ctx0" brushRef="#br1" timeOffset="125">17360 14322 7973,'-2'-8'784,"-1"1"-29,1 4-264,-3-2 1,5 4 69,0-3-34,-5 3-275,-1-4 0,-6 6-107,1 3 0,0 2 19,-1 5 0,1 5 28,-1-1 0,1 6 26,0 2 0,-1 0-13,1 4 1,-1 1-15,1-2 0,-1 2-12,1-1 0,0 1-106,-1 2 0,1 3 96,-1-2 0,5-2-109,-1 1 1,6 1 57,-2 3 0,2-4-112,2 1 0,6-1 32,1 5 1,1-6-135,3-3 0,-2 2 45,6-1 0,2 0 87,-2-4 1,4-1-164,-4 1 0,4 0 97,-3 0 0,-1-4-67,-4 0 1,2-5 68,2 1 0,-2-2-4,2-2 0,-1-1-78,1-2 1,-2 1-425,2-5 165,3 5 1,-5-8-930,2 3-1395,-8-3 1440,-1-1 1253,-6 0 0,0 0 0</inkml:trace>
  <inkml:trace contextRef="#ctx0" brushRef="#br1" timeOffset="126">17588 14642 7833,'0'-12'0,"0"1"1771,0-1-681,0 1-835,5-1 0,2 6-19,4 2 0,-3 3-1,-1 1 1,1 5 20,3 3 1,2 7 104,2 4 0,2 3-162,2 0 0,6 5 11,-2 0 0,2 3-200,-2-3 0,0 1 85,0-2 0,-4-2-122,0 3 0,-1-4 9,1-4 1,-3 1 15,-4-4 1,-1-1-4,0-4 1,1 1-151,-1-1 1,1-1-369,-1-2 209,-5 2-1332,5-4 12,-10 1 588,4-2 1,-6-5 1045,-3 0 0,-2-5 0,-6-2 0</inkml:trace>
  <inkml:trace contextRef="#ctx0" brushRef="#br1" timeOffset="127">17976 14596 7796,'0'-12'0,"0"1"114,0 0-72,0-1 1,0 1 126,0-1 1,2 5 597,2-1 371,-3 6-761,4-4 1,-6 8-216,-3 2 1,-3 2 47,-4 5 1,0 6-96,-1 2 0,-4 8 85,-3 3 1,-3 2-96,-1-2 0,0 7 18,1-3 0,-5 3-152,0-3 1,-1 1-145,2-1 0,5-5 121,-1-2 1,3-3-295,-1-1 1,5-4-4,8 0 1,-2-5-169,5 1 0,-4-6 169,5-2 0,-1-3-117,4 4 0,1-6-32,3 2 497,-3-3 0,14-6 0,-2-1 0</inkml:trace>
  <inkml:trace contextRef="#ctx0" brushRef="#br1" timeOffset="128">18228 14642 7831,'6'0'0,"0"0"510,-2 0 0,-1-2-80,4-2 0,-3 3-42,4-3 1,1 3-140,6 1 0,-1-4-26,5 1 0,0-3-254,4 3 1,3 0 108,1-5 1,0 5-186,-4-5 0,-1 6-10,1-2 1,-4-1-25,0 1 1,-3-1 20,3 1 1,-9 3-444,1-3-119,-2 3-361,-3-4 150,-1 3 893,-5-3 0,0 0 0,0-1 0</inkml:trace>
  <inkml:trace contextRef="#ctx0" brushRef="#br1" timeOffset="129">18308 14767 7835,'-7'0'1353,"2"0"-1074,5 5 1,5-3-58,3 1 1,3-1 216,5-2 0,-2 0-76,5 0 0,0 0-66,3 0 0,1-2-175,0-1 1,0 0-119,0-5 0,0 2-118,-1-2 1,-2 0-369,-1 4 0,-5-4 390,1 4 92,-8 0 0,4-1 0,-5-1 0</inkml:trace>
  <inkml:trace contextRef="#ctx0" brushRef="#br1" timeOffset="130">18239 14333 7804,'0'-7'118,"0"-1"114,0 5 1,-1-3 248,-3 2-82,3 3 1,-4-5 150,5 2-95,0 3-65,0-4-221,0 5 0,5 3-165,2 1 0,7 6 106,2 2 1,5-1 5,2 4 0,1 2-93,7-2 0,-1 2-40,4-2 0,1-3 78,-1 4 0,0-4-195,0 0 0,-1-1 75,-2 1 1,-3-5-209,-5 1 0,-6-2-287,-1 2 1,-8 1 553,0-5 0,-5 4 0,2-1 0</inkml:trace>
  <inkml:trace contextRef="#ctx0" brushRef="#br1" timeOffset="131">19016 15281 7781,'-7'0'1466,"2"0"352,5 0-1385,-5 0-329,4-5 0,-4-1 20,5-6 0,0 1 51,0-1 0,0 0-136,0-3 1,0 1-34,0-5 0,0-1-85,0-2 1,0-2 50,0-3 1,0 2-31,0-6 1,0 1 117,0-5 0,0 1-150,0 0 1,4-2 49,0-2 0,-1 3-41,-3-3 0,0 2 65,0 2 0,4 0 21,0-1 0,4 2 22,-5 3 1,2 2-18,-1 5 0,-2 2 170,1 1 1,2 4 67,-1 5-161,0-1 0,-3 5 71,3-1-67,-3 5 1,4 0-112,-5 6 0,4 4-189,0 4 0,5 1 70,-1-1 0,-2 4 98,1 0 0,1 2-75,4-2 0,0-2 59,3 2 0,-2-4 55,2-3 0,-1 1-14,2-5 1,-4 3 122,3-3 0,-3 1-178,-4-1 0,2-3-164,-3 3 1,0-3-342,0-1 187,-4 0 89,7 0 226,-4-5 0,6-1 8,-1-5 0,-3 0-32,-1 4 1,-3-7 81,4 2 1,-4-2 10,3 3 1,-4 3 137,1 1 0,-3 3 247,-1-4-262,5 6 1,-4-2-106,3 8 0,-3 6 66,-1 5 1,0 6 1,0-2 0,1 6-23,3 2 1,-2 3 4,1-3 0,0 4-33,1 0 1,-3-2-4,3 2 0,-3-7-91,-1-1 1,4-2 96,0-6 1,-1 2-506,-3-2 163,0-2-1304,0 3 1613,0-4 0,6-1 0,0 0 0</inkml:trace>
  <inkml:trace contextRef="#ctx0" brushRef="#br1" timeOffset="132">19747 14539 7884,'7'-12'854,"1"1"0,-4-1-424,3 1 1,-3 5 434,4 2 87,-6-2-674,8 4 1,-7 1 150,5 5 1,-5 9-20,5-2 0,-5 8-77,0 0 1,2 3-180,-1 0 1,0 5-96,-4 0 1,1-1 41,3-3 0,-3 0-171,3 0 0,-3-4-4,-1 0 0,0-5-74,0 1-350,6-2 1,-5-2-713,3 1-699,-3-6 431,-1 4 425,0-9 1,-5 5 1052,-3-6 0,-7 0 0,-3 0 0</inkml:trace>
  <inkml:trace contextRef="#ctx0" brushRef="#br1" timeOffset="133">19621 14721 7884,'0'7'18,"0"-3"538,0-8-274,0 3 0,5-5-4,3 6 0,3-1-61,4-3 1,3 2 116,5-6 1,1 4-264,3-3 0,-2 3-173,6-4 0,-5 5-693,5-5 0,-6 4 206,2-3 589,-3-1 0,-1-3 0,0-1 0</inkml:trace>
  <inkml:trace contextRef="#ctx0" brushRef="#br1" timeOffset="134">20215 14436 7940,'1'-15'139,"3"0"-139,2-1 0,5 5 309,-4-1 0,3-4 496,-2-3 0,2 2-61,1 2 1,1-1-301,-1 0 0,2 1-216,2 4 0,-1-1-92,5 1 0,-1 5-162,1 2 0,-1 1 159,-3-1 0,-1 3-56,5-3 0,-5 7-4,1 1 1,-2 6-50,-2 1 1,1 2-127,-1 6 0,-3 0 78,-1 4 0,-4 1-78,1 3 1,-4 2-50,-4 5 0,-4 4-65,-7 0 1,-3 5 96,-5-1 0,1-1-105,-1 1 0,-4-2-76,0 2 1,0 0 155,0-8 0,7 2 188,-3-9 1,8-1-95,-1-3 0,4-5 281,0-3 0,6-2 202,2-2-40,3-4-280,1 3 1,1-9 292,3 3 1,7-3-219,8-1 0,3-4-6,1 0 1,1-4-182,2 0 1,2 2 108,3-2 1,1 2-262,-6-2 1,5-1-127,-5 5 1,0-1-132,-7 1 0,-3 3-637,-4-3-768,-1-2-297,-5 5 2110,0-9 0,-12 3 0,0-4 0</inkml:trace>
  <inkml:trace contextRef="#ctx0" brushRef="#br1" timeOffset="135">20843 14619 7792,'0'-12'1214,"0"1"-732,0-1 1,0 5 553,0-1-72,0 6-792,0-3 0,-5 5 12,-3 0 1,2 1-168,-2 3 1,0 6 87,-8 5 1,4 4-69,-4-4 1,4 6-6,0-2 1,2 3-50,3 5 1,0-4-67,3 0 1,3 0-50,-3-4 1,4-2 69,4 3 0,2-7-21,6 3 1,-1-4 5,1 0 0,-1-2 71,1-2 0,3-3-49,0-5 1,4 0 77,-4 0 1,2 0 9,-2 0 1,-2-2 23,2-1 1,-2 0 15,-2-5 1,-1 1-69,-2-5 1,-2 1-4,-2 0 1,-3-5-89,3 1 1,-3-5 102,-1 1 0,0 1-176,0-1 0,-5 0-24,-2-4 0,-4 4-134,0 0 0,0 5 126,-1-1 1,-3 3 37,0 5 1,-1 0 194,5 4-176,0 1 1,3-3 361,0 5-167,6 0 358,-3 0 1,15 0-155,5 0 0,4 0-127,0 0 0,3-1-51,-3-3 0,2 3 14,2-3 1,0 3-8,0 1 1,0 0-18,0 0 1,-4 0-4,0 0 1,-4-4-57,4 0 0,-5 0-59,1 4 0,-2 0-180,-2 0 0,-3 0-415,0 0-749,-6-5 588,3 4 1,-6-8 796,-3 5 0,-2-4 0,-6 1 0</inkml:trace>
  <inkml:trace contextRef="#ctx0" brushRef="#br1" timeOffset="136">21174 14013 7941,'8'-3'-4,"0"-1"1,-5 0 26,5 4 1,-6-1 1011,2-3-245,3 3-329,-1-4 0,4 6-32,-2 3 0,3-2-98,1 6 1,-1-4-73,4 3 0,3 1 104,1 3 0,-1 1-119,1-1 0,-4 4-1,4 1 1,-1 3 64,1-4 0,2 4-87,-2-4 0,2 5-13,-2-1 0,1-1 40,-5 1 1,4 4-7,-3 4 1,3-1-51,-4-3 0,0 4 0,-3-1 1,-2 2-105,-3-1 1,3-3-213,-2 3 1,-3 1-51,-1-2 0,1 5 106,-1-5 0,3 5-29,-3-4 0,0 0 9,-4 0 0,0-1-96,0 4 1,-4-5-11,0 2 0,-4-3 112,0-1 0,-2 0-9,-2 0 1,1-2-8,0-2 1,0 2-45,4-6 1,-3 0 67,2-4 0,2 1-6,-2-1 0,4-1 4,-3-2 1,3 2 14,-4-2 1,4-2-44,-3 2 0,0-4-6,0 3 1,-2-3 27,5 4 1,-3-5-6,3 5 0,-1-5-525,1 0 136,3 4-794,-5-6 382,6 4-912,0 0 968,0-4 832,0 4 0,-5-5 0,-1 0 0</inkml:trace>
  <inkml:trace contextRef="#ctx0" brushRef="#br1" timeOffset="137">22887 14516 7886,'-6'-1'781,"2"-3"1,3 1 269,1-4-1338,5 4 14,-4-7 535,4 9-164,-5-4 1,-1 5 142,-3 0 0,-6 0-81,-5 0 0,-4 0 45,4 0 0,-4 1-16,3 3 1,-3-3 136,4 3 0,0 1-191,4-1 0,-1 3 0,1-3 0,-1 1-149,1-1 1,4-1 116,4 4 0,1-3-101,2 4 70,0-1 0,2 5-245,1-1 1,5 2 31,7 2 0,3-2 0,5 2 0,0-2 173,0-2 0,5 2 27,2 2 1,3-2 80,1 2 0,-1-3-113,-2 0 0,-3-1 57,-6 1 1,-3-1-29,1 1 0,-10-1-50,1 0 0,-7 1-14,0-1 1,-8 2-162,-4 2 1,-7-2 133,-4 2 1,-4-2-97,-3-2 0,-7 1 85,-6-1 1,0 0 0,1 1 1,3-1 3,-4 1 1,4-5 6,1 1 0,3-4-130,1 3 1,8-4-25,-1 1 1,12-3-514,0-1 189,7 0 1,0 0-419,8 0 0,3-1 930,9-3 0,6-2 0,8-6 0</inkml:trace>
  <inkml:trace contextRef="#ctx0" brushRef="#br1" timeOffset="138">23162 14824 9443,'0'-6'1381,"0"1"-1346,0 5 1,0 5 227,0 3 1,0 2-1,0 1 1,0 2-175,0 2 1,0-1 97,0 5 0,0-5-166,0 1 1,3 2-109,1-2 1,5 0-51,-1-3 1,2-1 157,1 0 0,2 0-38,2-4 1,3 2-44,5-5 1,3 0 36,1-4 1,3 0-43,-3 0 1,5-5 160,-2-3 0,-1-2 113,2-2 0,-6 0-25,2-3 1,1 1 168,-1-5 1,-6-1-148,-6-2 1,1-1 73,-5 0 1,2 0-103,-10 0 0,1-3 30,-4-1 0,-2-3-275,-6 3 0,-5 0 75,-9 4 0,-8 6-444,-4 1 0,-1 9 19,-7 3 0,0 8-166,-4 3 1,2 9 111,2 3 1,-5 7-481,5 5 1,-5 2 207,5 1 0,7 0 743,0 1 0,5 1 0,0-1 0,3-6 0,3-4 0</inkml:trace>
  <inkml:trace contextRef="#ctx0" brushRef="#br1" timeOffset="139">2067 16515 9184,'0'12'992,"0"3"0,4 3-698,0 5 1,5 5-10,-2 2 1,0 5-114,0 3 1,0 1-108,0 3 1,3-3 141,-2-4 1,-2-1-125,2 0 0,-4-3-246,3-1 1,-3-5 131,4 2 0,-6-4-153,2-4 0,1 1 57,-1-5 0,1 1 49,-1-5 0,-3 1-339,3-1-493,-3 0 244,-1 1-128,0-6-466,0-1 898,0-5 1,0 0 0</inkml:trace>
  <inkml:trace contextRef="#ctx0" brushRef="#br1" timeOffset="140">1976 16583 7905,'0'-11'0,"0"-1"0,0 1 0,1-1 262,3 1 1,-2 0-103,6-1 1,-2 5 246,2-1 1,2 4-7,-2-3 0,6 3 4,1-4 1,5 2-277,-1-2 1,3-1 90,1 5 0,3-1-124,1 2 1,5 1-3,-2-2 1,-1 3-91,2 1 0,-6 4 21,2 0 1,1 5-143,-2-2 0,-3 3-10,-4 2 0,-5-1-123,1 1 1,-3 3-56,-4 0 1,0 2 96,-4-2 1,-5-1 137,-7 5 1,-7-4-30,-4 4 1,-3-1 118,0 1 1,-9 1-69,1-5 0,-6 1 12,6-5 1,-2-1-76,2-2 0,2 1-87,5-5 1,5-1-1099,3-3 1296,2 0 0,7-5 0,1-1 0</inkml:trace>
  <inkml:trace contextRef="#ctx0" brushRef="#br1" timeOffset="141">3072 16195 8179,'0'-7'1343,"0"2"198,0 5-1350,-5 0 0,-1 2 53,-6 1 1,5 4-69,-1 4 0,1 1 67,-5-1 1,1 4 27,-1 1 1,0 0-46,-4-1 0,4 3 0,-4 5 1,4 1-63,0 3 0,0-2 48,-4 5 0,4 1-249,-4 3 1,4-3 97,0-1 1,5-1-207,-1 2 0,6 0 41,-2-4 1,3 4 45,1-5 0,0 5 189,0-5 1,0 5 113,0-5 0,3 1-112,1-4 0,5 0 86,-1 0 1,2-1-210,1 1 0,1-4 161,-1 0 0,0-1-224,1 1 1,3 1-44,0-4 1,1-1-70,-5-4 1,4 1 172,0-1 1,2-3 26,-2-1 0,-2-4 82,2 1 0,2-3-112,-2-1 0,0 0 1,-4 0 86,1 0-279,-1 0 0,-3 0-550,0 0-472,-6 0-99,3 0-1018,-5 0-27,-5 0 2353,4 0 0,-9 5 0,3 1 0</inkml:trace>
  <inkml:trace contextRef="#ctx0" brushRef="#br1" timeOffset="142">3346 16480 7844,'-7'-5'-850,"-1"-2"1687,6 2-149,-9-6 297,10 10-37,-4-4-163,0 5-535,4 0 0,-3 1 25,8 3 1,-2 4 127,6 7 1,3 7-78,5 4 1,4 5-37,-1-5 0,2 6-144,2-2 1,0 3-130,0 2 0,0-5 165,0 1 1,-1-6-139,1 2 0,0-4 10,0-4 1,-4-3-214,0-5 0,-5 0-744,1-4 651,3 3 1,-5-5-848,2 3-57,-7-3-486,2-5 368,-9 0-197,4 0 1471,-5 0 0,0 0 0</inkml:trace>
  <inkml:trace contextRef="#ctx0" brushRef="#br1" timeOffset="143">3712 16515 7836,'0'-12'296,"-4"1"153,0-1 1,0 1-169,4-1 0,0 5 237,0-1 161,0 6-258,0-3-53,0 5 0,-5 10-191,-2 5 1,-5 7-158,-3 4 0,-3 8 84,-5 8 1,1-1-148,-1 1 0,-1-4-158,-3 4 1,3-5-113,-3 1 1,4-7-169,4 0 0,3-7 238,4-1 1,1-5-111,0-7 0,4 0-259,3 1-496,3-6 1108,1 4 0,5-8 0,2 3 0</inkml:trace>
  <inkml:trace contextRef="#ctx0" brushRef="#br1" timeOffset="144">4374 16480 7835,'0'-11'710,"0"3"-53,0 1 3,0 4-31,0-2-191,0 5 1,-5 1-129,-2 3 1,-4-1 36,0 4 0,-4 5-128,-1 3 0,-3 0 4,4-3 1,-4 2-82,4-3 0,-4 7 68,4-7 1,-4 3-206,3-2 1,1-1 7,4 0 0,-1-3-25,1 0 1,0-1-121,-1 5 1,4-1 70,1 0 1,4-3-5,0 0 46,-4-1-5,6 5 1,0-1 22,4 1 0,6-5 14,-1 1 1,3-2 0,5 2 0,0-2-2,3-2 1,3-3-26,-3 3 0,2-3-97,2-1 0,0 0-218,0 0 0,0-1 121,0-3 1,-2 3-258,-2-3 0,1-1 156,-4 1 0,-1 0-409,-4 4 0,-3-1-584,0-3 571,-6 3 0,2-4 730,-8 5 0,-7 5 0,-7 1 0</inkml:trace>
  <inkml:trace contextRef="#ctx0" brushRef="#br1" timeOffset="145">4043 16903 7835,'-6'6'1116,"1"1"-585,5-4-308,0-1 1,5 4-14,2-2 0,3-3 13,2 3 0,3-3 0,0-1 1,8 0-14,-4 0 0,5 0 339,-5 0-510,3 0 0,1 0-440,0 0 0,-1-4 363,1 1 38,-5-1 0,4-1 0,-5-2 0</inkml:trace>
  <inkml:trace contextRef="#ctx0" brushRef="#br1" timeOffset="146">4648 17428 7272,'-1'-6'915,"-3"2"1,3 2-445,-3-2 1,3 1-30,1-4 0,-4 3 246,0-4-400,0 1 0,4-1-57,0 0 0,0-3-36,0-4 1,4-6-148,0 2 1,5-2 97,-1-2 0,0-5-95,0-2 0,1 0 121,-5 0 1,3-1-415,-3-3 0,0 0 4,-4 0 1,4-1-97,0 1 1,-1 0 103,-3 0 1,0 4-18,0 4 0,0-1 221,0 4 0,-3-1-17,-1 9 1,0 0 193,4 3 0,0 5 26,0-1 39,0 6-310,0-9 36,0 10-21,0-4 0,1 5-188,3 0 0,2 1 183,6 3 1,-1-3 13,1 3 0,-1 1 108,1-1 0,0 0-131,3-4 0,-1 0 27,5 0 0,0 0-54,4 0 1,-4-4-131,0 0 1,-3-3 146,3 3 0,-5-5-407,1 1 101,-3 3 118,0-5 531,-1 4-221,-4-6 1,2 5 650,-6-1-166,1 6 64,-4-3 102,0 5 1,0 10-468,0 5 0,0 5-13,0 3 1,0 5-173,0 2 1,0 3 87,0 2 0,0-5 15,0 1 1,0-2-169,0 1 1,0-2-189,0-5 0,4-4-542,0 0-753,5-5-204,-3 3 1734,5-11 0,1-1 0,-1-5 0</inkml:trace>
  <inkml:trace contextRef="#ctx0" brushRef="#br1" timeOffset="147">5322 16697 9131,'5'7'812,"3"-4"0,2-1-617,1-2 0,2 0 12,2 0 0,-2 0-137,2 0 0,3 0-106,1 0 1,-1 0-100,1 0 0,0-5-120,4-3 0,-6 2-425,-1-2 0,0 4 344,-1-3 336,-4 4 0,-1-7 0,-4 4 0</inkml:trace>
  <inkml:trace contextRef="#ctx0" brushRef="#br1" timeOffset="148">5813 16435 7850,'0'-12'0,"0"1"0,0-1 0,0-3 88,0 0 1,0 0 184,0 3 1,1 1 306,3-1-421,-2 1 0,8 0 199,-3-1 0,0 5-89,0-1 0,1 4-163,3-3 1,5 4 82,-1-1 1,0 3-67,-4 1 1,1 1 35,-1 3 1,4 4 12,1 7 1,-1 1-96,-4 3 0,1 7-164,-1-3 1,-4 7 3,-4 0 0,-1 3-118,-2 2 1,-5-1-287,-3 0 1,-7 4 214,-4 0 0,1-1-2,-1-6 1,0 0 141,-4-4 0,5 3 266,3-3 0,-1-1-117,0-7 0,1 1 310,4-5-62,4 0 25,-3-3 1,9-5 158,-3 1-266,8-6 0,3 4-35,9-6 0,-2 0-143,5 0 1,0 0-198,4 0 1,-1-2 109,1-2 1,4 2-79,0-6 1,-1 5-10,-3-5 1,0 4-128,0-4 0,0 5 54,-1-5 0,-3 4 74,0-3 0,-5 3 207,2-4 1,-7 6 139,-2-2 337,1-2 10,-2 4-96,-1-8 0,-5 8 153,0-6 168,0 5 101,0-7-83,0 9-697,0-4 0,-1 5 146,-3 0-328,3 0 0,-5 1-129,2 3 99,2 2 1,-3 6 70,5-1 0,0 1-143,0-1 0,2-1 41,1-2 0,4 2 97,4-2 1,2-2 32,2 2 0,-1-6-35,5 2 1,-4-3-12,4-1 0,0 0-35,4 0 0,0-1-126,0-3 1,4-1 72,-1-3 1,1-4-65,-4 4 0,-2-5 200,-2 6 1,2-3-111,-6-2 0,0 1 385,-3-1 1,-5 1 49,1 0 0,-6-2 198,2-2 1,-3 2-178,-1-2 1,-5 1-2,-2-2 1,-5 4-105,-3-3 0,-4 2-86,-8 1 1,-2 2-154,-5 3 0,0-2 69,-1 5 0,5 1-79,-1 7 0,2 3 38,-1 4 1,6 0-225,5 1 0,5-1-143,-2 1 0,4 3-148,0 0 1,5 2 88,-1-2 0,6-2-93,-2 2 0,3-2-331,1-2 1,0-3 318,0-1 0,1-4 540,3 1 0,7-8 0,7-3 0</inkml:trace>
  <inkml:trace contextRef="#ctx0" brushRef="#br1" timeOffset="149">6361 16686 7835,'0'-8'362,"0"1"-151,0 4 1,4-3 159,0 2-160,5 3 0,-3-4 26,6 5 1,-5 0-43,1 0 1,0 0-1,3 0 0,2 1 42,2 3 1,-1-3-65,5 3 1,1-3 95,7-1 0,-3 0-132,3 0 0,0 0-226,0 0 0,0 0 25,-4 0 0,-1-4-213,1 0 0,-5-3-188,-3 3 0,-6 0-45,-1 4-837,-6 0 1180,3 0 0,-20 5 0,-4 2 0</inkml:trace>
  <inkml:trace contextRef="#ctx0" brushRef="#br1" timeOffset="150">6864 16138 8003,'0'-7'1581,"0"-3"-1061,0 9 199,0-4 1370,0 5-1794,5 0 1,-2 5-15,4 3 1,2 2-52,6 1 0,-1 2-1,5 2 1,-2-1-27,6 5 1,-3-4 12,7 4 1,0 0-81,0 4 1,4 0 80,-5 0 1,1 5-139,-4 2 1,-2 3-43,-2 1 0,-2 1-162,-6-1 0,1 0-49,-1 1 1,-5 4-173,-2 3 0,-2-2 173,-2 2 1,0-4 97,0 4 0,-2-9 16,-2 1 1,2-7-46,-6 0 0,1-4-77,-5-4 1,1-3-1,-1-4 0,1-1-143,0 0 1,-5 0 20,1-4 1,0 2-182,3-5 1,2 1-995,3-1 473,-3-3 456,8 4 0,-2-6 549,8-3 0,3 3 0,4-4 0</inkml:trace>
  <inkml:trace contextRef="#ctx0" brushRef="#br1" timeOffset="151">7835 16560 7803,'-7'0'534,"2"0"1,5-1 149,0-3-114,0 3 105,0-4-411,0 5 0,5 0-13,3 0 1,2-1 59,2-3 1,0 2-93,3-1 1,-1 1-51,5 2 0,1-3 51,2-1 0,2-4-310,3 4 0,-3-3-108,3 3 1,-3-4-147,-1 5 0,-2-5 31,-2 4 1,2 0-645,-6 4-9,0-5 302,-3 4-172,-6-4 0,-2 10 836,-8 3 0,-7 2 0,-7 1 0</inkml:trace>
  <inkml:trace contextRef="#ctx0" brushRef="#br1" timeOffset="152">7789 16777 7803,'0'8'500,"0"-1"0,1-4-56,3 1 0,2-3-110,6-1 0,-1 0 66,1 0 0,4 0-116,3 0 1,3 0 129,1 0 1,3-4-212,1 0 1,3-3-285,-3 3 1,2-4-102,-6 5 1,5-5-411,-9 4 0,4-3 592,-8 3 0,5 0 0,-2 4 0</inkml:trace>
  <inkml:trace contextRef="#ctx0" brushRef="#br1" timeOffset="153">8840 16103 7847,'5'-6'-460,"-4"-4"230,4 9 0,-5-4 267,0 0-38,0 3 502,0-3 403,0 5-607,-5 0 249,4 0-56,-4 0 3447,5 0-3949,0 5 1,0 3 31,0 7 0,0 2 153,0 2 1,0 6-41,0-2 0,0 2-34,0-2 0,0 0-74,0 0 1,0 0 3,0-1 1,0 0-67,0-3 1,0 1-158,0-4 0,-4-1-56,0-4 0,0 1-92,4-1-498,0 0 1,0-3-775,0 0-85,0-6 1699,0 3 0,0-5 0,0 0 0</inkml:trace>
  <inkml:trace contextRef="#ctx0" brushRef="#br1" timeOffset="154">8588 16663 7794,'0'-6'1228,"0"1"0,2 5-884,2 0 1,2 0 58,5 0 1,6 0-84,2 0 0,2 0-49,2 0 1,4-2-108,0-1 1,8 0-13,-1-5 0,4 5-44,1-5 1,0 0-167,3-3 0,2-2-385,-2-2 0,1 2 276,-1-2 0,0 2-318,-8 2 1,2 3 101,-10 1 1,-4 4-33,-7-1 0,-2 3-537,-2 1-226,-4 0 1178,-7 0 0,-12 10 0,-6 3 0</inkml:trace>
  <inkml:trace contextRef="#ctx0" brushRef="#br1" timeOffset="155">8840 16823 7487,'0'-6'3329,"0"1"-2468,0 5 0,-5 1-842,-3 3 1,-2-2 8,-2 6 0,1-1 129,0 5 1,-1-1-61,1 1 1,3-1-4,1 0 0,3 1-159,-4-1 0,6 1 110,-2-1 0,3 1-154,1-1 0,0 0 109,0 1 0,5-1 53,2 1 1,5-2-10,3-3 1,-1 2-9,5-5 1,0 4-12,4-4 0,0-1-3,-1-3 0,1-3-68,0-1 1,0-5 94,0 1 0,-4-2-234,0-1 0,-5-1-79,1 1 1,-4-1-92,-3 1 0,-3 0 57,-5-1 0,0 1-70,0-1 1,-1 1-6,-3-1 0,-4 1-99,-7 0 1,-3-1 16,-4 1 0,-1 4 169,0 4 0,-4-2-164,1 1 0,-1 1 149,4 7 0,4-1 301,0 4 0,0 1 0,-4 3 0</inkml:trace>
  <inkml:trace contextRef="#ctx0" brushRef="#br1" timeOffset="156">8771 17029 7532,'0'6'1510,"-5"4"1,3-5-1138,-6 3 1,4 1-59,-3-6 1,4 6 43,-1-1-179,-2 2 0,5 1-55,-3 1 1,-1 3-111,1 0 0,0 1 81,4-5 0,0 2-152,0 2 0,5-2-45,3 2 1,2-2 2,1-2 1,6 0 89,2 1 0,2-6-13,2-2 1,0-2 5,0 2 0,0-2 80,0 1 0,3-5 85,1-2 1,3-5-70,-3 1 0,0-2 122,-4-1 0,-2 0-35,-2-1 0,-2 1-67,-6-1 1,-5 1-235,-2-1 1,-2 0-6,-2-4 1,-6 4-50,-1-3 1,-10-2-79,-5 2 1,-6 1-292,-7 6 1,0 3 35,-3 5 1,-3 0-301,-5 0 1,7 0-556,5 0 1375,5 5 0,1-3 0,-1 3 0</inkml:trace>
  <inkml:trace contextRef="#ctx0" brushRef="#br1" timeOffset="157">7846 16549 7839,'0'-7'256,"-5"2"426,4 0 47,-9 4-177,8-4-164,-3 5 0,4 0-123,-3 0 0,3-1 13,-3-3 0,3 1-27,1-4 0,5 3-13,3-4 1,2 1 20,1-5 1,6-3 72,2 0 0,2-5-12,2 1 1,1-3-98,3-1 1,-3 0-112,3 0 1,-5 1 97,-3-1 1,3 0-109,-3 0 1,-2 1-43,-2 3 0,-3-1-198,0 5 1,-2 0-85,-2 3-35,-3 1 0,-4-1-378,3 1 1,-3 3-39,3 1-741,-3 4 520,-1-2-931,0 5 952,0 5 873,0 2 0,0 9 0,0 2 0</inkml:trace>
  <inkml:trace contextRef="#ctx0" brushRef="#br1" timeOffset="158">9616 16891 7804,'-6'0'1210,"-4"0"-731,9 0 141,-4 0-137,5 0 0,5 0 0,1 0 0</inkml:trace>
  <inkml:trace contextRef="#ctx0" brushRef="#br1" timeOffset="159">11923 16183 7933,'0'-11'1364,"0"0"-768,0-1 104,0 6 428,0-4-463,0 8-228,0-3-341,-5 5 96,-1 0 0,-5 5-108,-1 3 0,1 7 92,-1 4 1,1 3-61,-1 1 1,0 5-38,-3 2 1,6 3-152,-3 1 1,3 2 122,-2 2 0,1-1-90,2 5 0,-1-2-41,5 2 0,1 1 99,3-5 0,0 2-97,0-2 0,5-3 58,2 3 0,1-7-26,3-5 0,-2 2-24,6-1 1,-1-2-131,2-6 0,-4 2 128,4-6 0,0 4-3,-1-4 1,2 0 65,-2-3 0,-2-1-50,2 1 0,-2-1 61,-2 0 1,0-3-46,1 0 0,-1-5-356,1 5 0,-5-4 51,1 4 1,-4-6-248,3 2 65,-4-3 0,2 0-1069,-5 3 1599,5-3 0,-4 5 0,4-6 0</inkml:trace>
  <inkml:trace contextRef="#ctx0" brushRef="#br1" timeOffset="160">12220 16480 7851,'-5'-11'0,"3"3"781,-6 1-99,6-1-252,-4-3 129,6 4-293,0 2 0,0 6-112,0 3 1,0 4 70,0 7 0,2 4-82,2 8 0,-3 2 82,3 5 0,-2 4-229,2 0 1,-3 2-91,3-2 0,-3-4-66,-1 0 0,2-4-37,1-8 1,-1 0-170,1-3 0,4-3 2,0-4 1,-1-5-72,-3 1-1296,4-5 1731,-1 2 0,0-10 0,-1-2 0</inkml:trace>
  <inkml:trace contextRef="#ctx0" brushRef="#br1" timeOffset="161">12197 16480 7818,'-6'-7'879,"2"-1"1,3 4-446,1-3-542,5 4 0,1-1 639,6 8-309,-1-3 0,5 13 79,-1-2 0,4 8 191,-4 3 0,5 0-201,-1 3 0,3 4-56,1 0 0,-4-2-223,0-1 1,-1-3 98,1-1 0,1-2-213,-5-2 0,2-2 69,-2-6 0,-2 1-87,2-1 0,-2-1-15,-2-2 1,4 1-325,0-6 317,1 1 0,-5-4 7,0 0 441,-4 0-223,3 0 0,-9-1 225,3-3 1,-3 2-44,-1-6 0,0 0 55,0-3 0,-3 0-75,-1-1 0,-1-1-9,1-2 1,3 0-71,-3-8 0,2 3-97,2-7 0,0-1-160,0 2 0,0-5 55,0 4 1,0-3-200,0 3 1,0 5 21,0 3 1,0 1-84,0-1 0,0 2 46,0 6 0,-1 1-361,-3 2 161,3-2 0,-4 7-1010,5-4-592,0 4 1153,0-2 899,0 5 0,0 5 0,0 2 0</inkml:trace>
  <inkml:trace contextRef="#ctx0" brushRef="#br1" timeOffset="162">12860 16446 7897,'-1'-10'938,"-3"2"-150,3 3 302,-5 5-560,6 0 0,-3 7-375,-1 4 1,-4 7-116,4 8 1,-4 0 78,0 4 1,2-1 61,-2 2 1,5 1-173,0-6 0,1 5-65,2-5 0,0 1-85,0-4 0,0-2-48,0-2 1,7-2-158,4-6 1,2 0 148,6-4 1,0-2-60,4-5 0,0 0 131,-1 0 1,1-5-12,0-2 1,0-5 107,0-3 1,-2 2 7,-2-2 0,2-2 183,-6 2 0,0-4 3,-3 4 1,-2-5 210,-3 1 1,2-3-122,-5-1 0,0 0 36,-4 1 0,-5-1-272,-3 0 0,-3-1 63,-5-3 1,3 4-164,-6 0 0,-2 2-253,-5 6 1,1 3-356,-1 5 0,2 4 148,1-1 1,5 7-340,3 1 1,2 8 878,2 0 0,-1 2 0,1-3 0</inkml:trace>
  <inkml:trace contextRef="#ctx0" brushRef="#br1" timeOffset="163">13328 16446 7619,'0'8'986,"0"-1"0,4-3-545,0 4 1,0-1-113,-4 5 0,1 3 87,3 0 1,-3 2-349,3-2 1,1 1 84,-1 3 0,3 2-154,-3-6 0,1 4-63,-1-4 0,-3 2-63,3-2 0,1-6 62,-1 2 0,0-2-42,-4 3 0,1-6-102,3-2 1,-3-2-410,3 2-728,-3-3 543,-1 4 803,0-5 0,0-5 0,0-1 0</inkml:trace>
  <inkml:trace contextRef="#ctx0" brushRef="#br1" timeOffset="164">13134 16457 7779,'5'-11'0,"3"0"0,3-1 869,4 1 0,2 3-362,2 1 0,2 0 31,-2 0 0,7-4-121,1 4 0,4 0-77,0 0 0,-2 4-245,1 0 0,-4-3-195,0 3 1,-2-1 9,-1 4 1,-1 0-150,-3 0 1,1-4 238,-5 0 0,6-5 0,-3 3 0</inkml:trace>
  <inkml:trace contextRef="#ctx0" brushRef="#br1" timeOffset="165">14402 16389 7916,'6'0'98,"-1"0"1573,-5 0-1368,0 5 1,0 3 35,0 7 1,0-1-73,0 5 1,0 0 56,0 4 1,0 3-145,0 1 0,0 3-105,0-3 0,1 1-76,3-1 1,-3-4 114,3-1 1,1 0-457,-1-7 0,1 0-542,-1-3-559,-3-1 560,4 1-337,-5-6 1220,0-1 0,-5-10 0,-1-1 0</inkml:trace>
  <inkml:trace contextRef="#ctx0" brushRef="#br1" timeOffset="166">14105 16446 7887,'0'-11'0,"0"-1"764,0 1-435,10-1 1,4 1 2,13 0 0,3-1-89,8 1 0,-1 3-67,5 0 0,-4 5 9,4-5 1,-6 5-50,3 0 0,-1 0 67,-4-1 1,1 3-251,-8-3 1,0 3 30,-4 1 0,-2 0 32,-2 0 0,-2-1 149,-6-3 1,0 3 388,1-3-313,-1-3 1,-1 5 70,-2-6 218,-3 6-163,-5-3-895,0 5 471,5 5 0,-3 1 140,1 6 0,-1-1-79,-2 0 1,0 6 132,0 2 1,0 3-72,0 0 1,0 1-24,0 0 0,0 4-130,0-1 0,0 1-211,0-4 0,3-2 152,1-2 0,1 2-133,-1-6 0,-3 4 50,3-4 0,1 0-83,-1-3-116,5-1-28,-8 1 9,9-1-14,-8-5-277,3 0-166,-5-6 1,-2 0 903,-1 0 0,-9 0 0,-6 0 0</inkml:trace>
  <inkml:trace contextRef="#ctx0" brushRef="#br1" timeOffset="167">14710 16332 7841,'0'-12'335,"0"0"42,0-4 1,6 3-38,6-6 0,-1 5 228,4-2 0,-6 5-127,-1 3 0,0-2-158,3 3 1,0 0-99,1 0 0,-1 4-18,1-1 1,3 3 0,0 1 0,0 0-31,-3 0 1,4 1-105,3 3 1,-1-1-66,1 4 0,0-3 104,4 4 0,-4-1-260,0 5 1,-4-1 97,4 0 1,-5 1-204,2-1 1,-5-2 128,-3 3 0,-2-4-25,-2 8 0,-4-2 54,0 1 0,-5-1-101,-7 5 1,-4-1 90,-3 1 0,-7 2 28,0-2 0,-6 3 127,1 1 0,4-4-102,0 0 1,3-4 133,1 4 0,9-5-32,3 1 0,3-2 57,0-2 1,5 1-49,6-1 0,1 1 112,8-1 1,-2 0 39,9 1 1,0-2-33,4-2 0,-1-2-28,1-2 1,0-3-46,0 3 1,0-3-103,0-1 1,0 0-69,-1 0 0,-3 0-253,0 0 0,-5 0-294,2 0 651,-4 0 0,0 0 0,-1 0 0</inkml:trace>
  <inkml:trace contextRef="#ctx0" brushRef="#br1" timeOffset="168">15258 16412 7829,'5'-7'695,"-3"-3"-355,3 4 189,0 0 1,-3-3 257,6 5-384,-6 0 0,5 4-24,-3 0 1,-2 0-25,6 0 0,-4 5-85,3 3 0,-4 6 0,1 1 1,1 5-196,-2-1 1,1 4 102,-4 4 0,0-3-186,0 3 1,0 0 3,0 0 0,4 0-31,0-4 1,5-2-88,-2-2 0,3 2-163,2-6 1,1-4 94,2-3 0,-2-6-106,2 2 1,3-3 60,1-1 0,-2 0 136,2 0 1,-1-5 26,1-2 0,3-3 23,-3-2 1,-1-3 100,1 0 1,-7-4-55,0 3 1,-1-4 120,-3 1 0,-3-2-45,-1-2 1,-3 1 103,-1 3 0,0-6-251,0 2 1,-4-3 110,0 4 1,-3 3-441,3 0 0,-1 5 179,1-2 0,3 4-657,-3 0 164,-2 6 288,4 1 1,-4 5-533,2 0 411,3 0 0,-6 4 549,4-1 0,1 6 0,-3-2 0</inkml:trace>
  <inkml:trace contextRef="#ctx0" brushRef="#br1" timeOffset="169">15829 16366 8915,'5'-8'952,"3"1"0,-2 4-146,2 0-74,-5 1-458,2 2 1,-4 2 63,3 1 0,-3 4-202,3 4 0,-3 4-120,-1 1 1,0 4 97,0-1 0,-1 4-148,-3 3 0,3-2 70,-3 3 0,3-4 66,1-4 1,0 1-312,0-4 0,5-1 57,2-4 1,3 1-20,2-1 0,4-5 9,3-2 1,-1 1 1,1-1 1,0 0 8,4-4 1,-4-4-192,0 0 0,-5-1 29,1 1 1,2 2 66,-2-6 1,0 4-325,-3-3 0,-5 3 28,1-4 1,-6 5-559,2-5 1100,-2 5 0,-2-7 0,0 4 0</inkml:trace>
  <inkml:trace contextRef="#ctx0" brushRef="#br1" timeOffset="170">15806 16583 7750,'6'-8'1220,"1"1"1,3 4-891,2 0 0,3-3-129,0 3 1,5-5 17,0 4 0,-3-3-131,2 3 1,0-4-171,4 4 1,0-3 25,0 3 0,-4-4-265,0 5 0,-5-5-1306,1 4 615,-2-5-307,-2 3 1319,-4-6 0,-2 1 0,-5 0 0</inkml:trace>
  <inkml:trace contextRef="#ctx0" brushRef="#br1" timeOffset="171">15772 16298 7953,'17'0'597,"2"0"1,4-6 165,3-1 1,2 1-178,3-2 0,2 2-186,-3-2 0,3-1-330,1 5 1,-3-3-277,-1 3 1,-4-1-450,0 1 1,-5 3 293,-2-3 0,-5 3 361,1 1 0,-3 0 0,0 0 0</inkml:trace>
  <inkml:trace contextRef="#ctx0" brushRef="#br1" timeOffset="172">16926 16229 7817,'1'-11'722,"3"-1"-309,-3 6 0,9-4 103,-2 2-188,-3 3 0,1-4 738,-2 5-801,-3 1 0,4 4-60,-5 3 1,0 2-9,0 5 0,0 6 11,0 2 1,0 2-125,0 2 1,0 5 65,0 3 0,0 2-168,0 1 0,0 0 29,0 0 0,2-4-145,1-4 0,0 2-96,5-1 1,-5-4 2,5-4 1,-4-5-303,3 1 0,-3-4-40,4-3-458,-6 2-328,4-9-128,-6 4 1483,0-5 0,0 0 0</inkml:trace>
  <inkml:trace contextRef="#ctx0" brushRef="#br1" timeOffset="173">17074 16275 7800,'4'-12'427,"0"1"0,5-4-209,-2-1 0,3 5-120,2 3 516,-1 6 893,-4-8-988,3 8 1,-9-1-147,3 6 1,-3 4-260,-1 4 1,1 6 92,3 2 0,-3 4-166,3 3 1,-2-2 38,-2 3 0,0 1-86,0-1 1,0 3 47,0-3 0,0 2-72,0-6 1,0 5-109,0-9 0,3 3-366,1-6 299,5-1 0,-6-5-212,4-2-35,-4-3 91,7-5 218,-9 0 0,4-1-30,-5-3 1,0-3-9,0-4 1,0 0 109,0-1 0,-4-1-13,1-2 1,-2 1 347,1-5 0,2 0-149,-1-4 1,0 4 309,-1 0 0,3-2-111,-3-2 0,3-5 56,1 9 0,0 0 188,0 7 37,0 1-459,0 0 1,1 4 17,3 3 1,2 7-415,6 1 1,-1 8 140,1 0 0,3 6-95,0-3 0,4 5 52,-4-1 0,4 3 2,-3 1 1,3-2 76,-4-2 1,4 2-14,-4-6 0,5 0 98,0-4 0,-3-3 23,2 0 0,-3-6 123,3 2 0,-4-3-96,4-1 1,-5 0 182,1 0 0,-6 0 9,-1 0 1,-6-1 10,2-3 1,1-2-37,-1-6 1,0 1 107,-4 0 0,0-6-93,0-2 1,-4 1 94,0-1 0,-4 0-24,5-4 0,-3-3-95,3-1 1,0-1-129,-5 1 1,6 2-180,-2-5 0,-1 4-297,1 0 0,0 5-5,4 2 0,-3 5-476,-1-1 0,0 6-2290,4 2 1498,0 4 1667,0-2 0,10 15 0,3 3 0</inkml:trace>
  <inkml:trace contextRef="#ctx0" brushRef="#br1" timeOffset="174">18662 16183 7798,'6'-5'0,"-1"3"221,-5-6 1,0 4 956,0-3-204,0 4 75,0-7-474,0 4-407,-5-6 0,1 6 5,-7 2 1,2 3-105,-6 1 1,-4 0-52,-4 0 0,-1 6 81,-7 6 0,2 4-139,-1 7 0,-2 1 62,5 3 1,2 1-176,6 2 0,-1 3 25,4-2 1,2-2-27,7 1 0,-2-3 74,5 3 0,1-4 37,7 0 1,3-2-179,4-1 1,4-5 47,1-3 0,4 0-57,-1-3 0,-1 1 3,1-10 1,-2 1 147,2-4 0,3 0 20,-3 0 1,-1 0 100,1 0 0,-5-5-127,1-2 176,-2-4 1,-3 0-11,-2 0 0,-3-1-46,-5 1 1,0-1 93,0 1 1,0-1-67,0 1 0,0-2 35,0-2 0,-4 2-113,0-2 0,-4 2-16,5 2 19,-6 5 0,6-3-15,-4 5 1,3 0-5,-4 4 19,6 0-22,-9 0 7,10 0-83,-4 0 0,5 1 95,0 3 0,5-2-1,3 1 1,7-1-52,4-2 0,-1 0-106,1 0 0,0-5 46,4-3 0,0 2 68,-1-2 1,1 0 52,0-3 0,-4 0-62,0-1 0,-1 1 284,1-1 0,-3 1 73,-4-1 0,-1 1 77,1 0 1,-5-1-70,1 1 1,-6 3 452,2 1-88,-2 4-175,-2-2-491,0 5 1,0 5 155,0 3 1,-4 7-274,0 4 1,-4 2 20,4 2 1,-3 0 59,3 0 0,0 0 44,4 0 1,0-1-117,0 1 0,0-1 66,0-3 1,0-3-40,0-4 0,5 2-50,3-3 1,2 3 81,2-6 1,0-3-77,3-1 1,-1-3 52,5-1 1,-3 0-146,3 0 1,-2 0 47,3 0 1,0-1-148,-5-3 1,2 1 12,-2-4 0,-3 3 163,4-4 0,-5 4-611,-3-3 64,2-1-195,-9-3 886,4-1 0,-15 1 0,-3 0 0</inkml:trace>
  <inkml:trace contextRef="#ctx0" brushRef="#br1" timeOffset="175">18810 16480 7798,'-6'0'1358,"2"0"-762,8 0 0,2-1-655,6-3 0,0 2 56,4-6 0,-4 6 221,3-2 1,3-1-139,1 1 0,-1-1-139,1 1 1,-1 3-54,1-3 0,1-1-250,-5 1 1,4-1-157,-3 1 0,-5 2 203,-3-6 0,-2 4-183,2-3 1,-3 3-65,-5-4 562,0 1 0,0-5 0,0 1 0</inkml:trace>
  <inkml:trace contextRef="#ctx0" brushRef="#br1" timeOffset="176">18822 16218 7798,'11'-5'704,"6"2"178,2-5 1,1 2-484,-1-2 1,2 0-39,-2 4 0,3-5-202,1 1 0,1 2 47,3-2 1,1 4-1298,2-3 756,3 4 0,-3-6 164,9 6 171,-4-6 0,-1 7 0,-6-3 0</inkml:trace>
  <inkml:trace contextRef="#ctx0" brushRef="#br1" timeOffset="177">19381 16229 7774,'0'-11'1090,"0"3"252,0 0-565,0 6 89,0-3-579,5 5 1,-3 1-256,1 3 0,-1 7 172,-2 8 1,1 0 25,3 4 0,-3-3-148,3 7 0,-3-1 81,-1 0 0,4 0-188,0 4 0,-1-3 26,-3 3 1,4-5-199,0 2 1,1-7 56,-1-1 1,-3-5 139,3 2 0,1-7-256,-1-2 26,0-4-153,-4 2 160,0-5-229,0-5 1,-2-2 150,-1-4 1,-2-2 21,-3-2 0,-1 1 185,5-5 1,-3 0 164,3-4 1,0 0-110,4 0 0,-4 1 97,0-1 1,1-4 318,3 0 0,0 1-184,0 3 1,0 1 602,0 3-130,0 3 58,0 4-566,0 6 1,5 2-240,2 8 0,3 4 155,2 7 1,4 1-57,3 3 1,0 4-45,4 0 1,-6 0 89,6 4 1,-3-3-52,3-1 0,-2-2 18,-2-2 1,3-2 51,-3-6 0,-1 1 7,1-1 0,-5-5 81,1-2 1,-1-3-103,1-1 1,-6 0 69,2 0-17,-2 0 1,-1-3-33,0-1 1,-6-5 231,2 1 0,-3-6-65,-1-1 0,0-5-193,0 1 1,-4-2 119,1 2 1,-1-6 1,4 2 1,-4-3-173,0-1 0,-1 2-188,1-6 0,3 6-202,-3-2 1,3 4 45,1 4-692,0-2 0,0 8-902,0-2-460,0 7 2383,0 3 0,0 5 0,0 0 0</inkml:trace>
  <inkml:trace contextRef="#ctx0" brushRef="#br1" timeOffset="178">20021 16195 7771,'0'-7'-933,"0"2"2819,0 5 1,0 5-1517,0 3 1,0 3-98,0 5 0,0-4 104,0 4 0,0 1-170,0 2 1,0-1-175,0 1 1,0-1-94,0 1 1,1 3 130,3-3 1,0-3-206,7-1 1,-3 2 28,3-2 0,4 0-39,-3-3 1,6-5 74,-3 1 1,4-6 45,-4 2 1,5-2-76,-1-2 0,-1 0-119,1 0 1,-5 0-348,1 0 1,-2-4 223,-2 0 1,-3-4-519,0 5 1,-6-6 217,2 1 1,-3 2 639,-1-2 0,-5-5 0,-1-4 0</inkml:trace>
  <inkml:trace contextRef="#ctx0" brushRef="#br1" timeOffset="179">19975 16355 7771,'-5'6'1693,"-1"-1"-1298,-1-5 0,4 0-162,6 0 1,4 0 128,4 0 0,6 0-80,2 0 0,2-4-240,2 0 0,4 1-116,-1 3 0,5-4-155,-5 0 0,1-4-45,-4 5 1,0-2-331,0 1 1,-6-1 137,-1-3 1,-4-2-270,0 2 0,-6 2 140,-2-2 1,-3 1 594,-1-5 0,0-4 0,0-2 0</inkml:trace>
  <inkml:trace contextRef="#ctx0" brushRef="#br1" timeOffset="180">20009 16081 7771,'-6'-5'-480,"2"-1"1399,8-1-537,2 2 0,11 1-15,2 0 0,0 0-125,4 4 0,-3-3-64,7-1 0,2 0-13,1 4 1,0-4-83,0 0 0,-1 0 123,2 4 1,0-3-17,-4-1 0,0 0 59,-4 4 0,-2-1-5,-2-3 0,1 3 216,-4-3-210,-1 3 0,-4 2-149,1 3 0,-5 2-170,1 5 0,-4 5-72,3-1 0,-3 9 120,4-1 0,-6 7-9,2 1 1,-3 3-62,-1 4 1,0-4-95,0 1 0,0-1 91,0-4 0,0-2-123,0-1 0,0-7 92,0-1 1,0-5-119,0 1 0,2-6-559,1-1 226,-1-6-239,3 4 362,-5-6 0,0-6-95,0-1 0,-1-3 121,-3-2 1,0 1 426,-7-1 0,2 0 0,-7-3 0,0 1 0,1-5 0,-1 3 0,5-3 0,3 4 0,1-4 0,4 0-212,-1-4 0,3 0 367,1 0 1,1 1 265,3-1 1,3 0 120,4 0 0,0 2 407,1 1 1,3 0-444,0 5 1,6 1-55,-2 6 0,1 0-326,-1 4 0,1 0 27,-4 4 0,3 1-132,-4 3 0,4 2-7,-4 6 1,0 3-101,-3 0 0,-2 2 45,-3-2 0,2-2-70,-5 2 1,1 1-142,-1 0 0,-3-1-149,3-4 1,-6 4-49,-2 1 0,-5-1 160,1-4 1,-3 1 131,-4-1 1,1 1 42,-5-1 0,5 0 159,-2 1 1,4-1-107,0 1 0,6 0 71,2 4 1,3-8 25,1 4 0,0-3 119,0 2 1,1-3-39,3-1 1,2-3-70,6 4 0,0-6-37,4 2 1,1 1-12,6-1 0,-4 0-10,0-4 1,0 4 29,4 0 1,-4-1-3,0-3 1,-5 0 29,1 0 1,-2 4-45,-1 0 451,-1 0-287,0-4 1,-3 0 254,0 0-250,-6-5 0,7-2 36,-5-4 0,0-1-5,-4 1 0,4 0 169,-1-1 0,1 0-108,-4-4 1,4 0 79,0-3 1,0-3 136,-4 3 0,3-2-148,1-2 0,0-1-59,-4-3 0,0 3-148,0-3 0,0-1-180,0 2 1,0 0 25,0 7 1,0-1-218,0 5 0,0-1-247,0 5 57,5 5 82,-4 1-52,4 5-84,-5 0 0,5 5 194,3 2 1,2 9 134,2 3 1,-1 2 11,0 2 0,1 4-2,-1-1 1,1 1 22,-1-4 0,1 1-28,-1 3 0,0-7-16,1 3 0,-5-4 44,1 0 0,-2 1-93,2-5 0,1 1 12,-5-5 0,1 0-137,-1 1 0,-3-1-40,3 1 1,1-5-165,-1 1 0,-1-4 548,-3 3 0,0 1 0,0 3 0</inkml:trace>
  <inkml:trace contextRef="#ctx0" brushRef="#br1" timeOffset="181">20934 16446 7753,'7'-11'1010,"4"-1"-607,1 1 1,4 3-94,-4 1 0,-1 3-264,0-4 0,2 4 118,2-3 1,-2 4-63,2-1 1,2-1-509,-2 1 0,0 1 243,-3 3 1,-1-2-258,0-1 0,1 1 55,-1-1 1,1-3 88,-1 3 1,2-6-45,2 1 1,-1 2-102,5-2 1,-1 1 420,1-5 0,2-4 0,-3-2 0</inkml:trace>
  <inkml:trace contextRef="#ctx0" brushRef="#br1" timeOffset="182">21448 16115 7753,'7'-12'0,"-2"1"180,-5 0 1,0-5 313,0 1 0,0 4 372,0 3 1,0 4 156,0-3 1103,0 4-976,0-2-1047,0 5 0,0 9-99,0 2 1,0 10-49,0 2 0,0 1 175,0 6 0,0 1-70,0 3 1,0-4-244,0 1 0,0-6 76,0 2 0,0-3-438,0-1 0,0-6 203,0-1 1,4-4 81,-1 0 0,5-5 117,-4 1 243,5-5 1,-3 5-157,5-4 0,1 0 169,-1-4 0,1 0-134,-1 0 1,4 0 38,1 0 1,3 0-69,-4 0 1,0 0 47,-3 0 0,3 0-151,0 0 1,0 0-40,-3 0 1,-1 0-134,0 0 0,-3 0-110,0 0 0,-1 0-924,5 0 170,-6 0 1188,4 0 0,-3-5 0,4-1 0</inkml:trace>
  <inkml:trace contextRef="#ctx0" brushRef="#br1" timeOffset="183">21985 16492 7648,'0'6'3261,"0"-1"-3603,0-5 1,-5 0 0,-1 0 0</inkml:trace>
  <inkml:trace contextRef="#ctx0" brushRef="#br1" timeOffset="184">22019 15727 7832,'0'-12'790,"0"1"-724,0 4 802,6 2-447,0 5 1,5 0 128,1 0 0,-1 2-181,1 1 1,0 1-105,3 8 0,-2-2 123,2 9 0,-1 0-128,2 4 1,0-1-83,3 1 1,3 4-12,-3 0 1,2 4-129,2 0 1,-1 3 82,-3 4 0,2-1-74,-2 5 0,-1-4 131,1 4 1,-5-4-22,1 4 0,-2-6 190,-2 3 1,1-4-140,-1-1 0,-3 1 19,-1-1 1,-4 0 10,1 0 0,-3 1-322,-1-1 0,-5 4-112,-3 0 1,-6 0-104,-1-4 1,-5-3-28,1-1 1,-6 0-215,-2 0 0,-1-3 45,1-8 0,3-2 167,-2-1 0,1-5-113,3 0 0,3 0 45,0-8 1,5 1-96,-2-4 1,7 0-671,2 0 468,4 0 0,-2-1 692,5-3 0,-5-2 0,-1-6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4.52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8337 9091 8406,'0'-6'1622,"0"-4"-1117,0 8-114,0-3-283,-5 5 283,4-5-174,-4 4 231,5-4-412,0 5 0,0 5-87,0 2 0,0 4 84,0 0 1,0 6 48,0 2 0,0 2-78,0 2 1,4 0-7,-1 0 1,2 3-84,-1 1 0,-1 3 77,4-3 1,-3 3-248,4-3 0,-4 1 83,3-1 0,-4 1-87,1 2 1,-2-2 109,2-5 0,-3 0 63,3 0 1,-3-6 19,-1-1 0,0-4 276,0 0-111,0-1 0,2-1-53,1-2-493,-1-3 329,3-5-1664,-5 0 1782,5-5 0,-4-7 0,4-5 0</inkml:trace>
  <inkml:trace contextRef="#ctx0" brushRef="#br0" timeOffset="1">8668 9091 8308,'0'-11'525,"-5"-1"0,4 5 56,-3-1-18,3 5 50,1-2-307,0 5 1,0 5-140,0 3 0,1 3-157,3 5 0,-3 1-42,3 6 1,1 9-40,-1 2 1,4 4-156,-5 0 0,5-1 103,-4 5 0,4-5-145,-5 1 0,2-6 74,-1-2 1,-1-4-14,4 0 0,-3-6 222,4-1 1,-4-5-25,3 2 1,-4-4-144,1 0 39,2-1-606,-5 1 255,4-1-728,-5-5 564,0-1 628,-5-5 0,-1 0 0,-6 0 0</inkml:trace>
  <inkml:trace contextRef="#ctx0" brushRef="#br0" timeOffset="2">8349 9559 8307,'-7'-1'2115,"4"-3"-163,1 3 0,3-4 495,3 5 1,4-4-1437,7 0 0,-1 0-588,5 4 0,3-3-720,8-1 0,1-5-490,7 1 1,1 1-1869,-1-5 2423,5 8 1,-2-16 0,5 7 0</inkml:trace>
  <inkml:trace contextRef="#ctx0" brushRef="#br0" timeOffset="3">10130 9125 8288,'-10'-1'24,"3"-3"429,-4 3 186,10-9-187,-9 9 0,9-6 189,-3 3-355,3 3-31,1-4 1,0 6-118,0 3 1,0 8 148,0 7 1,0 3-219,0 5 0,0 3-39,0 9 0,0-3-138,0 6 0,0-4-284,0 4 1,0-4 205,0 4 1,0-6-130,0-2 0,0-4 116,0-3 1,1-4 54,3 0 1,-3-2 15,3-5 0,-3-1-156,-1-4 0,0-3 11,0-1 0,4-3-211,0 4 0,1-6-698,-1 2 1182,-3-3 0,14-6 0,-2-1 0</inkml:trace>
  <inkml:trace contextRef="#ctx0" brushRef="#br0" timeOffset="4">10359 9148 8361,'0'-11'312,"-2"-1"668,-1 1-364,1-1-91,-3 1-95,5 5-183,5 1 1,0 11-32,3 5 1,2 7-94,-2 9 1,-2 2 52,2 5 21,-6 6 0,5-1-319,-4 3 1,-1 2 24,2-2 1,-2-3-217,2-1 0,-3-3 165,3-5 1,1-2-146,-1-5 0,3-1 83,-3-3 1,4-3-46,-4-5 0,3 1-119,-3-1 0,1-3-746,-1 0 196,-3-6 924,9 3 0,-8 0 0,3 2 0</inkml:trace>
  <inkml:trace contextRef="#ctx0" brushRef="#br0" timeOffset="5">10130 9571 8165,'0'-8'302,"0"0"0,2 6-86,1-2 1,5-1 238,7 1 0,3-3-100,5 3 0,0-1-80,0 1 1,7 1-64,0-4 1,11 3-695,-3-4 1,1 6 161,3-2 209,-5-2 0,8 4 0,-5-3 0</inkml:trace>
  <inkml:trace contextRef="#ctx0" brushRef="#br0" timeOffset="6">16286 8897 8130,'-4'-8'-71,"1"1"0,-3 4 763,3-1-179,1 3 162,-3 1-157,5 0-176,-5 0 1,4 5-167,-3 3 1,2 7 14,-2 4 1,3 8-135,-3 3 1,2 7 62,2 1 1,0 5-187,0-1 0,0 1 36,0-1 0,0-1-175,0-3 1,0-7 87,0 4 1,0-9-41,0 1 111,6-8 18,-5 3 0,4-10-134,-5 3 0,4-2-55,0-1 0,-1-1-265,-3 0 0,4-3-1116,0 0 804,0-6 794,-4 3 0,0-5 0,0 0 0</inkml:trace>
  <inkml:trace contextRef="#ctx0" brushRef="#br0" timeOffset="7">16549 9011 8278,'0'-18'453,"0"3"0,0 2 210,0 2-206,0 0-171,0 4 0,0 1 11,0 2 0,1 3-117,3-3 1,-2 8-116,6 3 0,-4 9 151,3 3 0,-3 3 0,4 5 1,-2 2-150,2 6 0,2-1-55,-2 0 1,-2 0-247,2 1 0,-5-5 176,5 1 1,-5-5-400,0 5 0,-1-7 214,-2-1 0,0-2-504,0-6 1,0 1 174,0-5 0,0 0-499,0 1 1071,0-1 0,-5 1 0,-2-1 0</inkml:trace>
  <inkml:trace contextRef="#ctx0" brushRef="#br0" timeOffset="8">16206 9434 8213,'0'-12'766,"0"1"-409,5 4 0,-2-1 61,4 4 0,1 0-155,3 4 0,6-4-124,2 0 0,9-1 109,6 1 0,2 2-468,6-6 0,-1 6 194,5-2 0,-5-1-1615,-3 1 1501,-3 0 0,0 4 1,-1 0-1</inkml:trace>
  <inkml:trace contextRef="#ctx0" brushRef="#br0" timeOffset="9">17348 9000 8127,'0'-12'0,"0"1"112,0-1 261,0 1 174,0 0 587,0 4-384,0 2-368,0 5 0,2 5-444,1 3 61,-1 2 1,4 6-35,-2 3 0,-2 3 185,6 1 1,-4 1-202,3 3 1,-4-2 105,1 5 1,1-4-228,-1 1 1,3-2 74,-3 2 1,4-5-250,-5 1 1,5-1 172,-4-7 1,0 4-139,-4-4 1,3 1-470,1-5-265,0 0 1045,1 1 0,2-1 0,4 1 0</inkml:trace>
  <inkml:trace contextRef="#ctx0" brushRef="#br0" timeOffset="10">17657 8988 8235,'0'-23'0,"-4"6"752,0 1-517,0 4 0,4 0 185,0 1-249,0 5 104,0 0 1,2 6 386,1 0 1,-1 7-319,1 4-210,-1 11 0,1 7 10,1 5 0,1 2 55,-1 2 1,-1-1-317,4 4 1,-4-4 120,1 1 1,1-3-218,-1-5 1,1-2-43,-2-5 1,0 0-5,5 0 0,-5-6-103,5-1 0,-5-4-777,0 0-228,4-1 1367,-6 0 0,4 1 0,-5-1 0</inkml:trace>
  <inkml:trace contextRef="#ctx0" brushRef="#br0" timeOffset="11">17371 9331 7999,'0'-18'585,"5"2"1,3 4-322,7 1 0,7-1-146,4 1 1,1 3-165,-4 1 0,5 0 92,2 0 0,2 0-174,-2 4 0,7 1 128,-3-2 0,-2 8 0,-4 3 0</inkml:trace>
  <inkml:trace contextRef="#ctx0" brushRef="#br0" timeOffset="12">18639 8920 8073,'0'-12'-1065,"0"6"1194,0-4 1,0 7 1009,0-4-374,0-1-125,0 2 50,0-4-223,0 8-142,0-3-62,0 5 0,0 9-156,0 2 0,0 10 84,0 2 1,-1 5-221,-3 6 0,3-2-76,-3 2 0,2-2-27,2 6 0,0-7 11,0 0 1,2-2 96,2 1 0,-2 2-307,6-5 1,-2-4 129,2-4 0,2-5-195,-3 1 0,0-2 137,0-2 1,-3 0-305,4 1 1,-6-5 562,2 1 0,-3-5 0,-1 2 0</inkml:trace>
  <inkml:trace contextRef="#ctx0" brushRef="#br0" timeOffset="13">18970 8771 8116,'-6'-16'771,"1"3"-377,5-3 344,0 9-224,0 2-133,0 15 0,0 4-154,0 13 0,0 2-7,0 5 1,0 6-162,0 2-23,0 7 0,1-2-277,3 2 0,-3-3 176,3-4 1,-3 0-333,-1-8 0,0 2 222,0-10 0,4-3-24,0-4 0,1-5 80,-1 1 0,-3-2-410,3-1 223,-3-1-544,-1-5 850,0 4 0,0-3 0,0 4 0</inkml:trace>
  <inkml:trace contextRef="#ctx0" brushRef="#br0" timeOffset="14">18582 9262 8048,'0'-11'650,"6"1"198,6 2 0,-1 3-213,4 5 0,3-4-211,1 0 1,8 1-276,3 3 0,7 0 96,1 0 1,4 0-1343,-4 0 1,0 0 1096,-4 0 0,-5 0 0,-1 0 0</inkml:trace>
  <inkml:trace contextRef="#ctx0" brushRef="#br0" timeOffset="15">1793 12116 7930,'-11'-6'1410,"-1"-4"-1097,1 9 0,0-8-90,-1 5 1,6-1 38,2 1 1,-2 3-69,-2-3 1,2 1 167,-2 0-201,0 1 0,-4-3-133,-3 5 1,1 0-172,-5 0 0,0 0 132,-4 0 0,0 5-87,0 3 1,0-2 46,0 2 0,-3 0-14,-1 3 0,4 0-12,4 1 1,4-1 16,-4 1 0,5-5 79,-1 1 1,6-2 20,1 2-46,6 2 0,-3-4 7,5 6 1,0-5-75,0 1 1,5-2 70,2 2 1,5 2 67,3-2 0,-1-2-33,5 2 1,1-2 2,7 2 1,-2 2 86,6-3 0,-1 0-64,4 0 0,1 0-17,-1 0 1,-4 3 8,1-2 0,-6 3-203,2 5 1,-3-4 70,-1 4 1,-5 0-209,-3-1 1,-2 2 7,-2-2 0,-5-1 49,-2 5 0,-3-5 4,-1 1 1,0 3 75,0 1 0,-6-2 208,-5-2 0,-1 1-149,-3 0 1,-3-1 460,-1-4 0,-4 2-180,-3 2 0,0-2 170,-4 2 0,3-2-70,-3-2 1,1-1 60,-2-2 1,3 1-252,5-5 0,4-1 241,0-3-1004,5 0 549,-2 0 0,9-1-757,4-3 1,3-1 413,3-2 1,5-4 458,7 4 0,-2-3 0,3-2 0</inkml:trace>
  <inkml:trace contextRef="#ctx0" brushRef="#br0" timeOffset="16">2079 12562 9747,'0'7'1032,"0"1"-903,0 0 0,0 7 7,0 0 1,0 0-48,0-3 0,4 3-179,-1 0 1,5 5 87,-4 0 1,1-3-142,-1 2 1,-3-5 46,3 2 0,1-3-15,-1 3 1,-1-7 14,-3 2-86,0-2-245,0 2-537,0-4 964,0 3 0,0-9 0,0 4 0</inkml:trace>
  <inkml:trace contextRef="#ctx0" brushRef="#br0" timeOffset="17">2433 12802 8020,'0'-7'1868,"0"2"-1577,5 5 1,0 1-27,3 3 0,2-1-22,-3 4 0,0 1-144,0 3 1,1 2 3,3 2 1,-3-2-102,0 2 0,-5-1-276,5 1 0,-5-2 212,0 2 1,-1 2-656,-2-2 1,0 0 345,0-3 1,-2 3 370,-1 0 0,-9 6 0,-6-4 0</inkml:trace>
  <inkml:trace contextRef="#ctx0" brushRef="#br0" timeOffset="18">3255 12082 8125,'-6'-5'0,"-4"0"162,2-3 0,2 2-40,-2 2 1,4 3 62,-3-3 19,-1 3 1,-7 1 187,0 0 0,-2 0-36,2 0 1,1 0-156,-5 0 0,4 4-191,-4-1 0,0 6 105,-4-1 1,0 2-103,0 2 1,4-1 78,0 0 0,4 1-71,-4-1 0,5 2 39,-1 2 1,2-2-110,1 2 1,1-2 0,0-2 1,0 4 109,4 1 0,-2-1-68,5-4 0,0 1 47,4-1 1,0 1-61,0-1 1,5-1 69,3-2 1,7 2-7,4-3 1,3 0 71,1 0 1,0-3-68,-1 4 1,5-4-8,0 3 0,3-3 6,-3 4 1,-1-4-81,-3 3 0,0 1 80,0 3 1,-2 1-141,-1-1 0,-3 0 3,-1 1 0,-5-1-140,0 1 0,1 0 119,-5 4 0,-2-4-164,-1 4 0,-2 0 22,-2-1 0,-2 4 114,-2-3 1,-3 3 6,-8-4 0,-2 5-15,-2-1 0,-5-2 171,5-2 0,-9 1-60,5 0 1,-1-1-26,5-4 0,-1-3-176,5-1 0,-1-4 103,5 1 0,3-3-373,1-1 1,4-1 154,-1-3 1,3 1 349,1-4 0,10-6 0,3-5 0</inkml:trace>
  <inkml:trace contextRef="#ctx0" brushRef="#br0" timeOffset="19">3335 12630 8046,'11'-1'-279,"1"-3"0,-1 2 507,1-6 1,-1 4 359,1-3 0,-5 3-67,1-4 0,-1 4-122,5-3 0,-5 4 151,1-1-319,0 3 0,3 1-111,1 0 1,-5 0 3,1 0-255,-1 0 0,1 1 67,0 3-168,-6 3 1,3 4-49,-5 0 0,0 2 112,0 2 1,-5-2-46,-2 2 0,-2 2 98,1-2 1,-2 4 147,2-4 0,2 4-63,-2-3 1,5 0 9,-5-1 1,4-2 146,-4 2 0,6-2-51,-2-2 309,3 1-237,1-1 1,1-1 58,3-2 1,2-2-73,6-2 1,0-3 79,4 3 0,1-4-40,6-4 0,-4 2 10,0-6 1,-3 6-139,3-2 0,-5-1-309,1 1-1648,-3 0 1910,0 4 0,-1 5 0,1 2 0</inkml:trace>
  <inkml:trace contextRef="#ctx0" brushRef="#br0" timeOffset="20">3975 12699 10080,'6'11'939,"4"2"-222,-2 2-550,2-2 0,-2 8-146,-1-2 43,1 3 0,-2 1-305,-2 0 0,-3 3 234,-1 1 0,0 0-923,0-4 1,-5 2 487,-3-2 1,-5 1 441,-3-9 0,-4 5 0,2-2 0</inkml:trace>
  <inkml:trace contextRef="#ctx0" brushRef="#br0" timeOffset="21">4340 12676 11449,'6'0'-97,"0"0"1,-5 0-892,3 0 0,-2 0 988,6 0 0,-1 0 0,5 0 0</inkml:trace>
  <inkml:trace contextRef="#ctx0" brushRef="#br0" timeOffset="22">4648 12653 7967,'12'-11'983,"-6"4"-291,4 2-273,-8 0-537,8 4-770,-9-4 699,4 5 1,-4 0-398,3 0 279,-2 0-664,3 0 971,-5 0 0,5 5 0,1 1 0</inkml:trace>
  <inkml:trace contextRef="#ctx0" brushRef="#br0" timeOffset="23">4888 12665 7967,'12'0'0,"-1"-2"323,1-1 0,-1 1 1325,0-2-564,-4-2-536,3 5 0,-8-4-310,6 5-179,-5 0 1,3 0-141,-2 0-703,-3 0-1698,9 0 2482,-9 0 0,10 0 0,-5 0 0</inkml:trace>
  <inkml:trace contextRef="#ctx0" brushRef="#br0" timeOffset="24">5402 12607 8149,'2'-10'108,"1"3"0,-1 0 211,1 4 228,-1 1 425,3-3-276,-4 5-394,9 5 1,-9 2-185,3 4 0,3 2-55,0 2 0,-2 1-13,-1 4 1,-3 1 157,-1-2 0,0 3-841,0 1 1,0-4 341,0 0 1,-1-4 290,-3 4 0,-2 0 0,-5 4 0</inkml:trace>
  <inkml:trace contextRef="#ctx0" brushRef="#br0" timeOffset="25">6362 11819 7799,'-12'-6'-636,"5"0"1013,-1 2 1,4 3-32,-3-3 1,-1 3 20,-3 1 0,-1 0-81,1 0 1,-5 1-407,1 3 1,-5 2 114,1 5 0,-3 1-65,-1-1 0,1 1 120,-1-1 1,0 1-7,0-1 0,2 0-11,1 1 0,0-1-25,5 1 0,-4-1 9,4 0 0,-1-3 34,5 0 1,0-1 145,-1 5-123,1-1 0,3 1-76,1-1 0,4 0 64,-1 1 1,3-1 2,1 1 0,1-5 9,3 1 0,-1 0-3,4 3 0,2 0 140,6 1 1,-1-1-88,5 1 0,0-5-12,4 1 1,0-1-11,0 5 0,1-1-229,3 1 0,-3-1-49,2 1 1,0-1-93,0 0 0,-5 2 153,2 2 0,-3-2-89,3 2 0,-4 2-73,0-2 1,-5 4 64,1-4 1,-4 2 100,-3-2 1,1-2-43,-5 2 1,-1 1 209,-3 0 1,-5-1-19,-2-4 0,-5 4 60,-3 1 1,1-1-44,-5-4 0,-4 1 86,-3-1 0,-2 1 191,1-1 1,-1-1-129,-2-2 0,-2 1 8,5-5 1,2 3-73,6-3 0,2 0-695,6-4-349,0 0-801,4 0 1363,2 0 1,20-10 0,4-3 0</inkml:trace>
  <inkml:trace contextRef="#ctx0" brushRef="#br0" timeOffset="26">6487 12516 7942,'7'-5'-211,"3"-1"1,-8-4 1192,6 2 19,-6-2-320,3 3-432,-5-4 1,0 3 247,0 1-399,6 4 1,-4-2-25,6 5 1,-4-1-99,3-3 1,-3 3 55,4-3 1,-1 3-140,5 1 0,0 0-46,4 0 0,-4 0 53,3 0 1,2 0-6,-2 0 0,0 0 100,-3 0 1,-1 0-373,1 0 18,-1 5 267,0 1 1,-3 6 83,0-1 0,-6-3-15,2-1 92,-3 1 1,-2 3-65,-3 1 0,2-5 161,-6 1 1,0-4-100,-3 3 1,3-3 64,1 4 0,3-4-13,-4 3 0,5-4 426,-5 1-156,5 2 191,-2-5-45,5 4-227,0 0-350,0-3 1,2 6 86,1-4 1,0 1-51,5-1 1,-1-3-58,5 3 0,-1 1-202,0-1 1,-3 0 93,0-4 1,-1 4-54,5 0 0,-1 1 54,1-2 1,-5-1 89,1 1 1,-4 3 157,3-3-152,-4 6 1,2-2 139,-5 4 0,-1-3-22,-3-1 1,-3 1-23,-4 3 1,-2-3-13,-2-1 0,2 0-9,-2 0 0,-3 2-272,-1-5 0,2 4 90,-2-4 1,8 3-1025,0-3 407,2 0 797,3-4 0,1 0 0,5 0 0</inkml:trace>
  <inkml:trace contextRef="#ctx0" brushRef="#br0" timeOffset="27">6944 12482 7856,'0'-8'0,"0"1"0,0-1 0,0 0 0,0 1 0,1 3 0,3-4 0,-3 5 569,3-5 924,3 5-980,-1-7-408,5 9 1,1-8-187,-1 5 97,1 0 0,-1 4-172,0 0 1,1 0-18,-1 0 112,-4 0 1,3 0-53,-3 0 0,4 4 88,0 0 0,0 0-98,1-4 0,-5 4 118,1 0 1,-4 1-159,3-2 0,-3 0 75,4 5 0,-6-5 54,2 5 86,-3 0 288,-1 3-87,0 0 39,-5 1 1,0-5 167,-2 1-352,-3 0 1,3 2 143,-4-3 0,3 2 111,1-5-134,4 5-86,-7-3 0,9 2 85,-3 0-125,3-6 0,1 4 131,0-2-381,0-2 222,0 3-129,0-5 120,5 5 1,-3-4-198,6 3 0,-4-3 70,3-1 0,-3 1 28,4 3 1,-5-3-21,5 3 43,-5-3 106,7-1 0,-8 0-87,6 0 1,-4 0-177,3 0 181,-4 0 0,3 4-207,-2 0 14,-3 0-195,4-4 358,0 5 1,-3-2-49,1 4 108,-1 1 0,-4 2-95,-1-2 1,0 2 32,-4-3 1,3 0-20,-4 0-44,0 1 1,-3 3 15,0 1 0,-1-5-160,1 1 1,-1-4 72,1 3 1,0-4-155,-1 1 1,1-3-692,-1-1 0,1 0 997,-1 0 0,1 0 0,0 0 0</inkml:trace>
  <inkml:trace contextRef="#ctx0" brushRef="#br0" timeOffset="28">7344 12425 7837,'0'-7'793,"0"2"699,0 5-1171,0-5-97,0 4 0,1-4-169,3 5 0,-2-1 95,6-3 0,-4 3-177,3-3 0,1 2-40,3 2 0,1 0-16,-1 0 1,2 0-29,2 0 0,-1 0 65,5 0 0,-5 2-110,1 2 0,-2-3 66,-1 3 3,-1 2 0,-1-3 66,-2 4 1,-3-3-137,-5 4 1,4-5 65,-1 5 1,1-4-40,-4 3 115,-5 1 1,-1 0 214,-6-1-117,6 1 1,-3-1-60,5 1 1,-3-4 159,3 3-141,0-4 1,4 3 77,0-2-3,0-3-58,0 10 0,0-9-20,0 6-29,0-6 0,0 5-109,0-4 1,4 0 125,0 5 0,3-5-122,-3 5 1,5-4 95,-1 3 0,2-3-30,1 4 0,-3-4 35,-1 3 23,1 1 36,3 3 1,-3 1-68,0-1 0,-6-3 197,2-1 0,-3 1-97,-1 3 0,-5 0 108,-2-4 0,-4 3-82,0-2 0,-2 1 86,-2-2 0,1 4-12,-5-4 0,0 0-25,-4 0 0,2-4-213,2 1 1,-2-3 50,6-1 1,-4 0-859,4 0 1,0 0 106,3 0 739,6 0 0,-4-5 0,3-2 0</inkml:trace>
  <inkml:trace contextRef="#ctx0" brushRef="#br0" timeOffset="29">8669 11899 8268,'-4'-7'-24,"0"-1"0,0 6 274,4-9-308,0 10 325,0-9 1,-1 9 442,-3-3 447,3-2-277,-4 4-584,5-3 0,-1 7-15,-3 1 1,2 9-29,-1 7 0,1 4-37,2 3 0,2 7-52,1 5 0,0 2-229,5-2 1,-2-3 70,2 3 1,0-2-198,-4-2 1,4-1-279,-4-2 1,1-3 219,-1-6 0,-3 1-146,3 0 1,1-5 146,-2-3 0,1-2-983,-4-2 406,0 1-137,0-1 962,0-5 0,0-1 0,0-5 0</inkml:trace>
  <inkml:trace contextRef="#ctx0" brushRef="#br0" timeOffset="30">8851 11979 8228,'0'-11'0,"0"-1"0,0 1 699,5 0 13,-3-1 399,3 6-789,-5 1 1,1 5-60,3 0 0,-3 5 12,3 2 0,-3 9-5,-1 3 1,0 2-37,0 2 1,4 1 24,0 3 0,5 2-177,-2 5 0,0-3 87,0-1 0,1-3-380,3 3 0,-3-4 116,0 0 0,-2-3-419,1-4 1,2 2 177,-5-6 1,4 0-26,-4-4 1,3-3 11,-3 0 1,0-4-103,-4 3 0,1-3-610,3 4 188,-3-6 873,4 3 0,-10 0 0,-1 2 0</inkml:trace>
  <inkml:trace contextRef="#ctx0" brushRef="#br0" timeOffset="31">8908 12082 7995,'0'-11'1392,"0"-1"-798,0 1-178,0-1-110,0 6 0,2 1 152,2 5 1,3 1-186,8 3-104,-2 2 1,9 7 8,-3 2 0,2 2-124,2 2 0,4 6 17,-1-2 1,1 4-210,-4-1 0,0-3-317,0 0 1,-1 0 258,1-4 1,0-3 18,0 0 1,-5-4-5,-3 0 1,1-1-62,0 1 0,-1-2 48,-4-3 1,1 0-68,-1-3 1,-3-3-69,-1 3 1,-3-2-89,4 2-790,-6-3 1207,3 4 0,-10-5 0,-1 0 0</inkml:trace>
  <inkml:trace contextRef="#ctx0" brushRef="#br0" timeOffset="32">9320 11956 7965,'0'-11'-30,"0"-4"30,0 0 0,0-1 0,0 5 543,0 0 848,0-1-83,0 6-866,0-4 0,3 10-295,1 0 0,0 10 38,-4 9 0,5 4-122,3 3 0,-2 5-29,2 7 0,-2-3-136,2 3 1,2 2 91,-3-2 1,0 0-189,0-4 1,-3-5-403,4-2 1,-4-3 269,3-1 0,-3-5-1127,4-3 703,-6 3 754,8-6 0,-3 5 0,4-6 0</inkml:trace>
  <inkml:trace contextRef="#ctx0" brushRef="#br0" timeOffset="33">9685 11888 8206,'6'-8'-37,"-2"1"1,-3 3 258,-1-4 27,0 6 153,0-3 1193,0 5-1234,0 5 1,2 6-102,2 8 1,-3 3-177,3 1 0,1 3 149,-1 1 1,4 5-168,0-2 0,-2 2-56,2-2 1,-2 2-168,2-5 0,1-2-22,-5-6 1,1 3-209,-1-3 1,-3-3-138,3-1 1,-3-2 168,-1-1 1,0-5-1012,0 1 689,0-1 677,0 0 0,0 3 0,0-4 0</inkml:trace>
  <inkml:trace contextRef="#ctx0" brushRef="#br0" timeOffset="34">9582 11922 8131,'5'-11'0,"-3"-1"110,1 1 0,4 1 279,0 2 1,4-1 156,0 6-243,0-6 0,2 7-26,2-1 1,-1-3-1,5 3 0,2-1 27,5 4 1,0 1-66,4 3 1,-1 2-214,2 6 0,0 4 115,-4 3 1,1 3-333,-1 1 0,-4 1-10,-1 2 0,0 2-160,-7 3 0,-1 2 158,-6-3 1,1-1-113,-6 2 1,1-6-270,-4 2 0,-6-3 191,-6-1 1,0 0-126,-7 0 0,0-2 75,-4-2 1,0-1 280,0-3 1,-3-3 112,-1-1 0,-1 0 124,1-3 0,3-3-68,-2-1 0,5 1 344,2-1-267,5 0 0,-1-6 6,7-1 1,3 0-91,5-5 0,5-4 0,2-6 0</inkml:trace>
  <inkml:trace contextRef="#ctx0" brushRef="#br0" timeOffset="35">10188 12002 8047,'0'-11'0,"0"-4"149,0-1 1,3 1 704,1 4-761,0-1 756,1 1 158,-4 4 143,4 2-966,-5 5 0,0 3 47,0 5 0,0 0 32,0 11 1,0 4-18,0 4 0,2 5-209,2-2 1,-3-1 22,3 2 0,1-5-117,-2 5 0,5-6-350,-4 2 0,4-3 250,-5-1 1,2-4-194,-1 0 0,-3-5 124,3 1 0,-2-6 111,-2-1-10,5-1 1,-3 0 155,6-4 0,-4-1 1,3-2 0,-3 0 120,4 0 1,0 0-72,8 0 1,-2 0-29,5 0 0,-4-2-222,4-1 0,0-3 123,4-1 0,0-2-181,0 5 1,-2-3 107,-2 3 0,1-4-73,-4 4 1,-1-1-35,-4 1 1,1 2-529,-1-6 382,-4 6 372,3-3 0,-9 0 0,4-2 0</inkml:trace>
  <inkml:trace contextRef="#ctx0" brushRef="#br0" timeOffset="36">10142 12185 7988,'11'-5'298,"1"-2"47,-1-4 1,6 1-240,2 2 1,6-1-116,2 6 0,-1-2 251,-3 1 0,0 1-59,0-4 0,1 3 18,3-4 0,-4 6-108,-1-2 0,0-1-582,-7 1 1,0 0-98,-3 4 0,-5-1 586,1-3 0,-5-2 0,2-6 0</inkml:trace>
  <inkml:trace contextRef="#ctx0" brushRef="#br0" timeOffset="37">10165 11865 7987,'11'-11'123,"2"-1"60,2 1 0,4-4 34,8-1 1,2 1 371,5 4 1,0 1-339,1 2-125,4-2 1,-5 5-142,1-3 0,-2 3-253,-7 5 0,1 0 268,-4 0 0,0 0 0,-1 0 0</inkml:trace>
  <inkml:trace contextRef="#ctx0" brushRef="#br0" timeOffset="38">10873 11819 8047,'-5'-11'-469,"4"3"328,-3 1 1,2 3 696,2-4 1,0 5 265,0-5 247,0 5-694,0-2 0,0 7-167,0 1 1,2 9 54,2 7 0,2 4-17,5 3 0,-3 4-237,-1 4 1,1 1 103,4 3 0,-2-3-294,-3-1 1,3 0-53,-2-3 0,-2-3-177,2-2 1,-2-3 256,2-4 0,1 1-27,-5-4 1,3-1-231,-3-4 1,0-3-176,-4-1-744,0 1 1329,0-2 0,0 5 0,0-5 0</inkml:trace>
  <inkml:trace contextRef="#ctx0" brushRef="#br0" timeOffset="39">10736 11797 8023,'5'-12'0,"-3"-3"0,6 0 0,0-1 217,3 5 0,6 3 118,2 1 0,2-1 195,2-3 0,4 3-190,-1 1 0,6 4-94,-2-1 0,3 3-170,2 1 0,-4 0 58,4 0 0,-7 5-115,6 3 1,-4 3 127,1 4 1,-7-1-479,-5 5 1,-9 0 191,2 4 0,-9 0-413,1 0 0,-8 0 146,-3 0 1,-12-1 0,-4 1 1,-6-1 34,2-3 1,-5 1 68,2-5 1,1 4 112,-2-3 0,5-5-36,-5-3 1,7-5 0,1 5 1,5-5 222,7 0 0,5-6 0,1-4 0,5-4 0</inkml:trace>
  <inkml:trace contextRef="#ctx0" brushRef="#br0" timeOffset="40">11444 11785 8055,'0'-11'0,"0"3"1744,0 1-552,0-1-536,0-4-223,0 6-202,0 1 1,4 10 25,0 3 1,1 7-26,-2 4 0,0 4-80,5 4 1,-5 0 90,5 4 1,-6 4-407,2-4 0,-2 3 57,-2-7 1,3 5-65,1-2 1,0-2-136,-4-1 1,4-5-257,0-3 1,1 2-402,-2-6 614,4 0 1,4-5 290,1-2-98,-1-3 1,1-5 308,-1 0 0,4 0-37,0 0 1,2-5-57,-2-3 1,-2 2-88,2-2 1,2 2 8,-2-2 1,4 0-292,-4 4 0,0-1 98,-3 1 0,-5 1-1097,1-4 1307,-6 4 0,4-7 0,-6 4 0</inkml:trace>
  <inkml:trace contextRef="#ctx0" brushRef="#br0" timeOffset="41">11353 12094 7978,'1'-8'594,"3"0"0,2 5-157,5-5 1,5 4-314,-1-4 1,5 5 29,-1-5 1,3 4-73,1-3 1,1 3-85,2-4 1,0 2-234,4-2 1,-4-2 4,0 2 0,-2 2-204,-1-1 1,-1 3 173,-3-4 260,-3 6 0,-4-9 0,-1 5 0</inkml:trace>
  <inkml:trace contextRef="#ctx0" brushRef="#br0" timeOffset="42">11307 11728 7997,'5'-11'0,"3"-1"239,7 1 0,6-1 425,6 1 1,10 1-337,1 2 1,1-2-114,3 2 1,0 0-119,4 0 1,-2-1 100,-2 5 0,1-3-511,-5 3 1,-5 0 312,-6 4 0,2 0 0,0 0 0</inkml:trace>
  <inkml:trace contextRef="#ctx0" brushRef="#br0" timeOffset="43">12015 11682 8103,'-6'-7'0,"2"-1"0,3 4 359,1-3 113,0 4 465,0-2-357,0 5 1,0 9-376,0 2 1,0 10-1,0 2 1,0 4-88,0 8 1,0-4 93,0 4 1,0-7-298,0 6 1,3-4 38,1 1 0,1 1-304,-1-6 0,-1 1 201,4-4 0,0-4-271,0 0 1,2-5 0,-5 1 0,1-2-147,-1-2 1,-3-3-370,3-1 935,-3 1 0,-1-2 0,0-1 0</inkml:trace>
  <inkml:trace contextRef="#ctx0" brushRef="#br0" timeOffset="44">12004 11739 7966,'0'-17'217,"0"0"35,0 6 1,5 3-217,2 1 0,3 4-50,2-1 1,-1 3 242,1 1 1,-1 1 383,0 3 1,6 4 234,2 7-523,3 3 1,2 2-64,2 3 1,0-3-77,4 7 1,-3 1-254,3-2 1,-1 5 133,2-5 0,-3-3-232,-5-4 1,0-1 75,-1 1 1,1 1-32,0-4 1,-5-1-124,-3-4 1,-2-1-92,-2-2 0,1 1-341,-1-5-226,-5 5-521,-1-3 370,-5 0 257,0 4 795,-5-8 0,-6 3 0,-7-5 0</inkml:trace>
  <inkml:trace contextRef="#ctx0" brushRef="#br0" timeOffset="45">12438 11694 7984,'0'-17'0,"0"5"15,0-4 0,1 4 186,3 0-145,-3 1 12,9-1 312,-9 6-74,4 1-222,-5 0 0,0 5 89,0 0 1,0 5 126,0 6 0,2 2-123,1 2 0,-1 3-37,1 5 1,3 4-11,-3-1 1,5 6-166,-4-2 0,0 2 95,-4-1 1,3 0-177,1-4 0,0 3-557,-4-3 1,4-2 362,0-5 0,1 0-520,-1-5 1,-3 4 829,3-4 0,2 1 0,0-5 0</inkml:trace>
  <inkml:trace contextRef="#ctx0" brushRef="#br0" timeOffset="46">12677 11739 7980,'7'-11'749,"-1"0"-456,-2-1 0,-2 1-202,6-1 1,-5 5 287,0-1 289,4 6-415,-6-3 0,4 6-29,-5 3 0,0 3-15,0 8 0,4 4 28,0 8 0,-1 2-101,-3 6 0,4 3-163,0 0 0,1 0-181,-1-4 0,-2-5 141,6-2 1,-2 1-79,2-2 1,1 0 25,-5-7 0,3-1-1167,-3-3 701,5-2 585,-8 3 0,4-5 0,-5 1 0</inkml:trace>
  <inkml:trace contextRef="#ctx0" brushRef="#br0" timeOffset="47">12575 11751 8016,'11'-23'0,"2"5"350,2 3 186,-2 2-295,8 2 1,-2 1 378,8 2 0,-3-1-188,3 6 0,-3-5-110,-1 4 1,1-1-66,2 1 0,0 3-170,4-3 1,-3 8 49,3 4 0,-4 3 75,0 4 1,-3-1-94,-4 5 0,1 0-183,-4 4 0,-1 0-124,-4 0 0,-1 3 112,-2 1 1,-3 5-448,-5-2 0,-1 3 237,-3 1 1,-4-3-403,-7-1 1,-3 0 206,-4 0 0,-5-2-7,0-5 1,1-2 143,3-2 0,-4-2 93,1-6 1,0 1 230,7-1 1,-1-4-76,5-4 1,3-1-581,5-2 675,4 0 0,-2 0 0,5 0 0</inkml:trace>
  <inkml:trace contextRef="#ctx0" brushRef="#br0" timeOffset="48">13317 11705 7994,'0'-16'0,"0"2"0,0-5 0,4 5 517,0-1 1,3 6 490,-3 1 555,0 6-361,-4-4-343,0 6-806,0 6 0,0 6 60,0 11 1,0 5 1,0 6 1,0 4-53,0 0 1,-2 6-176,-1-3 1,1-1 22,-1-2 1,1 0-255,2-4 0,5 2-13,3-10 1,1 0 120,-1-7 1,5-3 87,-1-4 1,6-1 29,-3 0 0,1-4 114,0-3 0,0-3-64,3-1 0,3 0-49,-3 0 1,-1-5-79,1-3 0,-5 2-171,1-2 1,1 4 47,-1-3 1,-1 3-730,-6-4-450,2 1 1496,-9-5 0,5-4 0,-6-2 0</inkml:trace>
  <inkml:trace contextRef="#ctx0" brushRef="#br0" timeOffset="49">13294 11979 7998,'23'-10'1869,"0"3"-1671,0-4 0,-1 9-201,1-6 0,0 4 91,0-3 1,0 3 44,0-4 1,-1 2 52,1-2 0,-1 0-265,-3 4-172,3-5 0,-10 6-791,3-4 1042,-7 4 0,-3-7 0,-5 4 0</inkml:trace>
  <inkml:trace contextRef="#ctx0" brushRef="#br0" timeOffset="50">13260 11694 7954,'16'-12'438,"2"-3"59,5 0 1,1 0-359,3 3 1,-2 1-177,6-1 0,-6 5 79,2-1 0,-2 4 108,2-3 1,-3 4-464,2-1 0,2-1 313,-1 2 0,0-1 0,-5 4 0</inkml:trace>
  <inkml:trace contextRef="#ctx0" brushRef="#br0" timeOffset="51">13842 11739 8050,'5'-11'-710,"-3"0"821,1-1 1,2 5 479,-1-1-291,0 5 0,-3-5 831,3 4-316,-3 0-208,5 4 611,-6 0-1175,0 5 1,0 3 139,0 7 1,0 3-77,0 4 0,5 1-57,2 0 0,0 4-160,0-1 0,-3 5-51,4-4 1,-1 3-182,5-3 0,-5-1-233,1-3 0,-1-5 241,5-3 0,-4 2-142,-1-2 0,-3-4 132,4-3 0,-6-4-878,2 3 1222,-3-4 0,-1 7 0,0-4 0</inkml:trace>
  <inkml:trace contextRef="#ctx0" brushRef="#br0" timeOffset="52">13819 11682 7940,'0'-11'470,"0"0"169,0-1 1,6 2 40,1 2-489,3 3 0,5 5 99,1 0 0,0 2 105,-1 1 0,-1 5 46,5 7-275,6 3 0,0 5-38,5 0 1,0-1 52,0 1 0,7 4-228,-3 0 1,3-1 96,-3-3 1,-3-1-288,-1-3 1,-5 1 107,2-5 1,-3 0-58,-1-3 1,-5-4-22,-3-1 0,2-3-416,-2 4 230,0-6 1,-5 4-88,-2-2-1124,-3-2 1066,-5 3 1,-1-5 537,-3 0 0,-3 0 0,-4 0 0</inkml:trace>
  <inkml:trace contextRef="#ctx0" brushRef="#br0" timeOffset="53">14402 11568 7945,'0'-18'217,"0"1"54,0 1 0,1 5-166,3 0 1,-1 0 223,4 8 602,-4-1-177,2 4-7,-5 0 0,4 9-513,-1 2 1,2 12 0,-1 0 0,-1 7-103,4 1 0,-4 6-2,1 1 1,1 0-164,-1-4 0,1 3-9,-2-3 1,0 2-235,5-10 1,-6 1-211,2-4 1,1-2 257,-1-2 1,1-2-642,-1-6 318,-3 1 182,9-1 0,-9-3-349,3-1 362,-2-4 356,-2 2 0,-6-5 0,0 0 0</inkml:trace>
  <inkml:trace contextRef="#ctx0" brushRef="#br0" timeOffset="54">14962 11522 8017,'-7'0'1503,"2"0"-451,5 0-651,0 11 0,0-2-113,0 10 1,0 0-87,0 3 1,0 5-24,0 0 0,0 3 29,0-3 0,4 3-280,0-3 0,1 3 101,-1-3 1,-3-2-410,3-6 1,-2 2 179,2-6 0,-3 0-589,3-3 420,2-1 0,-3-1-579,5-2 237,-6-3-254,3-5 965,-5 0 0,-5 0 0,-1 0 0</inkml:trace>
  <inkml:trace contextRef="#ctx0" brushRef="#br0" timeOffset="55">14653 11557 7977,'12'-2'7,"-1"-1"0,0 1 700,1-1 1,3 1-168,0 2 0,9 0-87,-1 0 0,8-3-161,-1-1 1,8-4-55,4 4 1,3-3-3,0 3 1,1-4-13,0 4 0,-2-3-94,-2 3 0,-3-4-33,-5 5 0,-4-5-180,-4 4 1,-3-3-254,-4 3 1,-2-4 78,-6 4-1792,-5 1 974,0 3 1075,-22 5 0,-8 1 0,-16 5 0</inkml:trace>
  <inkml:trace contextRef="#ctx0" brushRef="#br0" timeOffset="56">1416 14081 7923,'0'-12'109,"0"1"0,0 3 332,0 1-207,0 4 0,0-3 344,0 2 198,0 3-206,0-4 84,0 5 1,-1 5-617,-3 2 0,3 5 56,-3 3 0,3 3-15,1 5 0,0 1 43,0 2 0,4 4-296,0 4 0,3-1-43,-3-3 0,4 3-8,-5-2 0,6-2-10,-1 1 1,-2-4-94,2 0 0,-2-2 88,2-1 1,1-4 103,-5 0 1,3-5 246,-3 2 1,1-4-149,-1 0 1,-3-5 137,3 1 1,-3-4-27,-1 3 1,0-3 324,0 4-573,0-6-729,0 8-1030,0-8 1932,0 3 0,0 0 0,0 1 0</inkml:trace>
  <inkml:trace contextRef="#ctx0" brushRef="#br0" timeOffset="57">1291 14138 7858,'6'-18'-364,"-1"5"849,-5 6 0,0-1-33,0-3 0,4 3-264,0 1 0,1 3 36,-1-4 1,1 4 153,2-3 0,4 3-91,-4-4 0,7 4-72,1-3 1,6 1-41,-2-2 0,3-1 0,5 5 0,2-3-9,6 3 0,3-4 28,0 4 1,0 1-277,-4 3 1,0 0 88,1 0 0,-2 0-266,-3 0 0,2 3 126,-6 1 1,-4 5-126,-7-1 1,-2 6-5,-2 1 1,-4 5 1,-4-1 1,-3 3 118,-3 1 0,-9-1 14,-7 1 1,-4 0 119,-3 0 1,0 0-92,-4 0 0,3-2 171,-3-2 1,4-1-129,0-3 0,-2-6-43,1 3 0,2-5-131,6 1 1,2-3-559,6-5 787,-1 0 0,6 0 0,1 0 0</inkml:trace>
  <inkml:trace contextRef="#ctx0" brushRef="#br0" timeOffset="58">2421 13818 10998,'-6'5'782,"-4"2"-528,2 4 1,-1 4-148,2 0 1,-7 6 131,2-2 1,-3 6-224,0 2 1,2 4-53,-2 0 1,4 6-52,3 1 0,-2 5 39,2-1 1,3-2 87,1 2 0,4-5-264,4 1 1,-1-4 68,4-3 1,1 1-160,3-6 1,1 1 26,-1-4 0,-1 0 8,-2-1 1,2 1 187,-2 0 0,2-5-15,1-3 0,-3 2 182,0-2 1,-1 0-107,5-4 1,-5 0 136,1-4 1,-1 3-90,5-2 0,-1-2 139,1 2 0,-1-4 14,1 3 1,-5-4 246,1 1-161,-1 2 17,5-5-70,-1 10 0,-3-10-51,-1 3 40,-4-3 5,2-1-625,-5 0 1,0 5 0,0 1 0</inkml:trace>
  <inkml:trace contextRef="#ctx0" brushRef="#br0" timeOffset="59">2878 14047 8015,'0'-8'68,"0"0"278,0 6-168,0-3 361,0 0 313,0 3-743,0-3 0,0 7 46,0 1 0,0 5-35,0 7 1,0 3 99,0 5 0,0 1-188,0 3 0,4-2 20,0 5 0,1-3-64,-1 3 0,-3 0 79,3 0 0,-3-1-91,-1-2 0,4-3-83,0 3 0,0-3 41,-4-1 0,1-4-92,3 0 117,-3-5 1,8 2 323,-5-4-81,-1-6 153,2 4-153,-3-9 253,3 4-103,-5-5-52,0 0 0,5 0-393,2 0 0,4-1 58,0-3 1,2 3-70,2-3 0,3-1 128,5 1 0,-1 1-19,1 3 1,0-4-25,0 0 1,0 0 20,0 4 1,-2-4-27,-2 1 1,2-3 32,-6 3 1,4 0-43,-4-4 0,0 4-14,-3-1 1,-5 2-236,1-2-139,-1 3-566,0-5-957,-2 6 844,-5 0 35,-5 0 1065,-2 0 0,-9 0 0,-2 0 0</inkml:trace>
  <inkml:trace contextRef="#ctx0" brushRef="#br0" timeOffset="60">2855 14401 8024,'0'-8'557,"0"0"-474,0 1 1,5-1-12,3 0 1,2 6 992,2-2-665,4 3 0,2-3-61,5 0 1,0 0-124,-1 4 1,1-3-112,0-1 0,0-1 124,0 1 0,-2 3-268,-2-3 1,3-1 93,-3 1 1,-2-4-121,-2 5 0,-3-3-602,0 3-80,-1 1 0,-1-4-408,-2 2-418,-3 3 1573,-5-4 0,0 0 0,0-1 0</inkml:trace>
  <inkml:trace contextRef="#ctx0" brushRef="#br0" timeOffset="61">2901 14092 7996,'0'-6'212,"0"-4"1,1 8 110,3-1 1,-1 0 347,4-1 1,2 3-178,6-3 0,-1 3-107,5 1 0,0-4-172,4 0 1,4 1 27,0 3 1,-1-4-232,-3 0 1,1-4 85,3 4 1,-3 1-422,3 3 1,-7-4 203,-1 0 0,-1-1-837,1 1 1,1 3 94,-5-3 0,-3 3 861,-5 1 0,1-5 0,3-2 0</inkml:trace>
  <inkml:trace contextRef="#ctx0" brushRef="#br0" timeOffset="62">3529 13807 7917,'-6'-8'689,"2"0"-234,3 6 1,0-3 597,-3 5 96,2 0-294,-3 0-201,5 0 0,4 5-281,0 3 1,4-2-103,-5 1 1,6 5-77,-1 3 1,6 2 5,1-2 0,2-1 29,-2 5 1,1-4-208,3 4 1,3 1 131,-3 7 0,1-3-268,-1 3 1,2-3 66,-6-1 1,4 3-31,-4 1 0,0 0-112,-3-4 0,-1 1-99,1 2 1,-5-2 21,1 3 1,-6-3-112,2-1 0,-3 0-75,-1 0 1,0-4 94,0 0 1,0-5 220,0 1 0,-5 1-67,-2 0 1,-3-1 83,-2-4 0,1 1-16,-1-1 1,0 4 135,-4 1 1,4-1-129,-4-4 0,4 1 18,0-1 0,2 1 13,3-1 0,-2-3-108,5-1-199,0-4 160,4 7-280,0-9 82,0 4 214,0-5 0,0 0 0</inkml:trace>
  <inkml:trace contextRef="#ctx0" brushRef="#br0" timeOffset="63">4374 14241 7952,'0'-8'28,"0"0"173,0 6 538,5-8-411,2 8 0,4-3 84,1 5 1,-5-3-71,1-1 0,3 0-211,5 4 1,-1 0 30,-4 0 1,4 0-121,1 0 1,0 0-22,-1 0 1,-2-4-72,2 0 0,-1-1-497,1 1 442,-2 3 0,4-5-155,-6 2 1,-3 3-123,-1-3-986,-4 3 85,2 1 1283,-5 0 0,5 0 0,1 0 0</inkml:trace>
  <inkml:trace contextRef="#ctx0" brushRef="#br0" timeOffset="64">4374 14401 7952,'5'6'-11,"-2"3"57,5-5 692,-1-1-395,10-3 1,-3 0 65,5 0 0,0-1 109,4-3 1,-1 2-30,1-6 1,0 2-189,0-2 0,0-2-319,0 2 0,-2 2 110,-2-2 0,-1 6-902,-3-2 1,-2 3-471,2 1-186,-2 0 1466,-2 0 0,-4 0 0,-2 0 0</inkml:trace>
  <inkml:trace contextRef="#ctx0" brushRef="#br0" timeOffset="65">5345 13841 8140,'0'-6'3163,"0"1"-2399,0 5-624,0 5 0,0 2 57,0 8 0,1 3 19,3 5 0,-3 1-1,3 3 0,-1 2-143,1 5 1,-2 2 40,6 2 1,-4-3-233,3 3 0,-3-2 54,4-2 0,-5-3-205,5-1 1,-4-4-149,3 0 0,0-2 186,0-1 1,4-5 7,-4-3 0,-2-2 95,-1-2 0,1 1 2,-1-1 0,4-3-134,-5-1 1,1-3-602,-4 4 534,0-6 328,-5 8 0,-1-8 0,-6 3 0</inkml:trace>
  <inkml:trace contextRef="#ctx0" brushRef="#br0" timeOffset="66">5220 13978 7952,'5'-18'0,"-4"2"135,3 4 0,2 5 314,2-1 1,-2 0-115,2-3 1,-1 3 69,5 1 1,-1 0-15,0 0-225,1-3 1,-1 5-14,1-3 1,4-1 13,3 5 1,3-1-110,1 1 1,1 3 103,2-3 1,2 2-251,3-2 0,2 3-7,-3-3 1,2 3 6,-2 1 1,2 5 11,-5 2 1,2 0-53,-6 0 0,2 2 52,-6 6 1,2-2 7,-2 2 1,-4-1-76,-8 2 1,-1-3 78,-6 7 1,-7-1-172,-4 3 0,-2-3 24,-6 0 0,0-1 104,-4 1 1,-4-1-48,1-3 1,-1-2-10,4 2 0,1-3 37,-1-5 1,0 2 1,0-5 0,1 0 2,3-4 0,3 0 15,4 0 1,5 0-741,-1 0 847,6-5 0,-3-7 0,5-6 0</inkml:trace>
  <inkml:trace contextRef="#ctx0" brushRef="#br0" timeOffset="67">6225 13681 7990,'3'-8'-705,"1"1"1783,0 4-258,-4-7 7,0 9-97,0-4 833,0 5-1329,-5 0 0,2 1-142,-4 3 0,3-2 162,-4 6 0,1 0-217,-5 3 0,5 0 126,-1 1 0,0 4-122,-3 3 0,3 3-58,1 1 1,3 5 12,-4 2 1,2 3 46,-2 1 1,0-3-127,4-1 1,-4 5 45,4 3 0,1 0-149,3-4 1,0 0-200,0 1 1,0-5 175,0 0 0,1 0-114,3 0 0,2-2 150,5-5 1,1-4 53,-1 0 0,6-5 5,2 1 1,-2-6 208,3-1 1,-7-2 24,3 2 1,0 0-53,-1-4 1,4 1 84,-3-1 0,-1-3-71,-4 3 1,1-3 49,-1-1 1,1 0-142,-1 0 0,-3 0-191,-1 0 0,-3 4 0,4 0 0,-5 0-620,5-4-1567,-5 0 2387,2 0 0,-5 0 0</inkml:trace>
  <inkml:trace contextRef="#ctx0" brushRef="#br0" timeOffset="68">4169 13944 7990,'-7'-5'0,"-1"2"-359,4-5 0,-1 5 626,1-5 482,3 0 1,-4 1-248,5-1 1,0 4 507,0-3-160,0 4-323,0-2 45,0 5 0,1 4-370,3 0 1,-2 3-115,6-3 0,-1 5-128,5-1 0,0 1 20,4-2 1,-2 3 67,5-2 1,0 1-78,4-2 1,-1 4 124,1-4 0,-1 3-173,-3 2 0,2-1 40,-2 1 1,3-2 43,1-3 1,-5 4-37,-3-4 1,1 2-8,0-1 1,-1 2 37,-4-3 1,1 4-5,-1 0 0,2-3-244,2-1 200,-2 1 0,3 2-86,-4-2 0,-1 1 23,0-6 1,0 2-58,-4-1 122,3-3 1,-5 6-49,3-3 157,2-3 1,-7 4-154,4-5 237,-4 0-169,2 0-759,-5 0 490,-5 0 1,2 0-2184,-4 0 2472,-1 0 0,-3-5 0,-1-1 0</inkml:trace>
  <inkml:trace contextRef="#ctx0" brushRef="#br0" timeOffset="69">6921 13875 8034,'0'-11'-111,"0"-1"285,0 1 1,0 3 272,0 1-170,0-1 1,-1-2 14,-3 2 0,3 2-104,-3 2-108,-2 3 0,-1-4 90,-4 5 1,0 0-94,-1 0 1,-3 0-79,0 0 0,-6 5 6,2 3 0,-2-2 8,-2 1 1,0 1 28,0 4 0,2-2-66,2-3 0,-3 3 76,3-2 0,1 2-2,-1 2 1,5-2 38,-1-3 0,6 4 13,2-4 0,3-1-192,-4 2 135,6 0-85,-4 3 1,6 1 78,0-1 0,2-3 67,2-1 1,2-3-5,5 4 0,2-1 122,2 5 0,-1-2-62,5-3 1,4 4 175,4-4 0,3 3-136,-3 2 0,5-1-33,-2 1 1,-2-1-222,-1 0 1,-3 1 126,-1-1 0,-2 1-380,-2-1 1,-2 1 19,-6-1 0,-1 4-129,-2 0 0,-2 1 24,-2-5 0,-3 1 86,3-1 0,-4 0 153,-4 1 1,-2-1-47,-6 1 1,-4-5 108,-3 1 0,-3-1-69,0 5 1,-6-5 167,-3 1 1,3-5-30,2 0 1,3-1 98,4-2 0,-2 0-150,6 0 0,0 0 12,4 0 0,3 0-419,0 0 1,6-2 167,-2-1 1,3 0-126,1-5 0,1 5-120,3-5 553,2 6 0,6-14 0,-1 4 0</inkml:trace>
  <inkml:trace contextRef="#ctx0" brushRef="#br0" timeOffset="70">7115 14149 8000,'0'-11'1071,"2"1"-252,1 2-25,-1 3-89,3 5-298,0 0 0,-4 1-71,3 3 1,-2 2-37,2 6 1,-2 1-223,1 2 0,2 3 127,-1 4 1,1-3-263,-1 0 1,-1 1 105,4 2 1,-4 1-98,1 0 0,1-4-118,-1 0 1,3-5-151,-3 1 0,1-2 171,-1-2 1,-2 0-210,6-4 44,-5 3 103,7-8-639,-9 8 303,4-9-1411,-5 4 1592,0-5 1,-10-5-1,-3-1 1</inkml:trace>
  <inkml:trace contextRef="#ctx0" brushRef="#br0" timeOffset="71">7412 13909 8000,'0'-7'649,"0"-1"1,0 4 340,0-3-259,0 4-278,0-2-85,0 5 0,0 5-149,0 3 1,0 3-129,0 5 1,0 1-51,0 6 0,2 4 52,1-1 1,0 5-60,5-4 0,-5 3 38,5-3 0,0-1-320,3-3 1,0-1-9,1-3 1,-1-1-118,1-3 0,-1-6 143,1 2 1,0-3-8,3-1 0,-1-2 202,5-5 0,0 0 0,4 0 1,0-5 53,0-2 1,-1-3-108,-3-2 0,1-1 315,-5-2 0,8 1-54,-4-5 0,0 4 212,-8-4 1,1 0-57,-1-4 1,-3 0 56,0 0 0,-6 1-153,2-1 1,-3-4-103,-1 0 0,-4 1-165,1 3 0,-5 1 67,4 3 0,0 3-102,4 4 32,-5 1-694,4 5-523,-4 1-1005,5 5 2073,0 0 0,5 5 1,1 1-1</inkml:trace>
  <inkml:trace contextRef="#ctx0" brushRef="#br0" timeOffset="72">8280 14218 7491,'0'-7'869,"0"2"1,0 4-937,0-3-148,0 3 145,0-4-1308,0 5 778,0 5 600,5-4 0,-3 4 0,3-5 0</inkml:trace>
  <inkml:trace contextRef="#ctx0" brushRef="#br0" timeOffset="73">8520 14172 7732,'6'-1'360,"-2"-3"297,-2 3-471,-2-4 63,0 5-987,5 0 426,-4 0-843,4 0 684,-5 0 471,5 0 0,-4 5 0,4 1 0</inkml:trace>
  <inkml:trace contextRef="#ctx0" brushRef="#br0" timeOffset="74">8771 14161 7952,'11'-2'-809,"-4"-1"0,0 1 1463,-4-1 19,-1 1-309,3 2-505,-5 0 0,0 0 0</inkml:trace>
  <inkml:trace contextRef="#ctx0" brushRef="#br0" timeOffset="75">9148 13830 7952,'0'-12'-246,"0"1"982,0 4 204,0 2-303,0 0-154,0 4-261,0-4 0,0 6-75,0 3 1,0 2 23,0 6 0,0 3-101,0 0 0,0 5-103,0-1 0,2 3 36,1 1 0,2 0-129,3 0 0,2-1 69,-2 1 0,3-1-43,4-3 1,-2 1 12,2-5 0,2 4-97,-2-3 1,5-5 23,-1-3 0,-1-2 99,1 2 0,-4-3 56,5-5 0,-5 0 101,4 0 1,-1-5-4,1-3 0,1-2-92,-5-2 1,4 1 139,-4 0 0,1-2-111,-5-2 1,-3 1 35,-1-5 0,-4 3 27,1-3 1,-3 2-1,-1-2 1,0-3-40,0 3 0,-1-3-2,-3 0 1,1-1-150,-4 0 0,4 0 94,-1 0 0,3 5-160,1 3 1,0 3 48,0 0 1,0 5-652,0-1-40,0 5-135,5-2 940,1 5 0,6 5 0,-1 2 0</inkml:trace>
  <inkml:trace contextRef="#ctx0" brushRef="#br0" timeOffset="76">10256 13487 8204,'-5'-12'958,"-1"6"0,-6 1-390,1 5-388,-1 0 0,1 0 54,0 0 0,-2 1-14,-2 3 0,1 2-172,-5 6 1,3-3 74,-3 2 1,4-2-83,-4 6 0,4 2 15,-4-2 0,4 2-88,-4-2 1,5 1-13,-2 3 0,4 2-44,0-6 1,1 0 110,-1-4 1,6 5-8,2-1 1,3 0 18,1-3 0,0-1 6,0 0 0,5 1 70,3-1 1,2-2-60,1 3 0,5-7 24,-1 6 1,6-2-72,2 2 0,0 1 7,4-1 0,-3 1-31,-1-1 1,-1 0-160,1 1 0,-1-1 36,-3 1 1,1-3 71,-5 2 1,1-6-119,-5 7 0,1-4 59,-1 4 0,-5-1 86,-2 1 0,-3-1-103,-1 1 0,0 0-13,0 3 1,-9-2 45,-2 2 1,-8-2 0,0-2 1,-3 1 202,0-1 1,-1 1-108,0-1 1,0-1 69,0-2 0,2-2-127,2-2 1,2-3-473,6 3-267,-1-3 812,6-1 0,1-5 0,5-1 0</inkml:trace>
  <inkml:trace contextRef="#ctx0" brushRef="#br0" timeOffset="77">10473 13967 7952,'-6'-6'0,"1"4"763,5-6-380,0 6 0,0-5 135,0 4 1,0 0-168,0-5 0,1 6-21,3-2 1,-2-1-96,6 1 1,-4-3-168,3 3 0,1-1 44,3 1 0,2 3-57,2-3 0,2-1 65,2 1 1,2 0-94,-2 4 0,-1 0-216,1 0 1,-5 0 86,1 0 0,-2 5-128,-1 3 1,-6 2 52,-2 1 1,1 1-114,-1-1 1,-1 1-12,-3-1 0,-7 4 5,-1 1 0,-5-1 99,6-4 0,-3-1-126,-2-2 351,1 2 0,-1-5-178,1 3 475,5-3-113,-4-5 326,8 0 12,-3 0 732,5 0-1167,5 0 1,2 0 47,4 0 0,4 1-65,0 3 0,4-3-80,-3 3 1,0 1 36,-1-1 0,-2 4-120,2-5 0,-6 5 43,-1-4 0,-6 5-151,2-2 0,-3 3-210,-1 2 0,-1 1 172,-3 2 0,-3-3-31,-8 4 1,2-4 78,-2 0 0,-3-2 145,-1-2 1,1 2-70,-1-3 0,4 0 122,-4 0 1,5-4-225,-1 1 1,2-2-438,1 2-536,1-3 444,0 4 718,4-5 0,7-5 0,7-1 0</inkml:trace>
  <inkml:trace contextRef="#ctx0" brushRef="#br0" timeOffset="78">10941 13898 7952,'-11'0'287,"5"0"1,-1 0 229,3 0-46,3 0-84,-4-5 1,5 2-116,0-4 1,1 4-145,3-1 0,-1-1 50,4 2 0,-3-5-14,4 4 0,1-3 25,6 3 1,-2-4-119,2 4 0,-3 1-64,0 3 1,-1 0 22,1 0 1,-1 0-147,1 0 79,-1 0 0,-1 5-64,-2 2 1,1 0-5,-6 0 0,3 0-13,-3 0 1,-1 3-115,1-2 1,-1 2 44,-2 1 0,0-3 61,0 0 1,-4-1 39,0 5 0,-5-5 141,2 1 0,-4-2-56,0 2 1,0 1 163,-1-5 0,5 3-118,-1-3 0,4 1 330,-3-1-44,4-3-197,-2 4-193,5-5 213,0 0-39,0 5 1,5-3-60,3 1 0,2-1 31,1-2 1,1 3-37,-1 1 1,0 1-4,1-1 1,3-3 8,0 3 1,1 1 9,-5-1 1,0 4-110,1-4 0,-1 3 57,1-3 1,-5 5-149,1-2 1,-6 4 35,2 0 1,-3 0-135,-1 1 1,-1-1-8,-3 1 1,-3-1-41,-8 1 0,1-1 127,-5 0 0,1 0-21,-1-4 0,-3 3 71,3-2 0,-1-3-185,1-1 175,-3 2 0,10-5-216,-4 3-206,4-2-118,5-2 651,2 0 0,10-6 0,2 0 0</inkml:trace>
  <inkml:trace contextRef="#ctx0" brushRef="#br0" timeOffset="79">11375 13864 7952,'-6'-5'1399,"1"3"-1105,5-8 0,0 8 208,0-6-1,0 6-311,5-3 1,1 1-36,6 0 0,-5-1-77,1 1 0,0 3 123,3-3 1,0 3-192,1 1 0,-1 0 39,1 0 0,-1 0-55,1 0 0,-1 0 5,0 0-119,1 5 1,-2-3-76,-2 6 1,0-4-13,-4 3 45,0 1 1,-4 3 67,0 1 1,-5-1 95,-3 1 1,-6-1 15,-1 0 0,-4 1 142,4-1 1,-2 1-134,2-1 1,3-1 224,-4-2-38,4 2 0,4-7 157,0 4-426,6-4 151,-3 2 0,6-5-92,3 0 2,2 5 1,7-3-18,2 6 1,-2-5 22,2 0 0,-1 2-12,1-1 1,-1 4-26,5-4 1,-5 3 7,1-3 1,2 5-65,-2-1 0,0-2 90,-3 2 1,-1-1-264,1 5 126,-6-1 1,3 0 35,-5 1 0,-1-1 74,-3 1 1,-5-1-14,-2 1 1,-3-1 101,-2 0 1,-4 1-113,-3-1 1,1-3 191,-1-1 1,0-3-89,-4 4 1,0-6-248,0 2 1,4-2 133,0-2 1,5 0-956,-1 0 0,2 0 66,2 0 939,5 0 0,-5-6 0,5 0 0</inkml:trace>
  <inkml:trace contextRef="#ctx0" brushRef="#br0" timeOffset="80">11661 13213 7952,'0'-12'-624,"5"6"1616,-4 1 33,4 5-290,0 0-230,-3 0 0,8 1-130,-3 3 0,0 1-3,0 3 1,5 2-51,3-3 0,2 7-78,-2 2 0,3 4 5,4-1 1,1 4 27,0 3 1,0-1-138,0 1 0,1 3 82,2 2 0,-1-2-162,1 2 1,-5-5 39,-2 5 1,-2-2-358,2 1 1,-2 2 25,-6-5 0,1 3-139,-1-3 0,-5 3 198,-2-3 1,-1 1-81,1-2 0,-3-1-81,3 1 0,-4-2 55,-4-1 1,1 0-7,-4 0 1,3-4 63,-4 0 0,5-1 105,-5 1 0,0-2-70,-3-1 0,3-4 242,1 4 1,0-4-76,0 0 0,-3-1 20,2 1 0,-2-5 102,-2 1 0,5-2-76,-1 2-72,1 2 1,-5-8 22,1 6 1,3-5-667,0 0-301,1 4 296,-5-6 1,5 4 227,-1-5 0,6 1 464,-2 3 0,3-3 0,1 5 0</inkml:trace>
  <inkml:trace contextRef="#ctx0" brushRef="#br0" timeOffset="81">12643 13727 8301,'-6'0'1096,"-1"0"-645,4 0-13,1 0-115,-3 0 505,5 0-546,0 5-222,5-4-53,2 9 24,4-9 0,1 5-75,-1-6 1,5 0 82,3 0 0,-1 0-118,1 0 0,0 0 79,4 0 1,4-2-6,-1-2 0,1-1 22,-4-2 0,-2-2-21,-1 5 0,0-4-79,-5 5 93,5-6 0,-7 8-229,2-3 226,-2 2 1,-3 1-281,-2-3-395,2 3 258,-9-4 1,4 6-284,-5 3 1,0-1-374,0 4 1066,0-4 0,-5 7 0,-1-4 0</inkml:trace>
  <inkml:trace contextRef="#ctx0" brushRef="#br0" timeOffset="82">12689 13967 8002,'-7'0'-849,"2"5"1933,5-4-411,0 4-175,0-5-326,5 0 1,2 1 22,4 3 0,1-3-117,-1 3 118,0-3-50,1-1 1,-1 0 22,1 0-144,4 0 69,2 0 0,1-1 31,0-3 0,0 2-49,4-6 1,0 4-132,0-3 0,-2 3 43,-2-4 0,3 5-109,-3-5 1,-3 5-581,0 0 387,-4 1 182,-5 2 0,3 0-993,-3 0 761,-2 0 1,2 0-563,-3 0 926,-3 0 0,4 0 0,-5 0 0</inkml:trace>
  <inkml:trace contextRef="#ctx0" brushRef="#br0" timeOffset="83">13637 13361 8071,'0'-7'0,"0"-1"51,-5 5 152,3-7 234,-3 9 423,5-4-251,0 5-78,-5 0-398,4 0 42,-4 0 1,5 5 16,0 3 0,0 3-177,0 4 1,4 3-5,-1 5 0,3 1 70,-3 3 0,0-2-150,5 6 0,-6-1 4,2 4 0,-3 1-30,-1-1 1,4 0 108,0 0 1,3 1-189,-3-1 0,1-1-107,-1-3-182,-3 3 176,4-9 57,0 4 0,-3-9 64,2 0 1,-2-5 20,2 2 166,-3-4-79,9 0 1,-8-5 241,1 1-349,-1-6 135,-2 4-122,0-6 1,0-11 0,0-1 0</inkml:trace>
  <inkml:trace contextRef="#ctx0" brushRef="#br0" timeOffset="84">14082 13738 8091,'0'-6'301,"5"1"226,-4 5-322,10 0 1,-5 0-6,5 0 0,1 0-204,-1 0 239,1 0-153,4 0 1,-2 0-77,5 0 0,-4 0 122,4 0 1,0 0-99,4 0 1,-1 0 44,-3 0 0,1-2-17,-5-1 1,4 1-14,-3-1 1,-1-3-118,-4 3 1,1-2-124,-1 1 117,1 3-7,-6-5-1131,4 6 1216,-9 0 0,9 0 0,-3 0 0</inkml:trace>
  <inkml:trace contextRef="#ctx0" brushRef="#br0" timeOffset="85">14984 13327 8115,'0'-8'-41,"0"1"19,0 4 607,-5-2 34,4 5-297,-4 0-280,5 0 1,0 5 9,0 3 130,0 2-45,0 6 0,0 2-3,0 5 86,0 0-160,0 5 1,0-3-40,0 6 1,4-5 87,0 5 1,3-1-119,-3 5 1,4-5 49,-5 0 0,2-4-131,-1 0 0,-2 1-41,1-4-42,4 2 132,-6-7 1,5 1-110,-2 0 0,-3-5 87,3 1 1,-3-6-109,-1-1 42,6-1 0,-5 1-356,3 0 11,-3-6-297,-1 3-144,0-5 467,-5 0 91,4 0 357,-10 0 0,5-5 0,-5-1 0</inkml:trace>
  <inkml:trace contextRef="#ctx0" brushRef="#br0" timeOffset="86">14859 13430 8115,'0'-12'-116,"0"1"6,0 0 260,0-1 0,0 1-95,0-1 0,1 1 184,3-1 0,-2 2 28,6 3 0,-4-4-106,3 4-85,1-3 1,3 2-4,1 1 1,1 0 124,2 0 0,1-4-213,3 4 1,3 0 95,-3 0 1,2 4-83,2-1 1,0-1 57,0 2 0,0-1-71,0 4 0,-2 0 17,-2 0 0,2 0-12,-6 0 0,4 5-21,-4 2 0,-1 4 71,-6 0 0,1 4-39,-6 1 0,1 4 36,-4-1 0,-1-1-1,-3 1 1,-7 1-40,-8 7 1,-3-3-20,-1 2-9,-5-2 0,3-1-44,-6 0 88,6 0 0,-3-5-428,5-3 240,0-2 1,10-7-405,1-2 32,3-3 0,3-2 47,2-3 0,4-2 499,4-6 0,2-4 0,6-2 0</inkml:trace>
  <inkml:trace contextRef="#ctx0" brushRef="#br0" timeOffset="87">15624 13076 8184,'0'-7'1064,"0"2"606,0 5-1481,-5 0-80,4 5 0,-10 2 133,4 4 0,0 6-15,0 2 1,-1 0-188,-3 4 86,4-3-59,-3 13 0,4-4-189,-5 5 90,4-5-56,-3 4 0,8-2 2,-6 7 1,5-2 43,0 2 0,1-3-88,2-1 0,0 1 80,0-1 1,2 0-90,1 0 1,4-4 20,4-4 0,-3-2-120,-1-1 1,2-1-136,6-3 96,-2 2 157,4-8 1,-6 4-8,1-6 1,3-1-37,0-2 0,0 1-14,-3-6 0,3 5-134,0-4 152,0 5 0,-3-8-95,-1 3 124,-5-3-63,5-1-161,-10 0 48,4 0 133,-5 0 173,5 0 0,-4-5 0,4-1 0</inkml:trace>
  <inkml:trace contextRef="#ctx0" brushRef="#br0" timeOffset="88">16024 13373 8088,'0'-8'131,"0"0"219,0 1-154,0-5-67,0 1 66,0 5 420,0 1 214,0 5-761,-5 0 1,2 0 55,-5 0 0,1 1-135,-5 3 1,0 2 73,-4 5 1,3 2-92,-7 2 0,3-1 162,-2 5 1,-2-5-38,6 2 0,-4 0 177,4-1-149,0 0 20,3 2-28,6-4 0,-3 3 48,5-4-217,0-1 0,9-1 89,3-2 0,2-2-133,2-2 1,4-3-46,3 3 80,3 2 1,1-4 89,-1 1-176,-4-1 168,4 3-26,-4-4 0,1 5 6,0-2 0,-4-1-5,4 4 1,-5-3-5,1 4 1,-2-1-171,-2 5-294,1-1 35,-1 6 101,-5 0 271,-1 1 0,-5-1 69,0-6-98,-5 1 90,-1-1 0,-5 0 152,-1 1 0,1 1-162,-1 2 1,-4-3 28,-3 4 0,1-4-2,-1 0 0,4-2 7,-4-2 1,5 0-323,-1-4 293,2 0-342,7-4-423,-5 0 531,10 0-645,-9 0-415,9 0 1303,-4 0 0,10-5 0,1-1 0</inkml:trace>
  <inkml:trace contextRef="#ctx0" brushRef="#br0" timeOffset="89">16241 13727 8161,'3'7'566,"1"1"1,0 0-433,-4 3 1,1 4-130,3 0 0,-3 2-126,3-2 217,-3-2-25,-1 8 1,0-8-480,0 2 200,0-2 37,6-2 1,-5 1-47,3-1 0,-3-3 110,-1 0 0,0-5-394,0 5 6,0-6 495,0 4 0,0-6 0,0 0 0</inkml:trace>
  <inkml:trace contextRef="#ctx0" brushRef="#br0" timeOffset="90">16412 13213 7839,'-1'-10'-285,"-3"2"520,3 3 0,-6 1 813,3 0-433,3 1-220,-9 3-69,9 0-181,-9 5 18,3 1 0,-3 5-59,3 1 1,-2 3 124,5 0 0,-1 6-243,1-2 25,3 2 1,-4 2-7,5 0 0,0 0-145,0 0 0,0-2-126,0-2 199,5-2 14,1-1 1,5-7-31,1 2-36,-1-7 69,1 6 1,0-8-103,4 1 0,-4-1-106,4-2 0,-3 0 258,3 0 0,-4 0 0,5 0 0</inkml:trace>
  <inkml:trace contextRef="#ctx0" brushRef="#br0" timeOffset="91">16618 13007 8169,'0'-6'914,"0"1"-671,0 5 355,0-5 320,0 3-632,0-3 1,0 7-13,0 1 1,1 0-42,3 5 1,2 0-1,5 8 1,2-2-8,2 5 0,2 1-128,2 7 0,2-2-117,-2 5 37,-2-4 45,5 7 1,-9-4-96,7 5 3,-7 1 1,8-1-716,-6 0 539,0 0 1,-3-3-195,-1-1 0,-1-1-203,-2 2 1,-2 1 155,-2-6 1,-3 1-33,3-4 0,-3 0 291,-1-1-28,-5 1 1,3-1 118,-6-3 0,0 1-138,-3-5 189,0 1 0,-1-5 151,1 1 0,3-1-164,1 0 1,0-3-175,0 0 0,0-6-24,3 2-335,3-3 238,-4-1 353,5 0 0,0-5 0,0-1 0</inkml:trace>
  <inkml:trace contextRef="#ctx0" brushRef="#br0" timeOffset="92">17326 13567 9593,'6'0'-2907,"0"0"2907,-2 0 0,2 0 0,6 0 0</inkml:trace>
  <inkml:trace contextRef="#ctx0" brushRef="#br0" timeOffset="93">17531 13555 7821,'8'0'-285,"-1"0"0,-3 0 360,4 0 1,-4 0 221,3 0 0,-3 0-283,4 0 113,-6 0 0,5 0-84,-4 0 1,0 0-255,5 0-29,-6 0 0,4 0 240,-2 0 0,-2 0 0,3 0 0</inkml:trace>
  <inkml:trace contextRef="#ctx0" brushRef="#br0" timeOffset="94">17874 13475 9350,'0'7'1396,"0"3"-1289,0-4-393,0 6-1155,0-6 1441,0 4 0,-5-9 0,-2 5 0</inkml:trace>
  <inkml:trace contextRef="#ctx0" brushRef="#br0" timeOffset="95">18102 13110 7943,'0'-6'-501,"0"1"883,0 5 91,-5-6-86,4 5-155,-4-4-164,5 10 1,0 2 31,0 4 0,0 2 48,0 2 1,0 3-5,0 5 0,4 4-50,-1 4 1,3 2-118,-3 1 1,0-2-123,4 2 90,-4-2 30,2 2 1,0-2-205,3-6 111,-3 1 37,5-4 1,-7 0-179,4 0 122,-4-6 3,7 0 1,-5-4 54,3 2 1,-3-6-211,-5 2 143,5-2 0,-4-1-170,3-1-112,-3-4 141,-1 2 287,0-5 0,-5 5 0,-1 1 0</inkml:trace>
  <inkml:trace contextRef="#ctx0" brushRef="#br0" timeOffset="96">17988 13190 8060,'0'-11'-95,"0"-1"0,1 1 310,3-1 0,2 2 233,6 2 0,-1-2-157,1 3 0,0 0-3,4 0 0,-2-1-163,5-3-106,0 4 128,4-3 0,-1 9-172,1-3 24,0 3-51,0 1 0,-4 0-37,0 0 1,-1 1 105,1 3 0,-1 2-148,-3 6 1,-6 0 109,2 4 1,-3 0-120,-1 3 0,-2 3-90,-5-3 213,-5 2 11,-6 2 1,-3 0-150,-5 0 1,1-2 43,-1-2 1,-3 2 24,3-6 0,2 0-41,-2-3 0,5-2-415,-2-3 84,4-1 27,0-6 1,5 0 430,-1 0 0,6-11 0,-3-1 0</inkml:trace>
  <inkml:trace contextRef="#ctx0" brushRef="#br0" timeOffset="97">18753 12767 8005,'0'-6'264,"0"-4"596,0 9-206,0-4-283,0 5 0,-1 3-112,-3 1 0,2 9 0,-6-2 0,4 8-90,-3 0 58,-1 8-130,-9-3 0,5 13-75,-3-3 1,1 8 71,-2 0 0,4 4-119,-4 3 0,4-2 34,0 3 0,5 0-215,-1 0 1,6-1 47,-2-3 1,4-2-128,4-2 0,2 1-301,5-5 341,1 1 98,-1-10 0,1-1 173,-1-6 102,6 1-119,-5 0 1,5-5 137,-6-3 0,1-2-89,-1-2 0,0-1-3,1-2 0,-1 2 35,1-2 1,-5-2 333,1 2-587,0-6 91,3 3 0,-3-1-797,-1 0 476,-4 0-760,7-4 1153,-9 0 0,9 0 0,-3 0 0</inkml:trace>
  <inkml:trace contextRef="#ctx0" brushRef="#br0" timeOffset="98">19119 13133 7908,'0'-12'22,"0"5"44,0-1 151,0 6-1,0-9 1,0 9 53,0-6 1,0 5 380,0-5-150,0 5 0,-4-3-173,0 2 0,-5 3-68,2-3 1,0 3-138,0 1 0,-1 0 108,-3 0 0,-5 1-125,1 3 0,-1 2 49,0 6 0,4-1-134,-3 1 1,-3 0-69,-1 3 1,2-2-113,2 2 1,2-1 96,2 2 1,-1-4-45,1 4 0,1-3-11,2 3-23,3-4 141,0 5 0,4-6-6,-3 1 1,3 3-45,1 0 1,4 0 5,-1-3 1,8-1 57,0 1 1,2-2 3,6-3 1,-4 4-34,4-4 0,0 0 11,4 0 1,3-3-235,1 4 230,0-6-39,-4 8 1,-1-5-14,1 3 0,-5 2-7,-3-2 1,2-2-10,-2 2 0,-4-1 24,-3 5 1,-5-1-13,0 1 1,-1-1 17,-2 0 1,-5 1 12,-3-1 0,-3 4-89,-5 1 0,2-1 69,-5-4 0,0 1-1,-4-1 1,4 1-81,0-1 0,4 0-124,-4 1 0,5-6 70,-1-2 1,2-3-392,2-1-545,4 0 759,2 0 0,5-5-481,0-2 845,0 2 0,11-11 0,1 4 0</inkml:trace>
  <inkml:trace contextRef="#ctx0" brushRef="#br0" timeOffset="99">19347 13624 7792,'0'-6'-102,"0"1"1531,0 5-1039,0-6-150,0 5 24,0-4-177,0 5 34,5 0-228,-4 0 1,6 0 6,-3 0 1,-2 0-5,6 0 0,-4 1 61,3 3-23,-4-3 88,7 10-2,-9-5 0,6 4 42,-4-2 0,-1 2-50,1-3 1,-1 0 15,-2 0-3,0 1 1,0 3 0,0 1 0,0-5-26,0 1 1,0-4-1,0 4 14,-5-1 0,3 5-2,-1-1 0,-3-3-16,3-1 1,-1-3 23,4 4 10,-5-6 3,3 8 1,-4-8 3,2 1 1,3 0 21,-3 1-28,3-3 1,1 5-22,0-2 10,0-3 15,-5 5-58,4-6 1,-4 1 58,5 3-52,0-3 0,0 4-10,0-5 12,5 0 2,-4 5-290,4-4 170,-5 9-300,-5-8 319,-1 8 1,-2-8-505,0 6 4,6-5 240,-3 2 94,5-5 190,-5 0-36,3 0 357,-3 0 1083,5 0-850,0 5 99,-5-4-281,4 4-76,-4-5-3,5 0 1,4-1-138,-1-3-66,1 3 1,-2-4-13,1 5-98,-1 0 128,8 0 0,-8 0-126,6 0 108,-6 0-26,9 0 1,-9 0-8,6 0 1,-4 0 26,3 0 1,-3 0-3,4 0 1,-5 0 48,5 0-48,-5 0 0,3 0 153,-2 0-65,-3 5 20,4-4-161,-5 9 1,5-4-8,-4 1-87,4 3 1,-5-8 127,0 6-2,0-5 1,-1 3-94,-3-2 28,3-3 0,-8 5-13,5-2 1,-4-3 102,0 3 1,-2-1 9,-2 1 0,1-3-66,0 3 1,-1-3 4,1-1 1,-2 4-236,-2 0 1,2-1 68,-2-3 0,2 0-132,2 0 11,-1 5-107,6-3-550,1 3 997,5-5 0,0 0 0,5-10 0,1-3 0</inkml:trace>
  <inkml:trace contextRef="#ctx0" brushRef="#br0" timeOffset="100">19518 13635 7817,'0'-11'299,"0"3"152,0 1 1,0 3 431,0-4-326,0 6-465,0-8 1,2 5 168,2-3-130,-3 3 163,9 0-256,-4 3 0,6-3 35,-1 5 1,-3 0-102,-1 0 0,-3 0-147,4 0 41,-1 5-234,5 2 167,-6 4 0,0 1 15,-2-1 1,-2-3-19,1-1 102,-1 1 1,-6 3 54,0 1 1,-1-5 6,1 1 1,-1-4 150,-3 3 0,2-3-94,2 4 1,2-6 415,-6 2-227,6 3 0,-3-5-13,5 6-153,0-6 9,0 3 0,0 0-33,0-3-57,5 3 57,1 0 3,5-4-75,1 4 0,-1-1 27,1 0 0,-1 0-3,0-4 0,1 3-16,-1 1 1,1 1-112,-1-1 1,-3-1 71,-1 4 1,-4-3-18,1 4 1,-3-5 5,-1 5 1,0 0 27,0 3 1,-1-3-228,-3-1 204,3 1 90,-9 3 0,-1 0-10,-4-4 1,0 3-93,3-2 1,-3 1-5,0-2 1,-4 2 12,4-5-316,5 0 221,-1-4 1,9 0-569,-6 0 228,6 0 274,-3 0 0,5-5 257,0-3 0,0 3 0,0-10 0,0 2 0</inkml:trace>
  <inkml:trace contextRef="#ctx0" brushRef="#br0" timeOffset="101">19838 13590 7817,'0'-8'339,"0"0"1,0 5 515,0-5 0,0 4-36,0-3-403,0 4-233,0-2 137,0 5-118,5 0 59,-3 0-219,3 0 45,-5 0-378,0 5 202,5 1 1,-4 2 96,3 0 1,1-5 120,-1 5-89,-1-5-20,3 7 0,-4-8-11,6 6 1,-6-6-23,8 9 0,-8-9-140,1 6 1,3-4-99,-3 3 120,1-4 126,1 7-7,-3-4 0,6 2 86,-4-1 1,1-4-11,-1 1 35,-3 2 68,10-5-71,-5 10 0,0-9-265,-2 6 242,2-6-235,-4 8 0,3-7 65,-5 5 0,0-5 44,0 5 0,0-4 96,0 3-8,0 1 0,-2 2-15,-1-2 1,1 2 22,-1-2 1,1-2 251,2 1-229,0 1 0,-1 2 236,-3-2-233,3 2-36,-4-4 0,4 5-36,-3-4 0,1 3-132,-4-2 1,3-2 99,-4 2 0,1-2-140,-5 2 0,5 1 28,-1-6 0,0 3-11,-3-3 1,-1-1-169,1 1 0,-4 3-200,0-3 0,-6 1-383,2-4 0,2 0 371,-3 0 1,7-1 537,-3-3 0,4-2 0,0-6 0</inkml:trace>
  <inkml:trace contextRef="#ctx0" brushRef="#br0" timeOffset="102">19576 12904 8060,'0'-11'1770,"0"5"-1440,0 1 1,-2 5-74,-2 0 1,2 0-94,-6 0 0,5 1 0,-5 3 1,-4 2 13,-3 5 1,-1 2-132,1 2 0,2-1 41,-2 5 0,2 0-199,1 4 1,1 0-152,0 0 1,4 1 135,4 3 1,1-3-184,2 2 1,5-4 91,3 1 1,3-7-27,5 7 1,-2-8 6,5 1 1,0-7-45,3-2 1,5-3-100,0 4 0,1-6-630,-2 2 1009,-2-3 0,9-1 0,-3 0 0</inkml:trace>
  <inkml:trace contextRef="#ctx0" brushRef="#br0" timeOffset="103">19952 12916 7276,'0'-8'-931,"0"1"1167,0 4 1,0-3 295,0 2-337,0 3 1,-1-6 500,-3 3-192,3 3 239,-4-4-119,5 5 147,0-5-40,0 4-210,0-4-125,0 5-235,5 0 0,-2 1-64,4 3 1,1 3 72,3 9 1,2 1-1,2 6 0,3 4-18,5 0 1,-4 0-129,0 0 0,0 2-50,4 6 1,-2-5 34,-2 0 0,-1 1-71,-3 3 0,-2-3 62,2-1 0,-6 1-71,-1 3 1,-4 1-115,3 3 0,-4-2-211,1 2 1,-3-2 14,-1-2 0,-1-5-250,-3-2 1,-3 1 240,-4-2 0,0 1 24,-1-4 1,-3-4 370,0 0 0,-1-5-38,5 1 1,1-2-50,2-2 0,-1-3-99,6-1 1,-3-4-108,3 1-67,1-3-362,-3-1-468,5 0 1185,5 0 0,2-10 0,4-3 0</inkml:trace>
  <inkml:trace contextRef="#ctx0" brushRef="#br0" timeOffset="104">20523 13327 7791,'0'-6'195,"0"-5"578,0 10-150,0-4 1330,0 5-1803,6 0-52,0 0 56,5 0 1,5 0-157,-1 0 0,4 0-51,-4 0 1,4-4-80,-4 1 0,2-1-106,-2 4 0,-2-4-256,2 0 0,-2 0 13,-2 4 0,-3-3-1252,-1-1 1107,-4 0 1,2 5 625,-5 3 0,-10 2 0,-3 6 0</inkml:trace>
  <inkml:trace contextRef="#ctx0" brushRef="#br0" timeOffset="105">20466 13544 7791,'5'6'-68,"2"-1"1,4-5 576,1 0 0,-5 0-416,1 0 1,-1 0 58,5 0 0,-1 0-583,1 0 1,-1-1 222,1-3 1,-1 3-212,0-3 1,1-1 418,-1 1 0,6-5 0,1 3 0</inkml:trace>
  <inkml:trace contextRef="#ctx0" brushRef="#br0" timeOffset="106">20980 12973 7791,'0'-6'0,"0"-1"0,0 3 694,0 3-18,0-4-96,0 0 1,-1 4 176,-3-3-432,3 3 1,-4 6-131,5 2 1,0 9-26,0 3 0,1 7-14,3 5 1,-3 3-74,3 4 0,1-1 3,-1 5 0,4-2 50,-5 2 1,5 1-416,-4-5 0,3 1 158,-3-5 1,4-1-421,-4-3 1,3 2 171,-3-5 1,0-2 1,-4-6 1,4 1-199,-1-4 346,1 4 0,-4-7-198,0 2-3,0-3-244,0 0 319,0-6-328,0-1 673,0-5 0,5 0 0,-3-5 0,13-1 0,-2-6 0</inkml:trace>
  <inkml:trace contextRef="#ctx0" brushRef="#br0" timeOffset="107">21300 13487 7913,'0'-8'1394,"0"1"-1503,5 4 1,-2-2 254,4 5 245,-4 0 1,3 0 56,-2 0-132,2 0 1,6 0-65,-1 0 0,1 0-112,-1 0 0,4 0-238,0 0 66,1-5 62,-5 4 1,4-4-66,1 5 1,-1-4-207,-4 0 1,1 0-222,-1 4 1,1-4-695,-1 1 1156,0-1 0,1-1 0,-1-2 0</inkml:trace>
  <inkml:trace contextRef="#ctx0" brushRef="#br0" timeOffset="108">21757 12916 8052,'-6'-5'647,"1"-2"-387,5-4-320,0 0 1,3 3 497,1 0-235,5 6 0,-3-5-1,6 4 0,3 0-5,0-4 0,4 3 2,-4-4 1,6 6-35,-2-2 1,1 1-99,-1-1 1,1 3 25,-4-3 0,3 3-79,-4 1 0,1 0 92,0 0 1,-4 0-139,4 0 0,-8 0 159,0 0-214,0 0 153,3 0-263,-5 0 13,0 0 222,-6 0 1,-4 5-67,0 3 1,-5 2 41,1 1 1,-2 5-5,-1-1 1,-2 5-8,-2-1 1,2 1 3,-2-1 1,4 3-101,3-3 103,-2-2-3,4 4 1,-2-7-525,0 5 233,6-5-22,-3 3 27,0-1 0,2-3-647,-5 2 254,6-2 1,-4-2 164,2 1 0,1-6 507,-4-2 0,-1 2 0,-3 0 0</inkml:trace>
  <inkml:trace contextRef="#ctx0" brushRef="#br0" timeOffset="109">21746 13373 8132,'11'0'1451,"0"0"-1160,1 0 1,4-2-8,3-1 1,3 0-39,1-5 0,1 5-131,2-5 0,4 5-13,4 0 0,0-2-119,0 1 1,-1-4 102,-2 4 0,1-1-83,-6 1 1,3 3-310,-6-3 1,3 2 145,-7-2 1,-2 3-253,3-3 1,-10 3-463,1 1-398,-2-5 304,-3 3 727,-1-3 0,-20 15 1,-4 3-1</inkml:trace>
  <inkml:trace contextRef="#ctx0" brushRef="#br0" timeOffset="110">21963 13544 9336,'0'-6'1409,"-2"1"-1045,-2 5 0,-2-4-132,-5 0 0,3 0-75,0 4 0,0 1-20,-8 3 0,4 1-143,-4 3 0,4 2 111,0-2 1,-2 6-163,3 1 1,-3 0-59,6-3 0,3-1-8,1 0 0,3 1-100,1-1 0,0-3 80,0-1 1,9 0 17,2 0 0,3 2 50,-2-5 1,3 0-152,0-4 1,6 0 183,-2 0 0,-2-4-7,2 0 1,-5-5 53,2 2 0,0-3 2,-1-2 1,1 1 21,-5-1 0,-5 5-62,-2-1 0,-3 1-124,-1-5 0,0 1 132,0-1 0,-1 2-197,-3 2 0,-7-2-195,-8 3 1,1 2-255,-1 1 1,0 3 196,-4 1 0,4 0 474,0 0 0,4 0 0,-4 0 0,5 5 0,-8-4 0,5 4 0</inkml:trace>
  <inkml:trace contextRef="#ctx0" brushRef="#br0" timeOffset="111">21768 13681 9373,'7'11'752,"-3"1"1,-4-1-616,-4 1 0,2-1-172,-1 1 0,0 3 88,-1 0 0,3 2-118,-3-2 1,3-3-69,1 4 0,0 0 83,0-1 1,1 1-332,3-5 200,2 0 51,6-4 1,-1 2 26,1-6 0,3 1 112,0-4 0,5 0 148,-1 0 1,2-1-124,-2-3 1,2-2 154,-2-6 0,3 1 135,1 0 1,-2-1-78,-2 1 1,-2-2-3,-6-2 1,-1 2-93,-2-2 1,-3 2-168,-5 2 1,-1-4 71,-3-1 0,-7 1-138,-8 4 1,-3-1-138,-1 1 0,-3 3-350,-1 1 1,-4 4-517,5-1 1,-1 8 449,4 4 1,6-2 632,1 2 0,-1-1 0,-1 5 0</inkml:trace>
  <inkml:trace contextRef="#ctx0" brushRef="#br0" timeOffset="112">21711 12733 8052,'0'-6'-408,"0"1"1,0 3 241,0-1 259,0 1 341,0-3 19,0 5-96,0-5 56,0 4 61,0-4 257,0 5-633,0 5 18,0 1 0,0 9-139,0 1 0,-4 0 108,1-1 0,-6-1-30,1 5 1,-2 0 33,-1 4 0,3 0 3,0 0 0,1 4 4,-5-1 0,1 6 16,-1-2 1,5 3 122,-1 2-140,6-1-71,-8 5 0,8-2 29,-2 5 0,3-5-64,1 1 1,1 1-198,3-1 0,-1-1 123,4-6 1,0 0-93,0-4 1,4 3-107,-4-3 1,-1 0 58,2-4 0,-2-1 134,2 1 1,1 0 34,-5 0 1,1 0 6,-1 0 0,-3-2 10,3-2 1,-3 3 32,-1-3 1,4-3-12,0 0 1,1 0 89,-2-1 1,-1 0-23,2-3 0,1-1-73,-2 1 0,5-5 195,-4 1 27,5 0-155,-3-2 1,2 4 92,-1-2-180,-4-3-88,7 5 0,-5-8-278,3 6-636,-3-5-281,0 2 1324,1-5 0,6 0 0,-1 0 0</inkml:trace>
  <inkml:trace contextRef="#ctx0" brushRef="#br0" timeOffset="113">22385 12733 8052,'6'-11'0,"-1"3"-23,-5 0 465,0 1 410,0-5-272,0 6 106,0 1 2997,0 5-3299,-5 0-158,4 0-56,-4 0 0,5 5-157,0 3 1,4 6 163,0 1 1,5 5-5,-2-1 1,1 3 18,3 1 1,-2 3-40,6 1 1,-2 1-1,-2-2 0,1 0-47,-1 4 1,-1 0-9,-2 0 1,2 3 44,-2-3 0,1 3-123,-2 2 1,2-1-272,-5 0 0,4 0-95,-5 1 1,5-1-259,-4 0 0,0 1 190,-4-1 0,1-4-257,3 1 0,-3-5 337,3 5 0,-3-6 69,-1 2 0,0-3 48,0-1 1,0 0 139,0-1 1,-1 1 163,-3 0 0,1-4-73,-4 0 0,3 0 101,-4 4 0,2-4 14,-2 0 0,-2 0-113,3 4 1,0-4-87,0 0 0,0-4-17,0 4 0,-2-5-12,5 2 1,0 0-328,4-1 389,-5 1-158,4-5 104,-4 0-234,0-4-254,4-2 13,-5-5-420,6 0 1,0-5 985,0-3 0,-5-2 0,-1-1 0</inkml:trace>
  <inkml:trace contextRef="#ctx0" brushRef="#br0" timeOffset="114">22613 12550 8052,'-7'-3'-1449,"-1"-1"1348,6-5 1,-7 3 1026,5-6 0,0 4-385,4 1 1,0 3-187,0-4 1,0 5 380,0-5-268,0 0-263,5-3 0,2 3-75,4 1 0,-3 3-125,-1-4 1,1 6 123,3-2 0,1 3-86,-1 1 0,1 0-282,-1 0 162,0 0 1,1 1-90,-1 3 1,-1-2-51,-2 6 0,1-4 19,-5 3 1,0 1 96,-4 3 0,0 1 21,0-1 1,-6-1 41,-1-2 0,-3 2-11,-2-2 1,1 2 101,-1 1 1,1 0-132,0-4 239,-1 3 1,1-5 4,-1 3 0,6-2 223,2-2-271,3-3 37,1 10-124,0-10 0,1 8 28,3-5-65,2-1 0,8-1 49,-2 1 1,5-1-157,-5 1 1,2-1 104,-3-2 1,1 4-13,-1-1 0,-3 2 4,-1-1 1,1-1-4,3 4 1,-4-3-44,-3 4 0,1-1-124,-2 5 0,1-5 40,-4 1 0,-1 0 63,-3 3 1,-2-1-183,-6-2 0,1 2 38,0-2 0,-5 2-75,1 1 0,-1-1-346,0-2-335,4 2 15,-5-9 967,11 4 0,1-5 0,5-5 0,5-1 0,1-5 0</inkml:trace>
  <inkml:trace contextRef="#ctx0" brushRef="#br0" timeOffset="115">22865 12413 8052,'6'-11'367,"-2"-1"0,-3 5 235,-1-1 750,0 6-384,5-3-277,-3 5-486,3 0-143,-5-5 0,1 3-315,3-2 283,-3 3-265,9 1 167,-4 0 0,2 0-219,0 0 24,-1 0 152,5 0 97,-1 0 16,1 5 1,-5-3-95,1 1-60,-1 4 0,1-1 102,0 5 0,-6-3-9,2 0 0,-3-1-109,-1 5 69,0-1 1,-4 1 189,1-1-136,-6 0 88,2 1 1,-4-1 135,0 1 1,0-5-35,4 1 1,-3-2 159,2 2 0,2 1 60,-2-5-110,6 4 0,-5-5 180,3 5 230,3-6-227,-4 3-246,5-5 0,0 1-170,0 3-127,0-2 133,0 3-144,5-5 1,1 1 57,6 3 0,-5-3-147,1 3 1,0-3 28,3-1 13,1 5 1,-1-2-39,0 4 1,0-3 149,-4 4 0,2-4-151,-5 3 1,3-3-23,-3 4 1,0-1-114,-4 5 1,0-5 83,0 1 1,0-1 42,0 5 0,-5-2 186,-3-2 1,-3 2-170,-4-3 0,2 2 131,-2-1 0,-2 2-92,2-2 1,0-3-435,3-1 0,5 1-529,-1-2-27,6 1 1144,-3-4 0,5-1 0,0-3 0,0-2 0,0-6 0</inkml:trace>
  <inkml:trace contextRef="#ctx0" brushRef="#br0" timeOffset="116">23070 12505 8052,'5'-12'-565,"-3"5"-707,1-1 848,4 6 3497,-6-9-2168,4 10 0,-5-5 287,0 2-641,5 3-442,-3-4 1,6 3 179,-4-1-297,5 1 0,-3-4-131,6 2 0,-1 3 111,1-3-63,-1 3 1,1 1-33,-1 0 0,0 0-63,1 0 0,-5 0 133,1 0 0,-4 0-105,3 0 1,-4 1-115,1 3-9,-3-3 206,-1 9-93,0-3 1,0 4 98,0 0 0,-5 0 21,-3-4 0,-2 3 29,-1-2 0,3 1 265,1-2-117,-1 4 1,0-6 191,1 2 0,4 0 492,-1-4-543,3-1 0,1 4 192,0-2-121,0-3-227,0 4-40,0 0 1,1-2-178,3 4 0,-1-4-83,4 1-66,1 2 0,3-1 3,1 3 1,-5-2 81,1-2 0,-2-1-120,2 4 9,2 1 202,-4-2 0,2 3-212,0-5 0,-6 5 80,2-2 0,1 0-113,-1 0 109,0 1 198,-4 3 1,-5-1 241,-3-2 1,-2 1-114,-2-5 1,1 1 479,0-1 1,-1-3-267,1 3 1,-4-3 174,-1-1 1,0 4-487,1 0 0,2-1-1095,-2-3 716,2 0 1,3-1-744,2-3 1104,3 3 0,5-4 0,0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9T07:26:13.4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18228 14642 7831,'6'0'0,"0"0"510,-2 0 0,-1-2-80,4-2 0,-3 3-42,4-3 1,1 3-140,6 1 0,-1-4-26,5 1 0,0-3-254,4 3 1,3 0 108,1-5 1,0 5-186,-4-5 0,-1 6-10,1-2 1,-4-1-25,0 1 1,-3-1 20,3 1 1,-9 3-444,1-3-119,-2 3-361,-3-4 150,-1 3 893,-5-3 0,0 0 0,0-1 0</inkml:trace>
  <inkml:trace contextRef="#ctx0" brushRef="#br0" timeOffset="1">18308 14767 7835,'-7'0'1353,"2"0"-1074,5 5 1,5-3-58,3 1 1,3-1 216,5-2 0,-2 0-76,5 0 0,0 0-66,3 0 0,1-2-175,0-1 1,0 0-119,0-5 0,0 2-118,-1-2 1,-2 0-369,-1 4 0,-5-4 390,1 4 92,-8 0 0,4-1 0,-5-1 0</inkml:trace>
  <inkml:trace contextRef="#ctx0" brushRef="#br0" timeOffset="2">18239 14333 7804,'0'-7'118,"0"-1"114,0 5 1,-1-3 248,-3 2-82,3 3 1,-4-5 150,5 2-95,0 3-65,0-4-221,0 5 0,5 3-165,2 1 0,7 6 106,2 2 1,5-1 5,2 4 0,1 2-93,7-2 0,-1 2-40,4-2 0,1-3 78,-1 4 0,0-4-195,0 0 0,-1-1 75,-2 1 1,-3-5-209,-5 1 0,-6-2-287,-1 2 1,-8 1 553,0-5 0,-5 4 0,2-1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370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16880 5551 8105,'0'-12'-626,"0"5"250,0-1 933,0 0-218,0-3-84,0-1 1,0 5-118,0-1 1,0 4-2,0-3 1,-1 4-65,-3-1 1,-1 2 59,-3-2 1,-2 3-140,3-3 1,-4 3 84,0 1 0,-6 5 35,-2 2 0,-2 4-38,-2 0 0,0 4 30,0 0 0,2 6-20,2-2 1,-2 4 6,6 3 0,1-2-91,7 3 1,2-3 85,5-1 1,0 0-170,0 0 1,6 0 99,5-1 1,6 1-85,6 0 1,-1-4 5,1 0 0,1-5 35,3 1 1,-3-2 15,3-2 1,-3 0-5,-1-4 0,-4 0-193,0-4 1,-1-1 109,1 1 0,-2-1-452,-1-2 1,-4 0 14,4 0 532,-4 0 0,5-5 0,1-2 0</inkml:trace>
  <inkml:trace contextRef="#ctx0" brushRef="#br0" timeOffset="1">17200 5551 8120,'0'-18'0,"0"1"116,0 6 0,0-1 473,0 1 183,0 0-294,0 4 222,0-3-432,0 9 1,0-3-233,0 8 1,0 7 80,0 8 1,0 3-7,0 1 1,0 5-74,0 2 1,0 2-202,0-2 1,0 2-176,0-5 0,4 2 184,-1-6 1,5 2-128,-4-6 0,3-1 105,-3 1 0,1-5 121,-1 1 0,-3-6-158,3-1-139,3-1 245,-6 5 0,4-5-806,-5 1 913,0-6 0,0 9 0,0-5 0</inkml:trace>
  <inkml:trace contextRef="#ctx0" brushRef="#br0" timeOffset="2">17154 5493 8312,'6'-11'-191,"0"3"-280,-6 1 895,5 4 281,1-7 0,5 8-205,1-6 1,-1 5-183,1 0 0,0 1-282,4 2 0,1 0 79,6 0 1,4 4-212,-1 0 1,5 6-45,-4 2 1,-1-1-80,-3 4 0,0 3 130,0 1 0,-4 3-84,0 0 1,-5 0-171,1-3 0,-4 3 116,-3-3 0,-2 2 52,-2 2 0,-3 0 49,3 0 1,-9 0 172,-6-1 0,-6 5-102,-6 0 0,-1-4 208,-2-4 0,-3 0 80,-6 3 0,6-4-173,2-3 1,3 1 30,1-5 0,6 2 3,1-9-473,4 4 299,0-6 80,6 3 0,6-5 0,6 0 0</inkml:trace>
  <inkml:trace contextRef="#ctx0" brushRef="#br0" timeOffset="3">17702 5459 8062,'0'-6'359,"0"-1"669,0 4-702,0 1-388,0 7 1,0 8 63,0 10 1,2 5 134,1 2 1,0 5-135,5 3 1,-6-3 107,2 3 0,-3 2-337,-1-2 0,1-1 40,3-7 0,-2-2 24,1-5 0,-1-4 151,-2 0 1,0-5 2,0 1 1,0-6-598,0-2 400,5 1 0,-4 0-946,3-1 1151,-3-4 0,4 2 0,1-5 0</inkml:trace>
  <inkml:trace contextRef="#ctx0" brushRef="#br0" timeOffset="4">17634 5779 8045,'5'-6'16,"5"-3"-15,5 5 0,0 0 436,-3 4 0,4 0-122,3 0 0,7 0-417,0 0 1,1 0 11,-4 0 0,-4 0-51,0 0 0,-5-4 4,1 1 1,-2-1-607,-2 4 743,1 0 0,-1-10 0,1-3 0</inkml:trace>
  <inkml:trace contextRef="#ctx0" brushRef="#br0" timeOffset="5">17657 5505 8045,'7'-1'713,"1"-3"1,-1-3-213,5-4 0,4 0-245,3-1 0,3 5-111,1-1 0,4 0-125,-1-3 1,5 3-281,-5 1 1,5 4 171,-5-1 0,2 3 88,-1 1 0,-3 0 0,4 0 0</inkml:trace>
  <inkml:trace contextRef="#ctx0" brushRef="#br0" timeOffset="6">18502 5596 8581,'0'-6'677,"-5"1"1,2 9-438,-4-1 1,-1 10-223,-3-1 0,-1 3 98,1 0 0,3 1-183,0 4 1,2 1 84,-1-2 0,1-1-266,6 1 0,0-1 53,0 1 0,0-2 12,0-1 1,6-4-30,1 4 0,5-7 113,3-2 0,-3-4 222,4 0 0,1-1-133,2-2 1,-1-2 152,1-1 0,-1-1-91,1-8 1,1 4 65,-4-8 1,-1 4-81,-4 0 0,-1-3 8,-2 0 0,-3-2-144,-5 2 1,0 1 80,0-5 0,-5 0-152,-3-4 1,-2 0 32,-1 0 0,-6 2-313,-2 2 0,-1 2 153,1 6 0,-1 5-618,4 2 914,-4 3 0,7 6 0,-3 1 0</inkml:trace>
  <inkml:trace contextRef="#ctx0" brushRef="#br0" timeOffset="7">18867 5516 8029,'-6'-11'197,"-3"3"294,5 1-270,0 4 185,4-2-268,0 5-102,0 5 0,0 7 51,0 7 0,0 3-20,0 5 0,0 0 57,0 7 1,0-4-56,0 5 0,0-1-167,0-4 1,0-2 7,0-1 1,4-4-281,0-4 146,0 2 0,0-8-73,-1 2-599,1-7 297,1-3 599,-3-5 0,8 0 0,-4 0 0</inkml:trace>
  <inkml:trace contextRef="#ctx0" brushRef="#br0" timeOffset="8">18730 5745 8447,'7'-5'1171,"7"3"-1120,-3-1 0,4-3 40,0 3 0,4-1 23,8 4 1,1-4 128,2 0 1,7 0-584,-2 4 0,-4 0 250,-4 0 0,-3 0-128,-1 0 0,-4-3-142,0-1 1,-9 0 359,1 4 0,-7-5 0,1-1 0</inkml:trace>
  <inkml:trace contextRef="#ctx0" brushRef="#br0" timeOffset="9">18776 5585 8029,'5'-7'-27,"3"-3"104,7 3 1,3 0 159,4 0 1,1-1 162,0-3 1,4 3-279,-1 0-97,6 1 0,-8 1-475,3 2 0,-3-1 450,-1 1 0,5-5 0,1 3 0</inkml:trace>
  <inkml:trace contextRef="#ctx0" brushRef="#br0" timeOffset="10">19518 5402 10142,'0'11'863,"5"2"-560,3 2 0,6 3-256,1 5 1,4 5 96,-4 2 1,6 3-195,-2 2 1,-1-1 106,1 0 1,-4-5-150,4-2 1,-5-3-90,1-1 1,-2 0-63,-2 0 1,1-6 33,-1-1 1,-1-4 2,-2 0 3,2-1 1,-5 1 131,3-1 1,-2-3-1016,-2-1 401,-3-4 685,4 7 0,0-9 0,1 4 0</inkml:trace>
  <inkml:trace contextRef="#ctx0" brushRef="#br0" timeOffset="11">19964 5425 8006,'-5'-12'1159,"3"1"-271,-3 0-719,5 4-46,0 2 0,-1 6 256,-3 3 1,2 4-153,-6 7 0,-1 8-105,-6 7 0,-3 7 119,-5 1 1,-5 9-301,-2-1 0,-3 2-443,-1-2 1,-1-6 352,1-1 0,5-5 190,2-4 1,3-2 24,1-5 1,2-1-119,2-3 1,2 1-73,6-5 0,1-3-311,2-5-178,-2 1-1065,9 3 1756,-4-4 0,5 3 1,0-4-1</inkml:trace>
  <inkml:trace contextRef="#ctx0" brushRef="#br1" timeOffset="12">12906 4831 8714,'6'-8'484,"-2"1"1,2-1-116,2-3 0,2 3-84,1 1 0,4-6-121,1-6 0,4 1 28,-1-1 1,6 0-133,2-4 0,5-4-60,-2 1 0,-1-2 108,2 1 0,-1-1-207,5-2 0,-1-2-78,0 6 1,0-5-41,1 4 0,-6 1 95,-2 3 0,0 4 30,0 0 0,-4 4-2,-4-4 0,-1 5 8,1-2 1,-7 8-103,-4 0 1,-2 4 149,2-4 0,-2 6 71,-2-2-135,-3 3-310,5 1 111,-6-5-43,0 4 82,0-5 105,0 6 42,0-5 196,0 4-108,-6-9 1,0 7 386,-5-4-223,-1 4 0,1-2 189,-1 5 1,5 0 310,-1 0 5,6 0-677,-3 0 205,5 0-74,5 0 0,1 0 14,5 0 0,6 0-83,2 0 0,-1 0 54,1 0 1,-4 0-187,4 0 0,-5-4 94,1 1 0,-2-1 47,-2 4 1,-3 0-278,0 0 208,-6 0-197,3 0 0,-10 5 63,-3 2 1,-11 9-711,-3 3 1,-4 4 876,3 3 0,1-2 0,-1 4 0</inkml:trace>
  <inkml:trace contextRef="#ctx0" brushRef="#br1" timeOffset="13">14493 3815 8361,'-11'-12'283,"4"1"-283,4-1 0,-3 1 230,3-1 1,-2 2-103,1 3 0,1-3 517,-4 2 1,-1 3-246,-3 1 0,-5 3-194,1 1 1,-5 0-234,1 0 0,-7 9 82,0 2 0,-5 12-28,5 0 0,-1 7 96,4 1 1,2 0-216,2 0 0,2 6 3,6-3 1,4 3-237,3-3 1,4-1 29,4-3 1,4 3 5,7-2 0,3-3 311,5-2 0,5-3-115,2-4 0,3-3 151,1-9 1,1 2-101,-1-5 0,-1 0-7,-3-4 1,2-2 15,-5-1 0,-1-4-445,-3-4 1,0 1 477,0 2 0,0-7 0,0 2 0</inkml:trace>
  <inkml:trace contextRef="#ctx0" brushRef="#br1" timeOffset="14">14744 3723 8249,'0'-11'0,"-3"-4"647,-1-1-308,0 6 105,4 0-355,0 9 618,0-4-442,0 5 1,0 10-273,0 5 1,1 10 77,3 6 1,-1 2-58,4 1 0,-1 0-6,2 1 0,1-1-125,-5 0 1,3 0-191,-3 1 0,1-6 109,-1-2 1,-3-1-420,3-3 1,1 1 228,-1-9 1,0 1-260,-4-5 1,4 0 646,-1 1 0,1-1 0,-4 1 0</inkml:trace>
  <inkml:trace contextRef="#ctx0" brushRef="#br1" timeOffset="15">14961 3780 8136,'0'-6'938,"0"1"-1286,0 5 0,2 5 326,1 3 0,0 3 515,5 4 0,-1 4-261,5 8 0,-1 0-185,0 7 1,-3-2 51,0 6 1,-2-7-22,2 0 0,2-6-385,-3 2 1,-2-3 155,-1-1 1,1-4-493,-1 0 0,0-4 643,-4 4 0,5-5 0,1 3 0</inkml:trace>
  <inkml:trace contextRef="#ctx0" brushRef="#br1" timeOffset="16">14733 4191 8272,'5'-11'3627,"1"1"-2643,6 2 0,-1 2-1453,1 2 0,4 2 81,3-6 1,8 2-27,3-2 1,3-1-960,1 5 0,1 1 1373,-1 3 0,0 0 0,1 0 0</inkml:trace>
  <inkml:trace contextRef="#ctx0" brushRef="#br1" timeOffset="17">15270 3769 8370,'-7'-6'1569,"2"0"-979,5 1-65,0 4-508,0-4 127,0 5 0,-4 6-35,1 6 1,-6 9 94,1 10 0,-2 2 79,-1 1 0,0 0-306,4 1 0,-2-2 120,5-3 1,0 2-352,4-6 0,0 2-372,0-1 1,5-7 296,3 3 1,2-4 113,2 0 1,0-2 301,4-6 1,-3-1-156,7-2 0,-1-3 44,3-5 0,1 0-38,0 0 0,4 0-142,-1 0 1,1-5-71,-4-3 0,-4 2-312,0-2 1,-6 5 585,-2-5 0,0 0 0,-4-3 0</inkml:trace>
  <inkml:trace contextRef="#ctx0" brushRef="#br1" timeOffset="18">15235 4089 8532,'0'-12'34,"0"5"679,0-1 0,0 4-295,0-3 1,2 4-437,2-1 1,2-1 97,5 1 1,6 1-193,2 3 1,0-4-571,4 0 0,-3 0 354,7 4 0,-5 0-1103,-2 0 1431,1 0 0,-3 0 0,5 0 0</inkml:trace>
  <inkml:trace contextRef="#ctx0" brushRef="#br1" timeOffset="19">15121 3780 8456,'7'-17'462,"-1"0"-324,-2 6 1,7-1-818,8 1 1,4 3 173,4 1 1,1 0 530,2 0 0,3-2-100,-3 5 1,7 0-273,1 4 1,2 0 345,-2 0 0,-3 0 0,0 5 0,-8 2 0</inkml:trace>
  <inkml:trace contextRef="#ctx0" brushRef="#br1" timeOffset="20">15704 3746 8427,'0'-6'232,"0"1"1,0 6-697,0 3 1,3 2 683,1 5-76,5 6 0,-6 1 35,4 5 0,0 4-172,0 4 0,2 2-58,-5 1 0,4 4 58,-5 0 1,2-5-218,-1-6 1,-2 0 135,1-5 1,2 3-388,-1-10 198,0 0 1,-3-4 262,3 1 0,2-1 0,6 1 0</inkml:trace>
  <inkml:trace contextRef="#ctx0" brushRef="#br1" timeOffset="21">15544 3826 8279,'0'-11'207,"0"-1"0,1 1 388,3-1 1,6 1-798,5-1 0,6 2 17,-2 3 1,2-3 163,2 2 0,1-1 46,3 1 0,-2 3-309,6 5 0,-6 0 95,2 0 1,-3 0-6,-1 0 1,-2 2 16,-2 1 0,-2 3 3,-6 1 1,-1 3 32,-2-2 1,-2 2 37,-2 1 0,-3 1 198,3-1 1,-4 1-142,-4-1 0,-2 1 267,-5-1 0,-1 0-71,1 1 1,-1-1 332,1 1-21,-6-1 32,5 1 92,-5-6-223,11-1-384,-4-5 186,8 0 1,-1 4-316,6 0 0,0-1 84,5-3 0,3 0-22,4 0 1,5 4-8,0 0 1,1 4 27,2-5 0,0 5-82,0-4 1,-4 3 58,0-3 1,-4 5-57,4-1 0,-5 6 95,1 1 0,-7 0-132,-4-3 1,1 4 113,-2 3 1,0-1 199,-7 1 0,-7-4-7,-8 4 1,-7-1 142,0 1 1,-6 1-194,2-5 0,0 1-40,0-5 0,4 1-348,0-1 1,7-5-22,4-2 335,2-3 0,1-1 0,1 0 0</inkml:trace>
  <inkml:trace contextRef="#ctx0" brushRef="#br1" timeOffset="22">16138 3678 8991,'5'11'26,"1"0"40,6 1 0,-5-1-207,1 1 68,-1 4 1,5-3-192,-1 2 1,1-2 89,-1-2 1,0-1-82,1-2 0,-4 1-55,-1-5 188,1-1 0,3-3-21,1 0 0,-5 0 73,1 0 0,-1 0 1,5 0 0,-5-1 149,1-3 0,0 2 25,3-6 1,-1-1-37,-2-6 0,2 2 164,-2-2 1,1-1-70,-2 0 0,2 1 233,-5 4 0,0 3 219,-4 1 25,0 4-184,0-2-299,0 5 0,-2 10-387,-1 5 1,0 7 172,-5 5 0,1 2-50,-5 5 0,2 0 49,3 1 0,-2-1-209,5 0 1,-1-1 48,1-3 0,3-2-5,-3-5 1,3 0 54,1 0 1,0-5-47,0-3 1,0 1-587,0 0 799,-5-1 0,3 1 0,-3 2 0</inkml:trace>
  <inkml:trace contextRef="#ctx0" brushRef="#br1" timeOffset="23">16880 3678 8412,'0'-12'262,"-1"6"589,-3 2-688,3-2 1,-8 3 68,5-5 1,-1 6 685,1-2-587,-2 3 0,-7 1-282,-2 0 1,1 0 82,-5 0 1,0 5-278,-4 3 0,0 3 31,0 4 1,0-1 21,1 5 0,-1-5-86,0 1 1,1 2 152,3-2 0,3 0-178,4-3 0,5-1 61,-1 1 1,6-1-61,-2 0 1,3 1 100,1-1 0,1-3-128,3-1 1,2 1 145,5 4 1,1-2 41,-1-3 1,6 3 268,2-2-118,-3 2-73,6 2 0,-4-5 86,4 1 1,-3-1-130,1 5 1,-5-5 32,4 1 1,-5 0 0,1 3 0,-4 1-147,-3-1 1,1 2 33,-5 2 1,0-2-75,-4 2 1,-6-1 250,-1 1 0,-5-2-97,-3 2 0,-3-1 27,-4 1 1,-1-3-51,0-1 0,1 0-439,3-3 1,3-3-113,4-1 579,1-3 0,5-1 0,1 0 0</inkml:trace>
  <inkml:trace contextRef="#ctx0" brushRef="#br1" timeOffset="24">17108 3655 8248,'0'-12'388,"-3"5"-258,-1-1 1270,0 5-417,4-2-1389,0 5 0,0 5 278,0 3 0,0 4 221,0 3 1,0 6-53,0 6 0,1 5 30,3-2 1,-1 7-157,4 1 1,-3 1 138,4-1 1,-5-3-261,5-1 1,-4-4 86,4-3 1,-6-4-93,2 0 1,1-2-140,-1-5 0,1-1-114,-1-4 1,-3-3-701,3-1 1164,2 1 0,-5 3 0,4 1 0</inkml:trace>
  <inkml:trace contextRef="#ctx0" brushRef="#br1" timeOffset="25">17371 3723 8229,'0'-11'2242,"0"4"-1980,0 2-363,0 5 1,0 5 149,0 3 0,0 7 115,0 4 0,5 8 41,3 3 0,-2 3-425,2 2 1,-2-1-119,2 0 1,1-3-204,-6-1 1,3-5-97,-3 2 0,-1-4 296,1-4 1,0 1-555,1-4 895,-3-1 0,4-4 0,-5 1 0</inkml:trace>
  <inkml:trace contextRef="#ctx0" brushRef="#br1" timeOffset="26">16994 4066 8869,'12'-7'396,"-1"4"1,7 0-784,5-1 1,2 3 276,9-3 1,1-1 26,10 1 0,-2-3-469,7 3 1,-3-4 219,-1 5 0,-1-6 0,1 2 1</inkml:trace>
  <inkml:trace contextRef="#ctx0" brushRef="#br1" timeOffset="27">17634 3712 8222,'-7'-12'0,"2"5"1575,5-1-834,0 6-687,0-3 0,-3 6-44,-1 3 0,0 3-5,4 8 0,0-1 73,0 5 0,0 4-48,0 4 1,1 1-112,3-2 0,1 2 108,3 3 0,2 1-136,-2-6 0,2 1-9,1-4 0,4 0-40,1-1 1,0-3 119,-1 0 0,3-5-4,5 2 1,-4-7-237,0-2 0,0-4 69,4 1 0,0-3-87,-1-1 1,-2 0 37,-1 0 0,-4 0 258,4 0 0,-5-10 0,2-3 0</inkml:trace>
  <inkml:trace contextRef="#ctx0" brushRef="#br1" timeOffset="28">17600 3963 8314,'-7'0'2358,"2"-1"-1933,5-3-215,0 3 0,1-6-13,3 4 0,6 1 93,6-2 1,8-1-284,-1 2 1,7-5-344,0 4 0,0-1-443,0 1 0,-3 3 277,3-3 1,-6-1 501,-1 1 0,0-5 0,-5 3 0</inkml:trace>
  <inkml:trace contextRef="#ctx0" brushRef="#br1" timeOffset="29">17565 3655 8294,'0'-12'543,"3"5"-467,4-1 1,4 2-209,11-2 1,-1-1 44,5 5 0,-2 1-16,-1 3 1,4 0-123,0 0 1,3 0 138,-3 0 1,3 1-413,-3 3 0,-1-2 498,-3 6 0,0-1 0,0 5 0</inkml:trace>
  <inkml:trace contextRef="#ctx0" brushRef="#br1" timeOffset="30">18102 3552 10235,'1'18'-39,"3"-3"0,1 3 103,3 1 1,2 4-86,-2 3 0,2 3-30,1 6 1,3-1-52,-2 0 0,2 4 53,-7 0 0,3-1-160,2-6 1,-5 2-22,1-3 0,-2-3 149,2-5 0,1 1-166,-5-4 0,3-2 8,-3-2 0,4-6-447,-5-1 686,1-6 0,1 8 0,2-3 0</inkml:trace>
  <inkml:trace contextRef="#ctx0" brushRef="#br1" timeOffset="31">18410 3643 8054,'0'-11'424,"0"4"-54,0 2-255,0 5 0,0 7 7,0 4 1,0 6 340,0 6 0,0 4-105,0 4 1,-5 3-80,-2 4 0,-3-1-95,-2 5 1,-1-4-133,-2 4 0,3-5-274,-4 1 0,4-4-494,0-4 1,1-2-1325,-1-5 2040,1-5 0,0 4 0,-1-5 0</inkml:trace>
  <inkml:trace contextRef="#ctx0" brushRef="#br1" timeOffset="32">19027 3655 8176,'-6'-12'266,"1"6"1,5 0-325,0 2 89,0 2 527,0-3-238,0 16 1,1 3 48,3 12 0,1 1-291,3 7 0,0-2 62,-4 6 1,4 1 92,-4-1 0,4 0-68,0-3 1,-2-2-136,2-3 0,0 2 74,3-6 1,1-3-492,-1-4 0,-3-5-11,-1 2 0,-3-5-845,4-3 256,-6 2 987,3-4 0,-5 0 0,0-1 0</inkml:trace>
  <inkml:trace contextRef="#ctx0" brushRef="#br1" timeOffset="33">19324 3655 8210,'-4'-12'0,"0"1"1817,-4-1-629,6 6-1200,-3 1 1,5 11 31,0 6 0,0 6 375,0 8 0,4 5-72,0 7 0,1 2-260,-1 6 1,-3 0 81,3-1 0,1-4-94,-1-3 1,1-8-263,-1-3 0,-3-4 28,3-4-193,2 3 1,-3-11-72,4 0-353,-4-4 532,2-7 1,-5-5-107,0-3 1,0-2 132,0-1 1,-1-6 137,-3-2 0,-1 1 57,-3-1 0,-2-4-62,2-3 1,-1-6 289,2 2 1,-2-3-87,5-2 1,0 5 95,4-1 0,0 6-36,0-2 0,0 12 240,0 4-278,0 2 1,5 4-78,3 5 1,2 6 140,2 9 1,0 3-118,3 5 0,3 4-31,5-1 0,-4 5 38,0-5 1,0 5-63,4-5 1,0 5 45,0-5 1,0 1-153,-1-4 1,-3-5 129,0-3 0,-1-6 125,1-2 0,-2-4 290,-6 1 1,1-4-150,-1-4 1,-3-2-19,-1-6 0,-4-3-30,1 0 1,-3-6-125,-1 2 1,0-2 121,0-2 0,-1 0-335,-3 0 0,-3-3-220,-4-1 1,0-3-270,-1 3 1,1-4-367,-1 5 0,2-1 424,3 4 1,-2 2-123,5 2 0,-4 6-111,4 5 749,1 6 0,-2 2 0,-2 6 0</inkml:trace>
  <inkml:trace contextRef="#ctx0" brushRef="#br1" timeOffset="34">19895 3678 8513,'-11'-18'742,"3"-1"-354,0 7-166,6-2-133,-3 13 0,5-3-5,0 8 0,0 4 68,0 7 0,1 3 179,3 5 0,-3 1 238,3 2-311,2-2 1,-3 12-227,5-6 0,-2 6 111,1-6 0,4 2-220,-4-1 0,3 0 114,2-4 0,-1 2-385,1-6 1,-1 1 176,1-9 0,3 1-308,0-5 0,4-3 127,-4-1 0,2-4-66,-2 1 0,-1-3-193,5-1 0,-5 0-59,1 0 670,-2-5 0,3-2 0,2-4 0</inkml:trace>
  <inkml:trace contextRef="#ctx0" brushRef="#br1" timeOffset="35">19849 3929 8066,'-6'0'1063,"4"0"-729,9 0 1,1-1-404,7-3 1,3 2 137,1-1 1,4 1 59,3 2 0,-2 0-500,3 0 0,-3-3 196,-1-1 1,-4 0 174,0 4 0,-5-5 0,3-1 0</inkml:trace>
  <inkml:trace contextRef="#ctx0" brushRef="#br1" timeOffset="36">19838 3632 8122,'-6'-12'792,"2"1"0,4 1-247,4 2 1,7-2-331,8 2 1,4 3 23,4 2 0,2-2-363,5 1 1,-3 0 120,-1 4 1,-1 0-723,2 0 1,2 1 724,-3 3 0,3 7 0,1 7 0</inkml:trace>
  <inkml:trace contextRef="#ctx0" brushRef="#br1" timeOffset="37">20569 3712 8138,'-5'-7'155,"-1"-3"1,-5 8 490,4-6 0,-3 6-158,2-2 1,-6 4-187,-1 4 0,-4 3-447,4 8 0,-6 3 130,2 5 0,3 0-49,1 0 1,3 1 61,4 2 0,3-1-116,5 1 0,2 2 78,1-1 1,4-1-121,4-3 1,4-1 43,1-3 1,4 1 150,-1-5 1,3-1 125,0-6 1,1-3-109,0-5 0,1-1 328,3-3 0,2-4-134,5-7 1,-3-3-2,-1-4 0,-4 3-77,0-1 0,-7 1-440,-3-3 0,-9-1-56,-3 0 0,-4 0-107,-4 0 0,-7-3-31,-8-1 1,-4 0 140,-4 4 0,-2 1 324,-5-1 0,-6 0 0,0 0 0</inkml:trace>
  <inkml:trace contextRef="#ctx0" brushRef="#br1" timeOffset="38">20455 3986 8138,'0'11'-324,"5"-4"0,-3 2 1718,6-6-254,-5 1-608,7 1 1,-4 2-191,5 4 0,1 2-263,-1 2 0,2-2 108,2 2 0,-1 1-107,5 0 0,-4 0 97,4-1 0,-1-2-476,1 2 0,3-2-6,-3-2 1,-1-3-303,1 0 1,-2-6-163,2 2 1,3-3 768,-3-1 0,3 0 0,0 0 0</inkml:trace>
  <inkml:trace contextRef="#ctx0" brushRef="#br1" timeOffset="39">20969 3815 8138,'0'-17'434,"-5"4"0,3 1-36,-1 4-160,1 6 0,4 0-146,1 6 0,-1 6 372,1 2 1,0 5-146,1 10 0,2 1-180,6 2 1,-4 2-84,4-5 0,-3 3-178,6-3 1,1 0-211,0-5 0,3 0 216,-4-3 1,1-2-60,0-6 0,1-1 70,6-2 1,-4-3 363,0-5 1,2-5-152,5-3 1,0-3 194,4-5 0,-4 2-72,0-5 0,-6 0 30,0-3 0,-7-1 104,3 0 0,-5 3-98,-3-3 1,-3 2-406,-5-5 1,0-2 128,0 1 0,-5-3-801,-3 3 0,-5 2-676,2 6 530,-3-3 1,8 11 216,-6-1 739,6 6 0,-4 11 0,3 1 0</inkml:trace>
  <inkml:trace contextRef="#ctx0" brushRef="#br1" timeOffset="40">21711 3609 8138,'-5'-11'0,"2"0"1173,-4 4-611,4-3 1,-2 7 665,5-4-975,-5 4 0,4 4-318,-3 11 0,2 4 252,-2 7 0,2 5 53,-1 2 1,1 5-283,2 3 1,-1-3 142,-3 3 0,3-6-200,-3-2 1,3 0 0,1 0 1,0-2-562,0-5 1,-1-4 150,-3 0 0,3-9-41,-3 2 1,3-7-1453,1 2 2001,0-4 0,0 2 0,0-5 0</inkml:trace>
  <inkml:trace contextRef="#ctx0" brushRef="#br1" timeOffset="41">21665 3643 8138,'7'-23'0,"-2"4"1739,-5 0-1227,5 5 0,-3 3-246,6 7 0,-4 4-110,3 4 0,5 5-180,3 10 0,5 1 125,-1 11 1,3 4 79,1 7 1,0-1-362,0 1 0,-2-4 133,-2 3 1,1-6-330,-4 3 1,-1-10-23,-4 2 0,1-4-142,-1-4 0,-1-3 222,-2 0 1,1-5-599,-5 2 916,5-4 0,-8 0 0,4-1 0</inkml:trace>
  <inkml:trace contextRef="#ctx0" brushRef="#br1" timeOffset="42">21551 3963 10051,'17'-4'561,"2"0"1,4-1-483,3 2 0,3 1 26,6-2 0,-1 2-455,0-2 1,4 3 113,0-3 0,-1 3 236,-6 1 0,2 5 0,-4 1 0</inkml:trace>
  <inkml:trace contextRef="#ctx0" brushRef="#br1" timeOffset="43">22236 3700 8138,'-5'-11'191,"-1"0"1230,-5 4-410,4-3-895,2 9 1,5-3 54,0 8 1,0 7-18,0 8 0,0 7 9,0 0 1,5 6-33,3-2 1,1 3-317,-2 2 1,3-5 147,-2 1 0,1-5-153,-1 5 0,0-7 76,-4-1 1,1-4 6,-1-4 0,-3-6 119,3 2 480,-2-2-93,-2-3 128,0 0-389,0-6 13,5 0 0,-3 0-100,6 0 1,-1 0 84,5 0 1,4 0-350,3 0 1,4-2 85,4-2 1,-2 2-282,6-6 1,-10 6-159,2-2 0,-6 3-336,2 1 1,-5 0-403,1 0 1304,-8 0 0,4 0 0,-5 0 0</inkml:trace>
  <inkml:trace contextRef="#ctx0" brushRef="#br1" timeOffset="44">22728 3643 8138,'0'-16'2065,"0"3"-2831,0-3-23,0 9 1807,0 2-765,0 5 1,3 12 123,1 7 0,1 7-81,-1 9 1,-3-4-26,3 4 1,1-4-414,-1 7 1,0-2 102,-4-2 1,1 3-67,3-3 0,-3 2 107,3-10 1,-3 1-495,-1-4 0,0-2 196,0-2 1,0 2-1066,0-6 1361,5 0 0,-3-3 0,3-1 0</inkml:trace>
  <inkml:trace contextRef="#ctx0" brushRef="#br1" timeOffset="45">23104 3700 8138,'0'-11'572,"0"5"1,4 2-1043,0 8 1,0 2 626,-4 5 0,0 6 547,0 2 0,0 8-329,0 3 0,0 4 325,0 4 0,4-1-437,-1 5 0,1-4-167,-4 4 1,0-9-441,0 1 300,5-7 0,-3-3-642,1-5 0,2-5-668,-1 1 1354,0-7 0,1 2 0,2-4 0</inkml:trace>
  <inkml:trace contextRef="#ctx0" brushRef="#br1" timeOffset="46">22945 3678 8138,'0'-12'1441,"0"1"0,1 3-1421,3 0 0,2 6-51,5-2 0,-2 3-23,3 1 0,-3 0 110,6 0 1,3 0-7,1 0 1,2 1 5,2 3 1,4-2-463,-1 6 0,1-5 139,-4 0 0,0 2 7,-1-1 0,-3 0 194,1-4 1,-7 0-20,3 0 0,0 0 66,-1 0 1,1 0-127,-5 0 1,-3 0 106,-1 0 0,1 0-32,3 0 1,-3 0-249,0 0 254,-6 0 11,8 5 0,-5 2-18,3 4 1,1-3 5,-5-1 0,5 1 12,-2 3 0,3-3-35,2-1 1,-1 0 91,1 0 0,-1 2-49,0-5 0,5 0 101,-1-4 1,0 0-22,-3 0 1,3 0 165,0 0 1,0 0 32,-3 0 1,0-5-65,4-3 1,-4-1 176,3 2 1,-2-3-53,-1 2 0,-1-2 16,0-2 1,-4 1 292,-3 0 212,2-1-303,-5 1-478,4 4 0,-6 4-279,-3 6 0,-6 9 184,-5 7 0,-6 4-1,2 3 1,-1 5 138,1 7 1,1 1 180,3 3 0,2 4-281,-2-1 1,3-3 118,0 4 1,2-7-208,2 3 1,-1-6-250,6-2 1,-5-5-1993,4-6 2351,0 0 0,1-4 0,-1 0 0,0 0 0</inkml:trace>
  <inkml:trace contextRef="#ctx0" brushRef="#br2" timeOffset="47">11055 13088 7251,'0'-6'-602,"0"0"1030,0 2-126,0 3 50,0-5-15,0 1 47,0 4-56,0-4-21,0 0-14,0 4-199,0-4 62,0 0-30,0 3-74,0-3 1,2 5-150,1 0 1,-1 1-209,2 3 249,-3-2-43,-1 8 0,0-4 50,0 5 0,-4-3-43,0 0 175,0-1-30,4 5 1,0-1-20,0 1 1,0-5 49,0 1 191,0-1-243,0 5 0,0-1 40,0 1 1,4-5-21,0 1 0,0-4 118,-4 3-107,0 1 1,0 3 0,0 1 1,1-5-12,3 1 1,-3-4 49,3 3-97,-3 1 0,-1 3 48,0 1 0,0-1-92,0 1 0,4-1 79,0 1 1,0-1-75,-4 0 0,0 1 31,0-1 1,0 4-3,0 1 0,0 4 51,0-1 0,0-1-34,0 1 1,0-4 42,0 4 1,0-5-38,0 1 0,0-2 115,0-2-102,0 1 0,0-1 70,0 1 1,1-2-23,3-3 1,-3 5 9,3-1 0,-3 1-48,-1 3 0,0 1-1,0 0 0,0 4-97,0-1 1,0-1 102,0 1 1,0-1-60,0 1 0,0 1 45,0-5 0,0 4-133,0-4 1,0 1 69,0-5 0,0 0-12,0 1 0,4 3 40,0 0 0,0 1-1,-4-5 1,3 0 83,1 1 1,0 1-84,-4 2 1,1-3 63,3 4 1,-3 0-50,3-1 0,-3 1 47,-1-5 1,0 0-56,0 1 1,0-1 1,0 1 1,4-1-23,0 1 1,0-1-9,-4 0 0,4-3-8,-1 0 0,1-1 32,-4 5 1,0-1-14,0 1 0,4 3 7,0 0 0,0 1-12,-4 0 1,0-4-41,0 4 0,0-4-70,0 0 1,0-1 52,0 1 1,0-5-21,0 1 16,0-6-602,0 3 226,5-5 454,-4-5 0,9-6 0,-4-7 0</inkml:trace>
  <inkml:trace contextRef="#ctx0" brushRef="#br2" timeOffset="48">10781 14904 7329,'0'-7'60,"0"-1"0,0 4 562,0-3-97,0 4-312,0-7 0,0 4-27,0-6 1,4 5 16,0-1 1,4 4-21,-5-4 0,2 2 292,-1-1-271,3-4 0,4 9-14,0-6 0,-3 6-57,0-2 0,-1 3-28,5 1 1,-5 1 8,1 3 0,-2-2-122,2 6 1,1-1-105,-5 5 0,1 3 59,-2 0 1,-1 6-193,1-2 1,-1-2 61,-2 2 1,-2 0-51,-1 4 0,-4 4 43,-4 0 0,0-1 56,-1-3 0,1 4-68,-1-1 1,0 1 75,-4-4 0,4 0 214,-4 0 0,4-6-118,0-1 0,5-1 445,-1-4-126,6 3 146,-4-13-236,6 5 1,6-6 54,1 0 0,3-6-3,2-1 0,3-3-123,0-2 1,5 1 64,0-1 0,-3 1-64,2 0 1,-3 3-72,3 0 0,-4 2 29,4-2 0,-5 0-227,1 4 1,-2 0 8,-2 4 1,1 0-518,-1 0-151,-5 0 359,4 0-1502,-8 0 965,3 5 977,-10-4 0,-2 9 0,-4-3 0</inkml:trace>
  <inkml:trace contextRef="#ctx0" brushRef="#br2" timeOffset="49">11192 14756 8159,'-5'-12'0,"4"5"829,-3-1-185,3 6-227,1-4 382,0 6 1,0 6-652,0 1 1,0 3 90,0 2 0,-1 3-225,-3 0 1,3 6 82,-3-2 0,1 2-43,0 2 1,0-1 76,-5-3 0,6 2-263,-2-2 1,-1-2-47,1-2 1,0 1-20,4 0 1,0-1-2,0-4 0,0 1 136,0-1 0,2-1-122,1-2 147,-1 2 1,7-7-52,-6 4 9,6-4-41,-2 2 6,4-5 0,0-1-408,1-3-76,-1 2-663,1-8-317,-1 4 790,1-5 788,-6 4 0,4-3 0,-4 4 0</inkml:trace>
  <inkml:trace contextRef="#ctx0" brushRef="#br2" timeOffset="50">11284 14984 8159,'0'-7'-1175,"0"-1"2648,0 5-434,0-7-514,0 9 1,0-3-155,0 8 0,0 2-86,0 6 0,0-1 28,0 1 1,-1 0-57,-3 4 1,2 1-144,-1 6 0,1 0 206,2 0 0,0-4-258,0 0 1,0 0 13,0 4 0,0-2-246,0-2 1,0-1-53,0-3 1,4-2-135,0 2 1,0-2 46,-4-2 0,1-3-70,3 0-1123,-3-6 720,4 3 782,-5-5 0,-5 0 0,-1 0 0</inkml:trace>
  <inkml:trace contextRef="#ctx0" brushRef="#br2" timeOffset="51">11135 13694 8102,'-6'-5'983,"1"3"-776,0-3-2,4 5 0,-6 0-145,3 0 21,3 0 0,-5 0-38,2 0 1,3 1 89,-3 3-228,3-2 128,-4 8 1,3-8 44,-1 6 1,-3-4-115,3 3 1,-5 1 104,4 3 1,0 1-127,4-1 0,-3-3 4,-1-1 1,0 1-66,4 3 1,0 1 76,0-1 1,1-3-118,3-1 0,-1-3 59,4 4 1,1-6 59,3 2 0,-3 1-30,-1-1 1,1 0 2,4-4 0,-1 0 133,0 0 1,-1-1-30,-2-3 1,2 1 148,-2-4 0,1 3 293,-2-4-340,4 1 0,-10-5 59,3 1 0,1 3-112,-2 1 0,1-1 10,-4-3 0,-5 3 40,-2 0 1,0 1-139,0-5 0,-1 2 51,-3 3 0,-1-4-100,1 4 0,2 2 66,-3 1 1,7-1-111,-6 1 1,2 0-8,-2 4 1,3 0 113,0 0 0,1 1-55,-5 3 1,5-1 30,-1 4 0,4-3-42,-3 4 1,4-1-4,-1 5 0,3-1-92,1 1 0,0-5-4,0 1-29,0 0 1,1 2 60,3-3 1,-1 2-24,4-5 149,1 0 0,3-4-94,1 0 1,-5 0 98,1 0 1,-4 0 2,3 0 156,1 0 0,4-4-62,-1 0 88,-5-5 0,1 4 5,-4-2 1,-1-4-110,1 4 1,-1 1 338,-2-2-332,-5 0 1,-2-2-84,-4 3 1,3-2 51,1 5 0,-1-1-6,-3 1 1,3 3 3,0-3-178,1 3-51,-5 6 0,5 1 110,-1 5 1,6-3-153,-2 0 0,3-1-1,1 5 39,0-1 1,3 1 92,1-1 0,4-3-10,-4-1 1,4-4 120,0 1 0,-2-3-110,2-1 0,-4 0 399,3 0-278,-4 0 0,6-1-648,-5-3 600,0 2 0,-4-8 0,0 4 0</inkml:trace>
  <inkml:trace contextRef="#ctx0" brushRef="#br2" timeOffset="52">10998 12986 8118,'-6'0'636,"1"0"376,5 0-763,-5 0 70,4 0-257,-5 0 0,3 1 68,-1 3 1,0-2-145,4 6 1,0-4 43,0 3 0,0-3 35,0 4 1,0-5-354,0 5 208,0 0 0,0 3-117,0 0 0,4-3 7,0 0 1,3-4-18,-3 3 1,5-3 80,-1 4 1,-2-6 61,2 2 1,-1-3 32,5-1 1,-1 0-104,0 0 219,1 0 1,-1 0-90,1 0 234,-1-5-103,1-1 122,-6-6 1,3 1-141,-5-1 0,-1 5 488,-3-1-524,-5 1 0,-1-4 32,-5 4 0,-1-2-141,1 5 1,3-1 91,0 1 0,1 3 29,-5-3-58,1 3-25,0 1-80,-1 0-27,6 5 12,-4 1 107,3 6 1,1-5-201,2 1 178,3 0-32,1 3-41,0 0 0,0-3-177,0 0 1,5-6 185,3 2 1,2-3-8,1-1 1,1 0 81,-1 0 1,0-1-136,1-3 357,-1-2 0,-1-6-86,-2 1 0,-3 0 74,-5-1 0,0 5-56,0-1 1,-1 2-113,-3-2 1,-2-1-152,-6 5 0,0 1 127,-4 3 1,4 0-656,-4 0 0,0 5 64,1 2 570,5 8 0,-1-2 0,5 4 0</inkml:trace>
  <inkml:trace contextRef="#ctx0" brushRef="#br2" timeOffset="53">20466 14721 7845,'-6'-11'0,"-3"3"233,5 1 143,0 4 0,4-3-100,0 2 1,-1 3 564,-3-3-326,3 3-304,-4 1 308,5 0-340,5 0 1,1 5-14,6 2 0,-5 5-24,1 3 0,0-1-201,3 5 0,0 0-30,1 4 0,-2-4-140,-2 0 1,2 0 15,-3 4 0,4-1-179,0-3 1,-1-3-210,-2-5 324,2 6 91,-4-4 1,6-1-73,-1-4 0,-3-2 97,-1 2 1,-3-2-129,4-2 113,-6-3 0,5 4-174,-4-5-528,-1 0 394,3 0 484,-15 0 0,-3 0 0,-10 0 0</inkml:trace>
  <inkml:trace contextRef="#ctx0" brushRef="#br2" timeOffset="54">20683 14721 7845,'0'-11'-9,"0"0"0,0 3 1239,0 0-333,0 6-127,0-3 47,0 5-655,-5 0 1,3 5 0,-6 2 0,4 4-8,-3 0 1,-2 6-150,-7 2 1,0 2 33,-3 2 1,-4 4-167,0-1 0,-1 5-55,-6-5 0,4 2 31,0-1 0,2-7-107,1 3 0,4-4-183,0 0 86,5-2-4,-3-6-325,11 1 244,1-6 1,6-1-869,3-5 1307,2 0 0,6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4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11501 6990 8003,'0'-7'-1071,"0"2"2325,0 0-299,0 4-406,0-4-256,0 5-247,5 0 1,-3 0 89,6 0 1,0 0-87,3 0 0,0-2 55,1-1 1,-1 1-13,1-1 0,0 1 15,4 2 0,-2-1-89,5-3 1,0 3 71,4-3 0,-1-1 2,1 1 0,0-3-75,0 3 1,0-5 78,0 1 0,-1 3-119,1 1 0,0-1 59,0 2 0,-4-5-88,0 4 1,-5 0 64,1 4 0,-2 0-42,-2 0 0,-3-3-135,0-1-392,-6 0-362,3 4-234,-5 0 1,-5 1 1150,-3 3 0,-7 2 0,-3 6 0</inkml:trace>
  <inkml:trace contextRef="#ctx0" brushRef="#br0" timeOffset="1">11535 7127 8108,'-11'0'245,"4"1"46,4 3 165,1-3 97,2 4-209,0-5-79,5 5 0,-2-4 2,4 3 0,1-3-3,3-1 1,2 0-28,2 0 0,-1 0 148,5 0 0,2 0-148,5 0 1,0-1-5,4-3 1,-1-1-25,2-2 0,2-3-30,-3 2 1,2-1-59,-2 1 0,2 0 144,-5 4 1,-2-4-344,-6 4 1,2 1 63,-6 3-1428,0 0 739,-4 0-1831,-4 0 2534,-2 0 0,-5 5 0,0 1 0</inkml:trace>
  <inkml:trace contextRef="#ctx0" brushRef="#br0" timeOffset="2">12563 8006 7908,'0'-8'-457,"0"1"1486,0-1-613,0-3 1,0-1 133,0 1 0,0-2-158,0-2 0,0-3-94,0-5 1,1 1 27,3-1-179,-3-5 1,9 2 26,-2-4 1,-2 1-12,2-2 1,-5-3-71,0 0 1,2-2-143,-1-6 1,0 4 48,-4-4 0,4 4-121,0-4 0,-1 2 19,-3-2 1,4-2-100,0 2 1,4 1 84,-4-1 1,1 9-136,-2-1 1,2 4-162,3-1 358,2 3 0,-7 5 10,4 0 1,-3 6-4,4 1 0,-6 4 198,2 0 0,-1 6-73,0 2 1,-1 2 138,2-2-107,-3 3-212,-1-4 0,0 13 113,0 4 0,4 6-11,-1-3 1,1 4-17,-4-4 1,0 5 5,0-1-1,2 2-17,1-2 1,0 1-150,4-5 0,-3 2 98,4-2 0,-2-6-156,2 2 1,3-3 113,1 0 1,-1-3 95,4-5 0,-2 0 6,-2 0 0,5-2 162,-1-1 1,1-4-75,0-4 0,-4-2-62,4-2 0,-2 1 186,1-5 0,-3 0-80,4-4 0,-4 4 52,0 0 0,-5 1 4,1-1 1,-5 3 266,0 4-325,-1 6 0,-2 0 3,0 2 0,0 4-167,0 0 1,-4 6 93,0 9 1,-5 3-165,2 5 0,1 5 50,3 2 1,1-1-73,2 2 0,0-2 97,0 2 1,0-2-191,0-3 1,2-5-43,1 2 0,0-8-4,5 0 1,-5-2-767,5-2 391,-5 1-256,7-1 915,-9-5 0,9 4 0,-4-3 0</inkml:trace>
  <inkml:trace contextRef="#ctx0" brushRef="#br0" timeOffset="3">13648 6476 7988,'0'-8'-771,"0"0"578,0 1 0,1-3 776,3 2 51,-3-2 305,4 4-262,-5-6-180,0 6-18,0-4-154,0 8 28,0-3-179,0 5 1,-5 0-152,-2 0 0,-3 5 120,-2 3 0,1 2-115,-1 2 0,0 4 55,-4 3 1,2 3-54,-5 0 1,5 5 42,-1 0 1,-1 8-129,0 0 0,2 1 37,7-1 0,-3-1 41,2 0 1,3 0-14,1 1 1,-1 3-105,1 0 1,1-1 1,3-7 1,0 3 97,0-2 0,3-4-57,1 0 0,4 0 42,-4-4 1,4 2 68,0-6 1,1-1-17,-1 1 0,2-5 93,-3 1 1,3-2-100,2-2 1,-5 1 13,1-1 0,-2-3-54,2-1 1,1-3 45,-5 4 1,1-5-260,-1 5 0,-2-5-48,6 0-261,-6-1 1,5-2-528,-4 0 375,-1 0 1,4 0 216,-2 0 1,-3-2-400,3-1 858,2-4 0,1-4 0,4-1 0</inkml:trace>
  <inkml:trace contextRef="#ctx0" brushRef="#br0" timeOffset="4">13785 6681 8131,'0'-18'159,"0"6"121,0 4 1,0 1-66,0-5-52,0 6 508,0 1-15,0 0 1,0 5-609,0 0-39,5 5 48,-4 11 1,6 3 192,-4 8-80,-1 2 0,7 5-242,-6 1 72,1 4 0,0-2 66,0 5 0,1-6-96,-1 2 1,-3-2-61,3-2 1,-2-3-183,2-1 0,-3-6 100,3-1 182,-2 0-40,-2-10 1,3 7 93,1-5-75,0-5-81,-4 0 0,1-4-115,3 1 1,-3 0-285,3-4-632,-3-1 729,-1 3 0,2-5 394,1 0 0,-1-5 0,3-2 0</inkml:trace>
  <inkml:trace contextRef="#ctx0" brushRef="#br0" timeOffset="5">14150 7012 8053,'-6'-5'-677,"0"4"270,2-3 1436,3 3-183,-4 1 1023,5 0-1636,5 0 1,1-4-5,5 0 0,1 1-59,-1 3 0,6-4 69,2 0 0,2-1-179,2 1 0,0-1 68,0-3 0,4-1-219,-1 6 1,-3-5-121,-4 4 1,-1 0-409,1 4-385,2-5 1,-8 4 483,2-3 0,-6 3 520,-1 1 0,-6 5 0,3 1 0</inkml:trace>
  <inkml:trace contextRef="#ctx0" brushRef="#br0" timeOffset="6">14436 7641 7934,'0'6'1705,"0"-1"-729,0-5-680,0-5 0,4 2-192,0-4 1,3-1 104,-3-3 0,4-2-145,-5-2 0,6 1 118,-1-5 0,-2-1-81,2-7 1,-4 1-126,3-4 0,0-2-55,0-6 1,2 1 24,-5-4 1,5 2-38,-2-2 1,0 3 11,0-4 1,-3 1 62,4-1 0,-6 3-43,2 5 1,1 4 74,-1 4 0,1 2-28,-1 1 1,-3 5 10,3 3 1,-3 2-6,-1 2 1,2 4-8,1 4 1,-1 0 15,1-1-399,-1 3 258,3 1 0,0 8-3,2 7 0,2-1 80,-5 5 1,4-1-12,-4 1 1,4-2-8,0-1 1,-2-4 35,2 3 1,-4-3-58,3-5 156,1 4 0,3-10 62,1 3-102,-1-3 0,1-1 35,-1 0 1,1 0-58,-1 0 1,-2-5 30,2-3 1,-4-2-26,8-1 0,-7-2 138,7-2 1,-9 1-102,6-5 1,-4 1 4,4-1 1,-5-1 37,1 4 0,-4 1-7,3 4 88,-4-1 0,2 5 40,-5-1-227,0 6 1,0-2 37,0 8 0,0 3-78,0 8 1,0-1 58,0 5 1,0 4-14,0 4 0,1 5-114,3-2 53,-3 3 0,4 0-30,-5-2 1,4-1-176,0-7 1,1 1 159,-1-9 1,-3 0-38,3-3-213,2-1-50,-4 1-312,3-6-505,-5-1 1243,0 0 0,5-4 0,1 5 0</inkml:trace>
  <inkml:trace contextRef="#ctx0" brushRef="#br0" timeOffset="7">15087 6430 7998,'-1'-10'464,"-3"2"170,3-2 146,-4 4-219,5-6 448,0 1-633,0 4 0,0 1 139,0 2-6,0 3-461,0-4 0,0 6 46,0 3 0,1-1-21,3 4 1,3 2 11,8 6 1,-1 3 74,5 5 0,-3 0-48,3 0 1,0 1 12,4 2 1,-1 0-247,1 4 0,0-3 110,0 3 0,-4-3-54,0 3 0,-1 1 107,1 3 0,-3-3-327,-4-1 1,-2-3 55,-2 3 1,0-1-21,-4 2 1,0 1 62,-4-6 1,0 5 99,0-5 0,-4 5 135,0-5 1,-8 1-76,0-4 0,-2 4 62,3-1 1,-4 1-36,-1-4 1,-3-4 142,4 0 0,0-1-131,4 1 0,-1-3 14,1-5 0,1 1 17,2-1 0,2-1 38,2-2-5,3 2-77,-5-9 0,6 5 0,0-6 0</inkml:trace>
  <inkml:trace contextRef="#ctx0" brushRef="#br0" timeOffset="8">4957 9868 8056,'0'-7'827,"0"2"-66,0 5 0,0 5-538,0 3 0,0 2-60,0 1 0,1 2-13,3 2 0,-3 2-36,3 2-98,-3 2 118,4 2 0,-4 3-127,3 4 171,-3 1-155,-1-2 0,4 4-97,0-3 0,0 3 75,-4 2 1,4-6-132,0-3 1,1-2 103,-2-1 1,-1-1-86,1-3 0,3-3 122,-3-4 0,2-1 70,-1 1 1,-2-5 270,1 1-246,-1-6 1,-1 4 146,3-6-76,-3 0 0,4-2 159,-5-2 1,0 2-172,0-6 1,0 1-46,0-5 0,0 1-11,0-1 0,0-3-172,0 0 1,0-7-154,0 0 144,0-1 1,5-6-216,3 2 192,2 3 0,1-5-74,1 2 1,-1 3-99,1-3 1,0 3 116,3 1 0,-1 0 43,5 1 1,-1-1 212,1 0-168,3 0 0,-6 1 117,3 3 1,3-1-114,-3 5 1,-1 3 147,1 5 1,-5 0-111,1 0 0,1 2 41,0 5 1,-1 1-25,-4 3 0,1 0 12,-1 7 0,-3-1-6,-1 9 1,-3 2 3,4 5 0,-6 3 11,2 6 0,-3-2-19,-1-3 0,0 6-127,0-6 0,0 6 31,0-6 84,0-2 0,0 0-7,0-5 0,0 0 124,0-1-131,6-4 1,-5 3-25,3-6 335,2 0-146,-5-4 10,4-4 193,0 3-23,-3-9-114,8 9-14,-9-8-1003,4 3 419,-5-5-692,0 0 1086,0-5 0,-5-2 0,-1-4 0</inkml:trace>
  <inkml:trace contextRef="#ctx0" brushRef="#br0" timeOffset="9">5950 10941 7744,'-10'-7'498,"3"-1"1074,-4 5-1040,5-7 0,-4 4-18,2-5 0,3-1 33,5 1-386,0-1 0,0-4 215,0-3-331,0-3 173,0-1-86,0-5 1,5-1 5,3-5 0,-2 0 34,2-1 1,-1-4-138,5-3 0,-5-2-51,1-2 1,-2 0-98,2 1 1,-3-1-1010,-5 0 1062,0 6 0,4-3 97,0 5-836,0 5 656,-4 0 1,0 7-218,0-4 332,0 9 1,-2-5-3,-2 7 0,3-2 4,-3 2 1,3 7 899,1 4-956,0 6 535,0-9-358,0 10 1,0-3-69,0 8 1,0 2-29,0 6 0,1 1 20,3 2 0,-1 1-24,4 3 1,0 3-51,0-3 0,3-3 47,-2 0 0,2-4-136,2 0 1,-1-1 32,0 1 0,1-5-221,-1 1 172,1-6 1,-1 3 87,1-5 1,-1 0 129,0 0 0,-3 0-138,0 0 1,-1-5 97,5-2 1,-2-3-78,-3-2 0,4-3 195,-4 0 0,3-6 1,2 2 1,-5-2 13,1-2 1,-4 0-18,3 0 0,-3 2-94,4 2 0,-6 2 258,2 6-174,-3-1-149,-1 6 65,0 1 0,0 15-3,0 5 0,0 7-11,0 5 0,0 6 89,0 5-76,0 5 1,4-4-170,0 3 0,5 2 101,-1-2 0,2 1-286,1-1 0,1-4 122,-1-7 0,0-3 327,1-5-177,-6-6 0,3 0 262,-5-6-121,0 1-50,1-6 273,-4-1-29,4 0-539,-5-4 38,0 5-32,0-6 0,-5-6 0,-1 0 0</inkml:trace>
  <inkml:trace contextRef="#ctx0" brushRef="#br0" timeOffset="10">5962 12894 8061,'-5'-6'-139,"3"-4"515,-3 8 120,5-3 540,0 5 1,0 5-638,0 3-166,0 2-116,0 2 1,0 4 86,0 3 0,4 3-54,0 1 0,3 4-144,-3 4 0,4-2 58,-4 2 1,3-1-173,-3 4 1,4-3-165,-4-1 0,3-1 151,-3 2 0,0-3 12,-4-5-57,0-1 156,0-4 0,0 2-62,0-4 100,0-1 0,4-7 236,-1-1-49,1-4 443,-4 2-503,0-10 0,0-2-47,0-4 0,0 0-172,0-1-23,0-4 116,0 3 1,0-7 28,0 4 1,0-4-52,0 1 0,0-4-122,0-3 0,0 1 65,0-1 1,0 2-80,0 1 1,4 0 40,0 0 79,5 0-5,2 0 0,3 1 59,5-1-58,-5 5 29,8-4 0,-8 10 0,5-3 0,0 2 13,4 1 1,-2 1 9,-2 0 0,3 4-22,-3 3 1,-1 3 2,1 1 0,-4 5 251,4 3-252,-5 7 5,2-2 0,-4 12 305,-1-2-291,-5 2-45,5-2 1,-10 4-79,3 0 0,1 3 84,-1-3 1,-1-1-99,-3-3 0,4 0 54,0 0 0,0-2-154,-4-2 1,4-2 341,-1-6 86,1 1-325,-4-6 295,0 4 14,5-9-272,-3 5 22,3-6-395,-5 5-736,0-4 263,0 4 905,0-5 0,0 0 0</inkml:trace>
  <inkml:trace contextRef="#ctx0" brushRef="#br0" timeOffset="11">7081 12963 8129,'0'-7'-465,"0"1"982,0 2-238,0 3 105,0-4-190,0 0 0,0 2-107,0-4 183,0 4 12,0-2-20,0 0-106,-5 4-123,4-4 58,-10-1 1,5 5-166,-5-3 1,-1 4 122,1 4 0,-1-1-139,1 4 1,-2-3 51,-2 4 76,2-1 0,-3 5-7,4-1 0,1 1 9,0-1 1,-1 1 10,1-1-19,-1 0 0,1 5 3,0-1 0,0 5 2,4-1 0,-2 3-17,5 1 1,0-1-5,4 1 1,0 0-120,0 0 135,0-5-44,0 3 1,0-7-24,0 5 56,5-5-26,-3 3 0,8-6 3,-3 1 0,4-2-9,0-3 1,0 2 2,1-5 0,3 0 0,0-4 0,2 0 4,-2 0 0,-1 0-81,5 0 83,-5-5-4,7-2 1,-7-4-75,5 0 72,-5-1 8,3 1 0,-2-4-2,0-1 0,1-4-4,-5 1 0,-3 1 1,-1-1 1,-4 1 53,1-1 1,-3-2 14,-1 2 0,-1-2 11,-3 2-66,-3-2 2,1 8 1,-4-7-8,2 5 10,-2-6-16,-1 9 0,1-5 0,2 6 1,-2-1 20,2 1 1,3 3 11,1 1 67,-2-1 23,5 2 150,-4-5-7,5 10-264,0-4 11,0 5 0,5 1 104,2 3 1,4-2-4,0 1 0,4-1 35,0-2 1,6 0-105,-2 0 1,2-2 213,2-2 0,0 2-72,0-6 1,0 5 34,0-5-123,-1 5-36,-4-2 1,2 4 28,-4-3 0,-1 3-19,-4-3 0,1 3 40,-1 1-22,1 0-74,-1 0 0,-3 0-192,-1 0-14,-4 0 221,2 0-4069,-5 0 2161,-5 0 1878,3 5 0,-8-4 0,4 4 0</inkml:trace>
  <inkml:trace contextRef="#ctx0" brushRef="#br0" timeOffset="12">7606 12586 6749,'0'-7'1299,"0"1"-579,0 2 60,0 3-483,0-4-114,0 0 1,0 2 115,0-4-113,5 4 1,-2-3-74,5 2 0,-1 1 197,5-4-207,-6 4 1,4-2 31,-2 5 0,2 0-29,1 0 1,1 0-138,-1 0 0,-3 0 42,-1 0 1,1 5-118,3 3 1,-3 2-172,0 2 184,-6 4-67,3-3 0,-5 8-22,0-2 1,0-1 84,0 1 1,-1-4 23,-3 4 1,-2-3 44,-6 3 1,5-5 6,-1 1 1,2-2 6,-2-2 31,-2 0 1,7 0 99,-4-4 14,4 3-29,-2-8 192,5 3-89,0 0 46,0-4 0,5 4-146,3-5 1,-2 4 27,2 0 1,0-1 147,3-3 0,0 0-85,1 0 0,0 0 176,4 0-90,-4-5-108,5 4 0,-2-5 37,0 2 0,6 1-62,-2-4 1,-3 0-29,-1 0 1,2-3-5,-2 2 0,0 3 13,-3 1 1,-1-1 16,1 1-207,-1 1 0,-1 1-122,-2-2-7,-3 3-45,-5-4-1401,0 5 730,0 5 1,-5-2 301,-3 4 603,3-4 0,-5 7 0,4-4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3:06:39.31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11935 5379 8944,'11'-6'834,"1"2"-598,-1 3 0,0 0 210,1-3 1,4 2-174,3-1 1,3-2-17,1 1 0,0-4 153,0 4-231,-1 1 0,5-1-53,0 0 1,1-1 130,-2 1 1,-2 3-246,3-3 1,-3 1 121,-1 0 0,0 1-224,0-1 0,-1 1 9,1 2 0,-4-4 54,0 1 0,-5-1-139,2 4 0,-8 0-788,0 0-1077,-5 0 1461,2 0 1,-7 4 569,-1-1 0,-9 6 0,-6-2 0</inkml:trace>
  <inkml:trace contextRef="#ctx0" brushRef="#br0" timeOffset="1">12026 5608 7819,'10'-2'173,"-2"-1"1,6 1 804,-3-2 0,3 3-254,-2 1 1,4 0-234,3 0 0,4-4-38,4 1 0,-3-5-202,2 4 0,2-3-29,-1 3 0,0-1-71,-4 1 0,3 3-143,1-3 0,-1-1-111,-3 1 0,0 0-418,0 4 1,-1 0-2205,-3 0 2725,2 0 0,-3 0 0,5 0 0</inkml:trace>
  <inkml:trace contextRef="#ctx0" brushRef="#br0" timeOffset="2">13625 4968 8032,'0'-6'33,"0"-1"75,0 4 0,-1 1 213,-3-1 52,3 1 508,-4 2-534,5-5 1,-2 4 84,-1-3-188,1 3 0,-4 6-135,2 3 1,3 2 134,-3 1 0,2 4-39,-2 1 1,2 8-7,-1-2 0,1 6-2,2 3 0,0-1-86,0 8 0,2 2-126,1-2 1,0 5-240,5-1 1,-5-3 170,5-1 1,-2 2-285,2-2 1,2 0 175,-2-4 0,1-1-83,-2-3 1,3 2 165,-2-5 1,-2-2 217,2-6 0,-5 2-170,0-6 0,2 4 128,-1-4 1,0 0 22,-4-3 0,1-5 37,3 1-327,-3-1 0,4 1 1,-5 0-1186,0-6-58,0 3 1442,0-5 0,-5-5 0,-1-1 0</inkml:trace>
  <inkml:trace contextRef="#ctx0" brushRef="#br0" timeOffset="3">13442 5082 8003,'0'-11'93,"0"5"1,4-5 347,0 4 0,5 0-183,-2 0 0,5 0 1,3 0 1,-1-3-53,5 2 1,4-2-26,4-2 0,3 5-70,-3-1 1,4 4-201,0-3 1,2 4 101,1 0 0,0 3-118,1 3 0,-2 0 33,-3 4 1,2 1-8,-6 3 0,1 5-1,-4-1 1,-5 5-176,-3-1 1,-2-1 21,-2 1 1,-5-4 13,-2 4 1,-2-1 407,-2 1 1,-11 3-94,-4-3 1,-6-1 311,-6 1 0,-9 0-166,-9 3 1,-2 1-93,-7 0 1,5 0 187,-4 0 0,6-5-104,1-3 1,5-3-96,7 0 0,9-6-62,2-2-1271,8-3 946,3-1 0,10-1 247,9-3 0,11-2 0,11-6 0</inkml:trace>
  <inkml:trace contextRef="#ctx0" brushRef="#br0" timeOffset="4">14721 4648 8067,'0'-11'256,"0"5"350,0-5-16,0 10-57,0-4-71,0 5 0,-5 5-229,-2 3 1,0 2-56,0 1 1,-2 2 19,-6 2 0,2-1-21,-2 5 1,1 0 14,-1 4 0,1 0-27,-5 0 0,5 5-124,-2 2 0,4 3 118,0 1 1,1 4-119,-1 1 1,1 4 64,0-1 1,3 5-265,0-2 0,6 3 50,-2-6 0,3 1-134,1-1 0,0 1 27,0-4 1,0 0 135,0-1 0,5-6 170,3 2 0,3-4-80,4 1 0,-2 1 69,2-6 0,3 1-81,1-4 1,-1 0 50,1-1 0,0 0-17,4-3 1,-4 1-4,0-4 1,-5 3 2,1-4 1,-3 0-12,0-4 0,-1 1 105,1-1 1,-1 1-101,1-1 0,-5-1 469,1-2-370,-6 2 0,7-7 221,-5 4-164,0-4-281,1 2-245,-4-5-658,4 0 349,-5 0 1,-5-5 0,-1-2-1</inkml:trace>
  <inkml:trace contextRef="#ctx0" brushRef="#br0" timeOffset="5">15110 5162 7952,'-5'-11'0,"3"4"401,-3-3 118,0 9 170,4-9 211,-4 9-260,5-4-195,0 5 0,1 5-208,3 2 1,2 5-13,6 3 0,3 4-40,0 8 1,6-2 37,-2 5 0,-2 1-321,2 3 0,0-1-91,4-2 0,-1 2-59,-3-3 0,2-2 106,-2-1 1,-1-3-48,1-1 1,-3-1 97,3 1 1,-4-4 41,4 0 1,-5-5 169,1 1 1,-2-2-100,-2-1 0,-3-1 116,-1 0-89,1 1 93,3-1-256,1 1 0,-6-5-560,-2 1-1359,-3-6 941,-1 4 717,0-6 1,-5 0-1,-1 0 1</inkml:trace>
  <inkml:trace contextRef="#ctx0" brushRef="#br0" timeOffset="6">15589 5037 7944,'0'-8'262,"0"0"1,-1 6 898,-3-2-817,3 3 0,-5 1 77,2 0 0,1 0-292,-4 0 1,-1 5-137,-3 2 1,-6 14 52,-2 5 1,-2 7-195,-2 5 1,-4 3 56,1 5 0,-6-1 1,1 1 1,2 0 61,-1-1-984,4-4 1075,4-2 1,1-8-13,6-1 0,0-4-17,3 0 0,5-3 27,-1-4 1,6-2 46,-2-6 0,-1 1 393,1-1-529,0 0 597,4 1 1,0-5-620,0 1 135,0-5-364,0 2 100,-5 0-516,4-4 260,-4 4-1050,5-5 1300,0 0 0,5-5 1,1-1-1</inkml:trace>
  <inkml:trace contextRef="#ctx0" brushRef="#br0" timeOffset="7">15944 5413 8500,'0'-6'1442,"0"1"-890,0 5-423,5 0-70,-4 0 1,9 0 105,-2 0 1,2 0-41,1 0 0,2-4 30,2 0 0,3-1 32,5 2 1,0 0-17,-1-5-59,6 6 0,-4-4-23,3 2 1,-3 1-144,-1-4 1,-1 4-6,-3-1 1,-2-1 110,-1 1 1,-4 1-179,4 3 0,-8 0 48,0 0 0,-4 0-194,3 0-262,-4 0-255,2 0-203,-5 0 992,-5 0 0,-1 5 0,-6 1 0</inkml:trace>
  <inkml:trace contextRef="#ctx0" brushRef="#br0" timeOffset="8">16971 5276 8279,'0'-6'-1,"0"0"1,0 2 195,0 3 187,0-4 760,0 5-1166,0 5 0,0 2 165,0 9 0,0-3-65,0 7 0,0-1 25,0 3 0,4 1 74,0 0 1,0 5-71,-4 2 1,1 3-154,3 2 1,-3-5 115,3 1 1,-3-6-172,-1 2 1,4-3 47,0-1 0,0-4-43,-4 0 0,3-5 71,1 1 1,0-2 20,-4-2 1,1-3 239,3-1-234,-3-4 288,5 2-92,-6-5 612,0 0-470,0-5 0,0-2-144,0-4 1,0 0-33,0-1 0,0-1-3,0-2 1,-4-3-214,0-4 0,0-1 137,4 0 0,0-4-362,0 1 1,0-2 119,0 1 0,4 3 90,0-3 0,5 3-5,-2 1 1,3 2-375,2 2 0,3-2 112,0 6 0,4 0 165,-4 4 0,2-5 182,-2 1 0,-1 4-114,5 3 0,-4 2 274,4-2 0,-5-1-43,2 5 0,-4 1 62,0 3 1,-1 0-52,1 0 0,-1 5-97,0 2 0,1 9-79,-1 3 0,-3 3 75,0 5 0,-6 3-176,2 9 0,1-4 51,-1 3 24,0 3 1,-4-7-20,0 0 0,0-5 13,0-6 1,0 3-10,0-3 1,0 1 140,0-9-110,0 5 1,3-7 223,1 2-212,0-2 0,-4-2 66,0 1 0,1-6-45,3-2-97,-3 2 126,4-5-1314,-5 4 1299,0 1 0,0-5 0,0 4 0</inkml:trace>
  <inkml:trace contextRef="#ctx0" brushRef="#br0" timeOffset="9">17314 6419 12948,'5'-7'567,"-2"-4"-291,4-1 0,-3 0-60,4-7 0,-1 0-113,5-4 1,-1-5-12,1-3 0,0-2-114,3-1 0,-2-9 213,2-3-911,3-2 711,-5 2 0,3-3-513,-4-1 382,-1-4 0,1 7-35,-1-3 0,0 3-162,1 2 0,-5 3 219,1 0 0,-4 5-43,4-1 0,-6 8 244,2 3-126,-3 3 1,-1 2 203,0 3-203,0-2 0,4 8 110,0-2-78,0 7 441,-4 3-898,0 5 0,5 6 346,2 6 1,3 3 25,2 4 1,-5 3-2,1-3 0,0 2 120,3 2 1,0 0-5,1 0 0,-4-4-120,-1 0 1,1-5 140,3 1 0,-1-2-46,-2-2 1,2-3 62,-2-1 1,-2-4-12,2 1 57,-1-3 1,5-1 143,-1 0 0,-3 0-75,-1 0 0,1-5 98,3-3 1,1-2-47,-1-1 1,-3-4 14,-1-1 1,1-5-44,3-2 0,-3 0-19,0-4 0,-2 3 19,2 1 0,1 6-245,-6 1 1,1 8 0,-4 0-190,0 5 162,0-2 0,1 5-680,3 0 531,-2 5 1,4 7 61,-2 7 0,-2 4 109,6 3 0,-2 7-1,2 5 0,1 2 170,-6-2 1,5-3-116,-4 3-37,5-2 0,-7-7 112,6-2 0,-6-7-119,2-1 80,3-5 1,-6 3 0,3-6 0,-2-1-297,2-2 0,-3 2-376,3-2 1,-3-2-385,-1 2 1019,0-1 0,0 5 0,0-1 0</inkml:trace>
  <inkml:trace contextRef="#ctx0" brushRef="#br0" timeOffset="10">18308 4705 8046,'0'-11'0,"0"3"99,0 1 0,0 3 330,0-4-82,0 6 426,0-8-500,0 3 0,0 0 5,0-1 0,-2 6 243,-1-2-345,1 2-80,-3 2 1,5 6-61,0 1 1,0 3 112,0 2 1,0 4 16,0 3 1,1 8 111,3 3 1,-1 1-139,4 3 0,0 2-36,0 5 0,6 8-510,-5-4 422,4 4 1,-5-2-112,4 2 0,1-6-530,-1 3 476,0-3 1,-3 3-66,0-1 0,-2-4 73,2-3 1,1-2-52,-6-2 1,2-4 83,-1 1 0,-3-6 362,3 2 0,1-3 16,-1-1 0,0-4 62,-4 0 1,0-4 223,0 4 0,0-5-276,0 1 0,0-2-454,0-2 0,0 1 107,0-1 0,0-3-116,0-1 0,0-3-16,0 4-1927,0-6 1055,0 3 1071,-5-5 0,4 6 0,-4 0 0</inkml:trace>
  <inkml:trace contextRef="#ctx0" brushRef="#br0" timeOffset="11">14836 4854 8262,'0'-8'-89,"0"1"211,0 4 234,0-2 213,0 0 188,-5 4-252,3-4-195,-3 5-73,5 0 1,0 5 63,0 2 0,4 9-83,0 3 0,4 7 154,-5 5 1,5 3-140,-4 4 1,3-1-225,-3 5 0,1-4 109,-1 4 0,-1-6-457,4 2 1,-3-2 210,4-2 1,-2 2-199,2 2 0,0-3 107,-4 3 0,5-2-41,-1-2 0,-2 1 210,2-1 0,-4-1-81,3-3 0,-3-1 329,4-2 0,-6-3-76,2 3 0,1-7 123,-1-1 1,0 0 15,-4 4 0,0-4 49,0 0 0,0-1-84,0 1 0,0 1-86,0-5 1,0 4-42,0-3 0,-4 0 48,0-1 1,0-2-64,4 2 0,0-2 37,0-2 0,0 1-138,0-1 1,0 1 59,0-1 0,0-3-271,0-1-110,0-4-200,0 7-774,0-9 633,0 4 272,0-5 0,-5 6 1,-1 0-1</inkml:trace>
  <inkml:trace contextRef="#ctx0" brushRef="#br0" timeOffset="12">20638 5254 7976,'1'-8'19,"3"0"0,-3 5 207,3-5 298,-3 5-57,4-7-291,-4 4 0,4-2 41,-5 1 120,5 4-237,-3-2-24,3 0 202,-5 4-277,0-4-15,0 5 0,-4-2 214,0-1-287,-5 1 133,3-3 1,-5 5-83,-1 0 1,-1 1-22,-2 3 98,2-2 1,-4 6-4,1-4 0,4 5 2,-3-1 0,-2-2 11,2 2 0,0-2-7,3 2 1,1 2-85,-1-3 0,5 4 78,-1 0 1,4 0-153,-3 1 144,4-1 1,-2 1-26,5-1 1,0-3 55,0-1-26,0 1 0,5 2-38,3-2 1,2-3 21,1-5 0,-3 4 49,0-1 0,-1 1-40,5-4 1,-1 0 2,0 0 0,-3 4-43,0 0-76,-6 0 0,5-4 48,-4 0-19,-1 0 178,3 0-119,-5 0-3,-5 0 0,2 3-1,-5 1 1,0 5 55,-8-1 0,4 2 20,-4 1 1,2 2-54,-1 2 1,3-1 10,-4 5 1,4 0-204,0 4 187,1-5 0,-1 3-107,1-2 0,3-1 99,1 1-3,4 0 1,-6-1 1,6-3 1,-1 2-18,4-2 1,0 0-4,0-3 1,5-1 0,2 1 1,1-5 6,3 1 1,-2-2 354,7 2-203,1-3 1,1-5 266,5 0 1,4 0-132,-1 0 1,1 0 41,-4 0 0,1-5-42,2-3 1,-3-1-84,0 2 1,-1-4-110,-7 4 1,1 1-171,0-2 1,-7 4-176,2-4-641,-7 6-186,1-3 51,-5 5 1,-5 0 314,-3 0 717,-2 0 0,-6 5 0,-2 1 0</inkml:trace>
  <inkml:trace contextRef="#ctx0" brushRef="#br0" timeOffset="13">20992 5265 7060,'-7'-5'681,"2"2"14,5-4-315,0 4 56,0-2-24,0 5 265,0-5-196,0 4 1,0-4-120,0 5-340,0 5-91,0 1 202,0 11 0,4-2 19,0 8-18,5-3-73,-8 8 1,5 0-96,-2 2 0,-1 3 83,4 2 1,-4-5-124,1 1 0,1-6 143,-2 2 1,5-3 6,-4-2 1,1-2-69,-1-1 39,-3-5 0,5 2 18,-2-5-123,-3-4 115,4 3-48,-5-9 1,2 8 25,2-5-49,-3 0-19,4-4 64,-5 0-26,0-5 1,0 2 20,0-5-15,0 1-2,0-5 0,0 0 124,0-3-110,0-3-16,0 0 0,0-5 9,0 0 0,4-1-36,0-6 1,4 1-98,0-2 1,1-2 45,-1 3 0,5 2-151,-1 1 0,2 7 7,-3 1 172,1 0 1,-1 1-53,1 3 163,4 2-117,-3 2 1,3-1 108,-4 1 0,3 3-56,0 1-1,0 4 0,-3-2 20,-1 5 0,1 0 19,-1 0 0,-1 5-8,-2 3 1,2 7-23,-2 4 0,-2 2-4,2 2 1,-6 5-150,2 3 144,-3 2-46,-1 6 1,0-3-91,0 2 1,0-7 111,0 0 1,0-6-5,0 2 0,1-3 19,3-1 1,-1-4 4,4 0 0,-4-9 98,1 1 304,2-2-157,0 3-202,1-6-1082,-2 4 470,-5-9 570,0 5 0,0-6 0,0 0 0</inkml:trace>
  <inkml:trace contextRef="#ctx0" brushRef="#br0" timeOffset="14">21540 4591 7976,'-7'-5'77,"-3"4"13,9-4 1,-5 3 345,2-1 150,3 1-239,-5-3 0,6 4 14,0-3-137,-5 3 169,4-4-232,-4 5 63,5 0 29,0-5 0,0 4 96,0-4-271,5 5 0,-2 0 234,4 0-179,1 0 0,2 1 335,-2 3-303,2-3-32,-4 9 1,6-7 290,-1 4-81,-5-4-155,10 7 0,-9-4 80,8 6 0,-1 0-48,2 4 1,-4 0-4,4 3 0,1 3 12,2-3 0,-1 1-36,1-1 0,-1 4-117,1 0 88,3 0 1,-6 8 162,3-4-599,-2 5-241,-1-8 331,-3 9 0,2-4-73,-7 5 0,0-1 29,-4-2 0,4 2-90,-4-3 1,3-1 99,-3 2 1,0-6 74,-4 2 0,4-2-40,0 2 85,-1-3 0,-3 8 261,0-6 0,0 5-19,0-5 1,0 5-39,0-5 0,-1 5-75,-3-4 0,-1 0-156,-2 0 0,-4-3 108,4 3 1,-2 0-142,1-5 0,-2 4 64,3-7 1,0-1-20,0 1 52,4-5 0,-6 2 100,5-5-24,-5 1 0,7-1 220,-6 1-150,6-1 0,-7-3 103,5-1 21,-5 1 1,7 2-77,-6-2 0,4 1 97,-3-6 1,3 5-263,-4-4 112,6 0 1,-5-3 95,4 3-665,1-3 260,-3 4 2,5-5 1,-1 4-301,-3 0 31,3 0-186,-4-4-732,5 0 547,-5 0 356,3 0-78,-3 0 314,5 0 0,0 5 0,0 1 0</inkml:trace>
  <inkml:trace contextRef="#ctx0" brushRef="#br0" timeOffset="15">4774 5985 6900,'0'-7'2083,"0"2"-241,0 5-1677,5 0 0,-2 0-138,4 0 0,-3 0 99,4 0 1,-5 0-131,5 0 0,0 0 77,3 0 1,0 0-13,1 0 0,-1-4 40,1 0 1,-1 1-60,1 3 1,3 0 27,0 0 0,2 0-2,-2 0 0,-3 0-66,4 0 0,0-4 80,-1 0 0,2 0-139,-2 4 1,-1 0 113,5 0 1,-5 0-115,1 0 0,2 0 99,-2 0 1,5 0-144,-1 0 1,2 0 47,-2 0 0,2 0-7,-2 0 0,2 0 46,-2 0 0,2 0 1,-2 0 1,-1 0 10,1 0 0,-4 0-18,4 0 1,-3 0 44,3 0 0,-4 0-37,4 0 0,-4-1 82,4-3 1,0 3-66,4-3 0,0 2 97,0-2 0,-1 3-75,1-3 1,0-1 3,0 1 1,-1 0-10,-3 4 0,1 0 7,-5 0 0,4 0-42,-4 0 1,4 0 24,-3 0 1,0 0-35,-1 0 0,-2 0-23,2 0 1,2 0 50,-2 0 1,4 0-36,-4 0 0,2 0 27,-2 0 1,-2 0-4,2 0 0,1 0-2,0 0 1,3 0 66,-4 0 1,1 0-64,0 0 1,-4 0 86,4 0 1,-4 0-70,0 0 1,-1 0 2,1 0 1,-1 0-31,0 0 0,5 0 34,-1 0 1,0 0-26,-4 0 1,2 0 15,2 0 1,-2 0 25,2 0 1,-1 0-35,1 0 1,-2 0 42,2 0 1,-2 0 117,-1 0 0,-1 0-137,0 0 0,1 0 46,-1 0 0,-3 0-24,-1 0 0,1 0-96,3 0 1,-3 0 136,0 0-32,-1 0 21,5 0-89,-1 0 0,-3-4 110,-1 0-17,-4 1 3,2 3-17,0 0-402,-4 0 246,4 0-224,-5 0 1,-5 0-138,-2 0 0,-3 1 446,-2 3 0,-9 2 0,-4 5 0</inkml:trace>
  <inkml:trace contextRef="#ctx0" brushRef="#br0" timeOffset="16">4009 6590 11338,'0'13'379,"0"2"1,0 1-204,0 3 0,0 3-12,0-3 0,1 2-54,3 2 0,-2 0-207,6 0 0,-6 0 132,2 0 1,1 0-70,-1-1 1,0 1-256,-4 0 0,0-1 64,0-3 0,0 1 4,0-5 0,0 0 88,0-3 1,0-5 68,0 1 1,0-4 76,0 3 312,0-4 65,0 2 210,0-5-369,5 0 1,1 0 93,6 0-72,-1-5 0,1 4-104,-1-3 1,2-1 15,2 1 0,-1-4-156,5 5 1,-4-5 117,4 4 1,-4-3-149,5 3 0,-7-4 235,3 4-377,1-5 1,-4 4-129,2-2 1,-6-2-593,-1 5-167,-6 0 199,4 4 1,-8 0-394,-2 0 1,2 0 125,-6 0 1118,1 0 0,-5 0 0,1 0 0</inkml:trace>
  <inkml:trace contextRef="#ctx0" brushRef="#br0" timeOffset="17">4020 6875 8346,'0'-6'1057,"0"-4"-450,0 9 0,4-6-158,0 3 0,5 3-37,-2-3 1,3-1-119,2 1 0,3 1-144,0 3 0,6-4-7,-2 0 0,1-1-145,-1 1 1,1 3-332,-5-3 1,5-1 299,-5 1 0,0 0-778,-4 4 1,1-3 374,-1-1 1,-3 0-1510,-1 4 688,-4 0 1257,2 0 0,-15 0 0,-3 0 0</inkml:trace>
  <inkml:trace contextRef="#ctx0" brushRef="#br0" timeOffset="18">3986 6624 8346,'0'-8'224,"0"1"1,0 3 432,0-4-243,5 6 1,1-4-83,6 2-104,-1 2 1,6-4-77,2 2 1,2 3 108,2-3 0,0-1-366,0 1 1,-3-1 110,3 2 0,-7 1-661,7-2 0,-4-1-28,0 2 1,2-1-1056,-6 4 1738,5 0 0,-7-5 0,3-2 0</inkml:trace>
  <inkml:trace contextRef="#ctx0" brushRef="#br0" timeOffset="19">4614 6578 8274,'0'-6'94,"5"-4"0,-4 7 492,3-4-294,-3 4 1,-1-3-84,0 2 331,0 3-371,-5-4 23,-1 5 0,-5 0-290,-1 0 0,5 0 31,-1 0 0,0 0 169,-3 0-2,0 5 1,-1 0 73,1 3-54,-1 2 1,2-4-10,2 5 0,0-3-44,4 0 0,-1-5 52,1 5 0,3-4-34,-3 3 0,3-3-20,1 4 1,0-4-129,0 3 1,0-3-69,0 4 189,5-1 1,1 4 4,5-4 1,2 2-22,2-5 1,-1 3 9,5-3 1,-3 4-11,3-4 0,-2 3-46,2-3 1,2 5-25,-6-1 1,0-2-14,-3 2 0,-1-1 11,0 5 1,0-1-152,-4 0 1,-2 1 34,-5-1 0,0 1 93,0-1 0,-2 4 29,-6 1 0,0 3-29,-7-4 0,-3 4 139,-1-4 1,2 0-52,-2-3 0,0-1 19,-4 1 0,4-2 79,0-3 1,5 2-61,-1-5 1,2 0-87,1-4 0,5 0 101,-1 0-841,6 0 347,-3 0-1299,5 0 1090,5 0 0,1-4-8,5 0 1,5-5 622,-1 2 0,5-3 0,-2-2 0</inkml:trace>
  <inkml:trace contextRef="#ctx0" brushRef="#br0" timeOffset="20">4911 6658 8190,'0'-7'228,"0"-1"135,0 6-9,0-9 1,0 9 136,0-6 431,0 6-574,0-3 0,0 6-293,0 3 0,0 2 127,0 6 0,4 0-131,0 3 1,-1 3-76,-3 5 1,4 0-82,0 0 0,1 0-113,-1-1 1,-2 1 90,6 0 1,-4-4-14,3 0 1,-3-5 56,4 1 0,-4-2-89,3-2 0,-3-3 51,4 0 307,-6-6-386,3 3-247,-5-5-1918,0 0 2365,-5 0 0,-1-5 0,-6-1 0</inkml:trace>
  <inkml:trace contextRef="#ctx0" brushRef="#br0" timeOffset="21">4751 6658 8174,'0'-11'538,"0"0"-193,0-1 1,5 4 109,3 1 0,7 1-94,4-2 1,3-1 96,0 5 1,1-3-81,0 3 1,0 0-379,0 4 0,-2-4 113,-2 0 0,2 1-105,-6 3 0,4 0-318,-4 0 0,0 0-433,-3 0 0,-1 1 743,1 3 0,-1 2 0,1 5 0</inkml:trace>
  <inkml:trace contextRef="#ctx0" brushRef="#br0" timeOffset="22">5299 6544 8173,'-5'-11'-275,"3"1"-412,-6 2 881,6-2 0,-5 9 1232,3-3-498,3 2-523,-4 2 1,5 7-114,0 4-79,0 6 1,4 7-20,0 2 1,-1 0-99,-3 4 0,4-3 27,0 3 0,1-4 52,-1 0 0,-2-1-331,6-3 1,-5-4 138,0-3 1,3 2-212,-3-2 0,5-3-16,-4-5 1,1 0-315,-1 0 291,-3 3 0,5-5-692,-2 3-30,-3-3 217,4-5 772,-5 0 0,0 0 0</inkml:trace>
  <inkml:trace contextRef="#ctx0" brushRef="#br0" timeOffset="23">5413 6636 8284,'0'-12'143,"0"1"120,0-1 0,2 1 0,2-1 0,-3 5 326,3-1 125,-3 6-204,-1-3 1,1 6-218,3 3-230,-3 2 1,9 10-31,-2 4 1,-2 1 103,2 2 0,0 1-291,3 3 0,-3-3 95,-1 2 0,0-1-186,0-3 0,2 0 64,-5-3 1,1-2 51,-1-6 0,-3 0 79,3 1 0,-3-5-99,-1 1 120,5-5-17,-4 2 21,5-5 0,-8-2 13,-2-1 0,3 0-6,-3-5 1,-1 1 2,2-5 0,-3 1 158,3 0 1,1-1-105,-1 1 1,-3-5 10,3 1 0,-2-5 100,1 1 1,3 1-67,-3-1 1,1-4-48,-1-3 0,3 0 26,-3 7 1,3-1 98,1 5 0,0-1-46,0 5-14,0 0-42,0 4-12,0 2-127,5 5 1,1 5 127,6 3 1,-1 2-234,1 1 1,-1 1 119,1-1 1,-1 1-188,0-1 1,1-1 47,-1-2 1,1-2 207,-1-2 0,-3-3-27,-1 3 1,-3-3 294,4-1-158,-1-5-154,5-1 0,-5-5 190,1-1 0,-5 1-60,0-1 1,2 1 93,-1-1 0,0 1-64,-4 0 1,1 2-38,3-3 1,-3 7-38,3-6 1,-3 6 20,-1-3-78,0 6 75,0-4 0,4 12-154,0 1 1,1 5 120,-1 3 1,-3 4-159,3 7 1,1 4 83,-1 4 1,0 0-211,-4 0 0,4-3-120,-1-1 1,2 0-100,-1 0 0,-1-2 94,4-5 0,-3-2-100,4-2 0,-6-2 63,2-6 0,1-3 122,-1 0 0,4-5-512,-5 5 804,1-6 0,1 9 0,2-5 0</inkml:trace>
  <inkml:trace contextRef="#ctx0" brushRef="#br0" timeOffset="24">5916 7001 8508,'5'-11'158,"-4"-1"123,3 1 1,-1 3 90,1 0 0,-3-3 527,3-4 0,-2-2-163,2 2-549,-3 2 1,6-8 22,-4 2 1,-1-1-110,1 0 0,-1-5-88,-2 2 0,3-2 84,1 2 0,0 0-6,-4 0 0,0 2 59,0 2 0,0-3-114,0 3 0,0 3 41,0 0 1,0 4-164,0 0 164,0 1-19,0-1-319,5 6 255,-4 1 1,8 10-87,-5 3 1,5 3 61,-1 4 1,2 3-56,1 5 1,4 0 5,1 0 1,-1 3-86,-4 1 1,1 0-182,-1-5 0,1 1 72,-1 0 0,0-1-50,1-3 1,-5-3 49,1-4 0,-2-1-513,2 1 443,2-1 1,-7-3-421,4-1 67,-4-4-385,2 7 1080,-5-9 0,0 4 0,0-5 0</inkml:trace>
  <inkml:trace contextRef="#ctx0" brushRef="#br0" timeOffset="25">5973 6898 8216,'0'-11'1599,"0"-1"-1254,0 1 0,0 3-40,0 1 1,5 4-238,3-1 118,2 3 0,1-3-126,1 0 0,3 1-483,0 3 115,6 0 0,-7 0-368,5 0 1,-5 0 251,1 0 1,1-2 423,-1-1 0,6-4 0,-3-4 0</inkml:trace>
  <inkml:trace contextRef="#ctx0" brushRef="#br0" timeOffset="26">6293 6544 8115,'0'-7'0,"0"-1"289,0 0 525,0 2-260,0 1 254,0 5-743,0 5-37,0 6 1,1 3 12,3 5 0,-3 0 59,3 4 1,1 4-70,-1 0-11,5-1 1,-8 1 11,3 0 1,2-1-140,2-3 1,-3-4-18,-1 0 1,1-5-113,-1 1 1,1-2-264,-2-2 149,-1-4-252,3 3 1,-4-5-123,3 3-305,-3-3 1029,4-5 0,-5 0 0,0 0 0</inkml:trace>
  <inkml:trace contextRef="#ctx0" brushRef="#br0" timeOffset="27">6110 6624 8348,'0'-11'148,"5"-1"0,2 1-552,4-1 0,0 2 428,1 3 0,1 0 390,2 4 1,-1 0-283,5-5 1,0 6-130,4-2 0,-1 1-400,1 0 236,-5 1 1,2-3 66,-4 5 1,0 0 38,-1 0 1,-6-3 174,3-1-61,-3 0 0,-2 4 97,1 0 364,-6 0-234,3 0-38,0 0 0,-2 4 256,5 0-273,-6 4 1,4 3-115,-2 4 0,-2 5 45,1-1 1,-1 3-270,-2 1 0,0 1 83,0 2 0,0-2-189,0 3 0,3-4 92,1-4 0,1 1-28,-1-5 0,-3 4 145,3-3 0,1-1-3,-1-4 1,1-3 115,-1 0 1,-1-5-83,4 5 0,-3-4 322,4 3-248,-1-4 1,5 6-76,-1-5-19,0-1 1,1-3-16,-1 0 1,1 0 7,-1 0 1,1 0-14,-1 0 0,-3-1-252,-1-3-111,1 3 0,3-5-135,1 2 1,-5 3-119,1-3-479,-6-2 1108,3 4 0,-5-8 0,0 4 0</inkml:trace>
  <inkml:trace contextRef="#ctx0" brushRef="#br0" timeOffset="28">6464 6807 8186,'-6'-5'688,"1"2"-324,5-4 22,0 4 1,1-2 420,3 5-491,2 0 0,6 0-423,-1 0 1,2-1 86,2-3 0,-2 3-566,2-3 1,1 3 303,0 1 0,3 0-92,-4 0 1,0-2 127,-3-2 1,-5 3-963,1-3 1208,-1-2 0,0 0 0,-2-6 0</inkml:trace>
  <inkml:trace contextRef="#ctx0" brushRef="#br0" timeOffset="29">6419 6613 8163,'8'-12'309,"4"1"0,-2 1 450,9 2 0,0-1-410,4 5 0,0-3-183,0 3 1,-2-4-1033,-2 5 397,3-1 469,-4 4 0,4 0 0,1 0 0</inkml:trace>
  <inkml:trace contextRef="#ctx0" brushRef="#br0" timeOffset="30">7732 6042 8178,'-6'-5'-524,"1"3"1,3-3 1179,-2 5 1,3-1 283,-3-3-17,3 3-286,1-4-271,0 5-12,0-5 0,1 3-110,3-1 1,3 1-63,4 2 1,0 0 92,1 0 0,0 0-138,4 0 1,1 0 106,6 0 1,1 0-294,3 0 1,2-3-78,6-1 0,0-1-11,3 1 0,3 1-18,4-4 0,0 3 59,-3-4 1,1 4-18,-5-3 0,0 3 119,-4-4 0,0 6-22,1-2 0,-6-1 13,-2 1 1,1-1 100,-2 1 1,0 3-15,-7-3 0,1-1 13,-5 1 1,2 1 88,-2 3 1,-6-2 38,2-1 3,-2 1 0,-1-3 79,-1 5 44,-4-5-112,2 4-999,-5-4 1,-5 5 76,-3 0 0,-2 0-878,-1 0 1561,-6 0 0,-1 5 0,-5 1 0</inkml:trace>
  <inkml:trace contextRef="#ctx0" brushRef="#br0" timeOffset="31">7823 6715 8211,'0'-6'79,"0"-4"417,0 4-81,0-6 1,0 5 171,0-1 76,0 5-106,0-7 177,0 9-516,0-4 0,0 6-148,0 3 0,2 4-42,1 7 0,-1-1 67,1 5 1,3 0-157,-3 4 0,1-3 33,-4 3 0,0-7-133,0 7 0,4-8 67,0 1 1,0 0-229,-4-1-160,0 1-450,0-5-1086,0 0 1085,0-4 933,0-2 0,0-5 0,0 0 0</inkml:trace>
  <inkml:trace contextRef="#ctx0" brushRef="#br0" timeOffset="32">7606 6636 8221,'7'-6'220,"3"0"0,0-5 384,5-1 0,2 5-102,-2-1 1,3 4 60,5-3 1,1 4-259,2-1 0,-2 3-44,3 1 0,1-4-60,-1 0 1,-1 1-141,-3 3 0,0-2 12,0-1 144,0 1 1,-2-4-338,-2 2 0,-2 3 114,-6-3 0,1-1-687,-1 1 325,0 0-60,1-1 326,-6 4 1,3-5 42,-5 2 43,0 3 1,-4-6 12,0 3 92,0 3-110,0-4 60,0 5-31,0 5 1,0 1 94,0 6 1,0 4-96,0 3 1,0 3 132,0 1 0,0 1-128,0 3 0,0-2 5,0 5-87,5-4 0,-3 2-134,6-5 0,-4-4 157,3 0 0,-4-5 13,1 1 1,2-2-21,-5-2 1,8-3-742,-5-1 207,0-4-1004,-4 2 474,0-5 310,-5 0 1,2 0 806,-4 0 0,-1-5 0,-4-2 0</inkml:trace>
  <inkml:trace contextRef="#ctx0" brushRef="#br0" timeOffset="33">8040 6636 8221,'8'-23'0,"0"0"0,-1 4 115,5 0 1,-1 5 320,0-1 1,5 2-102,-1 1 1,1 1 144,0 0 0,-2 0 131,5 4-425,-5 2 1,6 5-26,-5 0 0,4 0-115,-4 0 1,1 5-233,-5 2 1,3 4 157,-3 0 0,2 2-81,-9 2 1,0 1 0,-4 4 0,0 5-340,0-2 1,-7 2 153,-4-2 0,-1-1-18,-3-3 0,1 2 255,-1-2 0,2-1 114,-2 1 0,2-5 45,2 1 1,3-1-87,1 1 85,4-2 1,-2 4-100,5-6 36,0 0 1,5-3-31,3 0-17,2-6 1,5 3-145,0-5 0,1 0 138,-5 0 1,2 0-160,2 0 0,-2-1 137,2-3 1,-2-1 9,-2-3 1,0-2-22,1 3 0,-4-3 44,-1-2 18,1 1 1,-1-1 315,1 1 29,-5-1 439,2 1 371,-5 0-395,0 4-688,0 2 1,0 6 77,0 3 0,0-1-237,0 4 1,0 2 22,0 6 1,0-2-56,0 2 0,3-2-30,1-1 1,5 3-176,-1 0 1,2 0 51,1-3 0,1-5 114,-1 1 1,2-6 294,2 2 0,-2-3-85,2-1 0,-2 0 297,-2 0 1,2-5-109,2-2 1,-2-3 28,2-2 0,-2 0 233,-2-4 0,-3 4-132,-1-4 0,-4 0-7,1 1 0,1-4-72,-2 3 1,1-4-284,-4 1 1,-1 1 58,-3-1 0,2 1-630,-6-1 1,6-1 350,-2 5 0,-1 0-686,1 3 1,0 1-912,4-1 735,0 6 35,0 1 0,0 6 51,0 3 973,0-3 0,5 15 0,1-4 0</inkml:trace>
  <inkml:trace contextRef="#ctx0" brushRef="#br0" timeOffset="34">8897 6590 8131,'6'-12'169,"-1"-4"0,-5 3 2,0-2 382,0 7 16,0 3 61,0 5 0,2 5-453,1 3 23,-1 2-50,3 7 0,-5 0 13,0 6-148,0-5 75,5 9 0,-4-8-57,3 7 1,-3-2 49,-1-1 1,0 0-258,0 0 0,4-5-1,0-3 1,0 1-101,-4 0 0,3-5-248,1-3 186,0-6-374,-4 8-166,5-8-101,-4 3-394,4-5 1372,-5 0 0,-5-5 0,-1-2 0</inkml:trace>
  <inkml:trace contextRef="#ctx0" brushRef="#br0" timeOffset="35">8703 6601 8057,'0'-11'0,"5"-1"0,2 1 0,4 1 234,0 2-218,5-2 0,-3 9 679,2-3-378,3-2 1,0 4-158,5-1 1,3 1-191,1 2 1,0 0 121,-4 0 1,-2 0-89,-2 0 1,1 0-14,-4 0-1,-1 0 0,-4-3 248,1-1 1,-1-1-116,1 1 1,-5 3 157,1-3 1,-4 1 63,3-1 121,-4 3-51,2-4-294,0 5 0,-3 5 32,6 3 0,-5 2 43,0 1-133,4 6 1,-6-1-111,3 3 0,1 7 72,-1-3 0,3 2-163,-3-2 0,0 2 49,-4-2 1,4 5-163,0-9 1,-1 4 158,-3-8 1,2 0-67,1-3 0,-1-1 136,2 1-95,2-1-459,-5-5 357,4 4 0,-5-7-1294,0 5 712,0-6-185,0 3 986,0-5 0,5 0 0,2 0 0</inkml:trace>
  <inkml:trace contextRef="#ctx0" brushRef="#br0" timeOffset="36">9285 6556 8052,'0'-16'224,"0"1"1,0 0 785,0 3-443,0 6-246,0 1 0,1 5-50,3 0 1,-1 1 167,4 3 1,0 8 211,0 7-460,4 2-82,-5 7 1,0 0-95,-2 2 1,1 2 101,-1-5 0,0 3 37,-4-3 0,0 0-84,0-5 0,0-3-224,0 0 1,3-5 13,1 2 0,0 0-428,-4-1-72,5 1 338,-4-5 100,5 0 0,-6-3-442,0 0 361,0-6-308,0 3-174,0-5 330,0 5 1,-2-3-126,-2 1 1,-1-3 559,-2-3 0,-8-4 0,2-4 0</inkml:trace>
  <inkml:trace contextRef="#ctx0" brushRef="#br0" timeOffset="37">9125 6807 9345,'5'-7'435,"3"4"1,2 1 3,2 2 0,0 0-85,3 0 1,3 0 327,5 0-379,0 0 1,0 0-892,0 0 271,-6 0-260,5 0 0,-9 2 577,2 1 0,3-1 0,-1 3 0</inkml:trace>
  <inkml:trace contextRef="#ctx0" brushRef="#br0" timeOffset="38">12118 8189 7104,'-7'-5'596,"2"3"355,5-3-229,0 0-289,0 4-187,0-4 0,1 4-128,3-3 0,3 3 109,4-3 1,0 2-91,1 2 1,0 0 79,4 0 0,-2-1-192,5-3 0,0 3 120,4-3 1,-1 3-151,1 1 0,4-4 38,0 0 0,4-3-14,0 3 0,-2-4 4,1 5 0,0-5 62,0 4 1,-2-3-142,-5 3 1,-2-4 66,-2 4 0,2-3-96,-6 3 1,-4 0 76,-3 4 0,-4 0-957,3 0 410,-4 0 0,1 0-290,-8 0 1,0 1 844,-7 3 0,2 3 0,-8 4 0</inkml:trace>
  <inkml:trace contextRef="#ctx0" brushRef="#br0" timeOffset="39">12175 8406 8057,'11'-7'838,"-3"2"-549,-1 5 0,2-3 321,6-1 0,-1-1-182,5 1 0,0 1 90,4-4 0,4 3-79,0-4 1,4 2-64,0-2 0,2-2-299,1 3 1,-1-2 116,-3 1 1,2-2-171,-5 2 0,3 2 74,-3-2 0,-5 6-73,-7-2 1,1 3-724,-1 1-857,1 0 761,-5 0 1,-5 1 793,-2 3 0,-2 2 0,-2 6 0</inkml:trace>
  <inkml:trace contextRef="#ctx0" brushRef="#br0" timeOffset="40">13648 7629 6807,'-5'-6'1168,"4"1"-351,-4 5 368,-1 0 88,5 0-543,-4 5 1,5-3-246,0 6 0,0 0-64,0 3 1,0 5-103,0 4 1,0-3-204,0 2 0,0 5-49,0 7 0,1 2 42,3 1 0,-1 0-163,4 1 1,-3 3-144,4 0 1,-6 1-157,2-1 1,2-2-75,2 2 0,-2-3-12,2 0 0,-4-2 216,3-3 1,-3-2-96,4-5 1,-4 0 113,3-1 0,-3-4 117,4-3 0,-6-2 135,2-1 1,-1-1-116,0 0 0,-1-3 94,1 0-188,-1-6-11,-2 8-885,0-8 418,0 3-217,0-5 0,-2-4 315,-1 0 0,0-5 541,-5 2 0,1-4 0,-5 0 0</inkml:trace>
  <inkml:trace contextRef="#ctx0" brushRef="#br0" timeOffset="41">13477 7800 8048,'5'-11'-127,"-4"0"84,3-1 1,2 1 179,2-1 1,-2 0 52,2-4 1,1 4 101,6-3 0,-3 2-67,4 1 1,-2 0-141,1-4 1,3 4 154,5-3 1,-1 2-253,1 1 1,1 2 52,3 3 1,-2-3-74,6 2 0,-2 3 98,1 1 0,2 3-123,-5 1 1,5 0 48,-2 0 1,-2 1 75,-1 3 1,0 2-148,0 6 1,-2 0 115,-5 4 1,-4-3-49,-5 7 0,0-5 102,-4 4 1,-2 0 6,-5 4 0,-2 0 14,-6-1 1,-5 1 16,-9 0 0,-3-1 65,-1-3 0,-3 1-72,-6-5 1,1 2-32,0-2 1,1-6 30,2 2 1,1-6-206,7 3 0,-2-6-468,6 2-483,2-2-166,1-2 1200,9 0 0,-3-6 0,4 0 0</inkml:trace>
  <inkml:trace contextRef="#ctx0" brushRef="#br0" timeOffset="42">14687 7275 8202,'0'-8'4259,"0"1"-2548,0 4-623,0-2-379,0 0-622,0 4 1,-1-4-495,-3 5 0,-1 5 150,-3 3 1,-5 2 269,1 1 1,-3 6-269,0 2 0,1 3 28,-5 5 0,3 2 113,-3 6 1,4 0-12,-4 3 1,5-1 38,-1 5 0,2 0 265,2 3 0,3 1-108,1 0 1,4-1-56,-1 1 1,3 4-115,1-1 1,4 1 38,0-5 0,4 1-365,0 0 0,4-4 224,3-1 0,-3-8-197,4 2 1,-2-5 65,1 1 0,-2-4 167,2-4 0,1 0 157,-1 0 1,5-4-72,-5 0 1,4-4 74,-4 4 1,2-5 88,-2 2 0,-3-5 5,4-3 0,-5 2 111,-3-3 253,2-2-90,-4 6-193,1-10-444,3 4 147,-9-5-188,4 0-2062,-5 0 2375,-5 0 0,-1 0 0,-6 0 0</inkml:trace>
  <inkml:trace contextRef="#ctx0" brushRef="#br0" timeOffset="43">14870 7641 8214,'0'-18'-860,"0"1"846,0 6 1010,0-6-711,0 0 1,0-1-11,0 3 1,0 6 391,0 1-140,0 6-171,0-9 124,0 10-458,0-4 1,0 6 34,0 3 0,0 0 92,0 7 0,0 1-24,0 11 0,5 1-24,3 6 0,-2 8-41,2 0 0,-5 6 76,5 1 0,-4 3-223,3-2 1,-3 6-46,4-6 0,-4 2-98,3-2 0,-4-7-38,1-5 0,2 1-14,2-5 0,-3-2 69,-2-1 0,3-5 112,-3-3 1,5 2 37,-4-6 0,0 0-56,-4-3 0,0-1 211,0 0 0,3-3-267,1 0 101,0-1-328,-4 0-451,0 3 218,0-9 635,0 4 0,0-5 0</inkml:trace>
  <inkml:trace contextRef="#ctx0" brushRef="#br0" timeOffset="44">15201 7743 8034,'0'-17'0,"-1"0"214,-3 6 0,3-5 559,-3 1 111,3 0-150,1 4 162,0 4-650,0 2-74,5 5 0,1 9-85,6 2 1,0 8 171,4 1 0,-3 2-134,7 5 1,-3-2 84,2 6 0,3-1-281,-3 5 1,2 3-68,2 0 0,-4-4-5,0-4 0,-1 0 79,1 0 0,-2 2-157,-6-6 1,1 1-35,-1-4 0,0-2 97,1-1 0,-1 0-30,1-5 1,-5 0 97,1-3 0,-1-1-27,5 1 0,-4-2 80,-1-3 1,-3 2-8,4-5 0,-5 4-639,5-5 217,-5 1-1082,2-4 1264,-5 0 0,0 0 0</inkml:trace>
  <inkml:trace contextRef="#ctx0" brushRef="#br0" timeOffset="45">15567 7766 7971,'0'-16'0,"-2"2"98,-1-5 0,1 5 252,-2-1 0,3 2-61,1 1 1,0 1 47,0 0 0,0 3 162,0 0 28,0 6-153,0-3-303,0 5 1,-1 6-77,-3 5 0,-2 10 97,-6 5 0,0 11-119,-4 1 1,0 5 44,-3 3 0,-3 0-191,3 0 0,-1 2-149,1-3 0,-1 2 77,4-9 0,-3-1 164,4-6 1,0-3 50,4-6 1,-1 0 53,1-3 0,3 1-64,0-4 1,2-1 10,-1-4 0,0-1-20,3-2-106,3 2 1,-4-7-697,5 4-384,-5-4 289,4 2 946,-4-5 0,5 0 0,0 0 0</inkml:trace>
  <inkml:trace contextRef="#ctx0" brushRef="#br0" timeOffset="46">15784 8017 8024,'5'-11'333,"-3"3"612,6 1-233,-1 4-433,0-2 1,3 5-12,-2 0 1,-1 0 154,5 0 1,-3 0-229,6 0 0,-1-1 34,1-3 0,3 3-154,5-3 1,-4 3 43,0 1 1,2-2-41,2-1 1,2 1 91,-6-1 0,-1-2-372,1 1 0,-5 0-184,1 4 1,-2-1-1078,-1-3-723,-1 3 2185,0-4 0,-4 5 0,-2 0 0</inkml:trace>
  <inkml:trace contextRef="#ctx0" brushRef="#br0" timeOffset="47">16457 7869 7957,'-6'-11'-152,"-4"-1"182,9 1 1,-4 3 1172,5 0-292,0 6-320,0-3-322,0 5-30,0 5 0,1 5-111,3 5 1,-2 6 58,6-2 1,-4 4-169,3 3 1,-3 0 21,4 4 0,-2-3-222,2 3 1,1-5-219,-6 2 1,5-3 223,-4-1 0,3-5 82,-3-3 0,0-2-103,-4-2 146,0 1 1,0-5-105,0 1 244,0-6 21,0 3 354,0-5-285,-5-5 0,4-1 15,-3-5 1,3-1-83,1 1 1,1-4 32,3-1 1,1-4-54,2 1 0,5-8-61,-1-3 1,1-2 65,3 2 0,3-2-167,1 5 0,-2-1 44,2 2 1,-1 5-68,1-1 1,-1 6 131,-3 1 1,-2 4-8,2 3 183,-2-2-194,-2 9 0,-1-3-13,-2 8 1,-2 2 32,-2 5 0,-1 5-69,4-1 0,-4 6 37,1 2 0,-2 1-13,2 7 1,-3-2-177,3 2 1,-3 0 109,-1-4 1,0 0-129,0-5 1,4-3 95,0 0 1,0-5-18,-4 2 1,0-4-41,0 0 0,0-5-531,0 1 115,0 0 0,1-1 574,3 1 0,-3-1 0,4 5 0</inkml:trace>
  <inkml:trace contextRef="#ctx0" brushRef="#br0" timeOffset="48">16869 8851 7832,'-7'0'519,"2"0"1933,5 0-2092,0-5 1,0 3 406,0-6-499,0 0 0,4-3-119,0-1 0,3 0 61,-3-3 0,5-2-203,-1-2 1,-2-6 3,2 2 1,-1-4 126,5 1 0,-1-7-331,1-6 1,-1-2 117,0 3 1,-3-7-208,0-1 1,-1 1 136,5-5 0,-5 3-89,1 2 1,-6-1-99,2 0 0,1 2 186,-1 2 0,0 3 66,-4 4 0,1 6 125,3 3 0,-3 3 96,3 4-195,-3-3 1,3 9 305,0-2-188,0 8 0,-3 1 112,3 6 0,-2 0-208,6 0 0,-5 6-16,0 1 1,4 5-7,0 3 0,0-1-18,0 5 1,0-4 6,0 4 1,3-4 13,-2 4 1,-2-5-101,2 1 1,0-2 87,3-1 1,-3-6 49,-1-2 1,-3 1-94,4-1 128,-1-1 1,5-3-25,-1 0 1,1-1 13,-1-3 0,0-1 81,1-2 1,-1-3-109,1 2 1,-1-6 117,0-1 0,-3-4-94,0 3 0,-2-4 126,2 1 0,-3-1-50,-5 1 0,4 2-24,-1 6 1,1-1 87,-4 1-48,0 5-249,0 1 144,0 15 0,0 2-14,0 11 1,1 5 33,3 3 0,-3 2-27,3 1 0,-2 4-40,-2 0 0,0-1-131,0-7 0,3 2 106,1-5 1,0-1-140,-4-3 0,0-5 9,0-3 138,5-2 1,-4-2-1120,3 1 792,-3-6 1,-1 0 394,0-2 0,0-3 0,0 5 0</inkml:trace>
  <inkml:trace contextRef="#ctx0" brushRef="#br0" timeOffset="49">17702 7366 7938,'0'-11'-665,"0"0"1807,0 4-671,0-3 0,-1 5 193,-3-3 138,3 3-85,-4 5-650,5 0 79,0 5 0,4 3 91,0 7 1,-1 3-20,-3 5 0,4 1 4,0 3 1,4 1-73,-5 2 0,5 4 13,-4 1 1,5 0-143,-2 7 0,2-5 115,-1 1 0,2-3-172,-2 0 1,-2-1 62,2 0 0,-5 0-156,5 1 1,-6-1-51,2 0 1,1 0 14,-1 1 1,0-2-9,-4-3 0,0 2 90,0-5 0,0-1-56,0-3 0,0-1 52,0-3 0,0 1 65,0-5 0,0 2-149,0-2 88,0-2 0,0 3-122,0-5-20,0 1-177,0-1 243,0-4-1069,0-2 1070,0-5 0,0 5 0,0 1 1</inkml:trace>
  <inkml:trace contextRef="#ctx0" brushRef="#br0" timeOffset="50">19621 7241 8149,'6'0'-675,"-1"-1"643,-5-3 171,0 2 0,2-3 428,2 5-258,-3 0-192,4-5 188,-5 4 50,0-4-173,0 0-13,0 4-53,0-4 131,0 5-325,0-6 271,0 5-264,0-4 1,-1 4 26,-3-3 1,-3 3 26,-4-3 1,0 3 75,-1 1 1,1 0-3,-1 0 0,1 1 21,0 3 1,-1-2-36,1 6 1,-1-4 7,1 3 0,-1-3 1,1 4 1,3-1-25,1 5 1,3-5 29,-4 1 0,5 0-101,-5 3 1,5 1 36,0-1 1,1-2-19,2 2 0,0-6-20,0 7 0,0-3 56,0 2 0,2-1-26,1-2 1,2 2 11,3-2 0,2-2 8,-2 2 0,2-6-6,1 2 1,1 1 8,-1-1 1,1 0-17,-1-4 0,1 0-82,-1 0 86,-5 0 99,4 0 0,-8-2-94,2-2 57,-3 3 0,-1-5-41,0 2 97,-5 3-108,-2-4 0,-4 5 2,0 0 0,-1 0 20,1 0 0,-1 1-2,1 3 0,-1-2-2,1 6 0,-4-4-8,0 3 0,-1 1-42,5 3 0,-1 1 41,1-1 0,0 1-20,-1-1 1,1 1-25,-1-1 1,1 2-12,0 2 0,4-2-4,3 2 1,-1-3 29,1 0 1,1-1-21,3 1 0,1-2 18,3-3 1,-2 4 19,6-4 1,0 3-21,3 2 1,5-2 57,3-2 0,-1 0 32,1-4 1,2 0 137,5-4 1,-2 0 158,3 0 0,-2 0-108,2 0 1,-7-1-43,3-3 0,-6 1-32,2-4 0,-7 3-184,0-4 0,-2 5 153,-6-5 0,0 4-348,-4-3 1,0 3-78,0-4 1,-2 6-81,-2-2 0,-2 3-1018,-5 1 1,2 0 1363,-3 0 0,4 5 0,-9 1 0</inkml:trace>
  <inkml:trace contextRef="#ctx0" brushRef="#br0" timeOffset="51">19884 7355 7268,'-7'-6'549,"-3"1"1,9 3 402,-3-1-488,3 1-114,1-3-129,0 5-50,0 5 0,5 3-6,3 7 0,-2-1 74,2 5 0,-2 0-131,1 4 1,4 1 72,-4 3 0,3-3-184,2 3 0,-5-3-140,1-2 0,0-4 127,3-3 0,1 2-87,-1-2 1,-3 0 83,-1-3 0,-3-1-54,4 1 0,-5-5 108,5 1-39,-5-6 22,2 9 15,-5-10 731,0 4-294,0-5-308,0-5 0,-4-1-51,0-6 0,-1-3 142,1 0 1,-1-6-44,-3 2 1,2-2-232,2-2 1,3-1 64,-3-3 0,3 2-56,1-6 1,0 2-225,0-1 1,0 0 107,0 4 1,0 2-85,0-3 0,1 3 57,3 1 0,-3 2-29,3 1 0,-1 0 81,0 5 1,-1-2 69,2 2 1,-3 3-53,-1-4 144,0 4 0,4 0-35,-1 1 1,2 1-60,-1 2 0,3-2-111,4 2 0,2 2 126,2-2 1,-1 4-82,5-3 0,1 3 61,7-4 0,-3 6-14,3-2 1,1 2 19,-2-2 1,5 2 11,-5-1 1,2 0 7,-1-1 1,-3 3 150,3-3 1,-3 3-74,-1 1 0,-4-4-54,0 0 0,-4 1 13,4 3 0,-5-4-18,1 0 0,-2 0-105,-2 4 1,-3 0-86,-1 0-50,-4 0 1,3 0-176,-2 0-321,-3 0 296,5 0 0,-8 5-137,-2 3 572,-2-3 0,-10 10 0,-2-2 0</inkml:trace>
  <inkml:trace contextRef="#ctx0" brushRef="#br0" timeOffset="52">20181 7435 10483,'1'11'345,"3"1"0,-3-1-316,3 1 0,-2-5-63,2 1 1,-3 0 48,3 3 1,1 0-193,-1 1 84,0-1 41,-4 1 1,1-2-12,3-3-161,-3-2 160,4 1 15,-5-5 385,0 4 218,0-5-324,0-5-183,5-2 0,1-4 20,1 0 0,3-2-5,-2-2 0,2 1-13,1-5 0,1 5-105,-1-1 1,2 1-26,2-2 0,-2 4 94,2-4 0,-2 8-23,-2 0 1,1 2 22,-1-2 0,1 2-15,-1 2 1,-3 3 11,-1-3-7,1 2 1,3 4-97,1 2 0,-5 1 97,1 2 0,-4 3-19,3-2 1,-3 7 6,4 4 1,-6-1 5,2 1 1,-1 0-13,0 4 0,-1-4 47,1 0 1,-1-4 0,-2 4 0,0-5 8,0 1 0,0-2-29,0-1 0,0-5 19,0 1-255,5-1 189,-4 5 0,4-5-1440,-5 1 792,0-5 682,0 2 0,-5 0 0,-1 1 0</inkml:trace>
  <inkml:trace contextRef="#ctx0" brushRef="#br0" timeOffset="53">19381 7960 8030,'0'-6'-920,"-5"1"1521,4 5 169,-4 0 1123,5 0-1654,5 0 1,1 0-59,6 0 0,-1 0-13,0 0 1,5 0-61,-1 0 0,5 0-4,-1 0 0,3-4-74,1 0 1,1 1 135,2 3 0,4-2-198,4-2 0,4 3 96,0-3 1,5-1-91,-1 1 1,2 1 55,2 3 1,-1-4-58,-4 0 0,3 0-2,-6 4 0,4-4-8,-4 1 0,0-1 13,-4 4 1,0 0-9,0 0 0,-3-4-6,-1 0 1,0 0 42,0 4 1,-2 0-60,-5 0 0,0 0 48,-1 0 1,-4 0 2,-3 0 1,2-1-19,-2-3 0,0 3-430,-3-4-27,-1 5-854,-4 0 439,-2 0 893,-21 5 0,2 1 0,-13 6 0</inkml:trace>
  <inkml:trace contextRef="#ctx0" brushRef="#br0" timeOffset="54">19849 8200 7984,'0'-6'821,"0"1"-371,0 5-308,-5 0 0,3 0 24,-6 0 0,4 0 167,-3 0-251,-1 5 1,-3 1 111,-1 6 0,2-1-118,3 0 1,-4 1 87,4-1 1,-3 5-219,-2-1 1,5 5 59,-1-1 1,0-1-79,-3 1 0,5-4-70,2 4 0,-1-4-67,1 4 0,0-5 153,4 2 0,0-4 47,0 0 1,5-1 68,3 1 0,1-1-82,-2 0 1,3 0 195,-2-4 1,1 3-100,-1-2 1,2-3 99,-3-1-119,4 2 1,0-5 85,0 3 48,1-3 1,-1-1-128,1 0 0,-1 0 94,0 0 1,1-3-81,-1-1 1,1-5 49,-1 1 0,4-2-33,1-1 0,-1-1-124,-4 1 0,-3 0 8,-1-1 1,-3 5-98,4-1 0,-6 0-27,2-3 0,-2-1 41</inkml:trace>
  <inkml:trace contextRef="#ctx0" brushRef="#br0" timeOffset="55">19987 8440 11753,'-2'-8'-202,"-2"1"0,-1-1 40,-2-3 0,-3-1-14,2 1 1,2-1 24,-2 1 0,0 3-15,-3 1 0,3-1 86,1-3 38,-1-1 0,-2 1 75,2 0 0,-1-1-62,6 1 1,-2 3 277,1 0-180,3 1 554,-5-5-356,6 1 1,-1 3 182,-3 1-198,3 4 1,-4-3 134,5 2-274,0 3 1,0-6 201,0 4-275,0 1 147,0-3-359,0 5 176,5 0 0,-2 0 104,4 0 0,5 0 26,3 0 0,1 0-65,0 0 1,1 0 142,6 0 0,0 0-126,0 0 0,0-3 102,0-1 1,-1-1-67,1 1 0,0 3-31,0-3 1,0-1 50,0 1 0,-6 0-72,-1 4 0,-4-4 135,0 0 18,-1 1-281,-4 3 145,3 0-607,-9 0 262,4 0-1201,-5 0-123,-5 0 444,4 0 1,-8 1 1137,5 3 0,-5 2 0,3 5 0</inkml:trace>
  <inkml:trace contextRef="#ctx0" brushRef="#br0" timeOffset="56">21060 7915 9107,'6'0'220,"-1"0"1,-1-2-133,0-1 3,0 1-119,-4-3 129,0 0-135,0 4 74,0-4 1,-1 5-30,-3 0-25,3 0-6,-5 0-957,6 0 977,0 5 0,0 1 0,0 6 0</inkml:trace>
  <inkml:trace contextRef="#ctx0" brushRef="#br0" timeOffset="57">21585 7766 11196,'4'12'230,"0"-1"1,4 2-214,-5 2 0,6-1 74,-1 5 1,2-4-82,2 4 0,-1-4 103,0 4 0,0-1-205,-4 1 1,3-2 41,-2-6 0,2 4-55,1 1 0,-3 3 57,0-4 0,-4 0 31,3-3 0,-1-1 17,2 0 1,-2-3 0,-2 0 1,-1-5 79,4 5-57,-4-5 45,2 2-19,-5-5 709,0 0-646,0-5 1,-4 2-77,0-5 1,-3 1 41,3-5 0,-4-3-72,5 0-1,-5-2 73,4 2 0,-3-1-88,3-3 0,-4-3 61,4 3 1,-3-2-196,3-2 0,0 1-46,4 3 1,0-6-46,0 2 1,0-1-39,0 5 1,0-3 134,0 3 1,0-1 0,0 1 0,0-2 22,0 6 1,1-4 24,3 4 0,-1-4-31,4 4 0,-3-1 85,4 5-35,-1-5 1,5 3 16,-1-2 0,2 2 52,2 2 1,-1 3-73,5 0 1,-4 2 118,4-2 1,0-1-106,4 6 0,0-5 142,0 4 1,0-3-120,0 3 1,-1-4 98,1 4 1,1-3-44,3 3 0,-3-4 99,3 5 1,1-5-87,-2 4 1,0 0-10,-7 4 0,2-1 46,-2-3 0,-1 3-40,1-3 1,-5 3 38,1 1 1,-2 0-41,-2 0 1,1 0 34,-1 0 0,-3 0-5,0 0-27,-1 0 1,3-1-109,-2-3 146,-3 3-325,-5-5-736,0 6 712,-5 0 1,-1 2 278,-6 2 0,-4 2 0,-2 5 0</inkml:trace>
  <inkml:trace contextRef="#ctx0" brushRef="#br0" timeOffset="58">21951 7800 10760,'0'12'124,"0"-5"78,0 1 1,4 0-319,0 3 0,1 1 110,-2-1 0,-1 0-106,1 1 0,0-5-216,1 1 156,-3 0 0,4 3 13,-5 1 51,5-6 70,-3 4 4,3-9 54,-5 4 779,0-5-753,0-5 0,0 3 148,0-6 0,0 1-77,0-5 0,1-1-3,3-2 1,-2 1-17,6-5 1,-1 1-7,5-1 0,-5-2-33,1 2 1,0-2-97,3 2 0,3 3-9,-3 5 0,3 0 70,-6 4 1,2-2-37,2 5 1,-5 0 41,1 4 1,-4 0-87,3 0 1,1 5 73,3 3 1,-3 3-37,0 5 0,-1-2-34,5 5 1,-1 0-130,0 3 0,-3 5 72,0 0 0,-2 3-181,2-3 0,-2-4 71,-2-4 0,-3-4 119,3 4 0,-2-9 213,2 2 1,-3-4-142,3 4 0,-2-5 237,-2 1-89,0-5 65,5 2-187,-4-5-248,4 0-457,-5 0 1,0 0-1</inkml:trace>
  <inkml:trace contextRef="#ctx0" brushRef="#br0" timeOffset="59">22807 7663 8055,'-5'-11'282,"4"0"527,-9-1-378,9 6 0,-8-1-147,5 4 1,-5 1-71,2-1 1,-4 1 17,0 2 1,-2 5-187,-2 3 1,1 3 41,-5 5 0,1-2-148,-1 5 0,3 0 88,4 4 1,1-2-127,-1-2 1,5 3-6,-1-3 0,6 2 57,-2 2 0,3-4-169,1 0 1,1-5 39,3 1 0,2 1-41,5-5 1,2 3 30,2-6 0,-1-3 99,5-2 1,-3 3 75,3-3 1,-5 1-1,1-4 0,1-4 136,0 1 1,-1-6-104,-4 1 1,1 2 130,-1-2 1,-3 1-79,-1-5 1,-4-3 212,1 0 1,-3-2-48,-1 2 0,-1-3-193,-3-5 0,1 2-15,-4 2 0,-1-2 3,-3 6 1,-1 0-78,1 4 0,3-1 62,1 1 1,3 4-211,-4 4 222,6-4-82,-9 6 52,10-4 0,-4 4 136,5-3 0,1 2-109,3-1 0,4 1 5,7 2 0,3 0 9,5 0 1,-1-1-11,1-3 1,0 3 315,0-3 0,1-1-106,3 1 0,-3-1-15,3 1 0,-7 3-90,-1-3 0,-4 2-12,4-2 0,-5 3 27,1-3 1,-6 3 193,-1 1-752,-6 0 247,3 0-767,0 0 0,-5 0 425,0 0 1,-1 4-1872,-6-1 2369,-1 6 0,-9-2 0,0 4 0</inkml:trace>
  <inkml:trace contextRef="#ctx0" brushRef="#br0" timeOffset="60">23070 6864 8055,'-6'0'291,"1"0"0,5-1 428,0-3-223,0 3-58,0-4 1217,0 5-1543,0 5 0,1 0 37,3 2 1,-2 2-27,6-5 1,-4 4 54,3-5 1,-3 6-36,4-1 0,-2-2 18,2 2 1,2-2-9,-2 2 0,2 1 10,1-6 1,1 6-53,-1-1 0,0 1-9,1-2 0,-1 4-85,1-4 0,-2 3 111,-3 2 0,4-1-169,-4 1 1,3-1 89,2 1 1,-5-1-98,1 0 1,0 1 102,3-1 0,-1 4-6,-2 1 1,2 0-50,-2-1 1,0-1 40,0 5 1,2-3-53,-2 3 0,-2-5 54,2 1 0,-2 1-90,2 0 0,2 3 80,-3-4 0,0 4-129,0-4 1,-3 5 1,4-1 0,-6-1-92,2 1 1,1-1 91,-1 1 1,0 1-16,-4-4 0,0 4 68,0-1 1,4 1-32,-1-1 1,1 3-71,-4-3 0,0 2 59,0 2 0,0 0-79,0 0 1,0 0 146,0 0 0,-1-1 125,-3 1 1,3-1-128,-3-3 0,3 2 110,1-1 1,-1-3 30,-3 2 1,1-1-72,-4 1 0,3-1 12,-4-3 1,4-1-22,-3 5 1,3-5-95,-4 1 1,5-2 18,-5-2 0,2 1-33,-2-1 0,-1 1 69,5-1 1,-3-3-9,3-1 0,-1-3 22,1 4 0,1-4-31,-4 3 0,3-3-48,-4 4 58,6-6 0,-8 7 1,2-5 1,3 1-18,1-1 4,-2-3 1,1 5 64,-3-2-27,3-3 1,4 6-21,-3-3-5,3-3 79,-4 4 0,5-4-64,0 3 1,-2-3 133,-1 3-119,1-3 7,-3-1-154,5 0-855,5 0 414,-3 0 9,3 0 1,-4 0 1,3 0 548,-3 0 0,4-5 0,-5-1 0</inkml:trace>
  <inkml:trace contextRef="#ctx0" brushRef="#br1" timeOffset="61">16366 8828 8132,'-6'-6'247,"-4"1"54,8 0 461,-8 4-261,9-5 184,-9 1-165,8 4-298,-3-4 183,5 5-272,0 0 0,4 5-27,0 3 0,1 2-114,-1 1 0,-3 2 77,3 2 0,1-1-128,-1 5 0,0-1 76,-4 1 0,0 1-99,0-4 0,0-1 44,0-4 0,0 1 46,0-1 1,0 0-156,0 1 163,0-6-83,0 4 74,0-8 187,5 3-67,-4-5 234,4 0-40,-5 0-256,5 0 0,2-2 7,4-1 1,-3 1-125,-1-1 1,1 1 114,3 2 0,1-1-135,-1-3 0,2 3 48,2-3 1,-1 2-102,5-2 1,0 3 79,4-3 0,3-1-105,1 1 1,0-1 41,-4 1 0,3 1 66,1-4 0,1 4-41,-2-1 1,0-1 24,4 2 0,-3-2 6,3 1 0,-4 2-63,0-1 0,2 0 2,-1-1 0,1 3 65,-1-3 1,-2 3-6,5 1 0,-4 0-23,0 0 1,2-4 9,-1 0 1,1 1 14,-1 3 1,-3 0-19,2 0 0,-2 0 157,-1 0 0,0 0-67,0 0 1,0 0 22,0 0 1,-2 0-19,-2 0 1,2 0 113,-6 0 1,1-4-32,0 0 1,-4 0-84,3 4 1,-2 0 47,-1 0-33,-1 0 0,0 0-14,1 0 0,-5 0 105,1 0-11,0-5 87,-2 4 28,4-4 293,-9 5-120,4 0-74,-5 0-94,0-5-53,0 3 126,-5-8-358,4 9 0,-5-4 12,2 5-195,3-5 136,-4 4 0,1-6 135,0 3-25,0 3 0,3-8-1,-3 5 0,3-4 25,-3 0 0,2-1 20,-2 1 1,2-2 15,-1 3 1,0-4-37,-1 0 1,3 3-1,-3 1 1,3-1-255,1-3 194,0-1 1,-4 1-881,0 0 634,1 4 0,3 1-1447,0 2 1011,0 3 1,-2-4 698,-2 5 0,-2 5 0,-5 1 0</inkml:trace>
  <inkml:trace contextRef="#ctx0" brushRef="#br1" timeOffset="62">16423 9434 7916,'-6'-12'-325,"-4"6"1,7-3 854,-4 5 28,4 0 605,-2 4-480,5 0-498,0 5 0,0 6-193,0 4 1,1 5-51,3-1 1,-1 3 165,4 1 1,-3 3-85,4 1 1,-5 0 40,5-5 0,-2 5-175,2 0 1,1-1-119,-5-3 1,-1 4-78,-3-1 1,4-3 94,0-4 1,0-5-1,-4 2 391,0-4-210,0 0 227,0-1-161,0-5 214,0-1 368,0-5-191,-5 0-188,4 0 170,-5 0 711,6 0-1074,6 0 0,0 0-29,5 0 0,1-3-64,-1-1 1,2-4 60,2 4 1,-1-1-107,5 2 0,-1-3 110,1-1 1,1-2-23,-5 5 0,6-3 24,-2 3 0,-3-1-5,-1 1 0,-2 3 1,-1-3 0,-1-1 21,0 1-99,1 0 0,-5 3 88,1-3-690,-5 3 209,2-4-621,-5 5 121,0 0 0,-5 0-521,-3 0 1475,-2 0 0,-2 0 0,1 0 0</inkml:trace>
  <inkml:trace contextRef="#ctx0" brushRef="#br1" timeOffset="63">16435 9696 8177,'0'-6'-1001,"0"-4"1963,0 3 145,0 1-697,0 1 0,3 4-93,1-3 0,1 3 202,-1-3-331,2 3 0,6 1-10,-1 0 0,1 0-119,-1 0 1,2 0 138,2 0 0,-2-4-159,2 0 1,3 0 54,1 4 1,-1-4 50,1 1 1,-4-1-232,4 4 1,-5-4 72,1 0 1,2-1-277,-2 1 0,-4 3-59,-3-3 0,-2 2-220,2-2 0,-2 3-579,-2-3 302,-3 3 0,3 1 845,-8 0 0,-7-6 0,-7 0 0</inkml:trace>
  <inkml:trace contextRef="#ctx0" brushRef="#br1" timeOffset="64">16412 9434 8041,'-10'-12'255,"2"1"289,3 4-26,5-3-122,5 9 0,3-8-106,7 5 0,-1-1-6,5 1 0,-1 3-190,1-3-23,7-2 1,-7 3-15,8-4 1,-2 3-225,2-4 0,-3 6-253,3-2 1,-3-1 234,-1 1 1,-4-1-560,0 1 1,-5 3-105,1-3 848,-2 3 0,-2 1 0,1 0 0</inkml:trace>
  <inkml:trace contextRef="#ctx0" brushRef="#br1" timeOffset="65">17006 9251 8156,'-7'-1'-1621,"4"-3"1547,1 3 70,2-5 0,-1 5 848,-3-3-225,3 3 127,-4-4-275,5 5 773,0 0-976,-5 0 0,3 5-10,-1 3 1,1 6-7,2 1 0,-3 5-234,-1-1 0,0 4 112,4 4 1,0-2-208,0 6 0,0-5 57,0 5 0,1-2-199,3 1 1,-1 0-64,4-4 0,0-2-55,0 3 1,2-4 90,-5-4 0,3 1 90,-3-5 1,1 1 163,-1-5 0,-3 2-117,3 2 1,-2-6 219,-2 2 0,0-2-58,0 3 0,0-1 78,0 0 1,0 1-55,0-1 1,-4-3 17,0-1-253,0-4 183,4 7-49,0-9 14,0 4 1446,0-5-921,0-5 87,0 4-586,0-9 94,0 9 1,0-6-276,0 4 191,5 1 0,2-4-142,4 2 158,0 3 1,1-5-351,-1 2 223,1 2 1,-1-3-57,0 5 0,0-1-142,-4-3 206,3 3-376,-3-4 105,4 5-952,-5-5 491,0 4-116,-6-4 925,0-1 0,0 0 0,0-5 0</inkml:trace>
  <inkml:trace contextRef="#ctx0" brushRef="#br1" timeOffset="66">16960 9308 8012,'-6'-5'0,"-1"2"-459,3-4 321,3-1 0,-4 1 1005,5-1-419,0 5 0,0-3 343,0 2-487,0 3-70,0-4 0,5 5-237,3 0 1,2-1 66,1-3 0,1 3-75,-1-3 0,1 2 49,-1 2 1,1 0-140,-1 0 0,0 0-96,1 0 1,-5 0-59,1 0 0,0 0-75,3 0 1,0-3 121,1-1 1,-5 0-1084,1 4 390,0 0 901,3 0 0,-5 5 0,0 1 0</inkml:trace>
  <inkml:trace contextRef="#ctx0" brushRef="#br1" timeOffset="67">17223 9308 9356,'7'8'588,"1"-1"1,-4 1-357,3 3 0,1 2-67,3 2 0,5-1 36,-1 5 0,4-4-105,-4 4 0,2-1-74,-2 1 0,-3 3 32,4-3 1,-4-1-6,0 1 1,-1-2 91,1 2 0,-1-1-233,1-3 0,-1-2 43,0 2 0,-1-2-67,-2-2 1,2 1 13,-2-1 0,-2-1-112,2-2 1,-4 1 95,3-5 1,-3 3-64,4-3-113,-6 0 184,3-4-315,0 0-186,-3 0-443,3 0 927,-5 0 0,-5-5 1,-2-1-1</inkml:trace>
  <inkml:trace contextRef="#ctx0" brushRef="#br1" timeOffset="68">17497 9411 7989,'-7'-17'0,"2"5"0,5-4 0,0 4-183,0 0 91,0 1 1,0 3 1076,0 1-356,0 4-143,0-7-136,0 9-298,-5-4 0,0 10 96,-2 2 0,-4 3-47,4 2 0,0 3 6,0 0 0,-1 6-184,-3-2 1,-1 3 0,1 5 0,0-1 5,-1 4 1,1-1-86,-1 2 1,1 0 53,-1-4 1,1 0-35,0-5 0,3-2 52,0-1 1,5-5-53,-5 1 1,5-3-67,0 0-8,1-1-407,2 1 148,0-6-501,0 4 970,0-9 0,5-1 0,2-6 0</inkml:trace>
  <inkml:trace contextRef="#ctx0" brushRef="#br1" timeOffset="69">17600 9239 8022,'0'-11'-939,"0"0"966,0 4 666,0-3 258,5 9-221,-4-4-262,9 0-239,-4 3 0,6-3-130,-1 5 1,-3 0 86,-1 0 0,1 0-235,3 0 1,-3-3-5,0-1-6,-1 0 1,5 4 134,-1 0 1,-3 0 34,-1 0-49,-4 0 1,3 0 98,-2 0-47,-3 0 0,6 1-16,-3 3 0,-3 2 93,3 6 1,-2 0-27,2 4 1,-2 0 8,6 3 0,-4 3-47,4-3 1,-5 4 15,5 3 0,-4-3-145,3 0 1,-4 4 76,1-4 1,1 2-157,-1-2 1,3 0 106,-3-1 1,4 0-99,-5-3 0,5 1 38,-4-4 1,3 3-158,-3-4 0,4 4-20,-4-4 6,5 0 1,-7-3 229,6-1 1,-6-3-130,2-1 387,-3-4-120,4 2 90,-3 0-102,3-4 60,-5 4 418,0-5-356,-5 0 0,-2 4-116,-4 0 1,-1 0 144,1-4 1,0 0-47,-1 0 1,-4 0 74,-3 0 1,1 4-142,-1-1 0,0 1-118,-4-4 1,4 0-240,0 0 0,9 0-1270,-2 0-746,3 0 1020,-2 0 1163,5 0 0,1 0 0,5 0 0</inkml:trace>
  <inkml:trace contextRef="#ctx0" brushRef="#br1" timeOffset="70">21608 8349 8190,'0'-8'6,"0"0"0,0 5 179,0-5 0,0 4 602,0-3-175,0 4-121,0-7-230,0 9 0,0-6 21,0 3-17,0 3-331,0-4 270,0 5-219,0 5 0,0 2-116,0 4 0,2 0 42,1 1 0,0 3 23,5 0 1,-5 6 94,5-2 0,-4-2-69,3 2 0,-3-1 35,4 1 0,-6 2 13,2-6 0,1 0 7,-1-4 0,4 1-2,-5-1 0,1 1-37,-4-1 0,1-3 38,3-1 247,-2-4-214,3 7 144,-5-9-55,0 4 722,0-5-783,5 0 1,-4-1-165,3-3 248,-3 3-303,-1-4 160,5 0-108,1 4 0,6-5 66,-1 6 1,-3 0-16,0 0 1,-1-3 8,5-1 0,3 0 24,0 4 0,2-4 51,-2 0 1,3-1-55,4 2 0,1 1 58,0-2 0,0-1-41,0 2 1,3-2 5,1 1 1,0 2-12,-4-1 0,3 1 9,1 2 0,-1-3-20,-3-1 0,4-1 16,0 1 0,-1 3-10,-3-3 1,4-1 2,-1 1 0,5-1 27,-4 1 1,3 3-17,-3-3 1,4-1 1,0 1 1,-2-1-3,1 1 0,-3 3-2,4-3 0,-2-1-14,1 1 1,2 0 12,-5 4 1,-1-3-10,-3-1 0,-1 0 44,-3 4 0,2 0 2,-2 0 1,-2 0-18,-2 0 1,-1 0 4,1 0 0,-2-1 80,2-3 0,-2 3-83,-2-3 1,2 3 93,2 1 0,-2 0-76,2 0 1,-2 0-43,-2 0 0,1 0 44,-1 0 1,-3-2-62,-1-1 3,1 1-11,3-3 1,-3 5-234,-1 0 258,-4 0-758,2 0-1338,-5 0 1576,-5 0 1,-1 0-765,-6 0 1279,1 0 0,-6 5 0,0 2 0</inkml:trace>
  <inkml:trace contextRef="#ctx0" brushRef="#br1" timeOffset="71">23070 8212 8207,'0'-12'-119,"0"1"1,4-1 1624,0 1-569,0 5-63,-4-5-486,0 10-17,0-4 33,0 5-262,0 5 1,3 3 109,1 7 0,1-1-5,-1 5 1,-3-4-157,3 4 1,1-4-99,-1 5 1,1-5-58,-1 4 0,-3-5 58,3 1 0,-1 1-190,0 0 1,-1-1-672,1-4 0,-1 1 462,-2-1 0,0-3-1013,0-1 1418,-5 1 0,-7 3 0,-6 1 0</inkml:trace>
  <inkml:trace contextRef="#ctx0" brushRef="#br1" timeOffset="72">21665 9148 8207,'0'-6'0,"0"-4"0,0 8 0,0-3 0,0 5 0,2 5 0,1 3 1937,4 2-1209,4 7 1,1 0-377,-1 6 1,2 0-153,2 0 1,-1 4-172,5-1 1,-5 5 70,1-5 0,2 1-84,-2-4 1,0 0 95,-3-1 1,-2 1-210,-3 0 0,3-4 39,-2 0 0,1-5-61,-1 1 0,0-2 74,-4-1 0,4-5 40,-4 1 1,1-2-4,-1 2 0,-3-2 28,3-2 36,-3-3-12,-1 4 1494,0-5-1390,0-5 0,0-1-27,0-6 1,-4 1-120,0 0 0,-1-5 125,1 1 0,2-5-295,-6 1 1,6-3 86,-2-1 0,-2-3-38,-2-1 0,2-3-77,-2 3 1,4-4-85,-3 5 1,0-5 129,0 5 1,-2-1-70,5 4 0,-5 0 170,1 1 1,3-1-63,2 0 1,1 1 27,2 3 0,0-1-22,0 5 1,0-4 76,0 3 0,0 1-43,0 4 39,0-1 1,2 1 14,1 0 1,-1 3 150,1 0 241,-1 6-250,-2-8-9,0 8 0,0-4-80,0 2 0,1 3-44,3-3 42,-3 3-19,4-4 0,-4 4-271,3-3 166,-3 2 20,5-3 21,-1 4 260,-4-4-226,9 5 0,-5-1 99,3-3 0,2 3-84,-3-3 0,7 3 9,2 1 0,4-2-49,-1-1 0,0 1-20,4-2 1,-3 2 35,7-2 0,2 3 16,1-3 0,3-1-5,2 1 1,-1-1-12,0 1 0,4 3 54,0-3 0,4 3-18,-4 1 1,9-4 6,-1 0 0,7-3-259,1 3 0,1-4 264,3 4 0,-1-3-25,0 3 1,-1-4 9,-3 5 0,-2-6 77,-6 1 0,-3 2-140,0-2 1,-1 4 223,1-3 1,-3 3-83,-5-4 1,0 5 6,1-5 1,-6 4-49,-2-4 0,0 5 10,0-5 0,-4 4 56,-4-3 0,-1 3 216,1-4 0,1 6-389,-5-2 1,3 1 183,-7 0 1,3 1-332,-6-2 103,2 3-259,2 1 168,-6 0 1,3 1-537,-5 3 311,-1-2 1,-4 6 117,-3-4 1,-2 5-1466,-5-1 1767,-6-3 0,-6 10 0,-6-2 0</inkml:trace>
  <inkml:trace contextRef="#ctx0" brushRef="#br1" timeOffset="73">22054 9171 8207,'0'-11'-612,"0"-1"1333,5 1 0,-4 3 323,3 0-278,-3 6-598,-1-3 93,0 5-284,0 5 1,1 3 66,3 7 1,-1-1 24,4 5 0,1-1-73,3 1 0,-3 2 61,0-2 0,-1-1 26,5 1 1,3 0-9,0 4 0,0-5-53,-3-3 0,-3 1 82,2 0 0,-3-1-151,3-4 1,0 1 30,-3-1 1,1-3-186,-1-1 168,2 1 1,-9 0-295,3-1-976,2-4 517,-5 2-51,5-5 1,-8 0 279,-2 0 0,2 0 557,-6 0 0,1-5 0,-5-2 0</inkml:trace>
  <inkml:trace contextRef="#ctx0" brushRef="#br1" timeOffset="74">22385 9125 8207,'0'-11'-307,"0"-1"-461,0 1 873,0 0 1,0-1 435,0 1 0,1 3 339,3 1-204,-3 4-323,4-7 173,-5 9-502,0-5 1,0 9 147,0 5 1,0-1-239,0 8 1,-5 3 71,-2 1 0,0 7-105,0 0 0,0 1-16,0-4 1,-2 0-28,5-1 0,-4 1 111,5 0 1,-5-4-6,4 0 0,-1-5-38,1 1 1,3 2 81,-3-2 0,3-3-130,1-5 1,-4 1 67,0 3 0,1-3-320,3-1 1,0-3-589,0 4-229,0-6 602,0 9 589,0-10 0,5 9 0,1-4 0</inkml:trace>
  <inkml:trace contextRef="#ctx0" brushRef="#br1" timeOffset="75">22568 9354 8207,'6'-12'-43,"-2"1"1,1 3 525,-1 1 74,-1-1 46,-3-3-302,-5-1 1,0 5-224,-2-1 107,-3 5 1,3-2-250,-4 5 0,-1 0 95,1 0 1,0 0-179,-1 0 0,1 5 105,-1 3 0,1 2-133,-1 2 0,1-1 46,0 0 0,0 2 33,4 2 0,-2-2-11,5 2 1,-3-1 45,3 1 0,0-2-68,4 2 1,0-6 97,0-1 0,4-1-22,0 5 0,4-6 6,0-2 0,2 1 83,2-1 0,-1 0-77,0-4 0,1 0 161,-1 0 1,1 0-107,-1 0 8,1-5 1,-1 0 58,0-3 1,-4-2 6,-3 2 0,1 2 68,-2-2 0,1 1-60,-4-5 0,0 1 0,0-1 0,0 1-35,0 0 0,0 3 105,0 0-58,0 1-56,0-5 1,0 5 16,0-1-24,0 6-211,0-4 207,0 6 0,4 2-207,0 2 0,0 2 87,-4 5 1,0-3-50,0-1 1,3 1 53,1 4 1,1-2-15,-1-3 0,1 3 39,3-2 4,2-3 57,-4 5-78,6-8 204,-1 3 1,-3-5-57,-1 0 216,-4 0-222,7 0 1,-7-4 337,4 0-305,-4-5 1,6 3 10,-6-6 1,3 2-9,-3 3 0,0-4-22,4 4 0,-3-3-127,4-2 125,-6 1 0,4 3-150,-6 1 27,0 4-161,0-2 1,0 6 140,0 3 1,3 4-27,1 7 0,1-2 144,-1 2 0,-3 1-84,3 0 0,2 3 19,2-4 0,-2 0-23,2-4 0,-5 1 108,0-1 0,2-3 5,-1 0 1,1-6 427,-1 2 17,-3-3-384,4-1 65,-5 0 0,-3-5-228,-1-3 0,-4 2 21,4-1 0,-4-1-94,0-4 1,-1 0 77,1-3 1,0 2-156,4-2 1,-4-3 82,4-1 1,1-3-159,3-1 1,0 4-144,0 0 1,1 4 123,3-4 1,2 9-41,5-1 1,5 7 61,-1 0 0,1 3-44,0 1 0,-2 1-79,5 3 1,-6 2-606,3 5 964,1 1 0,-4 4 0,4 2 0</inkml:trace>
  <inkml:trace contextRef="#ctx0" brushRef="#br1" timeOffset="76">22990 9034 8207,'0'-12'0,"0"5"95,0-1 215,0 1 245,0 0-220,0 2 54,0 0-179,0 4 1,0-3-176,0 8 1,1 2 47,3 6 0,-2 4 57,1 3 1,2-1 25,-1 1 1,0 1-18,-4 7 0,0-3-172,0 3 1,4-3 63,0-1 0,-1-1-160,-3 1 0,0-1 83,0-3 1,2 1-192,2-5 1,-3 4-26,3-3 0,-3-1-206,-1-4 385,0 1 0,0-1-48,0 1 1,0-5 162,0 1 1,0-4-192,0 3 303,0-4-124,0 7 223,0-9-114,0 4 750,0-5-698,5 0 1,-3 0-108,6 0 1,-4 0-40,4 0 0,-5 0 184,5 0-282,0 0 0,3 0 17,0 0 0,-3-3-266,0-1 207,-1 0 1,5 3-559,-1-3-435,-5 3 769,0-5 0,-3 5-161,1-3 0,-1 3 480,-7-3 0,-2-2 0,-6 0 0</inkml:trace>
  <inkml:trace contextRef="#ctx0" brushRef="#br1" timeOffset="77">22967 9022 8207,'0'-11'-170,"0"3"-169,0 1 434,0 4 1,2-3 61,1 2 1,0 3 222,5-3-165,-1-2-33,5 4 0,-1-3-7,0 5 1,1 0-260,-1 0 1,-3 0 158,0 0 1,-1 0-406,5 0 1,-5 0 32,1 0-1028,-1 0 1325,5 0 0,-1 5 0,1 2 0</inkml:trace>
  <inkml:trace contextRef="#ctx0" brushRef="#br1" timeOffset="78">23184 9000 9961,'11'5'422,"-4"2"0,3 3-175,-2 2 1,2-1-11,1 1 0,1 4 41,-1 3 1,2-1-222,2 1 1,-6-1 45,3 1 0,-4 1-171,4-5 0,-1 4-66,1-3 0,-5 3-246,1-4 280,0 0 1,2-3-108,-3-1 1,2-3-115,-5-1 83,5-4-438,-8 7 142,4-9-724,0 4 860,-3-5 1,1 0 397,-6 0 0,-4 0 0,-4 0 0</inkml:trace>
  <inkml:trace contextRef="#ctx0" brushRef="#br1" timeOffset="79">23379 9080 8207,'-6'-12'0,"5"1"253,-3-1 0,3 1-113,1-1 0,0 5 815,0-1-90,0 6-585,0-3 1,0 6-498,0 3 1,-1 2 195,-3 5 0,-2 6-177,-6 2 1,1 3 153,-1 0 1,1 5-73,0 0 0,-2 3-184,-2-3 1,3-1-196,1-3 1,-1-1 126,5-3 0,2-3-333,1-4 132,-2-1 172,4 1 397,-3-1 0,5-5 0,0 0 0,0-6 0</inkml:trace>
  <inkml:trace contextRef="#ctx0" brushRef="#br1" timeOffset="80">23424 8943 8207,'0'-12'40,"0"5"204,0-1 195,0 5-22,0-7 106,0 9-338,0-4 1,1 5 68,3 0 240,-2 0-322,8 0 277,-4 0-501,5 0 1,1 0 31,-1 0 0,-3 0-77,0 0 0,-1 0-18,5 0 0,-1 0 85,0 0 1,0-1-75,-4-3 0,3 3 79,-2-3 0,-2 2-121,2 2 141,-6 0 134,4 0-51,-1 0 0,-4 2 18,3 2 1,-3 2-40,-1 5 0,0 1 9,0-1 0,0 6-52,0 2 0,0-2 41,0 2 1,0 0-1,0 4 0,0 4 1,0 0 0,0-3-53,0-1 0,4-4-7,0 3 0,1 1-7,-2-4 0,0-1 37,5 1 0,-5-5-2,5 1 1,-4 2 14,3-2 1,-4 0-18,1-3 0,1-1-36,-1 1 0,-1-1 33,-3 0 1,4 1-145,0-1 1,1-1-48,-1-2 61,-3 2 230,9-4 301,-8 6 48,3-6-253,-5-1 88,0-5-96,0 5 312,0-3-379,-5 3 1,2-5-29,-5 0 0,5 0 173,-5 0-156,0 5 1,-3-4-39,0 3 0,-1-3 15,1-1 1,-4 0-42,-1 0 0,1 0 45,4 0 0,-2 0-1015,-2 0-130,2 0-595,-3 0 127,4 0 1503,6 5 0,-4 2 0,3 4 0</inkml:trace>
  <inkml:trace contextRef="#ctx0" brushRef="#br0" timeOffset="81">12232 11569 10834,'6'0'1739,"-1"-5"-1268,-5 4-222,5-4 1,-2 5-165,4 0 0,-3 0 14,4 0 0,-1 0-149,5 0 1,1 0 120,2 0 1,6 0-60,6 0 0,5-4-107,-2 0 0,3-1 37,1 1 1,-1 2-72,-2-6 0,2 6 80,-3-2 1,-2-1-78,-1 1 1,-3-4 61,-1 5 1,-2-1-70,-2 4 0,2-4 46,-6 0 0,0 0-322,-3 4-39,-1 0 142,0 0-902,1 0 402,-6 0-771,-1 0 751,-10 5 826,-1-3 0,-6 3 0,1-5 0</inkml:trace>
  <inkml:trace contextRef="#ctx0" brushRef="#br0" timeOffset="82">12266 11843 6853,'6'0'1438,"-1"0"1,-3 0-756,2 0-449,-3 0 0,8-1 448,-6-3-448,1 3 0,1-4 68,3 5 0,-2 0-99,2 0 1,3 0-29,5 0 0,0 0-87,-1 0 0,4-4 123,8 0 0,-2-1-205,6 2 0,-5 1 102,5-2 1,-2-1-84,2 2 0,0-5-40,-4 4 0,0-1-82,-5 1 1,1 3 157,0-3 0,-5 2 2,-3-2 0,-2 3 317,-2-3-302,1 2 0,-1 2-15,0 0 1,-3 0 25,0 0 0,-4 0-199,3 0 56,-4 0-199,2 0-157,0 0-722,-4 0-1874,4 0 3006,-5 0 0,-10 0 0,-3 0 0</inkml:trace>
  <inkml:trace contextRef="#ctx0" brushRef="#br0" timeOffset="83">12769 11021 8103,'0'-6'743,"0"1"-54,5 5-128,-4 0-228,4 0 338,-5 0 1,-4 1-661,0 3 0,-3-2 78,3 6 0,-5-4-65,1 3 0,2 0 116,-2 0 1,2 3-153,-2-2 1,-2 2 81,3 2 0,-3-1 10,-2 1 1,1 0-8,-1 3 0,-3-1-5,0 5 0,-2-3-133,2 3 1,2-4 76,-2 4 0,-1-5-86,0 1 1,1-2 68,4-2 1,-4 1-77,-1-1 0,1 0 66,4 1 0,1-1-4,2 1 1,-2-1 8,2 1 0,-1-1 6,2 0 0,-3-3 4,2 0 0,2-2 1,-2 2-1,0 2 0,-3-5 16,0 2 1,3 4 1,0-4 0,2 0 19,-2 0 1,-1-3 4,6 4 1,-5-5 128,4 5-126,0-5 1,-1 2 19,4 0-132,-4-4 125,5 4-4135,0-5 4077,5 0 0,-4-5 0,4-1 0</inkml:trace>
  <inkml:trace contextRef="#ctx0" brushRef="#br0" timeOffset="84">15030 10873 8140,'0'-8'-50,"0"0"1,0 5 223,0-5 0,0 4 337,0-3-260,-5 4 0,4-3 182,-3 2-295,-3 3 1,1-4 27,-5 5 1,-1 0-143,1 0 0,-1 0 52,1 0 0,-4 0 88,-1 0 0,-3 0-103,4 0 0,-1 3 81,0 1 0,3 5-38,-7-1 0,7 2-5,-3 1 0,0 4-83,1 1 1,-1 4 54,5-1 1,1 5-117,2-1 1,-1 2-40,5-6 0,1 3 84,3 1 0,0-4-104,0 0 0,1-5 71,3 1 0,2-2-87,5-2 0,1-1 113,-1-2 1,5 1-89,-1-5 0,4-1 29,-4-3 1,5 0-5,-1 0 1,2-1 56,-2-3 0,2-2-25,-2-5 0,-2-2 121,-2-2 1,0 1-113,-3-5 1,2 3 235,-7-3 1,-2 4-90,-1-4 1,1 4-62,-1-4 1,0 1-29,-4-1 0,-1-1 7,-3 5 0,1-4-80,-4 3 0,3 1 133,-4 4-149,6-1 1,-5 2 86,4 2 5,1 3-32,-3 5-464,5 0 511,5 0 0,-2 0-67,4 0 1,6 0 257,6 0 0,0 0-88,4 0 1,-3-3 15,7-1 1,-2-4-56,2 4 1,-3-3-40,3 3 1,-3-4-47,-1 5 1,-2-5-8,-2 4 1,2 0 39,-6 4 1,-4-1-8,-3-3 1,-4 3-174,3-3 164,-4 3-761,2 1 0,-6 0 22,-3 0 0,-3 4-215,-4-1 1,-2 3 239,-2-3 671,2-1 0,-3 8 0,5-4 0</inkml:trace>
  <inkml:trace contextRef="#ctx0" brushRef="#br0" timeOffset="85">15441 10530 8340,'0'-6'365,"0"-4"0,0 7-98,0-5 0,0 5 386,0-5 65,5 5-582,1-7 0,6 8 141,-1-6 0,1 4-162,-1-3 1,1 4 90,-1-1 1,0 2-122,1-2 0,-1 3-3,1-3 1,0 3-203,4 1 1,-5 1 31,0 3 1,1-2-114,-5 6 0,0 0-16,0 3 0,-4 0 105,1 1 0,-3 3-92,-1 0 1,-5 2 101,-3-2 0,-6-1-33,-1 5 1,-5-4 64,1 4 1,-3-4 20,-1 4 1,6-5 9,1 2 21,-1 1 0,5-4 321,1 2-224,4-7 258,7 2 1,6-9-90,1 3 0,7-3 190,1-1 1,7-1-109,1-3 0,0 3 8,3-3 1,2-1-99,-1 1 0,-1-1-9,-3 2 0,0 1-296,0-2 1,-1 3 111,-3 1 1,1 0-997,-5 0 447,0 0-1619,-3 0 964,-1 0-304,-4 5 1461,-7 2 0,-12 4 0,-6 0 0</inkml:trace>
  <inkml:trace contextRef="#ctx0" brushRef="#br0" timeOffset="86">14093 11512 11316,'12'0'478,"-1"0"0,-3 0-233,-1 0-61,1 0 0,3 0-41,1 0 0,3-4-21,0 1 0,2-1-95,-2 4 1,-1 0 100,5 0 0,0-4-150,4 0 1,0-1 95,0 1 1,-1 3-97,1-3 0,4-1 57,0 1 1,-1 1-21,-3 3 1,0-4 22,0 0 0,1 0-7,3 4 0,-5 0-33,1 0 1,0 0 52,-4 0 0,3 0-108,0 0 0,1-1 103,0-3 1,4 3-115,-1-3 1,5 3 34,-4 1 0,3-2-9,-3-1 1,3 1 22,-3-1 0,1 0-13,-2-1 0,-2 3 1,3-3 0,1 2 5,-1-2 1,-1 3 32,-3-3 0,0 1-88,0-1 1,0 3-1,0-3 1,-1 3 14,1 1 1,0 0-112,0 0 1,4-4 149,-1 0 0,2 1-11,-1 3 1,-2-2 122,6-1 1,-6 1-143,2-2 0,1 3 136,-2 1 0,1-4-118,-4 1 0,-3-3 166,3 3 0,-3 1-106,7-1 1,-2 1 26,2 2 0,-3-3-74,3-1 1,-3 0 15,-1 4 0,-1-4-2,1 0 0,0-1 17,0 1 1,0 3-36,0-3 0,-4 2 26,0-2 1,-2 3-10,2-3 0,-2 3 37,-6 1 1,1 0 3,-1 0 1,1 0 175,-1 0 1,-3 0-117,-1 0 1,1 0-26,3 0 0,1 0-20,-1 0 0,-3 0-123,-1 0 139,1 0 0,3 0-135,1 0 0,-5-4 42,1 0-256,-5 0-191,7 4-695,-9 0-558,4 0 746,-5 0 59,0 5 929,0-3 0,-10 8 0,-3-4 0</inkml:trace>
  <inkml:trace contextRef="#ctx0" brushRef="#br0" timeOffset="87">14584 11935 7869,'6'-7'215,"-5"1"48,3 2 1,-2 2 378,2-6-408,-3 6 1,8-9 318,-5 4-62,0 2-246,1-5 0,-4 7 201,3-5-220,-3 6-161,-1-3 0,-5 5-45,-3 0 0,2 0-178,-2 0 0,0 0 118,-8 0 0,4 0-80,-4 0 1,0 5 87,1 3 0,-2-2 7,2 2 1,2-2 25,-2 1 1,-1 4 15,0-4 0,1 2-39,4-1 1,-1 2 43,1-3 1,3 4-47,1 0 1,4-3 59,-1-1-112,3 1 1,1 3 76,0 1 0,0-5-91,0 1 98,5-5 1,1 5 4,6-4 0,3 0 133,0-4 1,2 0-140,-2 0 1,-2 0 205,2 0-181,-2 0 0,-2 0-187,0 0 99,-4 0-28,-2 0 39,-5 0 1,-5 5 23,-3 3 1,-2 2-91,-1 1 1,-1 1 85,1-1 0,-4 1-116,-1-1 1,2 0 110,7 1 0,-2-1-43,5 1 0,-4-1-14,5 0 0,-5 1-4,4-1 1,0 1 17,4-1 0,0 1-61,0-1 168,0 0 0,0 1-91,0-1 0,6-3 210,1-1 0,3-3-114,2 4 0,3-6 249,0 2 1,5 1 15,0-1 1,1 0 5,2-4 1,0 0-144,0 0 0,-1 0-9,1 0 0,-4 0-218,0 0 0,-5-1 80,2-3 1,-4 3-648,0-3 1,-5-1 300,1 1 0,-6-1 326,2 1 0,3 3 0,-1-4 0</inkml:trace>
  <inkml:trace contextRef="#ctx0" brushRef="#br0" timeOffset="88">14756 11775 8091,'0'-12'-276,"0"1"429,0 0 1,0-1 469,0 1-291,0-1 1,4 1 265,-1 0 0,6 3 63,-1 0-307,2 6-91,1-8 1,1 8-31,-1-1 1,1 1-219,-1 2 0,1 0 176,-1 0 1,0 0-100,1 0 0,-1 4 39,1 0 0,-1 5-211,0-2 1,0 0-44,-4 0 1,2 1 6,-5 3 0,0 5-95,-4-1 0,-2 4 69,-1-4 1,-4 4-47,-4-4 1,-1 4 19,1-3 1,0-1-17,-1-4 0,5 1 99,-1-1 1,2 1-21,-2-1 1,-1-3-24,5-1 230,1-4 45,3 2-132,0 0 0,1-4 197,3 3 1,2-3-62,5-1 1,6-1 142,2-3 1,-1 2 9,1-6 0,-2 4-121,3-3 1,0 3-104,-5-4 0,2 6-203,-2-2-265,-3-3 0,5 6-577,-6-3-1278,-4 3 2243,-2 1 0,0 5 0,1 2 0</inkml:trace>
  <inkml:trace contextRef="#ctx0" brushRef="#br0" timeOffset="89">15304 11958 8050,'0'-12'1039,"0"6"0,0 0 164,0 2-266,-5 2-595,4-3 0,-4 7-109,5 1 0,0 1-151,0 8 1,0-3 17,0 6 1,1 3 82,3 1 1,-2 2-170,6 2 0,-4 0 32,3 0 1,-4 0-272,1-1 1,1 0 132,-2-3 1,2 1-184,-1-4 0,-2-1-21,1-4 322,4 1 87,-6-1 0,4-3-25,-5-1-63,0-4 29,0 2 658,0-5-487,0-5-178,0-2 0,0-4-6,0 0 0,1-1-67,3 1 1,-1-6 87,4-2 0,-3-1-198,4 1 0,-1-3 108,5 3 1,0-2-100,4-2 0,-4 1 75,4 3 0,-4 1-11,0 3 1,-1 6 111,1-2 0,-1 3-6,0 1 0,1-2 71,-1 5 1,1 0-70,-1 4 1,0 0-88,1 0 1,-1 4 65,1 0 0,-5 5-66,1-2 1,-2 7 34,2 2 1,1 4-122,-5-1 1,1 2 51,-1 2 1,-3 4-46,3 0 0,-3-1 11,-1-3 0,0 0 54,0 0 0,4-4 154,-1 0 1,1-5-100,-4 1 0,0 1 249,0 0 1,4-5-82,0-3 1,1-2 120,-1 2-166,-3 2 0,5-9 67,-2 3-531,-3-3 273,5-1 1,-5-1-837,3-3 0,-3 2 423,3-6 0,-3 4 482,-1-3 0,-10-1 0,-3-3 0</inkml:trace>
  <inkml:trace contextRef="#ctx0" brushRef="#br1" timeOffset="90">17748 10758 8303,'6'-7'0,"-2"-1"0,-1 4 1,1-3 329,-3 4 94,4-7 0,-5 8 240,0-6-43,0 5-260,0-2 146,0 5-425,-5 5 1,2 1-79,-4 1 0,0 3 97,0-2 1,-3 2-133,2 1 0,-2 5 72,-2-1 0,1 5 21,-1-1 1,1 3 23,0 1 0,-1 0 0,1-1 1,-1 5 10,1 0 1,0 4-7,-1 0 1,1-2-60,-1 1 0,5 0 66,-1 0 0,6 3-143,-2-2 1,2-2 72,2 1 1,0-1-139,0 2 0,6-2 70,1-2 0,1-4-9,3-1 0,-2 1 24,6-4 1,-2-1-7,-2 1 0,1-5 4,-1 1 0,4-2 21,1-2 1,0 1 125,-1-1 0,-2-3-111,2-1 0,-2-3 132,-2 4 1,-3-6-12,0 2 0,-2-1-17,2 1 1,-2-3-223,-2 3-109,-3-3 0,5-1-648,-2 0 415,-3 0-2037,5 0 2488,-6 0 0,5 0 0,1 0 0</inkml:trace>
  <inkml:trace contextRef="#ctx0" brushRef="#br1" timeOffset="91">18433 10838 8015,'-5'-6'-556,"3"-3"-695,-6 5 1297,6-5 599,-9 8 0,5-8-194,-5 6 1,-1-1-98,1 4 0,-1 0-196,1 0 0,-6 1 75,-2 3 0,-2 2-109,-2 6 1,0-1 80,0 0 0,0 2-192,1 2 0,-3 3 73,-1 5 1,3 4-79,0-1 1,0 6 18,4-2 0,3 2-99,1-1 0,-1 2-66,5-3 1,-2 2 119,9-2 0,1 2-10,3-5 0,0-1 62,0-3 1,5 0-2,2 0 1,5-4 38,3 0 0,1-5 11,3 1 0,3-4 5,-3-3 0,4 2 114,4-2 1,-3-3 39,2-1 1,-2 1-84,-1-1 0,-1-1-44,-3-3 0,1 0 10,-5 0 1,1 0-188,-5 0 1,0 0-120,1 0-363,-1 0 241,1 0-267,-6 0-498,-1 0 1,-4 0 39,3 0 1028,-2 0 0,8 0 0,-4 0 0</inkml:trace>
  <inkml:trace contextRef="#ctx0" brushRef="#br1" timeOffset="92">18685 10884 8197,'0'-11'-354,"-4"3"383,0 0 0,-1 1 163,1-5 1,2 1 53,-6 0 1,5 3 119,0 0 1,0 2 397,-1-2 116,3-2-284,-4 4 62,5 0-604,0 0 119,0 22 1,0-2-31,0 12 0,4 3 56,-1 2 0,6 3-112,-1 4 0,-2-1-23,2 5 0,-4-5-168,3 1 1,0-3 66,0 0 0,0-2-136,-4-3 1,0 2-38,5-6 1,-6-3 105,2-4 1,-3-5-54,-1 1 1,0 2 74,0-2 0,4-3-36,0-5 1,0-3-32,-4 4 18,0-6 100,0 3 452,0-5-387,0-5 0,1 0 64,3-2 1,-2-5-74,6 1 0,-4-2 47,3-6 1,1 5-31,3-1 0,1-3-38,-1-1 0,4 1-38,1-1 1,0 5-18,-1-1 1,-2 2-4,2 2 0,2 1 57,-2 2 1,0 2-11,-3 2-6,-1 3 1,0-3-32,1 8 1,-4 2 14,-1 5 1,-4 1-1,0-1 0,3 6-24,-3 2 0,5 1-4,-4-1 1,1 3-201,-1-3 0,-3 1 60,3-1 1,1 1-21,-1-4 0,1-1 58,-2-4 1,0-3 190,5 0 0,-5-5-178,5 5 1,-4-6-33,3 2 1,-3-2-55,4-2 1,-4 0-180,3 0 1,-3 0 410,4 0 0,-6-6 0,3 0 0</inkml:trace>
  <inkml:trace contextRef="#ctx0" brushRef="#br1" timeOffset="93">19187 11318 7948,'1'-8'52,"3"1"269,-3 4 1,6-2 422,-3 5-217,-3 0-388,9 0 0,-4 2 124,6 1-116,-1-1 1,2 3-17,2-5 0,-2 3 141,2 1 0,-1 0 322,1-4 1,-1-4-71,5 0 1,-4-3-939,4 3 0,-1-5-878,1 2 1,-1-4 1554,-3 0 1,-2 0-128,2-1 1,-2 1-194,-2-1 0,-4 5 89,-4-1 0,-1 0 3,-2-3 1,0 0-31,0-1 1,-5 5 3,-3-1 1,-3 2-91,-5-2 0,2 3 92,-5 5 1,-3 0-89,-5 0 0,-4 5 73,5 3 1,-5 6-57,5 1 0,-1 5-6,4-1 1,2 3-7,2 1 0,2 1-15,6 2 0,4-2-110,3 3 1,3-3 232,1-1 1,7-1-102,4-3 1,5-3 400,7-4 0,1-6-165,3-2 0,-3 1 59,3-1 1,1-1-213,-2-3 0,2-1-14,-1-3 0,-3 3-140,3-3 0,-4 3-499,-4 1 1,2 0 634,-2 0 0,-2-5 0,-1-1 0</inkml:trace>
  <inkml:trace contextRef="#ctx0" brushRef="#br1" timeOffset="94">19678 10850 8025,'0'-12'0,"4"1"-717,0 0 1,3-1 438,-3 1 1,4 3 537,-4 0-100,-1 1 383,-3-5 477,0 1-327,0 5 198,0 1-168,0 5-353,0 5 0,0 1-51,0 5 1,0 6-98,0 2 0,0 3-103,0 0 1,0 5 69,0 0 0,2 4-76,1 0 0,0 2 51,5 1 0,-2-1-334,2-2 0,0 0 91,-4-4 1,1 3-284,-1-3 0,-3-2 90,3-6 0,-2 2-25,-2-6 1,0 0 136,0-3 0,0-1-21,0 0 144,0 1-65,0-1 0,-2-3 355,-2 0-64,3-6 300,-4 3-259,5-5 1,0-1-7,0-3 1,0 2 53,0-6-187,0 0 0,0-3 36,0-1 0,1 1-22,3 0 0,-1 3-54,4 0 0,1 1 48,3-5 1,1 5-163,-1-1 1,4 2 39,1-2 0,4-1-49,-1 6 1,-1-1-22,1 4 0,0-4 112,4 0 0,-4 0-216,0 4 1,-4 2 114,4 1 1,-5 0-79,1 5 0,-2-1 108,-2 5 0,-1-1-208,-2 0 0,1 1 61,-5-1 1,0 4-88,-4 1 0,-2 3 36,-2-4 0,-3 1 102,-8 0 1,2-4 211,-2 4 0,-3-8-60,-1 0 1,-3-2 205,0 2 0,-3 1-98,-1-5 0,0 0 11,-4-4 1,5 3 14,-2 1 0,3 0-36,1-4 0,1 0-507,3 0 1,7-1 16,4-3-1076,5 3 763,-2-4 701,10-1 0,7 0 0,6-5 0</inkml:trace>
  <inkml:trace contextRef="#ctx0" brushRef="#br1" timeOffset="95">20249 11250 7959,'-5'-12'0,"4"1"242,-3-1 0,4 1-85,4-1 1,-3 5 287,3-1 0,-3 4 291,-1-3-240,0 4 0,0-3 214,0 2-481,0 3 1,0 6-64,0 10 0,0 2-162,0 2 1,0-4 122,0 4 1,1-1-240,3 1 0,-1 1-35,4-5 1,1 0-117,3-3 0,2-1 116,2 1 1,-2-5 24,2 1 1,-1-5 91,1 0 0,-2-3-16,2-3 0,-2 0 99,-1-5 1,-1 1-101,0-5 0,-1 1 317,-2-1 1,1 1-81,-5 0 0,3-1 132,-3 1 1,1-2-42,-1-2 0,-1 2 105,4-2-358,-4 2 1,3 3 319,-2 3-439,-3-4 142,4 10 0,-5 1-258,0 8 0,0 3 44,0 4 0,0 7 134,0 5 1,0 4 23,0 0 1,5 6-2,3 1 1,2 4-57,2-4 1,-5 5-110,1-1 0,-2-2-30,2 2 0,1-4 65,-6 4 0,5-9-195,-4 1 1,0-7 117,-4 0 0,0-1 263,0-3 1,0-1-51,0-7 0,-2-2 232,-1 2 0,0-6-187,-5-2 1,1-3 101,-5 4 0,1-6-83,0 2 1,-2-3-16,-2-1 0,-3 0-18,-5 0 0,0 0 12,0 0 1,-3 0-211,-1 0 0,0-3 52,5-1 0,3-5-57,-1 1 1,7-2-322,-3-1 0,9-1 180,3 1 0,-1-6-386,1-2 0,1 2 273,7-3 0,4 1-77,7-3 0,7 3 503,4 0 0,11-1 0,-1-2 0</inkml:trace>
  <inkml:trace contextRef="#ctx0" brushRef="#br1" timeOffset="96">20969 11135 8199,'-2'-10'683,"-1"3"-46,1-4-461,-3 10 1,4-8 137,-3 5 1,3-1-22,-3 2 1,-2 1-171,-2-1 0,-2 1-23,-1 2 0,-1 0-55,1 0 0,-1 2 104,1 1 0,-2 0-168,-2 4 1,2-3-50,-2 4 1,2 0-5,2 3 0,0-3 48,-1-1 0,2 1 9,2 3-132,-2 1 141,4-1 1,0 0 6,2 1 0,4-5 11,4 1 0,-2-4 43,6 4 1,-1-2-46,5 1 0,3 2 22,0-5 1,5 4-37,0-4 1,-3 3-9,2-3 1,0 4-51,4-5 0,-4 6 73,0-1 0,-5-2-127,1 2 0,-2-4-9,-1 3 8,-1 1 0,-3 3 72,-1 1 1,-4-5-4,1 1 1,-8 0 37,-4 3 1,-7-3 8,-4-1 1,-3 1 18,-1 3 1,-3-3-36,-1 0 0,0-2-175,5 1 0,-1-1 110,0-6 1,1 3-1533,3 1 1614,3 0 0,4-4 0,1 0 0</inkml:trace>
  <inkml:trace contextRef="#ctx0" brushRef="#br1" timeOffset="97">21003 10621 8005,'-4'-7'64,"0"-1"0,1 4 756,3-3-259,0 4-141,-6-2 0,5 4 323,-3-3-44,3 3-469,1-4 0,0 6-90,0 3 1,0 2 64,0 6 1,1 3-1,3 0 0,-1 9-67,4-1 1,1 4-23,3-1 0,1 3-207,-1 6 0,1-1 105,-1 0 0,0 1-266,1-1 0,-2-4 56,-2 1 0,-2-2-91,-2 1 1,-3 2 180,3-5 0,-3-1 36,-1-3 1,4-4 176,0 0 0,0-1-119,-4 1 1,0-2 92,0-6 1,3 0-63,1 1 1,0-1 96,-4 1-4,0-6-14,0-1 131,0-5 0,1-5-382,3-3 1,-3-2 119,3-1 1,3-2-72,0-2 0,5 2 4,3-2 0,-1-2-103,5 2 1,-4 0 98,4 4 0,-5-1-9,1 1 1,-2 1 88,-2 2 0,1 3-122,-1 5 201,1 0 1,-1 0-75,0 0 0,-3 0 79,0 0 0,-5 5-83,5 3 1,-4 0-132,4 0 0,-5 4 90,5-1 0,-4 0-16,3 5 1,-4 0-94,1-1 1,2 1 64,2-5 1,-2 4-41,2 0-45,-6 1 272,8-5 0,-7-1-14,4-2 0,-3-2 91,4-2 0,-4-3-53,3 3 0,-3-3 345,4-1-258,-1 0 1,5-3-121,-1-1 0,1-4 7,-1 4 1,-1-5 14,-2 2 1,2-2-13,-2 1 1,2-2-21,1 3 0,-3-4-6,-1 0 1,-4 3-11,1 1-15,2 4-98,-5-2 164,4 5-861,-5 0 680,5 0 41,-3 5 11,8 2 1,-4 3 45,6-3 1,-5-2 3,1-5 1,-1 4 65,5 0 0,-1 0-91,1-4 1,-1 0 105,1 0 0,-1 0-68,0 0 0,5-1 15,-1-3 0,0 1-12,-3-4 1,-1 0 6,0 0 1,5-4 129,-1 4 1,-1-3-84,-7-2 1,2 1 85,-5-1 1,4 1-106,-4 0 1,-1-1-111,-3 1 1,-1-1 119,-3 1 1,-2 0-245,-6-1 0,-4 4 9,-3 1 1,-3 4-30,0 0 1,-6 1 29,-3 2 0,-1 5-196,2 3 1,1 3 212,2 5 1,7-2 7,-3 5 1,8 0-95,0 3 1,3 1 88,5 0 0,1-1 180,6-3 0,0 2-37,0-2 1,6-2-17,1-2 0,8-2 100,4-2 0,3-3 189,1-1 1,-3-4 130,3 1 1,-3-3-166,7-1 1,-3-1-106,-1-3 0,0 1-3,0-4 0,-1 3-545,1-4 1,-4 5-76,0-5 1,-5 4-342,1-3 1,-2 3 376,-1-4 0,-5 4-139,1-3 0,-4-1 53,3-3 1,-3 3 532,4 0 0,-5 1 0,5-5 0,-4 1 0,3 0 0,-4-1-119,1 1 0,-3-1 385,-1 1 1,0 2 350,0-2 0,0 5-85,0-5 1,0 2 1277,0-2-525,0-1-412,0 1-237,0 5-181,0-5-421,0 10 1,0-3 45,0 8 1,4 3 86,0 4 1,5 0-220,-2 1 1,0 3 33,0 0 1,0 4-30,0-4 0,2 5 112,-5-5 1,3 0-179,-3-4 0,4 1 90,-4-1 16,5 1 1,-7-2 76,6-3-50,-6-2 0,3-3 142,-5 2 38,5-3 260,-3 4 0,3-6-164,-5-3 0,1 1 42,3-4 0,-3-1-116,3-3 0,2-5 260,2 1 0,-2-4-48,2 4 1,-2-5-163,2 1 0,2-3-205,-2-1 0,2-3-217,1-1 0,1-4-568,-1 5 1,-3 4 422,-1 7 0,-3 2-200,4 2 1,-6 3-148,2 1-640,-3 4 0,-1-1 159,0 8 0,-5 4 1123,-2 7 0,-4 3 0,0 5 0</inkml:trace>
  <inkml:trace contextRef="#ctx0" brushRef="#br1" timeOffset="98">22488 10450 8019,'-5'-11'-26,"3"-1"0,-4-2 47,2 3 0,3-3 233,-3 6 0,2-2 147,-2-1 1,2 3 267,-1 0-82,1 6 83,-3-8 9,4 9-5,-4-10-160,5 10-372,0-4 210,0 5-246,0 5 1,5-2 117,3 4 1,3 2 19,4 6 1,2-2-34,2 2 1,2 3-27,-2 1 1,3 4 147,1 4 1,4-2-25,-1 5 1,-3-3-96,-4 4 1,0-1 17,4 4 1,-4 1-174,0-1 0,-5-3-105,1 4 0,-1-4-107,1 8 1,-6-4 128,3-1 1,-5 1-107,1-1 0,1 0-215,-5 0 0,-1-3 161,-3-1 0,0-4-76,0 0 1,-1 2 33,-3-1 1,-2 0-10,-5-5 0,-2 1 83,-2 0 0,1-4-4,-5 0 1,1-4-4,-1 4 0,-3-5 12,3 2 1,-1-4 3,1 0 1,2-1-158,6 1 290,-6-1 0,5 0-115,-3 1 1,3-5 141,5 1 1,-2-4-139,5 3 157,-5-4 0,8 3-82,-3-2 60,3-3-395,-4 4 118,3-5-184,-3 0-1122,5 0 106,5-5 1463,-3 4 0,8-9 0,-4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3:07:08.27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3883 14847 7964,'-11'-5'-162,"4"4"373,2-4 370,0 0-36,4 3 197,-4-8-210,10 9-168,1-4-197,6 5 1,-1 0 199,1 0-88,-1 0-136,0 0 1,1 0 55,-1 0 0,2 1-35,2 3 0,2-2-111,2 6 1,6-4-2,-2 4 1,4-5-157,-1 5 0,2-6-73,3 2 0,0-1 79,-4 1 0,3-3 5,-3 3 1,0-3 69,-4-1 1,-4 0 35,0 0-43,-5 0 168,-3 0 48,-1 0 1,-7 0 29,4 0 28,-4 0-265,-8 0 1,-8 5 93,-10 3 0,4-2-239,0 2-16,0-1 214,-4 5 1,-3-2-347,-1-3 151,0 4 4,4-5 0,-3 4-20,-1-2 0,1 2-40,3-3 1,4 0-217,0 0 1,5-3-884,-2 4 889,4-6 0,4 7-810,0-5 553,6 5 686,-3-8 0,5 4 0,0 0 0,0 2 0</inkml:trace>
  <inkml:trace contextRef="#ctx0" brushRef="#br0" timeOffset="1">4408 15087 7799,'0'-8'2142,"0"1"-1456,0 4-176,0-2-322,0 5 1,-5 0 51,-2 0 0,-7 0-91,-1 0 0,-6 5-107,2 3 1,-6 2 30,-2 1 1,-5 5-90,2-1 0,1 0-1027,-2-4 570,6 1 299,-3-1 0,5-3-1164,0 0 673,6-6 82,5 3 0,2-5 583,2 0 0,-2 5 0,-1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3:07:17.2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3883 14847 7964,'-11'-5'-162,"4"4"373,2-4 370,0 0-36,4 3 197,-4-8-210,10 9-168,1-4-197,6 5 1,-1 0 199,1 0-88,-1 0-136,0 0 1,1 0 55,-1 0 0,2 1-35,2 3 0,2-2-111,2 6 1,6-4-2,-2 4 1,4-5-157,-1 5 0,2-6-73,3 2 0,0-1 79,-4 1 0,3-3 5,-3 3 1,0-3 69,-4-1 1,-4 0 35,0 0-43,-5 0 168,-3 0 48,-1 0 1,-7 0 29,4 0 28,-4 0-265,-8 0 1,-8 5 93,-10 3 0,4-2-239,0 2-16,0-1 214,-4 5 1,-3-2-347,-1-3 151,0 4 4,4-5 0,-3 4-20,-1-2 0,1 2-40,3-3 1,4 0-217,0 0 1,5-3-884,-2 4 889,4-6 0,4 7-810,0-5 553,6 5 686,-3-8 0,5 4 0,0 0 0,0 2 0</inkml:trace>
  <inkml:trace contextRef="#ctx0" brushRef="#br0" timeOffset="1">4408 15087 7799,'0'-8'2142,"0"1"-1456,0 4-176,0-2-322,0 5 1,-5 0 51,-2 0 0,-7 0-91,-1 0 0,-6 5-107,2 3 1,-6 2 30,-2 1 1,-5 5-90,2-1 0,1 0-1027,-2-4 570,6 1 299,-3-1 0,5-3-1164,0 0 673,6-6 82,5 3 0,2-5 583,2 0 0,-2 5 0,-1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54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15327 12917 6963,'-7'-6'938,"1"1"102,2 5-303,3 0-578,-4-6 1,1 4 38,0-6 0,-1 5-4,1-5 1,2 4-85,-6-3 1,5 3 95,-5-4 1,4 6-144,-4-2 1,1-1 133,-5 1 0,1-1-188,0 1 1,-1 3 22,1-3 1,-1 3 30,1 1 0,-4 0 46,-1 0 0,0 0-10,1 0 0,2 0-21,-2 0 1,1 0 24,-1 0 1,2 3-109,-2 1 1,2 1 94,2-1 0,-5-1-49,1 4 0,-4 0-15,4 0 1,-5 7-18,1-2 1,-3 2 21,-1-3 1,0 4-13,0 0 1,1 2 51,-1-2 0,1-1-21,3 5 1,-2-4 54,2 4 1,1-1-60,-1 1 1,1 3 64,-1-3 0,2 1-5,6-1 1,-3 3 8,3-3 1,-3 2-46,6 2 1,-1 0 0,2 0 0,-2 0-127,5 0 0,-4 3 126,4 1 0,1-2-65,3-6 1,0 3 41,0-3 1,0 2-41,0 2 0,0-4 17,0 0 0,3-1-10,1 1 0,4 3-6,-4-3 0,3-1 1,-3 1 0,5-2-50,-1 2 1,-2-1 64,2-3 0,-2-2-94,2 2 0,2 2 77,-3-2 0,3 0-20,2-3 0,-1-1 5,1 1 1,-1-2-3,1-3 0,-1 3 7,0-2 1,2-2 0,2 2 0,-2-2 54,2 2 1,-2 2-50,-2-2 0,5-3 27,-1-1 0,1 1-22,0-2 1,-3 5 3,7-4 1,-5 4-44,4-5 1,-4 5-82,4-4 1,-5 1 80,1-1 1,2-3-13,-2 3 0,1-2 34,0 2 0,-4-3-22,4 3 0,-4-3-110,0-1 1,-1 0 101,1 0 1,0 0 39,3 0 1,-2-1 10,2-3 0,-2 2 10,-2-6 1,1 4 5,-1-3 1,1 3 21,-1-4 1,1 2 117,-1-2 1,-3-1-88,-1 6 0,1-6 101,3 1 1,1-1-67,-1 2 0,1-3-41,-1 2 1,-1-2-5,-2-2 0,2 1-6,-3 0 1,4-2 23,0-2 1,0 1-14,1-5 1,-1 0-39,1-4 0,-1-1 31,1-3 1,-1 2-97,0-6 1,-3 4 79,0-3 0,-5 3-72,5-3 0,-5 3 19,0-3 1,-1 3-11,-2-3 0,0 3-1,0-3 1,0 3 26,0-3 1,-2 3-112,-1-4 0,-4 6 95,-4-2 1,-2 3-113,-2 1 0,-2-2 98,-2 2 1,-2-6-221,2 6 1,-3-2-3,-1 2 1,1 0-129,-1 0 0,0 4-12,0 0 1,0 5-204,0-1 0,0 7-585,1 5 503,-1 1 317,0 2 0,0 7 344,0 4 0,0 1 0,1 4 0</inkml:trace>
  <inkml:trace contextRef="#ctx0" brushRef="#br0" timeOffset="1">17280 12814 8366,'0'-11'0,"0"-1"0,0 5 161,0-1 0,0 1 80,0-5 0,0 4 391,0 1-464,0-1 1,-2-2 13,-1 2 1,0 0-19,-4 4 0,3-1-87,-4 1-18,1 3 1,-5-4 114,1 5 0,-1 0-243,1 0 1,-1 0 40,1 0 0,3 0-45,1 0 1,-1 0 74,-3 0 0,3 0 61,0 0 8,1 0 1,-5 0 4,1 0 1,0 0 5,-1 0 0,1 0-16,-1 0 0,1 0 6,0 0 0,-2 1 10,-2 3 0,2-2-15,-2 6 0,2-2 11,2 2 1,-2 2 36,-2-2 1,2-2-48,-2 1 0,2 1 1,2 4 1,-5 0 98,1 3 1,0-2-88,4 2 1,-5 2 14,1-2 1,-1 4 5,0-4 1,4 6-17,-4-2 1,4-2-51,0 2 1,0-1 4,-4 1 1,4 3-8,-4-3 1,4 4-11,0 3 1,2 0-30,3 4 0,-4-3 54,4 3 1,-3-3-74,-2 3 1,5-4 65,-1 0 1,2 2-60,-2-1 0,3 0 40,5-4 1,-4-1 1,0 1 1,1-4 31,3 0 0,0-1 2,0 1 0,0 1-5,0-4 1,1 3-21,3-4 0,-2 1 35,6 0 1,-2-2-23,2 5 1,2-4-9,-2 4 0,2-5-42,1 1 0,2-1-4,2 1 1,-2-2-5,2 2 1,1-2-11,0-2 0,0 1 106,-1-1 1,-1-3-67,5-1 0,0 0 117,4 0 0,-1 2-108,-3-5 1,2 1 20,-2-1 1,3-3 0,1 3 0,-4-3 24,0-1 1,0 0 37,4 0 1,-4-1 11,0-3 1,0 2-68,4-6 1,-4 0-17,0-3 1,-1 0 4,1-1 0,2-1 21,-2-2 0,-1 1 36,1-5 0,0 0-19,4-4 0,-2 0 13,-1 1 0,1-2-24,-2-3 0,-1 1 14,1-4 1,-5 1-43,1-2 0,-2-2 33,-2 3 0,-3-4-158,-1-4 0,-4 1 146,1-5 1,-3 0-253,-1-4 0,0 1-35,0-1 1,-6 4-26,-6 0 0,0 5 101,-7-1 0,0 3 19,-4 1 0,2 8-175,-1 3 1,1 9 37,-5 3 0,-2 1-696,1 6 0,-3 1 357,3 7 1,-1 3-1529,1 4 2130,3 0 0,-4 6 0,6 1 0</inkml:trace>
  <inkml:trace contextRef="#ctx0" brushRef="#br0" timeOffset="2">10119 14276 7937,'-5'-6'-411,"4"1"1,-8 3 594,5-1 0,-1 1 8,1-1 0,3 0 122,-3-1 0,1 3 63,0-3-149,1-2 1,-4 3 249,2-4-258,3 4 0,-8-3-90,5 2 1,-1 3 23,1-3 1,2 3-33,-6 1 0,4 0-137,-3 0 1,-1 3-47,-3 1 0,-1 5 63,1-1 1,1-2-54,2 2-76,-2-1 137,4 0 1,-6 3-3,1-3 0,3 4 10,1 0 0,4-3-172,-1-1 113,-2 1 0,5 3-2,-3 1 1,2-5-80,2 1 110,0-1-21,0 5 1,2-5 22,2 1 1,-2-4 0,6 4 0,-1-6 10,5 2 0,0-2 3,4 2 1,-4-3 41,4 3 1,0-2 2,-1-2 1,4 0-7,-3 0 0,3 3-27,-4 1 0,4 0-25,-4-4 1,-1 1-18,-6 3 1,2-1-96,-3 4 0,-2-3 56,-1 4 1,-1-1-17,1 5 1,-3-1-2,3 0 0,-7 1-105,-1-1 1,-5 1 143,2-1 1,1 1-33,-2-1 1,0 0 124,-3 1 0,-1-2-48,1-2 0,0 2 22,-1-3 1,-3 0-4,0 0 6,0-4 0,3 6 37,1-5-31,-1-1 1,2-1-171,2 1 136,-2-1 5,9 3-235,-4-5 0,4 0-426,-3 0-199,3 0 422,-4 0 434,5 0 0,5-5 0,1-2 0</inkml:trace>
  <inkml:trace contextRef="#ctx0" brushRef="#br0" timeOffset="3">10324 14333 7946,'0'-11'490,"0"-1"-215,0 1 0,0 3-2,0 1 0,0 3 130,0-4 1,2 6-185,2-2 2,-3 3 111,4 1 114,-5 0-479,5 0 0,-4 5-20,3 2 0,-3 5-23,-1 3 0,0-1 72,0 5 1,-4 0-93,1 4 1,-5-4-49,4 0 0,-1 0 114,1 4 1,2-2-70,-6-2 1,6 3-29,-2-3 1,-1-2-137,1-2 1,0-1 113,4 1 0,0-6-314,0 2 176,0-2-230,0 3-252,0-6 160,5-1-81,-3-5 690,3 0 0,-5 0 0,-5-5 0,-2-1 0</inkml:trace>
  <inkml:trace contextRef="#ctx0" brushRef="#br0" timeOffset="4">10336 14345 7946,'6'-12'328,"-2"1"0,-3-1-25,-1 1 0,0 3 356,0 1-438,0-1 1,0 0 623,0 1-308,0 4-117,0-2-237,5 5 1,-2 5-160,5 3 0,-5 2 113,5 2 0,-2 3-144,2 0 0,2 5-134,-2-1 0,-2-1 114,2 1 0,-1 0-158,5 4 0,3-4-97,0 0 0,0-1-67,-3 1 0,-1-1 120,1-3 0,-1-2-12,0 2 1,1-6 15,-1-2 1,1 0 22,-1 0 1,-3 2-108,-1-5 127,-4 0 0,3 0-179,-2-1 0,-3 2-85,3-1 1,-4-3 38,-4 3 0,2 1 407,-6-1 0,4 0 0,-3-4 0,-1 5 0,-3 1 0</inkml:trace>
  <inkml:trace contextRef="#ctx0" brushRef="#br0" timeOffset="5">10347 14619 7946,'0'-8'0,"0"0"605,0 6-41,0-8 27,0 9-403,0-5 1,2 6-15,1 0 1,4 0-55,4 0 0,1 0-175,-1 0 1,4 0-8,0 0 0,4-3 125,-3-1 1,3 0-488,-4 4 0,4 0 25,-4 0 0,2-1-183,-2-3 1,-2 3 157,2-3 1,-2-1 423,-2 1 0,5-5 0,2 3 0</inkml:trace>
  <inkml:trace contextRef="#ctx0" brushRef="#br0" timeOffset="6">10747 14333 7879,'-11'-5'-447,"4"4"585,-3-9 0,8 5 263,-6-3 0,5 2 495,0 2-142,1 3-28,2-4-66,0 5 1,0 5-602,0 2 1,0 5-47,0 3 1,4-1 107,0 5 0,5 0-222,-2 4 1,0 0 24,0-1 0,0 1-91,0 0 1,2 0-82,-5 0 0,4-4-128,-5 0 0,5-5 152,-4 1 0,4-2-40,-5-2 0,1-3-2,-4-1 1,0-3-137,0 4-333,5-6 16,-4 3 369,5-5 0,-8 0 90,-2 0 1,3-1 259,-3-3 0,-2-2 0,1-5 0,-3-1 0,-1-3-79,6 0 1,-5-4-2,4 3 1,-3-4 421,3 1 0,-4-3-32,4 0 0,-1-1 131,2 0 1,1 1-190,-2 3 0,2-1 54,-2 5 0,3 0 120,-3 3 0,3 5 254,1-1-12,0 5-108,0-2-634,0 5 39,5 0 0,-3 5-37,6 3 1,0 2 102,3 2 1,0-1-73,1 0 1,-1 1-81,1-1 1,-1-3-223,1 0 0,3-2-453,0 1 541,0 4 1,-3-10 222,-1 3 0,1-3-37,-1-1 177,0-5 0,1 0-52,-1-3 1,-1-2 151,-2 2 1,2-2-98,-2-1 1,-2-1 87,2 1 0,-5 0 68,5-1 0,-5 1 221,0-1 70,4 1-100,-6 0-69,4 4-321,-5 2 0,0 8-137,0 4 1,0 2 12,0 10 1,0 0 103,0 4 0,0 1-90,0 3 1,4-2 87,0 6 0,3-6-297,-3 2 0,4 1-64,-4-2 0,3-3-48,-3-4 0,4-5 114,-5 1 0,5-2 68,-4-2 0,1-4-335,-1-3-344,-3 2-393,4-5 579,-5 4 674,0-5 0,5 0 0,2 0 0</inkml:trace>
  <inkml:trace contextRef="#ctx0" brushRef="#br0" timeOffset="7">11272 14333 7948,'-6'-5'-9,"-3"3"121,5-6 407,1 5-187,3-7 233,0 9 297,0-9-199,0 9-220,0-4-239,0 5-73,0 5 0,3 1-85,1 5 1,4 6 94,-4 2 1,3-1-225,-3 1 1,4 0 97,-5 4 0,5-1-57,-4 1 0,3 0-48,-3 0 0,4-4-62,-4 0 1,1-5-42,-1 1 1,-3-2-62,3-2-332,2 1-174,-5-1-103,4 1 279,0-6-179,-3-1-58,3-5 237,-5 0 584,-5 0 0,2-4 0,-4 0 0,-1-5 0,-4 2 0,1-3 0,0-2 0,3 1 0,0-1 0,1-3 0,-5 0 0,1-2 0,0 2 0,3 3 0,0-4 0,2 4 0,-2 0 0,-1 1 49,6-1 0,-5 1 35,4 0 0,0-5 254,4 1 0,0 0 60,0 3 0,0 1 49,0 0 0,0 3-93,0 0 1,4 1 63,0-5 1,5 2-223,-1 3 1,2-2-1,1 5 1,1-4-196,-1 4 0,2-3 59,2 3 1,-1 0-162,5 4 1,-4-1-17,4-3 1,-1 3-21,1-3 1,1 3 69,-5 1 0,5 1-90,-5 3 1,0-2 61,-4 6 1,1-4 24,-1 3 1,-4-3 33,-4 4 1,-1 0 2,-2 3 0,0 0 49,0 1 0,-5-3-77,-3 2 1,-7-2 1,-4 6 0,1-3-21,-1-5 0,0 3-5,-4-2 1,0 1-153,0-2 0,6 2 108,1-5 0,4 1-292,0-1-125,6-3-341,1 4 650,5-5 0,1 0 237,3 0 0,2-5 0,6-1 0</inkml:trace>
  <inkml:trace contextRef="#ctx0" brushRef="#br0" timeOffset="8">11661 14288 7942,'-8'0'-519,"0"0"1178,6-6 1,-3 4 331,5-6 164,0 6-345,0-3-451,0 5 0,0 5-198,0 2 1,0 5 16,0 3 1,0 3-133,0 5 1,0-1-177,0 1 1,0 0 127,0 0 1,0 4-319,0-1 0,1 5 38,3-5 0,-3 1-80,3-4 1,1-2 173,-1-2 0,4-1 110,-5-3 0,2-3-102,-1-1 25,-3 1 281,10-6-208,-10 0 410,9-1 25,-9-5-205,9 0 0,-3 0-131,4 0 0,-3-1 1,-1-3 0,2 2 34,7-6 1,-8 4-12,4-3 0,1 4-54,2-1 0,1 3 37,0 1 0,-4-4-193,3 1 1,-2-1-125,-1 4 1,-1 0-154,0 0 0,-3 0-138,0 0 1,-5 0-1093,5 0 1676,-5 0 0,2 0 0,-5 0 0</inkml:trace>
  <inkml:trace contextRef="#ctx0" brushRef="#br0" timeOffset="9">12038 14288 7920,'-12'0'-146,"5"-4"-21,-1 0 1,5-1 767,0 1-79,1 3 0,2-6 593,0 4-263,0 1-340,0-3-341,0 5 1,2 5-81,1 3 0,0 6 141,5 1 1,-2 5-15,2-1 1,0 3 13,-4 1 1,1 1-1,-1 3 0,-1-3-30,4 2 1,-4-2-273,1-1 1,-3 0-108,-1 0 1,4-4 504,-1 0 0,3-5-2451,-3 1 1214,-1-2 1,4-3-182,-2-2-277,-3 2 509,9-9-291,-9 4 1149,5-5 0,-6 0 0,5-5 0,1-1 0</inkml:trace>
  <inkml:trace contextRef="#ctx0" brushRef="#br0" timeOffset="10">12152 14402 7893,'4'-12'377,"-1"1"-136,6-1 1,-2 2-194,4 3 1,-5 0 330,-2 4 33,3 1 0,-6-2-215,3 8 0,-3 3 2,-1 4 0,0 0-101,0 1 1,0 4 59,0 3 0,1 3-209,3 1 1,-3-4-10,3 0 1,1 0-45,-1 4 1,1-4 21,-1 0 1,-2-5-67,6 1 1,-5-2 74,0-2 0,0 1 13,1-1 1,-3-3-237,3-1 227,-3-4-273,-1 2 52,0-5 288,0-5 1,-4-2 42,0-4 0,1 0 160,3-1 0,-4-3-24,0 0 0,-4-6-94,5 2 1,-3-2 188,3-2 1,1 0 8,-1 0 0,0 4 7,-1 0 0,3 5-181,-3-1 1,3 6 118,1 1-41,0 6-13,0-8-288,0 9 1,5 1 57,3 7 1,2 7 10,1 1 1,2 6 15,2-2 0,-1-2-149,5 2 1,-4 0 37,4 4 0,-1-4-139,1 0 1,1-5 162,-4 2 1,3-5 23,-4-3 1,4 1 223,-4-6 1,0 5-67,-3-4 0,-1 0 19,1-4 0,-1 0-19,1 0 361,-6 0-287,4 0 1,-9-6 198,3-1 1,-3 1-150,-1-2 1,0-4 94,0-3 0,0-1 85,0 1-87,-5-3-169,4-5 1,-5 0 26,2 0 0,1-1-1,-4-3 0,3 3-124,-4-2 1,4 2-38,-3 1 0,4 5-242,0 3 1,0 0 5,-1 3 1,3-2-491,-3 7 39,3 1 0,1 0-139,0 2-163,0 3 0,0-3 339,0 8 0,0 4 673,0 7 0,5 3 0,1 5 0</inkml:trace>
  <inkml:trace contextRef="#ctx0" brushRef="#br0" timeOffset="11">12848 14345 7887,'2'-8'8,"2"0"0,-3 5 372,3-5 0,-3 5-92,-1-7 1,-4 8 807,0-6-789,-5 6 0,7-3-92,-6 5 1,4 0-121,-3 0 1,3 1 86,-4 3-161,1 2 1,-5 9 69,1 0 1,0 2-135,-1-2 0,2-1 54,2 5 0,-2-1-82,3 1 0,0 2-38,0-1 0,3 1 90,-4 2 0,6 1-116,-2 3 1,3-6-44,1 6 1,0-9-40,0 5 1,3-8 69,1 0 1,5-2 18,-1-2 1,2-5 56,1-2 1,1-3-20,-1-1 0,4 0 123,1 0 0,-1 0-65,-4 0 1,1-3 98,-1-1 1,0-5 20,1 1 1,-2-2 313,-2-1-278,2-1 1,-9 1 94,3 0 0,-3-1-240,-1 1 0,-5-1-197,-3 1 1,-5 5-182,-3 2 1,-4 2 201,1 2 0,2 0-1404,2 0 1601,3 6 0,0 0 0,1 5 0</inkml:trace>
  <inkml:trace contextRef="#ctx0" brushRef="#br0" timeOffset="12">13305 14345 7952,'-6'-8'138,"2"0"0,3 5 721,1-5-188,0 5 150,0-7-105,0 9-245,0-4-410,0 5 0,0 5 7,0 3 0,0 2 21,0 1 1,0 4 59,0 1 0,-4 4-115,0-1 0,0 3-17,4 0 0,0 1-151,0 0 0,0 0-117,0 0 0,0-4 114,0 0 1,6-5-48,1 1 1,3 2 77,2-2 1,0-1 63,4-7 0,-4 2-11,4-5 1,1 4 3,2-5 0,-2 1 39,-2-4 0,-1 0-31,1 0 1,-2 0-117,2 0 1,-2 0 5,-2 0 1,-3-4-536,0 1 171,-1-6-272,5 2 358,-6-4 1,-1 3 428,-5 1 0,0-1 0,0-3 0</inkml:trace>
  <inkml:trace contextRef="#ctx0" brushRef="#br0" timeOffset="13">13271 14527 8346,'1'-7'1131,"3"-1"-1022,2 6 1,7-5-53,2 3 0,-2 3-155,2-3 0,3 2 53,1-2 0,1 3-65,-1-3 1,2-1 100,-6 1 1,1-4-346,0 5 0,-4-5-4,4 4 1,-8-1-707,0 1 1064,-5 3 0,7-9 0,-4 4 0</inkml:trace>
  <inkml:trace contextRef="#ctx0" brushRef="#br0" timeOffset="14">13260 14356 7952,'6'-5'0,"5"-1"176,1-6 0,0 1 348,8-1 1,-1 1-736,3 0 141,-4-1 1,2 4 92,-4 1 0,3 3 103,-4-4 0,4 6 1,-4-2 0,0-1-14,-3 1 0,3 0-47,0 4 0,1 0 51,-5 0 0,-1-1-82,-2-3 1,2 3 146,-2-3 1,-2 3-17,1 1 1,-3 0 149,4 0-145,0 0 1,3 1-74,0 3 1,-3-1-3,0 4 0,-5 1-50,5 3 0,-4 1 31,3-1 1,-3 6-123,4 2 0,-4 3 79,3 5 0,-4-3-20,1 3 0,-3 1-63,-1-2 1,4 1-142,-1-4 1,1 0-13,-4 0 1,0-6 3,0-1 1,0-4-95,0 0 1,0-1-165,0 1-319,0-6-61,0 4 60,0-9 318,0 4 458,0-5 0,5-10 0,2-2 0</inkml:trace>
  <inkml:trace contextRef="#ctx0" brushRef="#br0" timeOffset="15">13625 14345 7882,'0'-12'365,"0"1"1,1-1-259,3 1 1,1 0-37,3-1 1,2 4 21,-2 1 0,2 1 154,1-2 0,2-1 24,2 5 0,-2-3-108,2 3 1,2 0-61,-2 4 1,4 0 15,-4 0 0,2 0-149,-2 0 1,-3 0 60,4 0 1,0 1-84,-1 3 1,1-1 43,-5 4 0,0 1-140,1 3 1,-5-3 7,1-1 0,-4 1 131,4 4 1,-6-1-202,2 0 0,-4 2 46,-4 2 0,-2-2-13,-6 2 0,0-2 156,-4-2 0,2 2 9,-5 2 0,0-2-19,-3 2 0,0 2 93,3-2 0,-1 0-44,4-4 0,2 1 147,7-1 1,0-3-132,4 0 1,1-1-9,-1 5 1,5-5 125,2 1 0,6-6-6,1 2 1,2 1 83,6-1 0,0 0-188,4-4 0,0 0-142,0 0 1,-4 4-165,0-1 0,-4 1-3,4-4 1,-5 4-100,1 0 0,-2 0 366,-2-4 0,1 5 0,-1 1 0</inkml:trace>
  <inkml:trace contextRef="#ctx0" brushRef="#br0" timeOffset="16">14139 14265 7840,'-5'-7'687,"2"-3"1044,-4 3-1805,4-4-98,-2 0 209,5 5 0,0 2 41,0 8 0,0 2 97,0 5 0,1 6 146,3 2 0,-1 4-86,4 3 0,-4 0-99,1 4 0,1-1-189,-1 2 0,3 2 59,-3-3 1,1-2-108,-1-1 1,-2-3 26,6-1 0,-4-4-24,4 0 1,-5-6-185,5-2-164,-6 0-542,9-4 358,-10-1-912,4-1 1542,-5-10 0,-5-6 0,-1-7 0</inkml:trace>
  <inkml:trace contextRef="#ctx0" brushRef="#br0" timeOffset="17">14059 14322 7835,'1'-12'0,"3"1"0,4 0 406,7-1-238,-2 1-107,3 4 0,-1 1 204,1 2 1,-1 3 25,-4-3 0,5 3 34,-1 1 1,0 0-224,-4 0 0,1 1-48,-1 3 1,1-2-33,-1 6 0,-3 0 6,-1 3 0,0 1-32,0-1 0,-2 0 84,-5 1 0,4 3-239,0 0 0,0 0-28,-4-3 1,-2 3-11,-1 0 1,-4 2 83,-4-2 0,3-2-75,1 2 1,-1-2 151,-3-2 1,3 2-1,0 2 1,1-5 39,-5 5 0,5-4-79,-1 4 0,6-6 210,-2-2 1,3 1 20,1 3 0,0-3 50,0 0 0,1-2-145,3 1 1,2 0 86,5-3 1,1-3-112,-1 3 1,4 1-5,1-1 0,4-1-434,-1-3 0,-1 0 189,1 0 0,-4 0-165,4 0 1,-5 0 41,1 0 335,3 0 0,-5 0 0,3 0 0</inkml:trace>
  <inkml:trace contextRef="#ctx0" brushRef="#br0" timeOffset="18">14607 14447 7848,'0'-11'0,"0"0"26,0-1 39,0 1 1,-4-1 224,1 1 0,-1 3 445,4 1-274,-5 4 0,2-3-73,-4 2 0,3 3 4,-4-3 1,4 3-127,-3 1 0,0 1-190,0 3 0,-2 2 97,5 5 1,-5 2-77,2 2 0,2 2 82,1 2 0,-1 2-144,1-1 0,0 1-211,4 2 1,0-2 89,0-1 1,5 1-251,3-2 1,2-1 161,1 1 0,1-5-54,-1 1 0,6-3 15,2-5 1,2-2-27,2-5 0,0 0 0,0 0 1,0 0-138,-1 0 0,1-5 139,0-2 0,-4-7 51,0-2 0,-1 0 326,1 1 1,-2 1 96,-6-5 1,0 0 142,1-4 0,-6 0-182,-2 0 1,-3 0 112,-1 0 1,-1 1-116,-3-1 1,-7 0 38,-8 0 0,-7 1-303,0 3 1,-6 4 15,1 8 173,4 2-789,-6 5 0,8 1 90,-1 3 1,6-2-114,0 6 0,7-1 142,-3 5 549,4 4 0,0-3 0,1 3 0</inkml:trace>
  <inkml:trace contextRef="#ctx0" brushRef="#br0" timeOffset="19">14916 14356 9295,'-7'0'707,"2"0"1,9 5-498,0 3 1,3 2-32,-3 1 1,1 1 21,-1-1 0,1 2-91,3 2 0,2-1 12,-2 5 0,-2-4-196,2 4 0,-5-1 57,5 1 0,-4 1-125,3-4 1,-4 3-13,1-4 0,-3 0-621,-1-3-488,5-1 614,-4 0-296,4-4 263,-5-2 682,0-5 0,-5-5 0,-1-2 0</inkml:trace>
  <inkml:trace contextRef="#ctx0" brushRef="#br0" timeOffset="20">14847 14356 7842,'5'-11'0,"-2"-2"347,4-2-217,-4 2 1,7-3 98,-2 4 1,1 4-40,-2 1 211,3 4 0,-3-2-41,4 5 0,2 0-102,2 0 0,-2 0-158,2 0 0,1 0 24,0 0 0,3 2-14,-4 1 0,0 4-69,-3 4 0,0-3-84,3-1 1,-6 1 27,3 3 1,-3 1-182,2-1 0,-5-3 45,-2-1 1,-3 1-35,-1 3 1,0 1 57,0-1 0,-1 5 17,-3-1 0,-2 0-24,-5-4 0,-5 1-5,1-1 1,-1 1 251,0-1 1,4-1-67,-3-2 1,2 2 380,1-2-234,6 2 1,-3 1-50,5 1 1,1-5-23,3 1 1,5-2 30,2 2 0,5 1 66,3-6 1,-1 3 135,5-3 0,0-1-2,4 1 0,0 0-142,-1 1 0,1-3-250,0 3 0,-4-3-306,0-1 0,-5 4-436,1 0 0,-3 1 12,-5-1 0,2-2 768,-5 6 0,0-1 0,-4 5 0</inkml:trace>
  <inkml:trace contextRef="#ctx0" brushRef="#br0" timeOffset="21">17154 14322 7937,'0'-12'-12,"0"1"0,0 0-5,0-1 486,0 1 253,0-1-257,0 1-29,0 4-359,0-3 1,-5 9 86,-3-3 0,2 3-20,-2 1 0,1 0-19,-5 0 0,0 4 10,-3 0 0,2 4-29,-2 0 0,2 2-15,2 2 0,-2-1-9,-2 1 0,6 0 51,-3 3 0,5-1-203,-1 5 1,2 0 125,2 4 1,3-4-69,-3 0 1,-1-3-41,1 3 1,0-2-94,4 2 1,0 2 25,0-6 1,1 0-79,3-3 0,1-1-12,3 0 1,2 1 122,-2-1 0,2-1 35,1-2 0,4 1 38,1-5 1,0 1 18,-1-1 1,-1-3-27,5 3 0,-5-3 8,2-1 0,0-1 40,-1-3 1,1 3 7,-5-3 1,-3-1 41,-1 1-73,1-5 154,3 3-70,-4-6 36,-2 1 0,-5 3 6,0 1 192,0 4-165,0-7 25,0 9-371,0-4 215,0 5-177,0 5 1,1-3-98,3 6 173,-3-1 1,8 5 50,-5-1 0,5-3 0,-2 0 1,3-2-7,2 1 1,0 2 9,4-5 0,-2 1 87,5-1 0,-3-3-35,7 3 1,-6-3 84,5-1 1,2-1-99,3-3 1,0-1-2,-4-2 0,-1-4 69,1 4 1,-1-7 10,-3-1 0,-3-1-14,-4 5 0,-1 0 111,1-1 0,-6-3-37,-2 0 1,-3-6-82,-1 2 1,-1 2 116,-3-2 0,-4 1-75,-7-1 0,1-2-123,-5 6 1,-1 0-34,-7 4 0,-1 4-139,-2 3 0,-3 3 11,2 1 0,0 5-203,0 3 1,5 6 76,7 1 1,2 5 38,6-1 1,0 4-442,4 4 1,2-3 226,5 3 1,1-3-963,3-1 1427,7-6 0,7 5 0,5-4 0</inkml:trace>
  <inkml:trace contextRef="#ctx0" brushRef="#br0" timeOffset="22">17817 14425 7584,'5'-7'235,"-4"-3"882,4 9-310,-5-9-42,0 8-152,0-3 62,0 5-443,0 5 1,0-2 26,0 5 0,0-1-96,0 5 0,-4 3-94,0 0 1,1 2-41,3-2 0,0-1-82,0 5 0,1-4-32,3 4 0,-3-4 102,3 4 0,-2-4-64,2 5 0,-1-7 17,4 3 1,-4-7-106,1-2 0,-2 0-207,2 0 215,-3 3 0,4-7-748,-5 4-32,0-4-323,5 2 832,-3-5 1,1 0-26,-6 0 1,1-1 120,-1-3 1,-3-2 20,3-6 0,-2 1 146,1-1 0,1 0 98,-4-4 1,4 3 207,-1-7 1,2 5 9,-2-4 1,1 1 256,-4-1 0,4-2-103,-1 2 0,-1 1 244,2-1 1,-1 5-228,4-1 1,0 2 109,0 2 0,-2 3 796,-1 0-468,1 6-619,-3-3 0,7 5-54,1 0 1,4 5-84,4 3 0,2 3 137,2 4 0,2-1-178,2 5 1,2-4 26,-2 4 0,-1-1-206,1 1 0,-1 3 7,1-3 0,2-3 56,-2 0 0,-1-4 16,1 0 1,-4-2 124,4-3 1,-5-1 122,2-6 1,0 0-5,-1 0 314,1 0-130,-5 0 280,0 0-316,-4-6 0,-2 0-128,-5-5 0,-1-5 6,-3 1 1,1-4-49,-4 4 1,-1-5-75,-3 1 0,-1-3 20,1-1 1,1 0-157,2 1 0,-2 0-17,2 3 0,2 1-209,-2 3 0,6 6-91,-2-2 1,3 2-992,1-3-232,0 6 776,0-4 0,1 9 859,3-3 0,2 8 0,5 2 0</inkml:trace>
  <inkml:trace contextRef="#ctx0" brushRef="#br0" timeOffset="23">18410 14345 7857,'-11'0'0,"0"-4"86,-1 0 1,6-1 457,2 1-66,-2 3-1,4-9 82,-3 8 215,5-3-322,0 5 1,4 5-269,0 3 0,4 3-7,-5 5 1,5-2-43,-4 5 0,0 0 30,-4 4 0,3-1-132,1 1 0,0 0 13,-4 0 1,4-4-205,0 0 1,3-1-42,-3 1 0,4-1 112,-5-3 1,5-3-136,-4 4 0,4-7-39,-5-2 0,1-3-504,-4 4-71,5-6-404,-4 3 330,5-5-116,-6 0 708,-6 0 0,1-1 318,-2-3 0,-3-2 0,2-6 0,-2 1 0,-2 0 0</inkml:trace>
  <inkml:trace contextRef="#ctx0" brushRef="#br0" timeOffset="24">18330 14527 8626,'6'-6'763,"0"1"-424,5 5 1,1-1-154,-1-3 1,1 3-1,-1-3 1,4 2-27,0 2 1,6 0-149,-2 0 1,-1 0-46,1 0 1,-2-1 173,2-3 0,2 3-377,-6-3 1,0-1-433,-3 1-486,-1 1 700,0-2 0,-4 2-744,-3-5 1198,-3 6 0,-6-8 0,-2 3 0</inkml:trace>
  <inkml:trace contextRef="#ctx0" brushRef="#br0" timeOffset="25">18296 14333 7884,'8'-1'256,"-1"-3"1,2-1-163,7-3 1,0 0 96,3 4 0,3-4 2,-3 4 0,2-3 231,2 3 1,0-4-196,0 4 0,0-3-60,-1 3 0,1-1-213,0 1 0,-1 3 83,-3-3 1,-1-1-30,-3 1 0,-6 0 46,2 4 0,-2 0-150,2 0 0,-4-1 60,-3-3 81,2 3 139,-5-4-110,4 5 305,-5 0-46,5 0-58,-3 0-116,3 0 0,-4 5 117,3 3 1,-3 2-102,3 1 0,-3 2 4,-1 2 1,4 3-158,0 5 1,-1-2 84,-3-2 1,0 7-162,0-3 1,4 2-50,0-2 0,0-2-66,-4-2 1,1 3 89,3-3 0,-3-2 18,3-2 0,1-3-73,-1 0 0,1-2-419,-1-2 41,-3 2 0,5-9-135,-2 3-1210,-2 2 1098,3-5 1,-7 5-445,-1-6 1201,1 0 0,-3-6 0,5 0 0</inkml:trace>
  <inkml:trace contextRef="#ctx0" brushRef="#br0" timeOffset="26">18959 14299 8028,'0'-6'2752,"0"1"-2366,0 5 1,0 5-49,0 2 1,0 7-73,0 1 1,0 6-70,0-2 0,0 2-39,0 2 0,3 0-77,1 0 1,0 0 5,-4-1 1,4 1-177,0 0 0,-1-1-75,-3-3 1,0 1 50,0-5-826,6 1 486,-5-5 1,4-3-785,-5-1 44,5-4-698,-4 2 1891,4-10 0,-10-2 0,-1-4 0</inkml:trace>
  <inkml:trace contextRef="#ctx0" brushRef="#br0" timeOffset="27">18822 14367 7828,'0'-11'265,"1"-4"-221,3 0 0,2-1 240,5 5 0,1 0 111,-1-1 1,1 4 120,-1 1 1,1 4-180,-1 0 1,4 1 45,0 2 0,6 0-205,-2 0 0,2 0 13,2 0 1,4 5-139,-1 3 0,1 2 55,-4 2 1,-1-1-49,-3 0 0,1 5-73,-5-1 0,0 5-143,-3-1 1,-2-1 69,-2 1 1,0 1-23,-4 7 1,-1-3-107,-7 3 0,-4 1 78,-7-2 0,-3 1-144,-5-4 0,-4 3 64,-4 1 0,-1-2 26,2-6 1,1-2 56,2-6 1,4 1 3,0-1 1,6-4-398,5-4 101,6-1 0,1-4 425,5-1 0,10-9 0,3-6 0</inkml:trace>
  <inkml:trace contextRef="#ctx0" brushRef="#br0" timeOffset="28">19381 14333 7809,'0'-7'36,"0"-1"249,0 0 1,1-2 875,3 3-288,-2 2 114,3 5-305,-5 0 0,0 5-510,0 2 0,-2 3 0,-1 2 1,1 4-32,-2 3 1,3-1-182,1 1 1,0 0 12,0 4 0,0-1-187,0-3 0,0 2 8,0-2 1,1-1 65,3 1 0,-1-5-56,4 1 1,1-2-7,3-2 1,5-1 91,-1-2 1,4 1-15,-4-5 1,5 0 7,0-4 1,-3 0-40,2 0 1,-5-4-427,2 0-429,1-5 351,-4 3 129,-2-6 0,-7 5 530,-8-1 0,-2 6 0,-5-4 0</inkml:trace>
  <inkml:trace contextRef="#ctx0" brushRef="#br0" timeOffset="29">19336 14504 9105,'11'0'397,"0"-5"0,5 4-293,-1-3 1,1 3-15,0 1 0,-2-4-146,5 0 1,-2 1 5,2 3 1,2-4-194,-6 0 0,0-1-585,-3 1-84,-1 3-263,0-9 1175,-4 3 0,-7-4 0,-7 0 0</inkml:trace>
  <inkml:trace contextRef="#ctx0" brushRef="#br0" timeOffset="30">19370 14322 8001,'5'-12'408,"1"1"-286,6 0 0,-1 0-22,0 4 1,6-2 116,2 5 0,-1-1 161,1 1 0,0 3-118,4-3 0,-4 2-57,0-2 1,-4 2-141,4-1 1,-5 1-22,1 2 0,-2 2-102,-2 1 1,-1 0 121,-2 5 1,1-5 23,-5 5 0,3-4-6,-3 3 1,4 1 7,-4 4 0,1-1-91,-2 0 1,3 1 37,1-1 0,2 4-2,-5 1 1,3 4 50,-3-1 0,4 3 6,-4 0 1,1 0-26,-1-3 1,-3 3-53,3-3 0,-3 1-44,-1-1 1,0 1 1,0-5 1,-1 1 40,-3-5 0,3 1-44,-3-1-79,3-5 1,-1 1-202,-2-4 80,3-1 62,-4 3 1,5-6 353,0-3 1,0-3-36,0-4 1,0 2-104,0-2 1,0 2 175,0-6 1,-4-2-64,0 2 0,1-4-41,3 4 1,0-4-85,0 3 1,0-3-5,0 4 1,0 0-2,0 3 0,0 5-202,0-1 159,0 6 0,1-3-136,3 5 0,-2 1 74,6 3 1,1 2 22,6 5 1,2 5-13,2-1 1,1 4 42,-5-4 0,5 2-4,-1-2 0,-1-1 2,1 5 0,-1-5 3,1 1 0,1-4 47,-4-3 0,0 1-42,-1-5 1,-2 0 185,2-4 0,-2 0-105,-2 0 1,-3 0 167,0 0-75,-6-6 0,3 0 169,-5-5 0,0-2-102,0-2 0,-1 1 41,-3-5 1,2 1 28,-6-1 0,0-3-90,-3 3 0,-1-2-223,1-2 1,1-4-46,2 1 0,-2-1-123,3 4 1,1 0-121,3 1 1,-2 4-901,1 3 723,0 2 1,4 5-1006,0 1 449,0 4 1,0-1 493,0 8 0,0 2 545,0 6 0,10-1 0,3 1 0</inkml:trace>
  <inkml:trace contextRef="#ctx0" brushRef="#br0" timeOffset="31">20363 14299 7786,'7'-11'325,"3"4"1,-9-3-119,3 2-368,2 3 816,-4-5-341,3 4 1,-7-1-68,-1 4 1,0 1-43,-5 2 0,1 0-1,-5 0 0,1 2-20,0 1 1,-2 4 12,-2 4 0,2 1-156,-2-1 1,-2 6 105,2 2 0,0 2-173,3 2 1,5 0-10,-1 0 0,6 0-6,-2-1 0,3 1 70,1 0 1,1-1-116,3-3 0,2 1 78,5-5 1,2 0-21,2-3 0,-1-5-74,5 1 1,-1-5 108,1 0 0,3-1-216,-3-2 1,-2 0-2,2 0 1,-1-2-29,1-1 0,-1-4 204,-3-4 0,-2 3-9,2 1 1,-2-1 90,-2-3 0,1-1 8,-1 1 0,-3-1 44,-1 1 1,-4-4-66,1-1 1,-3 0 604,-1 1-351,5 2 1,-4-3 410,3 4-493,-3 6 1,-1-1 52,0 4-205,0 1 1,-3 2-157,-1 8 1,-5 2 56,1 2 0,2 0 74,-2 3 1,5-1-116,-5 5 0,5-3 28,0 3 0,1-2-76,2 3 0,0 0 39,0-5 0,5 2-136,3-2 0,2-4 111,2 1 0,-1-1-69,0-3 0,2-2 93,2 2 0,-2-6 4,2 2 0,-2-3-6,-2-1 0,1 0-13,-1 0 0,1 0 8,-1 0 1,0 0-259,1 0-247,-1-5-93,1-1-546,-6-6 198,-1 1 1048,-10 0 0,-6-1 0,-7 1 0</inkml:trace>
  <inkml:trace contextRef="#ctx0" brushRef="#br0" timeOffset="32">20535 14596 7797,'-7'0'-51,"2"-5"145,5 4 1,2-5 86,1 6 0,0-3 70,5-1 0,-1-1-177,5 1 0,3 3-114,0-3 0,2-1-62,-2 1 0,-1-4 93,5 5 1,-5-3-303,1 3 0,0 0 54,-3-4 0,2 3-286,-7-4 543,-2 0 0,5-3 0,-3 0 0</inkml:trace>
  <inkml:trace contextRef="#ctx0" brushRef="#br0" timeOffset="33">20489 14345 9731,'5'-12'1170,"5"5"-774,5-1 0,6 4-196,-2-3 1,-1 0-34,1 0 1,3-2-237,5 5 0,0-4-411,-4 4 0,2 1 224,-2 3 0,2-4 256,-6 0 0,-2 0 0,-1 4 0</inkml:trace>
  <inkml:trace contextRef="#ctx0" brushRef="#br0" timeOffset="34">21231 14265 7707,'0'-12'-155,"0"1"800,0 4 763,0-3-605,0 4 10,0 0-508,0 1-153,0 15 0,-3 2 40,-1 11 0,0-4-119,4 0 0,-4 0-29,0 4 1,1 0 82,3 0 1,0 0-223,0 0 1,0-1 35,0 1 1,1-1-5,3-3 0,-2 1 12,6-5 1,-1 4-81,5-3 1,3-1 101,0-4 0,2-3-2,-2 0 0,-1-6-133,5 2 0,-5-3 85,1-1 0,2 0-275,-2 0 1,0 0-33,-3 0 1,-5-4-731,1 1 375,-1-6 270,0 2 1,-2 0-175,-5-1 645,0 6 0,-10-14 0,-3 4 0</inkml:trace>
  <inkml:trace contextRef="#ctx0" brushRef="#br0" timeOffset="35">21197 14470 7851,'0'7'863,"1"-2"-516,3-5 0,-1 0-163,4 0 0,5 0-25,3 0 0,1 0-91,0 0 0,-2 0 103,5 0 0,-2 0-121,3 0 1,1-4-455,-2 0 0,-2 0 128,-2 4-1117,-2-5 1393,-2 4 0,-5-9 0,-1 3 0</inkml:trace>
  <inkml:trace contextRef="#ctx0" brushRef="#br0" timeOffset="36">21186 14299 7851,'10'-11'126,"-3"-1"1,7 1 268,-2-1 1,6 2-164,-3 2 1,5 0-8,-1 4 0,3-4 105,1 4 0,-4-3-53,0 3 1,-2 0-1,2 4 1,2 0-47,-6 0 0,4 0 13,-4 0 1,-3 0 85,-5 0-119,1 0 1,0 0-136,-1 0 1,-4 5 95,0 3 1,0 2-132,1 1 1,-3 5-20,3-1 0,1 5-146,-1-1 1,1 7 98,-1 0 0,-3 1-100,3-4 1,-2 3 31,2 1 1,-3 0-120,3-5 0,-3-2-40,-1-1 1,0-5 75,0 1 0,4-3 9,0 0 0,0-5-210,-4 1-396,0-5-5,0 2 63,0-5 0,-5-5 1,-2-2-1</inkml:trace>
  <inkml:trace contextRef="#ctx0" brushRef="#br0" timeOffset="37">21460 14310 7851,'0'-11'0,"0"-4"112,0-1 1,6-3 91,6 4 1,-1 0 267,4 4 1,-1 3-202,1 0 1,-1 6 81,5-2 1,-5 3-162,2 1 1,0 0 6,-1 0 0,1 0-193,-5 0 1,4 1 46,0 3 1,1-2-92,-5 6 0,-3-4 6,-1 3 1,-4 1-134,1 3 1,-3 1 91,-1-1 0,0 1-61,0-1 0,-1 4-23,-3 1 1,-3 3-75,-4-4 1,0 5 48,-1-1 0,1-1 93,-1 1 1,1 0 36,0 4 0,4-4-4,3 0 0,3-5 122,1 1 0,0 2-70,0-2 0,1-4 97,3-3 1,3-2-23,4 2 0,0-2 125,1-2 1,0-3-263,4 3 0,0-3 64,3-1 1,2 0-415,-6 0 1,1 0-71,0 0 0,-8 0-763,4 0 1249,-3-5 0,2-1 0,1-6 0</inkml:trace>
  <inkml:trace contextRef="#ctx0" brushRef="#br0" timeOffset="38">21825 14299 7791,'0'-11'423,"0"-1"0,2 2-390,1 2 1,0-1-72,4 6 0,-3-1 1082,4 4-687,-6 0 0,4 1 27,-6 3 0,3 7-152,1 8 1,0 4 46,-4 4 1,4-3-144,0 3 1,-1 1-133,-3-2 0,0 2-42,0-1 1,0-3-236,0 2 1,0-5-6,0-2 0,2-5-773,1 1 130,-1-2 613,3-2 1,-4-5-399,3-2 0,-3-4 706,3-4 0,2-2 0,1-5 0</inkml:trace>
  <inkml:trace contextRef="#ctx0" brushRef="#br0" timeOffset="39">21757 14299 7791,'6'-11'0,"4"-5"206,-2 1 1,6-4 316,1 4 1,5 0-176,-1 3 1,-1 6-4,1 2 0,-1-1-126,1 1 0,3 0 32,-3 4 1,-2 0-249,2 0 29,-5 5 0,4-2 31,-3 5 1,-3-1-164,-1 5 1,-1 0-19,-6 3 1,4-2 10,-4 2 1,-1-1-160,-3 2 0,-5-4 117,-2 3 1,-5-1-43,-3 2 1,2-4 104,-2 4 1,-1-4 43,0 0 0,1 3 12,4 0 1,-1 2 142,1-2 1,3-2-70,1 2 0,4-3 148,-1 0 1,3-1 243,1 1-321,0-1 1,5 1-52,3-1 1,2-5-65,1-2 0,1 1-127,-1-1 0,1 1 70,-1-1 1,4-3-102,0 3 0,2-3-368,-2-1 0,-2 0-130,2 0-54,3 0 0,-5 0-36,2 0 746,-8 0 0,4 0 0,-5 0 0</inkml:trace>
  <inkml:trace contextRef="#ctx0" brushRef="#br0" timeOffset="40">22248 14390 8146,'0'-11'751,"0"-1"-181,0 1 0,0 3 206,0 1-410,0 4-75,0-2-124,0 5 1,-5 5-35,-3 3 0,-2 6-28,-1 1 0,-1 5 76,1-1 1,-1 3-271,1 1 1,1-2 79,2-2 0,-1 3-261,5-3 1,1-1 36,3 1 0,1-5-71,3 1 0,2-4 98,5-3 1,5-2 77,-1-2 0,5-3 12,-1 3 0,3-6-29,1-2 1,0-5 44,-1 1 1,-3-2 12,0-1 0,-5-2 158,2-2 1,-5 1 5,-3-5 0,-3 5 108,-5-1 1,0-3-118,0-1 0,-2 1-21,-1-1 0,-9 1-199,-7-1 1,1-1 114,-1 5 0,0 0-191,-3 3 1,2 2-96,1 2 0,5 3-109,-1 5 0,3 0 4,0 0 428,6 0 0,-4 5 0,3 2 0</inkml:trace>
  <inkml:trace contextRef="#ctx0" brushRef="#br0" timeOffset="41">22453 14345 7786,'5'-12'-629,"-2"2"1061,5 2 948,-6 3-861,3 5 0,-5 2 9,0 1 1,4 4 114,0 4 0,0 4-231,-4 1 1,1 4 161,3-1 1,-3 3-192,3 0 1,-2 5-382,2 0 1,-3-1-31,3-3 0,-1 0 49,1 0 0,-2-5-4,6-3 1,-4 1-211,3 0 1,-3-2-304,4-7 0,-5 2-84,5-5-411,-5 0 90,2-4-58,-5 0 511,-5-5 0,2 2-75,-5-5 0,2 5 84,-2-5 0,-2 0-74,3-3 1,-3-4 512,-2 0 0,-4-6 0,-2 3 0</inkml:trace>
  <inkml:trace contextRef="#ctx0" brushRef="#br0" timeOffset="42">22408 14379 7786,'0'-12'0,"0"0"151,0-3 1,1 2 287,3-2 0,2 2-123,6 2 1,-1 3-62,0 0 0,1 6-9,-1-2 0,1 3-110,-1 1 0,2 0-105,2 0 0,-2 0 82,2 0 0,-2 1-9,-2 3 0,0 1-106,1 2 0,-1 4 14,1-4 1,-1 0-88,1 0 0,-5 1-38,1 3 1,-6-3-75,2-1 1,1 1-24,-1 3 10,0 1 1,-9-1 96,-3 1 1,-3 3-63,-5 0 0,4 0 106,-3-3 1,-2 1-31,2 2 1,-4-3 133,4 4 0,1-4 155,6 0 55,3-1 0,5 1-40,0-1 1,1-3 84,3-1 1,4 0-38,7 0 0,1 2 87,3-5 1,3 1-50,-3-1 0,-1-2-103,1 6 0,-5-6-433,1 2 1,-2 1-247,-2-1 0,-3 0-1239,-1-4 1720,-4 0 0,2 5 0,-5 1 0</inkml:trace>
  <inkml:trace contextRef="#ctx0" brushRef="#br0" timeOffset="43">1907 16378 7884,'-6'-2'89,"2"-2"0,-1 2 372,1-6-214,0 6 0,4-5 519,0 4-225,-5 1-219,4-3 7,-4 5-240,5 0 1,1 5-93,3 3 1,-1 6 73,4 1 0,0 5-54,0-1 1,3 4-43,-2 4 0,2-2-48,2 6 1,-1-1 69,0 5 1,1-5-113,-1 0 1,1-4 86,-1 0 0,0 2-123,1-1 0,-4-2 49,-1-6 1,-1-2 71,2-6 1,1 1-25,-5-1 1,3-3 91,-3-1 226,0-4-204,1 2 49,-4-5 181,4 0-243,-5 0 0,-3-1 3,-1-3 1,0-2-92,4-6 0,0 1 36,0-1 1,-4-4-9,0-3 0,1 1-35,3-1 0,0 0-12,0-4 1,3 2 51,1 2 1,5-2-11,-1 6 1,-2-4 2,2 4 1,-5 3-44,5 5 1,-5 3-289,0-4 225,4 6 50,-1-3 1,6 10 74,-1 2 1,0 4 181,1 0 0,-1 5-258,1 3 1,-1-1 20,0 1 0,1-1-119,-1 1 1,1 1 80,-1-4 1,1-1-101,-1-4 1,0 1 131,1-1 1,-1-3-19,1-1 1,-1-4 100,1 1 1,-5-3 404,1-1-239,-1 0 1,5 0-7,-1 0 0,-4-5 179,-4-3 0,0 2-89,1-2 0,-3 1 57,3-5 0,-3 1-90,-1-1 0,0 0 88,0-4 0,0-1-132,0-6 0,-4-4-31,0 1 1,1-5-233,3 4 0,-2-4 86,-1 0 0,1 2-248,-2-1 1,3 4 129,1 0 0,0 3-326,0 4 0,0 2-190,0 6-109,0-1-150,0 6 256,0 1 1,0 6 614,0 3 0,0 2 0,0 6 0</inkml:trace>
  <inkml:trace contextRef="#ctx0" brushRef="#br0" timeOffset="44">2718 16298 9996,'0'11'274,"1"2"3,3 2 1,1-1-104,3 5 1,1 0-22,-5 4 1,3 5-46,-3 2 0,4 2-85,-5-2 1,3 3 22,-3-2 0,-1-2-161,1 1 0,0-5 59,1-3 0,-3 0 66,3-7 1,-2 4-131,2-4 1,-3 1-68,3-5-126,-2 1-136,3-1-366,-4 0-121,4-4-303,-5-2 1239,0-5 0,0-5 0,0-2 0</inkml:trace>
  <inkml:trace contextRef="#ctx0" brushRef="#br0" timeOffset="45">2981 16378 7853,'0'-12'763,"1"1"-94,3-1 1,-2 5 209,6-1 57,-5 5-645,7-2 0,-8 7-70,6 1 1,-4 8-38,3 4 1,-4 9-82,1-1 0,1 7 4,-1 1 0,-1 6-148,-3 1 1,0 0-337,0-4 0,0 0 216,0 0 1,2-1-264,1-2 0,3-3 141,1-5 0,3-2 27,-2-2 1,-2-2 60,2-6 1,-4-4-422,3-4-289,-4 4-522,2-6 1427,-5 4 0,-5-10 0,-2-1 0</inkml:trace>
  <inkml:trace contextRef="#ctx0" brushRef="#br0" timeOffset="46">2764 16743 7788,'0'-11'1614,"0"-1"0,9 6-1146,2 2 1,3-1-215,-2 1 0,0 0-137,3 4 1,-1 0 87,5 0 1,0 0-756,4 0 0,0 0-151,0 0 0,-4 0-1426,0 0 2127,0 0 0,4 0 0,0 0 0</inkml:trace>
  <inkml:trace contextRef="#ctx0" brushRef="#br0" timeOffset="47">3312 16343 7826,'-10'-5'328,"2"-2"0,-1 0 1331,6 0-832,-1 4-24,4-2-432,0 5-162,0 5 0,0 3-84,0 7 1,0 8-13,0 7 0,4 1-143,-1 3 0,5-2-28,-4 6 1,0-3-344,-4 0 1,3-2 142,1-3 0,1 0-197,-1-7 0,-3 1 190,3-8 1,1-1 47,-1-4 1,4-3 153,-4-1 0,4-3-111,0 4 0,-2-6 230,2 2 0,0-2 9,3-2 0,0 0 23,1 0 0,-1 0-106,1 0 1,-1-4 8,1 0 0,3-4-119,0 4 1,0-3 51,-3 3 1,-1-4-114,0 5 1,1-5 51,-1 4 1,1-3-141,-1 3 1,-1-1 27,-2 1 0,1 1-531,-5-4 780,-1 4 0,2-7 0,2 4 0</inkml:trace>
  <inkml:trace contextRef="#ctx0" brushRef="#br0" timeOffset="48">3209 16709 7766,'2'-13'732,"1"-2"1,4 2-1048,4-2 177,6 2 1,-3 6 182,5-1 1,0 0 269,3-3 1,1 3-173,0 1 1,0 4-40,0-1 0,-2 2-297,-2-2 0,2 3-58,-6-3 1,4 3-48,-4 1 1,-1-2 90,-6-1 0,2 1-27,-2-1 1,-2 1 233,2 2 0,-6-5 0,3-1 0</inkml:trace>
  <inkml:trace contextRef="#ctx0" brushRef="#br0" timeOffset="49">3232 16366 7867,'13'-19'199,"2"0"1,3 5 342,5-1 1,3 2-208,1 2 0,1 1-137,-2 2 1,0-1-130,4 5 0,-3-3 123,3 3 0,0 0-287,0 4 0,-2 0-77,-5 0 0,-4 0-75,0 0 0,-5 0 95,1 0 0,-2 0-129,-2 0 1,1 0 192,-1 0 1,-3 0 20,-1 0 0,-3 0 37,4 0-47,-6 0 0,5 0 301,-4 0-108,-1 0 0,3 1 98,-5 3 1,1-1-72,3 4 0,-3 2 79,3 6 0,-3 3-136,-1 5 1,0 5 4,0 2 1,0 3-92,0 2 0,0 3 100,0 0 0,0 1-384,0-1 0,0-4 111,0 1 1,0-5-27,0-3 1,1-7 206,3 3 1,-1-7-13,4 3 1,0-5 29,0 2 117,3-9 0,-7 2-107,5-5-7,-6 0-271,3-4-147,-5 0-1,0-5 1,-1-2 109,-3-4 1,3 3-55,-3 1 1,-1-2 120,1-6 0,0 2 70,4-2-1,-3 1 188,-1-2 0,-1-1-82,1-6 0,3 4 159,-3 0 1,-1 1 147,1-1 1,0 3 161,4 4 0,0 1 271,0-1 120,0 6-141,0 1-325,5 5 0,2 1-182,4 3 1,2 2 64,2 6 0,-1 4-316,5 3 0,-5-1 20,1 1 0,3-4-10,1 4 1,2 0-4,2 4 1,4-1-79,0-3 0,1 1 4,-2-5 0,-2 1-81,3-5 0,1 0 234,-2 1 0,1-2-63,-4-2 0,-4-3 274,0-5 0,-5 3 210,1 1-230,-2 0 1,-7-9 116,-2-3 0,-3-2 251,-1-1 1,0-4-116,0-1 1,-5-4 89,-2 1 1,0-4-95,0-4 1,-1 2-114,-3-5 1,1-1-365,2-3 0,-2 3-115,2 1 0,2 1-158,-2-2 1,4 0 179,-3 4 0,4 4-144,-1 4 1,3 5-447,1-1 48,0 2 1,0 2-1143,0-1 756,0 6 1049,0 1 0,5 5 0,2 0 0</inkml:trace>
  <inkml:trace contextRef="#ctx0" brushRef="#br0" timeOffset="50">5311 16435 7847,'-7'1'-1391,"4"3"1630,1-3 1,1 5 81,-3-2 1,3-1 338,-3 4-69,3-4-116,1 7 0,0-4-84,0 6 0,0-5-133,0 1 0,1 1-70,3 6 0,-2-2 23,6 2 1,-2-2-130,2-2 1,1 2-8,-5 2 1,1-2-150,-1 2 0,-3-2-46,3-2-211,2 0 183,-5 1 104,4-1 320,0-4-222,-3-2 467,3-5-132,-5 0-310,0-5 0,0-2-23,0-4 1,0-1-142,0 1 0,1-4 71,3 0 1,-2-6-93,6 2 1,-4 1-62,3-1 0,1 2 97,3-2 1,1 2-26,-1 6 0,1-3-22,-1 2 1,1-2 24,-1 7 1,4 2 12,0 1 1,1 3-3,-5 1 0,2 0-11,2 0 1,-2 0-8,2 0 1,1 5-36,0 2 0,0 3 57,-1 2 0,-2 1 118,2 2 1,-3-1-33,-5 5 0,2-4 52,-5 4 1,0 0-75,-4 4 1,4-4 13,-1 0 1,1-4 12,-4 4 1,0-5-16,0 1 0,0-2-377,0-1 217,0-1-672,0 0-255,5 1 1088,-3-6 0,8 4 0,-4-3 0</inkml:trace>
  <inkml:trace contextRef="#ctx0" brushRef="#br0" timeOffset="51">6498 16286 7893,'-5'-11'2164,"4"-1"-1253,-4 1-636,5 5 1,1 2-161,3 8 1,-1 7 37,4 8 0,0 4-1,0 3 1,2 5 29,-5 7 1,5-1-149,-2 5 0,0-6-175,0 3 0,-3-1 81,4-4 0,-4-1-181,3-6 1,-3-7 107,4 3 1,-2-8 35,2 0 1,0-2-124,-4-2-208,5-4-96,-2 3-367,-1-9-118,-1 4-333,-5-5 1342,0 0 0,5-10 0,1-3 0</inkml:trace>
  <inkml:trace contextRef="#ctx0" brushRef="#br0" timeOffset="52">6967 16355 7821,'12'-12'0,"4"1"318,-9-1 1,3 1-23,2 0 1,-1-1-269,1 1 0,-2 3 180,-3 1-62,-1-1 1,-8 0-54,-2 1 1,1 4-89,-9-1 0,0 4-10,-8 4 1,-1-1-231,2 4 1,-7 1 63,0 3 0,-2 5 124,1-1 1,2 1 127,-6-1 0,7-2-111,1 2 1,2 2 209,6-2 0,3 0-71,5-3 0,4 3 43,-1 0 1,3 0-50,1-3 1,5-1 9,3 1 0,3-1 50,4 1 1,-1-1-61,5 0 1,0-3-48,4 0 0,0-5 32,0 5 1,0 0-181,0 3 1,-1-1-14,1-2 1,-4 2-139,0-2 0,-5 2 162,2 1 0,-5 1-74,-3-1 1,0 2-36,-4 2 0,0-2 20,-4 2 1,-5-4 31,-3-3 0,-6 2 11,-1-2 0,-4 2 197,4 1 1,-9-3-30,1-1 0,-2-4 85,2 1 1,-4-2-252,0 2 1,1-3-376,3 3-96,0-2 596,5-8 0,2 0 0,4-5 0</inkml:trace>
  <inkml:trace contextRef="#ctx0" brushRef="#br0" timeOffset="53">7995 16332 7665,'-5'-7'1017,"3"-3"-602,-3 4 0,1-2 460,1 1-284,-1 4 251,4-2-693,0 5 1,0 5 19,0 3 1,0 7-108,0 4 0,0 3 127,0 1 0,4-1-145,-1 1 1,2 4-65,-1 0 1,-2 3-140,1-3 1,-1 1 10,-2-2 1,0-3-130,0 0 1,0-2 71,0-5 1,0-1-112,0-4 464,0 1-167,0-1 1,0-3 269,0-1-140,0-4-60,5 2 3,-4-5 0,5 4 45,-2 0 31,2-1 0,6-3-92,-1 0 0,1 0 67,-1 0 0,4 0-65,1 0 0,4 0-21,-1 0 0,2-3-15,2-1 0,0-1-8,0 1 1,0 1 2,0-4 1,0 3-116,-1-4 0,0 5-208,-3-5 1,1 5 100,-4 0 1,-1-3-1042,-4 3 442,-4-1 822,3 4 0,-14-5 0,3-2 0</inkml:trace>
  <inkml:trace contextRef="#ctx0" brushRef="#br0" timeOffset="54">8680 16252 7778,'0'-12'332,"0"1"416,0 0-393,0-1-3,0 1 31,0 4 506,0 2-280,0 16-486,0 1 0,0 12-21,0 3 0,-4 2-121,0 5 1,-1 4 78,1 1 1,-1 2-163,-2-2 0,-2 2 6,5-3 0,-4 1 41,5-5 1,-3-5-337,3-2 0,1-5 33,-1-3 1,1-2-16,2-6 1,0-3-65,0 0 54,0-6-37,0 3-576,0-5 996,0-5 0,0-1 0,0-6 0</inkml:trace>
  <inkml:trace contextRef="#ctx0" brushRef="#br0" timeOffset="55">8646 16332 7778,'0'-12'0,"0"1"1307,0 0-784,5-1 1,0 1-76,2-1 0,4 5-185,-4-1 0,-1 6 7,2-2 0,0 4-83,3 4 0,1 3 0,-1 8 1,0 7-12,1 5 0,0 6-134,4 1 1,-4 0 38,4 4 0,-4-2-192,0-2 0,-1-4-303,1 1 1,3-6 198,0 2 0,5-3-243,-1-1 0,3 0 181,1 0 0,-4-6 126,0-1 1,-4-4-10,4 0 0,-5-5-151,1 1-127,-2-6-200,-2 4-219,-4-6 238,-2 0-188,-15 0 807,2 0 0,-19-6 0,3 0 0</inkml:trace>
  <inkml:trace contextRef="#ctx0" brushRef="#br0" timeOffset="56">8646 16686 7778,'-12'0'769,"6"0"-244,1 0 15,5 0 0,5 0-407,2 0 1,4 0 45,0 0 1,6 0-149,2 0 1,2 0-224,2 0 1,4-4-370,-1 0 0,5-1 561,-5 1 0,6 3 0,-3-4 0</inkml:trace>
  <inkml:trace contextRef="#ctx0" brushRef="#br0" timeOffset="57">9182 16298 7795,'-6'0'420,"1"-2"705,5-2-394,0 3-267,0-4-396,0 5 0,4 1 75,0 3 1,3 9 61,-3 10 1,5 2-67,-2 9 1,0-2-7,0 6 0,-4 3-42,1 1 0,1-3-219,-1-1 0,3-4-246,-3-3 0,1-3 224,-1-5 1,-1-6-902,4-1 290,-4-4-66,7 0 381,-9-6 446,4-1 0,-5-10 0,0-1 0</inkml:trace>
  <inkml:trace contextRef="#ctx0" brushRef="#br0" timeOffset="58">9114 16320 7820,'6'-16'0,"4"2"560,-2-5-319,7 5 1,4-4-105,8 3 0,-3 4-59,3-1 1,2 2 108,1 6 0,-1-1 183,2 1 0,-6 3-204,2-3 0,1 7-7,-1 1 0,-2 4-240,-6 0 0,1-2-39,-5 2 1,-3 3-60,-5 5 0,-4 0 91,1-1 1,-8-1-135,-4 5 1,-7 2 90,-4 5 0,-4-4-120,-3 5 1,0-6-14,-4 6 1,3-3 89,-3-1 0,4 2 157,0-2 0,3 1 13,4-9 1,2 4 97,6-3 0,5-1-31,2-4 0,2 2 153,2 2 1,0-6-29,0 2 0,6-2-42,1 3 0,5-1 133,3 1 0,1-5-41,3 1 0,3-4-122,-3 3 0,3-4-117,0 1 0,5 1-210,0-2 1,-1 1-65,-3-4 1,0 0-372,0 0 0,-4 0 646,0 0 0,0-5 0,4-1 0</inkml:trace>
  <inkml:trace contextRef="#ctx0" brushRef="#br0" timeOffset="59">10028 16332 7810,'0'-12'-328,"0"1"790,-6 0 161,5-1 0,-8 1-230,5-1 0,-4 6-71,0 2 1,2 3-181,-2 1 1,-1 0 77,-6 0 1,1 1-186,-5 3 1,1 4 80,-1 7 0,-5 3-38,5 4 1,-5 5-11,5 0 1,1 4-146,-1 0 0,5 3 20,-1 4 1,2-2-33,2 2 1,3-6-132,1-2 0,4-5 88,-1 2 0,4-4-112,4-4 0,4-3 24,7-4 1,-1-2 123,5-2 1,0 0 17,4-4 1,0 0-3,-1-4 1,-3-1-31,0-3 1,0 1 18,4-4 1,-4 3-131,0-4 0,-5 5 141,2-5 0,-4 2 124,0-2 1,-1-2-51,1 2 0,-6 2 158,-2-2 1,1 1-114,-1-5 1,-1 1 91,-3-1 0,0 1 58,0 0 52,0-1 0,-3 1 36,-1-1 1,-5 5-111,1-1 1,-6 6-182,-1-2 0,0 3 45,3 1 0,1 0-88,0 0 0,3 0 93,0 0-19,6 0-46,-3 0 1,5 1-110,0 3 1,1-3 44,3 3 0,2-2 39,6 2 1,3-3-112,0 3 1,5-4 31,-1-4 0,3 2-45,1-6 0,0 2 149,-1-2 0,-2-2-3,-1 2 0,-2-2 19,2-1 1,-1-1 12,-3 1 1,-2 0 152,2-1 1,-2 1-42,-2-1 0,0 1 142,-4-1 0,2 1 16,-5 0 1,3-1 82,-3 1 0,0 3-71,-4 1 1,1 3 435,3-4-110,-3 6-172,4-3-425,-5 5 59,0 0 0,0 5-353,0 2 1,-1 8 121,-3 4 0,3 3-26,-3 1 1,-1 0 64,1 0 1,1-1-125,3 1 1,0-1 75,0-3 0,3 1 115,1-5 1,5 1-9,-1-5 1,2-1 15,1-2 0,1 2 19,-1-2 0,2-3 12,2-2 1,-1-1 14,5-2 0,-1 0-92,1 0 0,1 0 10,-5 0 1,4 0-6,-3 0 0,3 0-128,-4 0 1,0-2 47,-3-1 0,-1 0 82,0-5 0,-3 5-191,0-5 0,-5 4-332,5-3-96,-5 4 109,2-7 596,-5 4 0,-5-6 0,-2 1 0</inkml:trace>
  <inkml:trace contextRef="#ctx0" brushRef="#br0" timeOffset="60">10256 16652 7718,'-6'-5'0,"1"2"47,5-5 0,1-3-4,3-4 0,1 3-222,2 5 0,3 0-49,-2 0 1,2-3 395,2 2 1,0 2-153,4-2 1,-3 4-133,7-3 0,-5 3 4,4-4 1,-5 6 96,1-2 1,-2-1-79,-2 1 0,1-4 60,-1 5 1,0-6-14,1 1 46,-1 3 0,1-10 0,-1 2 0</inkml:trace>
  <inkml:trace contextRef="#ctx0" brushRef="#br0" timeOffset="61">10279 16229 7756,'16'-10'0,"7"1"1725,8-10-1097,7 5 0,2-2-179,6 4 1,-5 4-216,-3 1 0,-8 4 37,-3 0 0,-3 1 128,-1 2 1,-2 0-1068,-2 0 502,3 0 166,-9 0 0,3 5 0,-5 2 0</inkml:trace>
  <inkml:trace contextRef="#ctx0" brushRef="#br0" timeOffset="62">10896 16754 7777,'6'0'1634,"0"2"-1119,-2 1 1,2 0-256,6 5 1,-1-1 2,1 5 0,-2 3-26,-3 0 1,0 5-255,-3-1 62,-3 3 0,3 5-86,-8-1 1,1 1-245,-4-4 0,-2 3-1997,-6 1 2282,2 0 0,-9-4 0,5-1 0</inkml:trace>
  <inkml:trace contextRef="#ctx0" brushRef="#br0" timeOffset="63">12175 16366 7711,'0'-8'490,"0"1"77,0-1-6,0 2 171,5-4 138,-4 3-347,4 1-504,-10 1 1,-3 5-9,-7 0 0,1 1-85,-5 3 0,0 2 116,-4 6 0,-1 3-114,-2 0 0,1 4 48,-1-3 1,3 3-107,4-4 1,0 5 2,7-1 1,-2-1 89,7 1 1,2 0-167,1 4 1,3-5 59,1-3 0,5-2-15,2-2 0,5 0 95,3 1 0,-1-5 18,5 1 0,-1-5 21,1 0 1,2-1 12,-2-2 1,-2 0 41,-2 0-59,-2 0 1,-3-2 67,-2-1-55,-3 1 67,-5-3 1,-5 4-71,-3-3 1,0 3 0,-3-3 1,2 3 18,-6 1 1,2 0-1,2 0 0,-2 4 32,-2-1 1,2 6-40,-2-1 1,3 2 32,5 1 1,-3 1-27,2-1 0,3-3 122,1 0 1,-1-1-105,1 5 1,1-1 8,3 0 1,1 1 29,3-1 0,-2-3 5,6-1 1,-1-3-25,5 4 0,-1-6-4,1 2 0,4-2 12,3-2 1,-1 0-12,1 0 0,0 0-32,4 0 1,0 0-235,0 0 0,-4-2-361,0-2 0,-5 2 590,1-6 0,-3 1 0,0-5 0</inkml:trace>
  <inkml:trace contextRef="#ctx0" brushRef="#br0" timeOffset="64">12323 16800 7763,'0'12'2083,"0"-1"-1709,0 0 0,1 1-138,3-1 0,-3 4-233,3 1 1,-2 4 84,-2-1 0,0 3-515,0 0 1,0 1-110,0 0 0,-4-4-1119,0 0 1655,-5-5 0,3 3 0,-6-6 0</inkml:trace>
  <inkml:trace contextRef="#ctx0" brushRef="#br0" timeOffset="65">12791 16572 7734,'0'-12'110,"0"1"55,0-1 1,4 1-311,0 0 1,4-1-254,-5 1 1,1-1 888,-4 1-285,0 5 0,-4-5-7,1 4 1,-6-3 8,1-2 1,-6 6-141,-1 2 0,-4-1-20,4 1 1,-6 2 8,2 5 1,-2 5 38,-2 7 0,1 3 75,3 5 0,-1 5-68,5 2 1,0 3-99,3 2 1,6-5-93,2 0 1,3-4-30,1 0 0,6-3 187,5-4 0,6 0-2,6-7 0,1-3-704,3-9 0,2 0 363,5 0 1,-4-3 199,1-4 1,-6-1 46,2-7 1,-8 1 144,-4-2 1,-3 3-70,-5-7 1,2 5 149,-5-4 1,-2 0-91,-5-4 1,-4 1 104,-4-1 0,-2 0-89,-2 0 0,1-1-56,-5-3 0,0 2-5,-4-6 1,4 5 46,0-5 1,1 2 1,-1-1 1,3-2 21,4 5 1,1-3 3,-1 3 1,6-3 54,2 3 0,3 2-79,1 6 0,1-3 119,3 3 1,2 3-58,6 0 0,1 4-25,2 0 1,3 1-10,4-1 0,1 1-20,0 0 0,1 3-17,3 0 1,1 6-18,2-2 0,3 3-9,-2 1 0,-2 0-128,1 0 0,-4 0-55,0 0 1,-5 3 101,-2 1 0,-5 1-237,1-1 0,-2-3-213,-2 3 146,0 3 0,-4-5-874,-3 6 1177,-3-6 0,-6 8 0,-2-3 0</inkml:trace>
  <inkml:trace contextRef="#ctx0" brushRef="#br0" timeOffset="66">13979 16309 7791,'-5'-6'866,"4"-5"-273,-4 10-31,5-4 579,0 5-946,0 5 1,0 7-101,0 7 0,-2 7 45,-1 5 0,0 2 92,-5 1 1,2 2-232,-1 2 0,-2-4 14,5 0 0,-1-1-94,1-6 1,3-1 25,-3-3 1,3-4 131,1 0-486,0-5-418,0 3-386,0-11 449,0-1 342,0-5 0,-4-5-84,0-2 1,-4-4-7,5 0 0,-5 0 510,4-1 0,-1-3 0,1 0 0,3-6 0,-3 2 0,3-2 0,1-2 0,-4-1-150,0-3 1,1 2 149,3-6 0,0 5 152,0-5 0,0 6 146,0-2 1,1 3 116,3 1 0,1 0-52,2 1 0,3 4 145,-2 3 0,-2 3 328,2 5-338,0 1 1,3 6-156,0 0 1,1 2-124,-1 2 0,5 6-52,-1 5 0,4 5-16,-4-1 1,4 3-102,-4 1 1,6 5 18,-2 2 0,-2 3-158,2 1 0,-3 1-153,3-1 1,-4-5 135,4-2 0,-5-3-135,1-1 0,-2-2 108,-2-2 1,-3-2-369,-1-6 0,-4-3-26,1-1 0,1-3-208,-1 4 1,-2-6 270,-6 2 1,2 1 462,-6-1 0,-4 0 0,-6-4 0</inkml:trace>
  <inkml:trace contextRef="#ctx0" brushRef="#br0" timeOffset="67">13842 16663 7751,'5'-6'-189,"5"-3"-7,6 5 1,4 0 237,-1 4 0,2 0 274,2 0 0,1-1-199,3-3 1,-3 3-100,3-3 1,-3 2-173,-1-2 1,-2 2 96,-2-1 0,2-2-315,-6 1 1,-1-1 371,-7 1 0,4-2 0,-5-6 0</inkml:trace>
  <inkml:trace contextRef="#ctx0" brushRef="#br0" timeOffset="68">14310 16275 7751,'0'-12'356,"4"1"52,0-1 1,4 1 324,-5 0-495,6 4 1,-2 2 299,4 5 0,0 10-129,1 6 0,-1 9-171,1 5 1,-2 5-94,-3 3 0,2-1-88,-5 4 0,0-2-37,-4 2 1,0-4-251,0 1 0,0-3-34,0-5 0,0-3 140,0-8 0,0-3-970,0-4 538,0-1 0,-1-1-200,-3-2 1,1-3 221,-4-5 1,3 0 533,-4 0 0,1-10 0,-5-3 0</inkml:trace>
  <inkml:trace contextRef="#ctx0" brushRef="#br0" timeOffset="69">14219 16332 7752,'11'-5'173,"1"-2"-173,-1-4 0,2 1 496,2 2 1,3-1-93,5 6 1,0-5-82,-1 4 0,6 0-163,3 4 0,-2 0-61,1 0 1,-3 0-252,4 0 1,-6 5 108,2 3 0,-5 1-188,-3-2 0,-2 5 145,-6-1 1,-4 1-86,-3 3 1,-3-2-41,-1-2 0,-7 4-117,-4 1 1,-5 0 108,-7-1 1,-4 2-32,0 2 0,-1 2 247,2-2 0,2-1-84,-3 1 0,7-5 146,1 1 1,6 2-34,2-2 0,0 0 82,8-3 0,-1-1 31,4 1 1,6-1 6,6 0 0,4 0-20,7-4 1,0 0 63,0-4 1,3-1-178,1 1 0,1-1 61,-1-2 0,-3 0-372,2 0 1,-2 0 62,-1 0 235,-5-5 0,4 3 0,-5-3 0</inkml:trace>
  <inkml:trace contextRef="#ctx0" brushRef="#br0" timeOffset="70">14938 16412 7777,'0'-12'0,"0"1"805,0 0 1,2 0 144,2 4-398,-3 2-403,4 5 1,-5 1-15,0 3 0,0 6-45,0 5 0,0 7-118,0 1 1,-4 1 41,0 6 1,-3-1 48,3 2 0,-4 0-160,4-4 0,1 0 79,3-4 1,1-4-206,3 0 0,0-5 37,7 1 1,-2-2 145,6-2 1,3-3 61,1-1 0,1-4 4,-1 1 1,7-3-54,-4-1 0,0 0 10,-3 0 0,0-4-194,4 0 1,-4-3 129,0 3 1,-5-4-186,1 4 0,-3-5-128,-5 2 1,2 1-168,-5-2 1,-2 2-43,-5-2 603,-4-2 0,-9-2 0,-2-5 0</inkml:trace>
  <inkml:trace contextRef="#ctx0" brushRef="#br0" timeOffset="71">14847 16583 8494,'12'0'655,"3"-1"-551,0-3 0,4 1 49,-4-4 1,4 3-103,-3-4 1,4 2 60,-1-2 1,2 0-207,2 4 0,0-5-554,0 1 0,-1 2 413,-3-2 0,-3 2 235,-5-2 0,1-7 0,-1 2 0</inkml:trace>
  <inkml:trace contextRef="#ctx0" brushRef="#br0" timeOffset="72">14836 16263 7777,'16'-1'332,"3"-3"0,4 2 503,4-6 1,-2 2-372,6-2 0,-1-2-121,4 2 1,-2 3-272,2 1 0,-2-1 88,6 2 1,-2-5-854,-2 4 1,-1 0 692,-3 4 0,3-5 0,-4-1 0</inkml:trace>
  <inkml:trace contextRef="#ctx0" brushRef="#br0" timeOffset="73">16263 16275 7830,'0'-12'356,"2"1"-345,1-1 0,0-3 83,5 0 0,-5 1 54,5 6 1,-6-2 63,2 3 0,-2 0 181,-2 0 0,-2 4-175,-2-1 1,-2 3-137,-5 1 1,-6 0 79,-2 0 0,1 5-35,-1 3 0,0 2 33,-3 1 0,2-3 46,1 0 0,5-1-174,-1 5 1,3 3-65,0 0 0,2 0-117,2-3 0,2-1 102,2 1 0,3 3-96,-3 0 0,8 0 90,4-3 1,2-1-103,1 1 1,6-1 187,2 0 0,2 1 0,2-1 0,0 1 62,0-1 1,-4-3-90,0-1 0,-4 1 101,4 3 1,-6 1-130,-2-1 0,-1 1-101,-6-1 0,0 0 41,-4 1 0,-5 3-195,-3 0 0,-7 4-60,-4-3 0,-4 0 119,-3-1 0,1-2-40,-1 2 0,-2-2-24,1-2 1,-3 1 55,3-1 0,4-3 28,4-1 1,9-4-219,-1 1 151,7-3 265,-1-6 0,10-1 0,1-6 0</inkml:trace>
  <inkml:trace contextRef="#ctx0" brushRef="#br0" timeOffset="74">16378 16275 7793,'7'-12'0,"1"1"0,-1 1 1248,5 2-288,-6-2 15,4 9-706,-8-4 1,6 6 85,-4 3 0,0 3-69,-4 9 1,4 1-111,0 6 1,-1 4-8,-3-1 1,0 6 25,0-1 1,0-1-88,0 4 1,0-6-127,0 7 0,2-9-245,2 1 0,-3-4 155,3-4 0,-3 1-186,-1-5 1,4-3-207,0-5-130,-1-4 74,2 2-1,-3-5 226,3 0 0,-7-5 80,-1-3 1,0-2-76,-4-1 1,0-2 81,0-2 0,-4 1 329,4-5 1,0 3 95,0-3 1,4 0 163,-1-3 1,2-1-68,-2 0 0,3 0 142,-3 0 1,3-3-112,1-1 0,1 2 26,3 5 0,-3 4-90,3 5 1,-2 3-36,2 0 1,-1 6-209,4-2 1,-3 3-51,4 1 0,-1 5-81,5 2 0,-1 1 76,1 3 0,-1-2-139,1 7 0,3-2 61,0 1 0,0-3-132,-3 4 1,0-7 19,4-2 0,-4-4 113,4 1 0,-4-3 25,0-1 0,3 0 38,0 0 0,0-5 75,-3-3 0,-2-2 12,-3-1 0,4-1 199,-4 1 1,0-2-53,0-2 1,-3 2 177,4-2 0,-6 2-26,2 2 1,1-1-75,-1 1 0,0-1-148,-4 1 1,1 5-16,3 2 0,-3 1-146,3 0 0,-3 3 189,-1 0 0,0 6-31,0 9 0,0 3-385,0 5 0,0 5 35,0 2 0,0 3-11,0 1 1,0 4 94,0 1 1,0-5-57,0-4 1,1-4-133,3 0 1,3-5-160,4-2 1,0-5-26,1 1 0,-1-6 544,1-2 0,-1-4 0,0 2 0</inkml:trace>
  <inkml:trace contextRef="#ctx0" brushRef="#br0" timeOffset="75">17120 16161 7740,'0'-7'2837,"0"2"-1552,0 5-1042,0 5 0,0 7-19,0 7 0,0 3 25,0 5 0,0 0-252,0 7 0,-4-5 81,0 9 1,-3-5-187,3 5 1,-4-6-107,4-1 1,-3-2-217,3 1 1,-1-2 215,1-5 1,3-5-91,-3-3 1,3-2-21,1-2 1,0-3-663,0-1-460,0-4 748,0 2 698,0-5 0,0-10 0,0-3 0</inkml:trace>
  <inkml:trace contextRef="#ctx0" brushRef="#br0" timeOffset="76">17074 16195 7751,'0'-12'605,"0"1"163,0 0 1,5-1-485,3 1 1,2 4-388,1 4 1,-3-3 273,0 3 0,-1 0-36,5 7 0,-5 7 205,1 8 0,3 8-117,5 3 0,-1 0-164,-4 0 0,1 1-44,-1 3 0,4 0-167,1 0 1,-1-3 77,-4-1 0,2-4-150,2 0 1,-2-3 9,2-4 0,2-2 20,-2-6 1,0 1-74,-4-1 0,1-3-55,-1-1 0,1-4-53,-1 1 1,-5-2-460,-2 2-91,-2-3 925,-2 4 0,-6-5 0,0 0 0</inkml:trace>
  <inkml:trace contextRef="#ctx0" brushRef="#br0" timeOffset="77">17051 16583 7751,'0'-11'-104,"0"-1"1,2 5 175,1-1 1,0 4 165,5-3 1,-1 4-104,5-1 0,0-1 17,4 1 1,-4 1-316,3 3 0,2-4 80,-2 0 1,5-1-225,0 1 0,0 2 144,-1-6 1,2 4-57,-2-3 0,3-1-22,1-4 241,0 1 0,0 0 0,-1-1 0</inkml:trace>
  <inkml:trace contextRef="#ctx0" brushRef="#br0" timeOffset="78">17531 16161 7751,'-10'-2'1803,"2"-2"-1507,3-2 1,5-2-166,0 1 443,0 4-191,5-2 1,0 8-40,3 4-168,2 6 1,-5 10-14,3 0 0,1 3-77,-6 1 1,1 1-35,-4-1 1,0 1 61,0 2 1,0 2-281,0-6 0,0 5 132,0-4 0,-1-1-303,-3-3 1,3-4 132,-3 0 1,3-5 27,1 1 1,0-6 12,0-1 102,0-6 1,4 5 268,-1-4-209,1-1 1,1 3 250,3-5 0,-2 0-59,2 0 0,0-1 11,3-3 1,0 1-142,1-4 0,3 3-37,0-4 1,4 6-71,-3-2 1,0 3-203,-1 1 0,-2-4 12,2 0 1,2 0 66,-2 4 1,0 0-351,-3 0 0,3 0 42,0 0 1,0 0-15,-3 0 1,-1 0-450,0 0 940,1-5 0,-1-1 0,1-6 0</inkml:trace>
  <inkml:trace contextRef="#ctx0" brushRef="#br0" timeOffset="79">18045 16172 7877,'0'-8'862,"0"1"294,0 4-316,0-2 71,0 5-488,0 10-273,0-2 0,0 15-32,0 0 1,0 1-109,0 6 1,0-1 68,0 2 1,-4 2-116,0-3 0,1-1-62,3 2 1,0-6 48,0 2 1,0-7-40,0-1 0,0-5 80,0 1-136,5 3 246,1-5 14,5 3 44,1-9 0,-1-2 73,1-5 0,-1 0-117,0 0 1,1-1-20,-1-3 0,1 1-82,-1-4 0,4 4 34,1-1 1,0-1-77,-1 1 1,-1-3 40,5 3 1,-3 0-117,3 4 0,-4-4-25,4 0 1,-5 1 61,1 3 1,-1 0-459,1 0 334,-2 0 1,3 0-491,-4 0 36,-1 0 1,-3 0 642,0 0 0,-6 5 0,3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62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1610 4865 8408,'0'-11'-219,"0"-1"237,0 6 0,0-4 145,0 2 1,0 2 336,0-2-196,0 6 0,0-5 269,0 4-185,0 1 114,0-3-323,0 5-85,0 5 0,0-2-115,0 5 0,0 3 40,0 4 1,2 6 59,1-2 0,0 6-145,5 2 1,-5 4 87,5 0 0,-4 2-181,3 1 1,-4 0 142,1 1 1,-2-2-118,2-3 0,-3 3-85,3-3 0,-3 0 116,-1 0 1,0-5 70,0 2 0,0-4-31,0-4 0,-3 1 176,-1-4 0,0-1-157,4-4 0,0-3 290,0-1-125,0-4 197,0 2 1190,0-5-1424,5 0 0,1 0 1,6 0 0,-1 0-4,1 0 1,3-1-8,0-3 1,5 3-59,0-3 0,1-1 40,2 1 1,1-4-183,3 5 1,-3-5 158,2 4 0,2-5-229,-1 2 1,-4 0 5,-4 0 1,-5 3-6,1-4 1,-2 6-43,-2-2 0,-3 3-611,-1 1-21,-4 0 547,2 0 0,-6 0-484,-3 0 0,1 3 805,-4 1 0,-6 5 0,-5-3 0</inkml:trace>
  <inkml:trace contextRef="#ctx0" brushRef="#br0" timeOffset="1">1633 5219 8291,'1'-7'1081,"3"-1"-549,-2 6 1,8-7 138,-3 5 1,9-1-199,3 1 0,2 1-287,2-4 0,0 4 55,0-1 1,5-1-247,2 2 1,-1-2-21,2 1 0,-6 2-119,2-1 0,-7 0-330,-1-1 1,-4 3 149,4-3-523,-5 3 0,3 0-65,-6-3-837,-4 3 1749,-2-4 0,-5 5 0,0 0 0</inkml:trace>
  <inkml:trace contextRef="#ctx0" brushRef="#br0" timeOffset="2">1702 4877 8517,'0'-12'184,"0"1"0,0 3 415,0 1 0,5 3 183,2-4-478,4 6 0,0-7 22,0 5 0,6-1 159,2 1 0,4 3-394,3-3 0,2-1 104,3 1 1,2-3-396,-3 3 0,-1-4 190,2 4 0,-6-3-660,2 3 0,-3-4 166,-1 4 1,-2-3-593,-2 3 1096,-2 0 0,-1-1 0,2-1 0</inkml:trace>
  <inkml:trace contextRef="#ctx0" brushRef="#br0" timeOffset="3">2364 4774 8177,'-7'0'0,"-1"0"129,5 0-42,-2 0 1,5 5 198,0 3 1,0 6 397,0 1 0,0 6-303,0 2 1,0 1-166,0 7 1,2 1 17,1 6 1,-1-2-168,1 6 1,-1 0-271,-2 4 1,0-2 98,0-2 0,4-6-137,-1-6 0,1-5-94,-4 2 204,0-8 1,4 1 55,0-4 1,0-1 42,-4-4 1,3-3 6,1 0 0,0-5-33,-4 5-723,0-5 262,0 2-234,0-16 0,4 6 753,0-10 0,-1 0 0,-3-8 0</inkml:trace>
  <inkml:trace contextRef="#ctx0" brushRef="#br0" timeOffset="4">2364 4911 8165,'-6'-11'276,"2"-1"1094,-2 1-759,4-1 1,-1 6-12,6 2 0,0 4-138,5 4 0,-1 4-192,5 7 0,4 3-293,3 4 95,3 6 0,0-2-294,1 4 0,4 1 183,0 3 0,3 0-287,-3 0 1,1-1 53,-2-2 0,-5-7 32,1-5 0,-1-4 226,2 4 0,-4-5 7,0 1 0,-5-2 144,1-1 1,-2-5-126,-2 1 1,-3-2 46,-1 2 0,-3 1 68,4-6-206,-6 6 0,7-6 127,-5 4-653,0-4 0,-4 3-445,0-2 1050,0-3 0,0 4 0,0-5 0</inkml:trace>
  <inkml:trace contextRef="#ctx0" brushRef="#br0" timeOffset="5">2832 4797 8148,'0'-8'-19,"0"1"0,0 3 352,0-4 830,0 6-379,0-9-475,0 10 0,0-3-125,0 8 1,0 8-114,0 7 1,2 7 158,1 5 0,0 3-116,5 4 0,-5-1-181,5 5 80,0 0 1,-2 3-30,-2 1 0,1 0-226,-1-1 0,-1-4 59,-3-3 1,4-6 153,0-2 0,0-4 53,-4 0 1,4-7-46,0-4 0,-1-2-154,-3-1 1,2-2-577,1-3-560,-1 4 1311,3-10 0,0 4 0,1-5 0</inkml:trace>
  <inkml:trace contextRef="#ctx0" brushRef="#br0" timeOffset="6">3141 4957 8208,'0'-8'156,"0"0"122,0 6 1,-2-3 318,-1 5-31,1 0 45,-8 0-275,4 5 1,-2 1-133,1 6 1,0 4 42,0 3 1,-3 3-172,2 1 0,3 5 104,1 2 0,3 3-231,1 1 0,0 4 112,0 0 1,0 2-255,0-2 1,4-3 45,-1 3 0,8-6-50,0-1 0,2-7-149,6-1 1,-4-7 133,4-8 0,0 1-97,4-6 1,3 0 120,1-7 1,4-6-51,-5-5 0,2-6 84,-1 2 0,-3-2 152,3-2 0,-7 0 80,-1 0 0,-1 0 187,1 1 0,-3-3 43,-4-1 1,-5 0-150,1-4 0,-6-1 341,2-3 1,-4 3-163,-4-4 1,-3 4 72,-8-8 1,-4 8-92,-8 0 1,-4 7-90,-7 1 1,2 6-185,-6 5 1,1 6-317,-1 2 1,-1 4 57,5 4 1,6 2-136,9 6 1,7-1 345,8 0 0,-2 6 0,4 1 0</inkml:trace>
  <inkml:trace contextRef="#ctx0" brushRef="#br0" timeOffset="7">3700 4968 8172,'0'-11'472,"0"4"-106,0-3 463,0 9-167,0-4-559,0 5 0,0 6 94,0 6 0,0 2-106,0 8 1,0 0 26,0 8 1,0 1-61,0 3 1,0 4-9,0 0 1,4 2-218,0-2 0,4-3-67,-5 3 0,6-6 117,-1-2 0,6-4-69,1 0 0,4-3 90,-4-4 1,6-2 60,-2-6 0,2-1-6,2-2 1,-4-3 85,0-5 1,0 0 18,4 0 0,0-5 190,0-3 0,0-3 32,-1-4 1,1-2-75,0-2 0,-4-2 34,0 2 0,-5-7-62,1 0 1,-2-5 105,-2 5 0,-4-6-79,-3 1 0,-3-5-101,-1-3 0,-5 0 15,-3 1 0,-6 3-25,-1-4 1,-4 4-195,4 1 1,-4 4 80,3 4 1,1 7-799,4 4 588,-1 2 1,5 7-1395,-1 2 1165,6 2 1,-2 8-1595,8 1 2046,-3 3 0,14 7 0,-2 1 0</inkml:trace>
  <inkml:trace contextRef="#ctx0" brushRef="#br0" timeOffset="8">4705 4900 8150,'0'-12'0,"0"1"215,0-1 0,-1 2 374,-3 3 1,2-4-54,-6 4 0,4-2 76,-3 1 1,-1-1-242,-3 6 0,-1-3-45,1 3 1,-1 1-354,1-1 62,0 6 0,-5 4-11,1 4 0,-4 2 171,4 2 0,-4 7-342,4 4 1,-1 7 98,5 2 0,0 0-191,-1 7 1,1 4 34,-1 3 0,6 1-69,2-5 0,3-4-15,1-3 0,0 0-33,0-4 0,1 2-33,3-9 1,2-5-72,6-3 231,4-5 1,-3 2-40,2-9 0,3-2 26,1-5 1,4 0 14,3 0 0,-1-9-120,1-2 282,-2-3-44,-1 3 43,0-6 0,-4 4 135,0-2 1,-4-1 56,4 0 1,-5 1-106,1 4 1,-2-1 227,-1 1 0,-5 0-87,1-1 0,-6 1 78,2-1 0,1 1 200,-1-1 0,0 1 234,-4 0 1,-5 3-172,-3 0 0,-6 5 149,-1-5 0,-5 5-677,1 0 0,-3 1 67,-1 2 1,-3 5-1222,-1 3 0,2-2 690,6 2 0,6-4 454,5 3 0,6-4 0,-3 2 0</inkml:trace>
  <inkml:trace contextRef="#ctx0" brushRef="#br0" timeOffset="9">5174 4877 8269,'-8'-5'0,"0"-3"308,6-2 682,-3-2-86,0 1 289,3 5-668,-3-4-304,5 8 1,-3-2-46,-1 8 1,0 6 0,4 6 0,0 9-29,0 2 0,0 6 105,0 5 1,4 4-348,0 7 1,1-2 57,-2 3 1,0-4-248,5 0 1,-5-5 67,5-3 1,-4-3-85,3 0 1,-4-6 220,1-3 0,1-5 37,-1-2 0,3-5 8,-3 1 1,0-6-75,-4-1-519,5-6 206,-4 3-810,9-5 1,-3-2 1229,4-6 0,1 0 0,-1-8 0</inkml:trace>
  <inkml:trace contextRef="#ctx0" brushRef="#br0" timeOffset="10">5471 4854 8341,'0'-12'582,"0"1"907,0 0-929,0 4-602,0 2 1,0 8 160,0 4 200,0 1 0,3 19 43,1-1 0,4 11 48,-4 5 0,5 6-414,-2 2 1,-1 3-148,2-4 1,-4 1-133,4-4 1,-6-2 181,2-2 0,1-4-69,-1-8 0,1-2-103,-1-5 0,-3-5-261,3-3 1,-2-3-1091,2-5 624,-3 3 1000,4-8 0,-5 3 0,0-5 0</inkml:trace>
  <inkml:trace contextRef="#ctx0" brushRef="#br0" timeOffset="11">5117 5379 8196,'8'-7'481,"4"-1"1,3 0 733,12-3 1,2 2-327,5-2-544,0 2 1,6-9-392,2 3 1,2 1-77,2-5 0,-2 5-2423,-2-1 2545,-3 7 0,1-2 0,0 3 0</inkml:trace>
  <inkml:trace contextRef="#ctx0" brushRef="#br0" timeOffset="12">6476 5002 8303,'7'0'-727,"1"0"365,-6 0 478,9 0 0,-9 0 975,6 0-162,-6 0-605,8 0 1,-7 2 8,5 1 0,-6 4-76,2 4 0,1 6 162,-1 2 0,0 2-168,-4 2 1,0 5-17,0 2 0,0 3-82,0 2 1,0-1-194,0 0 1,0-3-248,0-1 1,1-1 214,3 2 1,1-3-185,2-5 0,2-2-74,-5-2-12,5-2 192,-3-6-870,6 1-67,-6-6 0,-1-2 1087,-5-8 0,0-2 0,0-6 0</inkml:trace>
  <inkml:trace contextRef="#ctx0" brushRef="#br0" timeOffset="13">6304 5014 8081,'7'-18'0,"3"1"883,-3 6-554,4 0 1,5 3-134,3 0 0,3 5-304,1-5 0,-1 2 406,1-2 1,1 2-116,3 2 0,1 3-175,2-3 1,0 3 96,-4 1 1,2-4-194,3 0 1,0 0 46,-4 4 1,0 0 39,-5 0 0,0 0-133,-3 0-1,-2 0 25,-6 0 64,0 0 1,-3 4 19,0 0 0,-6 1 157,2-1 0,-3-2-139,-1 6 0,-1 3 108,-3 4 0,-2 7-74,-6 1 0,-3 1 2,0 6 1,1 2-2,6 6 1,-1-2 7,6 2 1,-1 1-176,4-1 1,0-1 96,0-7 1,5 2-150,3-5 1,2-1 37,1-3 1,2-5 137,2-3 0,-1-2 7,5-2 0,-4-3 112,4 0 0,2-6-54,5 2 1,-2-7-77,3 0 1,-3-7 258,-1-2 0,0-1-37,0-6 1,-2 4 70,-2-4 1,2 4 84,-6-4 1,0 0 199,-4-4 1,-3 0-146,0 0 0,-6-3 25,2-1 1,-3-5-152,-1 2 1,-5-3-244,-2-1 1,-9-1 11,-3 1 0,-2 1 153,-2 3 0,-9 3-573,-2 8 1,-3 4 221,3 7 0,-4 3-1270,0 5 1,0 6 1418,3 6 0,6 4 0,1 7 0</inkml:trace>
  <inkml:trace contextRef="#ctx0" brushRef="#br0" timeOffset="14">8292 4911 8272,'-11'-1'440,"4"-3"-89,2 3 61,5-4 346,0 5-504,0 5 0,0 6 142,0 8 1,1 8-128,3 3 1,-3 4-115,3 5 1,1 1-22,-1 6 0,1-2-207,-1-2 1,-3 1 254,3-5-886,2 0 670,-5-8 1,9 1-288,-2-4 0,-2-2 149,2-6 0,-4-1-33,3-3 1,-3-6-53,4 3 10,-6-3 0,7-2-494,-5 1 233,0-6 147,-4 3 361,0-5 0,-5-5 0,-2-1 0</inkml:trace>
  <inkml:trace contextRef="#ctx0" brushRef="#br0" timeOffset="15">8063 5048 8227,'0'-22'0,"0"3"0,1-1 698,3 5-372,8 0 0,2-1 3,5 1 0,-2 0 159,2 4 1,4-2-489,0-2 0,5 6 134,6-3 1,2 5-87,2-1 1,-1 2 78,5 2 1,-6 4-330,2 0 1,-2 1-2,-2 7 1,-6 3-31,-5 4 0,-1 5 84,-7-5 0,-1 5-63,-7-1 0,-2 0 207,-5 4 0,-1-3-52,-3 7 0,-3-2 53,-8 2 1,-3-3-44,-5 3 1,-4-3 146,1-1 1,-5-6-66,5-1 1,-1 0-27,4-1 1,0-1-154,0-6 0,6-2-643,1-2-783,4-3 1570,0 4 0,6-10 0,1-1 0</inkml:trace>
  <inkml:trace contextRef="#ctx0" brushRef="#br0" timeOffset="16">8885 5059 8132,'0'-11'1532,"0"0"-728,0-1 40,-5 6-438,-1-4-211,-5 8 1,-1 2-116,1 8-46,-1 2 0,1 8 45,-1 5 1,1 5-203,0 6 0,-1 1-86,1 4 0,4-4 125,4 3 0,1-2-247,2-2 0,0-1 96,0-3 1,5 2-75,3-5 1,6-2 144,1-6 0,4-2 126,-3-6 0,4-5 69,-1-2 0,6-2-150,2-2 1,5-6 224,-2-1 0,-1-7-99,2-1 0,-6-6 217,2 2-78,-3-2 1,-5-2 32,0 0 1,-6 0 242,-2 0 1,-1 1 309,-6-1-443,0 0 0,-5-5-104,-3-3 1,-6 0-46,-6 0 0,-4-2-187,1 3 0,-6 2 116,-2 1 0,-5 3-522,2 1 1,-2 6 223,2 1 0,-1 7-1599,8 2 940,-2 4 888,12-2 0,-3 5 0,4 0 0</inkml:trace>
  <inkml:trace contextRef="#ctx0" brushRef="#br0" timeOffset="17">9251 4945 8086,'-5'-18'0,"4"1"492,-3 1-310,2 9 0,2-8 310,0 7 490,0 3-305,0 0-411,0 5 0,2 6-283,2 6 1,-2 5 122,6 10 1,-4 2-83,3 5 1,-3 2 68,4 2 0,-6-1-187,2 5 1,-2-5-20,2 1 1,-2-3-84,1-1 1,-1-4 179,-2-4 1,0-2 25,0-1 0,0-1 29,0-3 0,0-3-42,0-4 0,0-1 221,0 1 0,1-5 121,3 1-183,-3-6 0,5 7-107,-2-5 35,-3 0 1,10 0 62,-4-1 0,-1 1-57,2-4 0,1 0-52,6 0 1,-2-4 29,2 1 0,2-1-81,-2 4 1,1-1-14,0-3 0,-2 3-133,5-3 0,-5 2-146,1 2 1,-1 0-23,1 0 1,-2 0-338,2 0 0,-2 0 255,-2 0 1,0 0-1241,1 0 1649,-1-5 0,1-1 0,-1-5 0</inkml:trace>
  <inkml:trace contextRef="#ctx0" brushRef="#br0" timeOffset="18">9742 4934 8079,'0'-23'0,"-4"1"259,0 3 1,1 3 427,3 4 0,0 5-199,0-1-253,0 6 441,0-3-109,5 5 0,-3 2-367,6 6 0,-4 4-189,3 11 1,-3 5 89,4 3 0,-5 2-74,5 1 0,-5 4 301,0 0-844,-1 0 415,-2 1 1,0-3-610,0 2-201,0-2 790,0-2 0,0-4-443,0 1 432,0-6 111,0 3 1,-4-9-49,0 0 1,0-5 35,4 1 289,0-2-90,0-2 989,0 1-517,0-6-251,0-1 0,2-5 294,1 0-322,4 0-269,4 0 1,2-1 89,2-3 0,-2 2 101,2-6-213,3 6 100,-1-4-28,6 1-1,-4 4 332,0-3-308,0-2-62,-1 5 1,2-4 102,-4 5-166,4 0 0,-6-4-185,5 0 154,-5 0 1,2 3-98,-4-3 1,-1 3-3,1-3-55,-1 3 0,1 1-231,-1 0 1,-3 0-691,-1 0 92,-4 0 0,2 1 976,-5 3 0,0 2 0,0 6 0</inkml:trace>
  <inkml:trace contextRef="#ctx0" brushRef="#br0" timeOffset="19">11821 5094 8161,'0'-7'-3,"0"-3"805,0 4 135,0 0-619,0 0 1,0 5 503,0-3-529,0 3 1,0-3-194,0 8 0,0 8 105,0 7 0,1 2-134,3 2 1,-2 1 46,6 3 0,-4-2-94,3 6 0,-3-5-38,4 5 1,-5-6 81,5 2 0,-4-3-148,4-1 1,-6-2 26,2-2 0,-3-2 3,-1-6 0,0 1 82,0-1 111,0 0 83,0 1 34,0-6 277,0-1-95,0-5-194,5 0 0,-4-1-104,3-3 0,-1-2-59,1-6 1,-2-3 84,6 0 1,-1-7-274,5 0 1,0-3-91,4-5 1,0 0-109,3-5 1,3 1 8,-3 0 0,2 5 80,2 2 0,-4 3 75,0 1 0,-3 5 13,3 3 1,-5 7 126,1 5 1,-3 1-57,0 2 1,-4 5-21,-1 3 0,-1 7 39,2 4 1,1 7 97,-5 0 1,1 6 20,-1-2 0,-3 2-118,3-1 1,-3 2 80,-1-3 1,0-2-68,0-1 1,0-3 9,0-1 1,0-4-56,0 0 0,0-5 3,0 1 1,0-2-266,0-2-396,0 0-1330,0 1 1459,0-6 0,5-1 593,3-5 0,2-5 0,1-1 0</inkml:trace>
  <inkml:trace contextRef="#ctx0" brushRef="#br0" timeOffset="20">14367 4740 8201,'0'-12'-176,"0"5"354,0-1-44,0 5 1,0-7 281,0 9-96,0-9-264,0 9 111,0-10 1,-1 10-76,-3-3 1,2 3 281,-6 1-304,1 0 0,-5 0 64,1 0 1,-4 1-36,-1 3 1,0-1 53,1 4 0,-2 2-156,-2 6 1,-3 3 92,3 5 1,-2 0 1,-2 0 1,1 0-145,3-1 1,3 1 76,5 0 1,4 0-147,3 0 1,3 0 39,1-1 0,0-2-108,0-1 0,5-5 41,3 1 0,3-3 104,4 0 0,2-2 66,2-2 0,3 1 153,-3-6 0,-2 1-72,2-4 1,0-1-64,4-3 0,0 2 183,0-6 1,-4 0-25,0-3 0,-5-2-137,1-2 0,-3 2 51,-5-2 1,2 2-83,-5 2 0,0-4 7,-4-1 0,0 0-115,0 1 1,-2-3 13,-1-5 1,-4 4 48,-4 0 1,3 1-139,1-1 1,3-1 79,-4 5 0,4 0 18,-3 3 0,4 1 16,-1-1 1,3 5 90,1-1-13,0 5 238,0-2-227,0 0-38,0 4 0,5-4 48,3 5 1,3 0-28,5 0 1,-3 0 153,7 0 0,-1-1-77,3-3 1,5 1 103,0-4 1,-1 3-115,-3-4 0,-4 5-28,0-5 0,-5 5-116,1 0 0,-2-3 124,-1 3 1,-5-1-767,1 4 323,-6 0-497,3 0 219,-5 0 0,0 5 1,0 1-1</inkml:trace>
  <inkml:trace contextRef="#ctx0" brushRef="#br0" timeOffset="21">14733 4477 8248,'0'-11'336,"5"-1"0,-4 5-136,3-1 17,2 0 0,-3-3 241,5-1 0,-5 5-143,5-1 1,-2 4-177,2-3 1,2 4 127,-2-1 1,2-1-56,1 2 1,-3-1 11,0 4 0,-1 0-105,5 0 0,-1 0-157,0 0 0,1 0 96,-1 0 1,1 4-215,-1-1 0,0 6 66,1-1 0,-2 3-38,-2 5 0,-2 0 27,-2 3 0,-3 3-279,3-3 1,-7 2 63,0 2 0,-6 0 67,1 0 1,-6 0 166,-1-1 0,0-4-56,3-3 0,1-2 296,-1-1 0,5-2-35,-1-3 165,6 3 1,-3-7-127,5 5 1,1-6 298,3 2 0,-2-3-95,6-1 0,3 0 45,4 0 0,6 0 117,-2 0 0,2-1-92,2-3 0,4 2-120,-1-6 1,5 5-78,-4 0 0,-2-2-441,-6 1 0,3 0 216,-3 4 1,-3-4-2541,-1 0 1454,-2 1 1072,-7 3 0,5 5 0,-5 1 0</inkml:trace>
  <inkml:trace contextRef="#ctx0" brushRef="#br0" timeOffset="22">13659 5436 8093,'0'-6'2471,"5"1"-2100,2 5-176,4 0 1,-3-4 44,-1 0 0,2 0 37,7 4 0,-3 0-129,7 0 1,-3-1 128,2-3 0,4 3-185,0-3 0,1 2 87,7-2 0,-2 3-149,1-3 1,4 3 34,1 1 1,0-4-51,7 0 0,4-1-134,3 1 1,2 3 162,-1-3 0,2-1-442,5 1 0,-4-3 294,0 3 0,-4-4-26,0 4 0,-2 1 77,-1 3 1,-1-4-47,1 0 1,-5 0 49,-3 4 1,1 0 1,-1 0 0,0 0 29,-4 0 0,1 0-21,-1 0 1,-4 0 61,1 0 1,-2-4 65,2 1 1,0-1-46,-4 4 0,3 0 191,-3 0 1,0-4-251,-5 0 0,1-1 56,0 1 0,-1 3 229,-3-3-204,2-2 0,-7 5 81,5-3-127,-5-3 1,7 6 237,-6-3 1,0 3 48,-4 1-98,1-5 1,-1 4-99,1-3 0,-5 3-21,1 1 93,-5 0-257,7 0 48,-9 0-150,4 0-2221,-5 0 2397,-5 5 0,-1 1 0,-6 5 0</inkml:trace>
  <inkml:trace contextRef="#ctx0" brushRef="#br1" timeOffset="23">12689 5356 8630,'-7'0'589,"2"0"1,6 0-367,3 0 0,-1 0 21,4 0 1,1 0-176,3 0 0,5 0 88,-1 0 0,5 0 17,-1 0 1,3 0-109,1 0 0,-1-1 80,1-3 1,4 3-142,0-3 0,-1-1 78,-3 1 0,0-1-130,0 1 1,-4 2-31,0-6 1,-5 6-111,1-2 1,-4 1-387,-3 0-692,-3 1 623,-5-3 1,-1 5 641,-3 0 0,-2 5 0,-6 2 0</inkml:trace>
  <inkml:trace contextRef="#ctx0" brushRef="#br1" timeOffset="24">12734 5516 8086,'7'0'332,"3"0"1,0 0 194,5 0 0,0 0 359,-3 0 0,3 0-351,0 0 0,6 0 164,-2 0 0,-2 0-312,2 0 1,0 0-151,4 0 1,-1 0-234,-3 0 1,1 0-355,-5 0 1,4 0-1331,-3 0 1,-1 0 1679,-4 0 0,6 5 0,1 2 0</inkml:trace>
  <inkml:trace contextRef="#ctx0" brushRef="#br1" timeOffset="25">14025 5996 7990,'0'-11'28,"0"-1"279,0 1 229,0-1 29,-5 1-354,-2-1 0,0 2-15,-1 3 1,4-2-25,-3 5 1,3-4 52,-4 5 1,1-1-223,-5 4 1,1 0 116,-1 0 1,-3 0-125,0 0 0,-5 1 23,1 3 0,1 2 49,-1 6 0,0-1-74,-4 0 1,4 5 72,0-1 0,5 1-97,-1 0 1,2-2 100,2 5 1,0-5-202,4 1 0,-2 1 51,5 0 0,0-1-140,4-4 0,0 1 9,0-1 0,5 0 104,3 1 1,2-5 147,2 1 1,-1-5-103,0 0 0,5-1 112,-1-2 0,1 0-137,0 0 376,-4 0-48,5 0-219,-6 0-50,-4 0 5,-2 0 0,-5 1 16,0 3 0,-4-2-11,0 6 1,-9 0-2,2 3 1,-3 2 6,3 2 1,-5 1 17,1 3 0,0-1-16,3-3 1,2-1 47,3 5 1,-2-5-33,5 2 46,0-4-43,4 5 119,0-5 0,7 5-73,4-6 0,2 0 182,6-4 0,0-2 72,4-5-193,-1 0 0,1 0 32,0 0 0,-1 0-72,-3 0 1,2-1 3,-2-3 1,-2 2-536,-2-6 337,-2 5 1,-2-2 8,1 5-1480,-6-5 774,-1 4 813,-5-9 0,5 4 0,1-6 0</inkml:trace>
  <inkml:trace contextRef="#ctx0" brushRef="#br1" timeOffset="26">14116 5779 8164,'0'-11'174,"0"-1"1,4 1 95,0-1 1,1 2-1,-1 3 1,-2-4 336,6 4-425,-6-3 0,9 2 22,-4 0 1,-1 2-63,2-2 0,-2 2-98,2 2 0,2 3 71,-2-3 0,-2 3-224,2 1 1,-4 0 57,3 0 1,-4 1-209,1 3 0,1 2 83,-2 6 0,1-1-59,-4 1 0,0 0 120,0 4 0,0-3 47,0 7 0,0-3 0,0 2 0,-5 2 4,-2-6 0,0 1 113,0 0 0,0-4-145,0 3 307,-4-2 1,9-1 29,-6-1 1,6-3 254,-2-1-188,3-4-66,1 7 1,1-9 133,3 3 1,2-3-70,6-1 1,-1 0-41,0 0 1,2 0-57,2 0 0,-1 0-397,5 0 1,-3 0-251,3 0 0,-5-1-319,1-3 0,1 3 400,-1-3 355,6 3 0,-9 1 0,5 0 0</inkml:trace>
  <inkml:trace contextRef="#ctx0" brushRef="#br1" timeOffset="27">14687 6167 7865,'0'-11'-218,"0"3"-227,0 1 222,0 4 1389,0-2-421,-5 0-375,4 4 1,-4-6 511,5 4-261,0 1-355,-5-3 1,2 5-113,-4 0 0,-1 0 14,-3 0 0,-5 5 21,1 3-108,-5 7 0,6-1 246,-5 5-459,5 0 130,-3 4 0,6 0-395,-1 0 317,1-1 1,3-2-83,1-1 1,4 0-109,0 3 1,1-3 105,2 0 0,4-5-46,0 2 0,5-4-60,-2 0 110,3-1 0,6-1 209,-1-2 0,1-3-121,0-5 127,-4 0 0,9-1 182,-6-3 0,4-2-97,-4-6 0,0 1 131,-3-1 0,-2-3-79,-2 0 0,0-2 32,-4 2 1,0-3-52,-4-4-71,0-1 0,0 0-130,0 0 0,-1-1 82,-3-3 0,1-1-141,-4-2 1,-1-7 86,-3 3 0,-1-3-288,1 3 0,0 1 125,-1 2 1,5 0 0,-1 4 0,4 4 133,-4 4 0,6 5-12,-2-1 55,-2 2-76,5 2 1,-3 1 118,8 2 0,-1 3-85,9 5 1,2-1 97,9-3 1,1 3-74,2-3 0,3 3 135,6 1 0,-2 0-13,-3 0 1,7-2 110,-3-2 0,3 3-45,-3-3 0,-1 2-124,-2-2 1,1 3 136,-6-3 1,1 1-66,-4 0 1,-2 1 0,-2-1 0,-2-3-63,-6 3-257,1-1-352,-1 4-151,-5 0 1,-2 0-2239,-8 0 2927,-2 0 0,-10 0 0,-2 0 0</inkml:trace>
  <inkml:trace contextRef="#ctx0" brushRef="#br1" timeOffset="28">16789 5162 8076,'6'-11'-50,"-1"-1"448,-5 6 1,1-3 547,3 5 79,-3 1-486,5 3-6,-6 0 0,-6 5-372,-1 2 29,-3-2 1,-3 9-90,-2-2 0,-3 3 26,-5 0 1,0-1-155,0 5 1,-3-1 19,-1 1 0,-3 3-83,3-3 0,-1-3 80,1-1 0,3 2-37,-2-2 1,3-1 100,4-6 0,-1 2-6,4-3 1,5 0-126,3 0 0,4-3 128,-3 4-145,4-6 1,-2 5 69,5-4 0,5 0-15,3 5 0,3-5 121,5 5 1,1-4 122,6 3 0,4-4-97,0 1 1,0 1 109,0-1 1,-2-1-185,6-3 1,-6 0 50,2 0 0,-3 0-100,-1 0 1,-2 4 107,-2 0 0,2 0-458,-6-4 1,4 0 145,-4 0 0,-3 0-1706,-5 0 125,-4 0-162,2 5 1962,-5-4 0,-5 9 0,-1-3 0</inkml:trace>
  <inkml:trace contextRef="#ctx0" brushRef="#br1" timeOffset="29">16332 5676 9889,'7'8'1084,"1"-1"1,3-4-552,5 1 0,4 1-198,-1-1 1,3-1 39,0-3 1,6 4-52,3 0 1,1 0-25,-2-4 1,2 0-285,-6 0 61,6 0 1,-8 0-317,3 0 1,-4 0 230,-4 0 0,-3 0-2551,-4 0 1297,-1 0 1262,-5 0 0,-6 5 0,-6 1 0</inkml:trace>
  <inkml:trace contextRef="#ctx0" brushRef="#br1" timeOffset="30">17782 4580 9723,'0'18'943,"4"3"-501,0-2 1,4 3-218,-5 1 1,2 1 28,-1 2 1,-3 0-94,3 4 1,-2-4-142,-2 0 0,0 2 92,0-1 1,1-1-246,3-3 0,-3 0 40,3 0 1,1-5-230,-1-3 1,3 1-131,-3 0 363,5-1 0,-8-4 43,3 1 1,1-5-264,-1 1 14,0-6 1,-4 5-615,0-3 909,0-3 0,-5 4 0,-2-5 0</inkml:trace>
  <inkml:trace contextRef="#ctx0" brushRef="#br1" timeOffset="31">18365 4431 8071,'0'-11'632,"0"-1"-36,0 6 258,0-4-183,0 9-365,0-4 0,-4 6-92,0 3-24,0 2 0,1 7 156,-1 2 0,-4 3-113,4 5 1,-5 4-115,2 4 0,0 3 129,0 4 1,-1 2-246,-3 1 0,-1 3 62,1-6 1,0 4-194,-1-4 1,1 4-95,-1-4 1,1 3-229,-1-2 0,2-5 248,3-4 0,-3-3-7,2 3 1,2-4 278,-2 0 0,5-3-117,0-4 0,-2-1 170,1-3 0,0-2-90,4 2 0,0-6 213,0-1-242,-5-1 1,4 1 20,-3 0-1062,2-6 431,2 3-1575,0-5 2181,0-5 0,0-6 0,0-7 0</inkml:trace>
  <inkml:trace contextRef="#ctx0" brushRef="#br1" timeOffset="32">18490 4763 7988,'0'-18'404,"0"3"733,0 2-383,5 1 154,-3 6-321,3-4-350,-5 9 0,0 1-195,0 7 44,0 3 1,0 3-12,0 2 1,0 3 112,0 5 0,-5 0-315,-3 0 41,3-1 1,-4 1 1,5 0 1,-3-4-207,3 0 1,0-5 28,4 1 0,-4 2 111,1-2 0,-1-3 132,4-5 32,0 1 0,1-1 20,3 1 0,-2-5-29,6 0 1,-4-1 22,3-2 1,1 3 24,3 1 1,1 0 7,-1-4 0,1 0-85,-1 0 1,2-1-150,2-3 1,-2 3-480,2-3 425,-2 3 0,-2-1-412,0-1 1,-3 1 253,0-2 1,-5 2-683,5-2 1067,-5 3 0,2-9 0,-5 3 0</inkml:trace>
  <inkml:trace contextRef="#ctx0" brushRef="#br1" timeOffset="33">18650 4900 7779,'0'-12'-123,"0"5"1513,0-1-321,0 5 111,0-2-333,0 5-539,0 5 1,0 2-18,0 4 0,0 4-52,0 1 1,0 4-202,0-1 0,0 1 66,0-1 0,4 3-241,0-3 0,1 1 181,-1-1 0,-3 2-334,3-6 0,-2 0-124,2-4 1,-3 1-983,3-1-690,-2 1 2086,-2-1 0,0 0 0,0 1 0</inkml:trace>
  <inkml:trace contextRef="#ctx0" brushRef="#br1" timeOffset="34">17280 5642 7949,'-5'-6'1128,"3"0"-853,-3 6 1131,5 0-826,5 0-327,2 0 1,8 0-93,0 0 1,6 0 61,-2 0 1,3 0-47,5 0 0,0 0 46,7 0 1,3 0-172,8 0 0,2 0-131,3 0 1,-1 0-65,8 0-244,-2 0 1,7 0 232,-5 0 1,-1 0 106,-3 0 0,2 0 27,-5 0 1,3 0-26,-4 0 1,1 2-241,-5 2 0,1-3 167,0 3 0,-2-3-86,-2-1 0,3 0-195,-4 0 219,-1 0 1,3 0-118,-5 0 1,4 0 52,-4 0 0,4 0 128,-4 0 1,-1-4-48,-7 0 0,3-3 116,-2 3 0,-5-1 64,-3 1 0,-1 3 748,-7-3 654,0-2-253,-3 4-206,-1-8-31,-5 9-752,-1-4-802,-5 5-292,0 0 917,-5 5 0,-6 1 0,-7 6 0</inkml:trace>
  <inkml:trace contextRef="#ctx0" brushRef="#br1" timeOffset="35">17588 6076 7933,'0'-12'-475,"-1"5"1024,-3-1 0,3 4-151,-3-3 0,1 4 77,0-1 0,0-1-97,-5 2 1,5-5-6,-5 4 1,4 0-149,-3 4 1,-1-1-24,-3-3 0,3 3 129,0-3-429,1 3 145,-10 6 1,3 1 46,-5 6 1,2 0 123,-3 4 0,-1-2-258,2 5 0,1-2 12,-1 3 0,5 1-78,-1-2 0,2-1 175,2 1 0,3-5-143,1 1 1,4-2 25,-1-2 0,3 1-81,1-1 0,4-3 71,0-1 1,4-3 60,0 4 1,2-6 44,2 2 0,3-3-61,0-1 1,0 0 247,-3 0-178,4-5 1,-3 4-25,2-3 1,-7 2-24,-4-2 0,-2 3 14,2-3 46,-3 2-154,4 2 1,-14 0 41,-2 0 0,-7 6-87,3 1 1,-4 1 126,4 3 1,-4-2-6,3 6 0,0-1-29,1 1 165,2 3-145,-3 0 1,5 4 80,4-3-75,-3-3 1,8 6-49,-1-3 1,3-1-2,3 1 1,4-5 57,4 1 0,4-3-10,1 0 0,4-2 64,-1-2 1,2-3 120,2-5 1,4 0 254,0 0-273,-1 0 1,-4 0-313,-3 0 1,2 0-69,-2 0-119,-2 0 1,3-4-554,-5 0 1,1-4 400,-5 5 495,-5-1 0,5-1 0,-5-2 0</inkml:trace>
  <inkml:trace contextRef="#ctx0" brushRef="#br1" timeOffset="36">17691 5973 8114,'0'-11'-13,"0"-1"0,5 1 13,3-1 0,0 1 887,0 0-509,2-1 1,-3 2 254,4 2 0,0-2 142,1 3-672,-1-4 1,5 4-24,-1-1 0,0 6 38,-4-2 0,1 3-69,-1 1-126,1 0 1,-2 1 89,-3 3 0,0 2-5,-3 5-47,-3 1 1,4-1-202,-5 1 119,0 4 1,-1 2 22,-3 5 0,1-4-101,-4 0 1,3-1 159,-4 1 0,6 1-17,-2-5 1,-1 0 328,1-3-131,0-1-75,4 1 1,0-5 144,0 1-84,0-5 0,0 3 280,0-2 0,2-3-127,1 3 1,0-3 94,4-1 1,1 0-66,3 0 1,1 0-76,-1 0-75,6 0 0,-4-1-348,2-3 123,3 3 1,-2-4 164,3 5-1497,-2-5 942,-1 3 0,-3-3-547,2 5 1,1 0 1000,0 0 0,-1 0 0,-4 0 0</inkml:trace>
  <inkml:trace contextRef="#ctx0" brushRef="#br1" timeOffset="37">18479 6293 7127,'6'-5'1431,"4"4"0,-8-6-333,2 3-427,-3 3 120,-1-4-575,-5 5-50,-2 0 0,-8 0-8,0 0 1,-5 1-107,1 3-32,-3 2 1,-2 6-10,-3-1 1,7 5 79,-3-1 1,4 5-268,0-1 0,-1 1 8,5-1 0,-1 3-60,5-3 1,5 3 26,2 0 100,2 1 1,2-4-77,0 0 0,6-5-26,1 2 118,3-4 0,3 0-39,2-1 1,-1-5 98,5-2 1,-4-2 145,4-2 0,-1 0-118,1 0 0,3-2 133,-3-2 0,-3-1 40,0-2-175,1-3 1,-4 3 26,2-4 1,-6-2 17,-1-2 1,-4 2 45,3-2 1,-4-3-39,1-1-26,-3-2 1,-1-2-1,0 0 0,0-5-25,0-2 0,-4 0 7,0 0 0,-5-1-52,2-3 0,-3-4-196,-2 0 0,-1 4-21,-2 3 239,3 6 1,-5-7-47,6 6 0,-1 3-97,1 4 148,-1 5 1,2-3-123,3 6 270,1 5 0,8 0-15,2 6 0,6 0-4,5 0 0,7 0 19,0 0 0,2-1-57,7-3 1,-1 3 56,5-3 0,-1 3-61,0 1 0,0 0 126,1 0 1,-5-1-79,1-3 0,-6 3 71,2-3 1,-3 3-82,-1 1 0,-6 0 8,-1 0 1,-4 0-56,0 0-319,-1 0-240,1 0 163,-6 0-785,-1 0 1118,-15 0 0,2 5 0,-8 1 0</inkml:trace>
  <inkml:trace contextRef="#ctx0" brushRef="#br1" timeOffset="38">19804 5379 8015,'-7'-5'294,"2"4"279,5-4-199,0 0 386,0 3-75,0-3-205,0 5 0,5 0-322,3 0 1,2 0 98,2 0 0,0 0-129,4 0 0,1-3 51,6-1 1,0 0-19,0 4 1,9-4-66,2 0 0,3-3-97,-3 3 0,0-5 7,0 1 0,1 0 103,-1 0 1,-5-1-182,-2 5 1,-4-3 87,-4 3 1,-3-1-176,-4 1 1,-5 3-356,1-3-263,-6 3 0,2 1-599,-8 0 0,-2 5 137,-5 2 1239,-6 3 0,-1 2 0,-5-1 0</inkml:trace>
  <inkml:trace contextRef="#ctx0" brushRef="#br1" timeOffset="39">19849 5630 8710,'6'-6'766,"1"2"0,5 2-94,3-2 0,3 1 516,4-4-789,1 4 0,4-7 27,0 3 1,4 0-105,0 0 0,2 3-164,1-4 1,-1 4-116,-3-3 0,2 4-897,-5-1 659,-1 3 1,-3-3-445,0 1 1,-5-1 638,-3 4 0,-2 5 0,-2 1 0</inkml:trace>
  <inkml:trace contextRef="#ctx0" brushRef="#br1" timeOffset="40">20946 4945 8017,'-5'-11'547,"4"-1"-142,-5 1 212,6 5 571,0-5-535,0 10-339,0-4 1,0 6-278,0 3 1,0 8 177,0 7 25,0 7 0,0 2 166,0 3 0,0 7-231,0 0 1,2 1-92,2 3 1,2-4-303,5 4-719,-4-5 938,3 7 0,-5-10-666,2 1 571,4-6-127,-10-1 0,8-4-139,-5 3 1,1-8 73,-2-4 0,-1-1-102,2 1 1,-2-4 424,2 1 0,-3-1-637,3-3 0,-3-2-522,-1 2 379,0-6 743,0 3 0,0 1 0,0 0 0</inkml:trace>
  <inkml:trace contextRef="#ctx0" brushRef="#br1" timeOffset="41">21403 5139 8017,'-5'-17'382,"2"-2"103,-5 7 0,6-2-109,-2 7-487,3 2 0,0-1 428,-3 6 0,1 0 412,-4 0 0,-1 7-551,-3 4-149,-6 11 0,4 3 260,-2 6-274,-3-1 117,6-1 1,-1 8-135,5-3-5,1 3 1,0 1 34,4 0 1,1 0-257,2-3 1,5-5 130,3 1 1,3-7-36,5-2 0,1-1-122,6-10 242,5 3 0,1-13 72,6 3 1,-1-4 130,0-4 1,4 1-104,0-9 0,0 3-70,-3-6 1,-2-1 134,-3 0 1,-2-3-90,-5 4 1,0-5 149,0 1 0,-7-4-50,-4-4 0,-2 2-20,-7-6 1,0 1-19,-7-4-412,-2-1 199,-11 1 0,0 0-158,-6 0 1,-5 3 126,-3 1 1,-2 8-285,-1-1 1,1 9 129,3 3 0,-2 5-586,5 6 1,1 1 192,3 3 1,6 7 664,6 8 0,-1 8 0,6 2 0</inkml:trace>
  <inkml:trace contextRef="#ctx0" brushRef="#br1" timeOffset="42">22214 5117 8017,'-5'-12'73,"2"1"148,-5-1-16,6 1 94,-3-1 0,1 5 560,0-1 735,-5 6-1209,3-3 1,-6 5-285,1 0 1,-4 5-66,0 2 39,-1 9 33,0-4 1,-1 10-99,-2-3 24,-2 2-44,3 7 0,0-2-9,3 4 0,2-1-67,2 2 0,5 2-67,2-3 0,2 2-2,2-2 0,6 2-128,1-5 0,5-1 149,3-3 1,3-5 128,4-3 1,3-3 3,1-5 0,0-2-16,4-5 1,-3 0 6,3 0 1,-3-1 22,3-3 0,-3-2 120,3-5 0,-4-1-29,0 1 1,-3-5 88,-4 1 1,2-5 565,-6 1-504,0 2 1,-5-8 153,-2 2 0,1-3 110,-6-1-488,1-2 0,-5-6-149,-3 1 1,-2 2 82,-6-2 1,-4 6-182,-3-6 1,-6 11-347,-2 0 0,-4 12-740,5-1 0,-1 9 1302,4-1 0,0 3 0,1 1 0</inkml:trace>
  <inkml:trace contextRef="#ctx0" brushRef="#br1" timeOffset="43">22979 5071 8017,'0'-8'0,"0"1"134,0 4 0,-1-3 286,-3 2 1,1 3 393,-4-3-466,4 3 0,-7 1-27,2 0 1,-2 5-35,-1 2 0,-5 3-105,1 2 0,-4 1-136,4 2 1,-2 1 141,2 3-57,3 3-56,-5 1 0,6 1-115,-1 2 1,1 0 91,-1 1 0,5-2-152,-1 5 0,4-4 106,-3 0 0,4-2-145,-1-1 0,3 0 156,1 0 0,5-4-102,3 0 1,-2-5-142,2 1 237,-1-2 0,9-5-17,-1-1-145,0-4 136,2 2 1,0-1-224,6-1 108,5 1 0,-4-5 72,3-3 0,1 2-12,-2-6 1,1 2 113,-4-2 1,0-6 164,0 3 1,-1-3 505,1 2-368,0-4-129,-5-2 1,3-5 323,-2 0-360,3-5 1,-3-1 548,0-5 1,-7 2 57,3-2-421,-10 2 1,5-11 67,-10 5 0,0 0-308,0 4 1,-9 1-186,-2 2 1,-12 3-1449,0 5 848,-13 6 341,1 5 0,-12 7-1107,-3 5-515,4 5 1018,-5 7 1,10 7 919,3 7 0,0 5 0,4 7 0,5 4 0,3 2 0</inkml:trace>
  <inkml:trace contextRef="#ctx0" brushRef="#br1" timeOffset="44">23584 5676 8017,'0'-11'2556,"0"4"-1432,0 2 634,0 5 1,0 5-3270,0 3 1511,0-3 0,0 10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66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1702 8292 8222,'0'-7'-868,"0"-3"1595,0 4 130,0-1-11,0-3-195,-5 9-6,3-4-147,-3 5-73,5 0 1,-4 6-411,1 6 1,-1 4 80,4 7 0,0 1-104,0 3 0,0-2-1,0 6 0,0-1-131,0 4 1,1 1-172,3-1 0,-2 4 143,6 0 1,-4 0-19,4-4 0,-2-3 92,1-1 1,2-4-153,-5 0 1,4-3 69,-4-4 1,3-2 286,-3-6 1,1 0 40,-1 1 159,-3-1-50,4 1 0,-3-6 92,1-2 341,-1-3-145,3-1 740,-5 0-1392,5 0 0,1 0 57,5 0 0,2 0-58,2 0 0,1 0 63,6 0 0,-1 0-51,5 0 1,4 0 31,0 0 0,3-4 38,1 1 1,1-3-120,-1 3 1,-1 1 114,-3-1 1,2-3-124,-5 3 1,-1-2 111,-3 1 1,0-1-172,0-3 0,0 2 89,0 2 1,-6 1-191,-1-4 1,-4 3-219,0-4-117,-1 6-85,-5-3 1,-2 1-61,-8 0 789,-2 0 0,-10 4 0,-2 0 0</inkml:trace>
  <inkml:trace contextRef="#ctx0" brushRef="#br0" timeOffset="1">1770 8714 8096,'-5'-11'803,"4"-1"-363,-4 6 0,5 0 149,0 2 125,0 3-463,5-5 0,3 5-138,7-3 0,-1 3-3,5-3 1,0 3 140,4 1 0,1 0-310,2 0 1,0-4 79,4 0 1,1-4-200,3 0 0,0-2 79,0-2 0,-1 1-321,-2-1 0,1 1 207,-6 0 0,-3-1-412,-4 1 0,-5-1-1163,1 1 1788,-7 5 0,-3-5 0,-5 5 0</inkml:trace>
  <inkml:trace contextRef="#ctx0" brushRef="#br0" timeOffset="2">1702 8394 8254,'11'-19'230,"1"0"1,4 4 383,3-4 1,8 1 13,3-1 1,4 1-167,5 3 1,-4 3-67,3-4 0,-1 5-128,1 3 0,-4-1-110,1 6 0,-1-5 94,-4 4 0,-2 0-902,-1 4 436,-3 0-371,-6 0 1,2 2 584,-5 1 0,6 4 0,-4 4 0</inkml:trace>
  <inkml:trace contextRef="#ctx0" brushRef="#br0" timeOffset="3">2741 8429 8129,'-5'-12'-655,"2"5"458,-4-1 1,4 4 814,-1-3 1,-1 3 297,2-4-352,-1 6 1,0-5 314,0 3-106,0 3-619,4-4 0,0 6 46,0 3 1,0 2-92,0 6 0,2 4 117,1 3 0,4 8-162,4 4 0,6-2 88,2 1 1,2 1-457,2 3-540,0-5 682,0 4 0,0-9-118,-1 3 0,0-7 91,-3-1 1,1-5 60,-4 1 0,-1-6 55,-4-1 0,1-2-4,-1 2 1,-3-2-160,-1-2 357,-4-3-1263,7 9-91,-9-8-400,4 3 1633,-5-5 0,-5 5 0,-1 1 0</inkml:trace>
  <inkml:trace contextRef="#ctx0" brushRef="#br0" timeOffset="4">3038 8394 8183,'0'-17'-73,"-1"0"-1,-3 6 771,3-1-18,-4 1 495,5 4-345,0 2-764,-6 5 1,0 5 77,-5 3 0,-1 9-31,1 5 0,-6 8 90,-2 8 1,-2 1-288,-2 3 0,0 5-183,0-5 0,0 1 119,1-5 0,-1-4-90,0 0 0,4-4 95,0-8 0,5 0-77,-1-3 1,2-1 66,1-3 0,2-2-103,3 2 0,-2-6-203,5-1-916,-5-1 1455,8-1 0,-4 5 0,5-5 0</inkml:trace>
  <inkml:trace contextRef="#ctx0" brushRef="#br0" timeOffset="5">3301 8783 8709,'0'-7'2495,"0"2"-1080,0 5-2000,0 5 503,0-3-990,0 8 0,-4-8 1072,0 6 0,-5-1 0,3 5 0</inkml:trace>
  <inkml:trace contextRef="#ctx0" brushRef="#br0" timeOffset="6">1816 9251 8170,'-12'0'-266,"5"0"349,-1 0 446,6 0-391,-3 0 609,5 0 1,5 4-400,2 0 1,9-1-79,3-3 0,6-1 117,2-3 1,8 2-4,-1-6 0,8 0-125,0-3 1,3 3-16,0 1 1,9-1-263,-1-3 0,5 1 143,-4 2 1,0-1 132,-1 5 1,2-3-244,-6 3 17,6 0-71,-8 4 1,6-4-71,-7 0 1,2-1-106,-6 2 1,1 1 185,-1-1 0,0-3-42,-8 3 1,2-1 106,-10 4 0,1-1-30,-4-3 0,-4 3 11,0-3 0,-4 1 378,4-1 1,-5 3-257,1-3 0,-3 2 72,-5-2 0,4 3-362,-4-3 1,-2 1 128,-1 0-1591,2 1 790,-4-3-966,3 5 1788,-5 0 0,-5 0 0,-2 0 0</inkml:trace>
  <inkml:trace contextRef="#ctx0" brushRef="#br0" timeOffset="7">4374 8554 8206,'-5'-11'-679,"0"-1"581,-3 1 0,3 0 444,5-1 0,-1 2 30,-3 2 1,3-2 301,-3 3-304,3-4 0,1 4 199,0-1 212,0 6-290,0-3-497,0 5 0,0 5 73,0 2 0,0 9 117,0 3 0,0 2-101,0 2 0,0 1 84,0 3 0,1-2-256,3 6 0,-1-2 62,4 1 1,0-1-129,0-2 0,-1-7 50,-2 3 0,-1-6-252,4 2 45,-4-5 262,7 2 5,-9-4-38,4-6 314,-5-1-194,0-5 0,2-4 3,2 0 0,-3-6-19,3-1 1,-2-2-29,2-6 0,1 4-5,3-4 0,2 0-8,-3-4 0,2 0-69,-1 0 0,2-3 82,-2-1 1,3-3-79,4 3 0,-2 0 61,2 4 0,2 2-3,-2 2 0,4 0-4,-4 7 1,4 0 47,-4 8 0,5 0-47,-5 4 0,4 1 104,-4 3 0,4 6-54,-4 5 1,1 6-25,-5-2 0,4 2 70,0 2 1,-3 0-61,-5 0 0,0 0 105,0 0 0,2-1-94,-5 1 1,0-4 73,-4 0 1,4-3-153,-1 3 0,1-4 91,-4 4 0,0-5-326,0 1 0,4-2 102,0-2 1,0-3-366,-4-1 0,4-3 188,-1 4 0,2-2-1325,-1 2 1692,-3-3 0,10 0 0,-5 1 0</inkml:trace>
  <inkml:trace contextRef="#ctx0" brushRef="#br0" timeOffset="8">5459 8451 8137,'-5'-6'1035,"4"-4"-90,-4 9-189,5-4 280,0 5-904,5 0 1,1 0 107,6 0 0,-1 0-215,0 0 1,1 0 64,-1 0 1,1 0-172,-1 0 1,2 0 72,2 0 1,2 0-99,2 0 1,2 3 81,-2 1 0,3 0-102,1-4 1,-4 0-59,0 0 1,-2-1-176,2-3 1,2 3 21,-6-3 0,0 3 117,-3 1 0,-1-2-414,0-1 1,-3 1-322,0-2 955,-6 3 0,-2 6 0,-6 2 0</inkml:trace>
  <inkml:trace contextRef="#ctx0" brushRef="#br0" timeOffset="9">5505 8691 8110,'11'0'1176,"1"0"0,-1 0-407,1 0 1,4-4-284,3 1 1,0-2 19,4 1 0,-3 1-404,7-4 0,-3 3 16,-1-4 0,0 6-673,0-2 0,-4-1 393,0 1 1,-4 0-513,4 4 0,-4-1 674,4-3 0,-5 3 0,3-4 0</inkml:trace>
  <inkml:trace contextRef="#ctx0" brushRef="#br0" timeOffset="10">6750 8246 8151,'-5'-6'-600,"-2"-5"401,1 5 1695,-4-5-431,9-1-513,-10 1 0,9 4 296,-6 4-577,6 1 0,-5 5-75,4 4 1,1 6 60,-2 10 0,3 4-145,1-1 1,4 10 81,0-2 0,1 8-198,-1 0 0,1 1 48,2-1 0,4 1-404,-4-5 1,0-1 133,0-7 0,-3 2-41,4-5 0,-2-2 100,1-6 0,0 1 112,-3-4 1,-3-1-217,3-4 196,-3 1 1,-1-1-358,0 1 1,0-5-180,0 1 1,0-4-1037,0 3 596,0-4 1051,0 2 0,10-5 0,3 0 0</inkml:trace>
  <inkml:trace contextRef="#ctx0" brushRef="#br0" timeOffset="11">7149 8406 8049,'-5'-12'0,"0"1"525,-2-1 857,2 1-1109,0 0 1,2 4-14,-5 4 1,0 6-203,-8 5 1,2 3 105,-5 5 1,2 6-55,-3 9 0,4-1 89,5 5 1,3-2-282,0 8 0,6-4-84,-2 1 1,8-2-156,3-2 1,1-5-3,3-2 1,0-4 108,8-4 1,0 0 234,4-8 0,-1 2-90,1-9 1,5 0 231,3-4 1,2-2-74,1-1 0,0-8 37,0-4 1,-3-5-54,-1 1 1,-3-3 187,3-1 0,-6 1 24,-1-1 1,-1-4-89,-7 0 1,-5-4-117,-6 0 0,-3 2 42,-1-1 0,-6-1-270,-5-3 0,-11 1 76,-8 2 1,-9 0-189,-2 4 1,-4 2-112,0 6 0,-6 7-221,-3 8 1,8 4-260,0 4 1,13 3-42,2 4 890,6 5 0,6 2 0,0 5 0,0 0 0</inkml:trace>
  <inkml:trace contextRef="#ctx0" brushRef="#br0" timeOffset="12">7949 8371 7972,'-1'-11'-241,"-3"0"0,1-1 459,-4 1 1,3 1 471,-4 2 0,4-2-24,-3 2 0,-1-1-221,-3 2 1,3 0-118,1 4 1,-1 1-65,-3-1 1,-1 3-50,1 3 1,-5 8-26,1 4 0,-1 9-190,1-1 0,2 7-140,-2 1 0,2 2 140,2 1 0,3 4-219,0 0 0,6-2 94,-2-2 1,4-6-272,4 6 0,2-7 172,6-1 1,0-3-30,3-4 0,3-2 143,5-6 1,0-1 144,0-2 1,0-3 53,-1-5 1,1-1 177,0-3 0,4-3 17,-1-4 0,2-2-106,-1-2 1,-7 1 119,3-5 0,-4 1-29,0-1 0,-6-2-101,-6 2 1,-4-3-122,1-1 0,-3-1-155,-1-2 0,-6 0-42,-6-4 0,-4 4-268,-7 0 1,-1-2-436,-3 1 1,-2 2 399,-5 6 1,0 2-697,-1 6 0,2 4 1149,3 4 0,-3 6 0,4 4 0</inkml:trace>
  <inkml:trace contextRef="#ctx0" brushRef="#br0" timeOffset="13">8600 8326 8054,'-12'-12'-397,"1"1"0,3 3 309,1 1 451,-1-1 1,-3-2-116,-1 2 0,2 2 198,3 2 0,-4 3-55,4-3 1,-3 3-155,-2 1 0,1 1-27,-1 3 1,1 2 38,0 6 0,-5 4-164,1 3 0,-4 4 113,4 4 1,-2 2-198,2 5 1,2 2-189,-2 2 1,4-3 122,3 3 0,-1-6-211,6-1 0,-1-2 102,4 1 1,5-2 32,2-5 0,5-1 54,3-3 0,0-3 16,8-5 1,-3 1 54,7-1 0,2-4 228,2-4-274,-3-1 119,5-2 1,-4 0 148,5 0 0,-3-5 56,-1-3 0,-3-6-79,3-1 1,-5-2 27,2 2 1,-4 1-95,-4-5 0,1 4 116,-4-4 0,-5 1-144,-3-1 1,-6-2-18,2 1 0,-3-6-24,-1-5 0,-6 2-156,-6-1 0,-4-1-270,-7-3 1,-1 4 174,-3-1 0,-7 2-406,-8-2 1,2 5 279,-2 7 1,4 2-179,-4 6 1,6 5-101,2 2 606,5 8 0,1 2 0,-1 5 0</inkml:trace>
  <inkml:trace contextRef="#ctx0" brushRef="#br0" timeOffset="14">10644 8269 7975,'-4'-8'218,"1"0"1,-1 5 73,4-5 1,0 4 819,0-3-486,0 4 43,0-2 3,0 5-551,-5 0 0,2 5 93,-4 3 1,-1 7-103,-3 4 1,-1 3 64,1 0 0,3 6-298,0 3 0,5 3 90,-5 4 0,2-1-167,-2 5 1,2-2 32,2 2 1,1-2 27,-4-6 1,4-4-102,-1 1 1,-1-7 102,2-1 1,-1-2 83,4-5 0,0-1-16,0-4 1,0-3-384,0-1-253,0-4-512,0 2 291,0-5 924,5 0 0,1-5 0,6-1 0</inkml:trace>
  <inkml:trace contextRef="#ctx0" brushRef="#br0" timeOffset="15">10656 8257 8180,'0'-6'47,"-2"-3"287,-1 5 173,1 0 271,-3 4-382,5 0-205,5 0 1,2 6 60,4 1-94,1 8 0,-1 4-103,0 8 0,1-2 83,-1 6 1,4 3-132,1 4 1,-1 4 106,-4-4 0,5 4-520,-1-4 1,0-1 92,-4-7 1,2 2-68,2-5 0,-5-4 150,6-4 1,-10-2 86,5 2 1,-2-2-7,3-6 1,-5 1 24,1-1 1,-5 1-72,0-1 1,-1-3 83,-2-1 0,0-3 111,0 4 0,0-1 0,0 5 0</inkml:trace>
  <inkml:trace contextRef="#ctx0" brushRef="#br0" timeOffset="16">10496 8726 7993,'0'-7'1042,"5"2"1,2 1-782,9 1 0,-2-1-69,5 4-8,0 0 0,4-4-317,-1 0 0,1-1 110,0 1 0,2 3-467,-2-3 1,3-1 282,-7 1 1,-2-1-1297,3 1 1503,-7 3 0,9-9 0,-4 4 0</inkml:trace>
  <inkml:trace contextRef="#ctx0" brushRef="#br0" timeOffset="17">11101 8371 7917,'-5'-11'5,"4"3"0,-3 1 0,3 3 624,1-4 0,-2 6 345,-1-2-144,1 3-672,-3 1 0,5 5-95,0 2 1,2 9-170,1 3 0,-1 7 111,1 5 1,-1 2-191,-2 1 1,3 4 114,1 0 1,1 0-350,-1-3 1,-3-5 149,3 1 1,1-10-20,-1 2 1,4-8 101,-4 0 0,1-3-45,-2-5-279,-1 4 116,8-10-419,-9 4 168,4-5 645,-5 0 0,0-5 0,0-3 0,0-2 0,0-1 0,0-2 29,0-2 1,-4 1-84,1-5 0,-5 2 170,4-6 0,-3 3-93,3-7 0,-4 5 385,4 3 1,1-2-151,3 6 0,-4 0 706,0 3-619,0 1 0,4 3 529,0 1-505,0 4 1,6 11-309,6 7 0,1 7 83,6-7 1,0 6-123,3 2 1,1 0-10,0 4 0,4-4-492,-1-4 0,1 2 164,-4-2 0,-3-2-2,3-2 0,-6-4 199,5-3 1,-5 1 77,2-5 1,-5 1 244,1-1 0,-2-3-95,-2 3 0,1-3 54,-1-1 0,-3-5 12,-1-3 1,-3 2 379,4-2 0,-6 1-176,2-5 0,-3 0 171,-1-4 1,-1 2-128,-3-5 1,2 0-107,-6-4 1,4-1-316,-3-2 0,0-4 88,0-4 1,-3 0-269,2 0 0,3 3 124,1 1 1,-1 4-176,1 0 0,0 3 70,4 4 0,0-1-411,0 4 0,-3 1-380,-1 4 394,0 4 0,4 1-1134,0 2 1173,0 3 0,5 1 516,3 8 0,2 2 0,1 1 0</inkml:trace>
  <inkml:trace contextRef="#ctx0" brushRef="#br0" timeOffset="18">11729 8303 8001,'0'-8'599,"0"1"-172,0 4 332,0-2-116,0 5 1,4 9-494,0 2 1,3 8-24,-3 0 1,5 8-4,-1 4 1,-2 0-153,2 0 1,-4 6-180,3-3 0,-3 5 152,4-5 0,-5 2-262,5-9 1,-5 3 125,0-3 0,0-4-92,1-4 0,-3-4 72,3 4 1,1-5 2,-1 1 0,-1-6 33,-3-1 1,4-5-164,0 5-375,0-5 137,-4 2 397,0-5 1,0-5 0,0-2 0</inkml:trace>
  <inkml:trace contextRef="#ctx0" brushRef="#br0" timeOffset="19">11684 8451 8238,'-6'-17'1,"5"-4"76,-3 6 0,3-4 109,1 4 1,5 0 177,3 3 0,1 5-119,-2-1 1,5 4 290,-1-3 0,2 4-184,6-1 0,0 3-337,4 1 0,1 1 45,3 3 0,0 2-279,4 6 0,1 3-23,-6 0 0,1 4-55,-4-3 0,-2 4-30,-2-1 1,-1-1 70,-3 1 0,-3 0 105,-1 4 0,-1-1 13,-6 1 1,0-4 161,-4 0 0,0 0 76,0 4 1,-1 0 170,-3 0 1,-6 0-42,-5 0 0,-7-4 111,-1 0 1,0 0 114,-3 3 0,-4-2-93,0-1 1,1-5-181,-2 1 1,2-1 36,-1 1 1,7-6-271,8 2 0,2-7 74,1 0-1591,1-3 1567,5-1 0,-4 5 0,3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68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13077 8429 8104,'-5'-12'132,"4"5"141,-3-1 1,-1 4 81,1-3-48,0 4 1,0-3 134,0 2 30,1 3 59,3-5 14,0 6-41,0-5-408,0 4-62,0-4 0,0 6 107,0 3 0,0 4-135,0 7 0,5 3 35,2 5 0,3 5-128,2 2 0,-1-1-146,1 2 144,-1-1 0,4 3-46,1-2 1,-1 0 50,-4-4 19,1 0 1,-1-6-167,1-2 1,-5 1 96,1-4 1,-2-1-118,2-4 233,2 1 0,-9-5-26,3 1 157,-3-5 27,-1 2-53,0-5 23,0-5 0,0-2 50,0-4 1,0-1-63,0 1 0,0-4 28,0-1 0,0-4-57,0 1 0,-4-4-129,1-3 0,-1 2 20,4-3 0,0 4-112,0 4 1,0-1 78,0 4 0,4 1 53,-1 4 1,1 4 0,-3 2-14,3 5 0,-1 3-135,4 5 1,1 0 128,3 11 1,1 4-121,-1 4 0,2 3-2,2-3 1,-1 0-181,5-4 0,-1-1 141,1 1 1,1-5 6,-4-3 1,3-6 247,-4-1-23,0-6 0,-4 3-115,1-5 1,-1 0 125,1 0 0,-1-3 41,1-1 1,-5-5 263,1 1 1,-6-3 502,2-4-565,2 2 1,-4-9 218,2 3 1,-3 2-102,-1-3 0,-1-2-301,-3-5 1,1-5 113,-4 2 1,3-3-107,-4-1 1,6-1 115,-2 1-242,3 5 1,1-3-189,0 5 0,0 1-628,0 3 442,0 0-271,0 5-380,0 2 188,0 4 247,0 6 0,0 2 84,0 8 1,3 2-113,1 6 1,5 4 632,-1 3 0,7 3 0,3 1 0</inkml:trace>
  <inkml:trace contextRef="#ctx0" brushRef="#br0" timeOffset="1">13716 8383 8104,'0'-6'519,"-3"-1"-94,-1 3 217,0 3 216,4-4 652,0 5-1447,0 5 1,0 3 182,0 7-118,5-2 1,-4 8-34,3-2 0,1 4-31,-1 4-94,5-3 1,-7 5-204,6-2 1,-5 1 65,0 2-40,4-2 0,-5-4-150,6 3 0,-4-7 125,3 3 0,0-8-25,0 0 0,3-2 168,-2-2 0,2 0 19,2-4 0,3 0 105,0-4-112,0-1 0,2 3 52,2-5 0,-1 0 38,1 0 0,-4-2 18,4-1-51,0 1 1,-1-6-68,-3 4 1,-1-5-132,1 1 1,-2 2-2,2-2 0,-6 4-261,-1-3 0,-6 3 480,2-4 0,2 1 0,1-5 0</inkml:trace>
  <inkml:trace contextRef="#ctx0" brushRef="#br0" timeOffset="2">13728 8680 8263,'6'-12'385,"8"1"-261,-2 0 0,7 3-5,0 0 1,2 5 613,2-5-408,0 5 0,4-5-120,-1 4 1,2-4-209,-1 4-11,-3-5 0,0 4-167,-5-2 1,-5 0-319,1 4-596,-2 1 1095,-7-3 0,4 0 0,-3-1 0</inkml:trace>
  <inkml:trace contextRef="#ctx0" brushRef="#br0" timeOffset="3">13694 8406 8308,'5'-18'705,"6"0"-729,8 3 1,4 1-293,4-5 1,6 5 278,5-1 0,-1 2 177,-7 2 1,3-1-119,-3 1 0,7 5-22,1 2 0,5-3 0,-2 1 0</inkml:trace>
  <inkml:trace contextRef="#ctx0" brushRef="#br0" timeOffset="4">15258 8292 8075,'0'-8'97,"0"0"0,-4 5 662,1-5-133,-6 5-195,2-7 1,-4 9-83,0-3 0,-1 3-69,1 1 1,-1 0-269,1 0 52,-6 0 2,5 5 1,-10 3 5,3 7 1,-2 0 33,-2 8 0,0-2-176,0 10 1,0-1-10,0 5 1,6-1-77,1 0 1,5 4-19,3 0 0,3-3-83,5-5 0,1-5-181,3 2 219,3-3 81,9-6 1,2 1 59,5-8 0,1 2 52,3-9 1,2 0 84,5-4 0,0-2-58,0-1 0,1-8 161,-1-4 1,-4-4 176,1 4-73,-6-5-221,3 7 0,-5-9 184,0 3-66,-5-2 0,-3-2-124,-7 0 27,-3 0 0,-7-3-90,-1-1 0,-9-4-187,-7 5 1,-4-2-27,-3 1 1,-4 3-258,-4-3 1,0 5 89,0 3 1,1 2-314,2 6 1,1 1-202,7 2 479,-3 3 438,14 5 0,-5 0 0,6 0 0</inkml:trace>
  <inkml:trace contextRef="#ctx0" brushRef="#br0" timeOffset="5">15624 8257 8202,'-5'-17'50,"3"0"1,-1 6-51,1 4 428,2-3 1,0 8 145,0-6-316,0 5 1,-1-2 901,-3 5-913,3 0 0,-4 7-209,5 4 1,0 6-8,0 5-68,0 6 84,0-4 0,0 15-118,0-1 1,4 1-44,0 3 1,3-2-292,-3 2 1,4-6 107,-5-6 0,5-4-200,-4 0 0,3-7 218,-3-3 0,4-8 161,-4 0 0,1-5-389,-1 0-70,-3-1 577,4-2 0,-5 0 0,0 0 0</inkml:trace>
  <inkml:trace contextRef="#ctx0" brushRef="#br0" timeOffset="6">15407 8292 8008,'4'-18'47,"-1"3"1,8-2 99,0 2 0,2-2-143,6 2 8,0 2 1,7-3 608,1 4 1,3 1 23,-3 0-456,5-1 1,-8 5-188,3-1 1,-1 5 89,-3 0 0,2 1-143,-6 2 0,-1 0-70,1 0 80,-5 5 46,3-3 0,-10 7-98,1-6 130,-5 6-61,7-2 1,-9 4-152,3 0 0,-4 1 82,-4-1 0,-2 5-55,-6-1 0,-4 4 108,-3-4 1,-3 4-17,-1-4 0,0 1 259,1-5-227,-1 0 0,4 1 81,0-1 0,5-1 368,-2-2-242,4 2 1,2-7-34,2 4-57,3-4 0,5 3-6,0-2 0,1-3 49,3 3 1,2 1-67,6-1 0,4 1 12,3-1-25,3-3 1,4 4-104,1-5-50,5 5 98,-8-3 0,8 6 9,-6-4 0,1 5-40,-4-1 1,0-2-136,0 2 0,-6-1 23,-1 5 0,-5 0-117,-3 4 1,-3-4-135,-5 4 333,0-4-12,0 0 0,-5 3 103,-3 0-97,-7 0 0,-7 1 348,-5-1-178,-4 0 0,0-4-43,-7 1 1,3-1 108,-3 1 0,2-1-129,2 1 1,5-6 12,2-2 1,8-2-1000,4 2 457,2-3 487,7 4 0,1-5 0,5 0 0</inkml:trace>
  <inkml:trace contextRef="#ctx0" brushRef="#br0" timeOffset="7">16412 8212 8036,'0'-12'-9,"0"5"255,0-1 271,0 0-85,0-3-248,0 5 1,0-5 460,0 4-415,0 2 66,0-5 143,0 8-27,0-8-298,0 9 1,-5-8 8,-3 5 1,-2 0-254,-1 4 1,-6 4-159,-2 0 211,2 5 59,-4-3 0,7 2-152,-5-1 145,0 1 5,-4 9 0,4-5-21,0 3 1,4-1 86,-4 2 0,5-4 7,-1 4 1,6 0-21,1-1 1,5 1 10,0-5 1,3 0-88,3 1 73,4-6 1,6 4 29,2-2-130,3 2 101,4-4-17,6 5 1,0-9-2,3 6 1,0-2-18,-4 2 1,0 2 4,-4-3 1,-2 0-10,-2 0 0,-2 1 6,-6 3 1,-1 2-141,-2 2 147,-3-2-4,-5 4 1,-1-5-194,-3 3 87,-3-2 1,-5 7-146,-3-4 213,-3 4 1,-6-6-75,-3 5 0,2-5-11,-6 1 1,5-2 64,-5-2 0,6-1 17,-2-2 1,7 1-62,1-5-5,10 0-327,-6-4 21,13 0 0,-3-2-345,5-2 0,5-2 757,3-5 0,7-1 0,3 1 0</inkml:trace>
  <inkml:trace contextRef="#ctx0" brushRef="#br0" timeOffset="8">16606 8246 8047,'-1'-12'912,"-3"1"-512,3-5 0,-4 3 450,5-2-400,0 2 100,0 7 376,0 0-558,0 6-351,0 6 1,0 1 196,0 8 1,0 4 30,0 8 1,0 2-251,0 6 46,0-1 1,0 4-625,0 0 449,0 0 0,3-4-110,1 1 0,4-6-116,-4-3 0,4-2 173,0-1 0,-2-9 92,2-2 1,0-5 66,3 1 1,0 1 6,1-5 0,-1-1 96,1-3 40,4 0-105,-3 0 0,3 0 138,-4 0-131,-1 0 0,1-1-321,-1-3 159,1 3 0,-1-5-68,0 2 0,1 3-308,-1-3 0,-3-1-579,-1 1-517,-4-5 817,2 3 800,-5-6 0,0 1 0,0-1 0</inkml:trace>
  <inkml:trace contextRef="#ctx0" brushRef="#br0" timeOffset="9">16537 8520 8047,'-7'-4'328,"-1"0"1,6-5-207,-2 2 0,4-2 112,4 1 0,3-1-99,8 6 1,3-2 141,5 1 1,0 1-255,0-4 0,7 3-147,1-4 0,4 4-259,-4-3 240,2 4 76,-4-7 0,-1 8-188,-5-6-18,-6 5-252,0-7 525,-6 9 0,1-9 0,-1 3 0</inkml:trace>
  <inkml:trace contextRef="#ctx0" brushRef="#br0" timeOffset="10">16469 8234 7973,'5'-11'0,"3"0"0,7-1 725,4 1-279,2-1-218,7 1 1,3 1-56,7 2 1,2-2 74,6 2 0,0-2-28,0-1 0,-2 1-197,-2 2 0,1-1-238,-5 5 1,-5 1 214,-6 3 0,2 0 0,0 0 0</inkml:trace>
  <inkml:trace contextRef="#ctx0" brushRef="#br0" timeOffset="11">17223 8154 8189,'0'-11'338,"0"0"618,0-1 151,0 6 10,0 1-895,-5 5 1,3 1-215,-1 3 0,1 7 143,2 8 0,0 8-22,0 3 0,0 3 94,0 2-154,0-1-110,0 5 1,4 1-269,0 2 1,3-1 9,-3-6 0,4 0-186,-4-8 1,1-1 202,-1-3 1,-2-5 52,6-3 1,-6-2 60,2-2 0,1-3-450,-1 0-37,0-6 275,-4 3 285,0-5 0,-5 0 0,-2 0 0</inkml:trace>
  <inkml:trace contextRef="#ctx0" brushRef="#br0" timeOffset="12">17143 8212 8043,'7'-16'17,"1"1"1,0 0 12,3 3 1,4 1 566,0 0-327,6-1 0,-3 5 408,4-1-406,1 0 0,0 1-81,0-1 0,1 6-157,3-2 0,-3 3 106,2 1 0,-1 0-131,-3 0 1,-4 1 54,-3 3 0,-2 2-153,-2 5 0,0 1-160,-4-1 175,-2 1 1,-5-1-92,0 0 1,-5 6 113,-2 2 1,-9 0-192,-3 4 107,-2-8 0,-6 12 79,0-8 0,0 2 17,0 2 0,3 0 35,-3 0 1,7 0 114,1 0 1,9-4 75,-2 0-192,8-5 1,-1 6 0,5-5 139,0 5-120,0-7 0,9 4 92,3-6 0,3 0-63,0 1 47,-2-6 1,8 4 7,-2-2 0,3-2-116,1 2 1,0-5-4,0 0 1,-3 2-255,3-1 136,-3 0-96,8-4 0,-7 0-157,-2 0 1,2 0-147,-6 0 1,4 0 536,-4 0 0,0 0 0,-3 0 0</inkml:trace>
  <inkml:trace contextRef="#ctx0" brushRef="#br0" timeOffset="13">17702 8200 7973,'0'-23'371,"0"2"176,0 2 1,0 2-187,0 6-631,5-1 676,-3 6 34,8 1 0,-8 6-140,6 3-136,0 7 1,3 7 9,0 5 0,0 4 170,-4-1-296,3 11 0,-3-5-130,4 10 0,-3-5 0,-1 1 0,1-3-225,3-1 1,-3-1 24,0-2 0,-2-3-180,2-5 0,2-6-64,-3-1 226,-2-4 38,6 0 1,-9-2-510,6-2 140,-6 2 631,8-9 0,-3 9 0,4-4 0</inkml:trace>
  <inkml:trace contextRef="#ctx0" brushRef="#br0" timeOffset="14">18056 8200 7993,'0'-13'0,"0"-2"0,0 3 21,0-4-143,5 4 391,-3 0 0,4 6 1360,-2 2-1063,-3-2-440,4 4 0,-5 2 104,0 8-66,0 7 1,-5 3-93,4 10 0,-9 1-54,2 5 0,-2 2 116,-1 2 0,-1 3-216,1 4 0,-1-3-67,1 0 0,-1-5-299,1 1 1,0-4-233,-1-3 521,6-3 1,1-7-93,5-2 1,0-2 93,0-6-481,0 1 638,0-1 0,5 0 0,1 1 0</inkml:trace>
  <inkml:trace contextRef="#ctx0" brushRef="#br0" timeOffset="15">18365 8246 8080,'0'-12'479,"0"1"59,0 5-186,0-4-320,0 8 158,0-3 1,0 4 541,0-3-117,0 3-202,0-4-381,0 5 0,0 5 98,0 2 0,-4 9-65,0 3 1,-3 2-61,3 2-34,-5 5 1,4 1 69,-3 5 0,-1-1-84,5-2 0,1 2-174,3-3 115,0 3 1,0-3 8,0-4 0,1 1-90,3-4 1,2 1 133,5-9 0,5 3 15,-1-7 0,4 3 209,-4-6-194,6-3 0,-4 4 36,6-5 0,0-1 14,0-3 1,0 0-18,-1 0 0,-2-3 5,-1-1 1,-4-4-269,4 4 0,-5-3-57,1 3-25,-7-5 1,1 7-1029,-6-6 1359,1 5 0,-4-7 0,0 4 0</inkml:trace>
  <inkml:trace contextRef="#ctx0" brushRef="#br0" timeOffset="16">18308 8543 8112,'3'-8'0,"1"1"0,1 3 223,-1-4 1,2 6 398,6-2 0,1 1-208,2-1 1,3 3-60,4-3 1,1 2-189,0-2-53,0 3 0,1-6-521,3 4 345,-8 1 0,6-4-79,-10 2 0,1 3-527,-5-3 351,-5 3 317,-1 1 0,-5-5 0,0-2 0</inkml:trace>
  <inkml:trace contextRef="#ctx0" brushRef="#br0" timeOffset="17">18262 8303 8112,'3'-11'0,"4"-1"0,7 1 949,13-1-567,2-4 0,8 3 557,5-2-933,-1 2 0,11-2 282,-2 0 1,-3-1-176,2 5 1,1 0 20,-4-1 1,1 5-127,-9-1 1,-4 5-1937,-4 0 1928,-4 1 0,2 2 0,-6 0 0</inkml:trace>
  <inkml:trace contextRef="#ctx0" brushRef="#br0" timeOffset="18">20066 7915 8029,'0'-8'-1143,"0"0"1585,0 1 1268,-5-5-590,4 6-77,-4 1-798,5 5 0,0 1-59,0 3 1,0 6 180,0 5-195,0 11 0,1-6-28,3 11 0,2-1 124,6 4-144,4 1 1,-3 3-39,2 0 0,2 4-70,-2-4 0,4 0-205,-4-4 1,4-1 90,-3-3 1,3-2-142,-4-5 0,1 0-343,0 0 415,-9-5 1,8 2-122,-7-5 66,2 0-1,2-3 41,-1-6 1,-3 3-517,-1-5 418,-4 5 1,2-7-465,-5 6 347,0-6 397,0 3 0,-5 1 0,-2 0 0</inkml:trace>
  <inkml:trace contextRef="#ctx0" brushRef="#br0" timeOffset="19">20478 7983 7915,'0'-18'8,"0"1"183,0 1-21,5 4 1,-4-5-41,3 6 0,1-1 164,-1 1 176,-1 5 359,-3-5-383,0 5-203,0 0-48,0 1-114,-5 10 59,-1 1 1,-7 7-120,-2 2 1,-3 4 78,-4 8 0,-3-1-115,-1 9 0,0-2 63,-4 9 1,-1-1-398,-3 5 0,4 0 308,-1-1 0,6-4-129,-2-3 1,4-2-43,4-2 130,-2 0 1,8-5 9,-2-2 1,2-4-99,2-4 139,4 2 1,-3-8-28,3 2 0,0-2-80,0-2 1,0 1-144,0-1 0,2-3 197,5 0-875,-5-6-256,3 3 1215,-3-5 0,10 0 0,2 0 0</inkml:trace>
  <inkml:trace contextRef="#ctx0" brushRef="#br0" timeOffset="20">20992 8063 7972,'-2'-10'-29,"-2"2"0,3-2 308,-4 9-179,5-9 236,0 9 222,0-10-167,0 10-165,0-4 111,0 5-180,-5 0 0,3 5-127,-6 3 0,4 7 93,-4 4 1,1 4-100,-5 3 0,-3 4 123,0 4-45,-5 0 0,3 2-84,-2 2-8,-2 2 1,4 2 52,-2 0 1,-3-5-130,3 1 0,2-2 107,-2-2 1,5-1-33,-2-3 0,4 2-229,0-5 113,1-1 31,0-3 1,-1-1-249,1-3 148,4 2-25,-3-8 1,8 5-38,-6-3 1,5-6-186,0 2-193,1-2 307,2 3-25,0-1-113,0-5-256,0-1 551,0-5 1,0 6 0,0 0-1</inkml:trace>
  <inkml:trace contextRef="#ctx0" brushRef="#br0" timeOffset="21">20866 8611 7972,'0'-11'59,"0"-1"165,5 1 121,-4 0-88,4 4 0,-5 1 209,0 2-233,0 3 0,2-3-45,1 8 0,0-2-157,5 6 0,-5 5 95,5 6 0,-4-1-133,3 1 1,-3 0-37,4 3 9,-6 1-77,9-5 0,-10 2-64,3-4 1,-2 3-128,2-4 74,-3 0 1,6-4 67,-4 1 111,-1-6 0,3 1 30,-5-4 6,0-1 203,0 3 41,0-5-183,0-5 0,0 2 149,0-4 1,0 3-71,0-4 0,0-1 150,0-6 0,0 1-69,0-5 1,1 4-65,3-4 1,2-2-279,6-5 85,-1 2 66,0-9 0,2 9-318,2-3 139,-2 3 41,9 1 1,-10 3 77,3 4 0,-2 1-57,-1 8 267,-1 2-254,0-1 87,1 6 0,-1 2 47,1 2 0,-2 7-25,-3 8 0,4 3 14,-4 0 1,0 2-218,0 3-3,-4-3 125,2 9 0,-1-5-159,-1 3 1,1-3 131,-4-6-208,0 1 129,0-5 1,1-2 6,3-4 298,-2-1 1,4-1-98,-2-2-109,-3 2-427,4-8-18,-5 3 1,0-4 510,0 3 0,5-3 0,1 4 0</inkml:trace>
  <inkml:trace contextRef="#ctx0" brushRef="#br0" timeOffset="22">21597 8292 7972,'0'-7'86,"0"-3"285,0 4 15,0-1 1,1 1 220,3 2-180,-3 3 0,6-5-196,-4 2 1,4 3-142,4-3 1,1 2-2,-1 2 0,0-3 66,1-1 1,3 0 3,0 4-81,6 0 1,-7-4-244,5 0 121,-5 1 0,3 3-187,-1 0 1,-4 0-234,3 0 0,-2 0-19,-1 0 1,-5 0-1003,1 0 103,-6 0 1382,3 0 0,0 5 0,2 1 0</inkml:trace>
  <inkml:trace contextRef="#ctx0" brushRef="#br0" timeOffset="23">21620 8474 8037,'6'0'763,"4"0"1,-7 0-429,4 0 106,1 0-151,-2 0 1,8 0-53,-2 0 0,2-1 101,-3-3-241,0 3 1,2-5-54,2 2 0,-1 3-95,5-3 0,-3-1-409,3 1 1,-5 0-1209,1 4 869,-2 0 798,-2 0 0,5-5 0,2-1 0</inkml:trace>
  <inkml:trace contextRef="#ctx0" brushRef="#br0" timeOffset="24">22339 8166 7972,'0'-8'0,"0"1"-112,0-1 1,0 0 85,0 1 115,0 4 1,0-7 48,0 3 1,4 0 44,0 0 50,0-1-1,1-3-228,-4-1 143,9 1-49,-9 4 0,8-3 31,-5 3 1,5-2-14,-1 1 0,2-1-114,1 5 1,1-3 76,-1 3 0,4-1-101,0 1 1,2 3-103,-2-3 209,-2 3-81,3 1 0,-4 0 55,-1 0-35,1 0 1,-1 4-9,0-1 1,-4 6-23,-3-1 1,-3 6-106,-1 1 1,0 2 74,0-2 1,-5-3-107,-3 4 1,-3 0 99,-4-1 32,2 1 27,-4-5 0,5 0 92,-4 1 1,4-1-87,-3 1 1,2-2 86,1-2 0,1 2-37,0-3 1,3 0 300,0 0-131,6-4 11,-3 2-304,5 0 120,0-4-25,0 4 1,1-3 26,3 1-6,2-1-78,6 3 0,3-1 9,0-1 0,4 6 40,-4-1 0,6-2-11,-2 2 1,1-2-87,-1 2 94,3 2-11,-5-4 0,2 7-216,0 2-16,-5-2 109,3 3 1,-10-4-170,1-1 1,-5 2 76,0 2 0,2-2-101,-1 2 0,-4-2 104,-4-2 0,-8 4 44,0 1 0,-7-1 21,0-4 1,-2-3 71,-2-1 1,0 1 204,0 3-107,0-4 54,1 3 0,-1-9 55,0 3 1,1-3-83,3-1 1,3 0 147,4 0-396,1 0-431,5 0-38,0-5 353,6-1 291,6 0 0,5-10 0,7 4 0</inkml:trace>
  <inkml:trace contextRef="#ctx0" brushRef="#br0" timeOffset="25">22830 8040 7972,'-5'-16'0,"4"3"305,-3-2-25,3 2 56,1 2-274,5 4 162,-4-3 321,4 9 181,-5-4-386,0 5 1,4 5-171,0 3 1,0 3 24,-4 4 0,1 2-79,3 2-93,-3 2 1,4-3 97,-5 5 1,4 0-239,0 0 80,5-6 1,-7 4-39,6-6-1,-4 4 46,3-4 1,-4 2-400,1-2 290,2-2-174,-5 3 265,9-4-40,-8-6-20,3-1 8,-5-5 539,0 0-105,0-5 0,0 2-226,0-4 1,5 4-84,2-1 1,0 3-101,0 1 120,6 0-52,0 0 0,3 0-78,-4 0 1,3 1 69,0 3 0,4-1-100,-4 4 0,4 1 54,-3 3 1,0-2-74,-1 3 0,-2-7-199,2 6 290,-2 3-7,-2-1 1,0 3-81,-4-4 1,-2 0 66,-5 4 0,0-4 15,0 4 0,-1 0 0,-3-1 0,-2 1-1,-6-5 1,-4 4 41,-3 0 0,1 1 12,-1-5 0,0-1 1,-4-2 0,4 1 114,0-5 1,1 3 55,-1-3-73,-2 0 0,7-4-432,-5 0 202,5 0 0,-3 0-125,6 0 1,3 0-269,1 0 0,3-2 152,-4-1 0,6 0-66,-2-4 1,3 3 433,1-4 0,0-5 0,0-4 0</inkml:trace>
  <inkml:trace contextRef="#ctx0" brushRef="#br0" timeOffset="26">22762 8132 7972,'-4'-18'-33,"0"3"0,0 2 52,4 2 1,4-1 78,0 1 1,5 3 9,-2 0 1,5 2 474,3-1-257,3-4-129,5 10 1,1-8 305,2 5-280,4 1-111,-1 3 1,3 0 48,-6 0 0,5 0-73,-5 0 0,1 0-161,-4 0 0,0 0-15,0 0 0,-1 0-246,1 0 0,-4 0-325,0 0 289,-5 0 188,3 0 182,-1 5 0,-3 1 0,3 5 0</inkml:trace>
  <inkml:trace contextRef="#ctx0" brushRef="#br0" timeOffset="27">23755 8040 7972,'0'-6'704,"0"1"-539,0 5 1,-3 1 343,-1 3-171,0 2-147,-1 6 1,2 4-51,-4 3 1,3 4-9,-4 4 1,1-2 2,-5 6 1,1-1-92,-1 4 0,-3 1-139,0-1 0,0 0-431,3 0 286,-4 1 149,3-6 1,-3-1-222,4-5 268,6-1 42,-4-4 1,7 2 109,-4-4 1,3-2-135,-4-7 1,6 3-22,-2-2-34,3-3 1,-1 0-358,-2-5-421,3 0 399,-4 0 386,5 0 1,0-5 0,0-1 0</inkml:trace>
  <inkml:trace contextRef="#ctx0" brushRef="#br0" timeOffset="28">23538 7995 7972,'0'-16'249,"0"1"1,0 0 1122,0 4-1286,0-1-36,5 1 113,-3 4 403,3 2-167,-5 5-425,0 0-347,5 0 177,-4 5 0,6 2-324,-4 4 0,-1 2 215,1 2 1,-1 1 304,-2 4 0,0 1 0,0-3 0</inkml:trace>
  <inkml:trace contextRef="#ctx0" brushRef="#br0" timeOffset="29">23824 8611 9357,'6'0'1691,"-1"0"1371,-5 0-3363,0 5 83,0-3-517,0 3-904,0 0 1117,0-4 522,0 9 0,0-3 0,0 4 0</inkml:trace>
  <inkml:trace contextRef="#ctx0" brushRef="#br0" timeOffset="30">4408 10176 10802,'-6'11'1,"1"5"13,5-1 1,-1 5 116,-3-1 0,3 3 0,-3 1 1,3 1-33,1 2-57,0-2 0,0 6-91,0-4 0,1-2 80,3 3 0,-2 1-130,6-1 1,-4-1 92,3-3 0,1 0-176,3 0 0,-3-2-64,0-2 1,0-2 143,8-6 0,-4 1-99,4-1 131,-4 1 49,5-6 0,-1 0-30,3-2 1,3-3 46,-3 3 0,2-4 9,2-4 1,0 2 0,0-6 1,-4 1 108,0-5 0,-1-3 193,1 0-135,2-6-70,-8 9 1,4-10 215,-6 3-145,0 3 1,0-6 111,-4 3-209,-2-3 1,-5-4-32,0-1 0,0 1 12,0 3 1,-5-5-29,-2-3 0,-4 2-155,0-1 0,0 4-211,-1 0 1,6 3 150,2 4 1,3-2-540,1 6 336,0 0-414,0 9 65,0-5 1,5 10 142,2-3 594,4 3 0,5 1 0,2 0 0</inkml:trace>
  <inkml:trace contextRef="#ctx0" brushRef="#br0" timeOffset="31">5185 10153 8083,'-8'-1'0,"1"-3"503,4 3-210,-2-4 60,0 0 193,4 3-311,-4-3-69,5 5 1,0 2 58,0 1 0,-1 4-34,-3 4 1,2 7-73,-1 5 0,1 5 59,2 6 0,0 1-160,0 4 0,0 1-17,0 6-572,0-6 681,0 5 1,0-6-590,0 3 331,0-8 0,0-2-27,0-5 1,2-2 65,1-6 0,0-2 250,5-6 1,-6 0-98,2 1-122,2-6-42,-4-1 1,3-3 224,-5 1-407,0-1-1513,0 3 859,0-15 956,0 2 0,0-14 0,0 5 0</inkml:trace>
  <inkml:trace contextRef="#ctx0" brushRef="#br0" timeOffset="32">5162 10313 8083,'-4'-18'148,"1"3"1,-5-1-428,4 0 129,0-4 1,4 7 270,0-2 1,0 6 753,0 2 771,0 4-598,0-2-951,0 5 1,5 1 75,3 3 0,2 2-50,2 6 0,3 3 57,0 0 0,5 6-79,-1-2 55,3 2 1,5 6-345,-1-1 128,1 6 0,0-4-206,-1 3 199,1-3 0,-8-7 14,0-2 0,-5 1-108,1-4 1,2-1 106,-2-4 0,0 1 11,-3-1 1,-5-1-55,1-2 54,-1 2 20,5-4 0,-5 2-217,1 0 212,-5-6 1,3 7-317,-2-5 300,-3 0-347,4 1-534,-5-4-1,0 4 632,0-5 1,-5 0 0,-1 0 0</inkml:trace>
  <inkml:trace contextRef="#ctx0" brushRef="#br0" timeOffset="33">5596 10210 7972,'0'-18'37,"0"3"1,-1 3 373,-3 0-215,3 1 84,-4-1 271,5 6 436,0-4-376,-5 9-360,3-5 1,-3 8-75,5 2 0,0 7 14,0 8 0,0 4-43,0 3-141,0 4 161,0 4 0,2 4-102,1 0-59,-1 5-56,8-7 1,-8 4-168,6-2 0,-5-7 23,0-1 0,0-4-74,1-3 1,-3-4 137,3 0 1,1-5-42,-1 1 0,-1-6-897,-3-2 323,0 1 276,0-2 468,6 4 0,-5-8 0,4 3 0</inkml:trace>
  <inkml:trace contextRef="#ctx0" brushRef="#br0" timeOffset="34">5836 10199 8109,'0'-8'-16,"0"1"1,0 3 56,0-4 455,0 6-22,0-9-88,0 10 41,-5-4-190,4 5 5,-4-5-47,5 4 0,-2-4-34,-1 5 1,1 5-159,-2 2 1,3 7 117,1 2 1,0 8 6,0-1 0,0 11-155,0 0-97,0 3 97,5-3 0,-3 4-199,1 0 178,4 5 1,-5-8-392,6-1 266,-6 0 0,7-6 33,-5 3 0,1-5-80,-1-7 0,-3-2 130,3-6 23,-3 1 0,1-5 420,1 1-186,-1-6-40,3 3 369,-5-5-230,0 0-76,5 0 0,-3-3 132,6-1 1,0-4-192,3 4 0,2-4-39,2 0 0,3 2 13,5-2 0,-1 4-130,1-3 0,4 4-54,0-1-44,-1-2 150,-3 5 0,-1-4-262,-3 5 90,2 0 19,-8 0 0,7 0-6,-5 0 30,1 0 1,-5 0-137,0 0 1,-3 0-439,0 0-581,-6 0 184,3 0 1073,0 0 0,-3 0 0,3 0 0</inkml:trace>
  <inkml:trace contextRef="#ctx0" brushRef="#br0" timeOffset="35">6453 10153 8135,'0'-11'0,"-4"-1"0,0 1 23,0-1 77,4 1 563,0 5 762,0 1-876,0 5 0,0 9-328,0 2 1,0 9-22,0 3 1,4 5 23,0 6 1,5-2-56,-2 2 1,2 2-184,-1 6 1,2-2-31,-2-2 0,-2-6-195,2 2 1,-4-3-398,3-1 357,-4-2 172,2-5 1,-1-5-222,-1-3 304,1-2-70,-4-2-29,5 1 13,-3-1 1,3-3 37,-5-1 1,1-4-458,3 1-590,-3-3 1119,4-1 0,-5-5 0,0-2 0</inkml:trace>
  <inkml:trace contextRef="#ctx0" brushRef="#br0" timeOffset="36">6704 10165 8196,'0'-7'-208,"0"-3"701,0 9 69,0-4-62,0 5 0,0 5-463,0 2 0,0 9 59,0 3 152,0 7-100,0 4 0,1 4-144,3 0 171,-3 5-145,10-3 0,-9 2-162,6-8 0,-4 2 36,3-5 1,-3 2-166,4-6 1,-6 1 79,2-9 1,-3 0-88,-1-3 1,4-5-455,0 1 344,0-5-76,-4 2-77,0-5 192,5 0 339,-4 0 0,9 0 0,-4 0 0</inkml:trace>
  <inkml:trace contextRef="#ctx0" brushRef="#br0" timeOffset="37">7012 10199 8389,'4'-14'11,"0"2"250,0 4 123,1 1-235,-4-3-124,9 4 231,-8-1 0,4 2 313,-2 5-177,-3 0-278,4 0 1,-5 5 57,0 3 1,0 3-171,0 5 1,-5 3-7,-3 7 0,-6 0-46,-1 4 0,-5-1-120,1 2 102,-8 2-35,3-4 0,-4 1-43,5 1 1,4-6 130,0 2 1,5-3 3,-1-1 0,2-5 52,2-3 0,5-2 9,2-2 0,3-3 156,1-1 11,0-4-146,0 7 1,1-8-7,3 6-17,2-5 0,5 3 0,1-2 1,4-3 0,3 3 0,0-2 3,4 2 1,-2-3 17,5 3 0,2-1-6,-1 1 1,-1-3-61,-3 3 1,-1-2 43,-3 2 1,1-3-275,-5 3 268,1-3-188,-5-1 0,0 0-631,1 0-355,-1 5 1132,1-3 0,-1 8 0,1-4 0</inkml:trace>
  <inkml:trace contextRef="#ctx0" brushRef="#br0" timeOffset="38">7309 10107 7009,'0'-11'450,"0"5"78,0 1 1077,0 5 0,2 5-1453,1 2-76,-1 3 0,3 6 55,-5-1 0,4 5-216,-1-1 1,5 7 76,-4 0 1,1 6-157,-1-2 0,-3 2-340,3-1 288,-3 2 113,-1-9 1,0 6-157,0-7 218,0 2 23,0-7 1,0 0-3,0-3 0,1-2 29,3-2 0,-3-3 156,3 0 1,-3-5-31,-1 5-42,0-6 1,0 5-8,0-3-56,0-3 73,0 4-8,6-5-55,-5 0-23,9 0 1,-8 4 3,6 0 0,-4-1-9,4-3-10,-1 5 0,5-3 38,-1 2 1,2 1 8,2-2 0,-2 1-140,2-4 112,3 0-6,-1 0 0,2 0-191,0 0 185,0 0-58,-1-5 1,4 4-3,-3-3 1,-1-1 4,1 1 0,-5-3-91,1 3 0,0-1-52,-4 1 1,3 3-614,-6-3-421,-3 3 591,0-5 175,-5 5 457,0-4 0,0 0 0,0-1 0</inkml:trace>
  <inkml:trace contextRef="#ctx0" brushRef="#br0" timeOffset="39">7321 10519 8110,'0'-8'-35,"0"0"1,1 5-1,3-5 1,3 5 274,9 0 1,1-4-199,1 6 1,8-5 543,-4 2-256,4 3-243,2-10 0,-4 9-248,3-6 1,-3 6 58,-2-2 0,0-1-222,-3 1 1,-2-1 15,-6 1-129,0 3 437,1-4 0,-1 0 0,1-2 0</inkml:trace>
  <inkml:trace contextRef="#ctx0" brushRef="#br0" timeOffset="40">7298 10210 8110,'-6'-18'0,"1"2"225,5 5 0,0-2 115,0-2 0,8 3-122,4 1 1,8-1-113,3 5 0,1 0 189,7 0-37,-1-1-181,4-3 1,4 3-149,0 1 0,-1 4 60,-6-1 1,0 2-180,-4-2 1,0 3 109,-4-3 1,-4 3-207,0 1 0,-5 0-494,1 0 379,-3 0 213,-5 0 0,3 0-452,-2 0 312,-3 0-70,0 0 192,0 0-30,-4 0 286,4 0 276,-5 0 41,5 0 683,-4 0-605,5 5 1,-5 1 225,3 5 1,-3 1-42,3-1-253,-3 6-179,4 0 1,-4 6 29,3 0 1,-1 1-123,0 3 0,-1-2-250,2 6 1,1-6 80,-2 2 1,5-3-148,-4-1 1,3 0 77,-3-1 0,0-3-30,-4 0 1,4-5 213,0 2-48,0-4 8,-4 0 0,1-5 17,3 1 0,-3-4 0,3 3 0,-3-3 12,-1 4 1,0-4 114,0 3 7,0-4-78,0 7 0,0-8-36,0 6 1,0-4 147,0 4-153,0-6 0,4 4 101,0-2 1,4-1-57,0 4-1,-3-4 1,5 2 31,-2-5 0,6 0 22,1 0 1,4 0 13,-4 0 0,4 0-107,-3 0 0,4 0-26,-1 0 1,1-1-250,-1-3 125,-2 3-152,-1-4 0,-3 3-210,2-2 0,-2 3-132,-2-3 1,1 3-1122,-1 1 1716,-5 0 0,5 0 0,-5 0 0</inkml:trace>
  <inkml:trace contextRef="#ctx0" brushRef="#br0" timeOffset="41">8406 10096 8182,'-4'-8'-68,"0"1"0,0 3-210,4-4 672,-5 6 614,4-8-327,-4 8-388,5-3 1,0 7-229,0 1-70,0 4 129,5 4 1,1 4 46,6 1 1,-1 4-33,1-1 0,-1 1-171,0-1 0,1 2 63,-1-6 1,2 4-170,2-4 1,-2 0 33,2-3 1,-2-5-109,-2 1 0,1-4-652,-1 3 463,0-4-499,-4 2 114,3-5 1,-4 0 785,6 0 0,-1 5 0,1 1 0</inkml:trace>
  <inkml:trace contextRef="#ctx0" brushRef="#br0" timeOffset="42">8805 10062 8016,'0'-12'-54,"0"1"-38,0 0 274,6 4 52,-5 2-81,4 5 0,-6 0-10,-3 0 0,1 5-65,-4 3 1,-1 6-127,-3 1 0,-5 1-362,1 0 208,0 1 117,4 1 1,-1 3-721,1-6 385,4 5 420,-3-7 0,4 8 0,-6-3 0</inkml:trace>
  <inkml:trace contextRef="#ctx0" brushRef="#br0" timeOffset="43">8646 10279 8016,'-7'0'-60,"2"0"3648,5 0-3074,0 10-343,0-2 1,0 13 6,0-2 0,0 3 0,0 1 0,0 1 164,0 2-524,0-2 205,0 4-118,0-5 1,4 0-155,0 0 0,0-5 89,-4-3 1,0-2-27,0-2 1,1 0-127,3 1 138,-3-6-596,4 4 337,-5-8-676,5 3 1109,-4-5 0,4 0 0,-5 0 0</inkml:trace>
  <inkml:trace contextRef="#ctx0" brushRef="#br0" timeOffset="44">9833 10096 8347,'-7'0'-427,"-1"0"1,4 1 1690,-3 3-739,4 2 1,-6 11 252,5 2-532,-4 8-122,6 2 1,-3 6-50,5 3 1,0-3 13,0-1 1,0 0-242,0-3 1,2-3 215,1-2 1,-1-2-104,1-1 1,2-5 103,-1-3 0,4-2-36,-4-2 1,1-3-81,-1 0 0,-3-5 51,3 5 0,-3-6 0,-1 4 0</inkml:trace>
  <inkml:trace contextRef="#ctx0" brushRef="#br0" timeOffset="45">9479 10165 8289,'5'-12'-467,"2"1"327,4-1 0,7 1 462,5-1-128,0 1 0,10 3 32,-3 1 1,7-1 248,1-3 1,4-1-294,-4 1 0,5 1-261,-1 2 0,-3-1 254,-1 5-463,-7 1 419,2 3 0,-10 0-160,-1 0-75,1 0 208,-10 0 46,3 0-109,-9 0 1,2 1-110,-5 3 1,-1-2 350,-3 6 1,-5 0-227,-2 3 0,-4 2 14,0 2 1,-2 4-12,-2 8 1,1-1 28,-5 8-34,5-2-69,-2 8 0,6-6-101,2 0 1,3 0 13,5 1 0,1-5-219,3 0 1,6-8 132,5 1 0,2-8-127,-2 0 1,3-3 261,5-5-71,-1 4 24,-4-10 1,4 4 148,-3-5-194,2 0 180,2-5 1,-1-2 177,-3-4 0,2 0-68,-2-1 0,-2-3 154,-2 0 0,-2-4-3,-2 3 1,-1-4 97,-2 1 0,-3-2 215,-5-2-234,0 0-126,0 0 0,-5-1-269,-3-3-85,-7 3 192,3-9 0,-10 9-68,3-3 0,-8 5-164,-3 3 1,-4 0-398,-5 7 1,5-1 21,0 10 1,1 0-377,6 7 0,1 2 895,3 6 0,5 4 0,2 2 0</inkml:trace>
  <inkml:trace contextRef="#ctx0" brushRef="#br0" timeOffset="46">11227 9982 8080,'0'-12'-376,"0"1"266,0 5 410,0 1 799,-5-1-451,3 5-358,-3-4 0,5 6-19,0 3 1,0 8-1,0 7 1,0 4 270,0 3-308,0 3-58,0 6 0,0 0-79,0 3 138,0 3-404,0-1-308,5 5 408,-3-5 1,4 0-111,-2-6 1,-2-1-177,6-6 1,-4-1 191,3-3 0,-3-5 5,4-3 0,-4-3 132,3-5-123,-4 3 14,2-8 219,-5 8-175,0-9-336,0 4 0,0-4 427,0 3 0,0-3 0,0 5 0</inkml:trace>
  <inkml:trace contextRef="#ctx0" brushRef="#br0" timeOffset="47">11558 10039 8011,'0'-23'0,"0"5"897,0 3-137,0 2-158,0 7-509,0-4 1,1 10 164,3 0 0,-3 6 99,3 9 1,-3 8-234,-1 8-167,0 2 92,0 1 0,2 5-112,1 3 0,-1 1 74,1-1 0,0 1-198,1-5 0,-3-5-45,3-6 1,-2-4-881,2-4 690,-2 3 0,4-10-791,-2 4 1213,-3-9 0,4 3 0,-5-3 0</inkml:trace>
  <inkml:trace contextRef="#ctx0" brushRef="#br0" timeOffset="48">11135 10416 7861,'12'-7'-272,"-1"2"566,1 5 0,4 0 479,3 0 0,4 0-207,4 0-344,2 0-56,5-5 1,4 3-1088,0-6 479,5 6-419,-7-9 861,3 10 0,1-9 0,0 4 0</inkml:trace>
  <inkml:trace contextRef="#ctx0" brushRef="#br0" timeOffset="49">11889 10028 8283,'5'-7'-41,"-4"-3"126,3 2 147,-2-2 0,-1 3 254,3-1 149,-3 5 322,4-2-568,-5 5-135,0 0-119,-5 0 0,4 11-14,-3 4 0,-3 6 52,0 6 1,-2 3-142,1 9 1,-1-3 3,6 6 1,-6 0-239,1 4 0,2-4-10,-2 0 0,6-9-141,-2 1 0,3-8 162,1 1 0,0-4 79,0-4 1,0-3-548,0-4 314,0-1-303,0-4-171,0-2 355,0-5 0,0-5 0,0-2 0</inkml:trace>
  <inkml:trace contextRef="#ctx0" brushRef="#br0" timeOffset="50">11832 10130 8127,'0'-11'260,"0"-1"420,0 1-257,5 5-196,-4-4 0,6 8 72,-3-2 1,1 4-15,2 4 0,7 4-3,-2 7 1,3 3 0,0 5 0,2 6-54,2 5 10,2 0-179,-3 11 1,1-5-146,0 6 0,-5-7 64,1-4 1,-2-2-170,-2-7 1,-1 0 118,-2-7 0,2-1-147,-2-3 1,-2-3-905,2 4 585,-6-9 283,3 3 1,-5-7-1305,0 5 743,0-6 815,0 8 0,0-8 0,0 3 0</inkml:trace>
  <inkml:trace contextRef="#ctx0" brushRef="#br0" timeOffset="51">11798 10519 8067,'1'-7'-254,"3"3"1,2-2 253,6 5 0,-1-4-83,0 5 72,1 0 60,4 0 1,-2 0 13,5 0 0,0 0-167,4 0 0,4-4-191,0 0 1,-1-1 140,-3 1 154,5 3 0,-4-9 0,4 4 0</inkml:trace>
  <inkml:trace contextRef="#ctx0" brushRef="#br0" timeOffset="52">12346 10119 8014,'0'-18'564,"0"3"1,0 2-586,0 2 0,0 3-851,0 1 1512,0 4-216,0-2 392,0 5-592,0 10 2,0 3 1,1 11 82,3 3 1,-3 2-94,3 5 1,-3 7 1,-1 4 0,0-2-130,0 7 1,0-6-222,0 6 0,2-4-455,1-5 395,-1-1 0,7-11 61,-6-2-263,6-3 165,-7-7 140,8 0 0,-8-9 22,6-1-168,-6-4-20,3 2-470,-5-5-553,0 0 1279,0-5 0,-5-2 0,-1-4 0</inkml:trace>
  <inkml:trace contextRef="#ctx0" brushRef="#br0" timeOffset="53">12220 10176 7932,'2'-18'2,"1"3"1,4 2 208,4 2 0,4-1 357,1 1 1,4 0 24,-1-1-370,3 6-57,5-4 1,-1 7-210,4-4 60,-4 4 62,7-2 1,-8 5-269,5 0 116,-4 0 30,2 0 0,-5 5 38,-1 3 0,-2 2-56,-1 1 1,-9 1-66,1-1 0,-3 6 122,-1 2 1,-2 1 2,-5-1 0,-2 2 18,-6-1 1,-4 1-42,-6 2 0,-9-4 0,1 0 0,-1-5-87,0 1 1,3-2-212,1-2 1,0-1 110,1-2 1,3-2-343,0-2 553,5-3 0,-3 5 0,6-6 0</inkml:trace>
  <inkml:trace contextRef="#ctx0" brushRef="#br0" timeOffset="54">12928 10165 8114,'0'-12'-365,"0"1"182,0-6 556,0 5 853,0-5-772,0 6-49,0-1 0,-3 5 515,-1-1-324,0 5-313,4-2 0,-1 7-166,-3 1 0,3 9-181,-3 7 1,3 8 42,1 3-52,0 3 155,0 6 0,0-2-143,0 5 1,1-4-138,3 4 1,-2-8-297,6 4 0,-4-9 130,3 6 0,-3-9-190,4 1 1,-5-8 118,5-4 1,-5-2 9,0-2 1,2-3-128,-1 0 333,0-6-244,-4 3 463,0-5 0,0 0 0</inkml:trace>
  <inkml:trace contextRef="#ctx0" brushRef="#br0" timeOffset="55">12780 10107 8008,'5'-11'0,"1"0"-82,6-1 12,-1 1 1,10-1 507,1 1-291,4 0 0,2 0 14,2 4 0,-1-3 86,2 2 0,-2 3-133,1 1 1,2 3 85,-5 1 0,3 0-154,-3 0 1,-2 1 13,-6 3 1,-2 4-219,-6 7-42,1-3 202,-1 10 0,-5-4-165,-2 5 0,-4-1 67,-4 1 1,-3 0-156,-8 0 1,-4 0 99,-8 0 1,-1-2 35,-3-2 0,0-2 245,4-6-202,-5 1-4,8-6 0,-2 3-353,7-5 194,2 5-15,6-8 250,4 4 0,2-5 0,5 0 0</inkml:trace>
  <inkml:trace contextRef="#ctx0" brushRef="#br0" timeOffset="56">13499 10142 7961,'0'-12'488,"0"1"-744,0 5 140,0-5 1057,0 10-240,0-4-120,0 5-426,-5 5 1,0 3 164,-2 7-211,-3 3 0,4 5 145,-1-1-301,-3 6 189,3 2-92,1 4 0,0 1-72,2 3 0,3-3 45,-3-1 0,3 0-192,1-3 1,3-2 36,1 1 1,5-8-56,-1 1 1,3-8 247,4 0-5,-2-7 1,7 2-73,-5-2 1,2-3 7,-2-2-33,-2-1 1,7-2 3,-5 0 1,4 0-45,-3 0 1,3-4-124,-4 0 1,4-4 31,-4 5 0,2-6-142,-2 1 0,-6-2 4,2-1 1,-3 3-120,-1 0 1,0 1-690,-3-5 1118,-3 1 0,-1-1 0,-6 1 0</inkml:trace>
  <inkml:trace contextRef="#ctx0" brushRef="#br0" timeOffset="57">13408 10439 7961,'-10'-2'0,"2"-1"0,3 0 220,5-5 1,5 5 275,3-5 0,3 5-173,5 0-110,-4-4-204,10 6 1,-4-5 225,4 2-5,1 3-277,5-4 0,-2 1-117,4 0 0,-8-1 68,0 1 0,-2 2-99,-1-6 1,-3 5-29,-5 0 1,0 0-670,-4-1 892,3 3 0,-8-9 0,3 3 0</inkml:trace>
  <inkml:trace contextRef="#ctx0" brushRef="#br0" timeOffset="58">13499 10199 7961,'0'-12'-134,"0"0"-128,0-4 0,6 3 180,1-6 0,5 8 235,3 0 1,1 2-137,3-2 1,3 3 182,-3 0 1,1 5 419,-1-5-337,3 5-134,-4-2 0,1 5 150,0 0-140,-5 0 0,3 2 156,-1 1-253,-4-1 1,5 4 169,-6-2 1,-3-3 165,-1 3-292,1 2 0,4 1-20,-1 4 1,-3 4-185,-1 1-34,-4 4 203,7-2 1,-8 6-186,6 2-59,-5-2 158,2 9 0,-5-3-149,0 4 0,0 0 184,0 0-293,0 1 119,5-6 0,-4 3 68,3-6 1,-3-3-10,-1-4 0,0-5 37,0 1-29,5-2 80,-4-7-31,4 4 29,-5-8 19,6 3 1,-5-10 36,3-3 1,-3 2 139,-1-2 0,0 1 232,0-5-225,-5-4-78,4 3 0,-6-7 154,3 4-101,3-4 0,-8 2 174,5-4 1,1-5 201,3 0-538,-5 1 0,3 0-106,-2 3 0,3-1 160,1 9-196,0 0 126,0 3 1,1 6-204,3 2 1,3 9-138,4 7 321,0-1 51,1 6 0,3-1-21,0 3 0,6 1 3,-2-1 0,-2 3 17,2-3 1,-1 1-137,1-1 1,2-2-181,-6-6 1,1 0 144,0-4 1,-4 2 91,3-5 1,-2 0 478,-1-4-230,-1 0-108,0 0 1,-3-5 255,0-3-159,-1-2 188,0-2 0,1 1 309,-4 0 0,0-5-199,-4 1 1,0-5 168,0 1 0,0 1-199,0-1 0,0-1-31,0-7 1,-1 3-374,-3-3 89,3-2-40,-9 5 1,8-9-1026,-1 2 686,1-2 1,-2 0-583,1 3 557,-1 2 0,4 7-722,0 1-790,0 4 1010,0 5 0,0 5-117,0 6 1,-1 7 888,-3 8 0,2 3 0,-3 5 0</inkml:trace>
  <inkml:trace contextRef="#ctx0" brushRef="#br0" timeOffset="59">15361 9742 8084,'0'-6'1019,"0"1"56,0 5-914,-5 0 80,4 0 0,-9 3 11,2 1 1,2 5-67,-2-1 25,0 2-83,2 1 0,-4 4 122,2 1-18,-2 4-153,-1-2 1,-5 10 40,1 2 1,0 3-1,4 1 0,0 1-161,4-1 0,-3 0-45,2 0 0,2 2 55,-2 2 1,4-6-326,-3 2 188,4-2 17,-2-3 0,5 4 22,0-3 1,0-2-16,0-1 1,1 1-146,3-1 0,-1-2 48,4-6 1,1 1 48,3-5 1,2 1 127,2-5 1,-2 1 159,2-1 1,2-3 159,-2-1-170,0-4-160,-3 7 1,-1-9-298,0 3 1,1-3-48,-1-1 87,1 0 0,-5 0 331,1 0 0,-6 0 0,3 0 0</inkml:trace>
  <inkml:trace contextRef="#ctx0" brushRef="#br1" timeOffset="60">15978 9982 8066,'5'-7'1635,"-4"2"-737,4 5-391,-5-5-29,0 4-309,0-4 1,-5 6-124,-2 3 0,-5 2-431,-3 6 273,-3 4 20,-5 2 1,-3 5-255,-1 0 174,-5 0 130,3 5 1,-1-4-97,-1 2 1,6-5 7,-2-2 1,3-2 5,1 2 0,5-2 303,3-6-252,2 1 233,2-1 17,5-4-49,1 3 21,5-9-161,0 4 47,0-5-22,0 5 1,1 0 46,3 3 1,2 1-9,5-6 0,1 6 197,-1-1-12,1-3-206,4 0 0,1-1 190,2 0-171,2 5 77,-3-8 0,5 4 31,0-5 0,0 1-12,-1 3 1,1-3 7,0 3 1,-1-3-85,-3-1 1,1 2-126,-5 1 0,-3-1-897,-5 2 468,-4-3-109,7-1 0,-9 1-1377,3 3 1970,-3-3 0,-6 9 0,-1-3 0</inkml:trace>
  <inkml:trace contextRef="#ctx0" brushRef="#br1" timeOffset="61">16378 9970 8254,'0'-11'0,"0"0"-66,0-1 0,0 5-71,0-1 1,0 4 556,0-3 644,0 4-422,0-2 138,0 5-777,0 5 117,0 1-97,0 11 1,0 1 139,0 4 0,-2 5-20,-2 0 1,3 4-145,-3 0 1,3 2 27,1 1 1,0 0-236,0 1 0,0-5-262,0 1 264,5-1 88,-4-1 0,5-1-247,-6-5 171,5-5 4,-4 3 0,8-8-153,-5 2 280,-1-2-93,-3-7 1,4 4-482,0-2 339,0-3 0,-4 1-557,0-2 855,5-2 0,-4 3 0,4-5 0</inkml:trace>
  <inkml:trace contextRef="#ctx0" brushRef="#br1" timeOffset="62">16606 10119 8122,'0'-12'98,"0"1"1,-4 3 640,0 1-246,1 4-30,3-2 81,0 5-463,0 5 1,-4 7-87,0 7 0,-4 2 135,4 2 0,-3 5-132,3 3 0,-4 2 6,5 1 1,-1-4-229,4 1 0,0-6 87,0 2 1,5-3-21,3-1 1,5-6-320,3-1 209,-1-9 133,1 3 0,2-8 51,5 2 31,0-3 28,0-1 1,0-5 21,-1-3 0,3-2 17,1-1 1,-3-5 152,0 1 0,-2-5 70,-5 1 1,1-3-68,-5-1 1,1 0 423,-10 1-233,1-1-168,-4 0 0,-1-5-68,-3-2 1,-4 0-23,-7 0 0,1 3-130,-5-3 1,-1 4 29,-7 0 0,3 7-190,-2 4 0,-2 3-557,1 4 1,-4 3 362,5 5 1,-3 5-415,6 3 328,-3-3 169,14 10 297,-5-7 0,11 14 0,1-5 0</inkml:trace>
  <inkml:trace contextRef="#ctx0" brushRef="#br1" timeOffset="63">17440 10005 8093,'0'-8'522,"0"0"0,0 6-168,0-3 453,0 5 1,-2 5-857,-1 3 0,-2 3-40,-3 4 252,-2 3-30,3 5 0,-5 1-185,-4 3-101,4 2 151,-10 5 1,8-1-82,-5-3 1,5 2 40,-1-5 1,-1 3-83,0-3 0,2-2 32,7-6 1,-2 2-103,5-6 0,-4 0-18,5-3 1,-1-5 77,4 1-359,0-6 223,0 3-1094,0-5 1062,0-5 0,0 3 302,0-6 0,0-5 0,0-4 0</inkml:trace>
  <inkml:trace contextRef="#ctx0" brushRef="#br1" timeOffset="64">17246 9879 8004,'-2'-18'424,"-2"3"1,3 6 391,-3 2-818,3 4 85,1-7 194,0 9 88,0-4-481,0 15 1,4-3-186,0 9 1,3 1 300,-3 2 0,5 3 0,-3 1 0</inkml:trace>
  <inkml:trace contextRef="#ctx0" brushRef="#br1" timeOffset="65">17405 10462 9552,'5'6'931,"-3"0"-633,2-2 1,-2-3 579,2 3-741,-3-3 0,6 3-281,-4 0-1310,-1 0 803,3 1 530,-5-4 0,3 5 121,1-2 0,5-2 0,-2 3 0</inkml:trace>
  <inkml:trace contextRef="#ctx0" brushRef="#br1" timeOffset="66">18125 9948 8029,'0'-12'0,"0"1"372,0-1 38,0 1-176,5 5-310,-4 0 189,4 6 583,-5 0-518,0 11 0,2 1 12,1 11 0,-1 4-60,1-1 1,3 10-11,-3-2 0,1 3-191,-4-3-44,0 1 213,5-6 1,-3 4-322,1-3 85,4-2-5,-6 0 1,5-9-46,-2 0 1,-1-5 84,4 1 0,-4-2-359,1-2 316,2 1 0,-4-2-163,6-2 1,-5-2-899,0-2 1207,-1-3 0,-2 4 0,0-5 0</inkml:trace>
  <inkml:trace contextRef="#ctx0" brushRef="#br1" timeOffset="67">18034 9993 7974,'0'-11'9,"0"-1"566,0 1-202,5 0 116,1-1-355,5 1-115,1-1 213,-1 6 0,2-4 154,2 2 1,-1 2-234,5-2 1,1 6-102,7-2 0,-2 3 30,6 1 1,-4 0-107,3 0 0,-5 1-174,2 3 143,-3 2 0,-2 5 99,-3 1-122,-3 4-107,-4-3 90,-1 4 0,-5-2-97,-2 0 1,-4 4 39,-4-4 1,-3 4-159,-8-3 1,-3 4 134,-5-1 0,-5-3-124,-2 0 1,-2-4 340,1 0-146,-2-1 6,9 1 1,-7-6-160,4-2 142,5-3-355,1-1 470,8 0 0,-3 0 0,4 0 0</inkml:trace>
  <inkml:trace contextRef="#ctx0" brushRef="#br1" timeOffset="68">18707 9959 8169,'0'-11'0,"-1"3"0,-3 0 0,2 1 143,-6-5 287,6 6 538,-3-4-276,5 3-398,0 1 1,-2-3-130,-2 5 1,3 2-146,-3 6 1,3 3 144,1 9 1,0 6 48,0 9 1,0 2 16,0 1-40,0 0-127,0 1 1,0-1-94,0 0 0,1-3 49,3-1 0,-1-1-126,4 2 1,0-3 45,0-6 0,2-4-404,-5-3 234,5 3 1,-4-5-259,3 2 0,-3-6-550,-5-1 465,0-6 53,0 3 520,0-5 0,-5 0 0,-2 0 0</inkml:trace>
  <inkml:trace contextRef="#ctx0" brushRef="#br1" timeOffset="69">18547 9993 8188,'8'-15'114,"0"0"1,-1 0 322,5 3 0,3 1-208,0-1 17,6 6-62,-4-4 0,7 7 341,3-4-279,-3 4-114,4-2 1,-1 5-43,-1 0 1,1 0 77,-4 0 0,-4 5-196,0 3 1,-9 3 10,1 4 1,-7 2-307,0 2 1,-4 2-236,-4-1 302,-2 1 141,-11 7 1,0-4-240,-6 3 133,0-3 82,-5-1 1,4-4-60,-3 0 1,4 0 66,4 4 0,3-6 47,5-1 1,0 0 40,4-1 0,-2 1 121,5-5 1,2 0 300,5 1-192,4-1-76,9 1 0,-1-5 139,8 1-89,-2 0 0,6 2 133,-4-3-122,5 3 0,-4-8 4,3 2 0,-3-3-14,-1-1 0,-1 4-221,-3-1 1,1 1-284,-5-4 0,4 0-1437,-4 0 1779,1 0 0,-5 5 0,0 2 0</inkml:trace>
  <inkml:trace contextRef="#ctx0" brushRef="#br1" timeOffset="70">19313 9982 7962,'-4'-19'51,"0"0"1,-4 5 183,5-1 1,-5 2-17,4 1 1,-3 5-14,3-1 1,-5 6 98,1-2 1,-2 3-1,-1 1 0,-1 0 63,1 0-141,-1 10-101,1 2 0,0 13-60,-1 1 1,1 3 69,-1 6 0,1-1-176,0 0 1,0 0 45,4 1 1,2-1-155,5 0 1,0-3 55,0-1 0,5-6-49,2-1 1,5-1-347,3-7 218,3 0 96,5-3 1,-1-5 209,1 1 30,0-6-29,0 3 1,4-8 133,-1-1 1,1-9-101,-4 2 0,0-5 197,-1 1 1,-2 1-101,-1-5 1,-7 1 128,0-1 0,-2-6-132,-6 2-9,-1-2-173,-3 2 0,-5-4-229,-2 1 137,-3-6-53,-7 3 0,-1-4-307,-5 2 1,-1 1 5,-2 7 0,-3-1-247,-6 9 0,5 1 709,-1 6 0,1 3 0,-4 5 0</inkml:trace>
  <inkml:trace contextRef="#ctx0" brushRef="#br1" timeOffset="71">19667 9913 8093,'0'-11'-444,"-5"5"1,3-1 85,-1 3-91,1 3 449,2-4 668,0 5 53,0 5-319,0 7 0,2 2 119,1 5 1,-1 0-302,1 3 0,-1 3-31,-2 1 1,0-2-30,0 3 0,1-2-19,3 2 0,-2-3 37,6 3 0,-2-6-297,2 2 0,5-8-394,-6 4 325,6 0-29,-7-6 0,2 4-199,-1-6 0,-3-3-404,4-1-621,-6-4 1441,4 7 0,-6-9 0,0 4 0</inkml:trace>
  <inkml:trace contextRef="#ctx0" brushRef="#br1" timeOffset="72">19507 9890 8050,'11'-22'0,"-3"4"114,-1 3 0,1-2 256,4 2 1,3 0-98,0 3 0,5 5 14,-1-1 1,2 4-75,-2-3 1,5 4 20,-5-1 0,5 3-254,-5 1 125,3 0-173,-5 5 0,4 1-89,-6 6 0,0-1 60,-4 1 1,1 0-265,-1 4 0,-4-2 108,-4 5 1,-1-4-64,-2 4 1,-2-5-118,-1 1 318,-4 3 38,-4-6 0,-1 5-30,1-6-68,0 1 144,-1-1 0,-3 1 74,0-1 1,0-3-48,3-1 1,1-4 150,-1 1 1,5-2 104,-1 2 337,5-3-173,-2 4-104,5-5-198,0 0 225,5 0 2,2 0-250,9 5 1,2-3 50,5 2 1,-1 1-65,-3-2 0,6 5-13,-2-4 0,2 5-4,-2-2 1,0 3-125,0 2 1,-6-1-123,-1 1 100,1-1 48,-9 1 0,6 0-512,-10 3 246,0-2 132,-4 9 0,-5-10-75,-3 4 1,-7 0 99,-4-1 1,-4 4-138,-4-3 0,-1-1 66,-2-4 1,-2 1 33,5-1 1,-3-3 78,3-1 1,1-4-188,3 1 251,0-3-90,5-1-172,2 0 302,9 0 0,7-5 0,7-1 0</inkml:trace>
  <inkml:trace contextRef="#ctx0" brushRef="#br1" timeOffset="73">20169 9868 8050,'7'-19'-35,"-4"0"0,-1 5 170,-2-2 0,0 7 654,0 2-204,0 4 286,0-2-585,0 5 0,0 7-27,0 4 0,0 7 393,0 8-421,0 9-144,-5 0 0,2 10-73,-5-3 0,5 1 36,-5-1 0,5-2-217,0-2 1,1-6 83,2 2 1,0-5-62,0-2 0,0-2-429,0-9 330,0-1-34,0-4-633,0 1 391,0-1-498,0-5-495,5 0 1512,-3-6 0,3 0 0,-5 0 0</inkml:trace>
  <inkml:trace contextRef="#ctx0" brushRef="#br1" timeOffset="74">20124 9868 8031,'6'-18'0,"0"-2"0,-2 4 0,-1 2 833,4 7-301,1 2 98,-2 5-319,4 0 0,-3 1-28,4 3 1,1 7-15,-1 8 0,4 4 0,0 4 1,6 3-1,-2 8 0,2-1-383,2 5-756,-5-5 929,3 2 1,-4-2-808,2-3 674,-2 3-183,-1-13 1,-3 3-222,2-8 1,-2-3 155,-2-4 0,-1-1-747,-2 0-187,2 1 1459,-9-1 1,4 1 0,-5-1-1</inkml:trace>
  <inkml:trace contextRef="#ctx0" brushRef="#br1" timeOffset="75">20021 10267 7940,'7'-3'263,"1"-1"0,3-4 424,5 4 1,8 1-350,-1 3 0,3-4-156,1 0 0,-3 0-234,3 4 82,-3 0 53,4-5 1,0 4-1499,2-3 684,3 3 653,-4 1 1,0 0-1,-1 0 1</inkml:trace>
  <inkml:trace contextRef="#ctx0" brushRef="#br1" timeOffset="76">20569 9868 8006,'-6'-12'0,"-5"1"0,10-1 102,-4 1 342,5 5 413,0 1-783,0-1 1,0 6-211,0 0 1,1 11 183,3 8 0,-3 5-84,3 6 0,-2 1 31,-2 7 5,0 2 0,0-4 84,0 2-399,5-8-157,1 3 314,0-9 0,4 1-66,-2-6 0,-2-4 169,2 4 55,0-5 0,-2 7 0,-1-3 0</inkml:trace>
  <inkml:trace contextRef="#ctx0" brushRef="#br1" timeOffset="77">20443 9856 8058,'10'-15'0,"-2"0"0,2 0 430,-2 3-180,7 1-119,-2-1 1,7 2 901,-5 2-628,6-2 0,-7 4 268,5-5-409,0 4 1,4-2-126,-1 6 1,5-3-135,0 3 0,-1 1 61,-3-1 0,0 1-157,0 2 1,-2 4-401,-2 0 348,-2 10-50,-6-6 0,-4 9-188,-4-2 1,-1 3 194,-2 5 0,-5 0-54,-3 0 1,-7 0 109,-4-1 1,-3 0-4,-1-3 0,-1 1 38,-2-4 1,3-1 177,0-4 1,0-1 24,4-2-40,-2 2 0,1-7-7,1 4 313,5-4-259,-2 2 0,8-5 435,1 0-447,4 0 1,-1 0-36,8 0 0,4 0 360,7 0-188,3 5-68,5-4 0,6 4 63,5-5-117,-5 0-62,9 5 1,-10-2-104,3 5 1,-3-5 116,-6 5 1,1-4-133,0 3 1,-5 1 79,-3 3 0,-2 1-3,-2-1 0,-1 1-427,-2-1 200,-3 1 105,-5 4 0,-2-2-401,-6 5 276,0-5 10,-13 3 0,3-2-42,-5 0 0,-3 0 77,-1-3 1,-4-2 22,5-3 1,-1 2 44,4-5 1,0 1-2,1-1 0,4-3-150,3 3 132,2-3 41,7-1 1,-3-1-776,5-3 401,0 3 471,4-4 0,0 0 0,0-2 0</inkml:trace>
  <inkml:trace contextRef="#ctx0" brushRef="#br1" timeOffset="78">21014 9845 8031,'5'-23'0,"-3"4"721,2 0-387,-3 5 1,0-1 118,3 7-124,-3-2-100,4 9 483,-5-4 162,0 5 1,0 10-764,0 5 0,4 7 119,0 4 0,0 3 0,-4 6 0,0 0-230,0 3 28,0-2 44,0 8 0,3-7-97,1 5-230,0-5-48,1-3 0,-4-2-315,3-6 1,-3-3 166,-1-4 1,2-5-1010,2 1 906,-3-2 554,4-2 0,0 1 0,1-1 0</inkml:trace>
  <inkml:trace contextRef="#ctx0" brushRef="#br1" timeOffset="79">21243 9845 7992,'0'-18'4,"0"2"-190,0 4-91,0 6 108,0 1 243,0 5 149,0 5 1,0 2 599,0 9 0,0 1-440,0 6 0,1 4 92,3 0 0,-3 4 34,3 0-331,2 2-133,-4 1 0,6-4-84,-4 1 1,1-6 73,-1 2 0,-3-3-244,3-1 1,1-5 51,-1-3 62,0-2 1,-3-3 25,3-3 11,-3-2 277,4 0-219,-5-3-24,5 3 426,-3-5-180,8 0-18,-4 0 0,6-1-69,-1-3 1,0 2-67,1-1 1,3-2-4,0 1 0,4-4-141,-3 4 1,3-3-296,-4 3 1,5 0-1224,-1 4 809,-2 0 268,-1 0 516,-4 0 0,-1 0 0,0 0 0</inkml:trace>
  <inkml:trace contextRef="#ctx0" brushRef="#br1" timeOffset="80">21620 9833 8000,'0'-11'0,"-2"-4"0,-1-1 0,1 0 374,-1 1-229,1 7 1,6-7 496,0 7 58,0-2 1,-3 4 20,3 2-337,-3 3-3,4 1-305,-5 0 1,0 6 95,0 6 1,1 5-112,3 10 1,-1 2 95,4 5 1,-4 1-209,1-1 0,1 4 71,-1 0 1,3-1-191,-3-7 1,4 2-389,-5-5 336,6 4 10,-7-12 1,8 7-412,-3-11 447,-2 0-65,0-3 0,-1-1-102,0 1 0,0-5-175,-4 1 0,0-4 518,0 3 0,5 1 0,1 3 0</inkml:trace>
  <inkml:trace contextRef="#ctx0" brushRef="#br1" timeOffset="81">21997 9845 8001,'0'-17'0,"5"5"0,2-4 0,3 9 83,2 3-108,-1 3 482,-4-4 137,3 3 0,-8 1-169,6 5 0,-6 10 99,2 1 0,1 7-197,-1 4 0,1 3-70,-1 6 1,-3-2-118,3-3 1,-3 2-151,-1-5 0,0 3-403,0-3 296,0-6-130,0 1 1,0-10-333,0 4 0,5-4 88,3 0 0,-3-5-1350,-1 1 1841,2-5 0,1 7 0,4-4 0</inkml:trace>
  <inkml:trace contextRef="#ctx0" brushRef="#br1" timeOffset="82">21768 9811 8021,'0'-18'0,"1"1"511,3 6-199,3-1 1,5 6-235,4 2 122,1-2 1,6 5 87,0-3 1,1 3 0,3 1 0,2 0-198,5 0 1,-3 0 81,-1 0 1,-1 0-53,2 0-116,2 0 64,-9 0 0,0 0-186,-5 0 0,-1 0 6,1 0 1,-3 0-24,-4 0 1,-1-2 66,1-1 0,-1 1-114,0-2 0,-3-1 249,0 2-25,-6-1-46,3 4-238,-5 0 1,-1 5 233,-3 2 0,2 2-8,-6-1 1,5 2 1,0-2 0,1 2-5,2 1 1,2 1-103,1-1 93,4-5 0,4 5 1,4-9-203,1 6 17,4-6 138,-7 3 1,7-5-25,-5 0 1,2 0 46,-2 0 0,-2 0-38,2 0 1,-2-1 92,-2-3 0,-1 2 175,-2-6 0,2 4-38,-3-3 1,0-1 501,0-3-205,-4-1-227,7 1-72,-9-1 1,8 1-54,-5 0 0,1 3 95,-1 0-85,-3 6-89,4-3 0,-5 6-156,0 3 0,-1 3 270,-3 9 1,2 1-100,-6 6 0,0 5 251,-3 3-216,0 2-27,-1-4 0,1 8 16,-1-3 1,6 3-13,2-3 1,-1-4-1,1 1 1,1-6-23,3 2 1,0-4-165,0-4 0,0-3-215,0-4 172,0-1-71,0-5-995,5 5 560,-4-10 240,4 9 461,-5-9 0,5 4 0,1-5 0</inkml:trace>
  <inkml:trace contextRef="#ctx0" brushRef="#br1" timeOffset="83">22830 9502 7981,'0'-11'0,"0"-1"0,0 1 164,0-1 0,0 1 29,0 5 0,0-1 1423,0 4-577,0 1-545,0-3 1,2 5-292,1 0 1,-1 5-146,1 3 1,4 3 112,0 5 54,4 1-57,0 6 1,0 5 65,1 3-169,4-4 45,2 6 0,1-2-101,0 7 0,-1-2 83,1 2 0,1-3-16,-5-1 1,1 1 4,-5-1 0,1 0-106,-1 0 0,-3-3-194,-1-1 116,-4 1 63,2-2 1,-5 3-94,0-6 35,0 1-34,0 1 0,-1-3-95,-3 6 1,1-6 110,-4 2 0,-1-3 21,-3-1 1,-2 0 5,-2-1 0,2 1-6,-2 0 0,-2-1-298,2-3 314,-5 2 25,7-8 0,-3 3-342,4-4 51,1-1-14,-1-4 0,5 2-438,-1-6 1,4 2 796,-3-1 0,4-3 0,-2 5 0</inkml:trace>
  <inkml:trace contextRef="#ctx0" brushRef="#br1" timeOffset="84">4580 11444 10124,'-2'15'521,"-1"0"0,1 7-264,-1 1 0,0 4-211,-1 8 0,3-1 146,-3 0 0,3 2-366,1 2 123,5-3-105,-4 5 1,6-7-91,-4-3 0,0 2 103,5-5 1,-2-2 17,2-6 0,0 1-97,-4-4 1,1-1-174,-1-4 0,-3-3-100,3-1 183,-3-4 32,5 7-508,-5-9 347,4 4 441,-5-5 0,0 0 0,0 0 0</inkml:trace>
  <inkml:trace contextRef="#ctx0" brushRef="#br1" timeOffset="85">4751 11546 8220,'-1'-7'-640,"-3"-1"800,3 6 566,-4-8 7,5 8 519,0-3-1102,5 15-107,-4 3 18,4 10 1,0 1 123,3 3 1,-2 6-119,2 5 1,-4 1-192,3-1 1,-3-4 19,4 1 1,-5-1-268,5-4 1,-4-3-130,3-4 237,-4 0 54,7-11 1,-5 5-65,3-6 0,-2-1 80,-2-2 1,-2-2-515,6-2 442,-5-2 1,3 3 264,-2-5 0,-3 5 0,4 1 0</inkml:trace>
  <inkml:trace contextRef="#ctx0" brushRef="#br1" timeOffset="86">4785 11843 9226,'12'4'710,"-1"0"1,4 1-592,1-1 117,4-3-59,-2 4 1,5-5-84,-1 0-118,-4 0-20,4 0 1,-8 0-306,5 0 1,-4-4 92,4 1 1,-5-5-804,1 4 597,-2-5 1,-3 7 461,-2-6 0,-3 6 0,-5-3 0</inkml:trace>
  <inkml:trace contextRef="#ctx0" brushRef="#br1" timeOffset="87">4751 11535 7968,'0'-8'7,"0"1"1,5 1 613,3-2-228,2 3-9,1 0 0,2 3 169,2-1 1,3-2-225,5 1 1,1 0-90,3 4 0,1 0-54,2 0 0,2 0-75,-6 0 1,5 0-595,-5 0 0,5 0 390,-4 0 0,-2 0 93,-6 0 0,3 0 0,-5 0 0</inkml:trace>
  <inkml:trace contextRef="#ctx0" brushRef="#br2" timeOffset="88">6110 12654 10961,'0'-7'1109,"0"-1"0,0 0-345,0-3-491,0 0 1,0-1-277,0 1 1,4-6-246,0-2 0,3-2-261,-3-2 248,5 0 212,-8 0 1,8-5-441,-5-2 166,5-3 99,-3-1 0,2-1 113,-1 1 0,0-4 58,0 0 0,2 0-243,-5 4 0,4-1 108,-4 1 1,3 1-52,-3 3 0,1-2 44,-1 5 129,-3 1 1,4 3-74,-5 0 251,0 5-215,0-3 40,0 13 0,1-7-9,3 7 1,-2 2 96,1-2 23,-1 6 20,-2-4-55,0 6-19,0 6 0,3-4 52,1 6-67,0 4-15,1 1 1,-4 7-9,3-4 0,-1 3-15,1-4 0,-3 4-13,3-4 0,1 0-53,-1-3 1,4-1 6,0 1 0,1-5 9,-1 1 56,2-6 2,-4 3 0,5-5 183,1 0-203,4 0 63,-3-5 1,7-1 0,-4-5 1,0-1-7,-1 1 1,-2-2 13,2-2 1,-2 2 59,-2-2 0,1-2 135,-1 2 0,-3-1 151,-1 1-159,1-3-68,-2 0 0,3-2 206,-5 4-266,5-4 208,-8 13 40,4-9-186,0 10-92,-3 0 0,6 2 24,-4 8 1,4 3-16,-4 8 0,5 4 196,-2 8-155,-2 2-31,0 6 1,-1-2-176,0-3 171,0 3 0,0-5-146,-1 2 0,6-2 30,-1-5 52,-3 0 0,4-5-12,-5-3 1,3-2 107,-3-2-33,5 1-19,-8-1-40,4-5 33,-5-1-343,0-5 0,-10 5 1,-3 2-1</inkml:trace>
  <inkml:trace contextRef="#ctx0" brushRef="#br1" timeOffset="89">7663 11478 9545,'-11'5'673,"0"0"-520,-1 3 1,5 1 6,-1-6 0,0 6-145,-3-1 133,-1-3-117,-4 5 0,2-4-118,-5 6 0,4-1 142,-4 1 1,1 0-149,-1 4 1,-3-4 77,3 4 0,-1-4-14,1 0 1,-3-1 22,3 1 0,2 0-11,-2 3 0,5-6-83,-2 3 112,-1-3-14,4 2 71,-4 0-62,6 1 1,1-4 137,2-1-125,3-4 43,0 2 15,4 0-39,-4-4 24,5 4 117,0-5-140,0 5-14,0-3 0,0 4 185,0-2-158,5-3 34,-4 4 0,9 0 21,-2 3 1,2-2-58,1 2 1,1-1-2,-1 5 1,4-1-27,1 1 0,4-5-7,-1 1 1,3-4 193,0 3-187,6-4 3,-4 7 1,8-9 273,-5 3-247,0-3-50,0-1 0,-4 4 9,0 0 0,-1 0-17,-7-4 0,4 0-13,-4 0 0,0 1 35,-3 3-6,-1-3-64,1 4 45,-6-5 8,-1 5-541,-5-4 252,0 4-558,0 1 170,0-5 0,-4 5 47,0-2 629,1-3 0,-2 4 0,-2-5 0</inkml:trace>
  <inkml:trace contextRef="#ctx0" brushRef="#br1" timeOffset="90">8040 11661 7974,'-7'-10'-137,"-1"2"122,6-2 106,-4 3 1,6 0 267,0-1 0,0 4-119,0-3 1,0 3 239,0-4-204,0 1-257,0-5 10,6 1 16,0-1 0,5 5 4,1-1 0,0 2 166,4-2-167,-4-2 0,10 5-54,-3-3 0,-3 0 59,0 4 0,0-1-11,-1 1 1,4 3 7,-3-3 0,-1 3-86,-4 1 1,1 1-133,-1 3 223,-5-3-27,5 9 1,-6-4-142,2 6 149,-2-1-53,-5 1 1,0-1 10,0 0 0,0 2-1,0 2 0,-1-2-3,-3 2 1,-2-2 8,-5-2 1,3 5 1,0-1 0,1 0 163,-5-3-155,1-6-6,5 4 1,-1-7 210,3 4 11,3-4-122,-4 2 62,5-5 62,0 5-104,0-4 0,1 4-40,3-5 1,2 0 4,6 0 1,-1 1-130,1 3-61,-1-2 111,6 3 1,-3-2-77,5 1 0,-4 1 43,4-1 0,-5-1-142,1 4 0,2-3 96,-2 4 1,4-2-173,-4 2 0,0 2-17,-3-3 1,-5 4 111,1 0 0,-6 0-136,2 1 155,-2 4 35,-2-3 1,-2 4 153,-2-6-195,-2 5 139,-10-3 1,-1 4 110,-2-6 0,-2 4 26,1 1 1,-1-1 225,-2-4 0,-4-1-102,1-2 1,-1 1 49,4-5 0,0 3 109,1-3-217,-1 0-66,5-4 0,-2 0-102,4 0-85,1 0-171,9 0-505,-4 0 312,3-5 0,1-2-299,2-4 0,3 3 76,1 1 0,6-1 632,6-3 0,4-1 0,7 1 0</inkml:trace>
  <inkml:trace contextRef="#ctx0" brushRef="#br1" timeOffset="91">8840 11592 7925,'0'-11'800,"-5"-1"-290,3 6-107,-3 1-192,0 0 1,-1 4 53,-6-3 0,1 6 0,0 2 0,-1 5-81,1-1 0,2 7-153,-3 4 0,7 0 106,-6 4-111,2-3 166,-2 8 0,3 0-201,0 2 28,6 3-27,-3 2 0,1-2-19,0-3 0,0 2-50,4-6 0,4 1-189,0-4 0,5 0 82,-1 0 1,2-6-84,1-1 0,4-5-207,1-3 289,4 2 1,-6-9-67,5 3 1,0-3 71,4-1 69,0-5 0,-1-1-11,1-6 1,0 0 70,0-4 0,0 4 1,0-4 1,-4-1 76,0-2 0,-5 1 229,1-1 0,-2 0 833,-2-4-753,0-5 1,0 3 888,-4-6-802,-2 1 1,-5-5 27,0 1 0,-1 0 8,-3 0 1,-7 1-372,-8 2 0,-4 5-250,-4 7 1,-6 3 21,-5 9 0,-5 3-189,1 8 0,3 2-2272,1 5 1087,7 1 1513,8 4 0,7-3 0,5 4 0</inkml:trace>
  <inkml:trace contextRef="#ctx0" brushRef="#br1" timeOffset="92">9628 11489 9175,'-7'2'639,"4"1"0,-2 4-360,1 4-110,-5 1 0,4 0-4,-3 4 0,-2 1-92,2 6 1,-2 1-272,-1 3 138,-1 2 90,-4 5 0,-1-1-456,-2-2 245,-2 2 12,8-4 1,-5 1-126,3 1 0,2-6 155,-2 2 1,3-7 44,0-1 1,4-5 50,1 1 0,1-2 24,-2-1 1,2-5-219,2 1 181,3-6-30,-5 9-355,6-10 208,0 4-1547,0-5 1780,0-5 0,-5-2 0,-1-4 0</inkml:trace>
  <inkml:trace contextRef="#ctx0" brushRef="#br1" timeOffset="93">9354 11398 8290,'0'-11'273,"0"4"354,0-3 40,0 4 254,0-1-729,0 2 204,0 5-1134,0 5 372,0 2 262,0 4 104,0 1 0,5 4 0,1 2 0</inkml:trace>
  <inkml:trace contextRef="#ctx0" brushRef="#br1" timeOffset="94">9639 11958 7727,'-6'6'917,"1"4"0,5-7-397,0 4 0,-1-4 511,-3 1-791,2 2-220,-3-5 318,5 9-445,0-8 0,0 4-62,0-2-138,0-3-627,0 4 934,0-5 0,0 0 0</inkml:trace>
  <inkml:trace contextRef="#ctx0" brushRef="#br1" timeOffset="95">10701 11581 8042,'-6'-8'-172,"2"1"223,3 4 258,-4-7 293,4 9 167,-10-5-308,5 6-145,-5 0 1,-1 0-245,1 0-116,-6 6 170,0 0 0,-1 5-64,3 1 0,-2-1 78,2 1 0,-4 4-117,4 3 0,-1 4 95,5 4 0,0-2-152,-1 5 0,4-4 18,1 0 109,4 4-18,-2-11 1,7 7-138,1-7-63,4-2 110,4 4 1,4-8-122,1 2 1,8-6 90,-2-1 1,4-4-65,-3 3 1,0-4 88,-1 1 1,1-4-9,0-4 0,1 0 26,3-7-34,-3 2 72,4-8 0,-5 2 37,0 0-74,-1-6 45,-4 9 0,-1-10 109,-6 3 1,-1-1-80,-2 1 1,-3-3 14,-5 3 1,-1-6-84,-3-2 0,-4-1-79,-7 2 0,1 2-546,-5-3 287,0 3 196,-4 6 1,0-1-505,0 8 294,-4-3-93,2 12 1,1-3-931,5 5 1369,5 0 0,-2 5 0,4 2 0</inkml:trace>
  <inkml:trace contextRef="#ctx0" brushRef="#br1" timeOffset="96">11101 11489 8070,'-5'-6'119,"4"0"58,-3 2 0,3 1-337,1-4-100,0 4 0,-2-2 1886,-1 5-714,1 0-534,-3 0 1,5 5 131,0 3-277,-5 2 12,4 6 0,-4 4 109,5 6 1,0 0-189,0 4 1,0 0 28,0 5 1,0-1-85,0 0 1,1 0-202,3 1 0,-2-5-498,6 1 336,-5-6 137,2 3 0,-2-6-347,1-3 342,5-3 0,-8-5-627,3 1 483,-2-1 0,-2-3-488,0 0-143,5-6 444,-4 3 451,4-5 0,-5-5 0,0-1 0</inkml:trace>
  <inkml:trace contextRef="#ctx0" brushRef="#br1" timeOffset="97">10987 11478 7973,'6'-11'-57,"-2"-1"1,2 1 189,2-1 1,3 5 253,5-1 0,0 2 505,3-2-446,3 3-167,1 0 0,1 4 99,2-3-154,4 3-150,-6 1 0,7 1-163,-4 3 0,-2 3 74,-6 9 1,2-3-152,-6 7 0,0-5 92,-3 4 1,-2-1-71,-3 1 1,-2 2-81,-5-2 46,-5 3 45,-1 1 0,-10-1-259,-4 1 189,-1 0 77,-2 0 1,-1 0 52,-3 0 0,3-1 55,-2 1 0,3-4 5,4 0 1,0-5 88,7 2 0,0-4 209,8 0 0,-4-1 155,4 1-199,1-1-80,8 0 1,2-3 518,8 0-393,3-6 0,2 7 220,3-5-259,-2 0 1,7-4-208,-6 0 0,1 0-218,0 0 1,-4 0-227,0 0 1,4 0-1216,4 0 1618,-6 0 0,6-5 0,-3-2 0</inkml:trace>
  <inkml:trace contextRef="#ctx0" brushRef="#br1" timeOffset="98">12323 12380 8102,'1'-10'1291,"3"2"-533,-3-2-352,5 4 55,-6-5 0,0-1-230,0 1 1,0-5 81,0 1 1,1-5-187,3 1 1,-3 1-136,3-1 0,-2-4 47,2-3 1,-3-2-196,3 1 1,-1-2-502,0-5 328,-1-1 249,8 1 0,-9-1-267,3-4 99,2 4 55,-4-4 1,3 4-186,-5 1 214,5 0 140,-4 0 0,4 3 46,-5 1 1,0 4-70,0 0 0,1 1 42,3 3 1,-3 3 28,3 0 24,-3 5 56,5-3-121,-5 11-95,4 1 48,-5 5 1,4 6 63,0 5 1,1 2-2,-2 6 0,0-1 19,5 1 0,-5 1 114,5-4 1,0-1-97,3-4 0,2 1 100,2-1 1,-1-5-118,5-2 13,0-3-5,-1-1 0,3 0-1,-2 0 7,3-10-48,1 3 1,-4-7-97,0 2 1,-5 6 86,1-9 0,-2 5-6,-2-6 0,1 2 46,-1-1 0,-5 2-13,-2-2 1,-1 3 226,0 0 4,-1 1-87,3-1 240,-5 6-349,0 1-6,0 5 0,0 5 23,0 3 1,0 7-2,0 4 0,0 4-100,0 3 0,1 3 72,3 6 0,-3-2-26,3-3 1,-2 2-147,2-5-25,-2-1 168,3-3 1,-2 0-502,1 0 236,0-5-155,-4-2 1,0-5-1014,0 1 1436,0-1 0,5 1 0,1-1 0</inkml:trace>
  <inkml:trace contextRef="#ctx0" brushRef="#br1" timeOffset="99">13248 11398 8106,'0'-11'-231,"0"3"-355,0 0 7,0 1 319,0 0 1,1 2 2019,3 5-791,-2 0-298,3 0 538,-5 0-868,5 0 0,-3 2 98,6 1 1,-2 0-259,2 5 1,3-5-13,1 5 1,-1-2 76,4 2 1,2 2-58,-2-2 0,5-2-335,-1 2 43,3-6-28,1 8 0,0-8-59,-1 1 1,5 3 65,0-3 1,-1 2-107,-3-1 0,0-3 103,0 3 0,-1-1 27,-3 1 1,1-3 98,-5 3 0,0-3 106,-3-1 1,-5 1 99,1 3-209,0-3 66,-2 4 185,4-5-183,-4 0-71,1 0 1,-2 2 50,-5 1-66,0-1-4,0 3 0,0-4 184,0 3-139,0-3-9,-5 9 0,-2-7 278,-4 4-283,0-4 79,-6 7 1,3-5 147,-5 3 1,-1 2-118,-7-2 0,2 2 137,-6 1 1,5 1-207,-5-1 1,2 0-121,-1 1 0,2-5-97,5 1 0,0-2-428,0 2 1,5 1-1090,3-5 806,2 0-284,7 1-210,1-4 1376,5 4 0,0 0 0,0 1 0</inkml:trace>
  <inkml:trace contextRef="#ctx0" brushRef="#br1" timeOffset="100">14219 11227 8008,'0'-12'-876,"0"6"1374,0-4-190,0 9 437,0-5 400,0 1-499,0 4-98,0-4 0,-1 18-321,-3 2 1,3 4-30,-3-4-58,-3 3-75,6 5 1,-8 0-117,6-1 0,-6 1 81,1 0 0,2 0-189,-2 0 1,0 0 40,-3 0 1,3-1-83,1 1 1,0-4-2,0 0 132,-3-5 50,8 3 1,-4-7 45,2-2-74,3 2 106,-4-4-29,5 0 1,1-1-5,3-5 0,-1 0 14,4 0 0,1 0 11,3 0 1,1 0 10,-1 0 0,2 0-214,2 0 173,3 0-6,-1 0 0,4 0-139,-6 0-27,5 0 62,-7 0 0,4 0-412,-6 0-10,0 0-388,1 0-87,-6 0-254,-1 0 1240,-5 0 0,0 0 0</inkml:trace>
  <inkml:trace contextRef="#ctx0" brushRef="#br1" timeOffset="101">14345 11489 8008,'0'-11'483,"0"5"627,0-5-262,0 5 118,0 0-631,0 1 1,0 14-23,0 2 1,1 4-105,3 0 19,-3 3-58,4 10 1,-5-4-177,0 3 31,0-3-22,5 4 0,-4-4 18,3 3 1,-1-4-144,1-4 0,-3 1-259,3-5 0,-3 0 142,-1-3 0,4-1-102,-1 1 1,1-5 67,-4 1 1,0-4-518,0 3-267,0-4 542,0 2-1876,0-5 2391,-5 0 0,-1 0 0,-6 0 0</inkml:trace>
  <inkml:trace contextRef="#ctx0" brushRef="#br1" timeOffset="102">14550 11512 7942,'-4'-7'671,"1"-1"-225,-1 5 100,4-2-87,0 0 147,0 4-28,0-4-406,0 15 0,0 3 0,0 10 0,0-1-108,0 1-112,0 0 227,0 0 1,0 0-688,0 0 280,0 0-51,5-1 1,-3-4-120,6-3 1,3-2 181,5-2 0,0 0 105,-1-4 1,3 2 48,5-5 1,-4 0 167,0-4 1,0-4-47,4 0-122,5-5 39,-4 3 0,4-7 140,-5-2-97,0 2 0,-1-4 242,1 1-250,0 4 1,-1-10 166,-3 3 1,1-3 211,-5 0 1,-3-1-44,-5 0 1,-4-4 131,1 1 1,-4-6-153,-4 1 0,-3-2-50,-4-1 1,-5 5-296,-4 2 45,-6 3-195,-3 6 1,-6 3-163,1 8 0,-1 2-50,-3 5 1,3 1-325,1 3 0,5 2 159,6 5 0,1 1-280,3-1 1,3 6-662,4 2 1485,6-3 0,1 11 0,5-3 0</inkml:trace>
  <inkml:trace contextRef="#ctx0" brushRef="#br1" timeOffset="103">15441 11238 7892,'-5'-6'-154,"4"-4"963,-4 8-329,5-8-160,-5 9 1,2-4 197,-5 5-108,6 5-312,-8 1 1,5 10 80,-3-1 1,-2 5-28,2-1 0,2 3-128,-2 0 0,1 3 96,-5 1 1,5 2-247,-1 3 1,-3 0-687,-5-4 470,6 5 215,0-8 1,4 0-330,-6-5 240,1 0 168,5-1 0,-3-2 32,5-4 0,-4-1-33,4 1 0,-1-2-18,2-3-176,1 3 64,-3-8-351,5 3 227,-5-5 11,4 0-558,-4 0 731,5 0 1,-5-10-1,-2-3 1</inkml:trace>
  <inkml:trace contextRef="#ctx0" brushRef="#br1" timeOffset="104">15213 11192 7847,'0'-11'165,"0"3"288,0 1-400,0 4 32,0-2 1,0 4 291,0-3 66,0 3 520,0-4-694,5 5-389,-4 5 0,8 1-965,-5 6 594,-1-6 491,-3 4 0,6 2 0,0 5 0</inkml:trace>
  <inkml:trace contextRef="#ctx0" brushRef="#br1" timeOffset="105">15407 11741 7813,'0'6'2829,"0"4"-1787,0-9-504,5 10 515,-4-10-214,4 4 1,-5-4-258,0 3-442,5-3-233,-3 4 1,4-5-844,-2 0-1488,-3 0 1072,4 0 1352,-5-5 0,0 4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4.63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4683 15064 7864,'-6'-11'0,"4"1"-427,-6 2 1,5 2 498,-5 2 454,5 3 1,-6-6 112,6 3-408,-6 3 0,6-4 135,-4 5 12,4 0-304,-2 0 0,5 1 117,0 3 0,0-1-74,0 4 0,0 1 22,0 3 0,5 5-125,3-1 0,2 6 59,1 2 1,5 0-98,-1 4 0,1 1-41,-1-2 1,-1 2 78,5-1 0,-3-3-97,3 3 0,0-7 75,4-1 0,3-1-159,1 1 1,0-2 87,-5-1 0,5-2 51,0 5 1,1-5-72,-2 1 1,-2-2 62,3-2 1,-3-1-75,-1-2 1,0 2 67,0-3 0,-4 0-29,0 0 1,-5-3-27,1 4 63,3-6 0,-6 7-53,4-5 0,-5 1-106,-3-1-58,2-3-232,-9 4-301,4-5 784,-5 0 0,5 0 0,2 0 0</inkml:trace>
  <inkml:trace contextRef="#ctx0" brushRef="#br0" timeOffset="1">4694 14984 6982,'-8'0'215,"1"0"243,4-5 98,-7 4-366,4-4 0,-1 6 63,4 3-107,-4 2 1,2 9-29,-2 1 1,-2-1-189,5-4 0,-4 6 145,4 2 0,-1-1-156,2 1 0,1-5 101,-2 1 0,3-3-68,1 0 1,0-1 72,0 1 0,0-5-375,0 1-6,0-5-114,0 7 369,0-9 1,1 4-133,3-5 0,-1-4-119,4 0 0,-3-6 74,4-1 1,-4-1 277,3-3 0,1-3 0,3 1 0</inkml:trace>
  <inkml:trace contextRef="#ctx0" brushRef="#br0" timeOffset="2">4637 14996 7978,'-1'-8'-237,"-3"0"28,3 6 0,-6-7 500,3 5-89,3-5 564,-4 8-242,0-4 133,4 5-128,-4 0-215,5 0 0,5 1-214,2 3 0,3-1 67,2 4 0,1 1-40,2 3 1,-1-3 1,5-1 0,-1 0-89,1 0 1,2 2-67,-2-5 1,-2 1 87,-2-1 1,1-3-146,0 3 0,-1 1 98,-4-1 0,-3 0-601,0-4 67,-6 0 0,7 1-1143,-5 3 1662,0-3 0,-4 9 0,0-3 0</inkml:trace>
  <inkml:trace contextRef="#ctx0" brushRef="#br0" timeOffset="3">5802 15464 7856,'-7'-1'168,"4"-3"20,1 3 362,2-5-116,-5 6-154,4 0-73,-4 0 0,5 6-79,0 1 0,1 2 227,3-1-318,-3 7 1,6-4 59,-4 8 1,0-1-124,5-3 1,-6-1-11,2 5 1,-3 2 28,-1 5 0,0 0-92,0 4 0,0-3 36,0 3 1,-1-3-36,-3 3 1,2-6 45,-6-1 0,5-1 32,0-7 1,0 4 54,-1-4 0,3 1 12,-3-5 1,3-3 92,1-1 0,0-3-12,0 4 184,0-6-111,0 3-18,0-5-149,5-5 0,-2 4 27,4-3-142,1-2 1,3 4 101,1-1 0,-1 0-72,0-1 0,2 2 54,2-6 1,-2 4-28,2-3 1,2 3 5,-2-4 0,4 6-1,-4-2 0,4-1 14,-3 1 1,3-4-3,-4 5 1,1-1-47,0 4 1,-4-1 42,3-3 1,-2 2-2,-1-1 1,-5 1-18,1 2 9,-1 0-69,5 0-225,-1 0-71,-4 0-373,-2 0-71,0 0 290,-4 0 538,4 0 0,-10-5 0,-1-1 0</inkml:trace>
  <inkml:trace contextRef="#ctx0" brushRef="#br0" timeOffset="4">5882 15761 7895,'-12'-5'200,"5"2"-30,-1-4 167,6 4 40,-4-2 1,6 4 114,0-3-262,0 3-49,6-4 0,0 5-100,5 0 0,1-4-151,-1 0 1,2 0 70,2 4 1,-1-1-114,5-3 0,-4 1 59,4-4 0,-3 3-40,3-4 1,-2 5-9,2-5 1,-1 2-123,-3-2 0,-2-2-77,2 2 1,-3 2 98,-5-2 0,2 5-710,-5-5 453,5 5 458,-8-2 0,9 0 0,-3-1 0</inkml:trace>
  <inkml:trace contextRef="#ctx0" brushRef="#br0" timeOffset="5">5813 15418 7928,'-11'0'0,"3"-4"-7,1 1 25,4-6 651,3 2 0,6 1-216,6 2 1,0 2-91,4-2 1,-2 3-106,5-3 0,0 2-39,4 2 1,-1-3-197,1-1 0,1 0 106,3 4 0,-3 0-463,3 0 1,-3-4 225,-1 0 0,-2 1-607,-2 3 1,2 0 60,-6 0 654,5-5 0,-2 3 0,5-3 0</inkml:trace>
  <inkml:trace contextRef="#ctx0" brushRef="#br0" timeOffset="6">7172 15510 8100,'-6'0'-167,"0"-4"10,2 0 0,1 0 498,-4 4 536,4 0-317,-7 0-341,4 0 1,-6 0 47,1 0 64,4 0-177,-3 0 0,4 1-18,-5 3 0,0-1-80,4 4 0,-3 1 84,2 3 1,-2 1-198,-2-1 0,5 4 112,-1 1 0,1 3-135,-5-4 0,5 4 48,-1-4 0,4 4 51,-4-4 0,6 4-85,-2-3 0,3 3 59,1-4 1,1 4-112,3-4 0,2 0 70,6-3 1,-1-4-32,1-1 0,4-4 61,3 0 1,-1 3-99,1-3 0,-1 1 68,1-4 0,1-1-9,-5-3 0,0 3 28,-3-3 1,-1-2 3,1-2 0,-1 2 67,1-2 1,-2 4-101,-3-3 142,3-1 1,-7 2-112,5 2 369,-6-2-33,3 4-81,-5-3-89,0 5-100,0 5 1,0 2 20,0 4 1,2-3-90,1-1 0,0 0 126,4 0-173,1 3 0,4-7 35,-1 5 0,0-6-107,1 2 0,0 1-5,4-1 1,-4 0 82,4-4 0,0-2-2,-1-1 1,4 0 9,-3-5 0,3 1 106,-4-5 0,4 1-116,-4-1 1,0 1 146,-3 0 0,2-5-6,-3 1 1,3-1 103,-6 0 1,1 2-62,-2-5 1,-2 6 176,-5-3 0,0 2 25,0-1 1,-1 6-101,-3-2 0,-6 3-140,-5 1 1,-9-2 90,1 5 1,-4 0-270,1 4 0,-2 5-119,-3 3 1,2 3-137,2 4 0,7 2-1,-3 2 0,8 1-210,0-5 1,7 2-498,4-2 1,3-2 1066,1 2 0,10-2 0,3-2 0</inkml:trace>
  <inkml:trace contextRef="#ctx0" brushRef="#br0" timeOffset="7">7800 15555 7920,'-7'0'232,"-1"0"1,4 0 99,-3 0 635,4 5-188,-7 2-649,9 4 1,-4 0 99,5 1 1,-4-1-267,0 1 1,0-1 21,4 1 1,2-1 121,1 0 1,0 5-159,5-1 0,-2 0 46,2-3 1,2 3-54,-3 0 0,3 0 47,2-3 0,-1-5-46,1 1 1,0-2 43,4 2 0,-4-3-10,4-5 1,0 0 28,-1 0 0,1 0-7,-5 0 0,4-1-88,0-3 1,4-3 89,-3-4 0,-1-2-22,-4-2 0,1 1 14,-1-5 1,1 0 65,-1-4 1,-3 4-66,-1 0 0,-4 1 150,1-1 1,-3-2-16,-1 2 0,0 1 93,0-1 1,-1 5-203,-3-1 0,-1 2 59,-3 2 1,2 3-594,2 0 232,3 6-1251,-4-3 1532,5 5 0,0 5 0,0 1 0</inkml:trace>
  <inkml:trace contextRef="#ctx0" brushRef="#br0" timeOffset="8">8326 15498 8127,'-7'-5'-498,"2"4"0,2-6 791,-1 4 560,0 1-152,-1-8-117,4 9-129,-4-4-230,5 5-18,0 0 0,3 1-131,1 3 0,0-2 53,-4 6 0,4 0-84,0 3 0,-1 2-145,-3 2 1,0-2 50,0 2 1,0 3-84,0 1 0,0-1 105,0 1 1,0-4-68,0 4 1,0-5 7,0 1 0,0-2 50,0-2 1,0 1 22,0-1 0,2-3 0,1-1 123,-1-4-112,8 2 0,-8-5 135,6 0 0,0 0-111,3 0 1,0 0 78,1 0 1,-1 0-67,1 0 1,3 0 54,0 0 1,6-1-95,-2-3 1,2 1-8,2-4 0,-4 3-51,0-4 1,-1 4 84,1-3 1,-1 4-149,-3-1 1,-6-1 105,2 1-642,-2 1 414,2-2 1,-3 3-1172,0-1 703,-6 1 715,3 2 0,-5 0 0,0 0 0</inkml:trace>
  <inkml:trace contextRef="#ctx0" brushRef="#br0" timeOffset="9">8805 15407 8127,'-6'0'1161,"1"0"-682,5 0-171,0 5 1,0 2-136,0 9 0,0-2-132,0 5 0,1-4-51,3 4 1,-1 0 62,4 4 1,0 0-229,0-1 1,3 0 107,-2-3 1,-2 1-342,2-4 1,-2 3 201,2-4 0,1 0-8,-5-3 0,-1-5 28,-3 1 1,4-4-94,0 3-408,0-4 188,-4 2 499,0-5 0,-5 0 0,-2 0 0</inkml:trace>
  <inkml:trace contextRef="#ctx0" brushRef="#br0" timeOffset="10">8748 15441 8127,'-11'0'148,"5"-5"1,1 2-166,5-4 14,0 4 1,5-2 449,2 5 0,7 0-102,1 0 1,6 0-79,-2 0 1,2 0-110,2 0 1,1 5-125,3 3 0,1-2-43,2 2 0,2-1-239,-5 5 1,-4-1 63,-4 1 1,-5-1 164,1 1 1,-3-1-209,0 0 0,-5 1 48,1-1 1,-5 1 201,0-1 0,-3 2-71,-3 2 0,-8-1 154,-4 5 0,-5-1-71,1 1 1,-6 1 40,-2-5 0,-4 4-44,5-3 0,-1-1-9,4-4 0,2-4-290,2-4 0,2-1-92,6-2 359,4 0 0,-3-5 0,4-2 0</inkml:trace>
  <inkml:trace contextRef="#ctx0" brushRef="#br0" timeOffset="11">9833 15315 10344,'0'12'263,"0"-1"0,0 2-59,0 2 1,5-1-228,3 5 0,-2 0 23,2 4 0,0 0 40,3 0 0,-1 0-63,-2-1 1,2-4-63,-2-3 1,-2 2-76,2-2 1,-6 0 112,2-3 1,1-1-316,-1 1 1,1-6-456,-1-2 233,-3 2 1,5-5-270,-2 3 853,-3-3 0,4-1 0,-5 0 0</inkml:trace>
  <inkml:trace contextRef="#ctx0" brushRef="#br0" timeOffset="12">10073 15338 8576,'0'-6'163,"0"1"0,1 5 255,3 0 0,-1 1-100,4 3 0,0 3-19,0 9 0,4-2-142,-4 5 1,3 1-8,2 7 0,3-3-86,0 2 0,0 0-172,-3 0 0,-1-1-170,1 1 0,-1-5 142,1-2 0,-2-5 25,-3 1 1,2-3 38,-5 0 1,4-5-665,-5 1 228,1-5 1,-4 3-578,0-2 1085,0-3 0,0 4 0,0-5 0</inkml:trace>
  <inkml:trace contextRef="#ctx0" brushRef="#br0" timeOffset="13">9902 15635 8238,'0'-7'-13,"0"-1"1,0 4-25,0-3 1,1 4-16,3-1 0,2-1 273,6 1 1,4-1 360,3 1 0,3 2-477,1-6 0,3 4 33,1-3 1,3 4-618,-3-1 1,4-1 478,-5 2 0,6-6 0,-3 2 0</inkml:trace>
  <inkml:trace contextRef="#ctx0" brushRef="#br1" timeOffset="14">10519 15304 8653,'-7'-5'67,"1"4"261,2-3 45,3 3-159,-4 1 1,4 0 56,-3 0 0,2 1-138,-1 3 1,-2-2-50,1 6 1,0 1 134,4 6 0,0-1-178,0 5 0,0-1 65,0 1 0,0 2-238,0-2 0,4 3-1,0 1 1,-1-2-58,-3-2 0,0 2 51,0-6 0,0 0-193,0-4 1,0 1-262,0-1 1,0-3-102,0 0 259,0-6 0,2 3 431,1-5 0,-1 0 0,3 0 0</inkml:trace>
  <inkml:trace contextRef="#ctx0" brushRef="#br0" timeOffset="15">10484 15315 8581,'0'-11'-294,"0"0"1378,0-1-301,0 6-327,0 1 1,5 5 274,3 0-551,-3 0 1,7 5 84,-1 2 1,2 4-5,6 0 1,-2 4-198,2 0 0,3 8 157,-3-4 0,6 9-335,2-5 0,0 1 85,-4-5 0,-1 3-230,1-3 0,0-3 69,0 0 0,-4-1-50,0-4 1,-5 3-100,1-6 0,-2-2-166,-2 2-38,1-6 1,-2 5-234,-2-4-762,-3-1 1538,-5 8 0,-5-9 0,-2 4 0</inkml:trace>
  <inkml:trace contextRef="#ctx0" brushRef="#br0" timeOffset="16">10564 15578 8339,'-11'0'4,"3"-4"-2,1 0 0,4-1-92,-1 2 25,3 1 1,2-3 211,3 5 1,2-1 310,6-3 1,1 3-242,2-3-131,3 3 0,2 1-120,3 0 1,-3-1-211,7-3 0,-3 2-106,-1-1 0,-1 1-5,1 2 355,-5-5 0,4-1 0,-5-5 0</inkml:trace>
  <inkml:trace contextRef="#ctx0" brushRef="#br0" timeOffset="17">11010 15315 8301,'-7'-1'-192,"4"-3"1112,1 3 247,2-4-763,0 15-244,5-2 0,-2 9-90,5-1 0,-5-2 71,5 5 0,0-4-187,3 4 1,0 1 91,1 7 0,-1-3-183,1 3 0,-1-4-127,1-4-274,-6-3 333,4-5 1,-7 1-276,4-1 119,-4 1 0,3-5-649,-2 1 496,-3-5 514,4 2 0,-5-5 0,0 0 0</inkml:trace>
  <inkml:trace contextRef="#ctx0" brushRef="#br0" timeOffset="18">10896 15372 8450,'-11'-1'247,"4"-3"1,2-2-503,5-5 0,5 3 107,2 0 1,2 5 1016,-1-5-537,7 5 1,-6-5-40,10 4 0,0-4-32,4 4 1,0-1-410,0 1 94,-1 3 1,1-4-103,0 5 0,0 0 172,0 0 1,-2 4-191,-2 0 1,2 3 107,-6-3 0,0 4-146,-3-4 247,-1 4 337,0-1-348,-4 4 1,-3 1 34,-8-1 1,-3 0-155,-4 1 0,-6 3 161,-2 0 1,-2 1-273,-2-5 1,0 0 60,0 1 1,1-2 144,-1-2 0,0 2 0,0-4 0</inkml:trace>
  <inkml:trace contextRef="#ctx0" brushRef="#br0" timeOffset="19">11421 15258 9816,'0'12'694,"1"-3"-563,3 2 1,-2-1 122,6 9 1,0 0-337,3 4 0,1 1 92,-1 3 1,0-3-177,1 3 0,-2-3 79,-2-1 1,2-2-92,-3-2 1,2-1-229,-1-3 0,-2-3 162,-2-1 0,-3 0-577,3-3 180,-3-3 641,-1 0 0,0-5 0,0 0 0</inkml:trace>
  <inkml:trace contextRef="#ctx0" brushRef="#br0" timeOffset="20">11341 15327 8479,'-6'-5'422,"2"-3"0,2 2 6,2-2 1,6 1-441,1-5 1,3 2 102,2 2 0,4-2 50,3 3 0,3-2-31,1 1 0,1-1-185,2 5 1,-1-3 32,1 3 1,0 0 158,0 4 1,-2 0-310,3 0 1,-4 0 16,-4 0 0,1 1 32,-5 3 1,1 1 70,-5 3 0,-3 5-39,-1-6 0,-4 7 84,1-2 1,-4-1 0,-4 4 0,-6 2-141,-6-2 1,-4 4 88,1-4 1,-2 2-34,-2-2 0,-4-2 65,0 2 1,2-6-726,6-2-57,-3-4 828,10 2 0,-5-10 0,6-1 0</inkml:trace>
  <inkml:trace contextRef="#ctx0" brushRef="#br0" timeOffset="21">11946 15224 8365,'0'-6'-15,"0"1"1,-1 5 376,-3 0 1,3 5-76,-3 2 1,2 5-7,-2 3 0,2-1-131,-1 5 1,1 0-34,2 4 1,0-4-65,0 0 1,5 0-176,3 4 0,2-4-14,2 0 1,-5-5 44,1 1 0,-1-2-67,5-2 0,1 1 74,2-1 1,-2-3-17,2-1 0,-3-4 42,0 1 0,-1-3 7,1-1 1,-1 0 37,1 0 1,-1 0 9,0 0 0,1 0-714,-1 0 478,6-5 0,-5 2-797,4-4 1036,-4-1 0,0-3 0,-1-1 0</inkml:trace>
  <inkml:trace contextRef="#ctx0" brushRef="#br0" timeOffset="22">11935 15452 8143,'0'-7'0,"0"-1"-317,0 1 1,1 0 63,3 3 1,-2-1 753,6 2 0,0-1-192,3 4 0,4 0-178,1 0 1,0 0-147,-1 0 0,-1 0 129,5 0-227,-5 0 0,7-4-211,-6 0 0,1-1 324,-1 1 0,-2-2 0,4-6 0</inkml:trace>
  <inkml:trace contextRef="#ctx0" brushRef="#br0" timeOffset="23">11878 15281 8245,'1'-11'0,"3"-1"0,3-3 162,9 0 0,1 0 176,6 3 1,1 1-453,3-1 55,-3 1 0,4-1-58,-5 1 117,0 0 0,0 4 0,-1 2 0</inkml:trace>
  <inkml:trace contextRef="#ctx0" brushRef="#br0" timeOffset="24">12346 15224 8253,'0'-8'249,"0"1"-72,0 4 659,0-2 468,0 5-1096,0 5 1,0 2 25,0 4 1,0 6-127,0 2 1,1 2 107,3 2 0,-1 0-279,4 0 1,0-1 52,0 1 0,3-4-130,-2 0 1,2-5-48,1 2 0,-3-5-63,0-3 0,-2 2-501,2-3-572,2-2-492,-9 1 1815,4-6 0,0 5 0,2 1 0</inkml:trace>
  <inkml:trace contextRef="#ctx0" brushRef="#br0" timeOffset="25">12335 15315 8245,'0'-11'0,"0"0"201,0-1-100,0 6 1,1-3 106,3 5 0,-2 0 349,6 4 1,-1 0-168,5 0 0,-1 3-142,1 4 1,0 1-77,4 7 0,1-1 25,6 1 0,0-1-166,0 5 0,0-5-65,0 2 0,-1-4-208,1 0 1,0-1-20,0 1 1,-2-5 107,-1 1 1,0-6 102,-5 2 0,0-3 14,-3-1 0,-1 0 208,1 0 1,-5-5-116,1-2 0,-6 0 119,2 0 0,-3-1 97,-1-3 1,0-1 11,0 1 0,-3-1-108,-1 1 208,-5-5-143,8 3 1,-10-7-15,4 4 1,-2-3-93,1 4 1,-1-5-329,6 1 0,-6-3 104,1-1 0,3 6-435,1 1 0,-1 4-265,1 0 353,1 1 1,3 3 26,0 1 408,0 4 0,5-2 0,1 5 0</inkml:trace>
  <inkml:trace contextRef="#ctx0" brushRef="#br0" timeOffset="26">13431 15121 8294,'-6'-6'682,"1"-4"-531,5 8 0,0-1-16,0 6 0,0 0-155,0 5 0,5 0-23,2 8 0,0-2 110,0 5 0,1-4-99,3 4 0,-3-1 114,-1 1 1,1-3-342,3-4 0,-3-1-54,0 1 1,-5-2-44,5-3 1,-4 2-1,4-5 1,-6 1 355,2-1 0,2-3 0,1 4 0</inkml:trace>
  <inkml:trace contextRef="#ctx0" brushRef="#br0" timeOffset="27">13591 15098 8103,'0'-11'-126,"0"3"309,0 1 778,0 4-554,0-2 0,1 6-325,3 3 0,-3 3 25,3 4 1,-1 0 47,0 1 0,0 3-49,4 0 1,-3 6-153,4-2 1,-2 2-103,2 2 0,1-4 101,-5 0 1,4-4-296,0 4 0,-2-5-59,2 2-401,-5-4 144,2 0-151,0-6 164,-4-1 409,4-5 0,-5-1 236,0-3 0,0-2 0,0-6 0,0 5 0,0-1 0,0 0 0,0-3 0,-1 1 0,-3 2 0,-1-2 50,-3 2 1,-2-2 122,3-1 1,-4-1-24,0 1 1,3 0 404,1-1 650,4 1-819,-7-1 1,9 5 20,-3-1 1,4 6-2,4-2 0,0 8-278,7 3 0,-2 3-11,6 2 0,3-1-108,1 1 1,-1 3-23,1 0 1,0 4 81,4-4 0,3 4-248,1-3 0,0-1 46,-5-4 0,0 1-161,-3-1 1,1-3 74,-5-1 1,1-4 183,-5 1 84,1-3 123,-1-1 0,-1-1-105,-2-3 0,-3 1 174,-5-4 1,0-1 154,0-3 1,0-1-112,0 1 1,-4-2 14,0-2 0,-3 1 25,3-5 0,-5 4-7,1-4 1,-2 0-268,-1-4 0,-1 4-223,1 0 0,-1 5-46,1-2 1,3 4-394,1 0 0,3 5-1905,-4-1 1420,6 6 1096,-3-3 0,0 15 0,-2 2 0</inkml:trace>
  <inkml:trace contextRef="#ctx0" brushRef="#br0" timeOffset="28">14824 15018 8416,'-7'0'1896,"-1"0"-1234,0 0-468,-3 6 1,0 0 36,-1 5 1,1 1-88,-1-1 0,1 6 56,-1 2 0,5-2-106,-1 2 1,6 0-262,-2 4 1,3 0 110,1 0 0,0-1-206,0-3 1,5 1 84,2-5 1,3 0-38,2-3 1,3-2 79,0-2 0,6-3 48,-2-5 1,2 0-35,2 0 1,0-2-7,0-1 1,0-4-72,-1-4 1,0-2 127,-3-2 1,-2 1-13,-6-5 0,0 4-8,1-4 0,-5 1 187,1-1 1,-5-1-59,0 4 1,-1-3 72,-2 4 0,-5-4-82,-3 4 1,-2-4 26,-2 4 0,-3-5-27,0 5 1,-5 0 1,1 4 0,-3-1-317,-1 1 1,2 4-81,2 4 1,-2 1-81,6 2 1,1 2-3,7 1 1,1 4 445,6 4 0,-5 6 0,-1 0 0</inkml:trace>
  <inkml:trace contextRef="#ctx0" brushRef="#br0" timeOffset="29">15224 15053 8088,'0'-7'-75,"0"-3"0,1 9 560,3-3 0,-3 4-207,3 4 0,1 2-32,-1 6 0,1 0 180,-1 4-283,-3 1 0,8 2-48,-5 0 0,4-1-131,-5 1 0,5 3-230,-4-3 0,3-3 166,-3 0 1,5 0-222,-1-1 1,-2-1-107,2-6-78,-6 2 1,4-7-268,-2 4 144,-2-4 628,3 2 0,-10-5 0,-2 0 0</inkml:trace>
  <inkml:trace contextRef="#ctx0" brushRef="#br0" timeOffset="30">15064 15076 8013,'0'-12'583,"-5"1"1,5-1-431,0 1 1,6 5-149,10 2 1,-2 2 148,5 2 1,-2 0-42,2 0 0,6 0-83,-6 0 1,5 0 78,-5 0 0,2 0-401,2 0 0,0-1 195,0-3 1,0 2-1175,-1-6 1271,-4 6 0,4-14 0,-4 4 0</inkml:trace>
  <inkml:trace contextRef="#ctx0" brushRef="#br0" timeOffset="31">15510 14961 8069,'0'-7'-510,"0"-1"128,0 6 499,5-4 1,-4 5 808,3-3-560,-3 3 1,0-3 58,3 8 0,-3 2-211,3 6 0,-1 4 22,0 3 0,0 3-319,5 1 0,-2 0-2,2 0 1,2-2 12,-3-2 1,0 3 91,0-3 1,0-1-89,0 1 1,3-5-21,-2 1 1,-2-4-159,2-3 1,-4 1-844,3-6 442,-4 6-557,2-2 1204,-5-1 0,0-1 0,0-5 0</inkml:trace>
  <inkml:trace contextRef="#ctx0" brushRef="#br0" timeOffset="32">15761 14950 8129,'7'-12'-1,"1"1"0,-4 1 86,3 2 1,-4 2 544,1 2-44,-3 3 0,-1-3-60,0 8-332,0 2 1,4 9 34,0 1 0,1 4-15,-1-1 0,-2 6-247,6 2 0,-4 4 98,3-5 0,-1 5-317,2-5 1,2 1-41,-2-4 0,1-2-217,-2-2 1,2 2 176,-5-6 1,4-4-165,-5-3 0,3-4-549,-3 3 1045,-1-4 0,3 2 0,-5-5 0</inkml:trace>
  <inkml:trace contextRef="#ctx0" brushRef="#br0" timeOffset="33">15589 15235 7991,'6'-11'499,"1"0"-334,8-1 0,3 2 4,5 2 1,0 0-139,0 4 1,0-1-408,-1 1 0,2 3 108,3-3 0,-3 2 268,3 2 0,-3 0 0,-1 0 0</inkml:trace>
  <inkml:trace contextRef="#ctx0" brushRef="#br0" timeOffset="34">16012 14961 8360,'0'-6'1804,"0"-4"-1325,0 9 0,0-5-420,0 6 1,0 6 98,0 1 0,0 5-78,0 3 1,0-1 31,0 5 0,4 0-168,0 4 0,3 0-65,-3-1 0,4 1 92,-4 0 1,4 0-15,0 0 1,2-2 93,2-2 0,-1 2-185,0-6 0,5 0-7,-1-3 1,5-6 78,-1-2 1,-1-3 2,1-1 0,0 0-86,4 0 0,0-1-107,0-3 0,-6-1 124,-1-3 0,-4 2-206,0 2 244,-1 3 1,-3-6-1000,-1 4 519,-4 1 570,2-3 0,-15 0 0,-3-1 0</inkml:trace>
  <inkml:trace contextRef="#ctx0" brushRef="#br0" timeOffset="35">16001 15201 7980,'0'-11'472,"0"-1"0,9 1-425,2-1 1,7 6-256,-3 2 1,4-1 432,-4 1-195,5-4 1,-2 6 25,5-2 1,-1 3 3,-3 1 1,1-4-302,-5 1 0,2-1 98,-2 4 0,-6 0-854,2 0 997,-7 0 0,6-5 0,-3-2 0</inkml:trace>
  <inkml:trace contextRef="#ctx0" brushRef="#br0" timeOffset="36">15989 14996 8054,'0'-12'170,"1"-1"42,3-2 0,4 3-148,7-4 0,-1 4-34,5 0 1,0 1 70,4-1 0,-4 5 183,0-1 1,0 6 104,4-2-183,-5 3 1,3 1-136,-2 0 1,-1 0-19,1 0 1,-4 0-174,4 0 1,-5 0 96,2 0 0,-6 1-47,1 3 0,-6-3 54,7 3 1,-3 2-51,2 2 1,0-2 68,1 2 0,-1 0 4,1 8 1,-5 0 32,1 3 1,-2 4 14,2 0 0,2 0-53,-2 3 1,-2 2 25,2-1 1,-5 3-256,5-3 0,-6 4 72,2-5 0,1-4-171,-1-7 1,0-2 11,-4-2 1,0-3-338,0-1 83,5-4 568,-4 2 0,4-5 0,-5 0 0</inkml:trace>
  <inkml:trace contextRef="#ctx0" brushRef="#br0" timeOffset="37">16343 15064 8054,'0'-16'0,"2"2"0,1-5 0,4 1 819,4-1-494,1 2 0,-1 6 45,0-1 0,2 2 4,2 3 1,-1 0-289,5 4 1,-3 1 95,3-2 0,-2 3-269,2 1 1,3 0 99,-3 0 0,-3 5-77,0 3 0,0-2-36,-1 2 1,-1-1-145,-6 5 0,1-1 67,-5 1 1,3-1-25,-3 1 0,0-1-54,-4 0 1,-4 5 110,0-1 0,-8 0 79,0-3 0,-6 3-30,3 0 1,-5 4 68,1-4 1,-1 4 20,0-3 1,0 3 2,5-4 0,0 0 46,3-4 1,6 2 179,2 2 0,3-2-170,1 2 0,1-2-31,3-2 0,2-3 137,6 0 0,4-5 21,3 5 1,3-5 98,1 0 0,0-1-175,-1-2 1,1 0-35,0 0 0,-1 0-217,-3 0 0,1 0-338,-5 0 1,0-2 483,-3-1 0,-1 1 0,1-3 0</inkml:trace>
  <inkml:trace contextRef="#ctx0" brushRef="#br0" timeOffset="38">17383 14973 8076,'-7'-2'301,"3"-1"19,3-4 1,1 0 1075,0-1-734,0 6-401,0-4 0,1 6-65,3 0 0,-1 2 38,4 2 1,1 2-90,3 5 0,-2 6 118,3 2 1,-3 2-344,6 2 1,-2 4 4,-2 0 1,2-1 9,2-3 1,-2 0 41,2 0 1,1-2-110,-1-2 1,-1-2-176,-6-6 262,2 1-95,-3-1 0,-1-3 120,-2-1-411,-3-4-413,-1 2 795,0-15 1,0 2 5,0-7 0,0 2 91,0 2 1,0-1-71,0 1 1,0-4 96,0 0 1,0-1-62,0 5 1,0 3 106,0 1-44,0 4-23,0-7 0,1 10-43,3 0 0,2 4-9,6 3 0,-1 7-7,1-2 0,-1 2 7,0-3 1,2 4 93,2 1 0,-1-1-49,5-4 1,-3 1 6,3-1 1,-4-3 6,4-1 0,-5-4 12,1 1 0,-6-3 29,-1-1 9,-1 0 73,5 0 0,-6-5-121,-2-3 0,-3-6 32,-1-1 0,0-1-23,0 0 1,0 2-25,0-5 1,-1 0 74,-3-4 0,3 1 3,-3-1 0,-1 0-72,1 0 0,-1 0 1,1 0 1,-1 1-452,-3-1 1,0 4 183,4 0 1,-1 9-1023,1-2-34,3 8 370,-4-1 1,5 6 158,0 3 739,0 3 0,5 9 0,1 2 0</inkml:trace>
  <inkml:trace contextRef="#ctx0" brushRef="#br0" timeOffset="39">18034 15304 7928,'-6'6'759,"5"-1"-194,-4-5-480,5 0 374,0-5 67,0 4-186,0-9-151,0 4 0,0-6-205,0 1 1,4-2 29,0-2 1,0 2 4,-4-2 0,0-3 91,0-1 1,0-3-133,0 0 0,3-1 90,1 0 0,0 0-142,-4 0 0,0 0 101,0 1 0,0-1 4,0 0 0,0 4-3,0 0 1,0 5 23,0-1 1,0 6 87,0 1-54,0 6-45,0-9 1,0 11-37,0 0 0,0 6-17,0 5 0,8 5 42,-1 3 1,10 3 1,-6 1 0,4 1 52,1 3 0,-2-3-54,5 2 1,0-1-66,3-3 1,0-3 25,-3 0 1,3-1-82,-3 1 1,-3 2-31,-1-6 1,-2 4-232,-2-4 1,0 0-376,-4-3-322,3-1-555,-8 1 800,3-1 803,-10-5 0,-2-1 0,-4-5 0</inkml:trace>
  <inkml:trace contextRef="#ctx0" brushRef="#br0" timeOffset="40">17999 15258 7916,'0'-11'-91,"5"1"-136,3 2 0,2 3 456,2 5 0,0 0-103,3 0 0,-1-1-12,5-3 0,0 3-195,4-3 1,0 3-222,0 1 0,0 0 76,0 0 1,-4-4 225,0 0 0,0-5 0,4 3 0</inkml:trace>
  <inkml:trace contextRef="#ctx0" brushRef="#br0" timeOffset="41">18319 14984 8013,'-11'0'0,"3"-4"0,0 1 0,6-6 971,-3 7-650,5-3 0,1 5-36,3 0 1,-2 2-162,6 1 0,0 0-22,3 5 1,0-1-34,1 5 0,1-1-161,2 0 1,-2-3-42,2 0 0,1-5-175,-1 5 1,2-5 106,-2 0 1,-2-1-147,2-2 0,2-2 92,-2-1 1,0 0-48,-4-5 1,5 1 185,-1-5 1,1 2-88,0 3 1,-7-3 222,2 2 0,-2-2-83,2-2 1,-4 5 512,-4-1 233,4 0 248,-6-3-62,4 0 305,-5-1-519,0 6-407,0 1 1,-5 6-141,-3 3 1,-2 2 9,-1 6 1,-1 4-111,1 3 1,3 4 62,1 4 1,0-2-203,0 6 0,-2-6 5,5 2 0,-1-2-124,1 2 0,3-3-238,-3 2 0,3-7 234,1-3 1,0 0-149,0-1 1,0-3-86,0-5 1,1-4-791,3 1 1277,-3-3 0,9-1 0,-3 0 0</inkml:trace>
  <inkml:trace contextRef="#ctx0" brushRef="#br0" timeOffset="42">19039 14916 7946,'0'-12'-238,"0"6"228,0-4 1,-5 7 102,-3-4 1,-2 4 114,-2-1 0,5 3 34,-1 1 1,0 0 74,-3 0-124,0 0 0,-1 0-119,1 0 0,3 0-59,1 0 0,3 0 103,-4 0 0,4 0 113,-3 0-154,4 5 0,-3 0 17,2 3 1,1 2-139,-4-3 1,4 7 116,0 2 0,-3-1-137,3-4 0,-1 1 93,4-1 0,0 1 32,0-1-35,0 0 1,1 1-6,3-1 1,2-4 1,6-4 1,-1 3 1,1-3 0,0 2 53,3-1 1,-1-3-35,5 3 1,-3 1 20,3-1 0,-5 4-63,1-4 0,-2 4-1,-2 0 0,0 2-22,1 2 0,-6-1-7,-2 0 0,-3 2 67,-1 2 1,0 3-13,0 5 1,-5-4 173,-2 0 0,-7-5-55,-2 1 1,-4 2-202,1-2 1,-3-1 88,0-6 0,-6 2 0,-3-3 1,-2 2-248,-1-1 0,0-3-369,-1-5 1,8 0-1204,4 0 1785,5 0 0,7-10 0,-1-3 0</inkml:trace>
  <inkml:trace contextRef="#ctx0" brushRef="#br2" timeOffset="43">23356 13431 8107,'0'-8'-1928,"0"1"3081,0 4-190,0-7-721,0 4 0,1-2 24,3 0 0,-2 2 0,6-2 0,0-2 89,3 3-166,0-3 1,1-1-67,-1 4 1,-3-2 96,-1 5 0,-3-1-224,4 1 0,-4 3 137,3-3-311,-4 3-75,7 1 129,-4 0 1,4 5 78,-2 3 1,-2 0-66,-2 0 1,-1 2-54,4-2 1,-3 2 62,4 1 1,-1-3 32,5 0 1,-1-5 26,1 5 1,-1-5 10,1 0 0,-1-1 61,0-2 0,5 0 164,-1 0 1,5-4-115,-1 0 1,-1-5 164,1 2 0,-4-4-14,4 0 0,-5 0-103,1-1 0,-2 1 111,-1-1 0,-2-3-89,-3 0 1,2 0-193,-5 3 1,0 5-132,-4-1 1,0 4-713,0-3 373,0 4 0,0-1-360,0 8 0,-4 2 150,0 6 0,-3-1 344,3 1 1,0 0 375,4 4 0,-5-4 0,4 5 0,-4-6 0</inkml:trace>
  <inkml:trace contextRef="#ctx0" brushRef="#br2" timeOffset="44">23447 13659 8107,'0'-11'0,"-4"3"62,0 1 1,-1-1 174,2-3 1,1 3 528,-2 0-88,-2 6 229,5-8-529,-4 8-159,5-3 0,-1 5-254,-3 0 204,2 0-178,-3 0 1,7 4 10,1 0 0,4 5-12,4-1 1,1-2-59,-1 1 0,2-3-61,2 4 1,3-6 77,5 2 1,-4 1-123,0-1 0,-2 0-33,2-4 1,3 1 54,-3 3 0,-1-3-9,1 3 1,-5-3 39,1-1 1,-1 0 34,1 0 0,-2 0-20,2 0 0,-6 0 109,-1 0 0,-5 0 23,5 0 327,-5-5 271,7-1-217,-9-5-612,4-1 224,-5 1 1,-4 3-814,0 0 78,1 6-255,3-3 96,5 5 0,1 4 874,6-1 0,4 6 0,2-2 0</inkml:trace>
  <inkml:trace contextRef="#ctx0" brushRef="#br2" timeOffset="45">24349 13111 8107,'-4'-18'391,"1"3"0,-1 2-120,4 2-19,-5 0 1,4 3 919,-3 0-735,2 6 1,1-4 580,-3 2-591,3 2 0,-4-1-169,5 6 0,0 9-45,0 7 0,0 2-1,0 2 1,0 5-174,0 3 1,0 3 146,0 4 1,0 1-91,0 3 1,0 1 15,0-5 1,0 6-296,0-3 1,0-1-79,0-2 1,4 1-81,0-1 0,-1-1 123,-3-6 0,0 0-33,0-4 1,0 3 225,0-3 0,0-4-65,0-4 0,0-5 173,0 1-242,0-2 380,0-2-87,-5-4 129,4-2-356,-4-5-2520,5 0 1200,0-5 0,4 2 1413,0-5 0,5 1 0,-3-5 0</inkml:trace>
  <inkml:trace contextRef="#ctx0" brushRef="#br0" timeOffset="46">19849 14973 6170,'0'-7'3229,"0"2"-1070,0 5-2000,-5 0 1,4 5 48,-3 3 0,3 2-195,1 2 1,1 0 62,3 4 0,-3 1-36,3 6 0,1 0-182,-1 0 0,0 0-316,-4-1 1,0 1 145,0 0 1,0-1-201,0-3 1,0-3-168,0-4 252,0 4 346,0-3-30,0 3 1,-4-8-103,0 0-276,-5-6 50,3 3 1,-2-5 154,1 0 284,4 0 0,-7 0 0,4 0 0</inkml:trace>
  <inkml:trace contextRef="#ctx0" brushRef="#br0" timeOffset="47">19553 14973 7811,'0'-7'692,"5"2"1,-3 2-351,6-1 0,-4 0-94,3 4 1,5 0-30,3 0 0,5 1-77,-1 3 1,4-3-130,4 3 0,1 1 91,2-1 1,3 0-77,-3-4 0,0 0-571,0 0 1,-3 0 308,3 0 0,-4 0-294,0 0 0,-2-5 199,-1-3 0,0 2-73,0-2 0,-5 4 66,-3-3 0,-2 4-239,-2-1 575,0 3 0,-4 1 0,-2 0 0,-5 0 0,0 5 0,0-4 128,0 4 2784,0-5-2555,0 6 0,-1-4-144,-3 6 1,1-2 0,-4 2 1,4 6-205,-1-3 1,-1 3-30,1-3 1,1 2-63,3 2 1,0-1 20,0 5 0,0-1-67,0 1 0,0 1-105,0-4 0,1 3 85,3-4 0,-2 4 10,6-4 1,-1 0 58,5-3 0,-1-1-105,1 1 0,-1-2 63,1-3 1,0 2 31,3-5 1,-2 0 29,2-4 1,-1 0 84,2 0 1,-4 0 95,3 0 1,-1-1-105,2-3 0,-4-2 103,4-6 1,-4 5-67,0-1 1,-5 0 228,1-3 1,-2-4 22,2-1 0,1 1 31,-5 4 0,-1-2-69,-3-2 0,0 1 104,0-5 1,-5 1-117,-2-1 1,-3-3-23,-2 3 0,-4 2-536,-3-2 0,-3 5 217,-1-2 0,0 9-263,0 3 1,4-1-59,0 1 0,5 0-233,-1 4 0,6 5-19,2 3 0,4 2-200,-1 2 1,-1-1 855,1 0 0,-4 6 0,1 1 0</inkml:trace>
  <inkml:trace contextRef="#ctx0" brushRef="#br0" timeOffset="48">20660 15053 7724,'0'-12'93,"0"1"1189,0 5-339,0-5-397,-5 10-353,4-4 1,-8 10-18,5 3 0,1-2 48,3 2 0,-4 3-144,0 4 0,0 2 131,4-2 0,0-2-244,0 2 0,0 3-45,0 1 0,0 1-124,0-1 0,4 1 53,0-4 1,3 3-75,-3-4 1,5 0-324,-1-3 0,2-2 225,1-3 1,-2 2-49,2-5 0,-2 0 24,7-4 0,-4 0 352,0 0 1,-1-5 47,1-3 1,0-2 60,3-1 0,-2-1-69,2 1 1,-2-1 141,-2 1 1,-3-4 32,0-1 0,-2-3-37,2 4 1,-2-5 326,-2 1 1,-3-3-198,3-1 1,-3-1 335,-1-2 0,-4 2-218,1-3 0,-10 3-93,1 1 0,-3 5-261,0 3 1,-4 7-178,-8 4 1,-1 3-264,-2 1 1,2 5 268,5 3 0,2 6-926,2 1 1,3 4 70,9-4 947,-3 6 0,3-4 0,-4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7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1896 6441 8910,'-6'0'2412,"0"2"-2150,6 1 1,-3 5 73,-1 7 1,0 4 57,4 8-190,0 2 1,1 9 81,3 0 1,-1 5-244,4-1-155,1 3 0,-1 0 401,1 1-1686,0 5 1337,-2-9 0,3 7-397,-5-7 0,5-3-460,-2 0 712,-2-4 1,5-2 64,-2-3 0,-2-2 79,2-5 1,-5-4 141,0 0 1,2-5-68,-1 2 1,0-4 820,-4 0-1479,0-1 774,0 0-1486,0-4 549,0-2 86,-5-5 1,2-5 720,-4-3 0,-1-2 0,-3-1 0</inkml:trace>
  <inkml:trace contextRef="#ctx0" brushRef="#br0" timeOffset="1">1702 6693 8352,'0'-12'-767,"0"1"0,5-1 940,2 1 0,1-2 761,3-2 1,0 2-449,8-2 1,-4 2-175,4 2 1,1 0-122,7-1-129,-3 6 1,8-4-72,-6 2 0,6 3 101,-2 1 1,3-1-213,2 1 1,-1 2 97,0 6 1,-3 2-131,-1 5 1,-4 2-131,0 2 149,-7-2 0,2 7 126,-6-5 0,-4 4-233,-3-3 212,-6 4 0,2-6 311,-8 5-146,-2 0 0,-8 0-40,-5 0 0,-1-4 208,-11 4 1,-3 0-144,-4 4 1,-1-4 86,1 0 0,1-1-268,-5 1 120,5-2 1,-1-6 131,8 0-466,7-4 129,6 3-1855,6-9 1959,9 4 0,9-10 0,11-1 0</inkml:trace>
  <inkml:trace contextRef="#ctx0" brushRef="#br0" timeOffset="2">2889 6293 7741,'-5'-6'783,"4"-1"-483,-3 3-392,-2 3 663,5-4-253,-9 5 0,7 0-169,-5 0 0,5 4-6,-5 0 0,2 5 51,-2-2 0,-2 5-2,2 3 0,-2 3 2,-1 4 0,-2 5 18,-2 0 1,6 6-81,-3 1 0,4 5-29,-4 7 0,6 0-45,2-1 1,-1 1-147,1 0 1,0-1-869,4 1 928,0 0 0,2-2-206,1-2 0,0 1 83,5-5 1,-1-1-163,5-6 0,-1 0 115,0-4 0,1 0 71,-1-5 0,1 0 88,-1-3-128,1 3 85,4-10 0,-3 5 105,2-6 498,-2 1 1,-2-1-410,0 0 0,1 1-11,-1-1-63,-4-4 0,3 2 24,-3-6 0,0 5-63,0-4 2,-4 5-242,7-8-13,-9 4 41,4-5 1,-3 0-827,2 0-564,-3 0 1603,4 0 0,-5 0 0,0 0 0</inkml:trace>
  <inkml:trace contextRef="#ctx0" brushRef="#br0" timeOffset="3">3152 6613 8207,'0'-12'-57,"0"1"-114,0-1 670,0 6 1646,0 1-667,-5 0-1137,4 4 1,-4-3 499,5 8 1,1 7-428,3 8 0,-2 4-430,6 4 0,-2 2-237,2 5 91,2 0-218,-9 6 1,9-4-567,-2 6 754,-3 0 1,5 3-899,-2-4 1,-2 1 204,2-7 579,-6 1 0,7-13-70,-5 0 1,4-1 167,-4-7 1,1-1 63,-2-7 1,-1 4 285,2-4-70,2-2-636,-5 0 147,4-5 417,0 0 0,-3 0 0,3 0 0</inkml:trace>
  <inkml:trace contextRef="#ctx0" brushRef="#br0" timeOffset="4">3175 6750 8122,'-5'-18'0,"4"1"0,-3 6 0,3 0 730,1-1 231,0 6 132,0-4-747,0 8 1,1-3-80,3 5 0,2 2-51,5 1 1,1 4 16,-1 4 1,6 6 16,2 2 0,2 2-204,2 2 7,0 5 1,1 0-380,3 2 1,-3 2 208,3-5 0,-2 1-416,2-2 1,-3-5 223,2 2 1,-3-7 69,-4 3 0,3-5 126,-3 1 1,-3-2 130,0-2 0,0-3-147,-1 0 97,1-1 1,-5 5-46,0-1 234,-4-5-53,3-1 0,-8-3-482,6 2 260,-5-3-1131,2 4 650,-5-5 260,0 5 339,0-4 0,0 4 0,0-5 0</inkml:trace>
  <inkml:trace contextRef="#ctx0" brushRef="#br0" timeOffset="5">3678 6613 7998,'-4'-18'211,"0"3"-60,0 2 0,4 2 152,0-1-78,0 1-29,0-1 256,0 6 410,0-4-151,0 3-426,0 1 0,0 2-103,0 8 0,0 4-81,0 7 1,0 8-30,0 7-114,5 8 69,-4-2 0,8 8-158,-5-2 1,4 3 70,-4 0 1,3-3-124,-3 0 1,4-5-27,-5 1 0,2-4-158,-1-3 1,-2-3 208,1-6 1,-1-3 32,-2 0 0,3-5 434,1 2-208,0-4 1,-4 0-106,0-1 144,0-5-57,0 5 0,0-9-858,0 6 523,0-6 1,0 5-112,0-4 0,1-1 363,3 2 0,2 2 0,6 0 0</inkml:trace>
  <inkml:trace contextRef="#ctx0" brushRef="#br0" timeOffset="6">4260 6670 8037,'0'-7'-10,"0"2"70,0 0 512,0 4-25,0-4-137,0 5-189,5 0 0,1 0-16,6 0 0,1 4-16,2 0 1,1 3-16,3-3 1,3 4-157,-3-5 0,-1 6-52,1-1 50,0-3 0,4 4-201,-1-5 141,1 5 0,0-4 15,0 2 0,0 0 34,0-4 0,-1-1-28,1 1 1,-1 0-83,-3 1 1,1-3-25,-5 3 133,6-3 0,-9-1 35,4 0 0,-7 0 46,-2 0-23,-4 0 0,3 0 92,-2 0-49,-3 0 21,4 0-100,-15 5 1,2-4 2,-7 3 1,1 1-7,-1-1 0,-1 4 10,-4-4 1,-1 3 11,2-3-21,-3 5 0,-1-7 10,1 6-14,-1-5 1,0 3-9,0-2 0,-4-2 4,1 6 0,-1-4-34,4 3 0,2-3-100,2 4 0,1-4-106,3 3 0,6-3-341,-3 4 0,5-5-1114,-1 5 1679,3-5 0,10 12 0,2-3 0</inkml:trace>
  <inkml:trace contextRef="#ctx0" brushRef="#br0" timeOffset="7">4854 7047 7956,'0'-12'585,"0"6"-147,0-4 160,0 8-236,0-3 1,-1 5-184,-3 0 0,-3 0 0,-4 0 1,-2 0-69,-2 0 1,-3 2-174,-4 1 0,-5 0 15,0 5-91,-10-1 104,7 5 0,-9-1 71,4 1-52,1 4 0,0-6-121,0 5 29,-1-4 1,5 4 66,-1-8 1,6 4-107,-2-4 1,8-2-78,4-1-384,-3 2-253,6-4 435,0 3 164,7-5 261,5 0 0,5 0 0,2 0 0</inkml:trace>
  <inkml:trace contextRef="#ctx0" brushRef="#br0" timeOffset="8">5288 6533 8059,'-12'-12'867,"2"5"-460,3-1-552,2 6 351,5-4 1023,0 6-1084,0 6 0,0 5 20,0 8 0,0 4 49,0 3-149,0 4 1,0 4-86,0 0 0,0 2 71,0 2 0,1-5-150,3 5 0,1-5 23,2 5 1,4-3-140,-4 0 0,-1-2-175,2-3 239,-5-2 1,6-6-77,-6-3 124,6-3 34,-8-4 1,8-1-108,-5 0 0,1 0 83,-1-4 0,-3 0-530,3-4 138,-3-1-858,-1 3 1343,0-5 0,5 0 0,2 0 0</inkml:trace>
  <inkml:trace contextRef="#ctx0" brushRef="#br0" timeOffset="9">5391 7047 8061,'1'-10'636,"3"2"-105,-3-2-280,4 8 1,-5-1-12,0 6 0,4 4 0,0 4 1,1 1-88,-1-1-117,2 6 153,0-5 0,4 9-185,-2-6 25,2 0 0,5 0-47,1 0 1,3 1 14,-4-5 11,5-5 1,-2 3-58,5-5 0,0 0 136,-1-4 1,1 0-21,0 0 1,0 0 308,0 0-320,5-5 1,-4-1 12,3-6 1,-3 1 26,-2-1 1,1 0-15,0-4 0,-1 0 38,-3-3 0,1-3 119,-5 3 0,-1-2-134,-6-2 0,-2 0 145,-2 0 0,-3-1-143,3-3 1,-9 2-149,-6-5 1,-6 4-88,-6 0 68,0 1 50,-4 3 1,-3 5-346,-4 6 215,-5-1 0,-2 11-7,-5-3 0,5 8-108,-1 4 1,1 7-87,-1 4 1,8 1-166,7-1 1,7 7-974,1-4 958,10 4 1,-1-3-993,10-1 1513,0 1 0,0 0 0,0 0 0</inkml:trace>
  <inkml:trace contextRef="#ctx0" brushRef="#br0" timeOffset="10">6064 6339 8108,'0'-12'-496,"0"1"0,-1 4 1217,-3 4-356,3-4 1,-4 5 44,5-6 1,-1 6 515,-3-2-640,3 2 0,-4 1 286,5-3-72,0 3-60,0-4-168,0 5-79,0 5 0,1 1 84,3 6 1,-2-1-16,6 1 1,1 0-42,6 4-19,-2 1 1,7 2-52,-5 0 1,6 4-166,-2 4 0,2 3 183,2-3 1,0 2-124,0 2 0,-1-1-182,1 8-697,0-2 780,-5-2 1,2 0-106,-5 1 0,1 3 92,-5 0 1,-1 0-193,-2-4 0,1-4 33,-5 1 0,-1-1-82,-3 5 1,0-5 36,0 1 1,-1-6-2,-3 2 0,0-3 1037,-7-1-678,2-6-206,-7 5 1,3-6 229,-2 3-70,2 3 1,-7-9-19,5 2-42,-1-2 1,4 1-150,-4-3 1,4 3-256,-4-6 0,8 0-371,0 0-418,5 2 1211,-2-9 0,5 10 0,0-5 0</inkml:trace>
  <inkml:trace contextRef="#ctx0" brushRef="#br0" timeOffset="11">7127 6818 7789,'0'-6'1735,"0"1"-1555,5 5 0,-3-4 44,6 0 0,-1 0 29,5 4 1,-1-1 79,1-3-153,-1 3 0,4-4-40,1 5-46,4-5 1,-4 4 32,3-3 1,3-1-149,-3 1 1,3-1 94,0 1 1,1 3-105,0-3 0,-1-1 107,-3 1 0,1 0 26,-5 4 1,4-3-868,-3-1 509,-1 0 0,-8 4-989,1 0 544,0 0-689,-2 0 886,-1 0 1,-5 1 502,0 3 0,-10 2 0,-3 6 0</inkml:trace>
  <inkml:trace contextRef="#ctx0" brushRef="#br0" timeOffset="12">7184 6978 8138,'-7'0'314,"2"0"626,5 0 1,5 0-436,3 0 1,2 0 122,2 0-436,4 0 1,-2 0 425,5 0-342,0-5 1,4 4-184,0-3 0,0-1-124,-1 1 1,1-1-44,0 1 1,0 2-353,0-6 1,0 6-612,0-2 1,-2-1 531,-2 1 1,1 0 504,-4 4 0,4 0 0,-2 0 0</inkml:trace>
  <inkml:trace contextRef="#ctx0" brushRef="#br0" timeOffset="13">8269 6556 8197,'0'-7'-738,"0"-3"727,-5 4 282,3-1 34,-3-3 605,5 9-608,-5-9 0,4 7 578,-3-4-234,3 4-111,1-2-313,0 5 1,0 5-31,0 3 0,1 3 9,3 4 1,-2 8-40,6 8-86,-5 2 0,6 2-105,-6 3 0,5-1-93,-4 5 0,1-1-196,-1 0 0,-2 4 8,6-3 1,-6-3-165,2-1 0,1-4 21,-1-3 229,0-3 1,0-5 111,-1-1 0,5 0-88,-4-3 181,0-2 0,-1-6 102,1 0 0,0 1-96,-4-1 1,0-3 9,0-1-431,0-4-496,0 7-299,0-9 602,0 5 627,0-6 0,0-6 0,0 0 0</inkml:trace>
  <inkml:trace contextRef="#ctx0" brushRef="#br0" timeOffset="14">8120 6636 8214,'0'-18'0,"0"1"28,0 6 0,0-1 337,0 1-152,5 0 1,-2-1 61,4 1 1,1-1 34,3 1 0,6 1 0,2 2 0,3-2-141,0 2 1,3-1-103,1 2 0,3-2-159,6 5 110,-1 0 1,0 3-81,0-3 1,-3 3-14,-1-3 1,0 4-277,0 4 245,3-3 0,-9 9 24,3-2 0,-4-2-67,-4 2 0,-2 0 58,-1 3 1,-8 0-150,4 1 0,-8 3 199,0 0-8,-8 1 0,-4-1 109,-7 0 1,-3 4-154,-5-4 102,-5 6 1,-1-9 105,-5 4 0,1-3-110,2 3 1,0-7 20,4 2 0,-3-2-150,3 2 0,5-3-270,7 0 0,6-2 394,2 1 0,4 4 0,-2-5 0</inkml:trace>
  <inkml:trace contextRef="#ctx0" brushRef="#br0" timeOffset="15">9342 6247 8195,'7'-11'-839,"-2"4"1294,-5-3-284,0 9 259,0-9 494,0 9-529,0-10-34,0 10 6,0-4-20,0 5-312,-5 0-23,3 0 0,-7 1 112,6 3 0,-5 4 38,4 7 1,-5-1-20,2 5 1,-3 0 7,-2 4 0,-3 5 18,0 2 0,-1 3-26,5 2 0,-4-1 31,0 0 1,-1 4-68,5 0 0,3 2-93,1-2 1,0-2-52,0 6 1,-2-4 25,5 4 0,-4-4-154,5 4 1,-1-5 72,4 1 0,0-2-11,0-2 0,1 0 66,3 0 0,1-3-199,3-1 1,3-3 54,0 3 1,1-4-79,3 0 0,2-5 158,-2-2 0,1-4-48,0 4 108,-4-5 1,5 2 69,-6-4 1,1-5-40,-1 1 1,-3-2 14,-1 2 1,-3-2 73,4-2 352,-6-3-845,8 10 154,-8-10-460,3 4-481,-5-5 949,0 0 1,0-5 0,0-1 0</inkml:trace>
  <inkml:trace contextRef="#ctx0" brushRef="#br0" timeOffset="16">9662 6544 8430,'-5'-11'0,"-1"-1"0</inkml:trace>
  <inkml:trace contextRef="#ctx0" brushRef="#br1" timeOffset="17">9651 6510 17473,'0'11'-1700,"0"1"1,0 3 1352,0 0 1,0 7 395,0 1 1,3-1-160,1 5 0,1 2 189,-1 2 1,-1-2-168,4 1 1,-3-3 129,4 3 1,-4 0-743,3 0 1,-3 2 631,4-6 0,-5 5-39,5-4 0,-5-2-85,0-6 1,2 1-7,-1-4 0,0-1-45,-4-4 0,4 1 123,0-1 1,-1-3-748,-3-1 302,0-4-740,0 7 1305,0-9 0,-5 9 0,-1-3 0</inkml:trace>
  <inkml:trace contextRef="#ctx0" brushRef="#br0" timeOffset="18">9673 6670 8219,'0'-12'-113,"0"1"-57,0 0 1,0 3 757,0 0 951,0 6-806,6-3-456,0 5 0,7 5-139,2 2 1,1 5 125,3 3 0,3 3-145,-3 5 1,6 3 74,2 1 0,0 3-297,-5-3 0,5 3 87,0-3 1,-1 0-131,-3-4 1,-4-2 46,0-2 1,-1-1-96,1-3 0,1-2 197,-4 2 0,3-2-23,-4-2 1,1-1-4,0-2 1,-7 2 15,2-2 1,-2-3-129,2-1 1,-3 1-39,-1-1 1,-4 1-233,1-2 1,-2-1-556,2 2-603,-3-3 1563,5 4 0,-6-4 0,0 4 0</inkml:trace>
  <inkml:trace contextRef="#ctx0" brushRef="#br0" timeOffset="19">10199 6510 8054,'-5'-18'0,"3"2"24,-1 4 1,-2 1 181,1-1 5,0 1 137,-1 5 259,4-5 110,-4 10-686,5-4 1,0 10 109,0 3 0,1 8-107,3 7 0,-2 5 119,6 6 1,-4 2-213,3 2 1,-3-1 49,4 5 1,-2-4-54,2 4 1,-2-6-428,-2 2 0,-2-3 227,6-5 1,-6 2 166,2-6 0,1-3-14,-1-4 0,0-5-52,-4 2 1,4-4-110,0 0 0,-1-1-130,-3 1 0,0-5-537,0 1 937,0-1 0,0 1 0,0 0 0,0-1 0,0 5 0</inkml:trace>
  <inkml:trace contextRef="#ctx0" brushRef="#br0" timeOffset="20">10564 6670 8067,'0'-12'0,"2"2"0,1 3 228,-1-4-32,3 10 379,0-9 1,-3 9-257,6-3 1,-4 3-169,3 1 0,1 1-32,3 3 1,5-2 87,-1 6 1,5-4-209,-1 3 1,3 0 124,1 0 1,-1 2-204,1-5 0,0 5-28,0-2 1,4-1-43,-1-3 0,1 4 145,-4 0 1,3-2-120,1-1 1,0 1-5,-4-1 1,-1 4 117,1-4 1,-1-1-10,-3-3 0,1 0-4,-5 0 0,1 0 196,-5 0 1,0 0-53,1 0 332,-1 0-200,1 0 1,-5 0 323,1 0 53,-6 0-230,4 0-132,-6 0 1,-2 4-79,-2 0 1,-3 0-167,-8-4 0,1 1-12,-5 3 0,-4-2-94,-4 6 0,-1-2-202,2 2 0,-4 2 134,-4-2 0,0 2-316,0 1 1,3 1 206,1-1 1,4-1-576,0-2 0,3 2 312,4-2 0,2-2-128,6 2 1,5-5-11,2 5 659,2-5 0,-3 7 0,-1-4 0</inkml:trace>
  <inkml:trace contextRef="#ctx0" brushRef="#br0" timeOffset="21">11204 6932 8087,'6'0'1402,"-1"0"-393,-5 0 0,-5 0-765,-2 0 0,-7 2 15,-2 2 0,-4-2-66,1 6 1,-2-5-16,-2 5 1,-4 0 5,0 3-63,-4 1 0,5-2-112,-4-3 0,1 3-327,-2-2 0,-1 1-278,6-1 0,0-2 35,7-2-920,-2-3 546,8 9-603,-3-9 1538,9 10 0,7-5 0,7 5 0</inkml:trace>
  <inkml:trace contextRef="#ctx0" brushRef="#br0" timeOffset="22">11706 7549 9470,'0'-6'1131,"0"-4"-740,0 8 147,0-8-439,0 4 0,0-5 152,0-1 0,0 1-208,0-1 1,2-3 119,1 0 1,-1-4-241,2 4 1,1-6 41,-2 2 1,2-6-170,-1-2 1,-1-5 54,4 2 0,-3 1 38,4-2 1,-6 0 10,2-7 1,-1 2-55,1-2 1,-3 1 55,3-1 1,-3 1 42,-1-5 1,0 7-137,0 1 0,0-1 130,0 5 0,0 2 34,0 1 1,0 4-6,0 4 0,0-1-10,0 5 373,5 0-262,-4 3 152,4 6-191,-5 1-150,0 15 0,0-2 104,0 7 0,4 1-18,0 0 1,4 3 25,-5-4 0,6 1-4,-1 0 0,2-4-8,1 3 1,1-3-8,-1-5 0,6 2 62,2-5 1,-1 0-39,1-4 0,0 0-29,3 0 0,1 0 29,0 0 1,-4-4-52,0 0 0,-4-5 63,5 2 1,-7 1 1,3-2 1,-4 0 103,0-3 1,-1-2-78,1-2 1,-1 1 64,0-5 1,0 5-84,-4-1 1,2 2 66,-5 2 0,1 4-6,-1 4-95,-3-4 1,4 7 9,-5 0 0,0 7-16,0 8 0,1 3 116,3 4 1,-2 2-78,1 3 1,-1-1 8,-2 4 1,0-3-11,0 3 1,0-5-88,0 2 1,0-3 92,0-1 1,3-4-37,1 0 0,0-5-61,-4 1 1,0-6-154,0-1 1,0-1-705,0 5 0,0-5 431,0 1 1,1-2 498,3 2 0,-3 2 0,4-3 0</inkml:trace>
  <inkml:trace contextRef="#ctx0" brushRef="#br0" timeOffset="23">12700 6590 7939,'0'-12'0,"4"5"722,0-1-88,-1 1-411,-3 0 0,2-2 422,1 6-141,-1-1 0,3 5-342,-5 3 1,0 3 71,0 9 0,1-2-130,3 5 0,-3 0 91,3 4 0,-3 1-231,-1 2 0,0-2 63,0 3 1,4-4-24,0-4 1,1 1-198,-1-5 0,-3 4 101,3-3 1,1-1-7,-1-4-1,1 0 113,-1-4-688,-3 3 472,4-3 0,-4-1-1467,3-2 268,-3 2 1,4-5 1400,-10 4 0,-1-5 0,-5 0 0</inkml:trace>
  <inkml:trace contextRef="#ctx0" brushRef="#br0" timeOffset="24">12529 6784 7939,'7'-4'1067,"1"0"0,1-1-699,6 1 0,-1 3-193,5-3 0,1-1 538,7 2-377,-3-1 1,10 0-106,1 0 1,-5-1-121,4 1 0,-3 3-136,-1-3 0,-2 3 82,-5 1 0,0 0-957,0 0 1,-6 0 174,-1 0 725,-4-5 0,5 4 0,1-5 0</inkml:trace>
  <inkml:trace contextRef="#ctx0" brushRef="#br0" timeOffset="25">13808 6384 7972,'0'-11'3,"0"-1"93,0 1 47,0 0 0,0-1-25,0 1 1,-1-1 63,-3 1 1,2-1 130,-1 1 1,0 0-104,-1-1 0,2 5-221,-6-1 1,1 2 12,-5-2 1,-1 3 36,-2 5 0,1 0-114,-5 0 1,-1 0 97,-7 0 0,3 5 53,-2 3 0,-2 6-14,1 1 0,0 5-111,4-1 1,1 3 99,-1 1 1,5 3-177,3 1 1,6 0 64,1-5 1,6 1 48,-2 0 1,9 0-46,6 0 1,3-5 44,9-3 0,-2-3 93,5 0 0,3-6-101,2-2 0,-2-3 198,1-1 1,-4 0-94,1 0 0,-3-1 65,-2-3 1,0-2 18,-3-6 0,-2 5-27,-6-1 0,-1 1 16,-2-5 1,-2 1-59,-2-1 1,-3 5 7,3-1 0,-3 0 87,-1-3-168,0 0 1,0 3 189,0 0-361,0 6 1,0-2 21,0 8 1,0 6 18,0 5 1,0 7 64,0 1 1,0 5 23,0 6 0,0 4-24,0 0 0,-1 1 4,-3-1 0,3-1-166,-3 5 0,3-6 45,1-2 1,0-1 55,0-7 1,0 0 273,0-7 1,4 1-96,-1-5 1,1 1-205,-4-5 77,0 1-322,0-1 251,0 0-1442,0-4 1559,0-2 0,0 0 0,0 1 0</inkml:trace>
  <inkml:trace contextRef="#ctx0" brushRef="#br0" timeOffset="26">14390 6613 7968,'-6'-5'214,"-4"3"540,9-8-564,-10 9 145,10-4 348,-9 0-130,4 3-440,-6-3 50,1 5 0,-1 2-176,1 1 0,-4 8 95,-1 4 1,-3 4-73,4-4 1,-4 7 33,4 1 1,-4-1-96,4 5 0,-4 1-90,3-1 1,1 3 74,4-3 0,3-1-98,1-3 0,4-1 109,-1-3 0,3 1-184,1-5 180,5 1 0,1-5 38,6 0 1,0-4-9,4-3 1,-2-3 0,5-1 0,-4 0 81,4 0 0,-4-5-72,4-3 1,-4 1 78,4-5 0,-5 6-58,2-9 0,-4 4-28,0-4 1,-1 1-19,1-1 0,-2-3-108,-3-5 0,0 1 82,-3-1 0,-3 0-14,3 0 0,-3 0-12,-1 0 0,-4 2 30,0 2 1,-5 1 184,2 3 0,-3 2-116,-2-2 0,2 6 607,2 1-417,-2 6 1,9-5 201,-3 4-332,3 1 1,2-3-8,3 5 1,7 0 71,8 0 0,3 0-21,1 0 0,5 0 57,2 0 0,2 0-93,-2 0 0,3-1 337,-2-3 0,-3 3-118,-2-3 0,-1 2 53,-3-2 0,-4 2-107,-3-1 1,-2 0-228,-2-1-494,1 3 409,-6-4-2200,4 5 1665,-8 0 1,-2 5 610,-8 3 0,-7 2 0,-3 1 0</inkml:trace>
  <inkml:trace contextRef="#ctx0" brushRef="#br2" timeOffset="27">9080 12346 24575,'0'0'0</inkml:trace>
  <inkml:trace contextRef="#ctx0" brushRef="#br3" timeOffset="28">1702 5391 10132,'0'-12'574,"0"1"0,0-1-357,0 1 0,0-2 33,0-2 1,4-3-292,-1-5 0,6-1 223,-1-2 0,2-4-134,1-4 1,1 0-76,-1 0 0,1-1-111,-1 1 1,-3-1-38,-1-3 0,0 1 92,0-5 0,-2 5-66,-5-1 1,4 3 75,0 0 1,0 1-76,-4 0 0,0 3 58,0 1 1,-2 4 43,-1 0 0,1 2 28,-1 1 1,1 4 1,2 0 0,0 9 192,0-2-224,0 3 92,0 3 0,0 3-47,0 11 1,0 1 145,0 10 0,4 0-118,0 4 0,1 3-2,-1 1 0,-2 0-9,6-4 1,-4-1 1,3 1 0,1-1-176,3-3 1,1-3 106,-1-4 0,2-2-154,2-2 0,-2 0 103,2-4 0,2 0 43,-2-4 0,1-1 0,0-3 0,-2-2 17,5-6 0,-4 0-4,4-4 0,-5 4 1,1-4 1,-2 2 150,-2-1 1,-3 3-126,-1-4 0,-4 0 143,1 1 1,-3-1-72,-1 5 0,0 0 245,0-1-48,0 1-82,0 4 0,0 4-106,0 6 0,1 9 10,3 7 1,-3 4-12,3 3 1,1 0 14,-1 4 0,1 1-148,-1 3 1,-3-4 70,3 1 1,-3-6-345,-1 2 1,1-4-55,3-4 0,-1-3-24,4-4 0,-3-1-579,4 0 1004,-1 1 0,5-1 0,-1 1 0</inkml:trace>
  <inkml:trace contextRef="#ctx0" brushRef="#br3" timeOffset="29">2741 4568 8269,'-5'-6'61,"4"-4"19,-4 9 1,6-8 168,3 5 1,-2 0 55,6 4 1,-4 0 173,3 0 1,1 0-239,3 0 0,-2 0-52,3 0 1,-4 0-193,8 0 1,-2 0 137,1 0 1,-1-4-135,5 0 0,-4-1 99,4 2 0,-4 0-99,4-5 1,-3 6-159,3-2 1,-5-1-176,1 1 0,-2-1-1217,-2 1 1113,0 3 1,-3-4 435,0 5 0,-11 5 0,2 1 0</inkml:trace>
  <inkml:trace contextRef="#ctx0" brushRef="#br3" timeOffset="30">2775 4740 9300,'12'0'690,"-1"0"-23,1 0 1,3 0-70,0 0 1,5-4-148,-1 0 1,3-4-427,1 5 0,-4-5 138,0 4 0,0 0-887,4 4 0,-4-3 249,0-1 475,0 0 0,-1 4 0,-2 0 0</inkml:trace>
  <inkml:trace contextRef="#ctx0" brushRef="#br3" timeOffset="31">3620 4431 7388,'-5'-6'787,"4"-4"-477,-4 3 1,4 1 878,-3 2-424,3 3-326,-4 1 0,1 10-351,0 5 0,0 8 135,4 8 1,0 0 10,0 11 1,4 0-103,0 4 1,0 1-328,-4 2 1,3-2 255,1 3 1,0-3-133,-4-2 1,0 1-461,0 0 398,0-1 0,0-5-76,0-6 0,0-1-56,0-6 0,0-4 328,0-4 0,0-5-75,0 1 0,-1-6 538,-3-2-178,3-4 202,-4 2-255,5-5 1,0-1 154,0-3-4,0-3-273,5-4-337,1 0 1,2-1 84,-1 1 223,1-1-474,3 6 0,4-4 94,1 2 108,4-2-212,-7-1 1,8-1 91,-2 1 1,2 3-3,-2 1 0,6 4 135,-2-1 1,1-1 11,-5 1 0,3 1 162,-3 3 0,2-4-89,2 0 1,0 0-107,0 4 0,0-1 44,-1-3-23,1 3 0,0-8-141,0 5 1,-1-1 137,-3 1 1,1 2-12,-5-6 1,0 6-233,-3-2 133,-6-3-35,4 6 1,-9-5 29,3 2 92,-2 3 141,-8-4 0,0 5 0,-5 0 0</inkml:trace>
  <inkml:trace contextRef="#ctx0" brushRef="#br3" timeOffset="32">3609 4900 8358,'0'-12'354,"0"1"0,0 3-263,0 0 1,5 6 101,3-2 1,2-1 82,1 1 1,2-3 15,2 3 1,-1 0 56,5 4 1,0 0-195,4 0 1,0 0-130,0 0 1,0-4-228,-1 0 0,1 1 135,0 3 0,-1 0-55,-3 0 0,1-2 47,-5-1 0,4 1-551,-4-2 0,1-1 257,-5 2 0,1-5-1110,-1 4 1478,-5 0 0,4-6 0,-3-2 0</inkml:trace>
  <inkml:trace contextRef="#ctx0" brushRef="#br3" timeOffset="33">3552 4557 8192,'11'-17'0,"1"5"0,-1-3 0,6-2 251,2 2 0,6 0 108,2 3 0,3 1 254,-3-1 0,8 2-138,0 3 1,1-4-162,-1 4 1,3 0-248,0 0 1,-1 4 61,-7-1 1,2 3-628,-6 1 1,1 0 328,-4 0 1,-4 0-323,0 0 0,-1 0 491,1 0 0,2 5 0,-3 2 0</inkml:trace>
  <inkml:trace contextRef="#ctx0" brushRef="#br3" timeOffset="34">4546 4294 8303,'0'-11'-359,"0"3"-45,0 1 1,-2 3 1263,-2-4-41,3 6 49,-4-9-8,5 10-488,0-4-115,0 5 0,0 6-185,0 6 0,1 4-6,3 7 0,-1 5 3,4 3 0,0 3 132,0 4 1,0 4-158,-4 7 1,-1-2-370,1 3 0,-1 1 283,-2-2 0,0 2-90,0-2 1,0-3 117,0 0 1,0-2-222,0-6 1,0-4 26,0-3 1,0-6 153,0 2 1,0-4 60,0-4 0,0 1 38,0-5 15,0 0 376,0-3 483,0-6-478,0-1 16,0-5-464,5 0 0,1 0-102,6 0 0,-5 0 101,1 0 1,-1-1-29,5-3 0,3 3 17,0-3 0,1 3-73,-5 1 1,4-1-5,0-3 0,4 3-170,-3-3 0,3 2-57,-4 2 1,0-3-228,-3-1-89,4 0 1,-3 4-23,2 0 661,-7-5 0,2 4 0,-4-4 0</inkml:trace>
  <inkml:trace contextRef="#ctx0" brushRef="#br3" timeOffset="35">4500 4271 7830,'0'-11'-1210,"0"0"1425,0-1 0,4 1 314,-1-1 0,6 6 292,-1 2-459,-3-2 0,5 5-87,-2-3 1,2 2-46,1 2 1,1 0-142,-1 0 1,1 0 79,-1 0 1,4 0-170,0 0 1,6 0 153,-2 0 0,0 0-128,4 0 1,-7 0 48,7 0 1,-4 0-344,0 0 0,1 0-666,-4 0 1,3 0 48,-4 0 885,0 0 0,2 6 0,0 0 0</inkml:trace>
  <inkml:trace contextRef="#ctx0" brushRef="#br3" timeOffset="36">5139 4283 8141,'-10'-5'863,"3"-3"-563,2 3-348,5 0 141,0 5 36,0 5 1,0 3 127,0 7 1,0 4-10,0 8 1,1 2-162,3 5 0,-3 5 71,3 3 0,2 3-284,2 0 0,-2 1 77,2 0 0,-6-6-109,2-2 0,1-3 120,-1-5 0,3 1-70,-3-9 1,1 3 82,-1-10 0,-3 4-57,3-4-456,-3 0 146,5-3-1111,-5-1 1503,4-5 0,-5 5 0,0-5 0</inkml:trace>
  <inkml:trace contextRef="#ctx0" brushRef="#br3" timeOffset="37">5174 4534 8038,'-5'-18'0,"3"2"-304,-2 4 0,3 1 30,1 0 0,0 3 799,0 0-423,5 6 0,2-3 423,4 5 0,0 5-203,1 2 1,3 5-48,0 3 1,6 3-292,-2 5 1,2 3 104,2 1 1,0 3-50,0-3 1,-2 4 84,-2-5 0,2 1-160,-6-4 0,4-2 40,-4-2 1,0-1-46,-3-3 0,-1-2 56,1 2 0,-1-2-3,1-2 0,-1-3-44,0 0 1,1-5 59,-1 5 1,-1-4-146,-2 3 0,2-4 44,-2 1-214,-3-3 154,5 4-1019,-9-4 592,4 4 559,-5-5 0,-5 0 0,-1 0 0</inkml:trace>
  <inkml:trace contextRef="#ctx0" brushRef="#br3" timeOffset="38">5608 4340 8042,'0'-18'0,"0"0"-78,0 3 195,0 2 1,0-3 237,0 5 1,0 3 221,0 0 432,0 6-611,0-3 0,0 7-400,0 6 1,1 2 75,3 13 0,-3 2-18,3 10 0,-3 3 72,-1 0 1,0 6-118,0 2 1,0-1-245,0 5 1,4-4 192,0-5 0,-1-1-76,-3-6 1,4-1 87,0-2 0,0-4 279,-4-4 0,0-5-86,0-3 0,4 2-483,0-2 163,-1 0 0,-3-3 87,0-1 1,0-3 30,0-1 37,0-4 0,0 7 0,0-4 0</inkml:trace>
  <inkml:trace contextRef="#ctx0" brushRef="#br3" timeOffset="39">5802 4214 8068,'0'-7'-984,"0"-1"1303,0 6 968,0-4-572,5 1-255,-4 4-501,9-4 32,-3 5 0,4 0 36,0 0 0,2 0-105,2 0 1,-1 0 27,5 0 1,0 0 95,4 0 1,0 0-146,0 0 0,0-1-1,0-3 0,3 3-18,1-3 0,0 1 131,-5 0 0,1 1-1,0-2 0,-4-1 140,0 2 0,-6-2-119,-2 1 269,1 2-225,-6-3 98,0 5-43,-1 0-660,-5 0 479,0 5 0,0 2 39,0 4 0,0 1 101,0-1 1,0 6-107,0 2 0,0 2 57,0 2 1,0 0-39,0 0 0,4 1 131,0 2 1,1 4-91,-1 4 0,-1 0 1,4 0 1,-3 2-126,4 2 0,-5-2 112,5 2 1,-4-3-136,3-1 1,-3-3 109,4-1 1,-4-3-195,3 3 1,-3-4 98,4 0 0,-6-1 66,2-3 0,1 1-1,-1 0 1,1-4 124,-1 0 0,-3-4 13,3 4 1,1-5-76,-1 2 1,0-4 176,-4 0 0,3-5 122,1 1 434,0-6-236,-4 4 833,0-6-1826,-5 0 367,4 0 1,-6 0-413,3 0 331,3 0 1,-9 1-85,2 3 0,2-3 91,-2 3 1,5 1 72,-5-1 1,4 1 122,-3-2 1,3-1-102,-4 2 1,4-2 352,-3 2-266,-1-3 1,-3 4 241,-1-5 0,0 0-67,-4 0 1,2 0 88,-5 0 0,-1 0 22,-7 0 0,-2-4-137,-5 1 0,0-1-149,-1 4 0,5 0 134,0 0 0,4 0-810,0 0 0,3 0 361,4 0 0,2 0-1969,6 0 2264,4 5 0,2-4 0,5 4 0</inkml:trace>
  <inkml:trace contextRef="#ctx0" brushRef="#br3" timeOffset="40">6807 4625 8273,'-12'0'-106,"6"0"284,1 0 421,5 0-417,5 0 0,1 0 67,6 0 1,3 0 5,0 0 0,6-1 7,-2-3 0,3 2-197,5-6 1,-3 6 92,3-2 0,1-1-220,-2 1 0,2-1 103,-1 1 1,-3 3-360,3-3 0,-3 3 170,-1 1 0,-4 0-566,0 0 1,-5 0 192,1 0 0,-6 0-564,-2 0 1085,-4 0 0,2 5 0,-5 1 0</inkml:trace>
  <inkml:trace contextRef="#ctx0" brushRef="#br3" timeOffset="41">6887 4763 8273,'0'6'175,"0"-1"-38,0-5 65,5 0 1,-3 1-79,6 3 1,0-3 74,3 3 0,2-3-54,2-1 0,3 0 56,5 0 1,1 0-364,2 0 0,0-3 100,4-1 0,-3-1-503,3 1 1,-1 1 77,2-4 487,2 4 0,-4-7 0,5 4 0</inkml:trace>
  <inkml:trace contextRef="#ctx0" brushRef="#br3" timeOffset="42">7698 4283 8214,'-7'-12'1334,"2"5"-832,5-1-254,0 6 0,0-5 631,0 3-276,0 3-894,0-4 1,0 14 251,0 2 1,2 10 46,1 2 0,0 5 165,4 6 0,1 4-38,4 0 0,-1 5-253,0-1 0,1-1 101,-1 0 0,-3 0-144,-1 1 1,1 1 121,3-5 1,-3 3 35,0-7 1,-5-2 115,5-9 0,-5-1-31,0 1 1,3-5 12,-3-3 1,1-2 248,-4-2 0,1-1-449,3-2 178,-3 2-1433,5-3 1002,-6 4 0,0-3-1699,0-1 2057,-6-4 0,0 7 0,-5-4 0</inkml:trace>
  <inkml:trace contextRef="#ctx0" brushRef="#br3" timeOffset="43">10290 4397 8314,'-6'0'142,"1"0"1,5-1 905,0-3-249,0 3-441,-5-4 1,2 5-89,-4 0 0,0 6-336,0 5 0,-7 2 94,2 6 0,-3 0 45,0 4 1,2 0-6,-2 0 0,-2 0-176,2-1 0,4 1 10,3 0 0,6 2-117,-2-2 1,2 3-44,2-7 0,0 1 183,0-1 0,6 1 43,1-4 0,3-1-11,2-4 0,-1-1 179,1-2 1,0 1-55,3-5 1,2 3 74,2-3 1,3 0 56,-3-4 0,2-4-83,2 0 0,0-5-157,0 2 1,0-3 120,-1-2 1,-4-1-170,-3-2 0,-2 1 94,-1-5 0,-6 2-156,-2-3 0,-3-1 12,-1 2 0,0-3-75,0-1 0,-9 1 117,-2-1 0,-3 0 32,2 0 0,1 4 74,-1 0 0,1 5-83,0-1 1,-1 3 178,1 5-159,-1-3 1,2 7 154,3-5-103,-4 6 47,10-3-197,-4 5-43,5 0 0,5 0 145,3 0 0,2 0 220,1 0 0,2 0-79,2 0 1,4 0 84,8 0 0,-2 0-40,6 0 1,-1 0-43,4 0 0,1 0-93,-1 0 1,-4-1 65,1-3 1,-6 1-83,2-4 0,-3 4 62,-1-1 1,-4 3-321,0 1 1,-5-1 98,1-3 0,-6 3-537,-1-3 0,-5 3-761,5 1 1457,-5 0 0,7 0 0,-4 0 0</inkml:trace>
  <inkml:trace contextRef="#ctx0" brushRef="#br3" timeOffset="44">11192 4408 7567,'7'-5'3213,"3"4"-2882,-4-4 0,6 1-76,-1 0 1,1 1-174,-1 3 1,0 0 120,1 0 1,3 0-145,0 0 0,4-2 124,-3-1 0,3 1-136,-4-2 0,4 3-52,-4 1 1,4 0-151,-4 0 1,4-4-48,-3 1 1,-1-1-53,-4 4 1,1 0-728,-1 0 406,0 0-320,1 0 0,-4 0-131,-1 0-93,-4 0 1119,2 0 0,-10 5 0,-2 1 0</inkml:trace>
  <inkml:trace contextRef="#ctx0" brushRef="#br3" timeOffset="45">11250 4580 8217,'0'6'1197,"0"-1"0,1-5-491,3 0-221,2-5-283,5 4 0,6-6 215,2 4 0,4 0-211,3-4 0,-1 4-176,1-1 1,1-1-97,-4 1 0,2 1 144,-6 3 0,1-4-1063,-1 0 0,-1 0 115,-3 4 870,-2 0 0,9 0 0,-5 0 0</inkml:trace>
  <inkml:trace contextRef="#ctx0" brushRef="#br3" timeOffset="46">12118 4203 8095,'-12'0'0,"5"-4"18,-1 0 0,5-1 206,0 1 1,0 3-2,-1-3-14,3 3 1,-4 0 229,5-3 27,0 3-484,0-4 1,4 6 83,-1 3 0,6 3 130,-1 9 1,1-3-27,-2 7 1,4 0-22,-4 6 0,3 0-74,2 4 0,0 1 80,4 3 1,-2 2-26,5 2 1,0-2 19,4 6 1,-1-5-208,1 1 1,3-2 64,-4-2 0,6-1-39,-9-3 1,4-2 7,-7-5 0,-3-1 28,-5-3 1,1 1-240,-5-5 0,0 1 69,-4-5 0,0-3-1138,0-1 487,0 1-1128,5-2 1944,-4-1 0,9-5 0,-4 0 0</inkml:trace>
  <inkml:trace contextRef="#ctx0" brushRef="#br3" timeOffset="47">12620 4180 8060,'-5'-18'0,"4"-2"0,-3 5 0,3 0 582,1 3-311,0 1 1,0 3 70,0 0 124,0 6-196,0-3-62,0 15 1,0 4-33,0 13 0,0 2-131,0 5 1,0 4 97,0 0 1,-5 7-158,-3 0 0,-6 1-90,-1 3 1,-2 2 37,2-1 1,1-1 14,-5-3 0,5-6-216,-1-1 1,2-8 52,2 0 1,3-10 80,1 2 0,4-6-99,-1 2 0,3-9-22,1 1-190,0-2 138,0 3-490,5-6 796,1-1 0,6-5 0,-1 0 0</inkml:trace>
  <inkml:trace contextRef="#ctx0" brushRef="#br3" timeOffset="48">12940 4660 8061,'5'-18'379,"-4"-4"409,3 3-513,2 3 1,-3-1-216,4 6 1,0 0 70,0-1 0,-1 1-142,-6-1 1,0 5 122,0-1 1,-6 5 77,-1 0 1,-8 1-271,-4 2 0,-4 7 81,-4 4 0,3 2-2,-3 6 1,-1 0 19,2 4 1,-3 0-26,6-1 0,-1 3 8,8 1 1,-1-2-150,5 3 1,0-4 48,8-4 0,0 1 62,4-5 1,1 1-125,3-5 1,6-1 84,5-2 1,6-3-7,-2-5 1,2 0 25,2 0 1,1-1 117,3-3 0,-3-3-62,3-4 0,-3-2 15,-1-2 0,-6 6 154,-1-2 1,-4-2-98,0-2 1,-6 0 155,-2 3 0,1 1-92,-1-1 0,0 1 288,-4 0-135,0-1-432,0 1 88,0 4-92,0 2 0,0 7 68,0 1 0,0 4 42,0 4 1,-2 2 33,-2 2 0,3-2-29,-3 2 0,3 1 77,1 0 0,4-1-64,0-4 0,5 1-44,-2-1 0,3-3 41,2-1 0,-1-4-11,1 1 1,0-3 22,4-1 1,-4 0-10,3 0 1,-2 0 18,-1 0 1,-1-5-33,0-3 0,0 2 215,-4-2 1,3 1 2,-2-5 0,1 1 154,-2 0 0,4-1-154,-4 1 1,0-5 61,0 1 0,-3 0-258,4 4 1,-6 3 230,2 0-600,2 6 274,1-3 1,0 10 31,1 2 1,-2 5 55,2 3 1,1 2 111,-5 2 0,3 1-9,-3-5 0,1 5 177,-1-1 1,-3-2-31,3-2 1,-3 2-91,-1-2 1,1 0 35,3-3 1,-3-5 110,3 1 190,-2-6-187,-2 3 388,0-5-530,0-5 1,-4 2-52,0-9 1,-1 2-7,1-9 1,2 4-160,-6-4 1,5 3-59,0-3 0,1 0 102,2-3 0,2-1-299,1 0 1,4 0-211,4 0 1,2 0-441,2 0 0,-2 2 313,2 2 1,-2 2-199,-2 6 1,2 3-911,2 1 1764,-2 4 0,8-2 0,-3 5 0</inkml:trace>
  <inkml:trace contextRef="#ctx0" brushRef="#br3" timeOffset="49">13705 4066 8057,'6'-5'-71,"-1"3"0,-5-4-191,0 2 758,0 3 636,0-4 27,0 5 1,0 6-1081,0 6 0,0 9 156,0 10 0,2 3-1,2 4 1,-3-1-98,3 5 1,-2-4-210,2 4 1,-3-4-156,3 4 195,-3-6 0,-1 4-57,0-6 1,2 2 120,1 2 1,0-3-170,5 3 1,-6-6 14,2-2 0,1-4-21,-1 0 0,1-3 116,-1-4 0,-3 2 99,3-6 0,-3 0 156,-1-3 1,0-1-73,0 0 0,0-3 111,0 0 1,0-5 163,0 5-171,0-5 32,0 2-27,0-5-325,5 0 1,-2-2-25,4-1 0,-3 0 74,4-5 0,-5 6-93,5-2 1,0-1 121,3 1 1,1-1-99,-1 1 0,2 3 23,2-3 1,3 2-134,4-2 0,1 3 65,0-3 0,0 3-154,0 1 0,1-4-197,3 0 1,-7 0 137,3 4 1,-8-1-459,0-3-1,-2 3-2,-2-3 798,-4 3 0,-2-4 0,-5-2 0</inkml:trace>
  <inkml:trace contextRef="#ctx0" brushRef="#br3" timeOffset="50">13682 4100 8069,'0'-11'-801,"0"-1"1,1 2 800,3 2 0,3 0 0,4 4 0,0 0 0,2 0 0,2 0 0,-1-1-100,5 1 1,2 3 227,5-3 1,4-1 89,4 2 0,1-5-74,3 4 1,2-1-234,2 1 0,-4 3 34,-8-3 0,2 4 55,-6 4 0,1-3 0,-4 4 0</inkml:trace>
  <inkml:trace contextRef="#ctx0" brushRef="#br3" timeOffset="51">14379 4386 8274,'0'-8'-554,"0"0"1,0 5-198,0-5 534,0 0 1,0-3 411,0 0 1,0 3 101,0 0-193,0 1 1,0-5 178,0 1 311,0 4-249,0-3 1,-1 9 252,-3-3 227,3-2-81,-5 5-348,6-4-145,0 10 1,0 5 4,0 5 1,0 5-93,0-1 0,0 8 69,0 3 0,0 3-321,0 2 0,2 3 100,2 0 0,-3 0-242,3-4 1,-2 0 132,2 1 1,-3-6-82,3-2 1,-1-3 8,0-1 1,-1-2 117,1-2 1,3-1 0,-3-3 0,1-6-2,-4 2 1,1-3-331,3 0 192,-3 2-238,5-9 1,-5 4-114,3-5-1077,-3 0 1618,4 0 0,0-5 0,1-1 0</inkml:trace>
  <inkml:trace contextRef="#ctx0" brushRef="#br3" timeOffset="52">14390 4374 8163,'0'-18'0,"-4"2"0,1 5 0,-1 3 1013,4 0-310,0 6-446,5-3 1,1 10 10,6 2 1,3 4-31,0 0 1,4 5-27,-4 3 0,6 7 56,-2 0 1,4 2-385,3-1 1,-2 1 98,3 2 1,-3 2-37,-1-5 0,0-1-14,0-3 1,-1-4-43,1 0 1,-1-5 215,-3 2 0,3-4-55,-3 0 1,-2-5 131,2 1 1,-3-6-110,3 2 0,-5-1-74,1 1 0,-6-3 87,-2 3 0,-3-3-699,4-1-356,-6 0-454,3 0-449,-5 0 980,-5 0 890,4 0 0,-14 0 0,2 0 0</inkml:trace>
  <inkml:trace contextRef="#ctx0" brushRef="#br3" timeOffset="53">14824 4340 8302,'0'-18'83,"0"-2"183,0 5 1,0-2-81,0 2 0,2 2-142,1-2 1,-1 6 688,1 1-244,-1 1 1,-1 1-89,3 2 17,-3 2-398,4 2 0,-5 2 85,0 2 1,0 3-43,0 8 0,4 4 32,0 8 0,1 4-37,-1 7 1,-3-2 97,3 6 0,1 0-211,-1 4 0,3-4-59,-3 0 1,1-6 15,-1 2 0,-3-7-138,3-4 1,-2-3 169,2-1 1,-1-6-10,4-2 0,-4-2 37,1-1 0,-2-2-731,2-3 247,-3 4-1151,4-5 1673,-5 0 0,6 4 0,0-3 0</inkml:trace>
  <inkml:trace contextRef="#ctx0" brushRef="#br3" timeOffset="54">15018 4134 8311,'2'-10'0,"2"3"0,2-4-181,5 4 1,-3 0 101,0 0 0,-1 4 439,5 0 0,-1-3-54,0 3 1,2-1 44,2 4 1,3 0-114,5 0 1,0-4-31,0 0 1,5-1-178,2 1 1,-1 3 98,2-3 0,-6-1-169,2 1 1,-3-1 50,-1 1 0,-2 3-23,-2-3 0,1-1 74,-4 2 0,-1-1-11,-4 4 103,1 0-69,-6-5 1,0 3-235,-2-1 266,-2 1-32,3 7 1,-5 3-24,0 7 0,3-1 68,1 5 0,4 4-70,-4 4 0,1 4 144,-1 0 0,-3 2-22,3 1 1,1 4-27,-1 0 0,-1 5-163,-3-1 1,0-1 110,0 1 0,0-2-311,0 2 1,2 1 80,1-5 0,0-1-175,5-6 0,-5-1 74,5-7 0,-4 5 15,3-9 0,-4 4 41,1-8 1,1 0 17,-1-3 0,1-2 225,-1-3 67,-3 4-217,4-10 1,-5 5 368,0-2-231,0-3 337,0 4 2345,0-5-2614,-5 0 1,2 0 37,-4 0 0,3-3-37,-4-1 0,1 0 42,-5 4 0,-4 0-166,-3 0-18,-3 0 1,-5 0 13,1 0-38,-6 0 1,8 0-319,-3 0 0,7 0 167,1 0 0,5 1-433,-1 3 1,6-3 241,1 3 1,4 1-1572,-3-1 717,4 0 1232,-2-4 0,5 0 0,0 0 0</inkml:trace>
  <inkml:trace contextRef="#ctx0" brushRef="#br3" timeOffset="55">10679 4123 8093,'-4'-8'0,"0"1"0,0-1-194,4-3 1,0 3 196,0 0 0,0 1 178,0-5 0,0 5 154,0-1 1,0 4-83,0-3 1,1 0-138,3 0 1,-1-2 35,4 5 0,-3-4-19,4 5 0,-1-5-23,5 4 0,3-1-45,0 1 0,4 3-76,-4-3 1,6 3 74,-2 1 1,2 5-147,2 3 0,-1-1 88,-3 5 1,1-2-99,-5 9 0,-3-1 134,-5 1 0,-4 2-104,1-2 0,-3 2 37,-1-2 0,-1 1-94,-3-5 0,-1 4 109,-3-4 1,-2 1-4,2-5 1,2 1 130,-1-1 1,0-3-39,0-1 171,-4-4-109,5 7 37,0-9 1,-1 4 9,4-5 77,1 0-187,-3 0 4,5 0 1,5 0-131,3 0 0,2 0 111,2 0 1,0 0-121,3 0 0,3 0 108,5 0 0,1 0-430,3 0 0,-3 0 4,3 0 0,0 0 374,0 0 0,5 5 0,-3 2 0</inkml:trace>
  <inkml:trace contextRef="#ctx0" brushRef="#br3" timeOffset="56">16115 4523 8151,'-7'-2'764,"4"-1"-155,1 1 583,2-3-166,0 0-349,0 4-343,5-4 0,2 4-445,4-3 0,1 2-4,-1-1 1,2 1 221,2 2 1,3 0-216,5 0 1,-1-3 75,1-1 1,1 0-171,3 4 1,-3-1 27,3-3 1,-3 3-438,-1-3 0,-2 3 208,-2 1 0,-2 0-68,-6 0 0,1 0-1170,-1 0 1641,-5 0 0,0 0 0,-6 0 0</inkml:trace>
  <inkml:trace contextRef="#ctx0" brushRef="#br3" timeOffset="57">16138 4728 8262,'11'-5'1174,"4"4"-934,1-3 0,0 3 29,-1 1 1,-1-4-90,5 0 0,0 0 55,4 4 0,0 0-635,0 0 0,1-1 239,3-3 1,-3 3-638,2-3 0,-2 3 798,-1 1 0,5-5 0,1-1 0</inkml:trace>
  <inkml:trace contextRef="#ctx0" brushRef="#br3" timeOffset="58">17017 4214 8293,'0'-16'0,"1"7"2241,3-3-861,-3 4-113,5-4-377,-6 6-644,0 1-114,0 15 1,0 3-102,0 9 1,0 8 145,0 4 0,0 0-56,0 4 1,0 2-202,0-2 1,0 4 19,0-4 1,0 2 3,0-6 1,0 6 5,0-10 1,0 5-260,0-9 1,1 0 67,3-7 1,-3 1 57,3-5 0,-2 0-209,2-3-8,-3-1 1,8 1-538,-5-1 1,0-3 399,-4-1 0,0-3 537,0 4 0,0-1 0,0 5 0</inkml:trace>
  <inkml:trace contextRef="#ctx0" brushRef="#br3" timeOffset="59">14733 6019 8247,'1'-10'1616,"3"2"-1236,-3-2 0,4 4-125,-5-6 1,0 4 184,0 1 496,0 4-279,0-7-478,0 9 0,0-5 246,0 2-186,0 3-355,0-5 1,2 6 190,1 0-417,-1 0 267,8 0 1,-4 0-1,6 0 0,-5 4 135,1 0 1,-1 5-126,5-1 1,3 2 71,0 1 0,2 4 45,-2 1 1,3 3 175,5-4 0,-1 9-152,1-1 0,0 2 1,0-2 1,-1 0 22,-3 0 1,2 1-166,-2 2 0,-1-1 95,1 1 1,-5 0-43,1 0 1,-1 0-87,1 4 0,-6-1 125,3 2 1,-5 2-133,1-3 1,1 3 95,-5 1 1,-1-1-1,-3-2 1,0 1 2,0-6 0,0 5-228,0-5 1,-1 5 111,-3-5 0,2 1 16,-6-4 0,4 0 61,-3 0 0,-1-2 3,-3-2 0,3 2 9,1-6 1,0 4-5,0-4 0,-4 0-326,4-3 286,-3-1 0,-1 1-118,4-1 1,-2-3 63,5-1 1,-5-3-103,2 4 0,0-5-2,0 5 1,3-4 17,-4 3 1,5-4-129,-5 1 1,4 1-246,-4-1-432,6-1 609,-3-3 1,5 2 412,0 2 0,0-3 0,0 4 0</inkml:trace>
  <inkml:trace contextRef="#ctx0" brushRef="#br3" timeOffset="60">16400 6464 8030,'0'-11'0,"0"-1"56,0 1 1,0 0 54,0-1 1,4 4 720,0 1-496,0 4 0,-4-3 441,0 2-284,5 3-522,-4-4 0,3 6 88,-8 3 1,-2 2-108,-6 6 0,0 4 66,-4 3 0,-1 3-97,-6 1 1,-4-1 99,1 1 0,-2 0-147,1 0 0,3-1 41,-3-3 1,3 1 72,1-5 1,2 0 69,2-3 1,1-1-36,3 1 0,3-5 70,1 1 1,-1-6-72,5 2 1,0-1 55,0 1-72,4-3-9,-2 4 4,5 0 1,0-2-15,0 4 1,5-4 35,3 0 1,2 3-21,1-3 0,1 1 194,-1-4 0,6 4-110,2 0 1,2 0 135,2-4 1,0 0-90,0 0 0,0 0-184,0 0 0,3 0-5,1 0 0,-4 0-230,-4 0 0,-4 0-109,4 0 1,-9 0-100,2 0-1062,-3 0 1064,-3 0 1,-2 0-773,-8 0 1263,-2 0 0,-11 5 0,-1 1 0</inkml:trace>
  <inkml:trace contextRef="#ctx0" brushRef="#br3" timeOffset="61">15966 6853 8144,'-11'0'11,"5"0"1,1 1 372,5 3 544,0-3-523,0 4 0,5-4 25,2 3 1,3-3-127,2 3 1,0-1 35,4 0 0,-2-1-156,5 2 0,-4-3-114,4-1 0,0 0-39,4 0 0,-4 1-346,0 3 0,0-3-927,4 3 0,-4-3 1242,0-1 0,-5 5 0,2 2 0</inkml:trace>
  <inkml:trace contextRef="#ctx0" brushRef="#br3" timeOffset="62">17108 6030 8417,'0'-11'-852,"2"-1"826,2 1 0,-3 0 680,3-1 0,-3 4 730,-1 1-31,0-1-473,0-3-444,0 5 122,0-5-161,0 10-466,0 6 1,0 4 165,0 10 0,0 1-142,0 7 1,0-2 24,0 6 1,0-6-123,0 2 0,4 0 118,-1-5 1,6 8-113,-1-8 0,-2 0 90,2-3 0,-4-4 58,3 4 1,0-5-540,0 1 1,0-2-34,-4-1-474,-1-1 1,3 0 54,-5 1 979,0-1 0,-5 1 0,-2-1 0</inkml:trace>
  <inkml:trace contextRef="#ctx0" brushRef="#br3" timeOffset="63">16846 6590 9093,'11'0'452,"1"0"0,-1 0-125,0 0 1,5 0 152,-1 0 0,10 0-319,2 0 1,2-4 92,5 0 0,2-1-210,6 1 0,7 2 116,1-6 0,1 4-251,2-3 0,-7 3 30,3-4 0,-6 2-85,3-2 0,-2-2-4,-6 3 1,-3 0-95,-5 0 0,-5 3-185,2-4 1,-8 6-114,-4-2-960,-2 3 686,-7 1 910,-1 5 0,-15 1 0,-2 5 0</inkml:trace>
  <inkml:trace contextRef="#ctx0" brushRef="#br3" timeOffset="64">17234 6955 8261,'0'-6'-896,"0"0"1361,0 2 23,0 3 544,0-10-212,-5 5-391,-1-5 1,-6-1-108,1 1 0,-2 4-178,-2 4 1,1-2 29,-5 1 1,0 0-138,-4 4 0,0 0 93,0 0 1,1 5-99,-1 3 0,5 2-313,3 1 0,-2 1 153,2-1 1,4 4-120,3 0 1,2 5 105,-2-5 0,3 1-41,5-1 0,1-2 108,3 2 1,2-3 57,6-5 1,-1 2 42,1-5 0,4 0 143,3-4 0,-1 0 47,1 0 1,0-1-149,4-3 1,0-4 208,-1-7 1,0 2-21,-3-2 1,1 2 40,-4 2 0,-1-2 85,-4-2-232,1 2 1,-2-3-167,-3 4 0,0 6 193,-3 2-288,-3 3 140,4 1 0,-5 1-182,0 3 0,0 4 36,0 7 0,0 1 66,0 3 0,0 3 90,0-3 1,0 3 5,0 1 0,0 3-118,0 1 0,0-1-129,0-3 0,0 0-96,0 0 1,0 0 83,0 0 0,0-2 8,0-2 1,0 2 67,0-6 0,-4 0-137,0-4 0,1-3 27,3 0 1,0-5-237,0 5-857,0-5 428,0 2 545,0-5 0,0 0 0</inkml:trace>
  <inkml:trace contextRef="#ctx0" brushRef="#br3" timeOffset="65">17463 6818 8022,'0'-18'0,"0"2"574,0 5-273,5-1 0,0 1 100,2-1-215,3 1 0,-3-1 240,4 1 0,-1 3-131,-2 1 0,2 3-157,-2-4 0,-2 6 90,2-2 1,-1 3-183,5 1 1,-5 0 60,1 0 1,0 0-86,3 0 1,0 0-123,1 0 0,-2 5 66,-2 2 0,-3 4-71,-5 0 1,0 4 14,0 1 0,-2 4-49,-1-1 0,-8 1 25,-4-1 0,-5 3 4,1-3 0,1-1 42,-1 1 0,5-4 38,-1 4 0,2-6 25,2-2 1,-1 0-78,1-3 450,5-3-127,1 0 52,5 0 0,1-4-61,3 3 1,2-2 106,5-2 0,6 0 6,2 0 0,2-4-61,2 0 1,4 0-130,0 4 1,-1-4 54,-3 1 0,-4-3-285,0 3 1,-5 1 76,1-1 0,-6 1-1752,-1 2 910,-6 0 840,3 5 0,-15 2 0,-2 4 0</inkml:trace>
  <inkml:trace contextRef="#ctx0" brushRef="#br3" timeOffset="66">18490 6613 8008,'0'-12'357,"0"1"-105,0-1 1,4 1 202,0 0-397,5-1 0,-8 5 183,3-1 1,-2 4-172,2-3 1,-1 3 54,4-4 0,-3 4-182,4-3 1,-4 3-24,3-4 0,-3 2 14,4-2 1,-1-2-78,5 3 1,-1 0 107,1 0 1,3 0-47,0 0 0,0 2 50,-3 5 1,-1-4-91,1 0 0,-1 0 94,0 4 1,0 5-6,-4 3 0,2 2-88,-5 1 1,0 2 83,-4 2 0,0-2-51,0 2 1,0-1 40,0 1 0,1-2 60,3 2 1,-2-6-60,6-1 0,-1-1 139,5 5 1,-1-5-69,1 1 0,3-5 17,0 0 1,2-1 91,-2-2 1,-2 0 71,2 0 0,1 0 34,0 0 0,3-2-39,-4-1 1,5-4 93,-1-4 1,-1-1-44,1 1 0,-5 0-108,1-1 0,-2 1-92,-2-1 1,-4 1-238,-4-1 1,-1 1 103,-2 0 0,0 3-169,0 0 1,-2 6-662,-1-2 1,-4 3 909,-4 1 0,-1 10 0,1 3 0</inkml:trace>
  <inkml:trace contextRef="#ctx0" brushRef="#br3" timeOffset="67">18479 6990 8049,'-11'-12'0,"4"5"11,3-1 0,3 4-18,1-4 1,0 5 1007,0-5-340,0 0-70,0-3-270,0 0-216,5-1 0,2 2 52,4 2 0,0 0-26,1 4 0,3-4 17,0 4 0,2 1 0,-2 3 0,-2-4-86,2 0 1,1 1-211,0 7 0,-1-1-36,-4 4 0,2 1 125,2 3 1,-1 1-52,5-1 1,-4 1 103,4-1 0,-3-1-215,3-2 1,-4 2 34,4-2 1,-4-2 105,4 2 1,-4-6 62,4 2 0,-3-3 116,3-1 1,0 0 89,4 0 0,-4-1-65,0-3 1,-2-2 97,3-6 0,-4 1-100,-5-1 1,1 1 56,-1 0 0,-3-1-127,-1 1 0,-4-1-129,1 1-377,-3 0-223,-6-1 0,-1 6 677,-6 2 0,1-2 0,-1-1 0</inkml:trace>
  <inkml:trace contextRef="#ctx0" brushRef="#br3" timeOffset="68">19804 6339 8080,'-7'-12'-64,"2"1"1,5 3 727,0 1-156,0 4 192,0-2-435,5 5 1,-3 6-30,2 6 0,-3 4-15,-1 7 0,4 1 43,-1 3 0,1 2-242,-4 5 0,0 4 131,0 0 1,0 5-265,0-1 0,4-2-86,0-2 1,0-4-13,-4-4 0,0 2 89,0-5 0,0 0 82,0-5 1,0-4 230,0-3 1,0 2-116,0-2 0,0-4 52,0-3 1,1 0-83,3 3 1,-3-3 177,3-1-438,-3-4-501,-1 7-939,0-9 781,0 4 484,0-5 0,5 5 0,1 2 0</inkml:trace>
  <inkml:trace contextRef="#ctx0" brushRef="#br3" timeOffset="69">20158 7035 8017,'-5'-6'1613,"3"1"-1639,-3 5 901,5 0-1093,0 5 207,0-4 0,0 6-714,0-4-451,0-1 1176,0 3 0,0 0 0,0 1 0</inkml:trace>
  <inkml:trace contextRef="#ctx0" brushRef="#br3" timeOffset="70">20363 6556 8028,'0'-17'0,"2"4"-1,1-2 0,0-1 20,5 0 1,-2 0 213,2 1 1,2 1 26,-3-5 0,4 5 316,0-1-406,-5 2 1,7 1 0,-5 1 1,8-3 20,-5 3 0,3-3-103,-2 6 1,-1 2 76,1-2 0,3 6-49,0-2 0,0 2 67,-3 2 0,-1 0-235,1 0 0,-1 6 56,1 1 1,-1 5-84,0 3 1,-1 3-27,-2 4 1,1 6-36,-5 3 0,0 2-231,-4 1 1,-5 5 140,-3 3 1,-6-2-8,-1-2 0,-6-3 22,2-1 0,-2 1-70,-2-1 0,4-5-8,0-2 1,0-4 251,-4-4 1,4 1 64,0-5 0,5 0 148,-1-3 1,3-1 169,5 1 1,-2-5-159,5 1 0,0-4 350,4 3-338,0-4 1,5 6 51,3-5 0,2-1-47,2-3 1,0 0 72,3 0 1,3 0-59,5 0 0,0 0-16,0 0 0,1 0-186,2 0 0,0 0 93,4 0 0,-4-3-264,0-1 1,2-1 75,-1 1 0,-4 3-127,-4-3 1,-5 1-111,1-1-1305,-2 3 1622,-2-4 0,-5 0 0,-1-1 0</inkml:trace>
  <inkml:trace contextRef="#ctx0" brushRef="#br3" timeOffset="71">20980 6476 8001,'0'-16'0,"0"1"0,0-1 75,0 0 1,1 4 151,3-3 0,-1 3-13,4 4 0,-4-2 26,1 3 1,2-2-143,2 1 1,-2-1 49,2 6 0,-1-5 40,5 4-142,-1-5 0,4 4 99,1-2 0,-1 0-140,-4 3 1,4 3 89,1-3 1,3 3-115,-4 1 0,1 0 56,0 0 0,-4 0-129,4 0 1,-4 1-76,0 3 1,-5-1 154,1 4 1,-4 1-51,3 3 1,-4 5 49,1-1 0,-4 4-138,-4-4 1,-6 4 119,-6-4 1,-3 4-20,4-3 0,-4 3 50,4-4 0,-4 0 6,4-4 1,-1 1 11,5-1 0,0-1 227,-1-2-85,1 2-139,4-3 1,2 0 247,5 1-225,0-6 1,0 5 147,0-4 0,5-1-81,3 2 1,6-2 30,1 2 0,6-2-99,-2 6 1,2-4-12,2 3 1,0 1-45,0 4 1,-1-5 91,1 1 1,-4-1-263,0 5 1,-5-1 51,2 1 1,-4-1-181,0 0 0,-6 2 63,-2 2 1,1-2 30,-1 2 1,-2 2 104,-6-2 1,-3 4 124,-8-4 0,-4 4 61,-8-3 1,2 3-104,-6-4 1,4 0 319,-3-4 1,1 1-88,-2-1 1,0 1-15,4-1 0,-3-3-47,3-1 1,4-4-23,4 1 1,5-3-104,-1-1 0,6 0-279,1 0-1384,6 0 1247,-3 0 0,7-1 396,6-3 0,-1-2 0,10-6 0</inkml:trace>
  <inkml:trace contextRef="#ctx0" brushRef="#br3" timeOffset="72">21951 6281 8166,'1'-10'514,"3"3"1,-3 0-55,3 4 1,-3 1 75,-1-3-298,0 5 0,0 7-63,0 4 1,-3 5-115,-1 7 1,-6 1 141,-2 3-44,1 2 1,-11 6-236,3-1 0,-2 4 66,-2 0 1,-5 5-480,-3-1 0,2-1 338,-1 0 1,3-4-127,-3 1 1,4-3 52,0-5 1,1 2 121,3-6 1,4-3 31,3-4 0,2-5 6,1 1 1,2-2 82,3-1-131,-3-1 33,8 0-128,-3-4-583,5-2 276,0-5 0,5-5 514,3-3 0,2-2 0,1-1 0</inkml:trace>
  <inkml:trace contextRef="#ctx0" brushRef="#br3" timeOffset="73">21688 6327 7962,'-5'-11'191,"4"-1"-269,-4 1 0,6 1-439,3 2 1499,-3 3-369,4 5-495,0 0 1,0 1-21,3 3 0,-2 2-329,-2 6 0,-3-1-47,3 1 278,3 4 0,-6 2 0,4 5 0</inkml:trace>
  <inkml:trace contextRef="#ctx0" brushRef="#br3" timeOffset="74">21825 6921 12800,'7'5'-164,"-2"-4"-1682,-5 4 1204,5-5 642,-4 0 0,9 6 0,-3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8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1496 8908 8201,'0'-7'-197,"0"-1"1,0 4 120,0-3 353,0 4 1,0-3-1,-1 3 1271,-3-1-1770,3-4 414,-4 6 725,5-3-625,0 5-291,-5 5 1,3-2 59,-1 4 1,1 5-88,2 3 0,0 7 88,0 0 1,2 6-74,1 7 0,0 0 44,5 3 1,-6 2-59,2 1 0,1 4-159,-1-3 0,0-3 140,-4-1 0,0-2-63,0-2 1,3-1 45,1-3 1,0-2-24,-4-5 0,4 0 31,0 0 0,-1-4 4,-3 0 0,4-5-77,0 1 1,0-2-7,-4-2 0,0-3-272,0-1 183,0-4-652,0 2 278,0-5 595,0-5 0,0-1 0,0-6 0</inkml:trace>
  <inkml:trace contextRef="#ctx0" brushRef="#br0" timeOffset="1">1565 9034 8149,'-4'-12'-276,"0"1"1,-4-4 110,5 0 0,-2-1 931,1 5 0,2 3-202,-1 1 0,1 3 469,2-4-567,0 6-327,0-3-176,5 15 1,2-1 185,4 10 0,6 4-180,2 3 1,2 6 39,2-2 1,4 3-63,-1 2 1,6 3-90,-1 0 0,-2 0-239,1-4 1,-3-1 100,3-2 0,-4 0-56,0-4 1,-1-4 298,-3-4 0,1-1-82,0 1 0,-4 1 259,0-5 0,-5 0-85,1-3 1,-2-1 5,-2 1 0,1-1-34,-1 1 0,-3-2 213,0-3 0,-5 2 54,5-5-389,-6 5-469,4-8 197,-6 4-1419,0-5 739,-6 0 1047,0-5 0,-5-1 0,-1-6 0</inkml:trace>
  <inkml:trace contextRef="#ctx0" brushRef="#br0" timeOffset="2">2067 8874 8095,'0'-11'118,"0"3"117,0 0 1,0 5 69,0-5 0,-1 5 197,-3 0 260,3 1-463,-4 2 1,5 7-256,0 4 1,0 7 67,0 9 0,5 2-57,2 5 0,0 7-65,0 4 0,0 2-193,0 6 1,2 0-19,-5 0 0,4 0 52,-5-7 0,3 2-61,-3-6 1,-1-7 61,1 0 1,-1-9 349,-2 1 1,4-8-40,-1-4-126,1 3 1,-4-5-231,0 2 1,0-6-248,0-2 1,0-3 459,0 4 0,5-6 0,2 3 0</inkml:trace>
  <inkml:trace contextRef="#ctx0" brushRef="#br0" timeOffset="3">2604 9182 7418,'-5'-6'1763,"4"1"-918,-4 5-111,5 0 1,5 0-685,2 0 0,0 0 113,0 0 0,1 0-149,3 0 0,2 0 81,2 0 0,-1 0-103,5 0 0,-4 1 7,4 3 1,0-3 57,4 3 0,0-3-152,0-1 1,-1 0 92,-3 0 1,2-3-144,-2-1 0,-2 0 41,-2 4 1,-2-4-230,-2 0 1,0 1 116,1 3 1,-5 0-1123,1 0 144,-5 0 888,2 0 1,-15 5 0,-3 1 0</inkml:trace>
  <inkml:trace contextRef="#ctx0" brushRef="#br0" timeOffset="4">2593 9411 8184,'-7'6'670,"2"-1"-183,5-5 0,5 0-50,3 0 0,2 0 114,1 0 0,2 0-95,2 0 0,3 0-211,5 0 0,0 0-76,0 0 1,1 0 90,2 0 1,-2-1-371,3-3 0,1 2 171,-1-6 0,-1 5-841,-3 0 1,0-2 109,0 1 670,0 0 0,0 4 0,-1 0 0</inkml:trace>
  <inkml:trace contextRef="#ctx0" brushRef="#br0" timeOffset="5">3780 9011 8015,'-6'-5'-1034,"-3"2"775,5-4 1,-1 0 840,1 0 1,2-2 390,-6 5-93,6-5-464,-8 3 0,7-2 181,-5 1 119,6 4-256,-3-2-479,5 5 0,0 6 108,0 6 0,0 4-36,0 7-117,0 5 80,0 1 1,0 11-124,0 2 1,1 2-55,3 2 0,-3 2 133,3-2 1,1 0-571,-1-7-436,0 4 875,1-8 0,-4 0-74,3-9 1,-2-2 141,2-1 0,-3-1 39,3-3 1,-3-3-103,-1-4 1,0-5 19,0 1 0,0-4-286,0 3 1035,0-4-665,0 2 0,2-5-1217,2 0 1267,-3 0 0,4-10 0,-5-3 0</inkml:trace>
  <inkml:trace contextRef="#ctx0" brushRef="#br0" timeOffset="6">3689 9045 8230,'-5'-17'271,"4"0"259,-3 6-256,-3-1 225,6 1 31,-4 4 0,6-1-106,3 4 0,0 5-334,7 7 0,3 3 178,9 4-268,0 8 187,0 6 1,5 9-409,2 0 1,-1 4 223,2-4 0,-4 0-428,3-3 1,-3-1 239,3 0 0,-5-5-15,2-2 1,-3-4 21,-1-4 0,-1 3 90,-3-3 0,1-3 71,-5-1 0,4-2 147,-4-2 1,1-3 16,-5 0 0,-3-2-147,-1 2 0,-3 0-204,4-4 0,-6 1-30,2-1-1251,-3-3 410,-1 10 1075,0-10 0,0 4 0,0-5 0</inkml:trace>
  <inkml:trace contextRef="#ctx0" brushRef="#br0" timeOffset="7">4283 8885 8017,'-7'-17'210,"2"-5"0,4 11 191,-3-1-283,3 1 744,-4 4-538,5 1 0,0 2-295,0 8 0,0 4 133,0 7 0,0 4-37,0 8 1,0 3 59,0 8 0,4 4-274,0 8 0,3-3 5,-3 2 1,4-2-71,-5-1 1,1-1-250,-4 1 0,4-5 183,0-3 0,0-4 86,-4-4 0,0-2 75,0-5 0,3-4 182,1 0 1,0-5-138,-4 1 1,0-2 0,0-1 1,4-5-129,0 1 1,0-4-196,-4 3 1,0-3-440,0 4 302,0-6 473,0 3 0,5-5 0,1 0 0</inkml:trace>
  <inkml:trace contextRef="#ctx0" brushRef="#br0" timeOffset="8">4568 9422 8237,'0'-6'749,"0"1"1,0 6-601,0 3 1,0-2-2,0 6 0,0 3 19,0 5 1,0 5 152,0 2 0,0 0-175,0 4-36,0 2 1,0-5-197,0 3 0,0-1 82,0-3 0,0 2-78,0-6 1,0-2 54,0-2 1,0-2-49,0-2 1,0-3 31,0-1 0,0-3-420,0 4 0,2-6-1430,1 2 1894,-1 3 0,3-6 0,-5 4 0</inkml:trace>
  <inkml:trace contextRef="#ctx0" brushRef="#br0" timeOffset="9">5379 9057 8101,'-6'0'-57,"1"0"665,5 0-296,0 5 0,-4 1 68,0 6 0,0 4-143,4 3 0,0 3-123,0 1 0,0 4 152,0 4 0,0-2-273,0 2 1,0-2-24,0 1 0,0 2-24,0-5 0,0-5 72,0-3 1,0-1-121,0 1 1,0-2 69,0-6 0,0-3-23,0-1 1,2-4-838,1 1 375,-1 2-976,3-5 1493,-5 4 0,0-5 0,0 0 0</inkml:trace>
  <inkml:trace contextRef="#ctx0" brushRef="#br0" timeOffset="10">5048 9377 8101,'0'-12'554,"1"4"-318,3 1 1,-1 4 0,4 0 0,-3 1 14,4 2 1,1 0 202,6 0 1,0 0-77,8 0 0,-2 2-131,10 1 0,-2-1-110,2 1 0,2-1-135,-3-2 1,-1 0-307,2 0 0,-6-2 259,2-1 1,-3 1-760,-1-1 1,-1-3 411,1 3 1,-1-1-600,-3 4 991,-3 0 0,1 0 0,1 0 0</inkml:trace>
  <inkml:trace contextRef="#ctx0" brushRef="#br0" timeOffset="11">5870 9594 7832,'7'0'1746,"-2"0"-853,0 0-31,-4 0-438,4 0-250,-5 0-581,0 5 243,0-4 72,0 4 0,1-5-280,3 0-1523,-2 0 960,3 0 935,0 0 0,-4 0 0,4 0 0</inkml:trace>
  <inkml:trace contextRef="#ctx0" brushRef="#br0" timeOffset="12">6213 9605 7906,'6'0'-208,"1"0"775,-4 0-347,-1 0 1,4 0 198,-2 0-495,-3 0 1,5 0 129,-2 0-326,-2 0 190,3 0 82,-5 0 0,5 5 0,1 1 0</inkml:trace>
  <inkml:trace contextRef="#ctx0" brushRef="#br0" timeOffset="13">6498 9594 7938,'12'-6'652,"-4"5"-123,-1-3-152,-4 3 1,3 1 75,-2 0-345,-3 0-747,9 0 507,-8 0-1494,8 5 1626,-9-4 0,9 10 0,-4-5 0</inkml:trace>
  <inkml:trace contextRef="#ctx0" brushRef="#br0" timeOffset="14">7344 9228 7974,'0'-11'279,"0"-1"641,-5 1-203,3-1 190,-3 1-557,5 5-123,0 1 0,0 6-163,0 3 0,0 3 138,0 8 0,0 3-209,0 5 1,1 8 56,3-1 0,-2 6 79,1-6 0,0-1-258,1 2 0,-2-6-302,6 2 1,-6-5-38,2-2 0,1 0 229,-1-5 0,0 0-98,-4-3 1,4-5 67,-1 1 1,1-4 268,-4 3 0,-5-4 0,-1 2 0</inkml:trace>
  <inkml:trace contextRef="#ctx0" brushRef="#br0" timeOffset="15">7115 9456 8006,'5'-17'143,"2"5"558,4 8 0,0-1-204,1 2 1,1-1-24,2 4 0,3 0-229,4 0 0,3-4-47,1 0 1,3-3-988,6 3 586,-1-5 0,1 6-1973,3-4 2046,-2 4 1,-2-7 0,-6 4 0</inkml:trace>
  <inkml:trace contextRef="#ctx0" brushRef="#br0" timeOffset="16">8086 8943 8039,'-1'-13'0,"-3"-2"0,1 2 265,-4-2 1,4 2 21,-1 2 1,2 0 396,-2 4-109,3-3 178,-4 3-517,5 1 237,0 1-333,0 5 1,0 9 54,0 2 1,0 10-124,0 1 1,5 6 67,2 7 0,2 3-173,-1 0 0,2 5-215,-2-1 0,2 2 147,1 2 0,1-1-341,-1 1 0,-5-4 198,-2 0 0,1-5-90,-1 1 1,0-8 79,-4-3 0,4-3 112,0-1 0,-1-4-90,-3 0 0,0-5-204,0 1-264,0-2-495,0-2 1195,0 1 0,0-6 0,0-1 0</inkml:trace>
  <inkml:trace contextRef="#ctx0" brushRef="#br0" timeOffset="17">8052 9068 8181,'-5'-18'0,"3"2"168,-1 4 1,1 1 856,2 0-615,0-1 1,2 5 91,1-1 0,0 5-266,5 0 1,3 8-34,4 6 0,7 6-59,1 5-88,-1 1 1,8 9 111,-4 2 1,0 7-123,4-3 0,-3 1-472,3-1 1,1-3 107,3-1 0,-4-1-1,1-6 1,-5-5 98,5-3 1,-6-3 289,2 3 1,-3-5-70,-1 1 1,-4-2 90,0-2 0,-4-1-142,4-2 35,-5 2 138,-2-9 1,-2 8-485,-3-5 300,-2 5-1238,1-8 499,-6 4 800,0-5 0,0 0 0</inkml:trace>
  <inkml:trace contextRef="#ctx0" brushRef="#br0" timeOffset="18">8657 8931 7974,'-4'-21'286,"0"2"0,1 2 209,3 6-27,0-1 988,0 6-953,0-4 1,0 10-434,0 0 0,0 6 44,0 9 0,3 9 46,1 11 1,5 5 57,-1 10 0,-3 0-417,-1 4 1,1 0 27,-2-4 0,1 3-148,-4-3 1,2-2-115,1-6 1,-1-4 215,1-8 0,3-2 102,-3-5 1,1-1 25,-4-3 1,4-3-110,0-4 1,0-1 64,-4 0 1,0-3 2,0 0 1,1-2 194,3 2 1,-3 2 0,4-4 0</inkml:trace>
  <inkml:trace contextRef="#ctx0" brushRef="#br0" timeOffset="19">9194 9582 7934,'0'-11'-238,"0"-1"0,0 5 5,0-1 223,-5 0 1,3-3 744,-1 0 1,1 3 190,2 0-588,0 1 1,-3-5-87,-1 1 1,0 3-33,4 1 0,-4-1-56,0-3 1,-3 3 343,3 0-407,-5 1 1,3-3 85,-6 2 1,1 2-266,-1 2 0,-4 3-88,-3-3 1,1 6-36,-1 2 1,0 6 64,-4 2 1,5-1 33,3 4 1,0 2-132,4-2 1,-2 5 52,9-1 0,0 3-111,4 1 0,0-4 57,0 0 0,7-1-20,4 1 1,2-3 104,6-4 0,-1-6 39,1-2 0,2-3 197,-2-1 1,-1 0-71,1 0 1,-5-1 86,1-3 1,-1 1-34,1-4 0,-6 0 244,3 0 1,-7-3-114,2 2 0,-4 2 148,1-2 1,-3 4 146,-1-3-260,0 4-396,0-2 43,0 5 1,0 6 108,0 6 1,0 1-9,0 6 0,0 0 7,0 3 1,1 3 75,3 1 1,-1 0-95,4 4 0,-3-3 9,4 3 1,-5-1-163,5 2 0,-5-3 66,0-5 1,-1-2-96,-2-2 1,3-2-117,1-6 26,0 1 0,-4-5-254,0 1-822,0-6 1374,5 3 0,1-10 0,6-1 0</inkml:trace>
  <inkml:trace contextRef="#ctx0" brushRef="#br0" timeOffset="20">9559 9536 7958,'0'-16'278,"0"3"-278,0-2 0,2 2 236,1 2 1,-1-1 20,1 1 0,-1 3 156,-2 1 1,0-1-230,0-3 0,-5 1-1,-3 2 0,0-1-151,-3 5 1,2 1 72,-6 3 1,-3 0-178,-1 0 1,-3 5 89,0 2 0,-1 3-159,0 2 0,1-1-2,3 1 1,3 0 105,4 4 0,2-2-36,3 5 1,2-4-64,5 4 0,0-5-88,0 1 1,6-2 45,5-2 1,1-1-41,3-2 1,1 1 64,0-5 0,3-1 188,-4-3 0,1 0-43,0 0 1,-4-3 74,4-1 0,-4-4 2,0 4 1,-5-3 228,1 3 0,-4-4 451,3 4-257,-4 1-456,2 3 1,-4 0 105,3 0 0,-1 5-89,4 2 0,-4 5 21,1 3 1,1 3-5,-2 5 0,1-1-41,-4 1 1,0 0 24,0 0 1,0 4-160,0-1 0,0 1 92,0-4 1,0-2-383,0-2 0,0 2 177,0-6 1,0 0-819,0-3-16,0-6-192,5-1 1244,2-5 0,4 5 0,1 1 0</inkml:trace>
  <inkml:trace contextRef="#ctx0" brushRef="#br0" timeOffset="21">9845 9559 7909,'0'-11'0,"0"-1"400,0 1 1,0 0-42,0-1 1,0 1-37,0-1 1,0 5 138,0-1-96,0 0 1,-1 2-187,-3 2 0,1 3-202,-4 1 1,-1 1-94,-3 3 1,-1 4 176,1 7 0,3-1-252,0 5 1,5 0 62,-5 4 0,5-4-18,0 0 0,1-1 7,2 1 0,2 1-136,1-5 0,4 0 27,4-3 0,1-4 120,-1-1 0,1-4 118,-1 0 0,0-1-85,1-2 1,3-4 139,0 0 0,0-5-68,-3 2 1,-1-4 234,1 0 0,-2-4-71,-3 0 0,2-1 38,-5 5 0,1-4-121,-1-1 1,-3 0-24,3 1 1,-6-2-728,-2-2 1,-5 3 357,1 4 1,-2 2 332,-1 3 0,-11-4 0,-2 5 0</inkml:trace>
  <inkml:trace contextRef="#ctx0" brushRef="#br0" timeOffset="22">9753 9799 8039,'0'6'1066,"0"0"-8,0-6 1,0 5-963,0 2 1,0 0 120,0 0 1,0 1-179,0 3 1,0 4-55,0 1 0,0 0-147,0-1 1,0-1 49,0 5 0,0-3-191,0 3 0,0-5 52,0 1 1,2-2 64,1-2 1,0-3 23,5-1 0,-1-4 56,5 1 0,0-3 139,4-1 0,-2-5-100,5-3 1,-4-2 179,4-1 1,-4-2 62,4-2 1,-1 1 167,1-5 0,-1 3-24,-3-3 0,-4 0-98,1-4 0,-2 1 25,-6-1 0,0 0-54,-4 0 0,-2 2-275,-2 1 0,-3 4-110,-8 5 0,-7 0-174,-5 4 0,-4 2-221,0 5 0,-3 5-1406,-4 2 1993,7 4 0,3 0 0,12 0 0</inkml:trace>
  <inkml:trace contextRef="#ctx0" brushRef="#br0" timeOffset="23">15372 5847 8085,'0'-7'0,"0"-1"0,-1 6 0,-3-2 0,3-2 0,-4 4 0,5-3 1196,0 5 1,0 5-552,0 3 1,0 7-317,0 4 0,0 3-98,0 1 0,0 5-191,0 2 0,0-1 92,0 2 0,0 0-237,0 7 0,4-5 67,0 5 0,3-5-24,-3 6 1,5 0 50,-1-1 1,-2 0-444,2-4 1,-5-3 62,5-1 1,-5-1-96,0 2 1,0-3 128,1-5 1,-3-4 108,3 0 1,-3-5-43,-1 1 0,0-2-120,0-2-388,0 0 195,0-4 603,5 3 0,1-9 0,6 4 0</inkml:trace>
  <inkml:trace contextRef="#ctx0" brushRef="#br0" timeOffset="24">15715 6007 8052,'5'-11'0,"-4"0"0,3-1 0,-2 1 526,-2-1 71,0 6 311,0-4-330,0 9-343,0-10 11,0 10 0,3-3-264,1 8 0,0 8 46,-4 7 0,4 2 11,0 2 1,3 5 48,-3 2 1,4 5-80,-5 3 0,5-3-95,-4 3 1,3-2 66,-3-2 1,4 0-155,-4 1 1,3-2 77,-3-3 1,1 2-88,-1-6 1,-3-3 16,3-4 0,1-5 60,-1 1-39,0 3 0,-4-5 65,0 2 1,0-2-429,0-2 1,0-3 181,0-1 1,0-3 324,0 4 0,-5 0 0,-2 3 0</inkml:trace>
  <inkml:trace contextRef="#ctx0" brushRef="#br0" timeOffset="25">15372 6498 8052,'0'-11'442,"0"3"171,0 1 1,6 0 212,1 0-553,3-3 1,6 8 152,-1-1 0,5 0-120,-1-1 1,8 3-339,3-3 0,3-1-248,1 1 1,1-1-392,-1 1 0,4 2-1504,0-6 2022,0 6 1,-4-8 0,1 3 0</inkml:trace>
  <inkml:trace contextRef="#ctx0" brushRef="#br0" timeOffset="26">16252 5939 8001,'-5'-6'-201,"4"0"395,-5 1 1,5 4 692,-3-3-112,3 3-332,-4 1 186,5 0 1,0 5-354,0 3 1,0 7-15,0 4 0,0 8-118,0 3 1,0 3 110,0 1 0,0 4-419,0 0 1,4 4 175,0-4 1,1 4-419,-1-4 1,2-1 219,5-6 0,-3 0-71,0-4 0,-1 0 115,5-5 0,-5 0 72,1-3 0,-6-1-69,2-3 1,1-2-84,-1 2-48,0-2 1,-4-2 93,0 1 0,0-5-1344,0 1 1520,0-6 0,0 8 0,0-3 0</inkml:trace>
  <inkml:trace contextRef="#ctx0" brushRef="#br0" timeOffset="27">16640 6042 8038,'0'-18'0,"0"1"368,0 6 1,0 0 461,0-1-245,0 1 107,0-1 304,0 6-996,5 1 0,-3 10 76,1 3 0,-1 12 111,-2 6 1,0 11 42,0 5 1,3 4-262,1 3 1,4-4-29,-4 4 0,5-4-375,-2 4 0,-1-7 92,2-4 0,-4-4-79,4-3 0,-5-3 389,5-5 1,-4-2-60,3-2 1,-3-2-23,4-6 0,-6 1 25,2-1 0,-1-1-570,0-2 147,-1 2 1,3-8 510,-5 6 0,-5-5 0,-2 2 0</inkml:trace>
  <inkml:trace contextRef="#ctx0" brushRef="#br0" timeOffset="28">16172 6510 8038,'11'-5'1011,"5"0"-865,-1-3 0,1 3 5,0 5 1,3 0 398,7 0-273,3-5 0,11 2-628,2-4 1,3 0 43,5 0 0,-1-3 307,8 2 0,-2-2 0,7-1 0</inkml:trace>
  <inkml:trace contextRef="#ctx0" brushRef="#br0" timeOffset="29">17108 6064 8225,'0'-11'-293,"-3"0"332,-1-1 0,0 5 261,4-1 0,0 0-46,0-3 1,0 0 195,0-1 0,0 4 174,0 1 126,0 4-150,0-7-470,0 9 1,0-3-18,0 8 1,1 7 100,3 8 1,-1 8-196,4 3 1,-3 5 114,4 3 0,-5 1-136,5 3 0,0 1 77,3-5 1,-3 4-296,-1-4 1,-3-4-74,4-3 1,-4-2-64,3 2 0,-4-5 2,1-7 1,-3 2 84,-1-6 0,0 0-78,0-4 1,0 1-245,0-1-93,0 1 206,0-1 0,0-3 478,0-1 0,-5-4 0,-2 2 0</inkml:trace>
  <inkml:trace contextRef="#ctx0" brushRef="#br0" timeOffset="30">17520 5996 7996,'0'-17'-240,"-4"5"203,0-3 0,0 2 1435,4 1-435,0 1 316,0 0-320,0 4-1074,0 2 101,0 20 0,5 2 203,3 17 1,-2 4-30,2 12 0,-1-2-144,5 5 1,-5-5-448,1 2 1,-5-3 218,0-1 1,3-6-201,-3-2 1,2-3 124,-1-5 1,-3-2 110,3-5 0,-1-4 20,1 0 0,-3-5-35,3 1 1,-3-6-135,-1-2 0,0-3-783,0 4 1108,0-6 0,0 9 0,0-5 0</inkml:trace>
  <inkml:trace contextRef="#ctx0" brushRef="#br0" timeOffset="31">17063 6487 8040,'7'-8'979,"1"1"-558,0 4 0,7-3 273,0 2 0,7 3-262,0-3 0,3 3-91,5 1 0,-1-4-96,2 0 1,5-1-505,-1 1 1,2 3-290,-3-3 1,0 2 547,0-2 0,6 3 0,0-4 0</inkml:trace>
  <inkml:trace contextRef="#ctx0" brushRef="#br0" timeOffset="32">18079 5950 8033,'-1'-10'-1107,"-3"3"2226,3-4-666,-4 5 0,4-2 671,-3 1-351,2 4-401,-3-2-189,5 5 1,0 7-150,0 4 0,0 7 72,0 8 1,2 5 156,1 7 1,0 2-458,5 6 0,-6-1 129,2-4 0,1 4-365,-1-3 0,3-3 183,-3-1 1,4-7-127,-4-5 1,-1-2 146,-3-1 1,4-1-21,0-3 1,0-3 24,-4-4 0,4-1-217,0 1-451,-1-1 889,-3 0 0,5 1 0,2-1 0</inkml:trace>
  <inkml:trace contextRef="#ctx0" brushRef="#br0" timeOffset="33">18388 5950 7980,'0'-24'-61,"0"3"-44,0 9 0,0 1 618,0-1 865,0 6-373,0-4-627,0 9 0,1-3-306,3 8 1,-3 7-15,3 8 1,1 8-92,-1 3 1,3 12 123,-3 4 0,1 6-111,-1-3 0,-3 6-88,3-2 1,-1-6-356,0-1 0,0-4 62,5-1 1,-5-2-124,5-9 0,-2-2 130,2-5 0,2-2 94,-2-2 0,-2-2-97,2-6 0,-2 1-159,2-1 556,2-5 0,-9 5 0,4-5 0</inkml:trace>
  <inkml:trace contextRef="#ctx0" brushRef="#br0" timeOffset="34">17999 6510 7911,'12'-12'1579,"-1"1"-1034,1 0 1,8 3-260,3 0 0,3 5-67,1-5 0,0 4-304,7-3 0,1 0-137,7 0 0,3-2-183,-3 5 1,-2 0 404,2 4 0,-5-5 0,2-1 0</inkml:trace>
  <inkml:trace contextRef="#ctx0" brushRef="#br0" timeOffset="35">18833 5905 8187,'0'-12'0,"-1"2"715,-3 2-139,3-2 0,-4 9 5,5-9-90,0 9-327,0 6 0,0 9 112,0 12 0,5 5-183,2 7 1,0 4 100,0 7 1,-3-1-526,4 6 0,-6-9 23,2 5 1,1-10-218,-1 6 0,3-12 225,-3 1 0,1-7 75,-1 2 1,-1-8 348,4 0 1,-3-6-108,4-1 0,-6-2-15,2-2-59,2 0 1,-4 1-898,2-1 1005,-3-4 1,4 3 0,1-4-1</inkml:trace>
  <inkml:trace contextRef="#ctx0" brushRef="#br0" timeOffset="36">19187 5939 7979,'0'-17'4,"1"5"634,3-4-300,-3 9 1,6-2 61,-3 5 0,-2 0-172,6 4 1,-6 3 114,2 4 1,1 4-104,-1 11 1,5 5-150,-2 11 1,0 7 104,0 4 0,-4 3-325,1-6 0,-3 6-72,-1-6 0,0 0 17,0-4 1,0 0-431,0-8 1,0 2 285,0-9 1,4-4-25,0-4 0,1-5 70,-2 1 1,-1-3-34,2 0 0,1-5-213,-2 1 588,1-5 0,-4 7 0,0-4 0</inkml:trace>
  <inkml:trace contextRef="#ctx0" brushRef="#br0" timeOffset="37">18764 6441 7924,'12'-12'0,"-1"-4"674,1 9 1,3 2-185,0 1 1,7-1-37,1 1 0,1 0-160,6 4 1,4-4-31,5 1 1,2-5-338,-3 4 0,6-3 117,-3 3 1,3 0-1758,-2 4 1552,-3-5 1,-5 4-1,0-4 1</inkml:trace>
  <inkml:trace contextRef="#ctx0" brushRef="#br0" timeOffset="38">20146 6350 8360,'7'0'-273,"-1"0"481,-2 0 0,-2 0-496,6 0 1,0 0 99,3 0 1,1 0-778,-1 0 965,0 0 0,6 0 0,1 0 0</inkml:trace>
  <inkml:trace contextRef="#ctx0" brushRef="#br0" timeOffset="39">20717 6316 8025,'7'-2'1300,"-3"-1"-1046,-3 1-469,-1-3-2009,0 5 1454,5 5 770,1-3 0,6 8 0,-1-4 0</inkml:trace>
  <inkml:trace contextRef="#ctx0" brushRef="#br0" timeOffset="40">21140 6327 8048,'8'0'649,"-1"0"0,-3-4-404,4 1 0,-5-1 218,5 4-177,0 0-28,3 0 0,1 0-152,-1 0-469,-5 0-241,4 5 0,-8-3 604,2 6 0,-3-5 0,-1 2 0</inkml:trace>
  <inkml:trace contextRef="#ctx0" brushRef="#br0" timeOffset="41">22933 5722 7991,'0'-12'0,"0"5"0,0-1 599,0 1 465,0-5-258,0 6-688,0 1 1,0 15 121,0 5 0,0 7-103,0 4 1,5 0 102,3 4 0,-3 4-205,-1 5 0,1 4-34,-1-1 1,3-2-155,-3 2 1,4-5 27,-5 1 0,2-6-131,-1-2 1,-2-5 35,1 2 0,-1-3 75,-2-1 0,3-4-25,1 0 1,0-5 78,-4 1 1,0-2-249,0-2 1,0 1-505,0-1-225,0 1 1068,0-1 0,0 6 0,0 0 0</inkml:trace>
  <inkml:trace contextRef="#ctx0" brushRef="#br0" timeOffset="42">23344 5768 7991,'0'-18'0,"0"1"298,0 6 1,0-1-95,0 1 1,4 3 578,0 1 106,0 4-362,-4-2 1,1 5-535,3 0 1,-3 7 59,3 4 1,2 7-23,2 8 0,-2 5 96,2 7 1,-4 2-243,3 6 1,-4 0 81,1 0 0,-3-2-275,-1-2 1,4 2 83,-1-2 1,1-4 4,-4-4 1,4-1 60,0-6 0,1 0 16,-1-4 0,-3-4 169,3 0 1,-2-5-125,2 1 0,-3-2-114,3-2 1,1 0 47,-1 1-519,0-1 1,-4 1 681,0-1 0,0 0 0,0 1 0</inkml:trace>
  <inkml:trace contextRef="#ctx0" brushRef="#br0" timeOffset="43">22922 6293 7991,'5'-10'440,"2"2"0,4-1-486,0 5 0,2-3 109,2 3 0,-1-1 150,5 1 0,0 3 12,4-3 1,3-1-411,1 1 1,0-3 185,-4 3 0,-1 0-1063,1 4 1062,0 0 0,5-5 0,1-1 0</inkml:trace>
  <inkml:trace contextRef="#ctx0" brushRef="#br0" timeOffset="44">23790 5756 7991,'0'-6'854,"0"1"-444,0 5 1,0 6-207,0 5 0,0 6 5,0 6 1,0 1 49,0 3-107,0 2 0,0 5-58,0 0 0,0 1-163,0-1 0,0 0-289,0 0 0,0 4 219,0 0 0,1-3-21,3-5 0,-3-4 70,3 0 0,1-2 350,-1-1 0,3-1-82,-3-3 0,1 1-36,-1-5 0,-3 1-218,3-5 0,-3 0 156,-1 1 1,4-1-584,0 1 1,0-5 261,-4 1 0,0-4-1429,0 3 1670,0-4 0,0 7 0,0-4 0</inkml:trace>
  <inkml:trace contextRef="#ctx0" brushRef="#br0" timeOffset="45">24098 5847 7991,'5'-17'0,"-4"0"230,3 6 0,-3-1 385,-1 1 0,2 3 362,2 1-205,-3 4-466,4-2 0,-5 8-81,0 4 1,0 6-181,0 10 1,0 5-42,0 2 0,4 4-20,-1 5 0,1-3-20,-4 6 1,0-4-349,0 4 1,2-4-111,1 4 0,-1-5 228,1 1 1,3-4 20,-3-3 1,1 0 79,-4-4 0,1-4 141,3-4 1,-3-5-20,3 1 1,-2-2 89,-2-2-298,0 1 0,0-1-179,0 0 0,-2-4 430,-2-3 0,-2 2 0,-5 0 0</inkml:trace>
  <inkml:trace contextRef="#ctx0" brushRef="#br0" timeOffset="46">23618 6281 7991,'5'-6'0,"-2"-3"870,5 5-316,-1-4-301,10 6 0,0-7 358,6 6 0,1-1-193,3 4 1,2-4 35,6 0 0,3-1-169,0 1 0,4 3-230,-4-3 0,2 3-227,-6 1 1,2-1-414,-9-3 0,-1 3 585,-3-3 0,-5-3 0,-2 1 0</inkml:trace>
  <inkml:trace contextRef="#ctx0" brushRef="#br1" timeOffset="47">15224 6830 8397,'-11'-7'-253,"-1"2"673,6 5 1,-1-4 0,4 1-11,1-1-216,-3 4 4,0 0 1,4 1-17,-3 3 185,3-3-208,1 9 1,0-3-28,0 4 1,0 1 16,0-1 1,4 0-165,0 1 1,3 0 96,-3 4 1,1-4-191,-1 4 0,-3 0 133,3-1 0,-3 1-135,-1-5 1,1 0 33,3 1 1,-2-1 4,1 1-35,-1-1 11,-2 1 257,5-6-168,-4-1 171,4-5 0,-4 0-9,3 0 38,-3 0 0,6 0 81,-3 0-182,-3 0 0,5 0-47,-2 0 1,-3-1 13,3-3 0,-1 3-146,0-3 0,4 3 91,4 1 0,1 0-110,-1 0 0,0-2 66,1-2 1,3 3-84,0-3 0,6 3 58,-2 1 1,-2 0 46,2 0 1,0 0-2,4 0 1,0-4 2,0 0 0,0-1 47,0 2 0,3 0-52,1-5 1,5 6 36,-2-2 1,-1-1-24,2 1 1,-1 0-158,4 4 0,-3-1 95,-1-3 0,-3 3-116,3-3 1,-3 3 50,4 1 1,-5 0-39,5 0 0,-5 0 13,5 0 0,-2 0 63,1 0 0,3 0 30,-2 0 1,2 0-41,1 0 1,-1 0 209,-2 0 1,2-4-72,-3 0 0,-1 1 68,2 3 0,-6 0-80,2 0 1,-2-4 16,2 0 0,-3 0-17,3 4 1,-3 0-9,-2 0 1,1 0-146,0 0 1,0 0 69,0 0 0,0 0-121,0 0 0,-1 0 91,1 0 1,4 0 41,-1 0 1,5 0 32,-4 0 1,3 0 88,-3 0 1,-1 0 76,-3 0 0,0 0-101,0 0 1,-2 0 99,-2 0 1,2 0-103,-6 0 0,5 0 114,-1 0 1,-1-1-147,1-3 0,0 3-8,4-3 1,-1 3-27,-3 1 0,2-4-15,-2 0 1,3 0 173,1 4 0,-2-1-116,-2-3 0,2 3 68,-6-3 1,4 3-61,-4 1 1,2-1-27,-2-3 1,-3 3-14,4-3 0,-4 2-8,0 2 1,-1 0 1,1 0 0,-1 0-13,0 0 1,1 0-31,-1 0 0,1 0 44,-1 0-8,1-5 1,-1 4 11,0-3 0,-3 3 4,0 1-2,-6 0-114,8 0 94,-8 0-12,3 0 54,-5 0-42,5 0 251,-4 0-148,4 0 748,-5 0-666,5 0 86,-4 0 2,5 0 269,-6 0-284,0-5 0,0 2-134,0-4 0,0 3 258,0-4 0,0 5-9,0-5 0,0 0-2,0-3 0,0 0-54,0-1 1,0 1 17,0-1 1,0 0-486,0-4 0,0 4 168,0-4 1,0 2-450,0-1 1,0 3 218,0-4 1,0 4-947,0 0 699,-6 1 0,4 1-61,-6 2 0,5-1-337,-5 5 321,0 1 1,-3 4-320,-1 3 1,5 2 880,-1 5 0,1 1 0,-5-1 0</inkml:trace>
  <inkml:trace contextRef="#ctx0" brushRef="#br1" timeOffset="48">15978 7389 8166,'0'-7'46,"0"-1"530,0 6-88,0-9 82,0 10-94,0-4-617,0 5 83,0 5 1,0 1 75,0 6 1,0 1 95,0 2 0,4 3-47,-1 4 0,1 1 29,-4 0 1,1 1-144,3 3 1,-2-2 135,1 6 1,2-6-106,-1 2 0,1-1 21,-1-3 1,-1 6-175,4-6 0,-3-1 25,4-3 0,-6-1 85,2 1 1,-3 1-32,-1-5 53,5 0 1,-3-3 116,1-1-108,-1-4 0,-1-2-296,3-5 158,-3 5-292,4-4-138,-5 4 1,0-6-19,0-3 614,0 3 0,-5-9 0,-1 3 0</inkml:trace>
  <inkml:trace contextRef="#ctx0" brushRef="#br1" timeOffset="49">15955 7401 10773,'11'5'429,"1"2"0,0 5-324,4 3 0,-1 0 89,8 8 1,-3-5-140,7 9 1,-2-5 98,2 9 1,-3-5-253,3 5 1,-3-7-45,-2-1 0,1 0-56,0-4 0,-1 1 49,-3-1 0,1 1 110,-5-4 1,1-1 15,-5-4 0,0-1-13,1-2 0,-2 2-34,-2-2 35,2 2-266,-9 1 148,9-4-266,-9 3-441,4-9 544,-5 4 1,-1-5-335,-3 0-7,3 0-345,-9 0 1002,4-5 0,-6-1 0,1-6 0</inkml:trace>
  <inkml:trace contextRef="#ctx0" brushRef="#br1" timeOffset="50">16412 7355 8087,'0'-11'477,"0"-1"0,0 5 251,0-1-151,0 5-216,0-2 5,0 5 0,0 5-239,0 3 1,0 7 45,0 4 0,0 7-87,0 0 0,0 6 35,0-1 1,0 2-166,0 1 1,0 0 34,0 0 1,0-1-288,0-2 0,1 0 171,3-4 1,-3 0-84,3-4 1,1-2 103,-1-2 0,1-1 47,-1-3 0,-2-2 70,6 2 0,-6-6-77,2-1 1,1-5 94,-1 5 1,0-4-76,-4 3-242,0-4 1,1 2-538,3-5-375,-3 0 759,4 0 439,-5 0 0,-5 0 0,-1 0 0</inkml:trace>
  <inkml:trace contextRef="#ctx0" brushRef="#br1" timeOffset="51">16595 7698 7954,'-6'-7'109,"5"-3"187,-3 3 148,3 1-180,1 1 402,0 5-447,0 5 1,0 2-173,0 4 0,0 2 99,0 2 1,4-1 15,0 5 1,0 0-149,-4 4 0,0 0 107,0 0 0,3-4-158,1 0 1,0-5 89,-4 1 0,1-2-31,3-2 0,-3 1 51,3-1 1,1-3 64,-1-1-23,0-4-33,-4 7-39,5-9-144,-4 4-484,4-5-80,-5 0 1,-5 5 0,-1 2 0</inkml:trace>
  <inkml:trace contextRef="#ctx0" brushRef="#br1" timeOffset="52">15966 5608 8090,'-6'0'-130,"1"0"1,4 3 268,-3 1 1,3 5 37,-3-1 0,3 6 8,1 1 0,0 4-62,0-4 0,0 4-96,0-4 1,0 5 47,0-5 1,0 5 67,0-1 1,1-2-194,3-2 1,-2 1 97,6 0 1,-6-5-151,2-3 1,1-1 89,-1 5 0,0-5-349,-4 1 0,0-4-533,0 3 894,0 1 0,0 3 0,0 1 0</inkml:trace>
  <inkml:trace contextRef="#ctx0" brushRef="#br1" timeOffset="53">15932 5573 8043,'0'-6'289,"0"1"249,0 5-236,5-5-217,-4 4 0,10-4 107,-4 5 1,1-2-118,3-2 1,-4 3 76,8-3 1,-5 3-173,5 1 0,2 0 33,-2 0 0,1-4-116,0 1 1,-4-1 42,4 4 1,0 0 115,-1 0 0,2 0-118,-2 0 1,-1 0 93,5 0 0,-4-2-34,4-1 0,-1 1 28,1-1 0,3 0 6,-3-1 1,2 3-24,2-3 1,-1 3 3,-3 1 1,1 0-46,-5 0 0,4 0 49,-3 0 1,3 0-43,-4 0 0,0 0 36,-4 0 0,5 0-31,-1 0 0,4 0 19,-4 0 1,2 0-8,-2 0 0,3 0 44,4 0 0,-3-1 9,1-3 0,-1 3 59,3-3 1,0 2-86,-3 2 1,1-3 128,-4-1 0,3 0-66,-4 4 1,0-1 67,-4-3 1,1 3-76,-1-3 1,-3 3-74,0 1 1,-1 0 30,5 0 0,-1 0 2,0 0 1,2-2-68,2-1 1,2 1 72,2-2 1,2 3-132,-2 1 1,-1-4 58,1 1 1,-4-1-51,5 4 1,-7 0 76,3 0 1,0 0-13,-1 0 1,1 0-11,-5 0 0,1 0-1,-1 0 1,4 0-103,0 0 1,2 0 105,-2 0 1,-1-2-56,5-1 1,-4 1 45,4-1 0,-1 1 20,1 2 1,1 0-49,-4 0 1,3 0 4,-4 0 1,5 0-35,-1 0 1,-1 0-8,1 0 1,-4 0-1,4 0 0,-5 0 47,2 0 1,0 0-61,-1 0 0,0 0 35,-3 0 0,1 0 116,2 0 0,-2 4-118,2 0 1,-3 0 115,0-4 0,-1 0-61,1 0 0,3 0 9,0 0 0,4 4-84,-4-1 0,2 1 70,-2-4 1,-1 0-125,5 0 1,-1 1 96,1 3 1,1-2-29,-5 1 0,5-1 9,-5-2 1,4 0 76,-4 0 1,0 0-4,-3 0 1,3 0 14,0 0 1,0 0 94,-3 0 0,-1 0-129,1 0 0,-1 3 37,0 1 1,2 0-15,2-4 1,-2 0-92,2 0 0,-2 0 88,-2 0 1,5 0-159,-1 0 1,0 0 70,-4 0 0,5 0 34,-1 0 1,0 0 83,-3 0 1,-1 0-83,0 0 1,-3 0 585,0 0-362,-1 0 1,5 0 54,-1 0 1,-3 0-25,-1 0 1,-3 0 360,4 0-170,-1 0-398,5 0 1,-1 0-148,1 0 0,-5 0 91,1 0 1,-4 0-416,3 0 99,-4 0 30,7 0 146,-9 0 155,4 0-26,0 0 31,-3 0-120,3 0 2903,-5 0-2834,0 5 1,0 1 0,0 6 1,4-1-12,-1 1 1,1 0 108,-4 4 0,1-4-1,3 4 1,-2 0 87,1-1 1,-1 2-84,-2-2 1,1-2 134,3 2 1,-3-1-105,3 1 0,-3-2-71,-1 2 1,0-2 69,0-2 0,4 1-120,0-1 0,-1 0-27,-3 1 113,0-1 1,0 1-88,0-1 0,0-3 50,0-1 186,0-4-184,0 7 250,6-9-202,-5 4-357,4-5-1491,-5 0 1823,-5 0 0,-2 0 0,-4 0 0</inkml:trace>
  <inkml:trace contextRef="#ctx0" brushRef="#br1" timeOffset="54">16869 4625 8131,'0'-6'1070,"0"1"-1007,0 5 1,0 5 139,0 3 1,1 7-7,3 4 0,-3 3-54,3 0-78,-3 6 1,3-2 17,0 4 0,3-3 111,-3 3 1,4-4-270,-5 0 1,5-2 75,-4-1 1,1-1-84,-1-3 0,-2 1-6,6-5 1,-6 1-68,2-5 0,1 0-337,-1 1-235,0-1-232,-4 1 638,0-1 0,0-3 321,0-1 0,0-4 0,0 2 0</inkml:trace>
  <inkml:trace contextRef="#ctx0" brushRef="#br1" timeOffset="55">16857 4705 8556,'0'-11'487,"0"3"12,0 1 890,0 4-1028,5-2 0,2 5-294,4 0 0,4 1-101,0 3 26,6 8 0,-3 2 64,4 5 0,3-2 95,1 2 1,-2 3-198,3-3 1,1 3 99,-2 0 0,1 1-153,-4 0 0,4-4 36,-1 0 0,1-4 2,-4 4 1,0-5 36,-1 2 0,0-4-30,-3 0 1,-1-2 84,-3-2 1,-2 2-36,2-3 1,-6 0-5,-2 0 15,1-4 1,0 6-242,-1-6 169,-4 1-909,2-4-828,-5 0 1361,-5 0 441,-1 0 0,-6-5 0,1-1 0</inkml:trace>
  <inkml:trace contextRef="#ctx0" brushRef="#br1" timeOffset="56">17303 4568 8092,'0'-11'670,"0"0"1,0 3 212,0 0-152,0 6-539,0-3-140,0 5 0,1 5-190,3 2 0,-2 9 226,6 3 0,-4 6-20,3 2 0,-3 3-132,4-3 1,-5 7 6,5-4 1,-4 5-167,4-9 0,-5 5 91,5-5 0,-6 0-105,2-7 1,1 1-27,-1-5 0,1 2-75,-1-2 1,-3-2-197,3 2 0,1-2 155,-1-2 1,0-2 378,-4 2 0,5-2 0,1 8 0</inkml:trace>
  <inkml:trace contextRef="#ctx0" brushRef="#br1" timeOffset="57">17508 4968 8092,'-6'-11'941,"2"-1"-581,3 1 0,2-1-124,3 1 0,-2 3 161,6 1 0,-4 3-177,3-4 1,-3 2-133,4-2 1,-1 2 32,5 2 0,-5 3-139,1-3 1,0 3-33,3 1 1,1 0 104,-1 0 0,0 0-119,1 0 0,-1 0 37,1 0 0,-1 1-70,0 3 0,-3 1 85,0 3 0,-4 2-98,3-3 0,-4 4 38,0 0 0,-1 0-192,-2 1 0,0 3-103,0 0 0,-2 4 108,-1-3 1,-4 0 13,-4-1 0,-1-2 61,1 2 1,1-2 189,2-2 1,-2-1-15,3-2 189,-4 2-74,0-3 482,5-1 103,1 4-198,5-9 79,0 4 0,5-5-183,2 0 0,3 0 199,2 0 1,3 0-330,0 0 1,6 0-302,-2 0 1,1 0 40,-1 0 1,3 0-214,-3 0 0,1 0-2061,-1 0 2274,2 0 0,-3 0 0,5 0 0</inkml:trace>
  <inkml:trace contextRef="#ctx0" brushRef="#br1" timeOffset="58">21643 5448 7098,'0'11'174,"0"1"0,1-1-81,3 0 0,-3 1-17,3-1 1,-3 2 8,-1 2 1,4-2-8,0 2 1,-1-1-5,-3 1 0,4-2-7,0 2 0,0-2-27,-4-2 0,4 1 117,-1-1-147,1 1 0,-4-1 59,0 0 1,4-3-253,0 0-67,0-6-319,-4 8 309,0-8 1,-2 7 259,-1-6 0,1 1 0,-3-4 0</inkml:trace>
  <inkml:trace contextRef="#ctx0" brushRef="#br1" timeOffset="59">21631 5436 7963,'6'0'498,"0"0"-463,-1 0 1,0-1 78,2-3 1,3 3-73,-2-3 0,0 3 56,3 1 1,-2 0-105,6 0 0,-1 0 50,1 0 0,3 0-97,5 0 1,0-1 72,0-3 1,0 3-37,-1-3 0,1 2-5,0 2 0,0 0 58,0 0 0,3 0-66,1 0 0,1 0 53,-1 0 1,-3 0-117,2 0 1,2 0 107,-1 0 1,1 0-118,-2 0 0,0 0 51,4 0 1,-4 0-9,0 0 1,2 0-16,-1 0 1,3 0 44,-3 0 0,1 0-32,-1 0 0,-3 0 20,2 0 1,2 0-21,-1 0 0,5 0 14,-2 0 1,3 4 53,1 0 0,1 0-70,-1-4 1,0 0-7,0 0 1,-3 0 118,-1 0 0,1 0-84,3 0 0,0 0 68,1 0 1,-5 0-57,0 0 1,0-1 132,0-3 1,2 3-115,-6-3 0,5 1 73,-4-1 0,3 3-70,-3-3 1,-1 2 5,-3-2 0,4 3 23,-1-3 0,1 3-5,-4 1 0,1 0 11,3 0 0,-2 0-22,6 0 1,-5 0 62,5 0 0,-5 0-56,5 0 1,-6 0 150,2 0 0,-3 0-96,-1 0 0,-2 0-31,-2 0 0,3 0-50,-3 0 1,-3 0-11,0 0 0,0 0-69,-1 0 0,2 0 109,-2 0 0,-1 0-90,5 0 0,-5 0 52,1 0 0,2 0-130,-2 0 0,0 1 119,-3 3-1,4-3 25,2 4 1,0-5 2,-3 0 0,-6 0 301,-2 0-190,-4 0 76,7 0-111,-9 0 112,4 0 593,-5 0-640,0-5-77,0 4 0,-1-4-208,-3 5 132,3 0-4,-4 0 1,4 0-49,-3 0-51,3 0 25,-4 0 350,5 0-215,0 5 0,0-3 122,0 6 0,0-1-60,0 5 0,0-1-32,0 1 1,0 0-17,0 4 0,0-4 17,0 4 1,1-4-47,3 0 0,-3-1 35,3 1 0,-2-1 92,2 0-60,-3 1 228,10-1-191,-10 1-459,4-6-163,-5-1 315,0-5 0,0 5 1,0 1-1</inkml:trace>
  <inkml:trace contextRef="#ctx0" brushRef="#br1" timeOffset="60">22431 4694 8089,'0'-6'155,"5"-5"36,-4 10 216,4-4-193,-5 5-38,0 0 1,0 5-178,0 3 0,0 3 71,0 4 1,4 3 46,0 5 1,1 0-143,-2 0 1,-1 3 45,2 1 1,1 1-96,-2-1 0,3-5 92,-3 1 0,-1-1-92,1-7 1,0 4 65,1-4 1,-3 1-126,3-5 31,-3 0 1,0 1-178,3-1 1,-3-3-342,3 0 414,-2-6 1,-2 4 205,0-2 0,-6-3 0,0 5 0</inkml:trace>
  <inkml:trace contextRef="#ctx0" brushRef="#br1" timeOffset="61">22419 4763 8089,'0'-12'0,"0"4"108,0 1 357,0 4 78,0-7-275,0 9 1,1-4-257,3 5 45,3 5 1,4 1 26,0 6 1,5 4 17,-1 3 1,5 1-6,-1 0 0,-1 1 60,1-2 0,0 3-127,4 1 1,-2-1 72,-2 1 1,3-4-105,-3 0 1,-1-5 102,1 1 1,-4-2-144,4-1 0,-4-1 14,4 0 0,-5 0 25,2-4 0,-4 0 152,0-4 0,-5-1-54,1 1 132,0-1 0,-1-2 51,1 0-20,-6 0 0,3-2-4,-5-1 0,4 0 132,0-5 1,0 1-59,-4-5 0,0 0-124,0-3 1,-4-2-88,0-2 1,-3-3 88,3 3 1,-4-3-235,4-5 1,-5 3 86,2-3 0,-2-1-423,1 2 1,-2-5 122,3 4 1,2 2-68,1 6 1,1-1-269,-1 5 1,3-1-66,-3 5-87,3-1 1,1 5-157,0-1-52,0 6 1,0-2 340,0 8 0,1 2 594,3 5 0,2 6 0,6 1 0</inkml:trace>
  <inkml:trace contextRef="#ctx0" brushRef="#br1" timeOffset="62">23230 4968 8089,'0'-8'-5,"0"1"0,0 3 235,0-4 1,0 5 205,0-5-212,-5 0 0,0-3-200,-3 0 1,-2 3 120,3 0 0,0 2 109,0-2 47,-1-2-480,-3 9-113,-1-4 258,1 5-6,-1 0 1,1 5 41,-1 3 0,5 2-180,-1 1 0,4 1 52,-3-1 0,4 2-40,-1 2 0,3-2-90,1 2 125,0-3 301,0 0-277,0-1 233,5 1 1,2-6-89,4-2 1,-3-3 204,-1-1-216,1 0 0,3 0 196,1 0 1,-5 0-36,1 0 1,-2-1 274,2-3-290,2 3 1,-7-8-23,4 5 1,-4-1-314,1 1 236,-3 3-164,-1-4 0,0 6 39,0 3 0,0 2-108,0 6 0,1 0 21,3 4 0,-3-2 41,3 5 0,-3-4 70,-1 4 0,0-4-1,0 4 1,0-5-209,0 1 0,0 2-85,0-2-7,0 0 1,4-3 85,0-1 1,0-3-297,-4-1 538,0-4 0,5 2 0,1-5 0</inkml:trace>
  <inkml:trace contextRef="#ctx0" brushRef="#br1" timeOffset="63">23458 4888 8089,'0'-11'-351,"0"-1"808,0 6 351,0-4-296,-5 9-627,-1-5 1,-5 6 108,-1 0 0,1 0-78,-1 0 0,-3 0 2,0 0 1,0 6 112,3 1 1,5-1-130,-1 2 0,2 0 45,-2 3 1,2-1-70,2-2 1,3 2 87,-3-2-166,3 2 183,1 1 1,5 1 4,1-6 5,5-1 0,1-5 214,-1 0-172,1 0 0,-1 0 165,1 0 0,-5-4-100,1 0 0,-4-3 100,3 3 0,-3-4 65,4 5-85,-6-1 1,4 0-96,-2 0-19,-2 0-77,3 4 0,-5 5 97,0 3 1,0 4-163,0 3 1,1-1 65,3 5 1,-3-2-83,3 3 1,-3 0 55,-1-5 1,0 5-83,0-1 1,0-2-106,0-2 176,0-2 2,5-2-37,-4 1-744,4-6 285,-5 4 541,0-9 0,0 4 0,0-5 0</inkml:trace>
  <inkml:trace contextRef="#ctx0" brushRef="#br1" timeOffset="64">23641 4888 8089,'0'-11'378,"0"-1"1,0 5 346,0-1-890,0 6 0,0-5 47,0 3 0,-1 3 161,-3-3 1,2 3-182,-6 1 1,0 1 99,-3 3 0,3 2-1,1 6 0,-1 3 78,-3 0 0,1 4-113,2-3 1,3 0-9,5-1 0,0-2-9,0 2 36,5-2 1,1-3 47,6-2 1,-1-3 123,1-5 1,-1 0-115,0 0 1,2 0 126,2 0 1,-2-5-74,2-3 0,-3 2 177,-5-2 0,3 0-44,-2-3 1,-3 0-41,-1-1 0,-3 1-69,-1-1 1,0-3-17,0 0 1,0 0-421,0 3 0,-5-2 197,-3 3 1,-2-3-312,-1 6 0,-1 3 190,1 1 1,0 3-276,-1 1 0,-1 1-36,-2 3 590,3 3 0,-5 9 0,6 2 0</inkml:trace>
  <inkml:trace contextRef="#ctx0" brushRef="#br1" timeOffset="65">23561 5048 7862,'5'-6'1038,"-3"1"-277,3 5-304,-5 0 0,-2 5-547,-1 2 1,0 3 177,-5 2 1,6 3-62,-2 0 0,-1 2-172,1-2 0,0-2 106,4 2 0,0 1-159,0 0 1,0-1-69,0-4-56,0 1 257,5-1 0,2-3 55,4-1 0,1-4 74,-1 1 0,2-3-95,2-1 0,-2-1 151,2-3 0,1 1-56,0-4 1,-1-1 404,-4-3 1,1-1-186,-1 1 0,-5-4 187,-2-1 0,-2 0-89,-2 1 1,0 2-507,0-2-223,-6-3 0,-4 5-399,-5-2 1,-5 8 745,1 3 0,-13 8 0,-3 2 0</inkml:trace>
  <inkml:trace contextRef="#ctx0" brushRef="#br1" timeOffset="66">23550 6636 6753,'0'-7'2776,"5"2"-2375,-4 0 0,4 4-235,-5 1 1,4 7-126,0 9 0,0-2 138,-4 5 0,0 0-155,0 3 1,0 1 49,0 0-61,0 0 1,0-4-41,0 0-1,0-4 86,0 4 0,0-5-1,0 2 1,1-4 41,3 0 0,-3-5-210,3 1 166,2-1-672,-5 5 0,5-5 84,-6 1 533,0 0 0,0 3 0,0 1 0</inkml:trace>
  <inkml:trace contextRef="#ctx0" brushRef="#br1" timeOffset="67">21129 7058 8089,'0'-6'-841,"0"1"1389,0 5 0,3-2-349,1-1 1,1 1-83,-1-1 1,-1 1 27,4 2 0,1 0 22,3 0 0,1 0-12,-1 0 0,2 0-116,2 0 0,-1 0 104,5 0 1,0 0-110,4 0 0,0 0 79,0 0 0,5 0-181,2 0 1,0 0 85,5 0 1,1 0-36,10 0 1,1 0-60,3 0 1,-2-1 98,5-3 0,-3 3-51,3-3 0,-5 3 72,2 1 0,-3 0-93,-2 0 0,5 0 83,-1 0 0,1 4-51,-5-1 1,1 1-22,0-4 0,-6 2-137,-2 1 0,2-1 95,-2 1 1,0 0-19,-4 1 1,0-3 34,1 3 0,-4-3 9,4-1 1,-6 0 99,9 0 0,-5 0-92,5 0 0,-2 0 184,-2 0 0,0 0 20,0 0 1,1 0-84,-1 0 0,0 0-55,0 0 1,-4 0 10,-4 0 1,2 0 4,-1 0 0,-1 0 1,-3 0 0,0 0 93,0 0 0,0 0-97,0 0 1,-2 0 121,-2 0 0,2 0-113,-6 0 1,0 0 42,-4 0 1,1 0-46,-1 0 0,1 0-16,-1 0 0,-3 0-164,-1 0 1,-3 0 94,4 0-234,-6 0 0,5 0-138,-4 0-879,-1 0 634,-2-5 662,-12 4 0,-5-9 0,-6 3 0</inkml:trace>
  <inkml:trace contextRef="#ctx0" brushRef="#br1" timeOffset="68">21140 6727 7690,'0'-6'528,"0"-5"176,0 10-75,0-4-245,0 5-407,0 5 0,0 1 154,0 6 0,-1 4-114,-3 3 0,3 3 128,-3 1 1,3-2-72,1-2 0,0 3 0,0-3 0,1-1-31,3 1 0,1-5-71,2 1 0,2-2 134,-5-2-924,5 1 391,-3-1-1222,1 0 1649,-2 1 0,-5-1 0,0 1 0</inkml:trace>
  <inkml:trace contextRef="#ctx0" brushRef="#br1" timeOffset="69">21688 7378 8089,'-6'-12'0,"-3"5"422,5-1-233,0 1 0,4-1 488,0 0-143,0 6 293,0-3-577,0 5 0,0 5-272,0 2 1,0 9 60,0 3 1,-1 2 3,-3 2 1,3 1-61,-3 3 1,3-3 31,1 3 1,0 1-51,0-2 0,0 1 38,0-4 0,4-2-198,0-2 0,4-2 51,0-6 1,-2 1 106,2-1 1,-4-3-232,3-1 0,-3-3 69,4 4 1,-4-6-1525,3 2 915,-4-3 808,2-1 0,0 0 0,1 0 0</inkml:trace>
  <inkml:trace contextRef="#ctx0" brushRef="#br1" timeOffset="70">21608 7446 8089,'0'-11'782,"0"0"1,5 4-614,3 3 0,-2 3 22,2 1 1,-3 0 171,6 0 0,-2 5-128,7 3 1,1 2-116,2 1 0,2 5 88,-2-1 0,2 5-147,-2-1 1,3 3 24,1 1 0,-4-4-234,0 0 0,-1-4 56,1 4 1,1-5 112,-5 1 0,2-6 210,-2-1 0,-2-2-167,2 2 1,-3-2 157,0-2 1,-5-3 43,1 3-83,0-3-55,3-1 1,-3 0 160,-1 0-286,-4 0 101,2 0 1,-5-1-106,0-3 0,0 1 76,0-4 1,0-1-136,0-3 0,0-1 80,0 1 1,0 0-84,0-1 0,0-4 71,0-3 0,0-2 21,0 2 1,-4-6-127,0 2 1,1-2 105,3 2 1,0-4-224,0 1 1,-2-5 122,-2 4 0,3 1-167,-3 3 0,3 4-370,1 0-84,-5 5 43,4-3-300,-4 11 486,5 1 0,1 5 130,3 0 1,1 5-68,2 3 1,4 2-48,-4 1 467,8 6 0,-2-5 0,4 5 0</inkml:trace>
  <inkml:trace contextRef="#ctx0" brushRef="#br1" timeOffset="71">22396 7595 8085,'0'-6'476,"0"-5"1,0 9 139,0-6-251,0 6 0,0-8-99,0 2 1,0 2 29,0-2 0,0 4-34,0-3-86,-5-1 1,3 2-29,-6 2 0,0-1-165,-3 1 0,0 0-247,-1 4 0,-3 0 210,0 0 0,-4 4-165,3 0 0,-3 5 75,4-2 1,0 5 29,4 3 1,3-2 33,0 2 0,6 1-142,-2-1 1,3 1 174,1-5 1,0 1-8,0-1 0,4 0 28,-1 1 1,6-2-80,-1-2 275,2-3 0,1-5-75,1 0 1,-1 0 148,1 0 0,-1-2-5,1-1 0,-2 0-115,-3-5 1,3 5-83,-2-5 1,-2 5 166,2 0-369,-5-4 199,7 6 1,-8-4-403,6 5 84,-6 0 89,3 0 160,1 5 0,-5 1-6,3 6 1,-3-1 58,-1 1 0,0 3 156,0 0 0,0 2-118,0-2 1,0-1-37,0 5 1,0-5-299,0 1 0,1 2 110,3-2 0,-3 0-559,3-4-16,-3 1 251,4-1 0,-2-1 29,5-2 1,-6-2 457,2-2 0,2-3 0,1 5 0</inkml:trace>
  <inkml:trace contextRef="#ctx0" brushRef="#br1" timeOffset="72">22625 7709 8089,'5'-11'-74,"-3"-5"34,6 1 0,0 0-14,3 4 0,-3-5-23,-1 1 0,-4 0 214,1 3 1,-3 0 289,-1-3 1,0 2-281,0-2 1,-1 6-71,-3 1 0,-3 6 136,-4-2-141,0-3 0,-2 6 128,-2-3 1,2 3-95,-2 1 0,1 4 42,-1 0 1,6 5-32,-3-2 1,5 3-162,-1 2 1,-1-1 104,5 1 0,1-1 54,3 0 1,0 1-190,0-1 1,0 1-259,0-1 0,1-1 105,3-2 1,-2 1 41,6-5 357,-1-1 1,5-3-132,-1 0 0,1 0 89,-1 0 1,0-3-76,1-1 1,-1-5 214,1 1 0,-1 2 11,1-2 1,-5 5 84,1-5-235,-6 5-214,3-2 1,-3 5-12,1 0 0,-1 2 39,2 1 1,-3 4-69,-1 4 0,4 2 128,-1 2 1,1-1-11,-4 5 0,4-4 30,0 4 1,0-3 99,-4 3 0,0-4-282,0 4 0,0-5 115,0 1 0,0-2-245,0-2 0,0 1 84,0-1 1,0-3-785,0-1 301,0-4 686,0 2 0,5 0 0,1 1 0</inkml:trace>
  <inkml:trace contextRef="#ctx0" brushRef="#br1" timeOffset="73">22750 7549 8089,'2'-10'317,"1"2"0,0-2 30,5 3-190,-1 2 208,5 0 0,-1 3 193,0-2-411,1 3 1,-1-4 48,1 5 1,3 0-116,0 0 1,0 0 168,-3 0 1,1 0-275,2 0 1,-3-1-36,4-3 1,0 3 28,-1-3 0,4-1 25,-3 1 0,-1-4 24,-4 5 1,3-2-62,-2 1 0,2 2 94,-7-1 1,0 0 377,0-1-205,-4 3 132,2-4-323,-5 5-139,0 0 0,0 5 1,0 3 0,0 6 163,0 1 0,-1 5-90,-3-1 1,2-1 32,-1 1 0,-2 3 41,1 0 0,-1 4-57,1-7 0,3 2 158,-3 2 1,-1-5-10,1-3 1,-1-2 95,1-2 1,3 1 41,-3-1-110,3 1-70,1-1 1,0-3 116,0-1-324,0-4 190,0 2-2155,0-5 480,5 0 1049,-4 0 550,4 0 0,-5-5 0,0-2 0</inkml:trace>
  <inkml:trace contextRef="#ctx0" brushRef="#br2" timeOffset="74">13945 8965 8061,'0'-11'-49,"0"3"12,0 1 1,0 3 255,0-4 199,0 6 148,0-8 76,0 8-184,0-8-83,0 9-25,0-4-219,0 5 1,0 5-160,0 3 1,-1 2 7,-3 1 32,3 6 1,-5 2-61,6 7 0,0 0 50,0 4 1,2-3-151,2 3 0,-2-1 62,6 2 1,-5 1-82,5-6 0,-4 5 108,4-5 0,-5 1-49,5-4 0,-4 0 77,3 0 0,-4-2 33,1-2 0,1 1 86,-1-4 1,-1-1-140,-3-4-221,0 1 183,5-1-661,-3 1 229,3-6-149,-5-1-201,0-5 3,5 0 868,-4 0 0,4-5 0,-5-1 0</inkml:trace>
  <inkml:trace contextRef="#ctx0" brushRef="#br2" timeOffset="75">13968 8954 8081,'-7'-11'-231,"4"-1"-1,-4 1 1407,6-1-304,-4 1 314,5 5-290,0 0-850,0 6 0,5 6 122,3 1 1,3 10-63,4 5 1,2 1-18,2 4 1,4 2-151,-1 2 1,1-2 30,4 1 0,-3-4 72,-1 0 0,4 2-591,-1-1 366,1-1 0,-4-3 2,0 0 1,-1-4-61,1 0 0,-4-4 212,0 4 1,-1-5-65,1 2 1,-2-4 204,-6 0-52,0-1 0,1 1 42,-1-1 1,1-1-135,-1-2 57,-5 2 0,3-7 42,-5 4-131,5-4-341,-3 7-60,1-9-649,-2 4-327,0-5 705,-4 0 737,4 0 0,-10-5 0,-1-1 0</inkml:trace>
  <inkml:trace contextRef="#ctx0" brushRef="#br2" timeOffset="76">14493 8943 7997,'0'-18'17,"0"1"179,0 6 224,0-1-302,0 1 1,-1 3 634,-3 1-161,3 4-401,-4-2 46,5 5-79,0 5 1,0 3 56,0 7 1,1 4-55,3 8 1,-3-2-148,3 6 1,1-2 82,-1 1 1,1 7-178,-1-3 0,-3 3-120,3-3 154,2 1 1,-5-5-73,3 1 1,-1-6-160,0 2 0,-1-3 99,1-1 1,-1-6 123,-2-1 0,1-4-103,3 0 1,-3-1 18,3 0-612,-3 1 0,-1-1 750,0 1 0,5-1 0,2 1 0</inkml:trace>
  <inkml:trace contextRef="#ctx0" brushRef="#br2" timeOffset="77">14881 9456 8041,'-6'-5'-4,"-4"-1"407,9 0 148,-10 1-276,10 5 1,-8 1-14,6 3 1,-1 2-29,4 5 0,-4 6-87,0 2 40,0-2 1,4 4-132,0-2 1,0 3 84,0 1 0,0-1-48,0 1-19,0 0 0,0-5-38,0-3 1,4 2-170,0-2 0,5 0-29,-2-4 99,-2-4 0,4 3 148,-5-2-193,5-3 56,-3 0 1,2-5-285,0 0 65,-1 0-17,5 0 1,-2-5-274,-3-3 0,2-2 120,-5-2 1,4 1-447,-4 0 887,-1-1 0,2-9 0,2-4 0</inkml:trace>
  <inkml:trace contextRef="#ctx0" brushRef="#br2" timeOffset="78">14813 9228 8041,'0'-11'-59,"0"-1"59,0 1 522,0 4 860,0-3-659,-5 9-514,4-9 0,-3 9-373,8-3 0,2 4-1183,5 4 1347,1-3 0,4 9 0,2-4 0</inkml:trace>
  <inkml:trace contextRef="#ctx0" brushRef="#br2" timeOffset="79">15452 9182 8179,'-11'0'-1548,"0"0"1939,-1 0 41,6 0 74,-4-5 298,8 4-412,-3-4-41,5 5 89,5 0-304,2 0 0,4 0 165,1 0-163,-1 0 1,2 0 45,2 0 1,-1-4-32,5 0 1,0-3-62,4 3 1,-2-4-101,-2 4 0,3-4-594,-3 0 450,-2 3 0,3-1-16,-5 2-1036,0 3 799,-3-5 0,-5 6-1167,1 0 1572,-6 0 0,4 6 0,-6 0 0</inkml:trace>
  <inkml:trace contextRef="#ctx0" brushRef="#br2" timeOffset="80">15395 9342 8179,'12'0'622,"-6"0"1,4 0 260,-2 0-537,2 0 0,3 0-86,2 0 0,-1 0-224,5 0 1,0 0-6,4 0 1,0-4-248,-1 1 1,3-2-670,1 1 512,-2 3 373,4-10 0,-5 10 0,0-4 0</inkml:trace>
  <inkml:trace contextRef="#ctx0" brushRef="#br2" timeOffset="81">16161 8965 8161,'-8'-16'-520,"0"4"347,6 1 371,-3 10 0,5-6 888,0 4-170,0 1-569,0-3 1,-4 7-177,0 1 1,0 5 87,4 7-152,0 3 0,0 9-82,0-1 1,0 6 135,0-2 0,2 3-160,1 2 1,-1-2 55,1-3 1,2 2-236,-1-5 1,4 3-328,-4-3 319,5-1 95,-8-8 1,8 2-237,-5-4 170,4-1 0,-6-4-90,2 1-24,2-1 116,-5 0 0,5 0-404,-2-4-259,-2-2 818,3 0 0,-5 2 0,0 4 0</inkml:trace>
  <inkml:trace contextRef="#ctx0" brushRef="#br2" timeOffset="82">16378 9068 8191,'-6'-18'0,"5"2"0,-3 4 739,3 1 30,1 0-247,0 4-75,0 2-16,0 5 1,0 10-246,0 6 0,0 5-122,0 6 1,0 3 50,0 8 1,1-2-273,3 2 0,-3 1-215,3-1 279,3-5 1,-6-2-72,3-8 0,1 2-343,-1-6 294,-1-2 1,1-1-250,0-5 277,5 1 0,-7-2-585,6-2-57,-5-3 827,7-5 0,-4 5 0,5 1 0</inkml:trace>
  <inkml:trace contextRef="#ctx0" brushRef="#br2" timeOffset="83">16366 9171 8156,'0'-11'0,"0"3"100,0 0 0,5 6 162,3-2 1,2 4 8,1 4 0,1-2 242,-1 6 0,4 3-7,1 5-111,4 4-261,-7-2 0,8 4-335,-2 1 131,3 0 3,1 0 1,0-4-14,-1 0 1,1-5 124,0 1 0,0-2-157,0-2 0,-4-4 156,0-3 1,-4 1 228,4-2 0,-1 1 102,1-4-211,-3 0 0,-4 0 238,-1 0-174,1 0 1,-5-1-4,1-3 1,-6 2 121,2-6 1,-3 0-49,-1-3 0,0 2 117,0-2 0,0 2-77,0-6 1,-1-2-24,-3 2 1,2-5-76,-6 0-29,1-1 0,-1-2-355,0 0 1,2-3 131,-2-1 1,0-4-1104,4 5 745,0-6 0,0 7 12,0-6 1,1 10-186,3-2 0,0 4-804,0 0 255,0 2 1,1 11-905,3 2 1995,2 3 0,5 6 0,1 1 0</inkml:trace>
  <inkml:trace contextRef="#ctx0" brushRef="#br2" timeOffset="84">17017 9011 8048,'-6'-11'-2,"-1"3"111,4 0 265,1 1-119,-3 0 301,5-3 188,0 9-633,0-4 15,0 15 0,4 2 55,0 7 1,3 3-50,-3 1 1,4 1-221,-4 7 0,3-5-9,-3 5 0,5-4-64,-1 3 1,-2-5-7,2 2 1,-2-7-97,2-1 1,0-5-44,-4 2 292,0-4-21,1 0 0,-4-5 23,3 1-129,3-6-589,-6 9 264,4-10-103,-5 4 569,0-5 0,0 5 0,0 1 0</inkml:trace>
  <inkml:trace contextRef="#ctx0" brushRef="#br2" timeOffset="85">16983 9034 8048,'0'-18'-122,"-4"2"-245,0 4 292,0 1 1,6-1 135,1 1-20,-1 5 0,8-3 220,-2 5 0,2 0 448,1 4 0,6-4-318,2 1 1,2 0-148,2 7 1,0 2-199,0 6-109,0-1 78,-1 5 0,5 1-125,0 2 1,-4 3 75,-4-3 1,-4 2-226,4 2 1,-6-1 149,-2-3 0,-1 2-35,-6-2 1,0 2-25,-4-2 0,-2 2 38,-1-2 1,-4-1-153,-4 1 130,-6-5 0,0 6 201,-6-5 0,0 1-138,0-5 0,-4 3 198,1-3-42,-1 3 0,6-7-39,2 4 1,2-4 157,6-4 0,-1-1-174,1-2 103,4 0-842,2 0 334,5-5 186,5-2 207,2-4 0,9-1 0,2 1 0</inkml:trace>
  <inkml:trace contextRef="#ctx0" brushRef="#br2" timeOffset="86">17497 8943 8014,'-5'-18'448,"3"1"818,-1 6-652,1-1-435,2 6 118,0 1 1,0 8-29,0 4 1,0 6-46,0 10 1,4 1 27,0 2 1,1 5-69,-1 7-113,-3-2-24,4 3 1,-1-1-119,0 0 0,0-1-133,-4-7 0,0 2-62,0-5 0,3-2 107,1-6 1,0 1-80,-4-4 0,4-1-678,0-4 423,-1-4-56,-3 3-1168,6-9 1717,-5 9 0,9-9 0,-4 4 0</inkml:trace>
  <inkml:trace contextRef="#ctx0" brushRef="#br2" timeOffset="87">17954 9011 8124,'-4'-11'-72,"0"-1"387,0 6 968,4-4 1,0 3-434,0-4 0,-1 3 592,-3 1-1032,3 4 0,-6-6-8,4 6-240,-4-1 1,-8 4-228,0 0-139,-5 0-217,2 0 0,-5 5-133,0 2 1,0 9 303,0 3 1,1-2 70,-1 2 0,5 4 149,3 4 1,2 1-174,2-1 0,3 0 135,0 4 1,6 2-41,-2-3 0,4 2-272,4-1 225,2 2 0,7-9-102,2 2 1,3-7 125,5-3 0,0-4 342,-1 0-271,1-1 1,4-5 43,0-2 0,1-3 146,-2-1 0,-2 0-232,3 0 0,-7-1-124,-1-3 1,-1 2-498,1-6 375,3 6 2,-10-8 346,5 3 0,-6-4 0,1-1 0</inkml:trace>
  <inkml:trace contextRef="#ctx0" brushRef="#br2" timeOffset="88">18171 8977 8079,'0'-17'-43,"0"5"21,0-4 1,3 4 332,1 0 615,5 6-227,-8 1-164,4 5 0,-5 6-230,0 6 1,0 5-85,0 10 0,-1-2-158,-3 6-117,3 4 177,-4 1 1,1 3-118,0-4 1,1-1 12,3 0 0,0-1-234,0-2 0,0-4 34,0-4 1,0-1-175,0-3 0,0-3-183,0-4 192,0-1 36,0-4-420,0-2 134,0-5-846,5 0 748,-4 0 694,4 0 0,-5-5 0,0-2 0</inkml:trace>
  <inkml:trace contextRef="#ctx0" brushRef="#br2" timeOffset="89">18182 8965 8079,'0'-15'0,"0"0"0,4 0 457,0 3 1,1 2 314,-1 3-302,-3 1-280,9 12 1,-4 0 71,6 5 0,-1 7-27,1 5 0,3 1 154,0 6-184,5-4 0,-3 7-30,2-3 1,2 3-104,-2 2 1,-2-2-351,-2-3 205,3-2 0,-5-5-60,2 0 1,-2-4-178,-2 0 1,0-5-218,1 1 0,-1-6 19,1-2-967,-1-4 517,0 7 958,-4-9 0,-2 4 0,-5-5 0</inkml:trace>
  <inkml:trace contextRef="#ctx0" brushRef="#br2" timeOffset="90">18079 9297 8269,'0'-12'367,"1"6"-312,3 2 1,6 1 22,6 0 1,3 1 108,-4-1 1,1 1 280,0 2 0,1-1-416,6-3-212,5 3 243,1-4 1,6 1-477,-1 0 220,-5-5-288,-1 8 1,-1-8 460,-1 5 0,1-4 0,-4 1 0</inkml:trace>
  <inkml:trace contextRef="#ctx0" brushRef="#br2" timeOffset="91">18685 8977 8104,'0'-17'246,"0"5"247,0-4-247,0 4-246,0 0 0,0 6 188,0 1 1,0 6 283,0 3 0,0 4-189,0 7 1,0 4 17,0 7 0,0 0-49,0 4-91,0 1-40,0 3 0,1-4-106,3 1-118,-3-6 147,9 8 1,-9-10-130,3 0 0,1-1 74,-1-7 1,4-4-18,-5-3 1,2-2-296,-1 2-496,-2-3-909,8-5 554,-9 0 1174,4 0 0,-10-5 0,-1-2 0</inkml:trace>
  <inkml:trace contextRef="#ctx0" brushRef="#br2" timeOffset="92">18365 8977 7962,'6'-12'630,"6"1"1,1 1-401,10 2 1,8-2 50,11 2 1,-2 2 39,2-2-48,0 6-350,4-8 0,-1 3-43,1-4-711,-5 5 473,3 1 1,-10 1-981,1 0 1262,-6 0 0,-1-1 0,1-1 1</inkml:trace>
  <inkml:trace contextRef="#ctx0" brushRef="#br2" timeOffset="93">19324 8908 8021,'-11'-6'115,"-1"2"0,5 2 228,-1-2-115,0 3 0,-3-5 142,0 6 0,-5 2 48,1 2-190,-5 2-111,7 5 0,-8 2-159,2 2 271,2 3-116,-5 5 1,6 1-47,-3 3 0,-1-3 27,4 2 0,1 2-258,4-1 1,4 3 11,4-3 1,1 0-59,2-5 0,2 1-98,1 0 187,4-5 1,5 2 261,4-5-69,-4-4 1,14-3-35,-3-4 1,3 0 133,1-4 1,1-1-139,2-3 0,2-2 16,-5-6 0,1 0 67,-2-4 0,-2 2 9,3-5 1,-4 4-90,-4-4 28,-3 5-28,-4-7 0,-6 4 21,-2-2 6,-3-3-155,-1 5 0,-5-6-184,-3 0 0,-7-1 115,-4-3 0,-2 3-127,-2-3 0,0 3-118,0 2 0,0 4-326,0 3 0,4 3-359,0 5 1090,10 1 0,-11 1 0,7-1 0</inkml:trace>
  <inkml:trace contextRef="#ctx0" brushRef="#br2" timeOffset="94">19507 8920 8110,'-7'-12'0,"2"1"0,5-1 0,0 5 472,0-1-219,0 6 25,5-3 319,-3 5-255,3 5-68,-5 1 0,0 11 94,0 2 1,0 3-161,0 5 1,0 2 13,0 5 1,0 5-108,0-1 0,4-3-146,-1-1 1,3-6-91,-3 7 114,-1-9 0,4 2-345,-2-5 0,-2-1-69,6-3-264,-6-3 465,9-4 0,-10-5-561,3 1-295,-3-6 523,-1 3 0,0-6 553,0-3 0,0-2 0,0-5 0</inkml:trace>
  <inkml:trace contextRef="#ctx0" brushRef="#br2" timeOffset="95">19450 8908 8092,'0'-21'109,"0"2"1,0-2 165,0 6 0,6 0-105,5 3 1,1 6 157,3 2 0,-2 3-100,-2 1 0,6 0 139,2 0 0,2 1-358,2 3-40,0 2 132,0 6 0,-2 1-336,-2 2 134,3 3 26,-9-1 1,2 5 5,-7-3 1,0 1 49,-4-1 0,0 2-196,-4-6 0,0 5 53,0-1 0,-5 1 93,-3 0 1,-6 1 203,-1-2-198,-5-2 91,2 4 1,-5-4 129,0 2 0,4 1-108,0-5 1,5 4 121,-1-3 1,4 0-52,3-1 0,-1-2 116,5 2 0,1-6-13,3-1 0,5-2-32,2 2 1,4 0-315,0-4 77,5 5 1,-2-8-665,5 3 1,0-2 123,4-2 51,0 0 1,0 0 533,0 0 0,5 0 0,1 0 0</inkml:trace>
  <inkml:trace contextRef="#ctx0" brushRef="#br2" timeOffset="96">20283 8920 7930,'-5'-12'355,"4"1"675,-3-1-548,3 6-235,-4 1 220,4 5-173,-4 0 1,1 10-78,0 5 1,0 7-141,4 5 1,0 2 86,0 5 0,0 0 28,0 1 1,5 0-100,3 3 0,-2-6-220,2 2 0,-2-7-554,2-1 361,2-6 72,-4 1-109,1-8-49,3 3-385,-4-9-232,0-2-360,0-5 1383,-6 0 0,5 0 0,1 0 0</inkml:trace>
  <inkml:trace contextRef="#ctx0" brushRef="#br2" timeOffset="97">20181 9125 8038,'7'0'966,"1"0"-563,-6 0 0,10-1-481,-1-3 72,1 3 0,4-4 191,-4 5 1,3 0 32,0 0 0,2 0-112,-2 0 1,3 0-186,4 0 0,1 0-47,0 0 1,-4-4-272,0 0 1,-5-3-1001,1 3 1397,-2 0 0,-2-6 0,1-3 0</inkml:trace>
  <inkml:trace contextRef="#ctx0" brushRef="#br2" timeOffset="98">20215 8840 8071,'0'-8'-79,"0"1"1,5 0-118,3 0 0,7-4 259,4 4 1,4 0 232,3 0 0,-2 4 90,3-1-277,2-2-121,-5 5 1,8-8-126,-5 5 1,1-1 102,-2 1 0,-2 3-94,3-3 1,-8 2 185,-4-2-18,3 3 72,-5-4-42,3 5 267,-9 0-180,-2 0 1,-5 1 168,0 3 0,0-2 164,0 6-373,-5-1 1,2 10 144,-4 2 1,3 2-109,-4 2 0,4 5 1,-3 3 0,3 2-42,-4 1 1,2 1-3,-2 4 1,-1-8-297,6 4 108,-1-9 1,4 6-249,0-5 1,0-2 183,0-6 1,5-3-114,3-4 1,3-2 119,4-2 1,-2 1 55,2-6 1,2 1-12,-2-4 0,5-1 82,-1-3 0,-1-1-25,1-3 1,-4-3 44,4 0 49,-5-1 0,4-6 165,-3 3 1,-6 1-38,2-5 1,-3 1 156,0-1 1,-3-6-89,-5 2 0,0-4 48,0 1 1,-5-2-412,-3-3 46,-7-2 89,-3 9 0,-5-4-501,0 6 231,-5 9-140,4-2 0,-4 10-441,6-3 1,4 3 276,3 5 0,3 1-688,5 3 1231,-4 2 0,5 6 0,-5-1 0</inkml:trace>
  <inkml:trace contextRef="#ctx0" brushRef="#br2" timeOffset="99">21026 8828 8106,'-4'-7'0,"0"-1"187,0 6-212,4-4-47,0 6 1,-1 7 825,-3 4-357,3 6-200,-4 1 0,5 8 105,0 1 1,0 5-99,0 2 1,0 1 215,0 3 1,1-2-322,3 2 1,-3-6-59,3-2 0,-1-6-55,0-1-42,-1 0 97,3-10 1,-1-1-294,-1-4 24,6-5 1,-6 3-830,4-2 247,-4-3-273,2 4 1083,-5-5 0,-5-5 0,-1-1 0</inkml:trace>
  <inkml:trace contextRef="#ctx0" brushRef="#br2" timeOffset="100">20912 8931 8106,'-7'-16'-137,"3"-3"137,3-3 0,6 4 691,3 3 1,2 2-213,1 2 0,5 3 78,-1 1-365,5 4 1,-6-2-14,5 5 0,0 0-163,4 0 0,1 1 162,3 3 0,-3-1-131,3 4 0,-5 2-277,-3 6 142,3-2-87,-9 4 1,2-5-106,-7 4 0,-3-4 38,-5 3 1,0 2-86,0-2 1,-5 5 132,-3-1 0,-6 2 86,-1-2 1,-8 6 103,4-2 0,-5 2-117,5-2 0,2-4 358,2 0-105,-3 0-6,11-1 1,-9 0 72,9-3 0,2-2 1,1 2 1,3-2 269,1-2 1,0-3-168,0-1 0,0-3-111,0 4 1,5-2-386,2 2 1,3-2 127,2-2 1,1-3-345,2 3 201,3-3-235,4-1 0,0 0-364,-3 0 0,6 0 807,-2 0 0,8 0 0,-2 0 0</inkml:trace>
  <inkml:trace contextRef="#ctx0" brushRef="#br2" timeOffset="101">21688 8714 7941,'0'-11'-138,"0"-1"0,0 1 68,0-1 127,5 6 23,-3-4 705,3 9-346,-5-4-22,0 5-396,0 10-114,0 2 207,5 11 0,-3 9 33,6 2 1,-2 3-83,2-3 1,2 1-106,-2-1 0,0-4 76,0 1 0,1-6-35,-5 2 1,3-3-148,-3-1-38,5-5 213,-8 3 1,4-8-418,-5 2 162,0-2-66,6 3 0,-5-3-154,3 2 1,-3-6 445,-1-1 0,0-1 0,0 5 0</inkml:trace>
  <inkml:trace contextRef="#ctx0" brushRef="#br2" timeOffset="102">21917 8794 7941,'0'-18'0,"0"2"89,0 4 0,3 5 234,1-1 0,4 4 314,-4-3-269,-1 4-132,-3-2 0,2 1 329,2 1-289,-3-1-170,4 4 0,-1 1-64,0 3 1,1 6 139,-2 5 0,0 9-107,5-1 0,-2 8 75,2-1 1,0 3-80,-4 1 1,4-1-257,-4-2 98,-1 2 43,3-9 1,-4 8-478,6-6 361,-6-4 0,8-2-214,-2-5 231,-3 1 0,4-5-120,-5 0 1,5 1-128,-2-1 1,-2-3-36,-1-1 0,-1-3-697,0 4 1122,-1-6 0,-2 9 0,-7-5 0</inkml:trace>
  <inkml:trace contextRef="#ctx0" brushRef="#br2" timeOffset="103">21654 9068 8071,'6'-1'0,"-2"-3"0,2 3 284,2-3 0,6 3 485,1 1 1,6 0-226,-2 0-310,2 0-59,2 0 1,4 0-413,-1 0 147,6 0-169,2 0 0,1-2-362,-1-1 0,-1 1 475,-7-1 146,1 1 0,-9 2 0,-2 0 0</inkml:trace>
  <inkml:trace contextRef="#ctx0" brushRef="#br2" timeOffset="104">22305 8691 8083,'-10'-11'249,"2"-1"1,3 1-492,5 0-490,0-1 1357,0 1-217,0-1-70,0 6 1037,0 1-643,0 5 1,0 6-420,0 6 0,0 4-84,0 7 0,4 1-15,0 3 0,0-2-67,-4 6 0,3-1-154,1 4 0,1 1-125,-1-1 92,2 0 28,1-5 1,2 2-749,-6-8 335,6 2 188,-7-12 0,6 7-127,-4-5 1,4-3 54,-4-5 0,3-3-418,-3 4 301,0-6 0,-3 7-893,3-5 1319,-3 0 0,4 1 0,-5 1 0</inkml:trace>
  <inkml:trace contextRef="#ctx0" brushRef="#br2" timeOffset="105">22488 8703 8083,'0'-22'297,"0"3"1,1 3 455,3 4 0,-2 2-641,6 2-53,-6 3 209,4 5 13,-6 0 0,3 3-37,1 4 1,1 4 14,-1 11 0,-3 3-66,3 5 0,1 7-128,-1-3 0,0 7 68,-4-3 1,1 4-259,3-4 1,-2-1-545,6-7 392,-5 3 185,2-14 0,-2 6-808,1-9 474,5-1 4,-8-4 1,8-3-289,-5-1 0,1-3 117,-1 4 593,-3-6 0,4 9 0,-5-5 0</inkml:trace>
  <inkml:trace contextRef="#ctx0" brushRef="#br2" timeOffset="106">22305 9034 8149,'0'-8'457,"0"1"0,1 4-326,3-1 0,2-1 94,6 1 0,-1 1-74,1 3 1,-3 0 175,2 0 0,-1 0-268,9 0 0,0 0-188,4 0 0,0 0-980,0 0 568,0 0 53,-1-5 1,0 3 487,-3-2 0,3-2 0,-5 0 0</inkml:trace>
  <inkml:trace contextRef="#ctx0" brushRef="#br2" timeOffset="107">22716 8657 8149,'0'-11'321,"0"3"-16,0 0 1,0 5-14,0-5-194,0 5 382,0-2 0,0 5 0,0 7-142,0 4 1,0 7 104,0 9 1,1-1-287,3 8 0,-3-1-45,3 9 1,-2-5-35,-2 1 1,0-1-176,0 1 1,0-6-522,0 2 340,0-7 102,5 1 0,-3-7-153,6-2 0,-4-2-109,3-6 1,-3 1-249,4-1 0,-5-3 135,5-1 551,-5-4 0,7 7 0,-4-4 0</inkml:trace>
  <inkml:trace contextRef="#ctx0" brushRef="#br2" timeOffset="108">22910 8703 8071,'0'-18'0,"2"-2"43,1 4 1,2 5 176,3 3 85,-3 6 199,0-3 0,-4 15 439,3 5-390,-2 5-290,3 8 1,-4 3 101,3 7-145,-3-3-86,-1 5 0,0-2-36,0 0 1,0 0-1,0-4 1,0-3-147,0-1 0,0-6-67,0-1 1,4-1-360,0-7 1,1 0-992,-2-3 746,-1-1 115,3 0 1,-1-3-996,-1 0 1599,6-6 0,-7 3 0,3-5 0</inkml:trace>
  <inkml:trace contextRef="#ctx0" brushRef="#br2" timeOffset="109">22613 9137 7982,'17'-8'495,"2"0"-332,2 1-209,2 1 0,0-3-3,0 5 61,0 0-220,0-1 1,1 2-8,2-4 0,0 4 215,4-1 0,1-2 0,3 0 0</inkml:trace>
  <inkml:trace contextRef="#ctx0" brushRef="#br2" timeOffset="110">23596 8771 7982,'0'-11'-443,"5"-1"1,-4 1 515,3 0 1,-3-1 582,-1 1-44,0 4 210,0-3-111,0 9-258,0-9 1,0 10-268,0 0 0,-4 10-153,0 9 1,-5 4-61,2 3 0,0 5 3,0 7 1,1-2-46,-2 2 1,3-3 47,5-1 1,-4-1-128,0-2 0,0-3 76,4-5 1,0-6 40,0-1 1,0-4-69,0 0-246,0-1-400,0 1 347,0-6-421,0-1 458,0-5 0,5 0 1,2 0-1</inkml:trace>
  <inkml:trace contextRef="#ctx0" brushRef="#br2" timeOffset="111">23561 8771 7982,'2'-26'105,"1"-1"0,-1 4 123,1 4 0,2 5 307,-1-1-82,0 7-271,-4-2 1,1 9 491,3-3-295,-3 3-177,5 6 0,-1 2-7,2 9 1,3 5 7,2 6 0,-1 6-14,1 1 0,0 2-67,4 6 1,-4-4-187,3 4 1,2-6 61,-2 2 0,4-3-152,-4-5 0,4-2-377,-3-5 0,3-5 234,-4-3 0,0-2 41,-3-2 1,-5-1-377,1-2-424,-1 2 477,0-9 579,-2 9 0,-10-8 0,-2 3 0</inkml:trace>
  <inkml:trace contextRef="#ctx0" brushRef="#br2" timeOffset="112">23458 9057 7701,'12'0'-341,"-1"0"1,2 0 597,2 0 0,-1 0-77,5 0 1,0 0 153,4 0 1,1 0-424,3 0 1,-3 0-97,3 0 0,1-2-597,-2-1 424,1 1 178,-4-3 180,0 0 0,-1-1 0,1-6 0</inkml:trace>
  <inkml:trace contextRef="#ctx0" brushRef="#br2" timeOffset="113">23995 8714 7982,'0'-18'1064,"0"2"-426,0 10 129,0 0-418,0 22 1,4-5 68,0 16 1,3-4-201,-3 7 0,5 0 22,-1 5 0,-2-5-143,2 1 1,-6-2-192,2 1 0,1-6-654,-1-5 475,0 0 176,1-6 0,-4 2-1041,3-7-102,-3 2-565,-1-3 1081,0 3 724,-5-9 0,-1 4 0,-6-5 0</inkml:trace>
  <inkml:trace contextRef="#ctx0" brushRef="#br2" timeOffset="114">23618 8771 8035,'17'-23'0,"1"4"0,4 0 0,8 5 446,4-1 1,0 2-201,11 2 0,-5 1 173,6 2 1,-2-1-313,-2 6 0,3-5-175,-4 4 0,-1 0-70,-2 4 0,-4 0-393,-3 0 1,-4 0-458,-4 0 988,-5 0 0,-1 0 0,-6 0 0</inkml:trace>
  <inkml:trace contextRef="#ctx0" brushRef="#br2" timeOffset="115">24692 8840 8169,'-6'5'689,"0"-4"0,6 9-347,0-2 1,-5 3-25,-2 5 0,0-3-131,0 7 0,0-5-114,0 4 1,-2-1 200,5 1 0,0 1-31,4-5 1,0 4-1,0-4 1,0 4 30,0-3 0,0-1-79,0-4 0,2-3-152,1-1 0,0-4-645,5 1 382,-1-3 0,5-1-501,-1 0 0,-3-1-1000,-1-3 1,0 1 1031,0-4 0,0 1 8,-4-2 681,-1-7 0,8 2 0,-4-10 0</inkml:trace>
  <inkml:trace contextRef="#ctx0" brushRef="#br2" timeOffset="116">24612 8634 8457,'0'-18'719,"0"1"-423,0 1 0,0 8 988,0-4-1033,0 8 1,1-1-317,3 5 0,-1 5-1428,4 3 715,1 2 368,-2 7 410,4-5 0,-8 10 0,3-4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6.9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1576 10907 8394,'-1'-8'319,"-3"1"179,3 4 1,-6-6 0,5 4 392,-2-1-209,0 3-319,4-2-449,-5 5 246,4 0 0,-4 5 0,5 3-197,0 2-75,0 7 1,0 2 4,0 7 1,1 3-89,3 6 60,-3-1 107,4 0 1,-3 1-99,1-1 0,-1 4 81,1 0 1,2-1-15,-1-7 1,0 3 18,-4-2 0,0-3-126,0-2 1,1-3 159,3-4 1,-3 1 30,3-4 1,-2 3-280,-2-4 219,5 0-139,-4-4-153,4 1 281,-5-1-19,0 1 1,0-5-104,0 1 101,0-5 19,0 7 0,-1-5 238,-3 2-205,3-2 291,-4 1-38,5-5 26,0 4-46,0-5-252,5 0 0,1-1 91,5-3-38,1 3-31,-1-5 0,6 5 3,2-3 1,2 2 0,2-6 0,0 4-5,0-3 1,3 4 28,1-1 0,1-1 2,-1 2 0,-2-5-23,6 4 1,-5-3-6,5 3 0,-6-1-177,2 1 178,-3 3-17,-1-5 1,-2 3-85,-2-1 102,3 0-52,-4-1 0,-1 4-276,-1-3 42,-4 3-50,0-4 1,-5 3-105,1-1 117,-6 1 0,-2 2 331,-7 0 0,-8 0 0,-3 0 0</inkml:trace>
  <inkml:trace contextRef="#ctx0" brushRef="#br0" timeOffset="1">1542 11307 8211,'0'-7'-997,"0"-3"1537,0 9-221,5-4 0,1 5 71,6 0 1,0-1 149,4-3 1,1 2-226,6-1-1,5 1-27,3 2 1,-2 0-104,1 0 0,-1-1-128,2-3 1,1 3-128,-6-3 52,6 3-6,-8 1 0,4-4 8,-5 0 1,0-1-23,-1 1 0,-2 2-334,-1-6 0,-5 2 91,1-2-625,-3-2 183,-5 9 262,3-4 462,-9 5 0,-1-5 0,-6-2 0</inkml:trace>
  <inkml:trace contextRef="#ctx0" brushRef="#br0" timeOffset="2">1565 10941 8303,'0'-11'565,"0"-1"1,0 1-329,0 5 1,1-3 236,3 5-217,-3-5-25,9 8 1,2-8 79,7 5 0,2-5-83,2 2 0,5 0-105,2 0 0,3 3 67,2-4 0,-2 2-124,-3-2 1,3 2-302,-2 2 1,2 3-1330,1-3 1563,0 3 0,0 1 0,1 0 0</inkml:trace>
  <inkml:trace contextRef="#ctx0" brushRef="#br0" timeOffset="3">2490 10736 8180,'-2'-8'-893,"-1"0"1293,1 6 299,-3-8 1,4 8 2,-3-1-224,3 1-50,-4 2-348,5 0 103,0 5 1,0 3 76,0 7-46,0 3 0,0 6 31,0 3 0,0 2-1,0 5 1,0 2 30,0 2 0,1-1-184,3 5 0,-3-4-39,3 3 1,1 1 8,-1 4 1,4-2 195,-5-2 0,5 1-32,-4-4 0,3-1-2111,-3-4 1256,5-5 0,-8 3 231,3-6 1,-3 1-6,-1-4 188,0 0 332,0-5-208,0-2 1,0-5 549,0 1-235,0-6-15,0-1 1,0-3 185,0 1-185,0-1 4,0 3 599,0-5-1135,6 0-4,-5-5 67,9 3 236,-4-3-143,6 5 58,-1 0 1,2-4-43,2 1 111,-2-1 0,4 0 44,-1 0 0,-2-3 12,5 3 0,-4-4-66,4 4 9,-5-4 17,8 6 1,-9-7-808,6 6 528,-5-6 1,-1 7-98,-5-1-940,-1 1 1340,0 2 0,3-5 0,-4-1 0</inkml:trace>
  <inkml:trace contextRef="#ctx0" brushRef="#br0" timeOffset="4">2478 10747 8132,'2'-10'295,"1"2"0,0 2-53,5 2 0,-1 3 15,5-3 0,4-1-67,3 1 1,3-3-18,1 3 0,4-5-539,4 1 247,2-2 120,-4 4 1,3-1-477,-6 4 338,1 1 1,-5-3 136,-3 5 0,2-5 0,-3-1 0</inkml:trace>
  <inkml:trace contextRef="#ctx0" brushRef="#br0" timeOffset="5">3129 10953 8131,'0'-8'555,"0"0"1,-1 6-188,-3-2-223,3 3 536,-4-4-61,5 3-470,0-3 49,0 21 1,0-2-42,0 12 0,4-2 82,0-1 0,3 8-161,-3-1 1,1 6-4,-1-6-85,-3 3 1,9 0-255,-2-3 0,-2 0-403,2-4 369,-6-7 129,8 8 0,-8-11-39,2 4 1,1-4 46,-2-5 0,3 1-65,-3-1-58,-1-4 1,3 3-181,-5-9-456,0 4 515,0-5 1,0 0 0</inkml:trace>
  <inkml:trace contextRef="#ctx0" brushRef="#br0" timeOffset="6">3141 10987 8101,'-5'-18'0,"3"2"379,-1 4 702,1 1-383,2-1-283,0 6 1,5 1-67,3 5-112,2 0-60,7 5 1,0 6 139,6 8-21,0 3-215,0 6 0,4-3-89,-1 6 0,5-1-21,-5 5 0,5-3-271,-5-1 1,2 1 109,-1-6 0,-3-3-109,3-4 1,-3-5 70,-1 1 87,-6-2 0,4-2 64,-6 1 0,4-1-95,-4 1 79,1-6 0,-5 4-27,0-2 1,-3-2-149,0 2 12,-6-6-94,8 9-395,-8-10-244,3 4 478,-5-5 511,0 5 0,-5-4 0,-2 4 0</inkml:trace>
  <inkml:trace contextRef="#ctx0" brushRef="#br0" timeOffset="7">3643 10838 8072,'-5'-11'0,"4"-4"0,-3 0-101,3 4 0,0 2-602,-3 6 1359,2-1 452,-3 4 0,5 1-688,0 3 0,0 7-39,0 8 1,5 8 123,3 4-95,-3 7-338,5-3 1,-3 8-59,4-5 1,1 5 147,-1-1 1,-1 1-163,-2-1 1,1-2-13,-6-6 0,5-5-202,-4-2 0,1-4-220,-1-4 317,-3 2 0,5-8-118,-2 2 1,-3-6-478,3-1-189,-3-1 0,-1 1 66,0 0 835,0-6 0,0 8 0,0-3 0</inkml:trace>
  <inkml:trace contextRef="#ctx0" brushRef="#br0" timeOffset="8">3940 10724 8407,'0'-11'-13,"0"-1"282,0 6 282,0-4 1,1 5 300,3-3-520,-2-2-133,8 9 0,-4-8-95,5 5 162,-4 0-98,8 4 0,-6-4-28,10 1 0,0-1 8,4 4 1,0 0-171,0 0 1,-1 0 31,1 0 0,0 0-190,0 0 1,-4-4-158,0 0 265,0 0-18,-1 4 0,2 0-165,-5 0 286,1 0-50,-5 0 23,0 0-9,1 0-8,-6 0 64,-1 0 0,-5 5 10,0 3 1,0 2 252,0 2-141,0 4 0,-4-2-81,1 5 0,-1 4-14,4 4-33,0 4 1,0-1 5,0 4 0,1 0-37,3 0 1,-2 2-143,6 2 0,-4-3 34,3 4 1,1-4-249,3-1 1,0-1-35,-4-2 138,3 2 203,2-9 0,0 4 248,4-5-159,-4-1 0,-4 0 26,0-3 1,-1 1-123,5-4 1,-5 3 50,1-4 0,-6 4-4,2-4 1,-2 4 56,-2-4 1,0 1 24,0-5 0,0 0 67,0 1-142,0-1 0,-4-3 15,0 0 10,0-6 51,4 3-36,0 0 258,0-3 55,0 3 0,-1-5-179,-3 0 1,1-4 59,-4 0 1,-1-1 273,-3 1-201,-1 3-93,1-9 1,-6 7-26,-2-4 0,-3 4-28,-5-1 1,2 3-174,-6 1 0,1 0-44,-5 0 0,5 0-239,-1 0 1,6 1-58,-2 3 1,5-3-834,3 3 48,2-3 721,6-1 1,6-5-197,5-2 600,5-4 0,16-5 0,3-2 0</inkml:trace>
  <inkml:trace contextRef="#ctx0" brushRef="#br0" timeOffset="9">5048 11033 7277,'6'-6'202,"1"5"298,-3-3 1,2 3-141,5 1 1,1-4-34,-1 1 0,4-1-31,1 4 1,4-4 26,-1 0 0,5-1-100,-1 1-157,7 3 117,-11-4 1,5 4-241,-4-3 125,-1 3-206,-2-10 1,0 10-136,-6-3 0,1 3 64,-1 1 1,-3-4-438,-1 0 405,-4 1 241,2 8 0,-10 1 0,-2 5 0</inkml:trace>
  <inkml:trace contextRef="#ctx0" brushRef="#br0" timeOffset="10">6281 10758 8054,'0'-11'0,"0"3"517,0 1-58,0 4-226,0-7 0,0 8 176,0-6 1,0 4-90,0-3 1,-3 3 94,-1-4 1,-1 4-214,1-3 0,-1 3-52,-3-4 1,-6 6-253,3-2 111,-8 3-78,1 1 1,-6 5-39,-3 2 0,1 9 102,-9 3 1,8 2-54,-8 2 1,5 0-61,-1 0 0,5 5-47,7 2 1,2-2 74,6-1 1,4-3-104,4-1 1,1-1-93,2 1 129,5-5 1,3 2 26,7-4 0,3-2 20,5-7 86,5-2 1,1-5 88,5 0 0,0-5-102,1-2 1,-1-7 116,0-2 1,-3-3 118,-1 4 1,-6-4-47,-1 4 1,-1-2 346,-7 2-227,0 2-86,-8-3 0,-2 5 87,-5-1 1,0 1-50,0-1-2,0 1-62,0-1-50,-5 6-67,3 1 1,-3 11-144,5 6 1,0 4-136,0 7 34,0 5 164,0 1 1,4 5 25,0 1 1,5 0-95,-2 3 0,0-2-166,0 2 1,-3-3 65,4 0 1,-5-2-128,5-3 1,-2 1 181,2-9 1,-2 3 26,-2-10 0,-3 0 110,3-4-3,-2 1 1,1-5-516,1 1 245,0-5-15,-4 2-246,0-5 0,0 0 0</inkml:trace>
  <inkml:trace contextRef="#ctx0" brushRef="#br0" timeOffset="11">6864 10861 7960,'4'-15'-24,"0"0"0,1-2 11,-2 2 0,-1 2 212,2-2 1,1-1 287,-2 0 1,0 1 118,-7 4-151,3-1-291,-9 1 1,3 0 22,-4-1 1,0 6-22,-1 2 1,-3-1-57,0 1 0,-6 2 1,2 5 1,-2 4-144,-2 4 1,-4 4-65,1 1 1,-1 4 57,4-1 0,4 2-99,0 2-64,5 5 162,-2-4 1,8 4-17,0-5 0,6 0-47,-2 0 1,8-4-243,3 0 0,5-6 105,3-2-42,3 0 221,5-9 0,-2 3 153,-2-5-169,3 0-2,-4-5 0,4-3 282,1-7-136,-5 2 0,2-3 216,-4 4 1,-1 1 44,-4-1-232,1 1 0,-2 0 35,-3-1 0,0 2 144,-3 2-145,-3 3 0,5 5-52,-2 0 0,-1 3-150,4 4 1,-4 6-3,1 10-43,2 0 140,-5 5 0,4 1-1,-5 5 0,4 2-23,0 2 1,0-3 0,-4 3 0,0-2-82,0-2 0,0-3-130,0-1 0,0-3-470,0 3 471,0-10 1,0 6-106,0-11-374,0 0 411,0-3 1,1-5-396,3 1 1,-2-6 672,6 2 0,-1-2 0,5-2 0</inkml:trace>
  <inkml:trace contextRef="#ctx0" brushRef="#br0" timeOffset="12">7252 10793 8014,'-7'-22'27,"-1"3"1,5 3-146,0 4 373,1 1 273,2 4 1,-1 2 120,-3 5-408,3 0 1,-5 0 69,2 0-183,3 5 16,-10 7 1,9 6 30,-6 4-51,1 6 0,-1 2-36,0 4 0,6 0-129,-2 0 1,3 1 20,1-1 0,0-5-171,0-2 0,5-4-156,3-4 1,2-3 158,1-4 0,6-6 42,2-2 36,-3-3 122,11-1 1,-8-6 50,8-6 1,-3-1-68,-2-6 1,1 0 21,0-3 0,-1 3 67,-3-1 0,1 1 213,-5-3 1,1-3 151,-5-1 1,-5 2-149,-2-3 1,1-1-321,-1 2 184,0-6-193,-9 8 1,-2-4-138,-4 5 0,-4 5-67,-1 3 0,-5 7-382,-2 5 1,0 3 149,-3 3 1,1 5-346,3 7 1,0-1 807,3 5 0,-3 0 0,5 4 0</inkml:trace>
  <inkml:trace contextRef="#ctx0" brushRef="#br0" timeOffset="13">7252 11113 7819,'-6'0'620,"-4"5"-274,2 2-202,3-2 1,-5 9 86,2-2 1,-3 3-209,-4 0 39,2 3 23,-4 5 1,6 0-146,0-1 38,-1 1 3,1 0 0,4-4 29,4 0 1,1-1-8,2 1 0,0 1 6,0-5 1,5 1-14,3-5 1,2-1 3,2-2 0,4 2 74,3-2-18,3-3-17,1 0 0,-1-5-86,1 0 95,0 0-73,0-5 0,4-2 4,-1-4 0,1 0 90,-4-1 1,0-1-1,-1-2 1,-4 1 49,-3-5 0,-2 5 144,-1-1 0,-6-1 142,-2 0-99,-3-4-225,-1 7 0,-3-7-61,-4 5 132,-1 0-179,-13-2 0,3 4-132,-5-2 1,-4 2-110,1 2 0,-6 5-419,2 2 1,3 1 252,4 0 1,1 1-844,7-2 1277,5 3 0,0 6 0,4 2 0</inkml:trace>
  <inkml:trace contextRef="#ctx0" brushRef="#br0" timeOffset="14">7858 11147 8026,'0'-7'3687,"0"2"-1524,0 5-3089,0 5 485,0-3-306,5 3-440,-4 0 1187,4-4 0,-5 9 0,0-3 0</inkml:trace>
  <inkml:trace contextRef="#ctx0" brushRef="#br0" timeOffset="15">8440 10496 8214,'0'-12'605,"0"6"0,-1 1-33,-3 5-270,3 0 0,-4 1-113,5 3 0,0 7-150,0 8 1,0 3-22,0 1 52,0 0 0,0 1 255,0 2-510,0-1 165,5 3 1,-3-6-419,6 1 298,-6-5 0,7 2-9,-5-5 0,1 2-104,-1-2 0,-3-6-111,3 3 1,-3-4 363,-1 4 0,0-1 0,0 1 0</inkml:trace>
  <inkml:trace contextRef="#ctx0" brushRef="#br0" timeOffset="16">8189 11021 7997,'0'-6'477,"0"1"-134,5 5 0,-3 0 327,6 0-234,0 0-198,3 0 1,0 0 28,1 0 1,1 0-101,2 0 0,3 0-90,4 0 1,2 0 70,3 0 0,2 0-139,6 0 0,0 0-9,3 0-109,-2-5 199,3-2 0,-3 0-450,2-1-349,-8 0 512,8 2 1,-12-4-57,4 2 0,-8 2 26,0-2 0,-5 5-432,2-5-73,-5 5-558,2-2 1290,-9 5 0,-7 5 0,-7 2 0</inkml:trace>
  <inkml:trace contextRef="#ctx0" brushRef="#br0" timeOffset="17">8566 11192 8010,'-8'-6'-1495,"0"2"1718,6-2 0,-4 3 748,2-4 1,1 4-483,-4-1 1,3-1 1,-4 2 0,4-1-189,-3 4-75,-1 0-174,2 0 1,-4 1-105,2 3 0,-2 2 163,-2 6 0,1-1-98,0 0 0,-1 2-73,1 2 1,1-1-148,2 5 0,-1-5 29,5 2 0,0 0-123,4-1 1,0 0-71,0-3 132,6-1 177,-5 1 1,10-5 184,1 1-191,-1 0 64,6-2 0,-1-1 87,3-5 0,3 0-81,1 0 1,-2-1 104,-2-3 1,3-2-9,-3-6 1,2 1 150,2-1 0,-5-3 10,-3 0-209,-2 0 1,-2 3 62,1 1-442,-6-1 201,-1-4-199,-5 8 0,-1-7-278,-3 7 0,-2-2 252,-6-1 0,0 1-472,-4 2 823,-1-2 0,-6 4 0,0-6 0</inkml:trace>
  <inkml:trace contextRef="#ctx0" brushRef="#br0" timeOffset="18">8383 11341 8010,'6'5'313,"-1"-4"-86,0 4 140,-3-5-112,3 5 0,-5-2 74,0 5 0,0-5 116,0 5 1,0 0-205,0 3 0,-2 2-73,-1 2 1,0-2-50,-4 2 0,0 3-135,0 1 0,-2-2 9,5 2 49,-5-5-124,8 8 0,-4-8-229,5 5 241,0-5 0,0 6-154,0-5 0,1 1-112,3-5 309,2 1 1,5-2-31,1-3 0,4 2 90,3-5 0,2 0 12,-2-4 0,2 0-16,-2 0-37,3 0 33,1-5 1,0 2 11,-1-4 0,1-2 48,0-7 1,-1 4 160,-3-3 0,1-2-195,-5 2 1,1 0 4,-5 3 0,-5-3 372,-2 0 0,-3-2-10,-1 2 0,-2 2-500,-6-2 18,1-3-26,-20 6 0,5-5-3,-12 6 1,1-1-222,-9 1 1,-2 5-499,-2 2 0,-1 4 337,9 4 355,5-3 0,0 9 0,4-4 0</inkml:trace>
  <inkml:trace contextRef="#ctx0" brushRef="#br0" timeOffset="19">9525 10907 8058,'0'-11'848,"0"4"-604,0 2 0,1 1 221,3 0-232,2 1-83,6 3 1,1 0 58,2 0 0,-1 0-34,5 0 0,-1-4-100,1 0 1,2 0 57,-2 4 1,1-1-232,0-3 0,0 3-11,-5-3 1,0-1 78,-3 1 0,-1 0-964,1 4 514,-6 0-597,-1-5 1077,-5 4 0,0-4 0</inkml:trace>
  <inkml:trace contextRef="#ctx0" brushRef="#br0" timeOffset="20">9468 11090 8058,'5'6'-994,"-4"-1"1257,9-5 1,-2 0 615,7 0 1,-1 0-270,5 0 0,0-4 15,4 0 0,0-1-331,0 2 1,1 1-121,3-1 0,-2-3-727,5 3 305,-4-6 242,2 7 1,-5-6-2237,-1 4 2242,-4 0 0,4-1 0,-5-1 0</inkml:trace>
  <inkml:trace contextRef="#ctx0" brushRef="#br0" timeOffset="21">10564 10633 8109,'0'-12'0,"0"1"462,0 0 119,0 4 133,0-3-201,0 4 1,-1-1-52,-3 4-269,3 1 1,-4 4 9,5 1 1,0 9-15,0 7 0,0 7 183,0 5-75,0 2-188,5 1 1,-4 6-78,3 1-802,2 4 749,-4-5 1,7 4-139,-6-6 1,5 4-37,-4-4 1,3-2-148,-3-5 0,4 1 156,-4-6 1,1 1-21,-2-4 1,-1-4-119,2 0 139,-3-5 501,4 2 1,-4-8-218,3-1-218,-3-4-154,-1 7-280,0-9-177,0 4 309,0-5 1,0 0 0</inkml:trace>
  <inkml:trace contextRef="#ctx0" brushRef="#br0" timeOffset="22">10873 10838 8074,'0'-11'1,"0"0"0,0 3 103,0 0 0,0 1 187,0-5 1,0 1 302,0-1 0,0 1 191,0 0-320,0-1-298,0 1 1,0-4 168,0-1-102,5 1-68,-4 4 0,9-2-48,-2-2 1,3 6 52,4-3 0,-1 4-97,5-4 0,-3 5 44,3-1 0,-2 5-171,2 0 0,2 1-88,-6 2-17,5 5 219,-7 7 1,7 6-168,-4 4-56,-6 1 151,0 5 1,-5-2-7,3 4 1,-3 4-91,-5 4 1,-2 0-213,-1-3 0,-4 0 60,-4 3 0,-4-2-130,-1 2 0,-3-8-197,4-3 302,0 2 60,-2-5 0,5 3 231,-4-8-29,4 3 1,0-10 195,1 3 0,5-2 6,2-1-59,-3-1-2,6-5 260,-4 4-39,5-8 0,5 3 325,3-5-378,2 0-12,1 0 1,1 0 20,-1 0 1,6 0-50,2 0 1,-2 0-17,2 0 1,1 0-76,2 0 1,1-4 21,0 0 1,0 0-71,0 4 0,-4-3-161,0-1 1,-5-1-45,1 1 57,-2 3-1,-2-4-539,0 5 383,1 0-828,-6 0-1105,-1 0 1965,-5 0 0,-10 0 1,-3 0-1</inkml:trace>
  <inkml:trace contextRef="#ctx0" brushRef="#br0" timeOffset="23">11672 10599 8023,'0'-12'331,"0"5"-92,0-1 0,0 4 118,0-4 21,0 6 1,0-4 170,0 2-59,0 3 119,0-5 30,0 6-691,-5 11 1,3 1 153,-6 11 1,0 1-109,-3 3 0,-2 2 37,-2 5 1,2 1-78,-2-1 0,-1 0-107,0 0 0,0-4-140,1-4 1,2 1-48,-2-4 59,7 2 255,-2-12 1,7 3-15,-4-4 32,4-1 0,-2-3 12,5-1 11,0-4 21,0 7 1,1-9-21,3 3 1,3-3-1,4-1 1,2 0 135,2 0-133,3 0-9,4 0 0,1 0 6,0 0 0,1-3-68,3-1 0,-4 0-6,0 4 1,-2-4-27,-6 0 1,4 1-154,-3 3 1,-5-2-67,-3-2-280,-1 3-490,0-4 411,-2 5 662,-5 0 0,0 0 0</inkml:trace>
  <inkml:trace contextRef="#ctx0" brushRef="#br0" timeOffset="24">11798 10884 8104,'0'-11'1241,"-5"-1"-561,3 6-271,-3 1-211,5 5 1,0 5 59,0 3 0,0 3-75,0 4 0,0-1-154,0 5 1,0 4 29,0 4 1,0-1-137,0-3 1,0 0-40,0 0 1,4-2-359,0-2 1,0 2-235,-4-6 398,0 0 102,5-3 0,-4-1-61,3 0-229,-3 1-126,-1-1 293,5 1 1,-3-5 330,1 1 0,-6 0 0,-4 3 0</inkml:trace>
  <inkml:trace contextRef="#ctx0" brushRef="#br0" timeOffset="25">12026 11295 10148,'12'12'0</inkml:trace>
  <inkml:trace contextRef="#ctx0" brushRef="#br0" timeOffset="26">12255 10656 8055,'-7'-12'307,"2"1"1,5 3 319,0 1 290,0 4-381,0-7-297,0 9 1,5-4-67,3 5-146,2-6 82,7 5 1,-1-4-62,3 5 0,6-4 93,-2 1 0,3-1-176,-4 4 0,1-4 48,0 0 0,0 0-121,0 4 0,-2-4 39,-2 1 1,2-1 1,-6 4 1,0-1 189,-3-3-65,-1 3 34,0-5-44,1 6 8,-1 0 25,-4 0-27,-2 0 2,-5 0 12,5 0-28,-4 6 1,4 0 91,-5 5-101,0 1 5,0-1 1,0 2 12,0 2 1,-1 3-48,-3 5 0,2 0-3,-6-1 0,4 6 2,-3 3 0,3 2-116,-4 1 0,4 0-96,-3 1 92,4-1 0,-6-4 34,5 1 0,1-5-150,3 5 1,0-7-9,0-1 163,-5 0 0,3-9 10,-2 5 0,3-5 8,1 1 1,0-3 1,0 0 1,0-5 208,0 1-154,0 0 0,0-1 27,0 1-575,0-6 258,0 4-514,0-1-531,0-4 1340,0 4 0,5 0 0,2 1 0</inkml:trace>
  <inkml:trace contextRef="#ctx0" brushRef="#br0" timeOffset="27">12963 10679 7940,'-2'-11'-625,"-1"4"554,1-3 0,-3 7 926,5-5-128,-5 6-302,4-3 0,-4 4 414,5-3-287,-5 2-22,3-3-195,-3 5-355,0 0 243,4 5-96,-4 2 1,5 4-54,0 1 1,0-1 59,0 1 0,0 4-150,0 3 1,0 1 38,0-1 0,0 3-138,0-3 1,0 1 47,0-1 1,0 2-49,0-6 0,0 0 33,0-3 94,0-1-36,0 0 0,0 1-11,0-1 0,0-3 57,0-1-2,0-4 95,0 2 850,0-5 0,5 0-1066,3 0 0,3 0 118,4 0 1,-1 0-150,5 0 1,-1 0-113,1 0 100,3 0 38,-10 5 1,9 0-429,-6 3 244,0 2 96,2-4 0,-5 6-83,4-1 1,-8 2 49,0 2 0,-5-2-73,0 2 1,2-2 136,-1-2 0,-1 2 140,-7 2 1,1-2 121,-4 2-115,-6 3 12,0-6 1,-7 6 185,5-3-102,-5-2 1,2 7 90,-5-4 1,-1-1-126,-3-4 0,3 1 52,-2-1-77,-4 0 1,6-4-55,-2-3 0,3 1-19,4-1 1,-2-1-633,6-3 451,0 0 0,5-1-97,2-3-498,-2 3 492,9-9 1,-4 2-824,5-7 1159,0 2 0,5-8 0,1 3 0</inkml:trace>
  <inkml:trace contextRef="#ctx0" brushRef="#br0" timeOffset="28">12837 10633 8060,'6'-8'5,"-2"1"0,-3 3 102,-1-4 1,6 6 114,1-2 1,3-1 212,2 1 1,4 0-150,3 4 0,8-1 132,3-3 0,3 3 319,2-3-504,-1 3-59,0 1 1,0 0-29,1 0-116,-6 0 113,-1 0 1,-4 0 29,3 0 0,-7 0 176,3 0-321,-8 0 118,1 0-113,1 0 1,-4-4-200,2 0 1,-6 0-256,-2 4 215,-4 0-682,2-5-788,-5 4 1676,0-4 0,-10 10 0,-3 1 0</inkml:trace>
  <inkml:trace contextRef="#ctx0" brushRef="#br0" timeOffset="29">1725 12517 8167,'-12'-11'0,"5"1"0,-1 2 0,4 2 0,-4 2 0,6 3 0,-3-4 0,4 5 0,-3 0 509,3 0 0,-3 6 724,8 5 0,-2 6-725,6 6 0,1 5-202,6 2 1,-1 4-131,5 4 0,0 3-179,4 5 1,-2-1-166,-2 1 1,2 0-72,-6-1 1,4 0-407,-4-3-506,5-3 1038,-7 0 0,7-7-578,-4 2 508,-1-7 107,-4 1 1,1-6-27,-1-3 1,-3-3 17,-1-5 1,0 1 215,0-1 0,2-3-355,-5 0 544,0-6 0,-3 3-1024,3-5 814,-3 0-1072,4 0 579,-5 0 0,-5-10 0,-1-3 1</inkml:trace>
  <inkml:trace contextRef="#ctx0" brushRef="#br0" timeOffset="30">2238 12529 8103,'0'-12'-279,"0"5"185,0-1 18,-5 6 58,4-4 319,-4 6 448,5 0 1,0 7-554,0 4 1,-4 6 6,0 6 1,-3 4-86,3 4 1,-4 6 8,5 1 1,-5 6-24,4 2 1,-3 0-263,3 3 1,-4 1 268,4-5 1,-3 3-121,3-6 0,-5 1-25,1-1 17,3-2 0,-4-7 79,6-3-180,-6-2-54,8-5 147,-5-5 0,5-2-6,-3-4 0,3-1-59,-3 0 1,3-3-429,1 0-182,0-6 0,1 3 335,3-5 0,-1 0 437,4 0 1,1-10 0,3-3 0</inkml:trace>
  <inkml:trace contextRef="#ctx0" brushRef="#br0" timeOffset="31">2661 12974 8056,'-6'-11'547,"1"3"184,5 0 1,0 1-472,0-5-158,-5 1 186,3 0 0,-8-1 198,3 1 0,0 3-249,0 1 1,-1 4-125,-3-1 1,-5 3 35,1 1 0,-5 9-211,1 2 0,-3 8-20,-1 0 0,4 3 177,0 1 1,4 1 49,-4 2 0,5 0-150,-1 4 0,7-1-95,4 2 1,-1-3 78,2-5 1,-1 0-118,4-1 0,5-4-3,2-3 0,5-2-184,3-2 1,-2-4-348,2-3 434,3-3 1,-2-2-177,3-3 219,3-3 64,-4-4 50,-1-5 0,4 2-28,-6-5 0,1 1 54,0-1 0,-5-2 206,0 6 0,1-4-7,-5 4 0,0 0 494,0 3 169,-4-4-406,2 3 127,-5 2 211,0 1-483,0 8-375,0-3 1,0 6 188,0 3 1,0 4-55,0 7 0,0-1 24,0 5 0,0 0-144,0 4 1,0 0-186,0 0 51,0 0 31,0-6 1,0 5-229,0-3 0,1 1 85,3-1 0,2-2-71,6-6 1,1-3 210,2-1 1,-2-4-37,2 1 0,-3-3 244,0-1 1,-1 0 345,1 0 1,-1-1 105,1-3-254,4 3-333,-3-4 0,3 1-293,-4 0 0,-1-1 430,0 1 0,1 3 0,-1-4 0</inkml:trace>
  <inkml:trace contextRef="#ctx0" brushRef="#br0" timeOffset="32">2958 12894 8099,'-6'0'-116,"-1"0"-76,4 0 795,1 0-205,-3 0-93,5 0 1,1 7-23,3 4 1,-1 5-56,4 7 1,-3 5-31,4 3 1,-1 2-81,5 1 0,-5-4-165,1 1 1,0-2-110,3 1 1,-3-3-6,-1-8 0,-3 1-157,4-4 216,-6-1-34,8-4 1,-8-3 71,2 0 114,-3-6-15,-1 3 0,0-6 131,0-3 0,0 2 287,0-6 1,-1-3-195,-3-5 1,1 0-47,-4 1 1,3 1-179,-4-5-88,6 0 72,-9-4 0,10-1-140,-3-3 1,3-1 73,1-2 0,0-6-118,0 6 1,5-2-14,3 5 1,6 4-78,1 1 1,5 4-385,-1 6 333,3 6 89,1 1 0,0 5-907,-1 0 516,6 0 608,-4 5 0,4 1 0,-5 6 0</inkml:trace>
  <inkml:trace contextRef="#ctx0" brushRef="#br0" timeOffset="33">3483 12323 8118,'-6'-6'149,"-4"-4"353,9 8 350,-4-3-329,5 5-306,0 5-23,0 2 0,0 8 191,0 0-146,0 11-108,0-2 1,1 10-21,3 0 0,-2 2 19,6 2 0,-1 6-195,5 6 1,-1 3-192,1-4 0,-2 3-104,-3-6 0,4 2-314,-4-6-492,-2-2 973,5 4 0,-8-12 61,1 2 0,3-4 72,-3 1 0,1-3 103,-4-5 1,1 0-43,3-1 0,-3-3 282,3 0 0,-2-5-29,-2 2 1008,0-4-863,0 0-96,0-6-88,0 4-40,0-9-89,0 5 318,0-6-283,5 0-162,-4 0 0,8-2 120,-5-2-186,4 3 0,-1-4 27,4 5-32,1-5 72,-1 4 1,1-4-5,-1 5 1,0 0-17,1 0 0,-1 0-98,1 0 0,-1 0 76,0 0 1,1 0-11,-1 0 1,1-2-14,-1-1 0,1 1-107,-1-1 1,-3-2-403,-1 1 273,1-5-178,3 8 1,-3-6 518,-1 3 0,1 3 0,4-4 0</inkml:trace>
  <inkml:trace contextRef="#ctx0" brushRef="#br0" timeOffset="34">3438 12403 8176,'-5'-6'-568,"3"-4"0,-4 7 1548,2-5-137,3 6-399,-4-3 1,6 1-129,3 0 0,2-1-68,6 1 1,3 2-16,0-6 0,5 4-50,-1-3 0,7 4 76,1-1 1,-1-1-307,-3 1 79,0 1-200,0 3 0,0 0-211,-1 0 1,1 0-181,0 0 0,-1 0 559,-3 0 0,2 0 0,-3 0 0</inkml:trace>
  <inkml:trace contextRef="#ctx0" brushRef="#br0" timeOffset="35">4180 12494 8126,'0'-6'-205,"-5"-4"1290,4 9-278,-4-4-567,5 5-61,0 5 1,0 1 3,0 5 56,0 6-65,0 1 1,0 7 27,0 6 1,3-1-79,1 8 0,5-1-176,-1 1 1,1-1 110,-2 5 1,3-7-90,-2-1 1,-2-1-211,2-6 0,-4 0 100,3-4 1,-3-6-213,4-1 95,-6-4-62,3 0-312,-5-1 2,0 0-447,0-4 270,0-2 806,0-5 0,0 0 0</inkml:trace>
  <inkml:trace contextRef="#ctx0" brushRef="#br0" timeOffset="36">4191 12689 8109,'-11'-19'-217,"0"0"1,-1 3 239,1-3 0,4 5 855,4-1-55,-4 2 426,6 2-818,-4 0 1,6 4-110,3 3 0,6 3-187,5 1 1,7 6 101,1 6 1,0 4-48,3 7 0,3 4-16,2 0 1,2 8-133,1-1 1,0 3-81,1-3 0,2 1-328,-3-1 0,3-5 22,-7-2 0,-2-4-167,-1-4 1,-3-2 110,-1-1 58,-1-4 287,-4 5 0,-1-6-84,-6 1 0,1-5-226,-1 1 411,0-1 1,-1 1-136,-2 0 0,-2-6 62,-2 2-396,-2-3-428,3-1-413,-5 0 643,-5 0 621,3 0 0,-8-5 0,4-1 0</inkml:trace>
  <inkml:trace contextRef="#ctx0" brushRef="#br0" timeOffset="37">4751 12494 8160,'-6'-17'235,"-3"0"178,5 6 1,0-1-332,4 1 161,0-1 60,-5 1 5,4 5 1,-4-1 811,5 4-427,0 1-410,0-3 1,0 8-138,0 4 0,0 6-129,0 10 0,1 5 17,3 2 1,2 8-10,6 4 0,-2 4-157,-3 3 0,4-4-132,-4 4 1,0-8-208,0 5 0,-1-12 181,2 0 0,1-7-101,-5-1 1,1-3 146,-1-4 1,-3-2-118,3-6 213,-3 1 14,-1-1-155,0-5-206,0 5 354,0-10-384,0 4 314,0-5 1,5-5 0,1-2 0</inkml:trace>
  <inkml:trace contextRef="#ctx0" brushRef="#br0" timeOffset="38">4877 12369 8013,'-7'-12'1108,"4"1"-837,1 0-532,7-1 437,2 1 51,4-1-28,1 6 0,-1-3-106,0 5 119,6-5-53,1 8 0,1-5 10,0 2-153,0 3 49,-1-4 1,3 5-160,-2 0 1,-1-4 145,1 0 0,-1 0-93,1 4 0,-1-1 79,-3-3 0,-3 3-287,4-3 274,-4-2 8,0 4 24,-1-3 0,-3 5 5,-1 0 0,-3 0-7,4 0 20,-6 0 119,9 0-93,-10 5 1,4 2 260,-5 4-269,5 1-34,-4-1 0,4 4 315,-5 0-289,5 6-11,-3-3 0,3 4 93,-5 1-72,5 5-39,-4 1 1,8 2-71,-5-1 0,3 1 37,-3 3 1,4 4-162,-4 0 0,4 0-92,0-4 0,-2 1 85,2-1 1,-4-1-270,3-3 186,-4 3 62,7-8 1,-9 1-127,3-7 214,3 3 1,-6-10 36,3 4-69,2 1 0,-5-4 510,3 2-138,-3-2 100,-1-2 136,0 1-255,0-1-199,0 1-10,0-6 0,0 0-190,0-2 166,0-3-42,0 5 291,0-6 91,0 5 99,0-4 1,-1 4 662,-3-5-721,3 0 0,-9 0 260,2 0 0,-2 0-37,-1 0-416,-1 0 1,0 0-5,-4 0 1,4 0-9,-4 0 1,0 1-108,1 3 0,-6-3-229,2 3 181,-2-3 11,-2 4 1,1-3-1074,3 2 512,3-3 26,-1-1 1,8 0-1090,-2 0-51,2 0-1003,3 0 2636,1 0 0,5-5 0,0-2 0</inkml:trace>
  <inkml:trace contextRef="#ctx0" brushRef="#br0" timeOffset="39">5985 12620 9564,'11'-5'601,"0"4"-286,1-3 1,0 3 80,4 1-206,1 0 0,6-4 71,0 0 0,0 0 30,0 4 1,0-4-123,0 1 1,-1-2-135,1 1 1,-1 1-11,-3-4 0,1 3-88,-5-4 0,4 4-184,-3-3 1,3 3-115,-4-4 0,-4 4-1031,-3-3 508,0 4 242,-2-2 1,-1 7 641,-5 1 0,-10 4 0,-3 4 0</inkml:trace>
  <inkml:trace contextRef="#ctx0" brushRef="#br0" timeOffset="40">6042 12871 8099,'7'0'105,"1"0"0,-4 0 284,3 0 0,2-3-1,6-1 1,-1-4 190,5 4 1,-3-1 18,3 1 0,0 2-168,4-6 0,3 4-183,1-3 0,1 0-89,-2 0 0,-1-2-152,1 5 1,-2-1 78,-1 1 1,-5 3-148,-3-3 0,2 3-548,-2 1 239,-5 0 170,0 0-2123,-9 0 2324,4 0 0,-5 5 0,0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09:13.8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1679 14744 7870,'-1'-10'85,"-3"3"0,3 0 401,-3 3 217,2 3 350,2-4 309,0 5-870,0 5-136,0-4-193,0 15 1,2-7 109,2 10-82,-3 0 1,8 5-192,-6 2 41,6-2 0,-6 9-2,5-2 0,-5 2-181,5 1 1,0 2-62,3 2 0,-3-3-180,-1 3 0,1 2-332,3-2 342,1 0 217,-1-9 1,0 3-172,1-6 115,-6 1 1,1-8 229,-4 0-23,-1-5 0,3 3-204,-5-6 340,0 0-4,0-4-459,0 3-252,0-4-431,-5 1 495,3-2 7,-3-5 513,0 0 0,4-10 0,-4-3 0</inkml:trace>
  <inkml:trace contextRef="#ctx0" brushRef="#br0" timeOffset="1">1530 14870 8082,'0'-11'109,"0"-1"81,0 1 0,0-5 369,0 1 1,2 0-196,1 4 1,4 3 50,4 0 0,2 1-138,2-5 1,-1 5 13,5-1 1,4 0-40,4-3 1,6 1-14,1 2 0,1-2-195,7 3-804,0-4 715,-1 5 0,2 1-70,-5 5 1,-4 0 136,-3 0 1,-6 5-98,2 3 1,-4 2-33,-4 1 0,-4 4-77,-8 1 1,-1 4-97,-6-1 283,-6 3-43,-10 0 1,-8 6-147,-10 3 167,-6-3 1,0 3 277,-6-4 1,-4 0-212,1-4-164,-1-1 0,10-4-168,2-3 1,5-3-133,6-5-327,1-1 743,18-6 0,-2 0 0</inkml:trace>
  <inkml:trace contextRef="#ctx0" brushRef="#br0" timeOffset="2">2615 14550 7963,'0'-6'-927,"0"1"919,0 5 610,0-5 211,0 3-72,0-3 1,0 4 209,0-3-346,0 3-163,0-4-219,-5 5-89,4 5 1,-8 1 134,5 6-102,-5-1 0,3 7-57,-5 5 1,-5 5 102,1 6 1,0 1-292,4 4 1,-1 0-33,1 3 1,1 2 11,2-2 1,-1-1 66,5 1 1,0-4-276,4 4 277,0-6 1,2 0-182,2-6 232,2-4-51,0 2 1,4-6 3,-2 1 0,1 0-51,-1 0 1,2 0-8,-3 0 1,3-4-4,2 0 1,-1-5-98,1 1 1,-1-1 71,1 1 59,-1-2-5,0 3 1,1-8 212,-1-1-208,1 1 57,-6 4 1,3-5 96,-5 1 0,3-4-154,-3 3 29,0-4-469,-4 7-134,0-9 0,1 4-1159,3-5 1785,-3 0 0,4 0 0,-5 0 0</inkml:trace>
  <inkml:trace contextRef="#ctx0" brushRef="#br0" timeOffset="3">2889 14893 8065,'-5'-12'95,"-2"1"48,2 0 1,0-1 54,5 1 1,-2 4 829,-1 4-188,1-4-383,-3 6-122,5-4 1,-1 5-84,-3 0 1,3 6-80,-3 6 0,3 0-92,1 7 1,0 2 59,0 5 0,1 0-139,3 4 0,-2-3 37,6 3 0,-4-4-251,3 0 1,1 2-214,3-1 296,1-6 0,-2 0-8,-2-6-457,2 0 230,-4-3-104,1-1 98,3 0 0,-8 0-383,6-4-234,-6-2 429,3-5 558,-5 0 0,0 5 0,0 2 0</inkml:trace>
  <inkml:trace contextRef="#ctx0" brushRef="#br0" timeOffset="4">2912 14870 8065,'-7'-1'154,"-1"-3"0,4 3 121,-3-3 0,4 1 1197,-1-1-386,3 3-362,1-4-150,5 15-347,7-2 1,2 10 82,5-3 0,-3-1-233,7 5 0,-3-1 95,7 1 1,1 2-113,-2-2 0,5-1-131,-4 1 0,0-5-333,0 1 1,-3-2-406,3-2 455,-3 1 146,-6-6 1,2 3-260,-5-5 292,0 5 37,-3-8 0,-1 8 245,1-5-221,-6-1 59,4 3 1,-7-5-49,4 3-92,-4 2-253,2-5 44,-5 4-244,0-5 0,-5-5 1,-1-1-1</inkml:trace>
  <inkml:trace contextRef="#ctx0" brushRef="#br0" timeOffset="5">3358 14733 7962,'-7'-12'158,"-3"2"222,3 3-116,2-3 328,-1 3-15,6 1-47,0 1 0,0 6 196,0 3-332,0 2-141,0 11 0,0 2 113,0 7-199,6 4 0,-4 4-121,6 0 1,-4 0 169,3 1-166,-4-1 1,6-4-167,-6 1 1,5-2-60,-4 1 0,3-3-181,-3-8 1,4 1 42,-4-4 177,-1-1 0,1-4 89,0 1-156,0-1-87,-4-4-108,0 3-459,5-9-455,-4 9 1312,4-9 0,-5 4 0,0-5 0</inkml:trace>
  <inkml:trace contextRef="#ctx0" brushRef="#br0" timeOffset="6">3883 14847 7964,'-11'-5'-162,"4"4"373,2-4 370,0 0-36,4 3 197,-4-8-210,10 9-168,1-4-197,6 5 1,-1 0 199,1 0-88,-1 0-136,0 0 1,1 0 55,-1 0 0,2 1-35,2 3 0,2-2-111,2 6 1,6-4-2,-2 4 1,4-5-157,-1 5 0,2-6-73,3 2 0,0-1 79,-4 1 0,3-3 5,-3 3 1,0-3 69,-4-1 1,-4 0 35,0 0-43,-5 0 168,-3 0 48,-1 0 1,-7 0 29,4 0 28,-4 0-265,-8 0 1,-8 5 93,-10 3 0,4-2-239,0 2-16,0-1 214,-4 5 1,-3-2-347,-1-3 151,0 4 4,4-5 0,-3 4-20,-1-2 0,1 2-40,3-3 1,4 0-217,0 0 1,5-3-884,-2 4 889,4-6 0,4 7-810,0-5 553,6 5 686,-3-8 0,5 4 0,0 0 0,0 2 0</inkml:trace>
  <inkml:trace contextRef="#ctx0" brushRef="#br0" timeOffset="7">4408 15087 7799,'0'-8'2142,"0"1"-1456,0 4-176,0-2-322,0 5 1,-5 0 51,-2 0 0,-7 0-91,-1 0 0,-6 5-107,2 3 1,-6 2 30,-2 1 1,-5 5-90,2-1 0,1 0-1027,-2-4 570,6 1 299,-3-1 0,5-3-1164,0 0 673,6-6 82,5 3 0,2-5 583,2 0 0,-2 5 0,-1 2 0</inkml:trace>
  <inkml:trace contextRef="#ctx0" brushRef="#br0" timeOffset="8">4751 14790 7833,'-5'-11'-448,"4"-1"1,-6 2 1153,4 2-277,1-7 111,-3 13-338,5-19 1,0 14 100,0-8 0,4 2 105,0 1 1,5 2-92,-2 3 0,0-4 115,0 4 1,1 1-211,3-2 1,5 5-7,-1 0 0,5 1-46,-1 2-160,-2 0 108,4 0 0,-7 5-18,5 3 0,-5 3-3,1 5 1,-2 1-215,-2 6 0,-4 1-24,-3 3 1,-3 2-131,-1 5 0,-5 1-261,-3-1 1,-7 0 257,-4 0 0,-3-1-249,0-2 225,-1 2 145,0-9 0,0 4 20,0-5 1,5-5 71,3-3 0,3-3 198,0 0 1,4-2-57,1-2 1,4-2 530,0-2-269,1-3-157,2 4-54,0-5 0,7 0 98,4 0-172,0 0 0,11-4-155,-3 1 151,3-1 0,0 0-26,1 0 0,0 0-29,0 4 1,0-3 15,0-1-471,-1 0 269,-4 4 0,3-4-676,-6 0 464,5 0 184,-7 4 1,3-3-820,-4-1 1,-5-1 33,1 1 1000,-6 3 0,9-9 0,-5 3 0</inkml:trace>
  <inkml:trace contextRef="#ctx0" brushRef="#br0" timeOffset="9">5254 14642 7797,'0'-25'503,"0"6"0,3 2-321,1 1 1,1 2 157,-1 7 194,-3-3-169,10 8 1,-10-1 224,3 6-105,-3 4-282,-6 9 0,2 2 120,-4 5-98,4 0-151,-7 0 0,9 3-62,-3 1 1,1-4 28,0-4 0,1-2-168,-2 3 1,3-4 61,1-5 1,0 1-204,0-1 1,0-3-66,0 0-40,0-6 350,0 3 748,0-5-675,5 0 1,-2 0 27,4 0 1,2 0 4,7 0 1,-3 0-164,7 0 114,-1 0-64,3 0 0,1 0 0,0 0 1,0 0 12,0 0 0,-4 0-81,0 0 0,-4 4 35,4 0 1,-5 5-359,1-2 233,-2 3-26,-7 2 161,-1-1 1,-5 2-323,0 2 267,-10-2-16,3 3 0,-15-4-54,3-1 0,-4 4 115,-3 1 0,0-1 4,-4-4 0,4-3-154,0 0 1,-2-2-126,1 1 0,2 0-444,6-3 373,-3-3 129,9 4 1,-3-5-167,4 0 34,6 0 307,1-5 1,5-1 104,0-6 0,0-4 0,0-2 0,0-5 0</inkml:trace>
  <inkml:trace contextRef="#ctx0" brushRef="#br0" timeOffset="10">5288 14619 7851,'0'-12'0,"0"1"279,0-1 1,4 0 441,-1-3 1,8 3-115,0 1-167,0-1-281,6 6 0,1-2-210,5 1 73,-1 4-44,6-2 1,-1 1-17,0 0 0,1 1-178,-2 3 0,-2 0-421,3 0 0,-3 0 134,-1 0 1,-4 0-1217,0 0 1719,-5 0 0,2 0 0,-4 0 0</inkml:trace>
  <inkml:trace contextRef="#ctx0" brushRef="#br0" timeOffset="11">5836 14642 8144,'-8'0'1468,"1"0"-269,4-6-883,-2 5 0,4 1-140,-3 8 1,-1 3 400,-3 4-185,-2 3-170,4 5 0,-8 4-135,3-1 0,-3 5-48,6-5 0,2 6-140,-2-1 0,6-3 78,-2-2 1,6-2-114,2-1 0,9-5-53,-2-3 0,4-2-290,1-2 1,1-1-380,6-2 427,0-3 161,5-5 1,-4-1-4,3-3 0,2-2 97,1-6 1,-2 0 15,-1-4 0,-3 0 82,-1-3 1,-2-1 169,-1 4 1,-5-3-73,-8 4 0,2-5 133,-5 1 0,0-2 297,-4 2 1,-5-2-195,-3 2 0,-7 1 58,-4-1-265,-8 5-88,-2-3 0,-6 6-218,-4 0 1,0 3 5,-3 0 0,5 6-255,11-2 1,0 3 57,11 1 448,5 0 0,0-5 0,4-2 0</inkml:trace>
  <inkml:trace contextRef="#ctx0" brushRef="#br0" timeOffset="12">6281 14265 7850,'-11'0'-260,"0"0"0,3 0 1222,0 0-394,6-5 26,-8 3 168,8-3-368,-3 0 411,5 4 254,0-4-778,0 0 1,5 3-64,3-1 1,0 6-38,3 5 0,-1 2 14,9 2 0,-1 4-53,1 3 19,8 3 1,-7 1 162,10-1-409,-4 1 169,7 0-124,-9-5 0,8 7 54,-6-2 0,5 2 168,-5-2-378,-4 5 133,0-4 0,-10 8-87,4-5 0,-5 3-250,-3-3 1,0 3-603,-4-3 520,0 0 225,-4-5 1,-1 1 105,-3 0-23,-2 0 64,-11 0 1,3-2 73,-5-2 0,4 3-67,-4-3 0,1-1 241,-1 1 0,-2-4-83,1 4 1,4-5 58,1 1 0,3-2-427,5-2 291,-3-4 14,8 3-617,-3-9 135,5 9-159,0-8 374,0 3 1,5-5-172,3 0 446,-3-5 0,10-2 0,-2-4 0</inkml:trace>
  <inkml:trace contextRef="#ctx0" brushRef="#br0" timeOffset="13">7172 14619 8228,'-6'0'3036,"1"0"-2693,5 0 1,5 0 101,3 0 1,3 0-89,4 0 0,0 0-166,8 0 1,-2-4-110,5 0 0,0-4-51,0 5 1,-2-2-217,3 1 0,-3 3-112,-1-3 0,-4-1-487,0 1 0,-5-4-478,1 4-851,-2 1 927,-2 3 656,-4 0 162,-2 0 368,-15 0 0,-3 5 0,-10 1 0</inkml:trace>
  <inkml:trace contextRef="#ctx0" brushRef="#br0" timeOffset="14">7252 14836 7746,'0'6'2492,"3"-1"-2099,4-5 1,2-1-129,10-3 1,-3 3 450,3-3-308,0-2-154,9-1 1,1 0 51,5-1-105,-5 0-252,-1 2 1,-5-3-203,0 5 1,-4-3-300,0 3 1,-9 0-1698,1 4 2249,-2 0 0,-2 0 0,-2 0 0</inkml:trace>
  <inkml:trace contextRef="#ctx0" brushRef="#br0" timeOffset="15">8257 14310 7915,'-6'-5'231,"1"4"-260,5-9 106,0 9 726,0-4-254,0 5-97,0-6 11,0 5-242,0 11 0,4 0 161,-1 13-338,1 3 30,1 3 1,-3 5-81,1 0 1,-1 6 91,-2 2 1,4 1-54,-1-1-41,1 2 1,0-5 0,0 3 0,5-2-219,-2-6 1,0-1 41,0-3 1,-3 1-5,4-8 0,-5 1-200,5-9 352,0 0 1,-2-3-327,-2-1 199,2-5-120,-5 5 160,4-10-95,-5 4 0,0-6-478,0-3 696,-5 3 0,4-15 0,-4 4 0</inkml:trace>
  <inkml:trace contextRef="#ctx0" brushRef="#br0" timeOffset="16">8223 14413 7932,'-8'-11'17,"1"-1"0,4 1 101,-1-1 1,3 1 90,1 0-119,0-6 1,0 4 489,0-2-360,0-3-28,5 6 1,-2-5 65,4 6 1,-3 3-39,4 1 0,1-1-40,6-3 1,-1 3 149,5 0-214,0 6 0,4-7 67,0 5 1,-1-1-222,1 1 48,0 3-93,5-4 0,-4 6-49,3 3 0,-3 2 75,-1 6 1,-2 4-104,-2 3 1,-2 3 136,-6 1 0,-4 5 1,-4 2 1,-3-1-254,-3 2 0,-9-1 53,-7 4 1,-4-3 73,-3-1 100,-3-4 1,-4 4-246,2-7 127,3 2 0,5-12-93,0 2 1,6-7-739,1-4 997,4-3 0,5-6 0,2-1 0</inkml:trace>
  <inkml:trace contextRef="#ctx0" brushRef="#br0" timeOffset="17">9068 14025 8722,'0'-7'1460,"0"-3"-761,0 9-118,0-4-345,0 15 0,-4-2-137,1 7 0,-6 1 234,1 0-197,-2 4 1,1 3-89,-2 7 1,2-1 74,-7 2 0,4 3-222,0 4 1,1 5-215,0-1 229,-1 3 1,2-3-118,2-1 1,-1 0 114,6 1 1,-1 1 1,4-5 0,1 0 6,3-4 0,-2 1-207,6-1 128,0-5 0,3-1 62,1-5 0,0 0-135,3 0 1,-1-4 309,5 0-141,-5-5 1,3 2 93,-6-4 1,5-1-61,-1 0 22,0-4 0,-5 3-5,-2-2 0,2 0 25,-2 0 1,-2 1 13,1-5 0,-3 1-148,4-1-296,-6-3-671,9 4 503,-10-5 583,4 0 0,0 0 0,1 0 0</inkml:trace>
  <inkml:trace contextRef="#ctx0" brushRef="#br0" timeOffset="18">9502 14345 7030,'-5'-7'2823,"4"2"-2517,-4 5 0,5 1 79,0 3 0,-2 3 169,-1 4-372,1 6 1,-3 0 59,5 6 1,0 1-19,0 3 1,0-2-176,0 6 1,0-5 126,0 5 0,2-5-297,1 5 0,2-6 108,3 2-118,2-3 1,-5-2-212,3-3 1,2 1-42,-2-5 224,-3 0 1,4-7-286,-6 0 1,3-5 5,-3 5-220,-1-5-417,3 2 24,-5-5-256,0 0 1307,0-5 0,-5-2 0,-2-4 0</inkml:trace>
  <inkml:trace contextRef="#ctx0" brushRef="#br0" timeOffset="19">9502 14379 7980,'0'-8'470,"0"1"840,-5-1-486,4-3-58,-4-1-468,5 6 0,5 2 63,2 8 0,5 3 76,3 9-156,-2 1-177,8 1 0,1 8-74,5-4 1,-1 8 119,-3-4 1,4 5-134,-1-5 0,1 1-141,-4-4 1,-2-4-341,-2 0 1,2-5-356,-6 1 569,0-2 1,0-2-84,1 1 0,-1-5-238,-4 1 310,1-6 0,-1 7-115,1-5 0,-5 1-153,1-1 88,-1-3-100,0 4-57,3-5 598,-9 0 0,4 0 0</inkml:trace>
  <inkml:trace contextRef="#ctx0" brushRef="#br0" timeOffset="20">9948 14299 7916,'-6'-11'553,"0"-1"1,0 1-299,2-1-1,3 1-209,1 4 224,0 2 720,0 5-674,-5 5 0,3 3 375,-1 7-399,1 8 0,2 8-108,0 7 1,4-2 13,0 6 0,4-1-206,-5 1 39,1 2 36,1-8 1,-2 7-880,4-5 583,-4-5 0,3-1-717,-2-6 0,-1-3 486,4-4 1,-3-5-523,4 1 1,-5-7 982,5-4 0,0 2 0,3 1 0</inkml:trace>
  <inkml:trace contextRef="#ctx0" brushRef="#br0" timeOffset="21">10427 14367 7972,'-11'-6'0,"4"-4"114,4 2 0,1-2 449,2-1-111,0-1-57,5 6 176,-3 1 306,3 5-408,0 0-301,1 5 0,7 1 167,2 6-244,3-1-56,0 1 78,3-1 1,-3-1 56,5-2 1,0 2-25,0-2 0,3-2-192,1 2 1,0-6-24,-5 2 1,5-3-123,0-1 0,-1 0-195,-3 0 228,0 0 69,-5 0 0,2 0-113,-5 0 205,1 0-51,-5 0-14,0 0 76,1 0 247,-6 0-62,-1 0 64,-15 0 0,2 5 52,-7 3-261,-3 2 0,4 1-39,-5 1 1,0-1-54,-3 1-37,-1-1 1,0-3-213,0-1 0,0 0 144,0 0 1,2 2-113,2-5 0,-2 4-111,6-5 1,4 1-219,3-4 1,4 4-593,-3 0 352,4 0 133,-2-4 41,5 0 650,5 0 0,2-5 0,9-2 0,2-4 0</inkml:trace>
  <inkml:trace contextRef="#ctx0" brushRef="#br0" timeOffset="22">11010 14527 8610,'-5'8'1124,"-3"0"0,2-5-797,-2 5 0,-1-4-74,-6 3 0,1 0-66,-5 0 0,4 4 0,-4-4 1,0 3-209,-4 2 66,5-1 47,-4-5 1,5 5-727,-6-4 329,0 3-116,5-3 1,-2 2-384,5-6 0,0 1-438,3-4-381,6 5 1623,1-3 0,5 8 0,0-4 0</inkml:trace>
  <inkml:trace contextRef="#ctx0" brushRef="#br0" timeOffset="23">11409 15133 7904,'-5'6'-469,"4"-1"800,-4-5 445,5 0-90,0-5-322,5-1-102,-4-6 0,10 1 253,-4-1-257,-2 1 0,4-4 210,-5 0-305,0-6 0,-4 7 10,0-5 1,0 4 13,0-4 0,0 0-12,0-4 0,1-4-124,3 1 0,-3-6-241,3 2 175,-3-3 19,4 3 1,-2-3-338,4 3 215,-4-3 63,2-1 0,-1-1-55,0 1 0,-1 0 53,-3 0 1,0-1 5,0 1 0,2 4 22,1-1 1,-1 6 18,2-2 1,-3 8 57,-1 4-57,0 2 7,0 7 226,5-4-104,-4 8 1,4-1-121,-5 6 20,0 4 1,2 9 14,1 3 1,0 3 5,4 1 0,-3-2-20,4-2 1,-4 2-11,3-6 1,0 4-201,0-4 205,3 0 1,-5-7 6,3 0-333,2-6 151,-3 8 1,-1-8 0,4 3-55,-2-5 0,2 0 133,1 0 0,1-5-13,-1-3 1,1 2 13,-1-2 1,0 0 3,1-3 1,-2 0 180,-2-1 25,2 1-120,-9-1 0,8 1 252,-5-1-281,5 1 1,-8 0 258,3-1-139,-3 1 1,0 3 148,3 1-34,-3 4 1,4 3-53,-5 8 1,0 3-79,0 4 0,0 4 84,0 8-66,0-3-24,0 9 1,-3-4-169,-1 5 157,0-4 1,3 3-469,-3-3 244,3-2 1,-5 0-180,6-5 0,0-2-367,0-2 1,2-2-412,2-6-644,2 1 1755,5-6 0,1-1 0,-1-5 0</inkml:trace>
  <inkml:trace contextRef="#ctx0" brushRef="#br0" timeOffset="24">12449 14208 7861,'-12'-6'1047,"6"0"-440,1 0-84,5 1-151,-5 5 16,4 0-141,-5 5 0,6 2-68,0 9 1,0 1 26,0 6 1,0 4-72,0 0 0,0 4-117,0 0 1,0-2 43,0 1 1,0-4-193,0 0 1,2-2-643,2-1 400,-3-5 129,9-1 1,-7-6-87,4 0 0,-3-3-20,4 0 0,-5-6-829,5 2 224,-5-3 954,7-1 0,-9-5 0,4-1 0</inkml:trace>
  <inkml:trace contextRef="#ctx0" brushRef="#br0" timeOffset="25">12232 14402 7861,'6'0'444,"0"0"147,-2 0 1,6 0-209,6 0 1,4 0-127,-1 0 0,4 0-5,3 0 0,4 0 13,4 0 1,0 0-398,0 0 105,-4 0-326,3 0 0,-8-4-352,5 0 1,-5-1 704,-3 1 0,1-2 0,-5-6 0</inkml:trace>
  <inkml:trace contextRef="#ctx0" brushRef="#br0" timeOffset="26">15030 14288 7796,'-4'-8'-340,"0"0"1,0 4 733,4-3 0,0 3-149,0-4 0,0 5 216,0-5 29,0 5 212,-5-7-440,4 4 1,-5 0 162,2 2-371,-2-3 25,-6 6-17,1-4 0,-4 6-25,-1 3 0,-4 3 55,1 4 0,1 0-181,-1 1 0,0 1 103,-4 2 0,4-1-126,0 5 1,5 0 22,-1 4 0,2-1 66,2 1 0,3 4-246,1 0 131,4-1-21,-2-3 1,5 0-63,0 0 1,0-2 65,0-2 1,5 2 7,3-6 0,2 0 30,1-3 1,6-2-31,2-3 1,-1 2 180,1-5-10,0 0 1,7-5-11,1-3 0,1-3 300,-1-4-159,-3 0 0,4-2-8,-6-2 1,1 2-31,0-2 1,-5-2-11,-3 2 1,-2-4-5,-2 4 1,-3-6-7,-1 2 1,-4 2 11,1-2-42,-8 0-11,-2-4 0,-6 0-115,1 0-20,-1 0 84,-4 5 1,3-2 6,-2 5 0,-2 0 70,2 3 0,0 1 4,4-1 0,3 2 5,0 3 0,6 0 110,-2 3-30,3 3 0,1-5-54,0 2 1,1 3 18,3-3-35,7 3-60,2 1 1,9-4-74,-3 0 1,6 0 61,2 4 1,-1 0-129,-3 0 0,-4 0 115,0 0 0,-1 0-29,1 0 0,1 0-179,-5 0 210,1 0-25,-10 0 1,4 0-842,-2 0 355,-3 0-434,5 0 92,-9 5 1,4-2 833,-5 5 0,0-1 0,0 5 0</inkml:trace>
  <inkml:trace contextRef="#ctx0" brushRef="#br0" timeOffset="34">15187 13631 7966,'-8'-8'-26,"1"1"1,0-1-31,0-3 0,2 3 255,5 1 1,-4 3 577,0-4-499,0 6 0,4-5 501,0 3-476,0 3 25,0-4 4,0 5 0,7 5 48,4 3-217,1 2 1,8 1 5,-5 1 1,5 4-143,-1 3 0,-1-1 107,1 1 1,0 0-100,4 4 0,4 1-76,-1 3 35,1-3 29,1 9 1,-4-3-4,3 8-715,-3-2 651,-1 8 0,-2-3-187,-2 5 0,2-5 52,-6 1 1,-1-5-168,-7 1 1,3 0 34,-2-3 1,-2 0-119,2-8 0,-5-1 215,0-3 25,-1 0 53,-2 0 0,-5 0 165,-3 0 38,-2-1-57,-2 1 1,-4 4 153,-3 0 1,-3-1 231,-1-3 0,1 4-232,-1-1 0,-4 1-131,0-4 1,1-2 13,3-2 0,5 1-266,3-9 92,2 3 1,7-12 105,2 6-1294,3-5 590,1 2 725,10-5 0,3-11 0,10-1 0</inkml:trace>
  <inkml:trace contextRef="#ctx0" brushRef="#br0" timeOffset="35">16500 14054 7888,'12'-12'31,"-5"5"115,1-1 282,-5 5 28,2-2 46,-5 5-35,0 0-346,-5 0 1,-3 4 57,-7 0 1,2 5-115,-2-2 1,-2 4 44,2 0 0,-4 0-178,4 1 0,-5-1 76,1 1 0,1-1-127,-1 1 0,5-1-86,-1 0 216,2 1-19,1-1 0,2-3-54,3-1 62,-4 1 40,10-2 1,-8 1-4,6-3 0,-3-2 128,3 6 31,1-6-48,-3 8 0,5-7-27,0 5-66,0-6 1,2 4-31,1-2 0,4-2-1,4 1 0,6 2-8,2-1 1,2 0-16,2-4 0,8 4-13,-1 0 1,6 1-16,-6-1 1,-1-3-283,2 3 185,-6-3 1,-1-1 8,-5 0-453,-5 0 241,3 5-75,-6-4-246,0 4 250,-4-5 0,-5 2-278,-9 1 0,-7-1 676,-13 1 0,-2 4 0,-5-1 0</inkml:trace>
  <inkml:trace contextRef="#ctx0" brushRef="#br0" timeOffset="36">16203 14476 7881,'8'4'1027,"0"0"-405,-1 0-189,5-4 0,0 0 191,4 0 1,-2 0-237,5 0 1,-2 0-129,2 0 1,3 0-69,-3 0 0,3 0-26,0 0 0,0 0-810,-3 0 376,3 0 274,-10 0 1,9 0-2048,-6 0 1054,0 0 349,-3 0 638,-1 0 0,-5 0 0,-1 0 0</inkml:trace>
  <inkml:trace contextRef="#ctx0" brushRef="#br0" timeOffset="37">17631 13505 7813,'0'-11'0,"0"3"90,0 1 225,0-1 210,0-3 407,0 4-284,0 2-279,0 5 0,0 7-37,0 4-72,0 0-105,0 11 1,0-4-82,0 5 134,0 0-144,0 4 1,1-2-104,3 1 0,-1-3 22,4-4 1,0 1-206,0-4 1,3 3-46,-2-4 1,2 0-684,2-3-587,-6-1 695,4 0 507,-9 1 0,4-5-647,-5 1 982,0-5 0,-5 7 0,-1-4 0</inkml:trace>
  <inkml:trace contextRef="#ctx0" brushRef="#br0" timeOffset="38">17208 14099 7813,'-11'0'0,"1"-1"699,2-3-20,3 3-218,5-4 364,0 5-446,5 0 0,3 0-119,7 0 1,-1 0 103,5 0 1,5-1 242,7-3-399,7 3-272,7-5 1,9 3 510,7-1-335,2-5 1,-29 6-1,1 0-79,-1-3 0,0 0-230,5 3 0,1 0 1,-2-2-1,0 0 270,4 1 0,0 0 0,-2-1 0,1 0 30,-1-1 0,0 1 0,0-1 0,0 1-106,0 2 1,0-1-1,-4-1 1,-1 0-181,0 1 1,-2 0-1,23-2-286,-2-2 337,-6 5 0,-4-3-29,-2 2 1,-4 3 84,-7-3 1,-5 3-174,-7 1-36,3 0 43,-10 0-411,0 0 1,-8 1 1133,-8 3-481,-8 2 0,-10 1 0,-8-2 0</inkml:trace>
  <inkml:trace contextRef="#ctx0" brushRef="#br0" timeOffset="44">18573 14453 7733,'0'-23'7,"1"4"-6,3 0 1,3 0-1,4-3 0,4 0 0,0 3 0,4-1 384,-3 4 1,-1-1 607,-4 5 0,1-2-471,-1 7 0,1 2-277,-1 1 1,0 3-222,1 1 0,-1 1 17,1 3 0,-1-2-137,1 6 1,-6-1-21,-2 5 1,1-1 80,-1 1 1,-1 0-179,-3 4 109,0 1 32,-5 1 0,-1 4-77,-5-3 0,3-2 6,0 2 0,2-3-85,-2 3 1,0-5-70,4 1 17,0-2 289,4-2 0,1-1 166,3-2 1,2-3 329,6-5 1,0 0-276,4 0 1,0 0 46,3 0 1,3-1-11,-3-3 0,1-1-79,-1-3 1,1-1-658,-4 5-981,4-4 1450,-7 1 0,3-4 0,-4-1 0</inkml:trace>
  <inkml:trace contextRef="#ctx0" brushRef="#br0" timeOffset="45">19424 13951 7978,'5'-12'853,"-4"1"0,10 0-571,-4-1 0,3 1 99,2-1 1,1 1-134,2-1-45,-3 1-38,5 0 1,-2-3-161,0 2 1,2-6 71,-2 7 1,-2-2-26,2 6 0,-2-3-37,-2 2 0,-3 3-169,-1 1 1,-4 2-11,1-2 1,-2 2-103,2-1 0,-3 6 19,3 5 1,-3 2 74,-1 2 0,4 0 159,0 4 0,5-4-20,-1 4 0,2 0 3,1-1 0,2 0-5,2-3 1,3-5 122,5 1 1,-1-2-53,1 2 1,0-2 113,0-2 0,0-3-63,0 3 0,-4-2 102,0-2 0,-4-4 57,4 0 1,-5-4-153,1 5 0,-2-6-44,-2 1 0,-4 2 23,-4-2-43,4 0 0,-6-3-117,3 0 0,-4 3-279,-4 0 1,3 5-224,-3-5 0,1 5-158,0 0-130,1 1 1,-4 2 27,2 0 849,-2 0 0,-6 5 0,1 2 0</inkml:trace>
  <inkml:trace contextRef="#ctx0" brushRef="#br0" timeOffset="46">19653 14236 7766,'-11'-11'863,"4"0"-743,2-1 1,5 4 76,0 1 0,0 3 312,0-4-154,-5 1 1,-2-5-116,-4 1 0,3 3-26,1 1 1,4 3 6,-1-4 236,-2 6-390,5-8 0,-3 3 44,8-4 0,2 3-37,5 1 0,5 4 25,-1-1 1,4 3-10,-4 1 0,5 0-11,0 0 0,0 1-128,-1 3 1,2 2-10,-2 6 163,-2-1-36,5 1 1,-5 0-168,6 4-62,0-9 164,-5 8 0,3-8-103,-2 4 1,2-4 62,-2-4 0,1 2-14,-5-1 1,4 0 14,-4-4 0,1 0-72,-5 0 0,-3-1-30,-1-3 1,-3 1 101,4-4 0,-6 3-296,2-4 75,-3 1 1,-1-5-183,0 1 0,-1 0-614,-3-1-601,3 1 1039,-9 4 614,9 2 0,-10 5 0,5 0 0</inkml:trace>
  <inkml:trace contextRef="#ctx0" brushRef="#br0" timeOffset="51">22679 13734 7868,'0'-12'462,"5"6"0,-2-3 188,4 5-77,-4 1 95,2 3 0,-6 8-235,-3 4 0,-2 8 381,-6 3-408,-4 5-105,-2 11 1,-5 2 287,0 5 1,-4-1-293,1 1 0,-5 3-518,5 1 1,-5 3-146,5-3 1,3-6 296,4-6 0,5 0-826,-1-3 446,2 1 323,1-17 1,6 7-568,2-11 364,3 0-121,1-3 199,0-1 1,0-3-171,0-1-62,0-4 269,0 2-525,0-5 0,0-5-781,0-3 871,0-2 649,-5-1 0,-1-6 0,-6-1 0</inkml:trace>
  <inkml:trace contextRef="#ctx0" brushRef="#br0" timeOffset="52">22359 13791 7769,'-1'-11'0,"-3"-1"1503,3 1-675,-4-1-132,10 6-20,1-4-466,6 8 1,-5-3-463,1 5-312,-6 0 1,7 5 239,-5 3 1,4 2-609,-4 2 932,4-1 0,-6 6 0,3 0 0</inkml:trace>
  <inkml:trace contextRef="#ctx0" brushRef="#br0" timeOffset="53">22611 14430 7825,'0'7'5337,"5"-2"-4101,-4-5 620,9 0-921,-9 0-115,4 0-3635,-5 0 2815,0-5 0,0-7 0,0-5 0</inkml:trace>
  <inkml:trace contextRef="#ctx0" brushRef="#br0" timeOffset="54">1942 16595 7999,'-2'-7'-396,"-2"3"230,3-2 13,-4 5 775,5-4-205,0 5-173,0 5 1,0-1-49,0 7 1,0-2-40,0 6 0,1 3-54,3 1 0,-1 2 7,4 2 0,-3 4 30,4 0 1,-4 4-37,3 0 1,0-1-167,0 5 1,2-8 100,-5 8 1,3-9-195,-3 1 0,4 1-26,-4-1 1,1-1-32,-1-3 1,-3-1 78,3-3 1,1-3 13,-1-4 0,-1-1 2,-3 0 1,4-3 44,0 0 0,0-5-366,-4 5 150,0-5 288,0 7 0,-10-4 0,-3 6 0</inkml:trace>
  <inkml:trace contextRef="#ctx0" brushRef="#br0" timeOffset="55">1862 16732 8025,'0'-12'0,"0"1"12,0-1 0,0-3 110,0 0 1,0 0 61,0 3 0,1 1-93,3-1 0,1 1-18,2 0 1,7-5 61,-2 1 1,3 0 44,0 3 0,3 1 17,5 0 0,0-1-113,-1 1 1,3 4-8,1 4 1,-2 1-131,3 2 1,-3 2 55,-1 1 0,0 5-100,0 7 1,-1-1-63,1 5 0,-4-1 125,0 1 1,-5 3-52,2-3 1,-8 2 34,0 2 0,-5-4 259,0 0 1,-1-4-83,-2 4 0,-2-5 46,-1 2 0,-9 0-55,-7-1 0,-4 1 29,-3-5 1,0 3-380,-4-3 1,1 3 126,-2-6 1,3-3-424,5-1 0,2-3-98,2-1-550,2 0 1176,11 0 0,-4-10 0,3-3 0</inkml:trace>
  <inkml:trace contextRef="#ctx0" brushRef="#br0" timeOffset="56">2810 16286 7972,'-7'-5'1417,"2"4"-1141,5-4 284,0 5-355,-5 5 1,2 1-39,-4 6 1,3 3 58,-4 0 1,1 9-43,-5-1 0,1 7-143,0 1 0,3 3 30,0 4 1,1-1-120,-5 5 1,2-1 49,3 0 1,-2 4-179,5-3 1,0-2-91,4 2 0,0-4 75,0 4 1,0-5-21,0 1 1,0-4 13,0-3 0,5 0 341,3-4 1,2-2-29,1-6 0,2 2 16,2-6 1,-2 2-79,2-2 0,2-4 165,-2 1 1,1-1-117,0-3 0,-4-2-27,4 2 1,-4-6-71,0 2 1,-1-3 49,0-1 0,-3 0-342,0 0-278,-6 0-594,3 0 686,0 0 472,-3 0 0,3 0 0,-5 0 0</inkml:trace>
  <inkml:trace contextRef="#ctx0" brushRef="#br0" timeOffset="57">3198 16560 8051,'-1'-6'0,"-3"2"0,2 2 197,-1-2 9,1 2 420,2-3 0,0 18-436,0 2 1,0 12-102,0-4 0,4 7 5,0 1 1,5 6-28,-1 1 1,-2 1-15,1-1 0,1-2 23,4 2 0,-5-3-178,1-1 1,-1-1 9,5-2 0,-5-7 60,1-5-254,-5 0 0,5-1-264,-4-3-962,0-7 1512,-4 2 0,5-9 0,1 4 0</inkml:trace>
  <inkml:trace contextRef="#ctx0" brushRef="#br0" timeOffset="58">3186 16674 8023,'0'-16'0,"0"7"481,0-2-230,0 2 1,0 1 181,0 1-264,0 4 0,5-2-17,3 5 1,2 5-36,2 3 1,4 3 125,3 4 0,3 3-65,1 5 0,-1 1-103,1 3 0,4 2 82,0 5 0,-1-3-201,-3-1 0,1-3-74,3 3 1,-7-5-88,3 2 0,-3-7 147,3-1 1,-1-6-114,-3-1 0,1-1-22,-5-3 0,4-3 130,-3-1 1,-1-3-240,-4-1 0,1 0-74,-1 0 0,-3 0-553,-1 0 481,-4 0 448,2 0 0,-5-5 0,0-2 0</inkml:trace>
  <inkml:trace contextRef="#ctx0" brushRef="#br0" timeOffset="59">3586 16595 8014,'0'-12'408,"-1"1"150,-3-1 1,3 1 69,-3-1-453,3 6 1,2-3 26,3 5 1,-2 2 53,6 6 1,-4 7 122,3 8 0,1 8-151,3 3 1,1 12-22,-1 4 0,1 3-143,-1 1 0,-1-3-386,-2 2 0,1-2 58,-5-1 0,3-9-261,-3-3 1,4-4-399,-5 1 1,6-5 377,-1-7 0,-2 2-158,2-6 0,-6 0 703,2-3 0,3-1 0,-1 1 0</inkml:trace>
  <inkml:trace contextRef="#ctx0" brushRef="#br0" timeOffset="60">4397 16389 7948,'-11'0'1028,"0"-1"-513,4-3-1,2 3-193,0-4-155,-2 10 0,-3 1 49,3 5 1,-5 2 12,1 2 1,-1 2-42,-3 2 0,1 2-111,-1-2 0,2 3-140,-2 1 0,-2 0 29,2 0 0,-1-2-176,1-2 0,3 1 104,1-4 1,-1-1-22,5-4 1,2 1 110,1-1 0,3 1 45,1-1 0,0-3 40,0-1 0,1-3-57,3 4 1,1-5 139,2 5 1,5-5-71,-1 0 0,1-1 53,3-2 0,1 0-87,-1 0 0,2 0-7,-2 0 1,-1 0-28,5 0 1,-4 0-114,4 0 1,-3-4 11,3 0 0,-5-1-208,1 1 1,1 3 25,0-3 1,-5 3 72,-3 1 1,-2-1-1042,2-3 643,2 2 0,-8-3-766,6 5 1361,-6 0 0,-2 5 0,-6 2 0</inkml:trace>
  <inkml:trace contextRef="#ctx0" brushRef="#br0" timeOffset="61">4100 16994 7948,'1'7'713,"3"-4"0,3-3-487,4-3 0,0 1-129,1-1 0,0-3 514,4 3-339,-4-1 1,9 0-72,-6 0 1,4 0-21,-4 4 1,4-3-310,-4-1 1,4 0-430,-3 4 1,-1 0-717,-4 0 1,5 0 1272,-1 0 0,0 0 0,-4 0 0</inkml:trace>
  <inkml:trace contextRef="#ctx0" brushRef="#br0" timeOffset="62">4865 16515 7913,'-1'-8'-52,"-3"0"490,3 6 1,-4-5 155,5 4 146,0 1-501,-5-3 1,4 7 19,-3 1 0,2 4-116,2 4 1,0 2 74,0 2 0,2 3-287,2 5 0,-2 0-23,6-1 0,-2 5-65,2 0 0,1-5 138,-6-2 1,2-3-77,-1 2 0,-3 2-35,3-6 0,-2 0-265,-2-3 290,0-1 4,0-5 551,0-1 168,0-5-593,0-5 1,3 3-2,1-6 1,5 2 46,-1-2 1,6-1 2,1 5 1,5-3-141,-1 3 0,4 0 100,4 4 1,-3 0-132,2 0 0,-1 2 108,-3 1 0,1 0-9,0 4 1,-5 1-95,-3 4 1,-2-1-178,-2 0 1,1 1 136,-1-1 1,-5 1 65,-2-1 1,-3 0-76,-1 1 1,-5 3 62,-2 0 1,-8 4-206,-5-3 1,-2 4 86,-5-1 0,-2-1-33,-5 1 1,-1-5 0,1 1 1,4-2-148,-1-2 0,6-5 24,-2-2 1,7-3-68,1-1 418,5-5 0,-3-6 0,6-7 0</inkml:trace>
  <inkml:trace contextRef="#ctx0" brushRef="#br0" timeOffset="63">4865 16492 7928,'-11'-2'895,"-1"-1"-520,6 1 1,1-4-95,5 2 0,0 2-100,0-6 1,6 6-340,6-2 0,0-1 102,8 1 0,-5-4 48,4 4 0,1-1-60,7 2 0,-2 1-165,6-2 1,-2-1 6,1 2 1,3-2-293,-2 1 1,-3 2 110,-2-1 1,-2 0-614,-1-1 1020,0 3 0,5-9 0,1 4 0</inkml:trace>
  <inkml:trace contextRef="#ctx0" brushRef="#br0" timeOffset="64">5551 16389 7928,'-6'11'1007,"0"-4"-583,-5 3 1,3-9 7,0 3 0,5-2-60,-5 2 0,4-1-197,-3 4 0,3 2-116,-4 7 1,2 1 106,-2 6 1,-2 5 66,2 3 1,3 0-225,2 0 0,-2 4 0,1-4 0,0 3-16,4-7 0,0 3-87,0-3 0,4-2-162,0-6 1,4 1-128,0-4 0,6-2 164,1-7 0,6 2 7,-2-5 0,2-2 55,2-5 1,0 0 48,0-5 1,1-4 38,2-7 1,-1-3 110,1-1 0,-2-3-71,-1-1 0,0-5 28,0 2 0,-5 1 183,-3-2 0,-3 5-57,0-5 1,-6 4 74,-2-3 0,-4 0-90,-4-5 0,-3 6-47,-9 2 1,-3 0-38,-7 0 0,-3 5-89,-6 7 0,-4 4 25,-3 3 1,-2 4-178,-2 8 0,9 2-27,3 6 0,9 3-216,2 0 1,6 1 457,10-5 0,-4 5 0,5 2 0</inkml:trace>
  <inkml:trace contextRef="#ctx0" brushRef="#br0" timeOffset="65">5950 16138 8008,'0'-7'1142,"-5"2"-307,4 5-516,-4 0 0,5 2 116,0 1 1,5 4 69,3 4 1,7 6 96,4 2 0,4 2-210,3 2 1,0 0-15,4 0 0,-1 3-331,2 1 0,-2 0 111,-2-4 0,-3 4-219,2 4 1,-5 3 83,-2 4 0,-5 0-29,1 8 1,-6-2-161,-2 10 0,-4-10-62,1 2 0,-3-8-7,-1 0 0,0-4-29,0-3 0,0-5 6,0-7 0,-5 2 134,-3-6 1,-3 4-204,-4-4 0,1 0 58,-5-3 1,0-1-136,-4 1 1,4-1-263,0 0 0,5-3-1081,-1 0 1747,7-6 0,-2 8 0,3-3 0</inkml:trace>
  <inkml:trace contextRef="#ctx0" brushRef="#br0" timeOffset="66">7047 16732 7997,'0'-7'1242,"0"2"-1106,5 5 1,1 0 209,6 0 1,0 0 22,3 0 0,-1 0 36,5 0 0,4 0-221,4 0 1,1 0 30,-2 0 0,2-1-100,3-3 0,1 3 120,-6-3 0,5-2-309,-5-2 0,2 2-166,-1-2 1,-4 2-144,0-2 0,-2-2 27,-6 2 0,1 3-791,-5 1 151,0-2 173,-4 5 0,-3-4-241,-8 5 1064,-3 0 0,-9 10 0,-2 3 0</inkml:trace>
  <inkml:trace contextRef="#ctx0" brushRef="#br0" timeOffset="67">7127 16869 7997,'11'0'421,"0"0"1,1 0-126,-1 0 0,6-2 28,2-1 0,2 0 13,2-5 0,0 5-74,0-5 1,4 4-82,-1-3 0,5 3 44,-5-4 0,1 4-175,-4-3 1,0 4-239,0-1 0,-1-1-1035,1 1 1222,-5 1 0,4 3 0,-5 0 0</inkml:trace>
  <inkml:trace contextRef="#ctx0" brushRef="#br0" timeOffset="68">8154 16183 7883,'-7'-6'820,"-1"2"-409,6 3 0,-3 2-28,5 3 0,0 2-171,0 6 1,0 4 0,0 3 0,0 8 11,0 3 0,5 1-26,2 3 0,0-1-35,0 9 1,0 0 77,0 4 1,3-5-271,-2 1 1,-2-5-107,2 1 1,0-4-102,3-3 1,-3-3 41,-1-5 1,1-2-96,3-2 1,-3-2 44,0-6 0,-6 1-70,2-1 1,-3 0-231,-1 1 0,0-5-230,0 1-174,0-5 948,0 2 0,-5 0 0,-1 1 0</inkml:trace>
  <inkml:trace contextRef="#ctx0" brushRef="#br0" timeOffset="69">8109 16366 7883,'-5'-18'0,"3"1"403,-1 1 1,1 2-44,2-5 1,2 4-204,1-4 0,8 5 92,4-1 0,1-2 101,0 2 0,-2 4-66,5 3 0,0 2-27,3-2 1,5 3-171,0 5 0,4 1 112,0 3 0,-2-1-259,2 4 0,-1 1 30,4 3 1,-3 1 9,-1-1 0,-4 4-16,0 1 1,-2 4-180,-1-1 1,-5-1 74,-3 1 0,-2-1-31,-2 1 1,-1 1 55,-2-5 1,-3 4 68,-5-4 0,-6 4 76,-6-3 0,-4 0-65,-7-1 0,-1-2 2,-3 2 0,-2-2-26,-5-2 1,3 0-2,1-4 1,1 2-261,-2-5 1,5 0-451,7-4 0,2 0 770,6 0 0,-1-5 0,1-2 0</inkml:trace>
  <inkml:trace contextRef="#ctx0" brushRef="#br0" timeOffset="70">9239 15829 10415,'-6'5'566,"0"-2"-242,2 5 1,-2 0-87,-6 8 1,1-2-1,-1 5 0,1 0-62,0 4 0,2 3-69,-3 1 1,6 8 65,-9 0 0,5 6-149,-6 1 1,2 3 42,-1 0 0,2 1 70,-2 0 1,0-2-218,4-2 1,-3 1 79,6-5 0,3 0-24,1-3 0,3-2 144,1-3 0,4 2 103,-1-6 0,6 1-99,-1-4 0,3 0 14,5 0 1,-4-4-126,3 0 1,-1-5 104,2 1 0,-4 1-414,4 0 1,0-1-9,-1-4 0,1 1-183,-5-1 0,2 1 193,2-1 0,-2-1-40,2-2 0,-1 2-49,1-2 1,-2-2-294,2 1 1,-2-4-1251,-2 1 1926,0 2 0,-4 1 0,-2 4 0</inkml:trace>
  <inkml:trace contextRef="#ctx0" brushRef="#br0" timeOffset="71">9616 16332 7862,'-10'-1'435,"3"-3"801,2 2-459,5-3-297,0 5-226,0 11 1,5-3-38,2 11 1,0 6-94,0 5 0,1 7 3,3 1 0,-3 5-177,-1-1 1,0 1 120,0-1 0,4-3-134,-4-4 0,2-2-52,-1-3 1,1-3-165,-6-8 0,6 1-54,-1-5 1,-2-1 118,2-6 1,-4 1-834,3-6 42,-4 1-266,2-4 1271,-5 0 0,0-5 0,0-1 0</inkml:trace>
  <inkml:trace contextRef="#ctx0" brushRef="#br0" timeOffset="72">9582 16389 7912,'-5'-11'63,"4"-1"0,-4 1 937,5-1-593,5 6 1,0 0 27,2 2 0,4 2-33,-4-1 1,7 8-49,1 6 0,7 2 39,1 6 0,1 4-83,6 3 1,-3 5-93,3-4 0,0 4-29,0 0 1,3 0-109,-2 0 1,0 1-172,0-6 1,0 1 42,-4-4 1,0-4-213,-4 0 1,-4-5 20,0 1 0,-4-2 82,4-2 1,-5-3-5,1-1 0,-2-3-13,-2 4 1,-3-6-716,-1 2 61,-4-3-227,7 4 542,-9-3 1,-1 3-94,-7-5 0,0 0 21,0 0 584,4-5 0,-7-2 0,4-4 0</inkml:trace>
  <inkml:trace contextRef="#ctx0" brushRef="#br0" timeOffset="73">10096 16286 7872,'-5'-16'0,"4"3"669,-3-2-338,3-3 600,1 5-675,5-3 1,-3 9 68,6 4 0,-4 4-99,3 7 1,1 4 111,3 11 0,1 6-78,-1 5 0,-1 10-98,-2 5 0,1 6-214,-5-2 1,3-1 6,-3 1 0,0-8-397,-4 0 0,0-8 229,0-3 0,1-4-534,3-7 1,-3-6 344,3-1 1,-1-4-1358,0 0 1759,-1-6 0,3 4 0,-5-4 0</inkml:trace>
  <inkml:trace contextRef="#ctx0" brushRef="#br0" timeOffset="74">11113 16240 7737,'-7'0'1987,"2"0"-1037,0 0-565,-1 0 0,-7 4 97,-2 0-296,2 10 1,-5-6-44,3 7 0,-1-1-106,-3 1 0,-3 2-114,3 2 1,1 1 95,-1-5 0,4 4-38,-4-4 1,9 4-56,-2-3 1,3-1-88,-2-4 0,5 1 90,2-1 1,3 1 29,1-1 1,0 0 78,0 1 0,5-2 94,2-2 1,3 2 79,2-3 0,4 0-104,3 0 1,7-4-44,0 1 1,2-2 24,-1 2 1,-3-3-214,3 3 0,-7-3-126,-1-1 1,-5 0-162,1 0 0,-2 0-558,-2 0 152,-4 0 1,-2 2-122,-5 1 1,-2 0 936,-1 5 0,-4-6 0,-4 3 0</inkml:trace>
  <inkml:trace contextRef="#ctx0" brushRef="#br0" timeOffset="75">10816 16732 7867,'0'6'526,"0"4"222,5-9 0,1 8-260,5-5 0,5 0-11,-1-4 0,5 0-243,-1 0 1,3 0-22,1 0 1,1 0-854,2 0 0,-3 0-104,0 0 1,-1 1 743,-7 3 0,5-3 0,-2 4 0</inkml:trace>
  <inkml:trace contextRef="#ctx0" brushRef="#br0" timeOffset="76">11387 17280 7848,'0'11'0,"0"-3"-711,0-1 244,0-4 238,0 7 443,5-9-102,-4 4 225,9-5 417,-9 0-198,4 0 120,-5 0-343,0-5 1,0-1 22,0-5 0,0-5-168,0 1 1,2-5 14,2 1 0,-2-3-87,6-1 0,-6-5 49,2-2 1,1-3-194,-1-1 0,1 0 48,-1-1 0,-3 0-69,3-3 0,-3 2 10,-1-2 1,0 1-27,0-1 0,0 3 85,0-3 0,0 6 1,0 1 0,0 6-35,0-2 1,0 3 51,0 1 1,0 6 59,0 1-25,0 4-100,5 0-11,-4 6 1,8 2-132,-5 8 1,5 2 68,-1 6 0,1 0 15,-2 4 1,3-4-18,-2 4 1,2 0 56,1-1 0,-3 1-212,0-5 187,-1 0 1,5 0-110,-1-4 0,1-2-144,-1-5 195,0 0 0,1-5 88,-1-2 1,1 0-15,-1 0 0,1-1 28,-1-3 0,-1-5 149,-2 1 0,2 0 106,-3 3 1,0 1 93,0 0-173,-4-6 0,3 6 270,-2-1-144,-3 1 0,4 11-95,-5 0 1,0 6-12,0 9 1,4 8-35,0 8 0,4 2-2,-4 1 0,-1 4-128,-3 0 0,4 4 61,0-4 1,4 4-229,-5-4 1,5-4-261,-4-3 0,5-7-355,-2-1 0,0-3 162,0-9 0,1 2 614,3-9 0,1 5 0,-1-3 0</inkml:trace>
  <inkml:trace contextRef="#ctx0" brushRef="#br0" timeOffset="77">12243 16469 7850,'0'8'270,"0"-1"1,1-4 526,3 0-94,-2 4-313,8-6 1,-4 5 564,5-2-632,1-3 0,3 5 38,0-6 1,2 0-277,-2 0 0,3-4 139,5 0 1,1-5-216,2 1 1,-1 2-53,1-1 1,-2-1-63,-1-4 0,-1 2-150,-3 3 1,-4 0-967,-7 4 768,2 1 1,-10-3 452,0 5 0,-10 5 0,-8 2 0</inkml:trace>
  <inkml:trace contextRef="#ctx0" brushRef="#br0" timeOffset="78">15224 16138 7879,'-11'-5'0,"3"-2"-67,0-4 1,6 3-250,-2 1 586,-2 4-95,4-2 0,-8 5-10,3 0 0,-5 0 170,-3 0 0,1 9-118,-5 2 0,0 7 50,-4-3 0,2 9 102,2-1 0,-3 6-122,3-2 1,2 1-21,2-1 1,2-3-80,2 2 0,5 1-191,2-4 1,3 2 1,1-6 0,5-1-217,2 1 0,5-6 118,3-2 0,3-1-67,5-6 0,-1 0 93,1-4 1,4-5 39,0-3 0,-1-3 118,-3-4 1,0 1-103,0-5 1,-5 3-85,-3-3 1,-6 5 61,-2-1 1,-4-1-101,1 0 0,-3 0 84,-1 1 0,-5 1 24,-3-5 1,-2 1 51,-1-1 1,-1-1-88,1 4 1,3-4 172,1 1 0,0 1-18,0-1 0,1 9 292,6-1-129,0 2 70,0-3 0,7 6 81,4 2 0,6 3-100,6 1 0,5 0-16,2 0 1,3 0-84,1 0 0,2 4-93,2 0 0,-8-1-112,1-3 0,-5 4-251,1 0 1,-7 0 25,3-4 0,-8 0-198,1 0 1,-7 0-487,-2 0 254,-4 5 1,0-3-622,-6 6 1318,-4-5 0,-4 7 0,-1-4 0</inkml:trace>
  <inkml:trace contextRef="#ctx0" brushRef="#br0" timeOffset="86">15644 15687 7982,'-12'0'304,"1"0"174,0 0-141,-1 0 0,5-4 305,-1 0-162,5 0 0,-2 3 199,5-3 83,0 3-543,0-4 1,2 6-1,1 3 1,8 2 176,4 6 0,9 4-101,-1 3 1,3 8-65,1 3 0,-2 8-25,6 4 0,-6 3-115,2 0 0,-3 1 67,-1 0 1,-2 1-138,-2 2 0,3-2 17,-3 3 0,-2-3-185,-2-2 1,-3 0-330,0-3 0,-2 1 271,-2-5 1,-3 0-180,-5-4 1,0 4 95,0 0 1,-5-1 98,-3-6 0,-3 0 70,-5-4 0,0 0 37,-3-5 1,-3 1-84,3 0 0,-2-4 171,-2 0 0,1-5-350,3 1 0,3-3 86,4-5 1,1 2-342,-1-5-36,6 0-244,1-4 387,5 0 0,9 0 492,2 0 0,8-5 0,-1-1 0</inkml:trace>
  <inkml:trace contextRef="#ctx0" brushRef="#br0" timeOffset="87">16877 16041 7859,'-6'0'0,"0"0"668,2 0-111,3 0 366,-5 0 824,6 0-1493,-5 5 1,-1 1 13,-5 6 1,-1 4-84,1 3 1,-2 3-94,-2 1 1,1-1 1,-5 1 0,0 0 132,-4 0 0,4 0-266,0 0 0,5-2-33,-1-2 0,3-2-137,5-6 206,-3 1 0,8-5-96,-2 1 2,3-6 167,1 3-6,0 1 0,4-4-29,0 6 1,5-4-46,-2 3 0,5-3-5,3 4 0,-1-6-112,5 2 1,4 1-24,3-1 0,2 0-236,-1-4 1,-3 0-45,3 0 0,-3 0-249,-1 0 1,-6 0-312,-1 0 1,-7 1 445,-2 3 1,-4-2 544,1 6 0,-8-1 0,-3 5 0</inkml:trace>
  <inkml:trace contextRef="#ctx0" brushRef="#br0" timeOffset="88">16592 16646 7859,'9'0'576,"2"0"0,3 0-155,9 0 0,0-4-35,0 1 0,3-5-161,1 4 1,3-1-497,-3 1 1,1 3-6,-1-3 0,-7 3 276,3 1 0,-8 5 0,1 1 0</inkml:trace>
  <inkml:trace contextRef="#ctx0" brushRef="#br0" timeOffset="89">17700 15584 7706,'-5'-6'361,"3"-1"704,-2 4-874,3 1 1,1-2-295,0 8 1,0 4 278,0 7-73,0 3 1,0 5 43,0 0 1,0 3-5,0 1 0,5-1 3,3-3 0,-2 3-4,2-3 0,-1 2-115,5-6 0,-2-3-103,-2 0 0,2 0-274,-3-1 0,-2 1 350,-1-5 0,3 6 0,-1 0 0</inkml:trace>
  <inkml:trace contextRef="#ctx0" brushRef="#br0" timeOffset="90">17186 16269 7888,'11'-5'569,"2"4"-391,2-3 0,3 2 342,5-2 0,5 1-92,2-4 1,4 4-142,4-1 1,4-1-27,8 1 1,2-1-186,5 1 0,1 3 51,3-3 0,-3 2-132,3-2 1,-2 3-144,-2-3 1,0 3 148,0 1 1,4-4-164,0 0 0,0 0 101,-4 4 0,-5-3-35,-3-1 0,-2 0 74,-1 4 1,-5 0 197,-3 0 0,-7 0-45,0 0 0,-6 0 217,2 0 1,-4 4-44,-4 0 1,1 3 71,-5-3-760,1 5 0,-10-3-1,-2 6 1,-6-5-762,-5 1 0,-3-1 1145,-13 5 0,-3-1 0,-8 1 0</inkml:trace>
  <inkml:trace contextRef="#ctx0" brushRef="#br0" timeOffset="97">18646 16521 7827,'0'-17'0,"1"4"520,3-2 0,2-1-148,6 0 0,-1 2 28,1 7 1,-1-2-86,0 5 0,2-1-54,2 1 0,-2 3-101,2-3 1,2 3-85,-2 1 0,2 0-252,-2 0 0,-3 4 133,4 0-101,-4 4 0,-1-1 74,-4 4 0,-2 1-91,-5-1 0,0 0-35,0 1 0,-1 3 10,-3 0 1,-2 1 44,-6-5 0,0 0-117,-4 1 0,4 3 52,-3 0 1,3 0 56,4-3 1,-2-2 178,3-2 0,2 2-101,1-3 0,3 0 337,1 0-113,0-4 1,1 6 30,3-5 1,2-1-75,5-3 1,6 0-13,2 0 1,3 0-194,0 0 0,1 0-149,0 0 0,-1 0 244,-3 0 0,2-5 0,-3-1 0</inkml:trace>
  <inkml:trace contextRef="#ctx0" brushRef="#br0" timeOffset="98">19356 16189 7896,'0'-11'353,"0"5"1,3-5 175,1 4-209,0-3 0,0-2 92,0 1-183,5-1 1,-3 2-137,5 3 1,-3-2-9,0 5 1,-5-4-165,5 4 107,0 1 0,3-1-246,0 0 180,1 0 1,1 6-113,2 1 0,-3 4-6,4 4 1,-4-1 57,0-2 0,-1 6 70,1-3 1,3-1 4,0-2 0,4 0 17,-4 3 1,6-5 15,-2-2 1,-3-1 7,-1 1 1,2-3 22,-2 3 0,0-3 116,-3-1 0,-1-4-62,1 0 1,3-1-59,0 1 0,0-2-74,-3-5 1,-1 0 41,1 4 0,-5-3 0,1 2 0,-2-2-62,2-1 0,-2-1-360,-2 1-121,-3 4-385,4 2 158,-5 5 1,-4 2 764,1 1 0,-11 4 0,1 4 0</inkml:trace>
  <inkml:trace contextRef="#ctx0" brushRef="#br0" timeOffset="99">19527 16463 7860,'-6'-5'0,"-3"3"726,5-6-375,-5 1 1,8-5-43,-3 1 1,1 3-98,0 1 1,1-1 123,-1-4 0,1 1 95,2 0-283,0-1 0,0 1 207,0-1-89,0 6-46,0-4-317,0 9 1,2-4-87,1 5 0,4 1 99,4 3 1,2 2-144,2 5 0,-1 1 79,5-1 1,0 1-87,4-1 0,0 0-10,0 1 1,3-2 121,1-2 1,1 1 72,-2-6 1,0 2-3,4-1 0,-4-3 95,0 3 1,-2-2-75,-1-2 1,-5 0 103,-3 0 0,-2-2-44,-2-2-206,1 3-117,-6-9-64,-1 4 0,-6-6 57,-3 1 0,3 3-375,-3 1 675,-2 4 0,-1-12 0,-4 2 0</inkml:trace>
  <inkml:trace contextRef="#ctx0" brushRef="#br0" timeOffset="104">22325 15847 7883,'-6'0'702,"-4"5"1,3 2-114,-4 9 1,3 1-49,1 6 1,-1 1-100,-3 3-318,-6 2 37,4 10 0,-4 2-109,1 5 1,2-3 48,-5 3 0,0-3-377,-4 6 1,4-3 349,0-4 1,2 1-379,-2-5 1,-2 3 31,6-7 0,0-2 6,3-10 1,2-3-78,3 1 0,-2-10-236,5 1 1,-1-7-600,1 0 1178,3-3 0,-9-6 0,3-1 0</inkml:trace>
  <inkml:trace contextRef="#ctx0" brushRef="#br0" timeOffset="105">22017 15961 7832,'0'-18'0,"1"-2"1161,3 5-707,2-6 1,2 10 241,-1-1-567,1 1 1,0 10-63,-1-3 70,-4 3 0,3 1-657,-2 0 1,-3 5 120,3 2 399,2 4 0,1 5 0,4 2 0</inkml:trace>
  <inkml:trace contextRef="#ctx0" brushRef="#br0" timeOffset="106">22348 16463 11342,'0'-6'3231,"0"1"-3028,5 5 1,-3-1-930,6-3 585,-5 3-580,2-4-685,-5 5 1406,0 0 0,0 5 0,0 1 0</inkml:trace>
  <inkml:trace contextRef="#ctx0" brushRef="#br0" timeOffset="107">20475 16989 7835,'5'-7'0,"1"-1"0,6 4 0,-1 0 0,1 4 0,3 0 0,0 0 0,10 0 0,2 0 0,6 1 0,5 3 0,8-3 2225,7 3-2066,-21-3 0,2-1 0,1 0 1,1 0-44,5 0 0,2 0 1,2 0-1,1 0-373,3 0 1,1 0 0,0 0-1,0 0 136,4 1 0,-1-2 1,-2 0-1,0-1-208,4 0 0,0 0 1,-3-1-1,-1 1 287,-3 0 1,-1 0 0,1 1 0,-1-1-39,-3-1 1,0-1 0,0 1 0,1-1-141,-1 1 0,-1-1 0,-2-1 0,-1 0 224,-1 1 0,-2 0 0,-3-1 0,0 0 71,0-1 0,0 0 0,26-5 65,-3 0 1,-5-1 63,-6 1 0,-7-1 594,-5 1 1,-5 1-114,-6 2 395,-5-2 0,-3 7-278,-7-4 781,-3 4-793,-5-2 339,0 0-1064,0 4 90,0-9-242,0 8 144,0-8-158,-5 4 1,4-5 13,-3-1 0,3 1 5,1-1 0,0 0-165,0-4 0,3-1 70,1-6 0,0-5-49,-4-3 0,-1-2-13,-3-1 1,-2-5-41,-6-3 0,5-3 306,-1 0 0,2-5 45,-2 1 1,3-3 144,5-2 0,0 1-388,0-8 0,0 3 169,0 1 1,0 5 51,0 2 1,4 5-202,-1 3 1,6 6 52,-1 6 0,2 4 37,2 0 0,-1 7-601,0 3-2,1 9 0,-6 3-796,-2 8 1,-9 9 198,-7 9 1261,-9 6 0,-8 7 0,-6-1 0</inkml:trace>
  <inkml:trace contextRef="#ctx0" brushRef="#br0" timeOffset="108">20646 14807 7923,'-6'0'1630,"7"-3"-1240,11-1 0,4 0-153,7 4 1,6 0 132,5 0 1,11 0-92,8 0 0,8 0-2266,4 0 2069,-30 0 0,2 0 0,1 0 0,0 0 14,4 0 0,0 0 0,1 0 0,1 0-214,4 0 1,0 0-1,0 0 1,1-1 61,3-1 0,-1 0 0,0-1 0,0 0 79,-2-3 0,1 0 1,-1 0-1,1-1-148,-1 0 1,1-1 0,-2 1-1,1 0 61,3-2 0,-1-1 0,-2 3 0,-1 0-29,-4-1 1,-1 1-1,0 2 1,-1 1-113,-2 0 0,0 1 0,-1 1 0,-1 0 214,-1-2 1,-1 0-1,-2 3 1,-1 0-58,24-3 0,-5 2 80,-2 2 1,-3-1 167,-2-3 1,-8 3-97,-3-3 0,-12-1 991,-3 1 1,-5 1-838,-3 3 0,-4-2 604,-4-1-1531,-1 1 0,-9-7-199,-4 6 1,-2-2 124,-6 1 784,0 2 0,-4-3 1,1 5-1</inkml:trace>
  <inkml:trace contextRef="#ctx0" brushRef="#br0" timeOffset="109">23045 13665 8026,'6'-15'62,"-2"0"0,-3-4 406,-1 4 920,0-1-451,0 5 50,-5 0-599,4 4 0,-6 2-132,3 5 1,3 12-174,-3 7 0,3 8-170,1 12 1,-4 5 134,1 5 0,-1 11-294,4 1 0,0-28 1,0 0 143,0 1 1,0 1 0,0-1 0,0 0 51,0 0 1,0 1-1,0 28-631,0-2 0,5-5 448,2-7 0,4-1-86,0-9 0,0-3-204,1-5 1,3 1 522,0-6 0,-1-3 0,-4-4 0,2 1 0,2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03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1599 12220 7750,'0'7'163,"0"-2"541,-5 0-191,-1-4-116,-1 4 161,-3-5 23,9 0-353,-4 0 0,5-5 18,0-3 1,0-2-76,0-1 0,0-2 51,0-2 0,0-3-215,0-5 0,3 1 63,1-1 1,5-1-74,-1-3 1,-2-2-33,2-6 1,-1 4-153,5-4 0,-2 8-143,-2-8 0,0 0 165,-4-3 0,1 0 51,-1 3 0,-3-3 55,3 0 1,1-4-11,-1 4 1,4-4 8,-5 4 0,6 0-114,-1 4 0,-2 1 108,2 3 0,-2 2 40,2 5 0,1 1 44,-5 3-40,4 3 279,-6 4-213,8 6 27,-9 1-57,4 5 1,-5 1 16,0 3 1,0 2-64,0 6 1,2 0-15,1 4 1,0 0-4,4 3 1,-3 3-114,4-3 1,-2-1-65,2 1 1,1-4 38,-5 4 0,4-5 137,0 1 0,-3-6-142,-1-1 244,2-1 1,-3 3-55,4-2 1,-4-2 89,1-2 0,-2-3-45,2 3 3,-3-3 1,6-1 84,-3 0 0,-2-1-57,6-3 1,-5 2-70,5-6 1,-4 1 20,4-5 0,-2 3-73,1-2 0,4 2 68,-4-6 1,2 1-9,-1-1 1,2 2 66,-3-2 0,2-2 6,-1 2 1,1 0 1,-5 3 1,3 1-36,-3-1 103,0 6 1,-3-3-93,3 5 1,-3 2 54,3 6 1,-3 3 40,-1 8 1,0 5-7,0 6 0,0 3-128,0 6 0,-3-2 8,-1-3 0,0 3-105,4-2 1,4 0 147,0 0 0,1 0-322,-2-4 0,-1 0 68,1-4 0,3-2-83,-3-2 0,1-2-118,-4-6 1,1 0-614,3 1 491,-2-6 500,3 4 0,-5-8 0,0 3 0</inkml:trace>
  <inkml:trace contextRef="#ctx0" brushRef="#br0" timeOffset="1">2467 11215 8193,'-12'0'-16,"1"0"90,0 0 289,4 0 61,2 0-219,0 0 118,4 0 111,-4 0 19,5 0-97,5 0-170,1 0 0,6 0-58,-1 0 1,0 0 24,1 0 1,-1 0-17,1 0 1,3-4 49,0 1 0,6-6-132,-2 1 0,1 2-45,-1-2 1,2 1 82,-2-5 0,3 5-196,1-1 1,-5 0 58,-3-3 1,-2 5-495,-2 2 259,0-3-66,-4 6 1,-1-4-940,-2 5 898,-3 0 0,3 0-455,-8 0 841,-2 5 0,-11 7 0,0 5 0</inkml:trace>
  <inkml:trace contextRef="#ctx0" brushRef="#br0" timeOffset="2">2433 11432 8193,'-7'0'-150,"3"0"874,8 0 0,-1 0-114,4 0 0,2 0-3,7 0 0,-2-1-60,5-3 0,3 2-163,5-6 1,4 4 11,-5-3 1,5 3-120,-5-4 0,2 2-196,-1-2 0,-7-1-86,3 6 0,-7-5-159,3 4 1,-6-1-294,-1 1 1,-1 3-1789,-3-3 2245,2 3 0,1 6 0,1 1 0</inkml:trace>
  <inkml:trace contextRef="#ctx0" brushRef="#br0" timeOffset="3">1987 12928 8082,'-1'-10'-206,"-3"3"370,3-4 1,-9 10 411,2-3 1,-2-1-124,-1 2 1,-1-1-308,1 4 1,-5 5 103,1 2 0,-4 0-159,4 0 1,-4 2 81,4 6 0,-4-1-131,3 5 1,-4 1 114,1 2 1,-1 1-117,1 0 1,-2 4-134,6-1 1,0 6 32,4-1 0,4-2-68,3 1 0,3-1 37,1 2 0,0-3-93,0-5 1,7-1-4,4 1 1,0-5 121,5-3 0,1-3 44,2-5 1,2-2 7,-2-5 1,2 0 13,-2 0 0,3-1-54,1-3 0,0-3 171,-1-9 0,1 2-72,0-5 0,-1 4 3,-3-4 0,-3 1-42,-4-1 1,-5-1-3,1 5 1,-6-5-62,2 1 1,-3 1-9,-1-1 0,-5 0-48,-2-4 1,-5 4 93,-3 0 1,1 1-2,-5-1 0,5 1-17,-1 3 1,2 6 197,2-2 0,1 6 67,2-3 190,-2 5-393,9-2 10,-4 5 1,6 0 175,3 0 0,3 0-145,9 0 1,1 0 70,6 0 0,1 0-69,3 0 1,-2 0 72,6 0 1,-6 0 13,2 0 0,1-3 10,-2-1 0,0-4-119,-7 4 1,1 1 81,-5 3 1,4 0-378,-3 0 1,-5 0 105,-3 0 0,-5 0-737,5 0 617,-5 0 1,3 1-728,-2 3 296,-3-3 0,4 5-1195,-5-2 1887,0-3 0,5 4 0,1-5 0</inkml:trace>
  <inkml:trace contextRef="#ctx0" brushRef="#br0" timeOffset="4">2421 12734 8033,'-5'-6'-229,"4"-4"-49,-3 2 1,3 2 539,1-2 708,0 1-409,0-5-189,0 1 1,5-1-192,2 1-30,-1 5 0,4-3 32,-3 5 1,3-5-5,2 1 0,-1 2-57,1-2 1,3 6 97,0-2 1,2-1-259,-2 1 1,-2 0 34,2 4-172,-2 0 138,-2 5 1,-1 3-134,-2 7 0,-4-1-15,-8 5 1,-3 0 30,-4 4 0,-6 5-134,-2 3 1,2-2 65,-2 1 1,1-4 118,-1 0 0,2-2-2,6-1 0,-1-5 172,1-3 0,5-2-59,2-2 1,3-3 165,1-1 0,1-4 18,3 1 1,6-3 64,5-1 0,2-1-35,-2-3 1,-1 1-58,5-4 0,-4 1-133,4-2 0,-4-2 82,4 2 1,-5-1-404,2 2 0,0-2-195,-1 5 0,0 0-1087,-3 4 1571,-1 0 0,-4-5 0,-2-1 0</inkml:trace>
  <inkml:trace contextRef="#ctx0" brushRef="#br0" timeOffset="5">3004 12974 8409,'-5'6'-37,"2"0"-12,-5-6 252,6 0 220,-3 0 418,5 0 0,5 0-656,3 0 0,3 0-32,4 0 0,2 0-147,2 0 1,2-4 148,-2 0 1,3-1-33,1 1 0,0 3-41,-1-3 0,-4 1-121,-3 0 0,2 1 34,-2-1 1,-3 1-181,-5 2-167,1-5 0,-1 4-409,1-3-614,-5 3 917,2 1 1,-5 1-676,0 3 1133,-5-3 0,-2 9 0,-4-3 0</inkml:trace>
  <inkml:trace contextRef="#ctx0" brushRef="#br0" timeOffset="6">2992 13203 8239,'0'6'-541,"5"-1"1110,-3-5 109,3 0 1,-4 0 36,3 0-385,-3 0 1,9 0-26,-2 0 1,2 0 68,1 0 0,5 0-99,-1 0 1,4 0-12,-4 0 0,5-4-56,-1 0 0,3-3-25,1 3 0,-2-1 2,-2 1 0,2 3 9,-6-3 0,4-1-89,-4 1 0,2-1-6,-2 1 1,-6 3-217,2-3 0,-3 2-230,0-2 230,2 2-1191,-9-3 954,4 5 1,-10 4-1717,-3 0 2070,-2 5 0,-1 2 0,-1 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0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14562 12506 8067,'-7'-5'-227,"2"4"1,4-8 480,-3 5 0,3 0 36,-4-1 188,5 4-420,0-4 242,0 0-295,0 3 0,1-3 301,3 5-323,-3 0 127,9 0-89,-3 0 1,4 0-126,0 0 1,1 0 115,-1 0 0,5 0-120,-1 0 0,5 0 25,-1 0 1,3 0 92,0 0 0,6-4-50,3 1 0,-2-3 39,2 3 0,-1 1-41,4-1 1,-3 0 32,-1-1 0,-3 3-1,3-3 0,-2 3-29,6 1 0,-6 0-4,7 0 0,-7 0 30,2 0 1,0 0-6,5 0 1,3 0 176,0 0-171,5 0 2,-7 0 0,9 0 79,1 0 0,-4 0-71,3 0 1,-6 0 6,-1 0 1,-3 0-53,-1 0 0,4 0 58,1 0 1,-5-1 6,-4-3 0,-1 3-16,2-3 0,-3 2 84,-5 2 0,-1 0-85,1 0 1,-4 0 9,0 0 0,-3 0-31,3 0 0,-5-3-2,1-1 1,-2 0 28,-2 4 1,0 0-8,1 0 0,-2-1-24,-2-3 0,-2 3 12,-2-3-71,-3 3 55,4 1 63,-5 0-151,0-5-4,0 3 48,-5-8 1,-1 9-15,-6-3 0,5 2-11,-1-2 1,2 1 48,-2-4 0,-2 4 51,2-1 0,2-1-56,-2 1 0,1-1 154,-5 1 1,5 3-62,-1-3 0,0-1 130,-3 1 1,0 1 84,-1 3 1,5-2 113,-1-1-68,0 1-102,-3-3-55,-1 5 98,6 0-384,1 0 81,5 0-56,5 0 0,1 0 104,6 0 1,3 4-21,0 0 0,4 1 14,-3-1 1,3-2 9,-4 6 0,4-6-1,-4 2 0,4 1 8,-4-1 1,1 4 9,-5-4 1,0 3-11,1-3 1,3 4-6,0-5 23,1 6 0,-5-4 14,0 3 140,-4-3 0,-1-5-99,-2 0 1,-3 1 272,3 3-175,-3-3 0,-6 4 222,-2-5 0,-11 6-156,-1 1 0,-7 0 89,4 0 0,-3-1-312,-5 2 0,3 2 117,-3-2 0,4-2-492,0 2 1,3-6 201,4 2 1,2 1-1300,6-1 722,5 0-388,1-4 1126,5 0 0,10 5 0,2 1 0</inkml:trace>
  <inkml:trace contextRef="#ctx0" brushRef="#br0" timeOffset="1">18034 12289 7875,'0'-8'-1103,"0"1"1097,0-1 361,0-3 1,0 3 378,0 0-428,0 6 0,-2-5-102,-2 4 1,2 1-65,-6-1 1,5 1-40,-5 2 1,0 0 97,-3 0 1,-4 0-98,-1 0 1,-3 2 89,4 1 1,-4 2-163,4 3 0,-5 2 12,1-2 1,1 2-75,-1 1 0,5 2 73,-1 2 0,2-1-133,1 5 0,1-1-105,0 1 0,3 3 94,0-3 0,6 1-21,-2-1 1,3 1 52,1-4 1,1 3-129,3-4 1,2-1 17,6-7 1,0 4 72,4-4 1,-4-2 82,3-1 0,3-3 14,1-1 0,2 0 25,-2 0 1,2 0-71,-2 0 0,-1-1 45,1-3 0,-5-2-26,1-5 1,-2-1 49,-2 1 0,1-1-5,-1 1 0,-3-2 0,-1-2 1,-4 2 6,1-2 0,-3-3 87,-1-1 1,0 1 24,0-1 1,-5 5-112,-3-1 0,2-1 89,-2 0 0,5 1-27,-5 4-128,0-1 74,-3 1 0,3 3 26,1 1 98,4 4-10,-2-2-30,5 0-35,0 4-79,0-4 1,1 5 43,3 0 0,-1 0 75,4 0-72,6 0 1,0 0 0,3 0 60,1 0 0,0 0 0,6 0 1,0 0 18,0 0 0,4 0 85,-1 0 0,6 0-120,-2 0 1,-2 0-16,-1 0 0,-3-4 37,-1 0 1,-2 0-55,-1 4 1,-4 0-21,-5 0 1,1 0-181,-1 0 114,-4 0-117,3 0 1,-9 2-1090,3 1 884,-3-1 0,-6 4-473,-3-2 1,2-3-66,-2 3 892,1-3 0,1 4 0,0 2 0</inkml:trace>
  <inkml:trace contextRef="#ctx0" brushRef="#br1" timeOffset="2">18730 12335 7953,'-6'-6'718,"1"4"-444,5-6 1,0 4-35,0-3 0,0 3-5,0-4 0,1 2-14,3-1 1,-2-4 1,6 4 0,-4-2-126,3 1-51,1-2 0,0 5 6,-1-3 1,0-2 60,0 3 0,3-2-218,-2 1 1,2-2 60,2 2 0,-1 2-82,0-2 1,1 5-69,-1-5 1,1 5-228,-1 0 312,1 1 0,-1 4-88,0 1 1,1 0 180,-1 5 0,1-5-40,-1 5 0,0 0 15,1 3 0,1-1-32,2-2 0,-2 2 146,2-2 1,-1 0-112,1 0 1,-1 1 125,5-5 0,-5 3-32,1-3 1,2 0 158,-2-4 0,4 0-129,-4 0 1,4 0 154,-4 0 0,2-5-61,-2-3 1,-2 2-84,2-2 1,-2 1-3,-2-5 1,1 1 26,-1-1 1,-3 1-100,-1 0 0,-4-1-1,1 1 0,-3-1-132,-1 1 0,0 3-1177,0 1 669,-5 4-227,-2-2 1,0 6 33,-1 3 811,6 3 0,-3 9 0,5 2 0</inkml:trace>
  <inkml:trace contextRef="#ctx0" brushRef="#br1" timeOffset="3">18856 12552 8080,'-12'0'-356,"6"0"365,-4 0 0,7-2 416,-4-2 125,4 3-82,-2-4 0,4 5 237,-3 0-471,3 0 1,-4-1 265,5-3-30,0 3-370,0-4-34,0 0 0,1 2-71,3-5 1,-2 1 60,6-5 0,0 5 33,3-1 0,4 1-121,0-5 0,2 1 60,-2-1 1,-2 2 94,2 3 1,-2-2-48,-2 5 1,1 0-66,-1 4 1,0 0 177,1 0-246,-1 0 0,1 0 8,-1 0 1,1 0 36,-1 0 1,0 4-38,1 0 1,-1 5-146,1-2 0,-1 3-88,1 2 0,-1-5 147,0 1 0,1-2-3,-1 2 1,-3 1-61,-1-5 238,1 5 1,3-4-78,1 2 0,-1-2 91,1-5 1,-5 0-1,1 0 0,0 0-46,3 0 0,0 0 173,1 0 0,-1 0-89,1 0 1,-5-1 137,1-3 0,0 2-36,3-6 1,-3 2 46,-1-2 1,-4-2-67,1 2 1,1-2 33,-2-1 0,1 3-69,-4 1-6,0-1 1,0 0-581,0 1 198,0 4-1344,0-2 714,0 5 878,0 5 0,0 1 0,0 6 0</inkml:trace>
  <inkml:trace contextRef="#ctx0" brushRef="#br1" timeOffset="4">19941 11935 7939,'-7'0'0,"1"-4"73,2 0 0,3-1 392,-3 1 196,3 3-137,1-4-25,0 5 0,0 5-277,0 3-50,0 2 0,0 2 31,0 4 1,0 1-21,0 6 0,4 0-32,0 0 1,3 5-15,-3 2 1,4 3-31,-5 2 0,5 0-127,-4 3 0,3-2-121,-3 2 143,5-8 0,-6 2-276,4-5 1,-3-1-9,4-3 1,-6-5 73,2-3 0,1-2 81,-1-2 0,1-1 42,-1-2-218,-3-3-232,4 0 171,-5-4-343,0 5-1000,0-6 1193,-5 0 1,4-2 513,-3-2 0,-2-2 0,-1-5 0</inkml:trace>
  <inkml:trace contextRef="#ctx0" brushRef="#br1" timeOffset="7">20729 12529 8196,'0'6'1128,"0"-1"3536,0-5-5017,5 0-926,-4 0-1728,4 0 3007,0 0 0,-3 5 0,3 2 0</inkml:trace>
  <inkml:trace contextRef="#ctx0" brushRef="#br1" timeOffset="9">21768 12049 8196,'-4'-11'-8,"1"-1"1,-1 1 270,4-1 1,-4 5 132,0-1 1,-1 0-93,1-3 0,3 0 30,-3-1 1,-1 1-81,1-1 0,-3 5-8,3-1 0,-5 4-20,1-3 0,2 4 20,-2-1 0,1-1-195,-5 2 1,0 0 160,-4 7 1,3 2-357,-7 6 0,3-1 79,-2 0 0,-2 5-6,6-1 0,0 5-182,3-1 0,1 3 138,0 1 0,4-2-294,3-2 0,3-1 140,1-3 1,0-2-14,0 2 1,5-6 178,3-1 0,6-6 19,1 2 1,2-3 10,-2-1 1,1 0 94,3 0 0,-1-1-22,-3-3 1,2-2-52,2-6 0,1 1 169,-5 0 1,2-1-138,-2 1 1,-2-1 351,2 1 0,-4-1 16,-3 1 1,2 0 405,-2-1-361,-3 1 1,4 3 93,-5 1-425,-1 4 209,-3-2-237,0 5 1,0 6 62,0 6 0,0 0-181,0 7 0,0 0 98,0 4 0,0 4 24,0 0 1,0 7-115,0-4 0,0 6 125,0-6 1,0 3-283,0 2 0,0-5 97,0 0 0,0-5 126,0-3 1,0 0-8,0-7 0,0-3 783,0-5 22,0 1-397,0-2 1,0 1 240,0-4-155,0-1-875,0 3-5147,0-5 5544,-5 0 0,-1 5 0,-5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1T05:40:51.6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21928 15578 7719,'-11'6'-1241,"0"1"745,4-3 1397,-3-3-103,8 9-287,-3-9-167,5 4-265,0-5 19,5 0 1,-2 0-121,5 0 0,-5 0-1058,5 0 1080,0 0 0,3-5 0,0-1 0</inkml:trace>
  <inkml:trace contextRef="#ctx0" brushRef="#br0" timeOffset="1">22807 14916 7789,'7'-12'0,"2"1"149,-5-1 1,-1 5 313,-3-1 435,0 6-4,0-3 45,0 5-664,0 5 1,0 2-49,0 8 1,-1-1-155,-3 5 0,3 0 80,-3 4 0,3 0-37,1 0 1,0 0 67,0 0 1,0-4-156,0 0 0,0-1-86,0 1 0,-1-3-50,-3-5 0,3 1 50,-3-1-188,2 1 239,2-6-238,0-1 597,0-5-323,0-5-2,0-1 0,4-2-43,0 1 1,5 4-104,-1-1 0,3 2 35,4-2 1,2 3 36,2-3 0,2 2-37,-2 2 0,3 4 42,1 0 1,-4 4 16,0-4 0,-1 4 23,1 0 1,-2 2 11,-1 2 1,-4 3-42,4 0 1,-8 2 1,0-2 0,-5-1 50,0 5 1,-1-1-41,-2 1 0,-7 1-10,-4-5 0,-2 4 21,-6-4 0,1 4-4,-1-3 1,-2-1 43,2-4 0,-3 1 113,-1-1 1,1 1-122,-1-1 0,0-3-4,0-1 1,0-4-280,0 1 0,2-3 94,2-1 0,-3-1-546,3-3 0,1-3 5,-1-4 0,5 0-189,-1-1 0,2 1 281,2-1 613,5-4 0,1-2 0,5-5 0</inkml:trace>
  <inkml:trace contextRef="#ctx0" brushRef="#br0" timeOffset="2">22865 14881 7788,'-7'0'616,"2"0"-104,0 0 513,4-5-158,-4 4-436,5-4-146,0 5-243,5 0 0,-3 0 50,6 0 1,1-4 112,6 0 0,-1 1-163,5 3 1,-4 0-35,4 0 1,0-2 82,4-2 0,0 3 13,0-3 0,1 3-5,3 1 1,-3 0-34,2 0 0,-3 0-81,-4 0 0,2 0-86,-6 0 0,4 0 56,-4 0 1,-4 0-108,-3 0 179,0 0-243,-2 0-2,-1 0-338,-5 0 102,-5 0 1,-3 0-1125,-7 0 1578,3 0 0,-15 5 0,3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1T05:40:51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20513 14847 24575,'3'13'0,"0"-1"0,0-2 0,0 2 0,2 3 0,-1 2 0,0 1 0,-1-2 0,-1 0 0,-1-2 0,2 2 0,-1-1 0,2 1 0,0 1 0,0-1 0,-1 1 0,-1-2 0,0 1 0,-1 0 0,0 3 0,0 1 0,2 3 0,0 4 0,1-2 0,0-1 0,-2-5 0,-1-3 0,0 0 0,1 2 0,-1 1 0,3 0 0,-2-4 0,0-1 0,0-5 0,-2-3 0,0-1 0,0-1 0,1 2 0,0 0 0,-1 2 0,1-3 0,-1 0 0,0-2 0,0 1 0,0 0 0,0 2 0,1 0 0,-1 0 0,0 0 0,0 0 0,0 1 0,0 0 0,1 1 0,-1 1 0,1 0 0,0 0 0,-1-4 0,0-1 0,0-2 0,0 1 0,0-1 0,0 1 0,0-1 0,0-2 0</inkml:trace>
  <inkml:trace contextRef="#ctx0" brushRef="#br0" timeOffset="1">20768 14893 24575,'18'-1'0,"-2"-1"0,-2 0 0,2-1 0,4 0 0,-1 0 0,1-1 0,-6 2 0,2 0 0,-2 1 0,4 1 0,-4 0 0,0 0 0,-2 0 0,-3 0 0,-2-1 0,-3 0 0,-2 1 0,2-1 0,2 1 0,3 0 0,2 0 0,0-1 0,2 1 0,1-1 0,2 0 0,4 1 0,3-1 0,0 1 0,1-1 0,-6 0 0,-4 1 0,-6-1 0,-5 5 0,-5 8 0,-1 5 0,-3 7 0,-2-3 0,-1 2 0,-1 1 0,0 2 0,0-1 0,1 0 0,3-4 0,-1-1 0,0-2 0,1-2 0,-1 3 0,0-3 0,-1 4 0,2-4 0,1 3 0,0-3 0,1 0 0,1-3 0,1-2 0,0 2 0,0-3 0,0 2 0,1-1 0,0 1 0,0-1 0,0-1 0,0 1 0,0-2 0,0 0 0,0 1 0,0 2 0,0 2 0,0 0 0,-1 0 0,1-1 0,1-1 0,-1-1 0,1-1 0,-1-2 0,0-1 0,1 1 0,-1-3 0,1 0 0,0-3 0,0 2 0,0-1 0,0 2 0,0 1 0,0 2 0,0 0 0,0 1 0,0 1 0,0-3 0,-1-2 0,1-2 0,0-1 0,0 0 0,0 1 0,0-1 0,0-1 0,0 1 0,0 1 0,-1 1 0,1 0 0,-1 0 0,1-3 0,-1 1 0,1-2 0</inkml:trace>
  <inkml:trace contextRef="#ctx0" brushRef="#br0" timeOffset="2">21473 14858 24575,'2'8'0,"0"-1"0,0 1 0,0-1 0,0 1 0,1 3 0,0 1 0,1 1 0,0 2 0,0 0 0,1 3 0,0-2 0,-2 1 0,0-2 0,-1 1 0,-1-1 0,1 0 0,-1-2 0,1 2 0,-1-2 0,1 2 0,-2-2 0,1-2 0,-1-1 0,0 0 0,1-2 0,0 1 0,-1-2 0,1 1 0,0-2 0,0 2 0,0 0 0,-1 3 0,1 0 0,0 1 0,0 1 0,0-1 0,0 2 0,1-3 0,-1 2 0,1-1 0,-1 2 0,0-2 0,-1 2 0,0-1 0,0-2 0,1 0 0,-1 0 0,1-1 0,-1-1 0,0 0 0,0 0 0,0 1 0,1 2 0,-1-1 0,0 2 0,0 2 0,1 0 0,-1 1 0,1-3 0,0-2 0,0-1 0,-1-3 0,1-1 0,-1 0 0,0-1 0,1-1 0,-1-1 0,0-1 0,0 0 0,-1-1 0</inkml:trace>
  <inkml:trace contextRef="#ctx0" brushRef="#br0" timeOffset="3">22418 14777 24575,'-3'6'0,"0"0"0,-3 2 0,1 0 0,-1 1 0,0 0 0,2-1 0,-1 1 0,2-1 0,0 1 0,-2 2 0,0 2 0,-1 0 0,0 1 0,1 0 0,1-1 0,-1 6 0,1-4 0,0 1 0,1-3 0,0-1 0,-2 4 0,1-1 0,0 0 0,0-2 0,1-2 0,0 3 0,0-4 0,-1 2 0,1-3 0,0 0 0,0-1 0,0 0 0,-1 0 0,1-2 0,0-1 0,0-1 0,1 1 0,0-1 0,0-1 0,1 1 0,0-2 0,0 0 0,1 0 0,-1 1 0,-2 1 0,-2 4 0,1 0 0,-2 2 0,2-2 0,-1 0 0,2 1 0,-1-3 0,2 1 0,1-3 0,0-2 0,2-1 0,4 0 0,5-1 0,9-1 0,1 0 0,2-1 0,-1-1 0,-2-1 0,0 0 0,-5 0 0,-2 0 0,-6 2 0,0 0 0,-2 1 0,1 1 0,2 0 0,2-1 0,0 1 0,-1-1 0,-1 1 0,-2-1 0,-2 1 0,0 0 0,1 0 0,3 1 0,3-1 0,-1 1 0,1-1 0,-1 0 0,2 1 0,-2-1 0,3 1 0,-4 0 0,0 0 0,-3 0 0,-3-1 0</inkml:trace>
  <inkml:trace contextRef="#ctx0" brushRef="#br0" timeOffset="4">22505 15181 24575,'2'11'0,"0"-1"0,-1-2 0,1 0 0,-2 0 0,1 1 0,-1-2 0,0 1 0,0-2 0,0 0 0,0 2 0,0-1 0,0 1 0,0-2 0,0-2 0,1 0 0,-1-1 0,0 0 0,0 1 0,0 2 0,0 0 0,0 2 0,0 1 0,0 0 0,0-1 0,0 0 0,0 0 0,0 0 0,0 1 0,0-1 0,0 1 0,0-1 0,0 0 0,0-1 0,0-1 0,0-2 0,0 0 0,0-1 0,0 1 0,0 1 0,0 0 0,1 4 0,-1 3 0,2 5 0,-1 3 0,2 6 0,-2 4 0,1-1 0,-2 1 0,1-8 0,-1-4 0,0-6 0,0-5 0,0-4 0,1-2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1T05:41:37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20130 12068 24575,'1'-10'0,"-1"1"0,1 1 0,0 0 0,0 3 0,0-1 0,0 1 0,1 1 0,-1-2 0,1 1 0,0-1 0,0 1 0,0 0 0,1-1 0,2 1 0,1-3 0,0 1 0,2-2 0,1 0 0,0 0 0,2 0 0,-1 0 0,2 0 0,-3 2 0,0 2 0,-1 2 0,0 2 0,2 0 0,2 0 0,1 1 0,0 0 0,3-1 0,-1 1 0,-1-1 0,-3 1 0,-6 0 0,2 1 0,-1 1 0,2 1 0,-2 0 0,-1-1 0,-3-1 0,0 0 0,1 1 0,1 1 0,0 1 0,0 1 0,0 0 0,-1 0 0,3 1 0,-1 0 0,0 0 0,-1-1 0,0-1 0,-2 0 0,1 0 0,-2-1 0,0 0 0,0 0 0,-1 0 0,0-1 0,0-1 0,0 0 0,0 2 0,-1 1 0,0 5 0,0 0 0,0 4 0,0 1 0,0-2 0,-1 3 0,1-3 0,-1 0 0,0-3 0,1-3 0,-2-2 0,0-1 0,0 2 0,0 0 0,0 1 0,0-1 0,1 0 0,0-1 0,0-2 0,0 1 0,0-1 0,-1-1 0,-2 0 0,-2 1 0,-1 0 0,0 2 0,-1 1 0,-2 0 0,2 0 0,2-1 0,2-1 0,1-1 0,3-1 0,5-2 0,4 0 0,4 0 0,1-1 0,1 0 0,-3 1 0,-2 0 0,-2 0 0,-3 1 0,-2-1 0,3 3 0,0 1 0,3 1 0,1 3 0,0-2 0,0 1 0,-1-1 0,-2 0 0,1-1 0,-1 0 0,-1 0 0,-2-2 0,-1 0 0,1 2 0,2 2 0,2 3 0,-1-2 0,-2 0 0,-1-4 0,-2 0 0,0-1 0,-1 1 0,1-1 0,-1 0 0,0 2 0,0 0 0,0 2 0,0 1 0,1 3 0,-1 1 0,1 1 0,0 5 0,0-4 0,0 0 0,-1-4 0,0-2 0,0-2 0,0 0 0,0-1 0,0 0 0,0 1 0,-1 0 0,1-2 0,-1-1 0,1 0 0,-1 0 0,0 1 0,1 0 0,-1 0 0,1 0 0,-1 1 0,0 0 0,0 1 0,-1-2 0,0 0 0,0 0 0,-1 0 0,-1 0 0,-1 1 0,-3 0 0,2 0 0,0 0 0,-1-1 0,0 1 0,0 0 0,0 0 0,0-1 0,1-1 0,2-1 0,-2 0 0,-5-1 0,-2 1 0,-5 1 0,5 0 0,1-1 0,4 1 0,1-2 0,1 0 0,1 0 0,-2 1 0,-1-1 0,-1 0 0,1 0 0,2 1 0,-2-1 0,0 0 0,-3-1 0,2 1 0,-1-2 0,1 1 0,0 0 0,1 0 0,3 0 0,3 0 0,-1 0 0,-1-3 0,-1 0 0,-3-5 0,-1 0 0,-2 0 0,1 0 0,2 1 0,1 3 0,3 1 0,0 1 0,3 2 0,0 0 0,0 0 0,1-1 0,-1 0 0,0-2 0,1 1 0,0-1 0,-1 1 0,1 1 0,0 2 0,0 0 0</inkml:trace>
  <inkml:trace contextRef="#ctx0" brushRef="#br0" timeOffset="3701">21200 11937 24575,'-12'0'0,"0"1"0,1 0 0,0 1 0,0 0 0,-2 1 0,3-1 0,-2 1 0,3 0 0,-2 2 0,4-1 0,-1 0 0,2-1 0,1 0 0,1 0 0,-1 1 0,2 0 0,-1 0 0,1 0 0,0 0 0,1 0 0,-1 2 0,0 1 0,-1 1 0,0 2 0,0 1 0,0 2 0,0 0 0,0 1 0,-1-2 0,1 1 0,0-2 0,1 1 0,0-1 0,1-2 0,1 0 0,0-1 0,-1 0 0,1-1 0,1 1 0,-1 0 0,1 0 0,0 2 0,0-2 0,0 3 0,0 1 0,1 2 0,-1 0 0,1 2 0,1-3 0,-1-1 0,0-2 0,0-3 0,1 0 0,0 0 0,0-2 0,0 3 0,2-2 0,0 1 0,-1-1 0,0-1 0,0 0 0,0 0 0,1 0 0,1 1 0,1 1 0,0 0 0,1 0 0,0 1 0,1-1 0,0 1 0,0-1 0,1 0 0,-1-1 0,0-2 0,-2-1 0,-1 0 0,-1-3 0,-1 1 0,-2-1 0,0 0 0,1 0 0,1 1 0,2-1 0,1 0 0,1 0 0,-1 0 0,1-1 0,-2 1 0,2-1 0,-2 0 0,0 0 0,1 0 0,-2 0 0,1 0 0,-2 0 0,0 1 0,0-1 0,1-1 0,0 1 0,1-2 0,2 0 0,0-1 0,-1 0 0,0 1 0,-1-2 0,1 0 0,1 0 0,1-2 0,-1 2 0,-1 0 0,-3 1 0,0-1 0,0-1 0,0 0 0,1-1 0,0 0 0,0 0 0,-1 1 0,0 1 0,-1 0 0,-2 1 0,2 0 0,-2 0 0,2 1 0,-2-2 0,2 1 0,-1-3 0,1 1 0,0-2 0,1 1 0,-1-3 0,0 1 0,1 0 0,-1 0 0,0 2 0,-1 0 0,1 1 0,-1 0 0,0 2 0,0 0 0,0 0 0,-1 0 0,1 0 0,-1-1 0,0 0 0,0-1 0,0 0 0,1 1 0,-1 1 0,0 1 0,0 1 0,0 0 0,0 0 0,0 0 0,0 0 0,0-1 0,0 0 0,0 0 0,0-1 0,0 0 0,0 0 0,0 0 0,-1-1 0,1 1 0,0 0 0,-1 0 0,0 1 0,0 0 0,0-1 0,0 0 0,0 0 0,-1 1 0,1-2 0,0 2 0,0-1 0,1 1 0,-1 0 0,1-1 0,-1 2 0,0-1 0,0 1 0,1 0 0,0 1 0,-1-1 0,0 0 0,0-1 0,0 0 0,-1-1 0,-1-2 0,0 0 0,-1-1 0,2 0 0,-2 2 0,2 0 0,0 1 0,0 0 0,0 0 0,-2-2 0,1 1 0,-1-1 0,1 3 0,1 0 0,1 2 0,0-1 0,-2-1 0,0 0 0,-2-3 0,0 1 0,-2-1 0,1 1 0,1 1 0,2 2 0,1 1 0,1 0 0,0 0 0,-2-1 0,0 1 0,0-1 0,1 1 0,0 0 0,1 1 0,0-1 0,0 4 0,1-2 0,0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1T05:45:22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13325 14658 24575,'-3'-6'0,"-1"1"0,2 2 0,0 1 0,0 0 0,1 1 0,-1-1 0,0 1 0,1-1 0,-2 0 0,1 0 0,-2 0 0,-2-1 0,-1-1 0,2 1 0,1 2 0,2 1 0,0 0 0,-2 0 0,-1 0 0,-3 1 0,-1 0 0,-3-1 0,2 1 0,-2 0 0,0 1 0,-1 1 0,0 1 0,1 1 0,3-1 0,3 1 0,1-1 0,1 2 0,0 2 0,1 1 0,0 1 0,0-1 0,2 0 0,0-2 0,1 2 0,1-2 0,0 2 0,1-2 0,1 4 0,0-2 0,2 1 0,-1-2 0,1-1 0,1-1 0,-1-2 0,1 0 0,3-1 0,-1 1 0,2-1 0,-4 0 0,-1-2 0,-2-1 0,0 1 0,0-2 0,2 0 0,4-1 0,5 0 0,5-1 0,0 0 0,0-1 0,-6 0 0,-3 1 0,-3-2 0,-4-2 0,1-2 0,0-2 0,3-2 0,-1 1 0,0 2 0,-2 1 0,-3 3 0,0 0 0,-1 2 0,0 1 0,0 1 0,0 0 0,0 0 0,0 0 0,0 0 0,0 1 0,0-1 0,0 0 0,6 6 0,2 2 0,4 5 0,-1-2 0,-3-1 0,-2-3 0,-2 1 0,-1-1 0,1 2 0,3 4 0,0 1 0,2 3 0,-2-4 0,-2-2 0,-2-2 0,-2-1 0,0-1 0,0 0 0,1 1 0,0 1 0,-1 1 0,0 1 0,1 2 0,-2 3 0,1 0 0,0 0 0,0-1 0,-1 0 0,1 1 0,-1-3 0,0-1 0,0-2 0,-1 1 0,0 1 0,-1 0 0,0 1 0,1-1 0,-2 0 0,1-1 0,-3 2 0,0 1 0,-1 0 0,1 1 0,-1 0 0,-2 2 0,-1-1 0,-6 4 0,0-4 0,-1-1 0,4-4 0,4-5 0,4-1 0,0-3 0,-6-3 0,-4-1 0,-4-1 0,-1-1 0,5 2 0,1 1 0,4 0 0,4 1 0,2 2 0,1-1 0,1 1 0,-3-4 0,-1 0 0,-3-3 0,0 1 0,2 1 0,0 1 0,3 2 0,2 0 0,1 1 0,1 1 0</inkml:trace>
  <inkml:trace contextRef="#ctx0" brushRef="#br0" timeOffset="1406">13609 15147 24575,'0'-11'0,"0"5"0,-1 3 0,-1 8 0,1-1 0,-1 2 0,1-3 0,1-1 0,0-1 0,0 0 0</inkml:trace>
  <inkml:trace contextRef="#ctx0" brushRef="#br0" timeOffset="4207">13748 14647 24575,'8'13'0,"-1"0"0,-1-1 0,-1 0 0,-3-4 0,0 1 0,-1 0 0,0 0 0,-1 1 0,1-1 0,-1 1 0,0 1 0,-1 2 0,1 0 0,-1 2 0,1-2 0,0-1 0,0-3 0,0-2 0,0-2 0,1-2 0,-1-1 0,3-4 0,7-4 0,-2 1 0,4-2 0,-5 6 0,1-1 0,2-1 0,1 0 0,1 0 0,2 1 0,1 1 0,1 1 0,6 1 0,0 0 0,0 2 0,-3-1 0,-8 0 0,-5-1 0,-3 0 0,0 2 0,1 3 0,1 2 0,-1 2 0,1 1 0,-1-1 0,0-1 0,0-1 0,-2-3 0,1 0 0,-1-1 0,0 1 0,0 0 0,0 0 0,-1 0 0,0 0 0,0 0 0,1 1 0,1 0 0,-1 1 0,1-1 0,-2-1 0,0 0 0,0-1 0,-1 3 0,0 0 0,0 2 0,0-1 0,0 0 0,-1-2 0,-1-1 0,0-2 0,-1 0 0,0-1 0,-2 1 0,1-1 0,-3 2 0,1-2 0,-1 2 0,1-1 0,-1-1 0,2 0 0,-2-1 0,-1 0 0,-3 1 0,-4 0 0,3 1 0,0 0 0,4-1 0,1-1 0,2-1 0,1 1 0,-3-1 0,1 0 0,-1 0 0,4 0 0,1 0 0,1 0 0,-5-1 0,-1 0 0,-4-2 0,2 2 0,2 0 0,1 0 0,0 1 0,1-1 0,-2 0 0,2 1 0,-1 0 0,2-1 0,-1 1 0,3 0 0,1 0 0,2 0 0</inkml:trace>
  <inkml:trace contextRef="#ctx0" brushRef="#br0" timeOffset="5422">13754 14617 24575,'21'-8'0,"1"2"0,8 1 0,1 1 0,5 1 0,-4 0 0,3 1 0,-7 1 0,-4 0 0,-8 0 0,-9 0 0,-3-1 0,-2 0 0,-1 1 0,0 0 0,0 0 0,1 1 0</inkml:trace>
  <inkml:trace contextRef="#ctx0" brushRef="#br0" timeOffset="9067">14517 14590 24575,'-10'-5'0,"-1"1"0,-1-1 0,2 2 0,2 0 0,2 1 0,2 1 0,0 0 0,-2 1 0,-1-1 0,0 1 0,0 0 0,2 0 0,1 0 0,0 0 0,0 1 0,-1-1 0,1 1 0,-2-1 0,-1 1 0,-2 1 0,-1 1 0,0 0 0,1 0 0,0 1 0,1-1 0,1 0 0,1 0 0,-2 1 0,1 0 0,-2 1 0,-1 0 0,-2 1 0,1 0 0,0 0 0,2 0 0,3 0 0,1 0 0,-1 2 0,1 0 0,-1 1 0,2-1 0,1-1 0,0 1 0,1-1 0,0 1 0,1 0 0,-2 0 0,1 2 0,0-1 0,0 1 0,1-2 0,0 0 0,1-1 0,-1 0 0,1 2 0,-1-1 0,1 2 0,0-2 0,0 1 0,0-2 0,0 1 0,0-2 0,0-1 0,1 0 0,-1-2 0,2 2 0,-1-1 0,0 1 0,1 1 0,0 1 0,1 1 0,0 0 0,0 1 0,-1-1 0,-1-1 0,0-3 0,-1 0 0,1 0 0,0 1 0,1 1 0,0 1 0,0-1 0,0 1 0,-1-3 0,0 0 0,1-1 0,0 0 0,0-1 0,0 0 0,0-1 0,-1 0 0,0 1 0,1-1 0,0 1 0,2 1 0,1 0 0,4 3 0,1 0 0,3 1 0,-1 0 0,1-1 0,-3-2 0,0 0 0,-2-2 0,-3 0 0,-1-1 0,-2-1 0,0 0 0,0 0 0,0 0 0,1 0 0,2 0 0,1 0 0,1 0 0,3 0 0,-2 0 0,1 0 0,-2-1 0,0 0 0,-1 0 0,-2 0 0,2-1 0,-2 0 0,0 1 0,-1 0 0,-2 0 0,1-2 0,1-2 0,2-3 0,0 1 0,-1-1 0,0 2 0,-2-1 0,0 3 0,0-1 0,-1 2 0,-1 1 0,1 0 0,0-1 0,-1-2 0,2-1 0,-1 0 0,1 1 0,-1 0 0,0 1 0,-1 1 0,1-1 0,-1 2 0,0-1 0,0 1 0,0 0 0,0-1 0,0 0 0,0 0 0,0 1 0,0 1 0,-1-2 0,0 0 0,0 0 0,-1-1 0,1 1 0,0 1 0,1-1 0,-1 0 0,0-1 0,-1 0 0,0 1 0,1 0 0,-1 1 0,1 1 0,-1-1 0,1 0 0,-1-1 0,0 1 0,-1-1 0,-1 0 0,0 0 0,1 0 0,0 2 0,2 0 0,-2-1 0,0 1 0,-1-2 0,-1 1 0,-2-1 0,2 2 0,-1-1 0,1 2 0,1-1 0,0 1 0,0-1 0,-1 0 0,-1 1 0,0 0 0,0 0 0,1 0 0,1 0 0,2 1 0,0-1 0,0 1 0,0 0 0,-2 0 0,2 1 0,-2-1 0,1 1 0,-2-1 0,-2 1 0,0-1 0,0 0 0,2 1 0,2-2 0,1 0 0,0 1 0,-2 0 0,0 0 0,-2 1 0,0-1 0,-2 1 0,0 0 0,-1 1 0,0 0 0,0 0 0,0 1 0,1 0 0,1-1 0,1 0 0,1 0 0,1-1 0,1-1 0,1 0 0,0 0 0,1 1 0,-1 0 0,2-1 0,-1 0 0,1 1 0</inkml:trace>
  <inkml:trace contextRef="#ctx0" brushRef="#br0" timeOffset="14255">13137 16638 24575,'-4'13'0,"2"1"0,1 3 0,1 0 0,0 2 0,0-2 0,0 1 0,1-5 0,-1-1 0,0-3 0,0 0 0,0-1 0,1 3 0,0-2 0,-1 3 0,1-6 0,-1 1 0,1-1 0,-1 0 0,1 1 0,-1-4 0,1 0 0,4-5 0,1 0 0,2-1 0,0-1 0,-1 0 0,-2 0 0,2 1 0,2 2 0,4 1 0,8 1 0,-3 0 0,3 0 0,0-1 0,-1 0 0,1 0 0,-3 0 0,-1 1 0,-3 0 0,-1 0 0,-6 0 0,-2 0 0,-4 0 0,1 0 0,-1 2 0,1 2 0,1 3 0,0-1 0,-1 1 0,0-1 0,1 3 0,0 0 0,2 4 0,-2-4 0,-1 1 0,-1-3 0,-1-1 0,0 0 0,-1-2 0,1-1 0,0-1 0,0 0 0,-1 1 0,-1 0 0,-1 0 0,0 2 0,-1 0 0,0-1 0,1 1 0,-1-1 0,-1 0 0,-1 0 0,1 0 0,-2 2 0,1 0 0,-1 1 0,2 0 0,-1 0 0,1-1 0,0 0 0,-1-1 0,2 1 0,-1 0 0,1-1 0,1-2 0,0-1 0,0-1 0,-2 0 0,0-1 0,-1 2 0,1-1 0,1 1 0,0 0 0,0-1 0,-1 0 0,-1-1 0,-1 0 0,-5-1 0,-1 0 0,0 0 0,2 0 0,2-1 0,2 0 0,0 0 0,0-2 0,-1-1 0,2 0 0,0 1 0,2-1 0,-1 0 0,0-1 0,-1-1 0,0 0 0,1 0 0,1 2 0,2 2 0,4 1 0,1 1 0</inkml:trace>
  <inkml:trace contextRef="#ctx0" brushRef="#br0" timeOffset="15772">13127 16635 24575,'13'0'0,"3"0"0,2-1 0,-2 0 0,-3 0 0,-4 0 0,-1 0 0,-3 0 0,1 1 0,3 0 0,2 0 0,4-1 0,1 1 0,4-1 0,0 1 0,2-1 0,-6 1 0,-3-1 0,-5 0 0,-2 0 0,-4 1 0,0 0 0</inkml:trace>
  <inkml:trace contextRef="#ctx0" brushRef="#br0" timeOffset="16796">13570 17127 24575,'4'-10'0,"-2"3"0,1 1 0,-2 5 0,0 1 0,-1 0 0</inkml:trace>
  <inkml:trace contextRef="#ctx0" brushRef="#br0" timeOffset="19272">13673 16638 24575,'9'0'0,"0"0"0,6 0 0,4 0 0,2 0 0,5 0 0,-3 0 0,2 0 0,-2-1 0,-7 0 0,-2-1 0,-3 0 0,1 1 0,6 0 0,-2 0 0,10 1 0,3-1 0,-11 0 0,1 0 0,17 0 0,-6-1 0,-16 1 0,-7 0 0,-5 1 0,-1 0 0,-1 5 0,-4 3 0,-1 4 0,-4 6 0,-1 1 0,0 3 0,1 0 0,-1 1 0,2-4 0,0 1 0,2-2 0,0-4 0,1 0 0,0 0 0,-3 2 0,0 3 0,0 0 0,-1 0 0,3-3 0,-1 0 0,0 1 0,3-4 0,0 2 0,2-5 0,0 2 0,0-1 0,0 0 0,0-2 0,0 0 0,1-2 0,0 0 0,0-1 0,1 1 0,-1 0 0,0 1 0,1-3 0,-1 0 0,0-1 0,1-2 0,-1-1 0,1 0 0,0 0 0,0 1 0</inkml:trace>
  <inkml:trace contextRef="#ctx0" brushRef="#br0" timeOffset="21949">14378 16654 24575,'-10'-2'0,"1"0"0,0 1 0,1 0 0,3 1 0,2 0 0,1 0 0,-2 0 0,-2 0 0,-3 0 0,0 1 0,-1 1 0,0 1 0,-1 2 0,-5 2 0,-1 2 0,-4 0 0,5-1 0,2 0 0,5 0 0,1 0 0,2-1 0,1 0 0,1 1 0,0 0 0,0 0 0,-2 6 0,2-1 0,0 3 0,1-2 0,1 1 0,0-2 0,1-2 0,0-2 0,1 0 0,1 2 0,-1 0 0,1 1 0,-1-2 0,0-2 0,1 0 0,0 2 0,1 1 0,1 1 0,-1-2 0,0-1 0,-1-2 0,1 0 0,-1-1 0,1 1 0,1-1 0,0 1 0,1 1 0,1 0 0,1 2 0,0-2 0,0 0 0,-1-2 0,-1 0 0,1-1 0,1 1 0,3 2 0,-1-2 0,0 0 0,-2-3 0,0 0 0,4 0 0,2 1 0,7 1 0,-2-1 0,5 1 0,-2-2 0,2 0 0,-4-2 0,-2 0 0,-2-1 0,-3 0 0,1 0 0,-4-1 0,1 0 0,-3 0 0,1-2 0,2 0 0,0-3 0,3 0 0,-1-1 0,1 0 0,-1 0 0,-2 2 0,0 0 0,-2 1 0,0-1 0,0 1 0,-2-1 0,0 0 0,-1-1 0,2-2 0,0-1 0,2-1 0,-3 1 0,-1 0 0,-2-1 0,0 1 0,-2-3 0,0 3 0,0-2 0,0 2 0,0 0 0,0 1 0,-1 1 0,0 0 0,0 0 0,0 1 0,0 0 0,0 0 0,-1 0 0,1-1 0,-2-4 0,0 1 0,-1-1 0,1 1 0,0 2 0,0 0 0,0 0 0,0 0 0,0-2 0,-1 1 0,-1-3 0,0 2 0,-2-2 0,2 3 0,1 2 0,1 3 0,2 2 0,-1 0 0,-2-2 0,-1-1 0,-1-1 0,-1-1 0,1 2 0,1 0 0,1 1 0,2 2 0,0 1 0,0-1 0,-3-1 0,-4-2 0,-2-1 0,1 1 0,1 2 0,3 0 0,-1 0 0,2 0 0,-1 0 0,1 0 0,1 1 0,2 1 0,0 1 0,2 0 0,-1 0 0</inkml:trace>
  <inkml:trace contextRef="#ctx0" brushRef="#br0" timeOffset="33705">20903 14360 24575,'0'6'0,"0"-1"0,0 0 0,-1 0 0,1 0 0,0 1 0,-1 0 0,1 2 0,0 0 0,0 1 0,0 1 0,0 0 0,1 3 0,-1-1 0,1 1 0,0-2 0,-1 2 0,0-1 0,0 2 0,0 2 0,3 0 0,-1 4 0,3 1 0,0 2 0,0-4 0,-2-1 0,0-3 0,-2-1 0,1 2 0,2 7 0,0-6 0,1 4 0,1-4 0,-1-2 0,-1 2 0,0-3 0,-1-1 0,-1-3 0,0-1 0,-1-4 0,1 2 0,0-1 0,0 1 0,0 0 0,-1-1 0,0-2 0,0 0 0,-1-3 0,0 0 0</inkml:trace>
  <inkml:trace contextRef="#ctx0" brushRef="#br0" timeOffset="34898">21303 14858 24575,'-1'9'0,"1"-2"0,-1-5 0,1-1 0</inkml:trace>
  <inkml:trace contextRef="#ctx0" brushRef="#br0" timeOffset="36315">21694 14261 24575,'0'9'0,"1"0"0,-1-1 0,1 1 0,1 1 0,0 1 0,1-1 0,-1 1 0,-1-2 0,2 1 0,-1 0 0,0 2 0,2 1 0,-1 2 0,1 3 0,0 1 0,0 2 0,2 3 0,-1 0 0,1 1 0,-1-2 0,2-1 0,-2 0 0,1 0 0,0 0 0,-1-2 0,1-1 0,0-2 0,0 0 0,-1-1 0,0-2 0,-1-3 0,-2-3 0,0-2 0,-1-2 0,-1 1 0,1-2 0,-1 0 0,1-1 0,0 2 0,0 1 0,1 2 0,0 0 0,-1 0 0,0-1 0,0-1 0,-1-2 0,0 0 0,1 0 0,0 1 0,0 0 0,0 0 0,0-2 0,-1-1 0</inkml:trace>
  <inkml:trace contextRef="#ctx0" brushRef="#br0" timeOffset="41595">21345 17064 24575,'-1'-3'0,"0"1"0</inkml:trace>
  <inkml:trace contextRef="#ctx0" brushRef="#br0" timeOffset="43110">21530 16387 24575,'0'6'0,"1"-1"0,0 2 0,1 1 0,1 3 0,0 1 0,-1 1 0,0 0 0,0 1 0,-1 0 0,0-2 0,-1 2 0,0-2 0,1 2 0,0 1 0,0 2 0,0 5 0,0 1 0,2 1 0,0-2 0,-1-4 0,0-3 0,-1-2 0,-1-1 0,1-1 0,0 3 0,1 1 0,0 2 0,1 2 0,0-1 0,-1 3 0,-1-4 0,-1 1 0,0-5 0,1 1 0,-1-1 0,1-1 0,0 1 0,0-2 0,0-1 0,-1 0 0,0-4 0,0-1 0,0-2 0,0-1 0,0-1 0,0 0 0,0 2 0,0-2 0,0 0 0</inkml:trace>
  <inkml:trace contextRef="#ctx0" brushRef="#br0" timeOffset="59929">20717 16624 24575,'0'-8'0,"0"0"0,0 0 0,0 1 0,0 1 0,0 0 0,0-1 0,0 0 0,0 0 0,0 0 0,2 1 0,0 0 0,1 1 0,0 0 0,1 1 0,0 1 0,-2 0 0,1 1 0,0 1 0,1 0 0,0-1 0,2 0 0,0 0 0,2 0 0,-2 0 0,2 0 0,-2 0 0,1 1 0,2-2 0,2 1 0,5-1 0,3 0 0,1-1 0,2 1 0,-4 1 0,-2 1 0,-5 1 0,-4 0 0,-3 1 0,1 4 0,0 3 0,-1 0 0,-1 0 0,0-2 0,1 1 0,1 2 0,-1-2 0,0 0 0,-2-1 0,0 0 0,0 0 0,0-1 0,-1-2 0,-1-1 0,0 0 0,0 1 0,0 1 0,0 0 0,0 0 0,0 0 0,0 1 0,0 0 0,0 1 0,0 0 0,-1 0 0,0 0 0,0 0 0,-1 1 0,0-1 0,-1 0 0,1-1 0,-1 2 0,0-1 0,0 0 0,0 0 0,1-3 0,0 1 0,1-2 0,0-1 0,0 1 0,0 1 0,-1-1 0,1 1 0,-1-2 0,0 1 0,-2-1 0,0 1 0,0-1 0,0 0 0,0-1 0,1 1 0,1-1 0,6 0 0,4 1 0,4 0 0,-2 0 0,-2 0 0,-2-1 0,0 0 0,-2 0 0,0 0 0,-1 1 0,1 0 0,0-1 0,0 1 0,0 0 0,-3 0 0,1 0 0,0 0 0,0 0 0,1 1 0,-1 0 0,1 0 0,-1 0 0,-1 0 0,1 0 0,0 1 0,1 1 0,-1 0 0,2 1 0,1 2 0,1 0 0,0 1 0,-1-2 0,0 0 0,-2-1 0,-1-2 0,0 0 0,-2-1 0,1 0 0,0 1 0,0 1 0,0 0 0,0-1 0,0 1 0,-1 0 0,2 0 0,-1 0 0,0 1 0,0-1 0,1 0 0,-1 0 0,-1-2 0,0 1 0,0-1 0,1 2 0,-1 1 0,1 0 0,0 2 0,0-1 0,0 1 0,0 0 0,-1-1 0,0 0 0,0-2 0,1 0 0,-1 0 0,0-1 0,0 0 0,0 2 0,0-1 0,0 1 0,0 0 0,0-2 0,-1 0 0,1 1 0,-1-1 0,1 0 0,-2 1 0,0 0 0,-1 0 0,1 2 0,0-2 0,1 1 0,-1-1 0,1 0 0,-1 0 0,0-1 0,0 1 0,1 0 0,-2-1 0,1 1 0,-2 0 0,0 0 0,-1 1 0,-1 1 0,0-1 0,0 0 0,0-2 0,0 0 0,1-1 0,0-1 0,1 1 0,0-1 0,0 1 0,0-1 0,-2 0 0,1 0 0,-4 0 0,-2-1 0,-3 0 0,-1 1 0,1 1 0,4-1 0,3 1 0,2-1 0,1 0 0,0-1 0,0 0 0,-3 1 0,1-1 0,0 1 0,1 0 0,2 0 0,0-1 0,1 0 0,0 0 0,0 0 0,0 0 0,-1 0 0,-2-1 0,-1 0 0,0-1 0,1 1 0,1-1 0,0 0 0,0-1 0,-1-1 0,-1 1 0,0 0 0,1 0 0,1 1 0,2 0 0,0 0 0,0 0 0,1 0 0,0-1 0,-1 1 0,2-1 0,-1 0 0,-1 0 0,1 0 0,0 0 0,0 0 0,0 1 0,0 0 0,1 1 0,-1-3 0,0 1 0,-1-2 0,1 0 0,-1 1 0,1 0 0,0 2 0,0 0 0,1 1 0,-1-1 0,0 0 0,0-1 0,-1 1 0,1 0 0,0 1 0,0 0 0,-5 1 0,-2-3 0,-4 1 0,4-1 0,3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4.97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1496 9594 8817,'0'11'1141,"0"4"-925,0 0 0,0 6-156,0-2 1,0 2-143,0 2 0,1 5 121,3 3 0,-3-2-215,3 1 0,1-1 93,-1 2 0,1 1-30,-1-6 1,-3 2-44,3-1 0,1-7-47,-1 3 0,0-8 180,-4 0 1,0-2-33,0-2-51,0 1 18,0-1-749,0-4 268,0-2 90,0-5 479,-5 0 0,-2-5 0,-4-2 0</inkml:trace>
  <inkml:trace contextRef="#ctx0" brushRef="#br0" timeOffset="1">1508 9708 8144,'0'-12'0,"0"5"192,0-1 361,0 6 198,-6-9-68,5 10-216,-4-4-297,5 5 0,5 5-60,3 3 1,3 3 145,4 4 0,1 1-246,7 6 1,-3-1 106,6 5 1,2 2-278,-1-1 1,4 3-2,-5-3 0,5-2-80,-5-6 1,1 2 61,-4-6 0,-4 4 58,0-4 1,-4 1-19,4-5 0,-5-3 77,1-1 0,-3 1 3,-5 3 0,2-3-64,-5-1-23,5-4 0,-8 3-282,3-2-444,-3-3-638,-1 4 1510,0-5 0,-5 6 0,-1 0 0</inkml:trace>
  <inkml:trace contextRef="#ctx0" brushRef="#br0" timeOffset="2">1987 9673 7898,'0'-11'-334,"0"5"1,-4-4 791,1 2 0,-1 2 283,4-2 67,0 5-154,-5-7-39,3 9-450,-3-4 0,5 6-118,0 3 1,0 6-37,0 5 0,0 10 126,0-3 1,2 9-148,1-1 0,3 1 21,1 3 0,3-2-199,-2 6 0,-2-6 84,2-2 0,-4-5 1,3 2 0,-3-7 10,4-1 0,-6-5 19,2 2 0,-1-4-263,0 0 154,-1-1-394,3 0 0,-5-3-134,0 0-597,0-6 1308,0 3 0,0-5 0,0 0 0</inkml:trace>
  <inkml:trace contextRef="#ctx0" brushRef="#br0" timeOffset="3">2193 9708 8169,'-7'-12'153,"2"5"329,5-1-236,0 0 345,0 2-212,0 1 55,0 5-239,0 10 1,0-1-26,0 10 0,2 4-129,1 4 1,0 4 68,5 0 0,-5 2-289,5 1 0,-2 0 116,2 1 0,2-6-216,-2-3 0,2-5 103,1-2 1,1-5 12,-1 1 1,2-4 116,2-3 1,-2-3-43,2-5 0,2 0 181,-2 0 0,4 0-91,-4 0 1,1-5 91,0-3 1,-2-2-36,5-1 1,-5-4 164,1-1 0,1-4-52,0 1 0,-5-3 30,-3 0 1,-1-1-35,5 0 1,-6 0-67,-2 0 1,1-3-20,-1-1 1,-2-4 27,-6 5 0,2-1-401,-6 4 0,1 6 56,-5 1-1576,1 4 1810,-1 0 0,1 1 0,0-1 0</inkml:trace>
  <inkml:trace contextRef="#ctx0" brushRef="#br0" timeOffset="4">2912 9628 8132,'-11'0'992,"-1"0"-618,6 0 0,1 1 45,5 3-456,0 2 216,0 6 1,0 5-187,0 6 44,0 5 0,4 5 8,0-2 1,3 5-171,-3-1 1,4 4 75,-4-5 1,1 2-166,-2-10 0,-1 1 69,1-4 1,-1-5-76,-2-3 0,0-2-35,0-2 165,0-5-83,0 5-498,0-10 137,0 4 534,0-5 0,0 0 0</inkml:trace>
  <inkml:trace contextRef="#ctx0" brushRef="#br0" timeOffset="5">2878 9708 8132,'-6'-12'-83,"-4"1"890,8-1-36,-3 6-459,5 1 1,0 6 56,0 3-254,5 2 0,2 6 47,4-1 1,0 1-22,1-1 0,1 4-190,2 1 0,-1 3 27,5-4 0,-4 4-187,4-4 0,-5 0-308,1-3 375,-2-6 0,-2 0-73,1-2 0,3-2 117,0 1 0,0-3 77,-3-3 1,-2-4-85,-2-4 1,2-1 185,-3 1 1,4 0-29,0-1 0,-1-1 151,-2-2 1,1 2-7,-6-2 1,5-2 68,-4-3 0,1 3-176,-1-2 1,-3 5 1,3-2 0,1 4-23,-1 0 144,0 1-245,1 5 1,0 2 95,2 8 1,2 2-52,-5 5 0,4 7 12,-5 5 0,5 5-9,-4 6 1,3 2-178,-3 2 0,1-4 124,-1 0 0,-3 1-145,3-5 1,1-2 102,-1-1 1,0-5 10,-4-3 0,1 2-13,3-6 1,-3 0-20,3-3 0,-3-1-222,-1 0-287,0-4-930,0 3 1066,5-9 0,-2 4 472,5-5 0,-1-5 0,5-1 0</inkml:trace>
  <inkml:trace contextRef="#ctx0" brushRef="#br0" timeOffset="6">3472 9651 8143,'0'-12'0,"0"5"-139,0-1 47,0 5 527,0-2 27,0 5 0,4 3-197,0 5 0,3 0-48,-3 11 0,4 0-63,-5 4-9,6 5 0,-4 1-22,3 6 1,1-1-179,-5 0 1,3-3-119,-3-1 0,0-5 135,-4 2 1,0-4-331,0-4 0,0 1 150,0-4 1,0-5-345,0-3 0,1-2-286,3 2 93,-3-3 755,4-5 0,-10 0 0,-1 0 0</inkml:trace>
  <inkml:trace contextRef="#ctx0" brushRef="#br0" timeOffset="7">3415 9628 8102,'0'-15'148,"0"-1"1,0 1 133,0 4 0,0 3 437,0 0 1,5 5-339,3-5-204,2 0 0,5 2-158,0 2 1,5-1 103,-1 1 1,7 1-364,1 3 0,-1 1 184,-3 3 0,0-2-231,0 6 1,-2-1 151,-2 5 0,2-1-37,-6 1 1,0-1-5,-4 1 1,-3-1 120,0 0 0,-6 1 103,2-1 1,-3 1-141,-1-1 199,0 0 1,-5 1-68,-2-1 1,-7 1 172,-2-1 1,-4 1-48,1-1 1,-2 0 100,-2 1 1,4-1 32,0 1 0,5-5 56,-2 1 1,8-6-220,0 2 84,5-2-285,-2 3 1,10-4 62,3 3 1,2-2 36,2 2 1,4-3 40,3 3 0,4-1-225,4 0 0,-3-1-65,2 2 1,0 1-71,0-2 1,-2 5 20,3-4 0,-3 5 145,-1-2 1,-1 3-123,-3 2 1,-3-1 127,-4 1 0,-2 3-44,-3 0 0,2 2 2,-5-2 0,0-2 185,-4 2 0,0-2 73,0-2 1,-5 0 166,-3 1 0,-7-1-21,-4 1 1,-4-1-80,-4 0 1,2 1-243,-5-1 0,4-3 95,0 0 1,3-6-393,4 2 1,2-3-28,6-1-407,-1 0 801,1 0 0,0-5 0,-1-1 0</inkml:trace>
  <inkml:trace contextRef="#ctx0" brushRef="#br0" timeOffset="8">4214 9616 8273,'-5'-6'-133,"0"0"-266,-2 2 737,-4 3 0,5-4 533,-5 5 1,3 0-41,0 0-452,6 0 0,-7 5-287,5 2 0,-1 8-34,1 4 0,3 4 89,-3 4 43,3-3 0,1 13-82,0-3 0,4 3-227,0-3 0,3-1 11,-3-2 1,5 0-175,-2-4 1,4 0-357,0-4 443,0-6 1,1 0-154,-1-6 197,6 1 1,-3-6 80,5-2 0,-4-3-12,4-1 1,-4 0 14,4 0 1,-3-1 22,3-3 0,-5 1-73,1-4 0,-3 0-73,0 0 0,-1-2-586,1 5 327,-6-5 161,4 8 288,-9-9 0,5 4 0,-6-6 0</inkml:trace>
  <inkml:trace contextRef="#ctx0" brushRef="#br0" timeOffset="9">4089 9959 8296,'0'-11'386,"0"3"-246,0 0 1,5 2 193,2-2 1,5 0-235,3 4-27,-2 0 0,10 0-155,-1 0 34,1 0 1,6 1-56,-2-1 0,-2-1-266,6 1 0,-6 3 9,2-3 1,-4-1-653,-4 1 1012,-3 0 0,-4-1 0,-1-1 0</inkml:trace>
  <inkml:trace contextRef="#ctx0" brushRef="#br0" timeOffset="10">4112 9628 8374,'7'-15'-112,"1"-1"1,4 1 78,7 4 1,7-1-14,0 1 1,2 1 56,-1 2 1,-3-1 8,3 5 1,1 1-23,-2 3-2,-4 0 0,2 0-301,-5 0 1,5 1 98,-5 3 0,-2-3 206,-2 3 0,-2 2 0,-2 0 0</inkml:trace>
  <inkml:trace contextRef="#ctx0" brushRef="#br0" timeOffset="11">4671 9548 8246,'-6'0'-88,"1"0"316,5 5 0,0 5 14,0 5-97,0 1 0,4 0 214,-1 3 1,6 8-285,-1 3 1,2-1-8,1 2 1,0-1-117,-4 5 1,3-5-267,-2 0 1,-3-4-273,-1 0 398,2-7 1,-5-2-131,3-6 1,-1 1 89,1-1 0,-3-3-222,3-1 450,-3-4 0,-6 7 0,-1-3 0</inkml:trace>
  <inkml:trace contextRef="#ctx0" brushRef="#br0" timeOffset="12">4648 9571 8086,'2'-16'145,"1"1"0,4-4 303,4 4 1,1 0-271,-1 3 1,4 5-88,0-1 0,4 6 31,-3-2 1,4 2-103,-1 2 1,-1 3 21,1 5 1,-4 1-151,4 10 1,-5-4-276,1 4 269,-2 0 0,-7 4-104,-2 0 0,1-4 133,-1 0 1,0-2-109,-4 2 1,-1 3 127,-3-3 1,-3-1 84,-4 1 1,-4 0-80,0 4 1,-5 0 86,5-1 0,-4 0 49,4-3 1,4 1 193,3-4 0,5-1 116,0-4 0,1 1-145,2-1 0,2-1 466,1-2-408,4 2 1,4-5-235,1 3 0,-1-2 72,0-2 0,2-3-101,2 3 0,-1-3-269,5-1 1,-1 0 123,1 0 1,3 0-1403,-3 0 1510,-3 0 0,6 0 0,-4 0 0</inkml:trace>
  <inkml:trace contextRef="#ctx0" brushRef="#br0" timeOffset="13">5927 9548 8253,'-11'0'670,"0"5"1,0 1-190,4 6 0,-2-1 79,5 1-127,-5 4-304,3-3 0,0 8-89,2-2 0,2 3 89,2 1 0,0 0-175,0-1 0,2 0 156,2-3 1,3 3-141,8-3 0,-2-3-85,2-1 0,3-3-145,1-5 1,-1 2-190,1-5 254,0 5 21,4-8 1,-2 3 132,-2-8 0,3 2 25,-3-6 0,-1 0 13,1-3 0,-5-4 15,1 0 0,-2-4 93,-2 3 0,-1-3-87,-2 4 1,-3-4 7,-5 4 1,0-5-198,0 0 75,-5-1 0,-3 1 68,-7-3 1,-3 5 5,-5-9-145,1 6 1,-5-6-230,0 8 1,-3 3 23,3 4 0,1 2-145,3 2 1,0 3-231,0 5 747,5 5 0,2 2 0,4 4 0</inkml:trace>
  <inkml:trace contextRef="#ctx0" brushRef="#br0" timeOffset="14">6373 9502 8090,'-12'-16'413,"1"-3"0,5 2-117,2 2 0,1 2-201,0 2 0,0 3 764,-5 1-344,6 4-215,-3-7 1,3 9 144,-1-3 1,1 4-338,-1 4 0,1 7-203,2 8 0,2 8 149,1 3-28,-1 3 109,8 6 0,-4-2-458,6 5-650,-1 0 858,-5-1 0,3-2-127,-5-5 1,4-1-14,-5-2 0,3-3-238,-3-6 0,-1-4 156,1-3 0,-1-2-575,-2-1-231,0-6 1329,0 4-186,0-9 0,-5 4 0,-2-5 0</inkml:trace>
  <inkml:trace contextRef="#ctx0" brushRef="#br0" timeOffset="15">6304 9753 8045,'0'-6'1075,"5"1"-907,3 5 0,2 0-114,2 0 1,3 0 185,0 0-2,10 0-306,-6 0 0,11 0-167,-4 0 1,-2 0-3,3 0 1,0 0-244,-4 0 0,2 0 203,-6 0 1,-3 0 276,0 0 0,-4-5 0,0-1 0</inkml:trace>
  <inkml:trace contextRef="#ctx0" brushRef="#br0" timeOffset="16">6281 9525 8163,'12'-11'0,"4"-1"206,3 1 0,4 3 314,4 1 1,1 0-227,2 0 1,-1 0-387,-2 3 110,-3 3 1,8-4-548,-5 5 0,-1 0 529,-3 0 0,5 5 0,1 1 0</inkml:trace>
  <inkml:trace contextRef="#ctx0" brushRef="#br0" timeOffset="17">7812 9365 8028,'-12'-4'-329,"1"0"1,0 1-67,-1 3 529,1 0 1,-1 0 249,1 0 1,0 0 5,-1 0 1,-1 0-130,-2 0 0,2 0-32,-2 0 0,3 3-80,0 1 1,1 5 3,-1-1 1,-3 1-15,0-2 0,0 5-1,3-1 1,0-2-43,-4 6 0,4-3-152,-4 7 0,4-4-194,0 4 188,1-5 21,4 2 0,-1-3-19,4 2-60,0-7 120,4 7 1,5-8 15,3 4 1,3-1 41,4-2 0,3 1 7,5-6 0,1 5 6,3-4 0,-2 3 27,6-3 0,-5 1-196,5-1 141,-6-3-1,3 10 1,-5-9-233,0 6-30,-6-1 167,5 5 0,-11-5-147,1 1 0,-2 0 143,-6 3 0,0-3 6,-4-1 1,0 1 20,0 3 0,-7 1-7,-4-1 0,-6 1 225,-6-1-77,1 0 0,-6 1 43,-3-1-150,3 1 1,-5-1-27,3 0 0,2 0 5,1-4 1,4 2-93,4-5-80,3 0 0,8-4-388,1 0-598,4 0 360,8 0 357,3-5 458,13-2 0,2-4 0,6-1 0</inkml:trace>
  <inkml:trace contextRef="#ctx0" brushRef="#br0" timeOffset="18">8109 9548 7982,'0'-12'479,"0"1"1,1-4-519,3 0-3,-3 4-27,9 1 670,-8 9-251,3-4 2,-5 0 0,0 5 166,0 0 1,0 5-340,0 6 0,0 7-195,0 5 0,0 1 76,0 6 1,0-3-121,0 4 0,0-1-243,0 4 205,0 1 0,3-6-122,1-3 1,1-1 86,-1-3 0,-3-4-90,3-3 1,1-2-281,-1-2-60,0-4 234,-4-2-61,0-5 1,0 0 0</inkml:trace>
  <inkml:trace contextRef="#ctx0" brushRef="#br0" timeOffset="19">7869 9559 8201,'6'-11'482,"6"-4"60,-1-1 0,6 1-285,6 4 0,3 3-12,1 1 1,3 3 397,-3-4-342,0 6 1,-5-5-226,1 3 1,4 3 29,0-3 1,-1 3-1037,-3 1 1,-1 0 166,-3 0 763,2 0 0,-3 5 0,5 1 0</inkml:trace>
  <inkml:trace contextRef="#ctx0" brushRef="#br0" timeOffset="20">8634 9365 8021,'-6'-5'0,"-1"4"-195,4-3 0,1 3 1172,-3 1-572,5 0 0,-1 9-5,-3 2 0,3 8-141,-3 0 0,3 8-98,1 3 1,4 3-126,0 1 1,4-1 69,0-2 0,-2 1-210,2-6 0,-2 5-257,2-5 284,2-4 28,-9-1 1,6-8-63,-3 2 19,-3-2-110,4-1 1,-5-1-168,0 0 1,0-3-576,0 0 944,0-6 0,0 8 0,0-3 0</inkml:trace>
  <inkml:trace contextRef="#ctx0" brushRef="#br0" timeOffset="21">8451 9479 8213,'0'-16'123,"4"3"-62,0-2 1,5-2 206,-1 2 0,6 0 456,1 4 0,4 0-304,-4 4 0,5-3-166,-1 2 1,4 2-371,4-2 147,-3 6-116,9-4 1,-9 6-51,3 0 1,-3 6 101,-1 1 0,-4 3-154,0 2 0,-5 4 106,1 3 1,-6-1 2,-2 1 1,-4 0-59,1 4 0,-8 0-91,-4 0 0,-3-1-90,-4 1 150,-3 0 1,-5 0 87,0 0 0,2-4-15,2 0 0,-2-5 171,6 1 1,0 2-100,3-2 1,2 0 94,3-4-33,-3 6 0,8-4-20,-2 2 1,4-2 142,4-2 1,-1 0-138,4 1 0,2-2 44,7-2 0,0 2-10,3-3 1,3-2-9,-3-1 0,2-1-7,2 1 1,0-3-99,0 3 0,-2-3-151,-2-1 0,3 0 228,-3 0-534,-3 0 247,6 0 263,-9 0 0,3 0 0,-4 0 0</inkml:trace>
  <inkml:trace contextRef="#ctx0" brushRef="#br0" timeOffset="22">9114 9536 7998,'-6'-22'0,"0"3"224,6 0-104,0 5-52,0-3 1,0 9 249,0 1 213,0 4 0,4-1-176,0 8 0,0 3 102,-4 4 1,0 7-285,0 5 0,1 1-41,3 6 0,-3 1-85,3 3 0,-3 0-197,-1 0-291,0-4 354,0 3 0,4-8-14,0 5 0,5-5-66,-2-3 1,4 0-36,0-7 0,0-1 92,1-6 1,3 1 18,0-5 1,2-1-14,-2-3 0,-1 0-487,5 0 337,-5 0 1,6-1-137,-5-3 1,1 2-210,-5-6 0,1 2-136,-1-2 735,-5-2 0,4 4 0,-3-6 0</inkml:trace>
  <inkml:trace contextRef="#ctx0" brushRef="#br0" timeOffset="23">9057 9696 8001,'11'-1'774,"1"-3"-399,4 3 1,-2-5-365,5 2 0,0 3 74,4-3 0,0-1-201,0 1 0,-1 0 97,1 4 0,0 0-57,0 0 0,-4-4-201,0 0 1,-5 1-643,1 3 919,-2 0 0,-2-5 0,1-2 0</inkml:trace>
  <inkml:trace contextRef="#ctx0" brushRef="#br0" timeOffset="24">9102 9434 7982,'2'-12'263,"2"1"0,7-1 375,8 1 1,3 0-287,0-1 1,2 4-243,3 1 1,-3 3-268,3-4 0,1 6-36,-2-2 0,1 3-282,-4 1 1,-4 4 474,0-1 0,0 11 0,4-1 0</inkml:trace>
  <inkml:trace contextRef="#ctx0" brushRef="#br0" timeOffset="25">9685 9411 8044,'-6'0'290,"0"-5"1,5 3 67,-3-1 1,3 6-62,-3 5 0,3 3-37,1 5 0,-4 1-171,0 6 84,1 5 0,1 1-187,-1 6 0,1-2 83,-2-3 1,2 2-332,-2-5 209,3 4 1,-4-7-387,5 3 308,0-3 1,0-5-177,0 0 146,0-5 1,-1 3-92,-3-6 0,2-3-698,-1-1-61,1-4 453,2 2 558,0-5 0,-5-5 0,-1-2 0</inkml:trace>
  <inkml:trace contextRef="#ctx0" brushRef="#br0" timeOffset="26">9673 9377 8044,'-6'-18'162,"2"3"201,3-3 693,1 5-302,0-3-442,0 9 0,5 3-17,3 8 0,2 4-37,1 7 0,5 4 25,-1 8-110,5 2 0,-2 6-67,5 4 0,-4 0-181,0 3 0,-1 1 0,1-5 0,1 0-310,-5-4 1,4-3-154,-4-1 377,1-4 1,-5-2-62,0-5 0,1-4-498,-1 4 381,1-5 1,-2 2 115,-3-4 0,0-4-228,-3-1 1,-3-3-243,3 4 693,-3-6 0,-1 8 0,0-3 0</inkml:trace>
  <inkml:trace contextRef="#ctx0" brushRef="#br0" timeOffset="27">9605 9799 8100,'0'-11'1390,"0"-1"-2238,5 6 465,1-4 0,6 8 287,-1-1 0,2 1 481,2 2 1,3 0-24,5 0-254,0 0 0,1 0-887,2 0 484,4 0 1,0 0-114,0 0 408,-4 0 0,2-5 0,-5-1 0</inkml:trace>
  <inkml:trace contextRef="#ctx0" brushRef="#br0" timeOffset="28">10096 9434 7969,'-6'-12'449,"-4"1"599,8-6-217,-3 5-655,5 0-121,0 7 175,0 5 1,0 10 30,0 5 0,4 7-116,0 5 1,5 2-89,-2 5 0,0 0-260,0 1 111,-4-6 81,7 9 0,-5-11-552,3 7 389,-3-7 0,-1 3-840,-1-7 683,6 2 1,-8-8-335,3 2-167,-2-3 338,-2-4 494,0-6 0,5-1 0,1-5 0</inkml:trace>
  <inkml:trace contextRef="#ctx0" brushRef="#br0" timeOffset="29">10290 9479 7969,'7'-17'0,"1"-4"188,-4 6 0,4 0 921,-4 3-522,5 1-133,-8 5-262,4 1 0,-4 6 13,3 3 1,-3 7-95,3 8 56,-3 3 1,-2 0 168,-3 1-522,3 5 225,-9-4 0,5 6-564,-3-4 398,-2-2 1,2 8-47,-7-5 0,2-1-78,-2-3 1,3 0 108,0 0 0,4-2 68,1-2 0,4-2 111,0-6-123,1 1 103,2-6 68,0 4 0,5-5-52,3 3 1,2-3 29,2-5 1,0 0-127,3 0 0,-1 0-116,5 0 1,-3 0-73,3 0 0,-4 0-278,4 0 0,-1-4-628,1 0 539,2-4 618,-3 1 0,5-4 0,0-1 0</inkml:trace>
  <inkml:trace contextRef="#ctx0" brushRef="#br0" timeOffset="30">10747 9525 7941,'0'-18'12,"0"3"0,0 2-29,0 2 1,0-1 698,0 1-281,0 0-230,0 4 0,0-3 414,0 3-304,0 1 2,0-4-189,-5 9 0,-1-8-18,-6 5 0,-3 1-144,0 3 0,-4 5 119,3 2 1,-4 1-92,1 3 1,1-1 155,-1 9-74,5 0 1,-2 4-200,4 0 206,6 0 0,-4-5-53,9 8 0,-4-10 21,5 6 0,5-6-9,2-1 1,5-2-15,3-2 0,-1-1 61,5-2 0,0 1-5,4-5 1,-4 3-75,0-3 0,-1 1 20,1-1 1,1-3 4,-5 3 0,4 1-38,-4-1 0,1 3-299,-5-3 236,1 5 30,-1-3 1,-1 6 30,-2-1 0,-3 1-4,-5-1 0,0 1 94,0-1 1,-7 0 235,-4 1 1,-2-1-44,-6 1 0,0-1-101,-4 0 1,1 0 61,-1-4 1,-4 2-310,0-5 1,0 4-326,0-5 0,3 1 75,-3-4 0,7 0 354,1 0 0,5-5 0,-3-1 0</inkml:trace>
  <inkml:trace contextRef="#ctx0" brushRef="#br0" timeOffset="31">11741 9217 8137,'0'-12'-394,"0"5"743,0-1 34,0 5 1,-2-5 248,-1 4-48,1 0-386,-3 4 0,1 5 15,1 3 0,-1 8 31,4 7 1,0 5-5,0 6 1,4 6-184,-1 1 1,6 3 65,-1-3 0,-2 4-94,2-3 0,-4 1 16,3-1-744,-4-3 619,7-5 1,-9-3-1,3-1-359,2-4 314,-4 2 1,3-9-169,-5 0 1,4-5-78,-1 1 240,1 3-389,-4-11 244,0 8 0,0-8-87,0 4 1,-1-5-18,-3-2 0,2 1-403,-6-1 390,5 0 392,-2-4 0,-5 0 0,-3 0 0</inkml:trace>
  <inkml:trace contextRef="#ctx0" brushRef="#br0" timeOffset="32">11684 9422 8106,'-4'-11'55,"0"-1"0,0 1 223,4 0 238,0-1 0,0 4-95,0 1 0,1 4 135,3 0-259,-3 1-152,10 2 1,-1 5 58,5 3 1,1 3 6,0 5 0,1 5-1,6 6 1,0 1-69,0-2 0,4 4-140,-1 4 1,1-1-336,-4-3 200,5 3 78,-9-9 1,7 4-153,-7-5 121,3-5 72,-4-2 1,2 0 74,-5-1 1,2-1-30,-2-7 0,-2 4 0,2-4 0,-2 2-69,-2-1 1,-3 1-95,-1-6 0,-3 2-407,4-1 254,-6-2-15,3 3-829,-5-5-1361,0 0 2489,-5 0 0,-1 5 0,-6 1 0</inkml:trace>
  <inkml:trace contextRef="#ctx0" brushRef="#br0" timeOffset="33">12072 9308 8022,'-1'-23'115,"-3"0"0,3 4 287,-3 0 1,2 5 190,2-1 216,0 2-295,0 2-166,0 5 1,2 1-330,2 5 20,-3 0 0,5 6 99,-2 5 1,-2 6-21,6 6 1,0 5-56,3 2 0,1 8 82,-1 4-84,0 2 1,-3 1-105,0-3 1,-1 1 49,5-5 0,-5 2-35,1-5 0,-6 0-300,2-8 171,3-5-25,-6-1 0,4-4-91,-5 2 0,0-3-1,0-4 0,1-1-596,3 0-242,-3 1-215,4-1 1327,-5-4 0,5 3 0,2-4 0</inkml:trace>
  <inkml:trace contextRef="#ctx0" brushRef="#br0" timeOffset="34">12609 9479 7967,'0'-6'517,"0"-4"0,5 9-265,2-3 166,-2 2-154,6 2 1,-5 0 28,5 0 0,1 0-28,-1 0 0,2 0-107,2 0 1,-2 0-102,2 0 1,1 0-250,0 0 157,-1 0 1,0 0-448,0 0 0,1 0 172,-5 0 112,0 0 0,1 0-89,-1 0 0,-1-1-596,-2-3 883,2 3 0,-8-4 0,3 5 0</inkml:trace>
  <inkml:trace contextRef="#ctx0" brushRef="#br0" timeOffset="35">12609 9696 8351,'12'0'599,"4"0"0,-2 0 83,5 0-466,-5 0 0,7-1 73,-2-3 1,4 3-148,4-3 0,-2-1-161,5 1 0,-3-1-1840,4 1 1859,-6 3 0,8-9 0,-4 4 0</inkml:trace>
  <inkml:trace contextRef="#ctx0" brushRef="#br0" timeOffset="36">13488 9160 8126,'-5'-12'770,"4"1"-381,-4 4 362,0 2-272,3 5-224,-3 0 0,6 5-1,3 3 0,-1 11-177,4 4 0,0 9 123,0 2 0,2 0-229,-5 4 1,4 1-138,-5 0 1,5 2-195,-4-2 0,4-1 135,-5-4 1,2-1-493,-1-3 548,-3 3 0,5-10-91,-6 0 0,0-1 83,0-7 0,3 0 86,1-4 0,0 1-400,-4-1-97,0-4-185,0 3 773,0-9 0,0 9 0,0-3 0</inkml:trace>
  <inkml:trace contextRef="#ctx0" brushRef="#br0" timeOffset="37">13499 9319 8091,'-6'-17'-26,"-3"-4"13,5 6 0,1 0 1085,3 3-137,0 6-476,0-4 1,1 9-168,3-3 1,2 4-87,5 4 0,2 3 147,2 9-245,3 1 1,5 7 73,0 3 0,0 1 6,0 2 0,3 3-142,1-2 1,-1 2-451,-3 1-15,0-5 247,0-1 1,0-5-122,0 0 1,-4-5 151,0-3 1,-5-2 115,1-2 1,1 0 2,0 1 1,-1-4 15,-4-1 0,-1-3-61,-2 4 1,2-2 155,-2 2 0,-2-2-540,2-2 108,-6-3-851,8 4 424,-8-5 305,3 5 465,0-4 0,-4 4 0,4-5 0</inkml:trace>
  <inkml:trace contextRef="#ctx0" brushRef="#br0" timeOffset="38">13956 9251 8162,'0'-23'67,"0"0"0,0 2 0,0 2 0,0-2 235,0 6 133,0 0 1,0 3 332,0 1 510,0 5-1004,0 1-212,0 5 1,0 5 141,0 2 1,0 9 38,0 3 0,0 3-197,0 5 0,4 6 125,0 5 1,1 0-166,-1-4 0,-2 3 5,6-3 1,-2 7-110,2-7 1,2-1-106,-2-2 0,-3-6-100,-1 2 1,1-1 109,-2-3 0,3 1 12,-3-8 21,-1 4 1,3-7-416,-5 2 244,0-2 0,0-2-269,0 0 0,0-3-339,0 0 1,0-5 938,0 5 0,5-5 0,1 2 0</inkml:trace>
  <inkml:trace contextRef="#ctx0" brushRef="#br0" timeOffset="39">14196 9628 7919,'6'0'-40,"0"0"1,-5 1 678,3 3 1,-3 2 191,3 6-534,-3-1 1,-1 2 102,0 2 0,0 3-123,0 5 1,0-1-191,0 1 1,1 0 82,3 0 1,-3-1-93,3-3 1,-1 2-61,0-2 0,-1-2-195,2-2 0,-3-2-58,-1-2 1,1 0-285,3 1 0,-3-5-1453,3 1 1972,-3-5 0,-1 7 0,0-4 0</inkml:trace>
  <inkml:trace contextRef="#ctx0" brushRef="#br0" timeOffset="40">14744 9331 8078,'0'-12'0,"0"5"774,0-1-18,0 6-386,0-3 1,2 6-19,1 3 1,-1 7-81,1 8-38,4 3-29,-6 6 0,4 1-180,-5 5 46,5 0-178,-3 1 1,3-2-114,-5-3 1,3-1 96,1-2 1,0-7-80,-4 3 0,1-8-488,3 0-534,-3-2 124,4-1 1100,-5-1 0,-5 0 0,-1 1 0</inkml:trace>
  <inkml:trace contextRef="#ctx0" brushRef="#br0" timeOffset="41">14584 9594 8078,'0'-7'372,"0"1"181,0 2 0,6 3-177,1-3 1,8 3 3,4 1 1,3 0 224,1 0-288,5 0 0,-3 0 64,6 0-460,-1 0-304,4 0 257,1 0 1,-6 0-126,-3 0 1,-3 0-224,-4 0 0,2 0-1462,-6 0 1936,0 0 0,-4 5 0,1 1 0</inkml:trace>
  <inkml:trace contextRef="#ctx0" brushRef="#br0" timeOffset="42">15224 9765 7813,'6'-1'-753,"-2"-3"1382,-3 2-222,5-3-46,-5 5 0,5 0 558,-2 0-242,-3 0-55,4 0-2129,-5 0 930,5 0 280,-3 0-495,3 5 792,0-3 0,-4 3 0,4-5 0</inkml:trace>
  <inkml:trace contextRef="#ctx0" brushRef="#br0" timeOffset="43">15521 9719 8064,'11'0'29,"1"0"160,-1 0 1,-3 0 205,-1 0-183,-4 0 0,3 4-97,-2 0-563,-3 0-463,4-4 343,-5 0 568,0 5 0,0-4 0,0 4 0</inkml:trace>
  <inkml:trace contextRef="#ctx0" brushRef="#br0" timeOffset="44">15852 9708 8739,'7'0'3453,"-2"0"-2756,-5 0-560,5 0 127,-4 0-294,9 0-1734,-9 0 667,9 0 1097,-8 0 0,-2 5 0,-7 1 0</inkml:trace>
  <inkml:trace contextRef="#ctx0" brushRef="#br0" timeOffset="45">16526 9422 8046,'-6'-5'0,"-1"3"0,3-6 0,3 4 350,-3-3 792,3 4-85,1-2-579,0 5 1,0 10-311,0 5 0,0 6 14,0 1 0,1 3-181,3 1 43,-3-2 36,10 4 0,-9-5-467,6 0 302,-6 0 0,7-4-1010,-5 0 748,0-5 1,-4 2-28,0-4 1,0-1-544,0 1 917,0-1 0,0 0 0,0 1 0</inkml:trace>
  <inkml:trace contextRef="#ctx0" brushRef="#br0" timeOffset="46">16298 9582 8239,'7'-4'402,"1"0"1,-4 1-36,3 3 1,2 0 441,6 0 0,-1 0-277,5 0 0,2 0-8,5 0 0,1 0-253,7 0-220,-2 0-249,7 0 1,-8 0-921,-1 0 936,1 0-159,-2 0 341,4 0 0,-9 0 0,4 0 0</inkml:trace>
  <inkml:trace contextRef="#ctx0" brushRef="#br0" timeOffset="47">17200 9182 8291,'0'-11'-1201,"-5"0"2302,3-1-139,-3 1 132,5 4-42,0 2-855,0 5 1,0 7 249,0 4-380,5 11 30,-3 7 1,3 6-259,-5 3 144,5 3 1,-4 5 25,3-1 0,-3 0-149,-1-3 0,0 1-156,0-5 1,4-1-222,0-7 0,1 2-217,-1-5 394,-3-6 120,4-4 0,-4-2-396,3 0 285,-3 0 1,5-3-504,-6-1 834,0-5 0,0 5 0,0-5 0</inkml:trace>
  <inkml:trace contextRef="#ctx0" brushRef="#br0" timeOffset="48">17086 9285 8087,'0'-11'246,"5"1"183,2 2 0,3-1-52,2 5-230,4 0 0,-2 6 206,5 2 126,0 2-288,9 5 1,-2 6 484,4 2-500,1 2 1,-1 6-6,1 0 0,-1 4-100,4 0 1,-1 2 23,-2 1 1,-2-5-191,-2-2 1,-7-3 50,3-1 0,-3 0-154,3 0 0,-4-6-6,0-1 116,-5-4 1,2 0-317,-4-1 0,-2-3 156,-2-1 1,0-3-833,-4 4 702,5-6 0,-8 5-189,3-4 567,-3-1 0,-1 3 0,0-5 0</inkml:trace>
  <inkml:trace contextRef="#ctx0" brushRef="#br0" timeOffset="49">17645 9148 8174,'7'-18'140,"-2"-2"69,-5 5 0,3 3 354,1 5-6,5 4 349,-8-2-192,4 5-480,-5 0 0,4 3-28,0 4 1,0 7-25,-4 13 0,4 6-130,0 5 1,-1 5 67,-3-1 0,0 2-251,0 2 0,2-1-326,1-4 359,-1-1 1,4-11-160,-2-2 1,-3-1-66,3-3 186,-3 2 1,3-12-117,0 2 0,0-2 20,-4-2 1,0 1-329,0-1 560,0 1 0,-5-1 0,-2 1 0</inkml:trace>
  <inkml:trace contextRef="#ctx0" brushRef="#br0" timeOffset="50">17999 9514 10735,'0'11'593,"0"0"1,0 1-418,0-1-117,0 6 1,0-1 88,0 3 0,2 3-106,1-3 1,-1 2 14,1 2 1,3 0-199,-3 0 1,5-4-177,-4 0 165,0-5 67,1 3 1,-4-2 92,3 0-43,-3-5 7,4 0-27,-4-3-148,4 4-361,-5 0 175,0 1 1,0-4-1146,0-1 1534,0-4 0,0 7 0,0-4 0</inkml:trace>
  <inkml:trace contextRef="#ctx0" brushRef="#br0" timeOffset="51">17988 9571 8109,'-1'-7'-1434,"-3"4"1103,3-4 943,-5 6-256,6-9-127,0 8 1,-1-4 86,-3 2-220,3 3 1,-5-4-30,2 5 0,3-1 24,-3-3 1,1 3 103,0-3-19,1 3-71,-8 1 1,8 0-17,-6 0-2,5 0-26,-7 0 33,9 0-21,-9 0-39,3 0 0,-4 5 0,0 0-88,-1 2 1,5 3 41,-1-2 0,0-2-14,-3 2 0,3-2 23,1 2 6,4 2-13,-7-3 1,8 4-6,-6 0 1,5-3 8,0 0 1,1-1-4,2 5 1,2-1-6,1 0 0,4-3-2,4 0 0,1-2-157,-1 2 0,5-2 101,4-2 1,-3-3-811,2 3 403,0-3 479,-1-1 0,4 0 0,-5 0 0</inkml:trace>
  <inkml:trace contextRef="#ctx0" brushRef="#br0" timeOffset="52">18228 9559 8220,'0'-6'-1940,"0"0"2640,0 2-137,0 2-207,0-3 180,0 5-36,0-5-92,0 4-63,0-9-306,-5 9 154,3-4 146,-8 5-307,9 0-22,-9 0-11,3 0 117,-4 5 1,3-3-81,1 6 1,0-1-115,0 5 0,-2-1 43,5 1 0,-3-1-118,3 1 0,0 0-106,4 3 126,0-2-44,0 4-86,0-6-5,5 0 228,-4 1 1,13-4-24,-2-1 1,2-4 44,-3 0 0,6 3 18,2-3 1,1 1-2,-1-4 1,2-4 158,-2 1 0,2-5-4,-2 4-58,-3-5 0,-4 3-15,-1-6-43,1 6-18,-6-4-12,-1 4 1,-5-6-6,0 1 1,-1-1-33,-3 1 1,-2 0-127,-6-1 0,-1 2-2,-2 2 0,3-1-251,-4 6 0,4-5-415,0 4 543,1 0 0,-1 4-180,1 0 29,0 0 431,4 0 0,-2 2 0,6 1 0,-1-1 0,-1 8 0,-2-4 0</inkml:trace>
  <inkml:trace contextRef="#ctx0" brushRef="#br0" timeOffset="53">18159 9776 11179,'-5'7'156,"4"3"-281,-3-3 79,-2-2 20,4 6 1,-3-5-25,5 5 1,-1 1-8,-3-1 0,3 1-212,-3-1 0,3 0 148,1 1 0,1-1-123,3 1 1,-1-2-132,4-3 315,1 4-13,3-5 0,1 0 156,-1-2-155,0 2 43,6-4 1,-4 3 4,2-5 0,1 0 37,0 0 1,3-4 133,-4 0 1,0-5-109,-4 2 0,1-3 97,-1-2 0,-4 1-43,-4-1-77,-1 1 13,-2 5 0,-2-7-175,-1 5 169,-4-4-74,-4 0 0,-2 2-152,-2-5 1,-3 8 127,-5-4 0,4 3-148,0 1 0,4 2 41,-4 5 1,4 0-549,-4 0-114,5 0 448,-3 0 396,11 0 0,-4 5 0,3 1 0</inkml:trace>
  <inkml:trace contextRef="#ctx0" brushRef="#br0" timeOffset="54">18490 9616 8031,'-5'-6'-256,"4"1"0,-4 4 688,5-3-241,0 3 163,0-4 365,0 5 1,5 0-692,3 0-87,2 0 169,1 0 1,4 0-77,1 0-93,4 0 76,-2 0 0,5-4-46,-1 0 0,1 0 53,0 4 1,2-4-13,-2 0 0,1-1 28,-8 2 0,-1 1 32,-4-1-72,1 1 45,-1 2 9,-4 0-185,-2 0 73,-5 0 27,-5 0 0,3 2-17,-2 1 1,2 0-91,-2 4 1,3 1 12,-3 4 101,-2-1 21,4 0 1,-4 1 7,2-1-34,-2 6 43,0-5 0,-5 9 82,4-6 1,0 4-48,0-4 0,-1 2 18,-3-2 0,3-1-47,1 5 0,4-5 7,-1 1 0,-1 2-131,1-2 123,1 0 26,3-4-94,0 1 64,0-1 21,0 1 0,0-5 4,0 1 0,0-4 66,0 3 24,0-4-38,0 7-36,0-9 1,0 6-239,0-4 233,0-1 23,0 3-773,0-5 0,-6 5 1,0 1-1</inkml:trace>
  <inkml:trace contextRef="#ctx0" brushRef="#br0" timeOffset="55">1519 10758 8267,'0'-11'-671,"0"0"1054,0-1-197,0 1 0,0 3 51,0 1-73,0 4 0,0-3 497,0 2-197,0 3 26,0-4-134,0 5-265,0 5 1,0 1 98,0 5 0,0 6-97,0 2 1,0 2 50,0 2 0,0 5-161,0 3 0,0 2-10,0 1 1,0-1-87,0-3 0,0 2-117,0-5 0,0 3 103,0-3 1,0-2-41,0-6 1,0 2 62,0-6 1,1 1-182,3 0 216,-3-4 0,4 5-66,-5-6 0,0-3-37,0-1 0,0-3-518,0 4-438,0-6 423,0 3 523,0-5 0,5 0 0,2 0 1</inkml:trace>
  <inkml:trace contextRef="#ctx0" brushRef="#br0" timeOffset="56">1553 10724 8286,'0'-11'244,"0"3"383,0 1-49,0 4 31,0-2-235,0 5-119,0 5 1,5 1-18,3 6 0,6 4 33,1 3 0,5 4-114,-1 4 0,3-2 114,1 6 1,0-2-316,0 1 1,-1 3-124,1-2 0,0-2-73,0 1 0,0-4-14,0 0 0,-4-1 112,0-3 1,-5-3-199,1 0 1,-2-5 45,-2 2 1,0-4 280,1 0 1,-5-5-138,1 1 1,-4-6 192,3 2-170,-4 3-52,2-6-743,-5 4 565,0-5 0,-5 0 0,-1 0 0</inkml:trace>
  <inkml:trace contextRef="#ctx0" brushRef="#br0" timeOffset="57">2010 10690 8179,'0'-11'72,"0"-1"0,0 4 469,0 1-52,0 4-32,0-7-86,0 9-158,0-4 1,0 6-157,0 3 1,1 4 124,3 7 0,1 3-147,3 4 0,1 6 114,-5 3 1,3 2-257,-3 1 1,0 0 64,-4 1 0,0-3-13,0-1 1,0 2-32,0-3 1,0-2-141,0-1 0,-2-3 29,-1-1 1,1-4 176,-1 0 0,1-5-89,2 1 1,0-2 64,0-2 1,0 1-204,0-1 0,0-3-17,0-1-200,0-4-267,0 7 731,0-9 0,0 9 0,0-3 0</inkml:trace>
  <inkml:trace contextRef="#ctx0" brushRef="#br0" timeOffset="58">2284 11101 8229,'-5'-6'264,"4"1"372,-4 5-30,5 0-53,0 5 1,0 2-305,0 9 1,-4-2-61,0 5 1,0-4-242,4 4 41,0 0 1,0 0 76,0 0 0,4-4-66,0 4 0,1-5-105,-1 1 1,-2-3 35,6-5 1,-4 2-20,3-5 1,-3 4 84,4-4 1,-4-1-152,3-3 1,-3 4-378,4 0-394,-6 0 415,8-4 0,-5-2 16,3-1 494,-3 1 0,0-8 0,2 4 0</inkml:trace>
  <inkml:trace contextRef="#ctx0" brushRef="#br0" timeOffset="59">2318 10827 7985,'-11'-5'1070,"0"-1"-240,-1-6-352,6 6 1,-1-3 136,4 5-749,1 0 162,-3 4 0,7 0-471,1 0 1,4 0 442,4 0 0,6 5 0,0 2 0</inkml:trace>
  <inkml:trace contextRef="#ctx0" brushRef="#br0" timeOffset="60">2810 10964 8240,'0'-6'-400,"0"1"835,0 5-320,5 0 1,-3 0 19,6 0 0,-1 1-65,5 3 1,-5-3-11,1 3 1,0-3 32,3-1 1,4 1-25,1 3 1,-1-3 29,-4 3 8,6-3-58,-5-1 1,6 0-222,-3 0 216,3-5-70,0 4 0,0-5-118,-3 2 1,-2 1-25,2-4 1,-3 4-576,0-1-6,-6-2-182,4 5 931,-8-4 0,-2 10 0,-7 1 0</inkml:trace>
  <inkml:trace contextRef="#ctx0" brushRef="#br0" timeOffset="61">2844 11124 8168,'7'0'1650,"1"0"-1475,5 5 0,-1-4 79,4 3 1,0-3-107,-1-1 1,6 0-160,-2 0 0,2 0 182,2 0 1,-4-1-201,0-3 0,4 2-673,4-6 550,-1 6 152,-3-9 0,0 5 0,0-5 0</inkml:trace>
  <inkml:trace contextRef="#ctx0" brushRef="#br0" timeOffset="62">3769 10804 8018,'-4'-7'867,"0"-1"-647,0 5 1,4-3 277,0 2 83,0 3-291,0-4 1,0 6-67,0 3-140,0 2 0,0 7-54,0 2 1,2 3 146,2 5 0,-2 1-200,6 3 1,-5-2 18,5 5 1,-4-3-176,4 4 0,-5-6 96,5 2 0,-6-5-17,2-3 1,1 2-48,-1-6 1,4 4-268,-4-4 239,-1 0 0,-1-3 84,1-1 0,-1-3-677,2 0 199,-3-6-706,-1 3 1275,0-5 0,0 5 0,0 2 0</inkml:trace>
  <inkml:trace contextRef="#ctx0" brushRef="#br0" timeOffset="63">4020 10827 8117,'0'-8'309,"0"1"672,0 4-785,0-2 102,0 5 0,0 6-180,0 6 90,5-1 1,-2 11-194,4-3 24,-4 3 1,3 4 19,-2 1 0,-3 3-159,3-3 1,-1 3 2,0-3 0,-1-2-246,2-6 1,-3 2 29,-1-6 0,4 0-234,-1-3 116,1-1 22,-4-5-530,0 5 939,0-10 0,5 4 0,2-5 0</inkml:trace>
  <inkml:trace contextRef="#ctx0" brushRef="#br0" timeOffset="64">4009 10873 8117,'0'-12'577,"0"1"-272,0-1 1,0 5 501,0-1-270,0 6 20,0-3-319,0 5 1,5 1 133,2 3 0,9 2-127,3 5 0,2 5-37,2-1 1,0 5-59,0-1 1,0 1-209,-1 0 1,1 1 22,0-2 1,0 1-234,0-1 0,-4-1-144,0-3 0,-5-2 233,1 2 1,2-3-91,-2-5 1,0 2-6,-4-5 0,-3 4-485,0-4 215,-1-1-442,5-3 402,-6 5 584,-1-3 0,-5 3 0,0-5 0</inkml:trace>
  <inkml:trace contextRef="#ctx0" brushRef="#br0" timeOffset="65">4431 10850 8085,'-1'-10'-913,"-3"2"1256,3-2-130,-4 4 1,4-1 255,-3 3-72,3-2 1,-5 4 183,6-6 250,0 5-366,0-2-233,0 5 0,0 5-173,0 3-117,0 2 249,0 7 0,0 0-274,0 6 69,6 0-47,-5 5 1,4-3 52,-5 6 1,4-6-50,-1 2 0,3-3-91,-3-1 1,-1-4-40,1 0 1,3-5-143,-3 1 1,1-2-532,-4-2 465,5-4 174,-4 3 0,5-8-892,-6 6 549,0-6 564,5 3 0,-4 1 0,4 0 0</inkml:trace>
  <inkml:trace contextRef="#ctx0" brushRef="#br0" timeOffset="66">4728 10781 8156,'-5'-11'166,"4"-1"360,-4 1-399,5 5 0,0 2 16,0 8 1,0 3 417,0 9-229,0 1-155,0 6 0,1 5-58,3 3 21,-3 2-148,9 1 1,-7-1-138,4-3 0,-3 2 69,4-5 1,-6-1-197,2-3 0,1-5 151,-1-3 1,1-2-144,-1-2 0,-3-3-177,3-1 217,-3-4-567,-1 7 791,0-9 0,5 10 0,2-5 0</inkml:trace>
  <inkml:trace contextRef="#ctx0" brushRef="#br0" timeOffset="67">4637 10884 8128,'-4'-15'23,"0"0"1,0-2 54,4 2 0,0 2 601,0-2-262,0 2-137,0 7 0,2-4 308,2 2-95,2 3-372,5-5 0,5 7 89,-1-4 1,5 4-85,-1-1 0,6 3-182,2 1 1,0 5 99,-4 3 0,3 3-202,1 5 1,0 1-371,-5 6 306,1-5 54,0 9 1,-4-8-128,0 7 0,-5-2 108,1-1 1,-3-4-191,-5 0 1,-2-1 189,-5 1 1,0 1 84,0-4 1,-2 3-19,-6-4 1,-1 1 227,-10 0 0,4-4 94,-4 3-113,0-2-39,-4-1 0,0-1 255,1 0-145,-1 1-27,0-1 1,0-3-77,0 0 1,5-6-121,3 2-354,3-3-182,5-1 599,2 0 0,5-5 0,0-1 0</inkml:trace>
  <inkml:trace contextRef="#ctx0" brushRef="#br0" timeOffset="68">5242 10804 8070,'0'-11'0,"0"-1"0,0 1 785,0-1 37,0 6-451,0-4-98,0 9 101,0-4-129,0 5 1,0 6-45,0 5 1,4 6 14,0 6 1,1 0-29,-1-1 1,-2 5-16,6 0 1,-4 4-340,3 0 154,-4-3-70,2 5 1,-1-5-17,-1 2 1,1-2-7,-4-5 1,4-2-213,0-1 1,0 0-30,-4-5 0,0-4-710,0-3 191,5 0 864,-4 3 0,4-5 0,-5 0 0</inkml:trace>
  <inkml:trace contextRef="#ctx0" brushRef="#br0" timeOffset="69">5779 10827 8073,'0'-11'-348,"0"-1"0,0 5 346,0-1 11,0 5 0,0-3 288,0 2 1,-4 2 456,0-6 1,-1 4-421,1-3 1,-2 4-170,-5-1 0,-1 3-195,1 1 29,-1 0-23,-4 5 1,-2 1-11,-5 6 1,0 1 127,1 2 1,3-1-53,0 5 1,1 0-20,-1 4 0,2 0 0,6-1 1,1 2-140,2 3 179,3-3-21,5 4 1,0-5-194,0 0-42,0 0 154,5 0 1,1-2-122,6-2 0,1-2 144,2-6 1,-1 0-6,5 1 1,-1-5-20,1 1 0,2-5 13,-2 0 0,3-1-119,1-2 0,-2-4-158,-2 0 1,2-4-676,-6 5 648,5-6 0,-7 6 331,2-4 0,3-1 0,-1-3 0</inkml:trace>
  <inkml:trace contextRef="#ctx0" brushRef="#br0" timeOffset="70">6030 10793 8116,'0'-12'200,"-4"1"54,1-1 0,-1 1 119,4 0-205,0 4 0,0 1 425,0 2-282,0 3 0,-1-4 106,-3 5-390,2 5-1,-3 1 49,5 11 1,-1 0-88,-3 6 0,3 5 55,-3 3 1,3 2-170,1 1 0,-4 0 46,0 0 1,-1-3-197,1-1 0,3 0-19,-3 0 0,2-3-133,-2-8 0,3 1-384,-3-5 387,3-5-100,1 1-67,0-5 592,0 0 0,0-1 0,0-5 0</inkml:trace>
  <inkml:trace contextRef="#ctx0" brushRef="#br0" timeOffset="71">5973 10793 8116,'0'-18'0,"0"1"765,0 6-267,0 5-6,0-4-160,5 8-86,-4-3 0,10 12 12,-4 4 1,5 5 37,3 7 1,-1 5 99,5 3 1,0 2-266,4 1 0,0 0-143,-1 0 1,-1-3-852,2-1 501,-8 1 64,11-2 0,-9-5-213,2-5 0,1-5 256,-4 1 1,-1-2-99,-4-2 1,1 0-482,-1-4 420,0 3 1,0-7 413,-4 5 0,-2-6 0,-5 3 0</inkml:trace>
  <inkml:trace contextRef="#ctx0" brushRef="#br0" timeOffset="72">5985 11181 8501,'-6'-11'704,"5"3"-409,-3 0-36,8 1 1,3 0 123,4 4-302,5 1 1,2-1 18,5-1 0,0-1-1,0 1 0,3 3-534,1-3 0,3 3 224,-3 1 0,0 0 211,-4 0 0,5 0 0,1 0 0</inkml:trace>
  <inkml:trace contextRef="#ctx0" brushRef="#br0" timeOffset="73">6556 10793 8259,'0'-7'177,"0"2"101,0 5 0,0 5 232,0 3 1,0 6-249,0 1 1,1 9-67,3-1 1,1 3-188,2-4 12,3 6 40,-8-4 0,7 3-307,-6-8 142,6 3-44,-7-10 1,4 9-328,-2-6 334,-3 0 0,5-3-78,-2-1 1,-3-3-520,3-1 738,-2-4 0,-2 7 0,0-4 0</inkml:trace>
  <inkml:trace contextRef="#ctx0" brushRef="#br0" timeOffset="74">6293 10804 8100,'1'-11'81,"3"-1"0,2 2-145,6 3 0,3-4-29,0 4 0,9 0 1279,-1 0-510,8-1-349,-2 2 0,5-3-407,0 5 4,1 0-180,4 4 1,-7 0-261,2 0 1,-4 0 200,1 0 315,2 5 0,-9 2 0,4 4 0</inkml:trace>
  <inkml:trace contextRef="#ctx0" brushRef="#br0" timeOffset="75">6990 10747 8245,'0'-6'587,"0"-4"1,0 7-157,0-5 31,0 6-15,0-3-199,-6 5-62,5 5 1,-9 2-46,2 9 170,-2-4-192,-1 10 1,1-4-74,2 5 0,-2 1 76,2 2 0,2-2-232,-2 3 1,6 1 119,-2-1 0,3 3-132,1-3 1,0-1-297,0-3 234,5-5 80,1 4 1,6-10-217,-1 3 142,0-2 30,6-6 0,-1-1 66,3-2 0,3-3 56,-3 3 1,3-4-27,1-4 0,-1-2-88,1-6 1,0 1 9,0-1 1,-2-3 248,-2 0 41,3-5-189,-9 2 1,7-1 574,-5 0-266,-5 0-112,1-4 0,-10 0 83,3 0 1,-3 0-54,-1 1 1,-1-5-10,-3 0 1,-6-1-93,-6 2 1,-8 3-182,2 0 0,-8 3-1163,4 8 642,-11 3 388,6 9 0,-8 0-1533,5 0 804,10 5 946,-3 2 0,9 4 0,-5 1 0</inkml:trace>
  <inkml:trace contextRef="#ctx0" brushRef="#br0" timeOffset="76">7424 10644 8087,'-2'8'830,"-2"-1"-298,3 1-244,-4 4 0,5 0 464,0 3-250,0 3-395,0 5 1,0 1-80,0 3 0,4-2 132,0 6 1,5-5-186,-2 5 0,0-6-17,0 2 0,0 1-283,0-2 1,3 1-252,-2-4 406,-3-5 1,4 2-364,-5-5 159,0 0 106,1-3 1,-4-5-76,3 1 0,-2-5-344,2 0 687,-3-1 0,4-2 0</inkml:trace>
  <inkml:trace contextRef="#ctx0" brushRef="#br0" timeOffset="77">7344 10747 7989,'0'-11'141,"0"-1"1,5-3 174,2 0 1,7 3-116,1 5 1,2 3 68,-2-4 1,-1 6-55,5-2 0,-1 3 135,1 1 1,3 0-296,-3 0-74,-3 5 1,4 1-229,-4 6 0,0-1 116,-1 0 0,-3 5 1,-1-1 1,-1 4 91,-6-4 1,1 5-188,-1-1 0,-3-1-126,3 1 200,-8-5 1,-2 6 2,-5-4 1,-1 4 208,1-1-29,-1-2 1,-3 4-184,0-2 548,0-2-222,3-1-9,6-4 1,-3 3 7,5 0 1,0 0 142,4-3 8,0-1 0,5 1 117,3-1-118,2-5-201,2 4 1,0-7-145,4 5 153,-4-6-7,10 3 0,-4-5-432,4 0 189,1 0 0,-4 0-1542,0 0 1136,-5 0 1,7 0 522,-6 0 0,5 5 0,-2 2 0</inkml:trace>
  <inkml:trace contextRef="#ctx0" brushRef="#br0" timeOffset="78">8371 10770 8248,'0'-12'253,"0"1"305,0 5 254,0 1 1032,0 5-1715,0 10 0,2 2-25,2 11 0,-2 1 61,6 3 0,-4 2-135,3 6 1,-1-5 11,2 0 0,-2-3-247,-2 4 1,-1-7-679,4-2 472,-4 1 221,2-10 0,-5 4-483,0-6 382,0 0-606,5-4 897,-4 3 0,4-9 0,-5 4 0</inkml:trace>
  <inkml:trace contextRef="#ctx0" brushRef="#br0" timeOffset="79">8349 10964 8142,'0'-8'0,"0"1"0,0 3 478,0-4-242,5 6 1,-3-3 503,6 5-420,-1 0 0,9-4-160,-1 0 1,5 0 4,-1 4 1,3 0-107,1 0 0,0 0-252,-1 0 0,1-1-802,0-3 548,-5 3 2,3-4 0,-8 5 445,2 0 0,3-5 0,0-1 0</inkml:trace>
  <inkml:trace contextRef="#ctx0" brushRef="#br0" timeOffset="80">8349 10758 8100,'6'-11'0,"4"-2"101,-2-2 1,2 2 358,1-2-441,6 3 105,-4 0 0,8 4 186,-2 1 0,-1 1-310,1-2 0,0 3-260,4 5 0,0 0 88,-1 0 0,-2 0-420,-1 0 592,-5 0 0,12 5 0,-2 1 0</inkml:trace>
  <inkml:trace contextRef="#ctx0" brushRef="#br0" timeOffset="81">8863 10770 8113,'6'-1'803,"-2"-3"-282,-3 3-201,-1-10 0,1 10 204,3-3-286,-3 3 248,4 1 377,-5 0-631,-5 5 0,3 3-30,-6 7 0,1 3-60,-5 5 0,1 3-116,-1 1 1,5 3-101,-1-3 0,6 3-3,-2-3 0,2 4-256,2-5 232,6 1 21,-5-9 1,9 2-70,-2-5 0,2 0 29,1-3 1,4-2 47,1-2 1,0 0-13,-1-4 0,3 0-84,5-4 1,-4-1-25,0-3 0,-1-2 75,1-6 0,1 1 153,-5-1-91,6 1 1,-9-2 159,4-2-49,-9 2 1,2-8 52,-5 2 0,0 1 282,-4-1 0,0 0-136,0-4 1,-5 0-98,-3 0 1,-6 1-313,-1-1-33,-5 0 275,-3 0 1,-1 5-993,-3 3 437,-2 7 264,5-2 0,-4 9-1075,5-3 648,0 8 163,5 2 1,6 6 466,4-1 0,0 6 0,-3 0 0</inkml:trace>
  <inkml:trace contextRef="#ctx0" brushRef="#br0" timeOffset="82">9239 10701 8004,'-6'0'615,"1"0"-410,5-5 644,0 4 1,0 6-647,0 10 1,5 2-37,3 2 1,-2 1-13,2 7 0,-2-2-46,2 6 1,-2-5-140,-2 5 1,-2-5-20,6 5 1,-5-5 108,0 5 1,0-7-530,1-1 308,-3 0 1,4-11-541,-5 4 473,0-4 1,0-4-542,0 0-280,0-6 501,0 3 548,0-5 0,-5 0 0,-1 0 0</inkml:trace>
  <inkml:trace contextRef="#ctx0" brushRef="#br0" timeOffset="83">9217 10781 7928,'0'-19'128,"0"0"0,0 4 233,0-4 1,5 6-84,2 2 1,0 1 166,0 6 1,1 0-220,3 4 1,2 0-48,2 0 1,-1 0-371,5 0 137,0 0 1,0 5 201,0 3-562,-5 2 255,8 1 46,-9 1 1,3 0 1,-5 4 1,1-4 38,-1 4 0,-3-4-94,0 0 0,-6 3 37,2 0 1,-3 0 26,-1-3 1,-1 1-109,-3 2 151,-2-3 2,-11 10 1,5-6 50,-4 4-53,-1 1 50,4-3 1,-4 0-22,6-3 0,1 1 138,2 0 1,-1-1 242,5-4 1,1 1 27,3-1 0,0-3 211,0-1 0,1 0 219,3 0-402,2 3-103,6-8 1,0 4 545,3-2-519,-2-3 0,9 4-42,-3-5-172,-3 0 0,5 0-8,-6 0 1,4 0-166,-4 0 1,0 0-215,-3 0 0,-1 1-1602,1 3-1005,-1-2 2877,0 8 0,1-4 0,-1 5 0</inkml:trace>
  <inkml:trace contextRef="#ctx0" brushRef="#br0" timeOffset="84">10359 10576 8326,'0'-7'1603,"0"2"-916,0 5-326,0 5 1,0 7 24,0 7 0,0 4-164,0 3 102,5 4-136,-4 4 0,8 4-324,-5 0 120,5 0 7,-3 1 0,4-4 28,-2-1 1,1 0-161,-6-3 1,5-5-201,-4-3 1,0-1 109,-4-7 1,3 4-141,1-4 1,0-3-643,-4-5 523,0-4-20,0 7 510,0-9 0,0 9 0,0-3 0</inkml:trace>
  <inkml:trace contextRef="#ctx0" brushRef="#br0" timeOffset="85">10644 10633 8079,'0'-18'0,"0"2"93,0 4 0,4 1 422,0-1 118,5 1 643,-8 5-490,4 0-437,-5 6 0,0 2-352,0 2 21,0 7 0,0 7 217,0 5-443,-5 4-233,-1 3 337,-6 4 0,2 0-111,2 0 0,-2 1-20,3-1 1,-2-1-196,1-3 1,3-2 154,5-5 1,0-5 20,0-3 1,1-2 339,3-2 482,-3-4-668,10-2 0,-5-5 501,5 0-176,1 0-44,-1 0 1,1 0 33,-1 0 1,1 0-194,-1 0 0,0 0-16,1 0 1,-1 0-82,1 0 0,-1 0-228,0 0 0,1 0-382,-1 0 304,1 0 168,-1 0 213,1 0 0,-1-5 0,0-2 0</inkml:trace>
  <inkml:trace contextRef="#ctx0" brushRef="#br0" timeOffset="86">10804 10861 8102,'0'-11'0,"1"1"521,3 2 889,-3-2-551,5 9-435,-1-4-153,-4 10 0,4 1 147,-5 5-122,5 6-207,-4 1 0,8 5-73,-5-1 0,0 2-50,-4 3 1,1-4-259,3 0 0,-3 0-204,3-4 0,-1-2 496,0 2 0,-1-5 0,3 3 0</inkml:trace>
  <inkml:trace contextRef="#ctx0" brushRef="#br0" timeOffset="87">11478 10599 8269,'-5'-12'478,"4"6"-289,-4-4 358,5 8 538,-6-3-788,5 5 1,-8 5-90,6 3 1,-1 3 2,4 5 1,0 5 31,0 6 1,1 5-79,3-2-148,-3 3 26,4 1 0,-1-1-126,0-2 1,3 0 37,-3-4 1,4 0-157,-4-4 0,3-6 0,-3-1 0,4-4-482,-5 0-162,1-1 134,1 1 0,-3-5-451,1 1 1162,-1-6 0,-2 3 0,0-5 0</inkml:trace>
  <inkml:trace contextRef="#ctx0" brushRef="#br0" timeOffset="88">11649 10667 8029,'0'-18'461,"0"2"166,0 4 1,4 5 146,0-1-366,0 6 122,-4-3-297,5 5 1,-3 8-14,6 4 1,-2 8 13,2 3 1,1 5-64,-5 6 1,3 2-160,-3 2 0,4-3-23,-5 3 0,2-6-360,-1-1 0,-2-6-1021,1 2 730,4-8 120,-6 2 1,4-12-1107,-5 3 970,0-4 678,0 4 0,0-6 0,0-1 0</inkml:trace>
  <inkml:trace contextRef="#ctx0" brushRef="#br0" timeOffset="89">11444 10964 8029,'5'-10'556,"2"2"-189,-2-2-194,6 9 0,-1-4-52,5 5 21,0 0-186,2-5 1,0 3-216,6-1 0,0-2 119,0 1 0,0 0-173,0 4 0,-2-4 313,-2 0 0,3-5 0,-4 3 0</inkml:trace>
  <inkml:trace contextRef="#ctx0" brushRef="#br0" timeOffset="90">11855 10724 8190,'0'-11'562,"0"-1"950,0 1-941,0 0 1,0 3 646,0 0-405,0 6 20,0-3-472,5 20-116,-4-6-117,9 17 0,-7-8-111,5 5 0,-5 4-42,5-1 1,-6 2-212,2-1 1,1-2-91,-1 6 1,4-6-286,-4 2 1,3-4 262,-3-4 1,5 1-93,-2-5 0,4 0-9,0-3 167,6-6 184,-5 4 1,5-8 57,-6 1 0,2-1-94,2-2 1,-2 0 18,2 0 0,2 0-117,-2 0 1,0-2-173,-4-1 0,1 0-530,-1-5 463,1 1 1,-1 0 470,0-3 0,1 4 0,-1-5 0</inkml:trace>
  <inkml:trace contextRef="#ctx0" brushRef="#br0" timeOffset="91">11855 10907 7984,'6'-5'0,"4"0"34,-2-3 1,6-2 34,1 2-114,5 3 0,-7 0 315,2 5-134,3 0-102,-5 0 1,5-1 59,-3-3 1,3 3-246,4-3 1,-4 3-299,-3 1 1,-2 0 448,-1 0 0,4-5 0,2-2 0</inkml:trace>
  <inkml:trace contextRef="#ctx0" brushRef="#br0" timeOffset="92">11832 10679 8470,'6'-12'654,"5"1"-537,-4-1 1,7 1-41,1-1 1,6 1 58,-2 0 0,2 0 189,2 4 0,-1-2-168,-3 5 1,2 0-99,-2 4 1,3 0-1281,1 0 580,0 5 641,-6-3 0,5 8 0,-4-4 0</inkml:trace>
  <inkml:trace contextRef="#ctx0" brushRef="#br0" timeOffset="93">12380 10667 8119,'7'-5'232,"3"-1"-79,-9-6 0,4 5 383,-5-1 324,0 5-406,0-2-215,-5 5-97,4 0 1,-9 2 57,2 1 1,2 5 2,-2 7 0,2 3-160,-2 5 1,-1 1 42,5 3 1,-3-2-216,3 6 0,0-2-244,4 1 268,0-2-84,0 0 1,0-5-42,0 0 0,0-2-23,0-6 46,0 6 0,0-9-249,0 4-395,0-9-710,0 3 1561,0-8 0,0 3 0</inkml:trace>
  <inkml:trace contextRef="#ctx0" brushRef="#br0" timeOffset="94">12357 10621 8119,'7'-15'-86,"-3"0"0,-2-4 311,2 4 0,-3-1 996,3 5-352,2 0-559,1-1 1,4 6 93,0 2-165,1 3-46,-1 6 1,1 2-60,-1 9-150,1 1 96,4 11 1,-3-2-88,2 4 0,1 1 56,0 3 1,3 4-171,-4 0 1,1 0 45,0-4 0,-4-4-83,4-4 1,-3 0-566</inkml:trace>
  <inkml:trace contextRef="#ctx0" brushRef="#br0" timeOffset="95">12323 10975 8074,'1'-7'664,"3"-1"-437,3 6 1,4-3 123,0 5 0,5-4-230,-1 0 0,6 0-160,2 4 1,0 0-542,4 0 334,2 0 80,-5-5 1,5 3-320,-2-6 485,-3 5 0,9-7 0,-26 9 0</inkml:trace>
  <inkml:trace contextRef="#ctx0" brushRef="#br1" timeOffset="96">12894 10656 8098,'0'-12'14,"0"1"1,0-1 315,0 1-199,0 0 137,0-1 188,0 6-38,0-4 19,0 8 128,0-3-41,0 5 0,0 5-523,0 3 1,0 7 40,0 4 127,0 3-93,0 1 0,-4 5 29,1 2 1,-1 2-62,4-2 0,0 2-129,0-5 0,0 3 80,0-3 0,0-2-216,0-6 0,1 1-24,3-4 0,-2-2 15,6-7 0,-4 2-529,3-5 409,-4 5-267,2-8-380,-5 4 997,0-5 0,0-5 0,0-1 0</inkml:trace>
  <inkml:trace contextRef="#ctx0" brushRef="#br1" timeOffset="97">12757 10576 8154,'0'-8'588,"0"0"-60,0 1-288,5-5 1,0 5 60,3-1 0,2 4 7,-2-3 0,2 4-30,1-1 0,6 3-83,2 1 1,2 0 30,2 0 0,0 1-192,0 3 44,5 3-107,-4 4 1,4 0-25,-5 1 1,-1 3-112,1 0 0,-5 6-86,-3-2 0,-2-2 78,-2 2 1,0 1-9,-4 2 1,-2 1-441,-5 0 329,0 0 109,-5 0 0,-5 0-302,-5-1 109,-6 1 280,4 0 0,-7 0 56,-3 0 0,2-4-26,-6 0 0,6-5 153,-2 1 1,3-2-70,1-2 0,4-3 144,0-1 1,9-4-121,-1 1 0,5-3 17,-1-1-852,4 0 681,-2 0 1,10-5-1,2-1 1</inkml:trace>
  <inkml:trace contextRef="#ctx0" brushRef="#br1" timeOffset="98">13465 10576 8072,'0'-12'646,"0"1"-317,0-1 57,0 6 209,0 1 88,0 0 1,-1 4-31,-3-3-607,3 3 0,-9 1-148,2 0 1,-2 5 103,-1 2 0,-1 2-27,1-1-83,-1 2 116,1-4 1,-1 10-169,1-1 1,0 0 107,-1-4 1,5 1 11,-1-1 1,5 1 7,0-1 0,1 1 57,2-1 0,0 0-157,0 1 147,0-6-2,5 4 0,2-5-122,4 3 116,1 2-35,4-9 1,1 8-13,2-5 0,2 4-32,-2-5 1,2 3-8,-2-3 0,1 0 32,-5 5 1,4-5 5,-4 5 1,-3-4 83,-5 3-84,-4-4 15,2 7 1,-5-4 133,0 6 16,-5-1-78,-7 6 1,-5-5 116,-6 4 1,-4 0-81,1-1 1,-2 1 148,1-5 1,2 0-82,-6 1 1,6-1 23,-2 1 0,4-5-690,4 1-316,3-6 1,9 5 830,4-3 0,-4-3 0,1 4 0</inkml:trace>
  <inkml:trace contextRef="#ctx0" brushRef="#br1" timeOffset="99">14288 10587 8171,'0'-11'131,"0"-1"1,0 5 658,0-1-214,5 6-258,-4-9 1,4 9 242,-5-6-250,0 6 1,-5-3-168,-3 5 0,-2 1-150,-1 3 0,-5-2 117,1 6 0,-5 1-165,1 6 0,1-1-19,-1 5-36,5-5 160,-7 7 1,12-8-190,-3 2 1,3-2 131,-2-1 1,5-1-254,2 0 233,3 1 1,1-1-4,0 1 0,1-5 88,3 1-41,2-6 21,5 3 1,5-1 11,-1 0 1,5 4-23,-1-5 0,-1 1 9,1-4 1,0 4 27,4 0 1,-4 4 20,0-5 1,-5 6-94,1-1 1,-2 2-10,-2 1 1,-4 1-293,-4-1 149,-1 1 25,-2 4 0,-2-3-139,-1 2 245,-4 3-11,-9-5 1,-1 3-24,-2-5 0,-2 1 22,2-1 0,1 1 26,-1-1 0,5-5-121,-1-2 0,-2 1 6,2-1 0,3 0-456,5-4 269,-1 0-53,2 0-691,1 0 429,5-5 630,5-1 0,6-6 0,7 1 0</inkml:trace>
  <inkml:trace contextRef="#ctx0" brushRef="#br1" timeOffset="100">14664 10564 8214,'0'-11'1923,"0"-1"-1261,0 6-666,0 1 1,0 6 257,0 3 0,0 4 99,0 7 0,5-1-158,3 5 0,-2 5 9,2 7 1,-2-2-336,2 1 82,2 1 62,-9 3 1,8-5-549,-5-2 261,5-3 103,-8-6 1,4 2-96,-5-5 0,0 0-58,0-3 1,0-5-175,0 1 0,0-4-653,0 3 1151,0-4 0,-5 2 0,-1-5 0</inkml:trace>
  <inkml:trace contextRef="#ctx0" brushRef="#br1" timeOffset="101">14402 10610 8098,'7'-8'111,"1"1"0,5 0 29,6 0 1,4-2 280,3 5 0,3-4 338,6 5-355,4-6-147,-4 8 1,5-8 141,-6 5-1012,5-5 616,-3 8 0,3-8-177,-4 5 1,-6-1-14,-3 1 0,-3 3-1079,-4-3 1266,3 3 0,-4 1 0,4 0 0</inkml:trace>
  <inkml:trace contextRef="#ctx0" brushRef="#br1" timeOffset="102">15178 10484 8212,'7'0'-525,"-2"0"983,0 0 695,-4 0-781,4 0 1,-5 5 15,0 3 1,0 7-136,0 4 0,0 3-1,0 1 1,0 1-118,0 2-131,-5 4 181,4 4 0,-6-1-331,4-3 78,1 3-135,-8-9 1,9 8-140,-3-5 0,2-4 68,-2-4 1,3-5-111,-3 1 1,2-2-193,2-2-12,-5 0-465,4-4 444,-4-2 609,5-5 0,0 5 0,0 1 0</inkml:trace>
  <inkml:trace contextRef="#ctx0" brushRef="#br1" timeOffset="103">15190 10519 8100,'0'-18'0,"0"5"693,0 6-169,0 4 59,0-7-109,0 9-223,0-4 0,5 10 0,2 2 1,4 8-16,0 4 1,6 7 108,2 0 0,-2 4 430,2 0-823,0-4 225,4 12 1,-4-9-504,0 5-566,-5 0 901,8 1 0,-8-6-1107,5-3 674,-5-1 209,2-8 0,-8 0-78,-1-6 0,1 1-7,4-1 1,-5-3-310,1-1 0,-6-3-521,2 4 1297,-3-6 1,-1 3 0,0-5 0</inkml:trace>
  <inkml:trace contextRef="#ctx0" brushRef="#br1" timeOffset="104">15144 10907 7986,'0'-8'324,"0"1"193,0 4 0,4-3-176,0 2 0,5 3 73,-2-3 0,5 3-112,3 1 0,0-4-28,8 0 0,-3-1-861,7 1 349,2 3 77,-5-4 0,5 1-1370,-2 0 985,-3 0 546,4 4 0,-5-5 0,0-1 0</inkml:trace>
  <inkml:trace contextRef="#ctx0" brushRef="#br1" timeOffset="105">15715 10599 8091,'0'-12'-295,"0"1"-541,0-1 1158,0 1 1348,0-1-688,0 6-374,0 1 0,0 6 2,0 3-141,0 2-232,0 11 0,0 1 179,0 5 1,4 1-231,0 2 0,0 0-128,-4 4 1,1 1-22,3 3 1,-2-5-260,6-2 1,-4-3-153,3-1 255,-4-6 1,6 4-1,-6-6-476,6 0 216,-7-8 60,3 3 1,-2-8-817,1 6-121,0-6-137,1 3 1393,-4-5 0,4 0 0,-5 0 0</inkml:trace>
  <inkml:trace contextRef="#ctx0" brushRef="#br1" timeOffset="106">15544 10553 8064,'7'-15'-98,"1"-1"0,1 0 387,6 1 0,3 2 445,5-2 0,0 2-279,-1 2 0,3 1-148,1 2 0,0 3-59,4 5 0,-5 0-15,2 0 0,-3 1-677,-1 3 303,0 2 95,0 11 1,-4-3-9,0 5 0,-7 0-59,0 4 1,-2-4-204,-6 0 0,0 0 23,-4 4 1,-5-1-188,-3 1 0,-3 0 189,-5 0 1,2-4-42,-5 0 0,0-4 182,-4 4 191,6-5-118,-5 3 0,9-6 121,-2 1 26,2-1 0,7 0 340,2 1 0,3-5-122,1 1 1,1-4 162,3 3 1,6-3 318,6 4-383,4-6-138,-2 9 1,4-10-161,1 3-212,0-3-189,0 4 1,0-4-614,0 3 1,-2-1 924,-2 0 0,3-1 0,-4 3 0</inkml:trace>
  <inkml:trace contextRef="#ctx0" brushRef="#br1" timeOffset="107">16469 10519 7989,'-8'0'165,"1"0"48,4 0 321,-2 0-70,5 0 0,0 5-132,0 2 1,0 5 92,0 3 1,0 3-164,0 5-37,0 4-127,0-2 0,1 6-37,3-4 0,-1 0 13,4-5 0,-3 1-194,4 0 0,-2-4 61,2 0 0,1-5-216,-6 1 1,2-6-873,-1-1 551,-3 0 152,5-2-482,-6-1 790,0-5 0,-6 5 1,0 1-1</inkml:trace>
  <inkml:trace contextRef="#ctx0" brushRef="#br1" timeOffset="108">16126 10599 8060,'12'-12'0,"-1"5"54,1-1 1,4 0 16,3-3 1,8 3 840,3 1-355,3 4-259,6-7 0,1 7-12,2-4 0,2 3-155,-2-4 0,-3 6-187,-1-2 1,-3-1 103,-5 1 0,1-3-113,-9 3 1,4-1 1,-7 1 185,-3 3-34,1-10 1,-2 9 229,0-6-220,1 6 86,-10-3 296,4 0-316,-9 3 0,6-7 218,-4 6-106,-1-1-278,3 4 0,-5 1-219,0 3 128,0 2 67,0 6 0,0 0 243,0 4-137,0 1-14,0 6 1,0 1 40,0 3 0,0-2-87,0 6 0,-1-2 6,-3 1 0,2 2-67,-1-5 1,1 1-222,2-2 1,0-5 186,0 2 1,0-7-116,0 3 0,4-9 9,0 2 149,5-3-124,-8 2 1,4-3-401,-5-1-321,5-4-726,-3 7 1603,8-9 0,-9 9 0,4-3 0</inkml:trace>
  <inkml:trace contextRef="#ctx0" brushRef="#br1" timeOffset="109">17086 10656 8053,'6'-2'-1373,"-2"-1"1144,-3 1 261,4-8 713,-4 9-110,4-9-114,-5 3-234,0 1 317,0-4-95,0 4-282,0-1 0,0 1 495,0 2-118,0 3 311,0-4-716,0 5 1,0 5-15,0 2 1,4 9-36,0 3-59,5 7-29,-8-2 0,8 8-127,-5-5 1,4 3-3,-5-3 1,2 0-204,-1-5 0,-1 1 102,4 0 0,-4-5 7,1-3 0,-2-2-72,2-2 1,-3-3-158,3-1 1,-3-3-810,-1 4 355,0-6 180,0 3-462,0-5 446,-5 0 233,4 0 447,-9-5 0,5-1 0,-3-5 0,2-1 0,2 1 0,3-4 0,-3-1 0,-1-8 0,1 1 0,-1-2 19,1 2 1,3-4 231,-3 1 0,2-1 614,-2 4-618,3 1 141,-5 4 0,6 1 925,0 6-508,0 4-368,0-3 1,0 10-270,0 0 1,6 5-1,1 7 1,7 1 232,1 2-169,6 3-58,-4 4 0,6 1-81,0 0-117,0-5 39,0 3 1,3-4-246,1 2 1,-4 1 84,-4-5 0,-1 1-19,1-5 1,1-3 185,-5-1 1,1-4 9,-5 1 1,0-3 243,1-1-87,-1 0-160,-4 0 642,3 0-308,-9 0-47,4-5 1,-1-1 167,0-6 0,-1-1-167,-3-2 0,-3 1-75,-1-5 1,-5 0-129,1-4 1,-1 0-215,2 1 1,-2-5-233,5 0 201,-5 1 64,8-2 1,-8 0-1234,5-3 552,1 3 114,3 1 0,0 8-474,0-1 0,0 7-341,0 1 631,0 6 0,5 1 818,2 5 0,3 5 0,2 1 0</inkml:trace>
  <inkml:trace contextRef="#ctx0" brushRef="#br1" timeOffset="110">17896 10507 7997,'0'-11'296,"0"-1"0,0 1 1233,0 0-686,6 4-302,-5-3-266,4 4 1,-10-1 113,-3 4 0,-2 1-426,-1 2 61,-1 0 44,-4 5 1,-2 7-11,-5 7-58,0 2 100,6 2 1,-5 5-109,3 3 0,2 2 43,2 1 1,6-1-234,2-3 1,4 2 48,-1-5 1,3 3-194,1-3 0,0-1-494,0-3 436,5-5 192,1-1 0,10-4-59,-1-1 120,0 2 80,2-13 1,-3 4 121,5-5 0,-2 0-55,2 0 0,3-4 282,-3 1 1,-2-6-95,-2 1 1,0-2 133,-4-1 1,2-1 117,-9 1-226,0-1-27,-4 6 1,0-4-901,0 2 382,-5-2-226,-2-1 0,-5 4-1450,-4 3 2007,-1 3 0,-6 1 0,0 0 0</inkml:trace>
  <inkml:trace contextRef="#ctx0" brushRef="#br1" timeOffset="111">18685 10519 8099,'0'-12'-467,"0"1"0,0 3 569,0 1 30,0-1 0,-2-2 139,-2 2 1,3-2 886,-3 2-616,3-2 0,0 4 319,-3 2-327,3-2-119,-4 4-300,5-3 0,-2 12 88,-1 4 1,0 7-6,-5 9 0,5 2-78,-5 5 0,6 0 26,-2 1 1,2-4-199,2 4 1,0-8-76,0 8 0,0-9-198,0 1 1,0-4-283,0-4 310,0 2 162,0-8 1,0 4-280,0-6 193,0-5-529,0 5-604,6-10 684,-5 9 670,4-9 0,-5 4 0,0-5 0</inkml:trace>
  <inkml:trace contextRef="#ctx0" brushRef="#br1" timeOffset="112">18616 10530 8066,'5'-18'0,"-4"-2"458,3 5-1,-3 0-315,5 3 1,-5 4 738,3 1-378,-3 4-133,-1-2 1,5 5-62,3 0 0,2 2-19,1 1 1,2 9 70,2 7 1,3 2-115,5 2 1,-2 4 0,-2-1 0,5 5-153,-5-4 138,6 4-421,-8-1 0,6-1-1022,0-3 984,-5-2-1,3-1 0,-8-5-145,2-3 0,-2-2 114,-2-2 1,-3 0-553,0-4-420,-6 3 1230,3-3 0,-5 4 0,0 1 0</inkml:trace>
  <inkml:trace contextRef="#ctx0" brushRef="#br1" timeOffset="113">18593 10804 8045,'5'-7'162,"3"-1"1,6 5 167,1 0 0,5 1-149,-1 2 1,7 0-38,0 0 0,6-4-313,-1 1 96,2-1 62,-4-1 1,2 2-611,-4-4 1,0 4 620,-4-1 0,-1-2 0,1 0 0</inkml:trace>
  <inkml:trace contextRef="#ctx0" brushRef="#br1" timeOffset="114">19187 10416 8052,'0'-12'0,"0"5"653,0-1 1019,0 1-1246,0 0 1,0 3-174,0 8 1,4 8 46,0 7 0,5 2 0,-2 2 0,0 5-91,0 2 0,-1 2-30,2-1 1,2 0-471,-2-4 185,-3 5 164,5-8 1,-7 0-209,4-5 91,-4-5-496,2 2-603,0-4 32,-4-1 207,4 1 1,-6-6 918,-3-2 0,-2-3 0,-6-1 0</inkml:trace>
  <inkml:trace contextRef="#ctx0" brushRef="#br1" timeOffset="115">18890 10450 8054,'18'-6'304,"5"-4"38,0 2 1,6-2 92,9-2 0,0 5 389,8-1 0,-3 4-316,6-3 0,-2 3-227,-1-4 1,-6 6-375,-1-2-486,-4 3 133,-6-4 1,-1 3-542,-5-1 1,-5 3 986,-3 3 0,3-1 0,0 3 0</inkml:trace>
  <inkml:trace contextRef="#ctx0" brushRef="#br1" timeOffset="116">20124 10576 9299,'0'-7'2778,"0"2"-2254,0 5 1,0 7-331,0 4 1,-4 0-84,0 5 0,0 1 48,4 3 1,-4 1-115,1 2 1,-1-4-122,4 0-14,0 0 61,0-1 1,0 2 11,0-5 14,0 6-96,5-9 0,-3 4-207,6-9 71,0 3 99,-2-8 0,4 6-235,-2-4 0,-2 0-111,2-4 1,-1 0-319,5 0 1,-5-4 799,1 0 0,0-9 0,3 0 0</inkml:trace>
  <inkml:trace contextRef="#ctx0" brushRef="#br1" timeOffset="117">20124 10279 7987,'5'-12'574,"-3"1"72,6 0 0,-1 0-292,5 4 0,-1 2 219,1 5 1,-5 0-786,1 0 1,-4 0 61,3 0 0,-3 5-1275,4 2 1425,-6 4 0,8 5 0,-3 2 0</inkml:trace>
  <inkml:trace contextRef="#ctx0" brushRef="#br1" timeOffset="118">1508 12540 9281,'-6'-6'1909,"5"1"-1641,-4 5 579,5 0-774,0 10 1,-1 0 148,-3 13-168,3-3 0,-4 12 159,5-5-327,0 9-426,5-5 526,-4 3 0,9-1-129,-2-3 1,-3 2 50,-1-1 0,1 2-132,-1-3 0,1-2 118,-2-1 0,-1-3 14,2-1 0,-3-4 178,-1 0 255,0-5-376,0 2 0,4-4-87,-1-1 176,1 0 0,-4 1 204,0-1 0,0-3-127,0-1 0,0-3 97,0 4 0,-4-4-101,1 3-58,-1-4 1,3 6 10,-3-5 60,2-1-3,-3-3-65,5 5-200,0-3 328,0 3-96,5-5 0,3 0-76,7 0 1,-2 0 5,2 0 0,3 0-70,1 0 68,3 0 0,0-4-122,1 0 1,0 0 118,0 4 0,0-3-157,0-1 1,3 0 125,1 4 1,0-4-126,-5 0 1,1-3 51,0 3 1,-1-4-66,-3 4 0,1-1 53,-5 2 1,0 0-96,-3-5-234,-1 6 141,1-3-1316,-6 5 576,-1 0 1015,-5 0 0,-10 0 0,-3 0 0</inkml:trace>
  <inkml:trace contextRef="#ctx0" brushRef="#br1" timeOffset="119">1553 12906 8120,'-5'-7'1309,"4"1"-983,-3 2 1,4 3-33,4-3 1,-2 3 289,6 1-307,0 0 1,4 0 103,4 0-350,-4 0 178,10 0 0,-4 0-138,4 0-36,-4 0 0,4 0 156,-3 0 1,1 0-138,-1 0 1,3 0-118,-3 0 1,1-2-240,-1-1 0,-1 0-867,-3-4 605,-2 4-88,3-2 1,-8 1 651,0 0 0,-1-5 0,5 3 0</inkml:trace>
  <inkml:trace contextRef="#ctx0" brushRef="#br1" timeOffset="120">1496 12574 8218,'0'-6'418,"1"-3"-147,3 5 0,4 1 446,7 3 1,-1-4-148,5 0 0,0 0 13,4 4 0,5 0-292,2 0 1,2 0-36,-2 0 0,3 0-948,-2 0 538,-3 0 1,5 0-2176,-3 0 2329,3 0 0,2-5 0,-1-1 0</inkml:trace>
  <inkml:trace contextRef="#ctx0" brushRef="#br1" timeOffset="121">2410 12483 8099,'-5'-11'-453,"3"-1"1,-4 2 94,2 2 501,3 3 1,-4 4 1023,5-3-382,0 3-363,0-4 123,0 5-284,0 5 0,0 3 10,0 7 1,0 3-59,0 4 1,0 3 7,0 1 0,4 3-142,0 6-61,4 4 96,-6-3 0,4 8-282,-2-2-700,-3-3 683,4 6 1,-5-10-107,0 3 1,1 0 118,3-4 0,-2 2-37,1-9 0,-1-1 106,-2-3 1,3-1 54,1-3 1,0 1-11,-4-5 1,1 1 769,3-5-452,-3 0-155,4 1 0,-5-5 423,0 1-186,0-5 40,0 2 204,0 0-470,0-4-15,0 4 21,0-5-8,6 0 0,0 0 4,5 0 0,1 0-107,-1 0 0,1-4 7,-1 0 0,0 1-27,1 3 1,-1-4-3,1 0 0,-1-1-24,1 1 1,-1 3-166,0-3 1,0 2-175,-4-2 186,3 2-536,-3-3-595,-1 5 705,4-5 614,-9 4 0,4-4 0,-5 5 0</inkml:trace>
  <inkml:trace contextRef="#ctx0" brushRef="#br1" timeOffset="122">2387 12437 8099,'-6'-7'-986,"2"-1"1095,3 6 1,2-4 424,3 6 1,2 0-231,5 0 0,1 0 74,-1 0 0,6-3-211,2-1-157,-3 0 135,6 4 1,-6 0-339,3 0 150,3 0 0,-4 0-346,5 0 0,-1-1 169,1-3 9,-5 3 0,0-4-357,-3 5 568,-2 0 0,3-5 0,-4-2 0</inkml:trace>
  <inkml:trace contextRef="#ctx0" brushRef="#br1" timeOffset="123">2878 12540 7959,'-8'-1'1519,"1"-3"-1360,4 3-210,-2-4 218,5 5 0,0 5-21,0 2 132,0 9-159,0 1 0,4 11 56,0 3 0,1 2-59,-1 1 0,1 0-191,2 1 0,2 3 15,-5 0 1,4-2-280,-4-5 1,3-1 18,-3-7 218,0 3 0,-3-10-69,3 3-30,-3-2 35,4-11 0,-5 4-319,0-2 36,0-3-217,5 0-180,-3-5 846,3 0 0,-5 5 0,0 1 0</inkml:trace>
  <inkml:trace contextRef="#ctx0" brushRef="#br1" timeOffset="124">2889 12620 8106,'-10'-8'751,"3"1"-525,2-1 0,5 1 728,0-1-654,0 5 0,1-2-27,3 5 0,3 5 115,9 3 0,1 3-114,6 5 1,0 1-109,0 6-56,5 5-10,-4-4 0,8 9-75,-6-2 0,1-3-11,-4-2 1,0-2-345,-1-1 0,1 0 79,0 0 0,-4-1-120,0-3 1,-5-3 119,1-4 115,-2-1 230,4 0 1,-5 0-116,3-4 1,-6 2-50,-1-5 42,-5 0 0,3-3-247,-2 3-480,-3-3-119,4 4-547,-5-5 1421,0 0 0,0 0 0</inkml:trace>
  <inkml:trace contextRef="#ctx0" brushRef="#br1" timeOffset="125">3392 12506 7994,'-8'-8'540,"1"1"-253,4 4 1,-2-3 215,5 2-290,0 3 0,0-3 108,0 8-152,0 2 1,0 7 34,0 2 0,0 3-29,0 5 1,4 4-18,0 4 0,1 2 18,-1 1 1,-2 0-341,6 1 112,-6-1 1,5 0-40,-4 0 0,-1-4-219,2-4 0,-2-2 1,2-1 1,-3-1 100,3-3 1,-3 1 72,-1-5 0,2 1 71,1-5-214,-1-5-193,3 5-413,-5-5 387,5 0 180,-4-1 317,4-5 0,0-5 0,2-1 0</inkml:trace>
  <inkml:trace contextRef="#ctx0" brushRef="#br1" timeOffset="126">3540 12426 8146,'-6'-12'300,"1"0"-457,5-3 1,0 2-559,0-2 678,0 7 0,1 2 762,3 2-396,-3 3 1,6-4 207,-3 5 1,2 0-275,5 0 1,1 0-125,-1 0 1,1 1-77,-1 3 1,2-3-114,2 3 0,-2-2 3,2 2 63,3-3-4,-6 4 0,9-5-160,-6 0 1,0 0 189,-4 0 0,1 0-8,-1 0 31,1 0 0,-5 0 310,1 0-140,-6 0 33,4 0 128,-6 0 0,0 5-259,0 3 0,0 2-5,0 2 0,0-1-38,0 0 1,0 5-40,0-1 0,0 5 109,0-1 0,5 3-3,2 1 0,0 0-60,0-1 0,0 1-45,0 0 1,3 1-85,-2 3 1,-2-3 39,2 3 1,-4 0 6,3 0 1,-3 1 70,4-1-516,-6-3 261,3 4 0,0-2-348,3 1 334,-3 5 1,4-8 50,-5 3 0,5-3 9,-2-2 1,0-2-37,0-1 1,-3-6-36,4 3 1,-5-4-40,5 0 1,-5-1 26,0 1 0,-1-5 46,-2 1 0,0-4-179,0 3 540,0-4 447,0 2 0,-2-5 109,-1 0-605,-4 0 0,-4 0 129,-1 0-164,1 0 0,-5 0-447,-3 0 186,-3 0-14,-1 0 237,0 0-243,0-5 80,6 4 1,-5-4 76,3 5-251,-3 0 89,5 0 1,0 0-79,6 0 102,4 0-364,-3 0 219,4 0-1166,0 0 735,1 0 717,5 0 0,0-6 0,0 0 0</inkml:trace>
  <inkml:trace contextRef="#ctx0" brushRef="#br1" timeOffset="127">4466 12746 7926,'-7'0'1010,"2"0"-503,5 0-92,5 0 1,-2 1-84,4 3 0,1-3 87,3 3 0,2 1-134,2-1 1,-1 0-50,5-4 0,-3 0-120,3 0-30,0 0 1,0 0 22,0 0-55,-5 0 1,6 0-20,-5 0 0,5 0-329,0 0 0,-4 0-39,-1 0 0,-2 0-335,-2 0 1,1 0 94,-1 0 1,-3 0-1199,-1 0 1771,-4 0 0,2 5 0,-5 1 0</inkml:trace>
  <inkml:trace contextRef="#ctx0" brushRef="#br1" timeOffset="128">4500 12997 8120,'11'0'0,"-3"-4"190,-1 0 1,5-1 375,3 1 0,4 3 637,-4-3-820,6 3 0,-5-3-20,3 0 0,3-3-13,-3 3-476,2 0 1,-2 3-387,0-3 1,-3 3 511,3-3 0,0 8 0,4 2 0</inkml:trace>
  <inkml:trace contextRef="#ctx0" brushRef="#br1" timeOffset="129">5334 12506 7964,'-11'-12'-575,"4"1"0,2 3 834,5 1 126,-5 4 623,3-7-214,-3 9-74,5-9-132,-5 8-344,4-3 0,-4 7-50,5 1 0,0 5 53,0 7 1,0 4-3,0 8 1,1 1-72,3 2 0,2 3-87,6-2 1,-5 2-167,1 1 49,0 0 1,3-1-246,0-2 1,-3 0 200,0-4 0,-6 4-149,2-5 152,2-4 0,-4-1-52,1-2 0,-1-2-75,-2-2 0,1-3 150,3-5 58,-3 3 277,4-3-141,-5-1 234,0-1 524,0-5 1,5-1-842,3-3 0,-2 3-178,2-3 1,3 1-110,4 0 126,1 1 0,-4-3-50,4 5 1,-3 0 85,7 0 1,-5 0-91,4 0 1,-4-4 114,4 1 0,-1-1-42,1 4 1,1-4 41,-5 0 1,4-3-180,-3 3 1,-1-4-126,-4 4 1,1-1-201,-1 1 1,-3 3-1339,-1-3 1879,-4 3 0,2-4 0,-5-1 0</inkml:trace>
  <inkml:trace contextRef="#ctx0" brushRef="#br1" timeOffset="130">5379 12814 7987,'0'-11'-99,"-4"-1"504,1 1 684,-1 5-694,4 1 0,1 5-28,3 0 0,2-2-104,6-2 1,4 3 104,3-3 1,3 3-167,1 1-33,-1-5 0,1 4-86,0-3 1,0 1 103,0 0 1,-4 1-387,0-1 144,-5-4 1,2 5-211,-4-6 0,-1 5-531,1 0 0,-2 0 411,-3-1 385,-2 3 0,1-4 0,0 5 0</inkml:trace>
  <inkml:trace contextRef="#ctx0" brushRef="#br1" timeOffset="131">5379 12449 8092,'0'-12'-8,"0"1"0,0 3 351,0 1-150,5 4 1,-2-3 853,4 2-650,1 3 1,9-6-96,2 4 0,2 1-118,2-2 0,0-1-150,0 2 0,0-1-314,-1 4 1,1-1-1133,0-3 1003,0 2 1,-4-3 408,0 5 0,-5 0 0,2 0 0</inkml:trace>
  <inkml:trace contextRef="#ctx0" brushRef="#br1" timeOffset="132">5905 12323 8049,'0'-11'461,"0"-1"691,0 1-125,0 5 336,0 0-691,-5 6-467,3 0 1,-3 11-19,5 4 0,4 10-14,0 6 0,3 2 27,-3 1-71,5 5 0,-3-2-309,6 5 131,-1-5-658,-4 7 516,3-8 1,-5 3-270,2-5 0,4-1 185,-4-2 1,0-3-134,0-6 1,-4 0 145,1-3 1,1-1-90,-2-3 327,1-2 530,-4 3-530,0-4 1,0-1 103,0 1 1,-1-5-45,-3 1 302,3-1-173,-4 5-61,5-1 3,0-4 215,0 3-74,0-9-186,0 4 1120,0-5-1213,5 0-99,1 0 0,6 0 118,-1 0 1,0 0-119,1 0 45,-1 0 0,1 0 0,-1 0 1,1-1 56,-1-3 0,0 3-117,1-3 0,-1-1 45,1 1 1,-1 0-140,1 4 0,-5 0-133,1 0-142,-1-5 1,1 4-16,0-3 529,-6 3 0,3 1 0,-5 0 0</inkml:trace>
  <inkml:trace contextRef="#ctx0" brushRef="#br1" timeOffset="133">5927 12323 8054,'-1'-24'100,"-3"5"0,3 1 258,-3 3 0,3 0-57,1 3 0,0 5 29,0-1 1,0 4 521,0-3-417,0 4 0,1-3-195,3 2-8,2 3-165,6-4 0,4 5-88,3 0 0,4 0-34,4 0 1,-3 1-348,3 3 1,1-3-81,-2 3 0,2-3-1381,-1-1 1863,-3 0 0,4 5 0,-5 1 0</inkml:trace>
  <inkml:trace contextRef="#ctx0" brushRef="#br1" timeOffset="134">6487 12449 7809,'-6'-12'642,"-4"1"321,8-1 160,-3 6-359,5 1-661,0 5 1,1 9 177,3 2-151,-2 8 0,4 4-30,-2 8 1,-2 2-84,6 1 15,-6-5-61,3 9 0,-1-6 12,0 10 1,4-9-95,-4 1 0,3-6-140,-3 2 0,1-8 54,-1 1 1,-2-8-52,6 0 1,-5-2-343,0-2 320,-1-4-581,3 3-465,-4-9 1316,4 4 0,-5 0 0,0 2 0</inkml:trace>
  <inkml:trace contextRef="#ctx0" brushRef="#br1" timeOffset="135">6498 12574 8045,'0'-17'0,"0"-4"1078,0 6-423,0 0 10,0 3 209,0 1-462,0 0 202,0 4-256,0 2 1,2 6-133,2 3 1,2 3-30,5 4 1,6 6-16,2 2 1,6 3 29,2 5 0,0-2-234,-5 6 68,1-1-180,5 0 1,-4 1-427,3-4 509,2 0 1,-5-6-639,3-2 438,-3-2 1,-2-2 8,-3 0 0,1-3 129,-5-5 0,4-3 14,-4 4 1,1-6-28,-5 2 0,0 1 190,1-1 102,-6 0-252,4-4-692,-8 0 258,3 0-5,-5 0 0,-5 0 1,-2 0-1</inkml:trace>
  <inkml:trace contextRef="#ctx0" brushRef="#br1" timeOffset="136">7035 12357 7989,'-5'-11'533,"3"-4"179,-6-1 1,5 1-156,0 4-766,1 5 449,2-5 1,-1 10 280,-3-3 0,3 9-329,-3 7-223,3 4 165,1 12 0,0 1 128,0 6-67,0-1-146,5 5 1,-2-2-104,4 5 0,-4-5 7,1 1 1,1 0-208,-2-4 0,1 2 22,-4-10 0,4-3-130,0-4 1,0-1-48,-4 1 204,0-3 5,0-4 0,1-4-424,3-1-59,-3 1-480,4-2 1163,-5 4 0,5-8 0,2 3 0</inkml:trace>
  <inkml:trace contextRef="#ctx0" brushRef="#br1" timeOffset="137">7241 12780 7801,'-5'-6'2102,"-2"-5"-1332,1 10-598,1-4 319,5 5-319,0 0 1,0 5 63,0 3 0,0 3-28,0 4 1,0 3-182,0 5 1,0-1 77,0-3 0,1 5-62,3-5 1,-3 5 2,3-5 0,-1-3-598,0 0 234,-1 1 1,3-4-670,-5 2-16,0-2 0,1-5 1003,3-1 0,2-4 0,6 2 0</inkml:trace>
  <inkml:trace contextRef="#ctx0" brushRef="#br1" timeOffset="138">7366 12197 8142,'-7'-10'0,"-1"3"151,6-3 29,-3 3 1,5 0-22,0-1 142,0 5 152,0-2 186,0 0-398,5-1 37,-4 0-79,9-5 1,-4 10-6,6-3 1,-1 3-78,1 1 0,-1 0 24,1 0 1,3 0-203,0 0 1,5 1-68,-1 3 143,-2-3 1,4 5 33,-2-6-84,3 0-2,-4 5 0,0-4-50,-3 3 14,-3-3 1,5-1 58,-6 0 1,-3 0-45,0 0 24,-6 0 10,3 0 0,-1 1 218,0 3 2,0-3-137,-4 9 1,0-3 97,0 4 1,0 2-58,0 2 0,0-1 134,0 5 1,0 0-88,0 4 1,0 4-4,0-1 1,1 5-31,3-5 1,1 6-36,2-1 0,2 2-145,-5 1 36,5 0 1,-6 4 167,4 0 0,-1 4-85,2-4 0,-2 0-193,-2-3 1,-1-5 103,4 0 1,-3-4-114,4 0 1,-6-5 96,2-2 0,1-5-74,-1 1 0,4-2 174,-5-2 0,1-3 49,-4-1-19,5-4 248,-3 2-38,3-5 203,-5 0 1,-5 0-434,-3 0 1,-2-4-294,-2 0 120,1 1 58,-5-3 1,-2 5-344,-5-3 262,0 3 1,-1 2-275,-3 3 244,-2-3 0,-1 8-40,-1-5 0,7 4 14,1-4 1,6-1-341,5-3-415,1 0-1033,4 0 1982,2 0 0,10-5 0,2-1 0</inkml:trace>
  <inkml:trace contextRef="#ctx0" brushRef="#br1" timeOffset="139">8429 12437 8306,'0'-6'2117,"0"1"-1558,0 5-145,0 5-226,0 6 1,1 5 72,3 6 0,-2 0-89,6 8 0,-4-3-128,3 4 1,-4-5-19,1 5 1,1-6-214,-2 2 1,5-7-692,-4-1 617,5-5 0,-7 3 25,6-6-727,-6-5 453,4 4-695,-6-8 1205,5 3 0,-4 0 0,4 1 0</inkml:trace>
  <inkml:trace contextRef="#ctx0" brushRef="#br1" timeOffset="140">8280 12700 7954,'0'-8'209,"0"1"1,1 3 371,3-4 1,3 6 135,4-2-355,0 3-30,1 1 1,3 0 142,0 0 1,6-2-281,-2-1 0,2 1-194,2-1 0,1 1 26,3 2 0,-3-3-161,3-1 0,-5 0-308,-3 4 1,2-1 441,-6-3 0,5 3 0,-2-5 0</inkml:trace>
  <inkml:trace contextRef="#ctx0" brushRef="#br1" timeOffset="141">8897 12814 8630,'5'-6'1924,"-4"1"-1309,4 5-703,-5 0-1206,5 0 317,-3 0 96,3 0 1,-4 0 388,3 0 492,-3 0 0,4 5 0,-5 1 0</inkml:trace>
  <inkml:trace contextRef="#ctx0" brushRef="#br1" timeOffset="142">9102 12814 7539,'12'0'-761,"-5"0"1774,1 0-516,-5 0-199,7 0-680,-9 0 196,4 0-67,0 0 19,-4 0 0,6 0 234,-3 0 0,2 5 0,5 2 0</inkml:trace>
  <inkml:trace contextRef="#ctx0" brushRef="#br1" timeOffset="143">9399 12826 7860,'7'-2'296,"-3"-1"1,1 0 1190,-2-5-542,6 6-56,-7-3-232,8 5-114,-9 0-344,9 0-380,-9 0-1519,4 0 939,1 0 460,-5 0 301,4 0 0,-10 5 0,-2 1 0</inkml:trace>
  <inkml:trace contextRef="#ctx0" brushRef="#br1" timeOffset="144">10028 12380 7754,'-7'0'602,"2"0"-327,5 0 0,0 5 189,0 3-101,5 2-143,-4 7 1,10-3 27,-4 5 0,0 0-89,0 3 1,-4 1-99,1 0 0,1 0 11,-2 0 0,2-4-231,-1 0 0,-2-4 32,1 4 0,-1-5-323,-2 1 0,0-2-285,0-2 323,0-4 412,0 3 0,0-4 0,0 6 0</inkml:trace>
  <inkml:trace contextRef="#ctx0" brushRef="#br1" timeOffset="145">9811 12620 7952,'6'-5'-110,"4"4"0,-4-8 977,6 5-323,-1 0-229,1 4 0,4-1 27,3-3 1,3 3-260,1-3 1,3-1-206,1 1 0,3-1-171,-3 1 1,3 2 292,-3-6 0,5 6 0,-3-3 0</inkml:trace>
  <inkml:trace contextRef="#ctx0" brushRef="#br1" timeOffset="146">10530 12243 8000,'0'-18'0,"0"3"0,0 2 94,0 2 1,0 0-147,0 4 1,0 1 1532,0 2-279,0 3-206,0-4-641,0 5 1,0 5-83,0 2 0,0 9-62,0 3 1,1 7-18,3 5 1,-1 6 0,4 1 0,-3 1-220,4-1-685,-1-2 651,0 8 1,-1-7-84,-2 5 0,-2-5 0,6 1 1,-4 1-67,3-1 1,-4 0 91,1-4 0,1-1 53,-1-2 0,-1-5 45,-3-7 0,4 2-35,0-6 241,0 0 553,-4-3-648,0-6 95,0-1 85,0-5-63,5 0-90,-4 0 0,6 0-112,-4 0 0,0-4-99,4 0 0,1-3-107,4 3 217,-1 0 1,0 0-294,1 1 157,4-1 1,-2 0-14,5 0 0,0-3-115,4 3 1,-1-1 59,-3 1 1,2 3 16,-2-3 0,2-1-42,-2 1 94,2 0 26,-8-1 0,5 4 165,-3-3-232,-2-2 78,3 4 0,-4-3-7,-1 5-223,-5-5-305,4 4-172,-8-4-563,3 5 834,-5 0 1,-1-4 514,-3 0 0,-8-5 0,-5 3 0</inkml:trace>
  <inkml:trace contextRef="#ctx0" brushRef="#br1" timeOffset="147">10576 12631 7939,'0'-7'-98,"0"-1"-64,0 1 1,5-4 379,2 4 305,-2 2 0,6 5-73,-4 0 1,3 0 218,2 0 1,3 0-19,0 0-256,6 0-339,-4 0 0,6 0-118,0 0 1,0 0 139,0 0 1,-4 0-94,0 0 1,-4 0-98,4 0 0,-5-4-816,1 0-752,-2-5 852,-2 8 828,-4-9 0,-2 4 0,-5-6 0</inkml:trace>
  <inkml:trace contextRef="#ctx0" brushRef="#br1" timeOffset="148">10496 12220 7980,'6'-17'0,"0"0"1216,-2 6-496,3-1-352,4 1 1,0-1 8,1 1-209,4 5 1,-2-3 487,5 5-354,0 0 1,4 3-91,0-3 0,0 3-187,0-3 0,3 3 30,1 1 1,0 0-230,-4 0 0,-1 0-1994,1 0 830,0 0 1338,0 5 0,-5-4 0,-2 4 0</inkml:trace>
  <inkml:trace contextRef="#ctx0" brushRef="#br1" timeOffset="149">11272 12118 8075,'0'-8'-83,"0"0"244,0 1 342,0-5-284,0 6 164,0 1 189,0 0-110,0 4-8,0-5 207,0 6 1,0 11-445,0 4 1,2 6-31,1 6 1,-1 3 29,2 9 17,2-4-104,-5 10 1,8-9-265,-5 6 152,5-5-157,-8 2 1,4-1-73,-5 0 0,4 1 86,0-5 1,3-1-30,-3-3 1,4 2-15,-4-5 0,3-2-132,-3-6 0,0-1 268,-4-3 40,5-7 1,-4 7 431,3-8-80,-3-1-197,-1-1 0,0-4 429,0 3-231,0-3-33,-5 4-18,4-5-384,-4 0-668,5 0 783,5 0 76,1 0 1,6 0-103,-1 0 0,2 0 15,2 0 0,-2 0-50,2 0 1,-1-4 6,1 0 0,-1-1-419,5 2 200,-5 1-66,2-3 0,0 1-464,-1 1 545,0-6 1,-3 7-1191,-1-1 357,-5-4-213,5 6 70,-10-4 1193,4 5 0,-5-5 0,0-1 0</inkml:trace>
  <inkml:trace contextRef="#ctx0" brushRef="#br1" timeOffset="150">11307 12118 8089,'0'-12'6,"0"1"-6,0-1 0,0 1 0,0-1 0,0 6 261,0-4 1,0 7 386,0-4 0,1 0-310,3 0 0,2-2-131,5 5 0,5-3-90,-1 3 1,7-4-140,0 4 1,2-3-156,7 3 186,-6-5-52,3 8 0,-5-6-57,0 4 1,0 1-183,0-2 0,-6 3 282,-1 1 0,-4 0 0,0 0 0</inkml:trace>
  <inkml:trace contextRef="#ctx0" brushRef="#br1" timeOffset="151">11901 12072 10207,'0'11'738,"0"2"-292,0 2 1,0 3-190,0 5 1,0 5 19,0 2 0,1 1-101,3 3 0,-2-1-6,6 9 0,-4-5-397,3 1-571,1-3 500,-2 5 0,0-9-242,-2 3 1,-2-7 281,1 0 0,2-8-111,-1-4 0,1-2 63,-1-2 1,-1 1-406,4-1 25,-4-5 623,2 4 63,0-8 0,-4 3 0,4-5 0</inkml:trace>
  <inkml:trace contextRef="#ctx0" brushRef="#br1" timeOffset="152">11901 12220 7955,'0'-11'0,"0"-1"262,0 1 1,1 0 424,3-1 1,-2 6 33,6 2-269,-6-2-220,3 4 1,0-1 55,3 6 1,3 4 19,5 4 0,-2 4-28,5 1 0,0 8-118,4-1 0,-4 7-92,0 1 1,0-2-194,4 1 80,-1-4 76,6 7 1,-4-9 5,3 2-50,-3-2 1,-1-2-308,0-3 0,0 1 146,0-4 1,-6-1-63,-1-4 1,-4 1 58,0-1 0,-1-1 120,0-2-31,1 2 105,-1-9-4,-4 9 1,-2-7-279,-5 5 241,0-6 0,1 3-306,3-5-17,-3 5-269,4-3-78,-5 3 0,0-4-545,0 3 1237,0-3 0,-5 4 0,-1-5 0</inkml:trace>
  <inkml:trace contextRef="#ctx0" brushRef="#br1" timeOffset="153">12403 12049 7916,'0'-15'0,"0"0"0,0-1 543,0 5-210,0-1 476,0 6 478,0-4-486,0 9-552,0-4 1,0 15 1,0 5 1,1 7-1,3 4 1,-1 3-149,4 6 1,0 3 128,0 0 0,2 4-119,-5-4-137,5 5-21,-8-2 0,8 0-276,-5 1 1,3-6 36,-3-2 1,1-1-156,-1-6 0,-3-1 221,3-3 1,-1-4-45,1 0 1,-3-5-744,3 1 634,-3-2 0,-1-1-295,0-1 0,4 0-784,-1 1 1450,6-1 0,-7 1 0,3-1 0</inkml:trace>
  <inkml:trace contextRef="#ctx0" brushRef="#br1" timeOffset="154">12860 12597 7350,'0'-6'789,"0"-4"1,0 7-267,0-4 0,0 3-126,0-4 1,0 4 347,0-3-514,0-1 38,-5-3-107,4 4 0,-8-3-177,5 3 61,-5 2-10,3-6 0,-6 9 21,1-6 0,-1 6-102,1-2 1,0 3-212,-1 1 0,1 1 119,-1 3 0,1-2-85,-1 6 1,1 3-53,0 4 93,-1 1 130,6 0 0,-3-3-243,5 2 14,0 3 182,4-5 1,0 3-92,0-5 0,2 1 103,1-1 0,0-1-12,5-2 0,-1-3 12,5-5 1,-1 0 87,0 0 1,1 0 155,-1 0-112,1 0-17,-1 0 1,1-5 290,-1-3-156,0 3 70,1-5 0,-5 8 91,1-6 0,-4 2-138,3-2 0,-4 2 53,1 2 1,-2 3 223,2-3-1,-3 3-549,4 1 110,1 5-30,-5 1 1,5 11-5,-2 2 1,-3-2 166,3 2 0,1 4-4,-1 4 1,0 1-52,-4-2 0,4-1 25,-1 1 1,1 2-93,-4-1 1,0-2-116,0-6 0,1 1-480,3-4 391,-2-1 1,3-7-529,-5-1-213,0-4-476,0 7 1386,0-9 0,5-1 0,1-6 0</inkml:trace>
  <inkml:trace contextRef="#ctx0" brushRef="#br1" timeOffset="155">13191 12552 8025,'0'-8'-244,"0"0"-213,0 6 354,-5-8 571,4 8-143,-4-8 245,5 9-338,-5-9 1,3 7 200,-1-4-94,1 4 0,2-3 251,0 2 323,0 3-461,0-4-223,0 5-57,-5 0 0,3 0-265,-6 0 160,0 5-138,-3 1 0,0 5-67,-1 1 1,1-1 160,-1 1 1,5-1-54,-1 1 1,4-1-92,-3 0 0,4 1-55,-1-1 0,3 1-148,1-1 79,0 0 170,0 1-163,5-1-1,-4 1 154,10-6 1,-5 3-96,5-5 0,1 0 25,-1-4 1,1 0-9,-1 0 0,4 0 74,0 0-9,6-5-5,-9-2 0,5-4 145,-6-1 80,1 1-192,-6-1 0,3 1 221,-5 0-79,0-1-11,-4 1 0,0-1-60,0 1 1,-2 0-137,-1-1 0,0 1-186,-5-1 0,1 5 145,-5-1 1,1 2-133,0-2 0,-5-1-210,1 5 189,0 1 89,3 3 1,-3 3-95,0 1 334,0 5 0,8-3 0,-3 5 0,3-4 0,2 3 0,-6 2 0,5 6 0</inkml:trace>
  <inkml:trace contextRef="#ctx0" brushRef="#br1" timeOffset="156">13043 12654 8025,'0'8'-66,"0"0"74,0-6 475,0 8-111,0-3 0,-2 3-103,-1-3 1,1 3 95,-2-2 0,-1 2-11,2 2-125,-1-1-57,-1 1 0,3 3-62,-1 0-56,1 5-11,2-7 0,0 7-120,0-4 0,0 3 20,0-4 0,2 0-136,1-4 1,4 1 63,4-1 0,1-1-36,-1-2 0,2-3 241,2-5-99,-2 0 15,3 0 1,-1 0 156,1 0-147,-1-5 49,1-1 0,-3-6 21,2 1 0,-2-2-4,-2-2 0,0 2-21,-4-2 1,-2 2-53,-5 2 0,0-2-6,0-2 0,-1 2-339,-3-2 170,-2 2-68,-6 2 1,1 0-128,0-1 0,-2 2 123,-2 2 0,1-1-114,-5 6 0,5-1-58,-2 4 0,8 1 424,0 3 0,5 2 0,-2 6 0</inkml:trace>
  <inkml:trace contextRef="#ctx0" brushRef="#br1" timeOffset="157">13328 12540 8027,'-6'-11'1011,"1"-1"-945,5 6 117,0 1 1,1 5 85,3 0 1,-2-4-95,6 0 0,3 0-108,5 4 0,-1 0 150,-4 0 0,4 0-115,1 0 1,4 0 30,-1 0 1,1 0-183,-1 0 1,2-3-14,-6-1 26,5 0 56,-7-1 0,3 4-95,-4-3 172,-6-2 44,4 4 76,-8-3-137,3 5 30,-5 0-214,0 5 1,-4 2 117,0 4 1,-1 6-95,1 2 0,3 2-67,-3 2 119,-2 5-8,4 1 1,-4 5-18,2 1 0,2-2-25,-6-3 1,6 3-116,-2-3 1,-1-3 134,1-4 1,0-1-18,4-7 0,0 4-5,0-4 1,0-5-101,0 0-24,0-3 0,1 0-397,3 1-632,-3-6 1233,5 4 0,-1-6 0,1 0 0</inkml:trace>
  <inkml:trace contextRef="#ctx0" brushRef="#br1" timeOffset="158">13728 11843 8006,'0'-11'91,"0"0"151,0-1 1,1 2 28,3 2 1,1 2-32,3 2 0,3 2 28,0-6 1,1 4-57,3-3 1,2 4-1,-2-1 1,4 3-6,-4 1 0,4-4-127,-4 0 1,4 1-138,-3 3 67,-1 0-57,-4 0 0,1 0-132,-1 0 113,1 0 51,-1 0 1,-3 0-195,-1 0 107,-4 0 7,2 0-16,-5 0-65,5 0 167,-4 0 1,4 5-17,-5 2 20,0 3 16,0 7 1,0-3 148,0 5-162,0 0 47,0 9 0,4-4 105,0 3 0,3 2-83,-3 1 1,4 3 15,-4 2 0,0-1-45,-4 0 0,0 0 1,0 1 1,0-1-370,0 0 199,0 0 0,0-3-105,0-1 0,3 0-58,1 0 306,0-2 0,0-5 38,0 0 1,4-1 31,0 1 1,1-4 211,-1 0 0,2-5-28,-3 2 1,0 0 149,0-1 1,-3 0 16,4-3-209,-6-1 1,7 1-237,-5-1 177,0 1-161,-4-1 1,1-1-311,3-2 211,-3 2-250,4-9 155,-5 9 159,0-8 3,0 3 1101,0-5 1,-5 0-1133,-3 0 0,2 0 103,-2 0 0,-3 0-238,-4 0 111,-5 0 1,4 0-118,-7 0 123,3 0 0,-5 0-33,2 0 0,4 0-187,-4 0 1,1 0-44,7 0 0,0 0-799,4 0-217,4 0 1356,2 0 0,5 5 0,0 1 0</inkml:trace>
  <inkml:trace contextRef="#ctx0" brushRef="#br1" timeOffset="159">14584 12266 9569,'12'0'692,"-1"0"-441,1 0 1,0 0 48,4 0-124,-4 0 0,10 0 33,-3 0 8,2 0-146,2 0 1,0-4-82,0 0 0,-1-3 91,-3 3 1,1 0-113,-5 4-124,5-5 1,-7 4-706,2-3-513,-7 3 704,2 1 360,-9 0 0,4 1 309,-5 3 0,-5-3 0,-1 4 0</inkml:trace>
  <inkml:trace contextRef="#ctx0" brushRef="#br1" timeOffset="160">14584 12449 7962,'12'0'0,"-1"0"0,1 0 1190,-1 0-483,6 0-223,0-5 1,6 3 208,0-1 0,0 0-308,0-1 0,1 3-147,3-3 0,-3-1-389,2 1 1,-4 0-530,1 4 1,-7 0-954,7 0 919,-3 0 714,3 6 0,0-5 0,0 4 0</inkml:trace>
  <inkml:trace contextRef="#ctx0" brushRef="#br1" timeOffset="161">15555 12152 6552,'0'-12'487,"0"1"-256,0 0-348,0-1 0,0 1 230,0-1 0,1 2 47,3 3 1,-2-4 259,1 4-23,-1-3-238,-2-2 1,0 1 379,0-1-377,-5 1 6,3-1 0,-8 1 66,3 0 0,0-1 27,0 1 0,-1-1 3,-3 1 0,-2 3-95,-2 1 1,1 4-159,-5-1 1,3 3-307,-3 1 254,0 5 44,2 2 1,-4 4-249,6 0 170,-5 6-86,7 1 1,-2 4-54,7 1 0,-1 0 86,6 0 1,-1-4-66,4 0 0,1-1 47,3 1 0,6-3 3,5-4 1,4-1 81,-4 1-33,6-6 18,-4-1 1,6-5 214,0 0 40,0 0-131,0 0 1,-4-4 162,0 0 1,-1-4-85,1 0 0,1-1-21,-5 1 1,-1-2 69,-6 3 0,1-3 155,-5-2 0,3 5 169,-3-1-119,0 0-239,-4-3 1,0 3 124,0 1-124,0 4 39,0-7-135,0 9 1,0-4-220,0 15 1,0-1 124,0 10 1,0 0 57,0 4 0,0 1 291,0 2-283,0 3 1,0 6-18,0-1-65,0 0-298,0 1 245,0-6 1,1 0-213,3-2 1,-3-3 237,3 2 0,1-5 29,-1-2 0,3-5 114,-3 1 80,0-2 0,-3-3-26,3-3 191,-3-2-796,4 0-615,-5-3 1113,0 3 0,0 0 0,0 1 0</inkml:trace>
  <inkml:trace contextRef="#ctx0" brushRef="#br1" timeOffset="162">16126 11992 7556,'-7'-8'-375,"-1"1"1,2-1 658,-2-3 0,-2 3-30,2 0 0,2 1 297,-2-5 1,2 1 153,-2 0 91,-2-1-183,4 1-236,0-1-246,-5 6 0,9 1-13,-6 5 60,6 0 1,-8 1 27,2 3-117,-2 7 0,-5 3 55,-1 5 1,-4 0-177,1 4 1,1 1-55,-1 3 1,5-3-113,-1 3 1,6-3-346,2-1 297,4 0 119,-2-6 1,9 4-281,0-6 224,9 0 1,-5-4 1,14 0-28,-3-4 0,2-2 134,2-5 0,0 0-3,0 0 1,0-1 54,-1-3 0,1-2 178,0-6 0,-5 1 261,-3 0-248,-2-6-3,-2 4 1,-3-4 4,-1 1 1,-4 3-186,1-7 0,-3 5-138,-1-4 1,-5 4-98,-3-4 0,-2 4-348,-1-4 1,-2 3 257,-2-3 1,1 7-170,-5 0 0,5 2-514,-1 6 626,2 1 397,2 3 0,3 1 0,0 3 0,6-3 0,-8 9 0,8 1 0,-3 7 0</inkml:trace>
  <inkml:trace contextRef="#ctx0" brushRef="#br1" timeOffset="163">15909 12186 7901,'0'11'161,"-1"0"414,-3-4-343,3 3 0,-4-3 10,5 4 0,-4 1 5,0-1 1,-1 0 30,1 1 0,3 1-132,-3 2 64,-2 3-163,5-1 0,-4 5-117,5-3 0,0-1 97,0 1 1,0-4-146,0 4 1,0-4 104,0 4 0,5-5-115,2 1 1,3-3 81,2-5 1,1 4-59,2-4 1,-1-2 68,5-1 24,-5-3 1,7-1-2,-2 0 234,3 0-106,1-5 0,0-1 175,-1-5-132,-4-1 0,2 1-25,-4-1 0,-2 1 133,-7-1 0,2 0 4,-5-3 1,-1 2-79,-7-2 0,-3-3-512,-4-1 176,0 2 14,-6-4 1,-5 7-36,-4-5 52,-6 5-146,3-3 0,0 6-443,2-1 0,3 6 198,1 2 1,2 2-67,1-2 1,8 3 568,4-3 0,1 3 0,-5 1 0</inkml:trace>
  <inkml:trace contextRef="#ctx0" brushRef="#br1" timeOffset="164">16320 12038 7944,'-3'-8'476,"-1"0"-76,0 1-201,4-5 1,0 5 310,0-1-283,5 6 0,1-4 35,6 6 1,1-3 26,2-1 1,-1 0-101,5 4 1,0 0-65,4 0 0,-1 0 59,1 0 0,0 0-81,0 0 1,0-1-161,0-3 0,0 3 102,-1-3 1,0 1-82,-3 0 0,1 1-6,-5-2 1,1-1-201,-5 2 487,-5-1-186,5 4 150,-10 0 399,4 0-412,-5 0-229,0 5 1,-1 1 102,-3 6 1,3 3-36,-3 0 0,-1 9-12,1-1-29,-5 2-5,8-2 0,-8 5-4,5 3 1,-4 2-24,5 1 0,-6 0-124,1 0 1,-1-3 87,2-1 1,-2-3-171,5 3 0,-4-5 141,5-3 1,-1 0 11,4-7 1,0 2 223,0-2-199,0-7 0,0 7 106,0-8 25,0-2-286,0 6 18,0-5-328,0 0-50,0-1 0,1-5-739,3 0 1320,-3 0 0,9-5 0,-3-1 0</inkml:trace>
  <inkml:trace contextRef="#ctx0" brushRef="#br1" timeOffset="165">17051 12335 11075,'7'-7'3834,"-2"2"-2386,-5 5-3099,0 0-1859,0 5 3510,0-4 0,0 10 0,0-5 0</inkml:trace>
  <inkml:trace contextRef="#ctx0" brushRef="#br1" timeOffset="166">17497 12015 8075,'-10'-2'-319,"2"-1"276,3 1 80,0-8 0,4 8 97,-3-6 124,3 6-159,1-9 0,0 5 34,0-5 1,5 3 21,2 0 0,3 1-8,2-5 0,0 0 77,4-4 1,-2 6 116,5-5 1,-5 9 183,1-6-123,3 3-241,-6-2 0,5 5 208,-6 2-76,1-2-148,-1 4 1,0-3 66,1 5 0,-1 1-53,1 3 1,-1 3-156,1 4 0,-5 4 35,1 0 0,-6 6-145,2-2 0,1 6-353,-1 2 315,0-1 1,-9 1 25,-3 0-278,3 5 173,-5-3 72,4 0 0,-6 3-71,1-6 0,-2 2 75,-2-1 0,2-3 6,-2 3 1,2-3-125,2-1 1,-1-4-141,1 0 0,0-5 460,-1 1 9,1-3-61,-1 0 0,2-4 259,3-1-164,-4-4 39,10 7 0,-8-8 185,5 6-190,1-5 43,3 7 49,0-9-34,0 4 0,5-5 297,2 0-217,3 0-97,7 0 1,-3 0 361,5 0-245,0 0-29,4 0 1,-2 0-38,-2 0 1,3-1-2,-3-3 1,3 3-14,0-3 1,0 1-57,-3 0 0,-2 1-124,-6-2 1,0 3-719,1 1 397,-6 0 94,4 0-1416,-8 0 832,3 0 653,-5 0 1,-5 5-1,-2 2 1</inkml:trace>
  <inkml:trace contextRef="#ctx0" brushRef="#br1" timeOffset="167">17999 11855 7934,'0'-6'793,"5"0"-410,3 6 1,-2 0-81,2 0 1,3-3 107,5-1 1,-1 0 177,-4 4-181,1 0-232,4-5 1,-3 4 248,2-3-207,-2-2-131,-2 4 1,1-4-2,-1 2-175,0 3 0,0-6-822,-4 4-160,-2 1-1313,-5-3 2384,0 5 0,-5 5 0,-1 2 0</inkml:trace>
  <inkml:trace contextRef="#ctx0" brushRef="#br1" timeOffset="168">18513 11501 7337,'0'-8'-224,"0"1"1243,0 4-374,0-2 156,0 0-382,0 4-195,0 6 0,0 7 14,0 11 0,0 5-15,0 3 1,0-2-96,0 1-36,5-4 0,-3 7 247,1-3-531,-1-2 191,3 0-77,-4-5 1,5 0-22,-2-1 1,-3 0 93,3-3 0,-1-1-69,1-3 0,-3-2-94,3 2 1,-3-6-654,-1-2-178,0 1 487,0-2-334,0-1 189,0 1 1,-1-5 656,-3 3 0,3-8 0,-5-3 0</inkml:trace>
  <inkml:trace contextRef="#ctx0" brushRef="#br1" timeOffset="169">18685 11546 8086,'5'-11'190,"-3"3"352,6 1 40,-6 4-262,8-7 1,-7 9-76,5-3 1,-6 4-1,2 4 0,-3 2-92,-1 6 82,0 4-59,0 2 1,-1 5-214,-3 0 66,-2-1-81,-1 1 1,-3-1-95,3-3 1,0 2-9,0-2 0,3-1-147,-4 1 1,6-5 116,-2 1 0,3-2-200,1-1 416,0-1-155,0 0-38,0-4 399,5-2-6,-4-5-191,9 0 0,-3 0 26,4 0 1,0 0-110,1 0 0,-5 0 9,1 0 1,0 0-81,3 0 1,-3 0-205,-1 0 0,-3-1-522,4-3 397,-6 3-106,3-5-247,-5 6 795,0 0 0,0-5 0,0-1 0</inkml:trace>
  <inkml:trace contextRef="#ctx0" brushRef="#br1" timeOffset="170">18787 11718 8086,'0'-12'914,"0"1"-367,0 5-117,0 1-77,0 5 362,0 5-329,0-4-192,5 14 1,-2-6 42,5 10-2,-6 0-95,3 4 0,-1-4 29,0 0 1,1 0-131,-1 4 0,-3-2-269,3-2 1,1 2-925,-1-6 0,-1 4 1154,-3-4 0,0 0 0,0-3 0</inkml:trace>
  <inkml:trace contextRef="#ctx0" brushRef="#br1" timeOffset="171">19804 11901 8096,'0'-12'-607,"0"1"0,0 3 1702,0 0-236,0 6-216,0-3-259,0 0 37,0 4 8,0-5 0,-1 15-178,-3 3 0,-3 2-145,-4-3 127,0 1-169,-6-1 1,1 4-173,-4 0 0,-2 4 45,-1-3 1,0 3-99,-4-4 1,3 1 118,1 0 1,2-4-118,2 4 0,-2-4 113,6 0 33,-5-6 44,7 4 0,1-5-8,4 3 0,2-2 67,-2-2 34,3-3-6,5 4 31,0-5-35,0 5 1,1-2 151,3 5 0,2-6 69,6 2-240,-1 2 13,1-4 1,-1 6 122,0-4-119,1 0-33,4 1 1,-2-2 16,5 4 0,-3-4-63,3 1 0,-4 1-119,4-1 1,-4-1-64,4-3 0,-1 4-207,1 0 0,1 0-720,-5-4 553,1 0 249,-5 5 1,-3-4-1005,-1 3 632,-4-3 184,2-1 0,-5 1-58,0 3 0,-1-2 520,-3 1 0,-8 4 0,-5-1 0</inkml:trace>
  <inkml:trace contextRef="#ctx0" brushRef="#br1" timeOffset="172">19450 12369 8096,'-7'0'589,"2"0"-33,5 0-67,0 5 0,2-4-126,1 3 0,2-2 15,3 2 0,3-2-97,1 1 0,-1 2 0,5-1 0,1 1-30,2-1 1,-1-3 13,1 3 1,-1 1-315,1-1 67,3 0 48,-10-4 1,6 4-1401,-3 0 713,-2-1 240,3-3 381,-4 5 0,-1-3 0,1 3 0</inkml:trace>
  <inkml:trace contextRef="#ctx0" brushRef="#br1" timeOffset="173">20535 12106 8005,'-12'0'5,"5"-1"-385,-1-3 697,6 3 82,-9-4 346,10 0-327,-9 3 228,9-3-248,-9 5 1,3 0-199,-4 0 1,3 5-29,1 3 0,-1 3 0,-3 5 0,-1-1-85,1 8 1,-1-3-158,1 7 80,-1-3 11,1 4 0,0-4-143,-1 2 62,6-1-55,1-3 0,5-3 107,0 0 1,5-3-8,2 3 0,5-5-107,3 1 0,-1-2 56,5-2 1,1-5-130,7-2 1,-2-3 42,6-1 132,-1 0 26,5 0 0,-5-5 80,0-2 0,1-3-74,3-2 0,-1-4 103,-2-3 1,-3 1-42,-6-1 0,0-1 139,-3-7 0,-3 3-80,-4-3 1,-6-1-31,-2 2 0,-3-6-345,-1 1 132,0-2-56,0-1 0,-5 0-119,-2 0 0,-5 3 54,-3 1 0,-3 4-177,-5 0 0,-1 7 112,-2 3 0,0 9-72,-4 3 1,-1 4 12,-3 4 0,5 6-58,2 5 1,3 5 5,1-1 178,6 3 115,-5 6 0,11-4 114,-1 3 0,1-8 0,9 7 0,-3-1 0</inkml:trace>
  <inkml:trace contextRef="#ctx0" brushRef="#br1" timeOffset="174">21163 12472 8940,'-6'0'704,"0"0"1,5 0 55,-3 0-458,3 0-298,-4 5 0,5-3 61,0 6 0,0-4-229,0 3-242,0-4 243,0 7 129,0-9-1302,0 4 559,0 0 372,0-3 405,0 3 0,-5-5 0,-1 0 0</inkml:trace>
  <inkml:trace contextRef="#ctx0" brushRef="#br1" timeOffset="175">21700 11946 7924,'-7'-5'331,"2"4"1,1-5 78,1 2 0,-6 2-144,1-1 0,-2 1 91,-1 2 0,-5 2-149,1 1 1,-5 5-110,1 7 0,-3-1-85,-1 5 39,0 0-57,1 4 0,0 0-75,3 0 1,-1 1 118,5 3 1,1-3-60,6 2 1,-1-2-41,5-1 0,0 0-92,4 0 0,4 0 31,0 0 0,5-4-75,-1 0 0,2-1-96,1 1 166,6-3 0,-3-6 45,5-2 91,0 2-60,3-9 99,1 4 0,1-5 169,3 0 0,-2-1-130,6-3 1,-1-3 100,5-9 1,-5 2-73,1-5 0,-6 0 125,2-3 0,-7-1 229,-1 0-201,-10 0-88,6 0 1,-14 0-81,3 0 0,-3-3-91,-1-1 1,-5-3-228,-2 3 0,-5-3 22,-3 3 0,-3 0-231,-5 4 1,-4 2 148,-4 2 0,3 4-157,1 7 0,3 3-715,2 5 578,4 0 65,1 5 1,7 1 51,3 6 1,-2-1 451,5 1 0,-5-1 0,3 0 0</inkml:trace>
  <inkml:trace contextRef="#ctx0" brushRef="#br1" timeOffset="176">22305 11935 7995,'0'-7'1183,"0"2"-358,0 5 135,-5 0-612,-1 0 0,-6 5-51,1 3 0,-1 2-121,1 2 1,-4 3-85,-1 0 1,-3 5-27,4-1 9,-5 3 19,7 6 0,-7-3-330,5 6 154,-6-6 60,14 3 1,-9 0-334,9 2 171,2-2-45,-5 5 0,8-9-118,-1 3 0,1-4 179,2-4 0,5 1 63,3-4 0,2-1 95,2-4 84,-1 1-145,0-6 0,2 3 228,2-5-234,3-1 90,0-3 1,3 0 8,-2 0 1,3-1 34,1-3 0,-2 2 73,-2-6 0,2 2 58,-6-2 0,0-2 257,-3 2 0,-2-2 100,-3-1 1,2-1-61,-5 1 1,0-4-60,-4 0-173,-5-1-205,-2 5 0,-10 3-374,-6 1 376,-5 4-169,-6-2 0,-6 5-210,-2 0 1,-1 5-331,1 3 0,4 7-825,8 4 0,3 1 1484,8-1 0,3 3 0,4-4 0</inkml:trace>
  <inkml:trace contextRef="#ctx0" brushRef="#br1" timeOffset="177">1667 14139 8207,'-1'-6'-426,"-3"2"784,3 3-112,-4 1 289,5 0 390,-5 0-878,4 0 278,-4 0 37,5 0-379,0 5 154,0 1 0,0 7 57,0 2 1,1 3-16,3 5 1,-3 1-49,3 2 1,1 4-44,-1 4 0,-1 0-76,-3 0 1,0 1-147,0-1 90,0 0 46,0-5 0,0 4-169,0-2 86,0-3-49,0 0 1,2-6 83,2 1 0,-3-1 40,3-3 0,1-3-7,-2-4 1,3-1 41,-3 1 44,-1-1-60,3 0-7,-5-4 17,5-2-333,-4-5-5,4 5 27,-5-4-463,0 4-683,0-5 925,0-5 509,0 4 0,0-14 0,0 2 0</inkml:trace>
  <inkml:trace contextRef="#ctx0" brushRef="#br1" timeOffset="178">2250 14516 8023,'-8'0'1510,"1"0"-857,4 0-126,-2 0 2152,5 0-2698,0 5 1,4-2-311,0 4 1,1-4-218,-1 0 0,-2 0 546,6 1 0,-1-3 0,5 4 0</inkml:trace>
  <inkml:trace contextRef="#ctx0" brushRef="#br1" timeOffset="179">2821 14173 8070,'0'-11'-166,"0"5"1,0-1-203,0 3 1,-1 3 1314,-3-3-262,3 3-70,-4 1 297,5 0-730,0 5 1,0 1-2,0 6 1,0 1-68,0 2 0,3 4 35,1 7 0,4 4-3,-4 4 1,1 0-253,-2 0 14,-1 1-20,3-1 0,-5 0-13,0 0 0,4-1 34,-1-2 0,1 2-141,-4-3 1,0-2 62,0-1 1,0-7 63,0-1 1,4-5 61,0 1 1,0-2-10,-4-1 0,0-5 219,0 1-218,0-6-9,5 9 6,-4-10-234,4 4-373,-5-5 466,0 0 0,-5-5 1,-1-2-1</inkml:trace>
  <inkml:trace contextRef="#ctx0" brushRef="#br1" timeOffset="180">2730 14288 8080,'-7'-12'7,"-2"-1"86,6-2 1,-1 5 205,4-5 1,0 8-9,0-4 1,5 2 0,2-2 0,5-1-69,3 1-177,3-6 62,5 10 0,0-8 58,-1 7 1,5 2 14,0-2 0,4 5-165,0 0 1,-2 1 29,1 2 0,-3 2-166,4 1 1,-6 0 61,2 5 0,-3-1-87,-1 5 0,-6-1-34,-1 0-2,-4 1 254,0-1 1,-6 5 15,-2-1 1,-3 0-14,-1-4 0,-6 6 13,-6 2 1,-5 3 6,-10 0 0,-2 1 32,-6 0 1,1-4-66,0 0 0,-4-4 1,0 4 1,1-6-322,7-2 134,2-4-21,5-7 1,5 0-725,3 0 497,7 0 113,3 0 258,5-5 0,10-2 0,3-4 0</inkml:trace>
  <inkml:trace contextRef="#ctx0" brushRef="#br1" timeOffset="181">3757 13945 7656,'0'-6'722,"0"0"297,0 6-640,-5 0-332,-1 6 119,-5 0-104,4 5 0,-3 2 28,3 2 1,-4-1 22,0 5 1,3-4-11,1 4 1,-1 1-6,-3 2 1,-1 2-9,1 3 1,1-2-52,2 6 1,-2-1 74,2 5 0,2-1-69,-2 0 50,6 0-50,-3 1 1,5-5 14,0 1 0,0-6-37,0 2 1,5-3-7,2-1 0,4-1-6,0 1 0,0 0-17,1 0 0,-1-5-25,1-3 0,-1 1 68,1 0 0,-1-1-80,0-4 59,1 1-28,-1-1 0,1-3-85,-1-1 0,0-3 44,1 4 1,-1-6-130,1 2 0,-5-3 2,1-1-316,-6 6 88,9-5-372,-10 4-311,4-5 60,-5 0 1031,0-5 0,5 4 0,1-5 0</inkml:trace>
  <inkml:trace contextRef="#ctx0" brushRef="#br1" timeOffset="182">4043 14196 8184,'0'-6'43,"0"-4"-1,0 8 371,0-3 466,0 5-646,0 5 0,0-2-4,0 5 1,0 4-4,0 7 1,0 3-59,0 1-177,0 5 175,0 1 1,0 1-363,0 1 169,5-1-125,-4-1 0,4 3-84,-5-5 1,2 3 50,1-3 1,-1-4-63,2-4 0,1-5 100,-2 1 0,5-2-77,-4-2 0,1-1-429,-1-2 290,-3 2-72,9-9-468,-9 4 411,5-5 492,-6 0 0,5 5 0,1 2 0</inkml:trace>
  <inkml:trace contextRef="#ctx0" brushRef="#br1" timeOffset="183">4032 14265 8184,'0'-12'0,"-2"2"394,-2 2-216,3-2 609,-4 9-427,5-9 1,5 9-44,3-3 1,2 8-50,1 3 1,6 5-86,2 3 0,3 3 8,0 5 0,5-1-279,0 1 71,4 0 59,-7 0 0,4 0-166,-5 0 121,0-1-178,0-4 1,0 2-162,0-4 0,-2-1 126,-2-4 1,2-3-14,-6 0 0,1-5 182,-1 5 1,-2-5-16,2 0 1,-3 0 226,-5 1-230,4-3 27,-5 4 1,2-5-235,-1 0 266,-4 0-504,2 0 108,-5 0 0,0-5 0,0-1 1</inkml:trace>
  <inkml:trace contextRef="#ctx0" brushRef="#br1" timeOffset="184">4511 14196 8201,'-5'-11'281,"0"-1"163,-3 1 0,3 3-59,5 1-297,0 4 289,0-2-131,0 5-61,0 5 0,0 1 29,0 6-186,0-1 94,0 6 0,4 4-71,0 6 0,1 1 138,-1-1 1,-3-2-221,3 5 0,1-3 60,-1 4 1,0-6-148,-4 2 1,0-5-472,0-3 348,5 3 130,-4-9 0,8 4-468,-5-1 320,0-9-239,1 9-364,-4-10 422,9 5 1,-7-4-572,4-4 1011,-4 4 0,2-6 0,-5 4 0</inkml:trace>
  <inkml:trace contextRef="#ctx0" brushRef="#br1" timeOffset="185">4820 14367 9154,'11'0'1411,"0"0"-1159,1 0 1,-1-3-75,1-1 0,-1 0-100,1 4 0,0-1 65,3-3 72,-2 3-41,4-4 0,-2 1-89,0 0-42,0 0-82,-3-1 1,3 3-73,0-6 0,0 5 74,-3 0 1,-2 0-127,-2-1 1,2 3-159,-3-3-31,4-2 0,-4 5-944,1-3 607,-6 3-160,3-5-127,-5 5 976,0-4 0,-5 10 0,-1 2 0</inkml:trace>
  <inkml:trace contextRef="#ctx0" brushRef="#br1" timeOffset="186">4877 14504 10132,'11'0'589,"-3"0"79,-1 0-292,6 0-157,0 0 0,5-1-6,-3-3 0,-1 2-105,5-6 0,-2 6-209,3-2 0,0-1-20,-5 1 1,4 0-453,-4 4 0,2-1-1475,-2-3 2048,-2 3 0,8-9 0,-3 3 0</inkml:trace>
  <inkml:trace contextRef="#ctx0" brushRef="#br1" timeOffset="187">5528 14105 7998,'0'-12'-306,"0"1"1,-2 5 1235,-1 2-313,1-3 28,-3 6-419,5-4 1010,0 5-1025,-5 0 1,4 5 13,-3 3 0,3 3-37,1 4 0,1 4-120,3 8 0,-3-2-188,3 6 140,-3-6-57,-1 8 0,4-7-18,0 4 1,1-3 66,-1 3 1,-3-4-208,3 0 1,1-2 99,-1-1 0,1-1-136,-1-3 0,-3 1 116,3-5 1,-2-1 37,2-6 21,-3 2 16,4-4-42,0 1 1,-3-1-314,2-2-147,-3-3-598,-1 4 883,0-5 0,-5-5 0,-2-1 0</inkml:trace>
  <inkml:trace contextRef="#ctx0" brushRef="#br1" timeOffset="188">5756 13945 8105,'-7'-5'437,"-1"-3"-132,5 3 48,-2 0-110,5 0 296,0 4 512,0-4-731,0 5 0,2 5-33,1 2 0,0 3 362,5 2-411,-1 4-61,10-3 1,-5 9 39,4-3-39,1-3 0,0 6 177,2-3-441,2 2-199,-3 2 251,5 0 0,-4 0-120,0 0 0,-4 3 147,4 1 1,-3 0-97,3-4 0,-5-1-94,1 1-59,-3 0 251,5-5 0,-8 3-214,2-2 87,-7 3 0,5 0 197,-5-3 0,0 2-133,-4-2 33,0 3 1,-5 1-11,-3-1 1,-6 0 24,-1-3 0,-4 3-2,3-3 1,-3 1-57,4-1 1,-4 1 3,4-4 0,-4-1-639,4-4 319,-1-4-340,10 3-548,-4-9 1282,9 4 0,-4 0 0,5 1 0</inkml:trace>
  <inkml:trace contextRef="#ctx0" brushRef="#br1" timeOffset="189">6704 14185 7921,'0'-7'-258,"0"2"442,0 5 34,0 5 1,0 2 175,0 4 0,1 6-126,3 2 1,-1 2-26,4 2 1,0 0-200,0 0 145,3 0-36,-8-1 1,3 1-225,-5 0 60,5 0-91,-4-5 1,4 2-106,-5-5 0,0 0 29,0-3 0,0-4-546,0-1 164,5-4-98,-4 7-422,10-9 1080,-10 4 0,9-10 0,-4-1 0</inkml:trace>
  <inkml:trace contextRef="#ctx0" brushRef="#br1" timeOffset="190">6533 14447 7699,'11'-5'-468,"1"4"1537,-1-3-685,0 3 1,5 1-66,-1 0 1,1 0-189,0 0-113,-4 0 43,10 0 0,-4 0-82,4 0 1,1 0-92,0 0 1,4 0-286,-1 0 0,1-4 239,-4 0 158,0-5 0,0 3 0,-1-5 0</inkml:trace>
  <inkml:trace contextRef="#ctx0" brushRef="#br1" timeOffset="191">7355 14230 7957,'-5'-11'0,"4"0"64,-3-1 0,3 5 287,1-1-141,0 0 1,-4-3 170,0-1 0,0 5-92,4-1 0,1 1 133,3-5 1,-1 5-109,4-1 1,1 4 100,3-3 1,1 4-205,-1-1 1,5 3 38,-1 1 0,1-4-210,-1 0 1,-1 1 75,5 3 0,-3 5-1,3 2 0,-5 3-53,1 2 1,-2 4-240,-2 3 1,-1 4-44,-2 4 1,-3 2-268,-5 5 1,0 1-194,0-1 0,-5-1 298,-3-3 1,-2 6-262,-1-6 300,-6 6 153,-1-12 1,-1 8 66,0-6 0,5 0-55,-1-7 1,2 1 140,2-5 1,3-3 66,1-5 619,4 1-66,-2-2-343,5-1 53,0-5 251,5 0-297,2 0-43,4 0 1,2 0 92,2 0 1,-1 0-153,5 0 0,-4-4-41,4 1 0,-1-5 12,1 4 0,3 0-12,-3 4 0,-2-3-155,2-1-36,-5 0 165,3 4 1,-2-1-534,0-3 232,1 3-59,-5-4 1,0 5-244,1 0 1,-1 0-16,1 0 0,-1 0-1403,0 0 1943,1-6 0,-1 0 0,1-5 0</inkml:trace>
  <inkml:trace contextRef="#ctx0" brushRef="#br1" timeOffset="192">8052 14482 7902,'0'-8'624,"0"0"173,0 6 0,0-4 156,0 2-433,0 2 54,0-3 381,0 5-937,5 0-362,-4 0 0,4 2 296,-5 1 48,0-1 0,5 8 0,2-4 0</inkml:trace>
  <inkml:trace contextRef="#ctx0" brushRef="#br1" timeOffset="193">8531 13991 8197,'0'-8'402,"0"0"-316,0 6 0,0-3 284,-5 5 175,4 0-62,-4 0-280,5 0 1,1 5 61,3 2 1,-1 9-33,4 3 0,-4 6 0,1 2 0,1 8-28,-2-1 1,5 3-67,-4-2 0,0-2-238,-4-3 35,5 3 79,-4-9 1,8 8-474,-5-6 208,5 1 47,-3-4 1,2-5-160,-1-3 1,-4 1 161,0 0 0,3-5 17,-3-3 42,1-1-14,-4 5-503,0-1 300,0-4-59,0-2-304,-5-5 257,4 0 86,-9 0 0,8-5 378,-1-3 0,1 3 0,-3-10 0,-1 2 0</inkml:trace>
  <inkml:trace contextRef="#ctx0" brushRef="#br1" timeOffset="194">8463 14185 8114,'-12'-23'-44,"2"1"56,3 3 0,-2-1 130,5 5 1,0-4 63,4 3 0,0 1 360,0 4-328,0-1-60,0 1 1,5 0 371,3-1-60,2 1-346,1 4 1,7-3 59,5 3 0,1-2-1,7 1 1,-1-1-100,4 5 0,4-3 8,0 3 1,-3 0-169,-5 4 0,-4 1-247,0 3 160,-2 3 75,-1-1 0,-5 4-101,-3-2 168,-2 7-40,-2-2 1,-3 4-161,0-1 0,-6-4 54,2 4 0,-4 0-46,-4-1 0,-6 4 170,-5-3 0,-6 3 1,2-4 0,-2 0 3,-2-4-24,0 1-68,-5 4 1,4-4-168,-3-1 0,7-1 159,1-6 0,5 0-142,-1-4-224,7 0-430,3 0 364,5-5 551,5-1 0,12-6 0,7 1 0</inkml:trace>
  <inkml:trace contextRef="#ctx0" brushRef="#br1" timeOffset="195">9274 13842 7897,'1'-8'104,"3"1"214,-3-1 619,4 2-130,-5-4-392,0 8 107,0-3 103,0 5-409,0 5-101,-5 2 1,-1 4-40,-6 1 0,1 3 100,-1 0 1,1 9-28,0-1 0,-5 8-47,1-1 0,0-1-186,4 2 0,0 0-187,4 7 212,-3-2 31,8 3 1,-3-4-427,5-1 254,0 0-1,0-5 1,0 3-137,0-5 1,5 1 140,3-2 0,2-5 108,2 1 1,0-3 85,3 0-153,-2-2 69,4-6 0,-1 1 159,3-1 85,-2 1-168,-1-1 0,-1-5 109,1-2 0,-1 1-203,-4-1 0,1 0-128,-1-4 0,4 0 110,1 0 122,-1 0 0,-4 5 0,1 1 0</inkml:trace>
  <inkml:trace contextRef="#ctx0" brushRef="#br1" timeOffset="196">9662 14139 7907,'-6'-11'14,"-1"-1"-6,4 1 65,1-1 0,-3 5 405,5-1 113,0 6 119,-5-9-130,4 10-329,-4-4 0,5 8-128,0 4 102,0 1-55,5 13 1,-3 2 82,6 8 0,-5-1-128,0 4 0,0-1-164,1 9 1,-3-5-6,3 1 0,-3-6-214,-1-2 1,0-4-144,0 0 1,1-7 133,3-3 1,-1-4-347,4 0 286,-4-1 1,6-3-652,-5-1 578,4-4 1,-5 2-280,5-5 679,-6-5 0,8-1 0,-3-6 0</inkml:trace>
  <inkml:trace contextRef="#ctx0" brushRef="#br1" timeOffset="197">9616 14185 7954,'0'-18'127,"-3"-2"79,-1 4 0,0 5 275,4 3 639,0 1-734,0 0 1,5 2 30,3 5 1,6 5-119,1 3 1,6 7-28,2 4 0,4-1-51,3 1 1,-2 5-142,0 0 0,-2 4-143,4-5 0,-3 4-4,3-1 1,-5 0-265,2-7 1,-3 1 72,-1-5 1,0 1-91,0-5 1,-5-1 84,-3-2 1,-3-2-18,0-2 1,-1-3 30,1 3 1,-5-3-90,1-1-413,-6 0 323,4 0 175,-6 0 0,-6 0 0,0 0 0</inkml:trace>
  <inkml:trace contextRef="#ctx0" brushRef="#br1" timeOffset="198">10119 14048 7932,'0'-18'0,"-4"0"136,0 3 0,0 6 602,4-2-177,0 2 375,0 2-309,0 2-362,0 21 0,2-1-90,2 15-58,-3 1 39,4 3 0,-4 4-63,3 0 106,-3 5-191,4-7 0,-1 2-167,0-8 1,1 3-89,-1-2 0,-3-5-226,3-3 1,1-1-672,-1-7 588,0 0 292,-4-3 0,3-5-825,1 1 462,0-6 627,1 3 0,1-5 0,6 0 0</inkml:trace>
  <inkml:trace contextRef="#ctx0" brushRef="#br1" timeOffset="199">10347 14219 7883,'5'-6'882,"-3"-5"-700,8 10 1,0-4-101,5 5 1,0-1 51,-3-3 1,-1 3 98,1-3 0,3 3-73,0 1 0,5 0 26,-1 0 1,-1 0-262,1 0 195,0 0-30,-1 0 0,2 0-324,-4 0 122,-1 0-426,-4 0-419,1 0 16,-1 0 941,1 0 0,-1 5 0,0 1 0</inkml:trace>
  <inkml:trace contextRef="#ctx0" brushRef="#br1" timeOffset="200">10416 14379 8851,'11'0'607,"1"0"0,-1 0-381,1 0 1,4 0 117,3 0 1,3 0-780,0 0 190,1 0 186,0 0 0,4 0-297,-1 0 0,1-4 122,-4 0 234,0 0 0,0-1 0,-1-1 0</inkml:trace>
  <inkml:trace contextRef="#ctx0" brushRef="#br1" timeOffset="201">11044 14036 7951,'-8'-11'9,"1"-1"-22,4 6 1,-3-4 348,2 2 10,3-2 0,-4-1-62,5-1 1,1 5 134,3-1 1,-2 2-137,6-2 1,-4-1-14,3 5 0,1 1-48,3 3 0,2-4-1,2 0 0,-1 1-120,5 7 0,-3 3 96,3 4 0,-4 2-199,4 2 0,-6 3-171,-2 5 0,-1 1-129,-6 2 1,0 0 37,-4 4 1,0-1-275,0 2 0,-5 1 249,-3-6 1,-2 1-33,-2-4 1,0-2 144,-3-2 1,2 2-94,-2-6 1,1 4 292,-2-4-13,4 0-59,0-3 1,2-2 290,3-3-67,1 4 154,1-10 81,5 9-244,0-9 0,2 8 153,1-5 0,5 0-28,7-4 0,-1 0-82,5 0 1,0 0 82,4 0 1,0 0-133,0 0 1,0 0 29,0 0 1,-1 0-13,1 0 1,0 0 19,0 0 1,-2-4-129,-1 0 0,-3 0-259,-1 4 0,-4 0-1997,3 0 1039,-2 0 1146,-1 0 0,-1-5 0,0-1 0</inkml:trace>
  <inkml:trace contextRef="#ctx0" brushRef="#br1" timeOffset="202">11398 13819 7961,'6'-23'131,"-1"2"-65,-5 2 0,2 2 104,2 6 1,-3 3 802,3 1-97,-3 4 358,-1-2-40,0 5-999,0 5 0,1-2 330,3 4-113,-3 6-210,9 0 1,-3 3 55,4-4 0,6 3 24,2 0 1,4 5 132,3-1 0,-2-1-212,3 1 0,2 1-14,2 7 0,-2-3-141,1 3-245,-4 2 293,1-5 0,-4 9-246,0-2 1,-5 2-21,-3 1 1,-2 0-149,-2 0 1,-4 2 168,-4 2 1,-1-2-94,-2 2 0,-4-3-30,0-1 1,-9 1-121,2-1 0,-4-1-151,0-3 0,1-2 172,-5-5 0,3-1-865,-3-3 593,5-3 213,-2-4 0,8-2-1438,1-3 1868,4-2 0,-2-5 0,5 0 0</inkml:trace>
  <inkml:trace contextRef="#ctx0" brushRef="#br1" timeOffset="203">12460 14116 8114,'-6'-5'-246,"1"3"246,5-6 148,0 5 0,0-3 698,0 2 305,0 3-748,0-4 1,0 6-91,0 3 0,0 6 11,0 5 0,4 7-30,-1 1 0,2 0-122,-1 3 0,-1-2 30,4-1 0,-4 0-75,1 0 0,-2-4-177,2 0 1,-3-5-505,3 1 1,-1-2 364,1-2 1,-3-3-838,3 0 1,-3-5-608,-1 5 1633,0-6 0,5 4 0,1-6 0</inkml:trace>
  <inkml:trace contextRef="#ctx0" brushRef="#br1" timeOffset="204">12323 14310 7989,'0'-11'896,"0"5"0,5 1-484,3 5 0,-2 0-58,2 0 1,-1 0 44,5 0 0,3-4-219,0 0 1,4 0-1,-3 4 1,4-1-136,-1-3 1,-1 3-211,1-3 1,-2 1-687,2 0 1,3 1 388,-3-1 0,-1 0 462,1-1 0,0 3 0,4-4 0</inkml:trace>
  <inkml:trace contextRef="#ctx0" brushRef="#br1" timeOffset="205">12963 14367 8612,'11'-6'348,"-3"1"711,-1 5-527,-4-5-339,2 4-538,-5-4-1174,0 5 0,1 3 537,3 1 982,2 0 0,6-4 0,-1 0 0</inkml:trace>
  <inkml:trace contextRef="#ctx0" brushRef="#br1" timeOffset="206">13168 14356 7915,'7'0'228,"-1"0"76,-2 0 1,-2 0 363,6 0-280,-6 0-139,4 0 0,-5 0 399,3 0-430,-3 0-60,4 0-151,0 0 0,-2 0-208,4 0-793,-4 0 156,2 0-956,0 0 1794,-4 0 0,4 0 0</inkml:trace>
  <inkml:trace contextRef="#ctx0" brushRef="#br1" timeOffset="207">13534 14345 7804,'11'0'2412,"1"0"-1182,-6-5-645,-1 3 131,0-3 241,-4 5-686,4 0-887,-5 0 1,-5 0 0,-1 0-1</inkml:trace>
  <inkml:trace contextRef="#ctx0" brushRef="#br1" timeOffset="208">15076 13796 8056,'0'-6'631,"0"-4"-262,0 9-21,0-4 1815,0 5-1938,0 5 1,-7-3-61,-4 6 1,-2-1-122,-6 5 0,0 3 30,-4 0 0,0 1 50,0-5 0,1 0-320,-1 1 133,0-1-6,5 1 1,-2-1-61,5 0 0,-1-3 87,5 0 1,0-5-65,-1 5 1,5-2 80,-1 2 0,4-2-3,-3-2 1,4-1 13,-1 4-4,-2-4 15,5 7 0,-5-7 1,6 4-1,0-4 2,6 2 56,0 0 1,10-4 115,3 3 0,12-3-77,3-1 0,3 0 174,-3 0 1,0-4-244,1 1 1,-2-1 9,-3 4 0,-2 0-117,-5 0 0,-4 0-103,0 0 0,-5 0-669,1 0 3,-2 0-471,-2 0 754,-4 5 0,-2-3-254,-5 6 1,-5-5 88,-3 0 733,-7 4 0,2-6 0,-3 4 0</inkml:trace>
  <inkml:trace contextRef="#ctx0" brushRef="#br1" timeOffset="209">14756 14185 8041,'6'5'211,"-1"-4"1,-4 4 381,3-5 1,-1 0 139,4 0-289,-4 0 0,7 1 23,-2 3 1,2-3-104,1 3 0,1 1-12,-1-1-121,1 0-106,-1 1 0,0-4-38,1 3 0,-1 1 132,1-1 0,3 0-109,0-4 0,2 0-87,-2 0 0,-2 0-316,2 0 1,1 0-196,-1 0 0,1 0-1604,-5 0-796,1 0 2888,-1 0 0,0 5 0,1 1 0</inkml:trace>
  <inkml:trace contextRef="#ctx0" brushRef="#br1" timeOffset="210">16058 13819 7919,'-7'-18'0,"2"2"396,5 5-271,0-1 62,-5 1 69,4-1-136,-4 6 133,5 1 1,-5 5 290,-3 0 0,-2 0-192,-1 0 0,-2 5-117,-2 3 0,1 7 40,-5 4 0,1 2 86,-1 2 0,-1 4-177,4 0 1,0 4 47,1 0 0,2-2-113,-2 1 0,6-3-47,1 3 1,6-3-136,-2 4 1,3-6 74,1 2 1,5-3-142,2-1 1,9-2 29,3-2 1,2 1-64,2-4 1,4-5-6,-1-3 1,6-6 101,-2 2 0,3-3 30,2-1 0,-1-1-46,0-3 0,-3-2-8,-1-5 1,1-2 15,3-2 1,-1-3-8,-3-5 1,-3 0 76,-8 0 0,-2 0 1,-6 1 1,-5-3 100,-2-1 21,-3 2-141,-11-9 0,1 9-77,-10-3 1,-1-2 52,-7-2 1,2 2-5,-5-1 0,-1 6-77,-3 1 0,0 5-227,-1 7 0,2 4 63,3 3 1,6 3-156,5 1 1,5 1-363,-2 3 0,9 6 23,3 6 784,3 4 0,6-2 0,1 5 0</inkml:trace>
  <inkml:trace contextRef="#ctx0" brushRef="#br1" timeOffset="211">16537 14345 7821,'-6'0'2359,"1"0"-51,5 0-1812,5 0-26,-4 0-476,4 0-2021,-5 0-509,0 5 2536,0-4 0,0 4 0,0-5 0</inkml:trace>
  <inkml:trace contextRef="#ctx0" brushRef="#br1" timeOffset="212">17154 13842 7918,'5'-6'-1569,"-4"-4"2008,5 8 0,-8-7 118,-2 6-380,3-1 1,-5 3 374,2-3-83,3 2-144,-9-3 0,5 4-82,-3-3 1,2 3 19,2-3 0,1 3 24,-4 1 1,3 0-11,-4 0 0,1 0-69,-5 0 1,5 0 23,-1 0 0,-3 1-162,-5 3 1,0 2 39,1 6 1,2-1-78,-2 1 1,-2 0 18,2 4 1,-4 0-83,4 3 0,-2 3 81,2-3 1,2 2-89,-2 2 1,6 0 13,2 0 1,3-2-111,-4-2 0,6 3-71,-2-3 0,3-1 43,1 1 1,1-5 28,3 1 1,2 2 76,5-2 0,2 0-14,2-4 1,-1-3 40,5 0 0,0-5 3,4 5 0,0-5 145,0 0 57,0-1-156,0-2 1,-1-2 12,1-1 1,1-4-15,3-4 0,-3-1 6,3 1 0,-4-2 43,-4-2 1,1-1 8,-5-3 0,0-3-22,-3 3 1,-6-1 5,-2 1 0,-3-3-134,-1 3 106,0-8-6,0 3 1,-9-4-445,-2 5 189,-8-4-30,1 2 0,-2-2-99,-3 4 0,1 1-47,-8 3 0,1 0-233,-2 8 0,2-2 87,2 9 0,8 0-56,0 4 1,7 2 604,4 1 0,-2 4 0,4 4 0</inkml:trace>
  <inkml:trace contextRef="#ctx0" brushRef="#br1" timeOffset="213">17771 13739 7960,'6'-5'0,"-1"3"0,-5-6 0,2 6 0,1-2 0,-1 1 0,1-1 1786,-1 3-726,-2-4-60,0 5 0,-5 1-704,-3 3 1,-2-1-60,-2 4 0,-4 5-61,-3 3 0,-3 1-80,-1 0 1,1 1-80,-1 6 33,0 0 31,0 5 0,2-4-213,2 3 1,-2 1 22,6-2 1,0 6-52,3-1 0,2-2 102,3 1 1,2-3 33,5 3 1,0-4-53,0 0 1,5-3-117,2-4 1,5 1-78,3-4 247,3-1-12,4-4 0,1-1 168,0-2 8,0-3-117,0-5 1,3 0 116,1 0 1,4-1-135,-5-3 1,2-2 18,-1-6 0,-7 1 122,3 0 1,-8-2-79,0-2 1,-3 2 172,-5-2 1,-2 1-286,-5-2 1,-6 3-301,-5-7 0,-10 7 1,-5-3 0,-10 5-223,2 3 1,-8 3-102,0 5 1,-5 1-514,2 3 1,-2 3 974,9 4 1,0 6 0,3 0 0</inkml:trace>
  <inkml:trace contextRef="#ctx0" brushRef="#br1" timeOffset="214">1793 15624 8096,'0'-7'1242,"0"2"-943,0 15 0,0-1-68,0 10 1,0 0-9,0 4 1,0 1-65,0 3 0,0 2-82,0 5 1,0 1 74,0-1 1,1-2-155,3 2 0,-3-4 35,3 5 0,-3-2 67,-1-7 0,4 5 40,0-5 1,4 1-16,-4-4 1,-1 0 15,-3 0 0,4-4-86,0 0 0,1-5-119,-1 1 1,-3-2-297,3-2 1,-3 0 177,-1 1 0,0-5-669,0 1 322,0-5-291,0 7-147,0-9 668,0 4 0,0-15 1,0-3-1</inkml:trace>
  <inkml:trace contextRef="#ctx0" brushRef="#br1" timeOffset="215">1690 15727 8051,'0'-8'30,"0"0"97,0 6 223,0-8 424,0 8-47,5-3-461,2 0 1,8 3-81,0-6 1,5 0-136,0-3 0,2 3 80,5 1 0,-2 3 52,6-4 1,-2 6-136,1-2 1,3 3 126,-2 1 1,-2 5-231,2 2 1,-6 4-25,2 0 1,-5 0-26,-3 1 0,-2 1 83,-6 2 1,0-1-75,-4 5 1,-2 0 77,-5 4 1,-10-3-23,-5 3 1,-5-3 15,-3 7 0,-4-7 18,0-1 0,-4-1 78,0 1 1,-1-3-158,2-4 0,-2-2-146,6-2 0,-1 0-37,4-4 1,2 0-265,2-4 1,6 0-273,5 0 1,6-5 802,-2-3 0,13-2 0,3-1 0</inkml:trace>
  <inkml:trace contextRef="#ctx0" brushRef="#br1" timeOffset="216">2615 15589 7961,'0'-7'-500,"0"-1"1,0 4 268,0-3 685,0 4-39,0-2 511,0 0-605,0 4 1,-1-4-3,-3 5 1,2 0-58,-6 0 1,4 1-20,-3 3 1,3-2 4,-4 6 1,2 0 30,-2 3 1,-2 2-192,3 2 1,-4-1 133,0 5 1,0 0-112,-1 4 1,1 1-34,-1 3 0,1-2-78,-1 5 1,2-2 66,3 7 1,-2-7-104,5 6 1,-4-2 57,5 2 0,-1 1 15,4 3 1,0-2-106,0 2 1,0-2 86,0-2 1,0-4-79,0 1 0,0-6 25,0 2 0,5-3-3,2-1 0,4 0-14,0-1 1,0-3-12,1 0 0,4-5 23,3 2 1,3-4-86,1 0 1,0-1 76,0 1 0,-4-1 0,0 0 1,-2-3-134,2 0 1,2-5 116,-6 5 0,-1-4-103,-6 3 0,2-4 24,-3 1 0,0-3-411,0-1 244,-4 0 1,3 0-710,-2 0 1018,-3 0 0,4 0 0,-5 0 0</inkml:trace>
  <inkml:trace contextRef="#ctx0" brushRef="#br1" timeOffset="217">2981 15784 8012,'-6'-5'1521,"0"3"-1265,6-3 1,-1 5 46,-3 0 0,3 5-76,-3 3 1,3 3 27,1 5 0,0 5-27,0 6 1,4 4-1,0 0 0,3 2-7,-3 1 1,5 0-30,-1 1 1,-2-1-89,1 0 0,0-3 119,0-1 1,2-4-280,-5 0 0,4-5-77,-4-2 0,1-4-47,-2 4 0,-1-9-353,2 1-447,2-2 351,-5 3-314,4-6-1158,-5-1 1033,0-5 1068,0-5 0,0-1 0,0-6 0</inkml:trace>
  <inkml:trace contextRef="#ctx0" brushRef="#br1" timeOffset="218">2981 15886 7992,'0'-11'352,"0"0"299,0-1-127,0 1 0,1 4-43,3 4 0,-2 1-26,6 2 1,0 5-245,3 3 1,1 2 0,-1 2 0,5 4-10,3 3 0,3 4-29,1 4 1,0-3-45,0 2 1,3-2 73,1-1 1,3 4-127,-3 0 0,0-2 49,-5-6 0,5 1-129,0-4 1,-1 3 44,-3-4 0,-1 1-165,-3 0 1,1-4 63,-5 3 1,1-2-146,-5-1 1,0-5-370,1 1 233,-1-1 154,1 5 0,-5-2-467,1-2-293,-6-3-154,4-5-1705,-6 0 2805,0-5 0,-6-2 0,0-4 0</inkml:trace>
  <inkml:trace contextRef="#ctx0" brushRef="#br1" timeOffset="219">3518 15772 7966,'0'-11'0,"-4"3"454,0 1 155,0 4 0,4-3-27,0 2 1,-1 3-187,-3-3 1,3 8-36,-3 3-180,3 8 1,0 3 7,-3 5 1,2 9-15,-1 2 1,1 8-148,2 0 0,2 2 139,1 2 1,0 0-243,5-1 0,-5-4-24,5-3 0,0-8-129,3-3 0,-3-4 97,-1-4 1,0-3-9,0-4 0,2-1-218,-5 1 10,0-6 0,0 0-1584,-1-2 1931,1-3 0,-4 5 0,0-6 0</inkml:trace>
  <inkml:trace contextRef="#ctx0" brushRef="#br1" timeOffset="220">4089 15749 7930,'-12'0'0,"1"0"289,-1 0 153,6-5 0,0 4-88,2-3 0,3 2 602,-3-2-330,3 3-267,1-4 1,3 6-120,1 3 1,10-2-21,1 6 0,6-1 29,2 5 1,1-1-42,2 1 0,0-1-14,4 0 1,-3 2-16,3 2 1,-1-2-122,2 2 1,1-2-91,-6-2 0,5 1-32,-5-1 0,1-3-79,-4-1 0,3 0 70,1 0 0,-2 2-4,-5-5 0,-3 4-37,-1-4 0,-8-1 46,4-3 1,-5 2 3,1 1 36,-3-1 128,-5 3 263,0-5-252,-5 0 1,-1 0-70,-6 0 1,1 0-131,-1 0 1,-3 1 96,0 3 0,-5-2-82,1 6 1,-3-4 12,-1 3 1,0-3-154,1 4 0,-3-4 15,-1 3 1,0 0-120,-4 0 0,3 3-21,-3-2 1,4-2 143,0 2 0,2-5-76,1 0 0,1 2 23,3-1 1,2 0-127,1-4 0,7 0 131,-2 0 0,6 0-413,-3 0 300,6 0 0,-2 0 355,8 0 0,7-5 0,7-1 0</inkml:trace>
  <inkml:trace contextRef="#ctx0" brushRef="#br1" timeOffset="221">4717 16218 7774,'-7'0'522,"-3"0"-240,3 0 1,0 0 35,0 0 0,-1 1-74,-3 3 0,-1-3 230,1 3 0,-1 1-67,1-1 0,-4 1-35,0-1 1,-2-3-177,2 3 0,-2-2-26,-2 2 0,-2-1-63,2 4 0,-7-3-125,0 4 1,-2-2-51,1 1 1,-1 4 55,-2-4 1,-2 0-436,5 0 0,2 0 133,6 0 1,-1 2-94,4-5 0,1 3 92,4-3 1,3 0-202,1-4-415,4 0 169,-2 0 762,5 0 0,10-5 0,3-1 0</inkml:trace>
  <inkml:trace contextRef="#ctx0" brushRef="#br1" timeOffset="222">5059 15761 7947,'0'-12'25,"0"6"1,0 0 199,0 2 390,0 3 433,-5-4-653,4 5 0,-4 5-6,5 2 1,0 5-118,0 3 1,-1 3-41,-3 4 1,3 3-59,-3 1 0,3 2-14,1 3 1,3 2-4,1-3 1,4 3 75,-4 1 1,5-1-269,-2-2 1,3 0 49,2-4 1,-1-4-85,1-4 1,-1-4-17,0 4 1,1-5-29,-1 1 1,1-6 104,-1-1 0,-3-4-53,-1 3 58,-4-4 1,2 3-17,-5-2-879,0-3 359,0 4-212,0-5 1,-5-5 0,-2-1 0</inkml:trace>
  <inkml:trace contextRef="#ctx0" brushRef="#br1" timeOffset="223">5311 15418 7952,'-7'-7'313,"4"-1"119,1 5 0,2-3 758,0 2-286,0 3-535,0-4 1,5 10-63,3 3 0,3 3 50,5 4 1,-2 0-92,5 8 1,0-2-1,3 5 0,5 3 14,0 2 1,1 2-59,-2 1 0,0 0-174,4 1 0,-4 3 201,0 0 1,-2 0-252,-1-4 0,-5 2-28,-3 2 0,0-3-18,-3 3 1,1-2-89,-10-2 0,5 0-223,-4 1 0,0-5 207,-4 1 1,-2-6-25,-2 2 1,-3-3-502,-8-1 0,2-1 214,-2 1 1,-3-4 359,-1 0 1,-3-5-154,-1 2 0,4-4 13,0 0 0,5-2 12,-1-3 1,3-2-138,0-5 1,5 0-1108,-1 0 1475,5 0 0,-2-5 0,5-1 0</inkml:trace>
  <inkml:trace contextRef="#ctx0" brushRef="#br1" timeOffset="224">7024 15692 7901,'0'-6'652,"0"1"406,0 5 1,-4 1-857,0 3 1,-5-2 7,2 6 1,-7 0 17,-1 3 1,-2 1-125,2-1 0,1 2 124,-5 2 0,0-2-248,-4 2 0,4-3 29,0 0 1,0-1-64,-4 1 0,5-1 12,3 1 1,-1-2-8,0-3 1,1 2 75,4-5 1,-1 4-91,1-5 1,3 5 45,1-4 1,3 1 87,-4-1-92,6-3 11,-3 9 1,5-7-6,0 4 0,1-4 78,3 1 1,2 1 93,5-1 1,5 3-84,-1-3 0,4 4 108,-4-5 0,5 6-43,-1-1 1,3-2-59,1 2 0,0-2-31,0 2 1,-1 2-9,1-2 1,0-2-93,0 2 0,-2-6 39,-2 2 0,2 1-160,-6-1 0,4 0-546,-4-4 486,1 0 1,-5 0-1227,0 0 577,-4 0-1085,-2 0 1055,-5 0 910,-5-5 0,-7 3 0,-5-3 0</inkml:trace>
  <inkml:trace contextRef="#ctx0" brushRef="#br1" timeOffset="225">6647 16206 7778,'-6'0'1623,"1"0"-1099,15 0 1,1 0-167,8 0 1,3 4 10,-3 0 0,1 3-72,-1-3 0,3 4 72,-3-4 1,2 3-244,2-3 0,-4 4 105,0-4 0,-4 3-232,4-3 0,-3 0-182,3-4 1,-5 1-233,1 3 0,-2-3 105,-2 3 1,0-3-724,1-1 1033,-1 0 0,1 5 0,-1 2 0</inkml:trace>
  <inkml:trace contextRef="#ctx0" brushRef="#br1" timeOffset="226">8017 15761 7915,'0'-12'217,"0"1"0,-1 0-40,-3-1 0,2 6-69,-6 2 0,-1-1 205,-6 1 0,1 2-95,-5 5 0,-1 5 123,-7 7 0,3 2-73,-3 2 1,2 7 21,-2 1 1,3 1-60,-2 2 1,3 1-4,4 3 0,2 0-61,6 1 0,1-5-89,2 1 0,3-6 68,5 2 1,5-3-164,3-1 0,7-2-70,4-2 0,3-2 61,0-6 1,5-1 27,0-2 0,4-3 20,0-5 0,1 0-24,-2 0 0,3-1-14,-3-3 0,0-4-98,0-7 0,-5 1 28,2-5 0,0 0-177,-4-4 1,2 0 135,-6 0 0,-2-3 70,-2-1 1,-6-1 187,-2 2 1,-4 0-101,1-4 0,-8 1-44,-4-2 0,-3-2-43,-4 3 0,-5-2-79,-6 1 1,-3 1-281,-6 7 1,0-1 169,-3 9 1,2 1-531,-2 6 1,3 4 291,0 8 1,6 3 482,3 4 0,1 6 0,3 0 0</inkml:trace>
  <inkml:trace contextRef="#ctx0" brushRef="#br1" timeOffset="227">8417 16240 7797,'0'7'2997,"0"-2"950,0-5-3891,0 5-1785,-5-4 1079,-1 9 650,-6-8 0,-4 8 0,-2-4 0</inkml:trace>
  <inkml:trace contextRef="#ctx0" brushRef="#br1" timeOffset="228">8988 15704 7909,'0'-12'55,"-1"1"81,-3-1 1,3 5 274,-3-1 0,2 6 148,-2-2-320,-3-2 1,0 4-1,-1-2 1,-3 8 94,-4 4 1,-6 7-132,2 4 1,-2 4 15,-2 4 0,0-2-129,0 5 1,1 5 69,3 3 1,-1 0-117,5-4 0,1-3-3,6-1 1,2-3-121,2 3 0,3-4 101,-3 0 1,8-6-86,4-1 1,3-3 25,4 3 0,-1-5-130,5 1 0,1-4 2,7-3 0,-3-3 94,3-5 1,1 0 120,-2 0 0,5-1-63,-4-3 1,3-2 19,-3-6 1,-1-3 1,-3 0 1,0-6 11,0 2 0,-4 2 93,0-2 1,-5-4-50,1-4 1,-6 0 104,-1 5 0,-6-2-79,2-3 0,-4 3-144,-4-3 1,-2-2-9,-6-2 0,-4 4-175,-3 0 0,-4-1-39,-4 1 1,-2 6-298,-5 6 1,1 3 125,2 5 1,0-2-454,4 5 899,6 0 0,-1 14 0,4 3 0</inkml:trace>
  <inkml:trace contextRef="#ctx0" brushRef="#br1" timeOffset="229">9616 15692 9488,'-6'0'2961,"1"0"-2525,0 0 1,-1 0-174,-6 0 0,1 2-104,-1 1 1,-4 9 9,-3 7 1,0 2-151,-4 2 0,6 5 77,-5 3 1,2 2-27,1 1 1,-1 0-83,5 0 0,0 4-13,3 1 0,6-3-54,2-5 0,3 0-138,1-4 0,1 0-247,3-4 0,2-6 153,6-1 1,4-4-168,3 0 0,3-5 301,1 1 0,1-6-30,2 2 0,-1-2 272,1-2 1,2-6-102,-1-1 0,-2 1 70,-6-2 0,3 0 194,-3-3 1,-3-1 262,-1 1 1,-3 0-83,-4-1 0,0 1 205,-4-1 1,0 1-114,-4 0 0,-5-1-104,-3 1 1,-8-1-488,-7 1 0,-6 3 141,-9 1 0,-4 4-1261,-8-1 1,0 8 105,-4 4 1,5 2 1103,7 1 0,0 2 0,5 2 0,0 4 0,-1 3 0</inkml:trace>
  <inkml:trace contextRef="#ctx0" brushRef="#br1" timeOffset="230">1782 17051 7831,'-7'-5'0,"2"4"0,5-4 0,0 0 0,0 4 0,5-4 0,2 5 0,4 0 0,-3 1 2115,-1 3-1364,1-3 0,3 5-407,1-2 1,0-3-101,4 3 1,-2 1-327,5-1 0,-4 0 11,4-4 1,1 0-86,7 0 0,-3 0 131,3 0 1,1 0 11,-2 0 1,5 0 74,-5 0 0,6 0-41,-2 0 1,2 0 146,-1 0 0,2 0-121,-3 0 0,3 0-34,1 0 0,4 0 25,1 0 0,0 0-8,-1 0 1,3-4-14,4 0 1,1-3-13,0 3 1,-1-4-78,1 4 0,0-3-54,-1 3 1,1-1 85,0 1 0,-1 1 56,1-4 0,-4 4 3,0 0 0,-5 0 29,1-1 0,0 3 73,-4-3 0,7 3-116,-7 1 1,3 0 10,-3 0 0,0 0 79,0 0 0,6 0-53,2 0 1,6-1 47,1-3 1,6 1 85,-2-4 1,2 4-390,-2-1 1,3-1 50,-3 1 0,3-3 70,1 3 0,0 0-6,0 4 1,1 0 210,-1 0 0,-2 0 40,-1 0 1,2 0-107,-3 0 1,3 0 167,1 0 1,5 0-113,3 0 1,-30 0-1,1 0-73,0 0 1,0 0 0,4 0 0,1 0-186,-1 0 0,0 0 0,2 0 0,-1-1 95,-1-1 1,0 0 0,1 0 0,1-1-177,0-1 0,0 0 1,2-1-1,0 0 140,-2 1 1,0 1 0,0-1 0,1 1 17,-1-1 0,-1 1 0,0 1 1,0 0 56,0-2 1,1 0 0,-2 2 0,0 0 3,-2-1 1,0-1 0,0 2 0,0 1-85,1-1 0,-1 0 1,-2 1-1,0 0 118,4-1 0,0 0 0,-3 1 1,0 1 4,1-2 0,0 0 0,-2 1 0,1 1 13,3 0 0,0 0 0,-1 0 0,0 0-46,2 0 1,1 0 0,0-2-1,-1 0 9,1 0 0,0 0 0,-2 0 0,1 0-40,1 2 1,0 0 0,0 0 0,1 0 40,-1 0 0,-1 0 1,1 0-1,-1 0-14,-3 0 1,0 0-1,0 0 1,-1 0 4,-1 0 1,0 0 0,-3 0-1,0 0-3,1 0 1,1 0 0,-1 2 0,0 0 0,0 0 0,1 0 0,0 0 0,1 0-14,29-2 0,-32 0 0,1 0-11,0 0 0,0 0 0,31 0-99,0 0 0,-1 0 39,-29 0 0,-1 0 0,31 0 12,-1 0 1,-3 0-70,4 0 0,-5-4 72,1 0 1,1 0-40,-1 4 0,3 0 65,-3 0 1,1 0 24,-1 0 0,-2-1 8,2-3 1,-4 3 293,-4-3 0,3-1-138,-3 1 0,-2-3-50,-2 3 0,-2-1 222,-1 1 1,0 3-113,-1-3 0,0 1-71,-3 0 1,-3 1 310,-5-1 0,-4 1-375,-14 2-23</inkml:trace>
  <inkml:trace contextRef="#ctx0" brushRef="#br2" timeOffset="231">19450 17097 24575,'25'42'0,"0"1"0,1-1 0,-2-1 0,0 1 0,0-1 0</inkml:trace>
  <inkml:trace contextRef="#ctx0" brushRef="#br1" timeOffset="232">10016 15350 6828,'0'-7'-50,"0"1"464,0 2-256,0 3 1,0-5 222,0 2-114,0 2 88,0-3 866,0 5-1091,0 5 1,0-2 16,0 5 1,0-1-34,0 5 0,0-1 24,0 0 0,0-3-64,0 0 1,0 1 64,0 6 1,1-2-20,3 2 0,-3-1-41,3 1 0,-2-2-3,-2 2 0,0 1-97,0 0 1,3 3 125,1-4 0,0 1-42,-4 0 0,0-2 22,0 5 0,0-5-69,0 1 1,4 1 50,0-1 0,-1 1 8,-3-5 1,0 2-11,0 2 1,4-2 41,0 2 1,0-1-84,-4 1 1,0-2 2,0 2 1,0-1-72,0 1 1,0-2 59,0 2 0,0-2-38,0-2 1,0 1 51,0-1 1,0 1-131,0-1 1,1 0 35,3 1 0,-3-1 24,3 1 1,-3-1 36,-1 0 1,0 1-11,0-1 0,0 2 25,0 2 0,0-2-21,0 2 0,0-2 20,0-2 1,0 1-13,0-1 1,0 1 3,0-1 1,0 0-2,0 1 1,0-1 1,0 1-4,5-1 0,-3 0 0,1 1 0,-1-1 0,-1 1 0,3-1 84,-3 1 0,4-1-74,-5 0 1,0 1-40,0-1 0,0-3 18,0-1 1,0 1-7,0 4 0,0-1-44,0 0 0,-1 1 48,-3-1 1,3 1 18,-3-1 1,3-3-35,1-1 88,0 1-78,0 3 90,0 1-66,5-1 1,-4 1 0,8-1-11,-5 0 0,-1-3 10,-3 0 0,0-5-66,0 5 1,4-4 56,0 3 1,0-3-264,-4 4 142,0 0 51,0 3 64,0 0 1,0-3 9,0 0 5,0-6-75,0 8 180,0-3-121,5-1 0,-4 4 98,3-2-70,-3-3-161,4 0 120,-3 0 0,3-3-31,-5 6 51,0-5-8,0 2-302,0-5 17,0 5-1490,0-4 1786,0 9 0,0-9 0,0 5 0</inkml:trace>
  <inkml:trace contextRef="#ctx0" brushRef="#br3" timeOffset="233">5482 6281 9544,'5'17'997,"-2"-3"-564,4 5 0,1-4-257,3 4 1,5 4 3,-1 4 0,4 3-158,-4-3 0,0 5 88,-3-2 0,2 2 80,-3-2 0,3 2-258,-6-5 0,0 3 52,0-3 0,-2-1-136,-2-3 1,-2-1 61,1-3 0,-1-3-12,-2-4 244,0-1 38,0-5 176,0 0 498,0-6-386,0-6-312,0 0 1,0-5 110,0-1 1,0-3-62,0 0 1,0-6-203,0 2 1,0-3 117,0-5 0,8-3-140,4-9 0,7-6 22,0-9 0,-6 25 1,1-1-190,1 0 1,0-1-1,1-2 1,1-1 164,0-1 0,0 1 0,1 1 0,-1 0 27,0-3 1,0 0 0,0 2 0,0 1-114,0-4 0,0 1 0,0 1 0,1 0 38,-1 1 0,0 0 0,1-1 1,-1 0-45,2-1 0,1 0 0,-2-1 0,0 0 55,3-1 0,0 0 0,-2 2 0,-1 1-295,1 4 1,0 1 0,12-26 113,-5 11 0,-7 5 150,-4 6 0,1 6 226,-5 9 1,3 2-14,-6 6 42,-3 0-173,0 4 245,-5 2 1,-1 6 405,-3 3 1,-3 4-1169,-4 7 0,0 2-2133,-1 2 2656,1 2 0,-1 2 0,1 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1T05:47:14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13137 16638 24575,'-4'13'0,"2"1"0,1 3 0,1 0 0,0 2 0,0-2 0,0 1 0,1-5 0,-1-1 0,0-3 0,0 0 0,0-1 0,1 3 0,0-2 0,-1 3 0,1-6 0,-1 1 0,1-1 0,-1 0 0,1 1 0,-1-4 0,1 0 0,4-5 0,1 0 0,2-1 0,0-1 0,-1 0 0,-2 0 0,2 1 0,2 2 0,4 1 0,8 1 0,-3 0 0,3 0 0,0-1 0,-1 0 0,1 0 0,-3 0 0,-1 1 0,-3 0 0,-1 0 0,-6 0 0,-2 0 0,-4 0 0,1 0 0,-1 2 0,1 2 0,1 3 0,0-1 0,-1 1 0,0-1 0,1 3 0,0 0 0,2 4 0,-2-4 0,-1 1 0,-1-3 0,-1-1 0,0 0 0,-1-2 0,1-1 0,0-1 0,0 0 0,-1 1 0,-1 0 0,-1 0 0,0 2 0,-1 0 0,0-1 0,1 1 0,-1-1 0,-1 0 0,-1 0 0,1 0 0,-2 2 0,1 0 0,-1 1 0,2 0 0,-1 0 0,1-1 0,0 0 0,-1-1 0,2 1 0,-1 0 0,1-1 0,1-2 0,0-1 0,0-1 0,-2 0 0,0-1 0,-1 2 0,1-1 0,1 1 0,0 0 0,0-1 0,-1 0 0,-1-1 0,-1 0 0,-5-1 0,-1 0 0,0 0 0,2 0 0,2-1 0,2 0 0,0 0 0,0-2 0,-1-1 0,2 0 0,0 1 0,2-1 0,-1 0 0,0-1 0,-1-1 0,0 0 0,1 0 0,1 2 0,2 2 0,4 1 0,1 1 0</inkml:trace>
  <inkml:trace contextRef="#ctx0" brushRef="#br0" timeOffset="1">13127 16635 24575,'13'0'0,"3"0"0,2-1 0,-2 0 0,-3 0 0,-4 0 0,-1 0 0,-3 0 0,1 1 0,3 0 0,2 0 0,4-1 0,1 1 0,4-1 0,0 1 0,2-1 0,-6 1 0,-3-1 0,-5 0 0,-2 0 0,-4 1 0,0 0 0</inkml:trace>
  <inkml:trace contextRef="#ctx0" brushRef="#br0" timeOffset="2">13570 17127 24575,'4'-10'0,"-2"3"0,1 1 0,-2 5 0,0 1 0,-1 0 0</inkml:trace>
  <inkml:trace contextRef="#ctx0" brushRef="#br0" timeOffset="3">13673 16638 24575,'9'0'0,"0"0"0,6 0 0,4 0 0,2 0 0,5 0 0,-3 0 0,2 0 0,-2-1 0,-7 0 0,-2-1 0,-3 0 0,1 1 0,6 0 0,-2 0 0,10 1 0,3-1 0,-11 0 0,1 0 0,17 0 0,-6-1 0,-16 1 0,-7 0 0,-5 1 0,-1 0 0,-1 5 0,-4 3 0,-1 4 0,-4 6 0,-1 1 0,0 3 0,1 0 0,-1 1 0,2-4 0,0 1 0,2-2 0,0-4 0,1 0 0,0 0 0,-3 2 0,0 3 0,0 0 0,-1 0 0,3-3 0,-1 0 0,0 1 0,3-4 0,0 2 0,2-5 0,0 2 0,0-1 0,0 0 0,0-2 0,0 0 0,1-2 0,0 0 0,0-1 0,1 1 0,-1 0 0,0 1 0,1-3 0,-1 0 0,0-1 0,1-2 0,-1-1 0,1 0 0,0 0 0,0 1 0</inkml:trace>
  <inkml:trace contextRef="#ctx0" brushRef="#br0" timeOffset="4">14378 16654 24575,'-10'-2'0,"1"0"0,0 1 0,1 0 0,3 1 0,2 0 0,1 0 0,-2 0 0,-2 0 0,-3 0 0,0 1 0,-1 1 0,0 1 0,-1 2 0,-5 2 0,-1 2 0,-4 0 0,5-1 0,2 0 0,5 0 0,1 0 0,2-1 0,1 0 0,1 1 0,0 0 0,0 0 0,-2 6 0,2-1 0,0 3 0,1-2 0,1 1 0,0-2 0,1-2 0,0-2 0,1 0 0,1 2 0,-1 0 0,1 1 0,-1-2 0,0-2 0,1 0 0,0 2 0,1 1 0,1 1 0,-1-2 0,0-1 0,-1-2 0,1 0 0,-1-1 0,1 1 0,1-1 0,0 1 0,1 1 0,1 0 0,1 2 0,0-2 0,0 0 0,-1-2 0,-1 0 0,1-1 0,1 1 0,3 2 0,-1-2 0,0 0 0,-2-3 0,0 0 0,4 0 0,2 1 0,7 1 0,-2-1 0,5 1 0,-2-2 0,2 0 0,-4-2 0,-2 0 0,-2-1 0,-3 0 0,1 0 0,-4-1 0,1 0 0,-3 0 0,1-2 0,2 0 0,0-3 0,3 0 0,-1-1 0,1 0 0,-1 0 0,-2 2 0,0 0 0,-2 1 0,0-1 0,0 1 0,-2-1 0,0 0 0,-1-1 0,2-2 0,0-1 0,2-1 0,-3 1 0,-1 0 0,-2-1 0,0 1 0,-2-3 0,0 3 0,0-2 0,0 2 0,0 0 0,0 1 0,-1 1 0,0 0 0,0 0 0,0 1 0,0 0 0,0 0 0,-1 0 0,1-1 0,-2-4 0,0 1 0,-1-1 0,1 1 0,0 2 0,0 0 0,0 0 0,0 0 0,0-2 0,-1 1 0,-1-3 0,0 2 0,-2-2 0,2 3 0,1 2 0,1 3 0,2 2 0,-1 0 0,-2-2 0,-1-1 0,-1-1 0,-1-1 0,1 2 0,1 0 0,1 1 0,2 2 0,0 1 0,0-1 0,-3-1 0,-4-2 0,-2-1 0,1 1 0,1 2 0,3 0 0,-1 0 0,2 0 0,-1 0 0,1 0 0,1 1 0,2 1 0,0 1 0,2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1T05:47:27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13325 14658 24575,'-3'-6'0,"-1"1"0,2 2 0,0 1 0,0 0 0,1 1 0,-1-1 0,0 1 0,1-1 0,-2 0 0,1 0 0,-2 0 0,-2-1 0,-1-1 0,2 1 0,1 2 0,2 1 0,0 0 0,-2 0 0,-1 0 0,-3 1 0,-1 0 0,-3-1 0,2 1 0,-2 0 0,0 1 0,-1 1 0,0 1 0,1 1 0,3-1 0,3 1 0,1-1 0,1 2 0,0 2 0,1 1 0,0 1 0,0-1 0,2 0 0,0-2 0,1 2 0,1-2 0,0 2 0,1-2 0,1 4 0,0-2 0,2 1 0,-1-2 0,1-1 0,1-1 0,-1-2 0,1 0 0,3-1 0,-1 1 0,2-1 0,-4 0 0,-1-2 0,-2-1 0,0 1 0,0-2 0,2 0 0,4-1 0,5 0 0,5-1 0,0 0 0,0-1 0,-6 0 0,-3 1 0,-3-2 0,-4-2 0,1-2 0,0-2 0,3-2 0,-1 1 0,0 2 0,-2 1 0,-3 3 0,0 0 0,-1 2 0,0 1 0,0 1 0,0 0 0,0 0 0,0 0 0,0 0 0,0 1 0,0-1 0,0 0 0,6 6 0,2 2 0,4 5 0,-1-2 0,-3-1 0,-2-3 0,-2 1 0,-1-1 0,1 2 0,3 4 0,0 1 0,2 3 0,-2-4 0,-2-2 0,-2-2 0,-2-1 0,0-1 0,0 0 0,1 1 0,0 1 0,-1 1 0,0 1 0,1 2 0,-2 3 0,1 0 0,0 0 0,0-1 0,-1 0 0,1 1 0,-1-3 0,0-1 0,0-2 0,-1 1 0,0 1 0,-1 0 0,0 1 0,1-1 0,-2 0 0,1-1 0,-3 2 0,0 1 0,-1 0 0,1 1 0,-1 0 0,-2 2 0,-1-1 0,-6 4 0,0-4 0,-1-1 0,4-4 0,4-5 0,4-1 0,0-3 0,-6-3 0,-4-1 0,-4-1 0,-1-1 0,5 2 0,1 1 0,4 0 0,4 1 0,2 2 0,1-1 0,1 1 0,-3-4 0,-1 0 0,-3-3 0,0 1 0,2 1 0,0 1 0,3 2 0,2 0 0,1 1 0,1 1 0</inkml:trace>
  <inkml:trace contextRef="#ctx0" brushRef="#br0" timeOffset="1">13609 15147 24575,'0'-11'0,"0"5"0,-1 3 0,-1 8 0,1-1 0,-1 2 0,1-3 0,1-1 0,0-1 0,0 0 0</inkml:trace>
  <inkml:trace contextRef="#ctx0" brushRef="#br0" timeOffset="2">13748 14647 24575,'8'13'0,"-1"0"0,-1-1 0,-1 0 0,-3-4 0,0 1 0,-1 0 0,0 0 0,-1 1 0,1-1 0,-1 1 0,0 1 0,-1 2 0,1 0 0,-1 2 0,1-2 0,0-1 0,0-3 0,0-2 0,0-2 0,1-2 0,-1-1 0,3-4 0,7-4 0,-2 1 0,4-2 0,-5 6 0,1-1 0,2-1 0,1 0 0,1 0 0,2 1 0,1 1 0,1 1 0,6 1 0,0 0 0,0 2 0,-3-1 0,-8 0 0,-5-1 0,-3 0 0,0 2 0,1 3 0,1 2 0,-1 2 0,1 1 0,-1-1 0,0-1 0,0-1 0,-2-3 0,1 0 0,-1-1 0,0 1 0,0 0 0,0 0 0,-1 0 0,0 0 0,0 0 0,1 1 0,1 0 0,-1 1 0,1-1 0,-2-1 0,0 0 0,0-1 0,-1 3 0,0 0 0,0 2 0,0-1 0,0 0 0,-1-2 0,-1-1 0,0-2 0,-1 0 0,0-1 0,-2 1 0,1-1 0,-3 2 0,1-2 0,-1 2 0,1-1 0,-1-1 0,2 0 0,-2-1 0,-1 0 0,-3 1 0,-4 0 0,3 1 0,0 0 0,4-1 0,1-1 0,2-1 0,1 1 0,-3-1 0,1 0 0,-1 0 0,4 0 0,1 0 0,1 0 0,-5-1 0,-1 0 0,-4-2 0,2 2 0,2 0 0,1 0 0,0 1 0,1-1 0,-2 0 0,2 1 0,-1 0 0,2-1 0,-1 1 0,3 0 0,1 0 0,2 0 0</inkml:trace>
  <inkml:trace contextRef="#ctx0" brushRef="#br0" timeOffset="3">13754 14617 24575,'21'-8'0,"1"2"0,8 1 0,1 1 0,5 1 0,-4 0 0,3 1 0,-7 1 0,-4 0 0,-8 0 0,-9 0 0,-3-1 0,-2 0 0,-1 1 0,0 0 0,0 0 0,1 1 0</inkml:trace>
  <inkml:trace contextRef="#ctx0" brushRef="#br0" timeOffset="4">14517 14590 24575,'-10'-5'0,"-1"1"0,-1-1 0,2 2 0,2 0 0,2 1 0,2 1 0,0 0 0,-2 1 0,-1-1 0,0 1 0,0 0 0,2 0 0,1 0 0,0 0 0,0 1 0,-1-1 0,1 1 0,-2-1 0,-1 1 0,-2 1 0,-1 1 0,0 0 0,1 0 0,0 1 0,1-1 0,1 0 0,1 0 0,-2 1 0,1 0 0,-2 1 0,-1 0 0,-2 1 0,1 0 0,0 0 0,2 0 0,3 0 0,1 0 0,-1 2 0,1 0 0,-1 1 0,2-1 0,1-1 0,0 1 0,1-1 0,0 1 0,1 0 0,-2 0 0,1 2 0,0-1 0,0 1 0,1-2 0,0 0 0,1-1 0,-1 0 0,1 2 0,-1-1 0,1 2 0,0-2 0,0 1 0,0-2 0,0 1 0,0-2 0,0-1 0,1 0 0,-1-2 0,2 2 0,-1-1 0,0 1 0,1 1 0,0 1 0,1 1 0,0 0 0,0 1 0,-1-1 0,-1-1 0,0-3 0,-1 0 0,1 0 0,0 1 0,1 1 0,0 1 0,0-1 0,0 1 0,-1-3 0,0 0 0,1-1 0,0 0 0,0-1 0,0 0 0,0-1 0,-1 0 0,0 1 0,1-1 0,0 1 0,2 1 0,1 0 0,4 3 0,1 0 0,3 1 0,-1 0 0,1-1 0,-3-2 0,0 0 0,-2-2 0,-3 0 0,-1-1 0,-2-1 0,0 0 0,0 0 0,0 0 0,1 0 0,2 0 0,1 0 0,1 0 0,3 0 0,-2 0 0,1 0 0,-2-1 0,0 0 0,-1 0 0,-2 0 0,2-1 0,-2 0 0,0 1 0,-1 0 0,-2 0 0,1-2 0,1-2 0,2-3 0,0 1 0,-1-1 0,0 2 0,-2-1 0,0 3 0,0-1 0,-1 2 0,-1 1 0,1 0 0,0-1 0,-1-2 0,2-1 0,-1 0 0,1 1 0,-1 0 0,0 1 0,-1 1 0,1-1 0,-1 2 0,0-1 0,0 1 0,0 0 0,0-1 0,0 0 0,0 0 0,0 1 0,0 1 0,-1-2 0,0 0 0,0 0 0,-1-1 0,1 1 0,0 1 0,1-1 0,-1 0 0,0-1 0,-1 0 0,0 1 0,1 0 0,-1 1 0,1 1 0,-1-1 0,1 0 0,-1-1 0,0 1 0,-1-1 0,-1 0 0,0 0 0,1 0 0,0 2 0,2 0 0,-2-1 0,0 1 0,-1-2 0,-1 1 0,-2-1 0,2 2 0,-1-1 0,1 2 0,1-1 0,0 1 0,0-1 0,-1 0 0,-1 1 0,0 0 0,0 0 0,1 0 0,1 0 0,2 1 0,0-1 0,0 1 0,0 0 0,-2 0 0,2 1 0,-2-1 0,1 1 0,-2-1 0,-2 1 0,0-1 0,0 0 0,2 1 0,2-2 0,1 0 0,0 1 0,-2 0 0,0 0 0,-2 1 0,0-1 0,-2 1 0,0 0 0,-1 1 0,0 0 0,0 0 0,0 1 0,1 0 0,1-1 0,1 0 0,1 0 0,1-1 0,1-1 0,1 0 0,0 0 0,1 1 0,-1 0 0,2-1 0,-1 0 0,1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0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2212 10131 8057,'0'-11'0,"0"3"-450,0 0 1,0 5 299,0-5 0,-4 4 115,0-3 1,-1 4 384,1-1 18,3-2-111,-9 0 0,4-5-72,-6 4 0,1 0 109,-1 4 0,1 1-79,0-1 1,-2-3-9,-2 3 0,1-1-54,-5 4 1,0 0 20,-4 0 0,3 1-19,-3 3 1,2 4-132,-5 7 1,-3 4-7,-2 7 0,-2 4 75,-1 4 0,0 4-322,-1 0 0,6 4 274,2-4 0,5 4-209,3-4 0,2 5 65,6-1 0,4-3-6,4-1 0,1 0 19,2-3 0,7 0-98,4-8 0,2 0 134,6-5 0,0 1-9,4 0 0,-1-1 21,1-3 0,4-3 146,0-4 1,3-2-69,-3-3 1,4 2-52,0-5 0,2 0 11,1-4 0,-3-4 13,-1 0 0,-1-5 0,2 2 0,0-7 14,-4-1 1,0-1-33,-4 5 0,-6-4 176,-1-1 1,-4 1-97,0 4 0,-5-1 78,1 1 1,-6 0-36,2-1 0,-3 1 154,-1-1-216,0 6 0,-3 0 71,-1 2-187,-5 3 0,3-3 81,-6 8 1,5 2-148,-1 5 1,4 1 92,-3-1 1,4 1-74,-1-1 1,3 4-4,1 0 0,1 1 29,3-5 0,2 0 1,6 1 0,0-1-3,4 1 1,0-6 46,3-2 1,4-3-17,0-1 1,0-1 188,3-3 1,2-2-117,-1-6 0,3 0 122,-3-4 1,-2 2-83,-5-5 0,0 4 167,-5-4 0,0 4 8,-3-4 1,-6 5-21,-2-1 1,-4-2-194,-4 2 1,-4 0 84,-7 3 1,-9 1-279,-10-1 1,-3 6 98,-9 2 1,2 9-90,-9 7 1,6 3-97,1 4 1,10 3-194,10-3 0,8 2 448,7 2 0,4 5 0,7 1 0</inkml:trace>
  <inkml:trace contextRef="#ctx0" brushRef="#br0" timeOffset="1">2794 10588 8141,'0'-6'1581,"0"-5"-1135,0 10-291,0-4 36,6 15 1,0-1-233,5 10 1,1 1 135,-1 7 1,1-3-236,-1 3 0,-3-3 54,-1-1 0,1-2 36,3-2 0,-1 2-154,-2-6 1,2 0 32,-2-3 0,-2-1-232,2 0 42,-1 1 52,5-1 0,-5-1-52,1-2-573,-5-3 934,2-5 0,-5 0 0,0 0 0</inkml:trace>
  <inkml:trace contextRef="#ctx0" brushRef="#br0" timeOffset="2">3160 10497 8052,'0'-12'1256,"-1"6"-1149,-3 2 1,3 4 95,-3 4 1,1 7 122,-1 8 0,-1 4-94,-2 4 0,-3 2-145,2 5 0,-6 4 87,-1 0 0,0 0-408,3-3 0,1-5 25,-1 1 0,5-10-268,-1 2 1,5-4 209,0 0 0,1-2-441,2-6 708,0-5 0,0 4 0,0-3 0</inkml:trace>
  <inkml:trace contextRef="#ctx0" brushRef="#br0" timeOffset="3">3617 10028 8148,'-7'-11'123,"-2"3"301,6 1-129,-1 4 218,-1-2-94,4 0-178,-5 4 1,6-3-170,0 8 0,0 3 40,0 9 0,0 4-116,0 10 1,0 2-27,0 10 0,4 2 2,0 2 1,4 6-348,-5-6 1,5 2 269,-4-2 1,1-1-222,-1 1 1,-3-4 95,3 0 0,-2-9 52,2 1 1,-3-9 129,3-2 0,-2-1-31,-2-7 0,1 4 192,3-4 1,-3 0-126,3-3 1,-3-4 364,-1-1-53,0 1 0,0-1 148,0 1-50,0-5 72,0 2-66,0-5-298,5 5 0,-4-4 0,6 4-84,-4-5 0,3 1 76,1 3 0,3-3-147,-2 3 1,0-3 65,3-1 1,-2 0-61,6 0 0,-2 0 27,-2 0 1,6 0-10,2 0 0,-2-1-483,3-3 0,-5-2 210,4-5 0,-1-1-1270,1 1 1568,-3-1 0,1 1 0,0-1 0</inkml:trace>
  <inkml:trace contextRef="#ctx0" brushRef="#br0" timeOffset="4">3662 10085 8177,'-11'-17'0,"3"0"618,1 6 0,4-1-328,-1 1 1,4 1-380,4 2 193,-3-2 1,10 7-147,-4-4 1,3 4-110,2-1 0,4 3 168,3 1 0,3 0-572,1 0 1,3 0 119,1 0 435,0 0 0,1 0 0,1 0 0</inkml:trace>
  <inkml:trace contextRef="#ctx0" brushRef="#br0" timeOffset="5">4222 10165 8818,'-6'-6'688,"1"1"0,5 11-685,0 6 0,0 2 169,0 8 1,1 4-134,3 8 1,-2 7 103,6 4 1,-4 1-296,3 4 1,-3-1-242,4-3 1,-6 1-27,2-9 1,-1-5 162,0-7 1,-1-3 164,1-4 1,-1-2 22,-2-6 0,1-1-119,3-2-437,-3 2 52,4-9 245,-5 4 327,0-5 0,-5-5 0,-1-1 0</inkml:trace>
  <inkml:trace contextRef="#ctx0" brushRef="#br0" timeOffset="6">4222 10394 8302,'0'-12'272,"0"1"-244,0 5 0,5 0-205,3 6 1,2 3 92,1 5 0,2 1 236,2 10 0,2 1-93,2 7 0,2 0-49,-2 4 0,3 1-58,1-6 1,-2 1 53,-2-4 0,2-2 71,-6-2 0,1 0-62,0-7 1,-4 2 287,4-7 1,-4-2-91,0-1 0,-5-2 214,1-2 1,0 0-56,3 0 1,-3-2 118,-1-2 1,-1-2 272,2-5 1,1-2-287,-5-2 0,0-3-28,-4-5 0,3 0-212,1 0 1,0-1-160,-4-2 0,-1-3 136,-3-6 0,1 1-207,-4 0 1,3-1-142,-4 1 1,6 1-193,-2 3 0,1-2-145,0 5 1,1 6-67,-1 6-1521,1-3 875,2 5-97,0 2 0,2 7 1279,1 8 0,4 12 0,4 8 0</inkml:trace>
  <inkml:trace contextRef="#ctx0" brushRef="#br0" timeOffset="7">4839 10554 8338,'0'6'1288,"0"4"1,0-4-889,0 6-185,0-1 1,0 5-93,0-1 1,0 0 104,0-4 1,0 2-317,0 2 1,1-2-44,3 2 0,-3 2-36,3-2 1,-2 1-169,2 0 1,-1-4 157,4 4 1,-3-7-18,4-2 1,-4-3 4,3 4 74,1-6 0,3 3-132,1-5 1,-1 0-231,1 0 1,-1-1 28,0-3 448,1-2 0,-1-11 0,1-1 0</inkml:trace>
  <inkml:trace contextRef="#ctx0" brushRef="#br0" timeOffset="8">4896 10280 7958,'-6'-18'3887,"0"1"-3173,6 6-761,0 5-1510,0 0 815,0 6 742,6 6 0,5 0 0,7 5 0</inkml:trace>
  <inkml:trace contextRef="#ctx0" brushRef="#br0" timeOffset="9">5284 10714 8247,'7'-2'1173,"-4"-2"-714,-1 3 75,-2-4-665,0 15 1,1-1 182,3 10 1,-3 0-113,3 4 0,1 4-66,-1-1 1,1 2-134,-1-1 1,-3-3-471,3 3 0,-3-1 178,-1-3 551,0 8 0,-10-12 0,-3 9 0</inkml:trace>
  <inkml:trace contextRef="#ctx0" brushRef="#br0" timeOffset="10">5787 10200 7250,'0'-18'-596,"0"3"1,0 6 1545,0 1 0,0 0-268,0-3 0,0 3 201,0 1-240,0 4 170,0-7-375,0 9-308,0-4-74,0 20 0,0 4-206,0 15 0,3 1-187,1-1 0,5 4 170,-1 0 1,-2 4-354,2-4 1,-4 0 180,3-4 1,-4-3-41,1-1 0,1-4 143,-2 0 0,1-5 83,-4-2 0,0-5-168,0 1 147,0-3 1,0 0-218,0-1 0,0-3 391,0 0 0,-5-1 0,-1 5 0</inkml:trace>
  <inkml:trace contextRef="#ctx0" brushRef="#br0" timeOffset="11">5810 10302 8206,'0'-11'1171,"0"0"-721,0-1 1,0 5 295,0-1-249,0 5-655,0-2 0,6 14 154,5 3 0,2 8-124,6 3 0,0 5-30,4 6 1,1 1-27,3 4 1,-2-4 110,5 3 0,-4-6-149,1-2 1,-3-6 124,-2-1 1,0-1 24,-3-7 1,1-1 312,-4-6 1,-1 2-102,-4-3 1,1-2 96,-1-1 1,-3-2 118,-1-2 0,-3 0 643,4 0-493,-6 0 0,3-6 188,-5-1 1,0-3-198,0-2 1,0-4-197,0-3 1,-1-3-192,-3-1 1,2-1 118,-6-2 0,4 0-180,-3-4 0,0-1-106,0-3 1,-2 4-126,5-1 0,-1 2-150,1-2 1,3 5-321,-3 7 1,3-2-246,1 6 0,-4 0-87,0 4-298,0-1 331,4 6-1283,0 1 2234,5 15 0,2 3 0,4 9 0</inkml:trace>
  <inkml:trace contextRef="#ctx0" brushRef="#br0" timeOffset="12">6506 10565 8188,'-6'0'1880,"1"0"-2110,5 0 78,0 5 0,0 1 221,0 6 1,0 4 252,0 3 0,0 3-159,0 1 0,0 0-148,0 0 0,4-1-37,-1 1 0,1-4 58,-4 0 0,1-5-10,3 1 1,-2-2-17,1-1 0,-1-5-236,-2 1 165,5-6 1,-3 3-136,6-5 1,1 0-122,6 0 1,-1-5 89,5-2 0,-1-7-543,1-1 1,1-6 769,-5 2 0,1-7 0,-5-4 0</inkml:trace>
  <inkml:trace contextRef="#ctx0" brushRef="#br0" timeOffset="13">6552 10325 8128,'-8'-10'198,"1"2"1,4-2 972,-1 3-914,3-3 1,1 2 281,0 0-1813,0 6 781,0-3 493,5 10 0,12 6 0,7 7 0</inkml:trace>
  <inkml:trace contextRef="#ctx0" brushRef="#br0" timeOffset="14">6940 10439 8259,'-6'0'137,"1"6"1,6-4-120,3 6 0,-3-1 329,3 5 0,1 3-265,-1 0 1,3 5 90,-3-1 0,1 2-203,-1-2 1,-3 2 122,3-2 0,-3-1-81,-1 1 1,2-5 57,2 1 1,-3-2-612,3-1 130,-3-1 0,0 0-153,3 1 0,-2-5 564,6 1 0,-5-5 0,2 2 0</inkml:trace>
  <inkml:trace contextRef="#ctx0" brushRef="#br0" timeOffset="15">6860 10645 8153,'7'0'1657,"-1"0"-1757,-2 0 1,-2 0 41,6 0 0,0 0 40,3 0 1,2 0 103,2 0 0,1 0-580,3 0 1,7-1 230,-3-3 0,2 3 263,-2-3 0,5-2 0,1-1 0</inkml:trace>
  <inkml:trace contextRef="#ctx0" brushRef="#br0" timeOffset="16">7203 10599 8127,'0'-11'945,"5"-1"0,-3 2-694,6 3 1,-4 0 156,4 4 1,-1 0-274,5-5 1,3 5 103,0-5 0,4 5-271,-4 0 1,4 1 138,-3 2 0,-5 2-358,-3 1 0,-2 0 118,2 5 0,-2 0-353,-2 8 0,-3-2 153,3 5 0,-8 0-19,-4 4 1,-2 3 180,-1 1 0,-2 0 23,-2-5 0,2 1 174,-2 0 1,2-4-122,2 0 1,1-5 257,2 1 0,-1-6-49,5-1 0,1-4 355,3 3-216,0-4 1,1 6-53,3-6 1,2 1-34,5-4 0,1 0-82,-1 0 1,4 0-90,1 0 1,3 0 116,-4 0 1,4-4-771,-4 1 1,0-2 86,-3 1 569,-1 3 0,1-10 0,-1 5 0</inkml:trace>
  <inkml:trace contextRef="#ctx0" brushRef="#br0" timeOffset="17">7477 9926 8257,'-6'-12'0,"-5"1"0,10-1 1646,-3 1-455,3 4-698,1-3 1,0 8 401,0-6-390,0 6-707,5-3 0,3 1 235,7 0 1,-1 0-323,5 4 1,4 0 251,4 0 1,-1 0-66,-3 0 1,2-4 95,-2 1 1,3-1-183,-7 4 1,-3 0-495,-1 0 208,-2 0 1,-1 0-306,-1 0 894,-5 0 1,1 0 1825,-4 0-1222,-1 0-445,3 0-278,0 0 1,-3 0-138,6 0 1,-2 9-103,2 2 0,2 8 169,-2 0 1,1 8 19,-2 3 0,2 2-4,-5-2 1,1 7 85,-1-3 0,-3 3-82,3-3 1,-3 1 99,-1-1 1,0 4-82,0 0 0,4-4-11,0-3 1,0-2-140,-4 2 1,0-2 86,0-3 0,3-3-86,1 0 0,0 0 59,-4-4 1,1-1 149,3 1 1,-3-5-129,3 1 0,-1-2 165,0-2 0,-1 0-36,2 1 0,-3-1 59,-1 1 1,4-5 115,-1 1 1,1-4-38,-4 3 1,0-3 363,0 4-213,0-6 360,5 3-74,-3-5-99,3 0 0,-7 0-87,-1 0 0,-1 2-77,-8 1 0,1-1-276,-12 2 1,-2 1 116,-10-2 0,1 6-788,0-1 1,1-2 383,2 2 0,5-6-2550,7 2 2775,7 3 0,2-1 0,4 5 0</inkml:trace>
  <inkml:trace contextRef="#ctx0" brushRef="#br0" timeOffset="18">8619 10314 10061,'11'5'200,"1"-4"-89,-1 3 1,2-3 33,2-1 0,3 0 10,5 0 0,4 0-18,-1 0 0,2 0-191,-1 0 0,-3 0-70,2 0 0,-1 0-181,-3 0 1,-4-1 90,-3-3 0,-2 3-511,-1-3-867,-1 3 1592,0 1 0,-4-5 0,-2-2 0</inkml:trace>
  <inkml:trace contextRef="#ctx0" brushRef="#br0" timeOffset="19">8676 10576 7073,'12'0'842,"-1"0"0,2 0-427,2 0 0,1 0-119,3 0 1,4 0 156,0 0 0,0 0-313,4 0 0,1-3-372,-2-1 1,5-1 333,-5 1-102,6 3 0,-8-9 0,4 3 0</inkml:trace>
  <inkml:trace contextRef="#ctx0" brushRef="#br0" timeOffset="20">2097 11969 8086,'-5'-6'-87,"4"-1"116,-3 3 1,1 3 227,-1-3 1,3 2 251,-3-2-242,-2 3 1,3-4-47,-4 5 1,3-4 2,-4 0 1,1 0-115,-5 4 1,1 0 130,-1 0 0,-4 1-218,-3 3 0,-3-1 106,0 4 1,-3 5-84,-1 3 1,0 5-32,-4-1 1,1 7 49,-2 0 1,0 5-23,4-4 1,2 8 56,6-1 1,3 3-266,9-3 0,-2 1 71,5-1 0,0 0-136,4 0 0,1 1-19,3-1 1,6-1 30,6-3 1,8-2 43,-1-5 0,2 0 81,-2 0 0,3-4-22,1 0 1,1-5-1,-1 1 1,-3-3 168,2-5 1,-1 0-140,-3-4 1,1-1 163,0 1 1,0-1-76,0-2 1,-2-4 85,-2 0 1,3-5 5,-3 2 1,-3-4 104,0 0 0,-2 0 89,1-1 1,-6 5-113,2-1 0,-6 0 43,3-3 1,-6-1-55,2 1 0,-3 3 517,-1 1-371,0-1 1,0 1-25,0-1-271,0 5 1,-1-2-441,-3 5-149,3 0 0,-4 2 317,5 1 1,0 4-10,0 4 0,0 2-10,0 2 0,1-2-60,3 2 1,2 2 108,6-2 0,3 0-9,0-4 0,6 0 120,-2-4 1,4 0 156,3-4 0,0-1 62,4 1 0,-1-5-83,2-2 1,0-5 156,-4 2 1,-2-4-75,-6 0 0,2 0 88,-6-1 0,-1-1 138,-6-2 0,0 3 138,-4-4 1,0 4-166,-4 0 1,-1-3 0,-3 0 0,-6-4-342,-5 3 0,-6-3 144,2 4 1,-7 0-442,-5 4 0,2 4 180,-1 3 0,-1 3-186,-3 1 0,6 5 156,5 3 0,1 2-1263,7 1 1446,0 6 0,-1 1 0,-2 5 0</inkml:trace>
  <inkml:trace contextRef="#ctx0" brushRef="#br0" timeOffset="21">2714 12449 8489,'11'5'-967,"-3"2"584,-1 9 1,0-3 892,0 6 0,3 1-263,-2 2 1,6 1-92,1 0 1,0 0-208,-3 0 1,-1 0 40,1-1 1,-5-3 373,1 0-136,-1-5 421,5 3-301,-6-11 48,-1 4 215,-5-8-142,5 3 1,-3-10 141,1-3 0,-1-2-149,-2-1 0,4-2-24,-1-2 0,5-2-134,-4-2 1,5-4-82,-2 0 1,2 1-290,-1-5 0,1 3 99,-6 1 0,5 4-362,-4 0 0,3 5-109,-3-1 1,1 3-398,-1 5 0,-1-2-38,4 5 0,1-4-1684,3 5 2557,6-1 0,1-1 0,4-2 0</inkml:trace>
  <inkml:trace contextRef="#ctx0" brushRef="#br0" timeOffset="22">3684 11855 6907,'-11'-7'1409,"3"1"-590,1 2-536,4 3 1,-6-3-186,5 8 71,1 2 1,3 12-81,0 5 0,0 5 65,0 6 1,0 4-119,0 0 0,1 5 118,3-1 1,3 4-225,9 3 0,-4-2-58,4 3 1,-5-8-134,-3-4 0,0-6 132,-4-2 0,4-5 18,-4 2 0,3-4 212,-3-4 0,0 1-123,-4-5 0,0 1 46,0-5 0,0 0-56,0 1 489,0-1-353,0 1 83,0-1-79,0-4 1,1-2-19,3-5 1,-2 1-20,6 3 1,-4-3 124,4 3 0,-1-3-263,5-1 1,-1 0 145,0 0 0,2 0-217,2 0 0,-1 0 117,5 0 1,-3-1-336,3-3 0,0 1-128,3-4 0,0 3-299,-3-4 1,3 1 782,-3-5 0,2-4 0,2-2 0</inkml:trace>
  <inkml:trace contextRef="#ctx0" brushRef="#br0" timeOffset="23">3753 11763 8137,'0'-17'0,"0"0"379,0 6 0,0-1-5,0 1 1,1 1-814,3 2 0,-2-1 198,6 5 0,0 1 211,3 3 1,2 0-75,2 0 0,8 3 73,7 1 0,3 5-85,2-1 0,-1-2 33,0 2 83,0-1 0,1 5 0,-1-1 0</inkml:trace>
  <inkml:trace contextRef="#ctx0" brushRef="#br0" timeOffset="24">4392 11923 9566,'0'19'316,"0"0"0,0 3 23,0 8 0,0 1-95,0 7 1,0 2-190,0 2 0,0 3 131,0 0 1,4-4-585,0-3 1,1-2 88,-1-2 1,-3-5-125,3-2 1,-3-7-12,-1-1 267,5-5 0,-3 3-569,1-6 143,-1-5 603,-2-1 0,5 0 0,1 2 0</inkml:trace>
  <inkml:trace contextRef="#ctx0" brushRef="#br0" timeOffset="25">4415 12106 8010,'0'-6'480,"0"-5"-615,0 10 1,5 1 308,3 8 0,6 3 268,1 4 0,5 3-270,0 5 1,1 1-109,2 3 0,0-2-167,0 6 59,-1-6 0,1 7-132,0-6 1,-4-3 85,0-4 1,-5-5 4,1 1 0,-1-3 32,2-4 1,-5-2 284,0-2 0,1-3-43,-5 3 141,4-3 0,-1-2-39,-3-3 0,2 1 99,-5-4 0,0-1 220,-4-3 1,4-1-167,-1 1 1,1-4-11,-4-1 1,0-5-210,0-2 1,-1-1-16,-3-7 1,3 1 42,-3-4 1,2 2-304,-2-2 1,3 2-262,-3-6 1,2 8-357,2 3 1,0 4 114,0 4 1,0 2-27,0 6-1204,0 5 1192,0 1 1,0 7 589,0 6 0,0 4 0,0 11 0</inkml:trace>
  <inkml:trace contextRef="#ctx0" brushRef="#br0" timeOffset="26">5032 12334 7845,'-6'0'548,"1"0"-290,5 0 22,0 5 0,0 2 82,0 4 1,0 2 93,0 2 0,0-1-366,0 5 0,0 0 33,0 4 1,0 0-122,0 0 0,0-2 88,0-2 1,0 2-308,0-6 0,3 0 94,1-4 1,4 1-197,-4-1 0,3-3-358,-3 0 237,5-6 1,-3 3-86,6-5 1,-5-1 1,1-3 523,0-2 0,3-6 0,0 1 0</inkml:trace>
  <inkml:trace contextRef="#ctx0" brushRef="#br0" timeOffset="27">5112 12083 7904,'-10'-7'1475,"2"-1"0,3 0-1187,5-3 65,0 5-2090,0 0 1088,0 6 649,5 0 0,7 0 0,5 0 0</inkml:trace>
  <inkml:trace contextRef="#ctx0" brushRef="#br0" timeOffset="28">5489 12449 7952,'-5'-7'836,"4"2"-150,-5 5-654,6 0 1,2 5 118,2 3 1,-2 7 259,6 4 0,-1 4-86,5 4 1,-5-2-466,1 5 0,-4-3-165,3 4 0,-4-5-209,1 5 1,1-6-291,-1 2 1,-1-3 381,-3-1 1,-3-4 421,-1 0 0,-5-5 0,3 2 0</inkml:trace>
  <inkml:trace contextRef="#ctx0" brushRef="#br0" timeOffset="29">6048 12015 8027,'0'-12'-35,"-3"1"35,-1-1 246,0 1 0,4-1 61,0 1 1030,0 5-410,0 1-590,0 5-199,0 10 0,1 8-148,3 12 0,-3 4-44,3 4 0,1 4 98,-1 8 0,1-3-580,-1 2 0,-3-2 350,3-1 1,1-6-152,-1-2 1,4-7 98,-5-4 1,2-5 78,-1-3 0,-1 2 21,4-6 0,-4-4-138,1-3-605,-3 0 304,4-2 650,-4-1 0,4 0 0,-5 1 0</inkml:trace>
  <inkml:trace contextRef="#ctx0" brushRef="#br0" timeOffset="30">6060 12049 8035,'0'-12'424,"-4"1"53,0 0 0,0 3-94,4 0-292,0 6 20,6-3 0,1 5 158,8 0 1,1 6 110,6 6-214,-1 4 1,8 12-164,-2 2 0,2 5-137,5 3 0,0 2-112,1 6 0,-6-5 258,-3-3 1,-1-4-343,-3-4 0,0-2 128,-3-5 1,-1-5-7,-3-3 1,-2-2 87,2-2 1,-2 1 81,-2-1 1,-3-3-176,-1-1 1,-3-3-504,4 4 154,-6-6 562,3 3 0,0 0 0,2 2 0</inkml:trace>
  <inkml:trace contextRef="#ctx0" brushRef="#br0" timeOffset="31">6517 11946 7961,'-7'-11'0,"1"-5"1078,2 1 0,3 4 203,-3 3-1661,3 6 265,1-3 0,0 6-42,0 3 1,5 8 190,3 11 0,0 6 142,0 9 1,1 3-274,-5 5 0,3 3 92,-3 1 1,4 2-194,-4-7 1,3 2 60,-3-9 0,0 3-315,-4-7 0,1 1 101,3-13 0,-3 4-9,3-7 0,-3-3-595,-1 0 955,0-4 0,5 0 0,2-1 0</inkml:trace>
  <inkml:trace contextRef="#ctx0" brushRef="#br0" timeOffset="32">6859 12312 7952,'0'-7'1050,"0"2"0,0 6-1485,0 3 1,0 4 984,0 7 1,0-1-238,0 5 1,2 4-176,1 4 1,0 3-125,5-3 1,-6 3-100,2-3 0,1-4-28,-1-4 1,3-5-236,-3 1 1,4-6-717,-4-2 473,5-4-747,-3 2 1338,5-10 0,1-2 0,-1-4 0</inkml:trace>
  <inkml:trace contextRef="#ctx0" brushRef="#br0" timeOffset="33">6905 12049 7948,'-5'-12'1577,"-1"1"-341,-1 0-1835,2 4 187,5 2 412,0 15 0,-5 3 0,-1 10 0</inkml:trace>
  <inkml:trace contextRef="#ctx0" brushRef="#br0" timeOffset="34">7145 12266 8117,'0'11'820,"4"2"-240,-1 2 1,1 3-337,-4 5 1,4 0-15,0-1 1,0 1-301,-4 0 1,4 0 109,-1 0 0,2-2-223,-1-2 0,-3 2 24,3-6-122,3 0 1,-5-3-675,6-1 955,-6-5 0,8 5 0,-3-5 0</inkml:trace>
  <inkml:trace contextRef="#ctx0" brushRef="#br0" timeOffset="35">7042 12483 7945,'0'-6'936,"0"0"0,5 6-1050,3 0 1,3-3 61,4-1 0,7-1-455,5 1 1,4-2 230,0-6 1,2 5 275,1-1 0,0 0 0,1-3 0</inkml:trace>
  <inkml:trace contextRef="#ctx0" brushRef="#br0" timeOffset="36">7510 12346 7976,'-11'-12'0,"5"1"1413,2 0-370,3-1-745,1 1 1,0-1-75,0 1 1,5-1-102,2 1 0,3 0-68,2-1 0,3 1-162,0-1 1,2 5 85,-2-1 0,-2 4 131,2-3 1,-2 4-345,-2-1 164,0 3 0,0 2-155,-4 3 85,-2-3-35,-5 10 242,0-5-34,0 5 1,-1 1 85,-3-1 1,-2-3-110,-6-1 0,5 0 101,-1 0 1,2 4-80,-2-4 0,-1-1 104,6 2 1,-5-4 17,4 3 44,-5 1-116,8 4-7,-4-1-109,5 0 0,1 0 86,3-4 1,2 2-71,6-5 0,-1 1 49,1-1 1,3-3-141,0 3 0,5-2 75,-1 2 0,2-1-180,-2 4 1,2-3 5,-2 4 1,-2-1-12,-2 5 0,-2-1 18,-2 1 0,-1-1 62,-2 0 1,-3 1 119,-5-1 0,0 1-100,0-1 1,-9 4 146,-2 1 1,-5-1-78,1-4 0,-6 4 304,-6 1 0,0-1 39,5-4 0,-5-3 11,0 0 1,1-2-458,3 2 1,1 0 85,3-4 1,3 0-1515,4-4 890,1 0 690,4 0 0,7-10 0,7-3 0</inkml:trace>
  <inkml:trace contextRef="#ctx0" brushRef="#br0" timeOffset="37">8047 11649 8128,'-7'-4'-101,"-1"1"530,5-6 0,-2 6 244,5-5-294,0 6 1,0-4 215,0 2-651,5 3 1,2-5 37,4 6 1,2-3 60,2-1 1,3 0-162,5 4 0,1 0 86,2 0 1,0 0-122,4 0 1,1-4 25,3 0 1,-4-1 85,1 2 1,-7 1 5,-1-2 1,-2-1 242,-5 2 0,-1-1-63,-4 4 0,-1-2 338,-2-1 28,2 1-276,-9-3 0,6 7-240,-3 1 1,-3 5 148,3 7 1,-3 0-160,-1 8 1,0-1 139,0 8 1,0 2-228,0 6 1,0 3 19,0 4 1,1 1 58,3 0 1,-1 1-6,4 2 1,0-2-87,0 3 0,2-5 91,-5-3 0,3 3 0,-3-3 12,5-3-1046,-8 5 812,4-13-30,-5 7 7,6-14-10,-5 4 0,4-7 118,-5-2 0,4 2 130,0-6 162,4 0-282,-6-3 852,3-1-698,-5 0 1,4-3 289,-1 0 0,1-4-184,-4 3 1,1-4 542,3 0-220,-2-1 543,3-2 1254,-5 0-1361,-5 0-737,-2 0 1,-8-2 201,0-1-111,-1 1-160,0-3 0,-2 5 134,-5 0 0,-5 0-486,-2 0 0,-3 0-553,-1 0 0,-1 0-2200,1 0 3042,0 0 0,-10 0 0,-3 0 0</inkml:trace>
  <inkml:trace contextRef="#ctx0" brushRef="#br0" timeOffset="38">9326 12163 8034,'-6'-5'0,"0"4"517,2-3-57,2-2 305,-3 4-223,5-8-136,0 9-339,0-4 0,2 4 164,1-3-271,4 2 0,8-3 84,0 5 0,2 0-83,-2 0 1,4 0 112,8 0 0,-2-1-320,6-3 0,-1 2 16,4-6 1,-1 4-73,-2-3 0,2 0-2,-3 0 1,-3-2 105,-4 5 1,-2-4-759,-6 5 282,1-1 674,-5 4 0,-5 0 0,0 0 0</inkml:trace>
  <inkml:trace contextRef="#ctx0" brushRef="#br0" timeOffset="39">9395 12380 8659,'5'-6'575,"1"-3"-410,6 5 1,0-1 53,4 1 1,-2 2 144,5-6 0,0 4-243,3-3 1,5 3-158,0-4 0,-1 6-413,-3-2 0,4-1 286,0 1 1,-1-1-699,-3 1 0,0 3 861,0-3 0,5-2 0,1-1 0</inkml:trace>
  <inkml:trace contextRef="#ctx0" brushRef="#br0" timeOffset="40">10308 12060 8011,'0'-11'1696,"0"-1"-1498,0 1 368,0 5 438,0-4-811,0 8-26,-5 7 1,-1 7-108,-5 7 1,-1 2 101,1-2 1,1 7-153,2 0 0,3 5 5,5-4 0,0 3-155,0-3 1,0 3-38,0-3 0,5 1-62,3-2 1,2-3-1,1 0 1,4-1 167,1-7 0,4-4-168,-1-3 0,4-6 76,3 2 0,0-3 95,4-1 1,-4-5-56,0-2 0,-2-7 248,-1-1 1,0-2 30,0 2 0,0 1 170,0-5 1,-4 1 57,0-1 0,-2-6-137,3 2 1,-4-4 462,-5 1 0,1-4-232,-1-4 1,-4 0 14,-4 0 1,-1-5-112,-2 1 0,-2 4-358,-1 4 0,-5 4-176,-7 0 1,-8 7-208,-8 3 1,-3 9-927,-4 3 1,-2 9 648,-6 6 1,1 10-379,4 5 0,5 11 1014,6 1 0,0 5 0,0 6 0,3 4 0,3 5 0</inkml:trace>
  <inkml:trace contextRef="#ctx0" brushRef="#br0" timeOffset="41">14203 11809 8066,'-5'-6'-1242,"4"-4"1934,-10 3 0,10 0 332,-3-1 94,3 5-217,1-2-289,0 5-197,0 5 1,1 3-132,3 7 1,-1 3-135,4 5 0,-3 6 112,4 5 1,-4 6-308,3 5 1,-4 2 111,1 3 0,1-3-456,-2 2 0,1-3-18,-4-4 0,4 1-184,0-5 1,3-5 268,-3-6 0,1-5 65,-1-2 0,-1 0 165,4-5-318,-4 0 261,7-3 0,-7-6-470,4-2-465,-4-3 1084,2-1 0,-5 0 0,0 0 0</inkml:trace>
  <inkml:trace contextRef="#ctx0" brushRef="#br0" timeOffset="42">14249 11969 7902,'-7'-15'-81,"4"-1"1,1-3 802,2 4 0,0-1-215,0 0 0,0 4 19,0-3 1,2 6 105,1 1 1,0 6-171,4-2 1,1 4-388,3 4 0,6 7 101,2 8 0,3 8-236,0 3 1,1 7 122,0 1 0,4 5-372,-1-1 1,5-3 218,-4-1 1,0-2-404,0-2-394,-3 0 611,4-9 1,-5 1 10,0-7 0,-5-2 276,-3-2 1,-1-2-105,1-2 0,-6 0 3,2 1 0,-2-6 20,3-2 0,-5 1-299,1-1 1,-4 0 517,3-4-1011,-4 0 377,2 0 485,-5 0 0,0-5 0,0-2 0</inkml:trace>
  <inkml:trace contextRef="#ctx0" brushRef="#br0" timeOffset="43">14831 11740 7991,'-5'-11'0,"4"-4"176,-3 0 1,3-1 367,1 5 0,0 3 294,0 1 6,0 4-292,0-2 0,0 8-332,0 4 1,0 7-147,0 13 0,1 3 26,3 8 0,-3 3-98,3 5 0,-3 1-17,-1 2 0,4-6-309,0 3 0,0-3-1509,-4 3 1512,0-6 1,0 0-5,0-6 0,0-5 86,0-2 0,0-7 122,0-1 1,3-5-62,1 1 0,0-2-44,-4-2 0,4-3-132,0 0 33,-1-6-271,2 8 592,2-8 0,4 3 0,1-5 0</inkml:trace>
  <inkml:trace contextRef="#ctx0" brushRef="#br0" timeOffset="44">15048 12300 7995,'8'-10'1453,"-1"2"-924,-4-2 0,2 8-148,-5-6 0,1 6-110,3-2 0,-3 9-17,3 6 1,-3 2-375,-1 6 1,4 4 131,0 3 0,0 2-61,-4-1 0,0-3 69,0 3 0,0-4-1091,0-4 768,5 2 1,0-8-283,3 2 0,2-7-384,-3-4 1,3-3 968,2-1 0,4-10 0,2-3 0</inkml:trace>
  <inkml:trace contextRef="#ctx0" brushRef="#br0" timeOffset="45">15139 11969 7980,'0'-12'0,"-1"2"1871,-3 3-675,3-3-1122,-4 8-900,5-3 0,5 14 826,3 3 0,7 7 0,3-2 0</inkml:trace>
  <inkml:trace contextRef="#ctx0" brushRef="#br0" timeOffset="46">15573 12449 9899,'0'11'519,"2"6"-154,2 2 1,-2 2-77,6 2 0,-4 0-373,3 0 0,-3 3 108,4 1 0,-6 5-806,2-2 0,-3-2 67,-1-1 1,0-4 714,0-4 0,-5 2 0,-1-3 0</inkml:trace>
  <inkml:trace contextRef="#ctx0" brushRef="#br0" timeOffset="47">16110 11878 8072,'-10'-26'209,"2"3"1,3 4-85,5 0 1,0-1 141,0 5 0,0 3 649,0 5 783,0 4-1277,0-2 0,0 6-328,0 3 1,2 9 6,1 10 1,0 10 117,5 9 0,-6 4-357,2 8 0,1-1-99,-1 8 0,3-5 148,-3-7 1,0 0-100,-4-11 0,4 0-276,0-4 0,3-5 100,-3-2 0,4-4-92,-4-4 1,3-3-1349,-3-4 878,5-1 926,-8 0 0,9-4 0,-3-2 0</inkml:trace>
  <inkml:trace contextRef="#ctx0" brushRef="#br0" timeOffset="48">16087 11889 8090,'0'-11'686,"0"-1"1064,0 1-906,0-1-594,0 6 1,3 2 98,5 8 0,0 7-61,11 8 1,2 4-208,5 4 1,4 6 34,4 5 1,4 5-235,0-1 1,3 1-571,-7-1 0,5 1 400,-8-5 0,-1-1-387,-7-7 0,-1-3 262,-3-8 1,1-1 362,-5-3 1,0-6-159,-3 2 1,-5-3 354,1 0-87,0 2 0,2-8 34,-3 6 0,0-5-139,-3 0 71,-3-1-1085,4-2 1059,-5 0 0,0 0 0</inkml:trace>
  <inkml:trace contextRef="#ctx0" brushRef="#br0" timeOffset="49">16613 11820 7948,'0'-17'13,"0"-4"414,0 6 0,4 0-69,-1 3 0,2 1 321,-1 0-339,-2 4 0,3 1 609,-5 2-986,0 3 89,0 6 0,0 8 59,0 9 0,0 6 92,0 3 1,0 7-216,0 4 1,0-2 70,0 2 0,3-1-383,1 1 0,0 1-108,-4-5 1,4 4-248,0-4 0,3-4 142,-3-3 1,4-6-913,-5 2 1449,6-3 0,-2-1 0,4-1 0</inkml:trace>
  <inkml:trace contextRef="#ctx0" brushRef="#br0" timeOffset="50">16841 12323 7939,'-6'-11'1420,"1"-1"1,5 4 150,0 1-1523,0 4 1,0 0 38,0 6 0,0 4 164,0 4 0,4 2-74,-1 2 0,5 3-99,-4 5 0,1-1-170,-1 1 0,-3 0-321,3 0 0,1-1-277,-1-3 1,1-3 340,-1-4 1,-2-5-1027,6 1 947,-6-6 1,8 3-953,-2-5 1380,-3 0 0,5-5 0,-3-1 0</inkml:trace>
  <inkml:trace contextRef="#ctx0" brushRef="#br0" timeOffset="51">16875 12026 7918,'-10'-14'2500,"3"3"-3554,2 7 632,5-1 1,3 10-471,1 2 892,5 4 0,-3 0 0,6 0 0</inkml:trace>
  <inkml:trace contextRef="#ctx0" brushRef="#br0" timeOffset="52">17218 12197 8041,'0'-6'800,"0"1"1,-1 5-570,-3 0 1,3 1-68,-3 3 1,3 2-5,1 6 1,0 4 96,0 3 1,0 3-208,0 1 1,0 0 94,0-1 1,0 0-366,0-3 0,0 1 119,0-4 0,1 3-314,3-4 0,-3 0-15,3-4 0,-2-3-719,2 0 1149,-3-1 0,5 0 0,-6-2 0</inkml:trace>
  <inkml:trace contextRef="#ctx0" brushRef="#br0" timeOffset="53">17058 12391 8019,'1'-6'654,"3"2"0,-1-1-250,4 1 1,1 1-223,3 3 1,2 0-342,2 0 1,3-4 132,5 0 1,0 0-779,0 4 1,3-4 117,1 1 686,5-6 0,-3 2 0,5-4 0</inkml:trace>
  <inkml:trace contextRef="#ctx0" brushRef="#br0" timeOffset="54">17458 12197 8226,'-12'0'1751,"6"-5"-549,1-1 263,5 0-998,0-5 0,0 9 77,0-6-297,5 6 0,3-3-232,7 5 1,-1-2 36,5-1 0,-4 1 6,4-2 1,-1 3-290,1 1 0,1 1 141,-4 3 1,-1-1-388,-4 4 0,1-4 172,-1 1 0,0 1-27,1-1 1,-4 5 88,-1-2 0,-4 0 20,0 0 0,3-3-157,-3 4 190,1-1 1,-4 5-117,0-1 1,-1 0 135,-3 1 0,2-1 158,-6 1 1,4-1-102,-3 1 0,3-1 243,-4 0 1,6 1-28,-2-1 17,2 1 1,2-1 37,0 0 1,2-3-103,2 0 0,-2-6 34,6 2 1,-1 1-50,5-1 0,-1 4 30,1-5 1,-2 2-42,-3-1 1,6-1 53,-5 4 0,4-3-53,-4 4 0,-2-4-74,2 3 1,-6-3 63,2 4 0,-4-5-5,-4 5 1,-2-4 106,-5 3 1,-6 1-96,-2 4 1,-7-2 125,-5-3 1,-2 3-66,-1-2 1,-4 1-110,0-1 1,1 2-336,6-3 0,3-2-1302,6-1 1657,4 3 0,6-6 0,7 4 0</inkml:trace>
  <inkml:trace contextRef="#ctx0" brushRef="#br0" timeOffset="55">19331 11775 7978,'-11'-7'1162,"4"-3"-331,2 9-386,5-4 0,0 10-106,0 3 0,4 7 71,0 4 1,5 6-100,-2 2 0,0 5-87,0-2 1,-4 4-317,1 4 0,-2-6 132,2 2 0,-3-7-520,3 0 1,-2-3 57,2-1 1,-2-4-149,1 0 0,2-5 207,-1 1 1,0-2-141,-4-2 1,0-3-933,0-1 1435,0 1 0,0-2 0,0-1 0</inkml:trace>
  <inkml:trace contextRef="#ctx0" brushRef="#br0" timeOffset="56">19548 11878 8045,'0'-12'2105,"0"1"-1711,0 4 0,1 2-163,3 5 0,-3 2 82,3 1 1,1 5-69,-1 7 1,4 4-186,-5 8 1,5 2-95,-4 5 0,3-1-246,-3-2 0,1 2 71,-1-3 0,-1-3-152,4-4 0,-4-2 174,1-5 1,-2-1 55,2-4 1,-3-3 288,3-1-313,-3-4 472,-1 2-182,0-5-2,0-5 1,-5-1-15,-2-6 0,0 1 110,0-1 1,0 0-13,0-4 1,-3 2-87,2-5 1,3 0 86,1-3 1,-1 0-60,1 3 0,0-1-185,4 4 0,0 1 125,0 4 0,0 3-132,0 1 1,2 4-30,1-1 1,5 8-155,7 4 1,-1 3-53,5 4 1,2 3 106,5 5 0,-4-2-69,4-2 1,-4 2 34,5-6 0,-3 0-83,-1-3 0,-4-1 108,0 0 0,-2-3 234,2 0 0,3-6-2,-3 2 1,-2-3 186,-2-1 1,-2 0 624,-2 0-622,0-5 1,0-1 95,-4-6 1,-2 1-33,-5 0 1,0-1 105,0 1 0,-4-4-27,1-1 1,-6-4-286,1 1 1,-1-3-168,2 0 1,-2-1-287,5 0 1,-4 0-700,4 0 0,1-2 544,3 2 1,3-1-745,1 9 1,5 1-167,-1 6 1408,-3-2 0,5 9 0,-4-4 0</inkml:trace>
  <inkml:trace contextRef="#ctx0" brushRef="#br0" timeOffset="57">20267 11798 8027,'-3'-8'546,"-1"0"851,0 6-1197,4-3 0,0 11-458,0 6 1,0 1 307,0 10 0,4 3 195,0 8 0,-1 0 158,-3 0-331,0 1 1,0 2-348,0-3 1,4 1 134,0-8 1,0-4-70,-4-4 1,4-5-58,-1 1-134,1-2 1,-2-3-199,1-2 598,-1-3 0,3-5 0,-5 0 0</inkml:trace>
  <inkml:trace contextRef="#ctx0" brushRef="#br0" timeOffset="58">20119 11763 8027,'11'-11'427,"1"5"-299,-1 2 0,6-1 578,2 1 0,7 1-203,5 7 1,2 4-128,1 7 1,2-1-193,2 5 0,-3 4-118,3 3 0,-3 2-564,-5-1 0,-2 1 297,-5 2 0,-5 2-319,-3-5 1,-6 3 284,-2-3 0,-5 0-93,-2-5 0,-7 1 71,-8 0 0,-3-4 207,-5 0 0,-5-5-66,-2 1 1,-3-2 189,-1-2 0,1-3-2,2 0 0,0-6-120,4 2 1,2-3 47,6-1 0,-3 5 0,4 2 0</inkml:trace>
  <inkml:trace contextRef="#ctx0" brushRef="#br0" timeOffset="59">20713 11843 7894,'0'-6'903,"1"1"-27,3 5-639,-3 0 0,4 1 172,-5 3 0,0 4-102,0 7 1,0 3-84,0 4 1,0 6-9,0 3 0,2-2-131,1 1 0,4 1-85,4 3 1,-3-1-171,-1-2 1,1 0 23,3-4 0,-3-4-191,0-4 1,-2-5 89,2 1 1,2-2 54,-3-2 0,0-1 24,0-2 1,1-3 75,3-5 1,5 0-385,-1 0 0,4 0 104,-4 0 1,5-1-269,-1-3 640,-2-2 0,4-11 0,-3-1 0</inkml:trace>
  <inkml:trace contextRef="#ctx0" brushRef="#br0" timeOffset="60">20770 12129 7947,'8'-4'713,"-1"0"1,1-3-342,3 3 1,4 0-251,1 4 0,3-4-102,-4 0 1,9-1 71,-1 1 0,2 3-898,-2-3 1,-1-1 805,-3 2 0,2-6 0,-3 2 0</inkml:trace>
  <inkml:trace contextRef="#ctx0" brushRef="#br0" timeOffset="61">20724 11843 8008,'0'-11'488,"5"-1"159,3 1 1,7 1-594,4 2 1,3-1 57,1 6 1,1-5-59,2 4 1,4-3 86,4 3 1,-4-4-553,1 4 0,-5 0-73,5 4 1,-6 0-852,2 0 1335,-8 0 0,3-5 0,-5-1 0</inkml:trace>
  <inkml:trace contextRef="#ctx0" brushRef="#br0" timeOffset="62">21238 11740 8008,'0'8'684,"0"0"1,0 1-636,0 6 0,4 3 49,0 4 0,5 3 241,-2 1 0,0 3-79,0 6 1,0 0-407,0 3 0,3-6-68,-2 2 1,-2-7-63,2 0 0,-4-7-57,3-1 1,-4-5-67,1 1-239,-3-2 1,-2-3 637,-3-2 0,-2 2 0,-6-4 0</inkml:trace>
  <inkml:trace contextRef="#ctx0" brushRef="#br0" timeOffset="63">21193 11775 8008,'5'-12'0,"0"1"1131,2-1-678,3 6 1,-3-3-261,4 5 1,4 1-2,1 3 0,3 0-140,-4 0 1,7 1 97,0 3 1,1-2-195,4 6 0,1-1-139,-2 5 0,0-1-171,-7 1 0,-3-1-107,-4 1 1,-6-1 238,-2 0 0,-3 2-72,-1 2 0,-10-1 34,-5 5 0,-11-5 120,-4 2 0,-4-4-43,-4 0 1,2 3 45,-2 0 1,8-3-65,3-5 1,8-3 200,4 4 0,7-6 0,3 3 0</inkml:trace>
  <inkml:trace contextRef="#ctx0" brushRef="#br0" timeOffset="64">21649 11889 8002,'0'-11'4140,"0"4"-3970,-5 2 0,4 6 56,-3 3 1,2 6 13,-2 6 1,3 8-204,-3-1 1,-1 6 121,1-3 0,0 6-398,4-1 1,0-2 239,0 1 0,1-1-889,3 2 1,3-5 366,4-6 1,0-4 139,1-5 0,-1 1 160,1-1 0,3-4 122,0-4 1,5-1 47,-1-2 0,3-2-98,1-1 0,-4-4-214,0-4 0,-1 3-34,1 1 397,-3-1 0,-4-8 0,-1-2 0</inkml:trace>
  <inkml:trace contextRef="#ctx0" brushRef="#br0" timeOffset="65">21558 12129 7933,'8'-5'553,"-1"-3"1,6 2-228,6-2 0,-1 6-510,1-2 1,-4-1 22,4 1 1,0-4 516,4 5 1,-2-5-316,-1 4 1,0-1-496,-5 1 0,-4 3-999,-3-3 1453,-5 3 0,2-4 0,-5-2 0</inkml:trace>
  <inkml:trace contextRef="#ctx0" brushRef="#br0" timeOffset="66">21547 11820 7970,'11'-11'0,"6"0"844,2-1 1,3 2-457,5 2 1,2-2-551,5 3 1,-1 0-4,-2 0 1,2 4 166,-3-1 1,-2 3-3,-1 1 0,-3 0 0,-1 0 0</inkml:trace>
  <inkml:trace contextRef="#ctx0" brushRef="#br0" timeOffset="67">22152 11809 8031,'-5'-11'635,"4"3"-193,-3 0-382,2 6 593,2-8-165,0 8-418,0-3 57,6 5 1,-5 2-241,3 1 0,1 9 100,-1 7 1,1 4 16,-2 3 1,-1 2-117,1 3 1,-1 2 113,-2-3 1,0-1-68,0 2 0,0-6 59,0 2 0,4-7-67,-1-1 1,2-5 105,-1 1 1,-2-2-252,1-2 193,-1 1 211,-2-1 52,0-4 432,0-2-3,0-5-503,-5-5 1,-1-2 32,-1-4 0,-2-4 9,5-1 0,-3 0-122,3 1 1,0-3 92,4-5 1,0 2-262,0 2 1,0-2-31,0 6 1,4 0-122,0 3 129,4 1 0,-3 3 87,3 1 0,2 4-184,-2-1 1,-2 8 113,2 4 1,-1 3 65,5 4 1,3-1-14,0 5 0,4-3 127,-3 3 1,4-2-81,-1 2 1,6 2-38,2-6 1,1 0-48,-2-3 0,-1-2 57,1-3 0,-2 2 213,-1-5 1,-5 0-54,-3-4-18,-2 0 0,-5 0 90,-1 0 111,-4-5 1,0-2-56,-6-4 0,0 0 16,-4-1 1,-1-3-132,-4 0 0,1-2-7,0 2 1,3-3-390,0-5 1,2 1 172,-2-1 1,3-1-412,5-3 1,0 4 260,0 0 1,0 4-318,0 4 0,0 6-185,0-2 1,0 6-1527,0-3 2244,0 6 0,5 2 0,2 6 0</inkml:trace>
  <inkml:trace contextRef="#ctx0" brushRef="#br0" timeOffset="68">22780 11786 8031,'0'-11'0,"0"-1"252,0 1 0,1 5 331,3 2-175,-3 2 1,4 4-123,-5 2 0,4 3-149,0 8 0,0 4-96,-4 8 0,4 2 96,-1 6 0,5 4-229,-4 3 1,1-3 136,-1-1 1,-2-7-454,6-5 1,-4-2 144,3-1 0,-4-5-222,1-3-559,2-2 502,-5-2 542,4-4 0,0-2 0,2-5 0</inkml:trace>
  <inkml:trace contextRef="#ctx0" brushRef="#br0" timeOffset="69">22666 11763 8031,'6'-6'1594,"4"-3"-1431,-2 5 1,7 0 66,4 4 0,4 0 50,4 0 0,2 6-36,5 1 0,0 5-268,1 3 1,-1 1 115,0 3 0,-1 3-438,-2-3 0,-5 6 1,-7 2 0,-3 3-181,-9-3 1,-2 5 86,-5-2 1,-5-1 154,-2 2 0,-12-6-23,-4 2 1,-8-7 10,1-1 0,-3-5 28,-1 1 1,3-2 328,1-1 1,5-2 77,3-3 1,4 2-123,6-5-71,6 0 54,1-4 0,5 0 0,0 0 0</inkml:trace>
  <inkml:trace contextRef="#ctx0" brushRef="#br0" timeOffset="70">23237 11866 8031,'-1'-10'1132,"-3"2"0,3 2 51,-3 2-723,2 3 0,2 10-230,0 10 0,0 6-171,0 2 0,0-2 51,0 6 1,0 3-57,0 4 1,2 0-91,2-4 1,-2-3-369,6-1 0,-1-4 22,5 0 1,-1-3-127,1-4 1,-1-6 208,0-6 1,1-3 101,-1 4 0,6-6-160,2 2 0,2-4 123,2-4 0,0-2-433,0-5 667,0-1 0,0-4 0,-1-2 0</inkml:trace>
  <inkml:trace contextRef="#ctx0" brushRef="#br0" timeOffset="71">23134 12152 8031,'17'-7'628,"0"-2"-549,6 6 1,1-1-181,3 4 0,-3-4-60,3 0 1,-2-5-172,2 2 0,-3 0-55,2 0 0,-5 3 387,-2-4 0,-5 1 0,2-5 0</inkml:trace>
  <inkml:trace contextRef="#ctx0" brushRef="#br0" timeOffset="72">23248 11820 8031,'4'-11'640,"0"0"1,9 3-170,-2 0 0,7 6-364,-3-2 1,7 3-20,0 1 0,3 0 33,5 0 0,-1 0-335,2 0 0,0 0 122,-4 0 1,0 4 70,-4-1 1,-4 1 93,0-4 1,-9 0 115,1 0 0,-6 4-69,3 0 0,-6 1 73,2-1 0,-3-2-85,-1 6 1,-3 1 32,-1 6 0,-4 3-129,4 5 1,-3-1 126,3 1 0,-4 4-224,5 0 1,-1 3 96,4-3 1,0 3-153,0-3 1,0-2-17,0-6 0,0 1 3,0-4 1,0-1 191,0-4 118,0 1 1,0-5 77,0 1-222,0-5 443,0 2 0,0-14-237,0-3 1,0-2-41,0 3 0,0-1-6,0 1 1,0-4-95,0 0 0,1-4-18,3 3 0,-2-4-375,6 1 0,-4 3 180,3 0 1,-4 4-240,1 0 250,2 6 0,-3 1-216,4 5 1,-3 1-16,4 3 0,-2 6-7,2 5 0,2 4 104,-3-4 0,4 5 55,0-5 0,0 4 149,1-4 0,-1 0-140,1-3 0,3-2 231,0-3 0,0-2-60,-3-5 1,3 0 634,0 0 0,0-6-294,-3-5 0,-1-1 340,1-3 1,-5-3-161,1-1 0,-6 2-12,2-3 1,-4 1-502,-4-3 1,-2-1 122,-5 0 0,2 0-925,-3 0 1,7 2 444,-6 2 1,7-3-215,0 3 0,-1 1-876,1-1-782,1 5 2243,3-2 0,0 9 0,0 2 0</inkml:trace>
  <inkml:trace contextRef="#ctx0" brushRef="#br0" timeOffset="73">24151 11923 8031,'0'-11'0,"3"-1"778,1 1 0,5 0-90,-1-1-627,2 6 129,-4 1 1,-1 10 188,-5 2 1,0 9-192,0 3 1,0 3-23,0 5 1,0-1-237,0 4 1,-1-3 73,-3 3 0,3-3-377,-3 3 1,-1-4 187,1 0 0,0-5-205,4-2 1,0-5-177,0 1 0,-1-4-1079,-3-3 1645,3-3 0,-4-5 0,5 0 0</inkml:trace>
  <inkml:trace contextRef="#ctx0" brushRef="#br0" timeOffset="74">24002 11878 8031,'11'-17'865,"2"4"208,2-2 0,4 2-175,8 2 0,1 0-352,2-1 0,3 5 130,-2-1-396,2 5 0,1-2-298,0 5 0,1 0 105,-1 0 0,-4 0-847,1 0 1,-11 4 557,-1 0 1,-5 4 201,-2-5 0,-6 6 0,-1-2 0</inkml:trace>
  <inkml:trace contextRef="#ctx0" brushRef="#br0" timeOffset="75">1926 13602 8146,'-4'-8'370,"0"1"1,-1 3-20,1-4 1,3 5-119,-3-5 0,1 4 15,0-3 0,0 0-33,-5 0 0,5-2 26,-5 5 1,4-4-185,-3 5 1,-1-1 119,-3 4 1,-6 0-249,-2 0 0,-3 1-7,0 3 0,-5 6 30,0 5 0,1 4 32,3-4 1,1 4 36,3-3 1,3 3-196,4-4 238,6 5-50,1-7 1,6 7-246,3-5 1,2 1 72,6-5 0,6 1 50,4-1 1,6-1 91,7-2 1,8 1-3,2-6 0,9 1 4,-1-4 1,-2 2 14,-2 1 1,-3 0-18,-4 4 1,-7 1 1,-4 4 0,-11-1 18,-1 0 1,-9 2-4,-2 2 1,-7-1-151,-1 5 0,-6-4 67,-9 5 0,-3-1 37,-5 3 1,-5-3 34,-2 0 0,-3-3 4,-2 3 1,5-5-199,-1 1 0,2-2 103,-1-2 1,3-5-88,8-2 0,3-3 65,4-1-596,6 0 0,2-5 267,8-2 1,7-5 451,8-3 0,3-3 0,1-4 0</inkml:trace>
  <inkml:trace contextRef="#ctx0" brushRef="#br0" timeOffset="76">2154 13933 8137,'11'-11'-504,"-3"5"711,0 2 1,-5-1 1614,5 1-779,-5 0-156,2 4-769,0 5 0,0 5 122,2 5 1,4 5-390,-4-5 0,3 5 179,2-1 1,3 1-218,0-1 0,6 2-80,-2-6 0,6-1-237,2-6 0,3-3 260,-3-5 0,1-2 61,-2-1 0,0-5 492,4-7 0,-5-4-179,2-8 1,-4 3 487,-4-3 1,0 3-291,-8 1 0,2-3 144,-9-1 0,-2 0-77,-5 5 1,-9-1-5,-7 0 1,-5 5-609,-6 3 0,-6 2 249,-10 2 1,-6 4-1341,-5 4 0,0 11 849,-4 8 1,5 8-1640,7 2 2098,10 1 0,11-2 0,5 3 0,0 3 0,0-1 0</inkml:trace>
  <inkml:trace contextRef="#ctx0" brushRef="#br0" timeOffset="77">3833 13602 8169,'-5'-16'-573,"2"3"401,-4-2 1,3 2 848,-4 2 0,6 3-124,-2 0 1,-1 5 446,1-5-673,0 5 1,0 0-52,1 6 0,-3 10-47,3 10 0,1 6 30,-1 9 0,-3 3-220,3 4 0,-1 0 72,4-3 1,0 0-307,0-8 0,0 1-20,0-8 0,0 0-188,0-4 0,0-6-673,0-1 426,0-4-212,5-5 526,-4-2 0,4-10 15,-5-3 0,0-3 82,0-5 1,2-1 116,1-6 1,-1 0 55,1 0 1,-1-4 183,-2 1 0,0-2-27,0 1 0,0 2-93,0-6 1,0 1 192,0-4 0,0-1-70,0 1 1,0 5 128,0 2 1,0 4-44,0 4 1,0 3 410,0 4 1,0 5-153,0-1 1,0 7-9,0 1 1,1 10-103,3 9 1,6 4-103,5 4 1,7 3-290,1 8 0,1-1 133,6 5 1,-2-5-124,6 1 1,-6-3-108,7 0 1,-8-2-519,4-3 1,-7-3 56,-1-8 1,-2 1-177,-5-5 0,-1 0-462,-4-3 588,-4-6-52,3 4 695,-9-8 0,-1 8 0,-6-4 0</inkml:trace>
  <inkml:trace contextRef="#ctx0" brushRef="#br0" timeOffset="78">3764 13945 8119,'8'-4'203,"0"0"1,-3 0 377,6 4 1,-1-4-443,9 1 1,5-2 8,7 1 0,2 3-438,1-3 1,2-3 186,2 0 1,-5-3-1390,5-2 1492,-10 1 0,10-1 0,-9 1 0</inkml:trace>
  <inkml:trace contextRef="#ctx0" brushRef="#br0" timeOffset="79">4347 13499 8236,'-5'-11'0,"0"3"1766,-3 1-507,3 4-1064,5-2 0,0 11 29,0 6 0,1 6 68,3 8 0,-1 3-168,4 6 1,1 3-187,3 0 1,-3 0 83,-1-4 1,0-1-195,0-2 1,4-3-686,-4-6 0,3 0 430,2-3 1,-5-4-1216,1-7 1642,-6 2 0,14-9 0,-4 4 0</inkml:trace>
  <inkml:trace contextRef="#ctx0" brushRef="#br0" timeOffset="80">4221 13591 8292,'0'-22'483,"0"3"0,5-1-51,3 5 1,6-5-117,1 5 0,7 0-47,0 4 1,3 3 193,5 0 0,-3 6-73,3-2 1,-1 3-335,2 1 0,0 5-79,-4 2 0,4 4-179,-5 0 0,-3 0-379,-4 1 1,-5 3 354,1 0 1,-7 6-368,-4-2 0,-4 2 249,-4 2 0,-4 4 26,-7-1 1,-3 6-43,-5-1 1,-2-2 332,2 1 0,-2-4 142,6 0 0,2-2 146,2-1 0,7-4-65,5 0 0,1-5-69,2 1 0,2-2-172,1-1 1,5-6 102,7-2 0,3 1-141,5-1 1,1-2 53,3-6 1,-2 2-145,6-6 0,-6 1-88,2-5 0,0 1-539,0-1 800,-5 6 0,-1-9 0,-3 2 0</inkml:trace>
  <inkml:trace contextRef="#ctx0" brushRef="#br0" timeOffset="81">4918 13625 8100,'-12'-11'3198,"6"-1"-2757,1 6 0,5 2-184,0 8 1,0 3-25,0 9 0,0-2-73,0 5 0,4 3 77,0 5 0,4 0-289,0-4 1,-2 3 97,2 1 1,0 0-448,3-5 1,4 0 168,1-3 1,-1 1-20,-4-5 0,4-1-112,1-6 0,0 1-135,-1-5 1,-2 0-30,2-4 0,2 0 136,-2 0 0,0-4-185,-3 0 1,-1-5 188,0 1 1,-3-2 386,0-1 0,-1-1 0,5 1 0</inkml:trace>
  <inkml:trace contextRef="#ctx0" brushRef="#br0" timeOffset="82">4895 13831 7992,'-5'-12'0,"4"4"872,-3 1 1,8-1-296,3-3 1,3 1-302,2 2 0,-1-2-50,1 2 0,4 2-338,3-2 1,4 2 104,4-2 0,-3-2-715,2 3 0,-3 0 15,-4 0 1,0 3-989,-7-4 1695,2 6 0,-8-8 0,5 3 0</inkml:trace>
  <inkml:trace contextRef="#ctx0" brushRef="#br0" timeOffset="83">4884 13534 8031,'0'-12'0,"1"1"0,3-1 0,3 2 1039,8 3 0,-2-2-411,2 5 0,3-5-700,1 1 0,3 2-305,1-2 0,3 5-354,1-5 0,0 5 731,-5 0 0,1 1 0,0 2 0</inkml:trace>
  <inkml:trace contextRef="#ctx0" brushRef="#br0" timeOffset="84">6482 13534 8287,'-7'-12'361,"-1"1"1,4-1-50,-3 1 0,3 3 16,-4 1 1,6 3 181,-2-4 346,3 6-102,-4-3-467,3 5 1,-3 10-188,5 5 1,0 10 186,0 6 1,0 6-344,0 1 0,0 5 97,0-1 0,-3 0-430,-1-4 0,0-2 176,4-9 1,0-1-114,0-7 1,0-3-243,0-5 247,5 1 150,1-6 1,5-2 32,-4-8 0,-1-2 14,-2-6 1,-1-3 20,4 0 0,-4-7-49,1 0 0,-3 1 60,-1-5 1,0 3 156,0-8 1,0 5-62,0-5 0,0 5-25,0-5 0,-4 1 91,0-5 0,1 2-70,3 3 0,0 2 199,0 5 0,0 5-1,0 3 266,0 3 1,1 5-177,3 3 0,-2 8-27,6 4 1,-1 8-48,5 7 0,4 5 111,3 6 0,4 1-174,4-1 0,-2 0 64,6 0 1,-1 1-541,4-1 1,-1-4 280,-2 1 1,-3-7-776,-5-1 1,-6-2 408,-1-5 1,-1-1-789,-4-4 0,2 1 1198,-9-1 0,0-5 0</inkml:trace>
  <inkml:trace contextRef="#ctx0" brushRef="#br0" timeOffset="85">6380 13888 8100,'5'-7'0,"1"-3"0,6 3 0,4-2 596,3 1 1,8-1-231,3 5 0,4-3-201,4 3 0,-2-5-891,2 1 0,-2 2 322,-2-2 1,-1 5-458,-3-5 861,3 5 0,-9-7 0,4 4 0</inkml:trace>
  <inkml:trace contextRef="#ctx0" brushRef="#br0" timeOffset="86">6996 13568 8242,'-1'-18'301,"-3"3"1,3 2 34,-3 2 0,3 3 1143,1 0-396,0 1-715,0 1 1,1 3-261,3 11 1,-1 0 157,4 12 1,-4 4-95,1 6 1,1 3 63,-2 1 1,3 1-282,-3-1 1,-1-4-222,1 1 1,4-2-278,0 1 0,4-2-98,0-5 0,0-1 311,1-3 0,3-3 104,0-4 0,6-5 38,-2 1 0,-2-6 124,2 2 0,0-2-67,4-2 0,0-6-164,0-1 1,0-2-31,0 1 0,-4-2-620,0 3 945,-5-4 0,7-5 0,-3-2 0</inkml:trace>
  <inkml:trace contextRef="#ctx0" brushRef="#br0" timeOffset="87">7430 13534 8139,'0'-16'689,"0"1"0,0 0 311,0 3-124,5 6-645,-3 1 1,3 10 8,-5 3 1,0 7 42,0 4 0,0 8-43,0 3 1,0 4-220,0 4 0,5-2 118,3 2 0,-2-2-348,1-2 0,2-4 134,7 1 1,-4-6-315,3 2 0,-1-8 144,2-4 1,-4-4-23,4-3 1,-2 1-73,1-5 0,-1 0 73,5-4 0,-4 0-556,4 0 1,-1-2 821,1-2 0,2-2 0,-3-5 0</inkml:trace>
  <inkml:trace contextRef="#ctx0" brushRef="#br0" timeOffset="88">8812 13488 8218,'-3'-8'769,"-1"1"-309,0 4 0,3-2 51,-3 5 1,1 0-122,-4 0 0,0 6-142,0 6 1,-7 4-184,2 7 1,-2 5 131,3 3 1,0 2-146,-1 1 0,6 0-26,2 0 0,3-3-186,1-1 1,6-4 0,5 0 1,6-7-131,6-3 0,3-4 122,1 0 1,5-6 82,-2-2 1,-1-7 143,2-1 0,-2-8-60,2 0 1,-4-5 119,-4 1 1,0-4 8,0 1 0,-6-3 117,-6 0 0,-1 3-228,-6-1 1,0 1 75,-4-3 1,-5-1-383,-3 0 1,-7 0 109,-4 0 1,-4 2-396,-4 2 1,-2 1 255,-5 3 1,0 7-483,-1 0 1,2 6-52,3 2 850,7 5 0,1 1 0,5 6 0</inkml:trace>
  <inkml:trace contextRef="#ctx0" brushRef="#br0" timeOffset="89">9361 13534 8157,'0'-17'274,"0"-2"1,0 3-110,0 0 1,3 7 637,1 2-430,0 4-155,-4-2 0,0 12 181,0 4 1,4 2-140,0 6 1,-1 5-2,-3 6 1,4 3-97,0 2 1,1-1-372,-1 0 0,-2 0-28,6 1 1,-4-6-214,3-3 0,-3-7 152,4-3 0,-4-4-101,3 0-1086,-4-6 517,2-1-195,-5-5 1162,0 0 0,-5-10 0,-2-3 0</inkml:trace>
  <inkml:trace contextRef="#ctx0" brushRef="#br0" timeOffset="90">9064 13511 8130,'7'-16'310,"1"1"0,3 0 493,4 4 0,11 0-320,0 4 0,6-2-107,2 5 0,6 0-326,2 4 0,2 0 141,2 0 1,-4 2-890,0 1 1,-6 3 270,2 1 254,-7 3 1,2 2-1,-4 5 1</inkml:trace>
  <inkml:trace contextRef="#ctx0" brushRef="#br0" timeOffset="91">10091 13465 8158,'7'-5'-32,"-2"-1"279,-5-6 211,0 1-147,0-1 0,0 5 584,0-1 61,0 6-645,0-3 0,-1 5-345,-3 0 1,3 6 140,-3 5 1,2 11-80,2 8 0,2 3 61,2 2 0,-3-1-31,3 0 1,1 4-223,-2 0 1,5 0-224,-4-3 1,4-6-196,-5-3 0,2-5 280,-1-2 0,-3-9-360,3 1 0,-1-3-74,1 0 736,-3-3 0,9-5 0,-4 0 0</inkml:trace>
  <inkml:trace contextRef="#ctx0" brushRef="#br0" timeOffset="92">10377 13385 8113,'0'-18'69,"0"3"0,1 2 44,3 2 1,-1 5 536,4 2 1,-3 3-270,4 1 1,-5 10 11,5 5 0,-4 10-183,3 6 1,0 3 80,0 4 0,4-1-320,-4 5 0,0-2-260,0 2 1,-3 1-189,4-5 0,-6-1 283,2-6 0,-3-3-801,-1-5 0,0-6-13,0-1 1008,-5-4 0,-1 0 0,-6-1 0</inkml:trace>
  <inkml:trace contextRef="#ctx0" brushRef="#br0" timeOffset="93">10057 13785 8050,'5'-7'315,"2"-3"180,4 3 0,6-2-627,2 1 0,7-1 19,5 6 1,4-6-106,7 1 1,0 2 77,7-2 0,-2 2-525,-1-2 0,-7 2 20,-4 2 645,-1 3 0,-10-9 0,4 3 0</inkml:trace>
  <inkml:trace contextRef="#ctx0" brushRef="#br0" timeOffset="94">10685 13511 8050,'-1'-12'1041,"-3"1"283,3 5-611,-4-5-366,0 10 0,2-3-101,-4 8 0,3 4-91,-4 7 1,6 3 90,-2 5 0,-1-1-138,1 1 0,0 4 8,4 0 1,2 3-170,1-3 0,7 3-275,6-3 1,8-2 224,-1-6 1,2 1-389,-2-4 1,5-5 248,2-3 1,-2-6-108,-1 2 0,1-3 14,-2-1 0,-3-1-339,-4-3 1,-5 2-39,1-6 712,-2 1 0,-7-5 0,0 1 0</inkml:trace>
  <inkml:trace contextRef="#ctx0" brushRef="#br0" timeOffset="95">10605 13693 9810,'12'-6'359,"4"1"-643,3 5 1,3-1 237,1-3 1,5 3-30,2-3 0,-1-1-250,2 1 191,-1-5 1,3 7-287,-2-6 1,-3 5-70,-6 0 489,-4-4 0,-1 1 0,-6-5 0</inkml:trace>
  <inkml:trace contextRef="#ctx0" brushRef="#br0" timeOffset="96">10777 13431 8074,'0'-12'132,"0"1"0,1 3 154,3 1 0,3 3-106,9-4 1,1 6-232,6-2 0,4-1-15,0 1 0,0 0 108,0 4 0,1 0-104,2 0 0,-2 0 90,-5 0 0,3 0-153,-4 0 0,4 0 141,-7 0 0,-3 0 64,0 0 0,-4 0 69,0 0 0,-5 0 644,1 0-551,-6 0 1,4 2-113,-6 1 1,3 9-36,1 7 0,1 2 48,-1 2 1,-1 4-52,4-1 0,-3 5 84,4-4 1,-5 3-602,5-3 0,-5 1-18,0-2 0,-1-2-224,-2 3 0,0-7 156,0-1 0,0-8 145,0 0 0,-2-3-450,-1-1 816,1-2 0,-8-5 0,4-5 0,-6-1 0</inkml:trace>
  <inkml:trace contextRef="#ctx0" brushRef="#br0" timeOffset="97">11119 13568 8074,'5'-17'0,"6"-6"361,4-7 0,1-2-61,0 2 1,1-2 131,6 5 1,-1 1-15,-3 3 0,2 5 87,-2 3 0,-1 4-458,1 3 0,-4 3 18,4 5 228,-5 0-313,3 0 1,-4 5 188,2 3 0,-4 6-446,1 1 1,-2 5 192,-6-1 0,-1 4-606,-3 4 0,0-3 168,0 2 1,-5 2-19,-2-1 1,-9 5 471,-3-2 0,2-1-79,-2 2 1,5-6 618,-2 2 0,4-3-291,0-1 1,6-2 178,2-2 0,-1 2-146,1-6 1,2 4 314,6-4 0,-2 0-230,6-3 0,3-5-233,4 1 1,6-2-619,-2 2 1,2-3 336,2-5 0,0 4-613,0 0 0,3-1 365,1-3 1,-4 0-513,-4 0 975,0 0 0,-1-5 0,-2-1 0</inkml:trace>
  <inkml:trace contextRef="#ctx0" brushRef="#br0" timeOffset="98">11896 13476 7920,'0'-22'519,"5"3"159,3 0 1,1 1-369,-2-1 0,-2 2-312,-5 6 1,0-1 193,0 1 0,0 0 17,0-1 0,-5 2 82,-2 2-161,-4 3 1,-1 1-128,-4 1 1,-1 0 122,-6 7 0,0 2-119,0 6 0,0 4 117,0 3 1,2 7 74,2 0 0,2 6-87,6-2 1,1 0-161,2 0 0,3-5 37,5 2 0,5-7 38,3-1 0,7-1-170,4 1 0,0-2 78,4-6 1,-3-3-159,7-1 0,-3-3 37,-1 4 1,0-4-43,0 3 1,-2-3 78,-2 4 0,1-6 183,-4 2 1,3 1-40,-4-1 0,0 1-16,-3-1 0,-5-3 110,1 3 1,-4 1-78,3-1 1,-4 1-159,1-1 0,-3-2 99,-1 6 1,-6-2-390,-6 2 1,-1 2 171,-6-2 1,-5 5-434,-6 3 1,2 3 112,1-4 0,-1 4-230,2-4 814,4 0 0,6 2 0,4 1 0</inkml:trace>
  <inkml:trace contextRef="#ctx0" brushRef="#br0" timeOffset="99">12181 13853 8938,'6'-6'4902,"-5"1"-3640,4 5-1004,-5 0 210,0 5-1174,0 1 0,-5 6 285,-3-1 421,3-4 0,-10 3 0,2-4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14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2193 1336 8250,'0'-6'31,"0"1"429,0 0 34,0-2-246,0-4 1,0 3-49,0 1 1,-4 3 43,0-4 1,-5 6-174,2-2 0,-3 3-37,-2 1 1,-4 0-150,-3 0 0,-3 0-2,-1 0 1,0 5 87,0 2 0,-4 4-66,-4 0 0,2 4 82,-2 0 1,-3 6-20,-4-2 0,0 6 26,4 2 0,1 3-7,2-3 0,0 8 56,4 0 0,5 2 7,7-3 0,4 4-183,3 0 0,3 0 144,5-4 0,9 0-159,2 1 1,8-6 37,0-2 136,8-3 1,2-3 87,6-2 0,0-2 82,3-6 11,-2-4-217,8-2 1,-3-5 727,4 0-457,1 0 0,-2-2 231,-2-1 0,2-4-104,-6-4 1,-4 3-369,-4 1 0,-8-1 78,1-3 1,-8 3-1276,0 0 945,-2 6 0,-6-7-2145,1 5 2377,-5 0 0,-3-1 0,-7-1 0</inkml:trace>
  <inkml:trace contextRef="#ctx0" brushRef="#br0" timeOffset="1">2764 1371 8306,'0'-12'-297,"0"1"1,0 3 416,0 0 0,0 5 874,0-5-477,0 5 1,0-3 261,0 2-285,-5 3-237,4-4 1,-6 11-245,3 6 0,2 4 112,-6 7 1,4 2-199,-3 6 1,0 1-61,0 10 0,-3-4-74,2 3 1,2 0-186,-2 1 0,6 2 178,-2-2 0,-1-4 95,1-3 0,0-2 38,4-7 0,0-3-159,0-4 0,0-4-117,0 4-245,0-5 396,0 3-416,0-11 284,0-1 338,0-5 0,5-5 0,1-1 0</inkml:trace>
  <inkml:trace contextRef="#ctx0" brushRef="#br0" timeOffset="2">2730 1302 8306,'0'-17'1217,"0"5"-1065,-5-5 0,3 10-479,-2-1-76,3 6 666,1-4 163,0 6 1,5 0-103,3 0 0,2 8 126,1 7 0,6 4-293,2 12 1,6 4-123,2 7 1,0 0-1289,-5 4 1216,1-8 1,-4 10-15,0-10 0,-5 3-208,2-7 1,0 3-20,-1-7 1,1-2-29,-5-1 133,0-3-220,1-1 150,-1 0 1,-3-6 52,-1-1 0,0-4-172,0 0 1,2-1 75,-5 1 0,0-5-38,-4 1 598,0-6 1,0 8-1,0-3 1</inkml:trace>
  <inkml:trace contextRef="#ctx0" brushRef="#br0" timeOffset="3">2638 1896 9290,'0'-6'1350,"1"-3"-1108,3 5-257,3 0 194,4 4 0,2-4 78,2 0 1,3-1-136,5 2 0,5 0-250,2-5 1,3 2-96,1-2 0,0-2-456,1 3 1,-1-4-977,0 0 1655,1 0 0,-1-6 0,0-1 0</inkml:trace>
  <inkml:trace contextRef="#ctx0" brushRef="#br0" timeOffset="4">3426 1359 8255,'-10'-18'593,"2"3"138,3 2 0,5 6-1290,0-1 121,0 6 559,0-3 345,0 5 1,2 6-260,1 5 1,0 6-128,5 6 1,-5 5-39,5 2 0,-2 7 5,2 1 1,2 5-578,-2-1-556,-3 2 970,0-3 1,-5 2-746,0-5 674,0-5 75,0 0 0,0-10 160,0 0 1,0-2-64,0-5 0,0-1 336,0-4-225,0 1 1074,0-1-646,0 1 324,0-1-465,0-5 457,5-1-412,-4-5 101,9 0-145,-3 0 1,4 0-84,1 0 0,4 0 9,3 0 1,-1 0-52,1 0 0,4-3-123,3-1 0,2-4-227,-1 4 94,-3 1 0,8-1 211,-6 0-1308,1-5 782,-4 8 1,-1-4-1091,-3 5 1,1-2-49,-5-1 1450,5 1 0,-2-3 0,5 5 0</inkml:trace>
  <inkml:trace contextRef="#ctx0" brushRef="#br0" timeOffset="5">4614 1393 8555,'0'-7'-14,"0"-1"1,-1 1-63,-3-5 284,3 1 1,-9 1 404,2 2-404,-2-2 0,-2 3 101,1-4 1,-2 0 17,-2-1 0,2 2-70,-2 2 0,-1-1-18,0 6 1,0-1-22,1 4-74,2 0 0,-5 1-64,3 3 0,-3 2-86,-5 6 0,1 8-39,-1 3 1,0 7 65,0 1 1,-2 7-52,2 4 0,-1 2 78,8 2 0,2-4-380,7 0 1,2-2 4,5 2 1,0-3 15,0-4 0,10-5 437,5 1 1,5-6 75,3 2-109,5-3 0,5-7 246,5-1 1,2-5-198,-2-3 1,-3 1 126,3-6 0,-2 1-85,-2-4 0,-3-1 5,-1-3 0,-5 2-356,2-6 153,-8 0 1,1 1-620,-4-1 1,0 4 163,-1-3-149,-7-1 0,7 1 617,-7-1 0,-3 0 0,0-3 0</inkml:trace>
  <inkml:trace contextRef="#ctx0" brushRef="#br0" timeOffset="6">5082 1416 8562,'-7'0'-783,"-1"0"301,0-5 908,2 4-68,-4-4 0,5 3 324,-3-1-198,-2 1 311,9-3-496,-9 5 0,8 2-134,-1 1 1,-2 5 33,1 7 0,-1 0-35,1 8 0,3-1-150,-3 8 1,2 1 139,2 3 1,0 0-118,0 1 1,2-1 98,2 0 1,2-5-277,5-2 1,2 1 32,2-1 1,3-5-22,5-3 0,0-5 21,0 2 0,1-5 40,2-3 1,0 1 221,4-6 0,-4 1-109,0-4 1,2-1 31,-1-3 0,3-2-43,-3-6 1,3-3 65,-3 0 1,1-5-26,-1 0 1,-3-1-146,2-2 1,-3-4 121,-4 1 0,-2-5-19,-6 5 0,-5-6-76,-2 1 0,-3-1 73,-1-3 1,-5 5-352,-2-1 1,-5 2 109,-3-1 1,2 2-21,-2 5 1,3 1 38,0 3 1,2 3-685,2 4-426,-2 6-109,9 1 1410,1 5 0,6 10 0,6 3 0</inkml:trace>
  <inkml:trace contextRef="#ctx0" brushRef="#br0" timeOffset="7">5870 1359 8458,'-11'-16'27,"5"-5"-71,2-2 0,4-1-161,4 9 34,-3 0 1806,9 3-830,-9 1-158,4 5 1,-3 2-242,1 8 0,-1 3-169,1 9 1,0 3-58,1 7 1,-3 5-116,3 7 0,-2 2 158,2 6 1,-2-2-237,1-2 1,-1 3-306,-2-3 0,0-3 146,0-1 0,0 0-176,0-4 0,0-2 107,0-9 1,0 0 86,0 0 117,-5-6-43,3 0 146,-3-6-128,5 1 1,0-5 301,0 1-40,0-6 287,5 4-368,2-6 0,5 0 257,4 0 1,-3-2-62,6-2 1,1-1-202,2-2 0,5-2 45,0 5 0,-1-4-304,-3 5 1,3-5-114,-4 4 0,8-3-295,-8 3 0,0 0-187,-3 4 1,-1 0 40,1 0 699,2 0 0,-3 0 0,5 0 0</inkml:trace>
  <inkml:trace contextRef="#ctx0" brushRef="#br0" timeOffset="8">6727 1279 8262,'-1'-6'-785,"-3"2"741,3-2 1186,-5 4-336,1-3-532,-1 5 0,-2 2 29,1 1 1,4 4-35,-1 4 1,-1 2-152,2 2 0,-1 3 115,4 5 0,0 1 56,0 2-115,0 9 0,0 1-163,0 6 9,0 0 0,0 3-144,0-3 1,-1 2 88,-3-2 1,2-3-81,-1-1 1,1-4 42,2-3 0,-3 1-137,-1-6 0,0-3-220,4-4 135,0-5 0,0 3-315,0-6 449,0-5 1,4-2-617,0-8 0,6 1-22,1-9 798,1 3 0,9-12 0,-3 3 0</inkml:trace>
  <inkml:trace contextRef="#ctx0" brushRef="#br0" timeOffset="9">6693 1313 8344,'0'-22'318,"0"3"178,0-1 0,0 7 94,0-3-378,5 9 0,2-2 141,9 5 0,-4 0-92,3 4 0,-2 7-8,-1 4 0,3 7 24,0 8 1,5 9-13,-1 7 0,-1 6-147,1 1 1,0 5-324,4-5 177,0 6 0,-2-8-590,-2 2 466,3-7 1,-4-4 1,5-8 1,-4-2 103,0-5 0,-1-5-146,1-3 0,-3-2-24,-5-2 1,1-1-600,-1-2 243,1 2 0,-6-7-975,-2 4 410,-3-4 1137,-1 2 0,0-5 0,0 0 0</inkml:trace>
  <inkml:trace contextRef="#ctx0" brushRef="#br0" timeOffset="10">6681 1862 8207,'-7'-5'181,"-1"-3"0,5 2 363,0-2 1,6 2-261,5-2 1,3 3-197,5 5 0,-4-4 116,4 0-86,1 0 0,1 4-185,5 0 1,1-3 101,3-1 0,2-1-344,5 1 1,0 1 219,1-4 0,0 1-279,3-2 0,-6-1-36,2 5 404,-7-5 0,6 3 0,-4-5 0</inkml:trace>
  <inkml:trace contextRef="#ctx0" brushRef="#br0" timeOffset="11">7583 1313 8326,'-10'-21'106,"3"2"1,2 2 658,5 6-476,0 5-352,0 0 763,0 17-358,5 1 1,-4 12-15,3 3 0,2 4-96,2 7 0,-2 1-227,2 3 1,-2 6 24,2-2-128,-3 2 0,-1-6-77,-1 0 1,1-9 80,-4 1 1,4-7-24,0-1 0,1-5-76,-1-2 59,-3-5-564,4-3-640,-5-1 236,0-4 1102,0 1 0,0-2 0,0-5 0</inkml:trace>
  <inkml:trace contextRef="#ctx0" brushRef="#br0" timeOffset="12">7092 1416 8487,'12'-19'613,"-1"0"0,6 4-96,2-4 1,9 5-112,6-1-208,0 2 1,11 2 84,-4-1 1,4 1 34,1-1 0,-1 1 242,1-1-1614,0 1 1259,-1 5 0,-4-3-744,-3 5 225,-2 0-214,-7 4 1,-1 0-671,-6 0 0,0 4 1198,-3 0 0,3 0 0,-5-4 0</inkml:trace>
  <inkml:trace contextRef="#ctx0" brushRef="#br0" timeOffset="13">8269 1302 8189,'-5'-11'205,"3"-1"-57,-8 6 0,8-3 405,-6 5-307,6-5 1,-7 7-2,5-6 1,-1 6 356,1-2-422,3 2 1,-4 4 0,5 2 0,0 7 73,0 8 1,0 8-58,0 3 1,3 7-131,1 1 1,1 5 110,-1-1 1,-1 1-253,4-1 1,0 2 71,0-2 1,3-1-133,-2 1 1,1-9-9,-2 1 1,4-7 64,-4-1 0,0-5 89,0-2-78,-4-10 51,2 6 1,-1-9-679,-1 6 267,1-1-1518,1 0 1396,-3-4 1,4-2-751,-2-5 1298,-3 0 0,9-5 0,-4-2 0</inkml:trace>
  <inkml:trace contextRef="#ctx0" brushRef="#br0" timeOffset="14">8634 1473 8391,'-4'-17'214,"1"1"0,-1 4 349,4 0 1,0 5-179,0-1-546,0 5 1,-2 0 385,-1 6-129,1 4-4,-8 9 1,4 2 232,-6 5-216,1 10-82,5-3 1,-3 15 33,5-3 0,0-2-15,4 2 1,0 0-166,0 4 1,4-7 89,0-5 1,7-6-193,-3-9 1,8 2 423,-4-6-191,7 0 33,-6-9 1,8-1 148,-2-5 0,4 0-232,4 0 0,2-5 34,5-2 0,0-7 28,1-1 1,3-6-65,0 2 0,0-2 73,-4-2 1,-1-4-65,-2 0 1,-4-4 84,-4 0 1,-1-2 110,-3-1 1,-8 0-391,-7 0 247,-3-1-86,-1 1 0,-10 0-152,-5-1 1,-12 2 215,-7 3 0,-3 2-213,-8 5 0,0 7 125,-8 4 0,7 6-29,-3 6 1,9 5-48,-2 3 0,11 3 11,4 4 0,9 3-956,7 5 509,5 0 600,6 0 0,-5 5 0,-2 1 0</inkml:trace>
  <inkml:trace contextRef="#ctx0" brushRef="#br0" timeOffset="15">9342 1371 8240,'0'-12'132,"2"1"375,1-1-182,-1 1 0,3 3 434,-5 1-447,0 4 0,3-1 154,1 8 1,0 7-158,-4 9-122,0 6 1,0 3-39,0 6 0,1 0 138,3 3-270,-3-2 1,5 8-157,-6-2 1,3 1-67,1-1 1,0 0-269,-4-8 0,0 2 258,0-10 1,1-3-70,3-4 0,-3-4 54,3 5 37,-3-12 117,-1 8 0,2-11-36,1 2 0,-1 0-432,2-4-510,-3-1 1054,-1 3 0,0-5 0,0 0 0</inkml:trace>
  <inkml:trace contextRef="#ctx0" brushRef="#br0" timeOffset="16">9354 1393 8389,'0'-11'-351,"0"0"-187,0-1 0,1 4 385,3 1 0,-2-1 447,6-3 0,-6 3 1444,2 1-539,-2 4 445,3-7-1141,-4 9 1,5-4-294,-2 5 0,-1 1 72,4 3 1,-2-1-172,7 9 0,-3-2 42,6 9 0,3-1 52,1 1 0,6 6-37,2-2 0,4 8-181,0-1 1,2 2-100,1-2 0,-1 3-48,-2-2 1,0 2 23,-4 1 0,0-1 98,-5-3 0,1-2-102,0-5 0,-4 0 35,0 0 0,-4-5 54,4-3 1,-5 0 20,2-4 1,0 3 3,-1-6 1,1 1-254,-5-2 487,0 4-565,1-10-477,-1 9-136,1-9 186,-6 4 1,-1-3-478,-5 1 1261,0-1 0,-5 3 0,-1-5 0</inkml:trace>
  <inkml:trace contextRef="#ctx0" brushRef="#br0" timeOffset="17">10016 1325 8121,'-5'-29'0,"4"1"154,-3 5 0,3 1 645,1 3-530,0 3 1,3 4 205,1 1 183,0 5-192,-4-5 0,0 11-254,0 0 1,0 12 7,0 11 1,0 6 361,0 9-400,0 3 0,0 8-244,0 1 1,4 4 156,0-1-110,0-2 1,-4 8-57,0-6 0,0 4 104,0-8 0,0-4-70,0-7 0,0-4-47,0-3 0,0-3-176,0-6 0,3-4-185,1-3 1,5-2-110,-1-2 1,-2-3-1237,2 0 1144,-1-6 756,5 3 1,4-5 0,2 0 0</inkml:trace>
  <inkml:trace contextRef="#ctx0" brushRef="#br0" timeOffset="18">11307 1439 8269,'-8'0'114,"0"0"0,5-4 322,-5 0 1,5-1 287,0 2-299,-4 1-149,6-3 0,-9 1 220,2 1-243,-2-1-73,-1 4 1,-2 0 62,-2 0 1,1 5-24,-5 2 1,1 5-163,-1 3 1,-5 0 139,5 8 0,-5-3-118,5 7 1,-3-1-187,-1 0 72,6 3 1,0 6 59,6-1 1,4 0-121,3 0 1,3 1 33,1-1 1,3-5 130,4-2 1,2-3-443,10-1 216,0 0 1,5-6-32,3-1-42,-3-4 73,9-5 0,-4 1 221,6-4-106,-6 0 61,4-4 1,-5-5 149,2-3 0,6-3-213,-6-4 118,6 2 1,-7-9-67,5 3 1,-3-2 18,-1-2 1,-5-1 13,2-3 1,-4 2-220,-4-6 199,-3 6 0,-8-8-184,0 3-12,-6-3 161,3-7 0,-10 5-552,-2-3 322,-4 2 1,-4 2-251,0 0 0,-5 4 140,1 4 0,-4 3-3,-4 4 0,2 4 2,-6 7 1,6 3-191,-2 5 1,4 0 75,4 0 1,-1 5 466,5 3 0,0 2 0,3 1 0</inkml:trace>
  <inkml:trace contextRef="#ctx0" brushRef="#br0" timeOffset="19">11729 1382 8413,'-5'-18'109,"4"2"169,-4 4 48,10 6-117,-4 1 1,5 10 220,-2 3 0,-1 7-143,4 4 0,-3 7 91,4 5 1,-4 7-130,3 4-1115,-4 2 920,2 7 0,-5-3-130,0 6 0,0-10 46,0 2 0,0-10-148,0-1 1,0-6 154,0-6 0,0-2-244,0-2 183,5-2 0,-2-7-20,4-2 1,-3-2 633,4-2-794,-6-3-152,8 4-129,-8-5-338,3 0 883,-5 0 0,0-5 0,0-1 0</inkml:trace>
  <inkml:trace contextRef="#ctx0" brushRef="#br0" timeOffset="20">11718 1816 8053,'0'-12'253,"1"5"199,3-1 0,2 2-590,6-2 87,4 3 1,-3 1 227,2 1 0,-2-1 215,-2 4 1,6 0-110,2 0 1,6-4 96,2 0 1,4 0-134,0 4 1,-2-1-28,2-3 1,-7 3-590,-1-3 224,-1-2-204,-9 5 1,7-6-465,-4 3 0,-5 3 21,-3-3 792,-1 3 0,0-4 0,-2-1 0</inkml:trace>
  <inkml:trace contextRef="#ctx0" brushRef="#br0" timeOffset="21">11718 1439 8095,'11'-13'343,"1"-2"1,2 2 532,5-2 1,1 3-253,10 0 1,3 1-14,2-1 1,5 2-236,-5 2 1,3-2-106,0 3 0,-4 2-251,0 1 20,0-3 1,-6 6 222,3-3-2115,-3 3 1103,-5 1 749,-6 5 0,5 2 0,-4 4 0</inkml:trace>
  <inkml:trace contextRef="#ctx0" brushRef="#br0" timeOffset="22">13408 1131 8418,'0'-16'93,"0"1"0,-4 0 507,0 4 68,1-1 54,3 6 279,0-4-558,0 8-242,0 7 0,5 9 54,2 13 0,5 4 39,3 7 1,2 2-245,2 6 0,6 5-122,-2 2 0,2-2 127,-2-2 0,0-2 76,0-1 1,0 0-306,-1-1 0,1 1 7,0 0 1,-4-6 140,0-2 1,-5-4-152,1-3 194,-2 2 0,-2-10 6,1 0-225,-1-1 97,1-9 0,-1 4 151,1-6-91,-6 0-167,4 1 0,-5-4 11,3-1 1,-2-4-524,-2 0-840,-3-1 395,4-2 1169,-5 0 0,0 0 0</inkml:trace>
  <inkml:trace contextRef="#ctx0" brushRef="#br0" timeOffset="23">14059 1199 8436,'0'-23'-162,"0"6"162,0-5 0,0 6 213,0-4-191,0 4 1,-1 5 1052,-3-1-440,3 1-304,-4 4 0,1 1 495,0 2-450,0 3-262,-1-4 1,0 15 123,-3 5 1,0 11-171,4 4 1,-4 12 106,4 4 1,-1 7-348,1 0 0,3 1 288,-3 3 0,-2-3-678,-2 7 0,-2 0 308,-1-4 0,-1-2-302,1-10 348,0 1 1,-1-7 110,1-4 0,3-6-67,1-6 1,0-2 46,0-2 1,-2 2-243,5-6-327,0 0 438,4-4 0,1-4 248,3-3 0,8 2 0,5 0 0</inkml:trace>
  <inkml:trace contextRef="#ctx0" brushRef="#br0" timeOffset="24">14425 1667 8137,'3'-21'0,"1"2"0,5-1 617,-1 4-188,2-4-125,-4 7 1,3-3 295,-5 4-363,0 1 0,-8 0-1,0-1 1,-6 6-30,-2 2 1,-4 3-31,-7 1 0,-1 5-22,-3 2 1,-1 9-97,-2 3 1,-3 0-459,3 4 259,2-3 58,0 13 1,10-4-70,3 5 0,2-3 46,2-1 1,0-1-72,4 2 1,2 1 105,5-6 1,0-4-22,0-7 1,5-2-28,2-2 1,5-3 60,3-1 1,3-4-3,5 1 19,0-8-6,-1 3 0,-1-10-16,2 4 1,-3-7 50,6-1 0,-5-1 84,-2 5 1,-4-4-42,4 0 0,-9-2 126,2 2 1,-5 2-46,1-2-97,-3-3 1,-1 5 60,0-2 0,-1 1 238,-3-1-258,5 7 66,-3-7-56,3 9-14,-5 0 15,5 0-45,-4 6 1,4 9 5,-5 3 1,0 3 2,0 0 1,0-1-38,0 5 21,0 0 0,0 4-40,0 0 47,0-5 1,2 2-82,1-5 1,0 0-151,4-3 0,1-1 132,3 1 0,1-5 20,-1 1 1,1-6 116,-1 2 1,-3-2-70,-1-2 1,1 0 180,3 0-197,1 0 1,-5-6 219,1-1 1,-4 1 94,4-2-207,-1 0 0,-1-3 191,-2-1 1,1 1-205,-1 0 1,4-1-3,-4 1 0,1-1-164,-2 1-38,-1-1 245,3 6-185,-5 1-54,5 5 150,-4 0-28,4 0 1,-5 6-21,0 6 1,0-1-7,0 4 1,0 2 35,0-2 0,0 4 20,0-4 0,0 5-18,0-5 0,0 0 3,0-4 1,0 1-85,0-1 80,0-4-4,0 3 194,0-9 11,0 4 699,0-5 0,0-5-633,0-3 0,0-2 182,0-1-296,-5-1 1,4-4 138,-3-3 50,3-3-157,6-1-79,-4 1 1,11-5-77,-1 0 1,2-8-33,6 1 0,-4-7-221,4 3 1,0-3-134,4 7 1,0 4-399,0 10 1,-1 4-132,1 5 449,0 4 151,-5 2 0,2 6-1609,-5 3 917,1 3 971,-5 9 0,0-3 0,1 3 0</inkml:trace>
  <inkml:trace contextRef="#ctx0" brushRef="#br0" timeOffset="25">15441 1108 8164,'-10'-5'-182,"2"-3"0,-1 2-843,6-2 1262,-1 6 93,4-3 914,0-1-496,0 5-182,0 6 0,0 4-148,0 10 0,4 4-29,-1 4 1,2 8-140,-1-1 0,-1 8-33,4 0-34,1 3 1,3 0-1018,1 1 953,-6 0 1,3-1-282,-5 1 1,3 0 80,-3-1 1,0-4-147,-4-3 0,4-2 47,0-2 75,0-5-122,-4 4 96,0-14 0,0 8 256,0-8-125,0-3 66,0 1 1,0-6 415,0 1 838,0-6-1205,0-1 744,0-5-1159,0-5 178,0 4 1,0-6-378,0 4 332,0 1-2,5-8 99,1 9 1,5-4 59,1 5 1,-1-4-68,1 0 1,-1 0 160,0 4 1,6-1-92,2-3 1,-1 3-28,1-3 1,0-1-540,4 1 1,-4-3 222,0 3 1,-5-4-599,1 5 0,-2-5 948,-2 4 0,-5-5 0,-1 3 0</inkml:trace>
  <inkml:trace contextRef="#ctx0" brushRef="#br0" timeOffset="26">15464 1154 8151,'-5'-18'33,"0"0"-1,-3 3-25,-2 2 689,9-3-389,-4 4 1,5 5 181,0-1 0,1 2 123,3-2-435,2-2 0,7 7 35,2-4 1,1 3-66,3-4 1,7 6-132,-3-2 1,6 3-191,-2 1 170,-1 0 0,1 0-1019,-1 0 735,1 0 0,-4 1 288,0 3 0,-5 2 0,-2 5 0</inkml:trace>
  <inkml:trace contextRef="#ctx0" brushRef="#br0" timeOffset="27">15955 1313 7884,'-5'-11'-1144,"2"1"1250,-4 2 880,4-2-671,-2 9 1,4-8 572,-3 5-583,3 0 1,-4 6 75,5 1 0,0 4-83,0 4 0,0 2 0,0 2 0,3 7-130,1 4-84,5 6 0,-2-3 43,4 5 0,-1-2 63,-2 2 1,2-2-260,-3 6 1,0-6 83,0-2 1,-3-3-48,4 4 0,-6-6 69,2 2 0,1-7-245,-1-1 1,0-5-48,-4 1 1,1-2-47,3-2 0,-3-3-650,3-1 308,-3-4-527,-1 2 954,0-5 0,0 0 0</inkml:trace>
  <inkml:trace contextRef="#ctx0" brushRef="#br0" timeOffset="28">15978 1450 8108,'-8'-22'266,"1"-1"-133,4 5 1,-2 2 22,5 4 1,5 1 286,3-1 1,-2 5 158,2-1 0,-5 5-158,5 0 1,0 1-118,3 2 1,2 7-75,2 4 1,1 6-64,4 6 0,1 3-4,-2 1 0,3 5 15,1-2 1,2-2-147,-2-1 0,6 0 44,-6 0 1,-2 0-131,-2-4 0,0-2 33,4-2 1,0-2 100,0-6 0,-1 1-2,-3-1 0,1-3-143,-5-1 1,4-4 20,-4 1 0,1 1 80,-5-2-132,0 1 1,0-2 87,-4 1-377,3-1 84,-8 3-926,3-5-1821,-5 0 1914,-5 0-68,3 0 470,-3 0 709,0 0 0,4 0 0,-4 0 0</inkml:trace>
  <inkml:trace contextRef="#ctx0" brushRef="#br0" timeOffset="29">16560 1222 8178,'-4'-23'497,"1"0"-173,-1 6 1,5-4-131,3 6 1,2 1 41,6 6-12,-6-2 1,0 9 569,-2-3-484,-3 3 1,5 6-1,-6 3 1,1 8-9,3 7 0,-3 6-30,3 9 0,-3 3-139,-1 5-36,0-1 1,0 1-209,0 0 0,0-1 104,0 1 0,-4-5-182,0-3 1,1-4 52,3-4 1,0-2 156,0-5 0,3-1-21,1-3 1,0 1-41,-4-5 0,4 0-89,0-3 0,-1-4-546,-3-1-917,5-4 774,-3 7 818,3-9 0,0 4 0,1-5 0</inkml:trace>
  <inkml:trace contextRef="#ctx0" brushRef="#br0" timeOffset="30">16789 1074 8050,'5'-18'28,"-4"1"19,3 6 1,6-1 72,1 1 1,3 1 163,-2 2 0,-1-2 291,1 3-296,-1 1 1,0 0-10,1 2 0,3 3-76,0-3 1,4 3-180,-3 1 0,4 0 99,-1 0 1,3-1-143,0-3 0,-3 3 143,0-3 0,-1 3-115,1 1 1,2 0-15,-6 0 1,1-4 29,-1 0 1,-4 0-70,4 4 0,-9 0 44,6 0 27,-9 0-4,8 0 1,-10 6 102,3 6 1,-3 1 2,-1 6 0,0 5-22,0 6 0,0 3 325,0 1 0,0 2 156,0 2-501,0 3 0,0 3-59,0-2 64,0 2 0,0-3-13,0 5 1,0-5-136,0 1 0,0-5 105,0 1 0,0-4-45,0-3 0,0 1-58,0-6 1,0 1-166,0-4 0,0 0-224,0-1 219,5-4 55,-4 4 1,6-8 67,-4 5 0,0-5 54,5 1 0,-5-2 14,5-2 0,-5-3 48,0-1 1,2-3 482,-1 4-264,0-6-37,-4 3 499,0-5-466,0 5-91,0-3 0,-1 3 6,-3-5 0,1 0-16,-4 0 1,-1 0-21,-3 0 0,-2 0 22,-2 0 0,1 0-38,-5 0 1,-4 0-21,-4 0 1,-4 0 234,0 0-214,-2 0 0,-4 0-138,3 0 1,-1 0 97,8 0 0,2 0-266,6 0 157,-3 0 0,11 1-1760,-1 3 1005,1-3 819,9 4 0,-3 0 0,5 2 0</inkml:trace>
  <inkml:trace contextRef="#ctx0" brushRef="#br1" timeOffset="31">1759 3358 8336,'-12'0'0,"5"-2"10,-1-1 0,4 1 227,-3-1 0,4 0 394,-1-1-241,-2 3 266,5-4 1,-4 0-244,5 4 32,0-5-228,5 12-22,-4 0 0,9 9-105,-2 0 1,2 6 174,1-2 0,5 4-149,-1 3 1,4 3 70,-4 6 0,5-1-250,-1 0 1,-1 5 31,1 3 1,-1-1-222,1 1 0,1-5-56,-4 1 0,0-3-82,-1 0 0,-2-2-208,2-3 288,3-2 104,-5-5 1,3-2 189,-4-2-6,-6 3 1,4-9-92,-2 2 1,2 0 104,1-4 1,-3 2-2,0-9 0,-5 4 185,5-5 0,-6 2-313,2-1-70,-2-2-266,-2 3 30,0-5 0,-11 0 0,-1 0 0</inkml:trace>
  <inkml:trace contextRef="#ctx0" brushRef="#br1" timeOffset="32">2444 3323 8125,'-5'-11'380,"4"5"-164,-4-4 205,5 8 504,0-8-197,0 9-511,0-4-6,0 15 1,0-1 33,0 10 1,-5 1-120,-3 7 1,2 3 127,-2 8 0,0-1-269,-3 5 1,0 0 57,-1 4 0,1 3-166,-1 1 0,2-1-97,3-3 0,-4-1 83,4 1 1,0-5-14,0-3 0,4 0 22,-1-4 1,2 2 174,-2-10 1,3 1-69,-3-4 1,3 0 152,1-1 0,0-4-139,0-3 21,0-2-12,0-1-748,0-1-167,0-5 115,0-1 1,-2-5 797,-1 0 0,1 0 0,-3 0 0</inkml:trace>
  <inkml:trace contextRef="#ctx0" brushRef="#br1" timeOffset="33">2832 3757 8071,'-1'-10'-383,"-3"3"239,3-3 0,-5 7 708,2-5 1,3 5-113,-3-5 1,-3 4 347,0-3-552,-3 4 0,-2-6-175,1 5 1,-4 1 55,-1 3 1,-4 5 42,1 2 0,-3 8-21,0 4 0,-1 3-131,0 1 0,0 5-31,0 2 1,2 3 63,2 2 0,2-2-159,6-3 0,3 3 53,1-3 0,4-2-117,-1-1 0,4-7 57,4-1 1,-1-5-35,4 2 0,5-4 23,3 0 1,5-6 33,-1-2 0,3-3-44,1-1 1,-1-1 67,1-3 1,0-2-62,0-6 0,-2 1 59,-1-1 0,1-3 74,-2 0 1,-2-4-14,-2 4 0,-4-4 143,-3 3 0,1 0-58,-5 1 0,3-2-23,-3-2 1,0-1 146,-4 5 0,0-4-35,0 3 1,0-3 272,0 4-114,0 0 116,0 3-302,0 1-79,0 5 1,0 2-45,0 8 1,-4-1-155,0 9 0,-1-2 8,1 9 0,3-1 111,-3 1 1,3 2-148,1-2 0,0-1 64,0 1 1,1-1 16,3 1 1,1-1 6,3-3 0,2-2 2,-3 2 0,4-2-29,0-2 0,0 1-79,1-1 74,-6-5 0,4 4-20,-2-2 1,2-3-20,2-1 1,-1 1-146,0-1 0,1 0-51,-1-4 154,1 0 1,-1 0-299,1 0 371,-1 0 0,-3 0-126,-1 0 243,1 0 0,3 0 0,1 0 0</inkml:trace>
  <inkml:trace contextRef="#ctx0" brushRef="#br1" timeOffset="34">3186 3792 8085,'-1'-10'418,"-3"2"228,3-2-470,-4 3 1,5 0 176,0-1 173,0 6-59,0-3 108,0 5 0,0 9-592,0 2 1,5 9 89,3 3 1,-2 1-95,2 7 1,-1-1-466,5 4 364,-1 1 0,-3-1 32,-1 0-336,1 0 286,-2-4 0,3-2-166,-5-6 283,0 1 0,0-5-4,-1-3 274,1-2-101,1-2 356,-3-4-195,3-2 1,-5-7-25,0-1 1,0-4 158,0-4-337,-5-1 0,3-3-38,-2 0 1,-1-5 99,2 1 1,-1-3-235,4-1 0,0-5 32,0-2 0,5 1-115,2-2 0,4 1-69,0-4 0,4 4-67,1 4 1,4 3 135,-1 4 1,6 0 84,2 7 1,1 0-421,-2 8 1,-1 0 163,1 4 1,-2 0-154,-1 0 0,0 5 474,0 3 0,0 7 0,0 3 0</inkml:trace>
  <inkml:trace contextRef="#ctx0" brushRef="#br1" timeOffset="35">3917 3323 8213,'0'-7'-334,"0"-1"555,0 1 1,0-5 76,0 1 0,0 3 311,0 1 41,0 4-343,0-7 1,0 7 275,0-4-71,0 4-249,0-2 1,0 6-269,0 3 1,0 3 116,0 4 0,0 9-123,0 3 0,2 9-33,1 2-167,-1 0 167,8 11 1,-8-5-18,6 6 0,-5 4-329,0-1 1,2 3 148,-1-6 0,1 2 166,-1-6 1,-3 1-164,3-1 0,1-7 23,-1-4 0,1-3 32,-1-2 0,-2 4 142,6-11 0,-5 3 128,0-6 0,3 3 386,-3-4-336,1 0 1,-3-3 402,3-1-389,-3-5 1,5 1 147,-6-3 189,0-3 57,0 4-142,0-5-392,0 5 1,1-4-112,3 3 107,2 2 0,5-4-106,1 1 1,1-1 79,2-2-16,-3 0 28,10 0 1,-8 0-21,5 0 1,-4 0 1,4 0 1,-5-4-419,1 0 0,-2-4 177,-1 5 1,-1-5-964,0 4 0,-3 0 1229,0 4 0,-1-5 0,5-1 0</inkml:trace>
  <inkml:trace contextRef="#ctx0" brushRef="#br1" timeOffset="36">3940 3255 8036,'1'-6'-1871,"3"2"1871,-2-3 736,8 6-271,-4-9 0,7 9-7,2-3 1,-1-1-179,5 1 1,0-4-238,4 5 0,3-5 98,1 4 1,0-1-298,-4 1 0,-1 3-127,1-3 1,-4-1-128,0 1 1,-1 1-437,1 3 846,-2 0 0,-1 0 0,2 0 0</inkml:trace>
  <inkml:trace contextRef="#ctx0" brushRef="#br1" timeOffset="37">4454 3415 7996,'0'-7'896,"0"2"-214,0 5 0,0 5-728,0 3 0,0 4 150,0 3 0,4 4 51,0 7 1,3 4-46,-3 4 1,5 1-9,-1 3 0,-2-1-356,2 5 131,-6-5 0,7 2-131,-5-4 1,3-5-33,-3 0 298,0-4 0,0-2-27,0-5 1,0-1-10,-4 1 1,3-3-9,1-4 0,0-1-46,-4 1 0,0-5-51,0 1-562,0-6 218,0 8-812,0-8 1285,0 3 0,0-5 0,0 0 0</inkml:trace>
  <inkml:trace contextRef="#ctx0" brushRef="#br1" timeOffset="38">4488 3632 8136,'0'-12'0,"0"-3"135,0 0 1,0 0 307,0 3 1,0 1 44,0-1-248,0 6 245,0-4-44,0 9 0,5-4-236,3 5 0,-2 1-115,2 3 0,3 3 104,5 9 1,4 1 0,-1 6 0,6 0-172,2 0 0,1 3 55,-1 1 1,-3 4-223,2-5 83,4 1 1,-6-6-55,2-2 83,-2 3 1,-5-9 18,1 2 1,-3 1-269,2 0 301,3-1 0,-9-5-156,2-2 0,-3 2 112,0-3 0,-1 2-91,1-1 0,-5 2 40,1-2 0,-4-3-8,3-1 1,-3 1-511,4-2 149,-6 6 152,3-7 1,-3 4-216,2-2-1130,-3-3 1637,4 4 0,-10-5 0,-2 0 0</inkml:trace>
  <inkml:trace contextRef="#ctx0" brushRef="#br1" timeOffset="39">5025 3392 8035,'0'-11'0,"0"-1"377,0 1-146,0 4 0,0 1 601,0 2-526,-5 3 1,4-5 792,-3 2-370,3 3-570,1-5 1,0 8-55,0 2 0,0 7-135,0 8 0,4 8 133,-1 3 0,6 4 25,-1 4-152,-3-2 111,5 8 0,-5-3-64,3 5-41,2-6 0,-5 3-201,3-5 1,1-3 95,-6-5 1,5-6 38,-4-1 1,3-1 74,-3-7 1,1 4-90,-1-4-59,-3 0 1,8-3-175,-5-1 0,0-3-1383,-4 0 1714,0-6 0,5 8 0,1-3 0</inkml:trace>
  <inkml:trace contextRef="#ctx0" brushRef="#br1" timeOffset="40">5254 3164 8065,'0'-7'1222,"0"2"-647,0 0 0,0 4-341,0-4-146,5 5 0,1 0 96,5 0 0,6-2-86,2-1 0,6 1 88,2-1 1,1 1-126,-1 2 0,-2-3-153,5-1 78,-4 0 0,2 4 9,-5 0 0,-1-4-104,1 0 0,-1 0-15,-3 4 0,1 0 119,-5 0 0,4-3-85,-3-1 1,-5 0 56,-3 4 1,-1 0-33,5 0 52,-6 0-48,4 0 71,-9 5 0,5-2-3,-6 4 1,3-3-1,1 4 0,0 1-8,-4 6 1,4-1 9,0 5 0,1 0-4,-2 4 1,3 1 72,1 2 1,2 4-64,-5 4-18,5-5 12,-3 4 0,2-2-52,-1 7 1,-4-3-4,1 3 0,1-2-89,-1-2 0,3 4 75,-3 0 0,1-1 50,-1-7 1,-2 3-29,6-2 0,-4-2 140,3 1 0,-4-4-70,1 1 1,-2-3 15,2-2 1,-3-3 210,3 1 0,-1-5-54,1 4 0,-3-5 29,3 1 1,-3-2-71,-1-2 1,0-3 135,0-1 0,0-3-93,0 4 1,1-4 332,3 3-201,-3-4-29,4 2 146,-5-5 2326,0 0-2597,-5 0 1,-1-4 58,-6 0 0,-4-1-318,-3 1 1,-3 3-129,-1-3 0,-4 3-187,-4 1 0,-6 1 242,-1 3 1,-4-3-183,4 3 0,1 1-564,7-1 1,2 4 392,5-5 1,6 2-1973,1-1 1318,9-2 1154,2 3 0,10-5 0,1 0 0</inkml:trace>
  <inkml:trace contextRef="#ctx0" brushRef="#br1" timeOffset="41">6419 3620 8159,'0'-6'185,"0"1"556,0 5 1,1-4-291,3 0 0,-2 1-158,6 3 0,-1 0-109,5 0 1,-1 0 57,1 0 1,4 0-161,3 0 115,3-6 0,1 5-10,-1-3 0,3-1-102,1 2 0,-2-5-373,3 4 246,2-5 0,-5 8-392,3-3 0,-7-1 239,-1 1 0,-5-1-1251,1 1 659,-2 3-872,-1-4 1659,-6 5 0,-6 10 0,-6 3 0</inkml:trace>
  <inkml:trace contextRef="#ctx0" brushRef="#br1" timeOffset="42">6464 3792 8159,'12'0'120,"-1"0"1,0 0 181,1 0 1,1 0 112,2 0 1,3 0 246,4 0 1,5-2 62,0-1-207,4 1-337,-6-3 1,6 4-920,-4-3 399,5 3-7,-8-4 346,9 5 0,-4-5 0,5-2 0</inkml:trace>
  <inkml:trace contextRef="#ctx0" brushRef="#br1" timeOffset="43">7618 3209 8024,'-12'-11'-291,"6"3"240,2 1 319,3 4 0,1-3 1058,0 2-943,0 3 0,1-4-142,3 5 1,2 0 71,6 0-139,-1 0 0,6 0 229,2 0-322,2 0 16,7 0 1,1-2-46,6-1 0,4 1 127,3-2 0,5-2-209,6-2 0,-3-2-174,7-1 1,-3 1 125,3 2 0,-8-2-61,-4 2 23,-12 3 47,5 0 0,-14 1-71,3 1 0,-4-1 27,-4 4 1,-3 0-105,-4 0 0,-5 0-34,1 0-807,-5 0 707,2 0 1,-7 1-704,-1 3 1054,-4-3 0,-9 9 0,-2-3 0</inkml:trace>
  <inkml:trace contextRef="#ctx0" brushRef="#br1" timeOffset="44">7709 3266 8040,'-11'-5'1,"-1"4"-1,1-3 646,4-2-327,2 5 0,4-4 565,-3 5 399,3 0-623,-4 0-257,5 0-149,0 5 1,0-3-1,0 6 0,5-1-5,3 5 0,3 0-29,4 4 1,3-4 103,5 4-137,5-4 1,2 1-128,8 2-7,-2-2 0,8 3 25,-2-4 1,-2-1-70,-2 1 0,-3 3 1,-1 0 0,-4 0-226,-4-3 1,-2-1 147,-1 1 1,-5-5-63,-3 1 1,2-2 170,-2 2-35,-5 2 1,-1-7-17,-5 4 0,0-3 26,-4 4-64,0-6 1,0 4 2,0-2 0,-2-1 48,-2 4 1,2 1-9,-6 3 0,-3 1-10,-4-1 1,-2 1-12,2-1 0,1 2 26,-5 2-12,0-2 1,0 7-3,0-5 1,-4 6 4,-4-2 1,-1 1-106,2-1 0,0 2 95,-4-1-32,0 1 0,-1 2-15,1 0 0,3 0 35,-4-1 0,6-3-3,-2 1 0,8-5-19,4 4 1,3-5 33,0 1 1,2-2 114,2-2 1,-1 1-33,6-1 3,-1 0 66,-1 1 289,3-6-254,-3 4-70,10-8 0,3 3 162,7-5-106,-2 0 1,14 0 108,-1 0 1,6-2-80,2-1 0,4 0-195,0-5 0,6 5 132,-3-5 1,-1 5-194,-2 0 1,-1 0 111,1-1 1,-7 3-263,4-3 1,-7 2-14,2-2 0,-5 3 135,2-3 1,-7 1-195,-1-1 254,0 3-26,-1-4 0,3 1-566,-6 0 406,0 1 0,-4 3-820,1 0-717,-1-5 1763,1 3 0,-1-8 0,1 4 0</inkml:trace>
  <inkml:trace contextRef="#ctx0" brushRef="#br1" timeOffset="45">9057 3369 8056,'-7'-11'-162,"-1"3"-41,4 1 0,-1-1 753,1-4-272,3 6 1,-5-4 355,6 2 1,-3 2-205,-1-2 0,0 5 467,4-5-322,0 5-12,0-2-316,0 5 0,0 5-233,0 3 1,1 11 82,3 4 1,2 11 130,6 0 1,3 8-216,0 0 1,6-1 33,-2 1 0,1-7-372,-1-1 0,1 3 173,-4-6 0,3-1-64,-4-7 1,0 0 79,-4 0 0,1-6 125,-1-1 0,-3-1-28,0-4-154,-1 3 54,0-7-507,3 4 184,-4 1-893,0-1 493,-1-5-792,1-1 1654,-5-5 0,-1 5 0,-7 2 0</inkml:trace>
  <inkml:trace contextRef="#ctx0" brushRef="#br1" timeOffset="46">9571 3278 8007,'0'-18'253,"0"2"1,0 4 34,0 1 552,0-1 168,0 1-207,0-1-296,0 6-50,0 1-633,-5 15 1,2 7 168,-5 9 0,5 10-88,-5-2 87,0 8 0,-3-1-184,0 4-14,-1-4 1,1 3 33,-1-2 0,2-3 75,3 0 1,-2-5-75,5-4 0,-4 2 100,4-5 1,-3-1-23,3-3 0,-4-5 32,5-3 1,-1 2-216,4-2 1,-4-4-602,0-3-128,0 0 1007,4 3 0,-5 0 0,-1 1 0</inkml:trace>
  <inkml:trace contextRef="#ctx0" brushRef="#br1" timeOffset="47">9936 3643 8141,'0'-11'557,"0"3"-394,0 1 1,4-1 461,0-3-304,0-1 0,-4 1 1528,0-1-366,0 1-322,0-1-924,0 6 1,-2 0-47,-2 2 0,-3 3-269,-8-3 0,-1 8-131,-6 3 1,0 9-165,-8 3 0,-1 2 101,-3 2 1,5 5 42,2 2 0,3 0-68,1 0 1,5-1-18,3 2 0,4-2 15,3-3 1,3-1-30,5 1 0,0-3 33,0-4 1,1 1-99,3-4 401,2-1 0,10-5-108,-1-2 0,1-3 145,0-5 0,1-2-25,6-1 1,0-4 138,0-4 1,0-2 70,0-2 0,-4 2-60,0-2 0,-5 1 63,1-1 1,-3 1-40,0-5 1,-4 5 35,-1-1 1,-4-2-115,0 2 1,3 0-53,-3 3 1,1 1 21,-4-1 0,1 5 148,3-1-114,-3 6 1,5-5 73,-6 4-62,0 1 13,0-3-39,0 5-150,0 5 1,3 2 4,1 4 0,4-3 229,-4-1 1,3 1-905,-3 3 1,1-3 307,-1 0 1,-2-2 215,6 1 1,-4 2 268,3-5 1,-3 0-114,4-4 0,-4 1 54,3 3 1,-3-3-170,4 3 56,-6-3 0,5-1 80,-4 0 11,-1 0 1,4 0 106,-2 0-155,-3 0 372,4 0-205,0 0-85,-3 0 1,3 2-25,-5 1 0,0 0 1,0 5 0,3-5-11,1 5 0,0-4-9,-4 3 0,1 1-6,3 4 0,-3-5 7,3 1 0,1-1-4,-1 5 1,1-5 0,-1 1 58,-3 0 0,6-1 108,-4 1 289,-1-6-127,3 3 112,-5 1 34,0-5 150,0 4 231,0-5-687,0-5 0,0 2-33,0-4 0,0-1-138,0-3 1,0-1-5,0 1 0,0-1-285,0 1 231,0-6 0,0 5-94,0-3 0,0-2 68,0 2 0,0-2-127,0 2 188,0 2 26,0-8-19,0 8 1,4-3-4,-1 4 1,5-3 229,-4 0-217,5 0 1,-3 2-49,5-2 0,2 2 8,2-2 1,-1 3-130,5 5 92,0-4 0,4 6 18,0-2 1,-1 0-115,-3 4 0,2 1 53,-2-1 0,2 1-18,-2 2 0,1 0-254,-5 0 325,0 0 1,-3 0 13,-1 0 0,1 0 94,-1 0 1,-3 0-368,-1 0 1,-3 0-159,4 0-1085,-6 0 1591,3 0 0,-5 5 0,0 2 0</inkml:trace>
  <inkml:trace contextRef="#ctx0" brushRef="#br1" timeOffset="48">10861 3072 7971,'0'-11'668,"0"-1"1,0 5-75,0-1 202,0 6-213,0-3-33,0 5-538,0 5 0,0 3 83,0 12 1,4 4 156,0 10 1,1 7-265,-1 4 1,-2 1 20,6 3 22,-6-2 0,7-1-82,-5 0 0,4-4-53,-4-1 1,1-2-192,-2 2 0,-1-4-322,1 1 425,-1-2 1,-2-3-16,0-3 1,0 2-161,0-5 332,0-6 0,0-1 156,0-4 1,1 3-42,3-4 1,-3 0 517,3-3-354,-3-1 112,-1 0-29,0 1 78,0-6-89,0 4-35,0-8 1,5 3-56,-3-5-172,3 0 154,-5 0-61,5 0-19,-4 0-173,9 0 1,-4 0 66,6 0 1,-5-2-110,1-1 1,0 1-52,3-1 1,4 1 85,1 2 0,-1 0-139,-4 0 0,1-4-108,-1 1 58,6-1 0,-5 4-49,3 0 1,-2 0-317,-1 0-1374,-6 0 1980,4 0 0,-9 0 0,4 0 0</inkml:trace>
  <inkml:trace contextRef="#ctx0" brushRef="#br1" timeOffset="49">10907 3106 8069,'0'-11'0,"0"3"-36,0 1 386,0 4-36,0-2 1,0 4 615,0-3-525,0 3-55,0-4 46,0 5-298,0-5 1,5 3 15,3-1 1,-1 0 93,5-1 1,-2 3-202,9-3 1,0 3-18,4 1 1,0-4-94,-1 0 1,-3 1-42,0 3 1,1-4-57,2 0 1,1 0-202,0 4 1,0-4-64,0 0 0,-2 1-1472,-2 3 1936,3 0 0,-9 0 0,3 0 0</inkml:trace>
  <inkml:trace contextRef="#ctx0" brushRef="#br1" timeOffset="50">11398 3232 8154,'0'-6'19,"0"-4"1,0 7 314,0-5 945,0 6-365,0-3-181,0 5-574,5 0 0,-4 5-76,3 3 0,-3 3-53,-1 4 37,6 3-20,-5 10 1,5-3 68,-2 6 0,-3-1-59,3 4 1,1 1-191,-1-1 1,1-4 28,-1 1 1,-3-2-176,3 1 0,1-2 29,-1-5 0,0-1-97,-4-3 1,1 1-101,3-5 345,-3 1 1,4-5-125,-5 0 107,0 1 0,0-5-274,0 1 17,0-5-116,0 7-442,0-9 934,0 4 0,0-5 0</inkml:trace>
  <inkml:trace contextRef="#ctx0" brushRef="#br1" timeOffset="51">11409 3403 8167,'7'-11'562,"-2"0"71,-5-1 1,0 5-270,0-1 1,0 0 0,0-3 0,0 3 149,0 1 0,1 4 843,3-1-1304,-3 3 62,9 1 1,-2 1-179,7 3 1,-1 8 207,5 7-18,0 2 1,4 2-50,0 0 0,4 1-52,-1 3 1,1-3-313,-4 2 1,3 2 133,1-1 1,1 0-146,-1-5 1,-3 1-247,2 0 359,-2-5 0,-1 2 197,0-5 1,-4 1-103,0-5 0,-5 0 329,1 1-136,3-1 0,-5-1 113,2-2 334,-2 2-234,-2-3-28,1-1 162,-1-1-216,-5-5 102,5 0 0,-9 0-119,6 0 0,-6-1 334,2-3-421,2-2 1,-4-6-14,1 1 1,-1-2 16,-2-2 1,0-3-34,0-5 1,0-1-181,0-3 0,-5 2-40,-3-5 88,3-1 0,-5 1-351,2-1 1,2 1 155,-2-4 1,4-1-176,-3 1 0,4 1 142,-1 3 1,-1-2-113,2 5 0,-1 4 51,4 4 1,0 4 85,0-4 0,0 9 36,0-2 0,0 7-236,0-2-358,0 4 142,0-2-353,0 5 0,0 5 55,0 3 947,5 7 0,1 3 0,6 5 0</inkml:trace>
  <inkml:trace contextRef="#ctx0" brushRef="#br1" timeOffset="52">12380 3552 10670,'0'11'556,"0"1"0,0 0-388,0 4 0,-1 1 28,-3 6 1,3-2-52,-3 1 0,3-1-134,1 5 1,0-5-171,0-2 133,0 0-79,0-2 1,0 1-26,0-3 1,1-2 73,3 2 0,-3-6-194,3-1 193,2 0 1,-3-1-96,4 1-90,-4-6-299,2 3-534,0-5 558,-4 0 13,4 0 1,-3-5 503,2-2 0,2-9 0,5-1 0</inkml:trace>
  <inkml:trace contextRef="#ctx0" brushRef="#br1" timeOffset="53">12357 3335 9564,'5'-6'-2446,"2"0"2446,4 6 0,1 0 0,-1 0 0</inkml:trace>
  <inkml:trace contextRef="#ctx0" brushRef="#br1" timeOffset="54">12700 3049 8884,'0'-11'362,"5"5"0,-2-3 29,4 5 1,1-4-149,3 4 1,1-1 380,-1 2 0,4 0 615,1-5 1,3 6-392,-4-2 0,4 2-287,-4-2 0,4 3 222,-4-3 0,2 2-678,-2 2 0,-2-1-228,2-3 0,-1 3 8,1-3 0,-2 3-117,2 1 0,-6 0-1001,-1 0 79,-1 0-281,5 0 807,-1 0 0,-3 0 139,-1 0 548,-4 0 29,2 0 202,0 0-158,-4 0 1,8 5-46,-5 3-24,5 2 1,-7 1-199,6 1 198,-6 4 1,7 2-14,-5 5 1,1 3-11,-1 1 0,-3 5 47,3-2 0,-3 3-18,-1 2 1,2-5-281,1 0 233,-1 1 0,3 3 15,-5 0-223,0-4-378,0 3 489,0-4 1,1 0-127,3-2 1,-3-2 66,3 2 0,-3-5-98,-1 1 1,0-1 95,0-7 0,4 4-5,0-4 0,0 1 276,-4-5-19,0 0 0,3 1-47,1-1-118,0 1 144,-4-1 0,1-1-35,3-2 622,-3-3-255,5-5 800,-6 0-931,0 5 62,0-4-390,0 4 1423,0-5-1192,-6 0-126,0 0 1,-7 0 21,-2 0 0,-6 0-24,-6 0-19,-5 0 0,4 4 12,-2 0 1,-2 4-207,5-5 0,1 3-621,3-3 1,5-1 12,3 1-1386,2-1 824,2-2 1312,5 0 0,-5 5 0,5 1 0</inkml:trace>
  <inkml:trace contextRef="#ctx0" brushRef="#br1" timeOffset="55">14013 3221 7961,'0'-7'628,"0"1"-214,0 2 10,0 3 315,0-4-295,0 5 0,0 6-242,0 6-5,0-1 0,0 11-151,0-3 0,0 6 77,0 2-47,0-1 1,2 1-222,1 0 1,-1-1 109,2-3 1,1-1-76,-2-3 0,3 1 68,-3-5 1,-1 0-50,1-3 0,2-1-304,-1 1 144,0-1-46,-4-5-474,0 5 220,0-10-1350,0 9 1901,0-9 0,0 9 0,0-3 0</inkml:trace>
  <inkml:trace contextRef="#ctx0" brushRef="#br1" timeOffset="56">13728 3483 8172,'11'0'764,"1"0"0,-1 0 679,1 0-1058,4 0 0,-2 0 191,5 0 1,0-3-421,4-1 1,4 0 21,-1 4 1,6 0-133,-2 0 0,3-1-647,2-3 409,-1 3 1,0-4-2403,0 5 2521,6 0 1,0-6 0,6 0-1</inkml:trace>
  <inkml:trace contextRef="#ctx0" brushRef="#br1" timeOffset="57">14744 3004 9650,'0'-7'1805,"2"2"-999,1 5-275,4 0-137,9-5 0,3 4-197,8-3 0,0-1 73,7 1 1,-2 0-77,6 4 0,-2-3 209,3-1-598,-4 0 1,8 4-82,-5 0 0,0-4-214,-3 0 384,4 1 1,-4 3-337,4 0 1,-5-4 206,-4 0 1,-2 0-61,-5 4 1,0 0 64,0 0 1,-6 0 49,-1 0 1,-4 0 68,0 0 0,-1 0-127,1 0 1,-1 0-37,0 0 1,-3 0-131,0 0 0,-4 0-947,3 0 1351,1 0 0,3 0 0,1 0 0</inkml:trace>
  <inkml:trace contextRef="#ctx0" brushRef="#br1" timeOffset="58">14790 3049 8069,'-6'0'1544,"1"-1"-663,5-3 306,0 3-737,0-4 789,0 5-1113,-5 0-464,3 0 176,-3 0-332,5 0 786,5 5-121,2 1 1,9 6 316,3-1 1,3 4-158,1 1 1,10 3 158,5-4-344,0 5 1,1-7 84,-5 2 1,1 3-96,-1 1 1,-1-1 29,-3 1 1,-2-4-217,-5 4 0,-1-5-421,-3 1 367,2-2 0,-8-2 7,2 1 1,-3-1-138,-5 1 324,3-1-142,-8 0 22,8-4 423,-9 3-127,4-4 41,-5 6-108,0-1 1,-1 1-153,-3-1 0,1-1-63,-4-2 25,-1 2 1,-3-4-240,-1 6 188,1-1 0,-2 0-178,-2 1 127,2-1 0,-7 1-37,5-1-135,-5 1 212,2 4 0,-5-2-93,0 5-159,0 0 227,0-1 1,-1 3-205,-2-2 130,2-2 0,-4 5 10,5-3 0,1-2 7,3 2 1,-2-5 127,2 2-1,2 1 1,1-4-158,4 2 237,1-7-34,-1 2-150,1-4 243,5 6-16,-5-6 12,10 4 51,-4-8-184,5 8-30,0-9 1,5 4 29,3-5 0,2 0 12,1 0 0,1 0 13,-1 0 1,6 0-28,2 0 1,2-4 73,2 0 0,0-1-34,0 2 1,1 0 16,3-5 1,2 5-236,5-5 0,-4 4 127,1-3 0,-1 4-311,5-1 209,-1-2 0,-1 5-2,-3-3-32,3 3 130,-4 1 0,1 0-76,-4 0 184,4 0-40,-11 0 1,7 3 12,-7 1-74,3 0 1,-3 0-163,0 0 179,-5-1 1,4 1-34,-3 0 150,-2 0-151,3-4 25,-5 5-4,1-4-472,-1 4-565,-4-5 1091,-2 0 0,-10 5 0,-2 2 0</inkml:trace>
  <inkml:trace contextRef="#ctx0" brushRef="#br1" timeOffset="59">16652 3141 7951,'0'-12'5,"3"1"66,1-1 1,0 1 173,-4 0-69,0-1 1,0 1 176,0-1 1,-1 2-41,-3 3 1,1-2 106,-4 5 1,-1-4-162,-3 4-138,-1-4 0,0 6-21,-4-1 1,2 1 84,-5 2 1,0 2-151,-3 1 0,-3 5 25,-1 7 1,0 3-140,-4 5 1,3 5-35,-3 2 0,4 8 122,0 4 0,6-1-8,1 1 0,6-4-112,1 4 0,5-4-155,3 3 0,3-4 72,-3 1 0,8-3-20,3-5 1,3 2 80,2-6 0,1 1 142,2-4 0,3-1-112,4-3 0,1-2 163,0-1 0,1-8-15,3 4 1,-3-8 233,3-1 1,-3-1-37,-1-2 1,3 0-120,1 0 1,0-2 26,-5-1 0,-3 0-59,0-5 0,-1 1 79,1-5 0,-1 1-98,-3 0 0,-6-1-19,3 1 0,-5-1 22,1 1 1,-3 3 3,-5 1 1,1 3-68,3-4 65,-3 6 0,4-5-182,-5 4 111,0 1 0,0-1-253,0 6 0,-1 2 75,-3 3 1,3 6 41,-3-3 0,3 3 108,1-2 0,1-1-3,3 1-3,-3-1 1,9 0-18,-2 1 0,6-5 43,1 1 0,5-5 18,-1 0 1,3-1 34,1-2 0,1 0 135,3 0 0,-3-2-77,2-1 1,-1-4-27,-3-4 0,1 3 245,0 1 10,-5-1-228,-2-3 0,-4-5 40,-1 1 1,-5-4-10,-2 4 1,1-5 23,-1 1 0,-1-3-122,-7-1 0,-2-2-124,-6 2 0,-6-2-252,-4 6 1,-3 2 13,-5 2 1,0 3-171,-5 5 0,5 2 109,-1 5 0,6 1-184,-2 3 0,4 6 72,4 5 0,3 7-102,5 1 1,-1 3 1,1 5 591,4 2 0,-3-4 0,4 5 0</inkml:trace>
  <inkml:trace contextRef="#ctx0" brushRef="#br1" timeOffset="60">17246 3472 8761,'1'-6'606,"3"2"1,-3 4-35,3 4-334,2-3 0,0 10 6,6 1 0,-5 0 134,1 7 0,0-3-65,3 3-100,0 0 1,1 2-66,-1-2 1,1 3-144,-1-3 0,-3-3 128,-1 0 0,0-4 228,0 0-74,3-1-128,-3 1 1,3-5 345,-2 1-347,-3-6 1,-4 3 626,3-5-388,-3 0 0,8-1-18,-5-3 1,0-2-80,-4-5 0,3-1-36,1 1 1,4-4-189,-4-1 1,3-4 128,-3 1 0,5-3-269,-2 0 1,0-1 91,0 0 1,1-4-854,3 1 1,1-2 19,-1 1 0,-3 7-1064,0-3 1453,-6 8 1,7-2-920,-5 6 470,0 4-1194,1 2 2059,-4 5 0,4 0 0,-5 0 0</inkml:trace>
  <inkml:trace contextRef="#ctx0" brushRef="#br1" timeOffset="61">17919 2992 8017,'0'-11'115,"0"-1"0,0 5 704,0-1-515,0 1 0,-1-4 366,-3 4 303,3-3-491,-4 8 0,5-8 9,0 9-276,0-4 1,0 7-524,0 6 282,0 5 1,0 11-20,0 3 0,1 3-70,3 8 1,-3 3-130,3 4 0,-3 4 112,-1-4 0,4 7-286,0-6 1,0 1 206,-4-5 0,4 1-123,-1-5 154,1 5 0,-4-11-12,0 2 95,5-7 1,-3 1 198,1-5 0,-1-4-97,-2 0 0,0-5 180,0 1 0,0-6 89,0-2-195,0-4 350,0 7 1,0-9-41,0 4-214,0-5-165,5 0-13,1 5 1,9-3 24,0 1 1,1-1 168,-5-2 1,8 0-105,0 0 0,7 0-33,-4 0 1,1-2-26,4-1 1,-3 1-76,-1-1 1,-2 0-422,-2-1 1,-2 3 213,-6-3 1,1-1-1358,-1 1 1610,-4 0 0,-2-1 0,-5-1 0</inkml:trace>
  <inkml:trace contextRef="#ctx0" brushRef="#br1" timeOffset="62">17874 2935 7998,'0'-11'-82,"0"3"483,0 1 1,1 3 158,3-4-355,2 6 1,3-4 70,2 6 1,0-3-3,8-1 1,1-4 132,7 4 1,-2-1-290,5 2 80,-4 1 0,-2-3-90,-5 5 1,-1-1-188,1-3 1,-2 3-720,-1-3 0,-4 3 467,4 1 1,-8 0-700,0 0 1030,5 5 0,-1-4 0,5 4 0</inkml:trace>
  <inkml:trace contextRef="#ctx0" brushRef="#br1" timeOffset="63">18662 3038 8142,'0'-8'1788,"0"1"-1304,0 4 0,0-3 516,0 2-238,0 3 222,0-4-749,0 5-372,0 5 1,0 2 249,0 9-45,0 1 1,1 11 18,3 3 1,-3 2 89,3 1 1,-3 4-321,-1 0 1,1 0 50,3-4 0,-3 1-206,3-1 0,-2-5 138,-2-2 0,0-3-35,0-1 1,0-4 28,0 0-4,0-5 97,0 2 0,0-4-188,0-1 1,0-3-116,0-1-825,0-4 809,0 7 1,0-7-1599,0 4 1990,0-4 0,-6 2 0,0-5 0</inkml:trace>
  <inkml:trace contextRef="#ctx0" brushRef="#br1" timeOffset="64">18582 3198 8093,'0'-12'173,"0"1"0,0 0 635,0-1-400,0 1-226,0 4 56,0-3 0,1 10 273,3 0 1,3 7-295,9 8 1,-2 0-109,5 8 1,-2-2-44,2 10 41,3-1 1,-4 1-250,5-1 1,-4-4 33,0 0 152,-5 3 0,6-4-90,-5 1 1,4-5 46,-4-2 1,1-5 30,-5 1 0,1-3 20,-1 0 1,0-1 4,1 1 1,-2-5 231,-2 1-257,2-6 0,-5 5 207,2-3 357,4-3-251,-5 4 0,2-5 201,-1 0-240,-4-5 0,3-1-76,-2-6 1,-3-3 69,3 0 1,-3-6-130,-1 2 0,0-2-178,0-2 1,0-5-80,0-2 1,-4-3 92,1-2 0,-1 4-343,4-4 0,0 4 158,0-7 1,0 3-117,0 5 0,0-2 55,0 5 1,0 1-70,0 3 1,0 4-84,0 0 0,0 9-322,0-2-338,0 9-489,0-3 118,0 6 1,0 9 1421,0 3 0,0 12 0,0 0 0</inkml:trace>
  <inkml:trace contextRef="#ctx0" brushRef="#br1" timeOffset="65">19198 3358 9371,'8'0'-292,"0"0"558,-6 5 0,5 0 445,-4 3 1,0 2-380,5-3 0,-6 7-140,2 1 0,-3 4 212,-1-3-302,0 4 1,0-3-136,0 2 0,0 1 136,0-5 1,0 4-206,0-4 1,0 4 106,0-3 1,0 3-46,0-4 1,0 1 8,0 0 0,0-8 41,0 4-85,0-3 0,5 1-145,3-2 0,-2-3-12,2-5 1,-1 0 113,5 0 0,-1-2-625,1-1 0,-1-4 6,1-4 737,-1-1 0,0 1 0,1 0 0</inkml:trace>
  <inkml:trace contextRef="#ctx0" brushRef="#br1" timeOffset="66">19198 3152 8396,'0'-11'-76,"6"4"540,-5-3 155,4 9-225,0-9 1,-4 7-67,3-4 0,-3 3 254,-1-4-436,0 6 36,0-8-38,0 8 212,0-3-54,0 5-294,0 5 1,0 2-208,0 4 1,0 0 48,0 1 0,0-1-230,0 1 41,0-1 35,0 1 212,0-6 9,0 4 167,0-9-129,0 4-136,5-5 88,2 0 0,3-1 93,-2-3 0,2-2 0,-4-5 0</inkml:trace>
  <inkml:trace contextRef="#ctx0" brushRef="#br1" timeOffset="67">19553 3689 8099,'0'-6'-557,"0"-1"1644,0 3-200,0 3-24,0-4-387,0 5 1,3 1-232,1 3 1,1 3 3,-1 4 0,-3 5-30,3 3 1,-3 3-106,-1 1 0,0 4-155,0-1 0,-1 5-1011,-3-5 598,-2 6 320,-5-8 0,-1 4-1873,1-5 990,4-5 1017,-3 3 0,4-8 0,-6 3 0</inkml:trace>
  <inkml:trace contextRef="#ctx0" brushRef="#br1" timeOffset="68">19918 3106 8017,'5'-17'-356,"-2"-4"248,4 6 0,-3-4 308,4 4-79,-1 0 0,0 2 429,-4-2 1,2 2 42,-1-2 1,0 2 138,-4 2-554,0-1 1,-4 5 505,0-1-183,-4 6-280,1-4 0,0 6 15,-1 0 0,5 6-150,0 1 0,1 7 23,2 1 1,0 7 16,0 1 0,0 5-102,0 6 0,0 5 63,0 3 1,2-1-169,1 1 0,-1-2 56,2 2 1,-3-3-397,-1-4 1,0-1 191,0 0 1,0-5-139,0-2 1,4 1 114,-1-1 0,6-2-275,-1-6 413,-3 3 1,4-10-299,-5 4 257,5-4 0,-7 0-597,6-1 297,-6 1-162,3-6-371,-5 4 988,0-9 0,0 4 0,0-5 0</inkml:trace>
  <inkml:trace contextRef="#ctx0" brushRef="#br1" timeOffset="69">19849 3152 7993,'0'-11'283,"0"-1"382,0 1-321,0-1 0,0 5 1060,0-1-486,0 6-566,6-3 0,-4 5-117,6 0 1,4 5-217,7 2 0,4 9 223,4 3 0,1 2 17,2 2 0,3 5-236,-2 2 1,-2 0 51,1 0 1,-4-3-274,0 3 0,-1-5 50,-3 2 1,0-3-43,-3-1 1,1-4 100,-5 0 1,5-5-84,-5 1 146,0-2 0,-4-2 7,1 1 0,3-2-106,0-2 75,1 2 0,-5-5-182,0 2-369,1-1-499,-6-6 356,4 0 164,-8 0 203,3 0 1,-16-6 0,-1 0 0</inkml:trace>
  <inkml:trace contextRef="#ctx0" brushRef="#br1" timeOffset="70">20341 3049 8522,'0'-11'202,"0"0"1,0-1 514,0 1 0,0 3-138,0 0 0,0 5 735,0-5-274,0 6 86,0-9-796,0 10 150,0-4-928,5 20 381,-4-1 1,8 19-1,-5-2 100,-1 2 0,1 2-139,0 3 1,4-2-284,-5 2 1,3-4-265,-3-3 389,-1 2 0,4-9 49,-2 2 1,-3-2-19,3-1 0,-3-4-129,-1 0 0,4-5 57,0 2 1,0-4-681,-4 0 0,0-1-80,0 0 1065,0 1 0,5 4 0,1 2 0</inkml:trace>
  <inkml:trace contextRef="#ctx0" brushRef="#br1" timeOffset="71">20580 3472 8085,'5'-6'1810,"-3"-5"-969,3 10-480,-5-4 0,0 6-191,0 3 1,4 6-228,-1 6 1,3 4 199,-3-1 0,0 2 53,4 2 0,-3 4-293,4 0 96,-6 4 1,5-3-27,-3 3 1,-3 4-145,3-4 0,-3 3-106,-1-7 169,0-6 1,0-1 156,0-4 0,0-1-22,0-4 86,0 1-123,-5-1 0,2-3-109,-4-1 1,-1-4-190,-3 1 1,-2-3-89,-2-1 1,2 0-1239,-2 0 1634,2 0 0,-3-5 0,-2-1 0</inkml:trace>
  <inkml:trace contextRef="#ctx0" brushRef="#br1" timeOffset="72">20649 3084 8017,'-8'-5'0,"1"-3"620,4 3-550,-2 0-241,5 5-51,0 0 0,0 5-137,0 2 0,1 0-573,3 0 932,-3 1 0,5 9 0,-6 0 0</inkml:trace>
  <inkml:trace contextRef="#ctx0" brushRef="#br2" timeOffset="73">20832 2832 20305,'0'-6'-1278,"1"-3"102,3 5 1,-2 1 851,6 3 1,-1-4-305,5 0 402,4 0 0,-2 3 77,5-3 0,0 3 162,4-3 1,0 3-796,0 1 1,1 0 721,3 0 0,-3 0-31,2 0 1,-1 0 239,-3 0-98,1 0 1,-1-4-69,-3 0 0,1 0-49,-5 4 219,1 0 168,-5 0-111,0 0-114,-4 0 95,3 0-95,-9 0 6,4 0 0,-3 0-226,1 0 0,0 7 85,5 4 0,-6 2-164,2 6 154,-3 0 1,3 5-5,0 3 1,0 2-42,-4 5 0,0 4-9,0 0 1,0 1-5,0 0 1,0-4-87,0 3 0,0 1 33,0 0 0,0-5-167,0-4 0,0-4-162,0 0 153,0 3 221,0-4 0,3 3-34,1-6 1,1 1 11,-1 0 1,-3 0 110,3 0 0,1 0 13,-1-1 0,0-3 197,-4 0 0,1-1-113,3 1 0,-3-1 112,3-3 0,-3-2 537,-1 2-493,0-2 0,0-6 119,0 1-52,0 0-391,0 3 181,0-5 0,0 1 202,0-3 182,0-3 446,0 4 1156,0-5-1523,-5 0 1,-1-4-227,-6 0 1,1 1 15,0 3 0,-1-4-258,1 0 1,-6-1-247,-2 1 1,-2 3-126,-2-3 0,4 3-405,0 1 0,4 0-515,-5 0 787,12 0 0,-8 0-1176,9 0 1,0 0 169,0 0 1431,-1 0 0,-3 0 0,-1 0 0</inkml:trace>
  <inkml:trace contextRef="#ctx0" brushRef="#br1" timeOffset="74">1839 5413 7772,'0'-6'1762,"0"1"-722,0 5-796,-5 0 1,3 1-161,-1 3 1,1 2 121,2 6 0,0 6-18,0 5 0,5 4-54,3 8 0,2 0-132,2 3 1,0-1-38,4 5 1,-3-1 109,7 0 0,-3 3-386,2-6 1,3 4 155,-3-4 0,-1 0-163,1-4 1,-5-1 96,1-3 1,-2-2 136,-2-5 1,0 0 52,1 0 1,-1-4 110,1 0 1,-5-5 2,1 1 1,-4-2-33,3-2 26,-4 1-50,2-1 0,-1-3-413,0-1 241,-1-4-680,-3 2-870,0-5 1216,0-5 1,0 2 478,0-4 0,-5-1 0,-1-3 0</inkml:trace>
  <inkml:trace contextRef="#ctx0" brushRef="#br1" timeOffset="75">2421 5413 8187,'-5'-11'-1020,"4"0"1333,-3-1-14,-2 6 322,4-4 145,-3 8-138,0-3-235,4 5-148,-4 0 0,1 3-172,0 5 1,-3 4 88,3 11 0,-5 6-75,1 6 1,-2 5 142,-1 10 1,-1-2-422,1 5 0,0 0 160,-1 5 0,2-5-146,2 0 0,-2-8-146,3 0 0,-2-2 127,1 3 0,-1-5-16,5-3 1,-3-8 101,3-3 1,-4-3 52,5-1 1,-5-4-29,4 0 1,0-9-291,4 1 244,-5-2 0,4-1-337,-3 0 501,3-6 0,1 3 0,0-5 0</inkml:trace>
  <inkml:trace contextRef="#ctx0" brushRef="#br1" timeOffset="76">2810 5950 7918,'0'-11'6,"0"-1"129,0 1 1,0 0 682,0-1-420,0 1-282,-6-1 1,5 1 259,-3-1 1,-2 1-124,-2 0 1,-2 0-171,-1 4 0,-1 2 130,1 5 1,-5 1-299,-4 3 0,-1 3 87,-2 9 1,-1 1-70,-3 6 1,4 0-16,1 0 1,0 5 78,7 2 1,-3 0-85,7 0 0,-3-1 74,6 2 0,3 0-82,1-4 0,3-4 74,1-4 1,1-5-93,3 1 1,4-7 106,7-4 0,-1-3-150,5-1 1,0 0 18,4 0 1,0-5-80,-1-3 0,1-3 99,0-5 0,0 2-14,0-5 0,-2 4 172,-2-4 1,2 1-85,-6-1 0,0-1 171,-3 5 1,-2-5-56,-3 1 0,2 2 41,-5 2 1,4-2 9,-5 2 0,1 4 375,-4 3-217,0 0 1,0 1 25,0-1-369,0 6 123,0-3 0,-1 6-151,-3 3 0,3 3 42,-3 9 1,-1 1 36,1 6 0,0-4 29,4 0 0,0 0 21,0 4 0,0 0-51,0 0 1,0-4 21,0 0 0,4-5-70,0 1 0,5-4 83,-2-3 1,4 1-131,0-5 0,0 3 66,1-3 0,-1 0-148,1-4 0,-1 0 83,1 0 1,-5-1 42,1-3 0,-1 1-28,5-4 1,-2-1-14,-2-3 1,0-1-28,-4 1 0,4-1-25,-4 1 0,3 0-41,-3-1 1,4-1 51,-4-2 1,1 1 164,-2-5 0,-1 4 1100,2-4-591,2 0-314,-5 1 0,4-2-12,-5 5 1,0 3-137,0 5 358,0-1-198,0 2-220,0 1 0,0 6 64,0 3 1,0 6 123,0 5 1,0 5-146,0-1 0,0-1-92,0 1 0,1 0 88,3 4 0,-1-5-30,4-3 1,-3 2-180,4-2 0,-4 4-55,3-4 141,-4 0 1,3-5-409,-2-2 434,-3 2 262,9-9-87,-8 5 1,3-8 800,-5-2-291,0-2-424,0-5 0,0-2-22,0-2 1,0 1 63,0-5 0,4 4 96,-1-4 1,6-1 42,-1-2-267,-3-6 1,5 4-99,-2-3 1,3 3-439,4 1 305,-2 5 1,7-2-10,-4 5 0,5 3-19,2 5 1,0 4-15,3-1 0,-3 3-70,-4 1-210,3 0 1,-6 1-453,3 3 0,-1 1 233,-3 3 647,-2 2 0,4-4 0,-6 6 0</inkml:trace>
  <inkml:trace contextRef="#ctx0" brushRef="#br1" timeOffset="77">3849 5379 8109,'-5'-11'-155,"3"-1"80,-1 1 0,0 1 197,-1 2 0,3-2 93,-3 2 40,3-2 0,-3-1-12,0-1 1,-1 6 296,1 2-48,3-2-261,-4 5 112,0-4-264,4 5 0,-4 1 61,5 3 0,0 7-117,0 8 1,1 9 145,3 6-88,-3 1 0,8 14-293,-5 1 1,3 3 39,-3 0 128,5 3 0,-8-8-116,3 6 0,1-6 138,-1 1 0,4-3-175,-5-4 1,3-2 31,-3-2 0,0-3 112,4-1 1,-4 0 38,1-3 0,-2-3 26,2-2 0,-3-3-10,3-4 1,-2 1 112,-2-4 1,0-1 161,0-4 0,0 1-246,0-1 1,0-3 393,0-1-213,-6-4 200,5 2-137,-4-5 523,5 0-608,0-5-56,5 4-61,2-4 1,4 5-149,0 0 1,1-4 86,-1 0 0,2 0-110,2 4 0,2-4 20,2 1 0,2-5 29,-2 4 1,3-1-74,1 1 1,-2 3 106,-2-3 1,2-1-131,-6 1 1,0 0 110,-4 4 1,-3-3-410,0-1-203,-1 0-460,0 4-233,-2 0 1339,-5 0 0,0 0 0</inkml:trace>
  <inkml:trace contextRef="#ctx0" brushRef="#br1" timeOffset="78">3883 5391 8337,'-11'-12'-184,"4"1"1,-3 1 337,3 2 1,1-2 72,3 2 0,-2 2 157,1-2 1,-4 5 168,4-5 76,1 5-109,3-2-394,0 0 0,1 4 150,3-3 1,6 3-227,5 1 1,5 0 53,-1 0 1,4 0-11,4 0 1,-3-1-238,3-3 0,1 3 108,-2-3 1,1 1-663,-4-1 1,0 3 100,-1-3 596,-4 3 0,4 1 0,-5 0 0</inkml:trace>
  <inkml:trace contextRef="#ctx0" brushRef="#br1" timeOffset="79">4454 5516 8211,'0'-6'-399,"0"-4"544,0 9 1,0-6 347,0 3 250,0 3-175,0-4-293,0 5 1,0 5-15,0 3 48,0 7-123,0 3 0,0 10-64,0 2 1,4 4 100,0 4 1,0 2-346,-4 2 1,1 1 34,3-5 0,-2 0-90,6-4 0,-1-1 21,5-2 0,-2-3-136,-2-6 0,2 0 58,-3-3 1,0 1 84,0-4 0,-4-1 128,1-4 0,1-3-154,-1-1-710,-1-4-284,-3 2 1169,0-5 0,0 0 0</inkml:trace>
  <inkml:trace contextRef="#ctx0" brushRef="#br1" timeOffset="80">4466 5585 8284,'0'-12'140,"0"1"0,-4 0 825,0-1-324,0 1-227,-1 4 231,4-3-236,-4 9 0,10-3-162,2 8-24,4 7 0,1 3-25,3 5 0,7 4 0,5 4 0,-1 5-8,-3-2 0,4 3-201,-1 1 0,5-3-64,-4-1 1,3-1-227,-3 2 0,3-2-326,-3-2 447,5-3 1,-8 2 15,2-7 138,-2 3 1,-2-9-32,-3 2 0,1-2 5,-4-2 1,-1 0 64,-4 1 84,1-6 88,-1 4-125,0-8-408,-4 8 82,-2-9-1226,-5 4 725,0-5-347,-5 0 1114,4-5 0,-15-1 0,4-6 0</inkml:trace>
  <inkml:trace contextRef="#ctx0" brushRef="#br1" timeOffset="81">5037 5516 8084,'0'-23'54,"-4"4"-25,0 0 1,0 5 32,4-1 0,-1 2 19,-3 2 1,3 0 1001,-3-1-201,3 6 3,1 1-557,0 0 1,0 19-321,0 5 1,0 10 93,0 5 1,0 9 50,0 3 0,4 2-42,-1-2 1,1 0-213,-4-1 0,0 0-113,0-3 165,5-3 0,-3-5-63,1 0 1,-1-4-124,-2-4 1,0-3 90,0-4 0,0 1 103,0-4 1,0-5-398,0-3 243,0-1 0,1 3-1155,3-2-21,-3-3 1371,4-5 0,0 5 0,1 2 0</inkml:trace>
  <inkml:trace contextRef="#ctx0" brushRef="#br1" timeOffset="82">5334 5825 8003,'-7'0'-184,"2"0"1115,5 0-516,-5 5 1,4 1 182,-3 5-96,3 1-332,-4 4 1,3 2 79,-1 5-154,1 0 1,2 0 36,0 0 0,0-2-142,0-2 0,0 1-11,0-4 1,0 3 116,0-4 0,2 0-381,1-3 70,-1-1 96,8 0 1,-5-3 70,2 0-173,-1-6-27,-1 3-688,-4-5 650,9 0 0,-5-5-451,3-2 1,1-4 49,-6 0 686,1 0 0,1-1 0,2 1 0</inkml:trace>
  <inkml:trace contextRef="#ctx0" brushRef="#br1" timeOffset="83">5345 5653 7904,'-6'-11'1264,"-5"-1"-525,10 6-17,-4-4 153,5 9-385,0-4-39,0 5-197,5 0-2068,-4 0 928,10 5 886,-5-4 0,5 9 0,1-4 0</inkml:trace>
  <inkml:trace contextRef="#ctx0" brushRef="#br1" timeOffset="84">5653 5265 8145,'-6'-11'33,"1"-1"0,5 1 219,0-1-63,0 6 1,0-4 18,0 2 0,0 2 338,0-2 302,0 6-711,5-3-69,1 5 0,6 0-10,-1 0 0,1 0 110,-1 0 1,2 1-69,2 3 0,3-2 93,5 6 0,-1-4-230,1 3 1,1-4 2,3 1 0,-3-3-49,3-1 1,-7 0 85,-1 0 0,-1 0 36,1 0 0,1 0 116,-5 0 0,-3 0-19,-5 0-147,1 0 1,0 0 156,-1 0-147,-4 0 0,2 5 75,-5 3 1,0 2-55,0 1 1,0 2 33,0 2 1,0 3-15,0 5 0,0 1-79,0 2 1,0 0 73,0 4 1,0-3-24,0 3 0,4 1 27,0 3 1,-1-3 67,-3-1 1,0 4-71,0 4 0,4 0-6,0-3 0,0-2-41,-4-3 0,1 3-17,3-2 1,1-3-50,3-2 0,0-2 82,-4-1 0,4 0-65,-4 0 1,3-2 50,-3-2 1,1 2-38,-1-6 0,-3 0 24,3-3 1,-3-1 7,-1 0 0,0-3 40,0 0 0,0-5 30,0 5 100,0-5 281,0 2 1194,0-5-1484,-5 0 0,3 0-133,-6 0 0,4-2 34,-3-1 0,-1 1 22,-3-1 1,-2 1-141,-2 2 1,1 0 15,-5 0 1,0 0-85,-4 0 1,-5 0 27,-3 0 1,2 0 1,-1 0 0,1 0 47,-2 0 1,1 0-162,7 0 1,-3 0-98,7 0-29,8 0-6,-4 0-757,8 0 750,1 0 0,2 4-690,8 0 0,4 0 1050,7-4 0,8 0 0,6 0 0</inkml:trace>
  <inkml:trace contextRef="#ctx0" brushRef="#br1" timeOffset="85">7035 5642 7827,'-6'-6'237,"1"0"-101,5 6 0,1 0 159,3 0-281,-3 0 144,9-5 0,-3 4-189,4-3 1,-3 3 101,-1 1 0,2 0 199,6 0 0,-2 0-61,2 0 0,2-4 124,-2 0 0,5-3-97,-1 3 1,2-4 83,-2 5 0,2-5-242,-2 4 1,-1-3 99,1 3 1,-4-1-236,4 1 1,-5 3 62,2-3 1,-4 3-45,0 1 1,-1-4 68,1 0 0,-5 0-392,1 4 1,-4 0-393,3 0 207,-4 0 1,3 0-798,-2 0 925,-3 0 0,3 1-629,-8 3 1047,-2-3 0,-11 15 0,0-4 0</inkml:trace>
  <inkml:trace contextRef="#ctx0" brushRef="#br1" timeOffset="86">6967 5893 8103,'11'0'0,"1"0"0,-1 0 0,0 0 0,2 0 0,2 0 0,2 0 0,2 0 0,2 0 0,-2 0 0,3-1 0,1-3 0,4 3 783,-1-3 1,5-1 990,-5 1 1,5-3-1404,-5 3 0,1-4-333,-4 4 0,0-3-170,0 3 1,-6-1-1011,-1 1-117,1 3 1259,-4-4 0,4 10 0,-6 1 0</inkml:trace>
  <inkml:trace contextRef="#ctx0" brushRef="#br1" timeOffset="87">8349 5254 8290,'-8'0'-157,"0"0"1,5 0-495,-5 0 796,5 0 723,-2 0-323,5 0-384,0 5 0,0 2 50,0 9 1,2 1-16,1 6 0,-1 1-99,2 3 1,-2-2 104,2 6 0,-3-2-233,3 1 0,-3 6 85,-1-6 0,0 5-145,0-9 0,0 2-27,0-1 0,1-4 126,3 0 1,-2-2-68,1-6 1,-1 4-16,-2-3 1,3-5 252,1-3-168,0-1 353,-4 5-280,0-6 408,0-1 991,0-5-1465,5 0-10,1 0 1,6 0 29,-1 0 0,2 0-11,2 0 1,3 0 93,5 0 0,0-1-83,0-3 1,-1 3-47,1-3 0,4-1 60,0 1 1,-1-4-223,-3 5 1,0-5 49,0 4 0,-4-1-86,0 1 1,-4 3-21,4-3 1,-9 3-334,2 1-154,-4-5 286,-1 4-1013,-2-4 909,-5 5 1,-5 1 530,-3 3 0,-7-3 0,-3 4 0</inkml:trace>
  <inkml:trace contextRef="#ctx0" brushRef="#br1" timeOffset="88">8360 5630 8234,'-6'-5'96,"1"4"62,5-9 466,0 9-297,0-4 1,1 5-35,3 0 1,2 0-44,5 0 0,2-4 38,2 0 1,3 0-24,5 4 1,4-4-113,-1 1 0,5-5 5,-5 4 1,5-3-181,-4 3 0,-1-4 37,-3 4 1,0-3-145,0 3 0,-6-4-444,-1 5 1,-4-3 61,0 3-1222,-1 1 753,1-3 980,-6 5 0,-6 0 0,-6 0 0</inkml:trace>
  <inkml:trace contextRef="#ctx0" brushRef="#br1" timeOffset="89">8280 5288 8266,'12'-12'-659,"-1"1"453,0 5 0,2-4 453,2 2 1,3 2 712,5-2 1,1 2-383,3-2 0,-3-1-186,2 5 0,4-3-305,0 3 1,-1-1 120,2 1 1,-6 3-451,2-3 1,1-1-59,-2 1 1,0 0-281,-7 4 0,1 0 258,-5 0 0,2 0-552,-2 0 874,-7 0 0,7 5 0,-9 2 0</inkml:trace>
  <inkml:trace contextRef="#ctx0" brushRef="#br1" timeOffset="90">9080 5139 8204,'-2'-11'0,"-1"0"0,1 3 151,-2 0 370,3 1 114,-4-5-161,4 1 0,-6 5 23,4 2-126,1 2-117,-3 2 222,5 0-349,0 6 1,0 0 119,0 5 0,0 6-96,0 2 0,0 4 27,0 3 0,4 3-191,0 6 1,5-1-37,-2 0 1,0 2-113,0 2 1,0 1-289,0 3 0,4 3 254,-4-4 0,-2-1-173,-1-2 1,1 0 103,-1-4 1,0 2 10,-4-10 1,0 5 70,0-5 1,0-3 206,0-4 0,-2-5-144,-1 1 0,1-2 356,-1-1 0,0-1 593,-1 0-416,3 1 180,-4-1-444,5-4 1,0-1 108,0-2-32,0-3 14,0 4 637,0-5-836,5 0 0,-3 0-112,6 0 0,-4 0 84,3 0 1,1-1-54,4-3 0,-1 3-13,0-3 0,5 3-103,-1 1 1,4-4-67,-4 0 1,4-1 48,-4 1 1,2 2 62,-2-6 1,-2 4 41,2-3 0,-2 4 20,-2-1 0,1 3-34,-1 1 1,-3-4-394,-1 0 236,-4 1 1,3 3-435,-2 0-240,-3 0 1,3 0 911,-8 0 0,-2 5 0,-6 1 0</inkml:trace>
  <inkml:trace contextRef="#ctx0" brushRef="#br1" timeOffset="91">9080 5185 8145,'0'-11'-671,"0"-1"0,0 5 1496,0-1-432,-5 0 0,3-3-51,-2 0 1,3 3 200,1 0 208,0 6-179,0-8-272,0 8 1,1-7-105,3 6 0,-1-2-90,4 1 1,1 3-1,3-3 0,6-1 66,2 1 1,-1-1-125,1 1 0,4 1 132,3-4 0,1 4-368,-4-1 0,0 3-142,-1 1 0,1-4-159,0 1 1,0-1-99,0 4 1,-2 0-1062,-2 0 1648,-2 5 0,-1 1 0,2 6 0</inkml:trace>
  <inkml:trace contextRef="#ctx0" brushRef="#br1" timeOffset="92">9628 5368 8250,'-4'-8'-82,"0"1"0,0 3-190,4-4 693,0 1 263,0-5-103,0 1-269,0 4 0,-1-2 376,-3 6-146,3-1-359,-4 4 0,5 5-106,0 3 0,1 7 119,3 4 0,-3 2-115,3 2 0,-1 5 95,0 3 1,0 3-218,5 4 1,-2-3-393,2 4 309,2 1 1,-8-6-58,6 1 0,-2-5 145,2-3 0,-2-7-144,-2 3 0,-3-8 91,3 0 1,1-2-122,-1-2 114,0 1 0,-4-4-762,0-1-867,0-4 770,0 2 733,0-5 1,0-5 0,0-2-1</inkml:trace>
  <inkml:trace contextRef="#ctx0" brushRef="#br1" timeOffset="93">9651 5402 8167,'-5'-18'0,"2"1"93,-5 1 0,6 4 182,-2-4 0,3 4 344,1 0 60,0 6 131,0-4-513,0 9 1,5-3-121,2 8 0,4 3 66,0 8 1,2 3-36,2 5 1,-1 4 64,5-1 1,0 6-267,4-2 0,0 3-91,0 2 1,-1-5-153,1 1 0,1-6-107,3 2 1,-3-3 168,3-1 0,-4-6-10,-4-1 0,2-4 135,-2 0 0,-2-1 32,-2 1 0,-2-1-59,-2 0 0,0 0 71,1-4 1,-4 2 97,-1-5-111,-4 5 1,3-4-444,-2 2 161,-3-2-933,4-5 455,-5 0-987,-5 0 1765,4 0 0,-9-5 0,3-1 0</inkml:trace>
  <inkml:trace contextRef="#ctx0" brushRef="#br1" timeOffset="94">10130 5334 8270,'-6'-18'0,"0"-3"135,2 6 1,3-4 206,-3 4 0,2 0 345,2 3-359,-5-4 0,4 7 515,-3-2-523,3 2 1,0 2-145,-3 3 1,3 4 92,-3 4 1,3 4-218,1 7 1,0 4 70,0 8 1,1 2-82,3 5 0,-3 1 86,3-1 0,1 5-275,-1 3 0,3-1-71,-3 1 0,4-6-170,-4 2 1,1-3 66,-2-5 1,-1-2 85,1-5 0,-1-2 4,-2-2 0,1-2 91,3-6 0,-3 1 32,3-1 1,-3-3-72,-1-1 1,0-3-674,0 4-133,0-6-227,0 9 533,0-10 679,0 4 0,5-10 0,2-2 0</inkml:trace>
  <inkml:trace contextRef="#ctx0" brushRef="#br1" timeOffset="95">10359 5699 8047,'0'-11'1575,"0"4"-1376,0 2 1,0 6 122,0 3 0,0-1-91,0 4 1,0 5-109,0 3 1,0 4 81,0-4 1,0 6-196,0-2 0,1 2-45,3 2 1,-3-4-86,3 0 1,-3-5-75,-1 1 1,1-2-6,3-2 103,-3 1 121,10-1-97,-5 1 1,2-6 47,-1-2-472,-4-3-422,7-1 1,-8-4 95,6 0 822,-5-4 0,2 1 0,-5-4 0</inkml:trace>
  <inkml:trace contextRef="#ctx0" brushRef="#br1" timeOffset="96">10324 5528 7961,'-5'-12'249,"-2"1"1,2-1 387,1 1 1,3 3-330,1 1 0,0 3-143,0-4-101,0 6-60,0-3 1,5 1-781,2 0 1,0 0 775,0 4 0,1 5 0,3 2 0</inkml:trace>
  <inkml:trace contextRef="#ctx0" brushRef="#br1" timeOffset="97">10530 5139 8035,'-10'-11'0,"2"0"0,2-1-60,2 1 1,3 3-173,-3 0 509,3 1 0,0-5 374,-3 1 1,2 3-175,-1 1-212,1-1-219,2-3 1,2 1 287,1 2-150,-1-2 1,7 7-27,-6-4 0,6 3-33,-1-4 0,-2 6-46,2-2 0,-1 1-90,5 0 0,-5 1 123,1-1-306,0 1 0,2 7 0,-3 3 0,2 2 100,-5 1 0,4 2-80,-4 2 0,-1 1 83,-3 6 0,0-1 16,0 5 1,-5-1 28,-2-3 1,0-3 20,0 0 0,0-3 95,0 3-106,-3-5 0,8 2 80,-1-4 44,1-1 96,2 0 0,0-3 66,0 0-47,0-6 1,5 3-91,3-5 0,2 0 233,2 0 0,-1 0-29,0 0 1,1 0-28,-1 0 0,4-4-454,1 1 1,3-1 114,-4 4 1,4-1-887,-4-3 0,0 3 476,-3-3 1,-1 2 458,1 2 0,-1 0 0,1 0 0</inkml:trace>
  <inkml:trace contextRef="#ctx0" brushRef="#br1" timeOffset="98">10964 5059 8117,'0'-11'904,"0"0"-574,0-1 0,0 5 123,0-1 0,1 5-157,3 0 1,-1-2-51,4 1 1,-3-1-9,4 1 1,-1 3-192,5-3 1,-1 1 106,1-1 0,0 2-108,3-6 1,-1 6-10,5-2 0,-5 1-132,2 0 0,0 1-143,-1-1 263,1 1 1,-5 2 42,0 0 1,-3 0-12,0 0 1,-5 2-18,5 1 0,-5 0 24,0 4 1,0 1-103,1 3 0,-3 1 65,3-1 0,-3 6 2,-1 2 1,0 6-119,0 2 0,0 3 118,0-3 0,4 5-152,0-2 0,1 3 121,-1 1 1,-3 1-198,3-1 1,1 0 100,-1 0 0,3-3-35,-3-1 1,1 0 116,-1 0 0,-2 2-1,6-6 0,-4 1 105,3-4 1,-3 0-81,4 0 0,-4-2 132,3-2 0,-4 2-94,1-6 0,1 4 26,-1-4 1,-1 0-6,-3-3 117,0-1 0,0 0 165,0 1 242,0-6-274,0 4-82,0-8-259,0 3 817,0-5-567,-5 0-170,-1 0 1,-6 0-1,1 0 0,-4 0-46,0 0 1,-6 1 87,2 3 1,-6-3-52,-2 3 1,1-3 38,3-1 0,1 0-464,3 0 0,-1 0-42,5 0-362,-1 0-674,5 0-763,5 0 2219,1 0 0,5 0 0,0 0 0</inkml:trace>
  <inkml:trace contextRef="#ctx0" brushRef="#br1" timeOffset="99">11695 5516 8107,'-6'0'259,"1"0"-34,5-5 1,0 3 460,0-6-208,0 6 1,3-5-153,1 3 1,5 3 41,-1-3 1,2 3-14,1 1-177,1 0 0,-1 0-65,0 0 0,1-1 154,-1-3 0,1 3-181,-1-3 1,4 3 95,1 1 1,0 0-100,-1 0 0,-2 0-41,2 0 0,-2-4-410,-2 0 1,1 0-140,-1 4 0,1 0-1350,-1 0-489,0 0 2346,1 0 0,-6 0 0,-1 0 0</inkml:trace>
  <inkml:trace contextRef="#ctx0" brushRef="#br1" timeOffset="100">12483 5162 8176,'0'-11'641,"-5"-1"23,4 6 209,-4-4-268,5 4 448,-5-1-624,3 2 0,-3 6-455,5 3 1,1 4 98,3 7 1,-1 3 46,4 5 1,0 5 42,0 2 0,2 3-13,-5 1 0,1 4-338,-1 0 1,-3 6 97,3-3 1,-1-1-389,0-2 1,-1-3 237,1 0 1,-1-6 15,-2-3 0,1-3 87,3-4 0,-3 2 255,3-6 1,-3 0 126,-1-3 1,0-5-149,0 1 1,0-4 127,0 3-41,0-4 242,0 2-547,0-5 109,5 0 0,2 0-114,4 0 0,0 0 58,1 0 0,0 0 86,4 0 0,1 0-73,6 0 0,0 0 45,0 0 0,0-1-13,0-3 1,0 2 7,-1-1 1,0-2-67,-3 1 1,1-1 54,-4 1 1,3 3-57,-4-3 1,0 1 37,-4-1 1,1 3-145,-1-3 0,-3 3 71,-1 1-779,-4 0-1228,2-5 1153,-5 4 971,-5-4 0,-1 5 0,-6 0 0</inkml:trace>
  <inkml:trace contextRef="#ctx0" brushRef="#br1" timeOffset="101">12563 5585 7937,'-6'-12'0,"1"5"46,5-1 176,0 1-91,0-5 1,0 5 1154,0-1-862,0 5 0,0-3-131,0 2 0,1 3-42,3-3 0,-2 3-89,6 1 1,1-1 58,6-3 1,-1 3-30,5-3 1,0 2-185,4 2 1,-2-1 84,-2-3 1,3 3-216,-3-3 1,3-1 60,0 1 0,0-4-278,-3 0 1,3 3 188,-3 1 0,-3-1-503,-1 1 0,-2-3 291,-2 3 0,0-1-673,-4 1 495,-2 3 0,-5-6 540,0 3 0,-10-2 0,-3-5 0</inkml:trace>
  <inkml:trace contextRef="#ctx0" brushRef="#br1" timeOffset="102">12460 5219 8161,'12'-17'0,"0"0"349,4 6 1,3-1 543,7 1 0,3-1-19,6 1-540,-6 0 1,0 0 349,-2 4 0,-2-3-251,5 2 0,-4 2-188,1-2 0,-3 6 13,-2-2 0,1 2-880,0 2 0,0-3-152,0-1 1,-4 0-1836,0 4 2609,-5 5 0,7 7 0,-3 5 0</inkml:trace>
  <inkml:trace contextRef="#ctx0" brushRef="#br1" timeOffset="103">13225 5048 8078,'0'-11'0,"0"-1"95,0 1 0,0-1 176,0 1 0,0 3 383,0 1 235,0-1-248,0-3-50,0-1-386,0 6 0,0 2-181,0 8 0,2 7 33,1 8 0,0 4 93,5 4 0,-5 3-123,5 8 0,-4 3 35,3 5 1,-4 3-178,1 1 1,1 0-249,-1 0 0,3-7-71,-3 3 0,1-4 201,-1-1 0,-3-2-52,3-9 1,-3 2 144,-1-6 1,2-3 85,1-4 0,-1-4 126,1 5 0,-1-10-76,-2 1 467,0-2-183,0 2 1,0-3 249,0 0-91,0-6 62,0 3-166,0-5-391,5 0 1,1 0 47,6 0 1,-4 0-16,4 0 1,-3 0-2,6 0 36,3 0 0,-4 0-49,5 0 0,-4-1 54,4-3 0,-4 3-143,4-3 1,-1 2 132,1-2 1,-2 2-613,-6-1 167,0-4-1512,1 6 1950,-6-9 0,-1 4 0,-5-6 0</inkml:trace>
  <inkml:trace contextRef="#ctx0" brushRef="#br1" timeOffset="104">13248 4968 8101,'5'-11'117,"2"-1"0,4 1 323,0-1 0,1 5-158,-1-1 1,1 4 133,-1-3 1,1 3-108,-1-4 1,5 5-144,4-5 0,0 5-142,-1 0 0,1-3 43,-5 3 0,4-1-301,-3 4 0,3 0 103,-4 0 0,0 0-171,-3 0 0,-1 1 302,0 3 0,6 2 0,1 6 0</inkml:trace>
  <inkml:trace contextRef="#ctx0" brushRef="#br1" timeOffset="105">13876 5151 8144,'0'-7'1387,"0"-3"-713,0 9 101,0-4-511,0 5 1,0 6-16,0 6 1,0 0 8,0 7 1,0 2-1,0 5 1,0 4-83,0 4 0,0 0-23,0 0 1,0-1 36,0-2 1,4 2-82,0-3 1,1-2-194,-1-1 1,-3-3 44,3-1 1,1-4-81,-1 0 1,1-5 81,-1 1 1,-3-6-124,3-1 0,-3-5-195,-1 5 77,0-5-332,5 2 216,-4 0-1745,4-4 1028,-5 4 1111,0-5 0,-5-5 0,-1-1 0</inkml:trace>
  <inkml:trace contextRef="#ctx0" brushRef="#br1" timeOffset="106">13796 5242 8076,'4'-11'260,"0"-1"0,0 1 1281,-4-1-554,0 1-284,0 0-242,5 4 0,1 2-293,6 5 0,0 1-133,4 3 0,1 4 166,6 7 1,-3 3-153,3 5 0,-2 1-365,5 3 260,-2-3 1,-1 7-391,0-4 0,-1 3 251,-3-3 1,2 0-72,-2-4 1,-2-4 61,-2 0 1,-1-5 157,1 1 0,-2-2-78,2-2 1,-2-1 181,-2-2 0,1 2-125,-1-3 1,-3 0-136,-1 0 1,-3-4-59,4 1 124,-6-3-888,8 4 335,-8-4-378,3 4 1067,-5-5 0,-5 0 0,-2 0 0</inkml:trace>
  <inkml:trace contextRef="#ctx0" brushRef="#br1" timeOffset="107">14230 5139 8058,'0'-11'0,"0"0"1091,0-1-429,0-4-215,0 3-69,0-4 0,0 10-78,0-1 0,0 4 302,0-3 57,0 4-560,0-2 146,0 5-302,0 10 0,2 3 87,1 10 1,0 5-28,5 2 1,-6 3 88,2 1 1,-1 1-204,0-1 1,-1 0 26,1 1 0,0-1-38,1 0 1,-3-5-183,3-2 0,-2 0 107,2-5 1,-3 3-27,3-10 0,-2 4 20,-2-4 1,0 0-180,0-3 1,3-1 74,1 0 0,0-3-467,-4 0 1,4-1-39,0 5 812,-1-6 0,2 4 0,2-3 0</inkml:trace>
  <inkml:trace contextRef="#ctx0" brushRef="#br1" timeOffset="108">14470 5551 8039,'0'-7'308,"0"2"869,0 5-870,0 5 1,0 3-182,0 7 1,0 3 35,0 5 1,0-2-67,0-2 0,0 3 61,0-3 0,4-1-254,0 1 1,0-5 95,-4 1 1,0-2-24,0-2 0,1 0 35,3 1 1,-3-5-20,3 1 0,-2-5-480,2 0 185,-3-1-784,10-2 450,-10 0-251,9 0 888,-4 0 0,1-11 0,-2-1 0</inkml:trace>
  <inkml:trace contextRef="#ctx0" brushRef="#br1" timeOffset="109">14504 5322 7906,'-7'-11'493,"-1"-1"0,6 1 1879,-2-1-1651,3 6-789,1-4 21,0 9 0,0-6-194,0 4 1,1 1 243,3-2-3,2 3 0,11 1 0,0 0 0</inkml:trace>
  <inkml:trace contextRef="#ctx0" brushRef="#br1" timeOffset="110">14630 4945 8153,'0'-6'204,"0"1"-23,0 0 1,1 3 393,3-1-303,-3-4 0,6 6 88,-3-3-118,2 3 0,5-3 30,1 0 0,-1 1-30,1 3 0,4-4 0,3 0 0,1-4 30,0 5 0,1-5-46,-2 4 0,1-4-55,-1 5 1,2-1-161,-6 4 0,4-4-679,-4 0 0,2 0 433,-2 4 0,-6 0 156,2 0 1,-2 0 128,3 0-5,-6 0-198,4 0 258,-9 0-51,4 0 0,-3 2-11,2 2 0,-3-2 92,3 6 1,-3-5-98,-1 5 0,4 4 61,-1 3 0,1 5-46,-4-1 1,2 4 10,1 4 1,-1-2-47,1 5 0,-1 1-12,-2 3 1,0 0-162,0 1 0,0 0 62,0 3 1,0-5-189,0 5 1,4-8 70,-1 4 0,1-4-48,-4 1 1,4 0 27,0-4 0,1 0 62,-1-4 1,-3-1 68,3 1 1,1-1 11,-1-3 1,1 1 139,-2-5 1,-1 2-38,2-2 0,-3-2 326,-1 2 0,4-6 39,-1-1 304,1-1-245,-4 5 59,0-1 29,0-5-99,0 4-66,0-8 1,0 3 996,0-5-1066,-5 0-334,-1 0 1,-6 0 25,1 0 1,0-4-2,-1 0 1,-3 0-260,0 4 0,-7 0 127,-1 0 1,0 0-169,-3 0 1,-2 0 106,1 0 1,1 0-89,3 0 1,5 0 119,3 0 0,2 0-483,2 0 4,-1 0-150,1 0-947,4 0 1752,2 0 0,10-10 0,2-2 0</inkml:trace>
  <inkml:trace contextRef="#ctx0" brushRef="#br1" timeOffset="111">15235 4820 8258,'0'-8'-312,"0"0"0,0 5-391,0-5 0,4 4 724,0-3 0,1 4 1288,-1-1-262,-3-2-602,9 5 1,-7-8 111,5 5-345,-6 0-70,8 4 34,-3 0 0,0 0-419,1 0 255,-6 0-191,8 0 68,-3 0 1,3 5-211,-2 3 1,-3 2 49,-5 1 1,0 5 53,0-1 1,0 5 129,0-1 0,-5-1 3,-3 1 0,2-1-45,-2 1 1,2 1 40,-2-5 1,-1 4 78,5-3 1,-1-1-49,1-4 1,3 1 231,-3-1 0,3-3 223,1-1-31,0 1 1,5-1 147,3 1 0,2-5-208,1 0 0,2-1 150,2-2 1,-1 0-71,5 0 1,-3 0-282,3 0 1,0 0 94,3 0 1,-3 0-364,0 0 0,-3 0-409,3 0 0,-4-4-1685,4 0 2256,-5 0 0,8 4 0,-5 0 0</inkml:trace>
  <inkml:trace contextRef="#ctx0" brushRef="#br1" timeOffset="112">15989 5368 8084,'0'-7'1273,"0"-3"-942,0 9 0,0-5 169,0 2 0,1 3-161,3-3 0,-1 3-102,4 1 1,1-4 52,3 0 0,1 0-52,-1 4 0,5-4-125,-1 1 0,5-1 154,-1 4 1,-1-4-254,1 0 0,0 0-78,4 4 1,-2-4-87,-2 1 1,2-1-465,-6 4 0,1 0 344,0 0 1,-7 0-1627,2 0 837,-2 0-143,-3 0 1202,-1 0 0,-10 5 0,-1 1 0</inkml:trace>
  <inkml:trace contextRef="#ctx0" brushRef="#br1" timeOffset="113">16035 5516 8096,'10'-1'763,"-2"-3"0,2 3-413,-3-3 0,4 3 54,0 1 1,4-4-334,0 0 0,4 0 105,-3 4 1,4-3-1222,-1-1 573,3 0 472,0 4 0,6-5 0,2-1 0</inkml:trace>
  <inkml:trace contextRef="#ctx0" brushRef="#br1" timeOffset="114">17029 4785 8104,'0'-7'0,"0"-1"0,0 4 176,0-3 157,0 4 52,0-2 0,0 4 787,0-3-193,0 3-665,0-4 0,0 6-147,0 3 1,0 3 69,0 9 0,0-2-150,0 5 0,0 1 110,0 7 0,0-2-247,0 5 1,1-3-84,3 3 1,-3 0-156,3 0 1,-2 2 6,2-6 1,-3 0 79,3-7 1,1 1-147,-1-5 0,0 4 49,-4-3 0,4-5-813,-1-3-174,1-1 1285,-4 5 0,0-1 0,0 1 0</inkml:trace>
  <inkml:trace contextRef="#ctx0" brushRef="#br1" timeOffset="115">16777 5379 9420,'8'0'759,"-1"0"0,-3 0-350,4 0 1,-4 0-121,3 0 0,1-1 31,3-3 0,5 3-127,-1-3 1,5 3-1,-1 1 1,4-1-48,4-3 0,2 1-197,5-4 0,0 4-215,1-1 0,-1 2 189,0-2 1,-3 3-360,-1-3 0,-3 1 189,3-1 0,-4 3-129,0-3 1,-2-1 101,-1 2 0,-1-1-22,-3 4 0,-1 0-45,-3 0 0,-5 0-89,5 0 0,-9 0-833,6 0 1263,-8 0 0,1-5 0,-5-2 0</inkml:trace>
  <inkml:trace contextRef="#ctx0" brushRef="#br1" timeOffset="116">17177 5596 8206,'0'-7'24,"0"-1"0,0 4 252,0-3-29,0 4 85,0-2 154,0 0-122,0 4-368,0-10 278,-5 10-285,-1-4 1,-6 5 63,1 0 0,-1 0-114,1 0 1,-1 5-47,1 3 64,0-3 1,-1 5 16,1-2 0,-1 2 81,1 1 1,1 2-53,2 2 1,-1-2 36,5 2 1,-3-2 8,3-2 0,0 4-10,4 1 0,0-1-3,0-4 0,0-3-10,0 0 0,0-1 14,0 5 0,4-5-27,0 1 0,5-4 30,-2 3 0,4-4-77,0 1 0,2-3 62,2-1 0,-1 0 59,5 0 0,-4 0-57,4 0 0,0-5 4,4-3 1,-4-1-26,0 2 1,-5-4-3,1 4 0,-6-3-75,-1-2 0,-6 1 92,2-1 1,-3 1-374,-1 0 1,-5-1 111,-2 1 0,-3-2-118,-2-2 0,-4 6 57,-3-2 0,1 3-271,-1 0 1,0 3 95,-4 5 1,4 0 472,0 0 0,0 0 0,1 5 0,2 2 0</inkml:trace>
  <inkml:trace contextRef="#ctx0" brushRef="#br2" timeOffset="117">17006 5825 15050,'0'6'-1311,"-2"4"3111,-1-2 0,0 2-781,-5 1 0,5 1-528,-5-1 1,4 6-430,-3 2 1,0-2-298,0 2 0,-2-3-273,5 3 0,-1-4-45,1 4 0,3-5 287,-3 1 0,4 2-577,4-2 0,2 0 8,6-3 1,0-5 53,3 1 0,3-6 209,5 2 0,5-3 187,2-1 1,0-1 284,0-3 1,1-2 207,3-5 0,-1-1 142,-3 1 0,-2-1-58,-5 1 0,-5-4-87,-3-1 1,-4 0-5,-3 1 0,-3 1 50,-5-5 1,-1 1-194,-3-1 0,-7-3-254,-8 3 0,-4-1 128,-4 1 1,-1 0-190,-2 8 0,-3-2 12,2 9 0,-2 0 80,-1 4 0,5 0-884,2 0 1149,8 0 0,-2 5 0,3 2 0</inkml:trace>
  <inkml:trace contextRef="#ctx0" brushRef="#br1" timeOffset="118">18011 5356 8276,'0'-6'713,"0"1"1,1 1-114,3 0 56,-3 1 0,4 3-312,-5 0-237,5 0 1,-2 0-140,4 0 1,5 0-24,3 0 1,5-2 126,-1-2 1,-1 3-42,1-3 1,0-1-86,4 2 1,0-5-450,0 4 0,0-4 244,-1 5 1,-3-1 258,0 4 0,-5-5 0,3-2 0</inkml:trace>
  <inkml:trace contextRef="#ctx0" brushRef="#br1" timeOffset="119">18947 4842 8191,'-5'-6'317,"4"-4"34,-4 4 79,5-6 165,0 6 239,-5-4-639,3 8 1,-3-1-148,5 6 0,0 4-50,0 4 61,0 1 0,4 4-57,0 3 0,1 3 116,-1 1 1,-3-2-101,3-2 0,1 3 43,-1-3 1,3 2-124,-3 2 0,1-4 43,-1 0 0,-3-5-182,3 1 0,1 2-430,-1-2 1,0 0 323,-4-3 0,0-1-1575,0 1 1882,0-1 0,0 0 0,0 1 0</inkml:trace>
  <inkml:trace contextRef="#ctx0" brushRef="#br1" timeOffset="120">18753 5311 10177,'11'0'1069,"1"0"-546,-1 0 1,1-2-158,-1-1 0,6 1 111,2-1 1,4 1-72,3 2 1,2-4-192,3 1 0,2-2-97,-3 1 1,4 3-86,4-3 0,-1-1-105,5 1 1,-1-4 38,1 4 1,2-1-254,-2 2 1,-3 1-637,-1-2 627,-2 3 1,-3 0 18,-3-3 1,-2 3-116,-5-3 0,-4 3-216,0 1 1,-5 0 172,1 0 1,-2 0-1138,-2 0 1571,-4 0 0,-2 5 0,-5 1 0</inkml:trace>
  <inkml:trace contextRef="#ctx0" brushRef="#br1" timeOffset="121">19061 5505 8077,'-6'0'-371,"0"-4"1580,2 0-746,3 0 1,-6 3 386,4-3-293,1 3 222,-8-4-604,4 5 1,-6 1-127,1 3 1,-1-1 1,1 4 0,0 1 141,-1 3 1,-3 5-191,0-1 0,-4 4 98,3-4 0,-4 5-53,1-1 0,1 2 34,-1-2 0,5 2-66,-1-2 1,2 2 48,2-2 0,3 2-108,1-2 1,3-1-32,-4 1 0,6-4 85,-2 4 0,3-5-91,1 1 1,4-1 67,-1 2 1,6-7-117,-1 2 1,3-2 75,5 2 0,-4-4-20,3-4 0,2 2 49,-2-1 0,6 0-11,-2-4 1,-2-1 28,2-3 0,-3 1 13,3-4 0,-5-1 101,1-3 1,-4-1-72,-3 1 0,1 0-75,-5-1 1,-1 1-26,-3-1 1,-3 1-135,-1-1 1,-9 0 93,2-3 0,-8 3-73,0 1 1,-4 1-111,-4 6 0,2 0-298,-6 4 0,6 0-221,-2 0 0,3 1 238,1 3 0,5 1 567,3 3 0,-3 7 0,1-2 0</inkml:trace>
  <inkml:trace contextRef="#ctx0" brushRef="#br1" timeOffset="122">19278 5471 8058,'-5'-12'58,"4"1"1,-4 3 292,5 1 677,0 4-230,0-2-329,-5 5 0,4 1-111,-3 3 0,3 2-305,1 6 1,-4 3-18,0 0 1,0 6-19,4-2 0,-4 2 89,1 2 0,-5 0-206,4 0 0,-3-1 11,3 1 0,-1-4 105,1 0 0,3-5-229,-3 2 0,-1-4 64,1 0 1,0-1 158,4 1 1,0-5 33,0 1 0,0-4 59,0 3 35,0-4 0,0 3-69,0-2 0,1-3 48,3 3 1,2-3-56,6-1-1,-1 0 12,1 0 1,-1 0 2,1 0 1,3 0-151,0 0 1,4 0-32,-4 0 0,1 0-217,-5 0 0,0 0-1273,1 0 735,-1 0-1156,1 0 1016,-6 0 999,-1-5 0,-5 4 0,0-4 0</inkml:trace>
  <inkml:trace contextRef="#ctx0" brushRef="#br1" timeOffset="123">19427 5710 8058,'0'-7'240,"0"-1"1,-4 4 1101,0-3-409,0 4-232,4-2-383,0 10 1,0-2-35,0 4 1,0 5 61,0 3 0,0 5 43,0-1 0,0 2-95,0-2 1,0 2-283,0-2 0,0 3 102,0 1 1,0-2-47,0-2 1,0 2-75,0-6 0,0 0-388,0-3-50,0-1 315,0 0 0,0-3-2141,0 0 1221,0-6 1049,0 3 0,-5-5 0,-1 0 0</inkml:trace>
  <inkml:trace contextRef="#ctx0" brushRef="#br1" timeOffset="124">2341 7252 8173,'0'-7'0,"0"-1"0,4 4 199,0-3 520,0-1-303,-4-3-391,0-1 242,0 1-58,0-1 37,0 6 35,0-4 16,0 3-307,-5 1 68,3-4 1,-8 9 44,3-3 0,0-1-126,0 1 0,-1 0 86,-3 4 0,-1 0-126,1 0 0,-6 0-79,-2 0 190,3 0 0,-6 5-25,3 3 0,-2 2 20,-2 1 1,-4 2 11,0 2 1,-3 3-12,3 5 1,-1 0 0,2 0 1,2 5 20,-3 2 1,8 2 10,4-2 1,-1 7-137,5-3 0,-2 3 110,10-3 0,-1 3-63,4-3 0,0 6 47,0-10 0,1 4-229,3-7 0,0 4 120,7-5 0,-1 1-134,9-4 1,-4-2-25,5-2 0,-1-1 85,3-3 0,2-6 79,3 3 0,-1-5-28,4 1 0,-1-3 120,2-5 1,2 0-103,-3 0 0,2 0 38,-2 0 1,-1-5-21,-2-3 1,-3 2-38,3-2 1,-4 1 103,-4-5 0,1 5 3,-5-1 0,0 0 46,-3-3 0,-1 0 34,1-1 1,-5 5 184,1-1 0,-5 0 108,0-3-2,-1-1 0,-2 1 219,0 0-15,-5-1-330,-2 1 1,0 4-36,-1 4 1,4-2-100,-3 1 0,4 1-125,-1 7 1,-1-1-194,1 4 0,-3 2 119,3 6 0,0-2-278,4 2 1,0 2 141,0-2 0,0 0-6,0-3 1,1-1 4,3 0 0,4 1 88,7-1 0,-1-1 28,5-2 0,-4-2 15,4-2 0,0-3 133,4 3 1,0-2-129,0-2 1,-4 0 143,0 0 1,0-4-56,4 0 0,-2-5 44,-2 1 0,2-2-38,-6-1 0,0-1 100,-3 1 0,1 0 233,-1-1 1,2-3-123,-7 0 1,-1-4 204,-3 3 1,-1-4-144,-2 1 0,-5-2-45,-3-2 1,-3 0 9,-5 0 1,1 1 45,-8 3 0,2 3 118,-10 4 1,1 6-8,-5 2 0,-1 4-171,1 4 1,0 2 29,8 6 1,2 4-30,6 3 0,2 2-1873,6-2 0,5 2-3130,2-2 4762,2 3 0,13 1 0,1 0 0</inkml:trace>
  <inkml:trace contextRef="#ctx0" brushRef="#br1" timeOffset="125">3015 7606 8089,'0'-11'453,"0"-1"0,0 5 415,0-1-223,0 6-190,0-3 0,0 6-65,0 3 0,0-2-55,0 6 0,1 3-100,3 4 1,-1 6-111,4-2 1,2-1-149,6 1 0,-2 0 95,2 4 0,-1-1-281,2 1 1,-4-1 135,3-3 1,-2 1-231,-1-5 1,-1 1 110,0-5 0,-3 0 44,0 1 1,-2-5 61,2 1 1,-2-4-419,-2 3 13,-3-4-425,4 2-536,-5-5 1127,0 0 0,0 0 0</inkml:trace>
  <inkml:trace contextRef="#ctx0" brushRef="#br1" timeOffset="126">3323 7549 7924,'0'-11'196,"0"-1"493,0 1-135,0 5-105,0 1 1,0 6-223,0 3 0,0 3-47,0 8 0,0 3 64,0 5-79,0 5 1,-1-3-156,-3 6 1,-1-2 54,-2 1 0,-2 2-255,5-5 1,-4-1 148,5-3 1,-2-4-192,1 0 1,2-5-9,-1 2-399,1-4 70,-3 0-55,4-6 624,-4 4 0,5-9 0,0 5 0</inkml:trace>
  <inkml:trace contextRef="#ctx0" brushRef="#br1" timeOffset="127">3826 7070 8216,'-5'-7'-293,"4"-3"412,-10 4 1,10-2 264,-3 0-114,-2 6 1,5-4 105,-3 2 1,1 2 198,0-1-63,1 1-88,-3 2-131,5 0 1,0 11-108,0 4 0,0 6 42,0 6 1,0 1 2,0 2 1,0 7-226,0-3 1,0 3 63,0-2 0,0 0-38,0 3 0,5-1-285,3 5 1,2-4 151,2 4 0,-2-7-233,-3 0 0,2-1 124,-5-4 1,4-2-67,-5-1 0,5-3 103,-4-1 0,0-2 209,-4-2 1,0-1-169,0-3 1,0-2 242,0 2-28,0-2-32,0-2 163,0 1-92,0-6 174,0-1 2245,0-5-2503,5 0 1,1 0-5,6 0 0,-1-4 17,0 1 1,2-1-97,2 4 1,-2-1 24,2-3 1,2 2 5,-2-1 0,5 0-4,-1-1 1,-1 3 49,1-3 1,-5 2-160,1-2 0,2 3 116,-2-3 1,0-1-208,-3 1 1,-1-1 43,0 1 0,0 2-987,-4-6 482,3 5 1,-8-3-1387,1 2 2065,-1 3 0,-7-9 0,-2 3 0</inkml:trace>
  <inkml:trace contextRef="#ctx0" brushRef="#br1" timeOffset="128">3849 7070 8159,'-5'-12'-282,"3"1"1,-6 3 1342,4 0-349,0 6 218,4-3-135,0 5-788,0-5 1,1 3 157,3-1 1,4 1-42,7 2 1,3-1 80,5-3 0,-1 2-58,1-6 1,4 4 21,-1-3 1,1 0-104,-4 0 0,4-2-5,-1 5 1,1-4-146,-4 5 1,-2-5-443,-2 4 1,2-3 39,-6 3-1599,0 0 2085,-3 4 0,-6 5 0,-1 1 0</inkml:trace>
  <inkml:trace contextRef="#ctx0" brushRef="#br1" timeOffset="129">4580 7195 8274,'-5'-11'0,"3"3"0,-1 0-125,1 1 1,1-3-182,-3 2 1,3-2 586,-3 2 1,3 2 1541,1-2-1264,0 6 0,0-4-79,0 2-84,0 2-143,0 8 1,0 7-17,0 14 0,0-2-20,0 6 0,0 1 0,0 6 1,0-1-206,0 4 7,0-4 0,4 8-266,0-3 0,3-3 139,-3-1 1,4-4-200,-5-3 0,5-1 91,-4-7 1,3 1 101,-3-9 0,1 1 46,-1-5 1,-3 0-16,3 1 1,-3-6-219,5 4-800,-5-8 474,4 3-1279,-5-5 1906,0 0 0,-5-5 0,-2-2 0</inkml:trace>
  <inkml:trace contextRef="#ctx0" brushRef="#br1" timeOffset="130">4534 7287 8174,'0'-18'121,"0"3"1,0 2 297,0 1 1,0 1-64,0 0 1,1-1 840,3 1-445,-3 4-307,5-3 0,-1 10-193,2 0 1,3 5-31,2 7 0,4 0 18,3 4-42,3 1 1,1 10-82,0 0 0,-1 1 127,1-2 0,4 2-309,0 3 1,3 2 75,-3-3 1,3-2-407,-3-1 1,-1-3 231,-3-1 1,-4-1-232,0 1 0,-5-4 20,1 0 0,2-5 105,-2 2 0,-3-4 133,-5 0 1,0-1-20,0 1 0,2-5 66,-5 1 1,1-4-190,-1 3-146,-3-4 198,4 2-1033,0-5-565,-4 0 1824,5 0 0,-6 0 0</inkml:trace>
  <inkml:trace contextRef="#ctx0" brushRef="#br1" timeOffset="131">5082 7172 8329,'-11'-16'129,"1"3"-32,2-2 1,3 2 541,5 2 3,0 4 602,0-3-660,0 9-397,0 11 1,0 4 37,0 13 1,0 6-70,0 1 0,0 4-72,0 0 30,0 3 1,0 4-281,0 1 1,0-1 111,0-4 0,4 3-375,0-6 1,1-5 217,-1-7 0,-3-2-7,3-1 0,1-4 88,-2 0 1,3-5 37,-3 1 0,-1-6-522,1-1 363,-1 0 1,-1-1-1121,3 1 698,-3-6 673,4 3 0,0 1 0,2 0 0</inkml:trace>
  <inkml:trace contextRef="#ctx0" brushRef="#br1" timeOffset="132">5288 7583 7928,'0'-7'-412,"0"-1"817,0 6 122,0-3 0,0 6-154,0 3 1,0 2 52,0 5 1,0 5-247,0-1 0,0 5-14,0-1 1,4 2-143,-1-2 47,1 2 0,0-4-79,0 2 0,1 1 151,-1-5 1,-3 0-232,3-3 1,1-1 28,-1 1 1,1-6 8,-1-2 1,-2 1 32,6-1 1,-4 0-315,3-4 0,-3 0-101,4 0 1,-5-4-249,5 0 1,-4-5-395,3 1 1074,-4-2 0,7-1 0,-4-1 0</inkml:trace>
  <inkml:trace contextRef="#ctx0" brushRef="#br1" timeOffset="133">5276 7229 8086,'-17'-11'0,"5"0"488,8-1 0,3 5 1915,1-1-1742,0 5-1023,0-2-986,0 5 906,5 5 0,2-1 442,4 8 0,0-4 0,1 9 0</inkml:trace>
  <inkml:trace contextRef="#ctx0" brushRef="#br1" timeOffset="134">5733 7732 8012,'-5'-6'337,"4"-5"480,-4 10-460,5-4 1,0 10 76,0 3 0,0 3-121,0 4 0,1 3-41,3 5 1,-2 1-125,6 3 1,-2-2-108,2 6 1,1-6-866,-5 2 637,0 2 0,-4-6-487,0 0 0,0-2 674,0-6 0,0 6 0,0-4 0</inkml:trace>
  <inkml:trace contextRef="#ctx0" brushRef="#br1" timeOffset="135">6053 7104 8144,'-6'-12'655,"2"1"-334,3 5 0,1-1 417,0 3 123,0 3-167,0-4-355,0 5 1,0 5-272,0 3 113,0 7 0,0 4-44,0 8 1,3 1 78,1 2 1,0 3-247,-4-2 0,0 2 97,0 1 1,1-1-273,3-3 1,-1 2 103,4-5 0,-4 3-56,1-3 1,1-1-63,-1-3 0,1-1-64,-2-3 0,-1 1 29,1-5 0,3 1 110,-3-5 1,1 0-506,-4 1 81,0-1-143,0 1 1,1-6-37,3-2 747,-2-3 0,3 4 0,-5 2 0</inkml:trace>
  <inkml:trace contextRef="#ctx0" brushRef="#br1" timeOffset="136">6019 7252 8104,'-4'-18'130,"0"3"1,-3 3 275,3 0 0,0 1-31,4-1 1,0 1 652,0-1-167,0 1-205,0 5-391,0-4 1,5 11-29,3 3 0,7 3 32,4 12 0,2 4-3,2 4 1,4 4-196,0 0 0,3 3 110,-3 4 1,4-2-528,0 2 0,-2-4 60,2-3 0,-5 0-216,5-4 1,-6-4 268,2-4 1,-3-4 72,-1 4 1,-1-5 144,1 1 1,-4-2-125,0-2 0,-5 1 252,2-1 0,-4-1-134,0-2 314,-1 2 1,1-5 162,-1 3-185,-5 2 0,1-9-233,-4 3 106,-1-3-271,3-1 175,-5 0-1017,-5 0 0,2-3-79,-4-1 1048,-1-5 0,-3-3 0,-1-5 0</inkml:trace>
  <inkml:trace contextRef="#ctx0" brushRef="#br1" timeOffset="137">6578 7184 8294,'-6'-18'-194,"-3"0"-48,5 3 0,1 2 464,3-2 1,0 2 1200,0 2-299,0 0-305,0-1 209,0 6-705,0 1 1,0 6-250,0 3 0,0 7 132,0 8 0,3 8-174,1 3 0,4 5 96,-4 3 1,1-3-108,-2 3 0,-1 2-126,2-2 0,1 2-211,-2-5 0,3 0-272,-3-8 1,-1-1 263,1-3 0,-1-4-49,-2 0 0,3-5 76,1 1 1,0-2-232,-4-1 1,0-5 114,0 1 1,0-4-922,0 3 1334,0-4 0,5 2 0,2-5 0</inkml:trace>
  <inkml:trace contextRef="#ctx0" brushRef="#br1" timeOffset="138">6784 7549 7902,'0'-11'1704,"0"-1"-1393,0 6 326,0 1-23,0 5-441,0 5 1,0 5 45,0 5 1,0 6-109,0-2 1,0 0 62,0 4 0,0-3-229,0 7 1,1-3 75,3-1 1,-3-6-449,3-2 1,1 2 117,-1-2 0,1-3-89,-1-5 0,-2-3 98,6 4 0,-4-6 112,3 2 1,-3-3-446,4-1 0,-2-1-37,2-3 670,2 3 0,-4-14 0,6 2 0</inkml:trace>
  <inkml:trace contextRef="#ctx0" brushRef="#br1" timeOffset="139">6841 7309 7928,'-11'-22'9,"3"4"1092,0 3-204,6 2-520,-3 6 0,5 1 115,0 2-832,0 3 0,0-3 187,0 8 0,0-1-663,0 4 816,5 1 0,1 3 0,6 1 0</inkml:trace>
  <inkml:trace contextRef="#ctx0" brushRef="#br1" timeOffset="140">7184 7561 7953,'0'-12'11,"0"5"13,0-1-60,0 5 178,0-7 0,0 8 58,0-6 0,0 4 413,0-3 128,0 4-358,0-2-164,0 5 0,0 6-78,0 6 0,0 3 102,0 4 0,0 3-169,0-3-41,0 2 1,0 1-13,0-3 0,1 1 82,3-5 0,-3 4-418,3-3 249,2-1 1,-5-4-528,3 1 0,1-5-778,-1 1 1371,0-5 0,1 7 0,1-4 0</inkml:trace>
  <inkml:trace contextRef="#ctx0" brushRef="#br1" timeOffset="141">7024 7652 8033,'4'-8'311,"-1"1"163,1-1 1,1 1 218,3-1-290,-3 5 0,5-2-243,-2 5-80,2 0 0,3 0-344,2 0 0,-1 0 200,5 0 1,0 0-573,4 0 1,0 0 362,-1 0 0,-3 0-372,0 0 1,-1 0 254,1 0 0,-2 0-215,-6 0 605,1 0 0,-1-5 0,0-1 0</inkml:trace>
  <inkml:trace contextRef="#ctx0" brushRef="#br1" timeOffset="142">7412 7549 8033,'0'-11'40,"0"-1"0,0 5 385,0-1 402,0 6 104,0-3-408,0-1 0,0 6 64,0 0-335,0 6 1,1 10-52,3 3 1,-3 3-101,3 0 1,1-3 61,-1 1 0,4 2-171,-4 5 0,3 0-187,-3-4 143,5-6 0,-7 4-281,6-6 1,-4 0 47,3-4 0,-4 1-195,1-1 0,-2-4-145,2-4-900,-3 4 1525,5-6 0,-1 4 0,1-5 0</inkml:trace>
  <inkml:trace contextRef="#ctx0" brushRef="#br1" timeOffset="143">7652 6841 7974,'0'-11'47,"0"-1"1,4 5 399,0-1 0,1 4-58,-2-3 0,0 4-72,5-1 1,-5-1-202,5 1 0,0 1 72,3 3 0,-3 0-115,-1 0 1,1-4 40,3 0 1,1 0 90,-1 4 1,1 0-151,-1 0 0,-3-1 110,-1-3 1,1 3-131,3-3 1,1 3 121,-1 1 0,-3 0-200,-1 0 0,1-2 54,3-1 0,-3 1-61,0-1 1,-5 1-69,5 2 126,-5 5 1,5 2 133,-4 4 0,0 6-100,-4 2 0,4 4 216,0 3 1,1 3-54,-1 6 0,-2 0-8,6 3 1,-6-1-147,2 5 1,1 0-81,-1 3 0,4-3-350,-5 0 0,2-5 176,-1 1 0,3-2-176,4-2 1,-3-4 103,-1 1 0,1-6 36,3 2 1,-3-2 59,0 2 0,-2-3 78,1 3 0,2-3-19,-5-1 0,4-4 121,-4 0 1,1-4 63,-2 4 0,-1-5-82,2 1 1,-3-2 190,-1-2-161,0 1 0,0-1 245,0 0-44,0-4-77,0 3-52,0-9 32,0 4 2459,0-5-2187,-5 0-341,3-5 268,-8 4 17,4-9-217,-5 9-1,-1-10 0,1 10-82,-1-3 1,1 3 67,-1 1 1,-3 0 152,0 0 0,-4 0-161,4 0 1,-6 0-86,2 0 0,2 0-185,-2 0 1,3 0-418,-3 0 0,5 0-220,-1 0 1,6 0-25,2 0-1504,4 0 2342,-2 5 0,5-4 0,0 4 0</inkml:trace>
  <inkml:trace contextRef="#ctx0" brushRef="#br1" timeOffset="144">8600 7264 8103,'0'-7'503,"0"2"314,0 5-415,0-5-144,0 4 0,1-4-32,3 5 1,-1 0-2,4 0 0,1 0 26,3 0 1,-3-4-184,-1 0 95,1 0 0,7 4-89,0 0 0,6-1 82,-2-3 0,2 3-184,2-3 1,0-1 128,0 1 0,-2-1-208,-1 1 1,1 3 52,-2-3 0,3 2-40,1-2 1,-4 3-20,0-3 0,-5 1-164,1 0 0,-3 1-97,0-1 0,-4 1-93,-1 2-726,-4 0 373,2 0-621,-5 0 1441,-5 0 0,-7 5 0,-6 2 0</inkml:trace>
  <inkml:trace contextRef="#ctx0" brushRef="#br1" timeOffset="145">8634 7424 8718,'12'0'768,"-5"0"-191,1 0 1,-1 0 212,5 0-497,-1 0 1,1 0 309,-1 0 1,2 0-187,2 0 1,2-2 34,2-2 1,2 2-112,-2-6 0,-1 5-292,1-5 0,0 4 127,4-4 1,0 6-686,0-2 0,-4-1-247,0 1 0,-2-1-1778,2 1 2534,3 3 0,-9-4 0,3 5 0</inkml:trace>
  <inkml:trace contextRef="#ctx0" brushRef="#br1" timeOffset="146">10016 7012 8091,'6'-7'-381,"-2"-1"0,-2 4 493,-2-3 1,3 3 370,1-4 1,0 5-177,-4-5 0,0 4 508,0-4-531,0 6 1,0-4-86,0 2 1,-1 3-26,-3-3 1,1 2 13,-4 2 1,-1 0-148,-3 0 1,-2 2 24,-2 2 0,-3 2-134,-5 5 1,-1 6 60,-3 2 0,-1 4-25,-2 3 1,-2 4 105,6 4-143,-1 0 0,4 2 117,0 2 1,6-3 16,1 3 1,7-2-199,2-2 0,4-4 119,-1 1 0,4-4-169,4 3 1,3-8 59,4 0 0,2-2-32,2-1 1,-1-3 45,5-5 1,-1 1 280,1-1 1,5-4-130,-5-4 0,5 3-22,-5-3 0,1 1 93,-1-4 1,2 0-52,-6 0 0,4 0 119,-4 0 0,4-4-69,-4 1 0,1-6 148,-5 1 0,1 2-41,-1-2 1,0 2 42,1-2 0,-5-2 59,1 2-195,-5-2 1,5-1-18,-4-1 1,0 5 41,-4-1 0,0 4-145,0-3 1,0 3 126,0-4-367,0 6 12,0-3-183,0 5 288,0 5 0,0 1-93,0 6 0,0-1 19,0 0 0,0 1 106,0-1 0,1 3-34,3-2 1,-1 2 14,4-7 0,1 3 122,3 2 1,6-5-33,2 1 0,-1-6 82,1 2 1,0-2-57,4-2 1,-1 0 14,1 0 0,-2-4-12,1 0 1,-5-5-26,6 1 0,-4-2 89,0-1 0,-3-1-73,-4 1 1,-2 0 182,-3-1 0,2 1-46,-5-1 1,0 0-41,-4-4 1,-1 2-98,-3-5 0,-4 4 10,-7-4 1,1 1 52,-5-1 1,-4 3 1,-3 4 1,-6 6-13,1 2 0,1 3-53,-4 1 0,7 1-47,-3 3 1,4 2-45,3 6 0,6 3-10,1 0 0,5 2-18,3-2 1,3-1 111,5 5 0,0-5 0,5 8 0,2-5 0</inkml:trace>
  <inkml:trace contextRef="#ctx0" brushRef="#br1" timeOffset="147">10530 7412 7876,'0'-11'253,"0"-1"1,0 5 130,0-1 512,5 0-53,1 2 351,1-4-804,3 9 1,-5-3-100,3 8 1,-2 2-38,-2 5 1,1 1-39,2-1 0,4 5 38,-4-1-91,-2 5 1,4-6-180,-5 5 1,4-4 107,-5 4 0,5-3-236,-4 3 0,5-5 81,-2 1 0,0-3-251,0 0 170,1-1 262,3 1-59,1-6 1,-5-1 129,1-5 1,-4 0 240,3 0 1,-4-1-132,1-3 1,-2 2 225,2-6 1,-3 0-144,3-3 1,-3-4 11,-1-1 1,4-3-113,0 4 0,1-5-56,-1 1 0,-3-7-114,3 0 0,1-6 79,-1 2 0,5-3-792,-2-2 0,0 6 378,0 3 0,-3 6-942,4 5 0,-4 4-126,3 3-1437,-4-2 1562,7 9 0,-8 1 1166,6 7 0,-5 4 0,2 0 0</inkml:trace>
  <inkml:trace contextRef="#ctx0" brushRef="#br1" timeOffset="148">11261 6807 8136,'0'-8'-135,"0"1"598,0-1 171,0-3 4,0-1 225,0 6-667,0 1 0,0 6 0,0 3 1,-4 5-126,0 10 124,1 5 0,1 11-94,-2 3 1,3-1 69,-3 5 1,4 4-192,4 3 1,3 1 28,4-5 1,0 1-464,1 0 0,-5-2 284,1-2 1,-2 0-235,2-8 0,1 3 161,-5-6 1,1-4 91,-1 0 1,-3-7 225,3-1 1,-3-3-160,-1 3 1,-1-7 311,-3 0 1,3-1 13,-3-3 0,-1-2 479,1 2-189,0-6 55,4 3 331,0-5-970,5 0 0,-2 0 52,4 0 1,-3 0-64,4 0 1,1-1 77,6-3 1,-1 3 44,5-3 1,-1 3-99,1 1 0,2-4 64,-2 0 0,3-1-69,1 1 0,-4 3 66,0-3 0,-4-1-378,4 2 1,-5-1-86,1 4-1253,-7-5 885,2 3 808,-9-3 0,4 5 0,-5 0 0</inkml:trace>
  <inkml:trace contextRef="#ctx0" brushRef="#br1" timeOffset="149">11238 6750 8232,'0'-12'-703,"5"1"-456,-4-1 1422,10 1 0,-5 3-16,5 1 0,-3 4 297,0-1 1,4 3-273,7 1 0,-1 0-47,1 0 1,0-4-59,4 1 1,4-1-11,-1 4 1,0-1-316,-7-3 187,2 2 0,-4-4-812,2 2 1,1 3 418,-5-3 0,1 3 364,-5 1 0,0 0 0,1 0 0</inkml:trace>
  <inkml:trace contextRef="#ctx0" brushRef="#br1" timeOffset="150">11878 6932 8046,'0'-6'-603,"0"-4"968,0 9 0,-2-3 604,-1 8 1,1 0-441,-1 7 0,1 3 20,2 9 0,0 5-214,0 2-259,0 3 0,0 3 40,0 2 1,0-3 101,0 3 0,0-3-203,0-5 1,4 2 56,0-6 0,0 5-231,-4-5 1,0 0 49,0-7 0,0 2-156,0-1 0,4-4 41,-1-1 0,1-2-105,-4-2 21,0 1 209,5-1-1040,-4-4 408,5-2-1486,-1-5 1123,-4 0 1094,4 0 0,-5-11 0,0-1 0</inkml:trace>
  <inkml:trace contextRef="#ctx0" brushRef="#br1" timeOffset="151">11901 7070 8062,'-2'-16'-4,"-2"1"0,3-1 175,-3 0 0,8 5 151,4-1-261,2 1 1,0 9 294,-2-6 1,2 7 147,-3 1 1,7 5 260,2 6-591,4 6 1,-6 4-103,5 6 0,0 3 122,4-3 0,-4 5-291,0-2 0,-1 2 112,1-2 1,1 2-96,-5-5 0,4-1 1,-3-3 0,3-1-189,-4-3 0,1-3 116,0-4 0,-4-1 162,3 1 1,-6-5-3,-1 1 40,0-1-584,3 0 222,0 3-687,1-9 387,-6 4-379,-1-5 738,-5 0 0,-5-5 1,-1-1-1</inkml:trace>
  <inkml:trace contextRef="#ctx0" brushRef="#br1" timeOffset="152">12300 6967 7968,'0'-23'-346,"0"1"-80,0 3 1,0 2 371,0 1 27,5 4 0,-3-1 1358,1 5-450,-1 6 32,-2-8-353,0 8-451,5 7 0,-4 8 96,3 10 0,-3 5 49,-1 2 1,0 5-42,0 3 1,0-2-44,0 6 0,0-4-272,0 4 0,0-5 111,0 1 1,0-6-230,0-2 1,1-4 158,3 0 0,-3-2-169,3-1 0,-1-5 93,1-3 0,-3 2-1161,3-2 34,2 0-347,-5-3 949,4-1 662,-5-5 0,5 5 0,2-5 0</inkml:trace>
  <inkml:trace contextRef="#ctx0" brushRef="#br1" timeOffset="153">12483 7378 7969,'0'-8'-315,"0"1"-283,5 4 1204,-4-2-344,10 5 1,-10 5 160,3 3 1,-3 2-63,-1 1 0,0 2-68,0 2 1,0-2-71,0 2 1,0 2-159,0-2 1,0 4-51,0-4 0,0 0-183,0-3 1,0-1-1486,0 1 1275,0-1 0,0 0 378,0 1 0,5-6 0,1-1 0</inkml:trace>
  <inkml:trace contextRef="#ctx0" brushRef="#br1" timeOffset="154">12780 7606 7838,'0'-6'1229,"0"1"0,4 6-714,0 3 1,3-2 22,-3 6 1,4 4-2,-5 3-259,6 5-112,-7-7 0,6 12-66,-4-2-110,0 2 85,-4-2 1,0 0-103,0 0 1,-1-2-256,-3-2 1,-1 2-645,-3-6 1,-2 0 348,3-3 577,1-1 0,-9 6 0,3 0 0</inkml:trace>
  <inkml:trace contextRef="#ctx0" brushRef="#br1" timeOffset="155">13168 6944 8038,'-5'-17'-74,"3"6"-38,-6 0 1,5-1 568,0 5 740,1 1-92,-3-4-301,4 9-503,-4-4-71,5 5 1,0 6 18,0 6 1,0 4-5,0 7 0,0 5-89,0 2 17,0 3 0,0 2 38,0-1 1,0 0-166,0 0 0,0 1-268,0-1 161,0 0 0,0-3-373,0-1 308,0-4 1,1 1 49,3-4 0,-3 0-115,3 0 1,-3-4 58,-1 0 0,4-5-388,0 1 119,0-2 225,1-2 0,-4-3-721,3 0-502,-3-6 882,-1 3 517,5-5 0,-3 5 0,3 2 0</inkml:trace>
  <inkml:trace contextRef="#ctx0" brushRef="#br1" timeOffset="156">13054 6990 7968,'-6'-23'345,"1"5"172,5 3 1,0 2-213,0 2-184,5 4 0,-3-2 874,6 6-320,-6-1-432,9 4 1,-9 1 163,6 3 1,1 7-122,6 8 0,-1 7 15,5 0 0,-4 6-189,4-1 114,0 7-56,-1-3 0,3 4-438,-2-4 276,3-1 0,-3-4-186,0 1 1,-4-6 124,4 2 1,-3-4-443,3-4 317,-5 2 1,2-8-6,-4 2 1,-1-2-40,0-2 0,-3 1-62,0-1 1,-5-3-45,5-1-473,-5-4 489,2 7 0,-4-9-880,3 3 406,-3-2 786,4-2 0,-5 0 0</inkml:trace>
  <inkml:trace contextRef="#ctx0" brushRef="#br1" timeOffset="157">13465 6955 7922,'0'-21'264,"0"2"0,0-2 18,0 6 1,0 0 87,0 4 1,0-1 269,0 1-69,0 4 188,0-3 104,0 9-656,0 6 1,0 9-14,0 13 1,-4 3-2,1 8 0,-1-1 46,4 5 0,0-2-231,0 2 0,4 3 78,-1-3 1,1-2-68,-4 2 0,4-5-204,0 1 1,0-4-203,-4-3 0,0-5 23,0-7 1,0 2 129,0-6 1,0 0-1147,0-3 470,0-1-1189,0 0 1146,0 1 953,0-6 0,5 4 0,1-3 0</inkml:trace>
  <inkml:trace contextRef="#ctx0" brushRef="#br1" timeOffset="158">13557 7446 7985,'0'-11'0,"0"0"0,0-1 450,0 1 0,5-1-43,2 1 1,0-1 203,0 1 1,-3 0-163,4-1 0,-5 1 30,5-1 1,-2 5-196,2-1 1,2 6-70,-2-2 1,2-1-7,1 1 0,-3 0 0,0 4 1,-1 1-200,5 3 1,-5 3 100,1 4 0,-4-3-193,3-1 0,-4 5 41,1 3 1,-3 1-247,-1 0 0,0 0 71,0 3 1,-1 4-84,-3 0 1,-3 0-4,-4 3 0,-4-2 102,0-1 0,-4 0 14,3 0 1,1-4 39,4 0 0,1-5 435,2 1-171,-2-2 954,8-2-187,-3 1-383,5-6 0,2-1-158,1-5 0,4 0-123,4 0 0,6 0-224,2 0 0,-1 0 123,1 0 1,-4-4-943,4 0 1,-1 1 401,1 3 0,-2-4-2088,-1 0 2508,-9 0 0,8 4 0,-8 0 0</inkml:trace>
  <inkml:trace contextRef="#ctx0" brushRef="#br1" timeOffset="159">13831 6693 8485,'0'-12'-5,"0"5"881,0-1 0,3 4 22,1-3-394,5 4-96,-2-7-156,4 9 0,4-8-12,0 5 1,2-1-132,-2 1 0,-1 3 105,5-3 1,0 3-218,4 1 1,-4 0 154,0 0 1,0-4-270,4 0 0,1 0-47,3 4 0,-3 0 40,2 0 1,-3 0 28,-4 0 1,2 0 73,-6 0 1,0 0-187,-3 0 212,-1 0 148,-5 0-151,-1 0 0,-5 5 33,0 3 1,0 3 21,0 5 0,0-1 11,0 8 0,0 1-29,0 6 0,0 7-11,0-3 1,2 8-50,1 0 1,-1-1 28,1 1 0,-1-1-253,-2 5 0,0-1 142,0-4 1,4 1-128,-1-7 1,1 1 104,-4-5 0,1 1 40,3-2 0,-1-1 161,4-2 0,0-3-95,0 3 1,2-5 98,-5-3 1,4 3-112,-5-3 0,5-2 45,-4-2 0,4 1 10,-5-1 1,1 1 1,0-5-16,0 1 0,0-5 6,-4 1 122,0-6 1,0 5-23,0-4 291,0-1 1,0 4 104,0-2 69,-6-3-366,0 4 1,-5-1-55,-1 0 1,5 0 109,-1-4-306,0 0 88,-3 0 0,0 0 56,-1 0 0,1 0-168,-1 0 1,0 0-67,-4 0 1,-1 0 37,-6 0 0,1 0-384,3 0 0,-2 0 205,2 0 0,1-4-205,-1 0 1,5 0-166,-1 4 0,6-1-1567,1-3 2203,1 3 0,0-4 0,2 5 0</inkml:trace>
  <inkml:trace contextRef="#ctx0" brushRef="#br1" timeOffset="160">14733 7195 7983,'6'-5'893,"-1"4"-446,-5-4 0,5 5-194,3 0 1,-2 0-1,2 0 1,0 0-31,3 0-140,0 0 0,5-2-126,-1-1 0,5 1 110,-1-1 0,-1 1-25,1 2 1,0-4-21,4 1 0,0-1-255,0 4 0,-2-4 123,-2 0 1,2 0-534,-6 4-173,0 0-189,-4 0-393,1 0 1398,-6 0 0,-6 6 0,-6 0 0</inkml:trace>
  <inkml:trace contextRef="#ctx0" brushRef="#br1" timeOffset="161">14767 7366 7963,'1'7'0,"3"-3"0,3-3 349,4-1 0,-3 0 534,-1 0 0,2 0 910,6 0-1233,-2 0 0,9 0 174,-3 0 1,3 0-53,5 0-573,-3-5 1,4 4-274,-5-3 1,0-1 62,0 1 1,-6-4-87,-1 4 1,-4 1 228,0 3-42,-6 0 0,4-5 0,-3-2 0</inkml:trace>
  <inkml:trace contextRef="#ctx0" brushRef="#br1" timeOffset="162">15715 6853 8411,'-6'-8'207,"2"0"174,-2 6-129,4-3 1,-4 1 548,2 0-394,3 0-17,-4 4 118,5 0 1,-4 9-343,0 3 1,0 8 125,4 3 0,0 5 5,0 6 1,0 0-122,0 0 1,4 4-183,0 1 0,4 2-41,-5-3 1,5 1-237,-4-5 1,3 0-36,-3 0 0,4-3 104,-4-1 1,3-6-195,-3-1 0,4-1 125,-4-7 1,-1 0-107,-3-3 36,5-1 580,-3 1 493,3-6-374,-5-1 178,0-5-134,-5 0-262,3 0 1,-4 0 144,2 0-322,3 0 116,-4-5-44,5 4-3,0-4-36,0-1-13,0 5 58,0-4 1,1 5 26,3 0 0,2-4-22,6 0 0,0 1 12,4 3 1,1-4-71,6 0 1,0-1-7,0 1 1,4 2-212,-1-6 0,5 5 80,-5 0 1,1-2-85,-4 1 1,-2 0 116,-1 4 0,0-4-149,-5 0 1,2-1 69,-2 1 0,-6 3-253,2-3 202,-2 3 1,-3 0-670,-2-3-532,-3 3 1459,-6-4 0,-1 5 0,-5 0 0</inkml:trace>
  <inkml:trace contextRef="#ctx0" brushRef="#br1" timeOffset="163">15692 7207 8144,'5'-7'222,"-2"-2"202,4 6 0,0-3-73,0 3 1,4 1 165,-4-1 0,5 0 356,3-1-565,-2 3 1,12-4-7,-2 5 1,2 0-14,-2 0 1,0-4-166,0 0 1,0 0 77,-1 4 1,-3 0-324,0 0 1,-1 0 169,1 0-542,-2 0-133,-1-5 0,-3 4-1001,2-3 1083,-7 3 1,-3 0-132,-5-3 0,-1 3-922,-3-3 1597,-3 3 0,-4 1 0,0 0 0</inkml:trace>
  <inkml:trace contextRef="#ctx0" brushRef="#br1" timeOffset="164">15635 6853 8208,'12'-12'393,"-1"1"1,2 3 51,2 0 1,-1 2 212,5-2 1,1-2-158,7 3 1,1 0 16,2 0 0,2 3-177,-5-4 1,3 6 51,-3-2 0,3 1-530,-3 0 120,-1 1 1,-1-3-214,1 5 1,-3 0-976,0 0 356,0 0 1,-11 0 848,4 0 0,-4 5 0,0 2 0</inkml:trace>
  <inkml:trace contextRef="#ctx0" brushRef="#br1" timeOffset="165">16583 6670 8283,'-1'-10'-132,"-3"2"46,3-2 1,-6 4 528,4-6-273,1 6 1,-4-3 232,2 5 0,3-1 170,-3 1-20,-2 3-43,4-4-349,-8 5 0,9 5 25,-3 3 0,2 5 33,-2 3 1,3 9 209,-3 2-167,3-1-93,1 12 1,0-6-52,0 10-51,0 0 0,3 0 89,1 0 0,0 3-294,-4 5 0,4-1 138,0-3 1,-1-4-278,-3 0 1,0-5-448,0 1 499,0-3 1,0-6-17,0-2 0,0-3 27,0-1 0,0 0 260,0 0-22,0-6 1,0 0-147,0-6 190,0 6 0,0-4 118,0 2 0,0-6 182,0-2-55,0-4-253,0 2 973,0-5-952,0-5 0,4 2-97,0-4 77,5 4 1,-7-3-137,6 2 27,0 3 1,3-4 123,1 5 77,-1-5-133,0 3 1,5-3-150,-1 5 143,0 0 0,-4-1-77,1-3 0,1 3-148,2-3 1,-3 3 55,4 1 1,-4 0-470,0 0-919,-1-5 458,1 3 1085,-6-3 0,-1 0 0,-5-1 0</inkml:trace>
  <inkml:trace contextRef="#ctx0" brushRef="#br1" timeOffset="166">16572 6693 8287,'0'-8'0,"0"0"-93,0 1 105,5-5 1,0 5 480,2-1-100,4 6 1,-5-3-107,5 5 1,-3-4-32,0 0 0,-1 0-304,5 4 91,-1 0 1,4-4-282,0 0 1,6-1 206,-2 2 0,-1 1-275,1-1 0,-4 1 186,4 2 0,-5 0-1690,1 0 1810,-2 0 0,-2 0 0,1 0 0</inkml:trace>
  <inkml:trace contextRef="#ctx0" brushRef="#br1" timeOffset="167">17086 6761 8287,'0'-7'-1945,"0"-1"2132,0 5 1376,0-2-1072,0 5 1,0 5-23,0 3 1,0 7-121,0 4 0,3 8-17,1 3 1,4 5 45,-4 3-155,-1 2 0,1 6-326,0 0 0,0-4 56,-4-1 36,0-4 0,4-1-270,-1-6 1,1-6 110,-4-1 1,2-1-45,1-7 0,-1 0 88,1-3 1,-1-1 1,-2 0 0,1-3-471,3 0 104,-3-6-1564,4 3 1151,-5 0 904,0-3 0,-5 3 0,-1-5 0</inkml:trace>
  <inkml:trace contextRef="#ctx0" brushRef="#br1" timeOffset="168">17097 7001 8178,'0'-24'-221,"0"-3"79,0 8 1,0 3 153,0 0 55,0 4 1,0 0 146,0 1 1,0 3-1,0 1 1,1 4 26,3-1 0,-1 3-27,4 1 0,2 1 0,6 3 1,-1 6 26,5 6 0,0 5-27,4 2 0,0 4-552,0 3 1,1 3-825,3-2 0,-2 2 4341,6 1-2777,-6-5 208,3 4-466,-5-14 1,0 8-324,-1-8 1,1-2 124,0 2 0,-4-5 26,0 2 0,-5-4 8,1 0 1,-2-5-21,-2 1 0,0-4-115,-4 3 289,3-4 0,-5 3-611,3-2-329,-3-3-843,-5 4 396,0-5-246,-5 0 1499,-1 0 0,-11-5 0,-1-1 0</inkml:trace>
  <inkml:trace contextRef="#ctx0" brushRef="#br1" timeOffset="169">17600 6887 8261,'0'-22'0,"0"3"0,0 1-211,0 3 0,0 2-224,0-2 0,1 3 1270,3 0-22,-3 1 307,4-1-427,-5 1 6,0-1-446,0 6 0,0 2-185,0 8 1,0 8 133,0 7 0,0 3-29,0 5 1,0 2 17,0 6 1,0-1-191,0 0 0,0 4-213,0 0 1,0 4 115,0-4 1,0-1-296,0-7 0,1 2 168,3-5 1,-3-1-213,3-3 0,-3-1 150,-1-3 1,0-3-18,0-4 0,0-1-190,0 1 1,0-5-154,0 1 1,2-2-91,1 2 735,-1 2 0,3-9 0,-5 4 0</inkml:trace>
  <inkml:trace contextRef="#ctx0" brushRef="#br1" timeOffset="170">17771 7252 8022,'0'-11'-629,"0"-1"777,0 6 900,0-4-336,0 9 180,0-4-653,0 20 0,0-5-139,0 13 1,0-3 52,0 3 0,0 1-137,0 3 1,0-3-142,0 2 82,0 4-10,0-6 0,0 0-19,0-5 1,4-5 49,-1 1 1,1-2-206,-4-2 1,0 1-222,0-1 0,2-3-986,1-1 1434,-1-4 0,3 7 0,-5-4 0</inkml:trace>
  <inkml:trace contextRef="#ctx0" brushRef="#br2" timeOffset="171">18091 6750 14986,'0'-12'-1909,"-4"5"1567,0-1 1,0 4 282,4-3 311,0 4 408,0-2-656,0 0 195,0 4-384,0 6 0,0 4 320,0 10 60,0 5 0,0 5-10,0 5 1,1 2 49,3 2 0,-2 1-374,1 3 1,0-3 101,1-4 0,-3-5-347,3 1 0,1-6 138,-1 2 0,1-5-48,-1-3 1,-3-1-228,3-3 192,-3-2 1,0 4-32,3-6 0,-3-3 72,3-1 0,-3-3-969,-1 4 293,0-6 964,0 3 0,-5 0 0,-1 2 0</inkml:trace>
  <inkml:trace contextRef="#ctx0" brushRef="#br1" timeOffset="172">18045 6955 8054,'0'-17'192,"0"0"182,0 6 1,1-1-76,3 1 0,-1 1 298,4 2 249,-4-2-394,7 9-193,-4-4 1,6 7-50,-1 6-22,0-1 1,5 15-55,-1-3 0,5 6 138,-1 2-191,3 5 1,5-3-54,-1 5 1,2-3 50,-1-1 1,-3-5-158,2 2 0,0-3-420,1-1 364,-3-5 0,4-2 2,-6-4 1,0-1 101,-3 1 1,-1-1 264,-3 0-236,-2 1 1,3-5 35,-4 1 1,-1-4 89,0 3-100,-4-4 19,3 2-57,-9-5 82,4 0 289,-5 0 1,0-5-181,0-3 1,0-2-109,0-1 1,-4-1-5,1 1 0,-2-4 36,1-1 0,-1-4-190,-3 1 1,-1-2 58,5-2 1,-4-4-227,0 0 272,-2-4 0,2 2-570,1-6 352,-1 1 1,-2 0-142,2-1 1,-2 5 70,2 0 0,2 0 67,-2 0 1,6 2 38,-2 5 0,3 4-94,1 0 0,0 5-168,0-1-162,0 2 204,5 2 0,1 4 115,6 4 0,-1 3-816,0 3 1086,-4 4 0,3 9 0,-4 2 0</inkml:trace>
  <inkml:trace contextRef="#ctx0" brushRef="#br1" timeOffset="173">18822 7138 11077,'0'-6'1435,"1"1"-1013,3 5-182,-3 0 126,4 0-338,-5 0-93,5 0 0,1 1 159,6 3 0,-5-2-64,1 6-70,0-1 0,-1 5-21,1-1 1,-2 1-41,2-1 0,-2 1-41,-2-1-42,-3 5 185,4-3 0,-5 5-379,0-3 214,0-2 1,-3 7-120,-1-5 0,-5 2 143,1-2 1,-2-2 64,-1 2 0,1-2-38,2-2 1,-2 1 149,2-1 0,2 0-103,-2 1 343,6-6-187,-3 4 1,1-7-70,0 4 282,0-4-44,4 7 96,0-9-301,0 10 0,1-10 331,3 3-273,3-3 0,4-1 7,0 0 0,1 0-69,-1 0 1,1 0-195,-1 0 71,1 0 0,3 0-456,0 0 177,0 0 0,-3 0-1112,-1 0 982,-5 0 482,5-5 0,-10 4 0,4-4 0</inkml:trace>
  <inkml:trace contextRef="#ctx0" brushRef="#br1" timeOffset="174">18936 6613 7992,'0'-12'-232,"0"5"-355,0-1 825,0 0 0,1 1 597,3-1 0,-2 4-314,6-3 0,1 4-195,6-1 1,-1-1-126,5 2 1,4-1-89,4 4 1,1 0-64,-2 0-131,-2 0 162,9 0 0,-9 0-113,3 0 0,-3 0 105,-1 0 0,0 0-27,0 0 1,-4-2-15,0-1 1,-5 1-101,1-1 0,-6 1 173,-2 2 1,-3 0 111,4 0-178,-6-5 74,3 4-193,-5-4 1,0 11 141,0 6 1,0 0 99,0 7 1,0 4-103,0 4 0,0 5 5,0-2 1,4 7-31,0 1 0,0 1-121,-4-1 1,0 2 40,0 2 0,0 2-135,0-2 0,1-3 137,3-1 1,-3-2-125,3-2 1,1-4 21,-1 1 0,1-4 80,-1 3 1,-3-5-46,3 2 0,-2-7 38,2-1 1,-3-3 99,3 3 1,-2-5-21,-2 1 0,3-2 289,1-2-310,0-5 0,-3 3 248,3-5 34,-3 5 184,4-8-196,-5 9 384,0-8-89,0 3-251,0-5 1,-5 0 88,-2 0 0,-3 0 272,-2 0-343,1 0 0,-1 0-119,1 0 0,-6 0-164,-2 0 0,0 0-302,-4 0 1,3 0 255,-6 0 1,0 0-987,0 0 1,3 0 37,0 0-987,0 0 880,10 0 1065,2 5 0,6 1 0,5 6 0</inkml:trace>
  <inkml:trace contextRef="#ctx0" brushRef="#br1" timeOffset="175">19838 7081 7719,'8'0'839,"-1"0"1,1 0-429,3 0 0,1 0-49,-1 0 1,4 0 7,1 0-146,-1 0-157,1-5 0,-3 4-164,2-3 0,2 3-101,-2 1 0,0 0-425,-3 0 0,3 0 280,0 0 0,0 0 343,-3 0 0,4-6 0,2 0 0</inkml:trace>
  <inkml:trace contextRef="#ctx0" brushRef="#br1" timeOffset="176">20443 6727 8076,'0'-12'-18,"0"1"18,0 0 0,0 3 365,0 0 47,0 6 101,0-3 110,0 5 1,4 1-219,0 3-188,5 7 0,-7 8 148,6 8 0,-2 2-190,2 5 1,1 1-114,-5-1 1,1 3 36,-1-3 0,-3 7-220,3-7 0,-3-1-89,-1-3 176,0-4-82,0 2 1,0-6-83,0 1 1,0-5 186,0-3 0,0-2 16,0-2 1,0 1 32,0-1 0,0-3 291,0-1-171,0-4 66,0 2 806,0-5-1254,5 0 120,1 0-37,6 0 164,-1 0 0,4 0-228,1 0-8,-1 0 167,1-5 1,2 4-123,5-3 0,0 3 11,0 1 1,-4 0-99,0 0 1,-2-4 75,2 0 1,2 0-147,-6 4 0,0 0-158,-3 0-239,-1 0-440,0-5 361,-4 4-126,-2-4 927,-10 5 0,-2-5 0,-4-2 0</inkml:trace>
  <inkml:trace contextRef="#ctx0" brushRef="#br1" timeOffset="177">20523 7035 8008,'0'-11'805,"0"-1"-444,5 1 1,0 3 129,3 1 1,2 4-152,-2-1 0,2 2-25,1-2 1,5 3-134,-1-3 1,4 1-1,-4 0 0,5 1-165,-1-1 21,-2 1-137,5 2 0,-6 0-128,3 0 1,3-4-40,-3 1 0,-3-1-304,-1 4 1,-2 0-337,-2 0-534,1-5 436,-6 4 1004,-1-5 0,-5 1 0,0-1 0</inkml:trace>
  <inkml:trace contextRef="#ctx0" brushRef="#br1" timeOffset="178">20432 6727 8094,'0'-12'161,"0"1"0,9 1 310,2 2 0,8-2-98,0 3 1,4-2 216,4 1 0,-3-2 117,3 2-436,2 3 0,0-1-287,5 2 0,-1 3 131,-2-3 1,0 3-1026,-4 1 1,2 1 909,-6 3 0,7 2 0,-5 6 0</inkml:trace>
  <inkml:trace contextRef="#ctx0" brushRef="#br1" timeOffset="179">21220 6556 8084,'0'-12'-307,"0"1"263,0-1 362,0 1 24,0-1 239,0 1-215,0 0 315,0 4-328,0 2 207,0 5-366,0 5 0,-1 7-20,-3 7 1,3 7 64,-3 5 1,3 3-57,1 4 1,0 2 17,0 1 0,0 4-11,0-3 0,1 1-548,3-1-687,-3 2 1023,4-3 0,-1-1-492,0-2-128,-1-7 491,2 2 1,-3-9-114,2 3 0,-3-3 119,-1-1 1,0-6 79,0-1 0,0-4 171,0 0 655,0-1-844,0 1 593,-5-1-532,3 0 36,-8-4 1,9-1 224,-3-2-179,3-3 10,1 4 1859,0-5-1973,5 0 1,1 0 68,6 0 0,3 0-32,0 0 0,6 0 84,-2 0-31,2 0-19,-3 0 0,2-4-165,-5 1 163,1-1-65,0 4 0,-7-1 0,2-3 1,-2 2-362,3-1-624,-6 1-304,4 2 1329,-8 0 0,-2-5 0,-7-1 0</inkml:trace>
  <inkml:trace contextRef="#ctx0" brushRef="#br1" timeOffset="180">21186 6521 8084,'5'-17'115,"-4"0"0,9 6 288,-2-1 1,1 5 254,-2-1-482,3 5 0,-3-5 177,4 4-265,6 0 147,-5-1-122,5 4 0,-1-4-119,3 5 1,3-2 174,1-2 0,0 3 70,0-3 0,-4 3-346,0 1 1,0 0-484,3 0 1,-4 0 589,-3 0 0,-2 0 0,-1 0 0</inkml:trace>
  <inkml:trace contextRef="#ctx0" brushRef="#br1" timeOffset="181">21711 6567 8084,'0'-6'-88,"1"1"182,3 5 0,-1 1 470,4 3-252,-4-3 0,2 13 372,-5-3 1,4 12-315,0 0 0,-1 9-120,-3 2 0,4 2-91,0 5 0,0 1-115,-4 4 0,0 0-877,0-1 664,0-9 111,0 2 1,0-10-58,0 2 1,0-2 91,0-5 0,1-4-141,3 0 0,-3-5-18,3 1 1,-2-3-55,2-5 1,-2 3 168,1-2-756,-1-3-542,-2 0 996,0-5 0,0 0 0</inkml:trace>
  <inkml:trace contextRef="#ctx0" brushRef="#br1" timeOffset="182">21677 6864 8084,'0'-17'0,"0"5"146,0-3 1,0 2 294,0 1 1,1 2 354,3 3-21,-3-4-396,9 10 0,-3-4 74,4 5 0,4 0-231,1 0 1,4 6-16,-1 6 1,2 4-30,2 7 0,0 1-144,0 3 1,0-2 88,0 6 1,-1-2-192,1 1 1,-4 2-573,0-5 377,-5 0 123,8-5 0,-8-3-211,5 0 99,-5-5 201,2 3 0,-4-6 8,-1 1 0,1-5-66,-1 1 1,0-4-132,1 3-237,-1-4-487,1 7-592,-6-9 758,-1 4 798,-5-5 0,0 0 0,0 0 0</inkml:trace>
  <inkml:trace contextRef="#ctx0" brushRef="#br1" timeOffset="183">22088 6681 8221,'0'-16'-9,"0"2"242,0-5 4,0 5 298,5-3-296,-4 6 1,6 3 605,-4 1 606,-1 4-1153,3-2 0,-4 15-293,3 5 0,-3 7 38,3 5 130,-3 2 1,0 9-40,3 0 0,-2 5-163,1-1 0,-1 1-449,-2-1 1,0 0 239,0-8 1,0 2-174,0-10 1,0 3 39,0-6 187,5 3 1,-4-14-89,3 4 0,-3-4-523,-1 0 183,5-1-273,-4 1 257,4-1 628,-5-5 0,0 4 0,0-3 0</inkml:trace>
  <inkml:trace contextRef="#ctx0" brushRef="#br1" timeOffset="184">22282 7161 8154,'0'-12'1224,"5"1"-692,-4 0-140,5 4 1,-3 3-64,1 8 0,0 3 120,-4 4 0,0 4-254,0 0 0,0 5-186,0-5 0,0 5-184,0-1 119,0-2-46,0 4 0,0-7-60,0 5 1,0-5 83,0 1-171,0-2-481,0-2-559,0 1 1289,0-6 0,0 4 0,0-3 0</inkml:trace>
  <inkml:trace contextRef="#ctx0" brushRef="#br1" timeOffset="185">22385 6476 8029,'0'-12'-544,"0"1"1,1 3 1316,3 1-405,-3 4 0,6-3 42,-4 2 1,0 3-89,5-3 0,0 3-135,8 1 0,-4-2-86,4-2 1,0 3 104,-1-3 0,4 3-138,-3 1 0,0 0 45,-1 0-105,-2-5 82,9 4 0,-10-4-4,3 5 0,-2 0 1,-1 0 0,-1 0-145,0 0 96,1 0 1,-1 0-151,1 0 0,-5 0 55,1 0-73,-6 5 163,9-4 1,-10 5-149,3-2 130,2-3 23,-5 10 1,4-9-8,-5 6 0,4-1 50,0 5 0,0 4 14,-4 3 0,0 0-9,0 4 1,0-1 98,0 8 0,0-3-132,0 3 0,0-3-10,0 3 0,0 1-219,0 3 237,0 0-63,-5-4 0,3 3-118,-1-3 1,1-1 41,2 2 1,0-2-161,0 1 1,0 2 71,0-5 0,2-1-62,1-3 1,-1 0 173,2 0 1,-2 0 157,2 0 0,-3-4 151,3 0-132,-3-5 2,-1 2 1,0-4-4,0-1-124,0 5 0,0-3-9,0 2 66,0-2-33,0-2 268,0 1-263,0-6-17,0 4 265,0-8 16,0 3 1101,0-5 0,-5 0-1126,-2 0 1,-1 0-87,-4 0 0,2 0-20,-9 0 1,0 0-195,-4 0 109,1 0-378,4 0 1,-6 0-385,5 0 1,0 0 47,7 0 0,1 0-1781,-1 0 1562,6 0 858,1 0 0,0 0 0,-1 0 0</inkml:trace>
  <inkml:trace contextRef="#ctx0" brushRef="#br1" timeOffset="186">23024 6624 8029,'0'-6'0,"0"-4"12,6 8-1,-5-8 299,4 9 417,-5-4-330,0 5-9,0-5-221,0 3 0,-4 4 81,0 9 1,0 6-29,4 6 1,-3 4-62,-1 4 0,0 2-116,4 1 0,1-3-266,3-1 143,-3 1 90,10 3 0,-9-1-523,6-3 363,-6-2 0,7-1-243,-5-1 256,0-4 1,-3-2 51,3-4 0,-3 3 43,3-4 1,-3 0 0,-1-4 1,0 1 5,0-1 0,0-3 52,0 0 1,-1-2 68,-3 1 167,3 4-263,-4-10 128,5 9-15,0-9 1,0 4 1789,0-5-1680,5-5-131,1 4 1,9-4-14,1 5 0,0 0 3,-1 0 1,2 0-95,2 0 1,2 0-70,-2 0 130,-2 0 1,3 0 40,-5 0-252,6 0 80,-9 0 0,5-4-427,-6 0 141,1 1-586,-1 3 461,1 0-421,-6 0-667,-1 0 502,-5 0 1089,0-6 0,0 5 0,0-4 0</inkml:trace>
  <inkml:trace contextRef="#ctx0" brushRef="#br1" timeOffset="187">23013 7047 8029,'6'-2'267,"-2"-1"-38,3 1-43,-1-3 1,1 1 507,1 1-304,5-1-93,-1 4 1,6 0 81,-3 0 1,2 0-155,2 0 0,3-1-15,-3-3 1,-2 2-142,2-1 0,-3 1-220,3 2 1,-5 0-1326,1 0 784,-8 0 225,4 0 467,-10 0 0,9 0 0,-4 0 0</inkml:trace>
  <inkml:trace contextRef="#ctx0" brushRef="#br1" timeOffset="188">23047 6693 8029,'10'-12'0,"-2"1"0,1-1 616,-5 1-194,10-6-78,-7 10 1,10-8 103,-6 7 0,1-1-195,-1 1 1,1 0-38,-1 4 0,4-4-12,0 4 0,2 1-137,-2 3 1,-1 0-868,5 0 448,-5 0 325,3 0 1,-2 0-1909,0 0 1935,0 0 0,2 5 0,1 1 0</inkml:trace>
  <inkml:trace contextRef="#ctx0" brushRef="#br1" timeOffset="189">23561 6464 8142,'5'-6'456,"-3"0"176,1 2-33,-1 2-56,-2-3-164,5 21 0,-4-1 79,3 15-226,-3 1-125,-1 3 1,4 5 87,0 3 0,0 3-98,-4 0 1,0 1-167,0 0 0,0-1-83,0 1 0,0-4-279,0 0 1,0-7-125,0 0 289,0-1 104,0-10 0,0 4 74,0-5-13,0-6 1,0 4 550,0-6-204,0 0-18,0-3 109,0-1 0,0-3 22,0-1-153,0-4-229,0 2 112,0-5-190,0 5 198,0-4-309,0 4 144,-6-5 200,5 0-142,-4 0 322,5 0-272,0 5 35,0-3 0,1 3 74,3-5-106,3 0-25,4 0 1,2 0 7,2 0 1,-2 0-48,2 0 0,1 0-135,-1 0 1,5-1 12,-5-3 1,0 2-217,-4-1 0,0 0-1250,-4-1-52,-2 3 1661,-5-4 0,0 0 0,0-1 0</inkml:trace>
  <inkml:trace contextRef="#ctx0" brushRef="#br1" timeOffset="190">23447 6487 8029,'8'-18'112,"-1"3"1,1 4 171,3 3 1,1-2 27,-1 2 0,4 2-29,1-2 0,0 4-99,-1-3 1,3 4-63,5 0 1,-4 1 44,0 2 1,-1 0-132,1 0 1,1 0-674,-5 0 314,1 0 248,-5 0 0,-3 2 75,-1 1 0,1 4 0,3 4 0</inkml:trace>
  <inkml:trace contextRef="#ctx0" brushRef="#br1" timeOffset="191">23915 6498 7283,'7'6'0,"2"1"586,-6 8 0,1 3 37,-4 5-313,0 5 1,0 1 135,0 5 1,0 4-240,0 1 0,0 2-160,0-3 0,0 4-306,0-4-328,-5-5 607,4 0 1,-4-5-370,5 3 320,0-3-94,0-11 1,0 4 2,0-6 1,0 0-8,0-3 1,0-1-178,0 0-319,5 1 378,-4-1 0,5-4-1028,-2-4 1322,-3-1 1,5 3 0,-6 1 0</inkml:trace>
  <inkml:trace contextRef="#ctx0" brushRef="#br1" timeOffset="192">23904 6795 8029,'0'-11'0,"0"0"141,0-1 1,4 5 312,-1-1 1,6 5 250,-1 0-228,-3 1-310,5 7 1,-3 2 71,4 4 0,0 6-41,1 2 0,-1 4-15,1 3 1,3 3 12,0 6 1,-3-6-94,-5-3 0,1 2-20,3-1 1,1 0-221,-1-4 1,-3-4-121,-1 0 183,1-5 1,3 2 235,1-5 0,-5 0 70,1-4-216,0 3 0,-1-8 36,1 1 0,-2 0 82,2 1 0,-2-3 163,-2 3-137,-3-3 1,8-2 26,-5-3 0,0 2 315,-4-6-86,0 0-206,0-3 0,0-1 222,0 1 1,0-5-137,0-3 1,0-3 35,0-1 0,0-1-296,0-3 1,0-1-307,0-2 0,0-6 101,0 6 0,0-6-140,0 6 1,0-2-864,0 2 500,0 2 231,0 5 1,0 5-1003,0 3 921,0 2 0,0 6-632,0-1 659,-5 6 1,3-2-112,-2 8 0,3 2-3,1 5 1,0 5 608,0-1 0,0 5 0,0-2 0</inkml:trace>
  <inkml:trace contextRef="#ctx0" brushRef="#br1" timeOffset="193">24315 7001 8029,'0'6'-499,"0"-1"1021,0-5 164,5 0 1,-2 0-157,4 0 1,-3 0-2,4 0 0,-1 2-219,5 1 0,-5-1-32,1 2 1,0-3-180,3-1-50,0 5 0,0-3 86,-4 6 1,2-4 164,-5 3-258,0 1 0,-1 4-136,1-1 1,0 0 7,-4 1 0,0 0-80,0 4 1,-1-4-82,-3 4 1,1 0 73,-4-1 0,-1 6-24,-3-2 80,-1-3 0,0 4 29,-4-4 0,3-1 35,-7-4 0,7 5 75,-3-1-67,4 0 0,0-4 32,1 1 1,4-5 259,4 1-176,-4 0 0,6-1 377,-3 1-154,3-6-94,1 4-143,5-1 1,1-4 185,6 3-215,-1-3 0,1-1 0,-1 0-12,0 0 1,5 0-123,-1 0 1,4 0-299,-4 0 0,0 0-116,-3 0 0,-1-4-1186,1 0-296,-6-5 1116,4 3 886,-9-5 0,4-1 0,-5 1 0</inkml:trace>
  <inkml:trace contextRef="#ctx0" brushRef="#br1" timeOffset="194">24498 6613 8029,'0'-12'119,"0"1"1,1 3 268,3 1 1,-2 3-172,6-4 13,-5 6 251,7-8-183,-4 8 0,5-7-122,1 6 1,-1-3-93,1 3 1,-5 1 95,1-1 1,1 1-142,6 2 1,-2 0 299,2 0-337,-2 0 1,-2 0-24,0 0 0,1 0 39,-6 0 77,4 0 0,-7 0-25,5 0 1,-5 0 77,5 0-43,-5 0-19,7 0 185,-9 0-123,9 0 1,-7 2-49,4 1 0,-4 4-4,1 4 1,-2 6 2,2 2 0,-3 7 16,3 5 0,-3 2 22,-1 1 0,0 0 13,0 1 1,0 0 5,0 3 1,0-2-53,0 2 1,0-5-19,0 1 1,-4-6-148,1 6-58,-1-7 205,4 6 1,0-9-175,0 3-85,0-3 128,0-1 0,0-2-174,0-2 0,0 1 140,0-4 1,0-1-76,0-4 1,0 1 89,0-1 1,1 1-62,3-1-147,-3 0 211,4 1-63,-5-6 60,0 4 1,0-7 45,0 5-16,0-6 78,0 3 3571,0-5-2984,-5 0 0,3-4-96,-6 1 0,0-5-309,-3 4 1,0-1-162,-1 1 1,-1 2-148,-2-6 1,-3 6-393,-4-2 1,-2 2-1946,-3 2 1235,8 0 684,-8 0 0,11 0-2707,-3 0 1594,-3 0 1613,9 0 0,-8 6 0,3 0 0</inkml:trace>
  <inkml:trace contextRef="#ctx0" brushRef="#br1" timeOffset="195">8783 8657 8202,'-7'0'-306,"2"0"292,0 0 443,4-5-125,-4 4-231,5-4 1055,0 5-937,5 0 0,1 0 26,6 0 1,-1 0 6,0 0 1,1 0 33,-1 0-116,6 0 0,1 0 159,4 0-255,1 0 100,0-5 1,0 3-240,0-2 101,-5-2 1,3 5-46,-2-3 0,-1-1-389,1 1-119,-5 0-494,2 4-84,-4 0-347,-6 0 1470,-1 0 0,-15 0 0,-3 0 0</inkml:trace>
  <inkml:trace contextRef="#ctx0" brushRef="#br1" timeOffset="196">8783 8794 8202,'0'6'665,"0"-1"-264,0-5-161,5 0 0,1 0 202,5 0 0,1 0-120,-1 0 1,5 0 151,-1 0 0,4 0-151,-4 0 0,5-1 60,-1-3 0,3 3-408,1-3 0,0-1 139,-1 1 1,3 1-1066,1 3 517,-7-5-246,8 3 1,-11-3 679,3 5 0,8 0 0,-3 0 0</inkml:trace>
  <inkml:trace contextRef="#ctx0" brushRef="#br1" timeOffset="197">9856 8269 7222,'0'-12'1094,"0"6"897,0-4 660,-5 9-1223,4-5-1179,-4 6 0,4 0 261,-3 0 1,2 7-136,-1 4 0,1 3-285,2 9 1,0-1 35,0 8-627,0 0-631,0 0 902,0 8 0,2-8 58,1 8-336,-1-2 1,3-2-101,-5 0 1,4-1 261,-1-2 175,6 2 0,-6-10-181,4-1 1,-3 0 150,4-7 0,-6 2 99,2-2 0,1-2 24,-1 2 1,0-6 53,-4-2-314,5 1 244,-4-2-214,4 5 0,-5-9-77,0 6 385,0-6 0,-5 8 0,-1-3 0</inkml:trace>
  <inkml:trace contextRef="#ctx0" brushRef="#br1" timeOffset="198">9708 8383 8174,'0'-22'0,"0"3"155,0 3 1,0 4 324,0 1 1,1 3 199,3 1-419,-3 4 1,8-7 104,-5 2 180,5 3-302,-3-5-74,10 9 1,-2-9 29,5 2 1,1 2-49,2-2 1,1 4-108,0-3 0,4 4 95,-1-1 1,1 3-106,-4 1 0,0 0-242,0 0 141,-6 0 1,5 5-73,-3 3 1,1 2-213,-1 1 133,-2 1 1,-7 3-120,-3 0 1,0 4 70,-3-3 1,-3 3-100,3-4 0,-7 4 100,-1-4 1,-6 2 6,-1-2 1,-2-2 73,-6 2 1,1-3-1,-1 0 1,-2-1 84,2 1-58,-3-6 0,1 4 93,1-2 46,-1-3 0,8 0-380,-2-5 15,2 5 382,2-4 0,-1 4 0,1-5 0</inkml:trace>
  <inkml:trace contextRef="#ctx0" brushRef="#br1" timeOffset="199">10496 8086 8142,'0'-11'245,"0"-1"299,0 6 142,0 1 1051,0 5-1473,0 5-23,-5 1-60,-2 6 0,-4 0-7,0 3-63,4 3 0,-8 5 0,7 1-40,-7 3 0,2 2 0,2 5 0,-2 1-242,-2-1 0,2 4 95,-2 0 1,6 4-113,2-4 1,4 4-331,-1-4 307,3 0 94,1-4 1,0-3-197,0-1 170,5-5 0,-1 3-3,7-5 66,-7 0 1,15 0-3,-7 0 1,2-4 124,-3 0 1,4-5-59,0 1 0,1-2 155,-5-2 1,2-3-27,2-1 1,-6-3 48,2 4 0,-2-6-149,3 2 0,-1 2-218,0-4 1,-3 3-854,0-5 649,-1 0 408,5 0 0,-1 5 0,1 1 0</inkml:trace>
  <inkml:trace contextRef="#ctx0" brushRef="#br1" timeOffset="200">10804 8383 8092,'0'-8'-44,"0"1"508,0 4-200,0-7 0,1 9 387,3-3 224,-3 3-266,5-4-74,-6 3-122,0-3 120,0 5-369,0 5-67,0 2 1,1 5 94,3 4 1,-3 1-131,3 6 0,-2 5 41,2 3 1,-3 0-280,3 0 0,-3 2-269,-1-3 315,0-2 1,0 0 56,0-5-163,0 0 100,0 0 0,0-6-143,0-1 252,5 1 0,-3-8-122,2 3 0,-3-4-43,-1 4 0,1-4-445,3-1-615,-3-4-445,4 2 1697,-5-5 0,0 5 0,0 1 0</inkml:trace>
  <inkml:trace contextRef="#ctx0" brushRef="#br1" timeOffset="201">10747 8463 8065,'0'-18'165,"0"3"0,0 2 313,0 2 0,0 3 94,0 1-193,0 4 566,5-2-558,-4 0 0,6 4-156,-3-3 1,2 4-43,5 4 1,1 3 10,-1 8 0,4-1 0,1 5 0,6 4-10,-3 4 1,6 0-174,-6-5 0,6 5-388,2 0 223,-1-1 115,-3-3 1,0-4-616,0 0 375,0-5 136,0 3 0,-2-6-33,-2 1 0,-2-1 152,-6 0 1,0-3-6,1 0 0,-1-2-113,1 2 0,-6-2-87,-2-2-572,2-3 220,-5 4 150,5-5-1029,-6 5 1454,0-4 0,-6 4 0,0-5 0</inkml:trace>
  <inkml:trace contextRef="#ctx0" brushRef="#br1" timeOffset="202">11204 8349 7991,'-5'-18'254,"4"1"403,-3 6-142,2 0-2,2-1 180,0 6 210,0-4-758,0 8-62,0 7 1,0 8 115,0 10 0,0 1-24,0 3 0,2-2-157,2 6 1,-2-1 22,6 4 1,-6-1-205,2-2 1,1 0-46,-1-4 0,0 2-173,-4-6 0,4 3-365,-1-7 371,1-3 178,-4 1 0,0-6-397,0 0 378,0-4 1,0 3-1283,0-3 1498,0-1 0,0 4 0,0-4 0</inkml:trace>
  <inkml:trace contextRef="#ctx0" brushRef="#br1" timeOffset="203">11409 8703 8083,'0'-7'428,"0"1"1155,0 2-769,6 3 0,-5-3-314,3 8 1,-3 0 107,-1 7-353,0-2 0,0 9-233,0-3 45,0 3 0,0 1-78,0 0 0,0-1-149,0 1 1,1 2 97,3-2 0,-3-2-153,3-2-168,-3 3-559,4 0-610,-3-1 778,8 0 774,-9-11 0,4 4 0,-5-3 0</inkml:trace>
  <inkml:trace contextRef="#ctx0" brushRef="#br1" timeOffset="204">11752 8474 10452,'8'0'663,"-1"0"1,1 0-312,3 0-232,1-5 1,4 4 73,3-3 0,3 2-201,1-2 36,-6 3 0,5-8-421,-3 5 330,-2 0 1,3 3-160,-5-3 19,0 3 0,-3-4-647,-1 5 38,-4 0 0,-2 1 122,-5 3 0,0-2 689,0 6 0,-5-1 0,-2 5 0</inkml:trace>
  <inkml:trace contextRef="#ctx0" brushRef="#br1" timeOffset="205">11752 8611 8078,'0'7'25,"0"-1"167,0-2 403,0-3 1,0 4-308,5 0 1,1-3 124,6 1 0,-4 0-5,-1 1-174,6-3-123,0 4 0,4-5-57,-1 0 1,0 0-24,3 0 1,3-4-331,-3 0 1,2 1-185,2 3 1,-4-4 482,0 0 0,0-5 0,4 3 0</inkml:trace>
  <inkml:trace contextRef="#ctx0" brushRef="#br1" timeOffset="206">12289 8303 8077,'0'-11'904,"0"4"-266,-5 2 325,4 0-271,-5 4-388,6-4 0,0 11-62,0 5-134,0 6 0,0 6 104,0 0 0,2 1 0,2 2 1,-2 4-42,6 4 1,-6-4-168,2 1 0,-1-1-602,0 4 442,-1 1 0,3-6-92,-5-2 1,0-5-90,0-3 1,3 2-117,1-6 220,0 0 1,-4-3-237,0-1 1,1-5-215,3-2-868,-3 3 1551,5-6 0,-6 9 0,0-4 0</inkml:trace>
  <inkml:trace contextRef="#ctx0" brushRef="#br1" timeOffset="207">12220 8371 8119,'-11'-17'0,"5"0"495,2 6 0,2-1 215,2 1-612,0 5 248,0 1 1,2 5 162,2 0 1,2 1-277,5 3 0,1 3 6,-1 8 0,2 3-114,2 5 0,2 5 106,2 2 0,2 3-170,-2 2 0,3-1 12,1 0 0,-4-3-438,0-1 0,0-4 41,4 0 1,-2-3-213,-2-4 1,1-1 199,-4-3 1,0-6 79,-1 2 0,-2-2-172,2 3 1,-3-5 39,-5 1 1,2-4-7,-5 3 0,1-3 394,-1 4 0,-3-1 0,4 5 0</inkml:trace>
  <inkml:trace contextRef="#ctx0" brushRef="#br1" timeOffset="208">12586 8314 7952,'-7'-17'0,"2"0"293,5 6 568,0-1-279,0 1-313,0 5 1,0 2-99,0 8 0,0 3-16,0 8 0,0 4 95,0 8-166,0 2 1,0 5 82,0 1 0,2 3-98,1 0 0,-1 3-366,2-7 1,1 6 163,-2-5 0,2-2-395,-1-3 1,-2-8 228,1 0 0,-1-2-247,-2-1 1,0-3-2,0-5 547,5 1 0,-4-1 0,4 1 0</inkml:trace>
  <inkml:trace contextRef="#ctx0" brushRef="#br1" timeOffset="209">12677 8771 7938,'0'-11'0,"0"-1"0,0 1 1112,0 0-682,5-1 0,0 1 16,3-1 0,1 5-115,-5-1 0,4 2-97,0-2 0,2 2-128,2 2 1,-1 3 113,1-3 1,-5 3-89,1 1 0,-1 0 102,5 0 0,-1 0-238,1 0 0,-1 3-43,0 1 1,-3 5-54,0-1 0,-4 1-212,3-2 1,-4 3 174,0-2 1,-1 6-137,-2 1 1,-2 2 87,-1-2 0,-4 1-69,-4 3 1,-2 3 92,-2-3 1,2-1 74,-2 1 0,2-5 2,2 1 180,0 3 1,0-6-8,4 4 0,2-7 170,5-2 1,0-3 327,0 4-374,0-6 0,1 3-270,3-5 155,2 0 0,6 0-255,-1 0 1,0 0-275,1 0 0,-1 0-367,1 0 1,-1 0 797,0 0 0,6-5 0,1-1 0</inkml:trace>
  <inkml:trace contextRef="#ctx0" brushRef="#br1" timeOffset="210">13123 8440 8095,'0'-8'-416,"0"1"1734,0 4-823,0-2 1,0 4-127,0-3 1,1 3-245,3-3 0,-2 3 125,6 1 1,-4 0-61,3 0 1,1 0 45,3 0 0,1 0-242,-1 0 1,4 0-41,1 0 1,4-2-71,-1-1 0,1 1-255,-1-1 1,3-2 188,-3 1 1,-1 0-545,1 4 0,-5-4 351,1 0 1,-6 0-489,-2 4 863,-4 0 0,2 6 0,-5 0 0</inkml:trace>
  <inkml:trace contextRef="#ctx0" brushRef="#br1" timeOffset="211">13123 8600 8089,'-7'0'1130,"2"0"1,14 0-726,2 0 1,3 0-23,-2 0 0,1 0-132,2 0 1,-1 0-147,5 0 0,0 0-70,4 0 0,-2-4-271,-2 0 0,3 0-792,-3 4 1,1-3 149,-1-1 878,3 0 0,-4-1 0,4-1 0</inkml:trace>
  <inkml:trace contextRef="#ctx0" brushRef="#br1" timeOffset="212">13694 8246 8080,'0'-12'135,"0"1"1,0 0 158,0-1 225,0 1 1,0 3 1219,0 1-644,0 4-790,0-2 1,-4 6-232,0 3 0,0 6 136,4 5 1,0 9-20,0-1 1,0 8 42,0-1 1,0 3-144,0 1 1,0 2-96,0 2 0,4-1-219,0 5 0,0-7-113,-4 0 0,0-2 79,0-7 0,3 5 106,1-5 0,0 0 49,-4-7 1,4 1 84,0-5 1,-1 0-100,-3-3 0,0-1 150,0 1 1,0-5-250,0 1-328,0-5-772,0 7-92,0-9 1407,0 4 0,0-5 0,0 0 0</inkml:trace>
  <inkml:trace contextRef="#ctx0" brushRef="#br1" timeOffset="213">13796 8132 7988,'0'-17'112,"0"4"1,0-3-31,0 5 147,0-1 0,0 5 563,0-1 685,0 5-521,0-2-384,0 5-327,0 5 1,2 2-7,1 4 1,4 6 95,4 2 1,2 2-60,2 2 1,2 0-95,2 0 1,6 5 4,-2 2 0,1 3-64,-5 1 1,3-1-114,-3-2 1,-3 6 59,-1-3 0,-2 3-253,-1-3 1,-2-1 112,-3-3 0,2 3-197,-5-2 0,0-3 58,-4-2 0,4 2-81,-1-1 0,1 0 129,-4-5 1,-4 0 28,1-3 1,-6 1-61,1-4 1,-2 4 20,-1-1 1,-5-3-134,1 0 1,0-4 90,3 0 1,1-1-281,0 1 1,-1-5 126,1 1 0,-1-6 366,1 2 0,-1 3 0,1-1 0</inkml:trace>
  <inkml:trace contextRef="#ctx0" brushRef="#br1" timeOffset="214">14470 8623 7932,'-6'0'448,"1"0"0,6 0-160,3 0 1,-2-4 167,6 0 0,0 0-89,3 4 0,0-3-122,1-1 1,-1-4-49,1 4 0,3-3 0,0 3 0,6-4-198,-2 4 1,1-3 102,-1 3 0,1-4-665,-5 5 0,4-1 310,-3 4 0,-5 0-1591,-3 0 788,-1 0 1056,0 0 0,-2 0 0,-5 0 0</inkml:trace>
  <inkml:trace contextRef="#ctx0" brushRef="#br1" timeOffset="215">15064 8234 8010,'0'-7'0,"0"-1"655,0 6-77,0-3 230,0 5-521,0 5 1,0 2-59,0 9 0,0 1 36,0 6 1,0 8-24,0-1 0,0 8-177,0-7 1,1 8 103,3-5 0,-3 3-299,3-3 1,1 0 80,-1 1 0,1-5-286,-1 1 0,-1-7 103,4-1 0,-4-2-33,1-6 1,1 2-1,-2-2 168,1-2 0,0 3 231,0-4-144,0-6-369,-4 4 0,0-7-102,0 4 481,0-4 0,-5 2 0,-2-5 0</inkml:trace>
  <inkml:trace contextRef="#ctx0" brushRef="#br1" timeOffset="216">14859 8280 8020,'6'-18'0,"0"2"-139,-2 4 0,2 1 284,6 0 0,3-1 268,0 1 1,2-1 320,-2 1 1,4 3-241,8 1 1,-2 0-347,6 0 1,-2-2 79,1 5 1,2 0-175,-5 4 1,3 2 47,-3 1 0,-2 4 67,-6 4 0,3 0-46,-3 1 1,-3 4-260,-1 3 1,-6-1-346,-1 1 0,-6 0 234,2 4 0,-4 0-259,-4 0 1,-3 0 207,-8-1 1,1 1-65,-5 0 0,3-5 104,-3-3 1,2-2 39,-2-2 0,-3 1-84,3-1 1,1-5-361,-1-2-44,5-2 706,-2-2 0,4 0 0,1 0 0</inkml:trace>
  <inkml:trace contextRef="#ctx0" brushRef="#br1" timeOffset="217">15658 8143 8047,'6'-11'0,"3"-1"27,-5 1 1,1-1 181,-1 1 229,-3 0 336,4-1-26,-5 1-114,0 4-103,0 2-114,0 5-316,-5 0 1,-1 5 144,-6 3 0,1 7-98,0 4 0,-1 4 91,1 4 1,-1 1-237,1 2 1,-4 7-56,-1-3 1,1 3-17,4-3 1,-1 0 71,1 1 1,1 3-108,2 0 1,-1 0-73,5-4 1,1-3 84,3-1 1,0-3 38,0 3 0,3-4 26,1 0 0,5-3 30,-1-4 1,1 1 31,-2-4 1,3 0-1,-2-1 1,2-2-4,2 2 0,0-6 130,4-1 1,-4-2-334,3 2 0,-2 2 132,-1-2 0,-1-3-536,0-2 375,1 4 1,-1-6-1376,1 3 1573,-6-3 0,4 4 0,-3 2 0</inkml:trace>
  <inkml:trace contextRef="#ctx0" brushRef="#br1" timeOffset="218">15886 8383 7999,'0'-8'-90,"0"1"444,0 4 71,0-7-153,0 9 1,0-6 401,0 4-452,0 1 260,0-3-339,-5 15 1,4-2 83,-3 7 0,-1 3-177,1 1 1,1 3 95,3 0 0,0 3-181,0 1 0,0-2-19,0 3 1,1-4 36,3-4 0,1 2 50,2-2 1,2 2-137,-5-2 0,5-3 34,-1-4 105,2 4 0,0-3-453,-3 2 130,-1-2-1128,-1-2 747,-4 1 668,4-6 0,-5 4 0,0-4 0</inkml:trace>
  <inkml:trace contextRef="#ctx0" brushRef="#br1" timeOffset="219">15784 8394 8011,'0'-11'-63,"3"3"31,1 1 1,4 3 577,-4-4-306,5 6 0,-3-3 331,5 5 1,1 3-44,-1 1 1,6 9-121,2-2 0,2 8-144,2 0 0,2 7-209,-2 0 0,3 5 124,-7-4 1,1-1-125,-1-3 0,3 0 3,-3 0 0,1-2-167,-1-2 0,3 2 58,-3-6 0,-2 0-28,2-3 1,-5-5 182,2 1 1,-4-4-71,0 3 1,-1-4 39,1 1 75,-1 2-170,-5-5 226,4 4-22,-8-5 13,3 0 1,-5-5-74,0-2 1,-1-2 90,-3 1 1,2-6-71,-1 3 1,-2-3-60,1 2 1,-4-4 41,4-3 0,-1-3-258,1-1 0,2-1 14,-6-2 1,6 0-27,-2-4 0,-1 1-221,1-2 1,-3-1 152,3 6 1,-4-1-118,4 4 0,-3 2 46,3 2 0,-4-2 8,4 6 0,-1 1-76,2 7 31,1-4 0,-3 9-475,5-6 238,0 6 0,1-3 72,3 5 0,3 3 164,4 1 1,0 6-164,1 2 1,-1 0 482,1 8 0,-1-1 0,1 3 0</inkml:trace>
  <inkml:trace contextRef="#ctx0" brushRef="#br1" timeOffset="220">16446 8520 8102,'-6'0'915,"1"0"0,5 1-468,0 3 1,0 2 21,0 6 0,0-1-211,0 1 0,1 0-31,3 4 1,-3-2 110,3 5 1,1-2-111,-1 2 0,-1 3-187,-3-3 1,4-1 32,0 1 1,0-5-121,-4 1 1,0-1-28,0 1 0,0-6 75,0 2-187,0-2 38,0 3-1496,0-1 761,0-4-1436,0 3 2318,0-9 0,5 4 0,1-5 0</inkml:trace>
  <inkml:trace contextRef="#ctx0" brushRef="#br1" timeOffset="221">16595 8417 7905,'0'-11'628,"0"-1"-750,0 1 18,5-1 662,1 6 1,4 0-201,-2 2 0,2 3 18,-3-3 1,4 3-154,0 1 0,4 0-32,0 0 1,1 0-100,-5 0 0,2 0-158,2 0 1,-2 0-226,2 0 0,-2 0 219,-2 0 1,1 0-1799,-1 0 993,0 0 877,-4 0 0,3 0 0,-4 0 0</inkml:trace>
  <inkml:trace contextRef="#ctx0" brushRef="#br1" timeOffset="222">16652 8554 8501,'1'7'633,"3"-4"1,-2-1-111,6-2 0,-1 0-381,5 0 1,1 0 45,2 0 0,-1 0-428,5 0 0,-4 0-52,4 0 0,-4-2-207,4-1 1,-5 1 19,2-2 0,-4-1 128,0 2 351,-1-1 0,0-1 0,1-2 0</inkml:trace>
  <inkml:trace contextRef="#ctx0" brushRef="#br1" timeOffset="223">17074 8200 7949,'-6'-16'22,"1"2"2,5-5-191,0 5 336,5-3 577,-4 11 253,4-4 0,-1 10-586,0 0 0,0 5-149,-4 6 1,0 6 218,0 2-317,0 2 1,1 6-7,3 0 0,-3 4 61,3 0 1,-3 6-250,-1 1 1,1 0 94,3-4 0,-3-1-98,3-3 0,-1 2 21,1-5 0,-3-1-163,3-3 1,-2-1 0,2-3 0,-3-3 70,3-4 1,-3-1-243,-1 1 186,0-1-784,5 1 654,-3-6 1,3 0-776,-5-2-297,0-3 1360,0 4 0,-5-5 0,-2 0 0</inkml:trace>
  <inkml:trace contextRef="#ctx0" brushRef="#br1" timeOffset="224">17188 8040 7936,'0'-17'0,"0"0"191,0 6 1,2 0-44,1 4 0,-1 0 318,2 4 0,-2 1 307,2-1-283,-3 1 1,6 2-93,-4 0 1,0 9 35,4 3 1,1 7-78,4 0 1,3 2-105,0 2 0,1 5-28,0 3 1,-2-2-5,5 1 1,-2 1-173,2 3 0,2 0 124,-6 0 1,4 1-287,-4-1 0,1-4 130,-5 1 0,0-5-210,1 5 1,-2-6 63,-2 2 0,-2 1-5,-2-1 1,-3-1-43,3-3 0,-3-1 89,-1-3 0,-4 2-198,0-2 0,-4 2 68,0-2 1,-2 1-193,-2-5 1,1 4 107,0-4 1,-2 2-617,-2-2 0,2-2-7,-2 2 924,2-2 0,-4-2 0,0 1 0</inkml:trace>
  <inkml:trace contextRef="#ctx0" brushRef="#br1" timeOffset="225">17817 8246 7946,'0'-8'-16,"0"1"31,0 4 547,0-2 331,0 5 1,0 6-627,0 6 0,0 4 186,0 7-287,0 0 1,1 5-81,3 2 1,-2 3 104,6 2 0,-4-2-172,3-3 0,-3 3 49,4-3 1,-5-2-216,5-1-1,-4-3 5,3-1 0,-3-5-110,4-3 0,-6-1 126,2 1 0,-1-6-269,1 2-823,-3-2 455,4 3-637,-5-6 1401,0 4 0,0-8 0,0 3 0</inkml:trace>
  <inkml:trace contextRef="#ctx0" brushRef="#br1" timeOffset="226">17645 8234 7973,'12'-17'36,"-5"-4"-18,1 6 0,1 0 170,6 3 1,1 1 310,4 0 1,1-1-54,-2 1 1,3-1 144,1 1 1,-1 1-290,1 2-134,5-2 0,-4 9-9,3-3 1,-2 3-118,2 1 1,-5 0-181,4 0 1,-8 1 145,5 3 0,-8 2-52,0 6 0,-2-1-34,-2 0 1,-4 5-362,-4-1 1,-1 4 114,-2-4 0,-7 5-11,-4-1 1,-3-1 42,-9 1 0,3-5-60,-7 1 1,3 2 39,1-2 1,0 0 55,1-3 1,3-2-15,0-2 1,5 0 67,-2-4 0,7 0-354,2-4 556,4 0 0,-2 5 0,5 1 0</inkml:trace>
  <inkml:trace contextRef="#ctx0" brushRef="#br1" timeOffset="227">18479 8006 7959,'0'-11'-401,"0"-1"890,0 6-27,-5-4 1,2 8 284,-4-1-450,4 1 1,-3 2-62,2 0 0,-2 5 0,-6 3 0,1 7 147,-1 4 1,0 8-117,-3 3 0,2 3-124,-2 2 1,1 0 106,-2 3 1,4-1-290,-4 5 1,4-4 82,0 4 0,6-4-181,2 4 0,3-5-12,1 1 0,1-7-92,3 0 1,2-6 100,6 2 1,-1-7 69,1-1 0,-1-4 109,0 5 1,2-7-77,2 3 1,-2-4-17,2 0 1,-2-5 34,-2 1 0,1-2-444,-1 2 0,2-2-155,2-2 1,-2-1 616,2 4 0,3-4 0,0 2 0</inkml:trace>
  <inkml:trace contextRef="#ctx0" brushRef="#br1" timeOffset="228">18673 8246 8019,'0'-12'1037,"0"1"-236,0 0 1,1 3-167,3 0 1,-3 5 743,3-5-511,-2 5 1,-1-2 293,3 5-1214,-3 0 0,4 3 128,-5 4 0,0 2 17,0 10 1,0 4-211,0 4 1,0 3-124,0-3 1,0 5-33,0-2 0,0 3-65,0 1 1,0-3 21,0-1 0,4-4 103,0 0 0,1-5 101,-2-2 1,3-5-29,1 1 0,-1-2 84,-2-2 1,-1-1-229,4-2 1,-4-2-312,1-2 39,-3-3-796,-1 4 323,0-5 0,-4-5 617,0-2 0,-3-4 429,3 0 1,-1 0-129,1-1 0,-1-4 250,-3-3 0,2-3-154,2-1 0,2-1 135,-6-3 1,6 0 116,-2-4 0,3-1 193,1 6 1,0 3 66,0 4 0,0 5-181,0-1 1,0 2 409,0 2-119,0 4-446,0 2 1,5 6-5,2 3 1,3 6 11,2 6 0,0 4-53,4-1 0,0 4-14,3 3 1,2-1-129,-6 1 0,5-2 22,-1-1 1,-1 0-136,1 0 0,-5-5 57,1-3 0,2 1 181,-2 0 1,0-5-13,-4-3 1,1-5 139,-1 5 1,1-5-121,-1 0 1,-3-1 58,-1-2 278,1 0-324,3 0 0,-4-2 136,-3-1 1,1 0-58,-2-5 1,1 1-17,-4-5 0,0-3-94,0 0 0,0-5 7,0 1 1,-1-7-30,-3 0 1,2-6-152,-6 1 0,0 0-38,-3 0 0,3-6 41,1 3 1,0 1-669,0 3 1,2 3 324,5-3 0,0 5-223,0 3 0,0 0 101,0 7 1,0 0-604,0 3 127,0 6 648,0 1 0,0 6-67,0 3 0,0 3 440,0 9 0,5 1 0,1 6 0</inkml:trace>
  <inkml:trace contextRef="#ctx0" brushRef="#br1" timeOffset="229">19153 8463 8557,'6'0'1230,"0"0"-668,-2 0 1,-1 0 431,4 0-636,1 0 0,3 0-129,1 0 0,-3 0 9,2 0 1,-6 0-106,7 0 1,-3 1 55,2 3 0,-1-2-100,-2 6 1,1 0-90,-6 3 1,1 1 32,-4-1 1,0 4-297,0 0 1,0 4 166,0-3 0,-1 3-221,-3-4 0,2 4 134,-6-4 1,0 4-45,-3-4 1,0 5 1,-1-5 1,1 1 54,-1-1 0,1-2 196,-1 2 0,2-2-108,3-2 0,2-3 399,5 0 0,0-4 17,0 3 254,0-4-300,0 2 1,5-1-131,2-1 0,3 1-80,2-4 0,3 0-14,0 0 0,2 0-317,-2 0 1,-1-1-62,5-3 0,-5 3-554,1-3 0,2 3 382,-2 1 1,-4-2-1409,-3-1 1894,0 1 0,3-8 0,0 4 0</inkml:trace>
  <inkml:trace contextRef="#ctx0" brushRef="#br1" timeOffset="230">19450 8371 7880,'0'-11'141,"0"3"343,0 1-73,0 4 0,0-3-38,0 2 1,1 3-129,3-3 0,-2 3-29,6 1 1,0-4-156,3 0 1,0 0 39,1 4 0,3-3-191,0-1 0,4 0-1,-3 4 0,3-4-64,-4 0 0,1-1-276,0 1 1,-4 3 245,3-3 0,-6 3-639,-1 1 824,-6 0 0,4-5 0,-6-1 0</inkml:trace>
  <inkml:trace contextRef="#ctx0" brushRef="#br1" timeOffset="231">19473 8497 7967,'11'0'300,"0"0"422,1 0 0,-1 0-208,1 0 1,-1-1-36,1-3 0,3 3-194,0-3 1,1 3-278,0 1 1,-2-4-278,5 0 0,-5-1-381,1 1 1,-2 3 649,-2-3 0,0-2 0,1-1 0</inkml:trace>
  <inkml:trace contextRef="#ctx0" brushRef="#br1" timeOffset="232">20032 8120 8001,'0'-11'0,"0"3"575,0 1-347,0 4 1,1-2-67,3 5-92,-2 0 1,4 3 199,-2 4 0,-3 6-105,3 10 0,-2 1-46,2 2 1,-3 4 49,3 4 1,-3 0-48,-1 0 0,0 1 51,0-1 0,0-5-9,0-2 1,2-3-155,2-1 0,-2-2 101,6-2 1,-5 2-168,5-6 1,-4 0-182,4-4 1,-5 1-214,5-1 1,-4-3-526,3 0 0,-4-5 122,1 5 853,-3-5 0,-1 2 0,0-5 0</inkml:trace>
  <inkml:trace contextRef="#ctx0" brushRef="#br1" timeOffset="233">20101 7880 8221,'6'-11'-1,"-1"0"-2,-5 4 3,0 2 0,5 5 0,-2 1 0,4 3 0,1 4 1704,3 7 0,2 3-630,2 5 0,3 1-554,5 2 1,-4-1-214,0 1 0,0 3-83,4 2 1,-2 2-196,-2 1 1,-1-3 76,-3-1 1,-2 0-241,2 5 1,-3-5-26,-5 1 1,2-5-17,-5 5 1,4-5 71,-4 5 1,-1-6-49,-3 2 1,0-3-174,0-1 1,0 0 93,0-1 1,-3 1 16,-1 0 0,-5-4 63,1 0 0,-2-4 23,-1 5 1,-5-7 15,1 3 0,0-4 60,4 0 0,-1-1-175,1 1 0,-1-2-198,1-3 1,3 2-160,1-5 1,3 1-131,-4-1 713,6-3 0,-8 9 0,3-3 0</inkml:trace>
  <inkml:trace contextRef="#ctx0" brushRef="#br1" timeOffset="234">20695 8269 7996,'7'0'564,"1"0"1,-4 0 5,3 0 0,1-2-187,3-1 1,1 1-2,-1-1 1,6 0-113,2-1 0,2 3-50,2-3 0,0-1-2,0 1-137,0 0 0,-1 1-153,1-1 0,0-1 130,0 1 1,-5 3-760,-3-3 0,-2 3-11,-2 1-1557,-5 0 1141,-1 0 1128,-5 0 0,-10 5 0,-2 1 0</inkml:trace>
  <inkml:trace contextRef="#ctx0" brushRef="#br1" timeOffset="235">20740 8429 8182,'12'0'1923,"3"0"-1688,0 0 0,5 0-168,0 0 1,1 0-62,2 0 0,4 0 134,-1 0 1,1-4-1522,-4 0 1381,-6 0 0,5-1 0,-4-1 0</inkml:trace>
  <inkml:trace contextRef="#ctx0" brushRef="#br1" timeOffset="236">21665 7800 8135,'0'-11'461,"5"5"-157,-3 1 578,8 5-549,-9 0 0,5 5-4,-2 2 1,-2 5-90,1 3 0,-1 3 45,-2 5 1,0-1-104,0 1 1,-2 4-117,-1 0 0,1-1 70,-2-3 0,3 0-229,1 0 1,0-2-136,0-2 0,0 2 153,0-6 0,1 0-256,3-4 0,-1 1-38,4-1-893,-4 1 272,7-1 51,-9 1 939,4-6 0,-10 4 0,-1-4 0</inkml:trace>
  <inkml:trace contextRef="#ctx0" brushRef="#br1" timeOffset="237">21323 8360 7999,'0'-6'621,"0"-1"-422,0 4 1,1 1 172,3-1 186,-3 1 1,9 2-128,-2 0 1,2 0-21,1 0 0,2 0-60,2 0 1,3 0-46,5 0 0,1-4-146,3 1 1,-2-1-118,6 4 0,3-1 159,4-3 0,5 1-92,-1-4 0,2 3-105,2-4 0,4 2 20,-1-2 0,0-2-258,-3 2 1,-5 0 117,-3 0 1,-8-2-124,-3 2 1,0 3 14,-5 1 1,-1 2-32,-10-2 0,1 3-482,-1-3-683,-5 3 631,-1 1 0,-10 3-16,-2 1 804,-8 5 0,-8-3 0,-7 6 0</inkml:trace>
  <inkml:trace contextRef="#ctx0" brushRef="#br1" timeOffset="238">21528 8520 7992,'-7'-4'1190,"-1"0"-329,6 1-321,-4 3 171,6 0-414,0 5 1,0 1-82,0 5 1,0 2 45,0 2 1,4 2 101,0 2 0,1 2-127,-1-2 0,-3 3 0,3 1 0,-3 1-229,-1 3 1,0-7 69,0 3 0,0-4-185,0 0 0,0 1 105,0-5 0,0 1-162,0-5-7,0 0 0,0 1-430,0-1-15,0-4-387,0 3-918,0-4 803,0 0 289,0 0 0,0-5-14,0 3 843,0-3 0,0 4 0,0-5 0</inkml:trace>
  <inkml:trace contextRef="#ctx0" brushRef="#br1" timeOffset="239">21905 8531 7840,'0'-17'-156,"0"0"360,0 6 0,4 3 225,0 0-142,5 6 165,-8-8-8,4 9 1,-6-5-103,-3 6 1,-2 2-271,-6 2 0,1 3 122,-1 8 1,0-1-71,-4 5 0,4 0 11,-3 4 1,-2 0-1,2 0 0,-4 0-36,4 0 1,-1-1 51,5 1 1,-1 4-133,1 0 1,1-1 120,2-3 1,2-1-307,2-3 1,3 1 68,-3-5 1,4 4-40,4-4 0,2-3 33,6-4 0,-1-2 89,0 1 1,1 0-53,-1-3 0,6-3-5,2 3 0,-1-3-27,1-1 0,0-4 83,4 0 0,-2-3 68,-2 3 1,1-5-66,-4 1 1,1-2-14,-5-1 1,1-2-69,-10-2 1,5 2-118,-4-2 1,-5 1-69,-7-1 1,-6 3 90,-1 1 0,-7 1-391,-1 6 1,-1 0 219,-6 4 0,1 0-551,-2 0 909,3 0 0,5 5 0,0 2 0</inkml:trace>
  <inkml:trace contextRef="#ctx0" brushRef="#br1" timeOffset="240">22579 8246 7923,'5'-6'-104,"-4"-5"1,6 10 1104,-3-3-83,-3 3-199,4-4-200,0 4-297,1-4 0,2 5-29,0 0 1,-5 0 244,5 0-295,0 0-29,3 0 0,0 0-369,1 0 1,-1-2-57,1-1 1,0 1-232,4-2 0,-2 3 84,5 1 0,-4-4-322,4 1 1,-5-1 779,1 4 0,-2-5 0,-2-2 0</inkml:trace>
  <inkml:trace contextRef="#ctx0" brushRef="#br1" timeOffset="241">23344 7789 7997,'0'-18'404,"0"3"112,0 7-536,0-2 201,0 9 623,0-9-206,0 9-773,0-4 140,0 15 0,0 1 73,0 8 1,0 3 129,0-3 0,-1 4-116,-3 3 0,3-2 23,-3 3 1,3-3 16,1-1 1,0-2-181,0-1 1,4 0 69,-1-5 1,3 2-339,-3-2 0,0-3 180,4 4 1,-3-7 175,4-2 0,0 1 0,3 3 0</inkml:trace>
  <inkml:trace contextRef="#ctx0" brushRef="#br1" timeOffset="242">23047 8234 7923,'7'0'-306,"-1"0"677,-2 0 490,-3 0-565,9 0 0,-3 0 112,4 0 1,0-3 87,1-1-221,-1 0 1,4 4-57,1 0 0,8 0 0,-1 0 0,7-1 137,1-3 1,3 1-102,4-4 1,1 3-146,3-4 1,3 5 99,-4-5 0,4 4-228,1-3 0,-5 0-13,1 0 1,-4-2-92,4 5 1,-9-4-4,1 4 1,-6-3-35,3 3 1,-10-1-234,2 1 0,-8 3 183,1-3 0,-7 3-909,-2 1 762,-4 0 1,2 1-203,-5 3 1,-1-2 557,-3 6 0,-8 0 0,-5 3 0</inkml:trace>
  <inkml:trace contextRef="#ctx0" brushRef="#br1" timeOffset="243">23356 8463 7923,'0'-8'-1275,"0"1"1437,0-1 446,0-3 0,0 3-106,0 0 0,-2 6-96,-1-2 0,0 3 161,-5 1-47,6-5-228,-8 3 1,3-3-74,-4 5 0,0 2-18,-1 1 1,1 0 17,-1 5 0,-3-1-204,0 5 1,-4 3-4,4 0 1,-4 5-77,3-1 0,-3 3 36,4 1 0,-1 0-46,0-1 1,4 1-32,-4 0 0,8 0 128,0 0 0,5-2-148,0-2 1,-3 2 85,3-6 1,-1 4 160,4-4 0,1 0-117,3-3 1,-2-1-3,6 1 1,0-1-20,3 1 1,1-6 3,-1-2 0,4 1 52,0-1 1,6-1-22,-2-3 0,1 0-42,-1 0 0,1 0 23,-4 0 1,-1-1-220,-4-3 1,1 2 64,-1-6 1,-3 4-28,-1-3 1,-4-2 25,1-6 0,-3 2 16,-1-2 0,-1 1-43,-3-1 0,-4 2 75,-7-2 1,1 2-399,-5 2 1,4 3 180,-4 0 1,0 6-76,-4-2 1,1 3 40,3 1 0,-1 0 358,5 0 0,-6 5 0,4 1 0</inkml:trace>
  <inkml:trace contextRef="#ctx0" brushRef="#br1" timeOffset="244">23561 8360 7923,'0'-8'338,"0"1"-269,0 4 27,0-2 502,0 5 1,0 5-187,0 3 0,0 2-76,0 1 0,0 1-144,0-1 1,-1 2-21,-3 2 1,3-2 37,-3 2 1,-1 2-219,1-2 0,-3 4 51,3-4 0,-4 0-25,4-3 1,-3 0-144,3 4 1,-1-7 77,1 2 1,3-2-110,-3 2 1,3-3 34,1 0-100,0-6 209,0 8 1,4-7 458,-1 4-237,6-4 1,-2 2 11,4-5 1,-3 1 3,-1 3-110,1-3 1,3 4-478,1-5 0,-5 0 20,1 0-772,0 6-86,3-5 296,0 4 1,-3-5-709,0 0 1611,-6 0 0,8 0 0,-3 0 0</inkml:trace>
  <inkml:trace contextRef="#ctx0" brushRef="#br1" timeOffset="245">23653 8566 7923,'0'-12'1333,"0"1"-793,0-1-102,0 1 196,0 5 1,1 1-203,3 5 1,-3 1-156,3 3 0,-3 6 34,-1 5 0,0 1 102,0 0 1,0 1-70,0 6 1,0 0-99,0 0 0,4 0-34,0 0 1,-1 0 6,-3-1 0,0 0-112,0-3 0,0 1 20,0-4 1,0-1-54,0-4 0,2-1 107,2-2 0,-3-2-107,3-2-514,-3-3 319,-1 4-5233,0-5 3301,-5 0 2053,-2 0 0,-9 6 0,-2 0 0</inkml:trace>
  <inkml:trace contextRef="#ctx0" brushRef="#br1" timeOffset="246">9970 9719 8068,'0'-7'-192,"0"-1"1,0 4 297,0-3 0,0 3 381,0-4 0,0 4 168,0-3 169,0 4-113,0-7-244,0 9-76,0-4-158,0 5 1,-3 1-161,-1 3 0,0 7 80,4 8 1,0 3-112,0 1 0,0 4 35,0 4 1,4-2-172,0 2 1,3-6-157,-3 2 1,5-3 131,-1-1 0,-2-2 43,1-2 1,-3 1 43,4-4 0,-6-1-167,2-4 1,1 1-434,-1-1-247,0 1-383,-4-1 1261,0 0 0,-5 1 0,-1-1 0</inkml:trace>
  <inkml:trace contextRef="#ctx0" brushRef="#br1" timeOffset="247">9594 10324 7974,'-12'0'-87,"6"-5"287,1 4-177,0-4 437,3 5 1,-1 0-163,6 0 1,4 0 23,4 0 1,1 0-74,-1 0 1,5 0-42,3 0 0,3 0 20,1 0 0,5-4-5,2 0 1,7-4-72,1 0 0,9-2 58,-1-2 0,2 2-298,-2 3 0,3-4-99,1 4 0,-1-3-129,-3-2 0,-2 5 57,-2-1 0,-3 2-59,-4-2 1,-1-1 76,0 5 0,-5-3 68,-2 3 0,-3-1 77,-1 1 0,-5 3-59,-3-3 0,-2 1-7,-2 0 0,-3 1 298,-1-1-1064,-4 1 928,2 2 0,-5 0 0</inkml:trace>
  <inkml:trace contextRef="#ctx0" brushRef="#br1" timeOffset="248">9799 10541 7996,'-11'0'-353,"3"0"-67,0 0 0,5 0 388,-5 0 1,4 0 740,-3 0-437,4 0 1,-3 0 191,2 0-148,3 0 199,-4 0 718,5 0-473,0-5-206,0 4-404,0-9 0,0 7 109,0-4 1,5 4-188,2-1 0,5-1 94,3 2 0,-2-1-81,2 4 0,1-1-19,0-3 0,3 2-148,-4-1 1,4 1 66,-4 2 0,0 4-102,-3 0 1,-1 4-297,1-5 303,-1 6 0,-1-2-492,-2 4 404,-3 0 0,-5 1-93,0-1 0,-5 1 127,-3-1 0,-2-1 51,-1-2 1,-1 2 116,1-2 1,-1-2-86,1 2 0,-1-2 305,1 2-169,0 2 1,-1-8 429,1 6-179,4-6 267,-3 4-102,9-6-223,-4 0-138,5 0 1,5 0-31,3 0 1,2 0 2,1 0 0,6 0 29,2 0 1,-1 0-40,1 0 1,0 0 13,3 0 1,0 0-72,-3 0 1,1 0 18,-4 0 1,3 3 3,-4 1 1,0 4-65,-4-4 82,1 4 0,-6-1-294,-2 4 1,-3 1 77,-1-1 1,-5 4-212,-2 0 0,-7 5 91,-2-5 1,-4 1-79,1-1 1,-2-2 155,-2 2 0,0 2 201,0-2 0,4-1 104,0-6 1,0 2-77,-4-3 1,1 0 12,3 0 0,2-4-32,1 1 1,8-3-462,-4-1 296,3 0 156,3 0 0,1-5 0,5-3 0,10-2 0,3-1 0</inkml:trace>
  <inkml:trace contextRef="#ctx0" brushRef="#br1" timeOffset="249">10233 10530 7886,'5'-11'0,"-2"-1"222,4 1-117,-4-1 0,7 1 373,-2 0 1,-2-1-98,2 1 1,-5 4 86,5 4 1,-4-3 277,3 3-109,-4-1-409,7 4 1,-4 1 63,6 3 0,-1-2-118,1 6 1,-1-2-55,1 2 0,-1 2 3,0-2 0,0 2-140,-4 1 1,3 5-161,-2-1 1,-3 5 108,-1-1 1,-3 3-310,-1 1 0,-9-1 167,-2 1 0,-4 4-60,-1 0 1,0-1-5,-3-3 1,-3 0-148,3 0 0,3-2 333,0-2 1,4 2-82,0-6 0,1 0 217,0-3 1,4-5-57,3 1 1,-1-4 540,1 3-257,1-4 162,3 2-177,0-5 0,5 0 106,2 0 1,5 0-94,3 0 0,-1 0-125,5 0 1,0-2 52,4-1 1,0 0-43,0-4 1,1 3-74,2-4 0,-2 2 73,3-2 1,-3 2-212,-1 2 1,-1 1 14,-3-4 0,-3 4-73,-4 0 1,-1 1-1107,0 2 927,1 0 1,-5 0-2046,1 0 2333,-5 0 0,2 0 0,-5 0 0</inkml:trace>
  <inkml:trace contextRef="#ctx0" brushRef="#br1" timeOffset="250">11192 10142 8050,'-6'-5'296,"1"3"-61,5-3 11,0 0 0,1 4 115,3-3 1,-1 3-92,4 1 0,1 0-59,3 0 0,1 0 35,-1 0 0,4-1-39,1-3 1,4 3 16,-1-3 1,2-1-1,2 1 1,0-1-165,0 1 0,0 1 113,0-4 1,-2 3-235,-2-4 0,-2 6 65,-6-2 0,-3 3-1051,-1 1 561,-4 0-1542,2 0 1025,-15 5 1003,7-4 0,-17 9 0,7-3 0</inkml:trace>
  <inkml:trace contextRef="#ctx0" brushRef="#br1" timeOffset="251">12255 9594 8135,'0'-7'745,"0"-3"-204,0 9 158,0-4-459,0 20 0,1-5-55,3 13 1,-2 1 54,6 3 1,-6 4-48,2 0 0,1 1-47,-1-2 0,4 3-201,-5-3 0,3-2-105,-3-1 1,-1-3 126,1-1 0,2-4-240,-1 0 0,1-5 130,-1 1 0,-3-6-194,3-1 0,-1-2 73,1 2 0,-3-2 264,3-2 0,-3-3 0,-1 4 0</inkml:trace>
  <inkml:trace contextRef="#ctx0" brushRef="#br1" timeOffset="252">11980 10222 7954,'-6'0'-81,"-4"0"1126,9 0-202,-4 0-93,5 0-464,5 0 1,1 3 120,5 1 0,1 0-97,-1-4 0,2 0-43,2 0 0,3 0-30,5 0 1,1-1-15,3-3 0,6 3-121,5-3 0,1-1 89,-1 1 0,3-4-270,4 5 0,1-5 118,0 4 1,-1-3-223,1 3 1,0-5-43,-1 1 0,-3-1 84,0 2 0,-5-3 63,1 2 1,-2 2-49,-2-2 1,-5 4-61,-2-3 1,-4 4 83,-4-1 0,1 3 139,-5 1-137,0-5-653,-3 4 86,-1-4 0,-4 6-1233,-4 3 1900,-1-3 0,-7 9 0,-2-4 0</inkml:trace>
  <inkml:trace contextRef="#ctx0" brushRef="#br1" timeOffset="253">12323 10404 7962,'0'-11'-577,"1"1"786,3 2 1200,-3-2-491,5 9-480,-6-9 0,-2 8-288,-2-1 0,2 1 72,-6 2 1,1 2-164,-5 1 0,1 0 118,-1 5 1,0 3-165,-3 4 0,1 5 90,-5 0 0,-1 1-102,-2 2 0,0 0 12,3 0 1,-1 3-60,5 1 1,-2 0-14,2-5 0,3 1 74,1 0 1,1 0-77,6 0 1,0 0 56,4-1 1,1 0-142,3-3 0,3 1 76,4-4 1,4-1 44,0-4 0,6 3 9,-2-2 1,2 0-8,2-8 0,-4 4-2,0-4 1,0-1 1,4-3 0,-1 0-31,-3 0 1,2-3 33,-2-1 1,3-5-17,1 1 1,-5-2 52,-3-1 1,-4 3 71,-3 0 0,1 1-63,-5-5 0,-1 1 9,-3 0 1,-1-1-19,-3 1 0,-2-1 0,-6 1 0,-3-1-120,0 1 0,-8 1 122,4 2 0,-9-1-395,5 6 0,-3-1-47,-1 4 1,3 4-195,-3-1 0,4 6 214,4-1 0,-1 2 402,5 1 0,0 6 0,3 1 0</inkml:trace>
  <inkml:trace contextRef="#ctx0" brushRef="#br1" timeOffset="254">12609 10450 7886,'0'-11'0,"0"-1"285,0 1-155,0-1 0,0 1 133,0 0 1,0 3 181,0 0 1,0 5 593,0-5-284,0 5-195,0-2-340,0 5 0,0 5-171,0 3 1,0 2 88,0 2 1,0 0-71,0 3 0,0 3 44,0 5 1,0-4-142,0 0 0,-4 0-168,0 4 1,-4 0 85,5 0 0,-2-4-22,1 0 1,2-5 46,-1 1 1,-2-2 39,1-2 0,0 1 20,4-1 1,0-3-53,0-1 99,0-4-5,0 7 1,1-9 102,3 3 0,2-3-69,6-1 1,-1 0 9,1 0 0,3 0-32,0 0 0,0 0-22,-3 0 1,3 0-29,0 0 0,0 0-160,-3 0 0,-1 0 56,1 0 1,-1 0-572,1 0-438,-1 0 422,0 0-854,1 0 1091,-6 0 0,-1-1 476,-5-3 0,0 3 0,0-4 0</inkml:trace>
  <inkml:trace contextRef="#ctx0" brushRef="#br1" timeOffset="255">12803 10576 7911,'1'-12'212,"3"1"0,-2 3 934,6 1-333,-5 4-465,2-7 0,-5 10-92,0 0 0,0 5 104,0 6 1,0 2 50,0 2-248,0 3 0,0 5 51,0 0 1,0 0-1,0 0 1,0 1-145,0 2 1,0-2 111,0 3 1,0-4-277,0-4 1,0 1 80,0-5 0,0 4-93,0-3 0,1-1 208,3-4 118,-3 1-54,4-1 46,0-4-79,-4-2 111,4-5-832,-5 0 1,-10 5 0,-2 1-1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40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19987 5151 7281,'-7'-7'346,"-2"1"-53,5 2-55,1 3-57,3-4 345,0 5-378,5 0 1,1 0 45,6 0 0,-1 0-36,0 0 1,1 0-79,-1 0 0,1-1 61,-1-3 0,0 3-210,1-3 0,3 3 37,0 1 1,4-4 55,-3 0 1,3 0-126,-4 4 0,4-4 18,-4 1 1,0-1-66,-3 4 1,-2-2-1,-2-1-234,2 1 169,-4-3-188,0 5 1,-2 2 49,-8 1 1,2 0 350,-6 5 0,-4-1 0,-6 5 0</inkml:trace>
  <inkml:trace contextRef="#ctx0" brushRef="#br0" timeOffset="1">19929 5413 8030,'-6'0'322,"1"-1"204,5-3 29,0 3-277,5-4 0,1 4-15,6-3 0,1 3-217,2-3 0,-1 3 78,5 1 1,-4-4-237,4 0 0,0 0 121,4 4 0,-4 0-199,0 0 0,-4-1-36,4-3 0,-5 3-131,1-3 0,2 3-170,-2 1 1,0 0-346,-3 0 872,-1 0 0,6-5 0,0-2 0</inkml:trace>
  <inkml:trace contextRef="#ctx0" brushRef="#br0" timeOffset="2">20592 4774 8036,'0'-8'-86,"0"1"208,5 4 1,-3-6-15,6 5 1,-4-1 80,3 2 1,5 1 23,3-1 1,5 0-255,-1-1 1,3 3 126,1-3 1,1-1-8,3 1 1,-3-1 59,2 1 0,-2 3-112,-1-3 0,-1 3 96,-3 1 1,1-4-122,-5 0 0,5 1 13,-5 3 0,0 0 15,-4 0 1,-3-2-93,0-2 1,-5 3 117,5-3 1,-4 3 20,3 1-3,-4 0 272,2 0 124,-5 0 1,-4 1-372,0 3 1,-4 3-211,0 4 0,-2 5 105,-2 4 1,1 1-170,0 2 1,-1 0 44,1 0 0,-2 1-84,-2 2 1,2-5 44,-2 2 0,6-4-22,1 0 0,2 1 27,-2-5 79,3 0 1,4-3-9,-3-1 0,3-3 1,-3-1 1,3-3-767,1 4 525,0-6 0,0 5 333,0-3 0,5-3 0,1 4 0</inkml:trace>
  <inkml:trace contextRef="#ctx0" brushRef="#br0" timeOffset="3">20558 5276 11522,'11'0'659,"2"0"-580,2 0 1,3 0 68,5 0 1,-1 0-166,1 0 1,5 0 50,3 0 1,2-3-26,1-1 1,0-1 53,0 1-1,1-1-184,-1-3 0,-5 2-4,-2 2 1,-1 3-41,-3-3 0,3-1 20,-7 1 0,-2 0 74,2 4 1,-3-1-108,3-3 0,-5 3-8,1-3-72,-2 3 0,-2 1 54,0 0 1,-3 0-367,0 0 169,-6 0 0,3 1-681,-5 3 1083,0-3 0,-5 9 0,-1-3 0</inkml:trace>
  <inkml:trace contextRef="#ctx0" brushRef="#br0" timeOffset="4">20717 5493 7979,'0'-6'-120,"0"-4"416,0 9 21,0-4 835,0 5-1004,-5 0 0,3 0 329,-6 0-443,1 0 1,-6 5 35,-2 2 1,2 7-84,-2 1 0,-2 2 5,2-2 0,-4-1 72,4 5 1,-4 0-81,4 4 0,-1 0 65,5 0 0,-1 0-129,1-1 1,3 1 92,1 0 1,4-1-66,-1-3 1,3 1 36,1-5 0,0 6-126,0-2 0,0-2 61,0 2 1,5-5-151,3 2 0,2 0-36,1-1 1,1-1 130,-1-6 1,2 1 188,2-5 0,-1-1-148,5-3 0,-1 0 105,1 0-1,3 0-95,-3 0 1,-3-5 273,-1-2 0,-1 0 88,2 0 1,-8-1 84,4-3 0,-7-2 92,3-2 0,-6 2-145,2-2 1,-4-3-216,-4-1 1,-2 3 88,-6 0 0,0 0-426,-4 1 1,-1 1 163,-6 6 0,4-1-165,0 5 0,1 1-120,-1 3 1,-1 0-254,4 0 1,1 1-73,4 3 0,-1-2 195,1 6 1,5-1 493,2 5 0,-3-1 0,1 1 0</inkml:trace>
  <inkml:trace contextRef="#ctx0" brushRef="#br0" timeOffset="5">20900 5493 7990,'0'-17'25,"0"1"1,0 8 224,0 0 88,0 5 493,0-2 483,0 5-1271,0 5 0,4 2-38,0 4 1,0 1-48,-4-1 0,0 4 16,0 0 0,0 6-39,0-2 0,-4 2-25,0 2 1,-1-4 131,1 0 0,2-1-119,-6 1 0,5 1 69,0-4 0,-2 3-285,1-4 185,0 0-31,4-3 139,0-1-1,0 0 1,1-4-3,3-3 1,-1 1-18,4-2 1,-3 1-83,4-4 92,-1 0 1,5 4-118,-1 0 1,-3 0 3,-1-4-451,1 0 142,3 0 1,-1-2-177,-2-1-131,2 1 242,-3-8 497,-1 4 0,4-6 0,-9 1 0,4 0-6,-5-1 0,0 5-94,0-1 0,0 0 314,0-3 0,0 3 266,0 1 0,0 3 1325,0-4-796,5 6 448,-3-8-520,3 8-754,-5-3 0,0 10 61,0 3 0,0 6-214,0 1 0,0 5 31,0-1 0,0 3-62,0 1 1,0 0-198,0-1 1,0 1 144,0 0 1,1 0-134,3 0 1,-3-4-125,3 0 515,2-5 0,-4 2-48,1-4 1,2-5 309,-1 1-472,0-5-322,-4 2-427,0-5 1,-5 0 0,-1 0 0</inkml:trace>
  <inkml:trace contextRef="#ctx0" brushRef="#br1" timeOffset="6">24258 8063 6883,'0'-6'274,"-1"1"315,-3 5-123,3 0-444,-10 0 0,9 0 85,-6 0 58,6 0-35,-3 0-180,5 0 1,5 0-19,2 0 0,3 0 77,2 0 0,-1 0-116,1 0 1,4 0 63,3 0 1,-1-2-123,1-1 0,-1 1-206,1-1 64,2 1 1,-8 2-109,2 0-11,-7 0 426,-3 5 0,-10 2 0,-1 4 0</inkml:trace>
  <inkml:trace contextRef="#ctx0" brushRef="#br1" timeOffset="7">24212 8223 7720,'0'6'-67,"2"-1"308,1-5-242,-1 0 0,8 4 99,-3 0 0,0 0 68,0-4 0,2 0-189,6 0 0,-2 0 96,2 0 0,-2 0-128,-2 0 0,2 0-119,2 0 0,-2 0-250,2 0 1,-2 0 131,-2 0 292,-4 0 0,3-5 0,-4-2 0</inkml:trace>
  <inkml:trace contextRef="#ctx0" brushRef="#br1" timeOffset="8">24646 7858 7720,'0'-12'0,"0"1"-140,0-1 0,0 1-255,0-1 1,1 5 690,3-1-165,-2 1 0,8-5 79,-3 1 0,0 3-52,0 1 1,-3 3-155,4-4 0,-1 4 59,5-3 1,-1 3 4,1-4 0,-1 6-69,0-2 0,1 3 72,-1 1 0,1 0-73,-1 0 0,1 0 36,-1 0 1,4 0-114,0 0 1,1 0 108,-5 0 0,0 1-183,1 3 1,-4-2-9,-1 6 1,-4-4 84,0 3 1,-1 1 36,-2 3 1,-5-1-4,-3-2 1,-2 2 115,-2-2 1,1 1-122,0-2 0,-3 4 154,2-4 0,-4-1-72,8 2 0,-5-4 86,6 4 1,2-5 42,1 5-76,-2-6-41,4 9 0,-3-9 1,5 6 0,2-6 45,1 2 1,4 1-53,4-1 0,1 4 112,-1-5 1,4 5-96,0-4 1,4 1 38,-3-1 1,-1 1-78,-4 2 0,1 4 5,-1-4 1,-3 0 3,-1 0 1,-4 1 7,1 3-144,-3 1 1,-2-1 76,-3 0 1,-7 1-131,-9-1 0,3 1 78,-2-1 1,0 1-107,-4-1 1,0-1-59,0-2 1,4 1-66,0-6 1,5 3-442,-1-3 492,2-1 0,2 3 260,-1-5 0,6 0 0,-4-5 0,3-2 0</inkml:trace>
  <inkml:trace contextRef="#ctx0" brushRef="#br1" timeOffset="9">24486 8246 7720,'7'0'-1588,"-1"0"1811,-2 0 527,-3 0 0,5 0 183,-2 0-626,-2 0 1,8 0-139,-3 0 0,3 0 54,2 0 1,1 0-123,2 0 1,3 0 7,4 0 0,6 0-57,3 0 1,3 0-148,4 0 0,-1-1 57,5-3 0,-2 3-32,2-3 1,3-1 19,-3 1 0,1-4-61,-1 4 1,-1-1 37,-6 2 0,0 1-68,-8-2 1,-2 3 19,-6 1 0,-2 0-373,-6 0 0,-4 1-6,-4 3 0,-3-1-631,-3 4 1131,-4-4 0,-14 7 0,-3-4 0</inkml:trace>
  <inkml:trace contextRef="#ctx0" brushRef="#br1" timeOffset="10">24772 8531 7798,'5'-6'-4,"-4"0"-30,3 2 159,-3 3-3,-1-10 1,0 9 172,0-6 103,0 6-254,0-3 1,-4 3 474,1-1-402,-6 1 0,2-3-32,-4 5 0,0 2 20,-1 1 0,-1 1-236,-2 8 1,-3-4 98,-4 8 0,-1 1-159,0 2 1,4 3 17,0 1 1,5 0-58,-1 0 1,3-1 70,5 1 1,-2 0-70,5 0 1,0 0-81,4 0 0,0 2 78,0-2 1,5 2 88,3-6 0,2-2-10,1-2 0,2 2 89,2-2 1,-2-4-26,2-3 0,2-4 137,-2 3 1,5-4-97,-1 1 1,2-3 29,-2-1 0,2-1 86,-2-3 1,-2-3-73,-2-4 1,-2 0 77,-2-1 0,-1 1-96,-2-1 1,-3 0-80,-5-4 1,-1 2-11,-3-5 0,-8 5-164,-7-1 1,-7 2-122,-5 2 1,-5 1-375,-3 2 0,1 3 225,4 5 0,5 0 143,2 0 1,8 1-143,4 3 1,4-1 441,3 4 0,-1-3 0,5 4 0,0-6 0,4 9 0,0-5 0</inkml:trace>
  <inkml:trace contextRef="#ctx0" brushRef="#br1" timeOffset="11">24977 8463 7765,'6'-18'41,"-5"-3"1,5 9 85,-2 1 256,-3-1 751,4 11-931,-5-4 1,-5 14-152,-2 2 0,-5 8-134,-3 0 30,2 3 1,-5 1 82,3 0 1,3 3-86,-4 1 0,4 3-113,0-3 0,2 0 45,2-5 1,0 0-63,4-3 1,0-2 22,4-6 1,0 0 109,0 1 30,0-1 1,5-3 138,3-1 1,-2-4-34,2 1 0,-1-3-106,5-1 0,3 0 81,0 0 1,0 0-40,-3 0 1,3-4-208,0 0 0,0-1-92,-3 2 0,-1 1-133,1-2 1,-1-1-216,1 2 87,-6-1 539,-1-1 0,-5-2 0,0-4 0,0 0 0</inkml:trace>
  <inkml:trace contextRef="#ctx0" brushRef="#br1" timeOffset="12">25057 8668 7866,'5'-6'-236,"-3"-4"1679,3 9-370,-5-4-718,0 5 0,0 5-157,0 2 1,-4 5-24,0 3 0,-3 3 14,3 5 1,-1-1-150,1 1 1,3 4-16,-3 0 0,3 3 97,1-3 0,0-1-413,0-3 0,0 0 186,0 0 0,0-5-186,0-3 0,1-3 68,3 0 1,-3-4-1,3-1 1,1-3-1033,-1 4-697,-1-6 1952,-3 3 0,-5-5 0,-1 0 0</inkml:trace>
  <inkml:trace contextRef="#ctx0" brushRef="#br1" timeOffset="13">13625 10119 8290,'-6'0'-916,"1"-1"1133,5-3 766,0 3-104,0-5-248,0 6-349,0-5-90,5 4 0,1-4-128,6 5 1,-5-1 80,1-3 0,-1 3-50,5-3 0,3 3 97,0 1 0,6-4-232,-2 0 1,-2-4 33,2 5 1,4-5-130,4 4 1,0-3 75,-5 3 0,5-1-228,0 1 0,-2 3-140,-6-3 0,-2-1 155,-6 1 1,0 0-1091,1 4 683,-6 0 679,-1 5 0,-10 2 0,-1 4 0</inkml:trace>
  <inkml:trace contextRef="#ctx0" brushRef="#br1" timeOffset="14">13671 10267 8800,'11'0'993,"1"0"0,-1-3-625,0-1 0,2 0-100,2 4 1,-1 0-240,5 0 0,0-1 120,4-3 1,-4 3-680,0-3 0,0 1 346,4-1 0,0 3 184,0-3 0,0-2 0,0 0 0</inkml:trace>
  <inkml:trace contextRef="#ctx0" brushRef="#br1" timeOffset="15">14779 9651 8237,'0'-8'0,"0"0"0,0 5-34,0-5 659,0 5 646,-5-7-369,-2 9-370,1-4-536,-4 5 0,8 1 108,-1 3 0,1 2-9,2 6 1,0 4 133,0 3 1,5-1-269,3 1 0,-2-4-70,2 4 0,-2-3-76,2 3 0,2-4-287,-2 4 0,2-5 241,1 1 0,-3-3-478,0-5 0,-5 2-66,5-5 775,-6 5 0,4-3 0,-6 5 0</inkml:trace>
  <inkml:trace contextRef="#ctx0" brushRef="#br1" timeOffset="16">14516 10016 8670,'11'0'744,"1"0"1,0 0-525,4 0 0,1 0 10,6 0 1,1 0-164,3 0 0,3 0 129,9 0 0,1-1-204,6-3 0,5 1 66,2-4 1,3 3-333,1-4 1,-4 2 157,0-2 1,-1-2 51,2 3 1,-3 0-210,-6 0 0,-4 4 106,-3-1 0,-6-1-20,-2 2 1,-6-1 121,-1 4 1,-1 0-165,-7 0 0,0 0 79,-4 0 1,-3 0-296,0 0 0,-6 1-19,2 3 549,-3-3 1,-11 9-1,-3-3 1</inkml:trace>
  <inkml:trace contextRef="#ctx0" brushRef="#br1" timeOffset="17">14824 10199 8164,'-11'0'313,"5"-5"1,-1 2 112,3-4 1,2 4-81,-6-1 0,1 3 139,-5 1-223,1 0 1,-1 1-175,1 3 0,-2 2 147,-2 6 1,2 3-235,-2 0 0,-1 6 58,0-2 0,-3-2-61,4 2 0,-1 0 0,0 4 0,4 4 113,-4 0 1,8-1-211,0-3 0,5 0 116,0 0 0,1 0-81,2-1 0,0 1 75,0 0 0,5-4-142,3 0 0,3-5 47,5 1 0,-4-2 31,4-1 1,0-2 20,-1-3 1,4 2-3,-3-5 0,-1 0 41,-4-4 1,4 4-25,1-1 0,0 1-61,-1-4 0,-2-4 67,2 1 1,-1-6-25,2 1 0,-4-1 48,3 2 0,-6-6-3,-1 5 1,-6-8 24,2 4 1,-2-2-47,-2 3 1,-6 0-195,-1-1 0,-8 1 119,-4-1 0,-4 5-250,-4-1 0,-2 6 85,-5-2 1,3 2-88,1 2 1,3 4-64,-3 0 0,8 4-163,-1-5 1,12 5 563,-1-4 0,3 5 0,-2-3 0</inkml:trace>
  <inkml:trace contextRef="#ctx0" brushRef="#br1" timeOffset="18">15110 10119 8043,'-5'-12'0,"3"5"521,-1-1 167,1 6 0,1-3 20,-3 5-248,3 0-241,-9 0 1,7 3 6,-4 1 1,4 6-230,-1 2 1,-1 1 56,2 6 1,-3 0-98,3 3 0,1 3 72,-1 1 1,-3 0-147,3 4 1,-1-5-71,4 2 0,-1 1-52,-3-1 1,3-6 53,-3-6 0,2 2 96,2-2 0,0-3 49,0-5-95,0 1 51,6 3 1,-4-3-17,6-1 1,-5-4 26,5 1 0,0-3 89,3-1 1,1 0 61,-1 0 0,0 0 115,1 0 0,3 0-11,0 0 1,0-4-205,-3 0 1,-1-3-34,1 3 1,-1-1 54,1 1 0,-5 2-2523,1-6 2523,-6 5 0,3-7 0,-5 4 0</inkml:trace>
  <inkml:trace contextRef="#ctx0" brushRef="#br1" timeOffset="19">15201 10382 8043,'0'-7'254,"0"1"427,0 2-114,0 3 103,0-4-442,0 15 1,1 1 117,3 8 0,-2 3-82,1-3 1,-1 3-171,-2 0 0,3 5-99,1 0 1,0-1 75,-4-3 0,4 0-165,0 0 0,-1-4 81,-3 0 0,4-5-87,0 1 0,1-2 15,-1-2 1,-3-3-481,3-1 219,-3-4-436,-1 2 393,5-5 389,-3 0 0,-2-5 0,-7-1 0</inkml:trace>
  <inkml:trace contextRef="#ctx0" brushRef="#br1" timeOffset="20">1827 15704 7872,'-6'0'-169,"-3"-2"513,5-1 548,0 1-266,4-3 139,0 5-557,0 5 0,0 3 19,0 7 0,6-1-96,1 5 1,3 0 82,2 4 0,0 0-181,4 0 1,0 0 14,3-1 1,3 6-52,-3 3 1,1-2 24,-1 1 0,-2 1-168,-6 3 0,4 0-39,1 1 1,-4-5 86,0 1 0,-3-6 28,6 2 1,-3-3 65,0-1 1,-1-1-169,1 1 1,-2 0 67,-3 0 1,4 0 38,-4 0 1,0-4 60,0 0 1,-3-5 8,4 1 1,-6-2-356,2-2 0,1-3-141,-1-1-247,0-4 1,-3 2-147,3-5 884,-3 0 0,4-5 0,-5-2 0</inkml:trace>
  <inkml:trace contextRef="#ctx0" brushRef="#br1" timeOffset="21">2433 15772 7864,'0'-11'149,"0"-1"102,0 6 552,0-4-386,0 9-315,0-4 0,0 6 19,0 3 1,0 2-19,0 5 0,-4 6-92,0 2 1,-4 2 116,5 2 0,-6 5-91,1 3 0,-2 3 14,-1 4 0,-1-2-114,1 2 0,1 1 63,2-1 0,-2 0-127,2-4 1,-1 1 107,2-1 1,-2-5-27,5-2 1,-1-3-75,1-1 1,3-2 50,-3-2 1,3-2-147,1-6 1,0 1 36,0-1 1,0-3-318,0-1 0,0-3 26,0 4 1,1-6 467,3 2 0,2-3 0,6-1 0</inkml:trace>
  <inkml:trace contextRef="#ctx0" brushRef="#br1" timeOffset="22">2787 16183 7859,'0'-11'261,"0"0"0,3-1-2,1 1 0,0-1-33,-4 1 0,-5 1 93,-3 2 0,2-1-93,-2 5 0,-3-3 102,-4 3 0,-2 0-100,2 4 1,1 1-21,-5 3 0,0 4-57,-4 7 1,0 3-125,1 5 0,-1 1-184,0 2 1,1 0 116,3 4 1,3-3-203,4 3 1,2-4 117,3 0 1,1 1-87,6-4 0,2 2-38,2-6 1,6-1-138,5 1 0,1-9 69,0 2 1,1-9-35,6 1 0,1-2 180,3-2 0,-3-7-37,3-4 0,-3-2 269,-1-6 1,0 0-88,-1-4 0,0 0 61,-3 1 1,-2 0 62,-6 3 1,-1-1 114,-2 4 1,-3-3-47,-5 4 1,0 0 300,0 3 91,0-4-157,0 3-137,0-3-28,0 9-189,0 2 1,-4 7 62,0 1 1,0 5 1,4 7 1,0-2-58,0 2 1,0 3-103,0 1 1,0-1-142,0 1 0,0-5 67,0 1 0,4-2-148,0-2 1,9 3 98,-2-3 0,3 2 125,-3-9 1,1 4-11,-1-5 0,1 1-10,-1-4 0,4 0 30,1 0 0,-1 0 42,-4 0 1,2 0 44,2 0 1,-2-5-28,2-2 0,-2-2 27,-2 1 0,1-2-11,-1 2 0,-3-2 74,-1-1 0,-3-5-14,4 1 1,-6-1 166,2 0 1,-3 4-112,-1-3 1,0-2-23,0 2 1,0 3 434,0 5-375,0-1 1,-1 2-47,-3 2 31,3 3 0,-4 2-351,5 3 0,0 2 18,0 6 1,0 0 25,0 4 0,1-2 113,3 5 0,-1-2-95,4 2 0,-4 2-22,0-6 0,3 4 45,-3-4 1,1 0-274,-4-3 165,5-1 224,-3 1 82,3-6 352,-5-1-382,0-5 0,0-5 83,0-3 0,0-3-88,0-4 0,0 1 8,0-5 0,0 0 159,0-4 0,0 0-75,0 0 1,5 0-53,2 0 1,3-4-146,2-4 1,1 3-172,2 2 1,-1 1-27,5 3 1,0 4-164,4 3 1,1 2-426,2 1 1,1 6 85,7 2 725,-2-2 0,12 5 0,-3-4 0</inkml:trace>
  <inkml:trace contextRef="#ctx0" brushRef="#br1" timeOffset="23">3712 15612 7856,'0'-11'0,"0"-1"-395,0 1 241,5 5 1,-4-4 83,3 2 83,-3 3 0,-1-1 1044,0 2-387,0 2-164,0-3 1,0 16-328,0 4 0,0 5-53,0 3 1,0 1-56,0 3 1,5 3 63,3 8 0,2-1-43,1 5 1,2-2-146,2 2 1,-2 3 75,2-3 0,-6 1-109,-1-1 1,-2 1 90,2-5 1,1-1-92,-6-7 0,5 2-8,-4-5 0,3-2-81,-3-6 0,1 1 112,-1-5 0,-3 1-149,3-5 166,-2 6 0,-2-5-5,0 4 1,0-8 215,0 0 8,0-5 191,0 7-174,0-9 173,0 4 79,0-5-284,0-5-251,0 4 15,0-4 66,5 5 0,1 0 23,5 0 1,1 0-18,-1 0 1,1-4-9,-1 0 0,2 0 1,2 4 1,-1-1-60,5-3 0,-1 3 76,1-3 0,1-1-165,-5 1 1,4-3-29,-3 3 1,-1-4-126,-4 4 0,-1-1-613,-2 1-384,2 3 1311,-9-9 0,4 9 0,-5-4 0</inkml:trace>
  <inkml:trace contextRef="#ctx0" brushRef="#br1" timeOffset="24">3689 15487 7998,'-6'0'261,"6"-5"1,7 3 172,8-1 1,-1 1-100,5 2 1,0 0-168,4 0 0,0 0-42,0 0 1,1 0-98,3 0 0,-3-4-21,3 1 0,-7-1-201,-1 4 1,-5 0-567,1 0 1,-2 0 758,-2 0 0,-5 0 0,0 0 0</inkml:trace>
  <inkml:trace contextRef="#ctx0" brushRef="#br1" timeOffset="25">4317 15647 7826,'-6'-7'-679,"1"1"979,5 2-33,0 3 269,0-4 0,0 6-107,0 3 0,0 3 3,0 9 0,0 1-187,0 6 1,3 1-40,1 3 1,5 2-114,-1 5 1,-2-2 53,2 2 1,-4-2-229,3 6 1,-3 2 112,4-2 0,-5-2-24,5-5 1,-2 1-33,2-6 1,2 3-92,-2-6 1,-2 1-40,2-8 0,-2-1-79,2-4 1,-2-1-770,-2-2 403,-3 2-892,4-9 1008,-5 5 0,0-8 483,0-2 0,-5-2 0,-1-5 0</inkml:trace>
  <inkml:trace contextRef="#ctx0" brushRef="#br1" timeOffset="26">4351 15898 7826,'0'-12'32,"0"1"-9,0 0 0,0 3 218,0 0 1,2 6 319,1-2 1,0 3-178,5 1 0,-1 0-102,5 0 0,0 6-75,4 6 0,-3 0-45,7 7 0,-1-1-72,3 1 1,-1 6 61,2-2 0,-7 3-100,7-4 1,-3 1 12,3 0 0,0 0-212,0 0 0,-2-4-56,-2 0 0,2-5 117,-6 1 1,1-3 201,0-5 0,-4 3-27,3-2 0,-6-2-9,-1 2 1,-4-6-48,3 2 34,-4-3-10,2-1 80,-5 0-38,0-5 0,0 3-42,0-6 1,0-1 178,0-6 1,0 1-60,0-5 0,-1 0 60,-3-4 1,3-1-195,-3-2 0,-1-2-125,1-3 0,-1-2-32,1 3 0,-1-3 62,-3-2 1,0 1-438,4 0 0,-4 3 204,4 1 1,-5 5-217,2-2 1,0 7 58,0 1 1,4 5-472,0-2 134,-4 4 357,6 0 1,-4 5 2,5-1 419,0 6 0,5-4 0,1 6 0</inkml:trace>
  <inkml:trace contextRef="#ctx0" brushRef="#br1" timeOffset="27">5002 15430 7935,'-7'0'-579,"-1"0"-76,6-5 182,2-2 307,1-4 1,8 3 313,-5 1 1,1 4 185,-2-1 1,0 2-32,5-2 1,-5 3 715,5-3-702,0 2 0,3 2-110,0 0 0,1 0-164,-1 0 1,1 0 98,-1 0 1,1 0-111,-1 0 0,0 0 64,1 0 0,3 0-47,0 0 0,0 0 35,-3 0 0,-1 0 37,1 0 0,-1 0 6,1 0 0,-2 2-35,-3 2 0,0-2 9,-3 6 0,-3-1-23,3 5 0,-3 4-4,-1 3 1,4 4 24,-1 4 1,1 2-19,-4 5 1,0 2-114,0 2 1,0-1 70,0 4 1,0-2-113,0 2 1,0-4 60,0 1 0,0-2-8,0-2 0,4-3 28,0-1 0,4-5 134,-5 2 0,6-3-141,-1-1 1,-2 0-46,2 0 1,-1 0 47,5-1 1,-2 0 5,-2-3 0,0 1 75,-4-4 0,4 3-63,-4-4 0,-1 0 71,-3-4 0,4-3-61,0 0-33,0-1 210,-4 0 223,0 3-354,0-9-24,0 4 0,-1-5 499,-3 0-151,3 0-209,-5 0 0,5 0-55,-3 0 1,2 0-193,-6 0 0,4-4-35,-3 0 1,-1 1-109,-3 3 0,-2 0 135,-2 0 1,1 0-120,-5 0 1,0 0-160,-4 0 1,-1 0 84,-3 0 1,2 1-543,-6 3 1,7-3 323,1 3 0,2 1-227,6-1 0,3 0 12,5-4 688,4 0 0,-7 0 0,4 0 0</inkml:trace>
  <inkml:trace contextRef="#ctx0" brushRef="#br1" timeOffset="28">5893 15875 7860,'-11'0'1331,"4"0"-1089,2 0 0,5-1-193,0-3 1,5 3 118,3-3 1,2 3-1,2 1 0,3 0 10,0 0-19,5 0 0,-6 0 15,5 0 1,-3 0-43,3 0 1,-4 0-151,4 0 1,-5-2 132,1-1 0,2 1-184,-2-2 0,-4 3 75,-3 1 0,-2-1-1445,2-3 232,2 3 1207,-9-4 0,4 0 0,-5-2 0</inkml:trace>
  <inkml:trace contextRef="#ctx0" brushRef="#br1" timeOffset="29">5847 16115 7839,'0'6'1284,"2"-1"-837,2-5 1,2 0-76,5 0 1,1 0-69,-1 0 1,2 0 75,2 0 1,-1 0-106,5 0 0,0 0-38,4 0 0,0 0-204,0 0 1,-1-4-125,1 1 0,0-1-135,0 4 1,-5-4-203,-3 0 1,-2 0-444,-2 4 0,-3 0 871,-1 0 0,-4 0 0,2 0 0</inkml:trace>
  <inkml:trace contextRef="#ctx0" brushRef="#br1" timeOffset="30">7149 15544 7854,'7'-12'-188,"-3"1"0,-3 0 121,-1-1 0,1 4 440,3 1-175,-3-1 1,4-3 194,-5-1 0,-1 2-139,-3 3 0,2-3-41,-6 2 1,4 2-75,-3-2 0,-1 2 47,-3-2 1,-5 3-125,1 5 0,-5 0 142,1 0 0,-3 0-267,-1 0 0,-5 9-57,-2 2 1,2 4-38,1 1 0,3 0 109,2 3 0,2 3-115,1-3 0,7 2 40,0 2 0,2 1-59,6 3 1,1-4 64,3 0 0,1 0 54,3-4 0,-1-3 19,9-1 1,-3-2 41,6-2 0,-2 1 0,-2-1 0,6-4 12,2-4 1,-2-1 18,2-2 1,0 0 23,4 0 0,-4-5-56,0-3 1,-1-2 29,1-2 1,1 1-25,-4 0 0,-1-1 72,-4 1 0,0-2-20,-4-2 1,-2 6 109,-5-3 0,4 4-91,0-4 29,0 1 53,-4 4-48,0-3 0,0 10 44,0 0 1,0 5 57,0 7 1,1 4-64,3 3 0,-3 4-173,3 4 0,-2 2-490,2 5 1,-1 0 966,4 1 0,-4 4-180,1 3 0,1-1-220,-2 0 0,3-4-145,-3 1 1,-1-6-41,1-2 0,3-8 49,-3 1 0,5-8-730,-4 0 375,5-2 1,-7-3-181,6-2 0,-4-3 206,3-5 0,-3-1 414,4-3 0,-1-3 0,5-4 0</inkml:trace>
  <inkml:trace contextRef="#ctx0" brushRef="#br1" timeOffset="31">7778 15464 7775,'-12'0'7,"-3"-4"14,0 0 21,0-5 0,3 7 193,1-6 1,-2 4 304,-2-3 0,-2 4-193,-2-1 0,-2 3-136,2 1 0,-3 1-162,-1 3 0,2 3 106,2 4 0,-3 2-174,3 2 1,2 3-21,2 5 1,3-1-49,0 1 0,2 0 80,2 0 0,3 0-108,5 0 0,0-4-110,0 0 0,2-4 99,1 4 0,4-6-59,4-2 0,6-1 86,2-6 1,2 0-144,2-4 1,-1-1 58,-3-3 1,2-1 93,-2-3 1,2-6 52,-2 3 1,-3-3 117,-4 2 1,-1 1 131,0-1 1,-4 0 13,-3-3 1,-3 2 65,-1-2 0,0 6-40,0 1 0,0 4 351,0-3-98,0 4-335,0-2 1,0 8-47,0 4 1,0 3-153,0 13 0,-1-1 103,-3 8 0,2 2 17,-1 6 1,1-1-119,2 5 0,0-4 56,0 4 1,0-4-104,0 4 1,4-9-99,0 1 0,4-7-194,-5-1 0,5-7 88,-4-4 0,3-2-71,-3-1 1,4-5-509,-4 1 241,0-6-672,-4 3 1285,0-5 0,0-5 0,0-1 0</inkml:trace>
  <inkml:trace contextRef="#ctx0" brushRef="#br1" timeOffset="32">8132 15475 7810,'-8'-4'0,"0"1"0,6-2 887,-2 1-185,-2 3-362,-1-5 1,-4 12-118,0 1 0,-1 5-193,1 3 1,-5 4 105,1 7 0,0 0-85,4 4 1,-1-3-97,1 3 1,4 0 43,4 0 0,1-2-118,2-5 1,5-2 25,3-2 1,6 0-107,1-7 0,6 1 47,-2-10 1,2 1 109,2-4 1,5-6 31,2-6 0,0 0-5,0-7 0,-5 0 28,2-4 0,-7 0-34,-1 0 1,-5 0 228,2 0 1,-9 1-48,-3-1 0,-3 0 45,-1 0 0,-5 1-150,-2 3 1,-5-2-250,-3 2 1,-3-1-362,-5 1 0,2 2 266,2 6 0,-5 0-55,5 4 0,-4 2 62,7 5 1,-3 5 12,4 2 0,-4 4 5,4 0 1,0 2 79,3 2 0,5-1-174,-1 5 357,6 0 0,-9 4 0,5 0 0</inkml:trace>
  <inkml:trace contextRef="#ctx0" brushRef="#br1" timeOffset="33">8029 15772 7810,'0'18'0,"-5"-2"92,-3-4 0,2-2 67,-2-2 1,4 2 312,-3-3 0,0 4-76,0 0 1,-2 2-304,5 2 0,-3-1 66,3 5 0,-1-4-63,1 4 1,3 0 15,-3 4 0,3 0-79,1 0 1,0-4 58,0 0 0,0-5-139,0 1 0,3 1-91,1 0 1,5-1 75,-1-4 0,3-3-118,4 0 1,-1-6 48,5 2 1,-4-3 26,5-1 1,-1 0 58,3 0 1,1-5 6,0-2 1,0-7 21,0-2 1,0-4 21,-1 1 0,-3 1 212,1-1 1,-7 0-70,3-4 1,-9 2 223,-3 2 0,-3-3-170,-1 3 1,-2-2-110,-6-2 0,-4 5-28,-11 3 0,-4-1-148,0 5 0,-8-2-442,1 10 1,-3-1 250,3 4 0,1 1-379,2 3 0,3 1 229,5 3 0,6 2 423,1-3 0,4 3 0,0 2 0</inkml:trace>
  <inkml:trace contextRef="#ctx0" brushRef="#br1" timeOffset="34">8634 15818 7775,'-6'0'323,"1"0"294,5 0 1,0 0-1</inkml:trace>
  <inkml:trace contextRef="#ctx0" brushRef="#br1" timeOffset="35">9045 15178 7879,'5'-6'0,"3"-4"-171,7 2 1,3 2 97,5-2 1,3 4 151,1-3 1,4 3-90,-5-4 1,1 5 154,-4-5 1,0 5 320,-1 0 0,1 0-216,0-1 0,-4 3 79,0-3 1,-5 3 153,1 1-188,-2 0-54,-2 0 8,1 0-137,-6 0 1,-2 5-100,-8 3 1,2-2-69,-6 2 0,0 3 62,-3 4 0,0 6-111,-1-2 1,1 7 86,-1 5 0,1-2 29,0 1 1,-1 0 3,1 0 1,-1 2 3,1-6 1,3 1-62,1-4 0,0-2-134,0-2 0,0-2-50,4-6 1,1 1 62,-2-1 0,-1-3-700,2-1 1,-1-3 861,4 4 0,0-6 0,0 3 0</inkml:trace>
  <inkml:trace contextRef="#ctx0" brushRef="#br1" timeOffset="36">9034 15772 10330,'11'0'403,"6"0"-304,2 0 1,4 0 51,3 0 0,1-1 3,7-3 1,-2 3 7,6-3 1,-1-1-93,1 1 0,-1-3 23,5 3 1,-2-5-91,2 1 1,0 2-105,-8-2 1,3 2 44,-7-2 0,2-1-188,-1 6 1,-3-5 42,-6 4 0,-3-3-86,0 3 0,-5 0-506,2 4 793,-9 0 0,3-5 0,-3-1 0</inkml:trace>
  <inkml:trace contextRef="#ctx0" brushRef="#br1" timeOffset="37">9319 15966 7816,'4'-7'-846,"0"-1"0,0 4 984,-4-3 1,0 3 962,0-4-662,0 6 0,-1-3-59,-3 5 1,-3 0 92,-4 0-317,0 0 0,-6 1 73,-2 3 1,-3 3-9,0 9 1,-1-2-24,0 5 0,0 0 10,0 3 0,0 1-156,1 0 0,4 0 8,3 0 1,2 3-101,1 1 1,1 0 82,0-4 0,4 3-118,3 1 0,3 0 86,1-5 1,0 0-68,0-3 0,5 1-14,3-4 0,6-1 62,1-4 1,4 1-283,-4-1 0,6-5 73,-2-2 1,-2-3 65,2-1 1,1 0 74,2 0 0,-3-5 32,0-2 1,-1-2-4,1 1 0,-2-6-13,-6 3 0,1-3 10,-1 3 0,-5-1 17,-2 1 0,-3-5 13,-1 1 0,0 0-66,0 4 1,-8-1-88,-4 1 0,-7 1 5,0 2 1,-4-1-134,-3 5 0,1 0-239,-1 4 0,-2 0 170,1 0 0,4 4 370,4 0 0,5 5 0,-2-3 0,4 1 0,1-2 0</inkml:trace>
  <inkml:trace contextRef="#ctx0" brushRef="#br1" timeOffset="38">9456 15955 7843,'0'-11'-41,"0"-1"0,6 1-823,1-1 801,-2 6 811,5 1 14,-8 5 0,3 1-307,-5 3 0,0 4-85,0 7 0,-4 3-127,0 4 0,-5 1-26,2 0 1,-4 0-148,0 0 0,3 0-164,1-1 0,0 0 147,0-3 0,-2 1-180,5-4 0,-3 3-144,3-4 0,0 0 44,4-4 0,4 1 47,0-1 0,4-3 4,0 0 1,3-6 228,5 2 1,-4-3-23,4-1 1,0 0-7,-1 0 0,1 0-108,-5 0 1,0 0-132,1 0 1,-1 0-16,1 0 1,-1 0 101,1 0 1,-5 0-591,1 0 1,-4-4-209,3 1 925,-4-1 0,7-1 0,-4-2 0,6-4 0</inkml:trace>
  <inkml:trace contextRef="#ctx0" brushRef="#br1" timeOffset="39">9662 16183 7823,'-11'0'291,"-1"0"621,6 0-144,1-5 225,5 4-789,0 6 0,0 4 18,0 10 0,0-4-123,0 4 1,0 0 85,0 4 1,0-4-334,0 0 0,4-1-177,-1 1 1,1 1-418,-4-4 1,1-1-547,3-4 1288,-2 1 0,3-1 0,-5 0 0</inkml:trace>
  <inkml:trace contextRef="#ctx0" brushRef="#br1" timeOffset="40">10450 15452 7905,'0'-11'130,"5"0"-46,-4 4 1194,5 2-803,-6 5 0,0 5-46,0 3 1,0 3-191,0 5 1,0 1-29,0 6 0,0 4-43,0-1 0,1 6 13,3-1 0,-3 2-168,3 1 0,-3-5 37,-1-2 0,4-3-160,0-1 0,3-6 40,-3-1 0,0-4-632,-4 0-453,5-1-912,-4 1 2067,4-6 0,-5-1 0,0-5 0</inkml:trace>
  <inkml:trace contextRef="#ctx0" brushRef="#br1" timeOffset="41">10222 15681 8006,'11'0'571,"2"-1"-306,2-3-249,8 3 0,6-5 141,5 6 0,1-1 247,-1-3 0,0 3-616,0-3 0,-1-1 96,-2 1 1,1 1 115,-6 3 0,6-5 0,-3-2 0</inkml:trace>
  <inkml:trace contextRef="#ctx0" brushRef="#br1" timeOffset="42">11489 15395 7830,'12'-11'94,"-1"5"1,-1-5 72,-2 4-268,2-3 1,-5-2 549,3 1-278,-3-1 0,-5 1 12,0 0 0,-5-1-10,-3 1 1,-2 3-4,-1 0 1,-2 2-31,-2-1 1,1-2-42,-5 5 0,1-4 58,-1 4 0,-3 2-8,3 6 0,-2-1-187,-2 9 0,0-2 43,0 9 1,0 0-72,1 4 0,4 1 79,3 3 1,2-3-152,1 2 1,6 2-70,2-1 1,4-4-55,4-4 1,2-1 129,6 1 1,3-3-66,0-4 0,6-6-5,-2-2 0,2-3 53,2-1 0,0-1 170,0-3 1,0 1 26,-1-4 0,-4-1 143,-3-3 1,2-1-47,-2 1 1,-3 0 186,-5-1 1,-4 4-87,1 1 0,-2 1 323,2-2-159,-3 3 0,4 4 303,-5-3-891,0 3 180,0 11 0,0 4 2,0 12 1,0 3 37,0 2 0,2-1 0,1 5 0,0-4-23,4 7 0,-3-2-100,4-2 0,-4-3-241,3-1 1,-3-1 166,4 2 1,-6-7-54,2-5 1,1-5 50,-1 1 1,4-2-295,-5-2 0,1-3-141,-4-1 1,1-4 590,3 1 0,-2-3 0,3-1 0</inkml:trace>
  <inkml:trace contextRef="#ctx0" brushRef="#br1" timeOffset="43">12038 15418 7816,'11'-11'0,"-3"-4"325,-1-1 1,1-3-117,3 4 0,-4-4-242,-4 4 0,-1 0 253,-2 3 1,0-3 193,0 0 0,-7 1 94,-4 6-365,0-2 1,-10 5 6,6-3 0,-5 3-87,1 5 0,-7 0 15,0 0 1,-5 5-165,5 3 1,-1 6-37,4 1 1,1 5 82,3-1 0,2-1-112,1 1 1,8 0 16,-4 4 1,8 0-41,0 0 1,3-4-15,1 0 0,1-5 9,3 1 1,6-2 58,6-2 1,4-5-106,-1-2 0,-1-2 249,1-2 0,-1 0-97,1 0 0,1-2 275,-5-2 0,2-2-78,-2-5 0,-2 1 234,2 2 1,-6-1 247,-2 5-242,-4-5 0,3 8-21,-2-3-234,-3 3 1,4 6-110,-5 3 1,0 7 110,0 4 1,0 8 22,0 3 1,0 3-76,0 1 0,0-1 7,0-2 1,4 2-103,0-3 1,0-2-165,-4-1 0,4-3 87,-1-1 1,1-2-134,-4-2 1,0-6-1239,0-5 529,0-1 955,5 0 0,2-7 0,4-7 0</inkml:trace>
  <inkml:trace contextRef="#ctx0" brushRef="#br1" timeOffset="44">12186 15315 7787,'6'-11'126,"6"-2"62,-1-2 1,6 4-351,6-1 1,-1 1-298,1 3 1,0 2 473,0-2 1,-4 6 400,0-2 1,-1-1 251,1 1-428,2 0 1,-7 4-54,5 0 1,-5 0-57,2 0 0,0 0-66,-1 0 1,1 0 61,-5 0 0,0 0 35,1 0 1,-5 0 89,1 0-5,-5 0-177,7 0 0,-9 1-3,3 3 1,-3 4 56,-1 7 1,-1 4-9,-3 8 1,-2 3-45,-6 8 0,-3-1 37,0 5 0,-4 4-109,3 3 1,0-3-35,1-4 0,2-3-214,-2-1 0,2 3 88,2-11 1,1 3-105,2-10 0,3 1 124,5-9 0,0 1-35,0-5 239,0 0-237,0 1 29,5-6 96,1 4 1,2-8-122,0 1 1,-6-3-84,2-3 1,-2 0-789,2-5 1040,-2 6 0,8-8 0,-4 3 0</inkml:trace>
  <inkml:trace contextRef="#ctx0" brushRef="#br1" timeOffset="45">12906 15612 9091,'0'-6'827,"0"1"1,1 5-419,3 0-661,-3 0-192,4 0 0,-5 1 163,0 3 281,-5-3 0,-1 4 0,-6-5 0</inkml:trace>
  <inkml:trace contextRef="#ctx0" brushRef="#br1" timeOffset="46">13408 14893 7871,'0'-12'0,"0"5"-129,0-1 0,1 1 311,3-5 270,-3 1 0,8-1-180,-5 1 0,5 3-39,-1 1 0,2 0-148,1 0 0,4-2 92,1 5 1,3-4-142,-4 5 0,4-1 111,-4 4 0,4 0-180,-4 0 1,2 1 28,-2 3 0,-6 2-90,2 6 0,-3-5 16,0 1 1,-2 3-141,-2 4 1,-3 1 95,3-5 0,-4 4 102,-4 1 0,-1 0-32,-3-1 0,-2-2 2,3 2 0,-3-2 108,-2-2 0,1 1-49,-1-1 0,5-3 95,-1-1 0,2-3 0,-2 4 34,-2-6 35,9 3-99,-4-5-30,5 0 0,5 0 38,2 0 0,7 0 2,1 0 0,6 0-37,-2 0 0,-1 4 4,1 0 1,-4 1 39,4-1 0,-1-3-46,1 3 1,-3 2 58,-4 2 1,-1-2-38,0 2 1,-4 0-91,-3 3 1,-3 4 16,-1 0 0,-1 2-143,-3-2 1,-4-1 131,-7 5 0,1-4-15,-5 4 1,0-5 66,-4 2 0,0-4-44,0 0 1,2-1-6,2 1 1,-2-6-92,6-2 1,0-3-142,4-1 0,3 0-60,0 0 1,5 0-915,-5 0 1220,5 0 0,-2 0 0,5 0 0</inkml:trace>
  <inkml:trace contextRef="#ctx0" brushRef="#br1" timeOffset="47">13282 15532 7836,'-5'7'-244,"3"-2"553,-6-5 596,6 0-270,-3 5-116,0-4-71,3 4-192,-3-5 0,5 1-226,0 3 1,1-2 104,3 1 0,4-1 170,7-2 0,3 0-115,5 0 1,3 0-9,1 0 0,9-2 5,-2-1 1,8 0-23,0-5 1,6 5-2,1-5 0,2 4-79,-1-3 0,-2 3-20,5-4 1,0 2 66,4-2 0,-5-2-176,-2 2 1,-3 2 41,-1-2 1,-5 2-84,1-1 0,-9 1 57,2 6 1,-10-3-36,-2-1 0,-5 0 49,-7 4-229,-5 0-354,5 0 1,-15 1 270,0 3 1,-9-1-698,-2 4 0,-7-3 1023,0 4 0,-1-1 0,-5 5 0</inkml:trace>
  <inkml:trace contextRef="#ctx0" brushRef="#br1" timeOffset="48">13454 15864 7817,'0'-8'-509,"0"0"755,0 6 521,0-3-205,0 0 231,0 3 74,0-3-197,-5 0-500,3 4 0,-8-3-2,3 8 1,-3-1-68,-2 4 1,-3 5 59,0 3 1,-6 5-133,2-1 1,-1 3 76,1 1 0,-1 3-190,4 1 1,1 1-46,4-2 0,-1 0 121,1 4 0,5-4-68,2 0 1,3-2-13,1-1 0,1-1-91,3-3 1,2 1 95,5-5 0,2 1-70,2-5 0,3-1 41,5-2 1,-3-3-19,3-5 1,-1 0 173,8 0 0,-3-5-123,3-3 1,-4-6 163,0-1 1,1-2-74,-4 2 1,1 3-35,-9-4 0,-4 0 28,-3 1 1,-5-1 7,0 5 0,-3-2-26,-3-2 0,-5 2-17,-7-2 0,-3 4-129,-5 3 1,-1-2 60,-3 2 1,2 3-146,-5 1 0,3 3-72,-4 1 0,5 5-98,-5 3 1,10-2 52,-2 2 0,4-1-94,0 5 1,4-5 452,7 1 0,-2 0 0,4 3 0</inkml:trace>
  <inkml:trace contextRef="#ctx0" brushRef="#br1" timeOffset="49">13842 15761 9215,'-4'11'626,"0"1"0,-3-5-418,3 1 1,-4-1 26,5 5 0,-5 3-27,4 0 1,-3 4-1,3-3 1,-4 3 26,4-4 0,1 5-37,3-1 0,-4 2 10,0-2 0,0 1 38,4-5 0,0 4-1073,0-4 1,0 1 375,0-5 0,0-3 326,0-1 1,0-3 15,0 4 106,0-6 0,5 3-55,3-5 0,2 0 43,1 0 1,1 0 2,-1 0 1,1 0-26,-1 0 0,4 0-76,1 0 0,-1 0-468,-4 0 368,1 0 0,-1 0-964,0 0 236,-4 0-10,3 0 449,-9-5 502,9-1 0,-3-6 0,4 1 0</inkml:trace>
  <inkml:trace contextRef="#ctx0" brushRef="#br1" timeOffset="50">13968 16012 7819,'-8'0'230,"0"0"1,6-1 988,-2-3-283,3 3-250,1-4-366,5 15 0,-4-3-53,3 9 0,-3 1-64,-1 2 1,0 2-7,0-2 0,0 2 13,0-2 0,0 3-40,0 1 0,2-2-115,1-2 1,-1 2-196,1-6 1,0 0 94,1-3 0,-3-1-345,3 0-233,-3 1-343,-1-1-523,0-4 1489,0 3 0,5-9 0,2 4 0</inkml:trace>
  <inkml:trace contextRef="#ctx0" brushRef="#br1" timeOffset="51">15178 15235 7813,'0'-11'-101,"0"0"0,0 3 579,0 0 18,0 6 17,0-3 540,0 5 0,0 6-845,0 6 0,0 0-180,0 7 1,0-4 33,0 5 0,0-1-142,0 3 1,0 1-65,0 0 1,2-1 72,1-3 0,-1 1-34,1-5 1,0 4 41,1-4 0,-3 1-109,3-5 1,-3 1-163,-1-1 1,0 0-242,0 1 1,0-5-424,0 1 998,0-5 0,0 7 0,0-4 0</inkml:trace>
  <inkml:trace contextRef="#ctx0" brushRef="#br1" timeOffset="52">14973 15441 7825,'-12'-5'-156,"6"-1"230,6-1 0,6-2 284,6 6-117,-1-1 0,4 4-90,1 0 0,0 0 99,-1 0 0,3 0-79,5 0 1,1 0-117,3 0 1,-2 0-163,6 0 0,-6 0-303,2 0 0,1-2 182,-2-1 228,-4 1 0,4-8 0,-2 4 0</inkml:trace>
  <inkml:trace contextRef="#ctx0" brushRef="#br1" timeOffset="53">16172 15144 7797,'0'-11'0,"0"-1"810,0 1-470,0-1 1,-1 1-96,-3 0 1,3 3-14,-3 0 0,-3 2-111,0-2 1,-3-1-20,-2 6 0,-3-1-132,0 4 1,-5 0 54,0 0 1,-6 2-162,-5 6 0,0 0 30,0 7 0,-2 3 21,3 1 1,2 2 45,1 2 1,8 0 54,4 0 0,3-4-82,5 0 0,2-1 84,5 1 0,6 1-181,6-5 1,5 0-65,10-3 0,-2-6-73,6-2 1,-5-3 61,5-1 1,-4 0 88,3 0 1,-6-1 255,-1-3 1,-1 2-113,-7-6 1,0 4 318,-4-3 0,-4 3-91,-3-4 1,-3 4 321,-1-3 49,0-1 182,0-3-131,0-1-157,0 6-599,0 1 1,0 6 108,0 3 1,0 4-42,0 7 1,1 4 42,3 7 1,-2 4 79,6 4 0,-5 1-60,0 4 1,0 1 22,1 6 0,-3-4-200,3 0 0,1-6 68,-1 2 1,3-3-66,-3-5 0,1-2 61,-1-5 1,-1-5-308,4-3 1,-4-2-633,1-2-514,-3 0 941,4-4 605,-4-2 0,4-10 0,-5-2 0</inkml:trace>
  <inkml:trace contextRef="#ctx0" brushRef="#br1" timeOffset="54">16652 15121 7797,'0'-11'-1418,"1"3"1418,3 1 0,-3-1 0,4-3 0,-5-1 0,0 5 253,0-1 14,0 5 0,-6-6-1,-6 6 0,0-1-213,-7 4 0,-2 5-30,-5 3 0,-4 2-61,-4 1 0,5 4 147,2 1 1,-1 0-147,2-1 1,0-1 34,7 5 0,3-3-173,4 3 1,6-4 26,2 4 0,3-5-97,1 1 0,9-4 94,2-3 1,8 1-122,0-5 1,7 0 271,0-4 0,2 0 0,-1 0 0,-3-4 0,3 0 0,-3-5 0,-1 1 0,-6 0 0,-1 0 0,-4-2 67,0 2 0,-5-2 348,1-1-190,-5-1 1,2 1 133,-5-1 0,0 5 146,0-1-211,0 6-310,0-4 0,0 8 94,0 2 1,0 3-90,0 8 0,-4 7 132,0 5 0,0 2 60,4 1 1,0 1-168,0 7 1,0-3 21,0 0 0,0-1-191,0 0 1,0-1 76,0-2 0,0-1-165,0-7 1,4 1 73,0-9 1,1 0-179,-1-3 1,-3-5 29,3 1 1,-2-5-414,2 0 730,-3-1 0,4-2 0,-5 0 0,0 0 0</inkml:trace>
  <inkml:trace contextRef="#ctx0" brushRef="#br1" timeOffset="55">17063 15110 7764,'0'-12'0,"1"1"-1269,3 0 762,-3-1 507,9 1 0,-8-1 0,1 6 628,-6 2-276,-4 3 0,-5 6 32,-4 3 1,2 3-168,-5 4 1,0 3-42,-4 5 1,1 5-125,-1 2 1,1 7 160,3 1 0,-1 0-181,5-4 0,-6 2 9,2 2 0,4-2-129,4 2 0,4-4-81,7-4 1,-4 2-81,1-5 1,0-1 79,7-3 1,2-5-49,6-3 1,0-2 54,4-2 0,0-1 66,3-2 0,3-3-118,-3-5 1,1 0 64,-1 0 0,1-5-34,-4-3 0,0 2 130,-1-2 0,-3 0 124,-1-8 0,1 4-17,-5-4 1,-2 2 150,-1-1 0,-3 3-98,-1-4 0,-1 0 133,-3 1 1,-3-1-25,-9 5 0,2 0-117,-5-1 1,0 2-204,-3 2 1,-1 3-84,0 5 0,0 0-222,0 0 0,4 2 169,0 1 0,5 2 240,-1 3 0,6 2 0,1-2 0,6 2 0,-8 1 0,3 1 0</inkml:trace>
  <inkml:trace contextRef="#ctx0" brushRef="#br1" timeOffset="56">17440 15372 7782,'-7'-1'1018,"4"-3"-434,1 3-277,2-4-17,0 5-309,-5 0-1491,4 0 959,-4 0 551,5 0 0,5 0 0,1 0 0</inkml:trace>
  <inkml:trace contextRef="#ctx0" brushRef="#br1" timeOffset="57">18011 14756 7813,'0'-8'-152,"0"1"155,5 4 141,-4-7-161,9 3 1,-9 0 383,3-1 301,-2 6-353,-2-3 1,1 5-104,3 0 1,-3 1-59,3 3 1,-3 2 24,-1 5 0,0 6 0,0 2 1,0 4-41,0 4 1,0-2-155,0 5 1,0-3 2,0 3 0,1 0-128,3 0 0,-3-2-143,3-5 0,-3 0 160,-1 0 0,4-6-468,0-1 0,0-4-339,-4 0 930,0-1 0,5 0 0,1 1 0</inkml:trace>
  <inkml:trace contextRef="#ctx0" brushRef="#br1" timeOffset="58">17782 15293 7816,'12'0'-42,"-1"0"1,1 0 1003,-1 0-569,5 0 1,-2 0-29,5 0 0,-7 0-27,3 0 1,0 0 63,8 0 1,1 0-90,3 0 0,2 0-279,5 0 0,2 0 2,2 0 0,-1 0-183,5 0 0,0-4 125,3 0 1,1-1-154,0 1 0,-5 3 61,1-3 1,-5-1-61,1 1 0,0-1 85,-3 1 0,0 3 38,-8-3 0,-2 3-556,-6 1-472,-2 0-350,-11 0 1429,-6 0 0,-11 5 0,-7 1 0</inkml:trace>
  <inkml:trace contextRef="#ctx0" brushRef="#br1" timeOffset="59">18045 15555 7849,'-5'-6'1320,"4"-4"-494,-4 8-22,-1-3-270,0 0-372,-5 4 1,-1 1-69,1 8 1,-1 2-65,1 1 0,0 4 56,-1 1 1,1 4-122,-1-1 1,1 6-26,-1 2 1,1 5 73,0-2 1,-1-1-18,1 2 0,1-4 11,2 3 0,2-3-29,2 3 1,3-5-119,-3 2 1,4-3-24,4-1 1,-2-1 44,6-3 1,-1-3-68,5-4 0,1-1 99,2 0 1,-1 0 56,5-4 0,-4-2-19,4-5 1,-4 0 12,4 0 0,-5-1 1,1-3 0,-2 2 18,-1-6 1,-2 0-33,-3-3 0,0 0 19,-4-1 1,-1 1 88,2-1 0,-8-3-48,-4 0 1,-2 0 87,-1 3 0,-2 1-65,-2-1 0,-2 2 15,-2 3 0,-4 2-60,0 5 0,2 0-52,-2 0 1,0 0-288,4 0 0,3 3 141,0 1 0,5 5-471,3-1 1,-1-2 129,6 2 1,-2-2 547,1 2 0,3 7 0,-5-3 0</inkml:trace>
  <inkml:trace contextRef="#ctx0" brushRef="#br1" timeOffset="60">18228 15589 7760,'0'-11'210,"0"0"569,0 4-159,0-3-143,0 9 408,0-4-567,0 5 1,0 6-130,0 6 1,0 0-3,0 7 0,0 0-107,0 4 1,-2 0 22,-1 0 0,0 3-137,-5 1 1,2 0-246,-1-4 0,-4-1 196,4 1 1,2-1-99,1-3 1,1 1 39,0-5 1,1 1-29,-2-5 1,3-3 66,1-1 0,1-4 48,3 1 1,-2-2-30,1 2 28,4-3 1,-5 4-238,6-5 204,-1 0-25,5 0 0,-1 0-7,1 0 1,-1-1-22,1-3 1,-1 3 1,0-3 1,1-1-75,-1 1 1,-3-1-78,-1 1 1,0 2-57,0-6 1,0 6 345,-3-2 0,-3-7 0,4-2 0</inkml:trace>
  <inkml:trace contextRef="#ctx0" brushRef="#br1" timeOffset="61">18342 15829 8289,'0'-6'3118,"0"1"-2384,0 5-428,5 5 0,-4 1-89,3 6 0,-3 0-2,-1 4 1,4-2-229,0 5 1,0 0 98,-4 4 0,0-2-185,0-2 1,0 7-96,0-4 0,0 2-220,0-4 1,0 0 185,0-5 1,0 0-101,0-3 0,0-5-1424,0 1 1752,0-6 0,0 9 0,0-5 0</inkml:trace>
  <inkml:trace contextRef="#ctx0" brushRef="#br1" timeOffset="62">19233 15224 9758,'11'0'110,"1"0"-37,-1 0 1,0 0-12,1 0 0,-1 0 63,1 0 1,3 0-64,0 0 0,5 0-106,-1 0 0,3 0 57,1 0 1,0-4-118,0 0 0,-1-1 27,1 2 1,-4 1 59,0-2 1,-1-1-53,1 2 1,-2-1-201,-6 4 1,0-2-554,1-1-316,-6 1 1138,-1-3 0,-5 5 0,0 0 0</inkml:trace>
  <inkml:trace contextRef="#ctx0" brushRef="#br1" timeOffset="63">19256 15361 7775,'-5'11'0,"3"-3"-735,-2 0 361,3-6 249,1 8 1,0-7 927,0 5-287,0-6 330,0 8-232,0-8-306,0 8 0,1-9 65,3 3-331,3-3 1,8-1 123,0 0 0,2 0-124,-2 0 0,1 0-86,3 0 1,3-4 19,-3 0 1,6-1-72,2 2 1,1 0 6,-2-5 1,-1 5 192,1-5 0,-5 5-103,-2 0 0,-2 0 21,2-1 1,-2 3-40,-6-3 0,-3 3-262,0 1-41,-1 0 94,-1 0-988,0 0 1213,-17 0 0,-1 0 0,-11 0 0</inkml:trace>
  <inkml:trace contextRef="#ctx0" brushRef="#br1" timeOffset="67">21928 15578 7719,'-11'6'-1241,"0"1"745,4-3 1397,-3-3-103,8 9-287,-3-9-167,5 4-265,0-5 19,5 0 1,-2 0-121,5 0 0,-5 0-1058,5 0 1080,0 0 0,3-5 0,0-1 0</inkml:trace>
  <inkml:trace contextRef="#ctx0" brushRef="#br1" timeOffset="69">22807 14916 7789,'7'-12'0,"2"1"149,-5-1 1,-1 5 313,-3-1 435,0 6-4,0-3 45,0 5-664,0 5 1,0 2-49,0 8 1,-1-1-155,-3 5 0,3 0 80,-3 4 0,3 0-37,1 0 1,0 0 67,0 0 1,0-4-156,0 0 0,0-1-86,0 1 0,-1-3-50,-3-5 0,3 1 50,-3-1-188,2 1 239,2-6-238,0-1 597,0-5-323,0-5-2,0-1 0,4-2-43,0 1 1,5 4-104,-1-1 0,3 2 35,4-2 1,2 3 36,2-3 0,2 2-37,-2 2 0,3 4 42,1 0 1,-4 4 16,0-4 0,-1 4 23,1 0 1,-2 2 11,-1 2 1,-4 3-42,4 0 1,-8 2 1,0-2 0,-5-1 50,0 5 1,-1-1-41,-2 1 0,-7 1-10,-4-5 0,-2 4 21,-6-4 0,1 4-4,-1-3 1,-2-1 43,2-4 0,-3 1 113,-1-1 1,1 1-122,-1-1 0,0-3-4,0-1 1,0-4-280,0 1 0,2-3 94,2-1 0,-3-1-546,3-3 0,1-3 5,-1-4 0,5 0-189,-1-1 0,2 1 281,2-1 613,5-4 0,1-2 0,5-5 0</inkml:trace>
  <inkml:trace contextRef="#ctx0" brushRef="#br1" timeOffset="70">22865 14881 7788,'-7'0'616,"2"0"-104,0 0 513,4-5-158,-4 4-436,5-4-146,0 5-243,5 0 0,-3 0 50,6 0 1,1-4 112,6 0 0,-1 1-163,5 3 1,-4 0-35,4 0 1,0-2 82,4-2 0,0 3 13,0-3 0,1 3-5,3 1 1,-3 0-34,2 0 0,-3 0-81,-4 0 0,2 0-86,-6 0 0,4 0 56,-4 0 1,-4 0-108,-3 0 179,0 0-243,-2 0-2,-1 0-338,-5 0 102,-5 0 1,-3 0-1125,-7 0 1578,3 0 0,-15 5 0,3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1T05:40:14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20513 14847 24575,'3'13'0,"0"-1"0,0-2 0,0 2 0,2 3 0,-1 2 0,0 1 0,-1-2 0,-1 0 0,-1-2 0,2 2 0,-1-1 0,2 1 0,0 1 0,0-1 0,-1 1 0,-1-2 0,0 1 0,-1 0 0,0 3 0,0 1 0,2 3 0,0 4 0,1-2 0,0-1 0,-2-5 0,-1-3 0,0 0 0,1 2 0,-1 1 0,3 0 0,-2-4 0,0-1 0,0-5 0,-2-3 0,0-1 0,0-1 0,1 2 0,0 0 0,-1 2 0,1-3 0,-1 0 0,0-2 0,0 1 0,0 0 0,0 2 0,1 0 0,-1 0 0,0 0 0,0 0 0,0 1 0,0 0 0,1 1 0,-1 1 0,1 0 0,0 0 0,-1-4 0,0-1 0,0-2 0,0 1 0,0-1 0,0 1 0,0-1 0,0-2 0</inkml:trace>
  <inkml:trace contextRef="#ctx0" brushRef="#br0" timeOffset="2757">20768 14893 24575,'18'-1'0,"-2"-1"0,-2 0 0,2-1 0,4 0 0,-1 0 0,1-1 0,-6 2 0,2 0 0,-2 1 0,4 1 0,-4 0 0,0 0 0,-2 0 0,-3 0 0,-2-1 0,-3 0 0,-2 1 0,2-1 0,2 1 0,3 0 0,2 0 0,0-1 0,2 1 0,1-1 0,2 0 0,4 1 0,3-1 0,0 1 0,1-1 0,-6 0 0,-4 1 0,-6-1 0,-5 5 0,-5 8 0,-1 5 0,-3 7 0,-2-3 0,-1 2 0,-1 1 0,0 2 0,0-1 0,1 0 0,3-4 0,-1-1 0,0-2 0,1-2 0,-1 3 0,0-3 0,-1 4 0,2-4 0,1 3 0,0-3 0,1 0 0,1-3 0,1-2 0,0 2 0,0-3 0,0 2 0,1-1 0,0 1 0,0-1 0,0-1 0,0 1 0,0-2 0,0 0 0,0 1 0,0 2 0,0 2 0,0 0 0,-1 0 0,1-1 0,1-1 0,-1-1 0,1-1 0,-1-2 0,0-1 0,1 1 0,-1-3 0,1 0 0,0-3 0,0 2 0,0-1 0,0 2 0,0 1 0,0 2 0,0 0 0,0 1 0,0 1 0,0-3 0,-1-2 0,1-2 0,0-1 0,0 0 0,0 1 0,0-1 0,0-1 0,0 1 0,0 1 0,-1 1 0,1 0 0,-1 0 0,1-3 0,-1 1 0,1-2 0</inkml:trace>
  <inkml:trace contextRef="#ctx0" brushRef="#br0" timeOffset="5247">21473 14858 24575,'2'8'0,"0"-1"0,0 1 0,0-1 0,0 1 0,1 3 0,0 1 0,1 1 0,0 2 0,0 0 0,1 3 0,0-2 0,-2 1 0,0-2 0,-1 1 0,-1-1 0,1 0 0,-1-2 0,1 2 0,-1-2 0,1 2 0,-2-2 0,1-2 0,-1-1 0,0 0 0,1-2 0,0 1 0,-1-2 0,1 1 0,0-2 0,0 2 0,0 0 0,-1 3 0,1 0 0,0 1 0,0 1 0,0-1 0,0 2 0,1-3 0,-1 2 0,1-1 0,-1 2 0,0-2 0,-1 2 0,0-1 0,0-2 0,1 0 0,-1 0 0,1-1 0,-1-1 0,0 0 0,0 0 0,0 1 0,1 2 0,-1-1 0,0 2 0,0 2 0,1 0 0,-1 1 0,1-3 0,0-2 0,0-1 0,-1-3 0,1-1 0,-1 0 0,0-1 0,1-1 0,-1-1 0,0-1 0,0 0 0,-1-1 0</inkml:trace>
  <inkml:trace contextRef="#ctx0" brushRef="#br0" timeOffset="7639">22418 14777 24575,'-3'6'0,"0"0"0,-3 2 0,1 0 0,-1 1 0,0 0 0,2-1 0,-1 1 0,2-1 0,0 1 0,-2 2 0,0 2 0,-1 0 0,0 1 0,1 0 0,1-1 0,-1 6 0,1-4 0,0 1 0,1-3 0,0-1 0,-2 4 0,1-1 0,0 0 0,0-2 0,1-2 0,0 3 0,0-4 0,-1 2 0,1-3 0,0 0 0,0-1 0,0 0 0,-1 0 0,1-2 0,0-1 0,0-1 0,1 1 0,0-1 0,0-1 0,1 1 0,0-2 0,0 0 0,1 0 0,-1 1 0,-2 1 0,-2 4 0,1 0 0,-2 2 0,2-2 0,-1 0 0,2 1 0,-1-3 0,2 1 0,1-3 0,0-2 0,2-1 0,4 0 0,5-1 0,9-1 0,1 0 0,2-1 0,-1-1 0,-2-1 0,0 0 0,-5 0 0,-2 0 0,-6 2 0,0 0 0,-2 1 0,1 1 0,2 0 0,2-1 0,0 1 0,-1-1 0,-1 1 0,-2-1 0,-2 1 0,0 0 0,1 0 0,3 1 0,3-1 0,-1 1 0,1-1 0,-1 0 0,2 1 0,-2-1 0,3 1 0,-4 0 0,0 0 0,-3 0 0,-3-1 0</inkml:trace>
  <inkml:trace contextRef="#ctx0" brushRef="#br0" timeOffset="9124">22505 15181 24575,'2'11'0,"0"-1"0,-1-2 0,1 0 0,-2 0 0,1 1 0,-1-2 0,0 1 0,0-2 0,0 0 0,0 2 0,0-1 0,0 1 0,0-2 0,0-2 0,1 0 0,-1-1 0,0 0 0,0 1 0,0 2 0,0 0 0,0 2 0,0 1 0,0 0 0,0-1 0,0 0 0,0 0 0,0 0 0,0 1 0,0-1 0,0 1 0,0-1 0,0 0 0,0-1 0,0-1 0,0-2 0,0 0 0,0-1 0,0 1 0,0 1 0,0 0 0,1 4 0,-1 3 0,2 5 0,-1 3 0,2 6 0,-2 4 0,1-1 0,-2 1 0,1-8 0,-1-4 0,0-6 0,0-5 0,0-4 0,1-2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47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18547 14984 6222,'0'-6'2362,"0"1"-2208,6 5 1,-1-2 57,2-1 1,3 1-84,-2-1 1,-2 1 30,2 2 0,0-1-94,3-3 1,0 3 42,1-3 1,-1 3-141,1 1 0,-1-1 109,1-3 1,3 3-112,0-3 0,1 2-15,0 2 0,-4-1 62,4-3 0,0 3-90,-1-3 1,4 3-1,-3 1-88,-1-5-67,-4 4-398,1-4 115,-6 5 141,4 0 1,-9 1-122,3 3 0,-4-3 149,-4 3 0,2 1 345,-6-1 0,4-1 0,-3-3 0,-1 0 0,-8 6 0,-2 0 0</inkml:trace>
  <inkml:trace contextRef="#ctx0" brushRef="#br0" timeOffset="1">18570 15178 7785,'7'-1'307,"-4"-3"0,0 3 3,1-3 0,-2 3 171,6 1-145,0-5 1,3 4-133,0-3 1,5 1-1,-1-1 0,4 3 46,-4-3 1,4 2-93,-4-2 1,6 3-95,-2-3 0,-3 1 58,-1 0 0,2 1-183,-2-2 0,0 3-151,-3 1 1,-5 0-293,1 0 0,-4 0-108,3 0 0,-3 0-59,4 0 671,0 0 0,8-5 0,2-1 0</inkml:trace>
  <inkml:trace contextRef="#ctx0" brushRef="#br0" timeOffset="2">19404 14721 7765,'0'-6'1024,"0"1"160,0 5-1023,0 5 0,0 1 38,0 6 1,1 1-137,3 2 1,-3-1-55,3 5 1,-3 0-79,-1 4 0,0 0 55,0-1 1,0 1-111,0 0 1,0 0-6,0 0 1,0 0 61,0-1 1,0 1-157,0 0 0,0-4-5,0 0 1,2-5-15,2 1 1,-3 2 113,3-2 0,-3-3 18,-1-5 1,0 1 46,0 3 0,0-3-32,0-1 135,0-4-205,0 7 264,0-9 1,0 6 156,0-3 71,0-3-149,0 4 357,0-5-488,5 0 0,-2 0 73,4 0 0,1 0-10,3 0 1,-3 0 20,-1 0 1,1-1-80,3-3 1,5 3 14,-1-3 0,0-1-3,-3 1 0,3-1-11,0 1 0,4 3-10,-4-3 0,0-1-89,-3 1 1,-1 0-20,1 4 0,-5 0 54,1 0 1,-4 0-450,3 0-115,-4 0-112,7 0 45,-9 0-198,4 0 308,-5 0 1,-5 0 531,-2 0 0,-3 0 0,-2-5 0,1-1 0</inkml:trace>
  <inkml:trace contextRef="#ctx0" brushRef="#br0" timeOffset="3">19427 15053 7727,'-5'-7'556,"4"-3"40,-5 9-447,6-9 1,2 9 97,2-3 1,-2 2 12,6 2 0,-2-1-15,2-3 0,2 3-13,-3-3 0,4 3-93,0 1 1,2 0 72,2 0 0,-2-4-182,2 0 0,1 1 80,0 3 1,3-2-192,-4-1 1,5 1-52,-1-2 1,-1-1-108,1 2 1,-5-5 98,1 4 0,-2-1-131,-2 1-537,1 3 292,-6-4-714,-1 0 799,-5 4 0,-6-5-529,-6 6 575,1 0 385,-6-5 0,1 4 0,-2-9 0,-5 4 0</inkml:trace>
  <inkml:trace contextRef="#ctx0" brushRef="#br0" timeOffset="4">19393 14721 7727,'0'-11'324,"5"5"0,1-3-80,5 5 0,-3 0 253,0 4 0,-4-1 95,3-3-340,1 3 0,3-5-136,1 2 0,-1 2 83,0-1 1,5 0-273,-1-1 0,0 3 112,-3-3 1,3-1-932,0 1 440,0 1 0,-3-1-234,-1 0 0,-3 0-339,-1 4-144,1 0 1169,-2 0 0,4-5 0,-3-1 0</inkml:trace>
  <inkml:trace contextRef="#ctx0" brushRef="#br0" timeOffset="5">19838 14562 7817,'-6'-5'1346,"1"3"-1040,5-3 111,0 0 259,0 4-198,0-4-104,0 5-209,0 5 1,1 5 0,3 5 0,-2 6-4,6-2 0,-4 2-122,3 2 1,-4 1-67,1 3 0,1-2 27,-2 6 1,1-2-214,-4 1 0,4 2-47,0-5 1,0 3-164,-4-3 1,0-1 215,0-3 1,1 0-83,3 0 0,-3 0 105,3 0 1,-3-4 16,-1 0 0,0-4 226,0 4 1,0-5-135,0 1 1,0-2 193,0-2 1,0 1 172,0-1-56,0 0-14,0 1-147,0-1 0,0-3 7,0 0-35,0-6 0,0 4 58,0-2-69,-5-3 1,4 6 161,-3-3-82,3-3 0,1 4 0,0-5 13,0 5-8,0-4-48,0 4 1,1-5 214,3 0-224,2 0 0,6-1-60,-1-3 0,-3 3 60,-1-3 0,1 3-117,3 1 0,1-4 30,-1 0 0,4 1-67,1 3 1,-1-2 5,-4-2-293,1 3 126,-1-4 206,0 5 0,1 0-516,-1 0-129,-4 0-146,-2 0-250,-5 0-462,-5 0 1547,-2 0 0,-4-5 0,-1-1 0</inkml:trace>
  <inkml:trace contextRef="#ctx0" brushRef="#br0" timeOffset="6">19735 14584 7848,'0'-7'533,"0"-1"1,2 4-354,1-3-125,4 4 1,0-6 220,1 6 0,-4-5 50,3 4 1,1-3-157,3 3 1,1-1 53,-1 1 1,1 3-186,-1-3 1,0 1 81,1-1 1,-1 3-336,1-3 1,0 3-85,4 1 1,-4 0-560,4 0 422,-4-5 126,5 4 1,-5-4-461,4 5-436,-9 0 1205,3 0 0,-3 0 0,4 0 0</inkml:trace>
  <inkml:trace contextRef="#ctx0" brushRef="#br0" timeOffset="7">20112 14687 9274,'0'-6'1946,"0"1"-1759,5 5 0,2 4 212,4-1-224,0 6 1,1-1-96,-1 7 1,1-1 79,-1 5 0,1-4-135,-1 4 0,0 0-43,1 4 0,-1 0 88,1 0 1,-1 4-307,0-1 0,1 1-12,-1-4 0,-1-2-139,-2-2 0,2 2 145,-2-6 0,2 1 104,1 0 1,-3-4 71,0 4 1,-1-8 79,5 0 0,-5-2-78,1 2 1,-4 1-16,3-5 1,-3-1 29,4-3-152,-6 6-20,3-5-180,-5 4-456,0-5-817,-5 0 933,4 0 741,-9 0 0,4 0 0,-6-5 0,1-2 0</inkml:trace>
  <inkml:trace contextRef="#ctx0" brushRef="#br0" timeOffset="8">20432 14733 7716,'0'-12'0,"0"1"-68,0 0 1,0 3 89,0 0 726,0 1-70,0 0-77,-5-3-300,-1 9-146,-6-4 0,1 9-14,-1 0 0,1 4-31,-1 0 1,1 6-125,0 1 1,-1 6 84,1-2 1,-5 6-128,1 2 1,0 4-62,4 0 0,-1-2-4,1 1 1,-1-4 58,1 0 1,0-1-80,-1-3 1,2 1 36,2 0 0,-1-5-126,6-3 1,-5-2 13,4-2 0,-3 1 83,3-1 1,-1-3-406,1-1 2,3-4-110,-4 2 400,5-5 0,-2 0 58,-2 0 1,3-1 187,-3-3 0,3-3 0,1-4 0,0 0 0</inkml:trace>
  <inkml:trace contextRef="#ctx0" brushRef="#br0" timeOffset="9">20523 14482 7890,'5'-7'192,"-2"2"-86,5 5 0,-5-4 77,5 1 0,-4-1 533,3 4-495,1 0 1,3 0-81,1 0 1,-1-4-7,1 0 1,-1 0-35,1 4 1,-1-1-111,0-3 1,1 3 113,-1-3 1,1 3-99,-1 1 1,0 0 49,1 0 0,-1-4-133,1 0 0,-5 1-29,1 3 158,-6 0 0,5 1-39,-3 3 42,-3-3 1,4 9-1,-5-2 0,4-2-14,0 2 1,-1 1 6,-3 6 1,2-3-33,1 4 1,-1 1 1,2 2 1,-3 3 27,-1 1 1,0 0-7,0 0 0,0 3 5,0 1 1,0 1-53,0-2 1,0 0-13,0 4 0,0-4 6,0 0 0,0 2-76,0-1 1,0-3 32,0-1 0,1-3-113,3 7 0,-2-4-21,6-4 0,-5 2 89,0-2 1,2 3 28,-1 1 0,0-6 14,-4-1 1,4 0 16,0-1 0,-1 1 22,-3-5 1,0 0 123,0 1 1,0-5-82,0 1 0,0-4 229,0 4-321,0-6 191,0 3 930,0-5-920,-5 0 1,3-1-42,-6-3 1,1 3 12,-5-3 1,1 3 30,-1 1 0,1-4-30,0 0 0,-5 0-134,1 4 0,0 0-57,3 0 0,1-1-546,0-3 245,-1 3-86,1-4-1077,-1 5 640,6 0-891,1-5 1799,5 4 0,0-10 0,0 5 0</inkml:trace>
  <inkml:trace contextRef="#ctx0" brushRef="#br0" timeOffset="10">21220 14744 7749,'0'-7'121,"0"-1"222,0 6-48,0-9 367,0 10-96,0-4 546,0 5-936,0 5 1,0 1 104,0 6-130,0 4 0,0-2-15,0 5 0,0 0-114,0 4 1,1 0 16,3 0 1,-3-1-132,3-3 0,-1 1-75,0-5 0,-1 2 74,2-2 1,1-2-42,-2 2 1,2-6-114,-1-2 1,-2-3-547,1 4-136,-1-6-683,-2 8 990,0-8 1,-2 3 621,-1-5 0,-4 0 0,-9-5 0,-2-2 0</inkml:trace>
  <inkml:trace contextRef="#ctx0" brushRef="#br0" timeOffset="11">21071 14927 7917,'7'-5'711,"3"4"-203,-9-9-51,9 8-371,-3-3 0,4 4 102,1-3 1,3 3-261,0-3 1,4 3-97,-4 1 1,4 0-99,-3 0 0,4-1-70,-1-3 1,-1 2-298,1-1 0,-4-2 210,4 1 423,-5-5 0,8 3 0,-5-6 0</inkml:trace>
  <inkml:trace contextRef="#ctx0" brushRef="#br0" timeOffset="12">21745 14619 6739,'0'-7'0,"0"2"0,0 5 0,5 5 0,-3 2 0,1 4 0,3 1 599,-3-1 1,2 5 837,-1 3 0,-2 3-1035,1 1 0,2 0-384,-1 0 1,1-1 23,-1 1-72,-3-5 1,6 2 41,-3-4 0,-3 3-155,3-4 0,1 4 34,-2-4 0,5 0-61,-4-3 0,0-5-153,-4 1 0,1-2-71,3 2-495,-3 2 147,4-4-136,-5 1 72,0-2 806,-5-5 0,-1 0 0,-6-5 0,1-2 0,-1-4 0</inkml:trace>
  <inkml:trace contextRef="#ctx0" brushRef="#br0" timeOffset="13">21563 14562 7778,'0'-7'861,"0"1"-163,0 2-440,0 3 1,5-4-1,2 5 0,3 0-84,2 0 0,1-2 30,2-1 1,3 1-187,4-1 0,1 0 38,0-1 1,1 3-52,3-3 0,2 2 114,5-2 0,-1 3-115,-2-3 0,0 2 68,-4 2 0,4-3-6,-5-1 1,0 0 68,-7 4 0,1 0-31,-5 0 0,0 0-95,-3 0-64,-1 0-413,-4 0-160,-2 0 42,-5-5 0,-5 4 240,-3-3 346,-2 3 0,-7 1 0,0 0 0</inkml:trace>
  <inkml:trace contextRef="#ctx0" brushRef="#br0" timeOffset="14">22351 14733 7780,'-12'-5'57,"5"2"160,-1-4 123,5 4 308,-2-7 167,5 9-145,0-4 392,0 5-791,0 5 0,4 1-26,0 5 1,5 5-53,-2-1 0,4 5 21,0-1 1,0 3-126,1 1 1,-1 0 103,1-1 0,-1 1-200,1 0 0,-1 1-21,0 3 0,5-3-10,-1 3 1,0-3 59,-3-1 0,-1-4-119,0 0 1,1-2 73,-1 2 1,-3 2-69,-1-6 1,-3 1 51,4 0 1,-6-4 50,2 4 0,1-8-103,-1 0 57,0 0 0,-3-1-204,3 1 141,-3-6-155,4 4 279,-5-6 1,0-6-3,0-1 0,0-3-138,0-2 0,-1 0 74,-3-4 1,3 2-7,-3-5 0,-2 0 50,-2-4 1,3 4 11,1 0 1,-1-1-31,1-7 1,-3 3-3,3-2 1,-1 0-35,1 0 0,3 2 2,-3-3 0,-1-1-123,1 1 1,0-4 88,4 0 1,-1-1-24,-3 2 0,3-3-11,-3 3 0,2 0-18,-2 0 1,3 5 86,-3-2 1,-1 3 100,1 1 0,-4 1 59,4 3 1,-3-1-51,3 5 1,-1-4 95,1 4 0,3-2-31,-3 2 0,3 2 29,1-2 0,-4 2-66,0 2 1,0-1-11,4 1 0,0 3-9,0 1 1,0-1-30,0-3 1,0 3-23,0 0 0,2 5-213,1-5 19,-1 5 116,8-7-12,-9 9 65,4-9 0,-3 9 9,1-3-17,-1 3 1,4 1 13,-2 0 0,-2 0-54,6 0 1,0 0 51,3 0-95,0 0 0,1 0 81,-1 0 0,2 0 3,2 0 0,-1 0 6,5 0 0,-4 0 2,4 0 1,2 0-8,5 0 1,1-2 4,7-2 0,2 3 0,6-3 0,7 2 6,1-2 1,5 2-563,6-6 0,-1 2 459,-28 2 1,1 0-1,25-5-48,-1 5 0,4-3 148,-4 3 0,3-1 114,-3 1 1,4 1-112,0-4 1,0 3-18,-4-4 0,0 5 37,0-5 1,-1 5-146,-3 0 1,-2-2 307,-5 1 1,-2 0-14,-2 4 0,0 0-73,-8 0 0,-2 0-18,-9 0 0,-1 0 4,1 0 0,-4 0-68,0 0 0,-3 0 327,3 0 0,-5 0-340,1 0 1,-3 0 170,0 0 0,-1 0-319,1 0 0,-5 0-86,1 0-132,-5 0-43,2 0-53,-5 0 0,-5 1 27,-3 3 431,-7-3 0,-8 9 0,-6-3 0</inkml:trace>
  <inkml:trace contextRef="#ctx0" brushRef="#br0" timeOffset="15">22773 14516 7757,'-6'-5'1251,"1"-2"-525,5 1-142,0 1-161,0 5 0,0 5-211,0 3 1,1 3-18,3 4 1,-2 3 11,6 5 1,-5 0-133,0 0 0,2 1 72,-1 2 0,4-1-138,-4 1 1,5 2-33,-2-1 1,0-1-9,0-3 0,1 4 74,3 0 0,1-5-113,-1-3 0,0-1 70,1 1 1,-1 2 28,1-6 0,-1 0-55,1-4 1,-1 1 21,0-1 0,-3 1-148,0-1 180,-6-5-349,3 5 216,-5-10 100,0 4 30,0-5 59,0-5 0,0-1-47,0-6 1,-4-4-39,1-3 1,-1-3-7,4-1 0,0 0 20,0 0 1,0 1-48,0-1 0,4-4 36,-1 1 0,2-2-21,-1 1 1,-2 3-20,1-3 1,2 3-2,-1 1 0,0 0-56,-4 1 1,4 0 74,0 3 1,-1-1-184,-3 4 0,2-3-87,2 4-100,-3 0 270,4 3 1,-5 5-293,0-1 140,0 6 0,1-3-237,3 5 1,-3 5 33,3 2 1,-1 3-502,0 2 976,-1-1 0,8 1 0,-4-1 0</inkml:trace>
  <inkml:trace contextRef="#ctx0" brushRef="#br0" timeOffset="16">23230 14836 7748,'11'-2'-83,"1"-1"118,-1 1 1,-3-4 337,0 2-256,-6 3 0,3-9-10,-5 2 0,0 2-4,0-2 0,-5 6-8,-3-2 1,-2-1-21,-1 1 1,-1 0 5,1 4 1,-2 0 32,-2 0 0,2 0 4,-2 0 1,3 1-9,0 3 0,1 3-56,-1 4 1,5 0 0,-1 1 0,4-1 0,-3 1 0,3 0-106,-4 4 1,6-4 54,-2 4 1,3-3-116,1 3 1,0-4-86,0 4 0,0-4 119,0 0 0,1-1-36,3 1 0,-2-1-36,6 0 113,-1-4 0,5-2 4,-1-5 0,1 0 9,-1 0 0,1 0 41,-1 0 5,0-5 0,1-2 22,-1-4 0,-1 0-53,-2-1 0,1 1 34,-5-1 0,3 0-10,-3-4 1,0 4-2,-4-4 0,0 4 35,0 0 1,0 1 61,0 0-10,0-1 0,0 5 418,0-1-420,0 5 50,0-2-273,0 15 1,0-2 66,0 7 0,0-2-54,0-2 1,0 5 3,0-1 1,4 1 28,-1 0 0,5-4 14,-4 3 0,5-3-6,-2-4 0,0 0 80,0-4 1,-3 4-43,4-4 1,-4-1 137,3-3-104,-4 0 0,3 0 24,-2 0 42,-3 0 11,4 0 35,-5-5-53,0-1 0,0-2 214,0 1-205,0 4 127,0-2-184,0 5 0,4 1-70,0 3 1,0-1 46,-4 4 0,3 1-18,1 3 0,1 0 1,-1-4 0,-1 3-17,4-2 1,-4-2 1,1 2-3,2-6 84,-5 9-44,4-10 0,-5 4 87,0-5-70,0-5 1,0-1 5,0-6 1,-5 1-34,-2-1 0,0 0-3,0-4 1,4-1 127,-1-6 1,3 2-101,1-1 1,0 1-80,0-5 1,0 0 9,0 0 0,5 5-114,3-2 1,2 8 55,1 0 0,1 4-118,-1 3 1,4 3 86,1 5 0,3 0-159,-4 0 1,0 5-778,-3 3 1083,-1 2 0,0 1 0,1 1 0</inkml:trace>
  <inkml:trace contextRef="#ctx0" brushRef="#br0" timeOffset="17">23664 14493 7811,'5'-11'1955,"1"-1"-1438,6 6-44,-6 1 0,-1 5-254,0 0 1,-3 9-27,1 2 1,-1 4-104,-2 1 0,0 1 143,0 6 1,0 0-250,0 0 1,0 5 0,0 2 1,-4-1-19,0 2 0,-1-2-1,1 2 1,3 0-108,-3-4 0,3 0 101,1-5 0,0-3 10,0 0 0,0-3 3,0 3 0,4-5 33,-1 1 0,5-2 3,-4-2 0,1-3-30,-1-1 21,-3 1-1,4-1 35,-5 1 1,5-5 17,-4 2 0,5-4 39,-6 3-64,0-3 14,0 4-16,5-5 0,1 0-30,5 0 0,-3 0 2,0 0 1,-1 0-20,5 0 1,-1 0-91,1 0 1,3 0 32,0 0 1,0 0-134,-3 0 1,-1 0-294,0 0 133,1 0-946,-1-5-2,-4 4 1320,-2-9 0,-10 3 0,-2-4 0</inkml:trace>
  <inkml:trace contextRef="#ctx0" brushRef="#br0" timeOffset="18">23698 14482 7724,'0'-12'240,"0"6"1,2 0 141,1 2 1,0 2-157,5-1 1,-2 0-26,1-1 1,4 3-107,-4-3 0,3 2-145,2-2 0,-1 3-121,1-3 1,-1-1 97,1 1 0,-1 0-466,0 4 1,1 0 112,-1 0 0,-3 0 426,-1 0 0,1 0 0,3 0 0</inkml:trace>
  <inkml:trace contextRef="#ctx0" brushRef="#br0" timeOffset="19">23915 14504 7815,'0'7'-95,"5"-2"-2,3-5 1,-2 0 214,2 0 0,-2 5 259,2 3 1,2 2-22,-2 1 1,1 4 182,-2 1 0,3 4-116,-2-1 1,3 3-164,5 0 0,-6 1-234,5 0 1,-7 0 21,7 0 1,-5 0-52,5-1 0,-2-3 84,-2 1 1,1-3-173,-1 2 1,1 2 50,-1-6 0,0 0 16,1-4 1,-5 1-153,1-1 0,-2-3 44,2 0 1,1-5-704,-5 5-80,-1-5-359,-3 2 1148,0-5 0,-5-5 0,-1-2 1</inkml:trace>
  <inkml:trace contextRef="#ctx0" brushRef="#br0" timeOffset="20">24167 14619 7735,'0'-12'168,"3"1"300,1-1-168,5 1-272,-8 0 0,8 3 509,-5 0-160,0 6 0,-9-3-249,-3 5 0,-2 5 74,-1 2 1,-2 7-193,-2 2 0,2 4-39,-2-1 1,-2 6-82,2 2 0,-2 5 40,2-2 1,3-2-12,-4-1 0,7 1 43,2-2 1,-1 1-93,-3-4 0,3-5-108,1-3-3,4-3 239,-2 5 0,4-8-229,-3 2 1,3-6-515,-3 3 745,3-5 0,-5 7 0,0-4 0</inkml:trace>
  <inkml:trace contextRef="#ctx0" brushRef="#br0" timeOffset="21">24235 14436 7689,'5'-6'269,"1"-3"-29,6 5 1,-1 0 117,1 4 0,-1 0-170,1 0 0,-1 0-195,0 0 0,2 0 119,2 0 0,-2-4-10,2 1 1,-1-1-29,1 4 1,-2 0-5,2 0 0,-2 0 22,-2 0 0,1 0-1,-1 0 0,-3-2-120,0-1 90,-1 1-2,5-3 82,-6 5-92,4 0 1,-9 5-47,3 3 0,-3 2 52,-1 2 0,0 3 13,0 0 1,0 5-24,0-1 0,0 3 34,0 1 0,0 3-19,0 1 1,0 4 2,0-5 1,0 5-26,0-5 0,0 6-11,0-2 0,4 0-3,0 0 0,4-5-7,-5 2 0,5-3-92,-4-1 0,4 0 103,-5 0 0,5-2-78,-4-2 1,3 3 67,-3-3 0,1-3 1,-1 0 1,-3 0-4,3-1 1,-3 1 3,-1-5 0,0 0 125,0 1 293,5-1-156,-3 1-159,3-6 251,-5-1 198,0-5 1,-5-1-445,-3-3 0,0 2-164,-3-6 1,2 2-319,-6-2 1,-2-2 222,2 2 0,-6 2-190,-2-2 0,0 6 164,-4-2 0,7 3-602,1 1 1,5 0 92,-1 0 1,6 3-800,1 1 1465,6 5 0,-8-3 0,3 6 0</inkml:trace>
  <inkml:trace contextRef="#ctx0" brushRef="#br0" timeOffset="22">1496 16743 7994,'-7'-4'500,"-1"0"-179,5 1 0,-3-1-46,2 0-105,3-5 0,-5 8 369,2-3 230,3 3-480,-5-4 163,6 3-410,0-3 0,0 7 57,0 1 0,6 4 70,1 4 0,-1 4-36,2 1 1,0 4-112,3-1 1,1 6 53,-1 2 0,4 1-144,0-1 0,1 2 26,-5 5 1,2 0-103,2 1 0,-2-5-97,2 0 1,-2-4 90,-2 0 0,0-3-69,1-4 1,-1 2 41,1-6 1,-2 0 49,-3-3 1,4-2-242,-4-3 180,-2 3 0,2-8 175,-4 1-190,-1-1 366,3-2 0,-5 0 1,0-5-40,0-3 0,0-3-80,0-5 1,0 2 42,0-5 0,0 0-1,0-3 0,0 3-52,0-1 0,1-1 6,3-2 0,1-4-56,3 5 0,2 3 38,-3-4 0,3 7 92,2 1 1,-6 1-35,-2-1 0,1 6 93,-1-2 0,4 6-142,-5-3 1,2 6 8,-1-2 1,-1 2-148,4 2 1,-3 6 105,4 1 1,-1 5-165,5 3 0,-1 3 41,1 4 1,-1 1-89,1 0 0,-1 0 81,0 0 0,1-2-114,-1-2 1,-3 2 93,-1-6 0,4 0 48,0-3 1,3-5 151,-6 1 1,2-4-110,1 3 1,-3-4 721,-1 1-397,1-3 1,2-2 54,-2-3 1,-3 1-51,-5-4 0,4 3 77,-1-4 1,1 1-101,-4-5 1,0-3 62,0 0 0,0-6-74,0 2 0,0-3-34,0-5 0,0-1-101,0-3 1,0-5-2,0 1 0,-4 4-118,1 4 0,-2 0-57,1 5 0,3-3-265,-3 10 1,1 0-457,-1 4-615,3-1-50,-4 1 742,5 4 719,0 2 0,0 5 0,0 0 0</inkml:trace>
  <inkml:trace contextRef="#ctx0" brushRef="#br0" timeOffset="23">2455 16697 7868,'-6'0'439,"0"-4"-216,2 1-37,3-1 1,-4 3 302,5-3-1,0 3-41,0-5 38,0 6-345,0 6 0,1 0-4,3 5 0,-3 6-71,3 2 1,1 2-51,-1 2 1,3 1 66,-3 3 1,5 2-92,-1 5 0,-3-3 43,-2-1 1,3-3-131,-3 3 0,5-5-28,-4-3 1,0 1 111,-4-4 0,3-2-62,1-2 0,0-2-139,-4-2-132,5 1-41,-4-1-350,4 0 243,-5-4-184,0-2-159,0-5 836,0-5 0,0-2 0,0-4 0</inkml:trace>
  <inkml:trace contextRef="#ctx0" brushRef="#br0" timeOffset="24">2798 16686 7792,'-6'-12'494,"2"1"0,3 0 270,1-1-578,0 6 1,1 1 71,3 5 1,-3 1 79,3 3 0,-3 3-121,-1 9 1,1 3 11,3 7 1,-3 2-87,3 3 1,1 6-126,-1-3 0,0 6-303,-4-2 1,4-1 193,0-6 1,-1 0-99,-3-4 1,0-4 38,0-4 0,4-4-74,0 4 0,1-5 23,-1 1 0,-2-2 104,6-1 0,-5-5-237,0 1-196,-1-6-298,-2 8 259,0-8 255,0 3 0,-5-5 314,-3 0 0,-2-5 0,-2-2 0</inkml:trace>
  <inkml:trace contextRef="#ctx0" brushRef="#br0" timeOffset="25">2421 17086 7794,'1'-12'252,"3"1"0,4 3-98,7 1 1,-1 3 306,5-4 1,0 6-161,4-2 1,5-1-161,2 1 0,2-1-186,-1 1 0,2 3-265,-3-3 1,-2 3 156,-1 1 153,-3 0 0,4-5 0,1-2 0</inkml:trace>
  <inkml:trace contextRef="#ctx0" brushRef="#br0" timeOffset="26">3289 16640 7792,'-4'-7'-290,"1"-1"1,-1 4 1076,4-3-139,0 4 157,-5-2-497,3 5 1,-4 0 443,2 0-478,3 0 0,-8 5-181,5 3 0,-3 7-4,3 4 0,-1 4-102,1 3 1,3 0 74,-3 4 0,-1 4-105,1 5 0,-4 0-15,5-1 1,-6-3-8,1 4 0,2-5-82,-2-4 1,2 2-39,-2-5 0,2-5-66,2-2 0,3-7 73,-3 3 0,1-5-456,0-3 371,1 2 0,-3-8-153,5 6 0,2-5-529,1 0 568,-1-1 0,3-7 106,-5-3 0,4 2 271,-1-2 0,1-5 0,-4-4 0</inkml:trace>
  <inkml:trace contextRef="#ctx0" brushRef="#br0" timeOffset="27">3198 16720 7808,'6'-11'111,"-2"-1"0,-3 1 651,-1-1-459,0 1 0,2 1 702,1 2-384,-1 3-465,3 5 0,-2 1 79,1 3 0,5 4 0,-1 7 0,2 4-71,1 8 0,1 2-75,-1 5 0,1 1-100,-1-1 1,0 4 67,1 0 0,3 4-375,0-4 0,4-1-58,-3-7 1,0-2-212,-1-5 0,-1-4 312,5 0 0,-3-4-47,3 4 1,-5-6 110,1-2 1,-3 1 189,0-5 99,-1-2-155,1 6-25,-6-10-428,-1 4-33,-5-5 0,-5 0 563,-3 0 0,-2-5 0,-1-1 0</inkml:trace>
  <inkml:trace contextRef="#ctx0" brushRef="#br0" timeOffset="28">3118 17143 7808,'-5'-7'87,"4"-3"-144,-5 4 310,6 0 1,6-3 34,1 5 1,5 0 34,3 4 1,3 0-187,4 0 1,1 0-25,0 0 1,0 0-190,0 0 1,0 0 66,-1 0 1,1 0-308,0 0 1,0 0-88,0 0 1,-2 0 402,-2 0 0,3-5 0,-4-1 0</inkml:trace>
  <inkml:trace contextRef="#ctx0" brushRef="#br0" timeOffset="29">3826 16743 7777,'-6'0'714,"-5"0"364,10 0-666,-4 0 0,5 5 58,0 3 1,0 3 146,0 4-357,0 3 1,0 10-129,0 2 1,0 2-127,0-1 0,1 2-218,3-3 1,-3-2 234,3-1 0,1-3-215,-1-1 0,1-6-23,-1-1 1,-1-4-83,4 0 0,-4-1-108,1 1-56,2-6 87,-5 4-4,4-9 56,-5 4 348,0-5 0,0-5 0,0-1 0</inkml:trace>
  <inkml:trace contextRef="#ctx0" brushRef="#br0" timeOffset="30">3518 16732 7860,'5'-8'353,"2"0"236,3 6-77,7-8 1,-1 8-220,3-1 1,3-3-26,-3 3 0,6-1-30,2 4 0,5 0-85,-2 0 1,3 0-127,2 0 0,1-4 35,-1 0 1,1-1-102,-5 1 1,-3 3 15,-2-3 1,0-1-249,0 1 0,-1-3-181,1 3 0,-3-5-387,-4 2 1,1 0 838,-4 0 0,4-1 0,-2-3 0</inkml:trace>
  <inkml:trace contextRef="#ctx0" brushRef="#br0" timeOffset="31">5288 16720 7789,'-6'-5'337,"0"-1"0,6-2 220,0 0 219,0 6-196,0-3-42,0 5 1,4 5-332,0 3 0,1 7-2,-1 4 1,-2 2-170,6 2 1,-5 4 120,0 0 1,-1 4-311,-2 0 1,4-2-56,-1 1 0,1-4-159,-4 0 1,0-1 209,0-3 1,0-4-65,0-3 1,0-2-547,0-2 226,0-4-64,0 3 1,1-9 604,3 3 0,-3-8 0,5-2 0</inkml:trace>
  <inkml:trace contextRef="#ctx0" brushRef="#br0" timeOffset="32">5151 16754 7820,'0'-11'0,"0"0"336,0-1 1,0 1-77,0-1 0,4 1-65,-1-1 0,6 2 74,-1 3 0,2-2 42,1 5 1,1-4-166,-1 5 1,5-5 26,-1 4 0,1 0-88,0 4 1,1 0 123,6 0 0,0 4-46,0 0 0,0 5-34,-1-2 1,6 2-112,3-1 0,2 3 9,1 1 0,-3-1-210,-1 4 0,-5 3 36,2 1 1,-4 7-96,-4 0 0,-4 6 17,-7-2 1,-3 0 59,-5 0 0,0-1-37,0 2 0,-5-3 84,-3-5 1,-6-1-137,-1 1 0,-5-4 184,1 0 1,-4-4 26,-4 5 1,2-7 6,-6 3 0,5-5 113,-5-3 1,5 2-39,-5-2 1,6-3-91,-2-2 1,4-1-23,4-2 1,3 0 28,4 0-412,6 0 65,-4-5 1,10 0-631,0-3 1021,5-2 0,11 3 0,2-4 0</inkml:trace>
  <inkml:trace contextRef="#ctx0" brushRef="#br0" timeOffset="33">6076 16823 7820,'0'-11'411,"0"-1"43,0 6 1,-1-1 14,-3 4 0,1 1-124,-4-1 0,0 3 47,0 3 1,-3 0-50,2 4 1,-2 1-123,-2 4 1,1 3-19,0 0 1,-1 5 31,1-1 0,3 3-236,0 1 0,1 0-76,-5-1 1,5 1-77,-1 0 0,2 0-3,-2 0 0,3 0-159,5-1 1,0-4 97,0-3 0,1 2-11,3-2 1,3-1-84,4-6 1,6 1 37,2-6 1,2 1 266,2-4 1,0 0-78,0 0 0,5-5-132,2-2 1,-1-5 143,2-3 1,-6 1 17,2-5 0,1 4 55,-2-4 1,-3 3 169,-4-3 0,-1 4 17,1-4 1,-4 4-112,-7-4 0,1 0 319,-6-4 1,1 0-111,-4 0 0,-5-3 8,-2-1 1,-5 0-155,-3 5 0,-7 0-128,-4 3 1,-6 6-124,2 6 0,-6 4-376,2-1 0,-3 8 99,6 4 0,5-2 163,3 2 0,5 1 224,7 6 0,-1-3 0,1 5 0</inkml:trace>
  <inkml:trace contextRef="#ctx0" brushRef="#br0" timeOffset="34">6498 16663 7789,'-6'0'1720,"1"0"-1380,5 0 0,0 5-80,0 3 1,0 2-74,0 1 1,0 6-16,0 2 1,0 7-120,0 5 1,0 2 89,0 1 0,0-3-309,0-1 1,0-1 7,0 2 0,0 0-76,0-4 1,0 4 188,0-5 1,0 0 73,0-7 0,1-3-35,3-4 0,-1-1 139,4 0 1,-3-3-49,4 0 0,-1-6-65,5 2 0,-1-3 137,1-1 1,-1 0-63,0 0 0,5-1-47,-1-3 0,0 3-12,-3-3 1,3-1-28,0 1 1,0 0-133,-3 4 0,-1-3 99,0-1 1,1-1-332,-1 1 0,1 3 140,-1-3 0,1-1-421,-1 1 0,0-4 4,1 5 632,-6-1 0,4-6 0,-3-3 0</inkml:trace>
  <inkml:trace contextRef="#ctx0" brushRef="#br0" timeOffset="35">6384 17063 7732,'12'-5'0,"-3"-2"-2,2-4 1,2 1 35,6 2-166,2-2 1,-7 7 1096,5-4-621,0 4 1,4-2 149,0 5 1,0 0-213,0 0 1,0 0-66,-1 0 0,1 0-79,0 0 1,-1-1-212,-3-3 1,2 3-155,-2-3 0,-2 2-201,-2-2 1,1 2 22,0-1 0,-1-4-288,-4 0 1,1 0 192,-1 0 500,-4-1 0,3-3 0,-4-1 0</inkml:trace>
  <inkml:trace contextRef="#ctx0" brushRef="#br0" timeOffset="36">6464 16709 7793,'12'-12'0,"-3"1"899,2-1-515,3 1 0,5 1-71,0 2 0,0-1-214,4 6 0,3-5 273,1 4 0,4-3-119,-5 3 0,1 0-585,-4 4 0,3 0 58,1 0 1,0-4-558,-4 0 831,-1 1 0,1-3 0,0 0 0</inkml:trace>
  <inkml:trace contextRef="#ctx0" brushRef="#br0" timeOffset="37">7378 16606 7780,'-6'-5'-1734,"0"-1"1769,6-1 1,0 1 1591,0 2-758,-5 3-431,-1-4 0,-5 5-133,-1 0 0,1 3-30,-1 1 0,0 1-26,-4-1 0,2 3 62,-5 4 0,2-3-110,-2-1 0,-2 1 18,6 3 1,0 1-81,3-1 0,1 0-110,0 1 1,-1-1-95,1 1 1,4-1 72,4 1 1,-2-1 26,1 0 1,0-3 11,4 0 0,0-1 23,0 5 1,1-1 10,3 1 0,2-5 19,6 1 1,3-1-51,0 5 0,6-5-2,-2 1 1,2-4-187,2 3 1,0 0 54,0 0 0,1 4-257,2-4 0,-3-1 72,0 2 0,-1 0-30,-7 3 1,1 1 158,0-1 1,-7 0 70,2 1 1,-3-1 26,-1 1 0,0-1 143,-4 1 0,-1 0 27,1 3 1,-6-2-41,-5 2 0,-7 2 452,-4-2 0,-3 0-129,-1-3 0,-5 3 6,-2 0 1,-4-1-167,-4-6 1,2 2-160,-2-2 0,4-2-217,3 1 0,5-4-450,7 1 1,2-3-748,6-1 611,-1 0 710,1 0 0,-1-5 0,1-1 0</inkml:trace>
  <inkml:trace contextRef="#ctx0" brushRef="#br0" timeOffset="38">8634 16606 7735,'0'-11'-536,"0"4"1270,0-3-81,0 4-37,0-1 0,0 1 207,0 2-481,0 3 1,0-3-103,0 8 1,0 4-28,0 7 1,0 3-64,0 4 0,1 10 78,3 2 0,-2 1-193,1-1 1,-1-1-38,-2 9 1,3-5-41,1 1 0,1-2-5,-1 2 0,-1-6-66,4 2 1,-3-6 38,4 3 0,-5-10-140,5 2 0,-2-8-46,2 1 1,-2-4 68,-2 0 0,-3-5-642,3 1 557,-2-5 1,1 3-874,1-2 71,0-3 21,-9 4 1057,-1-5 0,-6-5 0,1-1 0</inkml:trace>
  <inkml:trace contextRef="#ctx0" brushRef="#br0" timeOffset="39">8497 16663 7764,'5'-18'0,"-4"2"-12,3 4 0,1-3 28,-1 0 1,5 0 608,-1 3 1,2 1-186,1-1 1,4 5-228,1-1 0,4 2-20,-1-2 0,1 2 0,-1 2 1,3 3-48,-3-3 0,6 3-104,2 1 1,1 4 68,-1-1 0,0 6-187,4-1 1,2 6-162,-3 1 1,0 2 147,0-2 0,-5-1-252,2 5 0,-7-4 156,-1 4 0,-5-5-44,2 1 0,-8 2 97,0-2 1,-7 0 55,-1-3 0,-6 3 0,-9 0 1,-8 2 164,-8-2 0,-3-3-8,-4 4 1,1 0-62,-5-1 1,4 1-223,-3-5 0,4-5 134,-1-2 0,7 1-1144,5-1 1212,7 0 0,2-9 0,6-2 0</inkml:trace>
  <inkml:trace contextRef="#ctx0" brushRef="#br0" timeOffset="40">9319 16560 7069,'-6'0'1231,"1"-5"-390,5 4 8,0-4-249,0 5 1,0 5-276,0 3 0,1 3-54,3 4 1,-1 3-144,4 5 0,-4 1 25,1 3 1,1 2-81,-2 5 1,5-4-28,-4 1 0,3-2-229,-3 2 1,0 2-241,-4-3 1,0-2 238,0-1 0,0-3 35,0-1 0,0-4 23,0 0 0,0-5 33,0 1 1,4-6-65,0-2 1,0-3-481,-4 4-11,0-6-424,0 8 310,0-8 0,-2 3 762,-2-5 0,-2 0 0,-5 0 0</inkml:trace>
  <inkml:trace contextRef="#ctx0" brushRef="#br0" timeOffset="41">9308 16789 7778,'0'-12'122,"0"1"-61,0-1 1,0 1 1350,0 0-931,0-1 0,0 1 812,0-1-485,0 6-613,5 1 1,-2 5-31,4 0 0,-3 1-104,4 3 1,1 4-79,6 7 1,-3-1 101,4 5 0,-2 4 9,1 3 1,-2 1-258,2-4 0,-3-2-265,0-2 1,-1 2 120,1-6 1,-5 0-10,1-3 0,-2-5 193,2 1 1,1-4-14,-5 3 22,4-4 51,-1 2 1,3-6 127,-2-3 0,2 1-79,-3-4 1,0-1 83,0-3 0,1-1-36,3 1 1,-3-2 17,0-2 0,-1 1-3,5-5 1,-1 0-6,0-4 1,1-1-7,-1-3 0,1 3 8,-1-3 0,-3-1 130,-1 2 0,1 3-83,3 4 0,-3 5 360,0-1-8,-6 7 93,8-2-483,-8 9 0,4-4-125,-2 5 0,-2 5 83,6 2 0,-4 5-96,3 3 0,-3-1 109,4 5 0,-6 5 0,2 7 0,-1 2-46,0 1 1,-1 0 17,2 0 0,-3-3-160,-1-1 1,0-4-39,0 0 1,0-3-82,0-4 1,0-1 179,0-3 1,1-2 8,3 2 0,-3-2 92,3-2 1,1-3-233,-1-1-347,0 1 280,1 3 1,-4-3-566,3 0-202,2-6-313,-5 3 1379,4-5 0,-5 5 0,0 2 0</inkml:trace>
  <inkml:trace contextRef="#ctx0" brushRef="#br0" timeOffset="42">10050 16674 7748,'7'-11'0,"-2"0"144,-5-1 1,4 1 669,-1-1-15,1 1 473,-4 5-454,0 1 421,0 5-1088,0 5 0,0 5 48,0 5 0,0 7-1,0 0 1,0 2-165,0 7 0,0-1 79,0 5 1,0-1-214,0 0 1,0-1-142,0-2 1,4 0-232,0-4 1,1 3 295,-1-3 0,-2 0-27,6-4 1,-2-6 13,2-1 0,2 0 51,-2-1 1,-2-3 149,2-5 1,-5 0-101,5 0 0,-6 0-421,2-4-165,-2-1-462,-2 3 918,0-5 1,-6 0 0,0 0 0</inkml:trace>
  <inkml:trace contextRef="#ctx0" brushRef="#br0" timeOffset="43">10073 16983 7728,'1'-10'1054,"3"2"1,3-1-1314,4 5 0,0-1 228,1 1 1,-1 3 312,1-3 0,4 3-170,3 1 0,3-4 6,1 1 0,0-1-102,-1 4 1,1 0 98,0 0 1,0-4-232,0 0 0,-4 0-68,0 4 0,-5-4-58,1 1 1,-2-2-376,-2 1-441,1 3 1058,-6-10 0,-1 0 0,-5-7 0</inkml:trace>
  <inkml:trace contextRef="#ctx0" brushRef="#br0" timeOffset="44">10050 16617 7735,'13'-5'637,"2"-2"1,3-3-523,5-2 0,0 2-124,0 2 0,-1 3 323,1 5 0,4 0 521,0 0 0,0 0-419,0 0 1,-3 0-332,3 0 0,0 0-243,-5 0 0,2 0-222,-8 0 0,-1 0-1174,-4 0 1554,1 0 0,-1 0 0,1 0 0</inkml:trace>
  <inkml:trace contextRef="#ctx0" brushRef="#br0" timeOffset="45">10941 16343 7849,'5'-6'-627,"-3"-4"1,3 7 677,-5-4 1,3 3 477,1-4 1,1 4 375,-1-3-616,-3 4 1,4-3 541,-5 2-61,0 3-93,0-4-511,0 5 0,0 5-78,0 2 1,0 9 94,0 3 1,0 4-95,0 3 0,0 5 52,0 7 0,-5 2 36,-2 6 1,0 1-111,0 2 1,-2 0-141,-6 4 1,2-1 42,-2 1 0,-2-2 7,2-5 0,1-7-150,6-5 1,0-1 28,4-6 1,0-4-199,4-4 0,0-1 121,0 1 1,0-3 17,0-4 0,0-1 156,0 0 0,-4 1 16,0-1 0,1 1 542,3-1-579,-6 1-14,5-1-1245,-9 0 562,9 1-1079,-4-6 1844,5-1 0,-5-5 0,-2 0 0</inkml:trace>
  <inkml:trace contextRef="#ctx0" brushRef="#br0" timeOffset="46">11227 16606 7731,'-8'0'1370,"0"0"-436,6 0 46,-3 0-654,5 0 1,0 5-13,0 3 1,4 7-89,-1 4 0,6 8-63,-1 3 0,-2-1 4,2 2 0,0-1 24,3 4 1,-3-3-98,-1-1 0,-3-1-171,4 2 0,-5-2-336,5-2 1,-5-3 238,0 3 0,0-8 9,1-4 1,-3-3-408,3 0-160,-3-1 103,-1 1-128,0-6 104,0-1 1,-1-5 219,-3 0 1,1 0-628,-4 0 1060,-1 0 0,-3-5 0,-1-1 0</inkml:trace>
  <inkml:trace contextRef="#ctx0" brushRef="#br0" timeOffset="47">11135 16709 7731,'0'-12'0,"0"0"583,0-4-381,0 4 0,5-6-26,3 3 0,2 2-84,2-2 0,3 2 326,0 2 1,5 1-99,-1 2 0,3-1-111,1 5 1,3-3-119,1 3 1,1 0-151,-1 4 1,-3 1 75,2 3 1,2 2-110,-1 6 0,-2-1 81,-6 1 1,2-1-101,-6 1 1,-1 3-12,-6 0 1,0 0-71,-4-3 0,0 3-191,-4 0 0,-9 2 71,-2-2 1,-12-1-75,0 5 1,-7-5 145,-1 1 0,-4-2 71,0-2 0,-4 1 10,9-1 0,-5-3-41,9-1 1,0-4 199,7 1 0,3-3 0,4-1 0</inkml:trace>
  <inkml:trace contextRef="#ctx0" brushRef="#br0" timeOffset="48">11741 16595 7759,'0'-12'1152,"0"1"-920,0 4 1,0 1 564,0 2-174,0 3 119,0-4-476,0 5 0,3 5-94,1 3 1,5 7 29,-1 4 1,-2 4-131,2 3 1,-2 3-13,2 6 0,1-1-107,-6 0 0,5 1-4,-4-1 1,3-4-253,-3 1 0,5-5 22,-1 5 0,-3-6 146,-1 2 1,1-4 117,-2-4 0,1-3-59,-4-4 1,4-1-167,0 0 1,0-3-335,-4 0-353,0-6 383,0 8 0,-2-8-823,-1 1 1369,-4-1 0,-4-2 0,-1 0 0</inkml:trace>
  <inkml:trace contextRef="#ctx0" brushRef="#br0" timeOffset="49">11695 16617 7726,'0'-11'0,"0"0"128,0-1 1,5 1 432,3-1-238,2 1 308,1-1 0,1 2-182,-1 3 1,-3 0-63,-1 3 1,1 3-86,3-3 0,2 3-30,2 1 1,-1 0-101,5 0 0,-1 5-13,1 3 1,3-2-66,-3 2 1,2-1 118,2 5 1,0-1-168,0 1 1,3 3 63,1 0 1,-2 5-133,-6-1 1,3 4-48,-3 4 1,3-3-81,0 3 0,-5 1 8,-6-2 1,0 6-150,-8-2 0,1 0-70,-4 0 0,-1-5 125,-3 2 0,-7-3-145,-8-1 0,-7 0 102,0 0 0,-2-5 202,1-3 1,3-3-19,-3 0 1,-1-1 54,2 1 0,-1-2-46,4-3 1,2 2 148,2-5 1,2 4-76,6-4-102,-1-1-557,1-3-210,5 0-301,0 0 1181,6-5 0,11-1 0,1-5 0</inkml:trace>
  <inkml:trace contextRef="#ctx0" brushRef="#br0" timeOffset="50">12323 16617 7739,'0'-7'543,"0"-1"1,1 6 225,3-2-70,-3-3-84,5 6-210,-6-4 0,0 10-125,0 3 0,0 7-17,0 4 1,3 4-109,1 4 1,1 0-91,-1 4 0,-3 4 56,3-4 0,-1 3 44,0-7 1,0 3-302,5-3 1,-5 0 122,5-5 1,-2 5-371,2 0 1,-2-4 178,-2-4 0,-1-5 40,4 1 1,-4-3-42,1 0-224,-3-1-816,4 1 512,-4-6 229,4-1 0,-6-5-50,-3 0 554,3 0 0,-9-5 0,3-1 0</inkml:trace>
  <inkml:trace contextRef="#ctx0" brushRef="#br0" timeOffset="51">12323 16960 7739,'1'-10'0,"3"2"0,-1 2 551,4 2-290,-4 3 1,7-4 330,-2 5-426,2-5 1,5 3 44,0-1 0,6 1-55,-2 2 0,2 4-55,2 0 1,0 0-1,0-4 0,-4 0-105,0 0 0,-1 0 30,1 0 1,1-2-146,-5-1-450,0 1 1,-3-7 291,-1 6 0,-4-6 277,-4 1 0,-1-2 0,-2-1 0</inkml:trace>
  <inkml:trace contextRef="#ctx0" brushRef="#br0" timeOffset="52">12277 16629 7724,'12'0'571,"4"-5"159,3-3 0,9-1-431,7 2 0,-1-2-267,4 5 1,-3 0 195,0 4 0,-1 0 139,0 0 1,-1 0-822,-2 0 331,2 0 1,-9 0 94,2 0 28,-7-5 0,3 4 0,-4-4 0</inkml:trace>
  <inkml:trace contextRef="#ctx0" brushRef="#br0" timeOffset="53">13602 16629 7731,'0'-12'989,"0"1"-475,0 0 56,0 4-1,0-3-317,0 9 0,-1-4-62,-3 5 0,2 0-34,-6 0 0,-3 5-68,-5 2 0,1 7 87,4 2 1,-5 4-103,1-1 1,-1 6 1,1 2 1,2 1-66,-2-2 1,6 0 42,1 4 1,4 0-16,-3 0 0,4 2-2,-1-6 0,3 4-104,1-8 1,5 6-133,3-9 0,6 4 86,1-8 1,5-1 3,-1-6 1,3 1 39,1-5 1,3-1 91,1-3 0,3 0-30,-3 0 1,1-5 10,-1-2 1,-3-3 0,2-2 1,-3 1 16,-4-1 1,-1-3-150,-3 0 0,-6-4 93,3 4 0,-9-4-145,1 3 0,-2-8-7,-2 1 1,-2-3-45,-2-1 0,-2-1 123,-5-2 0,-6-3 5,-2 2 1,-1-2-79,1-1 0,-5 5 19,5 2 1,-9 3 11,5 1 0,-6 7-20,2 4 1,-3 6 41,3 6 0,4 0 6,4 0 122,5 0 0,-2 10 0,4 3 0</inkml:trace>
  <inkml:trace contextRef="#ctx0" brushRef="#br0" timeOffset="54">13956 16617 8776,'7'5'617,"-4"3"1,3 2-340,-3 2 0,2 3 138,-1 0 1,-3 5-157,3-1 1,1 3-39,-1 1 1,0 3-59,-4 1 1,4 4-122,0-5 1,1 1-183,-2-4 1,-1 0 174,2-1 0,1-3-154,-2 0 0,3-3 10,-3 3 0,2-5-46,3 1 1,-2-2 32,-2-2 0,-3-3 67,3-1 0,-1-4-340,1 1-413,-3-3-1045,4-1 1307,-15 0 0,6 0 545,-7 0 0,2-5 0,-3-2 0</inkml:trace>
  <inkml:trace contextRef="#ctx0" brushRef="#br0" timeOffset="55">13945 16903 7758,'0'6'199,"1"-1"49,3-5 1,2-1 4,6-3 1,0 3-93,4-3 0,1 2 71,6-2 1,0 3-82,0-3 1,4 1-44,-1-1 0,1 3-10,-4-3 0,0-1 5,-1 1 1,0 1-57,-3 3 1,-2-4-128,-6 0 1,0-1-510,1 1 1,-6 2 61,-2-6 527,-3 5 0,4-7 0,2 4 0</inkml:trace>
  <inkml:trace contextRef="#ctx0" brushRef="#br0" timeOffset="56">14002 16629 7717,'13'0'0,"2"0"0,4-1 748,8-3 1,2 2-228,5-1 0,-1 1-135,-3 2 1,3-1-224,-2-3 0,1 3-128,-2-3 0,-2 3-9,-5 1 0,-5 0-26,-3 0 0,3-5 0,-1-1 0</inkml:trace>
  <inkml:trace contextRef="#ctx0" brushRef="#br0" timeOffset="57">15464 16446 7751,'0'-11'-33,"0"-1"16,0 1 1,4-1 173,-1 1 1,5 3 771,-4 1-381,0 4 0,-3-3-100,3 2 1,-3 4-116,3 0 0,-2 6-132,2 10 1,-3 1 80,3 6 1,1 5-83,-1 3 0,0 3-25,-4 4 0,0-1-9,0 5 1,0-1-46,0 5 0,0-1-154,0-4 0,0 1 36,0-7 0,0 0-377,0-8 1,0-1 177,0-3 0,4-5-148,0-3 0,3 2 118,-3-2 0,1-4 16,-1-3 0,-3-4-242,3 3-190,-3-4 41,-1 2 0,-1-6 203,-3-3 0,2 1 398,-6-4 0,-5-1 0,-4-3 0</inkml:trace>
  <inkml:trace contextRef="#ctx0" brushRef="#br0" timeOffset="58">15087 16378 8664,'16'-2'414,"3"-2"1,3 3-325,1-3 1,0 3 363,0 1 1,3-4-10,1 0 1,3 1-27,-3 3 1,1 0-99,-1 0 0,2 0-43,5 0 0,0 0 40,1 0 1,-5 0-100,0 0 0,0-2-24,0-1 0,2 0 11,-6-5 0,5 5-286,-4-5 1,3 2-141,-3-2 1,3-1-213,-3 5 0,-4 1-28,-4 3-359,-5 0-422,2 0 851,-10 0 0,-3 3-1407,-11 1 1797,-4 5 0,-11 2 0,0 7 0</inkml:trace>
  <inkml:trace contextRef="#ctx0" brushRef="#br0" timeOffset="59">16914 16526 7736,'-6'-5'1008,"1"4"0,5-6-168,0 3-534,0 3 1,0-3 148,0 8 0,0 4-126,0 7 1,1 4-77,3 8 0,-2 1-117,6 2-56,-5 3 1,6-5 33,-6 2 0,5 3-164,-4-2 0,1 1-173,-1-2 1,-3-2 172,3-5 1,-3 0-128,-1 0 0,0-6-241,0-1 196,0 1 1,0-4-128,0 2-22,0-7 289,0-3 1,1-5-7,3 0 1,2 0 100,6 0 1,-5-1-55,1-3 0,0 1 13,3-4 0,1 3 21,-1-4 0,0 2 13,1-2 0,-2 2 0,-2 2 1,2 3-1,-3-3 0,3 2 13,2-2 0,1 2-6,2-1 0,-3-2 21,4 1 1,0 0-41,-1 4 0,2-4 133,-2 0 1,-2 1-72,2 3 0,-6-4 160,-1 0-152,-1 0 9,0 4-39,-2 0-174,-5 0 31,0 5 122,0 2 0,0 4-100,0 0 0,1 1 31,3-1 1,-2 1-5,6-1 1,-2-3 9,2-1 1,6 0-4,-3 0 0,3 2 17,-2-5 1,4 0-2,3-4 0,1 0 256,-1 0 1,4-1-86,0-3 0,0-3 130,4-4 0,-3-2 17,-1-2 0,-2 2-42,-2-2 0,-2 2-94,-6 2 1,-1-4 3,-2 0 0,-3-2-28,-5 2 0,0 1-157,0-5 1,-1 1-100,-3-1 0,-4-3 46,-7 3 1,-3-1-63,-5 1 1,-5 3 27,-2 4 1,-3 2-161,-1 2 1,-4 3 33,0 5 0,1 5-49,6 3 1,3 3 84,6 5 1,4-1-71,3 8 0,7-3-424,4 7 1,3 1 224,1-2 0,1 5 482,3-5 0,2 1 0,6-4 0</inkml:trace>
  <inkml:trace contextRef="#ctx0" brushRef="#br0" timeOffset="60">17965 16789 7728,'0'-12'0,"1"1"-530,3-1 291,2 1 1,1 0 536,-3-1 1138,-3 1-1004,-1-1 1,0 5 411,0-1-213,-5 6-432,-2-4 1,-4 13 103,0 4 0,-1 2-67,1 6 0,3 0-25,1 4 1,-1 0-90,-4 0 0,2 1-134,3 2 0,-2-2 7,5 3 1,0-3-182,4-1 1,0 0-275,0 0 1,5-4 249,3 0 1,3-7-55,5 0 0,-2-2 73,5-6 1,0 0 115,3-4 1,3 0 35,1 0 1,-2-2 142,3-1 0,1-5-18,-1-7 0,3 2 159,-3-2 1,-1-2 19,-3 2 0,-1-5-57,-3 1 1,-4 1-19,-7-1 0,0 0-125,-4-4 1,0-4-17,-4 1 0,-5-5-66,-3 5 1,-7-5-224,-4 5 0,-8-1-57,-3 4 0,-4 7 4,-4 4 0,1 2-201,-5 6 1,1 5 152,0 7 0,6 2-56,9 2 1,7 0-11,3 4 1,5-3 406,3 7 0,-2-7 0,4 4 0</inkml:trace>
  <inkml:trace contextRef="#ctx0" brushRef="#br0" timeOffset="61">18308 16606 7744,'6'-6'1144,"-1"1"1,-1 10-823,0 2 1,1 5 275,-1 3 0,-2 3-180,6 4 1,-6 5-47,2 0 0,1 4-224,-1 0 0,4 1-227,-5-2 0,5-1 122,-4-2 1,3-3-72,-3 3 1,4-7-488,-4-1 0,3-5 299,-3 1 1,4-2-298,-5-2-382,1 1-252,1-6 58,-3-1-154,3-5 435,-5 0 808,0-5 0,0-1 0,0-6 0</inkml:trace>
  <inkml:trace contextRef="#ctx0" brushRef="#br0" timeOffset="62">18593 16709 7744,'7'0'1636,"3"-4"-992,-3 0-122,-2 0 1,0 3 160,-5-3-271,6 3 1,-5 1-432,3 8 1,-8 6 73,-4 1 0,-2 5-49,-1-1 0,-5 3-42,1 1 0,-5-1-129,1 1 0,-5 0 34,1 0 1,-3 0-162,7 0 0,3-6 97,1-1 0,6 0 28,1-1 0,6 1 205,-2-5 1,3-3-107,1-1 0,5 0 128,2 0 1,9 2-45,3-5 1,2 1 155,2-1 0,0-3-84,0 3 1,5-3-19,2-1 1,-1 0-400,2 0 0,-2 0 152,1 0 0,-3 1-1544,-8 3 1721,3-3 0,-5 4 0,6-5 0</inkml:trace>
  <inkml:trace contextRef="#ctx0" brushRef="#br0" timeOffset="63">19575 16663 7730,'0'-6'-9,"0"-4"0,0 7 1075,0-5-337,5 6-27,-3-3-396,8 5 1,-8 5-59,6 2 0,-5 9 80,0 3 0,2 2-190,-1 2 1,0 5-99,-4 3 0,0-2 88,0 1 0,4-4-124,0 0 0,-1 2-171,-3-1 1,0-1 85,0-3 0,0-5 3,0-3 1,0 2 5,0-2 1,0-4-198,0-3 268,0 0 0,0-1 76,0 1 4,0-6 0,2 3 156,2-5 1,-2 0-14,6 0 0,-1 0-104,5 0 0,-1-1-88,1-3 0,3 3 95,0-3 0,4-1-184,-4 1 1,6-1 23,-2 2 0,-2 1-88,2-2 0,-1 3 40,1 1 0,3-1-173,-3-3 1,-1 3-153,1-3 0,-5 3-1000,1 1 296,3 0 1,-6-1 1111,4-3 0,-9 2 0,-2-3 0</inkml:trace>
  <inkml:trace contextRef="#ctx0" brushRef="#br0" timeOffset="64">20089 16583 7729,'0'-11'0,"2"-1"877,1 1-491,4-1 1,0 2 340,1 3-405,-6 2 0,5 5 69,-3 0 1,-3 2-28,3 6 1,1 6 22,-1 12 1,3 2-129,-3 3 1,4 6-119,-5-3 0,1 3-54,-4-3 1,0 0-187,0 0 0,0-3 123,0-1 1,0-4-134,0 0 0,2-2-319,1-1 0,0-1 197,4-3 1,-3-3-736,4-4 625,-6-1 0,5-1-1507,-3-2 971,-3-3 877,4-5 0,-10 0 0,-1 0 0</inkml:trace>
  <inkml:trace contextRef="#ctx0" brushRef="#br0" timeOffset="65">20295 16629 7714,'1'-12'691,"3"1"-495,2 0 0,6-1 50,-1 1 0,1 4 482,-1 4 9,-5 1-477,-1 2 0,-1 3 52,0 4 1,0 6-83,-4 10 0,0 5 51,0 2 1,0-1-72,0 2 1,-4-1-24,0 5 1,0-5-182,4 1 0,0-6-266,0 2 0,0-7-340,0-1 1,0-5 332,0 1 0,0-6-431,0-1 206,5-6-574,-3 3 561,3-5 0,-4 0 16,3 0 1,-2-5 115,6-2 1,-4-4 58,3 0 0,1-2 314,4-2 0,-5 1 0,1-5 0,-1 0 0,5-4 0,-1 0 0,1 1 0,-4-1 0,4 0 0,-3 0 131,6 0 0,-2 0 182,-2 0 0,1 2 111,-1 2 0,0 4 240,1 7 0,-1 2 957,1 2-657,-1 3-623,1-4 1,-2 10-195,-3 2 0,-2 3-1,-5 2 1,0 0-16,0 4 0,-1-2-162,-3 5 0,-2-2 5,-5 2 1,-2 3-236,-2-3 0,1 3-164,-5 1 0,3-1 168,-3 1 0,5 0 37,-1 0 1,2-2 107,2-2 1,1 2 51,2-6 0,3 0-39,5-3 1,0-5 21,0 1 0,1-2 101,3 2 1,3-2-83,4-2 1,6-3-267,2 3 0,-2-3 94,2-1 1,0 0-290,4 0 0,4 0-34,0 0 553,-1 0 0,2-5 0,1-1 0</inkml:trace>
  <inkml:trace contextRef="#ctx0" brushRef="#br0" timeOffset="66">20923 16640 7711,'-11'-5'1452,"4"-1"-309,2-1-44,5 2-529,0 5-427,0 11 0,0-1-33,0 13 1,-4-3-34,1 6 0,-1 4 103,4 0 0,-4-1-286,0 2 1,0-6 11,4 2 1,0-3-22,0-1 1,3 0 38,4-1 1,1-4 18,7-3 0,2-2 79,-2-1 1,4-2-17,-4-3 0,6 0-103,-2-4 1,2-1 101,2 2 1,0-3-304,0-1 0,-4-4 86,0 0 1,-5-3-109,1 3 0,-6-4-99,-1 4 0,-6-5-95,2 2 0,-4-3-44,-4-2 558,-2 1 0,-11-1 0,-1 1 0</inkml:trace>
  <inkml:trace contextRef="#ctx0" brushRef="#br0" timeOffset="67">20820 16903 8134,'12'0'1361,"-1"0"-1228,0-5 1,2 4-30,2-3 1,3-1 6,5 1 0,0-1-227,0 1 1,-2 3 120,-2-3 1,2 1-222,-6 0 1,0 1 14,-4-2 1,1-1-191,-1 2 25,-4-6 0,-2 2 366,-5-4 0,-5-6 0,-2 0 0</inkml:trace>
  <inkml:trace contextRef="#ctx0" brushRef="#br0" timeOffset="68">20912 16709 8399,'0'-12'876,"1"2"-400,3 3-104,2-4 1,7 6-79,2-2 0,-2-2 77,2 5 1,1-5-386,0 2 0,4 0 73,-1 0 0,2-1-312,2-3 1,0-1 180,0 1 1,-1-1-538,-3 1 1,-3 1-73,-4 2 0,-1-2 681,0 2 0,1-7 0,-1-3 0</inkml:trace>
  <inkml:trace contextRef="#ctx0" brushRef="#br0" timeOffset="69">21471 16378 7783,'5'-8'924,"3"0"0,3 2-499,5-2 1,-4-2-165,3 3 0,2-2-122,-2 1 0,4-1 79,-4 5 0,5-3-154,-5 3 0,5-1 66,-1 1 1,1 3-35,-1-3 1,3 3 25,-3 1 1,-1 0-146,1 0 0,-5 4 63,1-1 1,-2 6-126,-2-1 1,1-1-57,-1 5 1,-3-3 74,-1 6 1,-4-2-45,1-2 1,-3 6-28,-1 2 0,-1-2-177,-3 2 0,-4 0 99,-7 4 1,-3-1 1,-5-3 0,0 2 115,1-1 0,-1-3 189,0 2 1,5-5 34,3 2 0,2 0-43,2-1 1,1 0-270,2-3 0,-1-1 46,5 1 1,1-5-40,3 1 1,0-4-65,0 3 1,0-3-320,0 4 1,0-4 561,0 3 0,0 1 0,0 3 0</inkml:trace>
  <inkml:trace contextRef="#ctx0" brushRef="#br0" timeOffset="70">21643 17051 7737,'0'7'1998,"5"3"-1562,-4-9 373,4 9 1,-4-7 200,3 4 140,-3-4-777,4 7 1,-3-5-366,1 3-427,-1-3-92,3 0 1,-4-4 492,3 3 18,-3-3 0,4-1 0,-5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54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2969 4568 7708,'-11'0'703,"5"0"21,1 0-827,5 0 107,0-5 1,5 4 104,2-3 0,7 3-1,1 1 1,6 0 23,-2 0 0,2 0-157,2 0 0,4 0 128,0 0 1,-1-1-190,-3-3 1,0 3 93,0-3 1,-4 3-149,0 1 1,-5 0 53,1 0 0,-2 0-683,-2 0 283,0-6 486,1 5 0,-1-4 0,1 5 0</inkml:trace>
  <inkml:trace contextRef="#ctx0" brushRef="#br0" timeOffset="1">3027 4797 9200,'11'-5'940,"4"2"-700,0-4 0,6 0-12,-2 0 1,2-4 124,2 4 1,0-2-266,0 1 0,1-2 79,3 3 0,-5 1-1099,1 3 0,4 1 932,-4 2 0,2 0 0,-2 0 0</inkml:trace>
  <inkml:trace contextRef="#ctx0" brushRef="#br0" timeOffset="2">4820 4831 8456,'7'0'337,"1"0"0,-2 1-143,2 3 1,2 6 127,-2 5 0,-3 10-201,-2-3 0,3 9 89,-3-1 1,1 2-333,-4-1 1,0 0 142,0-4 1,0 0-775,0-5 1,0 1 752,0 0 0,0-5 0,0-2 0</inkml:trace>
  <inkml:trace contextRef="#ctx0" brushRef="#br0" timeOffset="3">5505 4557 8005,'-1'-11'172,"-3"-1"0,3 1 916,-3-1-802,-3 1 89,6-1-261,-4 6 132,5 1-267,5 20 1,-2 0 122,4 16 0,-3-3-174,4 6 1,-2-2 63,2 6 0,-2-6-296,-2-2 1,-3-7-334,3 4 0,1-10 324,-1 6 0,1-8-859,-1 1 1172,-3 1 0,9-4 0,-4 4 0</inkml:trace>
  <inkml:trace contextRef="#ctx0" brushRef="#br0" timeOffset="4">5368 4842 7981,'5'-6'764,"2"2"0,4 3-725,0 1 0,6-4 34,2 0 1,3-1-300,5 2 1,4 0 101,7-5 0,-3 6-1081,3-2 1205,-2 3 0,-2-4 0,0-2 0</inkml:trace>
  <inkml:trace contextRef="#ctx0" brushRef="#br0" timeOffset="5">6110 4854 8008,'0'-12'1086,"0"6"0,1 0-1801,3 2 459,-2 3 0,3-6-143,-5 4 1,5 1-82,2-2 0,0 3-560,0 1 1040,1 0 0,3 0 0,1 0 0</inkml:trace>
  <inkml:trace contextRef="#ctx0" brushRef="#br0" timeOffset="6">6361 4808 7991,'12'0'0,"-1"0"0</inkml:trace>
  <inkml:trace contextRef="#ctx0" brushRef="#br0" timeOffset="7">6670 4820 11151,'11'0'-763,"1"0"1,-5 3 407,1 1 355,-1 0 0,10-4 0,1 0 0</inkml:trace>
  <inkml:trace contextRef="#ctx0" brushRef="#br0" timeOffset="8">7492 4397 8033,'-11'0'837,"3"0"-146,0 0-297,6 0-306,-3 0 1,5 5-55,0 3 0,0 7 121,0 4 0,4 4-181,-1 3 0,5 2 76,-4 3 1,5 1-273,-2-6 1,0 5 103,0-5 1,-3 1-506,4-4 1,-4-4 47,3 0 1,-4-5 574,1 1 0,2-2 0,0-2 0</inkml:trace>
  <inkml:trace contextRef="#ctx0" brushRef="#br0" timeOffset="9">7298 4671 7899,'0'-6'0,"6"1"7,6 5 1,2 0-48,8 0 0,-1-2 170,5-1 0,4 1-423,0-1 1,3 1 47,1 2 0,4-1-344,0-3 409,1 3 0,0-9 0,2 3 1</inkml:trace>
  <inkml:trace contextRef="#ctx0" brushRef="#br0" timeOffset="10">9171 4637 7899,'-11'0'192,"3"0"491,0 0-618,6 0 1,-3 5 127,5 3 0,0 3-40,0 4 0,0-1 63,0 5 1,3 4-237,1 4 1,5 1 65,-1-2 0,-2-2-163,2 3 0,-4-3 113,3-1 1,-3-1-159,4-3 1,-6 1-90,2-5 1,-3 0-64,-1-3 1,1-1-95,3 1 0,-2-5 408,1 1 0,-1-1 0,-2 5 0</inkml:trace>
  <inkml:trace contextRef="#ctx0" brushRef="#br0" timeOffset="11">9399 4728 8324,'7'-5'530,"-2"3"144,-5-6-77,0 5-781,0-2 142,0 5 0,0 5 9,0 3 0,0 9 87,0 5 0,-1 6-54,-3 7 0,2-1-145,-1 0 0,1-3 65,2-1 1,0-1-355,0 2 177,5-8 112,-3-7 0,8-5 119,-3 1 1,1-2-53,4-2 0,-4-3 188,8-5 0,0-2-140,-1-1 1,6-4 334,-2-4 1,1-2 123,-1-2 1,1-2-179,-4-2 0,-1-2 32,-4 2 0,-4-3-126,-4-1 0,-1 1-292,-2-1 0,-5 0 85,-3 0 1,-11 0-142,-4 0 1,-4 6-189,1 1 1,0 9-220,-4 3 1,6 3 4,1 1 1,1 1 9,7 3 583,0 2 0,-2 6 0,0-1 0</inkml:trace>
  <inkml:trace contextRef="#ctx0" brushRef="#br0" timeOffset="12">9833 4797 9412,'0'11'260,"0"1"1,-3 3-164,-1 0 1,-4 5 71,4-1 1,1 3-209,3 1 0,0-2 100,0-2 1,1 2-306,3-6 1,2 0 124,5-3 0,1-2-74,-1-3 0,6 2 105,2-5 1,2 0 266,2-4 1,0-5 27,0-3 0,0-2-198,0-1 0,-4-5 287,0 1 1,-5-4-54,1 4 0,-4-4 98,-3 4 0,-3-6-55,-5 2 1,0-2-317,0-2 0,-6 4-286,-6 0 0,-6 1-358,-8-1 0,-5 4-1567,-7 7 2241,3 3 0,-15 10 0,3 2 0</inkml:trace>
  <inkml:trace contextRef="#ctx0" brushRef="#br0" timeOffset="13">3860 4306 8037,'-11'-17'0,"3"6"190,1-1 1,4 1 991,-1 3-187,3 3-400,1 0-298,0 5 1,1 6-68,3 6 1,-1 4-135,4 7 1,5 5 17,3 3 1,10 3-136,2 4 0,5-3 86,2 4 0,5-4-340,3-1 1,-1 2-52,1 2 0,-2-3 164,2 4 0,1-5-68,-5-4 1,-1 3 43,-6-2 0,0-3 123,-4-2 1,0-2-39,-5-1 1,-3-4 60,0 0 0,-5-6-2,2-2 1,-5 1 14,-3-5 0,2-1-123,-3-3 417,-1-1-627,-1-2 1,-5-2-110,0-1 469,-5-4 0,-7-4 0,-6-1 0</inkml:trace>
  <inkml:trace contextRef="#ctx0" brushRef="#br0" timeOffset="14">4374 4283 8046,'-5'-18'0,"4"2"264,-3 4 0,3 1 53,1-1 170,0 6-180,0 1 1,0 6 199,0 3 0,-1 7-277,-3 8 1,-8 13-108,-7 6 0,-4 14-282,-3 5 0,11-25 0,1 1-22,-3-1 0,-1 1 0,-1 0 1,0 0 47,0-1 1,0 0 0,-2-1-1,0-1 56,2-3 0,0 0 1,-13 20-717,10-5 1,0-9 792,7 1 0,-5-8 0,2 2 0</inkml:trace>
  <inkml:trace contextRef="#ctx0" brushRef="#br0" timeOffset="15">2079 4488 8070,'0'-11'-451,"0"0"1,0 3 1130,0 0 76,0 6 121,0-3-221,0 0-385,5 3 1,-3-1-42,6 6 0,-1 4 28,5 4 1,4 6-30,3 2 1,7 2 0,0 2 0,5 4 55,-4-1 1,4 6-68,0-1 0,0 0-6,0 0 0,1 2-1006,-6-3 1,2-1 295,-1 2 0,-7-10 234,3 2 0,-4-4 76,0 0 1,-2-2-78,-6-6 1,0-3-166,1-1-66,-1 1 0,-1 0-13,-2-1 509,2-4 0,-9 2 0,4-5 0</inkml:trace>
  <inkml:trace contextRef="#ctx0" brushRef="#br0" timeOffset="16">2490 4340 8037,'-5'-23'0,"3"5"311,-1 3 1,1 2 1213,2 2-592,0 5-542,0 1 1,-1 15-138,-3 5-89,-2 20 1,-11 9-435,-2 17 1,7-30 0,-1 1 264,0 2 1,-1 1-1,-3 2 1,-1 2-247,1-1 1,0 0-1,-3-1 1,-1-1 252,2-5 0,0-1 0,0 0 0,1 0-531,-12 19 1,3-3 51,8-4 476,-3-5 0,7 1 0,-3-5 0,3 1 0,0 3 0</inkml:trace>
  <inkml:trace contextRef="#ctx0" brushRef="#br0" timeOffset="17">8349 4146 8049,'-17'-1'591,"-2"-3"1,3 2-152,0-1 0,8 0-319,0-1 47,5 3-143,-2-4 1,5 11 36,0 6 1,5 4-64,3 7 1,7 5 175,4 2 0,8 7 13,3 1 1,2 4-200,-1-4 0,2 0-77,-3-3 0,3-2-216,1-3 1,-5 2 169,-2-6 0,-3 1 31,-1-4 1,-1-5 4,-3-3 0,-3-2-165,-4-2 0,-1 0-611,0 1 194,1-1-339,-1 1 1089,-4-1 1,-2 1-1,-5-1 1</inkml:trace>
  <inkml:trace contextRef="#ctx0" brushRef="#br0" timeOffset="18">8748 4157 7944,'-16'-23'0,"3"6"972,-2 1 1410,2 9-2103,7 2 1,-5 7-385,-1 6 1,-4 11 100,-7 15 1,-9 14-21,15-20 1,0 1 0,-3 4-1,-1-1-842,2 1 0,0-1 808,0-1 0,0 0 1,0 4-1,1 0-242,1-3 1,0 1 0,2 1 0,3 0 299,-3 27 0,2-5 0,2-5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5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13739 4203 8279,'-5'-6'-1229,"4"-5"1646,-3 4 0,-1 0 75,1 0 1,-1 3 144,1-4-456,3 1 1,-5-3 43,2 2 0,3 2 102,-3 2 135,3 3-235,1-4-309,0 5 1,1 6-78,3 5 1,6 3 72,5 9 0,4-1 116,-4 8 0,6 1-89,-2 3 1,0-2 63,4 2 1,-7-2-80,7 6 0,-4-7 48,0 0 1,1-2-175,-5 1 0,2 2 81,-2-5 0,-2-1 9,2-3 1,-2-4-8,-2 0 1,-3-3 36,-1 3 1,1-5 126,4 1 0,-1-2-69,0-2 1,-3-3 153,0-1 0,-5-1-87,5 2 0,-5-2 4,0-2-251,4-2-417,-6 3-414,4-5 875,-5 0 1,0 0-1</inkml:trace>
  <inkml:trace contextRef="#ctx0" brushRef="#br0" timeOffset="1">14162 4146 7972,'0'-12'0,"0"1"587,0 0 29,0-1 146,0 6-559,0-4 1,-1 8-15,-3-1 0,1 1-86,-4 2 1,-1 7-213,-3 4 0,-2 7 121,-2 8 0,-3 7-120,-5 5 1,-4 6-219,1-2 11,-6 2 1,4 2 208,-2-1 0,2 0-96,5-3 1,0 1 51,0-5 0,4 2 106,0-5 1,5 0-90,-1-8 0,2 0 71,2-5 0,3-3-106,1 0 0,4-5-135,-1 2-237,3-4 789,1 0-249,0-1 0,0 1 0,0-1 0</inkml:trace>
  <inkml:trace contextRef="#ctx0" brushRef="#br0" timeOffset="2">14276 4625 7960,'0'-7'508,"0"-1"-63,5 6-378,-4-3 0,6 5 113,-3 0 0,-3 5 18,3 2 0,-2 9-247,2 3 1,-3 0 88,3 3 1,-3-1-82,-1 5 1,0 2 130,0-1 0,0 3-176,0-3 1,0 0 12,0-4 0,0-4-23,0 0 0,0-5 63,0 1 0,0-3-1,0 0 0,5-2 0,3-2 0,-2-2 30,2-2 0,-4-3-399,3 3 316,1-3 0,3-2-479,1-3 1,-1-2 565,1-6 0,4-4 0,2-2 0</inkml:trace>
  <inkml:trace contextRef="#ctx0" brushRef="#br0" timeOffset="3">14299 4397 8067,'0'-11'0,"0"-1"1697,0 1-1098,0-1 1,0 1-1059,0 0 341,5 4 0,1-2-471,6 5 0,0 1 589,4 3 0,-4-5 0,5-2 0</inkml:trace>
  <inkml:trace contextRef="#ctx0" brushRef="#br0" timeOffset="4">15304 4363 8106,'0'-12'0,"0"5"-61,0-1 22,0 6 1,-1-7 828,-3 5-240,3 0-452,-4 4 1,5 5 78,0 3 0,-4 3-47,0 4 1,0 4 74,4 8 0,0 2-197,0 6 1,4 0 42,0 3 1,1-2-54,-1 2 1,-2-3-286,6 0 0,-6-5 138,2 0 1,1-8-103,-1 1 0,4-8 77,-5 0 1,1-2-89,-4-2 0,4-3 77,0 0 1,0-5-641,-4 5 825,0-5 0,0 2 0,0-5 0</inkml:trace>
  <inkml:trace contextRef="#ctx0" brushRef="#br0" timeOffset="5">15532 4386 7778,'0'-12'110,"0"1"0,0 3 494,0 1-105,0 4 0,0-1-282,0 8 1,2 4-223,1 7 1,-1 4 25,2 8 0,-3 2 1,3 6-128,-1 3 1,2-2 87,-1 2 1,-2-3-44,1 0 0,2-6-14,-1-2 1,4-5-94,-4-3 1,1 2 24,-1-6 1,-2-4-156,6-3 11,-6 0-380,8-2-419,-8-1 1086,3-5 0,-5 0 0,0 0 0</inkml:trace>
  <inkml:trace contextRef="#ctx0" brushRef="#br0" timeOffset="6">15532 4443 8004,'0'-12'371,"5"6"0,-2-3-320,5 5 1,-5 0 95,5 4 1,0 6 217,3 1 1,2 8-115,2 4 1,-1 8-349,5 4 1,0-2 97,4 1 1,0 1-98,0 3 1,-1-5-26,1-2 1,-4-4-80,0-4 0,-3 1 147,3-5 1,-5 0 36,1-3 1,-3-5 7,0 1 0,-1-2-44,1 2-34,-1 2 0,1-5 110,-1 3-256,-5-3 2,4-5-136,-8 0-426,3 0 792,-5 0 0,-5 0 0,-2 0 0</inkml:trace>
  <inkml:trace contextRef="#ctx0" brushRef="#br0" timeOffset="7">15886 4420 8030,'0'-12'264,"0"-3"151,0 0 1,0 0-194,0 3 0,0 5-176,0-1 0,2 2 480,1-2 413,-1 3-818,3 0 1,-5 5-210,0 0 36,0 5 108,0 12 1,4 5 117,-1 9 1,1 2-156,-4 1 1,4 4-14,0 0 1,1 2-184,-1-2 1,-3-3 27,3 3 1,1-7-240,-1-5 0,3-3 209,-3-4 1,1 2 19,-1-6 1,-3 0-152,3-4 136,2-4 0,-4 3-848,2-2 303,2-3 719,-5 5 0,9-9 0,-3 4 0</inkml:trace>
  <inkml:trace contextRef="#ctx0" brushRef="#br0" timeOffset="8">16081 4397 7905,'-5'-11'237,"3"-1"-210,-3 6 495,5 1-72,0 5-414,5 5 1,-3 6 59,1 8 1,2 4-127,-1 4 0,4 2 106,-4 5 0,3 1-200,-3-1 0,5 0 64,-1 0 0,-3-1-48,-2-2 1,2-1 43,-1-7 0,4 1-53,-4-9-115,0 1 1,-1-5-5,1 0-584,0-4 820,-4 3 0,0-9 0,0 4 0</inkml:trace>
  <inkml:trace contextRef="#ctx0" brushRef="#br0" timeOffset="9">16012 4443 7965,'0'-12'0,"0"5"659,0-1 1,5 2-177,3-2 0,2-1-764,1 5 1,1-3 113,-1 3 0,6-1 423,2 1 1,2 3-143,2-3 0,4 4-83,-1 4 1,5 2-228,-4 6 1,-2 3 95,-6 0 0,1 5-10,-5-1 1,1 3 47,-5 1 1,-1 0-61,-2 0 0,1-1 72,-5 1 1,-1 4-64,-3-1 1,-1 1 114,-3-4 1,-2 0 15,-5 0 0,-5-4 56,1 0 1,-4-5-48,4 1 0,-4 1 198,4 0 1,-6-1-65,2-4 0,-1-3-7,1 0 1,2-5-30,6 5 0,0-6-372,-1 2 1,4-2-22,1-2 268,4 0 0,-7-6 0,4 0 0</inkml:trace>
  <inkml:trace contextRef="#ctx0" brushRef="#br0" timeOffset="10">16560 4420 8019,'-1'-10'58,"-3"2"1,3 2 344,-3 2 356,3 3-216,1-4-274,0 0-12,0 3 0,0-2-475,0 8 1,0 8 183,0 7 1,0 7 164,0 5 1,0-1-46,0 5 1,0-5-166,0 4 0,0-1-227,0-6 1,1 0 118,3-5 1,-3 0-31,3-3 1,1-2 129,-1-6 1,0 0 241,-4 1-153,0-1 256,0 1-209,0-6 78,0-1 259,0-5-414,5 0 0,-3 0 123,6 0-104,0 0 0,3 0 33,0 0 1,5 0-53,-1 0 0,0 0 0,-4 0 1,2-1 37,2-3 0,-2 3-82,2-3 0,2 3 78,-2 1 0,0-2-313,-3-1 0,-1 1 89,1-2 1,-1 3-624,0 1 841,-4 0 0,3-5 0,-4-1 0</inkml:trace>
  <inkml:trace contextRef="#ctx0" brushRef="#br0" timeOffset="11">16492 4614 7937,'0'-11'458,"0"-1"-259,0 6 1,5-3-1,2 5 1,5-3 38,3 3 1,3-1 13,5 1 0,-4 3-410,0-3 1,0 3 173,4 1 0,-1-4-184,1 0 0,-4 0 148,0 4 1,-5 0-639,2 0 1,-8 0 657,0 0 0,0 0 0,3 0 0</inkml:trace>
  <inkml:trace contextRef="#ctx0" brushRef="#br0" timeOffset="12">16503 4363 8057,'10'-8'-319,"-2"1"0,2 4 407,-2-1 0,3-1 642,4 1 0,-1-3-488,5 3 0,0-5 19,4 1 1,0 2-535,0-2 1,0 5 191,0-5 1,1 5-422,2 0 0,-5 0 278,1-1 0,-2 3 224,-1-3 0,2 3 0,-3 1 0</inkml:trace>
  <inkml:trace contextRef="#ctx0" brushRef="#br0" timeOffset="13">17063 4340 8351,'-7'0'1374,"2"0"-1166,5 0-201,0 5 0,4 6 151,0 8 1,1 8-264,-1 4 0,-2 5 90,6 2 0,-5 6-209,0-3 0,-1 0 10,-2 1 0,0-9-73,0 1 1,1-8 185,3-4 0,-3 0 126,3-7 0,-3 0-251,-1-3 109,0-1-248,5 1 150,-4-6-507,4-1 722,-5-5 0,0 0 0,0 0 0</inkml:trace>
  <inkml:trace contextRef="#ctx0" brushRef="#br0" timeOffset="14">16869 4420 8042,'0'-12'933,"5"1"-512,2 0 1,3 3-505,2 0 1,3 1 66,0-5 0,6 1 298,-2 0 0,6-1-124,2 1 1,4 3-137,0 0 1,-3 6-167,-2-2 1,-1 3 94,-3 1 1,-4 0-81,-3 0 1,2 5 54,-2 3 1,-3 3-53,-5 4 0,-4-2 117,0 2 0,-1-1 30,-2 1 0,-5 2-16,-3 2 1,-7-1 125,-4-3 0,1-3-259,-1 4 0,0-4 96,-4 0 0,4-2-1092,0-2 1124,5 2 0,-7-4 0,3 6 0</inkml:trace>
  <inkml:trace contextRef="#ctx0" brushRef="#br0" timeOffset="15">17394 4351 7865,'0'-6'1182,"0"1"-468,0 5 1,0 6-694,0 6 0,0 4 96,0 7 1,0 4-152,0-1 1,1 9 108,3-5 0,-3 6-509,3-6 0,1 2 207,-1-2 0,0 2-206,-4-5 1,4-1 217,-1-3 1,1-5 128,-4-3 1,2-2 248,1-2 0,-1-3-41,1-1 87,-1-4 0,-1 6 115,3-5-133,-3-1 1,5-3-97,-2 0 0,-1 0 21,4 0 0,1 0-156,3 0 0,1 0 78,-1 0 0,2 0-108,2 0 0,-1-3 111,5-1 1,-5-1-188,1 1 1,2 3 96,-2-3 0,0 1-275,-3 0 161,-1 1 1,0-4-755,1 2 917,-6 3 0,4-9 0,-3 3 0</inkml:trace>
  <inkml:trace contextRef="#ctx0" brushRef="#br0" timeOffset="16">17371 4637 7956,'1'-6'325,"3"2"0,-1-1-19,4 1 0,1 0 26,3 4 0,1-4-90,-1 0 0,4-1-231,1 2 0,3 1 120,-4-2 0,4-1-313,-4 2 1,4-1-192,-4 4 0,5-2-233,-5-1 0,0 1-326,-4-1 932,1 1 0,-1-3 0,1-1 0</inkml:trace>
  <inkml:trace contextRef="#ctx0" brushRef="#br0" timeOffset="17">17360 4351 8070,'6'-1'499,"-2"-3"-238,2 3 1,1-8 127,4 5 1,0-3-85,1 3 0,1-4-77,2 4 0,-1-3 6,5 3 0,4-4-460,3 5 1,1-2 177,-4 1 0,3 2-1391,1-1 1439,5 1 0,-3-3 0,5-1 0</inkml:trace>
  <inkml:trace contextRef="#ctx0" brushRef="#br0" timeOffset="18">17885 4306 8110,'0'-7'614,"0"-3"0,-1 9 270,-3-3-142,3 3-158,-4 1-804,5 0 0,0 6 214,0 6 1,0 8-8,0 7 0,0 8 183,0-1 0,0 8-485,0 0 168,0-3 93,0 1 0,1-7-413,3-3 1,-2 1 212,6-8 0,-6 1 161,2-9 0,1 0 60,-1-3-152,0-1-338,1 0 232,-4 1-122,4-6 413,-5-1 0,5 0 0,2 2 0</inkml:trace>
  <inkml:trace contextRef="#ctx0" brushRef="#br0" timeOffset="19">17794 4351 8143,'0'-6'0,"0"0"781,0 2-507,5 3 0,1-4-43,6 5 1,0 5 27,3 2 1,3 8 160,5 4 1,4 8-598,-1 4 0,1 0 86,-4 0 1,0 2-102,0-3 1,-1-2 87,1-1 1,-4-3-89,0-1 1,-5-2 27,1-2 0,-2-2-38,-1-6 0,-1-1 81,0-2 1,-3 1 10,0-5 0,-5 3-82,5-3 0,-4 1-96,4-1 0,-5-3 288,5 3 0,-6-3 0,4-1 0</inkml:trace>
  <inkml:trace contextRef="#ctx0" brushRef="#br0" timeOffset="20">18171 4351 8090,'0'-17'-315,"0"-4"262,0 6 1,1-4 345,3 4 0,-2 0 191,6 3 55,-6 1 1,3 3-33,-5 0 0,2 6-42,2-2 0,-3 9-270,3 7 1,-3 4 39,-1 7 1,0 5-190,0 2 1,0 7 104,0 1 1,0 5-435,0-1 0,4-2 188,-1-2 0,3-3-534,-3-1 1,-1-6 225,1-5 1,3-1 32,-3-7 0,2 0 209,-1-3 1,-3-1-26,3 1 1,-1-6-43,1-2 0,-3-2-327,3 2 555,2-3 0,-5 4 0,4-5 0</inkml:trace>
  <inkml:trace contextRef="#ctx0" brushRef="#br0" timeOffset="21">18433 4294 7999,'0'-23'0,"0"4"250,0 0 0,0 9 321,0-1-12,0 2 252,0 3-527,0 0 0,0 9-126,0 5 0,2 6 82,1 12 1,-1 5-164,1 7 1,0 0 113,1 7 1,-2-1-317,6 5 0,-6-3-123,2-4 1,1 0-141,-1-8 0,4 1 23,-4-8 1,3-4 115,-3-4 0,1-5 118,-1 1 1,-2-6-146,6-1-471,-5-6 249,7 3 498,-9-5 0,9 0 0,-4 0 0</inkml:trace>
  <inkml:trace contextRef="#ctx0" brushRef="#br0" timeOffset="22">18330 4317 8135,'0'-18'0,"7"-2"116,4 5 1,2 0-117,6 3 0,-1 1 258,1-1 1,-3 5 115,-4-1 0,4 6 175,3-2 0,3-1-438,1 1 1,3 4 66,1 4 1,0 8-246,-5 0 1,5 7 64,0 0 0,-4 2-137,-4 2 0,-5 5 95,1 3 0,-4-2-45,-3 1 1,1-3-116,-5 3 0,-1 0-83,-3 0 0,-1-1-14,-3-2 1,-3-3 82,-9 3 0,2-3 87,-5-1 0,0-1 20,-3 1 0,-1-4 165,0 0 0,-4-5-108,1 1 0,-1-2-7,4-1 0,4-6-92,0-2 1,9-3-394,-2-1 546,9 0 0,-8 0 0,5 0 0</inkml:trace>
  <inkml:trace contextRef="#ctx0" brushRef="#br0" timeOffset="23">18890 4260 7913,'0'-11'-317,"0"-1"744,0 1 710,0-1-481,5 6-392,-4 1 0,5 11-240,-6 6 1,0 4 125,0 7 1,0 1-106,0 3 0,0 2 80,0 5 1,0 0-225,0 1 1,0 2 65,0-3 1,0 5-249,0-8 0,1 4 64,3-4 0,-3-5-44,3-3 1,-2-1 156,2-7 0,-1 0 37,4-3 1,-3-5 159,4 1 1,-1-6-91,5 2 0,-3-3 62,2-1 0,-2 0-73,6 0 0,-2 0 75,-2 0 1,4-1-106,1-3 1,3 2-116,-4-6 1,4 1-68,-4-5 1,4 4 52,-4 1 0,-3 1-370,-5-2 1,0-2 536,0 2 0,-2-2 0,-5-1 0</inkml:trace>
  <inkml:trace contextRef="#ctx0" brushRef="#br0" timeOffset="24">18856 4591 7919,'-10'-11'588,"2"-1"1,4 5-131,8-1 0,2 4-755,6-3 0,1 0 125,2 0 1,-1-2 396,5 5 0,0-4-130,4 5 1,3-6-159,1 1 0,3 2 37,-3-2 1,0 6-165,-4-2 0,-6-1-372,-1 1 0,-4-4 47,0 5 515,-6-1 0,-1-1 0,-5-2 0</inkml:trace>
  <inkml:trace contextRef="#ctx0" brushRef="#br0" timeOffset="25">18867 4283 7919,'-7'-5'0,"-1"-3"0,6-2 325,-2-1 1,9-1-26,6 1 0,1-1-63,3 1 1,3-1-97,1 1 1,2 3 103,2 1 1,0 4-330,0-1 1,0 3 112,-1 1 1,0 0 200,-3 0 1,3 0-27,-3 0 1,-3 0-205,-1 0 0,-2 5 0,-2 2 0</inkml:trace>
  <inkml:trace contextRef="#ctx0" brushRef="#br0" timeOffset="26">19358 4226 7996,'-6'-12'2563,"1"1"-2713,10 5 0,-4 7 331,3 10 0,-3 2 257,-1 6 0,0 5-415,0 7 1,2 3 86,1 4 0,-1 6-335,2 6 1,-3-1 210,-1-3 0,0-2-78,0-2 1,0-6-47,0-6 1,0-8-24,0 1 0,4-8 94,-1 0 0,5-2 24,-4-2 0,1-3-504,-1-1 198,-3-4-210,9 2 1,-7-5 199,4 0 1,-4-5 358,1-3 0,-3-2 0,-1-1 0</inkml:trace>
  <inkml:trace contextRef="#ctx0" brushRef="#br0" timeOffset="27">19313 4443 7970,'0'-12'0,"1"1"869,3-1-509,2 6 0,6-3-315,-1 5 0,-3-3 29,-1 3 1,-3 0 594,4 4 0,-1 3-195,5 4 0,3 1-147,0 7 0,2 3-146,-2 1 0,-3 6-71,4 2 0,-4 0-10,0-4 0,-1 3-218,1 1 1,-1-1-262,1-3 1,-1-4 223,0 0 1,0-5-120,-4 2 0,3-4 86,-2 0 1,1-5 138,-2 1 0,0-6 44,-3 2 0,-2-2 271,6-2-175,-6 0 1,5 0 122,-4 0 1,-1-6 429,1-1 1,-1-3-246,-2-2 0,0 0 126,0-4 1,0-1-109,0-6 0,0 0-185,0 0 1,0-2-55,0-6 1,0 5-237,0-9 1,0 2-193,0-5 0,0-1-302,0-3 1,0 3 127,0 4 0,-2 6 156,-1 3 1,1 7-801,-1 3 227,1 4-532,2 0 745,0 6 0,0 6-155,0 7 0,0 9 783,0 3 0,-5 2 0,-1 2 0</inkml:trace>
  <inkml:trace contextRef="#ctx0" brushRef="#br0" timeOffset="28">19884 4283 7906,'1'-12'993,"3"1"-854,2 5 0,2-3-96,-1 5 345,-4 0 0,3 5-110,-2 3 1,-3 6-158,3 6 1,-3 5 122,-1 2 1,0 1-130,0 7 1,0-1 40,0 4 0,0-1-158,0-2 0,0 2-148,0-3 1,0-1-31,0 2 1,0-10-244,0 2 1,0-6 222,0 2 1,2-5-251,1 1 0,-1-6-139,2-2 209,2-4 1,-4 6 379,6-5 0,-5 0 0,2-4 0</inkml:trace>
  <inkml:trace contextRef="#ctx0" brushRef="#br0" timeOffset="29">19701 4317 7894,'5'-11'713,"1"-1"0,7 1-395,2-1 1,3 5-297,5-1 1,-5 2 545,-3-2 1,3 2-157,1 2 1,6 2-578,2-6 0,1 5 129,-2 0 0,-2 1-804,3 2 0,-3 0 188,-1 0 652,0 0 0,-5 5 0,-2 2 0</inkml:trace>
  <inkml:trace contextRef="#ctx0" brushRef="#br0" timeOffset="30">20752 4214 7922,'0'-6'650,"0"-4"-469,0 9 249,0-5-315,0 17 0,1 1 103,3 11 0,-3 1-217,3 3 0,1-2 50,-1 6 1,1-1-44,-1 4 0,-3-1-26,3-2 1,-2 1-218,2-6 1,-3 5 68,3-5 1,-3-3 135,-1-4 0,0-5-2,0 1 0,2-6 2,1-1-530,-1 0 178,3-2-200,-5-1 582,0-5 0,0 0 0</inkml:trace>
  <inkml:trace contextRef="#ctx0" brushRef="#br0" timeOffset="31">20660 4249 7887,'8'-16'0,"0"1"0,-3 0 442,6 3 1,-1 1-59,9 0 0,-1-1-187,1 1 1,3 3 29,-3 1 0,-2 4-15,2-1 1,2 3-157,5 1 0,0 5 115,4 3 1,-1 3-272,2 4 0,-3-1 122,-5 5 0,-2 0-267,-2 4 0,-2 1 135,-6 3 1,-3-3-89,-1 3 1,-4 1-31,1-2 0,-4 2-3,-4-1 1,-2-3 29,-6 3 1,-1-3 64,-2-1 1,1-2 22,-5-2 1,0 1 1,-4-4 0,1 0 194,-1-1 1,1-2-67,3 2 1,-1-6 224,5-1-41,-1-6-184,5 8-988,-1-8 708,6 3 0,1-10 263,5-3 0,5-2 0,1-1 0</inkml:trace>
  <inkml:trace contextRef="#ctx0" brushRef="#br0" timeOffset="32">21254 4214 8117,'0'-16'599,"0"3"-471,0-2 1,1 2 337,3 2-361,3-1 1,-1 5 90,-2-1 497,-3 6 744,-1-3-1122,5 20-154,-4-1 0,4 15-52,-5-2 0,0 3 60,0 8 0,0 1-273,0 3 0,0-1 130,0-3 0,0-4-129,0 0 1,0 1-18,0-5 1,4-2-340,0-1 0,0-7 103,-4-1 0,0-5-73,0 1 1,4-2-1589,0-2 2017,-1 1 0,2-1 0,2 1 0</inkml:trace>
  <inkml:trace contextRef="#ctx0" brushRef="#br0" timeOffset="33">21551 4226 7843,'0'-7'123,"0"-3"538,0 9-239,0-4 254,0 5 0,0 10-560,0 5 1,0 6 71,0 1 1,0 5-192,0 0 1,0 3 85,0-3 0,-4 1-299,1-2 0,-1 0 102,4 4 0,0-4-188,0 0 0,0-2 106,0-1 0,0-1-22,0-3 0,1-3 138,3-4 1,2-1-19,6 1 0,0-5 293,4 1 1,-3-6-91,7 2 1,-1-3 69,3-1 1,1 0-15,0 0 1,-4-1-91,0-3 1,0-1-145,4-2 0,-5-4-228,-3 4 0,-2-2-154,-2 1 0,-5-2 455,-2 3 0,-2-4 0,-2 0 0</inkml:trace>
  <inkml:trace contextRef="#ctx0" brushRef="#br0" timeOffset="34">21528 4500 7903,'5'-7'314,"-2"-1"149,5 4 1,-1 0-259,5 4 1,0-4-41,4 0 1,-3-1-209,7 1 0,0 2 78,6-6 1,-4 6-122,5-2 0,-11-1 122,3 1 1,-5-4-1005,-2 5 968,-6-1 0,4-1 0,-4-2 0</inkml:trace>
  <inkml:trace contextRef="#ctx0" brushRef="#br0" timeOffset="35">21426 4237 7903,'5'-11'448,"1"3"165,5 0 0,7 1-191,5-5 1,5-3-13,6 0 0,0 0-218,1 3 0,-1 2-198,0 3 0,4-4-235,0 4 1,0-2-203,-3 1 0,-6 3 443,-2 5 0,-3 0 0,-2 0 0</inkml:trace>
  <inkml:trace contextRef="#ctx0" brushRef="#br0" timeOffset="36">22499 4169 7977,'0'-7'-253,"0"2"354,5 5 1,-4 1-72,3 3 1,-1 4 287,1 7 0,-3 2-49,3 2 0,-3 6-133,-1-2 0,4 6-81,0-2 0,1 3 3,-2-3 1,-1 3-191,2-3 0,1-2 76,-2-6 0,2 2 21,-1-6 0,-2 0 64,1-3 1,-1-1-223,-2 0 0,0-3-495,0 0-188,0-6 876,0 3 0,-5 0 0,-2 2 0</inkml:trace>
  <inkml:trace contextRef="#ctx0" brushRef="#br0" timeOffset="37">22248 4214 7977,'11'-11'0,"1"-1"119,-1 1 1,6 3 220,2 1 1,6 3-29,2-4 1,1 2 257,-2-2 1,0 0-317,4 4 1,1-4-31,3 4 1,0-5-188,0 2 1,1 2 47,-1 1 1,-4-1-309,1 1 1,-7 0 69,-1 4 0,-2 0-395,-5 0-257,-1 0-674,-4 0 1479,-5 0 0,0 5 0,-6 2 0</inkml:trace>
  <inkml:trace contextRef="#ctx0" brushRef="#br0" timeOffset="38">22956 4146 7977,'0'-12'-46,"5"2"23,3 3 1,-2-2-159,2 5 1,-6-1-26,2 1 1632,-3 3-542,-1-4-526,0 5-114,-5 0-151,-1 0 1,-6 1-1,1 3 0,0 2 54,-1 6 0,1-1-60,-1 0 0,-3 6 28,0 2 0,-2 2-126,2 2 0,2 1 100,-2 3 0,2 1-118,2 2 1,3 0 19,1-4 1,4 0-187,-1 4 0,4-6-12,4-1 1,3-1 145,4-7 1,4 0 21,1-3 0,3-1-12,-4 0 0,4-4 106,-4-4 1,5-1-106,-1-2 0,3 0 127,1 0 1,0-5 3,-1-3 0,-3-2 108,1-1 1,-3-2 31,2-2 1,-2 1-52,-6-5 0,-1 0-188,-2-4 0,1-1 99,-5-3 1,-2-1-191,-6-2 1,-3-6 115,-8 6 1,1-5-395,-5 9 0,0 0-37,-4 7 0,4 3-206,0 4 0,5 2 160,-2 3 0,8 2 470,0 5 0,0 0 0,-3 0 0</inkml:trace>
  <inkml:trace contextRef="#ctx0" brushRef="#br0" timeOffset="39">23458 4134 7977,'6'-11'0,"-4"0"-209,6-1 269,-1 1 895,0-1-572,-2 1 0,-7 1-52,-1 2 1,-4 3-139,-4 5 1,-1 0-106,1 0 1,-4 1-15,0 3 0,-4 1 69,3 3 0,-3 2-178,4-2 1,0 2 84,3 1 0,1 4-134,0 1 1,3 0 16,0-1 1,6-2 10,-2 2 0,3-2 14,1-2 1,0 2 38,0 2 1,1-6-67,3 3 0,2-4 74,6 4 1,-1-2-35,0-2 0,6 2 36,2-3 0,-1 0-23,1 0 1,-1 1 13,1 3 1,1 0-89,-5-4 1,0 3 81,-3-2 1,-1 2-3,1 1 1,-2 1 44,-3-1 1,-2 5-48,-5-1 0,0 0 147,0-4 1,-1 1-82,-3-1 0,-3 1 60,-9-1 1,3 1-80,-7-1 0,1 0-39,-3 1 0,-1-5-144,0 1 0,1-2-280,3 2 1,-1 1-138,5-5 0,0-1 565,3-3 0,6 6 0,1 0 0</inkml:trace>
  <inkml:trace contextRef="#ctx0" brushRef="#br0" timeOffset="40">23767 4146 7977,'0'-12'-64,"0"1"0,0 3-194,0 1 649,0-1-60,0-3 354,0-1-391,0 1 1,-1 4-72,-3 4 1,-3 1-66,-4 2 0,0 0 13,-1 0 0,1 0-130,-1 0 0,1 5 96,-1 3 1,1 2-211,0 2 1,-3-1 52,2 1 1,-2 0-146,7 3 1,0-2 52,0 2 0,4-2-47,-1-2 1,3 2 41,1 2 1,5-2 50,3 2 0,6-2 17,1-2 0,5 1 5,-1-1 0,7 1 55,0-1 1,0 1-47,-7-1 0,1 0 137,-5 1 0,4-2-116,-3-2 1,-3 2 106,-5-3 1,1 3-83,-5 2 0,0-1 5,-4 1 0,0-1-125,0 1 0,-5-1 118,-3 0 0,-4 1-98,-3-1 0,1-3 75,-5-1 0,-4 1 27,-3 4 1,-1-2-45,4-3 0,0 3-196,1-2 0,3-3-74,0-1 1,8 1-541,0-1 110,7 0 731,-1-4 0,0 0 0,-1 0 0</inkml:trace>
  <inkml:trace contextRef="#ctx0" brushRef="#br0" timeOffset="41">24018 4169 7977,'0'-17'346,"0"4"0,1-2-42,3 8 142,-3 2-385,4 5 1,-5 1 441,0 3 1,0 7-179,0 8 1,0 4-49,0 4 1,-1 2-170,-3 5 0,3 0-149,-3 1 1,3-1-182,1 0 1,0-1 131,0-3 1,0-2-130,0-5 0,1-1 24,3-3 0,2-3 98,6-4 0,-1-2-14,1-2 0,0 0 59,4-4 1,-2 0-78,5-4 1,-4 0-90,4 0 1,-1 0-67,1 0 1,1 0 70,-5 0 1,0-1-285,-3-3 1,-4-1-15,-1-3 511,-4-2 0,2 4 0,-5-6 0</inkml:trace>
  <inkml:trace contextRef="#ctx0" brushRef="#br0" timeOffset="42">23892 4420 7977,'2'-10'114,"2"2"0,3 2 39,8 2 0,2 3-59,2-3 1,-1-1 28,-3 1 1,3 0-62,4 4 1,3-4-72,1 1 0,-2-1 69,3 4 0,-3-4-324,-1 0 0,-5 0-7,-3 4 1,-2-3-169,-2-1 439,-5 0 0,5-1 0,-5-1 0</inkml:trace>
  <inkml:trace contextRef="#ctx0" brushRef="#br0" timeOffset="43">23938 4146 7977,'6'-12'37,"6"1"1,4 0 527,7-1 0,1 1-338,3-1 0,-2 5-439,6-1 1,-3 4 3,6-3 0,-7 4 179,3-1 1,-1 3-416,-2 1 0,0 0 444,-5 0 0,1-5 0,0-1 0</inkml:trace>
  <inkml:trace contextRef="#ctx0" brushRef="#br0" timeOffset="44">24578 4054 7977,'6'-11'956,"4"1"-79,-2 2-737,-3-2 1,0 8 83,-5-6 0,-1 5 62,-3 0 1,-2 1-63,-6 2 0,1 0-284,-1 0 0,0 5 67,-4 3 0,2 0-14,-5 3 0,5-2-88,-1 6 0,-1-1 26,0 1 0,1-2-34,4 2 0,3 2 31,1-2 1,4 0-49,-1-3 1,3 3 91,1 0 0,5 2-14,3-2 1,3-3 16,4 4 1,-1-4-13,5 0 0,0 3 55,4 0 1,-4 1-41,0-5 0,-1 2 115,1 2 0,1-2-92,-4 2 0,-5-1 54,-3 1 0,-2-2-39,2 2 0,-3-2 160,-5-2 0,0 2 19,0 2 0,-2-2 136,-1 2 1,-4-2 137,-4-2 1,-6 0-140,-2 1 0,-2-2-256,-2-2 1,0 2 75,0-3 1,0 0-528,0 0 0,1-4 222,-1 1 0,4-3-899,0-1 1054,5 0 0,-8 0 0,4 0 0</inkml:trace>
  <inkml:trace contextRef="#ctx0" brushRef="#br1" timeOffset="45">2056 7138 8172,'0'6'411,"0"-1"2129,0-5-2486,0-5 1,0-1 100,0-5 1,0-1-105,0 1 0,4-2-28,-1-2 0,2 1 77,-1-5 0,-1-1-176,4-7 1,0 2 107,0-6 0,4 1-76,-4-5 1,3 0-33,2-3 0,-1 2-150,1-2 1,-1-1 71,0 1 1,0 0-166,-4 3 1,3 1 178,-2 0 0,-2 3 43,2 1 1,-6 5 123,2-2 1,-3 0-72,-1 4 1,0-1 103,0 9 1,0 0-68,0 3 1,0 5 194,0-1-56,0 6 360,-5-3-455,4 5 1,-4 1 14,5 3 0,0 6-91,0 5 0,0 5 81,0-1 0,0-1-183,0 1 0,0-1 97,0 1 1,5 1-103,3-4 0,1-1-30,-2-4 0,3-1-69,-2-2 1,2 1 185,2-5 0,3-1-46,0-3 1,0-3 188,-3-1 1,-1-5-108,1 1 1,3-2 107,0-1 1,-1-2-14,-6-2 0,2 2 40,-3-2 1,2 1-65,-1-1 1,1 2 5,-5-2 0,-1 2 278,-3 2-149,5-1 169,-3 1-236,3 5 0,-5 3 93,0 11 0,0 1-113,0 10 1,0 3 72,0 5 0,1 9-133,3-2 1,-3 0 87,3 0 1,1-2-363,-1 6 1,3-4 111,-3-3 0,4-3-154,-4-5 0,3-2 68,-3-2 0,0-6-6,-4-5 68,5-1-663,-4-1-387,4 5 1200,-5-10 0,0 4 0,0-5 0</inkml:trace>
  <inkml:trace contextRef="#ctx0" brushRef="#br1" timeOffset="46">3004 6373 8141,'-7'0'767,"2"0"103,5 0 0,4 1-416,0 3-257,5-3 0,-3 4-186,6-5 53,-1 0 0,2 0 238,2 0-614,-2 0 250,3 0 0,1 0-93,2 0 1,-2-1 89,2-3 1,-3 2-180,3-6 152,-5 5 1,6-3 17,-5 2 1,0 2-66,-3-6 0,-1 6-12,1-2 0,-1 3-196,0 1 0,0-2-465,-4-1 426,3 1-284,-8-3-244,8 5 914,-9 0 0,4 5 0,-5 2 0</inkml:trace>
  <inkml:trace contextRef="#ctx0" brushRef="#br1" timeOffset="47">3027 6601 8332,'7'0'606,"1"0"1,-4 0-279,3 0 1,2 0 108,6 0 0,-1-1-179,5-3 0,-3 3-41,3-3 0,-2-1-85,2 1 101,3 0-181,-4-1 0,1 3-149,0-6 0,-1 6-101,1-2 1,-2 1-455,-1 0 0,-4 1 354,3-2 298,-2 3 0,-1 1 0,-1 0 0</inkml:trace>
  <inkml:trace contextRef="#ctx0" brushRef="#br1" timeOffset="48">3997 6087 8334,'0'-6'-249,"0"-4"0,0 7 571,0-4 159,0 4 32,0-2 522,0 5-965,0 5 0,4 3-31,0 7 1,4 3 170,-5 5 1,2 5-239,-1 2 1,1 3 118,3 1 1,-2 2-197,-2 2 1,-3-1-19,3 4 0,-1-2-28,0 2 0,-1-4 89,2 1 1,-3-2-202,-1-2 1,0-5 140,0-2 63,0-3 1,0-5 82,0 0 1,0-5 325,0 1-134,0-2 245,0-2-170,0-4 97,0-2 871,0-5-933,0-5-359,0 3 0,1-6 200,3 4-241,-3 0 0,8 3 41,-5-3 0,5 3-115,-2-3 1,4 3-19,0 1 1,0 0 154,1 0 1,3 0-111,0 0 1,2-2 81,-2-2 0,-2 3-44,2-3 0,1 3 34,0 1 0,3-1 20,-4-3 1,1 3 9,0-3 1,-4 1 1,4 0 1,-4 1 19,0-1 0,-1-2 3,0 1 0,-3-1-34,0 1-1,-1 3-213,0-5-342,-2 6-395,-5 0 0,-2-3 979,-1-1 0,-4-5 0,-4 3 0</inkml:trace>
  <inkml:trace contextRef="#ctx0" brushRef="#br1" timeOffset="49">4054 6498 8046,'5'-6'0,"-3"-4"13,2 2 113,2-2 0,-1 3 332,3-1-216,2 5 1,-4-3-48,6 2 1,-1 3 17,0-3 0,1 3-168,-1 1 0,1 0 150,-1 0 1,4 0-210,0 0 0,5 0 55,-5 0 0,4 0-62,-4 0 0,4 0 55,-4 0 1,4-1-132,-3-3 1,0 1-356,-1-4 0,-6 3 218,3-4 0,-5 4-1003,1-3 674,-3 4 563,-5-7 0,0 4 0,0-6 0</inkml:trace>
  <inkml:trace contextRef="#ctx0" brushRef="#br1" timeOffset="50">4089 6122 8173,'0'-12'390,"5"1"189,2-1 0,4 5-206,0-1 0,2 4 25,2-3 0,3 3 126,4-4-341,1 6 0,0-7-183,0 5 30,0 0 1,0 4-169,0-5 1,-4 4-375,0-3 1,-2 3 303,2 1 208,3 0 0,-4 0 0,5 0 0</inkml:trace>
  <inkml:trace contextRef="#ctx0" brushRef="#br1" timeOffset="51">4751 5973 8092,'-6'-11'-110,"1"3"-73,5 0 860,0 6 55,0-8-345,0 9-4,0-5-35,0 6-323,0 6 1,0-4 110,0 6 1,0 4-12,0 7 0,0 3 14,0 1 1,3 5-173,1 2 0,1 3-184,-1 1 164,-3 6 0,6-5-412,-3 3 264,-3 3 100,4-5 1,-5 3-98,0-5 0,0 0 41,0 1 1,0-5 69,0 1 0,0-6 57,0 2 1,0-5 89,0-3 1,0 2-48,0-6 0,0 4 155,0-4 1,0 0 41,0-3 1,0-4 88,0-1-205,0 1 1,0-1 58,0 1 151,0-6-133,0 4 168,0-6-172,0 5-151,0-4 130,0 4 133,0-5-188,5 0 1,-2 0-24,4 0 1,1 0-88,3 0 0,1 0 44,-1 0 1,0 0 5,1 0 1,3-1-60,0-3 0,4 3 68,-3-3 1,3-1-129,-4 1 1,1-4 57,0 5 0,-8-3-229,4 3 49,-3 1 1,-2-3-603,1 5 217,-5 0-316,2 0 911,-16 0 0,4 0 0,-10 0 0</inkml:trace>
  <inkml:trace contextRef="#ctx0" brushRef="#br1" timeOffset="52">4763 5962 8057,'0'-12'-362,"0"1"-4,0 5 1,1-3 493,3 5 1,-2 0 466,6 4 0,1 0-485,6 0 43,-2-5 1,8 4-28,-2-3 1,3 3-146,1 1 1,-1-4-205,1 0 0,-4-1 158,0 1 1,-3 3-560,3-3 1,-5 3 90,1 1 533,-8 0 0,4 0 0,-5 0 0</inkml:trace>
  <inkml:trace contextRef="#ctx0" brushRef="#br1" timeOffset="53">5242 6087 8004,'-6'-7'-161,"2"-1"1,3 4-8,1-3 1071,-5 4-338,3-2 58,-3 5 102,5 0 1,4 1-554,0 3 0,5 2-153,-2 6 1,5 1 136,3 2 0,-2 4-175,2 8 0,2-2 110,-2 5 0,4-3-163,-4 3 1,4 1-321,-4 3 282,6 0 1,-9-3-103,3-1 248,-2 1 0,-3-3-74,-2-5 1,1-2-9,-5-6 1,5 4 74,-2-3 0,-1-2 51,2-7-110,-5 3 0,3-5 33,-2 3 0,-3-2-403,3-2 192,-3-3-419,-1 5-66,0-6 1,-5-11 0,-1-1 0</inkml:trace>
  <inkml:trace contextRef="#ctx0" brushRef="#br1" timeOffset="54">5539 6007 8058,'0'-17'-77,"0"0"-38,0 6 0,0 3 144,0 0 9,0 6 759,0-3-370,0 5 0,-4 9-285,1 2 0,-6 9-53,1 3 1,-3 5-101,-5 6 1,2 5 65,-5-1 1,4 5-146,-4-1 1,0 1 154,-4-1 1,0 1-149,1-5 1,0-1 32,3-7-275,2-2 268,1-5 0,7-4-41,-2 0 1,3-5-78,0 1 0,2-3-263,2-5 0,3 0 438,-3-4 0,3-1 0,1 3 0</inkml:trace>
  <inkml:trace contextRef="#ctx0" brushRef="#br1" timeOffset="55">5722 6510 7971,'0'-6'44,"0"0"866,0 6-652,0 6 1,0 0-53,0 5 1,0 2-15,0 2 1,1-1 9,3 5 1,-2-4-166,6 4 0,-5-3-51,0 3 1,3-4 17,-3 4 1,1-5-102,-4 1 1,4-2 58,0-2 1,0-3-87,-4 0 1,0-5 47,0 5 1,1-6-232,3 2-319,-3-2 213,4-2-12,-5 0 1,5-11-1,1-1 1</inkml:trace>
  <inkml:trace contextRef="#ctx0" brushRef="#br1" timeOffset="56">5710 6373 7993,'-7'-12'331,"-1"1"0,6 3-82,-2 1-13,3 4 138,1-7-128,0 9 0,1-4-147,3 5-355,-3 0 0,8 1 256,-5 3 0,10-3 0,-2 4 0</inkml:trace>
  <inkml:trace contextRef="#ctx0" brushRef="#br1" timeOffset="57">5916 5893 8000,'0'-6'956,"0"-4"-620,0 8 118,0-3-460,0 5 43,5 0 126,1 0-200,6 0 36,4 0-7,2 0 1,1 0 29,0 0 0,0 0 20,4 0 1,1 0-110,3 0 0,-4 0 103,0 0 1,-2 0-6,-6 0 1,4-1-16,-3-3 1,-1 3 5,-4-3 0,1 3 133,-1 1-106,-5 0 8,-1 0 37,1 0-124,-5 0-10,4 0 46,-5 0-13,0 5 0,0 1-180,0 6 206,0 4-22,0 2 1,4 5-52,0 0 55,-1 5-4,-3-4 1,0 9 7,0-3 1,0 2-70,0-2 1,0 3-9,0-2 1,0-1-11,0 5 1,0-8-135,0 8 1,0-9 134,0 1 1,0 1-33,0-1 1,4-2 166,0-6-147,5 3 123,-8-10 1,8 9 107,-5-6 1,3 0-75,-3-4 1,0 5 150,-4-1 0,4 0-65,0-3 223,-1-1-272,-3 0-17,0 1 1,0-5 127,0 1 0,-1-4-8,-3 3-87,3-4 4,-4 2 1,4-4 137,-3 3 0,1-3-71,-4 3 1,3-3 126,-4-1 1,5 0-75,-5 0 1,0 0 161,-3 0 1,-1 0-132,1 0 1,0 0 52,-1 0 0,-3-3-11,0-1-43,0 0-271,-2 4 1,3 0-154,-5 0 1,4 0-186,-4 0 1,5 0-440,-1 0 0,6 0-780,1 0-964,6 0 2521,-4 0 0,1-5 0,-1-1 0</inkml:trace>
  <inkml:trace contextRef="#ctx0" brushRef="#br1" timeOffset="58">6830 6247 8528,'0'-6'760,"1"1"-458,3 5-137,2 0 1,6 0-40,-1 0 1,0 0-7,1 0 1,3 0-92,0 0 0,2 0 199,-2 0-167,3 0 0,3-4 30,-2 0 0,3 0-18,-3 4 0,3-3-96,0-1 1,0-1 50,-3 1 0,1 3-137,-5-3 0,-1 1-342,-6-1 84,2 3-863,-9-4 576,5 5 654,-6 5 0,-6 2 0,0 4 0</inkml:trace>
  <inkml:trace contextRef="#ctx0" brushRef="#br1" timeOffset="59">6841 6441 8048,'6'0'-355,"5"0"0,-8 0 951,9 0 0,-3 0-144,6 0 0,-1 0-151,1 0 1,3 0-124,5 0 1,1 0-77,2 0 0,-1 0-150,1 0 1,-2 0-80,-1 0 1,0-3-743,0-1 642,-5 0 0,2 4-649,-5 0 876,0 0 0,2 0 0,1 0 0</inkml:trace>
  <inkml:trace contextRef="#ctx0" brushRef="#br1" timeOffset="60">7709 6030 7933,'-1'-11'-49,"-3"-1"1,3 5 236,-3-1 95,3 1 34,1 0 243,0-3-36,0 9-163,0-9-299,0 8 1,1-4 206,3 2-275,2 3 0,6-4-27,-1 5 22,5-5 0,-3 4-111,2-3 0,-1 2 54,2 2 18,-4 0 0,5 0-104,-6 0 1,1 6 59,-1 1 1,-3-1 24,-1 2 0,0 0-16,0 3 1,2 1-100,-5-1 0,0 0 136,-4 1 7,0-6 1,0 4 139,0-2 1,-2-2-96,-1 2 1,0-1 279,-5 5-165,1-6 1,-1 4 33,1-2 0,0-2 88,0 2 0,-4-2 164,4 2-268,2 2 163,-5-9-68,8 10-191,-3-10 1,5 5 208,0-2-425,0-3 190,0 9 0,2-7-78,1 4 0,0-3 21,5 4 1,0-6 9,8 2 47,-4 3 1,6-6-169,-3 3 61,3 2 1,0-1-273,-3 3 206,3 2 0,-5-4 18,2 6 0,-3-1-79,0 0 1,-2 5 92,-2-1 1,1 1-20,-6 0 0,1-2 103,-4 5-42,0-5 0,0 3-120,0-1 347,-5-4-214,-1 5 1,-7-2 339,-2 0 0,1 0-140,-5-3 1,4-4 339,-4-1 0,0 1-37,-4 3-159,0-4 0,0 1 116,0-4 0,4 1 61,0-1 1,9-3 467,-2 3-1057,4-3 55,-4-1-68,6 0-153,1 0-129,5-5 0,0 3-548,0-6 0,1 4 434,3-3 548,2 4 0,11-7 0,0 4 0</inkml:trace>
  <inkml:trace contextRef="#ctx0" brushRef="#br1" timeOffset="61">8223 6613 7821,'0'-7'320,"0"-3"315,0 9 410,0-4-224,0 5-839,0 5 0,0-3-746,0 6-780,0-5 1544,0 2 0,5 0 0,1 1 0</inkml:trace>
  <inkml:trace contextRef="#ctx0" brushRef="#br1" timeOffset="62">8611 5973 7767,'-3'-8'-39,"-1"1"0,0 3 1128,4-4-362,-5 6-126,4-8-83,-5 9 175,6-5-110,0 6-562,0 11 0,0-4-159,0 8 115,0-2 1,0 2-23,0 1 0,0 3 43,0-4 0,0 0-109,0-4 0,0 5 63,0-1 0,0 0-56,0-3 0,0-1 43,0 0 0,0-3 4,0 0 122,0-1 1,0 1-83,0-1 278,0-4-155,0 2 71,0-5-92,0 5-94,0-4 1,0 6 65,0-3-34,6-3 1,-1 5 9,2-2 0,3-3-10,-2 3 0,2 1-7,2-1 0,3 1-2,0-1 1,4-3-47,-4 3 1,4 1 52,-3-1 1,3 1-115,-4-1 1,4 1 41,-4 2 0,2 4-132,-2-4 0,-2 0 2,2 0 0,-4 1 77,-3 3 0,2 1-93,-2-1 1,-3 4 112,-2 0 1,-1 2 22,-2-2 1,0-2-40,0 2 1,-5-2 106,-3-2 0,-2 1-141,-2-1 556,-4 0-301,3 1 0,-8-1 153,2 1 0,-3-5-88,-1 1 1,-1-4-52,-3 3 1,3-4-54,-2 1 1,2-3-263,1-1 0,5 0 95,3 0 0,2 0-115,2 0 1,4-5-271,3-3 0,3 2-337,1-2 0,0-3 807,0-4 0,0-6 0,0 4 0</inkml:trace>
  <inkml:trace contextRef="#ctx0" brushRef="#br1" timeOffset="63">8520 5996 7967,'0'-11'186,"0"-1"67,0 6-1,0-4 160,0 8 56,0-3 44,0 5-67,5 0 1,3 0-183,7 0 1,3 0-45,4 0 0,1 0-13,0 0 0,4 0 14,-1 0 0,5 0-151,-4 0-12,4 0 1,-7-1-111,3-3 0,-3 3 101,-1-3 1,0 3-901,0 1 1,0-1 80,-1-3 771,-4 3 0,4-5 0,-5 6 0</inkml:trace>
  <inkml:trace contextRef="#ctx0" brushRef="#br1" timeOffset="64">2341 7755 7702,'0'-7'981,"0"2"-456,0 5-391,-5 0 0,3 0-114,-6 0 1,4 0 222,-3 0-295,-1 0 48,-3 5 0,-1-2 66,1 5 0,-1-1 41,1 5 0,-4-1-114,-1 0 0,0 2 76,1 2 0,2 3-121,-2 5 1,-2 0 37,2 0 0,1 0-5,7-1 0,-4 1-64,4 0 0,2 0 67,1 0 1,-1 0-86,1-1 1,0-3 79,4 0 0,4-5-94,0 2 0,5-4 81,-2 0 0,5-5 44,3 1 1,-1-5-60,5 0 0,-1-1 2,1-2 1,2 0-18,-2 0-65,3 0 107,1-5 0,-4-2-56,0-4 1,-4-1 34,4 1 0,-5-1 36,1 1 1,-3 0-45,-5-1 1,2 1 144,-5-1 1,0-3-53,-4 0 54,0-5 1,-1 6 179,-3-5 1,1 0 108,-4-4-221,-1 0 0,-2 4-150,2 0 0,-2 1 88,2-1 0,2-1-38,-2 5 121,1-1-234,-5 5 181,1-1-22,0 6 33,4 1 7,2 5-236,5 0 0,5 0 126,3 0 1,2 0 45,1 0 1,5 0 2,-1 0 0,5 0 5,-1 0 1,3 0-63,1 0 1,3 0 8,1 0 0,-2 0-35,-6 0 0,2 0 73,-6 0 0,4 0-184,-4 0 0,0 0 42,-3 0 71,-6 0-4,4 0-219,-8 0 210,3 0-1008,-5 0 482,-5 0 535,-2 5 0,-4 1 0,-1 6 0</inkml:trace>
  <inkml:trace contextRef="#ctx0" brushRef="#br1" timeOffset="65">2787 7595 8063,'-7'-5'-1008,"2"4"1523,5-10-34,0 10 113,0-9-330,0 9 15,0-9-52,0 8-114,0-8 1,0 8 116,0-6-42,5 5-108,2-7-67,4 4 77,1 0 0,-2-1-74,-3 3-22,3 3 0,-3-4-16,4 5-8,1 0 1,-5 0 52,1 0 0,-1 0 2,5 0-24,-6 5 1,3 2-89,-5 4 0,0 0-39,-4 1 51,0 4 0,0-3 29,0 2 0,0-1-108,0 1 1,-2-2 27,-1 2 1,0-1 83,-4 1 1,0-2 28,0 2-27,-4-2 1,6-5 8,-2-1 1,-3-3-15,2 4 276,3-6 17,-5 8-254,8-8 0,-4 3 277,2-5 11,3 0-91,-4 0 308,5 0-217,5 0 0,-2 0-88,4 0 1,1 0-40,3 0 0,1 1 19,-1 3 1,0-3-15,1 3 1,-1-3 32,1-1-39,-1 0-26,6 0 1,-5-1 41,4-3 0,-4 3-85,0-3 0,-1 3-123,1 1 0,-1-4-39,0 0 1,-3 0-267,0 4 1,-5 0-518,5 0 412,-5 0 222,2 0 226,-5 0 0,0 0 0</inkml:trace>
  <inkml:trace contextRef="#ctx0" brushRef="#br1" timeOffset="66">3552 7755 8053,'-6'-2'-266,"2"-1"550,2 1 77,2-3-63,0 5-250,0-5 1,2 4 70,2-3 1,-2 3 5,6 1 0,-4 0 128,3 0-106,1 0 0,7 0-21,0 0 1,2 0 35,-2 0 1,3 0-9,5 0 1,1-4-58,2 0 1,-2-5-64,3 2 1,-3-2 19,-1 1-46,0-2 0,-4 5 146,0-3-534,-10 3 137,6 5-945,-14-5 859,4 4 0,-6 0 329,-3 5 0,-2 10 0,-5-2 0</inkml:trace>
  <inkml:trace contextRef="#ctx0" brushRef="#br1" timeOffset="67">3506 7960 8207,'8'0'-4,"-1"0"0,-3-1 109,4-3 0,-4 3 277,3-3 1,2 3-43,6 1 1,-1-4 175,5 0 0,0-1-193,4 1-142,0 3 1,1-5-70,3 2 0,-4 3-219,0-3 0,2 3-228,-6 1 0,1 0 245,-5 0 90,-2 0 0,9-5 0,-4-2 0</inkml:trace>
  <inkml:trace contextRef="#ctx0" brushRef="#br1" timeOffset="68">4283 7561 7970,'-7'-5'0,"-1"2"-89,4-5 1,0 5 124,4-5 0,-4 4 336,0-3 0,1 3 158,3-4-301,0 6 0,-2-3 181,-2 5 0,3-2-88,-3-2 14,3 3 248,1-4 43,0 5-579,0 5 0,0-1 119,0 7 0,1 0-37,3 8 0,-1 0 11,4 3 0,-3 3-124,4 1 0,-1 3-185,5 6 102,-1-1-28,-4 0 0,3 0-116,-3 1 159,4-1 1,0 0-362,0 1 1,0-6 11,-4-3 186,3-2 1,-5-5-73,3 1 0,2-7 76,-2 3 1,-3-4-111,-1 0 276,2-1 24,0 1 0,1-5-235,-4 1 179,-1-6 13,-2 3 0,1-1-779,3 0 842,-3 0 0,4-4 0,-5 0 0</inkml:trace>
  <inkml:trace contextRef="#ctx0" brushRef="#br1" timeOffset="69">4694 7549 8044,'-6'-18'84,"2"3"1,3 3 431,1 0-410,0 6-115,0 1 658,0 0 425,0 3-603,0-3-381,0 5 0,-2 7 108,-2 4 0,2 6 0,-6 5 0,1 5-8,-5 0 1,5 4-30,-1 0 0,0 2-306,-3 1 112,5 5 72,-4-3 1,4 5-621,-1-3 393,-3-3 0,7 1-444,-4-6 432,-1-4 1,2 1-10,2-4 1,-1-1-8,1-3 0,-1 1 60,1-5 0,3 1 20,-3-5 0,-1-3-117,1-1 46,0-4-526,4 7 130,0-9 243,0 4 0,2-5 360,1 0 0,-1-5 0,3-1 0</inkml:trace>
  <inkml:trace contextRef="#ctx0" brushRef="#br1" timeOffset="70">5025 7880 7919,'0'-11'164,"0"0"0,0 3 243,0 0 137,5 1 0,-3-1 249,1 0-321,-6 6-227,1-3 1,-8 1-46,2 0 1,-2 0-38,-1 4 1,-4 2-105,-1 2 1,-4 3 7,1 8 0,-2-1-142,-2 5 0,0 0 75,0 4 0,1 1-160,3 3 1,3-3-137,5 3 175,-1-3-22,6-1 1,-3-4 20,5 0 0,0-4 31,4 4 0,2-5-195,1 1 0,4-6 64,4-1 0,2-6-107,2 2 1,-1-3 21,5-1 1,-1 0 148,1 0 0,1-5 151,-5-2 0,4 0-116,-3 0 0,3-1 108,-4-3 0,0-1 23,-4 1 0,0-4 228,-4-1 0,2 1-24,-5 4 1,1-1 150,-1 1 0,-3-1 359,3 1-367,-3 0 69,-1 4-397,0-3 131,0 4-39,0-1-215,0 2 10,0 5 0,0 5-185,0 3 0,0 2-63,0 2 59,0-1 212,5 0 0,-2 1-219,4-1 133,1 1 1,0-2-26,-1-3 0,1 2-28,3-5 186,1 5 1,-1-8-122,1 3 115,-1-3-31,0-1 1,0-1 53,-4-3 0,3-2 167,-2-5 1,-3 3 329,-1 0-286,2 1-25,-5-5 1,8 1 135,-5-1 0,4 1 61,-4 0-121,-1-1-189,2 1 1,-3 3 92,1 1-287,-1 4 0,-2-1 69,0 8 0,4 2-58,-1 6 119,6 4 1,-6-2-19,4 5 1,0-4 23,0 5 0,2-7-187,-5 3 0,1 0 114,-1-1 1,-3 1-227,3-5 147,-3 0 241,-1 1 139,0-6 150,0-1 1,-4-6 445,1-3-561,-6 3 1,4-9 100,-3 2 0,2-3 44,2-4 1,3 1-79,-3-5 1,3 0-80,1-4 1,3 0-226,1 0 1,5-4-255,-1 1 1,6-1-334,1 4 0,1 2 238,0 2 0,-2 0-214,5 7 1,-5-1 18,1 10 0,1-1-321,0 4 1,-1 0 822,-4 0 0,1 10 0,-1 3 0</inkml:trace>
  <inkml:trace contextRef="#ctx0" brushRef="#br1" timeOffset="71">5836 7458 7959,'-5'-7'-133,"-1"-3"-1,-1 9 354,-3-9 1,8 9 774,-6-3-677,5 3 1,-3 1-67,2 0 0,3 1-52,-3 3 0,3 3-74,1 8 0,0 5-22,0 6-110,0 3 188,0 6 0,4 0-296,0 3 87,4-2 0,-5 7-454,5-5 362,-6 5 0,4-7-96,-2 2 0,-2 1-99,1-1 1,-1-4 151,-2-3 1,0-5 51,0 5 1,0-6 113,0 2-92,0-3 1,-4-5-110,0 0 514,0-5-182,4 3-14,0-6 1,0 0 226,0 1-236,0-1 196,0 1-103,0-6 169,0-1 1002,0-5-1155,0-5-127,0 4-193,0-9 0,5 8 80,3-1 1,-2-3-143,2 3 1,-1-1-89,5 4 41,4-5 202,-3 4 0,9-8-160,-3 5 130,-3-5 0,6 6-68,-3-4 1,-1 3 52,1-4 1,-5 5-87,1-5 0,-3 5 82,0 0 0,-2 0-770,-2-1 340,2 3 1,-9-5-730,3 2 1214,-3 3 0,-1-10 0,0 5 0</inkml:trace>
  <inkml:trace contextRef="#ctx0" brushRef="#br1" timeOffset="72">5802 7481 7975,'-1'-10'0,"-3"2"-11,2-2 167,-3 3 129,5 1 1,0 0 284,0 2-393,0 3-9,0-4 0,2 1 19,1 0 0,4 0-60,4 4 0,2 0 34,2 0 1,-1-4-138,5 1 0,0-1-301,4 4 234,0-5 33,-5 3 0,3-3-519,-2 5 380,3 0 1,-1-4-711,-2 1 581,3-1 0,-8 4-133,5 0 1,-5 0 410,1 0 0,-2 0 0,-2 0 0</inkml:trace>
  <inkml:trace contextRef="#ctx0" brushRef="#br1" timeOffset="73">6270 7515 7934,'-6'0'1797,"1"0"-1229,5 0-286,5 5 0,-3 1 97,6 6 1,-4 0-317,3 4 157,1 1-72,3 6 1,1 5-60,-1 3 0,2-2 9,2 1 1,-2 1-174,2 3 1,-2-5 39,-2-2 0,4-2-198,1 2 0,-1-7 30,-4 3 216,1-3 0,-1-2 115,0-3 1,0 2-123,-4-2 1,2 0 172,-5-3-150,0-1 0,0 1-55,-1-1 0,2 0 15,-1 1 1,-2-5-12,1 1 1,2-4-139,-1 3 1,4-3-577,-4 4 363,4-6 192,-6 3 1,4-5-443,-2 0 81,-3 0-845,4 0 1211,-5 0 0,0-5 1,0-1-1</inkml:trace>
  <inkml:trace contextRef="#ctx0" brushRef="#br1" timeOffset="74">6578 7618 7953,'0'-18'0,"0"-2"-9,0 4 1,0 1 36,0 4 160,0-1 1,-1 5 763,-3-1-5,3 6-266,-4-3-231,0 5-671,-1 5 212,-6 6 9,1 7 1,-1 6-20,1 3 0,-4 3 154,-1 8 1,-3-2-98,4 2 0,-4 1-71,4-1 0,0 1-201,3-1 1,-3-3-503,0-1 383,0 0 173,3-10 0,1 3 62,-1-8 1,2 1 69,3-4 0,-2-1 111,5-4 1,-1-3-559,1-1-379,3 1 874,-4-2 0,10 5 0,1-5 0</inkml:trace>
  <inkml:trace contextRef="#ctx0" brushRef="#br1" timeOffset="75">6738 7972 7814,'0'-7'15,"-5"2"245,4 0 650,-4 4-187,5-4-241,0 10 0,1 1 110,3 6 0,-3 0-366,3 4 1,-1-2-170,0 5 0,-1-4-339,1 4 237,4-5 0,-6 6-165,3-5 1,-3 4-46,-1-3 182,0-1 0,1-4-9,3 1 1,-3-5 80,3 1 0,-2-4 137,-2 3-486,0-4 157,5 2-770,-4 0 457,4-4 44,-5 4-1136,0-5 1598,0-5 0,5-1 0,1-5 0</inkml:trace>
  <inkml:trace contextRef="#ctx0" brushRef="#br1" timeOffset="76">6727 7835 7972,'-10'-12'0,"2"1"0,3 5 0,5-5 0,0 10 0,1-4 0,3 5 0,2 0 0,11-5 0,1-1 0</inkml:trace>
  <inkml:trace contextRef="#ctx0" brushRef="#br1" timeOffset="77">6841 7492 7959,'0'-8'-661,"0"1"330,0 4 421,0-7 1,0 8 392,0-6 1,0 4 134,0-3 209,0 4-670,0-7 1,1 7-142,3-4 1,3 4 71,4-1 0,0 2-106,1-2 0,-1 3 7,1-3 39,-1 3 1,4-3 14,0 0 0,1 0 44,-5 4 1,4 0-123,1 0 0,3-4 50,-4 1 0,1-1-33,0 4 0,-4-4 113,4 0-111,-4 0 0,0 4-7,-1 0 1,0 0-42,1 0 115,-6 0-26,4 0 11,-3 0 186,4 0-177,-5 0 3,5 0 29,-10 0-34,4 6 1,-5-4-4,0 6 1,1-5 143,3 5-151,-3 0 1,4 3 54,-5 1-53,0-1 0,0 5 45,0 4 0,2 2 14,1 5 1,-1-2-3,2 6 0,-3-5 4,-1 5 0,0-4-242,0 3 190,0 1 0,1-1 43,3 0-278,-3-4-339,4 7 517,-5-4 0,4 1-8,0 1 1,0-6 4,-4 2 0,3 1-3,1-2 1,0 1 12,-4-4 0,0-4 4,0 0 1,0-4 34,0 4 0,0-5 178,0 1 0,0-2 27,0-1-233,0-1 49,0 0 1,0-3 49,0 0-83,0-6 155,0 3 288,0 0-267,0-3 25,0 3 92,0-5 224,-5 0-169,-1 0-158,-6-5 1,5 3-108,-1-1 1,0-3 132,-3 3-192,-6-1 1,4 3-90,-7-3 0,1 3-21,-3-3 1,-1 2-264,0 2 1,-2 0-310,2 0 420,2 0 1,10 0-205,0 0 0,3 0-1097,0 0 256,6 0 0,-2 0 1262,8 0 0,7 0 0,7 0 0</inkml:trace>
  <inkml:trace contextRef="#ctx0" brushRef="#br1" timeOffset="78">7504 7800 7910,'-7'0'205,"2"0"1013,5 0-929,5 0 1,-2-3-160,4-1 0,-3 0 22,4 4 0,-1 0-75,5 0 0,-5 0-29,1 0 1,0 0-194,3 0 0,2-1 114,2-3 1,-2 3-97,2-3 1,1-1-19,0 1-51,4 0 260,-2-1-182,-1 4 1,1-8-204,-3 5 1,-2-1 138,2 1 1,-2 3-48,-2-3 0,1-1-282,-1 1-319,-4 1 830,-2 3 0,-5 0 0,0 0 0</inkml:trace>
  <inkml:trace contextRef="#ctx0" brushRef="#br1" timeOffset="79">7458 8006 7900,'6'-5'162,"8"4"40,-2-3 0,5-1 513,-1 1 0,3-1-243,-4 1 1,6 2 574,2-6-547,0 0-368,10 2 0,-5-3-168,2 5 0,-5-3-286,-6 3 0,-5 0-1473,1 4 1795,-3 0 0,-5 0 0,-2 0 0</inkml:trace>
  <inkml:trace contextRef="#ctx0" brushRef="#br1" timeOffset="80">8417 7366 8015,'0'-11'-1100,"0"5"962,0-4 1,0 7 474,0-5 0,0 5 207,0-5-185,0 5 342,0-2-376,0 5-41,0-5 215,0 4-113,0-4-251,0 5 38,0 5 1,0-2-158,0 4 0,0 2 40,0 6 0,0 2-73,0 2 1,0 2 68,0-2 0,1-1-139,3 1 0,-1 0 52,4 4 1,-3 0 80,4 0 1,-4-4-253,3 0 1,-4-4 70,1 4 0,-2-5-235,2 1 0,-3-6-231,3-1-407,-3-1 1008,-1 5 0,5-6 0,2-1 0</inkml:trace>
  <inkml:trace contextRef="#ctx0" brushRef="#br1" timeOffset="81">8234 7823 8032,'0'-6'404,"0"1"0,2 5-104,2 0 0,-2 0 215,6 0 0,-1-1-308,5-3 0,4 3-87,3-3 0,3 2 96,1 2 1,5-1-58,2-3 0,3 3-205,1-3 79,-5-2 1,3 5-352,-5-3 263,5-2 1,-7 4-89,5-2 0,-4-1-149,0 2 1,-1-3-9,-3 3 1,-4 1-128,-3-1 1,2 1-208,-2 2 304,0-5 0,-7 4 330,0-3 0,-6 3 0,3 1 0</inkml:trace>
  <inkml:trace contextRef="#ctx0" brushRef="#br1" timeOffset="82">8554 7960 8001,'0'-6'986,"0"0"-448,0 2-2,0 3 145,-5-4-509,4 5 1,-5 0-79,2 0 1,1 0-20,-4 0-55,4 5 1,-7-3-33,2 6 1,-2-1 64,-1 5 0,-1 0-119,1 4 1,-1-2-7,1 5 59,0 0 1,-3-2 13,2-1 0,-2 1-33,7 3 0,-4-3-10,0 2 1,3-5-110,1 1 170,4 3-69,-2-5 0,5 3-295,0-4 339,0-1-64,0 1 0,0-1-116,0 1 1,5-1 105,3 0 0,1-3-16,-2 0 0,4-5 1,-4 5 1,5-5-5,3 0 1,-2-1 83,2-2-46,-3 0 1,4 0 23,-1 0 1,0 0 94,-3 0 1,3-2 67,0-1 0,0 0-49,-3-5 0,-1 2 167,0-2 1,-3-2-68,0 3 0,-4-3 25,3-2 1,-4 1-14,0-1 1,-1 1 99,-2-1 1,-5 1-95,-3 0-298,-2-1 220,-2 1 0,0 3-223,-3 1 0,-2 4 67,-2-1 1,-3 3-492,3 1 0,-2 5 84,-2 3 163,0 2 1,5 1 282,3 1 0,-3 4 0,1 2 0</inkml:trace>
  <inkml:trace contextRef="#ctx0" brushRef="#br1" timeOffset="83">9274 7298 7999,'0'-8'-100,"0"1"-28,0 4 234,0-7 164,0 9 168,0-4 589,0 5-957,-5 0 1,2 5 42,-4 2 0,3 4 7,-4 0 0,0 5 111,-3 3 0,3 3-113,1 1 0,-1 1 63,-3 3 0,1-2-47,2 5 0,-2 1-185,2 3 1,2-1 137,-2-2 0,6 2-174,-2-3 1,3-1 2,1 2 0,0-2 2,0 1 1,0 2 63,0-5-236,0-1 131,5-3 0,-3 0-58,6 0 1,-2-2 125,2-1 0,2 0 88,-2-5 0,2 0-86,1-3 1,1-2 223,-1-3 0,0 2 44,1-5-151,-1 5 0,1-8 32,-1 3 1,-3-1-14,-1 0-164,-4-1 26,7 3-210,-9-5-489,10 0-203,-10 0-423,4-5 1380,-5 3 0,-5-8 0,-2 4 0</inkml:trace>
  <inkml:trace contextRef="#ctx0" brushRef="#br1" timeOffset="84">9502 7435 8153,'0'-6'664,"0"-5"-180,0 10 56,0-4-213,0 5 1,0 5-137,0 3 1,0 7 36,0 4-147,0 3 0,4 1-56,0-1 1,0 5 111,-4 0 1,0 3-196,0-3 0,1 3 53,3-3 1,-3 3-85,3-3 0,-3 2 87,-1-6 0,0 6-281,0-6 0,4-1 46,0-3 1,1-5 54,-2 1 1,-1-2 175,2-2-66,-3 0-26,-1 1 195,5-1-165,-4 1-72,4-6 28,-5 4-93,0-9-277,0 4 163,0-5 0,5 0 1,2 0-1</inkml:trace>
  <inkml:trace contextRef="#ctx0" brushRef="#br1" timeOffset="85">9662 7424 7934,'0'-12'9,"0"1"76,0-1 0,4 5 78,0-1 6,5 6 1,-7-5 18,6 3 0,-4 2 301,3-6-499,1 6 1,3-7 242,1 5-148,-1 0 1,0 4-22,1 0 1,-5 0-135,1 0 126,0 0-151,3 0 0,-1 5 55,-2 3 0,-3 3 85,-5 5 1,0-4-176,0 3 0,-4 3 81,0 1 1,-5 2-48,2-2 0,-3-2 78,-2-1 0,2-4 8,2 4 1,-2-4 21,3 0 1,0-1 24,0 0 210,4 1-233,-2-1 88,5-4 1,1 2-71,3-6 1,-1 1 196,4-4 0,1 0-161,3 0 0,1 0-51,-1 0 1,1 0 1,-1 0 0,1 0-130,-1 0 1,2 0-452,2 0 0,-2-1 274,2-3 0,-3 3 288,0-3 0,-1 3 0,1 1 0</inkml:trace>
  <inkml:trace contextRef="#ctx0" brushRef="#br1" timeOffset="86">10176 7583 7890,'0'-7'-206,"0"-1"414,0 6 426,0-3 470,0 5-852,0 5 0,0 1-8,0 5 1,0 6-70,0 2 1,0 3-86,0 0 0,0 1 13,0 0 1,-4 0-221,0 0 1,1 0-50,3-1 163,0 1 1,0-5 4,0-3-345,0 3 191,0-5 0,0-1-398,0-4 147,5 0-503,-4 3 416,4-5-314,-5 5 804,0-10 0,5 4 0,1-5 0</inkml:trace>
  <inkml:trace contextRef="#ctx0" brushRef="#br1" timeOffset="87">10005 7823 10180,'11'0'1194,"1"0"0,0 0-897,3 0 0,2 0-89,2 0 1,1 0-898,-4 0 330,4 0 119,-8 0 1,9-1-122,-6-3 0,2 3-592,-2-3-606,-3 3 1559,5 1 0,-6-5 0,1-2 0</inkml:trace>
  <inkml:trace contextRef="#ctx0" brushRef="#br1" timeOffset="88">10484 7949 9856,'7'-5'367,"-2"4"1,-4-4-493,3 5-107,-3 0-689,4 0 736,-5 0 1,0 0 0</inkml:trace>
  <inkml:trace contextRef="#ctx0" brushRef="#br1" timeOffset="89">10633 7926 7523,'6'0'-1007,"-1"0"672,-5 0 274,5 0 61,-3 0 0,8 0 0,-4 0 0</inkml:trace>
  <inkml:trace contextRef="#ctx0" brushRef="#br1" timeOffset="90">10804 7903 8740,'0'-6'4498,"0"1"-4702,0 5 99,5 0 190,-4 0-958,5 0-22,-6 0-129,0 5 1024,0-4 0,0 9 0,0-3 0</inkml:trace>
  <inkml:trace contextRef="#ctx0" brushRef="#br1" timeOffset="91">11147 7583 7893,'0'-11'-474,"-4"3"190,0 1 1094,0 4-66,4-7-171,0 9-73,0-4-88,0 5 0,0 5-249,0 2 0,0 9-107,0 3 1,0-2 87,0 3 0,2 0-188,1 6 1,-1-1 76,1 1 1,0-3-130,1-4 0,-3 1-239,3-4 141,-3-1 103,4 1-62,-3-3 48,3 4 1,-5-10-631,0 1 207,0-6 107,0 3 421,0-5 0,5 5 0,1 2 0</inkml:trace>
  <inkml:trace contextRef="#ctx0" brushRef="#br1" timeOffset="92">10941 7732 7893,'12'0'1014,"-1"-1"-820,0-3 0,1 3-1,-1-3 1,5 3 27,-1 1 0,1 0-27,-1 0 0,5 0-283,6 0 1,-2 0-427,3 0 1,-3 0 514,-1 0 0,5 0 0,1 0 0</inkml:trace>
  <inkml:trace contextRef="#ctx0" brushRef="#br1" timeOffset="93">11843 7435 7974,'0'-11'-47,"0"3"31,0 0 1,0 5 517,0-5 277,0 5-232,0-7 142,-5 9-509,-1-4-12,-5 5 0,-1 0-47,1 0 1,-1 1 102,1 3 0,-4 2-258,-1 6 61,-4 4 1,6 1 26,-5 2 0,4 2-165,-4-2 0,5 7 123,-1 0 1,-2 1-83,2-4 0,0 4-65,3-1-55,1 1 205,-1 1 1,6-4-363,2 2 204,-2-1 0,5-4-277,-3-2 268,8 3 1,-2-10 13,6 4 1,1-4 20,6 0 0,-2-2-4,2-2 0,1-3-7,0-5 1,4 0-129,-1 0 172,-3 0 1,6 0-3,-3 0 1,-1-2-57,1-1 139,-5-4 0,2 0 121,-4-1 1,-1 0-64,1-3 1,-6 0 201,-2-1 1,1 1-57,-1-1 0,-2 1 82,-6-1 0,-2 1 106,-5 0-37,-1-1-255,-4 1 0,-2 4-124,-5 4 192,0-4-353,-5 6 0,0-3-345,-2 8 1,2 1 120,5 3 0,5 2 412,3-3 0,8 4 0,1 0 0</inkml:trace>
  <inkml:trace contextRef="#ctx0" brushRef="#br1" timeOffset="94">11992 7401 7933,'0'-12'-108,"0"1"18,0-1 1,0 5 215,0-1 1,0 1 78,0-5 0,0 5 65,0-1 1,0 4 215,0-3 1,0 3 131,0-4-162,0 6-274,0-3-135,0 5-369,5 5 261,-4 1 0,8 5-46,-5 1 1,0-1-9,-4 1 0,4-1-94,-1 0 0,1 1-14,-4-1 0,0 1 93,0-1 1,-4 1 169,1-1 0,-5 0-63,4 1 0,-1-2 153,1-2 1,3 2-53,-3-3 1,-1 4 91,1 0 1,-1-3-36,1-1 1,3-3 152,-3 4-100,3-6-65,1 8 1,1-7 23,3 4 1,2-4 295,6 1-325,-1-3 0,1-1 27,-1 0 0,1 0-93,-1 0 0,2 0 10,2 0 0,-2 0 9,2 0 0,-1 0-113,1 0 0,-2 0-925,2 0 428,-2 0-518,-2 0-591,0 0 1648,1 0 0,-6 0 0,-1 0 0</inkml:trace>
  <inkml:trace contextRef="#ctx0" brushRef="#br1" timeOffset="95">12369 7252 8086,'0'-11'0,"0"3"613,0 1-230,-5-1 8,3-3 118,-3 4 313,5-3-382,0 9 43,0-4-33,0 5 0,2 5-212,1 2-47,4 4 1,4 5 190,1 3-272,-1 3 0,0 1-4,1-1 0,3 1-107,0 0 13,1 0-84,0 5 1,-2-4 12,5 3 0,-5 0 53,1 0 0,2 4-175,-2-5 1,-1 5 76,-6-5 0,2 5-88,-3-5 0,-2 1-319,-1-4 256,-3 0 115,-1 5 0,0-4 4,0 2 51,0-7 0,-1 6 118,-3-6 1,-2 5-126,-5-5 0,-1-1 153,1 1 0,-4-5-106,-1 1 1,0-3 137,1 0 1,2-1-100,-2 1 19,-3-1 1,4-1 8,-5-2 0,5 2 3,-1-2-23,2-3 1,5 4-12,1-6 17,4 6-208,-7-7-356,9 8 247,-4-9-249,5 4 49,0 0-505,0-4 1014,5 4 0,1-10 0,6-1 0</inkml:trace>
  <inkml:trace contextRef="#ctx0" brushRef="#br1" timeOffset="96">13054 7709 7970,'-6'0'-336,"-4"0"489,8 0 284,-3 0 562,5 0-671,5-5-165,2 4 1,4-4-12,0 5 0,1 0-57,-1 0-36,6 0 0,-5-4-30,4 0 1,-2 0 53,1 4 1,-1-1-101,5-3 1,-5 3 63,1-3 1,-2 3-635,-2 1 186,1-5 0,-5 3-805,1-1 1206,-6 1 0,-2 7 0,-6 2 0</inkml:trace>
  <inkml:trace contextRef="#ctx0" brushRef="#br1" timeOffset="97">13694 7458 7623,'-5'-7'-768,"3"-3"868,-3 9 0,5-5 410,0 2 0,0 1 155,0-4-135,0 4-246,0-7-244,0 4 0,1-4 99,3 2 0,-1-1-101,4 5 1,1-3 61,3 3-72,1-5 0,-1 6 70,1-4 1,3 4-12,0-1 1,4-1-84,-4 2 0,4-1 34,-3 4 1,3 0-96,-4 0 1,4 4 81,-4-1 1,0 6-118,-3-1 0,-2 2-1,-2 1 1,1 1-78,-6-1 0,1 2-5,-4 2 1,-1-2 35,-3 2 76,-2 3 0,-2-5-2,0 2 0,1-2 39,-5-2 1,0-1-15,-3-2 1,2 2 30,-2-3 1,2 0 103,2 0 0,-1-4 143,1 1-103,-1 2 0,5-5 246,-1 3-168,5-3 62,-7-1-107,9 0 21,-4 6-89,5-5 0,5 8 106,3-6 1,2 1-94,1-4 1,4 4 2,1 0 1,3 1 35,-4-1-244,5-3-1,-7 9 117,9-3 0,-10 0-99,3 1 0,2-1 78,-2 5 0,-1-1-23,-6 1 1,1-1-48,-6 1 0,5-1-103,-4 0 0,0 1-160,-4-1 73,-5 1 247,-2 4 0,-4-3-6,-1 2 0,-4-1 27,-3 1 1,-3-2 131,-1 2 0,-3-2-95,-1-2 0,1-1 76,3-2 1,0 1 26,0-5 1,5 0 199,3-4 1,2 0 309,2 0-357,-1 0-74,6 0 1,0 0-382,2 0 148,3 0 0,-4-2-1392,5-2 966,0 3 0,1-4-326,3 5 0,-2-4 755,6 0 0,5-4 0,4 1 0</inkml:trace>
  <inkml:trace contextRef="#ctx0" brushRef="#br1" timeOffset="98">14208 7915 7893,'0'-7'-9,"0"2"1178,0 5-229,0 5-558,0-3 0,0 4 23,0-2-172,0-3-107,0 9 0,0-7-313,0 4-80,0-4-472,0 2-1106,0-5 1845,0 5 0,0-4 0,0 4 0</inkml:trace>
  <inkml:trace contextRef="#ctx0" brushRef="#br1" timeOffset="99">14413 7378 7936,'0'-12'3,"0"5"173,0-1 181,0 6-27,0-3 932,0 5 1,0 5-1173,0 2 1,0 7 60,0 1 0,0 2-91,0-2 1,0 3-357,0 5 250,5-5 1,-4 3-208,3-2 1,-2-1 138,-2 1 0,0-4-79,0 4 1,0-5-6,0 1 154,0-2 0,0-5-96,0-1 66,0 1 54,-6 3 1,4-3 285,-6 0-59,6-6 274,-3 3-207,5-5 688,0 0-733,0-5-56,5 4-65,1-9 1,6 8-44,-1-1 0,0 0-187,1-1 124,4 3 1,-3-4-255,2 5 287,3 0 1,-5 0-215,2 0 91,3 0 1,-6 4 0,4 0 0,0 1-120,-1-2 0,-3 3 119,-5 1 0,0 3-22,0-2 1,2-2-187,-5 2 205,0 0 37,1 3 1,-4 0-28,3 1 0,-4-3 38,-4 2 1,-2-6 86,-6 7 0,1-4-46,0 4 1,-5-1 155,1 1 1,-4-1-115,4 1 1,-4-5 156,4 1 0,-4-2-159,3 2 23,-4-3-121,7 0 0,-3-4-273,4 3-12,1-3-18,0-1 0,3 0-137,0 0 0,6-1-949,-2-3 1449,3 3 0,1-9 0,0 3 0</inkml:trace>
  <inkml:trace contextRef="#ctx0" brushRef="#br1" timeOffset="100">14402 7389 7958,'0'-11'-875,"0"5"1771,0-5-9,0 10-490,0-4 1,1 5-150,3 0 0,-2 0-58,6 0 1,0 0-151,3 0 0,0 0 112,1 0-70,-1-5 1,1 4-30,-1-3-44,6 3 1,-1 1 83,3 0 0,1-4-110,-4 0 0,4 0-60,-1 4 1,-3-1-205,0-3 0,-4 3-33,0-3 0,-1 3-740,1 1 1054,-1 0 0,-5 0 0,-1 0 0</inkml:trace>
  <inkml:trace contextRef="#ctx0" brushRef="#br1" timeOffset="101">14756 7229 7686,'6'-11'-680,"-1"3"1688,-5 1-716,5 4 0,-2-6 52,4 6 0,-3-5-137,4 4 1,-4-1-32,3 1 0,1 3 17,3-3 11,1-2-47,-6 5 1,4-5 21,-2 6 0,2-3 130,1-1-148,1 0-14,-1 4-240,1 5 0,-2 1 90,-3 6 1,-2-1-131,-5 1 0,0 0-29,0 4 3,0 1 96,0 1 1,-3 2-184,-1-4 0,-5 4 97,1-1 0,-2-1-113,-1 1 1,-1-5 202,1 1 0,0-2-13,-1-2 0,6-3 43,2-1 0,1-4 252,0 1-144,1 2-28,-3-5 1,7 4 255,1-5 0,4 0-1,4 0-37,1 0 1,0 0 182,3 0 1,2 0-115,2 0 0,3 0 69,-3 0 0,1 0-271,-1 0 0,1-3-132,-5-1 0,5 0-1498,-5 4 1053,0 0 1,-4 0-1133,1 0 1573,-6 0 0,-1 5 0,-5 1 0</inkml:trace>
  <inkml:trace contextRef="#ctx0" brushRef="#br1" timeOffset="102">15681 7629 7679,'-6'0'147,"0"-1"339,6-3 413,0 3-95,0-4-228,0 5-507,0-5-241,0 3 136,0-8 0,2 8-95,2-6 0,1 4 183,2-3 1,3 3-215,-2-4 0,3 4 51,5-3 0,-2 0 59,5 0 0,-5-2 44,1 5 1,1-3 55,0 3 0,3-4-12,-4 4 1,0 1 4,-4 3 1,1 0-70,-1 0 1,1 0 76,-1 0 0,-3 0-110,-1 0 1,-3 3 90,4 1 1,-4 5-67,3-1 0,-3 2 38,4 1 1,-6 4-36,2 1 0,-2-1 16,2-4 0,-1 1-2,4-1 0,-3 1 4,4-1 0,-4-3 8,3-1 1,1-3 52,3 4 1,-3-6-50,0 2 0,-1-3 179,5-1 1,-1 0-101,0 0 1,1 0 126,-1 0 1,1-1-60,-1-3 1,1 2-42,-1-6 0,0 0-11,1-3 0,-1 0 9,1-1 0,-5 1-235,1-1 223,-6 1 1,3-1-369,-5 1 0,-1 5-164,-3 2 1,2 1-347,-6 0 0,1 1 283,-5-2 506,1 8 0,-6 3 0,0 4 0</inkml:trace>
  <inkml:trace contextRef="#ctx0" brushRef="#br1" timeOffset="103">15692 7938 7997,'0'-12'-908,"0"4"1306,0 1 0,0 3-29,0-4 1,2 6 303,1-2-90,-1-2-371,8-1-93,-4-4 0,4 3-59,-2 1 1,-2 4 139,-2-1-241,-3 3 1,6 1-68,-4 0 0,0 1 69,5 3 0,-5 1-74,5 3 0,-2 2 96,2-2 1,3-2-7,1 2 0,1-2 69,6 2 1,-2 0-11,2-4 0,5 0-15,-5-4 0,6 4 12,-6 0 1,-2 0 23,2-4 0,-1 0-20,1 0 0,2-2-46,-6-2 0,4 3 44,-4-3 1,0-1-28,-3 1 1,-1-3 63,1 3 1,-1-5 55,0 3 20,-4-6-197,-2 1 119,-5 0-631,-5-1 381,-2 6 0,1-1-1240,2 4 719,3 1 701,1-3 0,0 5 0</inkml:trace>
  <inkml:trace contextRef="#ctx0" brushRef="#br1" timeOffset="104">16663 7469 7942,'0'-11'-378,"0"-1"233,0 6 157,0-4 0,0 4 111,0-6 0,0 5 92,0-1 1,0 4-81,0-4 1,4 5-7,0-5 0,5 4 29,-2-3 1,-1 3-18,2-4 1,4 2 31,3-2 0,5-1 21,-1 6 0,3-5-96,1 4 0,-1-3 47,1 3 0,-4 0-122,0 4 1,-5 0 242,1 0-250,3 5 0,-5 5 5,2 5 1,-7 6-117,-4-2 1,-3 2-1,-1 2 0,-1 5 98,-3 3 0,-8-2-220,-7 1 1,0 1 70,-4 3 1,3-1-147,-7-3 0,7-2 72,1-5 1,0-1 50,-4-3 1,5 1 78,3-5 0,3-1 29,0-6 0,6 2 306,2-2-213,-2-3 0,4 1 376,-1-2-88,1-3 46,7 4 0,-2-5-112,5 0 0,-1 0 112,5 0 0,0 0 187,3 0-227,3 0-177,5 0 0,-3 0 189,3 0-156,-2 0 5,6 0 0,-6 0-191,2 0 1,-7 0 119,7 0 1,-7-4-126,3 1 0,-5-1 19,2 4 1,-4 0-72,0 0 0,-1 0 11,1 0 0,-5 0-21,1 0 128,-6 0-790,3 0 230,1 0-842,-5 0 892,4 0 1,-6 0-107,-3 0 559,3-5 0,-15 3 0,4-3 0</inkml:trace>
  <inkml:trace contextRef="#ctx0" brushRef="#br1" timeOffset="105">17360 7835 7943,'0'-7'391,"5"2"-389,-4 5 955,4 0-223,-5 0 313,5 0-260,-4 0-697,5 0 1,-5 0 254,3 0-302,-3 0 1,4 2-262,-5 1-110,0-1 0,0 4-2148,0-2 2476,0-3 0,-5 9 0,-1-3 0</inkml:trace>
  <inkml:trace contextRef="#ctx0" brushRef="#br1" timeOffset="106">17908 7435 7914,'0'-8'-142,"0"1"1,0 3-580,0-4 804,0 1 265,0-5 1,0 1-125,0-1 1,0 5 93,0-1 1,0 1-125,0-5 0,0 5-32,0-1 0,0 0 39,0-3-87,-5 0 1,2 0 24,-4 4 1,3-3 2,-4 2 1,1-1-145,-5 1 1,1 0 85,-1 4 1,-4-4-171,-3 4 0,-3 1 113,-1 3 1,1 1-88,-1 3 1,-4 2-2,0 5 0,-3 2 48,3 2 1,5 3 6,2 5 0,7 0-12,-3 0 0,5-1-143,3 1 1,3 0 93,5 0 0,5-4-26,3 0 0,3-5 62,5 1 0,3-2-10,7-2 1,0-3 12,4 0 1,-2-6 5,6 2 0,-3-3-2,3-1 1,-4-1-6,-3-3 1,-3 2 143,3-6 0,-8 4-129,-4-3 1,-2-1 268,-2-3 1,1-1-66,-1 1 1,-5-1 127,-2 1 0,-3-2-11,-1-2 0,0 2-113,0-2 1,0 6 56,0 1 55,0 6-260,0-8 184,0 9-251,6-5 1,-5 12-147,3 1 0,-3 8 104,-1 4 1,1 0-74,3 4 0,-3-2-109,3 5-20,-3 3 239,-1-4 1,2 2-188,1-4 89,-1 0 0,3-1-14,-5-3 87,5 2 1,-4-8 19,3 2 1,1-2-7,-1-2 0,0 1 3,-4-1 181,5 1 1,-4-1-43,3 0 21,2-4-140,-5-2 1,4-4-20,-5 3-286,0-3-524,0 4 315,0-5 1,0 0 0</inkml:trace>
  <inkml:trace contextRef="#ctx0" brushRef="#br1" timeOffset="107">18251 7264 8176,'0'-12'-76,"0"1"1,0 3 425,0 1 1001,0-1 168,0 2-998,0-5 0,1 10 229,3-3-549,-3 3 1,4 2-51,-5 3 0,1 6 77,3 6 0,-3 4-99,3-1 0,1 4 94,-1 3 0,0 2-132,-4 3 0,0 2 66,0-3 1,1 2-317,3-2 0,-3 3-41,3-2 1,-3-2-107,-1 2 0,0-5 45,0 5 1,1-6 113,3 2 1,-2-5-115,1-2 0,-1 0 94,-2-5 1,0 0 240,0-3 1,0-5-208,0 1 419,0 0-55,5-2 243,-4 4-155,4-9 106,-5 4-4162,0-5 3737,5 0 0,-4-5 0,4-1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6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2101 9548 10503,'0'11'391,"0"1"-244,0 4 0,0 2 38,0 5 1,6 5 22,1 2 0,2 7-113,-1 1 1,2 4-158,-3-4 0,2 4-294,-1-4-376,2 0 653,-9-4 0,6-1-769,-4-2 688,-1 2 0,3-9-111,-5 2 138,0-7 1,-1 2 109,-3-6 0,1 4 17,-4-4 0,4 1 260,-1-5 1,2-3-274,-2-1 608,3-4-342,-4 2 41,5-5 1167,0 0-1361,0-5 1,1 2 12,3-4 1,1 3-38,2-4 0,3 6-151,-2-2 1,2-1 17,2 1 128,-1-5 1,2 8-46,2-3 1,-1 1-154,5 0 1,-4 1-81,4-1 97,0-4 1,4 6 28,0-3 1,0 2-146,0-2 1,-1 1 184,1-4 1,0 4 10,0-1 1,0-1-69,0 1 51,-6-5 1,4 8 65,-6-3 1,4-1 38,-4 2-79,0-1 1,-7 2-19,0-1-359,-1 1-483,0-3 417,-2 5 0,-7 0-769,-1 0 1239,-4 0 0,-4 0 0,-1 0 0</inkml:trace>
  <inkml:trace contextRef="#ctx0" brushRef="#br0" timeOffset="1">2193 9936 8062,'-12'-5'428,"6"3"-79,2-6 146,3 5 174,1-2-41,0 5 0,5-3-381,3-1 1,2 0-16,1 4 1,6 0-117,2 0 1,2-1 213,2-3-358,-5 3 72,9-5 0,-8 6 93,7 0 0,-2-3-175,-1-1 8,-5-5 1,6 6-36,-5-4 1,5 4 44,-5-1 1,-2-1-217,-2 2 1,-2-5-17,-2 4 1,-5-1-637,-2 1-272,3 3 586,-6-4 256,4 5 0,-10 0-1133,-3 0 1451,-2 0 0,-6-5 0,-2-1 0</inkml:trace>
  <inkml:trace contextRef="#ctx0" brushRef="#br0" timeOffset="2">2113 9605 8336,'0'-6'1023,"0"-5"1,1 10-675,3-3 1,4-1 67,7 1 0,3-3-131,4 3 1,6-4 24,3 5 0,-1-6-156,4 1 80,-2-2-58,8-1 0,-6 3-360,0 0 142,-5 6 0,4-7-1106,-2 5 823,-3-5 1,3 8-352,-4-3 1,3 3 674,-3 1 0,0-5 0,-4-2 0</inkml:trace>
  <inkml:trace contextRef="#ctx0" brushRef="#br0" timeOffset="3">3095 9365 8140,'-6'-6'-854,"1"-1"427,5 4 1698,-5 1-297,3-3-119,-8 5-626,9 0 1,-5 0-115,2 0 1,2 7 26,-1 4 0,1 6 118,2 5 1,0 2-40,0 3 1,0 2-8,0 6 1,0 3-28,0 0-139,0 0 0,0 1-215,0 3 120,0 2 1,0-2-298,0 0 1,4-1 148,0 1 29,0 2 1,-3-12-90,3 2 1,-3-9 175,3-2 1,-3-1 61,-1-7 0,0 4-38,0-4 0,4 1 11,0-5 1,0-3 191,-4-1-59,0 1 0,0-1 97,0 1 1,0-4-44,0 3 66,0-4 3,0 2 1761,0-5-1927,5 0-154,1 0 0,5-1 119,1-3 0,1 3-160,2-3 0,-2 3 72,2 1 0,-1 0 0,1 0 0,-2-4 49,2 0 7,-2-5 0,2 8-20,0-3 0,0-1 10,-3 1 1,-2-1-238,-3 1 1,4 3-93,-4-3-271,-2-2-824,0 5 775,0-4 680,-3 5 0,3-6 0,-5 0 0</inkml:trace>
  <inkml:trace contextRef="#ctx0" brushRef="#br0" timeOffset="4">3095 9399 8203,'0'-7'-339,"0"-1"1751,0 6-980,0-3 0,-1 1 126,-3 0-170,3 0-285,1 4 1,6 0 6,5 0 1,2 0-263,2 0 0,2 0 24,2 0 143,2 0 0,-3 0-85,5 0 0,2-1 13,-2-3 1,3 3-374,-7-3 261,-3 3 0,5 1 0,-6 0 0,0 0-109,-4 0 1,1 0 277,-1 0 0,-4 0 0,-2 0 0</inkml:trace>
  <inkml:trace contextRef="#ctx0" brushRef="#br0" timeOffset="5">3529 9514 8207,'0'-7'435,"0"2"963,0 5 0,1 5-1098,3 3-115,-3 2 1,11 5 2,-1 0 1,1 6-103,3-2 1,3 2 39,1 2 0,2 4-246,2 0 0,0 3-195,0-3 215,0 4-161,-1-7 1,1 4-177,0-5 1,-4-1 144,0-3 1,-1 1 111,1-5 0,-1 4 119,-3-3 0,-2-2 119,2-7 0,-4 3-115,-3-2 0,2 1 147,-2-2 1,-2 2-139,2-5 72,-6 0-232,3 1-218,-5-4-266,0 4 385,0-5 1,-5 0 0,-1 0 0</inkml:trace>
  <inkml:trace contextRef="#ctx0" brushRef="#br0" timeOffset="6">3963 9491 8082,'-1'-12'0,"-3"1"157,3 5 1,-4-1 773,5 3-202,-5 3-372,3-4 0,-7 6-258,6 3 0,-5 2 94,4 6 1,-3 1-160,3 2 0,-5 0 94,1 8 0,-2-2-135,-1 10 0,-5-1 52,1 5 0,-5-1-126,1 0 1,-3 4-156,-1 0-850,1 0 1109,-1-3 0,0-1-146,0 0 51,5-5 0,-2-1-44,5-5 117,0 0 1,3-5-18,1-3 1,1-2-24,2-2-47,-2 0 0,9-3-323,-3 0 431,2-6-316,2 3 1,2-5-210,2 0 1,2-3 502,5-1 0,1-10 0,-1 1 0</inkml:trace>
  <inkml:trace contextRef="#ctx0" brushRef="#br0" timeOffset="7">4203 9319 8035,'-8'-3'-46,"1"-1"0,4-1 11,-1 1 92,3 3 694,1-4 1205,0 5-1717,5 0 0,-2-4-123,4 0 0,-3 0 40,4 4 1,-1 0-121,5 0 1,-1 0 88,1 0-116,-1 0 116,5 0 1,-2 0-288,5 0 98,-5-5-74,8 4 0,-8-4-48,5 5 0,-5-2 62,1-1 1,2 1-239,-2-1 305,0 1-30,-3 2 199,-1 0 24,-5 0-153,4 0 1,-8 2 129,2 1-114,-3 4 0,-1 0 225,0 1-94,0 5 1,1 1-40,3 5 0,-3 0 114,3 4 1,-1 3-171,0 1 0,-1 5 10,1-2 0,2 3-189,-1 1-49,5 1 197,-8-1 1,8 0-2,-5 0 0,4-1-20,-4-2 1,3 0-28,-3-4 1,1 0-56,-1-4 1,-2-1 21,6 1 1,-5-4-4,0 0 1,0-5-8,1 2 1,-3-4-63,3 0 113,-3-1-33,4 1 1,-4-5-107,3 1 112,-3-1 28,-1 5 1,0-5-3,0 1 238,0-5-115,0 2 0,0-4 469,0 3 186,0-3-270,0 4 209,0-5-24,-5 0-140,4 0-230,-9 0 0,4 0-44,-6 0 1,1 1-55,-1 3 0,0-3 4,-4 3 1,2-1-103,-5 1 0,4-3-284,-4 3 165,5-3 0,-6 0-1045,5 3 692,-6-3-67,9 4 1,-5-5-498,6 0 1,3 0 268,1 0 0,4-1 677,-1-3 0,-2-2 0,0-6 0</inkml:trace>
  <inkml:trace contextRef="#ctx0" brushRef="#br0" timeOffset="8">5105 9616 9991,'8'0'534,"-1"0"-323,1 0-36,3 0 1,5 0 23,-1 0 0,5 0-39,-1 0 0,-1 0 15,1 0 1,0 0-28,4 0 0,-2-3-102,-2-1 0,2 0 29,-6 4 1,4-4-220,-4 0 1,0 1-449,-3 3 358,-1 0-395,1 0-406,-1-6 642,-4 5-851,3-4 242,-9 5 380,4 0 622,-5 0 0,-10 5 0,-3 2 0</inkml:trace>
  <inkml:trace contextRef="#ctx0" brushRef="#br0" timeOffset="9">5128 9822 8554,'8'0'706,"-1"0"1,1 0-143,3 0-62,6 0-265,-5 0 0,10 0 493,-3 0-223,3 0-279,0 0 0,1-1 62,0-3 1,0 3-94,0-3 1,0-1-95,-1 1 0,4-1 35,-3 1 1,2 3-262,-6-3 1,-2-1-1314,-2 1 782,-2 0-330,-2 4 984,0 0 0,1 0 0,-1 0 0</inkml:trace>
  <inkml:trace contextRef="#ctx0" brushRef="#br0" timeOffset="10">6167 9399 8059,'-5'-11'1234,"4"5"-610,-4 1 11,5 5-111,0 0-320,0 5 1,0 6-88,0 8 1,0 5-44,0 7 1,5-1 119,3 8 1,-2-2-316,1-2 88,1 5-93,-2-3 0,3 3-160,-5-5 1,1-3 126,-1-1 1,-3-4 14,3 0 1,-3-2 129,-1-1 1,4-5-22,0-3 0,0-2-6,-4-2 1,1 1 36,3-1 0,-3-3-302,3-1 17,-3-4-366,-1 2-877,0 0 1028,0-4 504,0 5 0,5-6 0,2 0 0</inkml:trace>
  <inkml:trace contextRef="#ctx0" brushRef="#br0" timeOffset="11">6407 9628 8064,'5'-12'-220,"-4"6"482,5-4 1,-6 7 1182,0-4-503,0 4-52,0-2-452,0 5-420,0 5 0,-4 7 30,0 7-30,0 2 184,-1 2 0,2 5-131,-4 2-116,4-2 37,-2 5 1,5-5-185,0 3 1,4 0-21,0-4 1,5 0-127,-2-4 0,4-6 114,0-1 1,2-1-31,2-4 0,-1 3 352,5-6-203,-5-3 24,7 0 1,-3-5 137,5 0-23,0 0 1,0-5 206,0-3-139,-1-2 0,1-6-3,0-3 1,0 1-12,0-1 0,-2-2 6,-2-5 0,2 2 115,-6-3 1,-4-1 52,-3 1-27,-6-4-169,4 2 0,-9-2-169,-5 1-45,1-1 129,-15 2 0,-1 1 19,-7 5 0,-1 0-15,-3 1 0,2 5-169,-6 6 0,3 1 42,1 6 0,4 0-195,4 4 1,7 0-423,3 0 369,4 0 155,0 5 1,6 1-999,2 6 588,3-1 645,6 1 0,1 4 0,6 2 0</inkml:trace>
  <inkml:trace contextRef="#ctx0" brushRef="#br0" timeOffset="12">7092 9548 7906,'0'-12'1039,"0"6"-678,0-4-373,0 9 1,0-6 240,0 4 0,-1 1 588,-3-2-473,3 3-187,-9 1 0,4 5 193,-6 3-76,6 7-110,-4-2 1,3 12-67,-4-2-109,-1 2 43,6-2 1,-4 5-42,2 3 0,3 2 60,1 1 0,-1-1-157,2-3 0,-1 2 86,4-5 0,4-1-79,-1-3 0,6-1-149,-1-3 71,2-3 89,1-4 1,2-1-47,2 1 126,-2-6-12,4-1 1,-2-5 8,0 0 0,5 0 12,-1 0 1,3-3 10,1-4 1,0-1 16,-1-7 0,1-3 96,0-1 1,0-2 48,0-2-79,-5 0 1,2-1-39,-5-3 533,0-2-359,-3 0 0,-1-4 431,1 2-399,-6-2 0,-1-5-97,-5 0 0,-1 0-114,-3 4 1,-6 0-20,-5-1 0,-6 7-245,2 6 1,-7 5-361,-5 9 410,-7 3 1,1 5-28,-5 0-1372,6 5-47,-4 7 1044,6 1 564,5 8 0,0-7 0,7 5 0,4 1 0,2 2 0</inkml:trace>
  <inkml:trace contextRef="#ctx0" brushRef="#br0" timeOffset="13">7663 10416 11333,'-6'-8'359,"2"1"1,3-1-35,1-3-323,0-6 270,0 4-193,0-8 1,0 3-96,0-5 0,1 0 23,3 1 0,-1-5-162,4 0 1,0-5-5,0 2 0,2-4-109,-5-4 1,3 2-153,-3-2 261,0 3 0,-3-3-158,3-1 264,-3 1 0,5 8-31,-6-1 0,0 5 47,0-5 1,0 7-9,0 1 1,-4 2 140,0 6 0,0 3 2,4 5 247,0 4-331,0-7 1,0 10-46,0 0 0,0 5 35,0 6 0,1 1-31,3-1 1,-1 4-9,4 1 1,-3-1-16,4-4 1,-2 5-13,2-1 1,2-4-2,-3-3 1,4-1 0,0 5 0,0-5-133,1 1 168,-1-5 1,2 2 5,2-5-18,-2 0 1,5 0-6,-3 0 1,1-5 3,3-3 1,-2-2 32,-6-2 0,1 1 12,-1 0 1,1-1 221,-1 1-102,0-6 1,0 5-137,-4-4 381,3 4-52,-8 0 209,3-4-253,-5 3-18,0 2-32,0 6 57,0 5-166,5 0 1,-4 8-132,3 4 0,1 8 85,-1 3 0,0 1-146,-4 7 1,1-5-89,3 5 96,-3-1 0,4 3-171,-5-2 0,0-4 64,0-4 1,-4 0-185,0 0 1,1-5 98,3-3 0,0-2-789,0-2 305,0-5-68,0 5 813,5-10 0,6 9 0,7-4 0</inkml:trace>
  <inkml:trace contextRef="#ctx0" brushRef="#br0" timeOffset="14">8646 9559 10715,'11'0'685,"0"0"-577,1 0 0,-3 0 131,2 0-130,-2 0 0,9 0-46,-3 0 1,-1-4 63,5 1 1,-1-1-218,1 4 0,1-4-122,-5 0 1,2-1 126,-2 1 0,-2 3-380,2-3 235,-2 3 107,-2-4 0,-3 4-219,-1-3 80,1 3-1286,-2 1 740,-1 0 808,-5 0 0,0 0 0</inkml:trace>
  <inkml:trace contextRef="#ctx0" brushRef="#br0" timeOffset="15">8623 9742 7966,'0'6'109,"0"-1"1,0-3 513,0 1-20,0-1-59,5 3 1,1-4-163,6 3 1,0-3 92,4 3 0,-4-3-61,3-1 1,3 0-154,1 0 0,3-1-406,1-3 128,-1 3-258,-4-9 1,3 8-323,-6-1 1,5-2-67,-1 1 1,-2-4 662,-2 4 0,3-4 0,-1 1 0</inkml:trace>
  <inkml:trace contextRef="#ctx0" brushRef="#br0" timeOffset="16">9742 9456 8013,'-10'-5'0,"2"-2"142,3 2 36,5-5 0,0 3 610,0-4-438,0 4 1,0-3-82,0 3 0,5-3 93,3-2-198,2 1 0,5-1 56,0 1 1,6-1-17,-2 1 0,4 3-78,3 1 1,-2 0 48,3 0 0,-3-2-115,-1 5 1,0 0 12,0 4 0,-2 0-124,-2 0 1,-1 5-284,-3 3 254,-7 2-53,7 2 0,-14 3-10,3 0 0,-3 2-16,-1-2 1,0 1-143,0 3 0,-6 3 95,-5-3 0,-1-1-23,-3 1 1,1-5 126,-1 1 0,1-2 124,-5-2 0,4 0 69,-4 1-43,5-1 1,-3-3 424,6-1-151,-1-4-32,1 7-91,5-9 60,0 5-101,12-6 0,4 3 267,5 1-260,0 0 0,2 0-14,2 0-50,2-1 1,-2 1-123,0 0 0,0 5 125,4-2 1,-1 0-173,-3 0 0,1 1 83,-5 3-6,6 1 1,-10 1-102,0 2 1,1-1-36,-4 5 1,-3-4-195,-2 4 0,-1-1-422,-2 1 391,-10 2 171,2-8 0,-12 7 22,4-4 1,-8 3 98,1-4 0,-3 0 190,-1-3 0,2-1-222,-6 0 274,1 1-116,1-1 0,-3-1 326,5-2 0,1-3-165,3-5 0,5 0 435,3 0-278,7 0-336,-2 0-382,9 0 0,-4-1-201,5-3 1,2-2-1412,6-6 1946,-1 1 0,20-6 0,-3 0 0</inkml:trace>
  <inkml:trace contextRef="#ctx0" brushRef="#br0" timeOffset="17">10439 9434 7956,'6'-18'-55,"-2"3"0,-3 2-93,-1 2 1,4-1 445,0 1 0,0 3 664,-4 0-78,0 6-254,0-8-69,0 9 0,-2-5-152,-2 6 1,3 2-111,-3 2 0,3 3-77,1 8 1,0 3-93,0 5 0,0 0-6,0 0 1,0-1-95,0 1 1,0 0-237,0 0 1,1 0 188,3 0 0,-3-4-274,3 0 224,-2-5 1,-2 2-70,0-4 0,0-5-357,0 1 393,0-6-9,0 9 474,0-10-183,0 4 1180,0-5-1276,0-5 1,3 2-152,1-4 0,5 4 83,-1-1 0,2 2-173,1-2 1,2 3 53,2-3 1,-1 3-85,5 1 1,-5 0-78,1 0-4,3 5 167,-5-4 0,3 9-12,-4-2 1,-2-2-4,-3 2 0,2-1-80,-5 5 1,0-1-6,-4 1 0,0 3-168,0 0 1,-5 4-100,-3-4 159,-2 6 232,-6-9 0,2 6 245,-5-3-295,0-2 1,-4 3 197,0-4 1,-1-1-39,-3 1-70,3-6 0,-4 4 86,5-2 0,0-3-107,1-1 0,3 1-262,-1-1-424,7-1 340,-4-3 199,11-5 0,1 3-917,5-6 543,0 1 577,0 0 0,-5-8 0,-2 2 0</inkml:trace>
  <inkml:trace contextRef="#ctx0" brushRef="#br0" timeOffset="18">10473 9388 7981,'0'-8'37,"0"1"0,0-1 190,0-3-248,5 4 168,-4-3 0,6 9 297,-4-3 0,0 2-98,5-2 1,-5 3 208,5-3 1,1-1-433,6 1 1,2 0 22,2 4 0,2-1-98,-2-3-103,3 3-29,1-4 0,0 5-319,-1 0 0,1-2 19,0-1 0,-1 1-306,-3-2 0,1 3 245,-5 1 445,0 0 0,-3-5 0,-1-1 0</inkml:trace>
  <inkml:trace contextRef="#ctx0" brushRef="#br0" timeOffset="19">11033 9354 8031,'-8'0'660,"0"0"1,6 1-461,-2 3 0,3 2-130,1 6 1,-5 0 99,-3 3 0,2-1 248,-2 5 0,4 2-185,-3 5 0,0 2-51,0 3 1,-2 0-170,5-4-72,-5 5 63,8-8 0,-4 8-164,5-6 1,0 1 145,0-4 1,0 0-103,0 0 0,5-6-19,2-1 1,4-4-205,0 0 0,2-1 98,2 0 1,-1-4 77,5-3 1,0-3-125,4-1 201,0 0 0,1-1 106,2-3-96,-1-8 1,2 0 135,-4-4 0,0 0 218,0 1 1,0-6-61,0 2 1,-4-2 112,0-2 0,-4-1 59,4-3 1,-6 2 287,-2-6 1,-1 1 344,-6-4-499,0-1-308,-4 6 0,-10-4-155,-6 3 1,-5 2-301,-6 1 0,-3 8-628,-8 4 1,-4 4 388,-8 3 0,2 3 159,-5 5 1,0 5 0,-5 1-1</inkml:trace>
  <inkml:trace contextRef="#ctx0" brushRef="#br0" timeOffset="20">2079 11113 8177,'-5'-7'1081,"3"2"379,-3 5-755,5 0-659,0 5 1,5 2 232,3 4 0,-2 5 99,2 3 1,1 7-208,6 0 60,-2 6-44,3-3 0,1 6-92,2-1 127,-3 0-157,6 0 1,-8 5-104,5-1 1,-2 0 32,3-4 0,0 0-185,-5 0 0,4-1 106,-4-2 0,2 1-78,-2-6 0,-2 1 193,2-4-60,-2-5 17,-7 3 0,4-8 161,-2 2-167,-3-2 166,5-2-52,-9 1 1,6-2 124,-4-3 32,-1-2 23,3-5 501,-5 0-689,-5-5 0,3-1 130,-1-5-335,-4-6 241,6-1-100,-9-5 0,7-4 32,-4-4 0,3-1-78,-4 2 1,4-8-197,-3 0 0,3-2 34,-4-1 1,5 2-161,-5-2 0,5 4-32,0-1-536,-4-3 837,6 6 1,-8-5-243,5 6 219,1 0 4,3-1 1,-4 5-23,0 0 0,0 0 7,4 0 1,0 1 14,0 2 1,0 3 34,0-3 1,0 7 82,0 1 1,0 5 62,0-1 731,0 2-875,0 2 1,0 3 260,0 0 33,0 6-190,0-8 1,-1 8 242,-3-1-243,3 1 0,-4 1 70,5-3-111,0 3-43,0-4-468,0 5 380,5 0 111,1 0 0,6 0-2,-1 0 0,0 0 20,1 0 1,-1 0 107,1 0 1,-1 1-100,0 3 1,6-3 20,2 3 0,1 1 17,-1-1-43,8 0 19,-8 1 1,13-4-395,-6 3 178,6 2 27,-8-4 0,5 3-45,-2-5 1,2 0 110,6 0 1,-1 0-10,0 0 1,0 0-35,1 0 1,-5-4 3,0 0 1,1-1-28,3 1 62,-5 3 17,4-4 1,-7 5 153,4 0 59,-4 0-121,2 0 1,-6 0-9,1 0 0,-4 0-25,0 0 1,4 0 15,4 0 0,-1-1-23,-3-3 1,4 1 11,0-4 1,3 3-112,-3-4 105,4 1-74,-7 0 0,8-3-19,-5 2 0,0 2 99,-5-2 1,5 5-9,0-5 0,-5 4 54,-2-3 0,-1 4 135,3-1 0,1 2-74,0-2 0,-4 3 120,0-3 0,-4 1 176,4 0-317,0 1-10,-1-3 1,3 4-12,-6-3 71,5 3-115,-7-4 1,7 4-79,-5-3 0,4 2 62,-3-1 0,-1 1-178,-4 2 0,1 0 160,-1 0 0,0 0-22,1 0 0,-1 0 36,1 0-31,-1 0-1,6 0 98,0 0-76,1 5 54,-1-3 0,-6 3 92,1-5 1,-1 1-68,0 3 1,1-3 106,-1 3 1,1-3-70,-1-1 1,0 0 124,1 0 0,-1 0 43,1 0-154,-1 0-53,1 0 1,3 1 27,0 3 1,0-2-6,-3 1 0,-1-1 3,1-2 0,0 0 46,3 0 1,-2 0 2,2 0 0,-2 0-49,-2 0 0,1 0 6,-1 0 0,1 0 47,-1 0-25,1 0-39,-1 0 1,0 0-142,1 0 156,-6 0-6,4 0-28,-3 0 0,4 1-25,1 3 0,-5-3 1,1 3 0,-4-3-17,3-1 0,-3 4-169,4 0-13,-6-1-15,8-3 176,-8 0-168,3 0-1943,-5 0 1782,-5 0 345,-2 0 0,-9 0 0,-2 0 0</inkml:trace>
  <inkml:trace contextRef="#ctx0" brushRef="#br0" timeOffset="21">2604 11215 7802,'6'-7'-468,"-2"-1"1652,-3 6-254,-1-4 501,0 6-1194,0 6-31,0 0 0,2 10 29,1 3 1,4 8-107,4 4 0,1 1-132,-1 3 0,0-4 36,1 4 0,1-4-170,2 8 0,-1-8-372,5 0 242,-5-6 200,2 8 0,-4-9-487,-1 3 257,1-8 140,-1 2 0,-1-8-45,-2 2 123,2-2 185,-4-2-56,1-4 404,-2-2 496,-5-5-368,0 0 0,0-5 324,0-3-533,0-2-53,0-1 0,-4-5 59,0 1 0,0-6-174,4-2 0,0-1-121,0-7 1,4 1 30,0-5 0,0-3-182,-4 0 0,3-4-723,1 4 452,5-5 32,-8 8 0,6-3-207,-3 7 0,-3 3 203,3 5 1,-3 4-84,-1 0 0,0 9-501,0-1-403,0 2 728,0 3 1,4 2-93,0 8 0,4 6 661,0 5 0,2 10 0,2-1 0</inkml:trace>
  <inkml:trace contextRef="#ctx0" brushRef="#br0" timeOffset="22">3175 11409 7963,'0'7'933,"0"-2"1392,0-5-2130,-5 0 0,-1 0-84,-6 0-145,1 0 136,-1 0 0,1 1-318,-1 3 261,1 2-82,-5 6 0,3 3-20,-2 0 0,-2 4 13,2-4 1,3 4-80,5-3 1,1 4 138,-2-1 1,-1-2-21,5-2 1,0 1-470,4-1 240,0 1 91,0-5 1,6-1-298,1-2 174,3 2 147,2-9 0,-1 4 55,1-5 0,-1 0 22,0 0 0,2-1 148,2-3 0,-2 2-37,2-6 0,-6 2 161,-1-2 1,-2-2 92,2 2-35,2-2-241,-9 4 0,5-4 510,-2 2-233,-2-2-144,3-1 1,-5-1-62,0 1 1,0 3-15,0 1 1,0 3-146,0-4 181,0 6-228,0-4-378,0 6 1,3 6 425,1 1 0,0 3-47,-4 2 0,4-1-143,0 1 0,3-1 102,-3 0 1,5 0-138,-1-4 0,-2 2 165,1-5 0,0 1-19,0-1 1,4-3 272,-4 3-85,-2-3-38,5-1 88,-8 0 68,8-5-32,-9-1 0,4-2 725,-5 0-558,5 1 1,-3-5 32,1 1 0,0 0-80,1-1 0,-3 5 100,3-1-361,-3 0-104,4 2 37,-4 1-173,4 0 1,-3 5 214,2 0 1,-2 5-68,6 6 1,-4 1-28,3-1 0,-4 6 30,0 2 1,3-2 16,-3 3 1,5-3-20,-4 2 1,1-1-102,-1-3 139,-3-7-3,4 7 1,-5-12 115,0 4 31,0-4 282,0 2 1029,0-5-1284,0-5 1,-1-2 158,-3-4 0,3 0-49,-3-1 1,3 0-144,1-4 68,0 4 8,0-10 1,1 4-1457,3-5 629,2-4 57,5 2 1,2-3-455,2 6 1,-2 4 436,2 3 1,2 3 609,-2 5 0,5 2 0,-2 5 0</inkml:trace>
  <inkml:trace contextRef="#ctx0" brushRef="#br0" timeOffset="23">3780 10998 8061,'-1'-10'40,"-3"3"255,3-4 214,-4 10 0,5-4-87,0 5 1,0 6 78,0 6-268,0 4-47,0 12 1,0-1 29,0 7 0,4-2-77,-1 6 1,5-1-116,-4 1 0,0-5-2,-4 5 1,0-5-193,0 5 0,1-6 45,3-2 1,-3-3-120,3 3 0,1-6-68,-1-1 152,0 0-9,-4-10 1,3 3 99,1-4 1,0-1-21,-4 0 24,5 1 0,-4-1 96,3 1 26,-3-6-4,-1-1 2263,0-5-2232,5 0 1,1-1-24,1-3 1,3 3-63,-2-3-85,2-2 150,2 4 1,-5-3-190,1 5-47,-1 0 150,5 0 1,-1-4-319,1 1 208,-1-1-52,0 4 1,-3 0-86,0 0 0,-2-1-157,2-3-243,2 3-910,-9-5 1579,4 6 0,-5-5 0,0-1 0</inkml:trace>
  <inkml:trace contextRef="#ctx0" brushRef="#br0" timeOffset="24">3780 11078 7986,'0'-11'0,"0"-1"120,0 1 0,-4 3 459,1 1 113,-1-1 320,4-3-449,0-1-79,0 6-238,0 1-313,5 5 1,5 0 38,5 0 58,6 0-68,-4 0 1,6-4-253,0 0 0,0 0-18,0 4 1,0 0-213,-1 0 1,-4 0-324,-3 0 201,3 0 1,-5 0-331,2 0 594,-7 6 378,-3-5 0,-5 9 0,0-4 0</inkml:trace>
  <inkml:trace contextRef="#ctx0" brushRef="#br0" timeOffset="25">4043 11044 7986,'0'6'0,"5"-1"0,-4-5 0,8 2 398,-5 1 1,0 0 787,-4 5 0,5-1-358,3 5 0,-2 3-288,1 0 1,5 5-5,3-1 1,2 3-424,-2 1-74,3 5 37,4-4 0,1 8-89,0-6 119,-5 1-162,3-4 0,-7-2-41,5-2 1,-5 2 60,2-6 1,-4 1-164,0 0 1,-1-4-14,1 4 1,-1-5-5,0-3 1,-3 2-3,0-3 0,-6 0 91,2 0-191,2 1 44,-4 3 142,3-4 1,-4-2-384,3-5 152,-3 5-211,4-4-64,-5 4 92,0-5 1,-5-5-1,-1-1 1</inkml:trace>
  <inkml:trace contextRef="#ctx0" brushRef="#br0" timeOffset="26">4386 11204 7942,'0'-15'281,"0"-1"1,0 1 476,0 4 0,0-1-635,0 1 1,0 3 45,0 1 1,0 3 523,0-4-319,0 6 4,0-3-368,0 0 211,-5 3-131,3-3 0,-7 7-128,6 1 1,-6 9 116,1 7 1,-6 4-165,-1 3 0,-2 1-25,2 7 85,-3-2 1,-1 12 144,0-2-1369,5 3 911,-2-5 106,4 0 1,-3-7-99,0-3 0,4 0 129,3-7 0,2 1-18,-2-8 0,2 3 16,2-4 1,3-4-141,-3-3 1,3-4-564,1 3 393,0-4 651,0 2 0,0-5 0,0 0 0</inkml:trace>
  <inkml:trace contextRef="#ctx0" brushRef="#br0" timeOffset="27">4466 11090 8068,'0'-18'394,"0"1"1,1 7 14,3 3-381,-3-4 0,4 10 401,-5-4-142,5 0 1,-2 4-35,4-3 0,-3 3-14,4 1 0,-1 0-67,5 0 1,3 0-113,0 0 1,0 0-139,-3 0 126,-1 0-16,6 0 1,-5 0-32,4 0-31,-4 0 66,0-5 0,-5 3 36,1-1 15,0 1-14,3 2 90,-5 0 3,4 0-102,-8 0 7,3 0-13,-5 5 0,0 2 359,0 4-205,0 1 0,4 4 159,-1 3-279,1 3 0,-2 1 54,1-1 0,0 2-7,4 3 1,-3-2-25,4 6 1,-4-2-118,3 2 0,-3 2-104,4-3-73,-6 3 221,8 1 1,-8-3-480,1-1 207,4-4 86,-6 1 1,8-4-81,-5 0 1,1-4 177,-1 0 1,-2-5 5,6 1 0,-6-2-15,2-1 1,1-5-14,-1 1 158,0-1 27,-4 0-151,0 3 194,0-9 14,0 4 415,0-5-374,-5 0 36,-2 0 1,-5 0-101,-3 0 1,2 0 13,-2 0 0,-2 0 158,2 0-208,-5 0 10,2 0 0,0-4 47,3 1-38,-3-1-276,5 4 1,1 0-785,4 0 416,0-5 0,1 3-1531,-1-1 1352,6 1 689,-3 2 0,10-5 0,1-1 0</inkml:trace>
  <inkml:trace contextRef="#ctx0" brushRef="#br0" timeOffset="28">5299 11158 9305,'13'0'558,"2"0"0,-2 0-345,2 0 0,3 0-15,1 0 1,-1-4 8,1 1 0,4-3-60,3 3 0,1 1-101,-4-1 0,0-2-4,-1 1 1,1 0 64,0 4 0,-4-1-418,0-3 12,-5 3 1,3-4-171,-6 5 1,-3 0-468,-1 0-476,-4 0 893,2 0 519,-5 5 0,0-4 0,0 4 0</inkml:trace>
  <inkml:trace contextRef="#ctx0" brushRef="#br0" timeOffset="29">5391 11318 9581,'6'0'822,"4"0"1,-7 0-557,4 0 1,1 0 52,3 0 1,2 0 53,2 0 1,3 0-169,5 0 0,0 0 30,0 0 1,-1-4-353,1 0 120,0 1 59,0-2 1,0 2-935,0-5 427,-1 6 93,-4-3 0,-1 4-231,-6-3 0,1 2 583,-1-1 0,0 6 0,1 4 0</inkml:trace>
  <inkml:trace contextRef="#ctx0" brushRef="#br0" timeOffset="30">6167 11238 7977,'-1'-11'0,"-3"-1"1,3 1 349,-3-1-118,3 1 115,1 5 302,0-4-414,0 3 241,0-4 375,0 4-332,0-3-61,0 9-267,0-4 1,0 6-60,0 3 1,4 2 97,-1 6 0,3 6 0,-3 4 0,4 5 21,4 3-170,1 3-132,-1-3 0,0 3-47,1-3 1,3-1 119,0-2 1,0-3-96,-3 3 1,-1-3 111,1-1 0,-1-6-124,1-1 1,-1 0-31,0-1 184,1 1-56,-6-5 0,1-3-220,-4-1 196,-1-4 1,3 7-26,-5-9 173,0 4 110,0-5 0,0-5-218,0-2 1,-4-4-95,0 0 123,-5 0-27,8-6 1,-8-1-268,5-5 116,-5 1-43,8-6 1,-8-1-114,5-6 0,-3 0 95,3-3 1,-4 2-113,5-2 0,-5 1 95,4-1 1,-3 6 10,3-2 1,-4 4 119,4-1 71,-5-2-105,3 9 1,-4-8 120,2 6-122,-2-1 96,4 4 1,-2 1 113,1-1 1,4 1-87,-1 3 0,3-1 94,1 5 1,0-1-127,0 5 1,0-1 13,0 1 1,1 1 94,3 2-97,-3-2 0,4 9 198,-5-4-188,0 0 225,0 3 12,0-3 661,0 5-1068,5 0 236,-3 0 40,3 0-282,0-5 207,1 4-40,6-4 0,-5 1-1,1 0 0,-1 1-14,5 3 0,-4-4-14,-1 0 0,1 0 46,3 4 1,-1-1-1,-2-3 0,2 3 17,-2-3 0,3 3 11,4 1 0,-1-4-15,5 0-12,0 0-2,4-1 0,5 3-32,3-6 50,2 5-11,6-7 1,-2 8 2,5-6 0,-6 6-41,2-2 1,-2 3-9,-2 1 1,1 0 69,-1 0-42,0 0 1,0 0 10,1 0 86,-1 0-713,0 0 581,5 0 1,-3 0 1,2 0 0,-2 3 28,-2 1 0,4 0 2,0-4 0,1 0-7,-1 0 0,-1 0-8,5 0 1,0 0 9,4 0-917,-1 0 909,1 0 0,-5-4 7,-3 0-579,2 1 584,-4 3 1,3 0 265,-5 0 0,-1 0-314,-2 0 1,6 0-8,-3 0 0,3 0-2,-3 0 1,0 0 447,0 0 1,1 0-566,-1 0 146,0 0 328,1 0 1,-5 0-361,0 0 23,1 0 0,-1 0 139,1 0-53,-6 0 1,7 0-16,-5 0 0,-1-4 159,-3 0 1,0 0-130,0 4 0,-5-4 19,-3 1 0,1-1 147,-1 4-11,1 0-152,0 0 0,-3 0-183,2 0 176,-2 0-42,-2 0 0,1 0-77,-1 0 1,0 0 59,1 0 0,-1-4-97,1 0 0,-5 0 42,1 4 1,-4 0-351,3 0 102,-4 0 238,2 0-1839,-5 0 1111,-5 0 1,-3 4 197,-7 0 590,2 5 0,-13-3 0,2 6 0</inkml:trace>
  <inkml:trace contextRef="#ctx0" brushRef="#br0" timeOffset="31">6578 10941 8206,'0'-11'-951,"0"3"1442,0 1 1136,0 4-536,0-2-697,0 5 1,0 5-254,0 3 106,0 7-105,0 3 0,2 4-57,1 1 1,0 1 46,5 3 0,-5 1-171,5 2 0,-4 2 101,3-5 0,0 1-85,0-2 1,0-2-270,-3 3 203,-3-3 4,9-6 0,-9 2-11,3-4-35,-3-1 98,4 1 0,-3-7 15,2 3 1,1-4-87,-2 4 0,1-5-389,-4 1 334,0-5 0,0 3-320,0-2-747,0-3 511,0 4 297,0-5 1,0-5 0,0-1-1</inkml:trace>
  <inkml:trace contextRef="#ctx0" brushRef="#br0" timeOffset="32">6818 11135 8077,'0'-11'968,"0"0"-548,0-1-58,0 6 183,0 1 182,0 5-660,0 5 1,0 2 101,0 9 1,0 1-101,0 6 0,0 0 31,0 0 0,0 4-221,0-1 0,4 1-265,0-4 225,5-1 75,-8-4 1,9 3-161,-2-6 92,2 0 9,1-4 1,-2 0 53,3-4 0,-6-2 121,9-5 0,-5 0 118,6 0 0,-2 0-134,1 0 0,-1-4 111,5 1 0,-4-7 123,4-2 15,-5 1-178,3-6 0,-6 4 333,0-2-311,1-3-46,-6-4 1,3 3 22,-5 0 0,0-4-30,-4-4 1,-7-1-71,-4 2 0,-2 1 20,-6-1 0,0 0-155,-4 0 1,-3 7-596,-1 0 403,-5 0 66,8 11 1,0-2-463,5 10 490,5 0-63,-2 0 0,5 1-88,4 3 0,2 2-138,5 6 538,0-1 0,5 6 0,1 0 0</inkml:trace>
  <inkml:trace contextRef="#ctx0" brushRef="#br0" timeOffset="33">7218 11113 9036,'1'-11'383,"3"4"100,-3 2 0,4 5-58,-5 0-198,0 5 0,-3 2-52,-1 9-141,-5-4 135,3 10 0,-1-4-256,3 4 136,-2 6-173,5-4 1,-4 6-82,5-4 1,1-2 56,3 3 0,1-4-187,2-4 1,5 1 102,-1-5 1,2 1 77,6-5 0,-4-1 183,4-2 1,0-3 64,4-5 1,0 0 258,0 0-170,0-5-21,0-1 1,3-6 42,1 1 1,0-5-25,-5 1 0,0-4 151,-3 4 1,1-4-62,-5 4 1,-3-6 126,-4 2 0,-6-2-51,2-2-170,-8 0-39,-2 0 0,-7-3-185,-2-1 114,-8 0-240,-1 5 1,-13 0-202,3 3 1,-3 2 17,3 6 0,1 5-251,2 2 0,3 3 163,6 1 0,4 0-227,3 0 1,6 3-448,1 1 581,5 10 537,-2-6 0,5 8 0,0-4 0</inkml:trace>
  <inkml:trace contextRef="#ctx0" brushRef="#br0" timeOffset="34">7823 11192 8280,'0'-6'2126,"0"1"-1607,0 0 0,-1 4 486,-3-3-800,3 3 0,-8 2-143,5 3 0,-5-1-215,2 9 172,2-3 47,-5 7 1,4 1-154,-1 2 60,2-3-16,0 6 0,3-4-91,-1 4 0,1 0-24,2-3 1,0 1-22,0-4 1,0 3 52,0-4 0,5 0 47,3-3 1,-2-5-116,2 1 154,0-1 6,3 0 1,0-2-33,1-5 29,-1 0 0,1 0 28,-1 0 1,1 0-59,-1 0 58,5-5 1,-7 2 3,3-4 1,-5-1 63,1-3 1,1-1 141,-5 1 1,3-1 179,-3 1-83,0-1-240,-4-4 0,0-1 21,0-2 1,-1-2-92,-3 2 1,-2-1-166,-6 0 1,1 0 119,-1 5 1,1 0-103,-1 3 1,5 2 21,-1 3 0,4-2-120,-3 5 408,4 0-196,-2 4-144,5 0 0,5 0 190,3 0 1,3 0 120,4 0 0,-1 0-97,5 0 1,1 0-1,2 0 0,1 0-21,0 0 0,0-1-2,0-3 0,-2 3 64,-2-3-68,3-2 25,-9 4 0,4-4 187,-1 2-5,-4 3-172,5-4 0,-10 5 68,1 0-470,-5 0-601,7 0 214,-9 0-88,4 0 844,-5 0 0,0 0 0</inkml:trace>
  <inkml:trace contextRef="#ctx0" brushRef="#br0" timeOffset="35">8292 10918 7402,'0'-6'376,"0"-4"0,1 7 344,3-4 273,-3 4-290,4-7-316,0 4 1,-2-2-179,4 0 0,-3 6-34,4-2 0,-5 3-147,5 1 40,-5-5 33,7 3 1,-8-3 113,6 5-135,-1 0-47,0 0 0,3 4-146,-2 0 1,-2 4-31,2-5 1,-5 6-111,5-1 1,-5 2 92,0 2 0,2 3-98,-1 0 0,0 0-156,-4-3 111,0 4 195,0-3 1,-1 3-12,-3-4 0,1-1-45,-4 1 73,-1-1 0,-2 0 39,2 1 1,3-5 213,5 1-6,-5-5 53,4 2-250,-4 0 347,5-4-146,0 4 257,0-5-141,5 0 1,-2 4-79,4 0 0,-3 0-14,4-4 0,-1 0 32,5 0 1,0 0 111,4 0 1,-4 0 224,3 0-195,3 0-200,-5 0 1,3 0-143,-4 0 1,-1 0 37,1 0 1,-1 0-247,0 0-180,1 0-628,-1 0 202,-4 0-447,3 0 1245,-14 0 0,3 0 0,-11 0 0</inkml:trace>
  <inkml:trace contextRef="#ctx0" brushRef="#br0" timeOffset="36">9365 11215 8050,'-6'-5'492,"1"4"0,1-5-81,0 2 1,0 1-154,4-4-92,-5 4 1,4-3-32,-3 2 1,3 1 171,1-4-88,0 4-55,0-7-92,0 4-133,0-6 132,0 1 1,0 3 23,0 1 1,4-1-37,-1-3 1,6 1-20,-1 2 0,2-2 0,2 2 1,-1 2-19,0-2 0,1 6-85,-1-2 0,1 3 81,-1 1 1,0 0-126,1 0-45,-1 0 150,1 5 1,-1-3-7,1 6 0,0-1-10,3 5 0,-2-1-14,2 1 0,-2-1-31,-1 1 1,-1-1-7,0 0 1,-3 1-88,0-1 130,-1 1 6,5-1 1,-1 0-291,0 1 281,-4-1 0,3-1-47,-2-2 37,2 2 0,1-9 8,1 3 0,-2-1-1,-3 1 1,3-3 33,-2 3 0,2-3 139,2-1 0,-2-1 249,-3-3-172,4 3-93,-5-10 0,5 5 350,1-5-223,-6-1-99,4 1 0,-3 2-80,4-2 0,-3 2 118,-1-7-223,1 4 1,0 2-270,-1 2-900,-4 3 629,2 0 1,-5 5 118,0 0 0,-5 5 0,-2 6 1</inkml:trace>
  <inkml:trace contextRef="#ctx0" brushRef="#br0" timeOffset="37">9422 11501 7896,'-1'-8'-1189,"-3"1"891,3 4 1,-5-3 455,2 2 23,2 3 1,-3-6 95,5 3 0,-1 2 295,-3-6 0,3 5-196,-3-5 0,3 4-134,1-4 1,0 5-79,0-5 0,1 4 27,3-3 0,-1 3-16,4-4 180,1 1-238,3 0 0,1-2-130,-1 6 24,0-6-60,1 7 1,-1-4-51,1 2 1,-1 3 89,1-3-112,-1 3 1,0 6-128,1 3 41,-1-3 216,-4 5 1,1-4-231,-4 6 177,5-1-20,-2 0 0,0-3-143,1 0 1,-4-1 21,3 5-14,1-1 1,3-1 75,1-2 0,-1 2-8,0-2 0,1-3-42,-1-1 44,1 2 54,-1-5 0,1 4 93,-1-5 55,0 0-138,1 0 98,-1 0 1,1 0 6,-1 0 1,1-4 185,-1 1 1,0-5-58,1 4 0,-5-3 93,1 3 1,0-5 154,3 1-185,-5-2-67,5 4 1,-9-3-77,6 5 19,-6-5-135,3 8-164,-5-4 1,0 4-126,0-3-408,0 3 724,0-5 0,0 6 0</inkml:trace>
  <inkml:trace contextRef="#ctx0" brushRef="#br0" timeOffset="38">10393 10736 8181,'0'-7'1174,"0"-3"-716,0 9-329,0-4 74,0 5 1,1 4-143,3-1 1,-1 8 197,4 0-185,-4 0 1,6 15 17,-6-3 1,5 2-108,-4-2 15,5 5 1,-7 1-24,6 5 1,-2 0 157,2 1-168,2-6 0,-7 4-166,4-3 1,-3 0 75,4 0 1,-6-3-159,2 3 1,1-8 149,-1 1 0,0-4 27,-4 0 1,3 1 223,1-5-203,0-5 28,-4 5 1,0-11 226,0 8-217,0-3 16,0-3 19,5-1-200,-4 0-258,4-4 94,-5 4-1133,0-5 1108,0-5 399,0 4 0,0-9 0,0 4 0</inkml:trace>
  <inkml:trace contextRef="#ctx0" brushRef="#br0" timeOffset="39">10736 10804 8006,'-7'-5'-40,"-2"3"109,6-6 158,-1 5 114,-1-2 378,3 5-236,-3 0 255,5 0-313,0-5-121,0 4 169,0-4-150,0 5-148,5 0 1,2-4 0,4 0 1,4 0-147,1 4 1,4 0-9,-1 0 23,8-5-116,-3 4 0,5-4-67,-2 5 1,-3 0 53,2 0 1,-2 0-100,-1 0 1,-1 0 119,-3 0 0,1 0-77,-5 0 1,4 0 26,-3 0 48,-1 0 63,-4 0 0,-3 4-46,0 0 45,-1-1 38,5-3 35,-6 0 21,4 0 53,-9 0 24,4 0-21,-5 0-125,0 6-28,0 0 1,-3 5-8,-1 1 1,0-5-2,4 1 0,-4 0-91,0 3 0,-3 0 82,3 1 0,-1-1 7,1 1 1,2 3 0,-6 0-4,5 5-8,-7-2 0,8 5-7,-6 0 1,4-2-26,-3-2 0,4 7-4,-1-3 1,-1 1 25,1-5 1,1 2-6,3-2 0,-2 3 1,-1 1 1,1-2-8,-1-2 0,1 2 139,2-6-117,0 5 0,0-6 70,0 5 1,-1-5-75,-3 1 54,3-2 0,-4-1 86,5-1 0,0 0-51,0 1 0,0-5 105,0 1-163,0 0 32,0 3-178,0-5-24,0 5-24,0-10-350,0 4-76,0-5 1,5-5 0,1-1 0</inkml:trace>
  <inkml:trace contextRef="#ctx0" brushRef="#br0" timeOffset="40">11318 11512 7443,'6'0'3296,"-1"0"-2421,1 0 227,-5 0-533,4 0 690,-5 0-845,5 0-253,-4 0-145,4 0-398,-5 0 0,-10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20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5722 11467 7996,'-6'-6'-225,"-5"5"1,6-5-7,-2 2 370,2 3 434,5-4-186,0 5 0,1 5-361,3 2 1,-3 5 106,3 3 0,-2 3-123,2 5 0,-3 1-24,3 2 0,-3 4 72,-1 4 0,4 1-35,0 3 1,4-1 35,-5 5 1,5-1-199,-4 1 0,1 1 114,-1-5 1,1 0-156,2-4 0,0-1 98,-3-2 1,1-3-5,2-6 1,0 1 138,-4 0 1,-1-5 377,2-3-247,2-2 1,-5-6-60,3 1 493,-3-5-144,-1 2 758,0-5-1253,0-5-529,0 3 477,0-3 1,1 5-61,3 0 1,3 0 110,4 0 1,4 0-58,1 0 1,4-1 20,-1-3 0,2 2 59,2-6 1,1 5-59,3 0 1,1-2 128,2 1 1,2-1-122,-5 1 1,-4 3 7,-4-3 0,-2-1-504,2 1 153,-2 0-595,-6 4 317,1 0-95,-6 0 765,-1 0 0,0 0 0,2 0 0</inkml:trace>
  <inkml:trace contextRef="#ctx0" brushRef="#br0" timeOffset="1">5756 11935 8020,'-6'-12'0,"1"5"116,5-1 0,0 4 15,0-3 1,5 3 179,2-4 1,0 6 163,0-2 0,2-1-92,6 1 0,2 0-379,2 4 1,3-4 48,-3 1 1,2-1-179,2 4 1,0 0 108,0 0 1,1 0-225,2 0 1,-1 0 88,1 0 0,-5 0-34,-2 0 1,-4 0-274,4 0 0,-5 0 165,1 0 1,-2-4 292,-2 0 0,1-5 0,-1 3 0</inkml:trace>
  <inkml:trace contextRef="#ctx0" brushRef="#br0" timeOffset="2">5699 11558 8119,'-8'-12'122,"1"1"0,4 3-41,-1 1 423,3-1 1,2 1-77,3-1 0,3 4 21,4-3 1,7 3-87,5-4 0,5 4-135,6-3 1,1 0-438,3 0 1,-1 0 209,5 4 0,-5 1-200,1-1 1,-4 0 122,-3-1 1,-3 3-548,-6-3 0,1 3 54,0 1 569,0 0 0,-5 5 0,-2 1 0</inkml:trace>
  <inkml:trace contextRef="#ctx0" brushRef="#br0" timeOffset="3">6578 11375 8310,'0'-6'1284,"0"1"-636,0 0-46,0 3-216,0-3-567,0 5 1,0 5 203,0 3 0,0 3-42,0 5-16,0 7 0,0 6 75,0 5 0,0 2 88,0 2 0,0 1-252,0 3 1,4 2 71,0-2 1,4 2-115,-5 2 1,5-1-25,-4-4 1,3 1-18,-3-7 1,1 0 155,-1-8 1,-3-1 1,3-3 1,-2-5 99,-2-3 1,0-2-128,0-2 0,0 1 520,0-1-150,0 1 227,0-1 26,0 0-220,0-4-247,0-2 0,1-1-277,3 0 62,-3-1 0,5 1 119,-2 0 1,-1 0-68,4-4 1,1 4 73,3-1 0,1 1-145,-1-4 0,0 0 65,1 0 0,3 0 58,0 0 0,6 0-90,-2 0 0,-2-4 3,2 1 1,-3-5-322,3 4 0,-5-3 114,1 3 0,-2-5 325,-2 1 0,0-2 0,1-1 0</inkml:trace>
  <inkml:trace contextRef="#ctx0" brushRef="#br0" timeOffset="4">6636 11432 8119,'-12'-17'-710,"6"5"629,1 2 0,6 9 192,3-3 0,-2 3-109,6 1 0,-3-4 225,6 0 0,0 0-68,8 4 0,-4-4-286,4 1 0,0-1-133,4 4 1,0 0-657,-1 0 916,1 0 0,-5-5 0,-1-2 0</inkml:trace>
  <inkml:trace contextRef="#ctx0" brushRef="#br0" timeOffset="5">7081 11501 9898,'5'11'296,"1"2"58,6 2 1,0 4-73,4 8 1,0-2-172,3 6 1,7-1 31,-4 4 1,4 1-392,-3-1 1,-2-1-135,-2-3 0,2 2 213,-6-5 0,4-2 145,-4-6 1,0 1-34,-3-4 0,-2-1 10,-3-4 0,4 1-41,-4-1 0,0 1-175,0-1 0,-4-3-441,1-1-350,2 1 1054,-5 3 0,4 1 0,-5-1 0</inkml:trace>
  <inkml:trace contextRef="#ctx0" brushRef="#br0" timeOffset="6">7492 11512 8190,'-1'-7'288,"-3"-1"-143,3 5 736,-4-2-216,5 5-342,-5 0 0,2 2-95,-5 1 1,5 5-248,-5 7 1,0 4 28,-3 8 0,-4 3 129,0 9 0,-6 1-216,2 6 1,-2 1-173,-2 2 0,-1-2 114,-3 3 1,7-8 8,-3-4 1,3-4-246,-3-4 1,5-2 147,3-5 1,2-4-660,2 0 0,-1-5 882,1 1 0,-1-2 0,1-2 0</inkml:trace>
  <inkml:trace contextRef="#ctx0" brushRef="#br0" timeOffset="7">7561 11352 8127,'-2'-10'365,"-1"3"455,1-4-1284,-3 10 71,5-4 655,5 5 1,2-1-102,4-3 0,6 3 111,2-3 1,1 3-81,-1 1 1,6 0-220,-2 0 1,-1-4 25,-3 0 0,-5 0 9,1 4 0,1 0 203,0 0 1,-5 0-83,-3 0 112,-1 0-177,5 0 56,-1 5 0,-3-2-32,-1 4 1,-3 1-93,4 3 1,-4 2 28,3 2 1,-3 3-135,4 5 1,-2 5 236,2 2 0,0 3-98,-4 2 0,4 3-143,-4 0 1,3 0 85,-3-4 1,4 4-379,-4 0 1,3-3 171,-3-5 0,5-1-58,-2 2 0,2 0 29,-1-4 0,1 0-6,-5-5 1,3 0 318,-3-3 0,1 1-115,-1-4 1,-3-1 292,3-4 0,-3 1-119,-1-1 0,0 1 439,0-1 1,0-3-266,0-1 1,-5 1 178,-2 3 1,-4-3 23,0-1 0,-2 1 136,-2 3 1,2-3 78,-2 0 1,3-6-251,0 2 1,1-1-96,-1 0 0,0-1-126,-4 1 0,4-1-620,-4-2 1,4-4 295,0 0 0,1 0-1009,-1 4 1,1-1 249,0-3 0,-1 3-937,1-3 1789,4 3 0,-3 1 0,4 0 0</inkml:trace>
  <inkml:trace contextRef="#ctx0" brushRef="#br0" timeOffset="8">8543 11786 8657,'5'-6'935,"1"1"-859,6 5 1,-1 0 84,0 0 0,1 0-202,-1 0 0,6-1 59,2-3 1,1 3-72,-1-3 0,3 1-28,-3-1 1,2 2-26,2-6 0,4 4 97,0-3 0,-5 0 23,-3 0 1,-1-2-170,1 5 1,-1-1 91,-3 1 1,-6 3-633,2-3 478,-2 3 0,-1 1-644,0 0 861,-6 0 0,3 5 0,-5 1 0</inkml:trace>
  <inkml:trace contextRef="#ctx0" brushRef="#br0" timeOffset="9">8657 11969 7997,'-6'0'1332,"1"0"-54,5 0-991,5 0 0,2 0-35,9 0 1,0 0 1,3 0 1,3 0-161,-3 0 1,6 0 87,2 0 0,3-4 32,-3 0 1,5-3-102,-2 3 1,-2-4-200,-1 5 1,-3-2-308,-2 1 1,-2 2 260,-1-1 0,-9 1-1908,1 2 2040,-2 0 0,-3 0 0,-1 0 0</inkml:trace>
  <inkml:trace contextRef="#ctx0" brushRef="#br0" timeOffset="10">9673 11467 8012,'-3'-8'-1531,"-1"0"2023,0 6-30,4-3 224,-5 0-4,4 3-241,-4-3-96,5 5 231,0 0-430,0 5 0,0 2-166,0 4 1,0 6 99,0 2 0,0 2-155,0 2 1,3 5-42,1 2 0,4 5-30,-4 3 1,3-3-239,-3 3 0,4 2 188,-4-2 0,3-4-35,-3-3 0,0-2 92,-4 1 1,4 2-56,-1-5 0,1-5 44,-4-3 0,0-5 275,0 2 0,0-8 302,0 0 290,0-5 211,0 2-122,0-5-648,5 0 0,-2 0-110,4 0 1,-3-2 278,4-1-409,-1 1 1,5-7 13,-1 6 0,1-2-9,-1 1 0,4 3 28,1-3 1,3 2 70,-4 2 0,4-3-143,-4-1 0,5 0 136,-1 4 1,2 0-137,-2 0 1,-1-1 72,-3-3 0,-1 3-56,5-3 0,-5 3-36,1 1 1,-6-4-536,-2 0-785,1 0 784,3 4 676,-4-5 0,3 4 0,-4-4 0</inkml:trace>
  <inkml:trace contextRef="#ctx0" brushRef="#br0" timeOffset="11">9685 11786 7977,'-6'-5'-1005,"2"4"1303,8-3 1,2-1 86,5 1 1,2-3 117,2 3 1,3-5-323,5 1 1,0 2 46,0-2 1,1 5-309,2-5 0,-2 5 105,3 0 0,-3 1-123,-1 2 0,0 0 78,0 0 0,-6-3-144,-1-1 1,-4 0-119,0 4 1,-5 0-240,1 0 1,-4 0-303,3 0 823,-4 0 0,2 0 0,-5 0 0</inkml:trace>
  <inkml:trace contextRef="#ctx0" brushRef="#br0" timeOffset="12">9673 11432 8067,'0'-6'799,"0"-4"-657,0 9 1,2-8 138,2 5 0,3-1 96,8 1 0,1 1-94,6-4 1,-1 0-51,5 0 1,2-2-303,-1 5 0,3 0 150,-3 4 1,4-1-406,-5-3 0,-3 3 206,-4-3 0,-5 3-226,1 1 1,-2 1 343,-2 3 0,1 2 0,-1 6 0</inkml:trace>
  <inkml:trace contextRef="#ctx0" brushRef="#br0" timeOffset="13">10382 11227 8273,'-2'-7'305,"-2"4"144,3-4-200,-4 6 0,1-5 449,1 2-190,-1 3-444,4-5 56,0 6-166,0 6 0,0 5 50,0 8 1,0 4 42,0 3 0,4 7-202,-1 6 1,5 7-140,-4 0 196,5 7 1,-7-4 0,6 3-318,1-2 1,0 0 26,-2-4 1,3-4 109,-2-1 0,-3-5 61,-1-2 0,-2-3 127,2-5 1,-3-5 51,3 1 0,-2-5 180,-2 2 0,0-5 524,0 1-514,0-2 1,0-2 610,0 1-7,0-6-87,0-1-392,0-5 0,5 0-471,2 0 1,3 0 103,2 0 0,3 0-18,0 0 0,2 0-10,-2 0 0,-2 0-9,2 0 1,1 0 55,0 0 0,-1-4-129,-4 1 1,1-1 122,-1 4 0,-3-4-1092,-1 0 1169,1 0 0,3-1 0,1-1 0</inkml:trace>
  <inkml:trace contextRef="#ctx0" brushRef="#br0" timeOffset="14">10359 11261 8299,'0'-11'121,"0"-1"844,0 6-599,0-4 0,5 8-164,2-1 1,5-4 31,3 0 0,3 0-256,5 0 1,0 4 138,-1-1 1,1-1-352,0 1 1,-1 1 178,-3 3 1,2 0-234,-2 0 0,-1 0-666,1 0 0,-4 0 954,4 0 0,-5 5 0,3 1 0</inkml:trace>
  <inkml:trace contextRef="#ctx0" brushRef="#br0" timeOffset="15">10884 11421 9703,'0'-6'1899,"0"0"-1310,0 6-537,5 0 1,2 6-43,4 1 1,4 7-19,0 1 1,9 6-96,-1-2 0,3 6-85,-3 2 0,3 1-26,1-2 1,0 2 113,-5 3 1,1-3-285,0-6 1,-1 1 113,-3 0 1,1-4 197,-5 0 1,-1-5 49,-6 1 0,2-2 142,-2-2 1,0 1-246,0-1 1,-2-3 44,-2 0-859,-3-6 374,10 8-163,-10-9 728,4 5 0,-10-1 0,-2 1 0</inkml:trace>
  <inkml:trace contextRef="#ctx0" brushRef="#br0" timeOffset="16">11272 11387 8079,'-1'-12'317,"-3"1"0,3 3 152,-3 1-35,3 4-144,1-2 1,0 4 514,0-3-593,0 3 0,-1-5-56,-3 6-234,3 6 0,-8 5 149,5 8 1,-6 4-219,-2 4 0,1 2 82,-4 5 1,-2 4-148,2 0 0,-4 5 79,4-1 0,-4-3-16,3 0 1,-3-5 95,4-4 0,0 2 23,4-5 0,-1-5 41,1-2 1,1-7-70,2 3-183,-2-4 0,9 0 67,-3-1 1,1-4-841,-1-4 41,3-1 973,-4-2 0,5 5 0,0 1 0</inkml:trace>
  <inkml:trace contextRef="#ctx0" brushRef="#br0" timeOffset="17">11569 11124 8085,'-3'-8'647,"-1"1"-564,0 4-334,4-2 445,0 0 324,0 4 1,0-3-308,0 8 1,1 2-142,3 6 1,2 4 103,6 3 1,-1 11-84,1 5 1,-1 10 138,0 1 1,-3 7-126,0 1 1,-2 0-147,2 0 1,1-1-96,-6-7 0,6 2-187,-1-6 1,-3 1 18,-1-1 0,1-3 129,-1-5 1,-1-1 151,-3-2 1,2-3-76,1-6 0,-1-4 141,2-3 1,-3-2-135,-1-1 0,0-1 114,0 0 1,0-3-225,0 0 0,-1-2-208,-3 2 1,2 2 408,-1-3 0,-4 4 0,1 0 0</inkml:trace>
  <inkml:trace contextRef="#ctx0" brushRef="#br0" timeOffset="18">12026 11364 8057,'-5'-7'0,"0"1"0,-3 2 110,-2 3 0,8-5 175,-6 2 1,4 3 285,-3-3 83,4 2-160,-2 2-381,5 0 0,1 6 75,3 1 0,2 5-160,6 3 1,4 3 56,3 4 0,7 6-80,0 3 1,1 2-28,-4 1 1,0 0-170,0 1 0,3-1-274,1 0 0,0-1 210,-5-2 1,-3-4 31,0-4 0,-1 0 92,1 0 0,-1-5 134,-3-3 1,-6-2-74,3-2 0,-5-3 15,1-1 1,1-3-223,-5 4 73,4-6 0,-6 5-599,1-4 803,-1-1 0,3 3 0,1-5 0</inkml:trace>
  <inkml:trace contextRef="#ctx0" brushRef="#br0" timeOffset="19">12426 11352 8131,'-5'-6'0,"4"0"1125,-3 2-407,2 3-773,2-5 74,0 6 218,-5 0 0,3 6-213,-6 1 0,1 11-154,-5 9 0,1 2-26,-1 9 0,-4 2 144,-3 2 1,-1 3-79,1 0 1,-3-4 88,3-3 0,-1-6-50,1-2 0,-2-6 3,6-1 1,0-1-183,3-7 0,2 0-519,3-3-322,-4-1 1071,10 1 0,-9-1 0,4 0 0</inkml:trace>
  <inkml:trace contextRef="#ctx0" brushRef="#br0" timeOffset="20">12631 11398 8380,'0'-6'333,"2"-1"-811,2 4 1,-2 1 582,6-2 1,-1 3-134,5 1 1,-1 4 354,1 0 0,4 5-200,3-2 1,3 3-104,1 2 1,-1-1-101,1 1 1,4-1 17,0 1 0,-1-1-24,-3 0 0,-1-3 89,-3 0 1,-2-2 43,-1 2 0,-4 0-102,4-4 1,-4 4 253,0-4-184,-1-1 1,0-3 204,1 0-58,-6 0 312,4 0 124,-8 0-264,3 0 469,-5 0 0,-5 2-626,-3 2 1,-3-3-196,-5 3 0,-1 2 47,-6 2 0,0 2-95,0 1 0,-4 1-473,1-1 1,-5 2 254,5 2 0,-1-2-550,4 2 1,5-2 22,3-2 807,3 0 0,-5 1 0,-1-1 0</inkml:trace>
  <inkml:trace contextRef="#ctx0" brushRef="#br0" timeOffset="21">13145 11775 7882,'0'-6'1281,"0"0"-372,0 6-750,-5 0 1,3 0 13,-6 0 0,1 0-14,-5 0 0,-1 2-265,-2 2 0,1-2 124,-5 6 1,-4 1-113,-3 6 1,-5-1 36,5 5 0,-5-5-475,5 1 0,-4 2 130,8-2-210,-4 0 1,15-7 611,-1-1 0,-4 1 0,3 3 0</inkml:trace>
  <inkml:trace contextRef="#ctx0" brushRef="#br0" timeOffset="22">13602 11592 8030,'0'-7'-1683,"0"-1"2871,0 5-681,0-7 1,-1 8-216,-3-6 1,2 6 47,-6-2 0,4 1-111,-3-1 1,-1 3-29,-3-3 1,-2 3 56,-2 1 1,1 1-161,-5 3 0,0 2 131,-4 6 1,5-1-226,3 1 1,2-1-173,2 1 1,-1-1-131,1 0 1,3 5 97,1-1 0,4 0 97,-1-3 1,3 3-358,1 0 0,5 0 158,3-3 1,2 2-105,1-3 0,2 3 89,2-6 0,-1-3 197,5-2 1,-4-1 39,4-2 1,-5 0 204,2 0 0,-4 0 3,0 0 1,-5-4-148,1 0 1,-4-3 680,3 3-267,-4 0 472,2-1-277,-5 4-292,0-5-265,0 6 0,0 6-177,0 1 1,0 0 17,0 0 1,0 2 122,0 6 1,4-2-81,0 2 1,3-2 57,-3-2 1,5 1-211,-1-1 1,2 1-106,1-1 0,1 0-117,-1 1 0,4-5-553,0 1 1010,6-5 0,-4 2 0,6-5 0</inkml:trace>
  <inkml:trace contextRef="#ctx0" brushRef="#br0" timeOffset="23">13705 11238 8114,'-6'-11'-258,"1"-1"132,5 1 285,0-1 1,5 1-57,2 0 0,3 3 156,2 0 1,3 2-209,0-2 0,2-2-47,-2 3 1,-1 2 231,5 1-261,-5 3 1,6-3 174,-4 0 0,-1 0-44,-4 4 0,1 0-10,-1 0 0,0-4-73,1 0 0,-1 1 158,1 3 1,-5 0 87,1 0-180,0 0 1,-1-4-20,1 0 24,-6 0 1,5 4-175,-4 0 1,-1 5 90,2 3 0,1 3-58,-2 5 0,6 3 75,-1 7 1,-2 5 23,2 7 0,0 2-39,3 6 0,0 1-91,1 3 0,-2 0-326,-2 4 0,2 1 350,-3-1 0,2-4-101,-1 0 0,-2-4 75,-2-4 1,-2-1-84,6-6 1,-5 0 80,0-8 0,-1-1-4,-2-3 1,1-1-4,3-3 1,-3-3 143,3-4 0,-3-1 568,-1 1 1,0-5-451,0 1 0,0-4 201,0 3 0,-1-4 37,-3 1 391,3-3 0,-9-1-303,2 0 1,-6 0-9,-1 0 1,-5 0-367,0 0 1,-1-5-509,-2-3 0,0 2-190,0-2 1,-3 5-672,-1-5 0,6 4 1244,5-4 0,-1 1 0,-1-5 0</inkml:trace>
  <inkml:trace contextRef="#ctx0" brushRef="#br0" timeOffset="24">14642 11307 8064,'-6'-7'-843,"5"1"422,-3 2 1613,-2 3-239,5-9-192,-4 8-450,5-3-283,0 5-3,0 5 1,0 8 182,0 10 0,4 1-204,-1 7 1,6-1 52,-1 4 0,1 6-360,-2 2 0,3-2 55,-2 2 1,-2 0-60,2 4 0,-4-2 77,3-2 1,-4-7 171,1-4 0,1-6-34,-1 2 0,-1-8-27,-3-4 1,0-2-83,0-2 0,4-3 34,0-1-550,0-4 717,-4 2 0,-5 0 0,-2 1 0</inkml:trace>
  <inkml:trace contextRef="#ctx0" brushRef="#br0" timeOffset="25">14482 11341 7937,'0'-12'-174,"0"5"759,0-1 1,1 4-335,3-3 0,2 3-405,5-4 1,2 5 195,2-5 1,1 4 61,6-3 0,-1 3-243,5-4 1,0 6 147,0-2 0,-1 3-226,1 1 0,-2 1 93,-1 3 1,0-2-1,0 6 1,-2-1 7,-2 5 0,2-1-74,-6 1 1,-4-1 122,-3 0 0,-5 5-24,0-1 0,-1 1 231,-2 0 1,-7-2-132,-4 5 0,-3 0 23,-9 4 0,3-4-47,-7 0 1,2 0-331,-2 3 0,3-2-88,-3-1 433,3-5 0,1 2 0,1-5 0</inkml:trace>
  <inkml:trace contextRef="#ctx0" brushRef="#br0" timeOffset="26">15258 11021 10685,'-1'17'36,"-3"2"1,2 2 110,-6 2 0,0 5-153,-3 2 1,0 7 102,-1 1 0,1 9-108,-1-1 0,1 6-157,-1-3 0,6 1-40,2-4 1,3-2 84,1-2 1,0-3-102,0-4 1,1-2 73,3-3 1,2 2 137,6-6 0,-1 1 73,1-4 1,-3 0 61,2 0 0,-6-2-13,7-2 1,-4 1 109,4-4 0,-1 0-183,1-1 1,-5-6 43,1 3 0,0-3-380,3 2 0,4-3-172,0-1 0,1 0-646,-5 0 1117,0-2 0,6 0 0,1 2 0</inkml:trace>
  <inkml:trace contextRef="#ctx0" brushRef="#br0" timeOffset="27">15589 11398 8060,'0'-6'102,"0"-4"713,0 8-308,0-3 534,0 5-253,-5 0-747,4 0 149,-4 0 1,10 7-339,3 4 1,3 4 9,4 4 0,-1 7 16,5-4 1,0 9 50,4-1 0,0 0-138,0 0 1,-1-2-52,-3-1 1,2 2 60,-2-10 1,-1 4-51,1-8 0,-5 4 28,1-4 1,-3-3 4,-5-5 0,3-1-461,-2 2-165,-3 2 842,5-8 0,-3 8 0,4-4 0</inkml:trace>
  <inkml:trace contextRef="#ctx0" brushRef="#br0" timeOffset="28">15978 11272 8022,'-7'-11'1477,"-3"5"-1431,9 1 1,-5 5-87,2 0 0,-2 6 99,-6 5 0,-4 7-37,-3 9 0,-4 6 84,-4 5 0,3 4-110,-3-4 0,3 4-26,1-4 1,6-2-274,1-5 1,4 1-202,0-6 0,2-3 266,3-4 0,-2-5-252,5 1 0,0-2 490,4-2 0,0 1 0,0-1 0</inkml:trace>
  <inkml:trace contextRef="#ctx0" brushRef="#br0" timeOffset="29">16115 11398 7975,'5'-6'0,"-3"1"-234,6 5 0,3-4 76,5 0 0,3 0 291,-4 4 1,4 0-77,-4 0 0,4 0 170,-3 0 1,4 0-77,-1 0 1,2 1-112,2 3 0,0 1-42,0 3 0,-1 1 72,-3-5 0,2 3 207,-2-3 1,-1 4 45,1-5-206,-5 6 0,2-7 78,-4 1-280,-1 4 193,-4-6 56,-2 4-7,-5 0 0,-2-4-64,-1 3 1,-8 1-38,-4-1 1,-5 5-3,1-1 1,-3-2 155,-1 2 0,-1-1-60,-2 5 0,2-2-240,-3-3 1,2 4-112,-2-4 0,7 3-305,-3 2 0,2-1-358,-1 1 1,4-5 370,3 1 1,2-2 492,2 2 0,-1 2 0,1-4 0</inkml:trace>
  <inkml:trace contextRef="#ctx0" brushRef="#br0" timeOffset="30">16572 11684 9316,'-8'0'-111,"0"0"0,1 0 358,-5 0 1,1 1-94,0 3 1,-6-2-128,-2 6 0,-4-1 19,-3 5 0,0-1-138,-4 1 0,1 3-122,-2 0 1,4 0 113,8-3 1,3-5-285,4 1 0,1-2-88,0 2-974,-1 2 1446,6-4 0,1 1 0,5-2 0</inkml:trace>
  <inkml:trace contextRef="#ctx0" brushRef="#br0" timeOffset="31">16812 11615 7962,'6'-5'766,"-1"-1"-292,0-6-289,-4 1 205,4-1-248,-10 1 1,-1 5-136,-5 2 1,-1 2 83,1 2 1,-2 2-119,-2 2 1,0 7 82,-8 8 1,2 3-87,-5 0 0,2-3 62,1 1 1,5-1-114,3 3 1,3-3 45,5 0 0,2-3 57,5 3 1,0-5-192,0 1 0,0-2 45,0-2 0,5-1 118,2-2 0,4 1-44,0-6 1,0 5-308,1-4 1,3 0 143,0-4 0,2-2 321,-2-1 0,-2-4 160,2-4 0,1-1-98,0 1 0,-1 1 9,-4 2 0,1-2-46,-1 2 0,-3 0 148,-1 0 0,-3 3-91,4 5 1,-4 0-113,3 0-27,-4 0 1,6 5-72,-6 3 0,5 2 0,-4 1 0,3 2 84,-3 2 0,4-2-408,-4 2 0,5-1 164,-2 1 1,-1-2-196,2 2 0,-4-3 103,4-5 0,-1 3-1013,5-2 1285,-1-3 0,0 5 0,1-4 0</inkml:trace>
  <inkml:trace contextRef="#ctx0" brushRef="#br0" timeOffset="32">17063 11021 8048,'-12'-11'552,"6"-1"-965,1 6 172,5 1 981,0 5 1,5 6-256,3 6 0,6 4 223,1 7 0,5 5-260,-1 2 1,3 8-233,1 4 1,-4 0-49,0 4 1,-2 1-354,2 6 0,-2 2 18,-6-6 0,-3 2 172,0-2 0,-6 2-286,2 2 1,1-3 127,-1-8 1,0-2-317,-4-1 0,1-5 138,3 0 1,-3-1-1,3-6 1,-3-1-53,-1-3 1,-5 0-173,-3 0 1,-2-4 554,-1 0 0,-6 0 0,0 4 0</inkml:trace>
  <inkml:trace contextRef="#ctx0" brushRef="#br0" timeOffset="33">17874 11421 7397,'-12'0'493,"5"0"-20,-1 0 0,5 1-30,0 3 0,1-2-89,2 6 1,0-3-58,0 7 0,0-2-111,0 9 1,0 1-49,0 7 0,4-2-240,0 6 1,5-1 130,-1 4 0,-2-3-393,1-1 1,0-4 175,0 0 1,2-2-297,-5-1 0,4-5 149,-4-3 1,1-3-942,-2-5 1276,-1 3 0,8-3 0,-4 4 0</inkml:trace>
  <inkml:trace contextRef="#ctx0" brushRef="#br0" timeOffset="34">17668 11695 8075,'4'-8'188,"0"1"1,6 4 384,1-1 1,7-1-298,9 2 0,-2-5-154,6 4 0,-5-4-946,5 5 616,-1-6 1,1 8-306,-1-3 1,-5 1 512,2-1 0,2-2 0,0-5 0</inkml:trace>
  <inkml:trace contextRef="#ctx0" brushRef="#br0" timeOffset="35">18376 11364 8002,'-11'-12'3027,"4"6"-3650,2 1 0,5 6 471,0 3 0,0 4 400,0 7 0,2 4 852,1 8-756,-1 2 0,4 6 0,-2 3 0,-3-2-165,3 2 0,1 3-327,-1 0 1,0 0 122,-4 1 1,0-5-221,0 1 0,1-3 114,3 0 1,-3-8-28,3-4 1,1-1-17,-1-7 0,1-1 97,-1-6 1,-2 1 27,6-6 1,-5 1 110,5-4 1,0 0-3,3 0 1,4-1-48,1-3 1,4 2 52,-1-6 1,2 2-56,2-2 1,0-2-95,0 2 0,-4 2 33,0-2 0,-1 4-118,1-3 0,-3 4-95,-4-1 1,-1 2-971,1-2 1233,-1 3 0,0-9 0,1 3 0</inkml:trace>
  <inkml:trace contextRef="#ctx0" brushRef="#br0" timeOffset="36">18399 11763 7923,'-5'-6'0,"4"0"537,-3 2-254,3 3 0,6-6-47,2 4 0,7 1-112,1-2 0,6 2 141,-2-2 0,2 2-33,2-6 1,1 5-276,3 0 1,-3 0 93,3-1 1,-7 3-540,-1-3 1,-5 3 1,1 1 0,-2-4-953,-2 0 1439,-4 1 0,3-8 0,-4-1 0</inkml:trace>
  <inkml:trace contextRef="#ctx0" brushRef="#br0" timeOffset="37">18365 11341 7975,'-7'-5'0,"4"-3"0,6 2 338,5-2 1,7 2-21,4-2 1,4-1-3,4 6 1,-2-5-191,6 4 0,-1-3-137,4 3 0,-3 0-771,-1 4 0,-4 1 782,0 3 0,-7 2 0,-2 6 0</inkml:trace>
  <inkml:trace contextRef="#ctx0" brushRef="#br0" timeOffset="38">18947 11158 8131,'-6'0'-34,"1"0"0,5-1 279,0-3 725,-5 3-568,3-4 1,-3 11-155,5 6 0,0 5-35,0 10 0,0 3 14,0 8 1,-3 3-299,-1 5 0,0 1 93,4 2 1,0-1-21,0 6 0,0-6 38,0 1 1,0 2-700,0-1 1,0-1 381,0-3 1,4-9-115,0-3 0,3-4 220,-3 1 1,0-8 182,-4-8 1,4 1 308,-1 0 1,1-5-166,-4-3 1,0-5 204,0 5-24,0-5 0,1 2 187,3-5-349,-2 0 0,4 0-150,-2 0 1,2 0-19,5 0 1,5 0-118,-1 0 1,5-4 8,-1 0 0,3-4 77,1 5 0,0-6-671,-1 1 1,0-1 334,-3 2 0,3-3-877,-3 2 1237,-3-2 0,6-2 0,-5 1 0</inkml:trace>
  <inkml:trace contextRef="#ctx0" brushRef="#br0" timeOffset="39">18924 11101 8146,'7'-18'0,"-1"2"335,-2 4 0,2 0 505,6-4 0,3 5-843,0 0-2,0-1 1,-3 10-399,-1-6 0,-3 6 298,-1-2 1,-3 2 104,4 2 0,-6 6 0,3 0 0</inkml:trace>
  <inkml:trace contextRef="#ctx0" brushRef="#br0" timeOffset="40">19233 11215 8224,'-7'0'1028,"5"5"-1470,9 3 0,2 6 65,10 1 0,-3 7 1238,3 1 0,0 1-255,4 6 0,-1 1-38,1 3 0,0 0-608,0 0 1,0 1 43,0-1 0,-6 0-75,-1 0 1,0-1 59,-1-2 0,1-3 192,-5-5 1,0-2-46,1-2 0,-5-1-355,1-3 0,0-2-55,3 2 0,0-2-18,1-2 1,-2-3 42,-2 0 0,2-5-587,-3 5-665,4-6 805,0 4 696,-5-6 0,4 0 0,-3 0 0</inkml:trace>
  <inkml:trace contextRef="#ctx0" brushRef="#br0" timeOffset="41">19758 11295 7931,'-6'-18'828,"-3"2"-617,5 5 1,0 3 620,4 0-519,0 6 0,-1-3 9,-3 5-213,3 0 0,-9 1-110,2 3 0,-3 3-187,-5 9 1,-1 8 97,-6 10 0,-5 5 20,-2 7 0,0 4-158,0-1 0,4-1-107,0-6 0,3 1 108,4-5 0,1 0-229,3-3 1,2-6 119,-2-3 1,6-6 101,2-5 0,0-3-143,0 0 1,-2-1 376,5 1 0,-10-1 0,1 1 0</inkml:trace>
  <inkml:trace contextRef="#ctx0" brushRef="#br0" timeOffset="42">19929 11055 8077,'0'-22'0,"0"3"586,0-1-420,0 7 820,0-4 79,0 11-267,0 1 1,0 6-467,0 3 0,0 8-69,0 11 1,0 8 27,0 11 1,0 1-58,0 10 1,0 0-401,0 4 0,0 6 289,0 1 1,2-2-322,1-1 0,-1-4-131,2-3 1,1-3-365,-2-6 1,6-3 235,-1 0 0,1-9 134,-2 1 1,4-7 533,-4 0 1,0-3-142,0-2 0,-3 0-90,4-3 1,-6-2-25,2-6 0,1 0-268,-1 1-456,0-1 0,-3-1 774,3-2 1,-3-3 0,4-5 0</inkml:trace>
  <inkml:trace contextRef="#ctx0" brushRef="#br0" timeOffset="43">20306 11352 8076,'0'-11'0,"0"-1"-232,0 1 0,0 3-341,0 1 1,-4 3 621,1-4 145,-6 6 573,2-8-197,-4 3 9,0 1-196,-1 1 387,6 0-468,1 4 1,5-3 53,0 8 0,1 2-55,3 5 1,3 7 66,9 5 1,-2 5-282,5 6 0,-4 0 108,4 1 0,-1-1-278,1 0 1,2 4 116,-2 0 0,3-3-116,1-5 1,0 1 44,-1 3 0,1-9-372,0-2 0,-4-4 66,0 0 0,-5-1-467,1-3 389,-2-2 1,-3 3-210,-2-4-678,2-6 819,-9 4 1,3-9-180,-8 3 668,3-2 0,-14-2 0,2 0 0</inkml:trace>
  <inkml:trace contextRef="#ctx0" brushRef="#br0" timeOffset="44">20626 11307 8076,'6'-23'0,"0"5"165,-6 3 1,0 2 835,0 2-346,5-1-105,-4 1-31,4 5-168,-5 0-297,0 6 0,-1 11 110,-3 4 0,-6 6-138,-6 6 1,-4 7 112,1 8 0,-2 0-358,-2 4 1,-1-3-204,-3 6 1,3-5 63,-3-3 1,3 0 160,1 1 1,0-4-99,1-8 0,3-2 61,-1-5 1,7-1 122,-3-3 0,7-4-213,2-7 1,3 2-297,-4-3-675,6-2 1684,-8 1-389,8-6 0,-8 0 0,4 0 0</inkml:trace>
  <inkml:trace contextRef="#ctx0" brushRef="#br0" timeOffset="45">21426 11295 8031,'0'-11'396,"0"4"148,0-3-95,0 9-248,0-4 0,-2 5-13,-2 0 0,-2 4-83,-5 0 1,-6 6-174,-2 1 1,-4 2 90,-3 6 0,-4-4-153,-4 4 0,-4 0 78,0 4 0,-1-1-112,1-3 1,2 2 134,-2-2 0,3 2 278,0-2 1,7-3-147,6-5 1,0 0-6,7-4 1,-4 3 19,3-2 0,1-3 77,4-1 55,4 2 0,2-3 144,5 4-404,0-4 0,5 6 117,3-5 1,6 5-7,1-2 1,6-1-89,-2 2 1,2 0 10,2 3 1,4-3-19,-1-1 1,6 1 69,-1 3 0,-2 0-128,1-4 1,-3 2 49,3-5 1,-3 3-140,3-3 0,-6 1-13,-1-1 0,-1-3-153,-7 3 1,-3-3-394,-5-1-608,1 6-1039,-2-5 1500,-1 4 847,-10 0 0,-1-4 0,-6 4 0</inkml:trace>
  <inkml:trace contextRef="#ctx0" brushRef="#br0" timeOffset="46">21745 11638 8031,'0'-12'-460,"0"1"728,0 0 1,0 3 451,0 0 0,0 5-299,0-5 0,-5 4-191,-2-3 0,0 4-349,0-1 1,-2 3 118,-6 1 0,-2 0-245,-2 0 0,-3 5 102,3 3 1,-2 6-29,-2 1 0,5 1 82,3 0 1,2-4 11,2 3 1,1 2-133,2-2 0,-1 4 81,5-4 0,1 1-144,3-5 1,5 0 117,2 1 0,5-4 19,3-1 0,-1-4 97,5 0 0,-4-1 155,4-2 0,-4 0-55,5 0 1,-5 0 245,4 0 0,-5-4-51,1 0 0,-6-3 137,-2 3-3,-4 0-206,2 4 1,-6 4-219,-3 0 0,-2 8 67,-6 0 1,2 7-133,2 0 1,0 1 130,4-1 0,0 1-9,4-4 1,1 3-188,3-4 1,2 4 90,6-4 0,-1 0-272,1-3 0,3-5 134,0 1 1,0-5-233,-3 0 1,3-1-30,0-2 471,6 0 0,-4 0 0,6 0 0</inkml:trace>
  <inkml:trace contextRef="#ctx0" brushRef="#br0" timeOffset="47">21882 11192 8031,'-6'-5'-610,"1"-1"808,5-5 0,1 0-52,3 4 1,2-2 283,6 5 0,-1-3-100,1 3 0,4-4-187,3 4 1,1 1 36,0 3 1,1 0-26,-2 0 0,-1 0-33,1 0 0,-5 0-138,1 0 0,-2 0 161,-2 0 0,1 1 7,-1 3 0,-3-3 57,-1 3 0,-3-2-83,4 2 1,-4-3-84,3 3 33,-4 2 0,2 2-148,-5 7 0,4 3 173,-1 5 0,1 0-20,-4 0 1,0 8-153,0 4 1,0 3 67,0 0 0,4-2-170,0 6 0,3 4 44,-3 4 1,4-1 10,-4-3 1,3-2 106,-3-2 0,1 1-1,-1-5 0,-3-4 194,3-3 0,-3-6-78,-1 2 0,4-4-42,0-4 1,0 1-38,-4-5 0,-2 1 132,-1-5 1,-2 0-88,-3 1 1,-1-5 103,5 1 1,-5-4-34,2 4 1,-3-6 96,-2 2 1,-3-3-204,0-1 1,-6 0 64,2 0 1,-1 0-303,1 0 0,-1 0 120,4 0 0,3-1-1699,5-3 1269,-2-2 1,9-6-2062,-3 1 2573,8-1 0,7 1 0,7 0 0</inkml:trace>
  <inkml:trace contextRef="#ctx0" brushRef="#br0" timeOffset="48">22522 11307 8466,'-6'5'819,"1"-3"-337,5 6 0,0 5-118,0 6 0,0 6-235,0 2 0,0 6 129,0 1 1,1 1-214,3 7 1,-2-4 73,6 4 0,-4-4-277,3 4 1,-4-5-96,1 1 0,1-4-162,-2-3 1,1-3 246,-4-5 0,4-2-59,0-2 0,0-2-158,-4-6 1,0 0-172,0 1-257,0-6 0,-5-1 63,-3-5 750,3 0 0,-5 0 0,3 0 0</inkml:trace>
  <inkml:trace contextRef="#ctx0" brushRef="#br0" timeOffset="49">22396 11250 8031,'0'-18'0,"4"1"90,0 6 0,5-1 221,-2 1 1,7 0-30,2-1 1,0 1 139,-1-1 1,-1 1-237,5 0 1,0 4 0,5-2-214,3 5 1,1 1 69,2 3 0,0 5-55,-4 2 0,-2 7 119,3 2 0,-3 5-403,-1 2 1,-1 0 160,-3 3 0,-4 2-241,-8-1 1,-1 3 96,-6-3 0,0 1-15,0-1 1,-7-3 93,-4 2 1,-9-3-67,-7-4 1,-4 3-4,5-3 0,-5-3 118,5 0 0,-5-1-99,5-4 1,-1 2 249,4-9 0,5 0 0,3-4 0,2 0 0,2 0 0</inkml:trace>
  <inkml:trace contextRef="#ctx0" brushRef="#br0" timeOffset="50">23264 11124 8031,'5'-17'0,"-2"9"-255,5-4 0,-5 3 82,5-2 267,-6-1 0,4 5 396,-6-1 73,0 6 1,-2-3-121,-2 5 0,2 0-163,-6 0 1,-1 5 45,-6 2 0,1 5-40,-5 3 0,4 4-65,-4 8 0,0-2-81,-4 5 0,0 5-110,0 3 1,4 5-69,0-1 1,7 2-27,0 2 0,2 3-180,6 1 1,-3-1 123,3-3 1,0 0-288,4-1 0,5-3 162,3 0 0,-1-5 278,5 1 1,-3-4-37,6-3 1,-2 0 163,-2-4 1,4-2-210,0-5 1,4 0 37,-3-5 0,0 4-468,-1-4 0,-2 1 403,2-5 0,2-3-820,-2-1 0,0-3 895,-3 4 0,-1-6 0,1 3 0</inkml:trace>
  <inkml:trace contextRef="#ctx0" brushRef="#br0" timeOffset="51">23413 11398 8031,'0'-18'-278,"0"2"-415,0 4 813,0 1 1,0-1 917,0 1 228,5 5-440,-4 1-95,4 5-487,-5 0 0,0 6 41,0 5 0,1 3-100,3 9 0,-1 1 0,4 7 0,-3 6-164,4-3 0,-1 3 98,5-3 0,4 4-300,3 0 1,-1-1 109,1-7 1,0 2-389,4-5 0,-4-1 218,0-3 1,-1 0-154,1 0 1,-3-5 113,-4-3 0,-1-2-303,1-2-204,-1 0 223,1 1 1,-6-5-537,-2 1 1100,-3-5 0,-1 2 0,0-5 0</inkml:trace>
  <inkml:trace contextRef="#ctx0" brushRef="#br0" timeOffset="52">23790 11341 8031,'-7'-12'179,"2"-3"44,5 0 1,0 4-153,0 3 0,-1 5-33,-3 0 1,-2 1 181,-6 2 0,0 7 317,-4 4 0,-1 6 97,-6 5-507,0 6 1,-4 2-103,1 4 1,-1 4-2,4 0 1,0 5-88,1-1 0,-1-3 76,0-1 0,1-2-491,3-2 0,0-5 222,8-2 0,-3-3-408,6-1 1,3-5-580,1-3 1243,3-7 0,6 2 0,2-4 0</inkml:trace>
  <inkml:trace contextRef="#ctx0" brushRef="#br0" timeOffset="53">24292 11341 8031,'0'-12'0,"0"5"552,0-1-221,0 1-50,0 0 1,-5 2-19,-3 5 1,-2 0-2,-1 0 1,-2 2-164,-2 1 0,-3 4-104,-5 4 1,-1 4 21,-2 1 0,4 3 105,-5-4 0,6 5-166,-6-1 0,3-1 145,1 1 1,2-5-86,2 1 0,-2 2 26,6-2 0,-4 0 50,4-4 0,3 1 22,5-1-73,4 1 0,-2-1-59,5 1 1,1-5 83,3 1 1,3-2 128,4 2 0,2 2-132,2-2 1,3-2-3,5 2 1,-4-5-59,0 5 0,-2-6-4,2 2 1,3 1-55,-3-1 1,-2 0-212,-2-4 0,-3 4-34,0 0-272,4-1-986,2 2 615,0-3-558,-2 8 1501,-9-9 0,3 9 0,-4-3 0</inkml:trace>
  <inkml:trace contextRef="#ctx0" brushRef="#br0" timeOffset="54">24680 11649 8031,'0'-17'275,"0"-1"166,0 3 1,0 2-199,0-2 1,-5-2 0,-2 2 0,0 0 95,0 3 0,-5 1-146,-3-1 1,-4 6-60,4 2 0,-5 3 35,1 1 0,-3 5-128,-1 3 0,0 7-85,0 4 0,4 4 58,0 3 0,5-1-375,-1 1 1,3-2 208,0-1 1,6 0-287,2 0 0,4-5 186,4-3 0,2 0-84,6-4 1,3 2 19,0-9 0,5 4-46,-1-5 0,-1 1 379,1-4 0,-1-5-87,1-3 1,-1 2 351,-3-1 0,-2-1-165,2-4 1,-2 1 246,-2 0 0,-3-1-106,-1 1 1,-4 3-14,1 1 1,-3 3 200,-1-4-141,5 6-340,-4-3 0,4 6 96,-5 3 0,0 3 9,0 8 0,0-1 16,0 5 1,0-1-159,0 1 0,0 2 73,0-6 1,0 4-350,0-4 1,4 4 61,0-4 0,5 1-84,-2-5 1,0 0-1269,0 1 1159,1-6 1,3-1 478,1-5 0,-1 0 0,1 0 0</inkml:trace>
  <inkml:trace contextRef="#ctx0" brushRef="#br0" timeOffset="55">24715 11010 8031,'0'-12'757,"0"1"0,2 1-416,6 2 0,0 3-334,7 5 0,-6 5 230,-2 3 0,-3-2 432,4 2 1,3 4-201,4 7 0,6 4 80,-2 4 0,6 6-386,2 5 1,-1 3 13,-3 0 0,-1 0-294,-3 5 0,-3-1 251,-4-3 0,-5 3-842,1 0 1,-6 1 201,2 0 0,-2-1-72,-2 1 1,-3 0 179,-5-1 0,1 1-121,-8 0 1,-4 0-617,-4-1 0,-1-3 129,-7 0 1006,1-5 0,-6 5 0,1-6 0,-2-1 0,0-2 0,-1-3 0</inkml:trace>
  <inkml:trace contextRef="#ctx0" brushRef="#br1" timeOffset="56">18445 12483 7997,'-7'0'-459,"2"-1"357,5-3 0,-1 3 310,-3-3 147,3 3-80,-4 1 633,5 0-755,5 0 0,1 0 50,6 0 0,4 0-19,3 0 1,4-4 21,4 0 0,-3 0-12,2 4 1,2-1 7,-1-3 1,0 3-49,-4-3 1,3 3 21,1 1 0,-1 0-143,-3 0 1,4-4 94,0 0 1,-1 0-208,-3 4 0,4 0 33,-1 0 1,6 0 19,-1 0 1,2 0-121,1 0 1,0 0 39,0 0 1,3 0-60,-3 0 1,6 0 72,-10 0 1,6 0 78,-6 0 0,-1-3-32,2-1 1,-1 0 126,5 4 0,-1 0-100,0 0 0,-3-1 9,-1-3 1,0 3-126,5-3 0,-1 2 122,0 2 1,4-3-122,0-1 1,4 0 100,-4 4 0,4 0-45,-4 0 0,0-4 17,-3 0 0,0 1 86,3 3 1,-2 0-28,2 0 0,-3 0 122,0 0 0,4 0-1,3 0 1,-2 0-118,2 0 0,-5 0 148,1 0 1,2 0-110,-2 0 1,0 0-132,-4 0 1,0 0 83,0 0 1,2 0-18,2 0 1,-2 0 13,2 0 1,-3 0-13,-1 0 1,-3 3 31,-1 1 1,0 0-28,0-4 1,2 4 84,-6 0 1,6-1-69,-1-3 1,2 0 212,1 0 0,0 0-104,0 0 0,4 0-105,0 0 0,4 0 2,-4 0 1,0 0-11,-3 0 0,-1 0 133,0 0 0,4 0-88,0 0 0,0 0 81,-3 0 0,3 4-95,0 0 0,0 4 21,-4-4 0,0 1 11,1-2 1,-5-1 2,1 1 0,-5-1 43,5-2 1,-5 0 3,5 0 0,-2 0-139,2 0 0,-4 0 88,-4 0 0,0 0 45,0 0 0,-4 0-48,0 0 1,-5 0 126,1 0 5,-2 0 2,-2 0 39,1 0 169,-6 0-610,-1 0-1982,-5 0-80,-5 0 2273,-1 0 0,-11 0 0,-1 0 0</inkml:trace>
  <inkml:trace contextRef="#ctx0" brushRef="#br1" timeOffset="57">19952 12757 8068,'0'-6'-292,"0"-4"723,0 8-173,0-3 214,0 5-362,5 0 0,2 0 63,4 0 1,1 2-67,-1 1 0,0-1 126,1 1 1,3 0-103,0 1 1,2-2 20,-2 6 1,1-4-59,3 3 1,3-3-73,-3 4 0,1-4 49,-1 3 0,3-4-21,-3 1 1,-2 1-83,-2-2 0,1 5 62,-1-4 1,1 0 162,-5-4 1,-3 1-136,-1 3 0,-3-3 184,4 3-89,-6-3-193,3-1 110,-5 0 1,-5 4-2,-2 0 1,-5 3-126,-3-3 0,-3 4 59,-5-4 1,-4 4-103,-4 0 1,2 1 111,-2-1 1,6 2-68,-2-3 0,-1 0-31,2 0 1,3 0-143,4 0 0,1 2 21,-1-5 1,1 3-551,3-3 377,2 5 1,-3-6 104,5 4 1,3-4-489,0 1 0,6-2-402,-2 2 1164,3-3 0,1 4 0,5-5 0,1 0 0</inkml:trace>
  <inkml:trace contextRef="#ctx0" brushRef="#br1" timeOffset="58">20341 13031 7962,'6'0'89,"0"0"450,-2 0-325,-3 0 0,4-1 195,-5-3 0,-5 3-100,-2-3 0,-3 3 104,-2 1 1,-4 4-421,-3-1 35,-3 6 1,-5-2-123,1 4 0,-1-3 106,4-1 1,0 1-116,1 3 1,-1 1 64,0-1 0,4 1-47,0-1 0,4-3-17,-4-1 0,5 0-225,-2 0 1,7 2-419,2-5-74,-1 5-335,2-8 373,-4 4 781,8-5 0,2 0 0,7 0 0,4 0 0</inkml:trace>
  <inkml:trace contextRef="#ctx0" brushRef="#br1" timeOffset="59">20569 12997 8018,'0'-8'194,"0"1"1,4 3 1008,0-4-712,-1 6-345,-3-3 283,0 5-258,-5 5 1,3 1-1,-6 6 0,1 3 14,-5 0 0,1 5-199,-1-1 0,2 2 77,3-2 1,1 2-235,6-2 1,0-1 108,0 1 1,0-5-183,0 1 0,6-2 38,1-2 1,5 1-65,3-1 1,3-4 175,4-4 1,5-1 59,0-2 0,4-2 20,0-1 0,6-4-56,1-4 1,-4-4 204,-4-1 1,-8 0-55,1 1 0,-8-2 128,0-2 1,-3-3 1,-5 3 1,-2-2-136,-5-2 0,-5 0-53,-2 0 1,-8 1-138,-5-1 1,-6 5-137,-5 3 0,-5 2 89,-2 2 0,-4 4-46,4 3 0,5 4-3,6 4 0,4-1 210,4 4 0,3 1 0,4 3 0</inkml:trace>
  <inkml:trace contextRef="#ctx0" brushRef="#br1" timeOffset="60">22579 12506 8076,'6'0'-236,"5"0"361,-4 0 109,3 0 1,6-1 2,-1-3 0,1 3-119,-1-3 0,-1 2 93,5 2 0,-1 0-137,1 0 0,3 0 112,-3 0 1,6 0-67,2 0 0,5 0-7,-2 0 0,3-3-21,1-1 0,4 0-70,0 4 1,4 0 69,-4 0 0,6 0-119,-3 0 1,3-4 85,-3 0 1,8 1-32,-4 3 0,7 0-147,-2 0 0,3 0 67,-3 0 0,3 0 80,-4 0 0,5 0 26,-5 0 0,1 0 106,-5 0 0,2 0-103,3 0 1,-6 0-55,6 0 0,-10 0 63,6 0 0,-3 0-226,3 0 1,-2 0 210,-2 0 1,1 0-216,-5 0 0,0 0 44,-3 0 0,2-4 46,-3 0 1,1 0 94,-8 4 1,3 0 0,-3 0 0,0 0 502,-4 0 1,-1 0-304,1 0 0,0 0 117,0 0 1,0 0-171,0 0 0,-4 0-214,0 0 1,-5 0 22,1 0 0,-2 4-151,-2 0 0,0 0-55,1-4 158,-6 0-307,-1 0-14,-5 0-232,-5 0 0,-2 0-10,-9 0 634,-1 0 0,-6 0 0,0 0 0</inkml:trace>
  <inkml:trace contextRef="#ctx0" brushRef="#br1" timeOffset="61">23299 12757 8065,'0'-11'-319,"0"4"1,3 1 585,1 2 1,1 3 224,-1-3 1,-1 3 267,4 1-429,-4 0 0,7 0-70,-2 0 0,-2 4-135,1-1 1,2 6 25,7-1 0,-2-2 30,5 2 0,-2-2 1,2 2 1,3 2-222,-3-2 0,3-2-58,0 2 0,0-2 74,-3 2 1,1 2-65,-4-3 1,0 0 82,-1 0-136,-2-4 88,3 7 24,-4-9 1,-6 6-55,-2-4 94,-3-1-47,-1 3 1,-6-1 30,-5-1 1,-6 2-39,-6-1 0,-5 3 31,-2 4 1,-8-3-42,-4-1 1,-3 1-16,0 3 1,3-3-7,0-1 1,5-3-80,-1 4 0,9-6 71,6 2 0,2 1-802,5-1 585,1 0 0,9-3-888,2 3 762,3-3 1,2 4 422,3-5 0,7-5 0,7-1 0</inkml:trace>
  <inkml:trace contextRef="#ctx0" brushRef="#br1" timeOffset="62">23790 13008 7585,'-12'0'1383,"-3"0"-1078,0 0 0,-6 2-87,2 1 1,-2 3-132,-2 1 0,-4 3 49,1-2 0,-1 1-72,4-2 1,0 4 119,1-4 1,3 0-237,-1 0 1,1-1-36,-3 2 1,0 2-59,3-2 0,1-3-187,3-1-427,2 2 23,-3 0 1,8 1-66,1-3 394,4-3 1,3-1 406,8 0 0,2 0 0,6 0 0,2 0 0</inkml:trace>
  <inkml:trace contextRef="#ctx0" brushRef="#br1" timeOffset="63">24052 12963 9475,'-6'5'166,"-4"-3"-61,2 6 1,-1 1-21,2 6 0,-3-1-3,2 5 0,-2-4-41,-2 4 1,6-5-99,2 1 0,3 2 83,1-2 0,0 0-12,0-3 0,1-1-74,3 1 1,4-1 50,7 1 0,-1-6 143,5-2 1,4-3-73,3-1 0,6-1 78,-1-3 0,0-2-46,0-6 1,0 1 98,-4-1 1,0 1 62,-4-1 1,-2-3-78,-2 0 1,-2-4-78,-6 4 1,-5-6 28,-2 2 0,-4-2-198,-4-2 0,-3 0-3,-8 0 0,-7 0-158,-5 1 1,-8 0 10,1 3 1,-8 6-254,0 6 1,-3 5 75,0 2 0,4 11-108,3 8 1,4 3 501,3 5 0,-2-3 0,4 4 0</inkml:trace>
  <inkml:trace contextRef="#ctx0" brushRef="#br1" timeOffset="64">9708 12540 8330,'-12'0'-1337,"6"0"1204,1 0 1826,5 0-1339,5-5 27,1 4-44,6-4 30,-1 5-315,1 0 0,-1 0-66,0 0 1,-3 0-64,0 0 0,-1 0 100,5 0 1,-5 0-20,1 0 0,0 0 24,3 0 0,0 0-13,1 0-14,-1 0 0,1 0 17,-1 0 0,0-4 18,1 0 0,-1 0 69,1 4-98,4 0 18,2 0 1,0 0-53,-3 0 1,-2 0 55,-2 0 0,1 0-52,-1 0 1,4 0 38,0 0 1,6 0 0,-2 0 0,-1 0-19,1 0 1,-2 0-2,2 0 1,2 0 64,-6 0 0,4-1-50,-4-3 0,0 3 57,-3-3 0,-1 3-47,1 1 1,-1 0-31,0 0 0,2 0 32,2 0 1,2 0-27,2 0 0,2 0-22,-1 0 1,5 0-7,2 0 0,0 0-29,0 0 1,-2 0 55,6 0 1,-6-4-8,2 0 1,1 0-7,-1 4 1,-2 0 22,-6 0 1,3-1-20,-3-3 1,2 3 167,2-3 1,0 3-75,0 1 1,0 0-44,-1 0 1,1-1-85,0-3 1,4 3 31,-1-3 1,1 3-126,-4 1 0,2-2 147,-2-1 0,5 1-46,-9-2 0,5 3 18,-5 1 1,-2-1 188,-2-3 0,1 3-110,0-3 1,0 3-34,-1 1 1,-1 0-136,5 0 0,-3 0 99,3 0 1,0 0-191,3 0 0,1 0 124,0 0 0,4 0-105,-1 0 1,2 0 54,-1 0 1,-2 0 180,6 0 0,-5-4 8,5 0 1,-4 0 276,3 4 0,-5-3-73,2-1 0,1-1-156,-1 1 0,4 3-70,0-3 1,2 1 70,1-1 0,0 2-186,1-6 1,-1 6 181,0-2 0,0-1-156,1 1 0,-2-4 151,-3 5 1,2-1-12,-6 4 0,5-4 127,-4 0 0,4 0-109,0 4 1,-3 0 67,-2 0 1,2 0-58,-1 0 1,3-3-127,-3-1 1,3 0 142,-3 4 0,1 0-186,-1 0 1,-3 0 55,2 0 1,-1 0 39,-3 0 0,2 0 57,3 0 0,-4 0-53,0 0 1,0 0-25,-4 0 1,-2 0 30,2 0 0,-3 0 51,3 0 1,-5 0-26,1 0 1,1 0 64,0 0 1,3 0-99,-4 0 1,1 0 1,0 0 0,-4 0-102,4 0 1,0 0 107,-1 0 1,1 0-153,-5 0 0,2 0 133,2 0 0,-2 0-131,2 0 0,-3 0 105,0 0 1,3 0-44,0 0 1,2 0-12,-2 0 1,2 0-7,2 0 1,1 0-111,-5 0 1,4 0 131,-4 0 1,4 0-29,-3 0 1,3 0 16,-4 0 0,4 0-78,-4 0 1,4 0 54,-4 0 1,4 1-11,-3 3 0,0-3 76,-1 3 1,-2-3 0,2-1 1,3 4 153,1 0 0,-1 0-62,1-4 0,-5 0 11,1 0 0,2 0-82,-2 0 1,4 0-8,-4 0 1,4 0 33,-4 0 0,2 0 18,-2 0 0,-2 0-8,2 0 0,2 0 1,-2 0 1,4 0 87,-4 0 1,0 0-110,-3 0 1,3 1-7,0 3 1,2-3 22,-2 3 0,-2-3 26,2-1 1,-1 0-12,1 0 0,-2 1 93,2 3 0,-2-2-59,-2 1 1,0-1 324,1-2-340,-6 5 124,4-4-529,-3 9 180,-1-9-497,-1 4 270,-5-5-619,0 0 0,-5 0 971,-3 0 0,-12 0 0,-4 0 0</inkml:trace>
  <inkml:trace contextRef="#ctx0" brushRef="#br1" timeOffset="65">11181 12860 7989,'0'-8'-438,"0"1"474,0 4 0,1-6 100,3 5 31,-3 1 1,6 3 203,-3 0-196,-3 0-34,9 0-91,-4 0 51,6 0 1,-5 0 41,1 0-37,0 5 0,3-3-55,0 6 1,1-6 41,-1 2 0,2 1-46,2-1 0,-2 1 106,2-1-224,3-3 52,-5 9 0,7-8 55,-5 1 1,5 3-95,-1-3 1,-1 1 15,1-4 0,-4 0 71,4 0 0,-5 4 9,2 0 1,-4 0-1,0-4 93,-1 0-95,1 0 1,-5 0 45,1 0-62,-6 5 1,5-4 26,-3 3-79,-3-3 93,4-1-44,-5 0 34,0 5 1,-5-2-55,-3 4 1,-2-3 0,-1 4 0,-2-2 11,-2 2 1,-3 2-1,-5-3 0,0 4-103,0 0 0,1-3 100,-1-1 1,0 1-180,0 3 1,1-1 90,3-2 1,-1 2-151,5-2 0,-3-2-6,7 2 0,-3-4-96,6 3 0,3-3-201,1 4-36,-2-6 571,5 3 0,-4 0 0,5 2 0</inkml:trace>
  <inkml:trace contextRef="#ctx0" brushRef="#br1" timeOffset="66">11695 13077 8185,'-11'4'441,"-1"0"0,5-1-310,-1-3 1,0 4 102,-3 0 1,-1 1-102,1-1 0,0-2 68,-1 6 1,-3-4-148,0 3 1,-4-3-88,3 4 0,-4-2-67,1 2 0,-2 2 222,-2-2-536,5 2 307,1 1 1,2-3-233,0-1 0,0 0-112,3 0-378,1 3 260,-1-3-305,6 4 309,-4 1 565,9-1 0,-9-5 0,3-1 0</inkml:trace>
  <inkml:trace contextRef="#ctx0" brushRef="#br1" timeOffset="67">12197 12997 7990,'0'-6'659,"0"-5"-248,0 10-72,-5-9 187,4 9-287,-4-9 1,4 8-196,-3-1 1,1 1 134,-4 2 1,3 0-206,-4 0 0,1 0 76,-5 0 0,0 5 12,-4 3 0,4-2-36,-3 2 0,-3 0-170,-1 3 1,1 0-377,-1 1 390,5-1 0,-1 2-35,7 2 0,-1-6-57,5 2 0,-1-2 92,2 3 0,1-1-92,-2 1 0,4-5-208,4 1 336,3-1 1,0 0 49,1-3 1,3 1 8,5-2 0,-1 1 104,-4-4 1,4 0-95,1 0 1,0-4 76,-1 1 0,-2-5-51,2 4 0,-2-5 238,-2 2 1,0 0-13,-4 0 1,2 3 160,-5-4-245,0 6 164,1-8-175,-4 8-174,4-3 0,-6 5 86,-3 0 1,1 0-71,-4 0 1,3 5 83,-4 3 1,5 2-130,-5 2 1,5 3 163,0 0 1,1 2 5,2-2 1,0-3-25,0 4 0,5 0 92,3-1 1,2 1 24,2-5 1,3 0-61,0 1 0,2-2 168,-2-2 1,1 1-14,3-6 1,2 1 9,-6-4-176,5 0 0,-7-1 45,2-3 1,-2-1 43,-2-3 0,-4 2-210,-4 2 0,-1 3 0,-2-4 0</inkml:trace>
  <inkml:trace contextRef="#ctx0" brushRef="#br0" timeOffset="68">8783 14322 7605,'0'-7'-349,"0"1"558,0 2 41,0 3 101,5-4-164,-4 5 1,5-1 101,-2-3 19,-3 3-206,10-4 1,-9 5 9,6 0 1,-4 0-121,3 0 118,1 0-28,-2 0 1,4 3-17,-2 1 66,2 0-89,7 1 0,-4-4 11,7 3 0,-1 1-32,3-1 1,2 4-6,3-5 0,-1 2 25,4-1 0,-5-1-1,2 4 1,-3-4-113,-1 1 127,0-3-25,-5 4 0,2-4-47,-5 3 69,0-3-7,-3 5 0,-1-5 16,1 3 1,-5-3 32,1-1 0,-4 0 120,3 0-137,-4 0-23,2 0 52,0 0-136,-4 5 100,4-4-22,-5 4 0,0-3-106,0 1-36,0-1 87,-5 3 1,3-1-6,-6-1 1,4 2 50,-3-1 0,0-1-5,0 4 0,-5-3-15,1 4 0,-1-4 9,-3 3 0,-1-3-24,0 4 1,-4-2 25,1 2 0,-4 2-149,-3-3 55,2-2 0,-4 6-289,5-4 203,-5-2 1,5 4 5,0-5 1,5 4-114,7-5 1,0 2-317,-1-1 69,6-2-302,1 3 338,5 0-47,0-4-238,0 4 360,0 0 392,5-4 0,-4 4 0,9 1 0,-3 0 0</inkml:trace>
  <inkml:trace contextRef="#ctx0" brushRef="#br0" timeOffset="69">9422 14664 7953,'7'-5'-1160,"-2"4"1594,-5-4 273,0 5-136,0-5-111,-5 4-48,3-4-142,-8 5 1,4 0-39,-6 0 0,5 0-24,-1 0 1,1 0-40,-5 0 1,1 0 22,-1 0 1,1 3-103,-1 1 0,0 4-12,-3-4 1,-2 4-83,-2 0 1,-3 2 12,3 2 1,-2-1-115,-2 0 1,0 0 62,0-4 1,0 6-114,1-5 0,0 4 90,3-4 0,-1 2-53,4 1 1,-3-3-74,4 0 184,0-6-77,9 3 209,-5 0-107,5-3 0,0 4 126,2-2-122,3-3 17,1 4-2805,0-5 2267,5 0 499,1 0 0,6-5 0,-1-1 0</inkml:trace>
  <inkml:trace contextRef="#ctx0" brushRef="#br0" timeOffset="70">10313 14584 7953,'0'-11'163,"0"0"-41,-5-1 0,4 5 323,-3-1-188,3 5 1,-3-7-28,0 3 1,-1 0 14,1 0 0,2 3-131,-6-4 0,0 4 97,-3-3 0,2 4-298,-2 0 92,2 1 0,-8 2-112,6 0 1,-6 0 10,-2 0 118,3 0 1,-6 5-132,3 3 0,-2 2 70,-2 1 1,1 5-53,3-1 0,-1 1 82,5 0 1,-1-4-6,5 4 0,5-2 6,2 1 1,3-3-39,1 4 0,0-4-6,0 0 1,5-1-6,2 1 1,3-2-13,2-3 0,-1 2 59,1-5 0,0 4-6,4-4 0,-4-1 37,4-3-50,1 0 8,-4 0 1,3 0 80,-4 0-80,4 0 72,-3-5 1,7 0 71,-4-2-100,-1-4-18,-4 5 1,4-2 11,1 1 0,-2 3-45,-7-4 0,2 5-34,-5-5-174,5 5 229,-8-2-13,4 5-18,-5 5 12,-5 2 15,4 4 1,-9 1-12,2-1 1,-1 0 18,2 1 0,-2 3 6,5 0 1,-4 1-31,4-5 1,1 0 6,3 1 1,1-2-32,3-2 0,2 2 36,6-3 1,-1 0 13,0 0-26,1-4 54,-1 2 1,4-5 98,1 0 1,3 0-101,-4 0 1,5 0 14,-1 0 1,2-1-113,-2-3 1,-2 3-362,-1-3-713,-4-3 580,5 6 213,-6-9 351,-4 9 0,-2-9 0,-5 3 0</inkml:trace>
  <inkml:trace contextRef="#ctx0" brushRef="#br0" timeOffset="71">10816 14562 7079,'-6'-7'2506,"5"2"-1745,-9 5-155,9 0 56,-4 0-671,5 0-120,0 5 1,1-3-860,3 1 942,-3-1 46,4-2 0,-5 0 0,0 0 0</inkml:trace>
  <inkml:trace contextRef="#ctx0" brushRef="#br0" timeOffset="72">11387 14219 7953,'0'-11'0,"0"-1"-83,0 1 114,0 4 0,0-3 250,0 3 80,-5 2 149,3-6-27,-3 5-30,0 0 0,4 1-303,-4 5-110,5 10 135,0-3 1,1 15-32,3-3-93,2 3 1,2 4-138,-1 1 64,1 5 0,3-5 67,1 4 1,-1 2-68,1-3 0,-2 0 132,-3 0-214,9-5 53,-14 3 0,13-5-9,-7 0 0,-2-4 88,2 0 0,-4-5-295,3 1 123,-4-2-361,2-2-367,-5 1-26,5-1-430,-4-4 439,4-2 889,-10-5 0,-1 5 0,-5 1 0</inkml:trace>
  <inkml:trace contextRef="#ctx0" brushRef="#br0" timeOffset="73">11364 14196 7953,'5'-11'0,"-4"3"-96,3 0 255,2 1-44,1-5 1,4 1 47,0 0 1,1-1 108,-1 1 0,6 1 172,2 2 0,-1-2-234,1 2 0,3 2-49,5-2 0,1 6-140,-1-2-108,2 3 253,5 1 0,-3-4-280,-1 0 88,-5 0-20,3 4 1,-2 4 11,-3 0 1,1 5-4,-9-2 1,-1 4-102,-7 0 0,2 0 20,-5 1 1,-1 0-75,-7 4 0,-4 1-167,-7 6 326,-8 0 0,-6 0-42,-5 0-84,-11 0 0,3 3-251,-7 1 1,1-4 115,-2-4 1,10-5 115,2 1 1,5-2-119,10-2 0,2-5 10,10-2 0,5-4-287,2-4 573,3-2 0,6-5 0,1-1 0</inkml:trace>
  <inkml:trace contextRef="#ctx0" brushRef="#br0" timeOffset="74">12232 13933 8150,'0'-6'1585,"0"1"-824,0 5-643,-5 5-55,3 1 102,-8 6 1,4-1-94,-6 1 32,1-1 1,3 6 0,1 0-129,-2 1 0,0 4 114,1-3 1,-2 2-118,3 2 0,0 4 65,0-1 0,3 2-153,-4-1 0,6-2-6,-2 6-37,3-6 187,1 8 1,0-7-275,0 4 112,0 1 15,0-2 0,4 0 34,-1-2 0,6-3 23,-1 2 0,6-3 3,1-4 1,4 3 8,-4-3 0,4-1 11,-3 1 1,4-5 122,-1 1 14,-3-3-119,6 0 1,-9-1 184,2 1 16,3-6-159,-6 4 0,5-8 7,-6 1 0,-3 2-57,-1-1-15,-4 0-307,2-4-345,-5 0 1,-5 0-1,-1 0 1</inkml:trace>
  <inkml:trace contextRef="#ctx0" brushRef="#br0" timeOffset="75">12460 14230 7953,'-11'-6'0,"3"-3"629,1 5-220,4 1 20,-2-3-448,5 5 485,0-4 401,-5 5-361,4 0-303,1 5 1,6 3-87,5 7 1,1-1 82,-1 5 0,1 0-117,-1 4 1,4 0 3,0 0 1,2-1-162,-2 1 0,-1 0 43,5 0 1,-1-4-122,1 0 0,3-4 4,-3 4 0,-2-5-85,2 1 0,-5-2-153,2-1 186,1-6 72,-4 4 1,4-5 40,-6 3 12,0-3 0,-3-4-260,0 3 270,-1-3 0,1 4-425,-1-5-451,-4 0 425,2 0 0,-6 0 516,-3 0 0,-2 0 0,-6 0 0</inkml:trace>
  <inkml:trace contextRef="#ctx0" brushRef="#br0" timeOffset="76">12814 14185 7953,'0'-12'0,"0"1"406,0 5 54,0-5-244,-5 10 0,3-4 155,-6 5 0,4 1-127,-3 3 0,-2 4 0,-7 7 0,2 0-75,-5 8 0,0-3 14,-3 7 0,-5 1-182,0-1 0,1 4 80,3 0 0,0 0-344,0 0 221,0 2 0,6-9-554,1 3 417,4-3 1,0-3-3,1-2 0,3 2-100,1-6 1,4 0 121,-1-3 0,-1-5 15,1 1 1,0-4-652,4 3 211,0-4 584,-5 2 0,4 0 0,-4 1 0</inkml:trace>
  <inkml:trace contextRef="#ctx0" brushRef="#br0" timeOffset="77">13043 14208 7953,'0'-12'92,"0"5"184,0-1-124,0 0 0,1-2 300,3 3 1,-2 1 61,6 6-307,-6 0 0,9 0 56,-4 0-238,-2 0 1,5 0 93,-2 0 1,2 2-93,2 2 0,-1 2 33,0 5 1,2-3-193,2 0 1,3-1 69,5 5 1,0-5-88,0 1 1,-1-6-62,1 2 64,5 2 122,-4-4 1,4 3 163,-5-5-1,0 0-41,0 0 0,-5 0 188,-3 0 0,-3 1 46,0 3 176,-1-3-103,1 4-79,-6-5 1,-6 2-244,-8 1 68,-2-1-110,-6 8 0,-3-4-136,-8 6 1,2-1 16,-6 0 1,2 1-162,-1-1 1,-2 1 45,5-1 1,4-3-80,4-1 1,4 1 61,-4 3 1,9-3-379,-1 0-356,2-6 466,2 3-240,2-5-493,0 5 694,4-4 225,-4 5 1,6-6 291,3 0 0,-3 0 0,9-6 0,-3 0 0</inkml:trace>
  <inkml:trace contextRef="#ctx0" brushRef="#br0" timeOffset="78">13545 14459 7840,'10'-1'291,"-2"-3"297,2 2-49,-9-3-97,9 5-280,-8-5 1,2 4-88,-8-3 85,-8 3-64,0 6 0,-15 1-203,0 6 71,1-1 51,-12 1 0,7-1 87,-7 0 1,3 5-76,0-1 1,2 0-16,3-3 1,2-1-66,5 0 0,5 1-175,3-1 0,2-3-301,2 0-298,5-6-633,1 8 675,5-9 785,0 5 0,10-6 0,2 0 0</inkml:trace>
  <inkml:trace contextRef="#ctx0" brushRef="#br0" timeOffset="79">14219 14322 7866,'-8'-2'303,"1"-1"1,3 1 214,-4-1-167,6-4 0,-8 2-41,2-2 1,2 0-98,-2 3 0,0 3 84,-3-3 0,2 3-57,-2 1 0,1 0-61,-9 0-90,5 0 1,-8 5-27,3 3-6,-3 2 0,0 1 33,-1 1 0,1-1-186,3 1 0,-1 3-100,5 0 1,3 0 81,5-3 0,0 0-29,0 4-83,2-4 145,5 5 0,0-10-345,0 1 135,5 0 191,1 3 1,7-5-170,2-2 0,3-3 103,4-1 1,1 0 21,0 0 0,4-1 164,-1-3 0,1 2-80,-4-6 1,-5 1 132,-3-5 71,3 6-151,-6-4 0,4 3 17,-9-4 1,2 3 29,-5 1 1,0 3 317,-4-4-191,0 6-29,0-3 0,-2 5-120,-1 0 0,0 1-4,-5 3 0,1 3-7,-5 9 33,6-4-9,-4 5 1,9-2-136,-3 0 0,3 4 87,1-3 1,0-1-105,0-4 1,1 1 4,3-1 0,2 0-153,5 1 0,1-2-257,-1-2 284,1-3 67,-1-5 1,4 0-123,1 0 0,0 0-112,-1 0 1,-2 0-258,2 0 666,-2-5 0,-7-2 0,-1-4 0</inkml:trace>
  <inkml:trace contextRef="#ctx0" brushRef="#br0" timeOffset="80">14504 13899 7882,'-5'-12'331,"3"-8"114,-6 9 1,6 1-136,-2 2 1,3 4 675,1-3-376,-5 4-240,3-2-47,-3 5 220,5 0 0,4 5-163,0 3-165,5 2-84,-3 7 0,9-1-34,1 3 1,3 3 35,-4-3 0,5 6-134,-1 2 1,1 3-37,-1-3 51,3 5 5,-4-3 0,0 5-338,-3 0 177,3 1-53,-11-6 1,11 4-64,-10-3 1,3 3 10,-7 1 1,0-3-74,-4-1 1,0 0 53,0 0 1,-5 2-69,-3-6 1,-2 1 5,-2-4 0,0 0 107,-4 0 1,2-2-144,-5-2 218,5 3 0,-3-13 0,3 2-87,-1-1 0,3-3-411,4 0-263,6-4 907,-3 2 0,10-5 0,1 0 0</inkml:trace>
  <inkml:trace contextRef="#ctx0" brushRef="#br0" timeOffset="81">15304 14756 7793,'-11'0'0,"-1"0"1483,1 0-742,4 0-539,2-5-765,5 3 292,-5-3 0,3 5 271,-6 0 0,0 0 0,-3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7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11958 10827 8108,'0'-8'11,"0"1"824,0 4-89,0-7-508,-5 4-26,3-1 1,-4 2 331,2 5-357,-2 0 0,-6 0 217,1 0-183,0 0-149,-1 0 33,1 5 0,-1-2-79,1 5 1,-2-1 65,-2 5 1,2-1-155,-2 0 1,-1 6 86,0 2 0,0 4 12,1 3 0,2-1-30,-2 1 0,6 2-102,1-1 1,4 1-165,-3-2 40,4-2 217,-2 4 0,5-9-209,0 0 182,5 0-38,-4 4 1,10-1-155,-4-3 1,3 1 168,2-5 0,-1 2 9,1-2 1,3-6-19,0 2 0,5-3-8,-1 0 1,-1 1-44,1-6 43,0 1 20,-1-4 1,4 0 41,-3 0-48,-3 0 71,6 0 1,-6-5 113,3-3 0,2-2-62,-6-1 0,5-4 162,-1-1 0,-1-3-127,1 4 0,-5-5 67,1 1 0,-2-1 265,-2 1-165,1-3-53,-1 4 1,-1-8 91,-2-1 1,-2 0-208,-2 4 1,-3-3-102,3-1 0,-8-3-39,-3 3 1,-5 0-299,-3 5 1,-3 2-63,-5 1 1,-1 5-331,-2-1 1,-1 6-341,-7 2 670,2 4 1,-4-2-945,6 5 593,10 0 749,-7 5 0,9 2 0,-5 4 0</inkml:trace>
  <inkml:trace contextRef="#ctx0" brushRef="#br0" timeOffset="1">12609 10770 7876,'0'-12'301,"-5"1"170,3 0 0,-4 0 229,2 4 107,3-3-547,-9 3 1,5 0 188,-3-1-258,-2 6-111,4-3-14,-6 5 0,-1 1-93,-2 3 1,1 3 102,-5 8 1,4-1 12,-4 5 1,4 0-74,-4 4 0,5 1-110,-2 3 1,4 1 46,0 2 1,6 0-59,2-4 0,4-2 14,4 3-28,2-8 64,6 3 0,-1-10-122,1 4 0,4-8 96,3 0 1,3-5-16,1 0 0,-1-1-4,1-2 1,1-5-8,3-3 0,-3-3-23,3-5 0,-4 4-105,-4-4 1,1 0 373,-5 1-223,0-6 6,-3 9 0,-1-9 371,1 6-150,-6-5 2,-1 2 1,-5-5 7,0 0 0,-1 4-135,-3 0 0,-2 2-10,-6-2 0,-4 2-129,-3 6 0,-3 0-325,-1 4 1,0 2 22,1 5 1,3 1-323,0 3 0,5 2-159,-2 6 545,-1 4 359,4 2 0,-4 0 0,6 8 0,0-2 0</inkml:trace>
  <inkml:trace contextRef="#ctx0" brushRef="#br0" timeOffset="2">12472 11078 7895,'0'7'1024,"0"-2"1,-4-4-970,0 3 1,-5-2 147,1 6-27,3-6-23,-5 9 1,8-5-59,-6 5 36,6 1 0,-7-1-32,5 1 1,-1 0 72,1 4 1,3-3-202,-3 7 0,-1-1 85,1 3-13,0-4 1,4 2-118,0-4 1,0 3-120,0-4 225,0 5 1,0-7-43,0 2 1,5-2-205,3-2 166,2 1 0,1-2-130,1-3 0,4 2 64,3-5 0,-1 4-106,1-4 0,-4-1 120,4-3 0,-3 0-13,3 0 1,0-3 204,4-1-48,-1-5 0,0-1 54,-3-5-40,3-6 1,-6 3 66,3-4 0,1 0 254,-4 3 1,-1-3 40,-4 3 1,-4-2 228,-3-2 1,-3 0-265,-1 0 1,-5 0 26,-3 1 1,-5 3-658,-6 0 178,0 5 18,-14-3 1,3 7-128,-8 2 1,1 5-245,-5 6 0,7 4-562,0 4 0,2 1 982,7-1 0,4 0 0,6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7.7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2455 13397 7770,'0'-7'1381,"0"2"-1159,0 5 24,-5 0-228,4 0 0,-5 4 114,2 0 0,3 9 8,-3-2 0,3 7-7,1-3 0,0 9-92,0-1 1,0 4 21,0-1 0,0 3-139,0 6 1,0-1 74,0 0 1,0 4-139,0 0 1,1-3-48,3-5 0,-3 1 122,3 3 0,1-5-153,-1-2 0,3-3 13,-3-1 0,1-4 93,-1 0 0,-3-5 83,3 1 1,-1-2 16,0-2 0,-1-3-20,1-1 0,-1-3 102,-2 4 0,0-5-410,0 5 279,0-5-383,0 2-1279,0-5 1722,0-5 0,-5-2 0,-2-4 0</inkml:trace>
  <inkml:trace contextRef="#ctx0" brushRef="#br0" timeOffset="1">2318 13545 7905,'0'-11'-596,"0"-1"0,0-3 969,0 0 1,4 0 12,0 3 1,5 1-150,-1-1 1,2 1-62,1 0 0,1-1-26,-1 1 0,4-1-14,0 1 1,2-1-63,-2 1 1,3 0-29,5-1 0,-4 1 102,0-1 1,4 5-130,3-1 1,2 6-4,-1-2 1,-3 2-80,3 2 1,-3 2 88,-1 2 0,-1 3-17,1 8 1,-5-1-94,-3 5 0,-2-3 65,-2 3 0,-4-2-60,-3 2 0,-3 3 41,-1-3 0,-3 3 113,-4 0 0,-6 1-77,-10 0 1,-1 0 100,-3 0 1,-3 3-80,-8 1 1,2 0 5,-2-4 1,7-6-22,0-1 1,7-5 30,1-3 1,5 1-312,7-6 176,-1 1-330,6-9 1,1-1 164,5-6 1,5 1-774,3-1 1037,7 1 0,-2-5 0,3-2 0</inkml:trace>
  <inkml:trace contextRef="#ctx0" brushRef="#br0" timeOffset="2">3221 13191 7960,'0'-11'-577,"0"3"231,0 0 847,0 6 195,0-8 498,0 8-465,0-3-237,0 0-222,0 4 227,0-4-362,0 5 1,-2 4 92,-1 0 1,0 4-46,-5 0 1,5 4-55,-5 3 0,0-1-150,-3 5 1,0 0-42,-1 4 0,1 1 135,-1 2 0,1 4-145,-1 4 1,1 0 48,0 0 0,3 6-97,0 2 0,6-2 19,-2 2 0,3-1-19,1 1 1,0-2 48,0-2 0,1-2-6,3 2 1,-2-3-8,6 0 1,1-6 37,6-3 1,-2 2 31,2-1 0,-1-4-32,1-4 0,-1-4-3,5 4 0,-4-5 18,4 1 1,-3-2 6,3-2 1,-5 1 22,1-1 1,-2-3 0,-2 0 1,0-5 85,1 5 0,-4-6-62,-1 2 0,-3-2 140,4-2-147,-6 5-411,8-4 332,-8 4 1,4-5-1467,-2 0 1528,-3-5 0,9-1 0,-4-6 0</inkml:trace>
  <inkml:trace contextRef="#ctx0" brushRef="#br0" timeOffset="3">3586 13420 7995,'-7'-11'548,"-1"4"-305,5-3 1,-2 7 634,5-5-586,0 6 1,0-4 124,0 2-177,0 2 1,0-1-50,0 6 1,2 4 48,1 4 0,5 2-118,7 2 0,-1-1 39,5 5 0,0 4-137,4 4 0,0-1-103,0-3 1,1 5 47,3 3 0,-3-2-241,2 1 1,-3-4 138,-4 0 0,3-6-139,-3 0 0,-1-3 33,1 2 1,-5 2 91,1-6 0,1 0 17,-1-3 1,-1-1 22,-6 0 0,2 1 156,-2-1-228,2 1 120,1-1-50,-4 0-455,3-4 261,-9-2-278,4-5-1018,-5 0 1599,-5 0 0,-1-5 0,-6-2 0</inkml:trace>
  <inkml:trace contextRef="#ctx0" brushRef="#br0" timeOffset="4">4020 13351 8106,'0'-8'-792,"0"1"1133,0 4 867,0-7-446,0 9-431,0-4 1,-1 5 78,-3 0-173,3 0 0,-9 1-98,2 3 0,-2 6 54,-2 5 0,0 5-146,-3 0 1,1 5 123,-5 2 1,-4 4-254,-4 0 1,0 6-33,5 1 1,-3 1-12,-1-1 1,2-2-63,-3 2 0,7-4 155,1-4 0,5-2-15,-1-5 1,2-1 26,1-3 1,5 1-34,-1-5 0,4-3 68,-3-5 21,4 1 8,-2-2 19,5 4-288,0-8 239,0 3-2370,0-5 2356,0-5 0,5-2 0,2-4 0</inkml:trace>
  <inkml:trace contextRef="#ctx0" brushRef="#br0" timeOffset="5">4466 13431 8190,'6'-5'-60,"-1"4"391,-5-4-156,0-1 0,1 5 361,3-3-265,-3 3 1,9-3-203,-2 0 1,2 1 98,2 3 0,0 1-78,4 3 0,-2-2-5,5 6 0,1-4-103,7 3 1,-3-3 96,2 4 1,-2-4-195,-1 3 0,0 0 14,0 0 1,-2-1 156,-1-2 1,1-2-155,-2 1 1,-2 0 67,-2 1 0,-2-3-43,-2 3 0,0-3 129,1-1 14,-1 0 46,1 0 17,-1 0 186,0 0-270,-4 0 1,-1 0 125,-2 0-43,-3 0-36,4 0 0,-5 1 119,0 3-100,-5-3 0,0 6 25,-2-3-76,-4-3 0,5 8-66,-5-6 1,-1 3 79,1-3 1,2 0-62,-2 5 1,2-5 33,-7 5 0,-1-4-187,-2 3 0,-3 1-34,-1 3 1,0-3-141,1 0 1,-1-1 16,0 5 0,0-5-126,0 1 1,0-2-43,0 2 1,6 1 103,1-5 1,4 1-449,0-2 176,6-1-133,1 3 762,5-5 0,0 5 0,0 1 0</inkml:trace>
  <inkml:trace contextRef="#ctx0" brushRef="#br0" timeOffset="6">5059 13762 7567,'0'-6'1763,"0"1"-1539,-5 5 1,3 0-31,-6 0 0,1 0 0,-5 0 0,1 0-32,-1 0 0,-3 5-99,0 2 0,-4 0 115,4 0 1,-6 1-124,2 3 0,-2 1-116,-2-1 1,0 1 36,0-1 0,0 1-69,1-1 0,2 0-12,1 1 1,4-5 15,-4 1 0,4-2 100,-4 2 0,5-2-164,-1-2 144,2-3 1,2 4-5,-1-5 0,5 0-190,-1 0 187,5 0-748,-2 0-1100,5 0 1864,5 0 0,2 0 0,4 0 0</inkml:trace>
  <inkml:trace contextRef="#ctx0" brushRef="#br0" timeOffset="7">5539 13282 8042,'0'-11'0,"0"0"92,0-1 1,0 5 369,0-1 255,-5 5-308,4-2-193,-4 5-22,5 0 0,0 5-102,0 3 0,-2 3-57,-1 5 1,1 1 65,-1 6 0,0 0-135,-1 0 1,2 0 93,-6 0 0,4 1-142,-3 2 1,3-1 1,-4 1 0,2-2-14,-2-1 0,-2-1 107,2-3 1,0 1-28,0-5 0,-1 1-29,5-5 0,-3 0 39,3 1 0,0-5-39,4 1 51,0-5 35,0 7 35,0-9 1,5 4 8,3-5 1,2 0-27,1 0 0,2 0-27,2 0 0,-1 0 116,5 0 1,0-4-62,4 0 1,0 1-60,0 3 1,0-4 35,-1 0 1,-2 0-197,-1 4 0,-5 0 13,1 0 0,-6 0-347,-2 0-563,1 0 420,3 0-801,-4 0 521,-2 0 719,-5 0 1,0 5 0,0 2 0</inkml:trace>
  <inkml:trace contextRef="#ctx0" brushRef="#br0" timeOffset="8">5745 13534 8009,'-4'-8'454,"0"0"-170,0 1 0,4-1-64,0 1 292,0 4 243,0-2-291,0 5 0,0 5-276,0 3 1,0 6-79,0 1 1,0 9-90,0-1 1,0 6 10,0-2 1,4 3-245,0-3 0,4 3 163,-5-3 1,5 3-266,-4-3 0,3 0 147,-3-4 0,4-4-9,-4 0 0,1-5 89,-2 1 1,-1-3 29,2 0 0,1-5-8,-2 1-45,1-5-446,-4 7 159,0-9-878,0 4 770,0-5 1,0-5 504,0-3 0,0-2 0,0-1 0</inkml:trace>
  <inkml:trace contextRef="#ctx0" brushRef="#br0" timeOffset="9">5973 13534 8153,'0'-8'136,"0"0"0,0 5 12,0-5-122,0 6 379,0-4 333,0 6 0,-1 7-576,-3 4 0,3 2 2,-3 6 0,3 1 3,1 7 0,0-3-237,0 3 1,0 1 43,0-2 0,1 1-95,3-4 1,2 0 1,6-1 0,-1 0-196,0-3 1,5-2 99,-1-6 0,5-3 107,-1-1 1,-1-4 59,1 1 0,-1-3-52,1-1 1,2-4 144,-2 0 1,3-9-99,1 2 1,-4-4 21,0 0 1,-1-3 97,1-5 0,1 0 167,-5 0 0,0-1 274,-3-2 1,-2 0-227,-2-4 0,0-1 129,-4-3 0,0 0-88,-4-1 0,-9 1-103,-2 0 0,-10 5 55,-1 2 0,-6 3-229,-7 1 1,0 9-139,-3 3 1,-1 7-271,-3 0 0,0 8-399,8 4 1,3 6 381,12 1 0,3 1-1631,4-1 2010,6-2 0,-4 9 0,3-4 0</inkml:trace>
  <inkml:trace contextRef="#ctx0" brushRef="#br0" timeOffset="10">6795 13397 7984,'0'-8'-2,"0"0"321,0 6-82,0-8 30,0 3 1,0 0 282,0-1-351,0 6 0,-3-5 28,-1 3 0,-1 3-95,1-3 1,1 3 106,-4 1 0,-1 0-124,-3 0 0,-1 1 83,1 3 0,-1 1-162,1 3 1,-4 2-48,0-2 1,-4 6-61,3 1 1,-4 1 77,1 0 1,-1 1-101,1 6 0,-2 0-42,6 0 1,0 4 121,3-1 1,1 2-73,0-1 1,4-3 81,3 3 0,3-3-125,1-2 0,0 0 23,0-3 1,5 3 26,3-3 0,2-2-20,1 2 1,6-5-11,2 2 1,-1-7-26,1-2 0,4 0 66,3 0 1,1-2 48,-4-5 0,1 0-48,3 0 0,-3-1 72,2-3 0,-2-2-18,-1-6 1,4 1 129,0 0 1,-5-2-62,-3-2 1,-1 1 177,1-5 0,0 0 209,-7-4 1,4 4-175,-8 0 1,3 0 156,-7-4 1,0-4-90,-4 0 0,-7 0-285,-4 0 1,-2 3 99,-6-3 0,-4-1-167,-3 2 1,-7 0-102,-1 7 0,1 3-470,-2 4 1,1 6-459,4 2 0,6 3-130,1 1-475,13 0 1648,-1 0 0,16 5 0,2 1 0</inkml:trace>
  <inkml:trace contextRef="#ctx0" brushRef="#br0" timeOffset="11">7092 13088 8013,'-3'-7'-629,"-1"-1"0,-1 6 625,1-2 0,1-1 143,-4 1 1,3-1 334,-4 1 1,4 3 286,-3-3-324,-1 3 0,-2-1 1,2-1 0,2 1 511,2-2-281,3 3-157,-4 1-13,5 0 1,4 5-265,0 3 0,4-2-6,0 2 0,2-1-62,2 5 0,0 1 8,4 2 1,-4-3-17,4 4 0,1 0-124,2-1 1,-1 4 89,1-3 0,-1 4-208,1-1 1,1 3 85,-5 0 0,6 0-60,-2-3 1,-3 3 58,0-3 0,-3 2-410,3 2 1,-4 0 18,4 0 0,-5 3-138,-3 1 0,2 0 111,-3-4 1,0-1-25,0 1 1,-4 1 159,1 3 0,-3-3 19,-1 3 1,0-3 292,0-1 1,-5 3-98,-3 1 0,-2 0 29,-1-4 0,-5-1 35,1 1 1,0-1 113,4-3 1,-1 1 23,1-5 0,-1 4-45,1-3 0,3-2 17,1-7 0,4 3-100,-1-2 0,-1-2-183,1 2 170,1-6-356,3 4-200,0-6 1,0-6 0,0 0 0</inkml:trace>
  <inkml:trace contextRef="#ctx0" brushRef="#br0" timeOffset="12">8017 13465 8158,'0'-6'-193,"0"1"526,0 5 413,6 0-538,-5-5 1,9 3-58,-2-1 0,-2 1 65,2 2 1,-1-1-34,5-3 0,0 3 27,3-3 0,-1-1 2,5 1 0,-3-3-56,3 3 1,-4-1-103,4 1 0,-4 1-44,4-4 1,-1 4 91,1 0 1,-1-3-187,-3 3 0,-2-1 119,2 4 0,-2 0-151,-2 0 1,-3 0-152,-1 0-35,-4 0-488,7 0 535,-9 0 1,4 1-1001,-5 3 840,-5-3 1,3 8-724,-6-5 1138,6 5 0,-9-8 0,5 4 0</inkml:trace>
  <inkml:trace contextRef="#ctx0" brushRef="#br0" timeOffset="13">8075 13637 8045,'-7'0'-90,"2"0"299,5 0 160,0 5 68,0-4-241,5 4 0,-2-5 10,4 0 0,-3 0 77,4 0 1,-1 0-73,5 0 0,-1 0 130,1 0 0,0-1-63,4-3 1,0 1 53,3-4 0,3 3-55,-3-4 0,2 4 2,2-3 1,4 1-188,-1-2 1,-3-1 92,-4 5 1,-3-1-245,3 1 0,-5 3 81,1-3 1,-3 3-53,0 1-312,-6 0-474,-1 0 1,-6 0-89,-3 0 1,-2 5 903,-6 3 0,-4 2 0,-2 1 0</inkml:trace>
  <inkml:trace contextRef="#ctx0" brushRef="#br0" timeOffset="14">9171 13134 8005,'0'-11'-140,"0"-1"272,0 1 1,0 3 589,0 1-294,0 4-17,0-2 350,0 5-675,5 5 1,-4 1-6,3 6 1,-1 4 73,0 3 0,0 8 3,5 3 0,-5 3-37,5 2 1,-4 3-115,3 0 0,-4 4 131,1-4 1,-2 1-277,2-1 0,-3-2-38,3 2 1,1-4-62,-1-4 1,4 2 139,-4-5 0,3-2-105,-3-6 1,1 2 131,-1-6 1,-2 0-28,6-4 1,-5-3 42,0 0 0,2-5-101,-1 5-270,0-5 201,-4 2-107,0-5 1,-5-5 0,-1-2 0</inkml:trace>
  <inkml:trace contextRef="#ctx0" brushRef="#br0" timeOffset="15">9057 13248 8035,'5'-18'-23,"-4"2"45,3 5 1,1-1 144,-1 1 0,5-2-122,-2-2 1,3 2 186,2-2 0,-1 6 138,1 1 1,0 1-91,4-5-119,-4 1 0,10-1-100,-3 1 1,1 3 99,-1 1 0,5 0-172,-5 0 1,9-2 54,-5 5 0,3 0-99,-4 4 0,0 0 17,-3 0 0,3 2-72,-3 1 1,-2 0 129,2 5 1,-5-1-39,2 5 1,-4 0-68,0 4 1,-5-4 79,1 3 1,-6 3-90,2 1 1,-8 3 85,-3 1 1,-5-3-45,-3 3 1,-4-3 33,-7 7 0,-2-3-6,-3-1 1,-2 0-36,3-1 1,2-4-3,1-3 0,4-3-14,4-5 0,3 2-300,4-5-437,1 0 545,5-4 0,2-5-763,8-3 1030,2-2 0,10-1 0,2-1 0</inkml:trace>
  <inkml:trace contextRef="#ctx0" brushRef="#br0" timeOffset="16">9982 12860 8165,'0'-6'-1191,"0"-5"1572,0 5 261,0-5-389,0-1 1,4 5 323,-1-1-184,1 5 54,-4-2-97,0 0-5,0 4-302,0-4 183,0 5-212,0 5 0,0 1 83,0 6 1,-1 0 27,-3 4 0,-2-2 19,-6 5 1,1 0 19,0 4 0,-1 1-63,1 2 1,-1 2 7,1 3 1,-1 2 14,1-3 1,0 3 5,-1 1 1,5 2-114,-1 2 1,5-1 85,0 5 1,1-6-214,2 3 1,0 0 11,0-1 0,2 0-111,1-4 1,4-3 67,4-1 1,1-3-155,-1 3 0,0-6 166,1-1 1,-1 0 43,1-4 1,3-2 56,0-2 1,0 1-72,-3 0 1,-1-1 171,1-4 1,3 1-14,0-1 0,0-3-10,-3-1 1,-1 0 42,1 0 1,-1 0-92,0-4 0,-3-1 135,0 2 0,-4-3-17,3-1-29,-4 0 1,3 0-5,-2 0-135,-3 0-93,4 0-2794,-5 0 2935,-5 0 0,4-5 0,-4-2 0</inkml:trace>
  <inkml:trace contextRef="#ctx0" brushRef="#br0" timeOffset="17">10324 13088 8238,'0'-6'-1281,"0"0"988,0 2 758,0 3 1,-3-6 450,-1 3-13,0 3-124,4-4 266,0 5-911,0 5 1,5 1 39,3 6 0,-2 4 12,2 3 1,3 3-65,4 1 0,2 1-35,-2 3 0,-1-2-175,5 5 0,-4-3 41,4 4 0,-3-6-121,3 2 1,-2-3 83,2-1 1,3-1-139,-3 1 1,-1-1-4,1-3 0,-5-3 50,1-4 1,-2 3 110,-2 0 1,1-3-8,-1-5 1,-3 1 28,-1 3 0,-3-4-25,4-4 1,-5 2-294,5-1 233,-5 0-662,7-4-128,-9 0 386,4 0 0,-6 0-46,-3 0 577,3 0 0,-9-5 0,3-1 0</inkml:trace>
  <inkml:trace contextRef="#ctx0" brushRef="#br0" timeOffset="18">10679 13157 7984,'0'-12'-82,"0"1"1,0 3 177,0 1 1,0 3 219,0-4 1,0 5 176,0-5 343,0 5-245,0-2-135,-6 5-276,5 0 1,-9 2-75,2 1 0,1 4-80,-5 4 0,3 7 49,-6 5 0,-3 1-50,-1 6 0,-2 1 52,-2 3 0,0 0-216,0 1 1,2-5 31,2 0 1,-2 0-29,6 0 1,-4-2 8,4-5 1,0-2-23,3-2 0,2 2-33,3-6 0,-2 0 90,5-3 1,0-5-295,4 1 0,0-4-186,0 3-165,-5-4 69,4 2 667,-4-5 0,5 0 0,0 0 0</inkml:trace>
  <inkml:trace contextRef="#ctx0" brushRef="#br0" timeOffset="19">11021 13157 8024,'0'-7'66,"0"-3"739,0 9-397,0-4 1,1 5 277,3 0-268,-3 0-181,5 0 1,-5 0 191,3 0 29,-3 0-224,9 0 131,-4 0-422,6 0 0,-1 4-2,1 0 1,-5 3 15,1-3 0,1 5 49,6-1 1,-2-2 29,2 1 0,1-3-97,0 4 1,3-4 99,-4 3 1,4-4-97,-4 1 1,0-2 50,-3 2 1,3-3-106,0 3 0,0-3 120,-3-1 1,1 4-63,2 0 1,-6 0 45,2-4 0,-2 0-17,2 0 0,-3 0 107,0 0 1,-5 0-91,5 0 141,-5 5 0,3-4 5,-2 3 188,-3-3-194,4 4 1,-10-2 48,-3 4 0,-3 0-160,-4 0 0,1 4 8,-5-4 1,2 3-168,-6 2 1,3-1 52,-6 1 1,1-1-22,3 0 1,-1 0 55,0-4 1,0 3-357,0-2 1,2-2-1,2 2 1,-2-4-117,6 3 0,0-4 105,3 1 1,5-2-510,-1 2-383,6-3 434,-3 4 874,5-5 0,5 0 0,1 0 0</inkml:trace>
  <inkml:trace contextRef="#ctx0" brushRef="#br0" timeOffset="20">11432 13465 7952,'12'0'111,"-6"0"151,4 0 359,-9 0 574,5 0-651,-6 0 0,-6 0-292,-1 0 1,-3 1-15,-2 3 1,-3-1-120,0 4 0,-5 1 116,0 3 1,-1 1-262,-2-1 0,-4 1 103,1-1 1,-1-1-262,4-2 0,2 2-102,2-2 0,-2 1-694,6-2 712,0 3 1,5-7-500,2 4-80,3-4 0,5 3-59,0-2 906,0-3 0,5 5 0,2-6 0</inkml:trace>
  <inkml:trace contextRef="#ctx0" brushRef="#br0" timeOffset="21">12026 13008 7637,'-5'-6'318,"4"-4"1,-4 9 76,5-10 1,-2 10 182,-1-3-253,1 3-96,-3 1-336,5 0 30,0 5 0,0 5 161,0 6 0,4 3-97,0-4 1,0 5 83,-4-1 1,4 7-92,-1 0 0,1 2 24,-4-1 0,0-2-89,0 6 0,4-5-67,0 5 1,0-6 54,-4 2 0,0-3-67,0-1 0,0-2 69,0-2 0,0-1 50,0-3 1,0-6-83,0 3 120,0-4 1,0 0 15,0 0 320,5-6-205,-4 3 269,4-5 304,-5 0-690,5 0 1,-2 0-4,4 0 1,-3 0 89,4 0 0,-1-1-71,5-3 1,-1 3 72,1-3 0,-1 3-59,0 1 0,5-4-25,-1 0 1,4 0-8,-4 4 0,0 0-18,-3 0 1,3-1 19,0-3 1,0 3-18,-3-3-107,-1 3 0,1 1 11,-1 0-315,-5-5 99,5 4-405,-10-4-327,4 5-93,-5 0 1147,-5 0 0,-1 0 0,-6 0 0</inkml:trace>
  <inkml:trace contextRef="#ctx0" brushRef="#br0" timeOffset="22">12083 13294 7949,'-6'-5'-388,"1"4"0,1-6 559,0 3 643,0 3 11,-1-9-267,4 9-264,-4-4 1,6 3-74,3-1 0,-1 1-216,4-2 0,1 3-2,3 1 1,5 0 13,-1 0 0,1 0 101,-1 0 1,2-4-173,2 1 0,1-1 1,-4 4 1,3 0 84,-4 0 1,1 0-72,0 0 1,-4-4 94,3 0 0,-2-1-210,-1 1 0,-1 3-84,0-3 1,-3 3-385,0 1-26,-6-5-306,3 4 272,-5-4 1,-5 5 681,-2 0 0,-4 0 0,0 0 0</inkml:trace>
  <inkml:trace contextRef="#ctx0" brushRef="#br0" timeOffset="23">12038 13020 8073,'-7'-5'14,"2"2"410,5-4-126,0 4-377,0-7 310,5 9 0,-2-8 421,4 5-594,1 0 94,3 4 1,1 0-134,-1 0 0,5 0 91,-1 0 0,1-1-146,-1-3 1,-1 3 47,5-3 1,-3 3-319,3 1 0,-4-4 141,4 0 1,-4 0-381,4 4 0,-4-1 132,4-3 1,-5 3 412,2-3 0,-4-2 0,0-1 0</inkml:trace>
  <inkml:trace contextRef="#ctx0" brushRef="#br0" timeOffset="24">12540 12894 7991,'0'-7'-335,"0"-1"1,0 4 536,0-3 240,0 4 0,0-3 285,0 2 379,0 3-433,0-5-249,0 6 0,0 6-380,0 1 1,0 5 54,0 3 0,1 3-10,3 4 1,-3 1-3,3 0 1,1 5-221,-1 2 1,1 7 73,-1 1 1,-3 4-230,3-4 1,-3 4-3,-1-4 1,0 0-147,0-3 1,0-6 204,0-3 1,0-1 104,0-3 0,0 0 188,0-3 0,0 1-130,0-5 1,0 2 87,0-2 0,0-2-59,0 2 1,0-6 373,0-1-157,0-1 0,0 1 190,0-1-273,0-4 0,0 3-2,0-2-9,0-3 10,5 5 9,-3-6-55,3 0 1,-4 0-9,3 0 1,-2 0-27,6 0 1,-4 0 1,3 0 0,-3 0-14,4 0 30,-1 0 0,5-4-57,-1 0 1,-3 0 45,0 4 1,-1 0-135,5 0 125,-1 0 0,0-4-268,1 0 20,-1 1-78,1-2 0,-2 2-817,-3-5 785,4 6 1,-10-4 345,3 2 0,-8 2 0,-2-3 0</inkml:trace>
  <inkml:trace contextRef="#ctx0" brushRef="#br0" timeOffset="25">12529 12906 8145,'0'-12'914,"0"1"-754,0-1 236,0 1 7,5 5 1,-3-3-185,6 5 0,-4 0-213,3 4 1,-3 0 67,4 0 1,1 0-139,6 0 0,-2 0-12,2 0 0,1-1 84,0-3 0,3 3-394,-4-3 1,0 3 169,-4 1 0,1 0-389,-1 0 1,1 0 35,-1 0 569,1 0 0,-1 0 0,0 0 0</inkml:trace>
  <inkml:trace contextRef="#ctx0" brushRef="#br0" timeOffset="26">12826 12906 8078,'6'6'2065,"4"-1"-1459,-9-5-361,10 0 0,-5 4-1,5 0 1,-3 4-88,0 0 1,0 2 91,8 2 0,-4 3-182,4 0 0,-2 5 76,1-1 0,-1 4-57,5 4 0,-4-2-38,4 6 0,-1-6-213,1 2 1,-1 1 67,-3-2 0,-1 1-111,5-4 1,-4-4 40,4 0 1,-5-4 100,1 4 0,-2-5 3,-2 1 0,1-2 24,-1-1 0,-1-1-50,-2 0 1,2-3-31,-2 0 6,-3-1-123,5 5 0,-7-6-103,4-2-578,-4 2 265,2-5 35,-5 4 0,-2-5 179,-1 0 1,0-3-296,-4-1 733,-1-5 0,-4 3 0,1-6 0</inkml:trace>
  <inkml:trace contextRef="#ctx0" brushRef="#br0" timeOffset="27">13260 13008 8017,'0'-11'-122,"0"0"726,0-1-121,0 6 233,0-4 32,0 8-206,0-3-402,0 5 54,-5 0-1,-1 5-192,-1 3 0,-3 2 86,2 2 0,-2 4-47,-1 3 1,-1 3 31,1 0 1,-6 6-149,-2 3 1,1 1 31,-1-2 1,4 3 124,-4-3 0,5-2-269,-1-1 0,2-3 52,2-1 0,-1-1-141,1-3 1,1-2-362,2-1 293,-2-4 0,5 5-310,-3-6-156,-2-4 21,9-2 432,-4-5 1,5-2 357,0-1 0,5-4 0,1-4 0</inkml:trace>
  <inkml:trace contextRef="#ctx0" brushRef="#br0" timeOffset="28">13385 12906 8016,'4'-12'-558,"0"1"597,0 4 1,-3-1 77,3 4 720,-3-5-136,4 2-75,0 1-434,2-4 1,4 5-196,0-3 0,1 2 118,-1 2 1,1 3-125,-1-3 0,0 3 109,1 1 1,3 0-34,0 0 0,1-4 83,-5 0-201,0 0 1,1 4 52,-1 0 50,1 0-125,-1 0 0,-1 2 164,-2 1-185,2-1 155,-9 8 41,9-4 0,-8 6-26,2-1 0,-3-3 14,-1-1 1,4 2 13,-1 6 0,1-1 153,-4 5 1,0-3-83,0 3 1,0 1-69,0 7 0,4-2 7,0 5 1,0 1 12,-4 3 0,0 0-201,0 1 1,0-1 38,0 0 1,3 0-55,1 1 0,0-2 6,-4-3 1,4 2-153,0-5 0,-1-1 162,-3-3 1,4-1 22,0-3 0,1 1 58,-1-5 0,-3 0-52,3-3 0,-3-1 46,-1 1 1,2-1-13,1 1 0,-1-5-2,1 1 27,-1-6-18,-2 3 1127,0-5-897,-5 0 1,0-1 10,-3-3 1,-1 2-87,5-6 0,-5 4-39,2-3 1,-3 0-30,-2 0 0,-3-2-163,0 5 0,-2-4 1,2 5 1,-3-1 70,-5 4 1,4 0-399,0 0 0,0 0 164,-4 0 1,6 0-1076,1 0 165,4 0-266,0 0 738,6 0 679,6 0 0,11-10 0,7-3 0</inkml:trace>
  <inkml:trace contextRef="#ctx0" brushRef="#br0" timeOffset="29">14288 13031 8795,'-7'0'889,"2"0"1,5 5-860,0 3 1,0 2 60,0 1 0,0 6-88,0 2 0,0-1 120,0 1 0,0 0-169,0 4 0,1 0 22,3-1 0,-3 1-96,3 0 0,-2-4 64,-2 0 0,1-4 34,3 4 1,-3-5-83,3 2 1,-2-4-1,2 0-49,-3-1 1,4 1-16,-5-1-498,0-5-180,0 4-98,0-8 296,0 3 508,0-5 0,-10-5 1,-2-2-1</inkml:trace>
  <inkml:trace contextRef="#ctx0" brushRef="#br0" timeOffset="30">14071 13282 7949,'0'-6'-280,"0"-4"1027,0 9-423,0-4 1,1 5-106,3 0 1,-2 0-5,6 0 0,-1 0 3,5 0 0,0 0-14,4 0 0,-2 0 74,5 0 0,0 0 49,4 0 0,-1 0-128,1 0 0,4-2 27,0-1 1,-1 1-150,-3-2 1,4 3 92,-1 1 0,-3-1-57,-4-3 0,-5 3 82,1-3 0,-2 3-220,-2 1-41,1-5-125,-1 3-268,-4-3-140,-2 5 0,-7 0-728,-1 0 1,-4 2 1326,-4 1 0,-6 4 0,0 4 0</inkml:trace>
  <inkml:trace contextRef="#ctx0" brushRef="#br0" timeOffset="31">15041 12974 8071,'0'-11'-936,"0"-1"1412,0 1 1,0 3-6,0 1-347,0 4 0,0-3 35,0 2 4,0 3 1,4-6 4,0 3 1,5 2-2,-2-6 1,0 6 34,0-2 1,1-1-45,3 1 1,1 0 20,-1 4 0,1 0-92,-1 0 0,0 0-2,1 0 0,-1 5-57,1 3 1,-1 2 57,1 2 1,-5 3-94,1 0 1,-6 5 61,2-1 0,1 0-201,-1 4 1,0-2 100,-4 5 0,0-2-156,0-1 0,-5 0-40,-3 0 0,-2 1-57,-1 3 1,-1-3 12,1 2 1,-1-2 133,1-1 0,-1-4 113,1 0 0,0-5-91,-1 2 0,1 0 133,-1-1 1,1 1-110,0-5 1,0-3 21,4-1 0,-2-3-35,5 4 119,0-6 212,4 8-213,0-8 319,0 3-149,5-5 0,2 3-131,4 1 1,1 0 275,-1-4 0,0 0 458,1 0 1,0 0-460,4 0 0,-4 0-34,4 0 1,1-1 18,2-3 1,-2 3-96,-2-3 1,2 1-193,-2 0 1,0 1 341,-3-2-405,-1 3 1,-1 0-34,-2-3 37,2 3 1,-8-4-277,6 5-636,-5 0 413,2 0 1,-7 4-1423,-1-1 1968,1 1 0,-13 1 0,2 2 0</inkml:trace>
  <inkml:trace contextRef="#ctx0" brushRef="#br0" timeOffset="32">15669 13477 10067,'0'6'1270,"0"0"-507,0-2-208,0-3 127,0 10-345,0-10 1,0 9-120,0-9-280,0 9-123,0-8 98,0 3-3849,0-5 3936,-5 0 0,4-5 0,-4-2 0</inkml:trace>
  <inkml:trace contextRef="#ctx0" brushRef="#br0" timeOffset="33">16058 12928 7993,'0'-11'0,"0"3"-4,0 1 1,0 3 183,0-4 0,0 1 270,0-5-281,0 6 1,1-4 117,3 2 0,-3 2 342,3-2-420,-3 1-24,-1-5 1,0 1-53,0-1 189,0 6-410,-5-4 1,-1 9 13,-6-3 1,1-1 1,-1 1 1,1 0 34,0 4 1,-5 5 35,1 3 1,-5 2-74,1 1 1,1 2 94,-1 2 0,4 2-52,-4 2 0,6 2 43,2-2 1,-1 2-149,5-2 1,2 1 27,1-5 1,2 4-77,2-3 0,2-1 85,2-4 0,2 1-19,5-1 1,1-3-69,-1-1 1,1-4 66,-1 1 1,2-3 143,2-1 1,1 0-68,3 0 0,-1-1 170,-3-3 1,-2-1 39,2-3 0,2-2 60,-2 2 0,-1-2-43,-6-1 0,2 3 451,-3 1-355,-1-1 1,0-2 111,-2 2 215,-3-2-156,4 9-339,-5-9-34,0 8 0,0-1-188,0 6 0,0 4 106,0 4 0,0 2-112,0 2 1,0 3-38,0 5 1,0-1 118,0 1 0,0 4-136,0 0 1,0 3 72,0-3 1,0-1-302,0-3 0,4 0 82,0 0 0,3-5 168,-3-3 0,1-2-19,-1-2 218,-3 0-3,4 1 0,-1-5-125,0 1-16,0-5 59,-4 2-380,0-5 0,-5-5 0,-2-2 0</inkml:trace>
  <inkml:trace contextRef="#ctx0" brushRef="#br0" timeOffset="34">16343 13031 7965,'-1'-7'-82,"-3"-1"1,3 4 160,-3-3 1,3 3 603,1-4-462,0 1 1,0-5-47,0 1 0,0 3 59,0 0 0,1 1-20,3-5 0,-2 2-28,6 3 1,-4-4 26,3 4 1,-3-3-76,4-2 0,0 5 246,3-1-295,0 0 0,5-2 22,-1 3 1,0 2-130,-4 5 0,1 0-15,-1 0 1,5 0 82,-1 0 1,0 5-65,-4 2 1,1 5 88,-1 3 0,-1 3-148,-2 5 0,1-1 68,-5 1 0,0 0-116,-4 0 0,-4 4-24,0-1 1,-6 6-150,-2-2 1,1-2-49,-4-1 0,-2 1 114,2-1 1,-4 0 30,4 0 1,-4-4 51,3 0 1,-3-2 52,4-5 1,0 3-85,4-4 1,3-1 202,0-7 0,4 4 170,-3-4 171,4-2-164,-2 0 290,5-5-180,0 0 0,5 0-104,3 0 0,-2 0-86,2 0 1,0 0-12,3 0 1,4 0-25,0 0 0,1 0-15,-5 0 0,4 0-87,1 0 1,3 0 101,-4 0 1,5 0-29,-1 0 0,1 0 41,-1 0 0,-1 0-42,-3 0 0,-2 0 131,2 0 1,-2-3-109,-2-1 0,1 0 124,-1 4 0,-3 0 143,0 0-169,-6 0 1,4-4-447,-2 0 168,-3 1-700,5 3 0,-12 0 400,-1 0 0,-3 0 397,-2 0 0,-4 5 0,-2 1 0</inkml:trace>
  <inkml:trace contextRef="#ctx0" brushRef="#br0" timeOffset="35">16960 13077 7961,'-6'-5'-124,"1"2"218,5-4 1,0 3 806,0-4-56,0 6-261,0-8-44,0 8-55,0-3-341,0 5 0,3 1 92,1 3 1,5 6-156,-1 6 1,-2 5 108,2 2 0,-1 1-239,5 7 1,-1-1 27,1 4 1,-1-4-31,0-4 1,1 2-14,-1-1 0,1-1-124,-1-3 1,0-1-36,1-3 1,-5 1 132,1-5 0,0 1 23,3-5 0,-3-1-19,-1-2 130,-4 2-53,7-9 17,-9 4 60,4-5 34,-5 0 22,0-5 0,-1-1-105,-3-6 1,2 0 207,-6-3 0,4 1-109,-3-5 1,3 0-56,-4-4 1,2-4-34,-2 0 1,2-4-97,2 0 1,3-2 80,-3-1 0,-1-4-127,1 0 1,0-2-120,4 2 1,0 3 48,0-3 0,-1 2 23,-3 2 0,3 0-1,-3-1 0,2 1 187,-2 0 0,3 3-64,-3 1 1,-1 5 99,1-2 1,-4 3-79,5 1 0,-1 4 95,4 0 0,-4 5-38,0-1 1,0 2-39,4 2 0,-3 3 79,-1 0 1,0 5-58,4-5 50,0 6 1,0-5-53,0 3 5,0 3-5,0-4-6,5 5 116,-4 0-92,9 0 26,-8 0 0,4 0-25,-2 0-43,-3 0 0,9 0 14,-2 0 0,2 0 2,1 0 0,1 0-19,-1 0 0,5 0-9,-1 0 1,4 0-30,-4 0 0,5 1 45,-1 3 1,3-3-34,1 3 1,3-1 24,1 1 0,1-3-93,-1 3 1,3 1 114,8-2 0,-2 1-3,2-4 1,-1 0 2,1 0 1,1 0 5,3 0 0,-3 2 20,-5 1 0,2-1-40,2 1 1,-1-1-1,5-2 1,-5 0 11,1 0 0,-2 0-14,2 0 1,-1 0 14,5 0 1,-4 0-5,4 0 0,-4 0-16,4 0 1,-4 0 0,4 0 0,0 0 110,4 0 0,-5 1-94,1 3 0,-5-3 60,1 3 0,-2-2-42,-2 2 0,-4-3-25,1 3 0,-2 1-6,2-1 0,0 1 2,-4-1 1,3-3-25,-3 3 0,1-3-15,-1-1 0,-3 2 6,2 1 0,-5-1 25,-2 2 0,-2-3-37,2-1 0,-1 0 30,-3 0 1,-2 0 116,2 0 0,-2 0-54,-2 0 0,-3 0-27,0 0 0,-4 0-34,3 0-10,-4 0-344,2 0-125,-5 0-435,-5 0 1,-3 4 398,-7-1 1,-3 5 524,-5-4 0,-5 5 0,-1-3 0</inkml:trace>
  <inkml:trace contextRef="#ctx0" brushRef="#br0" timeOffset="36">17268 12928 8214,'0'-11'-323,"-1"3"-407,-3 1 1519,3-1-405,-4-3 1,5 3 591,0 1-256,0 4-20,-5-7-206,4 9-397,-4-5 1,6 8 107,3 2 0,-2 6 0,6 5 1,-1 5-40,5-1 0,3 3-157,0 1 1,0 3-49,-3 1 1,-1 5 28,1-2 1,-1 3-225,1 1 1,-1-3 97,0-1 0,-3-4-26,0 0 0,-1-2-19,5-1 0,-2-5-82,-3-3 1,4-2 233,-4-2 0,0 0 70,0-4 0,-3 2 230,4-5-245,-6 0 0,3-3 418,-5 3-83,0-3 179,0 4 1,0-14-361,0-2 1,0-4-45,0-1 0,0 0 29,0-3 0,1-7-145,3 4 0,-2-5 73,1 0 1,0-2-146,1-5 1,-2 0 21,6-1 1,-4 5-92,3-1 1,-4 5 47,1-5 0,1 6 36,-2-2 1,1 3-160,-4 1 0,4 4 3,0 0-161,0 5 0,-3-1-122,3 7-894,-3-2 932,4 9 0,-5-3-495,0 8 0,0 2 323,0 6 0,4 0-99,0 4 709,5-4 0,-8 10 0,4-4 0</inkml:trace>
  <inkml:trace contextRef="#ctx0" brushRef="#br0" timeOffset="37">17771 13100 7952,'1'6'-1063,"3"-2"1634,-3-3-75,4-1 554,-5 0-644,0-5 1,-4 3-227,1-6 1,-6 5-81,1 0 0,2 1 141,-2 2 1,1 0-280,-5 0 0,1 0 94,-1 0 0,1 5-68,-1 3 0,1 3 17,0 5 0,-1-2-103,1 5 0,3-2-83,1 2 1,4 3-80,-1-3 0,3-2 111,1-2 1,0 1-117,0 0 0,1-3-182,3-5 340,2 2 1,6-9-154,-1 3 1,1-2 111,-1-2 1,0 0 180,1 0 1,-4-2 14,-1-2 0,1-2 147,3-5 1,1-1-13,-1 1 1,-5-1 223,-2 1 0,1 0-50,-1-1 1,0 0-54,-4-4 0,4 4-29,-1-4 1,1 4 135,-4 0-293,0 1-32,0-1-262,0 6 98,0 1-273,0 5 192,5 5 1,-3 1 107,1 6 0,-1-1-26,-2 1 0,0-1 46,0 1 0,4-1-193,-1 0 1,2 1 51,-1-1 1,-1 1-82,4-1 0,-3-3 163,4-1 0,-2-3-11,2 4 0,-2-6 147,-2 2 0,-2-3-153,6-1 321,-5 0-203,7 0 0,-8-1 95,6-3 0,-6 2 31,2-6 1,1 0 150,-1-3 0,4 3-103,-4 1 1,3-1 103,-3-3 1,4-1-78,-5 1 0,2 0 57,-1-1-139,-2 6 1,3-1 131,-5 4-240,0 1 1,3-1-65,1 6 0,0 4-169,-4 4 0,0 4-33,0 1 1,1 4 93,3-1 1,-3-1-82,3 1 0,1-4 24,-1 4 0,4-5-36,-5 1 1,3-2 63,-3-2 0,-1-3 386,1-1 8,4-4 0,-6 2-8,4-5 1,-5-1 304,0-3 1,0 1-24,0-4 0,0-2-125,0-6 1,-1 2-166,-3-2 1,3-2 30,-3 2 0,3-5-222,1 1 1,0-3-155,0-1 0,0 1-169,0-1 1,5 0 166,2 0 1,0 4-406,0 0-36,6 5 1,1-1 186,5 7 1,-8 3-1106,5 5 486,-6 0 1021,11 0 0,-8 5 0,4 1 0</inkml:trace>
  <inkml:trace contextRef="#ctx0" brushRef="#br0" timeOffset="38">18262 12848 7909,'0'-11'0,"0"0"683,0-1 20,0 1-89,0-1-152,0 6 399,0-4-443,0 9-374,0 11 0,0 5 27,0 15 0,1 1 106,3 3 0,-3 0-299,3 1 1,-3 3 78,-1 0 0,2 0-71,1-4 1,-1 0 6,2 1 0,-2-6-278,2-2 0,-3-3 141,3-2 1,-3 0-14,-1-3 1,4-2 205,0-6 1,0 0-55,-4 1 215,0-1-130,0 1 1,0-5 159,0 1-102,0-6 89,0 4 196,0-6-291,0 5 28,0-4 1,1 4-15,3-5-44,2 0 0,5 0 0,1 0 0,-4 0-4,-1 0 0,1 0-82,3 0 0,1 0 90,-1 0 0,-3 0-487,-1 0 128,1-5-45,3 4 0,-4-6-149,-4 3-1031,4 3 1578,-6-9 0,-1 4 0,-6-6 0</inkml:trace>
  <inkml:trace contextRef="#ctx0" brushRef="#br0" timeOffset="39">18205 12848 7800,'0'-11'-64,"0"3"-131,0 1 195,0-1 551,5-3-7,-4 4-2,9-3-417,-3 9 0,0-5-43,1 2 1,-3 3-126,6-3 0,-6 3-224,7 1 1,-3 0 146,2 0 1,4 0-69,1 0 1,0 0 48,-1 0 0,-2 3-372,2 1 0,2 0 126,-2-4 0,0 0 385,-3 0 0,4 5 0,2 1 0</inkml:trace>
  <inkml:trace contextRef="#ctx0" brushRef="#br0" timeOffset="40">18559 12803 7864,'0'6'840,"0"-1"0,4-4-627,0 3 0,3-1-19,-3 4 1,4 1 18,-5 3 0,6 1-55,-1-1 0,2 6 30,1 2 1,1-1-34,-1 1 0,1 0-39,-1 4 0,1 1-118,-1 2 1,4-2-1,0 3 1,1-3-145,-5-1 1,0 0-61,1 0 0,-1-4 81,1 0 1,-1-5 15,1 1 1,-5-2-87,1-2 1,-4 0-71,3 1 0,-3-4-106,4-1 68,-6 1 0,5-1-163,-4 1-173,-1-6-199,3 4 120,-5-6 718,0 0 0,-4-2 0,0-2 0,-5 3 0,3-4 0</inkml:trace>
  <inkml:trace contextRef="#ctx0" brushRef="#br0" timeOffset="41">18810 12986 7864,'0'-12'0,"1"1"-20,3-1 1,-2 1 17,1-1 358,4 1 559,-6 0-469,4-1-226,-5 6-37,0 1-97,-5 5 0,0 5-153,-3 2 1,-2 5 128,2 3 0,-2-1-140,-1 5 1,2 4 97,-2 4 0,2 3-120,-7-3 0,3 4-20,-3 0 0,4 1-33,-4-2 1,4-2 38,0-5 0,1 0-86,-1-1 1,2 0 34,3-3 0,0-2-10,4-6-447,1 0 147,-8 1-455,9-6 930,-4-1 0,5-6 0,0-3 0,5-2 0,1-6 0</inkml:trace>
  <inkml:trace contextRef="#ctx0" brushRef="#br0" timeOffset="42">18833 12883 7888,'0'-8'0,"0"1"0,5 0 344,3 0 0,-2-2 191,2 5-789,-6 0 262,8-1 1,-3 4 144,4-3 0,1-1-120,-1 1 0,0 0 112,1 4 1,0-4-35,4 1 0,-4-1-33,4 4 0,-2 0-56,1 0 0,-2-1 73,2-3 0,-3 2-110,0-1 0,-1 1 69,1 2 0,-5 0-11,1 0 199,0-5-168,3 4 0,-3-4 7,-1 5 51,-4 0-83,2 0 75,-5 0 0,0 5-55,0 3 0,0 2 103,0 1 0,4 2-109,-1 2 1,1 3 128,-4 5 1,0 0-110,0-1 0,1 3 20,3 1 0,-2-2 1,1 3 1,-1 1-90,-2-1 0,0 0 6,0 0 0,3-2-169,1 6 1,0-4-165,-4 3 0,0-5 141,0 2 1,4-7-62,0-1 1,1-3 94,-1 3 1,-3-5 126,3 1 1,1-6-93,-1-2 13,-1 1 330,-3 3-178,0 1 65,0-6 0,0 0 1,0-2 495,0-2-418,0 3 0,-1-5 227,-3 0 1,2-2-68,-6-1 0,0 1 90,-3-2 0,0 2-198,-1-2 0,-4 3-47,-3-3 0,-3-1-655,-1 1 0,2 0 304,2 4 1,-2 0-605,6 0 1,0 0 379,3 0 1,5 0-2098,-1 0 444,6 0 432,-3 0 1585,5 0 0,10 0 0,2 0 0</inkml:trace>
  <inkml:trace contextRef="#ctx0" brushRef="#br0" timeOffset="43">19256 12380 7241,'0'-6'-437,"0"0"1114,0 2-17,0 2-255,0-3 1928,0 5-2192,5 0 0,-3 0-34,6 0 1,-4 4 44,3 0 0,-3 1-19,4-1 0,-5-2 147,5 6-143,0 0 0,3 3 2,1 0 0,-2 1 5,-3-1 1,3 1-45,-2-1 0,1 1 31,-1-1 1,2 0-106,-3 1 1,2 1 94,-1 2 1,2-3-92,-2 4 1,-2 0 45,2-1 1,-2 1-117,1-5 1,4 2 79,-4 2 1,0-2-93,0 2 1,0-2 15,0-2 1,3 4 75,-2 0 0,-2 2-97,2-2 0,-2-2 79,2 2 0,1 2-125,-5-2 1,1 1 87,-2 0 1,-1-2-10,2 5 0,1-5-46,-2 1 0,2 1-10,-1-1 1,-2 2-37,1-2 0,0-2 76,1 2 0,-3 2 18,3-2 1,-2 1-24,2 0 0,-3-2 97,3 5 0,-3-4-55,-1 4 0,0 0 12,0 4 1,0-4 22,0 0 1,0-1 90,0 1 0,0 1-57,0-5 1,0 5-39,0-1 1,0-1-42,0 1 0,0-5 28,0 1 0,0-2-54,0-1 0,0-1 21,0 0 1,0 1-9,0-1 1,0 1 17,0-1 0,-3 0-3,-1 1 0,-1-2 3,1-2 0,3 2-3,-3-3-66,-2 4 1,0 0 58,-1 0-69,-3 1 1,5-1 80,-3 1 0,-1-5 2,5 1 1,-3-4-9,3 3 0,-1-3-3,1 4 0,3-4 45,-3 3 1,-1-3-46,1 4 0,-1-6 111,1 2-90,3 2 1,-4-3-75,5 4 1,-1-4-56,-3 1-23,2 2 44,-3-5-22,5 10 116,0-10 1,-1 4-88,-3-5 247,3 0-210,-4 0-235,5 5 257,0-4-1009,0 4 104,0-5 941,5 0 0,-4 0 0,4 0 0</inkml:trace>
  <inkml:trace contextRef="#ctx0" brushRef="#br0" timeOffset="44">9342 14584 8103,'0'-7'-1463,"0"-1"1734,0 6 1,0-5 260,0 4-143,0 1 0,0-4 272,0 2-214,0 3-36,0-4-16,0 5 1,2 5-360,1 2 1,-1 7 73,1 2 0,2 4-95,-1-1 1,1 6 9,-1 2 0,-3 3-58,3-3 1,-2 5 42,-2-2 1,3 3 4,1 2 0,0-1-120,-4 0 0,0 0 81,0 1 1,0-5-93,0 1 1,0-5 106,0 5 1,1-6-108,3 2 0,-3-3-1,3-1 0,-3-2-70,-1-2 1,2-1 85,1-3 0,-1-2-6,2 2 0,-3-6 7,-1-1 0,0-5-64,0 5 108,0-5 0,1 2-101,3-5-212,-3 0 211,4 0 0,-6 0-404,-3 0 343,3 0 0,-4-5-99,5-3 1,-1 2 317,-3-2 0,2-5 0,-3-4 0</inkml:trace>
  <inkml:trace contextRef="#ctx0" brushRef="#br0" timeOffset="45">9274 14699 7830,'0'-12'0,"0"5"0,0-1 0,0 0 199,0-3 0,0 3 59,0 1 1,1-1-1,3-3 1,-2 1-71,6 2 0,0-2-26,3 2 1,-3 2-99,-1-2 0,1 2 136,3-2 0,4-2-70,1 2 0,3 2 66,-4-1 1,5 3-121,-1-4 1,3 6 37,1-2 0,1 2-138,2 2 1,-1 0 51,1 0 0,-2 2-38,-1 2 0,0 2-73,0 5 0,0 5 43,0-1 0,-6 1-82,-1 0 1,-5-3 80,-3 7 1,0-5-3,-4 4 1,0-4 13,-4 4 0,0-4 3,0 4 0,-5-3 39,-3 3 1,-7-5 17,-4 1 0,-2-3 90,-2 0 0,0-1-105,0 1 1,-4-1 134,1 1 0,-5-2-68,5-3 1,-1-2 33,4-5 0,2 0-65,2 0-149,2 0-65,6-5 0,4 3-347,3-6 0,8 6-455,4-2 0,3-1 964,5 1 0,1-5 0,6 3 0</inkml:trace>
  <inkml:trace contextRef="#ctx0" brushRef="#br0" timeOffset="46">10210 14356 7136,'0'-6'-406,"0"-1"1481,0 4-284,0 1-198,0-3 451,0 5-884,-5 0 0,4 1 48,-3 3 1,-1-1 13,1 4 1,-3 1-47,3 3 1,-5 2-25,1 2 1,-1-1-121,2 5 0,-3 0 95,2 4 0,-2 5-90,-2 3 1,1 2 119,0 1 1,-1-1-199,1-3 0,-1 7-25,1-3 1,0 3-40,-1-3 0,6 1 107,2-1 1,-1-1-152,1-3 1,0 3 15,4-2 1,0-2 81,0 2 0,0-5-11,0 5 1,2-6 28,1 2 1,0 1-5,4-2 1,-3 1-9,4-4 0,-4-2-2,3-2 0,1 3 3,3-3 0,-3-3 16,0 0 1,-1-2 42,5 1 0,-1-2-39,0 2 0,1-6 120,-1-2 1,1 0-79,-1 0 1,1 3 75,-1-2 1,-3-2 29,-1 2 1,-3-6 102,4 2 1,-5 1-18,5-1 1,-5 1-76,0-1 1,0-3 59,1 3 27,-3-3-534,4-1 173,-5 0-1030,5 0 114,-4 0-314,5 0 1369,-6 0 0,-6-5 0,0-1 0</inkml:trace>
  <inkml:trace contextRef="#ctx0" brushRef="#br0" timeOffset="47">10621 14687 8007,'-3'-7'-55,"-1"-1"0,0 4-105,4-3 349,0 4 288,0-2 38,0 0 94,0 4-278,0-4-13,0 5-158,5 0-110,-4 5 0,8 2 87,-5 8 1,1 3-108,-1 5 0,-3 0-36,3 0 1,1 0 64,-1-1 0,0 3-127,-4 1 1,1 0 85,3 4 0,-3-5-130,3 2 0,-2-4 59,2-4 1,-3 1-55,3-5 0,-2 5-28,-2-5-32,5 0 0,-4-4-253,3 1 0,-2-6-98,2-2-859,-3 2 1377,4-4 0,-5 8 0,0-4 0</inkml:trace>
  <inkml:trace contextRef="#ctx0" brushRef="#br0" timeOffset="48">10621 14767 8022,'-6'-11'0,"-3"3"-11,5 1 0,1-1 46,3-4 1,0 5 592,0-1 803,0 6-925,0-8-334,5 8 0,1-3 1,5 5 0,1 5 29,-1 3 0,4 3-52,1 5 0,4 1 74,-1 6 1,3-3-136,0 3 1,1-6 30,0 6 1,4 0-251,-1-1 0,1 4-45,-4-7 0,0 1-72,0-1 1,-1 1 98,1-4 0,-4-1-56,0-4 1,-5 1 88,2-1 1,-4-3-53,0-1 10,-1 1 7,1-2-2,-6 4-85,-1-8-257,-5 3-921,0-5-162,-5 0 1577,4 0 0,-10-5 0,9 2 0,-6-4 0,6-1 0,-3-3 0</inkml:trace>
  <inkml:trace contextRef="#ctx0" brushRef="#br0" timeOffset="49">11113 14607 7849,'-7'-11'-62,"2"-1"1,1 5 774,0-1 110,1 6 112,3-3-339,0 0-390,0 3 1,0-2-132,0 8 0,0 4 112,0 7 1,0 3-132,0 5 0,3 5 33,1 2 1,0 3-278,-4 1 1,0 1 41,0-1 1,0 0-79,0 0 1,0-1-7,0-2 1,0-3-149,0-5 0,0-1 89,0 1 1,0-4 33,0 0 0,0-5-59,0 2-105,0-4-202,0 0 214,0-1 120,0-5 0,1-1-117,3-5 404,-3 0 0,10 0 0,-5 0 0</inkml:trace>
  <inkml:trace contextRef="#ctx0" brushRef="#br0" timeOffset="50">11329 14950 7866,'0'-6'1589,"0"0"-987,0 6 199,0-5-510,0 4 0,-1-3-17,-3 8-156,3 2 0,-8 10-142,5-1 1,1 1-99,3 0 0,0-2 99,0 5 1,0-4-77,0 4 1,0-5 13,0 1 0,0 2-237,0-2 1,3 0 81,1-4 1,5 0-55,-1-4 0,3 0 154,4-4 0,-1-1 33,5 1 0,-3-1 34,3-2 0,-4-2 111,4-1 0,0-4 47,4-4 0,-4-1-88,0 1 0,-4-2 164,4-2 0,-5 2 120,1-2 0,-2-1 135,-2 1 0,0-2-40,-4 2 0,2 1 118,-5-5 0,0 5 0,-4-1 1,-3-2-112,-4 2 1,-2-4-378,-10 4 0,-2-1 105,-5 5 0,-4 5-118,-4 2 0,0 3-123,0 1 1,3 5-725,1 2 0,9 3 98,2 2 0,7-1-951,4 1 1707,-2-1 0,9 0 0,-4 1 0</inkml:trace>
  <inkml:trace contextRef="#ctx0" brushRef="#br0" timeOffset="51">11729 14836 7946,'0'-8'264,"0"0"-47,0 6 1,0-4 241,0 2 269,0 3-588,0-5 0,1 8 70,3 2 1,-1-2-69,4 6 1,-3 3 58,4 4 1,-1 4-186,5-3 1,-4 4-2,-1-1 0,-3-1-164,4 1 1,-5 0-34,5 4 1,-4-4-161,3 0 1,-4-2 30,1 2 0,1-2 92,-1-6 0,-1-3 150,-3 0 0,0-5-197,0 5 379,0-5-202,0 2 634,0-5 1,-1-4-235,-3 0 1,3-5 17,-3 2 0,3-4-76,1 0 0,0-4-96,0 0 0,0-6 3,0 2 1,0-2-120,0-2 0,0 0-3,0 0 0,4 0-117,0 0 0,6 6-62,1 1 1,2 5-244,6 3 1,-4-1-537,4 6 1,0-1 111,4 4 808,5 0 0,-4 0 0,4 0 0</inkml:trace>
  <inkml:trace contextRef="#ctx0" brushRef="#br0" timeOffset="52">12175 14893 7806,'0'-8'-809,"0"1"1832,0 4-335,0-7-124,0 9 205,0-4-374,0 5 1,0 5-187,0 2 1,0 3-187,0 2 1,3 0 79,1 4 0,1-2-231,-1 5 0,1-4 46,3 4 0,1-1-43,-5 1 1,1 1-181,-2-5 1,-1 1 135,1-5 1,-1 0-264,-2 1 122,5-1 307,-4-4-2,4 3 35,-5-9-23,0 4 1,0-6 133,0-3 0,0 1-15,0-4 0,0 3-59,0-4 1,0 1 232,0-5 0,0 0-67,0-4 0,0 3 44,0-7 0,0 5-146,0-4 1,1 1-48,3-1 0,-1-1-9,4 5 1,-3-4-152,4 4 1,-1-1-1,5 5 1,-5 1 100,1 2 0,-4 2-112,3 2 92,1 3 1,4-4-97,-1 5 0,-3 4 44,-1-1 0,1 6-109,3-1 1,-3 2 85,-1 1 0,-3 1-129,4-1 1,-4 4 26,3 1 1,-4-1-60,1-4 108,-3 1 0,-1-1 19,0 1 1,0-5 124,0 1-95,0-6 241,0 3 429,0-5-469,5 0 1,-4-5 32,3-2 0,1 0-67,-1 0 1,1-2 100,-1-6 0,-2 2-82,6-2 0,-4 1-7,3-1 1,1 2-41,3-2 0,1 2-38,-1 2 0,-3 4-83,-1 3 1,1-1 81,4 2 0,-5-1-125,1 4 1,-1 0 72,5 0 0,-1 1-52,1 3 0,-5-2-34,1 6 0,-1 1 29,5 6 1,-4-1-15,-1 5 0,-3-4-108,4 4 1,-6 0 40,2 4 0,-2-1 39,2-3 1,-2 1 43,1-5 1,-1 4-97,-2-3-114,0-1 1,0-4-222,0 1 512,0-1 0,0-5 0,0-1 0</inkml:trace>
  <inkml:trace contextRef="#ctx0" brushRef="#br0" timeOffset="53">12997 14904 7954,'0'-11'1678,"0"-1"-812,0 1-101,0 0-220,0-1-370,0 1 0,0 3-14,0 0 1,-5 6-119,-3-2 1,-1 2 73,2-2 0,-7 3-50,2-3 1,-2 2-23,3 2 0,-2 6-202,-2 1 1,2-1 0,-2 2 0,2 1 2,2 6 1,0-2 113,-1 2 0,5 3-149,-1 1 1,5-1-34,0 1 0,1-2 59,2 3 0,0 0-76,0-5 1,0 0 39,0-3 1,2-1-248,1 1 285,4-1 0,4-1-27,1-2 0,-1-3 53,0-5 0,1 0 145,-1 0 0,1 0 59,-1 0 0,1-1-46,-1-3 0,0 1 146,1-4 0,-1 3 65,1-4-117,-1 1 1,1-4 242,-1 4-83,-5-3 1,3 7 122,-5-5 99,0 6-513,-4-3-12,0 5-27,0 5 1,4 1-79,-1 6 0,2-1 13,-1 1 0,-2 3 37,1 0 0,2 0-60,-1-3 0,5 3-121,-1 0 1,-2 0-193,2-3 0,-2-5 177,2 1 1,2-5-97,-3 0 1,4-1 33,0-2 0,0-2-30,1-1 0,-1 0 369,1-5 0,-1-4 0,1-6 0</inkml:trace>
  <inkml:trace contextRef="#ctx0" brushRef="#br0" timeOffset="54">13340 14504 7916,'6'-5'592,"-1"4"102,-5-9-200,0 9 52,0-4 0,-1 6-102,-3 3 1,3-2-113,-3 6 1,3 1-176,1 6 1,0 3 26,0 5 1,0-1-56,0 1 1,0 5-119,0 3 0,0 2-12,0 1 1,0 1 5,0 4 1,0-4-496,0 3 1,0-6 248,0-2 0,1-4-133,3 0 0,-3-2 236,3-1 1,-3-4 238,-1 0 0,4-5-116,0 2 1,-1-8 283,-3 0 10,5 0-253,-3 3 1,4-5-144,-2-2 175,-3 3-846,4-6 0,-3 4 788,1-5 0,-1 0 0,3 0 0</inkml:trace>
  <inkml:trace contextRef="#ctx0" brushRef="#br0" timeOffset="55">13854 14333 7573,'6'-5'1504,"-1"4"-602,-5-4 352,0 5-1076,0 5 1,0 1 14,0 6 0,0 0 23,0 4 0,-4-3-178,0 7 1,-5-1 62,2 3 1,-3 3-122,-2 1 1,1 0-35,-1 4 1,-3 0-24,0 5 1,0-1 76,3 0 1,5 0-151,-1 1 0,4-1 120,-3 0 0,4-1-33,-1-2 0,3 2-80,1-3 1,0 3 80,0 1 1,4-3-101,0-1 0,5-4 118,-2 0 1,3 2-29,2-1 1,-1-4 65,1-4 1,-1-4 10,0 4 1,5-5 36,-1 1 1,0-2-79,-3-2 1,-1-3 44,0 0 0,1-2-22,-1 2 0,1 0 43,-1-4 0,-3 0-30,-1-4 0,-3 0-192,4 0 1,-5 0-677,5 0-606,-5 0-11,7 0 1485,-9 0 0,9-5 0,-3-1 0</inkml:trace>
  <inkml:trace contextRef="#ctx0" brushRef="#br0" timeOffset="56">14230 14733 7794,'-5'-6'173,"3"-3"48,-6 5 0,4 0 22,-3 4 0,3 0 45,-4 0 1,5 0 323,-5 0-344,0 0 1,1 0 172,-1 0-259,0 5 1,-2 1-139,3 6 0,-2 3 78,5 0 0,-4 6-93,5-2 1,-3 6 21,3 2 0,1 1-88,-1-2 0,1 0-38,2 4 0,0-4 26,0 0 1,4-3-99,0-4 1,5-1-54,-2-3 1,5-4-70,3 1 0,-2-2 85,2-6 0,2 0 135,-2-4 1,4 0-40,-4 0 1,5-2 116,-1-1 1,3-4-65,1-4 1,-2-4 24,-2-1 1,2 0 110,-6 1 0,4 1 171,-4-5 1,0 1 296,-3-1 0,-2-3-216,-2 3 0,0-2 239,-4-2 1,0-4-181,-4 1 1,-2-2-266,-6 1 0,-5 3-197,-10-3 1,-5 4-231,-2 4 0,-3 3-273,-1 4 0,0 6 294,-1 2 0,6 4-1152,2 4 1,8-3 1410,4 3 0,2 8 0,2 0 0</inkml:trace>
  <inkml:trace contextRef="#ctx0" brushRef="#br0" timeOffset="57">14630 15133 7875,'0'-8'389,"0"0"107,0 6 150,0-8-190,0 8-45,0-3 0,1 5 76,3 0-131,-3 0-205,10 0 1,-6 5 13,2 3 0,2 2-187,-5 2 1,1 3 43,-1 0 1,-3 2-346,3-2 0,-3-2 153,-1 2 1,0 1-482,0-1 1,0 1 59,0-5 1,0 1-160,0-1 1,-1 0 749,-3 1 0,-2-1 0,-6 1 0</inkml:trace>
  <inkml:trace contextRef="#ctx0" brushRef="#br0" timeOffset="58">14973 14630 7832,'-4'-7'193,"0"-1"0,0 4 333,4-4 0,0 5-211,0-5 32,0 6 389,0-4-262,0 6-416,5 0 0,-3 2 115,1 2 0,-1-2-48,-2 6 1,1 3 14,3 4 0,-3 4 8,3-3 1,1 4-43,-1-1 1,1 4 44,-1 3 1,-2-1-160,6 1 1,-6 2-44,2-1 0,1 1-175,-1-2 0,0-2 51,-4 3 0,1-7-159,3-1 0,-3-3 54,3 3 1,-3-5 26,-1 1 0,2-6 25,1-2-27,-1 1-65,3-2-205,-5-1-371,0-5 458,5 0 438,-4 0 0,4 0 0,-5 0 0</inkml:trace>
  <inkml:trace contextRef="#ctx0" brushRef="#br0" timeOffset="59">15167 14390 7810,'0'-7'573,"0"-1"-110,0 6 795,0-4-333,0 1-121,0 4-359,0-4 263,0 5-496,0 5 1,0-2 42,0 4 0,5 1-30,3 3 1,2 5-131,1-1 1,2 5 54,2-1 0,-1 3-11,5 0 0,-4 3-78,4 1 1,-3 0 74,3 4 1,-4-3-336,4 3 0,-5-4 127,1 0 1,2 2-313,-2-1 0,0-1 74,-4-3 1,1 0-91,-1 0 1,1-1 165,-1-3 1,-3 2-41,-1-2 0,0 3 222,0 1 0,-2-1-82,-5 1 0,4-4 178,0 0 0,0-1-21,-4 1 0,-1 1 66,-3-4 0,1 0-62,-4-1 0,0-2-77,0 2 1,-4-2-56,4-2 1,-3-3-146,-2 0 1,5-5-197,-1 5 1,4-5 121,-3 0 0,4 0-320,-1 1 123,-2-3 521,5 4 0,-4-5 0,5 0 0</inkml:trace>
  <inkml:trace contextRef="#ctx0" brushRef="#br0" timeOffset="60">16103 14687 7862,'0'-7'-14,"0"-1"450,0 5-157,0-7 21,5 9 1,-2-4-69,5 5 1,-5 0-70,5 0 0,-4 0 43,3 0 1,1 0-75,4 0 0,-1 1 23,0 3 1,1-1-18,-1 4 0,6-3 3,2 4 0,-1-5-142,1 5 0,0-4 86,3 3 0,5-3-9,0 4 1,-1-6-75,-3 2 1,3-3 52,-4-1 1,4 4-77,-7 0 1,-1 0 58,1-4 1,-5 0 26,1 0 1,-2 0 132,-2 0-107,0 0 0,0 1 71,-4 3-17,3-3-150,-8 4 155,3-5 208,-5 0-367,-5 5 0,2-3-63,-5 1 1,5 0 121,-5 1-126,0-3 0,-3 8 25,0-5 0,-2 1-7,-2-1 1,2-2-25,-2 6 0,-2-2-14,2 2 1,-5 2-11,1-2 0,-3 0-128,-1 0 1,2 2-15,2-2 1,-3-2 96,3 2 0,-1-2-106,1 2 1,-2 1 69,6-6 1,-1 2-322,0-1-31,4-2 137,-5 3 0,7-4-224,2 3-221,3-3 847,5 4 0,0-5 0,0 0 0</inkml:trace>
  <inkml:trace contextRef="#ctx0" brushRef="#br0" timeOffset="61">16674 14973 7766,'7'0'-729,"-2"0"1,-6 0 2182,-3 0-818,-3 0-388,-4 0 1,0 0 16,-1 0 0,1 4 25,-1-1 0,-3 5-121,0-4 0,-2 5 34,2-2 0,-1 0 1,-3 0 1,-2 1-50,6 3 0,-5-1-130,1-2 0,-3 2 31,-1-2 1,4 2-169,0 1 1,0 0 34,-4-4 0,2 3-56,2-2 1,1-2-321,3 2 158,2-6-50,-3 9-116,4-10-144,6 4 276,1-5 1,6 0-580,3 0 908,-3 0 0,9 0 0,-3 0 0</inkml:trace>
  <inkml:trace contextRef="#ctx0" brushRef="#br0" timeOffset="62">17029 14619 7899,'6'-12'0,"4"2"-173,-2 3 103,-3-4 0,5 6 739,-3-2-364,4-3 1,-1 7 151,-3-5 0,4 6-168,-4-2 1,-1 1 132,2 0 1,0 1-56,3-1 1,1 1-9,-1 2 0,-3 0-131,-1 0 0,1 2-93,3 1 1,-1 4 27,-2 4 0,1 6-106,-5 2 0,0 2-87,-4 2 1,0 1 24,0 3 0,0 1-50,0 2 0,-4 2 17,0-5 0,-5 4-324,1 0 0,-2 1 87,-1-2 0,-1-1-38,1-2 0,-2-3 126,-2 3 1,2-5 72,-2-3 0,2 2 148,2-6 1,1 0-81,2-3 0,-2-1 135,3 0-117,1 1 252,-4-1-121,9 1-62,-4-6-24,5-1 0,5-5-7,3 0 1,2 0 63,1 0 1,1 0-71,-1 0 1,4 0 194,0 0 0,6-4-56,-2 1 0,2-6-65,2 1 1,0 2-61,0-2 0,0 4 16,0-3 0,-2 4-14,-2-1 1,2-1-103,-6 1 0,0 1 7,-4 3 0,-3 0-64,0 0 1,-5 0-374,5 0 75,-5 0-683,2 0 482,-5 0 1,5 0-1,1 0 1</inkml:trace>
  <inkml:trace contextRef="#ctx0" brushRef="#br0" timeOffset="63">17714 15133 7914,'-7'-2'811,"4"-1"-305,1 1 210,-3-3-280,4 5 85,-4 0 217,5 0-413,0 5-169,0-3-419,0 3 150,0-5-606,0 5 396,0-4-363,0 4-310,0-5-707,0 5 1066,0-4 637,0 4 0,5-10 0,1-1 0</inkml:trace>
  <inkml:trace contextRef="#ctx0" brushRef="#br0" timeOffset="64">18182 14699 7861,'0'-12'0,"0"5"-148,0-1 172,0 0 1,4 1 61,0-1 0,3 1-72,-3-5 1,0 5 225,-4-1 54,0 0-196,0-3 0,0-1 43,0 1 0,0 3 272,0 1-188,-5-1 0,-2-3-32,-4-1 1,0 5-1,-1-1 1,1 6-1,-1-2 1,1 2-222,-1 2 0,-3 0 132,0 0 0,-5 2-227,1 2 0,1 3 68,-1 8 1,4-1-72,-4 5 0,5 0-21,-2 4 0,5 1 7,3 3 1,0-3-13,4 3 1,0-7-78,4-1 0,1-5 7,3 1 1,2-2 92,6-2 1,-1 0-132,1-4 1,3-2 78,0-5 0,4 0 172,-4 0 1,8 0 31,-4 0 0,1-5 155,-4-2 1,-4 0-47,4 0 1,-4-1 182,0-3 1,-1 3 0,1 0 1,-5 2-45,1-2 0,-4 0 701,3 4-295,-4-5 240,2 8-301,-5-5-495,0 6 1,0 11-196,0 4 0,0 5-22,0 3 1,0 1 70,0 3 1,0 2-21,0 5 1,0-3 20,0-1 0,0-1-215,0 2 1,0-3 26,0-5 0,0-1 18,0 1 1,0-4 127,0 0 1,4-9-21,-1 2 1,1-7-460,-4 3 108,0-6-1044,0 3 599,0-5-216,0-5 1097,0-1 0,0-6 0,0 1 0</inkml:trace>
  <inkml:trace contextRef="#ctx0" brushRef="#br0" timeOffset="65">18479 14664 7804,'-8'-10'350,"1"3"1,4-4 513,-1 4 0,3 1-186,1-2-410,5 5 0,-4-7-7,3 3 0,1 0-26,-1 0 0,1 3-41,-1-4 198,-3 6-352,9-3 1,-3 3 110,4-1 1,-3 1-99,-1-2 0,1 3-38,3 1 1,1 0-59,-1 0 1,5 5 70,-1 3 1,0 2 4,-4 1 0,1 2-75,-1 2 0,1 3 79,-1 5 1,-5 0-92,-2 0 1,-2 5 41,-2 2 0,-2 3-44,-2 1 0,-3-2 37,-8 2 0,2-3-77,-2 3 1,-2-1 48,2-6 1,-4-1-5,4-3 0,-1-1-125,5-3 0,1-3-48,2-4 160,-2-1-4,9 0 1,-4-3 171,5 0 12,0-6 54,0 3 1,1-5-139,3 0 0,2 0 24,6 0 0,-1 0-50,0 0 0,2 0 33,2 0 1,-1 0-78,5 0 0,0-3 57,4-1 1,-1-1 44,-3 1 1,2 3-106,-2-3 0,-1 2-118,1 2 1,-5-1 5,1-3 1,-2 3-572,-1-3-1118,-1 3 803,0 1-251,-4 0 1290,-2 0 0,-5-5 0,0-1 0</inkml:trace>
  <inkml:trace contextRef="#ctx0" brushRef="#br0" timeOffset="66">18879 14265 7694,'0'-8'-171,"0"0"337,0 6 291,0-3 1476,0 5 0,3 1-1705,1 3 1,5 4-11,-1 7 1,3-3-1,4 4 0,-2 1-40,2 2 0,3 3 16,1 1 1,3 0-63,1 0 1,-4-1 9,0 1 1,0 1-139,4 3 0,-1-2 190,1 6-568,0-1 318,-5-1 1,0 4-81,-3-2 1,-2 2-85,2 1 0,-3 0 92,0 1 0,-5 0 45,1 3 0,-4-6 112,3 2 1,-4-6-59,1 3 1,-2-6 177,2 2 0,-3-3-20,3-1 1,-2-1-80,-2 1 0,0-4-184,0 0 0,-6-1 64,-1 1 0,-3 2-87,-2-6 1,1 5 34,-1-1 0,1-2-5,0-2 0,-1-1 3,1 1 1,-1-2-18,1 2 1,-1-4 84,1-3 0,3 2 8,1-2 1,3-3-208,-4-1 177,6 2 0,-4-1-188,2 3 109,2-3-8,-3-5-3894,5 0 4059,0-5 0,-10-2 0,-2-4 0</inkml:trace>
  <inkml:trace contextRef="#ctx0" brushRef="#br0" timeOffset="67">8269 16537 7815,'-7'0'-1027,"-3"0"1327,9 0 144,-9 0-186,9 0 39,-5 0-153,1 0 0,3-3 155,-6-1 13,6 0-26,-3 4-161,0-5 0,3 2 21,-2-4 0,2 4 92,-2-1-172,3 3 1,-4-4 7,5-3 0,0 2 22,0-1 1,1 3-7,3-4 0,-2 2-41,6-2 1,-2-2 43,2 2 1,2 2-88,-2-2 0,1 5 73,-2-5 1,3 5-140,-2 0 0,-2-2 89,2 1 0,0 0-90,3 4 0,4 0 13,0 0 0,1 0 49,-5 0 0,0 0-75,1 0 0,3 0 71,0 0 0,1 4-102,-5 0 1,0 4 84,1 0 0,-2 2-57,-2 2 1,4-1 71,-4 0 0,5 1 0,-6-1 0,3-1 6,2-2 1,-1 2 4,1-2 0,-1-2 20,0 2 1,1-6-31,-1 2 0,1-3 117,-1-1 1,1 0-61,-1 0 1,2 0 83,2 0 1,-2-3-47,2-1 1,-2-5 11,-2 1 0,0-2 1,1-1 0,-5-1 16,1 1 0,-4-1-77,3 1 0,-4 0 28,1-1 1,-3 5-159,-1-1 144,0 0-900,0 2-114,0-4 239,0 9 1,0-3 170,0 8 0,0-2 547,0 6 0,0-1 0,0 5 0</inkml:trace>
  <inkml:trace contextRef="#ctx0" brushRef="#br0" timeOffset="68">8257 16777 7748,'-6'-5'0,"1"4"255,5-9-56,0 3 606,0 1-64,0-4-483,0 9 1,1-8-73,3 5 1,-2-4-25,6 5 0,0-3-32,3 3 0,2 0-89,2-5 1,-1 6-108,5-2 0,-4-1 98,4 1 1,-5 0-122,1 4 1,2 0 37,-2 0 1,2 0-155,-2 0 133,-2 0 0,3 4 39,-4 0 1,-5 5-12,1-1 1,-2-2-9,2 2 0,-2-5-63,-2 5 1,1-4 58,3 3 0,-2-3-221,-2 4 190,2-6 1,5 7 61,1-5 0,-1 0-2,1-4 0,-5 0 97,1 0 1,0 0-60,3 0 1,-1-1 14,-2-3 0,2 1 108,-2-4 0,0 3-68,0-4 1,2 2 85,-2-2 1,-2-2-165,2 2 1,-6 2-227,2-2-237,-3 6-770,-1-3 1245,0 5 0,0 0 0</inkml:trace>
  <inkml:trace contextRef="#ctx0" brushRef="#br0" timeOffset="69">9514 16389 7792,'0'-6'1430,"-5"1"-792,-2 5-427,-4 0 0,-1 0 25,1 0 1,-1 0-21,1 0 1,3 3 0,1 1 0,-1 6-19,-3 2 1,-1 0-94,1 7 0,3 0-77,1 4 1,-1 0 55,-3 0 1,3 0-157,0 0 1,6 1 45,-2 2 0,3-1-57,1 1 1,0-2-78,0-1 1,5-4-22,3 0 1,2-4 80,1 4 0,2-5-49,2 2 0,3-7-80,5-2 0,-1-4 7,1 1 0,-4-3-21,0-1 0,0 0 70,4 0 0,-1-1 146,-3-3 0,2 1 5,-2-4 0,3-2 119,1-7 0,-4 2-153,0-5 1,-1 4 117,1-4 0,1 0 214,-5-4 0,1 0-66,-5 1 0,-3-2 179,-1-3 0,-4 1-101,1-4 0,-3 3 22,-1-3 1,-7 3-192,-4-3 1,-3 3-152,-9-3 1,3 8 55,-7-1 0,-2 12-236,-1-1 1,-3 9-190,-2-1 1,2 3 200,3 1 1,2 5-714,5 2 0,2 7 913,2 1 0,-3 6 0,4-3 0</inkml:trace>
  <inkml:trace contextRef="#ctx0" brushRef="#br0" timeOffset="70">10096 16800 11453,'0'6'306,"0"5"1,0-9-402,0 6-649,0-6-1057,0 8 1011,0-8 790,0 8 0,5-9 0,1 4 0</inkml:trace>
  <inkml:trace contextRef="#ctx0" brushRef="#br0" timeOffset="71">10690 16389 7717,'-6'-5'-185,"1"4"99,-1-10 288,5 10 1,-9-4 315,2 5 1,2 0-194,-2 0 1,1 0 130,-5 0-121,1 0 0,0 1-133,-1 3 0,1-3 20,-1 3 1,1 3-30,-1 0 1,5 3-26,-1 2 0,1-1-16,-5 1 0,-3 4-81,0 3 1,0 3-111,3 1 0,2-1 49,2 1 1,-1 4-59,6 0 1,-2 3 9,1-3 0,2-1-79,-1-3 0,3-4-13,3 0 1,4-5 3,4 1 1,4-2 44,1-1 0,4-2-93,-1-3 0,4 2-2,4-5 0,-3 0 100,2-4 0,-2 0 59,-1 0 0,4-5-58,0-3 1,-1-2 122,-3-1 1,0-1-15,0 1 0,-2-5-19,-2 1 1,2-1 70,-6 0 1,-1 0 155,-7-3 0,2-3-92,-5 3 1,0 2-33,-4-2 0,-1 0-277,-3-4 1,-4 0 85,-7 0 0,1 4-460,-5 0 1,-4 1-48,-3-1 0,-1 4-264,4 7 1,-2 2 843,2 2 0,-3 3 0,9-4 0</inkml:trace>
  <inkml:trace contextRef="#ctx0" brushRef="#br0" timeOffset="72">11444 16378 7619,'0'-8'-239,"0"0"603,0 6 0,0-5-108,0 4 1,-2 1 498,-1-1-504,1 1-121,-8-3 1,8 4-9,-6-3 1,0 3-99,-3 1 1,3 0 43,1 0 0,-1 0 78,-3 0 0,-1 4-126,1-1 1,-2 5 83,-2-4 0,2 3-15,-2-3 0,1 5 30,-1-1 1,2 2 6,-2 1 0,-2 1-65,2-1 1,0 6 8,4 2 1,-1 2-87,1 2 0,-1 1 65,1 3 0,3-3-49,1 3 0,4-3 65,-1-1 1,3 3-140,1 1 1,1-4 68,3-4 1,3-1-107,4 1 0,2-3-90,2-4 0,3-1 62,4 0 1,1-4-80,0-3 1,4-3 97,-1-1 1,5 0 65,-4 0 0,3-5-53,-3-3 1,4-6 108,0-1 1,-3-2 12,-2 2 1,1 1 177,-4-5 0,1 1-48,-9-1 1,0-2 111,-3 2 1,-6-2-42,-2 2 1,-3-2-86,-1 2 1,-6-3-284,-5-1 0,-6 4 95,-6 0 0,-5 2-161,-2-2 0,-3 2-143,-1 6 0,4 3-296,4 0 0,-1 6 134,4-2 523,3-2 0,3-1 0,0-4 0</inkml:trace>
  <inkml:trace contextRef="#ctx0" brushRef="#br0" timeOffset="73">11878 16309 7860,'0'-6'808,"0"1"281,0 5-721,5 0 0,-4 1 15,3 3 0,-3 7-141,-1 8 1,0-1-42,0 1 1,4 4-20,0 3 0,0 2-26,-4-1 1,0-2-33,0 6 1,0-6-116,0 2 0,3 1-34,1-2 1,1 0 51,-1-7 1,-3 1-288,3-5 1,2 1 142,2-5 0,-2 0-32,2 1 1,-4-1 25,3 1 0,-3-5-85,4 1 1,-4-6-255,3 2-312,-4-2-1019,2-2 1793,-5 0 0,5 0 0,1 0 0</inkml:trace>
  <inkml:trace contextRef="#ctx0" brushRef="#br0" timeOffset="74">12369 16240 8297,'0'-11'2202,"0"0"-1764,0 4-1,0-3-143,0 9 1,-1-4 134,-3 5-364,2 0 0,-8 0-14,3 0 0,0 1-37,0 3 1,-1 1-30,-3 3 0,-5 6-4,1-3 0,0 3 17,4-3 0,-1 5-12,1-1 0,3 5-5,1-1 1,3-1-59,-4 1 1,6-4-1,-2 4 1,4-5 109,4 1 1,2-2-97,5-2 0,6-3 59,2 0 0,-1-6-124,1 2 1,0-3 12,4-1 0,3 0-81,1 0 1,-1-1 118,-3-3 1,-4 2-10,0-6 1,-1 0 121,1-3 1,-1 0-79,-3-1 1,-6 1 160,2-1 0,-3 1-27,0 0 0,-3-5-80,-5 1 1,0-1-154,0 0 0,-5 2-197,-3-5 0,-3 5 91,-5-1 1,-1 6-70,-6 2 0,1 0-352,3 0 1,-2 2 200,2 5 0,-2 0 46,2 0 1,2 3 420,1 1 0,-1 5 0,-6-3 0</inkml:trace>
  <inkml:trace contextRef="#ctx0" brushRef="#br0" timeOffset="75">12232 16435 7750,'0'11'730,"0"0"-102,0 1-146,0-6-515,0 4 1,0-7 656,0 5-320,0-6 1,0 8 21,0-2 1,0 2-125,0 1 0,-2 5-20,-1-1 1,1 1-59,-1 0 1,-2-2-120,1 5 0,0-4 81,4 4 0,0-4-152,0 4 0,0-5-159,0 1 1,1-2 121,3-2 0,2 1-27,6-1 0,-1-1-34,1-2 1,0 1-84,4-5 0,0 0 110,3-4 0,3 0 45,-3 0 1,2-6 23,2-1 0,0 0 92,0 0 0,0-2 87,-1-6 1,-4 2-88,-3-2 1,-2 2 313,-1 2 0,-1-2-86,0-2 0,-4 1 19,-3-5 1,-3 4-68,-1-4 0,-1 0-23,-3-4 1,-8 5-78,-7 3 1,-2-2-162,-2 2 0,-5 4-613,-3 3 0,-4 5 370,1 0 1,-6 3 299,10 3 0,-6 4 0,7 4 0</inkml:trace>
  <inkml:trace contextRef="#ctx0" brushRef="#br1" timeOffset="76">20672 14767 7752,'0'-7'0,"0"-1"12,0 5 0,0-7 59,0 3 261,0 2 126,0-6-195,0 5 1,0-2 432,0 1-231,0 4 0,0-2 486,0 5-788,0 5 0,4 5 47,-1 6 1,2 4 3,-1-1 1,-2 4-212,1 4 1,4-3 108,0 2 0,0 2-170,0-1 0,1 1-8,3-2 0,-1-1 35,-2 1 0,2 1-73,-2-4 0,2 5-191,1-9 1,-3 3-43,0-6 0,-2 0 120,2-1 1,0-6 29,-4 3 1,1-5-17,-1 1 1,-3-2-444,3-2 135,-3-3 168,-1 4 1,-1-5-45,-3 0 0,2-1-172,-6-3 0,1 2 291,-5-6 1,1 1 267,-1-5 0,1 1 0,0-1 0</inkml:trace>
  <inkml:trace contextRef="#ctx0" brushRef="#br1" timeOffset="77">20558 14790 7752,'6'-18'0,"-1"2"-25,-5 4 38,0 1 0,4-1 202,0 1 0,4 1-79,0 2 1,-2-1 317,2 6 1,0-5-78,3 4 1,2-3-120,2 3 0,-1-1-113,5 1 0,-4 3 13,4-3 0,-1 1-18,1-1 1,3 3-129,-3-3 0,-2 3 5,2 1 0,-1 4 77,1 0 0,2 5-220,-6-2 1,0 3 49,-4 2 0,1-1-104,-1 1 1,-3 3-7,0 0 1,-6 0-4,2-3 0,-3 0 78,-1 4 1,-4-4-74,1 4 1,-6-4 27,1 0 1,-6-5 74,-1 1 1,-2 0-18,2 3 1,1-3-3,-5-1 0,5-4 136,-1 1 10,-3 2 0,5-5 106,-2 3 1,6-3 112,2-1 298,4 0 160,-2 0-456,5 0 1,5 0-61,3 0 0,3 0-25,4 0 1,-1 0-66,5 0 0,0 1-5,4 3 1,0-2-88,0 1 0,-4 0 32,0 1 1,-1 1-136,1 2 1,-3 4-46,-4-4 1,-1 2 122,1-1 1,-2 6-136,-3-3 1,-2 3 33,-5-3 0,0 6-15,0 2 1,0-1-77,0 1 0,-5-4-149,-2 4 1,-3-4 78,-2 4 1,-3-5-107,0 1 1,0-2 153,3-1 1,-3-2-158,0-3 425,-1 4 0,5-10-150,0 3 189,-1-3 1,1-1-78,-1 0 1,5 0-111,-1 0 0,2-1-85,-2-3 0,-2 1-275,2-4 0,2 3-112,-2-4 0,5 4 566,-5-3 0,5-1 0,-2-3 0</inkml:trace>
  <inkml:trace contextRef="#ctx0" brushRef="#br1" timeOffset="78">21140 14744 7776,'0'-11'0,"0"3"163,0 1 402,5-1-92,-4-3-252,4 4 1,-5 1 240,0 2 209,0 3-324,6-4 0,-1 10-99,2 2 0,3 0-41,-2 0 0,-2 2 10,2 7 0,3-4-197,5 3 1,-1 2 38,-4-2 1,1 2-109,-1-2 0,4-2 84,1 2 0,-1-2-120,-4-2 0,1-1-62,-1-2 0,0 2 30,1-3 1,-1-1-262,1-3 1,-1 0-102,1 1-767,-1-3 46,0 4 432,-4-5 1,-2-1 93,-5-3 674,0 3 0,-5-9 0,-2 3 0</inkml:trace>
  <inkml:trace contextRef="#ctx0" brushRef="#br1" timeOffset="79">21665 14630 7770,'5'-6'0,"-2"-3"426,5 5-137,-6-5 0,7 7-196,-5-6 210,0 6-77,-4-4 0,-2 6-22,-1 0 0,-4 4-106,-4 0 0,-1 5 59,1-1 0,0 2-138,-1 1 1,-3 4 21,0 1 1,-4 0-186,3-1 1,-3-1-78,4 5 0,-1-3 130,0 3 1,4-4-176,-4 4 0,8-5 113,0 1 1,2-2-78,-2-2 1,2 1-440,2-1-145,3 0 101,-4 1 713,5-6 0,0-1 0,0-5 0,0 0 0</inkml:trace>
  <inkml:trace contextRef="#ctx0" brushRef="#br1" timeOffset="80">21426 14904 7770,'0'12'481,"0"-6"0,0 0-183,0-2 1,1-3-95,3 3 0,-2 1 193,6-1 0,-6 5-6,2-1 1,1 2-143,-1 1 0,4 1-50,-5-1 1,5 4 25,-4 0 0,1 6-169,-1-2 0,-3-1 98,3 1 1,-3-4-142,-1 4 1,4-5 7,0 1 0,-1-2-174,-3-2 0,0 1 28,0-1 1,0-3-80,0-1 1,4-3-5,0 4 71,0-6 1,-3 3-1101,3-5 505,-3 0-1061,4 0 1793,-5 0 0,0-10 0,0-3 0</inkml:trace>
  <inkml:trace contextRef="#ctx0" brushRef="#br1" timeOffset="81">22796 14493 7782,'-5'-11'-700,"4"-1"827,-3 1 0,-1 3 376,1 1 1,-4 3 235,5-4-445,-6 6 1,2-5 49,-4 3 1,0 3 27,-1-3 0,-1 3-50,-2 1 1,2 1-91,-2 3 1,-1-1-101,1 4 1,-4 1 72,3 3 0,-4 6-130,1 2 1,-1 2 18,1 2 1,-3 4 28,3 0 0,-3 6-51,0 1 0,-1 0-139,0 4 1,5 2 1,3-2 0,2 0 105,2-4 0,3 0-95,1 0 0,4-1 65,-1-2 1,7 1-116,1-6 0,4 1 49,0-4 1,6-4 42,1 0 1,6-5-35,-2 1 0,2-2-109,2-2 1,1-1 58,3-2 1,-3-3 49,3-5 0,0 0-44,0 0 0,4 0 46,-5 0 1,1-1-123,-4-3 0,0-1 71,-1-3 1,-4-2-92,-3 2 1,-3 2-226,-5-1 132,-2-1-328,-5-4 0,-5 2 188,-2 3 0,-3 2-854,-2 5 1274,6 0 0,-4 0 0,3 0 0</inkml:trace>
  <inkml:trace contextRef="#ctx0" brushRef="#br1" timeOffset="82">23173 14527 7798,'-6'-5'-221,"1"4"0,5-9 768,0 2-291,0 3 0,0-1 574,0 2-525,0 3 0,0-6 332,0 4-49,0 1-166,0-3 0,0 5-288,0 5 1,0 3 71,0 7 1,1 3-142,3 5 0,-3 1 31,3 3 1,-3 2-147,-1 5 1,0 0 61,0 0 1,1 1-73,3-1 1,-3 0 36,3 1 1,-3-1 90,-1 0 0,0-1-142,0-2 1,0-4 55,0-4 1,0-1-57,0-3 1,2 1 87,1-5 0,-1 1-26,2-5 0,-3 0 4,-1 1 0,1-6-10,3-2 19,-3 2 1,4-4 85,-5 3 810,0-5-944,5-5 1,2 3 52,4-1 1,2-2-34,2 1 1,-1 0 14,5 4 1,-4-4-39,4 0 0,0 0 20,4 4 1,-4-1 7,0-3 1,0 3-54,4-3 1,-1 3-115,-3 1 1,1 0 64,-5 0 0,2-4-114,-2 0 0,-6 1-252,2 3 180,-2 0-382,3 0-472,-6 0 818,-1 0 1,-20 5-1,-4 1 1</inkml:trace>
  <inkml:trace contextRef="#ctx0" brushRef="#br1" timeOffset="83">23813 14584 7793,'5'-11'1030,"1"5"-722,5 1 115,-4 5-212,-2 0 0,-5 1-36,0 3 0,0 2 44,0 5 0,-2 6-7,-1 2 1,0 3-9,-4 0 1,3 2-139,-4 3 1,6-1 64,-2 4 1,3-1-117,1 2 0,0 0 89,0-4 0,3 3-120,1-3 1,4 0 4,-4-4 0,3-2 75,-3-2 0,4 2-30,-5-6 1,5 1 25,-4-1 0,0-6-187,-4 3 1,1-3-118,3 2 1,-3-3-503,3-1-150,-3-4 174,-6 7 1,-1-9 13,-6 3 0,5-3 708,-1-1 0,0-5 0,-3-1 0</inkml:trace>
  <inkml:trace contextRef="#ctx0" brushRef="#br1" timeOffset="84">23516 14562 7938,'0'-7'457,"0"1"-401,0 2 0,5 3 67,2-3 1,3 3 148,2 1 0,1 0 427,2 0-424,-3 0 1,10 0-3,-3 0 0,3-2-58,0-1 0,6 1 102,3-1 0,3 1-18,4 2 0,-2-3-145,2-1 0,-3-1 56,0 1 0,-1 3-164,0-3 1,-3-1-14,-1 1 0,-5-1 22,2 1 0,-4 3 56,-4-3 1,-1 3-214,-3 1 6,-2 0 139,3 0-529,-5 0 365,-4 0 1,-3 1-937,-8 3 1,-4-2 103,-7 6 953,-3-6 0,-10 9 0,-1-5 0</inkml:trace>
  <inkml:trace contextRef="#ctx0" brushRef="#br2" timeOffset="85">7949 14950 6155,'6'0'1290,"-1"0"1606,-5 0-2728,0-5 0,2 2 79,1-4-264,-1-1 0,7-3 9,-6-1 1,5 5 80,-4-1 0,5 0-69,-2-3 0,3 0 46,2-1 1,-1 1 35,1-1 0,0 1 3,4-1 0,-4 1 13,4 0 1,-2-1-8,1 1 1,-3 1 11,4 2 1,-4-2-120,0 2 0,0 3 100,4 1 0,-6-1-88,5 1 0,-9 1 26,6 3 0,-3 0-18,2 0 0,-3 5-24,-1 2 1,1 0-2,3 0 1,-3 1 26,0 3 1,-1 1-1,5-1 0,-1-3-52,0-1 1,-3 1 52,0 3 1,3-3-43,4 0 0,1-2 67,-5 2 1,2 1 4,2-6 0,-2 5-9,2-4 0,-2 3 7,-2-3 0,0 0-5,1-4 0,3 0 4,0 0 0,0 0-25,-3 0 1,1 0-7,2 0 1,-2 0-41,2 0 1,-3-4 53,0 0 1,-1-1-134,1 1 1,-1 2 92,1-6 0,-2 5-12,-3-5 1,3 4 15,-2-4 1,-3 6-57,0-8 1,-5 7-76,0-4-903,0 4 708,-5-2 0,-1 5-1610,-6 0 1248,1 0 0,1 5-247,2 3 950,3-3 0,0 5 0,-1-4 0</inkml:trace>
  <inkml:trace contextRef="#ctx0" brushRef="#br2" timeOffset="86">8132 15304 7774,'-8'0'-893,"0"0"1,5 0 1388,-5 0 1,4 0 395,-3 0-270,4 0-366,-7 0 1,7-4 256,-4 0-128,4 1 26,-2-3-45,0 5-264,4-9 1,-4 8-28,5-6 0,0 4 73,0-4 1,0 5-81,0-5 0,0 0 4,0-3 1,0 3-93,0 1 0,1-1 37,3-3 0,-2-1-90,6 1 49,0-1 0,3 2 43,0 3 1,-3-2-59,0 5 1,-1-4 42,5 5 1,-1-1-2,0 4 0,-3 0-23,0 0 1,-1 0-6,5 0 1,-1 0 5,1 0 0,-1 1-6,0 3 0,1-2-25,-1 6 0,1-4 31,-1 3 27,6 1 1,-1 2 8,3-2 0,-2 1 8,-6-5 0,0 3 9,1-3 1,-1 4 7,1-5 1,-1 2-23,1-1 0,0-2 8,4 1 0,-4 2-97,3-1 1,-2 1 83,-1-1 1,-1-3-74,0 3 1,1-1 44,-1 1 3,1-3 0,-1 5 57,0-2 50,1-3 1,-1 6-50,1-4 0,-1-1 21,1 1 1,-1-1 10,0-2 1,1 0-47,-1 0 0,1-2 18,-1-1 0,1 0-2,-1-5 1,-1 5-38,-2-5 0,1 4-7,-6-3 0,5 3-24,-4-4-84,0 1-77,-4-5 1,0 5-586,0-1 317,-5 5-691,-2-2 1,0 5 1137,-1 0 0,5 0 0,-2 0 0</inkml:trace>
  <inkml:trace contextRef="#ctx0" brushRef="#br1" timeOffset="87">8132 15589 7818,'-7'-5'-1008,"-2"3"445,6-6 384,-1 6 1,4-5 178,0 4 0,0 1 0,0-8 0,0 4 0</inkml:trace>
  <inkml:trace contextRef="#ctx0" brushRef="#br1" timeOffset="88">8075 15521 7818,'6'0'626,"-1"0"-280,0 0 42,-4-5 55,4 4-57,-5-4-86,5 5-212,-3 0 226,3 0 136,-5 0-339,-5 5 0,2-4 146,-4 3-185,4-3 0,-2 0 62,5 3-197,0-3 1,-1 6 142,-3-4-189,-2-1 0,-2 7 52,0-6 0,5 5 82,-5-4 0,4 3 115,-4-3-70,1 5 0,-5-6 14,1 4 1,0 0-25,-1 0 0,1 3 15,-1-2 0,-3 2 21,0 2 0,-5 3-3,1 0 1,-3 0-48,-1-3 0,3 3 27,-3 0 1,3 4-120,-7-4 1,2 6 104,-2-2 0,3-1-5,-3 1 1,2 0 1,-2 3 0,2-3 5,-6 0 0,5-1-12,-5 1 0,6 3-5,-2-3 1,3-3-55,1 0 1,4 0 60,0-1 1,0 4-165,-4-3 1,4 0 93,0-1 0,0 3-72,-4 5 1,1-4 46,-1 0 0,0 0 34,0 4 0,1-4 4,3 0 0,-2-1 1,2 1 0,-1 2 46,0-2 0,0-1 24,5 1 0,-5 0 60,1 4 0,-3 0-81,-1 0 1,-1 0-126,-3-1 0,2 3 67,-5 1 0,3-2-13,-3 3 0,3-3 41,-4-1 0,10 0-7,-2 0 1,3-2-20,-3-2 0,5 1-3,3-4 0,2 0 24,2-1 0,3-2-5,1 2 0,3-2 2,-4-2 1,6 2-6,-2 2 1,-1-1-3,1 5 1,-4 0 42,4 4 0,-4-4 2,0 0 0,2 0-6,-2 4 0,4-4 7,-3 0 1,-1 0-57,-3 4 1,3-1 14,0-3 1,2 1-4,-2-5 0,-1 2 20,6-2-13,-1-2 0,4 3 70,0-4 0,0-5 2,0 1 1,-1-2 13,-3 2 0,2 2-25,-1-2-40,-4 2 0,2 1-1,-2 1 1,-2-1-6,5 0 0,-4 1-21,5-1-96,-6 1 0,7-1 59,-1 1 1,1-1-129,2 0 1,0-3 144,0 0 1,0-5-10,0 5 1,4-4 118,0 3 1,4-3-32,-5 4 1,2-4-28,-1 3 0,-1-3 6,4 4 1,-4-5 19,1 5 0,-2-4-1,2 4 1,-3-5 12,3 5 0,1-4-111,-1 3 73,0 1 1,0 3-43,-1 1 1,3-5 34,-3 1 1,0-4-2,4 3 1,-4-3 4,1 4 0,-2-6-4,2 2 1,-3-1-45,3 1 13,-2-3 106,-2 4-82,0 0 1,0-2 89,0 4-87,5-4 1,-4 3-29,3-2 4,-3-3-12,-1 4 11,0-5-17,0 5-28,0-3 13,0 8 0,0-8-337,0 6 211,0-6-919,0 3 100,0 1 385,0-5 1,1 4 593,3-5 0,2 0 0,6 0 0</inkml:trace>
  <inkml:trace contextRef="#ctx0" brushRef="#br1" timeOffset="89">6259 17839 7943,'-8'0'183,"0"0"0,6-1 387,-2-3-211,-2 3-71,4-4 0,-4 5 260,2 0-6,3 0-199,-4 0 0,4 0-27,-3 0 153,3 0-358,-4 0 211,5 0-303,5 5 0,1 0-25,5 3 1,1 1-112,-1-6 1,2 3 107,2-3 1,-1 0-60,5 4 0,0-4 8,4 1 1,-4 1-160,0-1 0,-5-1-15,1-3 1,2 4 137,-2 0 0,0 0 41,-3-4 0,-5 0-35,1 0 0,-4 0-85,3 0-25,-4 0-143,2 0-1125,-5 0 815,-5 0 0,2 0-15,-4 0 668,4 0 0,-7 0 0,4 0 0</inkml:trace>
  <inkml:trace contextRef="#ctx0" brushRef="#br1" timeOffset="90">6636 17577 8015,'0'-7'437,"0"-3"-199,0 9 1,0-5 294,0 2-88,0 3 54,0-5 601,0 6-943,-6 6 1,1 0-83,-2 5 0,-2-3 127,5 0 1,-5-1-209,2 5 1,0 0 17,0 3 1,0-1 14,0 5 0,-3-3-5,2 3 0,-2-4-143,-2 4 0,5-4-81,-1 4 1,2-5 72,-2 1 1,3-2 23,5-1 1,-4-1-37,0 0-183,1-4 16,3 3 51,0-9-269,0 4 176,0-5 0,0 0 0</inkml:trace>
  <inkml:trace contextRef="#ctx0" brushRef="#br1" timeOffset="91">7355 17497 7969,'0'-12'-735,"0"6"1251,0 1 295,0 0-276,0 4-259,0-4 1420,0 5-1654,0 5 0,-4-3 15,0 6 1,-3-1 29,3 5 1,-4-1-31,5 1 0,-6 4-131,1 3 1,3-1 99,1 1 1,-1 0-126,1 4 0,-3 0 27,3-1 0,-1 0 51,1-3 1,3 3-43,-3-3 0,3 2 51,1 2 1,0-1-4,0-3 1,0 2-63,0-2 1,3 3-4,1 1 1,4 1 9,-4 3 1,5-3-106,-2 2 0,0 0-28,0 0 0,0-2 80,0 3 0,3-3 160,-2-1 1,2-4-35,1 0 0,1-4 145,-1 4 1,1-5-106,-1 2 0,1-5 66,-1-3 0,0 0-11,1-4 1,-1 4 127,1-4 1,-1 1-179,1-1 1,-5-3 43,1 3 0,-4-3-621,3-1-492,-4 0-423,2 0 1444,-5 0 0,0 0 0</inkml:trace>
  <inkml:trace contextRef="#ctx0" brushRef="#br1" timeOffset="92">7698 17645 7816,'-5'-6'1174,"3"1"-699,-3 5 1,5 1-341,0 3 0,0 2-87,0 6 0,0 0-127,0 4 1,0 1 49,0 6 0,4 0-156,0 0 1,0 0-108,-4 0 1,1-4 129,3 0 0,-3 0 14,3 3 0,1-4-22,-1-3 0,0 2 38,-4-2 1,0 0-20,0-3 1,3-5-170,1 1 0,0-4-193,-4 4-40,0-6 553,0 3 0,5 0 0,1 2 0</inkml:trace>
  <inkml:trace contextRef="#ctx0" brushRef="#br1" timeOffset="93">7675 17805 7816,'0'-11'0,"0"3"0,0 0 0,0 5 0,0-5 1559,0 6-519,0-4-186,0 6-566,5 0 0,1 0-61,6 0 0,-1 6-18,1 1 0,3 3 0,0 2 0,1 0-102,0 4 1,1 0-139,6 3 1,-2 1-13,1-4 0,-1 4 36,5-1 0,-1 1-103,-3-1 0,5 2 1,0-6 1,-5 0-68,-2-3 0,-3-1 90,2 0 0,2 1 31,-6-1 22,0 1 1,-5-5-32,-2 1-446,2-6 167,-9 3-577,4-5-19,-5 0-281,-5 0 744,-1 0 1,-4-1 16,2-3 0,-2 2 255,2-6 1,2 6 203,-2-2 0,1-8 0,-5 0 0</inkml:trace>
  <inkml:trace contextRef="#ctx0" brushRef="#br1" timeOffset="94">8132 17668 7850,'0'-11'745,"0"3"-32,0 0-140,0 6 172,0-3 42,0 5 1,0 5-687,0 3 1,0 5 68,0 3 1,1 4-129,3-1 0,-3 4-171,3 4 1,-3-2 103,-1 5 1,0 0-91,0 0 1,4 2 41,0-6 0,-1 1 0,-3-4 1,0-2-49,0-2 1,4-2-156,0-6 0,1 1-365,-1-1-149,-3 1 149,4-6-327,-5-1 519,0-5 1,0 0-1</inkml:trace>
  <inkml:trace contextRef="#ctx0" brushRef="#br1" timeOffset="95">8349 17794 7781,'0'-7'2849,"0"2"-2125,0 5 1,-2 5-687,-1 3 0,0 6 17,-5 1 1,6 5-173,-2 0 0,-1 1-105,1 2 1,0 0 119,4 0 1,2-2-82,1-2 0,3 2-33,1-6 1,3 0-108,-2-4 1,3 1 151,5-1 1,-4-4 58,3-4 1,2-1-3,-2-2 0,4 0 4,-4 0 1,5-2 36,-5-1 1,4-4-5,-4-4 0,0-1 98,-3 1 0,3 0-18,0-1 0,-3-3 149,-5 0 0,-1-4-6,2 3 0,-3-4 163,-5 1 0,0-3-94,0 0 0,-1-1-29,-3 0 0,-2 0-61,-6 0 0,-3 2 19,0 2 0,-5 3-207,1 9 1,-3-2-85,-1 5 0,2 0-204,2 4 0,-2 2-29,6 1 1,-3 0-239,7 5 0,-3-2 180,6 2 438,3 2 0,-5-4 0,4 5 0</inkml:trace>
  <inkml:trace contextRef="#ctx0" brushRef="#br1" timeOffset="96">8794 17725 7781,'0'-11'-504,"0"3"820,0 1 579,0 4-80,0-2 728,0 5-1277,0 5 0,4 1 46,0 6 1,-1 3-219,-3 0 0,0 6 136,0-2 1,4 2-137,0 2 1,1 1 4,-1 3 0,-1-2-78,4 6 1,-3-6-49,4 2 0,-5-3-142,5-1 1,-4-4-243,3 0 0,0-5-45,0 1 9,4-3 1,-9-1-116,6-4-474,-6-2 232,3-5-696,-5 0 1204,-5-5 0,-1 3 296,-6-6 0,1 0 0,0-3 0</inkml:trace>
  <inkml:trace contextRef="#ctx0" brushRef="#br1" timeOffset="97">8805 17805 9266,'7'0'861,"3"0"1,-4 1-669,6 3 0,3 3-70,0 4 1,4 2 45,-4 2 0,6 1-133,-2 3 1,2 3 122,2-3 0,-4 1-176,0-1 0,-1-1-17,1-3 0,3-2-12,-3 2 0,-2-6 105,2-1 0,-5-2-5,2 2 1,0-2-13,-1-2 1,1-3 21,-5 3 1,0-3 82,1-1 0,-4-1 1,-1-3 251,-4 3 1,2-9 27,-5 2 0,0-2-12,0-1 0,-2-1-87,-1 1 1,1-5 36,-1 1 1,-2-4-210,1 4 0,-1-5 49,1 1 0,1-7-190,-4 0 0,4-2-142,-1 1 1,-1-1-215,1-2 1,1 3 48,3 8 1,-4 2-898,0 6 127,0 0-740,4-1-1234,0 6 3036,0-4 0,10 3 0,3-4 0</inkml:trace>
  <inkml:trace contextRef="#ctx0" brushRef="#br1" timeOffset="98">9662 17851 7824,'-11'0'121,"-1"0"352,6 0 10,-4 0 52,8 0 121,-3 0 433,5 0-1113,5 0 1,-1 0 56,8 0 0,-3 0-163,6 0 0,-3 0-54,0 0 1,1-4-187,2 0 1,-2 0-12,2 4 1,-3-1 157,0-3 1,-1 3-962,1-3 1184,-1-2 0,1 0 0,-1-6 0</inkml:trace>
  <inkml:trace contextRef="#ctx0" brushRef="#br1" timeOffset="99">10096 17645 7824,'0'-11'1467,"0"-1"-898,0 6 1,0 0 266,0 2-162,0 3-332,0-4-158,0 15 1,4 1-21,0 8 1,3 3-14,-3-3 1,5 6-12,-1 2 0,-2 3-125,2-3 1,-2 8 53,1 0 0,4 0-20,-4-4 0,2 0-10,-1-4 0,2 0 4,-2-4 1,-2-2-40,1-2 0,-3-2-134,4-6 1,-4-3-158,3-1 409,-4-4-826,2 2-1305,-5-5 1,0-1 272,0-3 1736,-5 3 0,-1-15 0,-6 4 0</inkml:trace>
  <inkml:trace contextRef="#ctx0" brushRef="#br1" timeOffset="100">10016 17714 7824,'0'-12'0,"0"1"0,0-1 0,1 0 900,3-3-544,-3 7 1,11-7 58,-1 7 0,1-1-138,3 2 0,3-2-38,1 5 1,2-4-105,2 5 1,0-1-97,0 4 0,-2 0 50,-2 0 1,2 1-121,-6 3 0,4 2-23,-4 6 0,0-1-14,-3 0 0,-1 1 1,1-1 0,-6 1-187,-2-1 1,1 4-163,-1 1 1,-2 0 98,-6-1 1,2 2-47,-6 2 1,-1 2 184,-6-2 0,3-1 78,-4 1 1,4-5-20,0 1 1,1-2 127,-1-2 0,1 1 315,0-1 0,3-3-184,0 0 1,6-5 778,-2 5-266,3-5-10,1 7-452,0-4 0,5 2-152,2-1 0,7-3 128,2 4 1,4-6-34,-1 2 0,1 1-87,-1-1 0,3 0 38,-3-4 1,2 4 23,2-1 0,-4 1-244,0-4 1,-3 0-315,3 0 0,-5 0-117,1 0 0,-3 0-1171,0 0 1737,-1 0 0,1 5 0,-1 2 0</inkml:trace>
  <inkml:trace contextRef="#ctx0" brushRef="#br1" timeOffset="101">10690 17622 7805,'-6'-6'1080,"1"0"-221,5 2-240,0 3 203,0-4-488,0 5 1,0 5-271,0 2 0,0 8 20,0 5 0,0 2-85,0 5 0,0-2 106,0 6 1,3-1-55,1 5 1,4-2-93,-4-3 0,1 2-175,-2-6 1,0 5-167,5-5 1,-5 0 165,5-7 0,-5 1-716,0-5-47,4 1 323,-6-5 1,5-5 655,-2-2 0,-3 3 0,4-1 0</inkml:trace>
  <inkml:trace contextRef="#ctx0" brushRef="#br1" timeOffset="102">11215 17622 7781,'-11'-5'-1420,"5"-1"1121,0 0 238,1-5 576,4 10 1,-5-8-264,2 6 0,1-1 226,-4 4 0,-1 0-257,-3 0 1,-1 1-231,1 3 0,-6 7 73,-2 8 1,-2 3 62,-2 1 1,-1 1-219,-3 2 0,3 0 2,-3 4 0,8-1-76,4 2 1,3-3 113,0-5 0,6 3-71,2 1 0,3-2 53,1-6 0,1 2-117,3-6 0,2 4 79,6-4 1,0-1-111,3-6 1,-1 1 67,5-6 1,-1 2-119,1-1 0,3-2 72,-3 1 0,-1-3 195,1-3 0,-5 0 0,1-5 0,-2 5 0,-2-5 0,-1 4 0,-2-3 0,1-1 0,-6-3 0,1 3 0,-4 0 0,0 1-7,0-5 0,0 1-6,0-1 0,-1 1 200,-3 0 0,2 3-40,-6 0 0,4 2 84,-3-2 1,3 0-2,-4 4 0,6-1 10,-2 1-71,3 3 6,1-5-267,0 6 1,5-3 114,2-1 1,7-1-234,1 1 0,4 3 89,-3-3 1,3-1-94,-4 1 1,4-4 79,-4 5 0,4-2 114,-4 1 1,1 1-7,-5-4 1,0 4-20,1-1 450,-1-2-124,1 5 312,-6-10-168,-1 10 267,-5-4-492,0 5 1,0 5-92,0 3 0,-4 6-24,1 1 1,-3 5-91,3-1 1,1 3 35,-1 1 0,1-2-128,2-2 1,0 3 71,0-3 1,5-3-158,3 0 1,2-4 4,2 0 0,3-1-35,0 1 1,5-6 114,-1-2 1,3-3-28,1-1 0,0 0 22,-1 0 0,0-5 8,-3-3 1,3-2 104,-3-1 1,-2-1-51,3 1 0,-3-2 221,2-2 0,-2 2 74,-6-2 0,1-3 70,-1-1 1,0 2-66,1-2 0,-6-1 49,-2-2 1,-3-1-201,-1 0 1,0 0 47,0 0 0,-6 2-103,-5 2 0,-7 2 56,-9 6 1,-3 4-333,-8 4 0,2 3-109,-2 3 1,2 9-274,2 7 1,4-1 82,-1 1 0,11-2 520,1 2 0,0 3 0,1-4 0</inkml:trace>
  <inkml:trace contextRef="#ctx0" brushRef="#br1" timeOffset="103">11923 17748 7907,'0'-8'-11,"0"1"0,0 3 189,0-4 1,0 5 334,0-5-78,0 5 47,0-7 1,-1 8 394,-3-6-25,3 6-351,-4-4-104,5 6-266,0 0 44,0 11 1,0-2-215,0 10 0,0 0 77,0 3 1,0 6-153,0 3 0,1-2-77,3 1 0,-1-3-14,4 4 0,0-5 48,0 5 1,2-6-61,-5 2 0,3-8 88,-3-4 1,4 1 25,-4 0-220,5-1 0,-7-5 47,6-2 1,-6-2-972,2-2 109,-3-3 23,-1 4 1115,0-5 0,-5-5 0,-1-1 0</inkml:trace>
  <inkml:trace contextRef="#ctx0" brushRef="#br1" timeOffset="104">11821 17748 7907,'0'-11'0,"3"-1"370,1 1 0,1 3-15,-1 1 0,-1 0-44,4 0 1,2-4-45,6 4 0,-1 2 113,5 1 0,0-1-193,4 1 0,0 0-14,0 4 1,0 0-117,0 0 0,-1 2 70,1 1 0,-4 0-252,0 4 1,-5 1 113,2 3 0,-8 2-182,0 2 1,-5-1-85,0 5 0,-1 0-189,-2 4 0,-5-4 157,-3 0 0,-6 0-84,-1 4 0,-2-4 135,2 0 1,2-3 64,-2 3 0,4-5 262,3 1 0,-2-3 130,2 0 18,3-1 0,0-3-60,5 0 68,0-6-66,0 8 0,1-9 67,3 3 0,3-1-65,4 1 0,-3-3-69,-1 3 0,1-3-109,3-1 1,1 0 100,-1 0 0,2 0-70,2 0 0,-2 0 37,2 0 0,1-1-1,0-3 1,-1 3 6,-4-3 1,1-1 9,-1 1 0,-3 0 129,-1 4 1,-3 0-56,4 0-114,-6 0 63,3 0-146,-5 0 0,4 1 70,0 3 0,4-1-100,-5 4 1,5 1 77,-4 3 0,5 1-6,-2-1 0,0-1-100,0-2 0,2 2 53,6-2 1,-2-2 0,2 2 1,-1-6 54,2 2 1,-2-3 3,5-1 1,-4 0 20,4 0 1,-1-1 4,1-3 1,1-2 15,-5-6 0,4 1 12,-4 0 1,1-1 132,-5 1 0,-1-1-96,-2 1 0,1 0 221,-5-1 1,-1 1-54,-3-1 1,-1-3-184,-3 0 1,-2-4-62,-6 4 0,-3-4-153,0 3 1,-10-3-250,-2 4 0,-2 1 198,-5 6 1,2 0-37,-6 4 1,6 0 4,2 4 1,4 4-97,0 0 1,7 3 2,3-3 1,4 1-298,0-1 0,6-2 611,2 6 0,3 0 0,1 3 0</inkml:trace>
  <inkml:trace contextRef="#ctx0" brushRef="#br1" timeOffset="105">12814 17759 7907,'0'-11'2462,"0"5"-1700,0 1 49,0 5-522,-5 5 1,4 6-153,-3 8 0,2 0 13,-2 4 0,2-3-121,-1 7 1,1-3 58,2-1 0,0 0-114,0 0 0,2-2-193,1-2 0,4 2 111,4-6 1,1 4-159,-1-4 1,2-1 112,2-6 0,-1 0-1,5-4 1,-4 0 122,4-4 0,-4 0-9,4 0 1,-1-1 24,1-3 0,3-2 20,-3-6 0,-3 1 149,0-1 0,-4 0-45,0-4 1,-2 4 108,-3-3 0,2-3-35,-5-1 0,0 1 30,-4-1 1,0 0-114,0-4 0,-1 4-42,-3 0 1,1 0-166,-4-4 0,3 5-814,-4 3 168,6-3 0,-3 6-80,5-4-1263,0 9 1092,0-3 1004,5 8 0,1-8 0,6 4 0</inkml:trace>
  <inkml:trace contextRef="#ctx0" brushRef="#br1" timeOffset="106">13442 17645 7907,'7'-5'1933,"2"-1"-1793,-6-6 1,5 5 178,-4-1-86,0 6 110,-4-9-164,0 5-125,-5 0 1,-2 1-172,-4 5 0,-2 1 84,-2 3 1,1 1-112,-5 2 0,4 4 66,-4-4 0,5 7 101,-2 1 1,4 1 78,0-5 0,2 0-142,3 1 1,-2-1-123,5 1 1,0-1 138,4 1 0,0-5-101,0 1 1,5-1 142,3 5 1,2-5-22,1 1 1,2-2 79,2 2 1,3 1-106,5-5 1,-2 3 60,-2-3 0,3 1-22,-3-1 1,1-1 20,-1 4 1,-1 0 16,-3 0 1,-3 3-8,-1-2 0,-1 2 17,-6 1 0,4 1 81,-4-1 1,-1 5-61,-3-1 1,-1 4-37,-3-4 0,-6 4-29,-5-4 0,-5 4-54,1-3 0,-3-1-182,-1-4 0,0-1 23,1-2 1,2 1-184,1-5 1,9-1-56,-1-3 0,3-1-847,1-3 1282,2-2 0,5-5 0,0-1 0</inkml:trace>
  <inkml:trace contextRef="#ctx0" brushRef="#br1" timeOffset="107">13591 17348 7904,'-5'-6'1164,"3"-4"-498,-3 9 32,5-5 429,0 6-813,0 6 0,2 0-47,1 5 0,4 2 65,4 2 0,1 2-114,-1 2 1,2 2-161,2-2 1,-1 3 103,5 1 1,-1 0-57,1-1 1,2 1-58,-2 0 0,2-1-141,-2-3 1,1 2-54,-5-2 0,4 2-155,-3-2 0,-2 2 99,-7-2 1,2 7 17,-5 0 1,0 1-132,-4-4 1,-2 3 36,-1 1 1,0 4 207,-5-5 1,0 5-12,-8-5 1,4 1 98,-4-4 0,0 0-174,1-1 0,-4-4 25,3-3 0,2-2-162,7-1 30,-3-6 1,7 3-1061,-5-5 1322,6-1 0,-3-8 0,5-1 0</inkml:trace>
  <inkml:trace contextRef="#ctx0" brushRef="#br1" timeOffset="108">14459 17679 7711,'-5'-11'357,"3"3"-189,-1 1 89,1 4 67,2-2 1,0 4 812,0-3-307,0 3-91,0-4-385,0 15 1,0-2-109,0 7 1,0 3-211,0 1 0,0 2-43,0 2 0,0 0-82,0 0 1,0 0 145,0-1 0,0 5-109,0 0 0,5-4-96,3-4 0,4-2-125,3 2 0,-1 0-60,5-7 1,-4 2 100,4-7 1,0-2 249,4-1 0,0-2-54,0-2 0,-1 0-31,1 0 0,0-2-95,0-2 0,-2 2-171,-1-6 0,0 5-12,-5-5 1,-4 2 110,-3-2 0,-4-1-479,4 5 0,-7-3 713,-1 3 0,-10-5 0,-8 3 0</inkml:trace>
  <inkml:trace contextRef="#ctx0" brushRef="#br1" timeOffset="109">14425 17862 8306,'0'-11'355,"0"-1"-312,0 1 1,3 3 30,1 1 1,5 3 79,-1-4 1,3 5 187,4-5 0,3 4-244,5-4 0,0 5-154,0-5 0,-4 6-35,0-2 1,-2-1 106,2 1 1,-2 0-206,-6 4 91,1 0-1122,-1 0 630,-4 0 590,-2 0 0,0 0 0,1 0 0</inkml:trace>
  <inkml:trace contextRef="#ctx0" brushRef="#br1" timeOffset="110">14425 17600 7838,'0'-12'1387,"5"5"-982,2-1 0,5 4-344,3-4 0,1 6 91,3-2 1,3-1 9,-3 1 1,4-1-173,4 1 0,-3 2 92,2-6 1,2 4-548,-1-3 1,3 3 245,-3-4 1,0 6-700,-5-2 0,1-1 918,0 1 0,0-5 0,0 3 0</inkml:trace>
  <inkml:trace contextRef="#ctx0" brushRef="#br1" timeOffset="111">15224 17451 9584,'-8'-4'728,"1"0"1,-5 1-756,-3 3 0,-5 1 139,1 3 0,-4-2-101,-4 6 1,3 0-73,-2 3 0,1 0 54,3 1 1,3-5 44,0 1 1,6 0-1,1 3 1,2-3-159,6-1 124,1 1 0,4 3-70,3 1 1,2-2 151,5-3 1,5 4-5,-1-4 1,5 2-34,-1-1 0,3 2-27,1-2 1,0 0 87,-1 0 0,1 2-69,0-2 1,0 2 16,0 1 1,-5 1-41,-3-1 0,0 4-7,-4 1 0,3-1-27,-6-4 0,-3 5-144,-1-1 0,-4 5-111,-4-1 1,-2 1 78,-6-1 1,-3 2-15,0-6 1,-5 4 61,0-4 0,3-1-36,-2-6 0,5 1 65,-2-6 0,4 3-109,0-3-118,1-1 23,5 3-927,1-10 1246,5-2 0,0-9 0,0-2 0</inkml:trace>
  <inkml:trace contextRef="#ctx0" brushRef="#br1" timeOffset="112">15612 17542 9080,'0'-11'1614,"0"5"-964,0 1-305,0 5 1,0 5 167,0 2 1,0 7-255,0 1 0,0 10-160,0-3 0,0 5-178,0 0 1,0-2 118,0 6 0,0-5-224,0 5 0,2-6 128,1 2 0,0-4-290,5-4 0,-5 1-164,5-5-79,-5 0 195,7-3 1,-8-6-791,6-2-569,-6-3 887,3-1 866,-5-5 0,0-6 0,0-7 0</inkml:trace>
  <inkml:trace contextRef="#ctx0" brushRef="#br1" timeOffset="113">15327 17542 7893,'11'-5'-12,"1"-2"0,8-2 188,3 1 1,6-1-247,-2 6 0,4-1 627,0 4 0,2-4-303,1 0 1,2-1 271,2 1 1,-2 2-383,6-6 1,-6 4-305,-2-3 1,-1 4-48,-6-1 0,-4-1-271,-4 1 0,-5 1-454,1 3 932,-8 0 0,4-5 0,-5-2 0</inkml:trace>
  <inkml:trace contextRef="#ctx0" brushRef="#br1" timeOffset="114">16126 17497 7912,'0'-8'333,"0"1"578,0 4 233,0-7-367,0 9 13,0-4-519,0 5 0,0 6-39,0 5 0,0 3-15,0 9 1,-4-1-233,1 8 0,-1-3 67,4 3 1,0-3-339,0 3 0,0-3 180,0 3 1,4-4-338,-1 0 1,6-1 136,-1-3 1,-2 0-17,2-3 1,-2-3 63,2-4 1,-2-2-20,-2-2 1,-1 1-819,4-6 547,-4 1 548,2-4 0,-5 5 0,0 2 0</inkml:trace>
  <inkml:trace contextRef="#ctx0" brushRef="#br1" timeOffset="115">16263 17554 7923,'0'-12'-21,"0"5"16,0-1 0,2 2 1808,1-2-449,-1 3-311,3 0-694,-5 4 1,4 1-8,-1 7 0,5 5-195,-4 3 1,5 7-132,-2 4 0,0 2-47,0-1 0,-3 1 73,4 2 0,-6-2-100,2-5 0,1 0 0,-1 0 1,3-4-775,-3 0 488,0-5 1,-3 1-103,3-7 1,-3-2-152,3-2-114,-2-3 92,-2 4 1,-4-14 490,0-2 0,-4-3-27,4 2 0,-3 0 136,3-4 1,-1 3-12,1-7 1,3 1 224,-3-3 0,-1-3 47,1-1 0,-1 0 158,1-4 1,3 3 157,-3-3 0,3 5-190,1-2 0,0 4-18,0 4 1,0 3 161,0 4-339,0 6 1,1 1-37,3 5 1,-1 1-210,4 3 1,2 2 53,6 6 1,-1 0-140,5 3 1,-5-2-150,2 2 0,0 2 150,-1-2 1,4 0-256,-3-3 0,3-1 141,-4 1 0,4-6 1,-4-2 0,5-3 158,-1-1 0,-2-1-5,-2-3 0,-2-1 11,-2-3 1,1-2 158,-1 2 0,-3-2 55,-1-1 1,-4-1-29,1 1 0,1 0 222,-2-1 0,1 1-12,-4-1 1,0 1 72,0 0 0,2 3 201,1 0-356,-1 6 1,3-5-73,-5 4 0,0 3 12,0 0 1,0 10-231,0 9 0,4 7 61,-1 5 0,1 6-26,-4 1 1,0 5-75,0-1 0,0-2-82,0 2 1,0-6 28,0-2 0,0-2-149,0-9 0,4 2-110,0-6 188,5-2 1,-4-1-774,2-5 311,-2-4-560,0-2 1266,-3-5 0,-2-5 0,-7-2 0</inkml:trace>
  <inkml:trace contextRef="#ctx0" brushRef="#br1" timeOffset="116">16971 17542 7857,'12'-12'0,"-1"-3"167,1 7 1,-1-5 330,1 2 0,-1-2 272,0 9 89,-4-5-160,-2 8-222,-5-4 1,0 10-237,0 3 1,0 7-34,0 4 0,-1 3-49,-3 0 1,1 6-25,-4 3 1,3-2-163,-4 1 0,2 0 52,-2 0 0,-1 2-188,5-6 1,-1 1-87,2-4 1,1 0-208,-1 0 1,1-6-232,2-1 1,-4-7-60,1-2-413,-1-4 75,4 2 786,0-5 1,5-10 0,1-3 0</inkml:trace>
  <inkml:trace contextRef="#ctx0" brushRef="#br1" timeOffset="117">17029 17474 7989,'0'-11'0,"0"-5"596,0 1 156,5 0 0,-3 7-333,6 1 0,-4 4-205,3-1 0,1 8 251,3 4-217,1 7 0,-1 3-52,0 5 0,1 4-17,-1 4 0,5 2 8,-1 1 1,0-3-110,-4-1 1,2-1-273,2 2 1,-2 0 178,2-4 1,-2-2-519,-2-6 1,1 2 277,-1-6 1,1 0-298,-1-3 0,0-5 129,1 1 1,-5-6-417,1 2-221,-5-3 1060,2-1 0,-5 0 0</inkml:trace>
  <inkml:trace contextRef="#ctx0" brushRef="#br1" timeOffset="118">16983 17828 8669,'5'-10'27,"3"2"0,4 2-276,0 2 1,5 3 103,-5-3 1,3-1 65,0 1 1,3 0-15,5 4 0,-2-1 93,-2-3 0,8-2 0,-3-6 0</inkml:trace>
  <inkml:trace contextRef="#ctx0" brushRef="#br1" timeOffset="119">17474 17497 7880,'0'-12'1358,"1"5"-576,3-1-113,-3 6-390,9-3 1,-3 10 221,4 2 0,-3 8-309,-1 4 0,0 4-7,0 4 1,2 2-202,-5 5 1,0 1 82,-4-1 0,0-4-81,0 1 0,0-6-120,0 2 0,1-3-269,3-1 0,-3-5-6,3-3 1,-1-4-1007,0-3 169,-1-3-68,3-5 1314,-5 0 0,0-5 0,0-2 0</inkml:trace>
  <inkml:trace contextRef="#ctx0" brushRef="#br1" timeOffset="120">17223 17485 7902,'11'-5'945,"1"-2"1,4-2-719,3 1 1,6-1-339,2 5 1,4-3 225,-5 3 0,10-1-24,-2 1 1,3 3 56,-3-3-48,0-2 0,-3 4 35,-1-1 0,-4 0-119,0-1 0,-2 3-143,-1-3 1,-5 2-18,-3-2 0,-2 3 387,-2-3-25,1 3-111,-1 1-124,-5 0 20,0 0 1,-6 5 134,0 2 1,0 8 120,0 5 0,0 1 51,0 2 0,-4 5-159,0 2 0,-4 3 131,5 2 1,-5-5-25,4 0 1,0 0-230,4 0 0,0-2-34,0-5 1,2-2-165,1-2 0,1 2 148,8-6 1,-4-1-100,8-6 1,0 0 62,-1-4 1,6 1 29,-2-1 1,-1-3 31,1 3 0,-2-3-16,2-1 0,2-3-150,-6-1 1,4-4-52,-4 4 0,0-3-541,-3 3 310,-6-5 1,3 7-299,-5-6 0,-5 2-1221,-7-2 1962,-2-2 0,-12 4 0,-2-6 0</inkml:trace>
  <inkml:trace contextRef="#ctx0" brushRef="#br1" timeOffset="121">17714 17702 8322,'11'-7'539,"1"-1"1,3 2-289,0-2 1,2-1 164,-2 5 0,3-1-91,4 2 1,3 1-145,1-1 1,-2-3 15,3 3 0,1-5-579,-2 4 1,0-3-226,-7 3-659,2-5 977,-8 3 289,4-6 0,-16 1 0,-2-1 0</inkml:trace>
  <inkml:trace contextRef="#ctx0" brushRef="#br1" timeOffset="122">17771 17417 7992,'18'-5'-55,"3"-2"1210,-2-4-832,8 0 1,2-1-156,5 1 0,-1-1 59,-2 1 0,1 1 96,-6 2 1,1-1-115,-4 5 0,-2 1-209,-2 3 0,-7-11 0,-7-1 0</inkml:trace>
  <inkml:trace contextRef="#ctx0" brushRef="#br1" timeOffset="123">19004 17394 7177,'-6'-1'1317,"2"-3"-363,3 3-583,1-4 0,0 6-123,0 3 1,0-2-13,0 6 1,0-1 13,0 5 1,4-1-69,0 1 0,3 4-118,-3 3 0,4-1 26,-5 1 0,2 1 107,-1 7 0,-2-3-312,1 3 0,-1-2 104,-2 2 1,0-4-229,0-1 1,0 1 38,0-4 0,1-1-95,3 1 1,-3-5 118,3 1 1,1-6-259,-1-1 241,-1-1 1,1 1-38,0 0-291,0-6 136,-4 3-1569,0-5 1954,-5 0 0,-2-5 0,-4-1 0</inkml:trace>
  <inkml:trace contextRef="#ctx0" brushRef="#br1" timeOffset="124">18993 17737 7839,'-6'-2'293,"2"-1"-94,2 1 1,6-4-20,0 2 0,5 3 302,-1-3-211,2-2 1,1 4-43,1-1 0,0 0 0,3-1 1,-1 3-187,5-3 1,1-1 49,2 1 0,1-1-177,0 1 0,1 2 103,3-6 0,-6 6-49,6-2 0,-7 1-28,3 0 1,-1 1-118,-7-1 1,4-3-176,-4 3 1,-3-1-936,-5 4 1285,-4-5 0,7-2 0,-4-4 0</inkml:trace>
  <inkml:trace contextRef="#ctx0" brushRef="#br1" timeOffset="125">19016 17428 7948,'7'-5'206,"1"-2"1,5 0 349,6 0 0,2 4-208,2-1 0,0 3 7,0 1 0,5-4-265,2 0-106,-2 1 1,1 3 37,-2 0 0,1 0-196,2 0 0,2 0-42,-5 0 1,-1 0-325,-3 0 1,-4-2-910,0-2 1449,-5 3 0,8-4 0,-4 5 0</inkml:trace>
  <inkml:trace contextRef="#ctx0" brushRef="#br1" timeOffset="126">19735 17428 7863,'0'7'1495,"-4"-1"-1156,1-2 1,-6 2 57,1 6 1,-2-4 132,-1 4-375,-1-3 1,1 8-39,-1-1 0,1-2-124,-1 5 1,1 0 61,0 4 0,0-2-156,4-2 0,-2 3 42,5-3 0,0-1 83,4 1 0,0-4-265,0 4 1,5-5-74,3 1 1,2-2-47,2-2 0,3 1 152,0-1 1,2-3 93,-2-1 0,3-4 137,4 1 1,1-3-126,0-1 0,1 0 104,3 0 0,-3-4-97,3 0 1,1-5 183,-2 2 1,1-5 12,-4-3 0,0 2 83,-1-2 0,-4-1 53,-3 0 0,-3 0 83,-5 1 1,2 1-110,-5-5 1,0 0 25,-4-4 1,-4-1-204,0-3 1,-8 7 61,0-3 1,-8 3-102,-3-3 0,-1 5-172,-7 3 1,4 6-349,-8 1 1,5 6 106,-4-2 0,4 3-364,8 1 1,0 0 139,3 0 641,2 5 0,1-4 0,-2 4 0</inkml:trace>
  <inkml:trace contextRef="#ctx0" brushRef="#br1" timeOffset="127">20192 17371 8595,'0'8'463,"0"-1"1,0 1-206,0 3 1,1 6-51,3 2 1,-3-1-5,3 1 1,1 1-209,-1 7 0,4-3 98,-4 2 1,3 2-142,-3-1 1,5 0-4,-2-5 1,2 1 24,-1 0 0,2-1-56,-2-3 0,2 1-167,1-5 1,-3 1-174,0-5 1,-5-3-45,5-1-301,-6-4-145,4 2 391,-6-5 1,-2 0 519,-2 0 0,-2-5 0,-5-2 0</inkml:trace>
  <inkml:trace contextRef="#ctx0" brushRef="#br1" timeOffset="128">20124 17451 8121,'5'-11'10,"2"-1"1,3 5 642,2-1-349,-1 0 0,1 1-26,-1-1 0,4 2 57,1-2 0,4 2-186,-1 2 0,2 3-98,2-3 0,-1 3 24,-3 1 0,1 0 60,-5 0 0,4 4-234,-3-1 0,-1 6-9,-4-1 0,1 2-48,-1 1 0,-1 1 49,-2-1 0,-3 1-116,-5-1 1,0 4 93,0 1 1,-1 4 61,-3-1 0,-4-1-20,-7 1 0,1-2-19,-5 2 0,0 2-30,-4-6 0,0 4-22,1-4 0,0 0-95,3-3 1,2 2 209,6-3 1,5 3 788,2-6-283,3 2-212,1 1 0,5 0 55,2-4 0,7 3-88,1-2 0,6-2-40,-2 2 1,4-4-39,3 3 1,-2-4-40,3 1 0,1 1-51,-1-1 0,-1-1-189,-3-3 1,-1 4-71,-3 0 0,1 0-280,-5-4 1,1 0 488,-5 0 0,5 5 0,2 1 0</inkml:trace>
  <inkml:trace contextRef="#ctx0" brushRef="#br1" timeOffset="129">21300 17531 8014,'-10'-8'-145,"2"1"0,3 3 826,5-4-42,0 6 37,0-3 216,0 5 0,0 5-769,0 2 0,1 4-7,3 0 0,-3 6-85,3 2 1,1-2 40,-1 2 1,1-3-201,-1 3 1,-3-4-96,3 4 0,1-5 92,-1 1 0,1-2-65,-1-2 0,-3-3-82,3-1 198,-3-4 1,0 2-73,3-5-8,-2 0 146,3 0 26,-5 0-36,0-5 1,0-1 18,0-6 1,0 1 45,0-1 1,0 1-55,0-1 0,0 1 45,0 0 1,1-1 20,3 1 0,-2-4 4,6-1 1,-1 1-13,5 4 1,1-1 9,2 1 1,-1-1-50,5 1 1,-4 3-4,4 1 1,-5 4-35,1-1 1,2 3 48,-2 1 0,-1 1-1,-6 3 1,2 3-1,-3 4 1,-2 0 7,-1 1 0,1 3-31,-1 0 1,1 4 6,-1-3 0,-3 3-70,3-4 1,-1 1 77,0 0 0,-1-6-187,1 5 1,-1-9-80,-2 6-389,0-3 365,0 2 1,0-3-431,0-1 330,0-4 381,0 2 0,0 0 0,0 1 0</inkml:trace>
  <inkml:trace contextRef="#ctx0" brushRef="#br1" timeOffset="130">21939 17520 7942,'0'-7'-144,"0"2"1,2 4 636,2-3 1,-2 3-211,6-3 0,-4 3-77,3 1 1,1 0-110,3 0 1,1 0 104,-1 0 1,4 0-235,0 0 1,1 4 60,-5-1 1,4 1-46,1-4 1,3 0 14,-4 0 1,4 0-191,-4 0 0,2 0-189,-2 0 1,-2 0 171,2 0 1,-3 0-102,0 0 1,-1 0 57,1 0 0,-5 0 251,1 0 0,-6 0 0,4 0 0</inkml:trace>
  <inkml:trace contextRef="#ctx0" brushRef="#br3" timeOffset="131">21951 17702 9291,'11'0'1952,"1"0"-1558,-1 0-178,1 0 0,-1 0 102,0 0 1,1 0 17,-1 0 1,1-1-351,-1-3 1,6 3 107,2-3 1,-2 3-335,2 1 0,-3 0 239,3 0 0,-2 0-828,3 0 1,0 0 211,-5 0 0,4-1-627,-4-3 1246,1 3 1,0-5 0,2 6-1</inkml:trace>
  <inkml:trace contextRef="#ctx0" brushRef="#br1" timeOffset="132">22705 17246 7515,'1'-11'742,"3"4"3,-3 2-4,4 5-32,-5 0-425,0 5 1,0 1-69,0 6 0,0 4-58,0 3 0,0 3-21,0 0 0,0 5-163,0 0 1,0 3 38,0-3 0,0 5-152,0-2 1,4-2-104,0-1 0,0 1 123,-4-2 0,1 0-21,3-7 0,-2 1 58,6-5 1,-4 4-101,3-4 0,-3-3-46,4-5 0,-6-3-511,2 4-105,-3-6 844,4 3 0,-3-5 0,3 0 0</inkml:trace>
  <inkml:trace contextRef="#ctx0" brushRef="#br1" timeOffset="133">23002 17451 7897,'6'-5'249,"-1"4"682,-5-9-366,0 8 86,0-3-100,-5 5-396,-1 5 0,-6 3-73,1 7 1,1-1-9,2 5 1,-2 0-128,2 4 1,2 1 91,-2 3 1,6-3-180,-2 3 1,3-3 11,1-2 0,5-2-86,2-1 1,5-5 107,3 1 1,-1-4-32,5-3 0,-1 1-4,1-6 0,2 1 102,-2-4 1,4 0-114,4 0 0,-3-1 53,3-3 0,-2-2 4,2-6 0,-3 1 97,2 0 1,-5-1 131,-2 1 0,-4-4-53,4-1 0,-6-3 98,-2 4 0,-1-5 141,-6 1 1,0-4-86,-4-4 0,0 4 51,0 1 1,-9-1-88,-2 4 1,-8-2-187,0 2 0,-7 3-48,0 4 1,-6 6-143,1 2 1,2 3-47,-1 1 1,1 1-199,-2 3 1,3-1-77,5 4 0,4-3 185,0 4 1,5-1 311,-1 5 0,2-1 0,2 1 0</inkml:trace>
  <inkml:trace contextRef="#ctx0" brushRef="#br1" timeOffset="134">23493 17485 7871,'0'-6'725,"0"1"-102,0 5 0,-4 1-403,0 3 0,-4 2-151,5 6 1,-2 4 72,1 3 1,3 3-66,-3 1 0,2 0-4,2-1 1,0 1-152,0 0 0,2-1 73,2-3 1,2 1-63,5-5 0,6 0-255,2-3 1,2-2 154,2-2 1,0-2-4,0-2 0,4-3 78,-1 3 1,5-4 56,-5-4 1,1 2 20,-4-6 1,3 0 140,1-3 1,1-4-31,-1-1 1,-3-3 240,2 4 0,-1-9 168,-3 1 1,-4-2-163,-3 2 0,-2 0 69,-2 0 1,0 0-70,-4 1 0,-3-5 33,-8 0 1,-3 4-168,-9 4 1,-6 5-138,-9-1 1,-3 4-45,-4 3 1,-3 4-307,-4 8 0,-1 4-575,0 7 0,0-1 529,1 5 1,4 0-1877,3 4 2199,8 0 0,-2 0 0,5-1 0,2 1 0,1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0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8000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1667 4751 8158,'0'-8'312,"0"1"51,-5 4 34,4-2 250,-4 0-327,5 4-77,0-4 116,0 5-347,0 5 1,0 1 73,0 6 113,5-1-40,1 1-106,6-1 0,-1 5 33,1 3 0,-1 3-8,1 1 1,4 1-12,3 3 0,-1-2-36,1 5 1,-4-4-86,4 0 1,-4 4-189,4 0 130,-5-2-36,8 0 0,-9-4-213,2 3 354,3-8 0,-6 7-270,4-7 245,-4 3 1,0-4-40,-1-3 0,0 2-4,1-2 0,-2 0 47,-2-4 1,2 1 14,-3-1 1,2-3 173,-1-1-185,2 1 1,-5 0-8,3-1 0,-2 0 13,-2 0 1,-2 0-285,6-4-5,-5-1 114,2 3 0,-5-4-620,0 3 119,0-3 694,0 4 0,-5 0 0,-2 2 0</inkml:trace>
  <inkml:trace contextRef="#ctx0" brushRef="#br0" timeOffset="1">2159 4751 8169,'0'-11'-100,"0"3"-57,0 0 422,0 6-84,0-8 223,-6 8-43,5-3 0,-5 2-19,2-1-248,3 0 1,-9 5 34,2 3 0,-2 7-159,-2 9 1,-4 2-13,-3 5 1,-3 6 131,-1 5 0,-4 6-182,-4 2-1137,-2 0 1247,4 0 0,-3-3-145,6-5 1,-1 2 121,4-5 0,2 0 35,1-8 1,4 3-3,5-3 0,-1-4-8,1-4 0,-1-4-51,1 4 56,5-5 1,-3 2 1300,5-4-1415,-5-1 204,8-4-152,-4 3 67,5-4-109,0 1 0,-4-1-361,0-2-6,0-3-373,4 4 100,0-5 127,5 0 1,2-4 591,4 0 0,0-10 0,1 2 0</inkml:trace>
  <inkml:trace contextRef="#ctx0" brushRef="#br0" timeOffset="2">2535 5025 8001,'0'-14'305,"0"3"1,0 6 124,0-3-325,0 6-57,0-4 645,0 6 0,6 0-565,1 0 1,3 0-135,2 0 0,-1 0 114,1 0 0,-1 0-112,0 0 0,2 0-123,2 0-20,-2 0 199,3 0 0,0 0-177,-1 0-50,5-5 140,-2 4 1,1-4-77,0 5 1,-4-4 51,4 0 0,-5 1-127,2 3 1,-4 0-45,0 0-141,-1-5-319,0 3-129,1-3-188,-6 5 1007,-1 0 0,-10 5 0,-1 2 0</inkml:trace>
  <inkml:trace contextRef="#ctx0" brushRef="#br0" timeOffset="3">2593 5219 8572,'11'0'741,"0"0"0,1 0 47,-1 0-337,6-5-194,0 4 1,6-8 146,0 5 0,4-5-264,-1 2 0,1-2-102,-4 1 0,0-2-100,0 3 0,-2 1-265,-2 3 0,2 0 81,-6-1 0,0 3 246,-4-3 0,6 8 0,1 2 0</inkml:trace>
  <inkml:trace contextRef="#ctx0" brushRef="#br0" timeOffset="4">3655 4831 8093,'-2'-11'-657,"-1"-1"0,1 5 741,-1-1 0,-3 4 537,3-3 1,-1 3 175,4-4-396,0 6 1,0-5-191,0 3 25,0 3 118,-5-4-381,3 5 32,-3 0-55,5 0 0,0 5-19,0 3 1,5 7 173,3 4 1,4 4-9,3 4 1,-1-2-88,5 5 0,0 1 24,4 3 1,-1 2-210,1 2-826,0-8 1033,0 8 0,-4-14-292,0 3 5,-5-3 211,8-1 1,-10-2-15,4-1 0,-4-4 22,0-5 0,-1 3-21,0-2 0,1 2 20,-1-7 0,-3 2 415,0-1 0,-5-2-512,5-2 145,-6-3-41,4 9-624,-1-8 305,-4 3-316,4-5-315,-5 0 980,-5 0 0,-1 5 0,-6 1 0</inkml:trace>
  <inkml:trace contextRef="#ctx0" brushRef="#br0" timeOffset="5">4066 4785 8189,'0'-11'27,"0"5"238,0-5 178,0 5 31,0 0-115,0-4-114,0 8-83,-5-3-177,3 5 0,-8 5 77,3 3 0,-9 7-150,-3 4 0,-3 9 138,-5 6 0,-2 1-114,-5 3 1,-1 6-1454,1 2 1540,5 2 10,1-7 1,5-2-830,0-5 628,5 0 152,2-4 1,5-2-85,-1-6 1,2 0 57,2-3 1,-1 1-20,6-4 0,-5-1 606,4-4 1,-1-1-797,1-2 1,3 2 346,-3-2-479,3-3-84,1 5-132,0-9 599,0 9 0,0-8 0,0 3 0</inkml:trace>
  <inkml:trace contextRef="#ctx0" brushRef="#br0" timeOffset="6">4271 5185 7933,'-6'-11'326,"1"4"1,4 1 225,-3 2-388,3 3 171,-4-4-202,5 5-69,0 5 1,0 1 86,0 6 0,0 3-186,0 0 1,3 5 24,1-1 0,0 7 214,-4 0-201,0 1 1,0-4-227,0 0 1,4-2 100,0-2 1,-1 2 29,-3-6 0,0 0 328,0-3-216,0-1-22,0-5 0,4 5 9,0-4 10,0-2 1,-4 2-208,0-4 94,0-1 1,1 3-422,3-5 517,-3 5 0,9-4 0,-3 4 0</inkml:trace>
  <inkml:trace contextRef="#ctx0" brushRef="#br0" timeOffset="7">4854 4900 8287,'-6'-7'-724,"0"2"2146,6 0-747,0 4-164,0-4-6,0 5-510,0 5 122,0 6 0,0 4-113,0 8 1,4-1 113,0 8 1,1-3-166,-1 3 0,-3-2 106,3-1 0,1 3-227,-1-7 0,1-1-90,-1-3 272,-3-5 10,4 2 0,-1-4-197,0-1-31,0 1-116,-4-1-492,0 0 358,5 1 0,-4-5-728,3 1 1182,-3-5 0,-6 2 0,-1-5 0</inkml:trace>
  <inkml:trace contextRef="#ctx0" brushRef="#br0" timeOffset="8">4648 5174 8161,'0'-8'0,"0"0"261,0 6 580,0-3-623,0 0 1,2 3 14,1-1 1,4 1 77,4 2 1,6 0-16,2 0 0,2 0-178,2 0-61,0 0 72,0 0 1,3-1-44,1-3 1,0 3-33,-4-3 0,-2-1-299,-2 1 0,1 1-156,-4 3 0,-1-2-406,-4-2 1,1 3 806,-1-3 0,1 3 0,-1 1 0</inkml:trace>
  <inkml:trace contextRef="#ctx0" brushRef="#br0" timeOffset="9">5368 5276 6794,'0'-6'2665,"0"1"-1074,0 5-1560,5 0 13,-4 0-349,4 0-540,-5 0 1,0 5 0,0 1-1</inkml:trace>
  <inkml:trace contextRef="#ctx0" brushRef="#br0" timeOffset="10">5688 5254 8125,'5'-7'1890,"-4"2"-1070,4 5-570,0 0-270,-4 0-20,4 0 149,-5 0-905,6 0 498,-5 0-1349,4 0 709,-5 0 938,5 0 0,1 5 0,6 2 0</inkml:trace>
  <inkml:trace contextRef="#ctx0" brushRef="#br0" timeOffset="11">6053 5242 7939,'0'-6'706,"0"-1"1040,0 4-726,0 1-132,0-3 663,0 5-1356,5 0-166,-4 0-104,4 0 0,-3 0-566,2 0 188,-3 0 0,5 0-1533,-2 0 1986,-3 0 0,9 5 0,-3 2 0</inkml:trace>
  <inkml:trace contextRef="#ctx0" brushRef="#br0" timeOffset="12">6818 4785 8094,'-1'-6'5,"-3"2"232,3 3-2,-4-4 60,5 4-118,0-4 0,0 6-12,0 3-118,-5 2 39,3 10 1,-3-2-96,5 5 0,0 4 35,0 4 0,0 3-136,0-3 0,4 1 108,0-1 0,0-3-133,-4 2 0,4-3 80,-1-4 1,1 2-22,-4-6 0,0 0-26,0-4-50,0 1 1,0-1-190,0 1 0,0-5 62,0 1 279,0-6 0,0 9 0,0-5 0</inkml:trace>
  <inkml:trace contextRef="#ctx0" brushRef="#br0" timeOffset="13">6556 5082 8094,'0'-7'483,"0"-1"0,5 6-298,2-2 0,3 2 14,2 2 0,4 0 42,3 0 0,8-3-15,3-1 1,0-4-159,0 4 0,-1-3 48,2 3 1,0-4-76,-4 5-119,5-1-22,-8-1 1,0 3-390,-5-1 1,-4 1 45,4 2 1,-5-1-1015,2-3 1457,-4 3 0,5-4 0,1 5 0</inkml:trace>
  <inkml:trace contextRef="#ctx0" brushRef="#br0" timeOffset="14">7344 4705 8045,'0'-11'-144,"0"3"312,0 1 101,-5-1 136,3 2 135,-3-4 157,5 8-324,0-3-84,0 5 0,5 2-341,3 1 84,-3 4-29,5 9 1,0-2-35,5 5 1,1 4 45,-5 4 0,6 1-41,2-2 0,-2 0-11,2 4 0,-1-3-124,1 3 0,2-4-67,-6 0 65,5-2 125,-2-1 1,1 0-31,0 0 60,-5 0 0,2-2-65,-4-2 1,-1-1 43,1-3-9,-6-2 0,4 3-2,-2-4 0,-2-4 16,2-1 4,-6 1-274,8 3-10,-8 1-791,3-6 370,-5 4 725,0-9 0,-5 10 0,-2-5 0</inkml:trace>
  <inkml:trace contextRef="#ctx0" brushRef="#br0" timeOffset="15">7698 4694 7961,'-5'-13'0,"3"-2"8,-1 7 1,1 2 342,2-2-111,0 6 1,0-4 268,0 2-306,0 3 362,0-5-762,0 17 177,-5 1 0,3 11-107,-6 0 116,0 5 1,-7-3 64,0 6 0,-5 3-194,1 4 0,-3 0 122,-1-4 1,0 1 25,1-1 0,-4-5 1,3-2 13,-2-3 9,7-1 0,-1 0-187,0-1-30,5-4 27,3-1 1,2-6-247,5 0 0,0 1-405,4-1 810,0 1 0,0-1 0,0 1 0</inkml:trace>
  <inkml:trace contextRef="#ctx0" brushRef="#br0" timeOffset="16">7938 5117 8045,'0'-8'1216,"0"0"-357,0 6-522,0-3-53,0 5 1,0 5-341,0 2 0,0 4-15,0 0 1,1 0 135,3 1 0,-3 3-81,3 0 52,-3 0 0,3-2-61,0 2 0,-1-2-129,-3 2 1,4-6 78,0-1-166,0-1 180,-4 5 38,5-6-7,-4 4 207,4-8-199,-5 3 272,0-5-1,1-4-196,3 0 1,-1-5 0,4 2 1,-3-4-124,4 0 106,-1-5-4,5 3 0,-1-4-200,1 6 196,-1-1-47,1 1 1,-5 1 2,1 2 0,-4 2 15,3 2 1,-3 3-1,4-3-12,-1 3 1,5 1 2,-1 0 1,0 4-66,1-1 71,-6 6 1,4-6-43,-2 4 1,1 2-205,-1 7 183,2-4 1,-8 9-118,6-6 0,-6 5 123,2-1 1,-3-1-12,-1 1 1,0-5 24,0 1 0,4-2 85,0-2 0,0 1 308,-4-1-174,0-5-82,0 5 1,0-9 218,0 6-139,0-6-143,0 3-349,0-5 0,0 5 1,0 2-1</inkml:trace>
  <inkml:trace contextRef="#ctx0" brushRef="#br0" timeOffset="17">11901 4694 8164,'-6'-11'263,"5"-1"1,-5 2 222,2 2-79,3-2 0,-8 8 209,5-6-174,0 6-114,4-4-192,0 6 1,2 9-144,1 3 0,0 7-12,5 0 1,3 7-9,4 5 0,5 2-74,-1 1 0,3 0 89,1 1 0,0-1-237,0 0 1,3-3-1,1-1 0,-4-4-7,-4 0 0,-4-2 207,4-1 1,-5-5-25,1-3 1,-2-1 36,-2 1 0,1-6-78,-1 3 0,-3-4 149,-1 4 0,-3-4-47,4-1 0,-6-3-51,2 4-532,3-6 187,-6 3-589,4-5 864,-5 0 0,-5 0 1,-2 0-1</inkml:trace>
  <inkml:trace contextRef="#ctx0" brushRef="#br0" timeOffset="18">12300 4694 8133,'0'-14'0,"0"3"553,0 2-77,-5-3-60,4 6-182,-9-4 1,7 9 29,-4-3 1,3 4-360,-4 4 1,1 6 106,-5 5 0,-1 10 59,-2 2 0,1 6 56,-5 5 0,0-1-249,-4 5 0,2-4-74,2 4 0,-3-2-48,3 2 0,1-3-33,-1-4 1,5-6 82,-1-2 1,4-5 216,3-3 1,-1 2-142,5-6 309,-4 0-183,1-3 1,0-2 49,-1-3-223,5 4 0,-3-10-709,2 3 874,3 2 0,-9 0 0,4 6 0</inkml:trace>
  <inkml:trace contextRef="#ctx0" brushRef="#br0" timeOffset="19">12517 5037 7913,'-4'-8'0,"1"0"850,-1 6-84,4-8-20,0 8-395,0-3-192,0 5 0,0 7-242,0 4 1,0 2 112,0 6 0,1 0-131,3 4 1,-2 0 99,6-1 1,-5 1-116,0 0 1,2-1 0,-1-3 0,4 1 39,-4-5 1,0 2 31,-4-2 0,3-6 70,1 2-17,0-2-2,-4 3-377,0-1 126,0 0-876,0-4 417,0 3 703,0-9 0,0 4 0,0-5 0</inkml:trace>
  <inkml:trace contextRef="#ctx0" brushRef="#br0" timeOffset="20">12906 5231 8138,'0'-7'364,"0"2"0,0 18-193,0 2 0,3 8-44,1-4 0,1 0 15,-1 4 1,-3-5-125,3 8 1,-3-4 107,-1 5 0,4-3-207,0-1 1,0-2 109,-4-2 1,-1 2-158,-3-6 1,1 4 110,-4-4 1,3 0-389,-4-3 1,4-1 25,-3 0 379,4 1 0,-7-1 0,4 1 0</inkml:trace>
  <inkml:trace contextRef="#ctx0" brushRef="#br0" timeOffset="21">13271 5242 8049,'0'-6'238,"0"1"-336,0 5-14,5 0 112,-4 5 0,4-4 0,-5 4 0</inkml:trace>
  <inkml:trace contextRef="#ctx0" brushRef="#br0" timeOffset="22">13557 5208 7958,'0'-6'-653,"0"0"1821,5 6-597,-4 0-423,4 0 0,-4 0-383,3 0 205,-3 0-307,4 0 0,-3 0 41,1 0-5,-1 0 0,4 2-11,-2 2 312,-3-3 0,9 4 0,-3-5 0</inkml:trace>
  <inkml:trace contextRef="#ctx0" brushRef="#br0" timeOffset="23">13922 5208 7958,'10'-1'-1189,"-2"-3"1790,2 3 1,-8-5 436,6 6-617,-5-5 0,3 4 502,-2-3-182,-3 3-874,4 1-1879,-5 0 2012,0 5 0,-5 1 0,-1 6 0</inkml:trace>
  <inkml:trace contextRef="#ctx0" brushRef="#br0" timeOffset="24">14356 5208 7999,'0'-6'442,"0"-1"-31,0 3 70,0 3 270,0-4-298,0 5-326,0 5 0,1 1-13,3 6 1,-3 4-118,3 3 1,-1 4-160,1 4 0,-3-2 130,3 6 1,-3-2-60,-1 1 0,-4 2 13,0-5 0,-5-1-285,2-3 0,0 0-10,0 0 0,-1-4-145,-3 0 1,-1-5 517,1 1 0,0 3 0,-1 0 0</inkml:trace>
  <inkml:trace contextRef="#ctx0" brushRef="#br0" timeOffset="25">14664 4694 7956,'0'-11'-764,"0"3"840,0 0 0,-3 5 1213,-1-5-478,0 5-534,4-2 0,0 4 648,0-3-324,0 3-571,0-4 97,0 5 1,0 6-240,0 6 1,5 0 23,3 7 1,2 2 7,1 5 1,6 0 32,2 4 1,2 1 3,2 3 0,0 0-100,0 0 0,0 1 11,0-1 1,-1-5 96,1-2 1,-5-4 28,-3-4 1,2 1 46,-2-5 0,0 2-44,-3-2 0,-1-2 1,0 2 1,1-6-85,-1-2 83,1 1 1,-2 0-560,-3-1 191,4-4-1018,-10 2 656,4-5 733,-5 0 0,-5 5 0,-1 1 0</inkml:trace>
  <inkml:trace contextRef="#ctx0" brushRef="#br0" timeOffset="26">14996 4751 8047,'0'-11'58,"0"-1"1,0 1 479,0-1-47,0 6 197,0-4-457,0 9 1,-2-4-10,-1 5-21,-4 0 0,-8 5-328,0 2 1,-6 8 18,2 5 1,-2 2 19,-2 5 0,0 2-47,0 5 1,4 5 60,0-1 0,1 3-80,-1-2 1,3-1 94,4-4 1,1-1-90,0-3 1,-1-2 54,1-5 1,1-4-139,2 0 1,-1-5-23,5 1 0,-3-2-194,3-2 0,0-3 447,4 0 0,0-1 0,0 5 0</inkml:trace>
  <inkml:trace contextRef="#ctx0" brushRef="#br0" timeOffset="27">15144 5105 7987,'0'-11'-77,"0"-1"1,1 6 824,3 2-131,-3-2-290,4 5 0,-3-3-146,2 8 0,-3-2-136,3 6 1,1 3 68,-1 4 0,-1 6-182,-3-2 1,4-2-27,0 2 0,0-3 87,-4 3 0,4-5-108,-1 1 1,1-2 57,-4-2-138,0 0 193,0 1 33,5-1 79,-3-4-106,3-2 206,-5-5-152,0 0 34,0-5 1,3-2-55,1-4 1,1-1 119,-1 1 1,-1-2-101,4-2 0,-3 1-39,4-5 1,-1 0 13,5-4 0,-5 4-12,1 0 0,0 5-99,3-1 0,0 4 77,1 3 0,-1 2-65,1 2 1,-5 3 64,1-3 0,-1 8-38,5 3 0,-2 3 4,-2 2 1,2 3 4,-3 0 1,0 5-41,0-1 0,-3 3-6,4 1 1,-6-2-73,2-1 1,1 0 102,-1-5 0,1 0 167,-1-3 1,-3-1-110,3 1 0,-1-2-68,0-3-218,-1 3-44,3-3 1,-5 0-452,0 1 768,0-5 0,0 7 0,0-4 0</inkml:trace>
  <inkml:trace contextRef="#ctx0" brushRef="#br1" timeOffset="28">16320 4740 8041,'0'-8'-57,"0"0"169,-5 6 515,4-8-244,-9 3 207,9 1-129,-4 1-249,5 5 33,0 0 0,0 6-229,0 6 0,-4 0 84,0 7 1,0 1 47,4 2 0,0 6-60,0 3 1,4 2-149,0 1 0,1-1-124,-1-3 1,-2 2 108,6-5 0,-4 1-4,3-2 1,-3-3 68,4 0 1,-5-1-160,5-7 1,-5 4 67,0-4 1,2-3-27,-1-5-213,0 1 251,-4-2-810,0 4 345,0-8-258,0 3 320,-5-5 492,4 0 0,-9-5 0,3-2 0</inkml:trace>
  <inkml:trace contextRef="#ctx0" brushRef="#br1" timeOffset="29">16515 4865 7941,'0'-7'232,"0"-1"332,0 0 26,0-3-93,0 0-295,0 4 1,1 2 19,3 5 0,-3 3-229,3 4 1,1 2-40,-1 10 1,3-2-30,-3 6 1,0-2 39,-4 10 1,4-1 67,-1 4 1,1 1-328,-4-1 0,0-4 113,0 1 1,0-10-27,0 2 0,0-4-4,0 0 328,0-2-252,5-6 0,-2-1-113,4-2-23,-4-3 0,3-5 6,-2 0-192,-3 0 1,5-1-50,-6-3 506,0 3 0,0-15 0,0 4 0</inkml:trace>
  <inkml:trace contextRef="#ctx0" brushRef="#br1" timeOffset="30">16560 4979 7944,'-5'-11'0,"4"0"0,-3-1 378,3 1 0,1-1 417,0 1-222,0 5-366,0 1 0,5 5-112,3 0 1,2 1 68,1 3 0,2 3 84,2 8 1,3-1-232,5 5 1,-4 0 42,0 4 0,-4 0-165,4 0 1,-4-1 41,4-3 0,-4 1-68,4-5 0,-5 0 34,2-3 1,-2-5 97,1 1 0,-2-2 250,2 2-237,-3-3 1,0-5 393,-1 0-66,-4 0 280,3 0-314,-9 0 0,4-5 38,-5-3 0,0 2-160,0-2 0,0 0-1,0-8 1,0 2-185,0-5 0,-4 0 113,1-4 0,-5 1-93,4-1 0,-4-4 69,5 0 1,-2 1-250,1 3 1,1 1 43,-4 3 0,4-1-641,-1 5-99,3 0-434,-4 3-1019,4 1 1227,-4 4 1081,5 2 0,5 10 0,1 2 0</inkml:trace>
  <inkml:trace contextRef="#ctx0" brushRef="#br1" timeOffset="31">17131 4854 8071,'0'-8'-126,"0"1"29,-5 4 735,4-7 527,-9 4-566,9-1-132,-5 2-521,6 5 1,0 9 126,0 2 1,0 9-82,0-1 0,4 6-53,0 2 0,4 4-29,-5 0 0,6 0 29,-1 0 1,-2 1 32,2-6 1,-6 1-78,2-4 1,1-4 65,-1 0 1,4-5-102,-4 1 1,-1-6 73,-3-1 0,2-5-964,1 5-34,-1-5 1064,3 2 0,-10-5 0,-2 0 0</inkml:trace>
  <inkml:trace contextRef="#ctx0" brushRef="#br1" timeOffset="32">17040 4854 8071,'-6'-12'0,"2"1"299,3 0 0,2-3-1,3 2 0,2-2 99,5 7 0,1 0-150,-1 0 0,6 4 14,2-1 0,-2-1-141,3 1 1,-1 1 112,3 3 1,5 1-227,0 3 0,3 2 95,-3 6 0,-1 4-357,-3 3 1,0 3 23,0 0 1,-5 1-91,-3 0 0,-2 1 95,-2 3 0,-5-3-41,-2 3 0,-2-5 118,-2-2 0,-2 1 60,-2-2 1,-3 1 22,-8-1 0,-3 3-35,-5-3 0,-4-1 16,1 1 1,-5-5-30,5 1 0,-1-2-1,4-2 0,2-1 59,1-2 0,4-2-119,5-2-95,4-3-7,-3 4 3,9-5 0,-3 0-14,8 0 288,-3-5 0,9-1 0,-3-5 0</inkml:trace>
  <inkml:trace contextRef="#ctx0" brushRef="#br1" timeOffset="33">17577 4900 8018,'0'-23'0,"0"4"96,0 0 1,0 5 383,0-2 273,0 4-444,0 0 1,0 5 401,0-1-440,0 6 0,1-3-228,3 5 1,-3 5 56,3 2 1,-3 8-12,-1 4 1,1 4 8,3 4 0,-3-3-172,3 3 0,1 2 52,-1 1 1,4 0-183,-4 0 1,1-5-141,-2 2 1,0-4 162,5-4 1,-6-3 55,2-4 1,-1-1 68,0 1 0,-1-5 110,1 1-75,-1-6 1,-1 5 19,3-3 25,-3-3 97,4 4 0,-4-5 254,3 0-277,2 0 1,6 0 62,-1 0 1,1 0-104,-1 0 0,1 0-17,-1 0 0,0 0 13,1 0 0,3 0-10,0 0 0,2 0-168,-2 0 0,-2-4 110,2 0 0,1 0-448,0 4 117,-1-5-855,-4 4 429,-4-4-708,-2 5 1479,-5 0 0,-10-5 0,-3-1 0</inkml:trace>
  <inkml:trace contextRef="#ctx0" brushRef="#br1" timeOffset="34">17565 5082 7912,'0'-11'0,"0"3"191,0 1 26,0-1 1,5 0-203,3 1 1,3 4 81,5-1 0,0-1 42,3 2 1,3-5-221,-3 4 1,4-1 80,3 1 1,-3 3-86,0-3 1,-1-1 131,-7 1 0,0 0-938,-4 4 471,1 0 420,-6-5 0,4 4 0,-3-4 0</inkml:trace>
  <inkml:trace contextRef="#ctx0" brushRef="#br1" timeOffset="35">17565 4785 8030,'0'-11'0,"4"3"43,0 1 0,5-1 143,-2-3 1,7 4-136,2 4 1,3-3 51,-4 3 0,5-2 34,-1 1 1,3 2-261,1-1 1,3 1 103,1 2 0,0 0-446,-5 0 0,-3 0 269,0 0 0,-1 0-279,1 0 475,-2 0 0,-1 5 0,2 2 0</inkml:trace>
  <inkml:trace contextRef="#ctx0" brushRef="#br1" timeOffset="36">18056 4774 7996,'-6'-8'543,"2"1"-192,3 4-125,1-2 1,0 6 71,0 3 1,4 3-116,0 4 1,1 5-87,-2 3 1,-1 4-47,2 4 1,1-2 41,-2 6 1,5-1-359,-4 4 0,1-3 162,-1-1 0,-3-4-265,3 0 0,-2-3 188,2-4 0,-3-2-159,3-6 245,3 1 65,-6-1 0,8-3-463,-5-1 222,-1-4-780,-3 2 1050,0-5 0,-5-5 0,-1-2 0</inkml:trace>
  <inkml:trace contextRef="#ctx0" brushRef="#br1" timeOffset="37">17942 4831 7996,'0'-11'0,"0"-1"0,0-3 280,0 0 0,5 0-54,3 3 0,6 1 119,1-1 0,5 5-91,-1-1 1,-1 4-233,1-3 1,4 4 135,4-1 1,-1 3-219,-3 1 0,-3 1-99,3 3 0,-6-1-83,6 4 0,-4 1 41,0 3 1,-3 1 85,-4-1 0,-2 1-130,-3-1 1,0 4 83,-3 0 1,-3 1 132,3-5 0,-9 4 13,-7 0 0,-1 1 9,-6-5 1,-1 1-46,-7-1 0,3-1 9,-2-2 1,3 2-143,4-2 1,-1-2 149,4 1 1,2-3 33,7 4 0,-3-1 0,3 5 0</inkml:trace>
  <inkml:trace contextRef="#ctx0" brushRef="#br1" timeOffset="38">18365 5185 9000,'6'0'1742,"-1"0"1,-1 1-1219,0 3-560,0-3-1361,-4 4 1306,0-5 1,0 6-1,0 0 1</inkml:trace>
  <inkml:trace contextRef="#ctx0" brushRef="#br1" timeOffset="39">19176 4580 8014,'6'-12'0,"-2"1"0,-3 0 103,-1-1 1,-1 6 456,-3 2 57,3-2 28,-4 4-417,5-3 0,0 10-103,0 3 1,0 7 58,0 4 0,0 8-134,0 3 0,0 7 147,0 1 1,5 5-316,2-1 1,0 1 59,0-1 1,1 1-30,3-5 0,-1-1-229,-2-6 1,2 0 163,-2-4 1,-3-4-25,-1-4 1,1-5 119,-1 1 1,-1-6-112,-3-1 1,0-5 21,0 5-1170,0-5 1315,0 2 0,0-5 0,0 0 0</inkml:trace>
  <inkml:trace contextRef="#ctx0" brushRef="#br1" timeOffset="40">18970 4671 8017,'5'-15'-216,"3"0"0,2-1 319,1 5 0,6 0 501,2-1 1,0-3-207,4 0 0,-3 1-156,7 6 1,-2-2-142,2 2 1,-2 2 73,6-2 1,-6 6-270,2-2 0,0 3 99,0 1 1,0 1-114,-4 3 1,-4-2-6,0 6 1,-5-2-42,1 2 1,-6 2-15,-2-2 1,-4 2 101,1 1 0,-4 5-164,-4-1 0,-2 1 55,-6 0 1,-4-4 5,-3 3 1,0 2 150,-4-2 1,2 0 4,-5-3 1,2-1-2,1 1 1,-3-1 155,4 1 0,-2-5 64,8 1 0,5-6 92,3 2 79,6-3-228,-3-1 68,15 0 0,-1 0-66,10 0 1,0 2 50,4 1 1,3-1-128,1 1 1,5 0-8,-2 1 1,-1-2-141,2 6 1,-6-2 104,2 2 0,1 2-146,-2-2 0,0 2 99,-7 1 1,-3 2-78,-4 2 1,-2-2 40,-3 2 0,-2 2-230,-5-2 0,-2 4 15,-6-4 0,-1 4 0,-10-4 1,0 4 278,-3-3 1,-1-1-133,0-4 0,-4 1 178,1-1 0,-2-1-92,1-2 0,4 1 86,0-5 0,2 1 34,5-2 354,1-1-443,4 3-151,-1-5 1,6-1-544,2-3 1,8 1 694,4-4 0,7-1 0,3-3 0</inkml:trace>
  <inkml:trace contextRef="#ctx0" brushRef="#br1" timeOffset="41">19747 4922 8012,'0'-7'0,"0"-1"788,0 6-7,0-3 85,0 5-755,5 0-35,-4 5 0,8 1 48,-5 5 0,3-3-33,-3 0 0,5-2-220,-1 2 0,-2 0-13,2-4 1,0 4 101,8-4 1,-4-1-35,4-3 0,1 0 38,2 0 1,-1-3-30,1-1 1,-1-5 71,1 1 1,1-2-37,-4-1 0,-2-1 32,-7 1 1,2 0-4,-5-1 0,0 1-4,-4-1 0,0 1 4,0-1 1,-7 1-6,-4 0 0,-2 3 5,-6 0 1,0 2-2,-4-2 0,0 3 1,1 5 0,-3 0-1,-1 0 1,2 5 23,-3 3 1,3 7-23,1 4 1,4 7-63,0 0 0,9 5 60,-2-5 1,5 5-194,-1-4 0,3 3 98,5-3 0,5-2 49,3-6 0,6 1 131,1-4 1,5-5 204,-1-3 1,2-6-14,-2 2 1,5-3-168,-5-1 0,5 0-106,-5 0 0,1-1 109,-1-3 1,-1 3-713,-3-3 0,-2-1 600,2 1 0,-2 0 0,-2 4 0</inkml:trace>
  <inkml:trace contextRef="#ctx0" brushRef="#br1" timeOffset="42">20112 4865 7933,'0'-7'337,"0"-1"0,-1 6 558,-3-2-322,3 2-484,-4 2 0,5 3 115,0 5 1,4 0-110,-1 12 1,6-1 31,-1 3 0,2 1-129,1 0 1,-3 0 20,0 0 1,-5 0-203,5-1 1,-4-4-48,3-3 1,-4-2 10,1-1 39,2-1 170,-5 0 282,5-4-95,-6-2-11,0-5 0,-6 0-78,-1 0 1,0-4 98,0 0 0,3-5-25,-4 2 1,6-3-59,-2-2 0,-1-3-54,1 0 1,0-6 61,4 2 1,4-2-280,0-2 0,5 0-19,-1 0 1,3 0-6,4 1 0,-1-1-217,5 0 0,-4 9 155,4 2 1,-3 5-240,3-1 1,-5 3 142,1 5 0,-6 5 349,-2 3 0,1 7 0,3 3 0</inkml:trace>
  <inkml:trace contextRef="#ctx0" brushRef="#br1" timeOffset="43">20489 4842 8008,'-5'-6'596,"4"1"-56,-4 0-355,5 4-2,0 6 1,0 4-96,0 10 1,1 0-3,3 4 0,-2-1-128,6 1 0,-4 0 81,3 0 1,-3 2-179,4-2 0,-2 1-27,2-9 163,-3 6 0,-1-9-34,-1 4 35,1-9 412,-4-2 670,0-5-915,0-5 0,0 3-24,0-6 0,0 1-80,0-5 0,0-1 74,0-2 1,0 3-72,0-4 0,0 0 49,0 1 1,0-6-269,0 2 0,4-2-58,0-2 0,5 0-73,-2 0 1,3 4 45,2 0 1,-1 9 120,1-2 0,-1 5-16,1-1 0,-5 3 44,1 5 0,-1 1-80,5 3 1,-1 3 64,1 4 0,-1 2 82,0 2 0,0 1-11,-4 3 0,3 3 20,-2-3 0,-3-1 7,-1 1 0,1-4-4,-1 4 0,0-5 104,-4 1 1,1-3-127,3-5 0,-3 4-70,3-4 1,-3-1 85,-1 2 0,4-4-972,0 4 990,-1-6 0,-3 8 0,0-3 0</inkml:trace>
  <inkml:trace contextRef="#ctx0" brushRef="#br1" timeOffset="44">20912 4957 8020,'0'-12'0,"0"1"0,0-1 1049,0 1-240,0 5-754,0-5 637,0 10-190,0-4-552,0 15 0,0 2 86,0 7 1,0 1-69,0-5 1,0 6 54,0-2 1,1-2-136,3 2 0,-2-3 9,6 3 1,-2-5-21,2 1 0,2-4-14,-2-3 0,6 1 65,1-5 0,4-1 199,-4-3 0,2 0-103,-2 0 1,1-1 124,3-3 0,2-2-82,-6-5 0,4-5 137,-4 1 1,0 0-31,-3 3 1,-2-3 50,-3 0 0,-1-5-186,-6 1 0,0-3 78,0-1 0,-6 0-292,-1 1 0,-10-1 91,-5 0 0,-1 4-272,-4 0 0,-6 9 143,-1-2 1,-3 8-563,3 1 1,5 6-4,2 5 778,3 7 0,6 8 0,1 6 0</inkml:trace>
  <inkml:trace contextRef="#ctx0" brushRef="#br1" timeOffset="45">21266 4911 7734,'0'-11'138,"0"-1"1,0 1 933,0-1-253,0 6-287,0-4-394,0 9 1,1-5 237,3 6-380,-3 0 0,8 6 101,-5 1 0,3 5-57,-3 3 1,4-3 40,-4 4 0,1 0-168,-2-1 0,0 6 78,5-2 1,-2-1-137,2 1 0,2-5 14,-3 1 0,5-3 97,3 0 1,-2-1-32,2 1 0,1-6 55,0-2 1,3-3 153,-4-1 1,4 0-109,-4 0 1,0-4 90,-3 1 0,-1-6-27,1 1 0,-2-2 130,-3-2 0,-2-3-166,-5 0 1,0-2 34,0 2 0,0 1-499,0-5 0,-3 2 212,-1-3 0,-5 3-1284,1 1 654,-2 4-319,-1 0 1137,-1 7 0,1 5 0,-1 0 0</inkml:trace>
  <inkml:trace contextRef="#ctx0" brushRef="#br1" timeOffset="46">21711 4363 8042,'0'-7'0,"0"-3"0,0 9 0,0-4 0,0 6 0,0 3 0,0 4 0,0 7 0,0 4 0,0 8 0,-4 2 0,0 5 0,1 4 959,3 0 1,0 4-479,0-4 0,0 4-508,0-4 1,0 4-12,0-4 0,1 0-32,3-4 0,-3-1 79,3-2 0,1 0-197,-1-4 1,1-2 17,-1-5 1,-3 0 29,3-5 0,-3 0 21,-1-3-20,5-1-387,-4 1 147,4-1-699,0-5 380,-3-1 698,3-5 0,0 5 0,1 2 0</inkml:trace>
  <inkml:trace contextRef="#ctx0" brushRef="#br1" timeOffset="47">21905 4466 7937,'0'-12'-186,"0"1"988,0 4-246,0-3-116,0 9-331,0 6 1,0 4 69,0 10 1,0 0 92,0 4 1,0 1-123,0 3 1,0 2-5,0 5 0,1 0-188,3 1 0,-1-1 68,4 0 1,-3 0-200,4 1 1,-6-2 112,2-3 1,1 2-178,-1-6 1,4 1 81,-4-4 0,-1-4 50,-3 0 1,0-5 27,0 1 1,2-2 21,1-2 0,-1 1-103,1-1 110,-1 1 0,-2-5-442,0 1 323,0-6 1,4 5-1272,-1-4 1438,1-1 0,-4 3 0,0-5 0</inkml:trace>
  <inkml:trace contextRef="#ctx0" brushRef="#br1" timeOffset="48">22111 4820 7921,'0'-8'-92,"0"0"1,0 5 91,0-5 0,1 5 207,3 0-7,-3 1 0,5 2 265,-2 0 0,-2 7-149,1 4 0,2 6-100,-1 5 1,1 1-110,-1 0 1,-3 4 72,3-1 1,1 4-317,-1-8 1,0 4 106,-4-7 0,4 1-34,0-1 1,1-2 0,-2-6 0,-1-3-74,1-1 29,4-4-266,-6 2-269,4-5 239,0 0 403,-3 0 0,3-5 0,-5-1 0</inkml:trace>
  <inkml:trace contextRef="#ctx0" brushRef="#br1" timeOffset="49">22054 4603 7921,'5'-12'361,"-4"1"171,3-1 1,-2 2-666,2 3 278,3 2-238,4 5 1,0 5 92,1 2 0,-1 3 0,1 2 0</inkml:trace>
  <inkml:trace contextRef="#ctx0" brushRef="#br1" timeOffset="50">22579 4249 7921,'0'-7'379,"0"2"440,0 0-263,-5 4-3,4-4-167,-9 5-205,3 5 1,-4 5-63,-1 5 1,1 4 124,0-4 0,-5 7-154,1 1 0,0 1 73,3 6 1,1 0-143,0 0 1,-1 3 5,1-2 0,-1 2-59,1 1 1,3 0 115,1 0 1,4 1-26,-1-1 0,3 0-97,1 0 1,0 1 60,0-1 1,1 0-95,3 0 0,-1-3 114,4-1 1,5-4-87,3 0 0,1 2 51,0-1 1,-2-2 12,5-6 1,-5 2 20,1-6 1,-2 0-3,-2-4 0,0 1 95,1-1 0,-5-3-94,1 0 1,-4-6 277,3 2-256,-4 2 1,3-4 54,-2 1-85,-3-1 0,6-2-130,-3 0-448,-3 0 208,4 0-2546,-5 0 2883,-5 0 0,-7 0 0,-5 0 0</inkml:trace>
  <inkml:trace contextRef="#ctx0" brushRef="#br1" timeOffset="51">23150 4271 7910,'0'-6'-204,"0"1"852,-5 5 336,4-5-708,-4 4 39,5-4 222,0 5-391,5 0 1,-3 0-82,6 0 151,-6 5-208,9-4 1,-9 5 106,6-2-115,-6-3 0,3 6 92,-5-4 0,2 0-160,1 5 134,-1-6 1,3 8-8,-5-2 1,1-2 12,3 2 1,-2-4 42,6 3-28,0 1 1,3 3-23,0 1 0,1-2 4,-1-2 1,1 2 3,-1-3 0,1 2 62,-1-1 0,-1 2-45,-2-2 1,2 2 0,-2 1 0,2 1-25,1-1 0,-1 0 15,-2 1 1,2 3-19,-2 0 0,1 4 17,-2-3 1,3 4-78,-2-1 1,-2-1 71,2 1 1,-6-2-138,2 2 1,1 2 24,-1-6 1,0 5-50,-4-1 0,0-2 25,0-2 1,0 2 61,0-2 1,0 4-114,0-4 0,0 2 86,0-2 1,0-1-42,0 5 1,-4-1-4,0 1 0,-3 1-5,3-5 1,-4 4 53,4-4 1,-3 4-1,3-3 0,-4 0 5,5-1 0,-5-2 0,4 2 1,-3-1 66,3 1 0,-4-2-71,4 2 1,-5-2 63,2-2 0,-2 1-46,1-1 1,-2 2 25,3 2 1,-2-2-21,1 2 1,2-6-3,2-1 0,3-1-26,-3 5 0,-1-5 20,1 1 58,0-6-58,4 9 276,0-10-246,0 4 99,0-5-761,0-5 0,-1 4-25,-3-3-339,3 3 1000,-4 1 0,5 0 0</inkml:trace>
  <inkml:trace contextRef="#ctx0" brushRef="#br2" timeOffset="52">22693 4808 9959,'-5'7'667,"4"6"-456,-3-1 0,3 6 1,1-2-85,0 2 0,0 5 95,0 3-169,5 6 1,-3-4 133,6 3 1,0 4-270,3-4 0,-3 4 93,-1-5 0,0 3-169,0 2 0,2-2 76,-5-3 1,1 2-72,-1-5 0,-3 3 30,3-3 1,-3 3 92,-1-3 1,0-1-125,0-3 1,0 0 84,0 0 1,0 0-10,0 0 0,0-6 31,0-1 1,0 0-85,0-1 81,0 1 0,0-5-294,0 0 129,0-4-384,0-2 94,0-5 1,-5-5 0,-1-2 0</inkml:trace>
  <inkml:trace contextRef="#ctx0" brushRef="#br2" timeOffset="53">22728 4979 7874,'0'-7'61,"0"-1"446,5 6-293,-4-8 0,4 7 486,-5-5-127,0 6-456,5-8 0,-2 7 311,4-4-278,1 4 0,3-6-2,1 5 0,0-1-157,4 1 0,0 2 6,3-6 1,3 5 28,-3-5 0,2 5-119,2 0 0,-4 0 41,0-1 1,-1 3-38,1-3 1,-1 3 83,-3 1 0,-6 4-43,2-1 1,-6 6 41,3-1 1,-6 2 8,2 2 1,-2 0 21,-2 3 0,-6-1-19,-1 5 1,-3-5 18,-2 2 0,0 0-8,-4-1 1,2 4-112,-5-3 0,0-1 105,-3-4 1,-1 1-34,0-1 1,0 1 29,0-1 1,4-1-4,0-2 0,5-2 98,-1-2 1,6-3-104,1 3 285,1-3-232,-5-1-410,1 0 285,5 0-1264,-5 0 301,10 0 1035,-4 0 0,10 5 0,2 2 0</inkml:trace>
  <inkml:trace contextRef="#ctx0" brushRef="#br1" timeOffset="54">1805 6705 7997,'-7'-5'4,"4"-3"96,-4 3 739,1-5-203,-1 9-55,-3-4-56,9 5-382,-4 0 1,6 5 56,3 2 1,-3 9-95,3 3 1,-1 2 59,0 2 1,0 1-174,5 3 0,-5-2-41,5 6 1,-5-2 45,0 1 0,2 7-227,-1-3 0,1 3 107,-1-3 0,-3-4 7,3-4 1,-3 2 4,-1-1 1,0-1-56,0-3 0,0-4 151,0 0 0,0-5-1,0 2 1,0-4 13,0 0 260,0-1 106,0 0-182,0-4 120,0 3-185,0-9 129,0 4 932,0-5-963,6 0-150,0-5 1,5 3 71,1-6 1,0 6-161,4-2 0,-2-1 88,5 1 0,0-1-125,4 1 0,-1 1-54,1-4 0,4 4-146,0-1 1,-1-1 3,-3 2 0,0-5 134,0 4 1,0 0 0,-1 4 1,-4-3 22,-3-1 1,-2 0 175,-2 4 0,1 0-157,-1 0 0,-1-1 110,-2-3-235,2 3-1,-8-4-719,3 5-1244,-5 0 2167,-5 0 0,-2 0 0,-4 0 0</inkml:trace>
  <inkml:trace contextRef="#ctx0" brushRef="#br1" timeOffset="55">1850 7048 7974,'0'-12'2,"-1"2"310,-3 2 1,3 2 238,-3 2 283,3 3-209,1-4-352,0 5 0,5 0-23,3 0 1,2 0-24,1 0 1,6 0-121,2 0 0,2 0 90,2 0 0,4 0-175,-1 0 1,5-1 10,-4-3 0,4 1-78,0-4 0,-2 3 12,1-4 1,-4 4-92,0-3 0,-2 3 6,-1-4 0,-4 5 97,0-5 1,-5 5-340,2 0 0,-8-2-61,0 1-346,-5 0 1,2 3 282,-5-3 1,-2 3 483,-1-3 0,-4 2 0,-4 2 0</inkml:trace>
  <inkml:trace contextRef="#ctx0" brushRef="#br1" timeOffset="56">1839 6716 7994,'0'-11'0,"4"3"297,0 1 0,1 3-3,-2-4 0,4 6 18,4-2 0,1-1 142,-1 1 0,0 0-155,1 4 1,-1 0-22,1 0 0,3 0-35,0 0 1,5 0-73,-1 0 1,3-1 71,1-3 1,4 2-288,-1-6 1,6 2-241,-2-2 1,0-1-315,0 5 0,-5-1-662,2 1 0,-2 3 1260,2-3 0,-3-2 0,4 0 0</inkml:trace>
  <inkml:trace contextRef="#ctx0" brushRef="#br1" timeOffset="57">2775 6545 7993,'-3'-8'8,"-1"1"0,-1 3-202,1-4 498,3 6 111,-4-8 0,3 7 289,-1-4-73,1 4-121,-3-2-11,5 5-406,-5 0 1,4 5 87,-3 3 0,3 7-114,1 4 0,0 8 53,0 3 1,1 4-166,3 4 0,-2-1-101,6 5 0,0-4-59,3 4 0,-1-4-36,-2 4 0,2-5 91,-2 1 1,-3-7-219,-2 0 0,-1-2 138,-2 2 0,3-4 138,1-4 0,0-4-64,-4 0 1,0-3 227,0 3 0,-4-2-49,0 2 1,1-1 89,3-3 1,-2-2 14,-1 2-111,1-2 0,-3-2 261,5 1-248,0-6 431,0-1 898,0-5 0,4 2-1422,0 1 71,0-1-104,1 3 0,1-5-22,6 0 0,-1 0 84,0 0 0,1-2 33,-1-1 0,4 1-1,1-1 0,-1-2 20,-4 1 0,5-4 2,-1 4 1,0 0-10,-4 4 0,1-1 21,-1-3-75,1 3 1,-1-4-88,1 5 0,-5-1-514,1-3-232,-6 3-637,3-4-457,-5 5 1970,0 0 0,-5-5 0,-1-2 0</inkml:trace>
  <inkml:trace contextRef="#ctx0" brushRef="#br1" timeOffset="58">2775 6465 8122,'-7'0'0,"-1"0"-5,6-5 93,-3 4 0,5-6 118,0 4 0,1 1 81,3-1 1,-1 1-59,9 2 1,-2-1-1,9-3 1,-4 3 28,4-3 0,0 3-28,4 1 0,-1 0-1,-3 0 0,1 0-84,-5 0 1,4 0 199,-3 0 1,3 0-28,-4 0 0,0 0-318,-3 0 0,-1 0 0,0 0 0</inkml:trace>
  <inkml:trace contextRef="#ctx0" brushRef="#br1" timeOffset="59">3244 6659 7992,'0'-6'-1134,"0"-4"2559,0 8-356,0-3-122,0 5-639,0 5 1,5-1-44,2 8 0,4-3-72,0 6 0,0 1-110,1 0 1,3 4 29,0-1 0,4 2 85,-3 2 0,0 1-387,-1 3 1,-1-3 144,5 3 0,-5-3-376,1-1 0,2-2 114,-2-2 1,0 2-19,-3-6 0,-1 1 99,1 0 0,-1-4 125,0 4 0,1-5 48,-1-3 0,-3 2-64,0-3 1,-5 0 151,5 0 1,-6-3-55,2 4 1,1-4-234,-1 3-80,0-4-392,-4 2-864,0-5 1587,0 5 0,0-4 0,0 4 0</inkml:trace>
  <inkml:trace contextRef="#ctx0" brushRef="#br1" timeOffset="60">3655 6636 7975,'-4'-17'-8,"0"1"1,-3 4-5,3 0 194,0 6 0,3-3 232,-3 5-200,3 0 1,-8 10 4,5 1 1,-5 5-168,1 3-11,-2 3 1,1 9 52,-2 4 0,2 3-126,-6 4 0,-3-1-24,-1 5 1,-1-5 34,1 1 0,-3-3-59,3 0 1,-2-2 58,-2-3 0,1-2 52,3-5 0,-1-4 39,5 0 1,-1-4 119,5 4-164,0-5 0,0 3 51,4-6-389,2-5 1,5 1-74,0-3-160,0-3 1,1 4 181,3-5 1,2-4 362,6 0 0,9-10 0,3 2 0</inkml:trace>
  <inkml:trace contextRef="#ctx0" brushRef="#br1" timeOffset="61">3780 6488 8006,'-6'-18'604,"1"2"-467,5 4 1,0 5-75,0-1 237,5 5-91,1-2 1,6 2 58,-1-1 1,2 0-42,2 4 1,-2 0-299,2 0 0,2 0 124,-2 0 0,4 0-110,-4 0 0,4 0-4,-4 0 0,2-1-8,-2-3 0,-2 3 27,2-3 1,-2 1 110,-2-1 72,1 3 1,-2-5-108,-3 2 1,0 3 384,-4-3-159,-1 3-231,3 1 0,-4 0 79,3 0 0,-3 1-5,3 3 0,1 2-3,-1 6 1,1 0 1,-1 3 1,-2-1 5,6 5 1,-6 4-30,2 4 1,1 0 69,-1-5 1,0 5-51,-4 0 0,1 4-73,3 0 1,-3-2 8,3 2 0,-3-2-149,-1 1 1,4 2-111,0-5 1,0-1 72,-4-3 1,1 0-27,3 0 1,-3-2 66,3-2 1,-3 2-119,-1-6 1,0 4 59,0-4 1,0 2 173,0-2 1,0-2-18,0 2-18,0-3 1,0 0-128,0-1 26,0 1 78,0-1 10,0-4 1,0-1 330,0-2-244,0-3 526,0 4 1753,0-5-1825,-5 0-193,-1 0 1,-6 0-72,1 0 1,0 1 166,-1 3 1,1-3-115,-1 3 1,-3 1 40,0-1 1,0 0-111,3-4 1,1 0-172,-1 0 79,-4 0-256,-2 0 1,-4 0-680,3 0 0,7 0 79,4 0-755,1 5 541,0-4 943,2 4 0,5-5 0,0 0 0</inkml:trace>
  <inkml:trace contextRef="#ctx0" brushRef="#br1" timeOffset="62">4797 6785 8019,'-8'-4'-111,"1"0"1,3 0 169,-4 4 0,6-1 784,-2-3-118,3 3-148,1-4-91,0 5 0,5 0-193,2 0 1,4 0-52,0 0 1,2 4 16,2 0 1,1-1-31,3-3 0,3 0-142,-3 0 0,6-1-17,2-3 0,1 3-173,-1-3 1,-3-1 4,2 1 1,-3-3 108,-4 3 0,2-1-407,-6 1 0,0 3 163,-4-3 1,-3 1-1254,0 0 1041,-6 1 0,2-3-560,-8 5 1,-2 5 1004,-6 3 0,-4 2 0,-2 2 0</inkml:trace>
  <inkml:trace contextRef="#ctx0" brushRef="#br1" timeOffset="63">4740 7013 7267,'11'0'1757,"1"0"0,4 0-1090,3 0 0,3 0-150,1 0 1,-1 0-215,1 0 1,4 0-322,0 0 0,3 0 130,-3 0 1,-1-4-73,-3 1 0,-1-5 78,-3 4 0,1 0-1015,-5 4 1,1-3 91,-5-1 805,0 0 0,6 4 0,1 0 0</inkml:trace>
  <inkml:trace contextRef="#ctx0" brushRef="#br1" timeOffset="64">8908 6739 8046,'0'-11'-321,"0"3"-40,0 1 1,0 3 999,0-4 0,0 4 344,0-3 27,0 4-250,0-7-412,0 9 1,0-3-160,0 8 1,4 7-69,0 8 0,5 3 81,-1 1 0,2 5-104,1 2 1,2-1-164,2 2 1,-2-2 26,2 1 1,1 2-237,0-5 0,0-1 138,-1-3 0,-3-1-168,-1-3 1,1 1 151,-5-5 1,2 0 248,-1-3 1,-2-4 91,-2-1 0,-3-3 57,3 4 41,-3-6-170,-1 3 1219,0-5-1285,0-5 0,-1-5 30,-3-5 0,3-1 29,-3 5 0,2-5-34,-2-3 0,3-3-112,-3-1 1,1-5 10,-1-2 1,3-5 84,-3-3 1,3 2-301,1-6 0,0 0 88,0-4 1,0 3-185,0-3 0,-4 8 33,0-4 0,1 7 26,3 4 0,-2 0 163,-1 4 1,1 0-23,-2 5 0,3 3 199,1-1 1,0 3-105,0-2 0,0 1 87,0 3 0,0 2-107,0-2 1,0 1 192,0-1 0,0 6 9,0-3 1,0 7 221,0-2-229,0 4 213,0-7-219,0 9-13,0-4-77,0 5 98,0-6-171,5 5 1,2-4 64,4 5 0,-3 0 19,-1 0-25,1-5-1,3 4 86,1-4-53,-1 5 5,1 0 1,-1 0-21,0 0 1,1 0-40,-1 0 0,1 0 37,-1 0 1,6-2 5,2-1 0,-2 1-26,2-1 0,0 1-8,4 2 1,-4 0-38,0 0 0,-1 0 50,1 0 1,3 0 14,-3 0 0,-1 0-14,1 0 1,0 0-31,3 0 1,1 0 9,0 0 0,0 0-2,0 0 1,0 0-42,-1 0 1,1 0 48,0 0 1,4 0-135,-1 0 0,5 0 118,-4 0 0,3 0-110,-3 0 0,1 0 84,-2 0 1,-2 0 12,3 0 1,-3 2 27,-1 1 1,0-1-7,0 1 0,-1 3 52,1-3 0,0 1-70,0-4 0,4 4 42,-1 0 1,5 0-27,-5-4 1,5 0-72,-5 0 1,6 0 72,-1 0 0,2-2-142,1-2 0,-4 3 65,1-3 1,-6-1 30,2 2 1,1-3 51,-2 3 1,1 1-56,-4-1 1,0 1-2,0 2 0,-2 0 6,-2 0 0,3-4 89,-3 1 1,1-1-70,-1 4 0,3-1 80,-3-3 0,2 3-84,2-3 1,-1 2-3,-3 2 0,2 0-126,-2 0 0,-1 0 128,1 0 1,-5 0 39,1 0 1,-1 0-44,2 0 1,-8 0 126,4 0-129,-3 0 18,2 0-96,1 0-154,-6 0-58,-1 0-2044,-5 0 2363,-10 0 0,-3 6 0,-10 0 0</inkml:trace>
  <inkml:trace contextRef="#ctx0" brushRef="#br1" timeOffset="65">9320 6568 8008,'3'-12'-335,"1"1"0,0 0-68,-4-1 1866,0 1-854,0-1 0,1 2 482,3 3-564,-3 2-271,4 5 1,-5 1-246,0 3 0,4 6 86,0 5 1,5 5 17,-1-1 1,2 7-73,1 0 0,1 6-171,-1-1 1,-3 0-13,-1 0 1,1 0-146,3-4 1,1 4-13,-1-5 1,-1 1 101,-2-4 0,1-2 130,-5-2 0,3 2-2,-3-6 0,1 0 74,-1-4 1,-3-3-169,3 0 265,-3-6 0,0 7 62,3-5 256,-2 0 314,3-4-459,-5 0 1,1-5 48,3-3 1,-3-2-55,3-2 1,-3 0 151,-1-3 1,4 1-72,0-5 0,3-4-81,-3-4 0,5-5-110,-1 2 0,2-3-232,1-1 0,1-4-348,-1-1 1,0 1 256,1 4 0,-1-3-338,1 3 1,-1-1 211,0 8 1,-3 5-80,0 7 1,-6 2-194,2 2-115,2 5-124,-4 1 216,3 5 1,-5 5-278,0 2 0,-4 8 859,0 5 0,-5 1 0,3 2 0</inkml:trace>
  <inkml:trace contextRef="#ctx0" brushRef="#br1" timeOffset="66">9822 6796 7882,'8'-1'0,"-1"-3"-6,-4 3 0,6-5 341,-5 2 16,-1 3 1,1-6-79,0 3 1,0 2 465,-4-6-154,0 6-67,0-8-341,-5 3 1,-2 0-12,-4-1 0,0 5-36,-1 0 0,1 1 69,-1 2 0,-3 5-278,0 3 0,-4 3 104,4 5 0,-1 0-270,5 3 1,-1 3 21,1-3 0,0 2-89,-1 2 0,6-4 52,2 0 1,3-3-39,1 3 0,0-5 70,0 1 0,5-3-48,2 0 295,4-6 1,0-1-178,0-5 0,5 0 284,-1 0 0,0 0-70,-3 0 1,-1-1 50,0-3 1,5-2 37,-1-6 0,0 5 14,-3-1 1,-2 1-74,-3-5 0,2 1-39,-5-1 1,4 1 72,-5-1 1,2 1-69,-1 0 0,-2-1 167,1 1 0,-1-1-47,-2 1 0,0 0-26,0-1 0,0 5 75,0-1 20,0 5-239,0-7 124,0 9-219,0-4 1,3 6 102,1 3 1,0 2-139,-4 6 0,0 0 28,0 4 1,1-4-65,3 4 0,-3 0 17,3-1 1,-1 4-83,1-3 1,-3 3-75,3-4 0,1 1 97,-1 0 0,3-8 222,-3 4 0,4-3-99,-5 2 0,5-3 84,-4-1 1,1-4-115,-1 1 0,-3-2 351,3 2 2,-3-3 1,0 4 497,3-5-291,-3-5 1,4 3-160,-5-6 0,0 1-54,0-5 1,-3 1-56,-1-1 0,-5 1-103,1-1 1,3 0 34,1-3 1,-1 1-126,2-5 0,-1-1 62,4-2 1,1 3-164,3 0 0,-2 3-85,6-3 0,0 5 90,3-1 0,4 4-12,0 3 0,2-1 67,-2 5 1,-1 1-114,5 3 1,-4 0 115,4 0 1,-5 0-295,2 0 0,-4 1-125,0 3 1,-5-2-148,1 6 0,-6-1 618,2 5 0,3 4 0,-1 2 0</inkml:trace>
  <inkml:trace contextRef="#ctx0" brushRef="#br1" timeOffset="67">10245 6442 7999,'3'-7'-132,"1"-1"177,0 5 0,0-3 301,0 2 0,1 3-6,-1-3 1,-3 4-68,3 4 1,1 4-88,-1 7 0,-1 4-52,-3 8 0,0-2-34,0 5 0,0 2 74,0 6 0,0-2-302,0 2 1,0-3 61,0 0 0,4-5-240,0 1 0,0-2 69,-4 1 1,1-2-63,3-5 1,-3-2 209,3-1 0,1-4 14,-1-5 1,0 1 106,-4-1 0,1-1-91,3-2 419,-3 2-62,4-3 259,-5-1-24,0-1 185,0-5-629,5 0 0,-2 0 2,4 0 1,1 0-23,3 0 0,1-1-87,-1-3 0,4 3 92,1-3 0,-1 3-145,-4 1 1,1-4-64,-1 0 0,1 0-457,-1 4-157,0 0 1,-3-4-64,0 1 811,-6-1 0,-2-1 0,-6-2 0</inkml:trace>
  <inkml:trace contextRef="#ctx0" brushRef="#br1" timeOffset="68">10268 6477 8033,'0'-18'0,"0"3"0,3 2 244,1 1 1,4 1-41,-4 0 0,3 3 14,-3 0 97,5 6 0,-7-7 0,6 5 1,-4 0-594,3 4 330,1 0 1,3 0-494,1 0 1,1 0 284,2 0 0,-3 4-521,4 0 0,-2 1 229,1-1 1,-2-2 447,2 6 0,-2-6 0,-2 4 0</inkml:trace>
  <inkml:trace contextRef="#ctx0" brushRef="#br1" timeOffset="69">10542 6419 6549,'0'-6'1857,"0"1"0,5 10-1508,2 3 0,5 3 0,3 4 0,-1-1-105,5 5 0,-4 2-15,4 5 1,-1 0-40,1 4 1,1-5-108,-4 2 0,-1 1-181,-4-1 0,1-1 124,-1-3 1,-1 0-248,-2 0 1,2-4 116,-2 0 1,-2-5-74,2 1 1,-2-2 71,1-2 1,2 1 26,-5-1 0,4 0 15,-4 1 1,3-4 14,-3-1 1,1-3-275,-1 4 296,-3-6 1,6 3-281,-4-5 126,-1 0-1062,3 0 891,-5 0 1,-5 0 0,-2 0 0</inkml:trace>
  <inkml:trace contextRef="#ctx0" brushRef="#br1" timeOffset="70">10804 6522 7944,'7'-18'0,"-2"2"430,-5 5 1,1-1 165,3 1-440,-3 4 0,5 2 316,-2 5-264,-3 0 1,5 3-120,-6 4 1,0 4 115,0 11 0,0 0-266,0 8 1,-2 2 94,-2 6 0,-2-2-365,-5 2 0,-6-1-67,-2 1 0,3-8-154,0 1 1,0-6 162,1-2 1,0-4 95,3 0 0,4-5-113,1 1 1,4-6-190,0-1 595,1-1 0,2 5 0,0-1 0</inkml:trace>
  <inkml:trace contextRef="#ctx0" brushRef="#br1" timeOffset="71">10941 6442 8021,'0'-18'-2001,"0"2"2739,0 5 0,2 4 458,1 3-1005,-1-2 1,4 5 44,-2-3 1,-2 3 13,6 1 1,0 0-230,3 0 0,0 0 61,1 0 1,-1 0-55,1 0 1,-1-4 103,1 0 0,-1 0-107,0 4 1,1-1 96,-1-3 1,-3 3-34,-1-3-56,1-2 0,4 5-147,-1-3 91,-5-3 66,4 6 0,-7-4-69,5 5 126,-6 0-69,3 0 0,-5 5 1,0 3 1,0 3 24,0 4 1,0 3-22,0 5 1,0 0 4,0 0 0,0 3 110,0 1 0,0 3-101,0-3 1,0 4-49,0-5 0,0 2 59,0-1 1,0-3-178,0 2 1,4-1 95,0-3 0,3 0-111,-3-3 1,1 1 55,-1-4 0,-3 0 22,3-1 0,-1-2-18,1 2 1,-3-2 13,3-2 1,1 1 264,-2-1-189,1 1 0,-4-1 18,0 0 0,2-3-31,1 0 93,-1-6 0,3 5 91,-5-4 238,0-1-167,0 3-83,-5-5 1,2 0 292,-5 0-298,1 0 0,-5 0 103,1 0 1,0 0-45,-1 0 0,1-2-194,-1-1 0,-3 0-289,0-5 0,-4 6-478,4-2 1,-4 3-186,3 1 0,1 0 104,4 0 810,4 0 0,2 0 0,5 0 0</inkml:trace>
  <inkml:trace contextRef="#ctx0" brushRef="#br1" timeOffset="72">11684 6477 8035,'0'-8'-583,"0"0"408,0 6 0,0-5 883,0 4 1,5 1-154,2-1 0,4 1-72,0 2 0,4 0-217,0 0 1,6 0-23,-2 0 1,-1 0-69,1 0 0,0 0 54,3 0 0,0-1-131,-3-3 0,3 3 97,-3-3 0,-3 3-148,-1 1 1,-2 0-226,-2 0 0,-3 0-794,0 0-833,-6 0 934,3 0-1015,-5 0 1885,-10 5 0,3 1 0,-10 6 0</inkml:trace>
  <inkml:trace contextRef="#ctx0" brushRef="#br1" timeOffset="73">11661 6694 7959,'7'-7'0,"1"3"0,0 3 588,3 1 1,2-1-142,2-3 1,2 3 238,2-3 0,2 3-260,-2 1 0,3-2-28,1-1 1,-1 1-123,1-1 1,0-3-475,0 3 0,-1-1 23,-3 4 0,1 0-136,-5 0 0,-3 0 311,-5 0 0,1 10 0,3 3 0</inkml:trace>
  <inkml:trace contextRef="#ctx0" brushRef="#br1" timeOffset="74">12472 6499 8040,'-12'-11'159,"5"3"94,-1 1 0,2-1-63,-2-3 1,3 3 310,5 0-56,-5 6 0,4-8 56,-4 8-279,5-3 1,5 14-1,2 3 1,3 7 27,2 0 1,1 4-61,2 3 1,-2 3 50,2 6 1,-1-1 84,1 0 0,-2 4-627,2 0 0,1 0 205,0-3 1,-1-5-125,-4 1 1,3-6 29,-2 2 1,2-7 31,-7-1 1,2-5 143,-1 1 0,-2-3 504,-2-5 26,-3 3-170,4-3 449,-5-1-167,0-1-212,0-5-366,0-5 1,-4-1-234,1-6 0,-3 1 66,3-1 0,1-3-128,-1 0 0,-2-5-16,1 1 0,-4-4 78,4-4 0,-3 2-17,3-6 1,-4 1 29,4-4 1,-3-2-127,3-2 0,-4 1 122,5-5 0,-2 2-23,1-2 0,2-1 64,-1 5 0,0-4 2,-1 4 0,3 1 115,-3 6 0,2-2-131,-2 3 0,3 2 194,-3 1 0,3 3-95,1 1 0,0 6 112,0 1 0,0 4-59,0 0 0,0 1 35,0 0 1,0 3-19,0 0 1,1 4 222,3-3-43,-3 4 0,5-3 105,-2 2-107,-3 3 0,6-8-71,-4 5 0,-1-1 195,2 1-260,-3 3 0,-1-5 57,0 2 9,0 3-47,0-4-327,0 5 219,5 0 1,-3 0-32,6 0 1,-4 0 96,3 0 1,1 0 6,3 0 0,2-2 17,2-2 0,-1 2 10,5-6 1,2 6 24,5-2 0,-2 3-59,3 1 0,1 0 129,-1 0 1,3 0-95,-3 0 1,4 0-12,0 0 1,-2 0-55,2 0 1,-1 0-8,4 0 0,-2 1 2,2 3 1,-2-3-12,6 3 1,-2 1-6,-2-1 0,1 0 30,3-4 1,-2 0-8,2 0 0,1 0-7,-1 0 1,2 0 47,-2 0 0,-3 0-27,4 0 0,-4-4 9,-1 0 0,1 0-6,-1 4 1,-1-4-3,-3 1 1,3-3-27,-2 3 0,2 1 25,1-1 1,0-3-151,1 3 1,3-2 130,0 1 0,0 3-138,-4-3 0,0 2 110,1 2 1,-1 0-13,0 0 1,0 0 20,1 0 0,-5 0 0,0 0 1,0 0 11,0 0 0,2 0-19,-6 0 1,5 0 56,-4 0 0,3 0-41,-3 0 1,1 0-36,-2 0 0,-2 0 23,3 0 1,-2 0-7,2 0 1,-5-1 155,4-3 1,-4 3-91,4-3 1,-3 3 133,-4 1 1,3 0-97,-3 0 1,-1 0-54,1 0 0,-1 0 37,1 0 0,2 0-136,-2 0 1,-1 0 85,1 0 1,-4 0-173,4 0 1,0 0 59,4 0 1,-4 0-56,0 0 0,-4 0 61,4 0 1,-5 0 36,2 0 1,-4 0 37,0 0 0,-1 0-38,1 0 1,-1 0 149,0 0 0,1 0-120,-1 0 0,-3 0 131,-1 0 1,1 0 79,4 0-118,-1 0 0,0 0-119,1 0 0,-5 0 97,1 0-420,-5 0 236,7 0-285,-9 0-47,4-5 0,-10 4-408,-3-3 1,-3 3 873,-4 1 0,-8 5 0,-6 1 0</inkml:trace>
  <inkml:trace contextRef="#ctx0" brushRef="#br1" timeOffset="75">13020 6591 7883,'0'-7'300,"0"-3"292,0 9 277,0-9-62,0 9-264,0-5 12,0 6 1,0 6-464,0 1 0,0 3 60,0 2 1,0 4-171,0 3 1,1 3 65,3 1 0,-1-4-130,4 0 1,-3 0-32,4 4 1,-2-6 23,2-1 0,0 0-55,-4-1 0,4-3-85,-4-5 234,-1 1 0,-1 2 25,2-2 15,-3-3 203,4-5 90,-5 0-333,0-5 0,0-2 39,0-4 1,4 0 34,0-1 0,4-3-68,0 0 0,-2-6-9,2 2 1,0-2-6,3-2 0,4 0-8,0 0 1,1 5 74,-5 3 0,1 3-42,-1 0 1,-3 5 125,-1-1 1,-3 5-100,4 0-5,-6 1 1,7 4-41,-5 1 0,5 5-1,-2 7 0,2-1-85,-1 5 0,1 0 72,-5 4 1,3 1-214,-3 3 0,1-2 59,-1 6 1,-3-6-21,3 2 1,-3-7 59,-1-1 1,0-5 161,0 1 1,0-2-16,0-2 132,0 1-303,0-1 1,0-3-388,0-1-439,0-4 0,1 2 100,3-5 874,-3 0 0,5 0 0,-6 0 0</inkml:trace>
  <inkml:trace contextRef="#ctx0" brushRef="#br1" timeOffset="76">13522 6625 7908,'0'-8'1102,"0"1"-628,0 4 1,0 8 14,0 11 0,0 3-99,0 0 0,4 3-269,0 1 1,4 0 94,-5 4 1,3 1-194,-3-2 1,0 6 55,5-1 0,-6-2-367,2 1 0,-2-1 103,2 2 1,-3 1-53,3-6 0,-2 5-44,-2-5 1,3 5-245,1-5 0,0 1 12,-4-4 1,1-4 112,3 0 0,-3-5 360,3 1 1,-3-2-60,-1-2 1,4-3 439,0-1-262,0-4 1,-4 3 117,0-2-341,0-3-106,0 4-652,0-5 902,0-5 0,-5-1 0,-2-5 0</inkml:trace>
  <inkml:trace contextRef="#ctx0" brushRef="#br1" timeOffset="77">13443 6762 7819,'7'-19'151,"1"0"1,1 4 140,6-4 0,-1 5-70,5-1 0,-1 2-50,1 1 0,1 5 388,-5-1 0,5 6-166,0-2 1,0-1-212,-1 1 0,2 1-61,-2 7 1,3 1-139,1 3 1,0 2-215,0-2 1,-4 2 187,0 1 1,-7 1-68,0-1 1,-2 6 21,-6 2 1,-2-2-162,-6 2 0,-7 0 30,-8 4 0,-3-1 40,0-3 0,-5-3 147,0-4 1,-3-1 5,3 1 1,2-5-217,6 1 1,-2-6-213,6 2 0,4-3 453,3-1 0,11-5 0,-2-1 0</inkml:trace>
  <inkml:trace contextRef="#ctx0" brushRef="#br1" timeOffset="78">14208 6248 7875,'0'-11'0,"4"3"-238,-1 0 0,2 5 153,-1-5 0,-3 4 185,3-3 0,-1 4 114,1-1 701,-3-2-546,4 5 1,-4-4 78,3 5 19,-3 0-77,4 0-127,-5 0 1,-3 5-46,-1 2 0,-5 7-148,1 1 0,-2 10 104,-1-3 0,-2 6-202,-2 3 1,2-5 13,-2 9 0,2-4 119,2 4 0,3-5-174,1 1 0,4-2 31,-1 1 1,3 3-175,1-2 0,0-3 88,0-2 1,1-2-16,3-1 0,2 0 75,6 0 0,-1-2-17,1-2 0,-1 2-2,0-6 1,-3 2-5,0-2 1,-1-3 86,5 4 0,-1-5-43,1-3 1,-1 2 102,0-3 1,1 0-85,-1 0 1,-3-3 167,-1 4-167,1-6 1,0 3-487,-1-5-354,-4 6-516,2-5 1379,-5 4 0,-5-5 0,-1 0 0</inkml:trace>
  <inkml:trace contextRef="#ctx0" brushRef="#br1" timeOffset="79">14368 6362 8053,'3'-11'-69,"1"-1"69,0 1 0,-3 1 882,3 2-179,-3 3 372,4 5-654,-5 0 1,0 9-196,0 2 1,0 9-120,0-1 0,2 6 139,2 2 1,-3 4-83,3 0 1,1-2 68,-2 1 0,3 0-249,-3 0 1,-1 2-130,1-6 0,3 5-133,-3-4 0,1 0 65,-4 0 0,4-7-64,0 3 1,0-8 2,-4 1 1,3-4 64,1 0 0,0-5 42,-4 1 0,1-4-41,3 3-446,-3-4 147,4 2 507,-5-5 0,0 5 0,0 1 0</inkml:trace>
  <inkml:trace contextRef="#ctx0" brushRef="#br1" timeOffset="80">14585 6648 7801,'0'-12'0,"1"6"-53,3 2 0,-2-1 67,6 1 1,-4 1 181,3 3 0,-3 0 357,4 0-60,-1 0 1,5-2-96,-1-2 0,1 3-139,-1-3 1,4 3 81,0 1 0,1 0-132,-5 0 1,0 0-180,1 0 1,-1-1 127,1-3 1,-1 3-142,1-3 1,-1 1-393,0 0-768,1 1-753,-1-3 1896,-4 5 0,-2-5 0,-5-1 0</inkml:trace>
  <inkml:trace contextRef="#ctx0" brushRef="#br1" timeOffset="81">15019 6534 7874,'0'-8'-629,"0"0"0,0 5 677,0-5 1,0 4 996,0-3-264,0 4-203,0-7 344,0 9-197,0-4-382,0 5 0,0 5-95,0 2 1,0 8-189,0 4 1,1 4 45,3 4 0,-3-2-90,3 6 0,1-1-74,-1 5 0,3-5 40,-3 0 1,4 3-148,-5 2 0,1 1 31,-4-5 1,0-2-309,0 2 0,0-6 137,0 2 0,0-3-8,0-1 0,0-2 87,0-2 1,0-1-110,0-3 1,0-2 258,0 2 0,4-6-279,0-1 332,0-1-145,-4 0 164,0 3-305,0-9-357,0 4 578,0-5 1,0 0 0</inkml:trace>
  <inkml:trace contextRef="#ctx0" brushRef="#br1" timeOffset="82">15007 6648 7782,'0'-18'-326,"0"2"0,0 4 861,0 1 0,4-1-98,0 1 1,1 1 13,-1 2 0,1-2-104,2 2 0,4 2-45,-4-2 1,3 5-94,2-5 0,-1 4 11,1-3 1,-1 3-51,0-4 1,5 6-123,-1-2 0,1 3 21,0 1 1,-4 0 1,3 0 1,2 1-185,-2 3 1,4 2 85,-4 5 1,1 1-166,-5-1 1,1 4 31,-1 1 0,-1 3 20,-2-4 0,1 4 43,-6-4 0,1 5-106,-4 0 0,-1-3-61,-3 2 0,-3-3 114,-9 3 0,-1-5 116,-6 1 1,0 1-81,0-1 1,0-3 194,0-4 1,-3-1-138,-1 5 1,4-2-55,4-3 1,5 2-99,-1-5-230,2 0-106,2-4 0,6-1 544,5-3 0,5-3 0,6-4 0</inkml:trace>
  <inkml:trace contextRef="#ctx0" brushRef="#br1" timeOffset="83">15281 6248 7923,'0'-18'0,"2"2"447,1 4 0,0 2-117,5 3 0,-5-2 95,5 5 727,-6 0-337,4-1-629,-1 4 1,1-4 31,5 5 1,-3 1-11,0 3 0,0-2 38,8 6 1,-2 1-62,5 6 0,-2-1 7,3 5 1,1 0-1,-2 4 1,1 1-52,-1 3 1,3-3-130,-3 2 1,-1 2-8,1-1 1,-5 3 142,1-3 0,-2 4-315,-2-5 0,-1 5 77,-2-5 0,-3 5-247,-5-5 1,0 2 21,0-1 0,-1-3-101,-3 3 0,-2-3-64,-6-1 0,-4 0-249,-3-1 0,-3-3-1688,-1 0 2417,0-5 0,1 8 0,-1-4 0</inkml:trace>
  <inkml:trace contextRef="#ctx0" brushRef="#br1" timeOffset="84">16755 6214 7963,'6'-12'-1309,"0"5"1386,-2-1 967,-3 6-335,4-9-476,0 10 1,-3-5 322,2 2-150,-3 3-254,-1-4 64,0 5-232,-5 0 0,-2 1 128,-4 3 1,-2-2-2,-2 6 0,1 0-130,-5 3 1,4-1 55,-4-2 0,4 2-85,-4-2 0,3 2 61,-3 1 1,2 2-88,-3 2 1,-1-2 19,2 2 1,-3 1-76,-1 0 0,1-1 89,-1-4 1,4 5-19,0-1 1,0 0-80,-4-4 0,4 0 54,0-4 1,5 2 84,-1-5-98,2 5 217,1-3-98,6 0 33,1 5 56,5-10-44,0 9 1,5-9 55,3 3 0,2-1-96,1 0 0,1-1 126,-1 1 1,4 3-63,1-3 1,3 1 65,-4-4 1,4 0-114,-4 0 0,4 0-1,-4 0 1,4 4-20,-3 0 1,-1 0-124,-4-4 0,1 0-36,-1 0 1,1 0 89,-1 0 0,-3 0-900,-1 0 393,-4 0-218,2 0 0,-5 1-17,0 3 786,0-3 0,-5 9 0,-2-4 0</inkml:trace>
  <inkml:trace contextRef="#ctx0" brushRef="#br1" timeOffset="85">16195 6682 7940,'-6'0'226,"1"0"716,5 0-359,5 0-360,1 0 0,5 4-14,1 0 1,-1 3-62,1-3 1,-1 1 71,0-1 1,5-1-119,-1 4 0,6-4 77,2 0 0,0 3-128,4-3 0,-2 2 121,2-1 1,-3-2-97,3 1 1,-7 0 12,-1 1 0,-1-3-4,1 3 0,-3-3 5,-4-1 0,-1 0 36,1 0-125,-1 0 139,0 0-638,-4 0 274,-2 0-621,-5 0 452,-5 5 393,-2-4 0,-4 10 0,0-5 0</inkml:trace>
  <inkml:trace contextRef="#ctx0" brushRef="#br1" timeOffset="86">17177 6488 8012,'-6'-8'295,"2"1"361,3 4-12,1-2-372,0 5 0,0 6-69,0 6 0,5 4 28,2 7 0,4 1-89,0 3 1,4-2-130,0 6 0,2-1 55,-2 5 0,-2-6-207,2-3 0,-2 2-331,-2-1 349,1-6 0,-2 0-50,-3-6 40,4 0 1,-10-3 147,4-1 190,0 0-141,-4 1 40,4-6 142,-5 4 38,0-8 0,-4 1 217,1-6-266,-1 1-45,-1-8 0,4 3 164,-3-9-224,2-1-73,-3-6 0,4-4-130,-3 1 1,3-11 152,1-1 1,0-5-123,0-3 1,1 3-39,3-3 1,-3 4-237,3-4 0,-3 1-1122,-1 3 1137,0 3 101,0-1 1,0 2-66,0 0 1,0 4 72,0 3 0,-3 6 46,-1-2 1,0 3 59,4 1 0,0 2 15,0 2 1,0 2-71,0 6 0,0-1 424,0 1 0,4 3-274,0 1-96,5 4 1,-7-3 145,6 2 62,-1 3-210,5-4 96,4 5 0,-2 0 115,5 0 0,-4 0-90,4 0 1,2 0 157,5 0 1,-1-4-106,1 0 1,-2 0 60,-1 4 0,4 0-70,-1 0 1,2 0 58,-1 0 0,-3 0 2,3 0 1,-3 0-84,-1 0 0,0 0-10,-1 0 1,-4 0 17,-3 0 1,2 0-3,-2 0 1,0 0-65,-3 0-140,-1 0 0,1 0-105,-1 0 117,-5 0-403,-1 0-835,-5 0 1368,-5 0 0,-1 5 0,-5 2 0</inkml:trace>
  <inkml:trace contextRef="#ctx0" brushRef="#br1" timeOffset="87">17588 6465 7910,'0'-6'489,"0"1"1,0 3 51,0-1 49,0 1-163,0-3 235,0 5-480,0 5 0,0 5-153,0 6 1,2 0 69,1-1 0,-1 3-195,1 5 0,-1 0-417,-2 0 331,5 0 106,-4-1 1,4-3-464,-5 0 209,5-5 157,-4 8 0,5-9 84,-6 2 0,3-6 290,1-2-207,0-4 0,-3 2 454,3-5-147,-3 0-153,4 0 0,-3-5 189,1-3 0,0-1 140,5 2-175,-6-8-221,8 7 0,-7-12 11,4 4 1,1-4 27,3 1 1,1-2-107,-1-2 1,1 0 22,-1 0 1,1 4-131,-1 0 0,0 6 40,1 2 1,-5 1-78,1 6 0,-4-1 16,4 1 36,-6 3 0,7-3-211,-5 8 273,5 2 1,-7 7-67,6 2 1,-4 3-112,3 5 1,-3-1 101,4 1 1,-6 0-92,2 0 0,1 0-91,-1 0 29,0-6 148,-4 5 0,1-9 209,3 2-55,-3-2 1,4-2 30,-5 0-170,0 1-14,0-1-257,0-4-48,0 3 1,1-8 169,3 6 230,-3-6 0,10 4 0,-5-6 0</inkml:trace>
  <inkml:trace contextRef="#ctx0" brushRef="#br1" timeOffset="88">18491 5883 7858,'0'-12'-343,"0"5"254,0-1 309,0 0 58,5 2 187,-4-4 322,4 9-363,-5-10-95,0 10 111,0-4 3,0 5 0,-4 1-282,0 3 0,-1 3-174,1 4 0,3 5 91,-3 3 1,-1 4 33,2 4 1,-3 2 53,3 5-79,1 1-52,-8-1 1,8 4-96,-6 0 0,4 4 38,-3-4 1,3 5-194,-4-1 0,4-1 41,-3 1 0,0-2-229,0 2 0,-3 1-251,2-5 399,3 5 0,-5-8 48,2-1 1,2 0 94,-2-3 0,2-2 57,-2 1 1,-1-6-81,6-1 1,-5 0 224,4-4 0,-3-2 70,3-2-127,0-3 0,0 0 222,0-1-207,1 1-63,3-1 10,0-4-243,0-2-459,0-5 580,5 0 0,-3-2-619,6-1 746,-6 1 0,8-13 0,-3 2 0</inkml:trace>
  <inkml:trace contextRef="#ctx0" brushRef="#br1" timeOffset="89">18570 6271 7823,'0'-11'0,"2"-1"2,2 1 1,-2-1 131,6 1 1,-4 3 58,3 1 1,1-1 0,3-3 1,-3 3 184,-1 0 1,1 1-116,3-5 1,1 5-75,-1-1 0,-3 2 53,0-2 1,-1-1-125,5 5 0,0 1 11,3 3 0,-6-4-129,3 0 53,2 0 0,-2 8-225,4 0 110,-9 5-47,8 2 1,-11 3-16,8 5 1,-7 0 133,2 4 1,-4 4-126,1-1 0,-3 5 86,-1-5 0,-5 6-89,-3-1 1,-2 0-230,-1 0 186,-6 2 1,3-8 4,-5 6 0,1-2-71,-1 1 0,-1-2 244,5-5 0,-4 0-177,4 0 182,-1-6 0,5 1 120,0-3 0,3-3-48,0-1 1,6 1 142,-2-5 1,1 0 115,0 0-140,1-4 79,-3 2 13,5-5-136,5 5 1,-2-4-13,5 3 1,-1-3-26,5-1 1,0 0-65,4 0 1,0-1 61,3-3 0,3 3-206,-3-3 0,-2 3 44,2 1 0,0-1-61,4-3 0,0 3 57,0-3 0,-1 2-133,-3 2 1,2-1 80,-2-3 0,-1 3 53,1-3 1,-5 3 161,1 1-148,-2 0 1,-2 0 114,1 0 272,-1 0 150,1 0-244,-6 0 141,4 0-113,-9 0-89,4 0-215,-5 0-441,-5 0 0,0 1-187,-2 3 1,-3-3-1404,2 3 2034,3 3 0,-10-1 0,2 5 0</inkml:trace>
  <inkml:trace contextRef="#ctx0" brushRef="#br3" timeOffset="90">13371 17475 7882,'0'-8'-209,"0"1"1,2 4 289,2-1 1,-3 2-47,3-2 0,-2 3 31,2-3 30,-3 3-17,4 1 2,-5 0 41,5 0-72,-3 0 1,4 0 40,-2 0-55,2 5 0,6-4 40,-1 3 1,2-3 6,2-1 0,-2 0 9,2 0 0,-3 0 7,0 0 1,3 0 48,0 0 0,2-1-73,-2-3 0,-2 3-10,2-3 0,1 1-25,0-1 0,4 3-8,-1-3 0,-1-1 10,1 1 0,-4 1-85,4 3 1,-4 0 34,4 0 1,-3 0-13,3 0 0,-4 0-7,4 0 0,-4 0 46,4 0 0,-4 0 49,4 0 0,-1 0-48,1 0 1,3 0 2,-3 0 0,2-4-14,2 0 0,1-4 2,3 5 1,-3-5-14,3 4 1,-3-1-7,-1 1 1,2 3-71,-2-3 0,6 2 82,-6-2 0,2 3-21,-2-3 1,0 1 37,0-1 0,0 3 8,0-3 0,1-1 21,2 2 1,-2-5 18,3 4 0,1-5-72,-1 2 0,1-2-1,-2 1 0,0-2-12,4 2 0,-5-1 30,2 2 1,-3-3-38,-1 2 1,0-1 19,0 2 0,0-4-7,-1 4 1,3-1 0,1-3 0,-2 2 7,3-6 0,-2 2 15,2 2 1,-2-5 3,6 1 0,-2 0-24,1 3 1,2-3 8,-5 0 0,3 0-5,-3 3 1,0 1 44,-5 0 0,1-1 3,0 1 0,0-1-12,0 1 1,-2-1 4,-2 1 1,3-2 28,-3-2 0,3 2-23,0-2 1,3-1-16,1 0 1,0-4 8,4 1 1,0 1-169,5-1 0,-6 2 49,-2-2 0,0-2-53,0 6 0,-4-2 111,-4 2 1,-5 3-12,1-4 0,-2 4 52,-2 0 1,-1 1 163,-2-1 1,2 1-14,-2 0 0,1-1-71,-2 1 0,3-5-40,-2 1 1,6-5-41,1 1 0,0 1-14,-3-1 1,3 1 18,0-1 0,1-1-95,-5 5 1,0-2 64,1 2 0,-2 5-23,-2-5 1,1 8 64,-6-4 0,6 2-42,-1-2 1,-2-2 118,2-2 1,-1 1-109,5-5 0,3 1 2,0-1 0,4-3-7,-3 3 0,-1-2-7,-4-2 1,4 0 2,1 0 0,-1 0 17,-4 0 1,-3 4 38,0 0 1,-2 4-54,1-4 0,0 5 68,-3-1 0,-2-2-61,6 2 1,-4-1 4,3 1 1,0 1-47,0-5 1,5 3-9,-1-3 0,0 1 10,5-1 0,-2-2-14,1 2 1,-2-1 31,2 1 1,1-2 44,-1 6 0,1-4 3,-5 4 0,1-4-5,-1 3 0,2-4 12,2 1 1,-2-2-17,2-2 1,-1 0 8,1 0 0,-1-4-27,5 1 0,-1-5 1,1 5 1,2-5-34,-2 5 1,2-5 36,-2 4 0,2-1 13,-2 2 1,-1 2 31,1-3 0,-4 3 10,4 1 0,-5 2-25,2 2 0,0-3 7,-1 3 0,4-3-31,-3 0 0,3-1 4,-4 0 1,5-4-124,-1 1 1,3-1 125,1 4 0,-1 0-54,1 0 23,0 1-28,0-1 0,-1 0-13,-3 0 0,1 4 40,-5 0 0,4 1-3,-4-1 0,1 3-9,-5 4 0,0 1 1,1-1 0,-1 1 61,1 0 1,-1-1-43,1 1 0,0-1 17,3 1 1,-1-1-73,5 1 1,-1 0-7,1-1 0,2-2 47,-6 3 0,4-6-1,-4 10 1,2-6 55,-2 5 63,-3-2 0,5 0 19,-6 2 1,1 0-70,-1 4 0,1-5-30,-1 1 1,0 2-9,1-2 0,4 2-5,3-2 0,-1-2-11,1 3 1,0-2-129,4 1 0,0-2 142,0 2 0,-4-1-27,0 2 0,-1-2 238,1 5 1,2-5-174,-8 8 0,8-4 20,-1 5 1,-4-4-27,-1 0 0,2 0 11,-2 4 1,1 0-36,0 0 0,-2 0-29,5 0 1,-4-3-4,4-1 1,0 0-26,4 4 1,-2 0-25,-2 0 1,-1 0 96,-3 0 0,-1 0 88,5 0 1,-5 0-55,2 0 0,-4 4 16,0 0 1,-5 1 4,1-1 0,-2-2 14,2 6 0,2-2-67,-2 2 1,2 2-91,1-3 1,1 0-67,-1 0 0,4 0 55,1 0 1,3 2 30,-4-5 1,0 4 62,-4-5 0,5 5 106,-1-4 0,0 3-97,-3-3 1,-1 5 17,0-1 1,1-2-25,-1 2 1,1-1 12,-1 5 1,1-1-81,-1 1 1,-3-3 80,-1 2 1,1-2-109,3 6 0,2-2 73,2-2 0,-2 1-7,2-1 0,-1 2 16,1 2 1,-1-2 5,5 2 1,-5-1 0,1 1 0,2-2 7,-2 2 1,5 1 0,-1 0 0,-1 3-8,1-4 0,-5 5-5,1-1 1,2-1-26,-2 1 0,0 0-7,-3 4 1,-1-4 11,1 0 1,-1 0-5,0 4 1,2 0 42,2 0 1,-2-1-35,2 1 1,-2-1 24,-2-3 1,1 2-19,-1-2 1,1 3 69,-1 1 1,-6-11-78</inkml:trace>
  <inkml:trace contextRef="#ctx0" brushRef="#br3" timeOffset="91">19356 15065 6989,'0'-6'1040,"0"1"516,0 5-1411,5 0 37,-4 0 6,4 0 86,-5 0-187,5 0 51,-3 0-20,3 0-26,-5 5-78,0-4 61,5 4-35,-4 0 0,4-2-158,-5 4 170,5-4-216,-3 7 138,3-4 34,-5 6 22,5-6-6,-4 4 0,5-5 94,-2 3 29,-3 2-78,10-4 0,-9 4 105,6-2 1,-6 2-43,2-2 1,-1-2-3,0 2 0,-1-1-17,1 5-27,-1-6-36,-2 4 1,1-5-98,3 3 123,-3 2-39,4-3 0,-1 0 19,0 1 0,1-2-4,-1 2-28,2 2 0,5-5-12,1 3 1,-5 0-2,1-4-14,0 5 38,3-2 20,-5-1 12,5 4-21,-5-4 1,4 6 4,-2-1 1,1-3 4,-6-1 0,2 1 7,-1 3 0,-2-3-20,1 0 41,4-1 120,-1 5-112,5-1-52,1 1 0,-4-5 7,-1 1 0,-3-6 62,4 2-60,-6 2 0,4 0 3,-2 1 1,-2 0 30,1-4 1,0 0-29,1 4 1,-3-3-64,3 4-49,-3-1 63,-1 5-87,5-1 0,-2-1 383,4-2 0,-4-2-189,1-2 1,2-1-48,2 4 1,-2-4 56,2 1 0,-5 1 9,5-1 0,-4 3 122,3-3-194,-4 5-42,7-3 1,-7 4 19,4-2 1,-4 2-103,1-2 1,-2-2 90,2 2 1,-3-4-12,3 3 1,1-3-2,-1 4 0,1-5 8,-1 5 1,-2-4-107,6 3 98,-6-4-1,9 7 0,-10-7-74,3 4 76,2-4 6,-5 7-138,4-4 130,0 1-21,-3 3-9,8-4 0,-9 6 26,3-1-4,2-5 1,-3 5 144,4-4-144,-4-2 0,6 5-4,-5-2 0,1-3-37,-1-1 15,-3 2 1,5-1-29,-2 3 15,-3 2 0,4-7 24,-5 4 1,2-3-26,1 4 38,-1-6 30,8 8 14,-9-3-50,4-1 15,0 4 10,-4-9-21,10 10 1,-10-9 5,3 6-8,2-6-3,-5 8 0,9-7-3,-2 5 4,-3-6 121,5 8 1,-5-7-61,3 4-22,2-4 0,-5 3-1,3-2 8,2-3-27,-4 10 0,4-9 8,-2 6 0,1-5-10,-5 5 0,1-4 2,-1 4 0,-2-2-53,6 1 1,-2 4 16,2-4 0,1 0-5,-6 0 0,6-3 18,-1 4 0,-2-2-4,2 2 1,-2-2 63,2-2 1,2 1-62,-2 2 1,2 2 80,1-5-73,-4 5 1,1-6 0,-2 4 10,0 2 0,-2-3-5,3 2 0,0-4-15,0 3 3,3 1 0,-3 2-6,4-2 1,-3 1-15,-1-6 13,1 6 0,3-4-1,1 3 0,-5-2 11,1-2 1,-4-1-1,3 4 0,-3-3-4,4 4 1,-4-6-5,3 2 37,-4 2 0,6-3 35,-5 5-49,4-6 1,-5 4 1,5-2-25,-6-2 18,8 8 1,-7-9-34,4 3 31,-4 2 17,2-5-1,0 4-1,1 1 0,5-4 29,-4 6-46,3-6 0,-3 7 3,4-5 0,-3 4-25,-1-5 1,-3 5 32,4-4-50,-1 5 39,5-3 0,-1 2-4,1-1 1,-2 1-6,-3 3 0,4 1-3,-4-1 1,3-3 2,2-1 1,-1 1-21,1 3 0,-5-3-1,1 0 0,-1-2-15,5 2 1,-1 0 16,1-4 0,-1 4 13,1-4 0,-1 3-5,0-3 1,1 4 6,-1-4 0,-3 4-5,-1 0 1,1-2 3,4 2 0,-5-5-19,1 0 1,-4 2-21,3-1 57,1 5-15,3-3 0,-4 1 1,3 2 100,-3-6 0,0 5-93,0-4 0,0 1 4,0-1 0,3-2-1,-2 6 1,-2-6 2,2 2 1,0 1-49,3-1 0,0 4 62,1-4-86,-1 4 51,1-1 0,-1 3-6,1-2 0,-5 0-20,1-4 0,-4 4-2,3-4 1,1 1 27,3-1 1,1-3 0,-1 3 1,0-2 21,1 2 1,-1-3-28,1 3 1,-1 1 36,1-1 0,-1 4-72,0-5 0,1 2-3,-1-1 1,1-1-19,-1 4 0,1-4-11,-1 1 1,-3 1 61,-1-1 0,1 1-8,3-2 1,1-1 20,-1 2 0,0-3-42,1-1 0,-1 0 138,1 0 0,0 4-109,4-1 0,-4 1 112,4-4 1,-4 0-80,0 0 1,3 4 4,0 0 1,0 1-22,-3-1 0,-1-3-3,1 3 0,-1 1-16,0-1 0,-3 3-7,0-3 0,-10 1-122,2-1 1,11-3 125,4 3 0,3-3-29,-7-1 0,2 0 87,2 0 0,-2 0 6,2 0 1,-2 4 44,-2 0-24,0 0 1,1-4-8,-1 0-37,1 5 1,-1 0-47,0 3 1,-3-2 54,0-2 0,-2-2-156,2 6 0,2-6 120,-3 2 1,0-3-15,0-1 1,1 2 49,3 2 0,1-3 7,-1 3 0,1-3-9,-1-1 1,1 0-25,-1 0 0,-3 0 15,-1 0 1,1 0 29,3 0-19,1 0 0,-5 0-22,1 0 0,-4 0-3,3 0 0,-3 0-17,4 0 0,-5 0-6,5 0 0,0 0 16,3 0 1,1 0 6,-1 0 1,0 0-94,1 0 0,-1 0 83,1 0 0,-5 0-11,1 0 1,-1 0 18,5 0 1,-4 0 3,-1 0 1,-3 0-37,4 0 1,-5 0 3,5 0 0,-4 0-31,3 0 1,-3 0 37,4 0 1,-4 0 31,3 0 0,1 0-30,3 0 1,1 0 26,-1 0 1,1 0-11,-1 0 1,0 0 8,1 0 0,-1 0-132,1 0 61,-1 0 1,0 0 52,1 0 1,-4 0-11,-1 0 1,-4 1-182,0 3 194,4-3 4,-1 4 1,6-5-9,-1 0 1,-3 4 6,-1 0 0,5 0 32,3-4 1,0 0 3,-3 0 1,-1 0 0,0 0 1,1 0-31,-1 0 1,1 0 17,-1 0 1,-3 0-10,-1 0 1,-3 0-152,4 0 119,-1 0 8,5 5 1,-1-4 5,1 3 0,-1-3 3,0-1 0,1 0 37,-1 0 1,5 0-43,-1 0 1,4 0 27,-4 0 1,1 0-15,0 0 1,-4 0 3,4 0 0,-7 0-16,-2 0 0,1 0-5,3 0 1,-3 4-20,-1 0 13,1 0 1,3-4 63,1 0 1,-1 0-50,1 0 0,-1 3 44,1 1 1,0 0-37,3-4 1,-2 0 2,2 0 0,-1 0 12,2 0 1,-4 0 3,3 0 1,2 0 5,-2 0-11,0 0 0,-3 0-35,-1 0 0,1 0 23,-1 0 1,-3 0-140,-1 0 0,1 4 79,3 0 1,1-1 36,-1-3 1,4 0-4,1 0 1,0 2-7,-1 1 0,-1-1 10,5 2 1,-5-3 4,2-1 0,0 0 55,-1 0 0,2 0-49,-2 0 0,-6 0 21,2 0 0,-2 0-16,3 0 0,-1 0-104,0 0 61,1 0 0,-2 1-8,-2 3 1,2-3 7,-3 3 0,0-3-59,0-1-47,1 0 109,3 0 1,1 0 38,-1 0 1,1 4 4,-1 0 0,1 0 7,-1-4 0,0 0-80,1 0 1,-1 3-71,1 1 110,-1 0 1,0-4-3,1 0 1,-1 0 43,1 0 0,-5 0-46,1 0 1,-4 0 215,3 0-236,-4 0-249,2 0-2121,-5 0 605,-5 0 1821,4 5 0,-9-4 0,3 5 0</inkml:trace>
  <inkml:trace contextRef="#ctx0" brushRef="#br3" timeOffset="92">23662 17246 7725,'6'0'-150,"-1"0"181,0 0-26,1 0 1,2 0 19,0 0 0,-4 0 1,3 0 0,-3 0 50,4 0 0,-5 0-18,5 0-32,0 0 0,3 0 82,0 0-47,1 0 0,-1 0 13,1 0 1,-1 0 6,1 0 1,-1 0-27,0 0 0,1 0 45,-1 0-56,1 0 0,-1 0 20,0 0 1,-3 0 120,0 0-7,-1 0-87,5 0 1,-1 0-47,1 0 1,-5 4 4,1 0 1,-1 0 0,5-4 0,-1 0-3,1 0 0,0 0-96,4 0 0,-4 0 7,4 0 0,-4 0 20,0 0 1,-5 0 18,1 0 1,-4 1-25,3 3-174,-4-3-359,2 4-30,-5-5 0,-1 1 589,-3 3 0,-3-2 0,-4 3 0</inkml:trace>
  <inkml:trace contextRef="#ctx0" brushRef="#br3" timeOffset="93">12869 17498 8114,'-6'0'167,"0"0"71,6 0-132,6 0-77,-5-5-9,4 3 18,0-3 6,1 5-19,6 0 1,-1 0-12,1 0 1,-5 0-10,1 0 0,-1 0 48,5 0-35,-1 0 1,1 0 58,-1 0 1,1 0-26,-1 0 0,-3 0 61,-1 0-95,1 0 1,3-4 3,1 1 1,-5-1-20,1 4 1,-1 0-12,5 0 1,-1 0-103,1 0 137,-6 0-19,4 0 1,-3 0-27,4 0 0,4-1 7,0-3 4,1 2 1,-1-3-23,0 5 0,0 0 1,-3 0 1,-1 0 8,1 0 1,-1 0-4,0 0 0,1 0-158,-1 0 81,6 0 1,-4 0 63,2 0-192,-3 0 1,0 0-110,-1 0 1,1 0-385,-1 0 720,1 0 0,-1-5 0,0-1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12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1656 8437 8500,'-7'0'2241,"2"0"-1758,5 0 1,1 5-236,3 3-47,-3-3-77,10 5 0,-9-4 72,6 6 1,1 3-37,6 0 0,-1 5-3,5-1 0,-1 2-59,1-2 0,2 6-172,-2-2 1,7 6-299,0-2 274,6 4 0,-8-5 127,3 4-490,2 1-404,-5-2 667,4-1 1,-9-2-146,0 1 1,-5-1 234,1-7 0,2 2 58,-2-2 0,0-2-40,-3-2 0,-5-1 116,1 1 0,-1-2-75,5 2 548,-1-2 1,-1-2-352,-2 1-178,2-1 79,-8-5-24,3 4 0,-2-7-37,1 5-18,0-6-80,-4 3-1300,0-5 293,-5 0 465,-1 0 652,-1 0 0,-8-5 0,2-1 0</inkml:trace>
  <inkml:trace contextRef="#ctx0" brushRef="#br0" timeOffset="1">2249 8437 8321,'0'-7'-265,"0"-3"1,-1 9 1609,-3-3-690,3 3-153,-4 1-114,5 0-217,-5 0 21,4 0 1,-6 0-161,4 0 0,-4 6 26,-4 6 77,-1-1 0,0 11 56,-4-3 0,0 6-24,-3 2 0,-7 5-126,4-2 1,-5 4 47,0 4-538,-2-2 556,0 3 0,-4-1-144,3 0 179,2 0-94,-5 2 1,9-9 16,-3 4 0,3-5 7,1 1 1,1-3 8,3-6 0,3 0-42,4-3 1,2 1 1,3-4 1,-2-1-91,5-4-58,0 1 811,4-6-802,-5 4-32,4-4 107,-4 1-199,5-2-98,0 0-89,0-4 0,5 4-750,2-5 1159,4-5 0,5-1 0,2-6 0</inkml:trace>
  <inkml:trace contextRef="#ctx0" brushRef="#br0" timeOffset="2">2718 8859 8056,'0'-6'-507,"0"-4"1,-4 7 963,0-4 1,-4 3-76,5-4 1,-5 5 229,4-5-114,0 5-289,4-7-56,0 4 1,-3-6 35,-1 1 0,0 3-92,4 1 0,0-1 88,0-3 0,4-1 6,0 1 1,1 0-4,-1-1-42,2 1-26,5-1 1,-3 2-60,-1 2-44,1-2 20,4 9 0,-1-8-106,0 5 1,2-3 72,2 3 1,-2 0-108,2 4 1,2 0 38,-2 0 0,0 0-131,-3 0 0,3 1 18,0 3 120,0 3 34,-3 4 1,-5 0-142,1 1 108,0-1-12,3 1 1,2-1-19,2 1 1,-2-1-15,2 0 0,-3 5-113,0-1 1,-1 0 88,1-4 0,-1-3-145,1 0 0,-1-2 273,0 2-138,1 2 106,4-9 0,-3 4 60,2-5 0,-2 0-84,-2 0 1,1 0 128,-1 0 0,1-1-96,-1-3 1,0 2 113,1-6 0,3 0 77,0-3-164,1 5-10,-5-5 1,-1 5 230,-2-5 0,2-1-199,-4 1 2,1-6 1,-2 5-83,-5-4 0,1 9-307,3 3-188,-3-2-625,4 4 1170,-5-3 0,0 10 0,0 2 0</inkml:trace>
  <inkml:trace contextRef="#ctx0" brushRef="#br0" timeOffset="3">2809 9088 7968,'-6'-8'200,"2"1"1,-1 3 112,1-4 0,-1 6 148,1-2 1,3-3-133,-3 0 0,-1 1 34,1-2 1,0 4-157,4-4 0,0 5 30,0-5 0,0 4 27,0-3-27,0 4 0,0-3-117,0 2-130,0 3 0,5-4-82,3 5 0,3-4-5,5 0 1,-2 0-101,5 4 0,0 0-124,4 0 0,-2 0 113,-2 0 0,1 0 51,-4 0 1,3 0 51,-4 0 0,4 0-10,-4 0 1,0 1 6,-3 3 1,-4-1-7,-1 4 1,-1-3-48,2 4 96,2-1 1,-5 5-41,3-1 0,2-3 26,-2 0 0,2-2 72,1 1 0,1 2-76,-1-5 0,1 4 80,-1-4 0,-3 1-27,-1-2 1,1-1 10,3 2 0,1-3 18,-1-1 0,0 0 1,1 0 1,-1 0 126,1 0 0,-1 0-82,1 0 0,-1 0 32,0 0 0,1-1-71,-1-3 1,1 1 251,-1-4-138,1-1 0,-1-3 79,0-1 1,-3 1-29,0-1 0,-6 5 167,2-1 0,-2 4-161,2-3-41,-2 4 1,1-2-873,-6 5 0,-4 0 163,-4 0 573,-1 0 0,6 5 0,1 1 0</inkml:trace>
  <inkml:trace contextRef="#ctx0" brushRef="#br0" timeOffset="4">3951 8471 8081,'-6'0'106,"1"0"2097,5 0-1969,0 5 1,0 3-119,0 7 1,0-1 6,0 5 0,0-2-144,0 5 0,0-1-9,0 5 0,1 3 150,3 2 1,-3-1-325,3 5 1,-3-7 100,-1 6 1,0-2-206,0 2 1,0-4 131,0 1 1,0-6-53,0 2 1,0-7 124,0-1 1,0-5 151,0 1 1,0-2 164,0-2-223,0 1 1,0-5 542,0 1-124,0-5-16,0 2 390,0-5 1,5 0-817,3 0 0,-2 0-61,2 0 1,1 0 74,6 0 0,-2 0-116,2 0 1,1 0 61,0 0 0,4-4-56,-1 0 1,2 0 49,2 4 0,-4-1 6,0-3 0,-3 3 70,3-3 0,-5 3-44,1 1 0,1 0 92,0 0 0,-1-1-80,-4-3 0,1 2-111,-1-1 30,0 1 0,1 2-142,-1 0 0,-3-3-232,0-1 85,-6 0 0,7 3-433,-5-3 837,0 3 0,-10-4 0,0 5 0</inkml:trace>
  <inkml:trace contextRef="#ctx0" brushRef="#br0" timeOffset="5">4020 8905 8015,'0'-14'110,"0"3"1,0 6 293,0-3 0,5 4-297,2-3 0,4 4 105,0-1 1,2 2 280,2-2 1,3 3-161,4-3 1,1 3-288,0 1 0,0-4 106,0 0 0,3 0-196,1 4 0,0-1-84,-4-3 0,-6 3 137,-1-3 1,0 1-788,-1 0 601,1 1 0,-6-4-610,-3 2 417,-2 3 370,-5-4 0,0 0 0,0-2 0</inkml:trace>
  <inkml:trace contextRef="#ctx0" brushRef="#br0" timeOffset="6">3985 8574 8165,'0'-12'75,"2"2"294,1 3 0,0-2 38,5 5 1,-5-1 213,5 1 1,0 2-255,3-6 1,2 4-96,2-3 1,4 3-287,8-4 1,2 6 102,5-2 0,-2-1-437,2 1 0,-6 0 98,6 4 0,-3 0-99,-1 0 1,-6 0 111,-5 0 237,-5 0 0,8 0 0,-4 0 0</inkml:trace>
  <inkml:trace contextRef="#ctx0" brushRef="#br0" timeOffset="7">4716 8345 8184,'0'-7'591,"0"-1"288,0 6-353,0-3 246,0 5-552,0 5 0,0 2-207,0 9 1,0 1 58,0 6 0,0 0-92,0 0 0,2 5 14,1 2 0,-1 3-146,1 1 0,0 1-306,1-1 0,-2 4 219,6 0 1,-5 0-213,0-4 1,0-3 136,1-1 0,-3-4 148,3 0 1,-3-3-42,-1-4 1,0 2 254,0-6 0,0 0-2,0-4 0,0 1 136,0-1 0,0 1 51,0-1 0,-4 1-92,0-1 0,1-3 123,3-1 1,-4-3 153,0 4 76,0-6-252,4 8 292,0-8-66,0 3-22,0-5-338,0 5 210,0-4-361,0 4 0,1-5 101,3 0 1,-1 0-166,4 0 1,1 0 126,3 0 1,1 0-59,-1 0 0,1 0 19,-1 0 1,1 0-19,-1 0 0,0 0-78,1 0 0,3 0 112,0 0 0,0-4-65,-3 0 1,-1-1 56,1 2 0,-1 1-193,1-1 158,-1-4-167,0 6 0,0-5-699,-4 2-468,3 2 1380,-8-3 0,8 0 0,-4-1 0</inkml:trace>
  <inkml:trace contextRef="#ctx0" brushRef="#br0" timeOffset="8">4728 8368 8249,'-5'-6'116,"3"-4"374,-3 9-116,5-5 23,0 6-192,5 0 1,2-3-62,4-1 0,4 0-16,1 4 0,4 0-9,-1 0 1,3-4 6,0 0 1,1 1-107,0 3 0,0-4-198,0 0 0,0-4 103,-1 5 0,-3-1-748,1 4 0,-7-4 823,3 0 0,1 0 0,1 4 0</inkml:trace>
  <inkml:trace contextRef="#ctx0" brushRef="#br0" timeOffset="9">5207 8540 8224,'-5'-7'1564,"4"2"-806,-4 0-370,5 4-158,0-4-226,0 15 0,4-2 136,0 7 0,5 1-64,-2 0 1,6 5 62,6 2 1,-4 0-80,8 3 1,-4 2 27,0-1 0,3 0-183,-3-5 1,1 5 139,-1 0 1,1-4-83,-5-4 1,2-4-90,-2 4 0,-2-4 112,2 4 1,-2-5-169,-2 1 0,-3-2 107,-1-2 1,1 1-93,3-1 1,-4-3-21,-3 0 1,1-5-543,-1 5-17,-1-6-402,-3 9 1148,0-10 0,-5 9 0,-1-4 0</inkml:trace>
  <inkml:trace contextRef="#ctx0" brushRef="#br0" timeOffset="10">5664 8505 8190,'0'-17'16,"0"1"1,-4 7 124,1 2 985,-1 4-196,-1-2-687,-2 5 1,-4 5-129,0 3 1,-2 7-212,-2 4 0,1 8-156,-5 3 0,0 5 185,-4 3 1,0 1-122,0 3 0,-4 1-114,1-5 0,-2 4 131,1-4 1,4-5 111,1-6 0,0-3 272,7-1 1,-4-6-189,4-1 0,3-4 131,4 0 1,6-5 63,-2 1-87,3-6-123,1 4-365,0-6 0,0-11 1,0-1-1</inkml:trace>
  <inkml:trace contextRef="#ctx0" brushRef="#br0" timeOffset="11">5870 8266 8143,'-4'-18'114,"0"3"1,0 6-172,4 1-236,0 5 169,0-2 1260,0 5-741,0-5 1,2 4-25,2-3 1,2 3-238,5 1 1,1 0-142,-1 0 0,4 0-46,1 0 0,-1 0 114,-4 0 0,1 0-152,-1 0 1,4 4 46,1 0 0,-1-1-61,-4-3 1,2 2 1,2 1-36,-2-1 0,3 4 115,-4-2 1,-5-3-23,1 3 77,-6 2 0,7-3 11,-5 4 1,0-3 79,-4 4 1,0-4-69,0 3 0,0 1 33,0 3 1,0 2-46,0 2 1,0 3 13,0 5 1,0 0 20,0 0 1,0 1 4,0 2 1,0 0-1,0 4 1,1-4-31,3 0 0,-3 2 31,3-1 0,1 3-21,-1-3 0,1 0-173,-1-5 1,-2 5 38,6 0 0,-5 1-89,0-2 1,0-2 67,1 3 1,-2 1-174,6-1 1,-6-1 297,2-3 0,1-5-72,-1-3 1,1 2 248,-1-2 1,-3 0 23,3-4 149,2 1-134,-4-1 130,3 1 137,-5-6 94,5-1-208,-4-5 0,3 0-169,-8 0 0,2 0-122,-6 0 96,0 0 0,-7 0-75,0 0 0,-2 0 50,2 0 1,-3 0-57,-4 0 0,-1 0-45,0 0 0,0 1-118,0 3 1,0-3-342,0 3 0,6 1 193,1-1 1,8 1-1651,0-1 863,5-3-1398,-2 4 2371,5-5 0,5 0 0,2 0 0</inkml:trace>
  <inkml:trace contextRef="#ctx0" brushRef="#br0" timeOffset="12">6875 8540 7778,'0'6'1322,"0"0"-412,0-2-122,0-3-521,0 10 0,0-5-80,0 5 0,0 1 28,0-1 0,1 6-213,3 2 1,-3 2 91,3 2 0,1 0-21,-1 0 1,1 0-57,-1-1 0,-3 1-426,3 0 1,1-5 154,-1-3 1,0 2-258,-4-2 310,0 0 0,3-3-315,1-1-491,0-5 337,-4 4-945,0-8 1615,0 3 0,0 0 0,0 1 0</inkml:trace>
  <inkml:trace contextRef="#ctx0" brushRef="#br0" timeOffset="13">6612 8871 8044,'0'-12'-91,"4"1"-45,0 0 0,5 3 805,-2 0 0,2 5-191,-1-5 1,6 5 28,-3 0 1,12-3-211,0 3 0,4-2-37,-1 1 0,3 3-50,6-3 0,-5-1-29,1 1 0,-6-4-39,2 4 0,-3 1-105,-1 3 1,-2-2-651,-2-1 1,1 1 368,-4-2 0,-1 3-2085,-4 1 2329,-4 0 0,3 0 0,-4 0 0</inkml:trace>
  <inkml:trace contextRef="#ctx0" brushRef="#br0" timeOffset="14">7629 8414 8097,'0'-8'263,"0"1"355,-5 4 110,3-7 236,-8 9-73,9-9-253,-9 8-546,8-3 1,-3 7 143,5 1 1,0 8-89,0 4 1,2 9-52,1-1 0,-1 7-126,2 1 0,1 2 31,-2 1 0,1-4-254,-4 1 1,4-1-79,0 5 1,1-2 168,-1-3 1,-2 2-77,6-6 0,-4 5 113,3-5 1,-4 1-143,1-4 1,1-4 7,-1 0 1,-1-5-4,-3 1 0,2-3-60,1-5 26,-1 3-769,3-8 282,-5 3 565,0-5 0,-5-5 0,-2-2 0</inkml:trace>
  <inkml:trace contextRef="#ctx0" brushRef="#br0" timeOffset="15">7594 8688 8097,'0'-19'0,"0"0"0,0 4 120,0-4 0,0 4 177,0-4 1,0 5 174,0-2 0,2 5-65,1 3 1,0-1-3,5 6 0,-5-1-113,5 4 1,0 2-93,3 6 1,2 1-24,2 10 0,3 0-118,5 4 1,3 3 90,1 1 1,3 5-241,-3-2 0,1 2-296,-1-2 1,-3-2 212,2-5 0,-2 0-126,-1 0 1,-4-4 124,0 0 1,-3-9 232,3 1 0,-5-2-89,1 3 0,-3-2 111,0-2 1,-1 0-26,1-4 1,-5 0 466,1-4 187,-5 0-161,7 0-224,-9 0 1,4-1-18,-5-3 0,4 1 93,0-4 0,-1-1-52,-3-3 0,0-4-37,0-1 0,-1-4-52,-3 1 0,2-3-45,-6 0 1,6-3-185,-2-1 0,-1 0 83,1-4 0,-4 0-498,5-5 1,-5 1 231,4 0 0,-3 1-524,3 2 0,-1-2 164,1 3 1,3 2-43,-3 1 0,2 4 130,2 4 0,0 3-265,0 4 223,0 1-27,0 5 46,0 1 1,4 14 71,0 2 0,0 8-291,-4 0 0,4 3 666,0 0 0,-1 6 0,-3 2 0</inkml:trace>
  <inkml:trace contextRef="#ctx0" brushRef="#br0" timeOffset="16">8497 8700 10726,'6'0'1835,"4"0"1,-7 0-1297,4 0 1,-3 0-422,4 0 0,-6 1-15,2 3 1,-1-3-315,0 3 0,-1-2 243,1 2 0,-1-1-2168,-2 4 2136,0-4 0,-5 7 0,-2-4 0</inkml:trace>
  <inkml:trace contextRef="#ctx0" brushRef="#br0" timeOffset="17">8885 8505 8217,'-11'-6'0,"3"-3"-38,0 5 1,4-5 151,-3 2 0,4 0 479,0 0-96,-4-1 264,6-3-74,-4-1-150,5 6-367,0 1 55,0 5 0,0 5-130,0 3 1,4 3 79,-1 4 0,6 4-73,-1 8 1,2-2-45,2 6 1,0 1-123,3 6 1,-2-3 24,2 3 1,2-2-103,-2-2 0,2-1-80,-2-3 0,-6 2 91,2-5 0,-2-2 40,2-6 1,-3 2 73,0-6 1,-5 3-3,5-7 1,-5 3-24,0-6 1,-1-2 258,-2 2-6,0-6 434,0 3-315,0-5 0,0-5-148,0-3 0,-4-2-27,0-1 0,-4-2-5,5-2 0,-2-3-195,1-5 0,3 1 113,-3-1 1,-1-5-146,1-3 1,0-2-109,4-1 1,0-1-204,0-4 1,0 4-36,0-3 1,-4-1 147,0 0 0,1 1-7,3 4 0,0-3 105,0 3 0,-4-1 150,0 8 1,-1-4-90,1 5 0,2-1 228,-6 4 0,5 0-11,0 1 1,1 4-26,2 3 0,0-2 6,0 2 1,0 0-42,0 3 0,5 1 10,3-1 1,-2 5-31,2-1 1,0 4 125,3-3 0,0 4-128,1-1 0,-1 2 169,1-2 1,-1 3-39,1-3 0,-1 3-34,0 1 0,1 0-47,-1 0 1,6 0 24,2 0 0,2 1 14,2 3 1,0-2-9,0 6 1,1-2-158,3 2 0,3 2 72,8-2 1,-1-2-108,5 2 0,3-6 16,5 2 0,5-3-221,-2-1 0,0 0 237,4 0 1,-3 0 60,3 0 0,4 0-184,-4 0 1,-2-4 81,-1 1 0,2-5 61,1 4 1,2-3 45,-5 3 1,-7-4 110,-2 4 1,-2-1-170,3 1 1,-4 3 99,0-3 1,-5 2-9,1-2 1,-7 3-11,0-3 1,-1-1 146,5 1 1,-5-4-83,1 5 1,-6-2 146,2 1 1,-3 1 156,-1-4 0,-1 4-295,1-1 0,-4-1 19,0 1 1,-1-3-186,1 3 1,1-4-80,-4 5 1,-1-3 89,-4 3 2,1 1 0,-5-3 36,1 5-334,-6 0 266,4-5-708,-6 4 218,0-4 1,-2 6-220,-2 3 0,-2-1-1231,-5 4 2020,-6 1 0,-1 3 0,-4 1 0</inkml:trace>
  <inkml:trace contextRef="#ctx0" brushRef="#br0" timeOffset="18">9273 8425 8188,'0'-11'112,"0"0"0,0 3 711,0 0-347,0 6 391,0-3-620,0 5 0,0 5 14,0 2 0,2 5-144,1 3 0,4 7 144,4 4 0,4 5-68,1-5 0,-1 6-245,-4-1 0,4 2 65,1 1 1,-1-1-380,-4-3 1,5 2 188,-1-5 0,-1-1-40,-7-3 0,3-5 127,-2-3 0,-2-2 280,2-2-189,-5 1 508,2-1-10,-5-5-176,0 0 1,0-8 257,0-2 0,0 1-177,0-9 0,-4 3 98,0-6 0,0 1-90,4-1 0,0-3-285,0-5 0,0-1-7,0-2 0,0 0-206,0-4 1,5-1 89,3-3 0,1-4-161,-2 0 1,6 0-591,-5 4 1,8 1 354,-4 2 1,-2 3-274,-3 5 0,0 2 215,0 2 1,0 6-785,-3 5 619,-3 6 1,4-2-112,-5 8 0,0 7 134,0 8 0,0 7 592,0 0 0,5 6 0,1-3 0</inkml:trace>
  <inkml:trace contextRef="#ctx0" brushRef="#br0" timeOffset="19">9833 8688 8017,'0'-8'395,"0"1"0,4 3-133,0-4 1,-1 5 319,-3-5 1,0 4-359,0-3 0,-1 3 0,-3-4 0,2 6-121,-6-2 1,0-1 108,-3 1 0,-2 0-297,-2 4 1,-1 5 15,-3 3 0,-3 3-52,3 4 0,1-1 118,-1 5 1,5-1-79,-1 1 0,4 2-111,3-6 0,3 4 67,5-4 0,0 4-48,0-4 0,1 1 88,3-5 1,2-1-175,6-2 0,3 1 71,0-6 1,0 1 107,-3-4 0,3 0 41,0 0 1,1-1 145,-5-3 0,0-1 76,1-3 1,-1-2-59,1 3 1,-5-2-21,1 1 0,-4-2-52,3 2 0,-4-2 46,1-1 0,1 3 87,-1 1-14,-1-1-24,-3-3 7,0-1-115,0 1 65,0 4-240,0 2 81,0 5 0,0 5 19,0 3 1,0 2-24,0 2 1,4 0-2,0 4 0,1-4-14,-1 3 0,-2-2-7,6-1 1,-4-2 7,3-3 101,1 3-85,3-3 208,1-1-192,-1-1 216,1-5 0,-5 0 90,1 0-158,-6-5 1,7-1 16,-5-6 1,0 5-67,-4-1 0,1 2 319,3-2-145,-3-2-148,4 4 88,-5-1-287,0 2 114,0 5-157,0 5 0,0 2 7,0 4 1,0 1 92,0-1 1,0 0-205,0 1 79,5-1 257,2 1 1,-1-5-31,-2 1 283,-3-6 129,-1 4 0,0-8-172,0-2 1,0-2-1,0-5 0,0-1-73,0 1 0,0-1 72,0 1 1,0 0-83,0-1 0,0 1-243,0-1 1,1-3-233,3 0 1,3-2-331,4 2 0,0 2 288,1-2 0,-1 3-132,1 0 0,3 4-517,0 1 0,0 4 334,-3 0 1,-2 3 629,-2 3 0,2 4 0,-4 4 0</inkml:trace>
  <inkml:trace contextRef="#ctx0" brushRef="#br0" timeOffset="20">10324 8357 7946,'-5'-12'271,"4"1"-1,-4 0 465,5 4-121,0 2-239,0 5 0,5 7-173,2 4 1,0 2-177,0 6 1,1 4 91,3 3 1,-3 2-209,-1-1 1,0-2-38,0 6 1,2-5 117,-5 5 0,1-5-76,-1 5 1,-3-6-5,3 2 0,-3-3-245,-1-1 1,0-4 104,0 0 1,0-1-25,0 1 0,0-3 131,0-4 63,0 4 1,0-3 163,0 2-180,0-2 180,0-2-73,0-5 358,0 5 42,0-10 61,0 4 966,0-5-1304,5 0 0,-2 0-112,5 0 0,-5 0 200,5 0-313,0 0 1,3 0-25,0 0 1,2 0-50,2 0 0,-2 0-33,2 0 1,-1 0 112,1 0 1,-2 0-246,2 0 220,-2 0 0,-1 0-73,-1 0 1,-3 0 50,-1 0-350,-4-5 30,2 4 1,-5-6 429,0 3 0,-5-2 0,-2-5 0</inkml:trace>
  <inkml:trace contextRef="#ctx0" brushRef="#br0" timeOffset="21">10358 8357 7982,'-6'-5'0,"2"-3"0,3 2 402,1-2 0,0 4 356,0-3-7,5 4-197,-4-2-309,9 5 1,-3 0-49,4 0 0,1 0-99,-1 0 1,4 0-79,0 0 0,6 0 87,-2 0 1,2 0-499,2 0 1,-1 0 210,-3 0 0,1 0-1380,-5 0 1560,1 0 0,-5-5 0,0-1 0</inkml:trace>
  <inkml:trace contextRef="#ctx0" brushRef="#br0" timeOffset="22">10781 8391 8005,'0'-7'0,"0"-1"571,0 5-60,0-2 134,0 0-232,0 4 57,0-4-195,0 5 0,0 5-48,0 3 0,4 2-99,-1 1 0,6 6 99,-1 2 0,2-2-121,2 2 0,-2 1 120,-3 2 1,6 1-331,-5 0 1,4 0-78,-4 0 0,2 0-90,1-1 1,1 1 92,-1 0 1,1-4-47,-1 0 0,1-5 79,-1 1 1,0-3 83,1-5 0,-5 4 37,1-4 0,-2-1-128,2 2-68,-3-5-132,0 2-388,-4-5 26,4 0 1,-6 0 294,-3 0 0,2-2 419,-6-1 0,1-4 0,-5-4 0</inkml:trace>
  <inkml:trace contextRef="#ctx0" brushRef="#br0" timeOffset="23">10975 8460 8021,'5'-12'0,"-4"-3"179,3 0 1,-3 0 333,-1 3 0,0 1 504,0-1-260,0 6-265,0-4-34,0 9-516,0 11 0,-5 4 120,-2 12 0,-2 3-301,1 2 1,-6 2 99,3 1 1,-3 0-82,2 1 0,-4-1-403,-3 0 1,1-5 251,-1-2 1,5-4 29,-1-4 1,2-3 31,2-4 0,3-1 373,1 1 0,3-6-162,-4-2-524,6 2 55,-3-5 567,5 5 0,0-6 0,0 0 0</inkml:trace>
  <inkml:trace contextRef="#ctx0" brushRef="#br0" timeOffset="24">11032 8334 8152,'0'-11'0,"0"-1"-145,0 1 1,0 3-275,0 1 1,4 3 617,0-4 0,1 6-33,-1-2 0,-2-1 333,6 1 0,-4 0-189,3 4 0,1-1-55,3-3 0,1 3-159,-1-3 0,4 3-126,0 1 0,5 0-26,-5 0 1,4 0 129,-4 0 1,5 0-75,-1 0 1,-2 0 41,-2 0 1,-2 0-40,-2 0 0,1-4 199,-1 0 291,-5 0-269,-1 4 140,-5 0 1,0 5-445,0 3 0,0 7 109,0 4 0,0 0-58,0 4 0,2-3 62,2 7 1,-3 2-19,3 2 1,-2-2-71,2 1 1,-2-3-7,6 3 0,-5-4-146,0 0 0,3-1 130,-3-3 1,5 1-77,-4 0 1,3 0 100,-3 0 1,1-2-170,-1-2 1,-3 2 71,3-6 0,1 4 12,-1-4 0,1 0 84,-1-3 0,-3-1 124,3 1 0,1-5 189,-1 1 1,0-4 71,-4 3 268,0-4-132,0 2 1379,0-5-1836,-5 0 1,-2 0 74,-4 0 1,-1 0 134,1 0 0,0 0-105,-1 0 1,1 0 123,-1 0 0,1 0-88,-1 0 0,0 0-32,-3 0 1,2 0-64,-2 0 1,2 0-219,1 0 0,1 0-164,0 0 1,3 0-527,0 0 0,1 0 851,-5 0 0,1 0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145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21505 6019 7849,'-7'0'-166,"-1"0"0,4 0 166,-3 0 168,4 0 0,-6 1 14,6 3 1,-1 2-79,4 6 1,0 0-91,0 4 0,0-2 84,0 5 1,0 0-7,0 3 1,1 1-116,3 0 1,-3 0 74,3 0 0,-3 0-160,-1-1 1,0 1 39,0 0 1,0-4 41,0 0 0,-1-5-19,-3 1 0,3-2-15,-3-1 0,2-2-142,-2-3-217,2 3-346,-3-8 276,5 3 263,0-5 0,0-5 226,0-3 0,2-3 0,1-5 0,-1 4 0,8-10 0,-4 4 0</inkml:trace>
  <inkml:trace contextRef="#ctx0" brushRef="#br0" timeOffset="1">21460 6133 7894,'0'-11'-710,"0"-1"1,0 5 889,0-1 1151,0 5-437,0-2-288,0 5-533,0 5 0,5 6 23,2 4 0,7 5-80,2-1 0,3 3 66,-4 1 0,4-1-173,-4 1 1,4 0 104,-4 0 1,2-2-93,-2-1 0,-2 0-88,2-5 0,-1 0 7,1-3 0,-2-2 97,2-3 0,-6 2 60,-1-5 1,-1 0 0,5-4 65,-6 0 22,4 0-39,-8 0 1,3-1 100,-5-3 0,0-2 34,0-6 0,-2 1-69,-1-1 0,0 0-48,-5-4 0,5-1-34,-5-6 0,4 0-3,-3 0 0,3 0-7,-4 0 1,6 1-101,-2-1 0,2 4 49,2 0 1,0 5-360,0-2 245,0-1 1,0 4 64,0-2 1,2 6-497,2 1-157,-3 6 301,9-3 1,-4 5-13,6 0 443,-1 5 0,1 1 0,-1 5 0</inkml:trace>
  <inkml:trace contextRef="#ctx0" brushRef="#br0" timeOffset="2">21939 6030 7894,'0'-7'-72,"0"-1"-31,0 5 251,0-2 1,-1 5 64,-3 0 1,2 5-193,-6 3 1,4 2 71,-3 2 1,3 0-110,-4 4 0,2 0 86,-2 3 0,2 3-70,2-3 0,3 2 41,-3 2 1,3 0-143,1 0 1,0 0 80,0-1 1,4-2-132,0-1 1,4-4 37,0 4 0,-2-5-61,2 1 1,0-4 97,3-3 0,0 1 18,1-5 1,-1 0 47,1-4 0,-1 0 16,1 0 0,-1-6 148,0-1 0,1-3-89,-1-2 1,1-3 138,-1 0 0,-3-4 79,-1 4 0,-3-6-134,4 2 1,-6 1-163,2-1 0,-4 0 60,-4-3 1,2-1-106,-6 0 0,-1-1 93,-6-3 1,2 4-109,-2 0 0,1 4-49,-1 4 0,2 8-196,-2-1 0,2 2-225,2 2 0,3 0 7,1 4 536,4 5 0,-2 1 0,5 6 0</inkml:trace>
  <inkml:trace contextRef="#ctx0" brushRef="#br0" timeOffset="3">22305 6064 7849,'-8'0'-873,"1"0"749,-1 0 798,2 0-466,1 0 1,5 6-14,0 1 0,0 3-164,0 2 1,0 3 109,0 0 0,0 4-154,0-4 1,3 4 79,1-3 1,1 3-136,-1-4 1,-3 0 18,3-3 0,-1-2-24,1-3 0,-3 4 84,3-4-16,-3-2 1,-1 2 2,0-4 5,0-1-333,0 3 0,-1-5 138,-3 0 0,1 0-920,-4 0 1112,-1 0 0,-3 0 0,-6-5 0,-1-2 0</inkml:trace>
  <inkml:trace contextRef="#ctx0" brushRef="#br0" timeOffset="4">22099 6053 7849,'0'-11'-36,"0"3"132,0 0 38,0 6 1,2-7 85,1 5 0,4 0 13,4 4 1,1 0-66,-1 0 0,6 2-132,2 1 1,2-1 102,2 2 1,0-3-14,0-1 1,-2 0-90,-2 0 0,3 0 9,-3 0 1,-1 0-56,1 0 0,-4-4 107,4 0 1,-5-3-159,1 3 0,-2-4-41,-2 4 0,1-3-153,-1 3 1,-3-4-384,-1 4-288,-4 1 925,2 3 0,-10 5 0,-1 1 0</inkml:trace>
  <inkml:trace contextRef="#ctx0" brushRef="#br0" timeOffset="5">22910 5973 7849,'-11'-5'0,"3"4"123,1-3 141,4 3-106,-2-4 1,4 3 101,-3-1 57,3 1-131,-4 2 0,5 2-130,0 1 1,0 4-159,0 4 1,3 2 118,1 2 1,5 3-97,-1 5 1,-2-1-26,2 1 0,-6 0-80,2 0 0,-1-4 85,0 0 1,-1-4-58,1 4 1,-1-5 88,-2 2 53,0-4-9,0-5 0,-2 3-60,-1-3 9,1-2 1,-3 2-104,5-3 13,0-3-21,0 4 0,2-14-274,1-2 0,0-3 258,4 2 0,-3 0 161,4-4 0,0 0 290,3-3-89,0-3-218,1 10 1,-5-6 228,1 3 1,0 2-60,3-2 1,-3-2-16,-1 2 1,-3 1 1,4 6 0,-5-2 118,5 3-109,-5 1 0,2 0 88,-5 2-8,0 3 70,0-4 732,0 15 1,-2-2-739,-1 7 1,-4 3-361,-4 1 0,-1 2-9,1 2 1,0 0-104,-1 0 1,1-2 93,-1-2 0,1-2-2,0-6 0,4 1 119,3-1 0,3-3-39,1-1 0,0-3 313,0 4-189,0-6 0,1 7 43,3-5 1,-1 0-76,4-4 0,1 4 19,3 0 0,1-1-60,-1-3 0,1 0-92,-1 0 0,2 0-287,2 0 0,-2 0 156,2 0 0,-2 0-505,-2 0 724,0 0 0,6 5 0,1 2 0</inkml:trace>
  <inkml:trace contextRef="#ctx0" brushRef="#br0" timeOffset="6">23264 6007 7849,'-5'-6'-287,"-1"-4"658,0 9 106,0-10 53,6 10-353,0-4 0,0 6-71,0 3 1,0-1 35,0 4 0,-3 5 54,-1 3 0,0 5-168,4-1 1,0 3-4,0 1 0,0-3-120,0 3 1,0-4 82,0 4 1,0-2-64,0-5 1,0 0 43,0-1 1,1-3 1,3-1-52,-3 1 0,6-7-18,-3 2-173,-3-2 11,4 0-175,-5-3 158,0 3 0,0-14 211,0-3 0,0-2-9,0 3 0,0 0 114,0-1 0,0-4-76,0-3 0,-4-3 154,0-1 0,0 4-21,4 0 0,-3 0 56,-1-4 0,-4 6-2,4 1 1,-1 0 140,2 1 1,1 3 306,-2 5-178,-2 4 40,5-7-304,-4 9 1,5-3-180,0 8 0,1 2-8,3 5 1,2 2-58,6 2 1,-1 2 93,0 2 1,5 2-173,-1-2 1,5-1 57,-1 1 0,-1-4-131,1 4 0,-5-5 113,1 2 1,2-7 111,-2-2 1,0 0-2,-3 0 0,2-1 31,-3-2 0,3-2 256,-6 1-211,-3-1 0,1-2 269,-2 0-95,-3 0 42,4 0 0,-5-5-56,0-3 0,0 0-115,0-3 1,-1 2 135,-3-6 0,3-2-137,-3 2 1,1-9-43,0 1 0,1-2-23,-1 2 0,0 0-154,-1 0 0,3 4-45,-3 0 1,3 5-258,1-1 1,0 6-850,0 1 564,0 6-266,0-3-101,0 5 1069,5 0 0,1 5 0,6 1 0</inkml:trace>
  <inkml:trace contextRef="#ctx0" brushRef="#br0" timeOffset="7">23641 5962 7849,'0'-12'631,"0"1"-501,0 5 201,0 0-153,0 6 1,-1 4-65,-3 0 0,-2 5-16,-6-1 0,2 5 12,3 3 0,-4 4 15,4-1 1,0-1-117,0 1 1,4 0 103,0 4 1,-3-4-183,3 0 0,-1-1 20,4 1 0,1-3 46,3-4 1,-2-1-30,6 0 1,-4 1-162,3-1 0,1-4 107,4-4 1,3-1 42,0-2 1,1 0 139,0 0 1,-4 0-79,4 0 0,-4-5 60,0-3 1,-1-2-77,1-2 1,-1 0 4,0-4 0,-3 4 14,0-3 1,-6-2-6,2 2 1,-3-5-53,-1 0 0,0 0-16,0 1 0,-5-2-252,-2 2 1,-5-2 82,-3 2 0,2 3-253,-2 4 0,2 6-166,2 2 177,-1 3 1,-2 2 461,3 3 0,-3 2 0,8 6 0</inkml:trace>
  <inkml:trace contextRef="#ctx0" brushRef="#br0" timeOffset="8">23835 5962 7849,'0'-8'160,"0"0"317,-5 1 101,4-5-214,-4 6 1,5 0 174,0 2-269,0 3 0,0-3-248,0 8 0,0-1 139,0 9 1,0-2-126,0 9 0,1 0-49,3 4 1,-1 1-88,4 3 1,-1-3-9,2 2 1,2 2-122,-2-1 0,-2-2 77,2-6 1,-2 2-36,2-6 1,1 0 156,-6-3 1,5-1-79,-4 0 329,5-4-121,-8 3 1,5-9 283,-2 3-293,-3-3 1,5-2 70,-6-3 1,0-2-115,0-6 0,1 1-3,3 0 1,-3-1 15,3 1 0,-3-2 8,-1-2 0,1 1-121,3-5 1,-3 1-1,3-1 1,-3 3 20,-1 4 0,0 5 44,0-1-3,0 5-74,5-2 1,-3 7-133,2 1 0,1 4 65,-2 4 1,5 2 86,-4 2 1,3-1-117,-3 5 0,5-4 22,-1 4 1,1-3-74,-2 3 1,3-5 98,-2 1 142,2-3 0,3-1 489,2-4-360,-2-2 1,3-5 96,-4 0 1,-5 0-59,1 0 0,-6-1 4,2-3 0,-1 2-23,1-6 1,-3 0-3,3-3 1,-3-2-70,-1-2 0,0 1-108,0-5 1,0 0-63,0-4 1,0 2 89,0 2 0,0-3-207,0 3 0,0-1 67,0 1 1,0-2-173,0 6-193,0 0-238,0 4-35,0 4 163,0 2 0,0 6 48,0 3 0,4 3 539,0 4 0,10 5 0,-2 2 0</inkml:trace>
  <inkml:trace contextRef="#ctx0" brushRef="#br0" timeOffset="9">24349 5939 7849,'0'-12'525,"0"1"-241,0 5 1,0-1 138,0 4-138,0 1 0,-1-2-118,-3 8 1,3 3-88,-3 4 1,3 2 70,1 2 0,0 3-163,0 5 0,4-1-74,-1 1 0,5 4 75,-4 0 1,4-1-92,-5-3 1,1 0-38,-4 0 1,4-2 52,0-2 0,0 2 82,-4-6 0,1-1-1,3-7 1,-3 4-31,3-4 0,-3 0-196,-1 0-291,0-4 103,0 2 78,-5-5 1,2 0 11,-4 0 1,4-2 0,-1-1 0,-1-4 205,2-4 1,-1-1 55,4 1 0,0-2-57,0-2 0,0 1 34,0-5 0,0 1 194,0-1 0,-2-1-83,-1 5 1,1-4 291,-1 4 0,1-1 363,2 5 341,-5-1-309,4 1 31,-4 0-195,5 4-327,0 2 0,1 6-108,3 3 1,2 3 66,6 4 1,-1 0-203,1 1 1,3 3-43,0 0 1,0 4-57,-3-3 0,3 3 117,0-4 0,0 0-40,-3-3 1,3-1 12,0 0 0,0 1 66,-3-1 0,-1-1-3,1-2-18,-1 2 5,1-9 0,-1 6-17,0-3 0,-3-3 73,0 3 0,-5-3 5,5-1 1,-4 0 87,3 0 227,-4 0-251,2 0 1,-1-1 140,0-3 0,-1-3-45,-3-4 1,0 2-177,0-2 0,0 2 0,0-6 1,0-3 11,0-1 0,0-3-142,0-1 0,0 1 102,0-1 0,0-1-155,0-3 1,0 2-4,0-6 1,0 6 78,0-2 0,0 7 26,0 1 0,0 9 9,0-2 1,0 7-16,0-2-316,0 4-484,0-2 1,0 14 128,0 2 1,0 4-478,0 1 1,4 0 1173,0 3 0,10-2 0,-1-6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1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5710 6613 7974,'0'-8'0,"0"0"0,0 5-129,0-5 264,0 5 536,0-7-92,0 9-147,0-4 479,0 5-793,0 5 0,0 1 106,0 6 0,0 4-77,0 3 1,0 3 18,0 1 0,0 5-185,0 2 1,0 3 63,0 1 0,4 2-273,0 2 0,1 1-14,-1 3 0,-3 1-136,3-5 1,-3 2 146,-1-2 1,0-4 23,0 0 0,2-1 82,1-6 1,-1 0-18,1-4 0,-1-2 161,-2-2 1,0-1-180,0-3 231,0-2 0,0 3-61,0-4 125,0-6-179,0-1-522,0-5 0,0-5-348,0-3 914,0-2 0,0-6 0,0-2 0</inkml:trace>
  <inkml:trace contextRef="#ctx0" brushRef="#br0" timeOffset="1">5688 6727 7914,'0'-12'1,"0"1"1,0 3 306,0 1 0,0 3 221,0-4-297,0 1 1,5-5-3,2 1 0,2 3-4,-1 1 0,6 0-206,-3 0 1,4-3 131,1 2 0,0 3-162,3 1 1,3 2 42,-3-2 0,2 2-132,2-1 0,0 5-25,0 2 0,0 5-44,0-1 0,-4 2-47,0 1 0,-5 4 93,1 1 1,-4 3-3,-3-4 1,1 4 64,-5-4 0,-1 4-15,-3-4 0,-1 4 89,-3-3 0,-3 0 141,-9-1 1,-1-1-41,-6 5 1,-5-3 171,-3 3 1,-2-4-9,-1 4 0,5-5-85,2 1 1,3-2-43,1-2 0,6-3-21,1-1 1,4-4-146,0 1 1,5-3-354,-1-1-712,6 0 1016,-4 0 0,17-5 1,1-1-1</inkml:trace>
  <inkml:trace contextRef="#ctx0" brushRef="#br0" timeOffset="2">6179 6681 7901,'0'-11'-266,"0"-1"266,0 1 0,0 3 660,0 1-143,0 4 688,0-7-294,0 9-479,0-4-247,0 5 1,0 5-46,0 2 1,1 7-60,3 2 1,-2 4 91,6-1 0,-4 2-137,3 2 1,-3 4 19,4 0 0,-4-1-263,3-3 1,-4 0 121,1 0 0,1-2-80,-2-2 0,2-2-2,-1-6 0,-2 1-4,1-1 1,-1-3 6,-2-1 100,0-4 1,0 3 212,0-2-157,0-3 347,0 4 1,0-13-193,0-4 1,0-2-84,0 3 0,0-2 7,0-2 0,0-3-128,0-5 0,5-3 83,2-1 0,3-4-227,2 5 0,-3-1 59,2 4 0,-2 0 1,6 1 1,-2 4 46,-2 3 0,1 2 65,-1 2 0,1-1-14,-1 1 0,1 4-31,-1 4 150,0 1 0,1 2-106,-1 0 0,4 0 83,1 0 0,-1 2-53,-4 1 1,1 4-1,-1 4 0,-3 2 14,-1 2 1,0 3-1,0 5 1,2-1 26,-5 1 0,0 0-41,-4 0 1,0 0 16,0 0 1,0 0-10,0-1 1,0-4 151,0-3 1,0-2-7,0-2 550,0 1-382,0-1 0,1-1 270,3-2-493,-3-3-264,4-5-38,-5 0 0,-10-5 1,-3-1-1</inkml:trace>
  <inkml:trace contextRef="#ctx0" brushRef="#br0" timeOffset="3">13945 8177 8070,'0'-11'244,"0"-1"107,0 1 177,0 0-294,0 4 116,0 2-12,0 5 0,0 5-352,0 3 1,0 3 100,0 5 1,1 1-82,3 6 1,-3 1 0,3 3-110,-3 2 162,-1 5 0,2 1-150,1-1 159,-1 0-100,3 0 1,-5-3-161,0-1 1,1-4 102,3 0 0,-3-3-121,3-4 0,-3 2 170,-1-6 0,0 0-17,0-4 1,4 1 121,0-1-105,0-4-6,-4 3 1,1-9-51,3 3-178,-3 2-391,4-5 98,-5 5-457,0-6 1024,0-6 0,-5 0 0,-1-5 0</inkml:trace>
  <inkml:trace contextRef="#ctx0" brushRef="#br0" timeOffset="4">13922 8280 8069,'0'-15'-652,"0"0"448,0-1 1,0 5 533,0 0 1131,0-1-536,0 1-472,0 4 1,1 2-416,3 5 25,-3 0-74,10 10 0,-1-1-10,5 10 0,5 0 65,-1 4 0,3 4-161,1 0 0,1 3 108,2-3 0,2 3-59,3-3 0,-2 1-92,-2-2 1,-3-5-83,2 2 1,-3-4-58,-4 0 280,3-3 35,-9-5 0,7 1 19,-5-1-88,0 1 51,-3-1 0,-1-3 99,1-1 0,-1 0-90,0 0 0,-3 2 21,0-5 0,-6 1 78,2-1 2,2-3-322,-4 4 232,3-5-1819,-5 0 1465,-5 0 1,2-4-75,-5 1 410,1-6 0,-5 2 0,1-4 0</inkml:trace>
  <inkml:trace contextRef="#ctx0" brushRef="#br0" timeOffset="5">14425 8109 7923,'0'-12'0,"-2"1"226,-2 0 588,3-1-311,-4 1-136,5 4 39,0 2 318,0 5-591,0 10 0,0 4-133,0 13 1,0 2 158,0 5 1,0 6-72,0 2 1,4 2-35,0 2 0,3-4-233,-3 0 0,1-6-146,-1 2 194,-3-7 1,8-3-231,-5-5 253,5-6 1,-8 4 131,3-6 15,2 0 1,-3-3-1,4-1 32,-4-5-471,2 5 199,-5-10 6,5 4-884,-4-5 483,4 0 596,-5 0 0,0 0 0</inkml:trace>
  <inkml:trace contextRef="#ctx0" brushRef="#br0" timeOffset="6">15190 8303 8059,'0'-8'-852,"0"1"319,0 4 977,0-7-189,0 4 0,0-2 91,0 0 1,0 5 738,0-5-341,0 6-148,0-4-166,0 6 0,0 7-407,0 4 29,0 6 1,0 11-128,0 2 0,0 3 84,0 1 0,4 4-295,-1 0 0,2-1 145,-1-6 0,-1 0-360,4-4 354,-4-5 0,2-2-110,-5-5 151,0 0 52,5-3 0,-4-5 197,3 1-234,-3-5-187,-1 7-324,0-9-104,0 4 350,0-5 1,0 0 0</inkml:trace>
  <inkml:trace contextRef="#ctx0" brushRef="#br0" timeOffset="7">15521 8269 8054,'0'-12'119,"4"1"143,0-1 1,1 5 229,-2-1-246,-1 1 0,4 0 316,-2 3-214,-3 3 0,4-4-332,-5 4 64,-5-4 1,-1 10-186,-6 2 0,-3 4 103,0 0 1,-4 0-100,4 1 0,-4 3 58,3 0 1,1 1-112,4-5 1,-1 2 2,1 2-53,5-2 217,0-2 1,6-1 30,0-2-37,0 2 0,0 1 14,0 1 1,4-1 0,0 1 1,9-5 0,-2 1 1,7-2 3,-3 2 1,6 2 15,-2-2 1,2-3 4,2-2 0,0 4-44,0 0 16,-6-2 1,4 6-131,-6-4 0,0 3 137,-3 2-65,-1-1 0,-1-3-14,-2-1 0,-3 1 5,-5 3 1,0 1-13,0-1 0,-6-3 78,-6 0 0,-1-1 13,-6 5 0,0-1 166,-4 0-90,1-4 0,-1 2-102,0-6 296,-5 6-278,4-7-58,-4 8 0,9-9-140,0 3 1,9-3-55,-2-1-192,9 0 420,-3 0 0,12-10 0,0-3 0</inkml:trace>
  <inkml:trace contextRef="#ctx0" brushRef="#br0" timeOffset="8">16457 8075 7995,'0'-12'30,"0"1"0,-3-1 204,-1 1 340,0-1 271,4 1-333,0 0-141,-5 4-31,4 2-18,-4 5-69,5 0 0,0 7-201,0 4 0,0 5 154,0 7 0,0 5-136,0 3 0,0 7 8,0 4 1,1-2-176,3 2 1,-3-1-85,3 1 0,-2 1-174,2-5 0,-3-4-126,3-3 298,-3-6 1,-1 2-251,0-8 309,0-3 71,0 1 1,0-5-42,0 3-309,0-2-298,0-1-244,0-6 468,0-1 187,0-5 0,-5-5 0,-1-1 0</inkml:trace>
  <inkml:trace contextRef="#ctx0" brushRef="#br0" timeOffset="9">16446 8303 7995,'-5'-18'208,"4"2"65,-4 4 0,5 1 187,0-1 57,0 6-19,5 1-272,1 5-56,5 0 0,1 9 21,-1 2-124,1 8 1,4 0 69,3 8-69,3-3 0,-3 9-6,0-2 1,0-2-374,4 1 0,-2-4 156,-2 0 0,2-5-97,-6-2 0,4-5 319,-4 1-55,5-8-52,-7 4 1,4-9 557,-6 6-249,1-6-8,-1 3 1,0-5 90,1 0 0,-5 0-62,1 0 0,-5-1 252,0-3-286,-1-2 1,-2-7-27,0-2 0,0 2-238,0-2 34,0-3 0,-4 1 45,0-6 0,-4-1-158,5-3 0,-5-1-98,4-2 0,-1-7 41,1 3 102,3 2 1,-4-1-92,5 2 1,0 3-38,0 2 0,0 3-389,0 4 48,0-3 280,0 10 49,0-5 0,4 10-600,0-1 348,-1 5-445,-3-2-576,0 5 758,5 5 697,-3 2 0,8 4 0,-4 1 0</inkml:trace>
  <inkml:trace contextRef="#ctx0" brushRef="#br0" timeOffset="10">17086 8292 7919,'-7'0'233,"2"-2"605,5-2-742,0 3 0,1-4-338,3 5 622,-2 0-122,3 0 0,-5 5-186,0 3 144,-5 2-40,3 1 0,-7 5-35,6-1-135,-6 5 35,7-2 1,-6 1-116,4 0 1,0-1 25,4 1 0,0 1-4,0-5 1,0 4 51,0-3 0,5-1-176,3-4 1,2 1 3,1-1 157,6-5 7,-5 5 1,10-10 86,-3 3-100,3-3 75,0-1 0,1-5 110,0-3 0,-4-2-9,0-1 1,-1-1 210,1 1 0,1-6-82,-5-2 0,-1 2 57,-6-3 0,-3 1-267,-5-3 141,0-6-53,-5 4 1,-4-4-403,-10 5 130,0 0-165,-14 0 0,3 7-201,-8 4 1,1 6 2,-5 6 0,10 0-416,2 0 0,9 5 889,6 3 0,3 2 0,0 1 0</inkml:trace>
  <inkml:trace contextRef="#ctx0" brushRef="#br0" timeOffset="11">17485 8303 6580,'-1'-6'999,"-3"2"-399,3-3 263,-4 6-268,5-9 221,0 9-532,0-4-7,0 5-157,5 0 0,-2 0-37,4 0 1,-3 6 89,4 5 0,-5 5-126,5 3 1,-4 4 74,3-1 0,-4 1-119,1 4 1,-3-2-133,-1 2 0,1-7-193,3 3 0,-3-4-252,3 0 403,-3-2 0,-1-10-103,0 1 181,0-6 3,0 9 261,0-10-136,0 4 334,0-5-276,0-5 1,-3-2 12,-1-4 0,0-2 242,4-2-111,0 2-67,0-8 0,0 3-40,0-5 1,0-3-107,0-1 1,5-3-129,3 3 1,2-4 47,1 5 0,6 0-134,2 7 0,1 3 104,-1 4 1,3 2-2,-3 3 1,-3 0-271,-1 4 249,3 1-72,-5-3 1,2 10-224,-7 3 0,1 2-123,-6 1 0,1 2-881,-4 2 1407,0-2 0,-5 4 0,-1-6 0</inkml:trace>
  <inkml:trace contextRef="#ctx0" brushRef="#br0" timeOffset="12">17976 8303 7920,'-6'-5'0,"0"2"-447,2-4 239,3 4 155,-4-2 569,5 0 75,0 4 523,0-4-872,0 5 1,0 5-240,0 2 0,0 7 81,0 2-1,0 4-92,0-1 0,0 2-71,0 2 49,0 0-40,5 0 1,-4-4-23,3 0 1,-3-5 82,-1 1 1,1-2 30,3-2-13,-3 1 0,4-5-1,-5 1 32,0-5 1,0 2 218,0-5-182,0-5 0,0-2 16,0-4 0,0 2 27,0-2 1,0 2 5,0-7 0,0-1-83,0-2 0,0-3 6,0-1 1,4 0-35,0 0 0,5 1-154,-1-1 0,0 1-45,0 3-35,2 3 175,-3 4-11,4 1 16,0 5 0,0 2 5,-4 8 1,-1 2-15,-2 5 1,-1 1 9,4-1 1,-4 4-156,1 1 165,-3-1 12,-1 1 1,0-3-95,0 2 56,0-2 1,5-2 1,-2-1-37,4-2 50,-4 2 1,3-7-17,-2 4 0,-1-4 76,4 1 1,-3-3 5,4-1 1,-5 0 79,5 0-137,0-5 18,-2 4 1,4-9 202,-2 2 33,2-2-168,1-2 0,1 1 132,-1-1 1,1 0-90,-1-3 0,0 2 12,1-2 1,-2 2-35,-2 2 0,2 0 3,-3 4 0,-2 0-30,-1 4 9,-3 1 0,1-1-106,2 6 1,-3 4 42,3 4-22,-3 1 1,-1 4-4,0 3 1,0 3-26,0 0 0,0 5-146,0 0 0,0-1 14,0-3 0,0-1-154,0-3 0,0 1-153,0-5 167,0 1 0,1-5-665,3 0 992,2-4 0,6 3 0,-1-4 0</inkml:trace>
  <inkml:trace contextRef="#ctx0" brushRef="#br0" timeOffset="13">18616 8429 7875,'4'-22'0,"0"3"0,-1 2 330,-3 6 1,4 0-95,0-1 1,1 1-153,-1-1 0,-3 1 250,3 0 1,-3-1 84,-1 1-355,-5 4 0,3-2-93,-6 6 1,0-1 103,-3 4 0,0 0-169,-1 0 1,-1 1 89,-2 3 1,3 2-151,-4 6 1,4 0 30,0 4 25,1-4 94,-1 10 0,1-4-31,0 4 0,4-2 9,3-1 1,3-4-108,1 4 0,0-5 54,0 1 0,5-2-140,3-2 1,2-3 177,1-1 0,1-4 0,0 2-49,4-5 230,-4 0-188,10 0 36,-9 0 1,3-4-9,-4 0 0,-1-3 49,0 3 1,0-5 288,-4 1-248,3-2 1,-5-1 82,3-1 0,-2 2-36,-2 3 1,-3-3 31,3 2-256,-2 3 184,-2 0-161,0 5 1,0 5 60,0 2 0,0 5-19,0 3 0,0-2-8,0 2 1,0 2-8,0-2 0,0 0-167,0-4 1,0 1 106,0-1 0,3 1-314,1-1 242,5-5 1,-6-1-829,4-5 552,1 6 465,3-5 0,1 4 0,-1-5 0</inkml:trace>
  <inkml:trace contextRef="#ctx0" brushRef="#br0" timeOffset="14">18890 8006 7930,'-6'-23'0,"2"4"-291,8 0 1,-2 5-59,6-1 417,-6 2 1,7 2 151,-5-1 1,0 5 939,-4-1-430,5 6-59,-4-9-57,4 10-223,-5-4-287,0 5 0,0 5-56,0 3 0,0 7 87,0 4 1,2 8 50,1 3 0,-1 3-47,2 1 1,-3 1-189,-1-1 1,1 4-56,3 0-169,-3 0 265,9-4 0,-8 3-399,1-2 196,-1 1 70,3-12 0,-4 4 20,3-5 1,-2 0 172,2 0 0,-3-5 111,3-3 1,-1-2-112,1-2 1,-3 0 169,3 1 1,-2-5-147,2 1 312,-3-5-255,4 7-520,-5-9 189,0 9-848,0-9-674,0 4 1720,0-5 0,0 6 0,0 0 0</inkml:trace>
  <inkml:trace contextRef="#ctx0" brushRef="#br0" timeOffset="15">19518 7743 8062,'-6'-1'-270,"2"-3"0,3 2 239,1-6-17,0 6 1,0-9-163,0 4 649,0 2 601,0-5-356,0 8-363,0-8 14,0 9-52,0-4-191,-5 10 0,-2-1-84,-4 7 1,0-1 150,-1 9 1,-3 2-29,0 5 0,-6 3-70,2 6 0,-1 0-79,1 3 0,-1-2-12,4 2 143,1-3-102,9 0 0,1-2-64,5-3 1,0 2 92,0-5 0,0 4-12,0 0 0,0-2-6,0 1 0,5-4-12,3 0 0,-2 2-57,1-1 1,0 1-129,0-1 0,2-5-176,-5 1 72,5 0 242,-8-10 0,6 7 249,-4-5-254,-1 0 59,3-3 1,-4-4 135,3-1 1,-3-3-213,3 4 0,-2-6-26,2 2-23,-2 2-270,3-4-521,0 3 411,-4-5 10,4 0 478,0 0 0,1-5 0,6-2 0</inkml:trace>
  <inkml:trace contextRef="#ctx0" brushRef="#br0" timeOffset="16">19655 8154 7957,'0'-17'215,"0"2"-215,0 2-138,0 1-89,0 1 1,0 3 323,0 1 1,-1 4 289,-3-1 1,2 3-86,-6 1-236,6 5-9,-9 2 1,5 9 152,-5 3-139,-1 3-87,1 0 0,3 3 22,1 1 0,4 0-8,-1 4 0,3-5-144,1 2 0,1-7 150,3-1 0,2-5-132,6 2 1,-1-4 163,1 0 1,3-6 13,0-2 1,5-3 266,-1-1-188,3 0 1,2-1 200,3-3-288,-3-2 0,4-7 124,-5-2 1,2 1 192,-2-5 1,1 0-135,-9-4 1,3 0 40,-7 0 0,2-1-337,-9-2 64,0 1 57,-4-8 0,-7 4-422,-4-5 186,-6 5 54,-5-4 1,-6 12-96,-3-1 0,2 8-100,-1 2 0,4 6-253,0 6 0,5 1 60,2 3 0,5 7-455,-1 8 975,7 3 0,-7 6 0,2 1 0</inkml:trace>
  <inkml:trace contextRef="#ctx0" brushRef="#br0" timeOffset="17">20032 8451 7801,'0'-6'-99,"0"1"868,0 5-340,5 0-151,-3 5 1,3 1-84,-5 6 1,0 1-13,0 2 0,-2-3-40,-1 4 0,0 0-114,-5-1 0,2 4-653,-2-3 375,-2-1 161,4 1 0,-2-3-755,1 2 461,-1-7-388,2 2-323,-4-4 1093,3 1 0,1 3 0,1-4 0</inkml:trace>
  <inkml:trace contextRef="#ctx0" brushRef="#br0" timeOffset="18">20318 8006 7828,'0'-11'-261,"0"-1"128,0 6 3,0-4 1105,0 8-379,0-3 278,0 5 1,0 7-658,0 4 1,-4 3-71,0 9 0,0-3-27,4 7 0,0 2-160,0 2 0,2-2-23,1 1 1,-1 1 82,3-2 1,-1 3-160,-1-6 0,5 1 3,-4-4 1,0-4-65,-4 0 1,0-4 31,0 4 0,3-5 77,1 1 1,0-6-69,-4-1-177,0-1 108,0 5 1,0-6 98,0-1-646,0-5 328,0 5 447,-5-4 0,-1 5 0,-6-6 0</inkml:trace>
  <inkml:trace contextRef="#ctx0" brushRef="#br0" timeOffset="19">20478 7778 8037,'0'-19'7,"0"0"1,3 5 71,1-2 0,8 4 185,-5 0 0,5 5 206,-9-1 320,1 5-436,1-2 0,-3 4 209,1-3-390,-1 3 0,-2-3 13,0 8 0,1-1 29,3 4 0,-3 1-10,3 3 1,2 6-1,2 2 1,-2 2 15,2 2 0,-1 0-29,5 0 1,1 1 34,2 3-11,-3-3-58,5 4 0,-2-5-65,0-1-102,6 1 85,-9 5 0,6-6 47,-3 4 0,-6-7-52,3 8 1,-5-7-137,1 3 0,-3 4 30,-5-4 1,4 2-113,0-2 1,-1 0-325,-3 0 273,-5-1-47,4 1 1,-8 0-71,5 0 1,-5 0 127,2 0 0,-2-4-43,1 0 1,-2-2 34,3 2 0,-2 2-80,1-6 1,-2 0 120,2-3 0,-1-1 106,2 0 0,-2-3 40,5 0 45,-5-1-159,8 0 42,-9 3 0,9-8-197,-3 6-230,-3-5 182,6 2-270,-4-5 515,5 0 0,-5 0 0,-1 0 0</inkml:trace>
  <inkml:trace contextRef="#ctx0" brushRef="#br1" timeOffset="20">1827 10165 8034,'-3'-8'43,"-1"0"154,0 6 166,4-3-138,0 0 169,0 3-85,0-3-305,0 5 0,0 5 196,0 3 1,1 2-52,3 2 1,-3 4 44,3 3-96,-3 3 1,3 4-99,0 1 1,0 5 80,-4-2 1,4 7-187,-1 1 0,1 0 65,-4-4 0,0 2-201,0 2 0,0-6 111,0 2 0,0-6-105,0 2 0,0-4 3,0 0 1,0-3 117,0-4 0,4 2 59,0-6 0,1 1-38,-1-1 1,-3-2 146,3 2 1,1-6-78,-1-1 0,-1 0 23,-3 3 1,0-3-36,0-1 1,0-3-290,0 4 173,0-6 0,0 4-421,0-2 180,0-2 83,0 3 309,0-5 0,0-5 0,0-2 0</inkml:trace>
  <inkml:trace contextRef="#ctx0" brushRef="#br1" timeOffset="21">1713 10347 8080,'-5'-12'0,"4"-4"-11,-3 9 1,3 0 283,1 0-39,0-1 1,1 1 58,3-1 0,-2 0-73,6-3 0,1 1 0,6 2 0,-1-2-88,5 2 0,0-2-145,4-1 1,0-1 78,0 1 1,1 5-163,2 2 0,0-1-239,4 1 257,-4 0 1,7 4-103,-3 0 1,-2 4 138,-1 0 0,-3 5-74,-1-2 1,-2 2 113,-2-1 1,-2 2-19,-6-2 1,-3 2-1,-1 1 1,-4 1 39,1-1 0,-3 0 116,-1 1 0,-6 3-132,-6 0 0,-6 6-25,-8-2 0,-3 2 37,-6 2 1,0-4-39,-3 0 0,2-1 38,-2 1 0,4 1-17,3-5 0,5-3 18,7-5-313,2-4-42,6 2 0,6-5 337,5 0 0,10 0 0,8 0 0</inkml:trace>
  <inkml:trace contextRef="#ctx0" brushRef="#br1" timeOffset="22">2730 9948 8085,'0'-7'252,"0"-3"-16,0 9 146,0-9 62,0 8 0,-2-3 157,-1 5-111,1 0-240,-8 0 0,5 5-130,-3 3 1,-2 2 40,3 2 1,-4 0 37,0 3 1,0 3-107,-1 5 1,1 1 111,-1 3 0,1 1-121,0 2 1,-1 7 22,1-3 1,3 8-96,0 0 0,2-1 88,-1 1 0,0-1-162,3 5 1,3-4-50,-3 0 1,3-2-64,1 2 1,0 1 9,0-4 0,4-5 93,0-4 0,5-4-91,-2 0 0,-1-2 92,2-1 1,0 0 147,3 0 0,1-4-75,-1 0 1,0-5 16,1 1 0,-1 2-23,1-2 0,-1 0 5,0-3 1,5-2-15,-1-3 1,-4 3 30,-3-2 0,0 1-89,3-1 53,0 2 250,1-4-147,-1 0 630,1 0-51,-1-6-70,-5 0-536,5 0 126,-10 0 0,4-2-1187,-5-2 595,0 3 407,-5-9 0,-7 4 0,-5-6 0</inkml:trace>
  <inkml:trace contextRef="#ctx0" brushRef="#br1" timeOffset="23">2969 10256 7961,'-6'0'-111,"1"0"1968,5 0-1628,5 0 0,-2 1-28,4 3 0,1 2-26,3 6 1,-3 0-18,-1 4 0,1-2-101,4 5 83,-1 0 1,0 5-149,1 2 1,3-1 41,0 1 0,6-2-126,-2-1 1,-2 0 56,2 0 0,-1 0-125,1 0 1,1-1-11,-4 1 0,3-1 30,-4-3 0,0 1 38,-3-5 0,-2 4-123,-3-3 1,4 3 39,-4-4 1,2 0 93,-1-3 0,1-1 96,-6 0 1,5-3-100,-4 0 0,3-5 317,-3 5-90,0-5 86,1 2-294,-4-5 18,4 0-248,-5 0 0,-5-5 0,-1-2 1</inkml:trace>
  <inkml:trace contextRef="#ctx0" brushRef="#br1" timeOffset="24">3415 10233 7910,'0'-6'-288,"-1"1"770,-3 5-118,2 0-57,-3 0 0,4 0-76,-3 0 0,3 5-97,-3 2 1,-1 1 20,1 3 1,-4 0-65,0 8 0,-4 1 6,-3 7 1,1 2-144,-5 5 0,0 0 35,-4 1 1,1 3 68,-1 0 0,0 0-200,0-4 0,1-1 55,3-3 1,-1-2-30,5-5 0,0 0 135,3 0 0,2-4 43,2 0 0,0-5 9,4 1 1,-4-2-52,4-2 1,-3-3-35,3-1 0,0-3 78,4 4-59,0-6 0,0 5 81,0-3-489,0-3-192,0 4-1052,0-5 1647,0-5 0,5-1 0,2-6 0</inkml:trace>
  <inkml:trace contextRef="#ctx0" brushRef="#br1" timeOffset="25">4340 10302 8138,'0'-8'-459,"0"0"0,0 5 291,0-5 1,0 4 185,0-3 354,0 4 372,0-2-159,0 0 202,0 4-415,0-4 1,-1 3-138,-3-2 0,1 3 282,-4-3-244,4 3 0,-7 1-91,2 0 1,-2 0-13,-1 0 0,-4 4-134,-1 0 0,-4 5-78,1-2 1,-8 7 126,-3 1 1,-4 2-145,-4-2 1,1-1 98,-5 5 1,1 4-291,-1 4 1,2-1 253,2-3 0,6 1-79,-2 3 1,3-3 8,1 3 1,6-3 31,5-1 0,5 3-173,-1 1 0,7 0 108,4-5 1,3-3 42,1 0 0,1-3 8,3 3 1,2-5 329,6 1 1,3-2-267,0-2 1,2-1 160,-2-2 0,1 2-54,3-2 1,3-3-33,-3-2 0,0 2 60,4-1 0,-3 0 1,7-4 0,1 0-133,-2 0 0,5-1 65,-5-3 0,4-2-143,0-6 0,-3 5 74,7-1 0,-10-1-158,3-6 0,-11 6 26,3-2 1,-2 2-301,-6-3 198,3 1-249,-13-1-329,5 6 1,-8-3 306,-2 5 0,-2 1-338,-5 3 0,-1 0-31,1 0 859,-1 0 0,1 0 0,0 0 0</inkml:trace>
  <inkml:trace contextRef="#ctx0" brushRef="#br1" timeOffset="26">3769 10758 8190,'-5'-11'0,"4"3"0,-3 1 0,2 3 367,2-4 0,-3 5 226,-1-5-95,0 5 1,9-5-33,3 4 1,2-1-183,1 1 0,5 3-30,-1-3 0,5 1 30,-1-1 1,6 2-232,2-6 0,4 6 143,-5-2 1,2-1-96,-1 1 1,1-4 52,2 5 1,-2-5-466,-5 4 0,-1-1 209,-3 1 1,-2 3-496,-1-3 0,-5 2-640,0-2-538,1 3-410,-11-4 2185,4 5 0,-10 5 0,-1 1 0</inkml:trace>
  <inkml:trace contextRef="#ctx0" brushRef="#br1" timeOffset="27">4134 10222 8348,'0'-12'0,"0"1"0,0 3 247,0 1 392,0 4-228,0-2 1,0 4 812,0-3-321,0 3-266,0-4-517,0 5 10,0 5 1,-1-2-94,-3 9 0,3-2 101,-3 9 0,-2 5-107,-2 7 0,-2-1-18,-1 4 0,-1 2-127,1 6 1,3 2-66,1-2 0,-1-1 155,-3 1 0,3-6-211,0 2 0,5 0 72,-5-3 1,4 2-68,-4-7 1,5-1 97,-5 2 0,4-7 48,-3-1 1,4-2 65,-1-6 0,2 1 193,-2-5 0,3 0 443,-3 1-251,3-1-194,1 1 1,0-5 114,0 1-615,-5-6 351,3 4-1342,-3-6 749,5 0 1,5-6-1,2 0 1</inkml:trace>
  <inkml:trace contextRef="#ctx0" brushRef="#br1" timeOffset="28">4911 10073 8200,'1'-10'-710,"3"2"0,-3-2 354,3 3 1,-3 0 468,-1 0 135,0-1 84,0-3 0,2 1-152,1 2 1,-1 2 512,2 2-51,-3 2-143,-1-3-66,0 5 0,0 5-220,0 3 0,-1 4-65,-3 3 1,1 3-5,-4 4 1,-1 1-100,-3 0 1,-1 4 68,1-1 1,-1 6-105,1-1 1,1 2 71,2 1 0,-1 4-117,5 0 0,-3 0 90,3-4 0,-1 1-104,1-1 1,3 3 42,-3-3 1,3 3-155,1-7 0,1 2 51,3-2 1,1 2-107,3-5 1,2-1 338,-3-3 0,2-4-162,-1 0 1,6-1 311,-3 1 1,3-1-95,-2-3 0,0-2 21,3 2 1,-2-2 82,2-2-136,-2 0 1,-2 0 40,1-4-71,-1 3-334,1-8 1,-5 7-42,1-6-1103,-5 1 606,2-4-1061,-5 0 1247,-5 0 1,2 0 567,-5 0 0,1-5 0,-5-1 0</inkml:trace>
  <inkml:trace contextRef="#ctx0" brushRef="#br1" timeOffset="29">5162 10496 8081,'0'-12'-105,"0"6"435,0 1 1,1 5-81,3 0 1,-2 5 78,1 3 1,-1 3-187,-2 4 0,3 4 18,1 8 0,0 0-27,-4 7 1,0-2-7,0 6 0,1 1-183,3-1 0,-3 5 48,3-1 0,-3-3-141,-1-1 0,2-2 30,2-2 0,-3-3-53,3-1 1,-2-4 85,2 0 1,-3-5 26,3-2 0,1-4 42,-1 4 1,0-5-8,-4 1 5,0-2 18,0-2-66,0 1-264,0-6-57,0-1 0,-2-5-12,-1 0 1,1-1-226,-1-3 0,-2 1 624,1-4 0,-5-6 0,2-5 0</inkml:trace>
  <inkml:trace contextRef="#ctx0" brushRef="#br1" timeOffset="30">5174 10656 8081,'0'-23'0,"0"4"181,0 0 1,0 4-4,0-5 1,3 7-1,1-3 1,5 4 58,-1 0 0,-1 5 12,5-1 1,-3 2-201,6-2 0,-1 2 62,1 2 1,3 3-49,5-3 1,0 3-30,-1 1 0,1 0-172,0 0 1,-1 3-9,-3 1 1,-3 5-48,-4-1 1,-1 2-42,0 1 1,-4 2 70,-3 2 1,-4-1 0,-4 5 1,-4-4 63,-7 4 0,-7 0 98,-4 4 1,-6-4-72,2 0 1,-2-1 78,1 1 1,3 1-42,6-4 0,0-5 3,3-3-506,2-6 162,11 3 165,1-5 0,20-10 0,4-3 0</inkml:trace>
  <inkml:trace contextRef="#ctx0" brushRef="#br1" timeOffset="31">5882 10187 8134,'-5'-11'830,"3"5"-401,-3 1 223,5 5-259,0 0 1,0 5-193,0 2 1,0 5-143,0 3 0,0-1-9,0 5 0,0 0-133,0 4 0,0 0 88,0-1 1,2 1-46,1 0 1,0-4-119,5 0 1,-5-5 51,5 1 1,-5-2-163,0-1 201,4-1 0,-5-1-89,6-2 0,-6-2 67,2-2 0,-1-3-971,1 3 90,-3-3-161,4-1 1131,-5 0 0,-10 0 0,-3 0 0</inkml:trace>
  <inkml:trace contextRef="#ctx0" brushRef="#br1" timeOffset="32">5665 10496 8114,'0'-12'503,"5"1"1,1 1-288,6 2 0,-1 2-30,0 2 0,1 1 82,-1-4 0,6 3-147,2-4 0,4 5 132,3-5 0,-2 4-212,3-3 1,-3 4 46,-1-1 0,-4-1 53,0 1 0,-1-3 29,1 3 1,-1 0 43,-3 4-85,-2-5-67,3 4-2250,-5-4 1653,-4 5 0,-3 1 535,-8 3 0,-8 2 0,-5 6 0</inkml:trace>
  <inkml:trace contextRef="#ctx0" brushRef="#br1" timeOffset="33">5710 10758 7720,'-6'7'599,"1"-2"255,5-5-268,0 0-193,5 0 1,-2 0-145,4 0 1,1-1-9,3-3 0,2 1-161,2-4 0,3 3 112,5-4 0,0 4-102,-1-3 1,1 3 5,0-4 1,0 2 48,0-2 1,-2 0-71,-2 4 0,2-4 10,-6 4 0,4-1-158,-4 1 1,-3 3 161,-5-3-1239,1 3 551,-2 1-509,-1 0 0,-5 1 1108,0 3 0,-10-3 0,-3 5 0</inkml:trace>
  <inkml:trace contextRef="#ctx0" brushRef="#br1" timeOffset="34">6613 10370 8094,'6'-11'421,"-1"4"128,-5-3 183,0 4-565,0 0 1,-4-1 304,0 3-363,-4 3 1,1-3 140,-4 8 1,-3-1-323,-5 4 1,4 2-2,-8 6 0,6-2-43,-2 2 1,4 3 85,-4 1 1,6-1-107,2 1 1,1-4-4,6 4 0,-4-5 112,4 1 0,1-2-58,3-2 0,0 1 77,0-1-10,5 1 1,1-2-5,6-3 0,-1 0-2,0-3 1,1-3 41,-1 3 0,1-3 26,-1-1 80,0 0 1,1 0-118,-1 0 1,-2-4 51,3 0-16,-9 1-17,13 3 0,-16 0 41,0 0-53,-5 0 1,-7 0-48,1 0 0,-2 5-12,-2 2 1,2 3-7,-2 2 1,-3 1 46,-1 2 1,1-3-24,-1 4 0,5 0 14,-1-1 1,4 2 73,3-2 1,-1-2-25,5 2 0,1-2 11,3-2 0,0 1 47,0-1 1,1-3-67,3-1 1,2-3 137,5 4 0,1-6-119,-1 2 0,4 1 159,1-1 0,3 0-136,-4-4 1,5 0-29,-1 0 0,-1 0-41,1 0 1,-4-2-147,4-1 0,-7 1-103,3-1 1,-9 1-954,6 2-538,-8 0 1738,1 0 0,0-5 0,1-1 0</inkml:trace>
  <inkml:trace contextRef="#ctx0" brushRef="#br1" timeOffset="35">6715 9868 8062,'0'-12'0,"0"5"0,0-1 635,0 5 53,0-7 199,0 9-404,0-4 392,0 5-627,0 5 1,0 1-109,0 6 0,2 3 58,2 0 0,2 4-132,5-3 0,-3 3 66,0-4 0,3 5 20,4-1 1,2-1-32,-2 1 1,1 0-87,3 4 0,3 0-104,-3-1 1,-1 1 74,1 0 1,-1 4-44,1-1 1,-3 6 117,-4-1 0,-1 0-236,0 0 0,0 2-43,-4-3 1,0 2-56,-4-2 1,-1 3 108,1-2 1,-1-2-77,-2 2 1,-5-5 151,-3 5 1,2-6-24,-2 2 1,0-3 61,-3-1 0,0-2-63,-1-2 1,5-1 166,-1-3 0,0-2-71,-3 2 0,1-2-66,2-2-356,-2 1 204,4-1-326,-1-5 103,-3 0-281,9-6 401,-4 0 0,6-2 317,3-2 0,-3-2 0,4-5 0</inkml:trace>
  <inkml:trace contextRef="#ctx0" brushRef="#br1" timeOffset="36">7149 10496 7964,'0'-12'0,"0"1"137,0 0 107,0-1 0,0 4 1049,0 1-243,0 4-330,0-2-625,6 5 0,-5 2 113,3 1 0,1 5-205,-2 7 1,5-1 82,-4 5 0,0 0-133,-4 4 1,4 0-22,-1 0 0,1 0 20,-4-1 1,4-3-2,0 0 1,0-5-128,-4 2 0,1-4-124,3 0 205,-3-1-57,4-4 109,-5 3 32,0-9 0,0 3-5,0-8 0,1 1 7,3-4 0,-3-1 15,3-3 0,2-1 12,2 1 1,-2-6-51,2-2 0,0-1 22,3 1 0,2-4-57,2 0 0,-2 1 56,2-5 1,1 4-10,0 4 1,-1 3 50,-4 4 1,-3 2 127,0 2 1,-5 3-83,5 5 1,-4 0-23,3 0 0,-3 5 130,4 3 0,-6 3-65,2 5 0,-1 1 53,0 6 0,-1 0-79,2 0 0,-3 0-111,-1 0 1,0-1-30,0 1 1,0-4-224,0 0 0,1-5 48,3 2 1,-3-4 65,3 0-275,-3-1 0,-1-3-199,0-1 629,5-4 0,2 7 0,4-4 0</inkml:trace>
  <inkml:trace contextRef="#ctx0" brushRef="#br1" timeOffset="37">7561 9753 8146,'0'-6'-699,"0"-4"902,0 9 1,-2-6 634,-1 4-206,1 1 94,-3-3-295,5 5 464,0 0-692,0 5 1,1-3-86,3 1 1,-1 4 59,4 0 1,-3 2-155,4-1 0,-4 2 101,3-2 1,1 2-4,3 1 0,-3 4 9,0 1 1,-1 0-1,5-1 0,-1 3-127,0 5 0,1 0 123,-1 0 0,1-1-32,-1 1 0,2 1 26,2 3 1,-2-2-108,2 6 1,1-2 102,0 1 0,0 3-169,-1-2 0,-1-2 29,5 2 1,-5-1 51,2 4 0,-4-2-98,0 2 0,-2-6 58,-3 6 1,0-3-122,-3-1 1,-3 2 70,3-5 0,-3 1-98,-1-2 0,-1-2 129,-3 3 0,1-3 1,-4-1 0,0-4 8,0 0 0,-2-1-4,5 1 0,-4-1 71,5-3 0,-5-2-72,4 2 0,-3-2 63,3-2 1,-4-3-53,4-1 0,-3-3 53,3 4 0,-5-5-46,1 5-294,3-5-5,-5 7-474,4-9 300,0 4-236,0-5 56,6 0 1,11 0-1,1 0 1</inkml:trace>
  <inkml:trace contextRef="#ctx0" brushRef="#br1" timeOffset="38">8417 10370 8201,'0'-6'100,"0"1"2202,0 5-2119,5 0 0,2 0 41,4 0 1,-3-2-135,-1-1 0,5 1 139,3-1 1,0 1-194,-3 2 1,4-1 82,3-3 0,1 3-36,-1-3 0,3-1 26,-3 1 0,3-1-15,0 1 0,-3 3-27,1-3 1,-3 2-22,2-2 1,-1 3-106,-3-3 1,-2 3 103,2 1 0,-6 0-201,-1 0 0,-4 0-35,3 0-729,-4 0 202,2 0-114,-5 0 74,-5 0 1,2 1 254,-4 3 0,-1-2-686,-4 6 1189,1-6 0,0 9 0,-1-5 0</inkml:trace>
  <inkml:trace contextRef="#ctx0" brushRef="#br1" timeOffset="39">8440 10553 8201,'8'0'460,"-1"0"-15,-4 0 1,7 0-123,-2 0 0,2 0 229,1 0 0,4-1-107,1-3 1,3 3-46,-4-3 1,4-1-247,-4 1 1,4-1-123,-4 1 0,4 3-41,-3-3 0,3 1 120,-4 0 0,1 1-840,0-2 1,-4 3 354,4 1 1,-4 0 373,0 0 0,-6 0 0,-1 0 0</inkml:trace>
  <inkml:trace contextRef="#ctx0" brushRef="#br1" timeOffset="40">9388 10039 8273,'0'-11'67,"0"-1"1,0 4 670,0 1-103,0 4-62,0-2-154,0 5-266,0 5 0,0 3-37,0 7 0,0-1 120,0 5 0,0 1-114,0 7 0,0-1 85,0 4 1,4 0-163,0 5 0,-1-1 104,-3 0 1,4 0-117,0 1 0,0 0-118,-4 3 1,4-3 83,-1-1 0,2-1-93,-1-7 1,-1 5 66,4-4 0,0-1 219,0-3 1,2-4-174,-5 0 0,4-5 249,-4 1 0,1-6-107,-2-1 0,-1-4-287,1 3-303,4-4 278,-6 2-677,4-5 1,-6 0-56,-3 0-378,-2 0 1,-6-4 1260,1 0 0,-1-5 0,1 3 0</inkml:trace>
  <inkml:trace contextRef="#ctx0" brushRef="#br1" timeOffset="41">9251 10130 8199,'0'-21'-208,"0"2"1,0 2 82,0 6 1,5-1 422,3 1 0,-2 1 15,2 2 0,-1-2 166,5 2 1,-1 2-251,0-2 1,2 2-53,2-2 1,2 0-46,2 4 0,6 0 73,-2 4 0,4-4-214,-1 0 0,2 1 63,3 3 0,0 0-73,-4 0 1,4 1 11,-5 3 0,1 2-100,-4 5 0,-2 1-23,-2-1 0,-2 4-72,-6 1 0,-3 0 58,-1-1 1,-4 3 71,1 5 0,-8 0-310,-4 0 1,-7 0 76,-4-1 1,-4 1 0,-3 0 1,0-4 157,-4 0 0,4-5 163,0 1 1,2-3-111,1-5 0,1 0 24,3-3 1,3-3-298,4 3 19,1-3-44,-1-1 391,6 0 0,1-5 0,5-2 0</inkml:trace>
  <inkml:trace contextRef="#ctx0" brushRef="#br1" timeOffset="42">10142 9788 8095,'0'-12'-535,"0"5"343,0-1 895,0 5-45,0-2 221,0 0-291,0 4-140,0-4-229,0 5 45,0 5 1,-4-2-122,0 4 1,-3 1 83,3 3 0,-5 1-129,1-1 1,-2 6-14,-1 2 0,-1-2 34,1 2 1,-1 0 3,1 4 1,0 4-138,-1 0 0,4 1-11,1-2 1,-1 0 92,-3 4 1,3 0-149,1 5 1,0-1 83,0 0 1,-2 1 6,5-1 1,0 0 30,4 0 1,0 1 54,0-1 0,1-4 14,3 1 0,-1-5 12,4 5 0,0-6-25,0 2 0,3-3 40,-2-1-111,2-5 1,2 3 24,-1-2 1,-3-2-40,-1-2 0,1 1-18,3 0 1,-3-1 46,0-4-8,-1 1 0,1-1 16,-1 1 0,-3-2 39,4-3 73,-1 3 0,4-7 29,-4 5-135,3-6 16,-3 3 1,0-5-460,1 0-450,-6 5-571,4-3 395,-6 3 572,0-5 0,0 0 1</inkml:trace>
  <inkml:trace contextRef="#ctx0" brushRef="#br1" timeOffset="43">10416 10085 8155,'0'-12'-638,"0"1"594,0-1 140,0 1 1,0 3 373,0 1 322,-5 4-280,3-2 26,-3 5-184,5 0-137,0 5 1,4 2-39,0 4 1,4 0 77,-5 1 1,6 4-139,-1 3 0,2-1-4,2 1 0,-1-1 12,0 1 1,2 2-6,2-1 1,-2-3-84,2 2 0,3 0-18,1 4 0,-1 0 103,1 0 0,0-4-157,4 0 0,-4 0 94,0 4 0,-4-4-97,4 0 1,-9-1 43,2 1 0,-4-3 40,4-4 0,-5-1 13,1 0 0,-4 1 70,4-1-262,-6 1 172,3-1 1,-4-1-490,3-2 171,-3-3-107,5 0 1,-5-4-238,3 3-142,-3-3-10,4-1-272,-5 0 323,-5 0 0,4-1 47,-3-3 675,-3 3 0,1-9 0,-5 4 0</inkml:trace>
  <inkml:trace contextRef="#ctx0" brushRef="#br1" timeOffset="44">10781 10039 8189,'7'-5'0,"-4"-3"0,0 3 41,1 1 150,-3-2 0,4 3 454,-5-4-123,0 4 219,5-2-310,-4 5-306,5 0 0,-6 2 54,0 1 0,-4 4-122,0 4 0,-5 4 47,1 1 1,-3 4 73,-4-1 1,1 4-255,-5 3 1,0-2-59,-4 3 1,0 2-81,0 2 0,0 2 119,1 1 0,-1-1-125,0-3 1,1 3 126,3-2 0,-1-3-67,5-1 1,0-3 65,3-2 1,1 0 13,-1-3 1,1-2 94,-1-6 0,6 0-140,2 1-187,-2-1-121,5 1-458,-4-1 197,5-5 0,1 0 16,3-6 678,2 0 0,5 0 0,1 0 0</inkml:trace>
  <inkml:trace contextRef="#ctx0" brushRef="#br1" timeOffset="45">11604 10085 8136,'0'-8'-1050,"0"0"1522,5 6 0,-4-4 362,3 2-230,-3 2-426,-1-3 1,-5 5-64,-3 0 0,-2 0 18,-1 0 1,-2 4-147,-2 0 1,-2 5 29,-2-2 1,-2 2 77,2-1 1,-7 2-83,0-2 1,-1 3 50,4 4 0,-3-2-118,-1 2 0,0-1 78,4 1 1,1-1 6,-1 5 1,4-1-100,0 1 0,3 3 72,-3-3 0,5-1-80,-1 1 1,4-4 89,3 4 0,-2-4-112,2 4 0,3-5 91,2 1 0,1-2-23,2-1 1,0-1 20,0 0 1,5 1 0,3-1 0,2-1 40,2-2 0,3 2 6,0-2 1,7-3 148,0-1 1,1-3-104,4-1 1,1 0 114,-2 0 1,2 0-75,-1 0 1,-2 0 52,6 0 1,-6-1-131,2-3 1,-4 1 4,-4-4 1,1 3-19,-5-4 1,0 6-151,-3-2 1,-4-1-790,-1 1 377,-4 0-1157,2-1 1188,-10 4 0,-2-4-716,-4 5 1212,-1 0 0,1 0 0,0 0 0</inkml:trace>
  <inkml:trace contextRef="#ctx0" brushRef="#br1" timeOffset="46">11181 10427 7562,'-6'-5'-174,"-4"4"0,7-4 489,-5 5 0,6-1 89,-2-3 19,3 2 61,1-3-52,0 5-219,5 0 0,1-1 11,6-3 1,4 3 12,3-3 0,0 3 14,4 1 0,-3-4-42,7 0 1,-2-3 27,2 3 1,-2-1-12,6 1 1,-2-1-12,1-3 0,0-1-78,-4 6 1,-5-5-157,1 4 0,-10 0-124,-1 4-510,-2 0-98,-2 0 0,-4 0 386,-6 0 1,-4 0-318,-4 0 0,-1 2 220,1 2 1,1-2 461,2 6 0,-7-1 0,2 5 0</inkml:trace>
  <inkml:trace contextRef="#ctx0" brushRef="#br1" timeOffset="47">11524 9936 8116,'3'-11'0,"1"-1"0,0 1 42,-4-1 0,4 5 248,0-1 0,-1 4-30,-3-3 1,0 3 524,0-4-466,0 6 0,0-4 337,0 2-179,0 2-158,0-3-81,0 5 1,-1 5-145,-3 3 1,2 3 126,-6 5 0,4-1-143,-3 8 0,1-3 62,-2 7 0,-2-2 4,2 2 1,2-2-182,-2 6 1,1-5 97,-5 5 1,1-1-132,-1 4 0,1-2 38,-1 2 1,0-6-127,-3 7 1,3-4 43,1 4 1,-1-5-87,5 0 1,-2-4 79,1 1 0,-1-3 69,5-2 1,1-3 154,3 1 1,-4-7-150,0 3 1,0-4 1,4 0 1,0-1 11,0 1 0,0-5 38,0 1 0,0-4 49,0 3 0,0-3 220,0 4-168,0-6-144,0 3-1403,0-5 544,-5 0-1014,4 0 1909,-4 0 0,0 0 0,-2 0 0</inkml:trace>
  <inkml:trace contextRef="#ctx0" brushRef="#br1" timeOffset="48">12106 10119 6388,'-6'0'2227,"1"0"-249,5 0-1870,-5 5 0,3 1 82,-1 6 0,0 3-180,-1 0 1,3 7 29,-3 1 0,2 1-98,-2 6 0,3 1 84,-3 3 0,-1 1-86,1 3 1,-1-2-43,1 2 1,3 1 93,-3-1 0,3 2-145,1-2 1,0-5 93,0 5 0,0-9-255,0 5 0,3-6 53,1 3 0,4-6 150,-4 2 1,3-7 75,-3-1 0,0-1 102,-4 1 0,4-1 58,-1-3 0,1-2-50,-4 2 1,0-2-26,0-2 0,-1 0-110,-3 1 0,3-1 7,-3 1 0,2-5-64,-2 1 0,3-4-591,-3 3 139,2-4-429,2 2 807,0-5 1,6-5-1,0-1 1</inkml:trace>
  <inkml:trace contextRef="#ctx0" brushRef="#br1" timeOffset="49">12060 10393 8079,'-5'-11'-656,"4"-1"459,-3 1 0,2 1 513,-2 2 0,3-2 43,-3 2 1,3 2 121,1-2-311,0 1 1,1-4 27,3 4 0,-2-3-180,6 2 1,-1 2 138,5-2 1,3 2-117,0-2 0,2-2 104,-2 2 0,-1 2-133,5-2 0,-5 6 91,1-2 0,-2-1-34,-2 1 1,5 0-37,-1 4 1,4 0 6,-4 0 0,4 2-27,-4 1 1,6 4 58,-2 4 0,-2-3-153,2-1 0,-5 2 133,2 7 0,-5-4-235,-3 4 1,-2-3 68,-2 3 1,-3 0-51,3 3 1,-8 3-23,-4-3 0,-3 2 93,-4 2 0,-7-4 59,-4 0 1,-2-1-56,1 1 1,3-1 159,-3-3 0,-1-2-63,2 2 1,0-2 16,7-2 1,-1-3 24,5-1 0,0-4 11,3 1 0,5-3 5,-1-1 13,5 0-503,-2 0 289,5-5 1,2 0-929,1-3 1063,-1-2 0,13 4 0,-2-6 0</inkml:trace>
  <inkml:trace contextRef="#ctx0" brushRef="#br1" timeOffset="50">12563 10199 8133,'0'-8'-211,"0"1"343,0 4 325,0-7 103,0 9 385,5-4-712,-4 5 1,8 1-49,-5 3 1,0 2-140,-4 5 1,4 6 116,-1 2 1,1 3-108,-4 0-50,0 1 0,0 0-44,0 0 0,1 0 111,3 0 1,-2-1-134,1 1 0,-1-4 127,-2 0 0,1-5-168,3 2 0,-3-4 58,3 0 0,-3-5 32,-1 1 115,0-6-10,0 3 337,0-5-410,0-5 1,0-1 43,0-5 0,0-1-130,0 1 0,0-2-3,0-2 1,1 1-121,3-5 1,-1 0 145,4-4 0,-3 0-122,4 0 0,-1 0-19,5 1 0,-1 0 113,1 3 1,0-1 71,3 4 0,-2 1-68,2 4 1,2-1 92,-2 1 1,0 5-10,-3 2 0,-1 3 156,1 1 0,-1 0-146,0 0 0,1 5 122,-1 2 0,1 3 11,-1 2 0,-1 3-52,-2 0 1,1 6-6,-5-2 1,-1 3-42,-3 5 1,0-3 6,0 3 1,0-3-31,0-1 0,0-2-4,0-2 1,0 2-9,0-6 0,0 0-14,0-3-359,0-1 295,0 0 0,-3-3-1004,-1 0-105,0-6 304,4 3 0,1-5 216,3 0 639,-3 0 0,9 0 0,-3 0 0</inkml:trace>
  <inkml:trace contextRef="#ctx0" brushRef="#br1" timeOffset="51">13534 9902 8075,'-2'-8'112,"-1"1"148,1-1 1,-3 0 425,5 1-217,0 4-285,0-2 0,0 6 50,0 3 0,0 4-131,0 7 0,4-1 114,0 5 0,0 1-243,-4 7 1,4-3 1,-1 3 0,1-3-34,-4-1 1,1 0 116,3-1 1,-3-2-141,3-1 0,1-6 81,-1 3 1,4-4 118,-4 0-306,-1-1 194,2 1-296,-3-1-298,3-5-432,-5 0-1129,0-6 1296,-5 0 852,-2 0 0,-4-6 0,0 0 0</inkml:trace>
  <inkml:trace contextRef="#ctx0" brushRef="#br1" timeOffset="52">13362 10119 8240,'0'-12'973,"0"6"-282,0 1-431,0 0 0,5 4-166,3-3 0,2 3 67,2 1 1,-1 0-141,1 0 0,-1 0 160,0 0 1,2 0-23,2 0 0,-1 0-148,5 0 0,-1-2 80,1-1 1,3 1-183,-3-2 1,1 2 40,-1-2 1,1 3-279,-4-3 0,3 3 150,-4 1 0,-4-4-954,-3 0 263,-1 0-90,0 4-172,-2 0 1131,-5 5 0,-5-3 0,-2 3 0</inkml:trace>
  <inkml:trace contextRef="#ctx0" brushRef="#br1" timeOffset="53">13397 10462 8011,'5'-7'208,"-4"2"0,5 5 260,-2 0 0,-3-1 475,3-3-651,3 3 0,-1-4-36,5 5 1,-3-4-1,0 0 1,0 0-105,8 4 0,-4-1 76,4-3 0,-2 3-76,1-3 0,-1 3 76,5 1 0,-4-4-160,4 0 1,-1 0 85,1 4 1,1-1-36,-5-3 1,4 3-14,-3-3 0,3 3-122,-4 1 0,-4-1 21,-3-3 70,0 3 1,-1-4-1286,1 5-386,-6 0-639,-7 0 2235,-2 5 0,-20 1 0,3 5 0</inkml:trace>
  <inkml:trace contextRef="#ctx0" brushRef="#br1" timeOffset="54">14116 10039 7707,'0'-11'-906,"4"-1"1237,0 1-35,0-1 0,-4 1-95,0-1 1,0 5-24,0-1 0,1 1 8,3-5 0,-3 5 41,3-1 1,-2 0-32,2-3 1,1-1 27,3 1 0,2 0-80,-2-1 0,2 5 42,1-1 0,4 0-94,1-3 0,-1 3 79,-4 1 0,1 4-99,-1-1 1,1-1 101,-1 1 0,4 1-226,0 3 0,1 5-14,-5 2 0,0 4-34,1 0 0,-5 2 9,1 2 1,-2 1 80,2 3 0,-3 7-137,-5-3 1,0 7 87,0 1 1,-1 0-210,-3 0 1,-4 2 56,-7-3 1,3 2 29,-4-2 1,-1 2 8,-3-5 1,3 3-128,-2-3 0,3-1 239,-3-3 1,2-1-98,-2-3 0,2 1 260,6-5 0,-1 1-128,1-5 1,5-3 399,2-1-113,-3-4-242,6 7 84,-4-9-5,10 4 1,1-5 33,6 0 0,-1 0 45,1 0 1,0 0 13,4 0 1,-2 0 15,5 0 0,-4-1-6,4-3 1,0 3-787,4-3 1,-4 3 461,0 1 0,-5-1 502,1-3 0,-2 3 1410,-2-3-2269,-5 3 152,5 1-1502,-10 0 1570,4 0 1,-15 5 0,-3 1 0</inkml:trace>
  <inkml:trace contextRef="#ctx0" brushRef="#br1" timeOffset="55">14756 10085 8276,'4'-8'-56,"-1"0"1,1 5-27,-4-5 1,1 2 372,3-2-60,-2-2 1,3 7 650,-5-4-135,0 4-173,0-7-66,0 9-67,0-9-212,0 8 0,-2-3-64,-1 5-104,-4 0 1,-4 0 108,-1 0 1,0 2-333,-4 1 1,2 4 72,-5 4 1,4 1-28,-4-1 0,4 0 17,-4 1 0,1 0-52,-1 4 0,3-4 85,4 4 1,5 0-18,-1-1 1,5 1 0,0-5 0,1 0 60,2 1 1,0-1-23,0 1 1,2-5 12,1 1 0,4-4 46,4 3 1,-3-3-47,-1 4 1,1-6 70,3 2 0,1-3-30,-1-1 7,1 0 1,-1 0 17,1 0-36,-6 0 1,3-1 7,-5-3-5,-1 3 80,-3-4-115,0 5 16,-5 0 0,-1 0-12,-5 0 0,-1 4-7,1 0 1,-1 4 22,1 0 0,-1 2 1,1 2 1,0-1-4,-1 0 0,6 1 0,2-1 1,-1 1-19,1-1 0,0 1 15,4-1 0,0-3-12,0-1 73,5 1 0,2 2 4,4-2 1,1-3 278,-1-5 1,-3 0-100,-1 0 1,5 0 104,3 0 0,1 0-60,0 0 0,0 0-113,3 0 1,1-4-161,-4 0 0,-1-1-465,-4 1-343,1 3-997,-1-4 1806,-4 5 0,-2 0 0,-5 0 0</inkml:trace>
  <inkml:trace contextRef="#ctx0" brushRef="#br1" timeOffset="56">14973 10073 8162,'0'-11'-17,"0"4"382,0 2 120,0 0-91,0 4-279,0-4 71,0 5 1,0 5-15,0 3 0,1 3-58,3 4 1,-2 2 109,6 2 1,-4 2-197,3-2 1,0 3 71,0 1 1,4 0-69,-4 0 1,2-4 38,-1 0 0,2-4 1,-3 4 0,4-5 57,0 1 1,-3-2-36,-1-2 1,1 1 56,3-1 1,-3-1 82,-1-2-203,-4 2 0,6-8 180,-5 6-362,-1-5 147,-3 2-43,0-5 1,-1-4 82,-3 0 0,3-5-59,-3 2 0,-1-5 43,1-3 0,-1 1-116,2-5 1,1 0 109,-2-4 0,-1-1-209,2-3 1,-2 2-1,1-6 1,2 5-24,-1-5 1,0 5 147,-1-5 0,3 6-3,-3-2 1,3-1 14,1 2 0,0-1-45,0 4 0,1 0 68,3 0 1,-1 2-30,4 2 1,-3-1-5,4 4 0,-6 1 75,2 4 1,1-1 4,-1 1 0,5 3-30,-2 1 0,3 3 11,2-4 1,-1 6 64,1-2 1,0 3-88,4 1 1,-2-4 63,5 0 1,0 0 30,4 4 1,3 0 163,1 0 0,1-4-149,-2 1 0,0-1 138,4 4 1,-4 0-55,0 0 0,-3-4-80,-4 0 1,3 0 56,-3 4 0,-3-1-27,-1-3 0,-2 3-69,-1-3 0,-5 3 28,1 1-260,-6 0-48,3 0-1248,-5 0 927,-5 5 0,0-2-283,-2 4 0,-3-3 311,2 4 0,-2-2 527,-2 2 0,1 2 0,-1-4 0</inkml:trace>
  <inkml:trace contextRef="#ctx0" brushRef="#br1" timeOffset="57">15315 10085 8179,'0'6'0,"0"0"-236,0-2 286,0-3 0,0 6 379,0-3 12,0-3 1,4 5-142,0-2 1,0-1 120,-4 4-171,0 1 0,0 3-224,0 1 0,0-1-18,0 0 0,0 1-52,0-1 0,0-3 106,0-1 1,0 1-86,0 4 1,0-5 7,0 1 1,0-4-183,0 3 143,5-4 100,-4 7 74,4-9-43,-5 4 285,0-5-219,5-5-75,-3-1 0,3-6-6,-5 1 1,3 0-79,1-1 0,5-1 74,-1-2 1,-2 2-137,2-2 1,-1-1 112,5 1 1,-1-1-159,1 5 0,-1 1 106,0 2 0,1-1-1,-1 5 1,1-3-1,-1 3 7,1 0 0,-1 4 179,0 0-169,1 5 1,-2 5 103,-2 6 0,0 4-106,-4-1 0,4 3 0,-4 0 0,-1 1-34,-3 0 0,0 0-137,0 0 0,2 0 144,2-1 0,-3 0 17,3-3 1,-3-2 237,-1-6 1,1-1-97,3-2 436,-3 2-134,4-9-276,-5 4-4466,0-5 4311,0-5 0,0-1 0,0-6 0</inkml:trace>
  <inkml:trace contextRef="#ctx0" brushRef="#br1" timeOffset="58">15944 10165 7286,'-7'-2'915,"3"-2"72,3 3-140,1-4 3868,0 5-4218,0 5-247,5-4 135,-4 5-410,5-6-712,-6 0 1,0 5 0,0 1 0</inkml:trace>
  <inkml:trace contextRef="#ctx0" brushRef="#br1" timeOffset="59">16366 10005 8176,'-1'-12'0,"-3"1"25,3 4 390,-4-3 114,0 9-188,3-4 27,-3 5-356,0 0 1,4 5 121,-3 3 0,3 6-91,1 1 0,0 5 78,0-1 1,0 4-109,0 4 0,5-3 59,3 2 1,0-1-159,0-3 1,2 1-15,-2 0 0,2 0 111,1 0 1,1-4-103,-1 0 1,1-5 119,-1 1 0,-3-2 82,-1-2 1,-3-1-96,4-2 1,-6-2 47,2-2 0,-1-3 84,0 3-56,-1-3 1,3-2 82,-5-3 1,0-2-63,0-5 1,0-1-162,0 1 0,0-2 77,0-2 1,-4-2-159,0-2 1,-1-4 104,1 1 1,3-1-145,-3-4 0,-1-2 49,1-2 1,0-2-56,4-1 1,-3 0 14,-1 0 1,0-1-3,4 1 1,0 1 133,0 3 0,0 2-62,0 5 0,4 1 150,0 3 0,3 3-83,-3 4 0,5 2 121,-1 3 0,-2 0-15,2 4 1,-1 1-26,5-2 0,-1 3 150,0 1 0,6-1-102,2-3 0,4 3 57,3-3 0,0 3-55,4 1 0,-3 0 58,3 0 0,0-4-71,0 0 1,2 0 62,-6 4 1,1 0-45,-4 0 1,-2 0-17,-2 0 1,2 0-17,-6 0 0,0 0 25,-3 0 0,-5 0-189,1 0 261,0 0-463,-2 0 109,4 0-802,-9 0 436,4 0 0,-5 2-231,0 1 0,-5 0 270,-2 5 1,0-2 500,0 2 0,-6 7 0,-5-3 0</inkml:trace>
  <inkml:trace contextRef="#ctx0" brushRef="#br1" timeOffset="60">16697 10016 8218,'-6'0'-602,"1"0"702,5 5 1,0-2 690,0 4-186,5-4-104,-4 7-277,9-4 0,-7 6-19,5-1 0,-6-3-102,2-1 1,-3 1 117,-1 3 0,4-3-172,0 0 0,0-1 74,-4 5 0,0-5-249,0 1 1,0-4-19,0 3-59,0 1 0,0 0-122,0-1 87,0-4 310,0 2 631,0-5-601,0-5 1,0-2 54,0-4 0,3 2-64,1-2 0,5 2 62,-1-6 0,2-2-81,1 2 1,1-4-11,-1 4 1,1-4 6,-1 3 1,0 2-21,1 7 0,-1-2-43,1 5 1,-5-4 129,1 5-157,-1-1 0,4 5 69,-4 3 0,0 2-291,-4 6 1,-1 0 10,1 4 1,-1 1-25,-2 6 0,0 0 129,0 0 1,0 0-183,0 0 1,0-4 273,0 0 0,0-2-213,0 2 357,5-2 1,-4-6 0,3 1-23,-3-6 1,0 3-85,3-5-248,-3 0-904,5-4 637,-6 0 0,5-5 1,1-2-1</inkml:trace>
  <inkml:trace contextRef="#ctx0" brushRef="#br1" timeOffset="61">17405 9594 8349,'0'-12'28,"0"4"162,0 1 0,2 3 376,1-4 23,-1 6 343,3-3-356,-5 0-408,0 3 1,0-1 39,0 6 1,0 5-106,0 7 1,0 3 59,0 5 0,-4 0 6,0 0 0,-3 5-227,3 2 0,-5-1 61,1 2 0,2-1-87,-2 4 0,1 4 21,-5 1 0,1-3-30,-1-5 0,5 0 3,-1-4 1,2 4 47,-2-5 1,-1 1 37,6-4 0,-5-4-18,4 0 1,0-1-27,4 1 1,0-3 31,0-4 0,0-1-32,0 0 25,0 1-461,0-1-258,0 1-320,0-1-83,0-5 332,0-1 483,0-5 1,0-5-1,0-1 1</inkml:trace>
  <inkml:trace contextRef="#ctx0" brushRef="#br1" timeOffset="62">17463 9936 8225,'0'-18'113,"0"3"1,3 1 76,1-1 0,4 2 93,-4-2-97,4 2 0,-1 2 301,4 0 0,1 3-70,-1 0 0,0 6-240,1-2 1,-1-1 26,1 1 0,0 0-75,4 4 1,-4 2-70,4 1 0,-5 0 93,-3 4 1,2 1-130,-3 4 1,2 0 89,-1 3 0,-3-1-138,-5 5 1,0 0 64,0 4 1,0 1-152,0 3 0,-5-2-3,-3 6 0,-2-6-168,-1 2 0,-2-3 101,-2-1 0,2 0-87,-2 0 0,2-6 319,2-1 1,1 0-134,2-1 0,-1-3 140,5-5 1,-1 0-83,1 0 1,3 0 437,-3-4 22,3-1-180,6 3 0,1-5 92,6 0 0,-1 0-117,1 0 0,0 0 100,4 0 0,0 0-44,3 0 0,5 0 80,-5 0 1,5 0-107,-5 0 1,3 0 96,1 0 0,-2 0-186,-2 0 0,2-1 3,-6-3 1,-4 2-713,-3-1 1,-4 1 166,3 2-1136,-4 0 1,1 0 121,-8 0 1383,-7 5 0,-7 2 0,-5 4 0</inkml:trace>
  <inkml:trace contextRef="#ctx0" brushRef="#br1" timeOffset="63">16309 9514 8398,'5'-7'0,"-4"1"-25,3 2 0,-3 2 49,-1-6 200,0 5 330,0-2 206,0 5 1,-3 5-555,-1 3 0,-5-2-19,1 2 0,-1 0 17,2 3 0,-3 2-14,2 2 1,-2-1-86,-2 5 1,1-1 76,0 1 0,-1 2-93,1-2 1,-1 7 37,1 0 0,1 1-142,2-4 0,-1 3 83,5 1 1,-1 4-36,2-5 0,1 5-1,-1-5 1,1 5 59,2-5 0,2 5-152,1-4 1,2 0 81,3 0 1,2-4-121,-2 0 1,-2 0 39,2-4 1,-1 1 21,5-1 1,-5 1 61,1-4-1,-2 3-48,2-4 0,1 4 164,-5-4 0,3 2-94,-3-2 0,5-3 152,-1 4 1,-3-4-90,-2 0 1,3-1 396,-3 1-310,6-1 1,-4 1 94,3-1-82,2-5-137,-4 4 1,5-7-259,-4 5 229,3-6 0,-7 3-1067,4-5 467,-4 0-1740,2 0 1751,-5 0 0,-5 5 0,-1 2 0</inkml:trace>
  <inkml:trace contextRef="#ctx0" brushRef="#br1" timeOffset="64">17862 9502 8139,'0'-7'-995,"0"-1"1,0 4 1446,0-3 1,0 3 440,0-4-705,0 6 314,0-4 437,0 6 1,4 2-811,0 2 1,0-2 61,-4 6 1,1-4-33,3 3 1,-2 1-20,6 3 0,-4 1 4,3-1 0,0 0 67,0 1 1,3 3 0,-2 0 0,2 2-6,2-2 0,-1-1-18,0 5 1,1 0-79,-1 4 0,2-4 73,2 0 1,-2 0-21,2 4 1,-1 3-38,1 1 0,-2 0-1,2-4 0,-6 3-22,-1 1 0,-4 0-118,3-5 0,-4 1-84,0 0 0,3 2 58,-3-2 1,1 3-80,-4-7 0,0 2 39,0 2 0,-1-4-75,-3 0 0,2-4 54,-6 4 1,4-5 45,-3 2 0,3-4 21,-4 0 0,4-5 5,-3 1-359,4 0 347,-7 3 1,7-1-317,-4-2 1,4-2-190,-1-2-419,3-3 57,1 4-230,0-5 1139,0 5 0,0-3 0,0 3 0</inkml:trace>
  <inkml:trace contextRef="#ctx0" brushRef="#br1" timeOffset="65">18102 9354 8220,'-1'-7'-602,"-3"4"894,3-4 665,-4 6-206,5-4 1456,0 5-2012,5 0 0,-3 1-103,6 3 0,-4-2 85,3 6 0,0-4-126,0 3 0,3 1 116,-2 4 0,-2-1-71,2 0 1,0 1 52,3-1 1,-3 1 32,-1-1 1,1 2-15,3 2 1,1-2-21,-1 2 0,1-1-127,-1 1 1,-1-2 91,-2 2 1,2-2-121,-3-2 0,2 4 125,-1 1 1,2 3-115,-2-4 1,2 5-32,1-1 1,1 3 29,-1 1 1,1-1 21,-1 1 0,-3-2-94,-1 1 0,0-5 101,0 6 1,-2-3 4,-5 3 1,4 0 39,0 0 1,0-1-52,-4 1 1,0 0 57,0 0 1,0-4-49,0 0 0,0 0 26,0 4 1,-2 0-39,-1 0 1,1-1-15,-1 1 0,1-4 0,2 0 0,0-1-29,0 1 1,0 1-192,0-4 0,0 3 125,0-4 0,0 0-74,0-3 1,0 3 92,0 0 1,-1 0 60,-3-3 0,2-1-18,-6 1 1,4-1 15,-3 0 0,3 0 8,-4-4 0,6 3-19,-2-2 1,-1-2-30,1 2 0,-1-4 41,1 3 0,3-3-251,-3 4 247,-2-1 0,-1 3-23,-4-2 28,-1 2 1,1-5 4,0 3 1,3 1-23,0-5 1,5 3-20,-5-3 5,5 5 1,-3-7 21,2 6 4,3-5-29,-4 2-67,5-5-526,0 0 1,-5 0-1,-1 0 1</inkml:trace>
  <inkml:trace contextRef="#ctx0" brushRef="#br1" timeOffset="66">8943 11661 8020,'0'-8'242,"0"0"596,0 6-105,0-3-171,0 0-334,0 4 1,-2-5-85,-2 6-29,3 0 0,-8 6 33,6 1 1,-6-1-77,1 2 1,-2 0 65,-2 3 1,1 1-142,0-1 1,-2 0 61,-2 1 1,-3 3-40,-5 0 0,0 0-8,0-3 1,3 3 38,-3 0 1,7 4-1,-7-3 0,3-1-19,-3-4 0,0 3-103,0-2 0,5 2 68,3-7 0,-1 2-90,0-1 1,5-2 140,3-2-88,6-3 1,-7 5 12,5-2 5,0-2 17,4 3 0,0-4 3,0 3 0,2-3 2,1 3 0,0 1 3,5-1 0,-1 3-7,5-3 0,-1 4 4,0-4 1,2 3 119,2-3 0,-1 4-32,5-5 0,-1 2 55,1-1 0,1-2-134,-4 1 1,-1 0 4,-4 1 1,1-3-34,-1 3 1,1-3 69,-1-1 1,0 4-483,1 0 126,-6-1-162,4-3 1,-8 2 176,1 2 1,-3-2-568,-3 6 0,0-5 124,-5 5 1,0-4 732,-8 4 0,4-1 0,-5 5 0</inkml:trace>
  <inkml:trace contextRef="#ctx0" brushRef="#br1" timeOffset="67">8394 12255 8020,'0'-7'892,"0"-3"27,0 9-631,5-4 0,2 5 0,4 0 0,1 0-31,-1 0 0,4 0-29,0 0 1,6 4 38,-2-1 1,2 2-11,2-1 0,0-1-62,0 4 1,-4-4-62,0 1 0,-4 1-143,4-1 1,-4 3 27,5-3 0,-7 1-102,3-1 1,-7-3-243,-2 3 1,0-1 69,0 0-1554,3-1 933,-8 3 876,8-5 0,-9 5 0,4 1 0</inkml:trace>
  <inkml:trace contextRef="#ctx0" brushRef="#br1" timeOffset="68">9411 11581 7161,'0'-7'1692,"0"2"-1035,0 5-190,0 5-173,0 2 0,0 5-34,0 4 0,0-2-186,0 5 0,0 0 60,0 4 0,4 1-74,-1 2 0,2 0 31,-1 4 0,-2-3-197,1 3 0,2-1-14,-1 2 1,0 2 118,-4-3 0,0 0-219,0 0 1,4-3 64,0 3 1,-1-5 15,-3 2 1,2-3 108,2-1 1,-3-1-9,3-3 1,1 1 65,-1-5 0,-1 4 17,-3-4 0,2 1 4,1-5-28,-1 1-13,3-1 0,-4-3 26,3-1-414,-3-4-362,4 2-463,-5-5 683,0 0 522,-5 0 0,-1-5 0,-6-2 0</inkml:trace>
  <inkml:trace contextRef="#ctx0" brushRef="#br1" timeOffset="69">9297 11706 7999,'0'-11'0,"1"0"-45,3-1 0,-3 5 142,3-1 1,1 4 209,-1-4 1,1 5-82,-1-5 1,-2 4 43,6-3 0,-1 3-73,5-4 0,4 4-144,3-3 0,3 0-20,1 0 1,3-2 126,1 5 1,5 0-180,-2 4 1,-1 0 96,2 0 1,-6 0-137,2 0 1,-3 2 66,-1 1 1,-2 4-34,-2 4 1,-1-2-2,-3 2 1,-2-2-93,2 7 1,-3-2 71,-5 1 0,-2-1-123,-5 5 1,-1 0 106,-3 4 1,-3-1 33,-9 1 1,-5 0 13,-6 0 0,-4 0-16,0 0 1,-2-6 57,-1-1 1,1-4-95,2 0 1,1-2-92,7-2 1,-1-3-1163,9-5 1318,5 0 0,-1 0 0,5 0 0</inkml:trace>
  <inkml:trace contextRef="#ctx0" brushRef="#br1" timeOffset="70">10279 11364 8531,'-7'0'868,"-3"4"-642,3-1 1,0 10-100,0-2 1,0 5-19,0-1 1,-3-1-104,2 5 1,-2 0 3,-2 4 0,2 0 62,3-1 1,-6 6-60,5 3 1,-7 2 109,8 1 0,-6-2-32,5 2 0,2-3-2,-2 3 0,6 0-84,-2-3 0,3-2 28,1 1 0,0-4-120,0 0 1,0 2 37,0-1 0,1-1 57,3-3 1,-2 1-87,6 3 1,-1-3 85,5 3 0,-2-3-45,-2-1 1,2 0 35,-3-1 1,4 1-7,0 0 0,0-4 99,1 0 0,-1 0 148,1 4 0,-1-4 93,1 0 0,-5-4-112,1 4 1,-1-5 83,5 2 1,-1 0-73,1-1 1,-1 1-67,0-5 1,0-3 15,-4-1 1,3 1-79,-2 3 1,2-3-46,2-1 0,-1-4-180,0 1 1,-3-3-24,0-1-98,-1 0 0,1 0-1203,-1 0 699,-4 0-540,2 0 0,-6 0 1285,-3 0 0,-2 0 0,-6 0 0</inkml:trace>
  <inkml:trace contextRef="#ctx0" brushRef="#br1" timeOffset="71">10473 11821 7982,'-6'-18'0,"-3"5"0,5 6 0,-4 3 381,4-4 0,1 4 568,3-3 69,-5 4-481,3-2-80,-3 5-259,5 0 0,5 5-14,3 3 0,3 6-145,5 1 1,-2 5 132,5-1 1,0 4-234,3 4 0,1-3 25,0 3 0,-1-2-160,-3 2 0,5-2-38,-5 5 0,4-7-28,-8 4 0,4-7 170,-4 3 0,0-1 42,-3-7 0,-1 4 247,1-4 1,-1 0-82,1-3 0,-5-1 84,1 1 0,-4-5-88,3 1 1,-3-2-103,4 2-75,-6-3 1,5-1-495,-4-1-138,-1 1 196,3-4-1181,-5 0 844,-5 0 838,-2 0 0,-4 0 0,-1 0 0</inkml:trace>
  <inkml:trace contextRef="#ctx0" brushRef="#br1" timeOffset="72">10850 11775 7971,'0'-18'0,"0"5"0,0 6 0,0 3 620,0-4 175,0 6 231,0-3 75,0 5-1053,-5 5 0,2 1 107,-4 6 1,-1 4-86,-3 3 0,2 3-14,-3 1 0,3 5-230,-6 2 0,-3 3 79,-1 1 1,-1 0-70,1 1 0,-1-4 28,4 4 0,-3-4 136,4 8 1,0-8 154,4 0 1,-1-5-98,1 5 1,-1-6-68,1 2 0,3-8 50,1-4 0,4 2-91,-1-2-81,-2 0-392,5-4-365,-4 1 0,6-6 888,3-2 0,2-3 0,5-1 0</inkml:trace>
  <inkml:trace contextRef="#ctx0" brushRef="#br1" timeOffset="73">11615 11706 7892,'0'-6'-1007,"0"-4"1146,0 4 77,0-1 438,0-3-135,0 9-208,0-9 0,-5 8-33,-3-1 1,2 1-48,-2 2 1,-3 0 5,-4 0 0,-4 2 23,3 1 0,-4 0-98,1 5 1,-2-1 76,-2 5 0,0 3-270,0 0 1,0 5 63,0-1 1,-2 3-112,2 1 1,-1 0-19,9-1 1,0 5-18,3 0 0,2-4 124,2-4 1,3 0-145,5 3 0,0-2 9,0-1 0,0-4 120,0 4 0,2-4-184,1 4 0,4-5 98,4 1 1,1-2 55,-1-2 1,2-3 46,2 0 1,-1-5 2,5 5 1,-1-5 4,1 0 0,2 2 158,-2-1 1,3 0-136,1-4 0,0 0 114,-1 0 0,-3-4-133,0 0 1,-5-3 33,2 3 0,0-1-166,-1 1 0,1-1-55,-5-3 1,0 2-473,1 2-1029,-6 3 745,0-5 918</inkml:trace>
  <inkml:trace contextRef="#ctx0" brushRef="#br1" timeOffset="74">11650 12107 7447,'-1'-1'0</inkml:trace>
  <inkml:trace contextRef="#ctx0" brushRef="#br1" timeOffset="75">11215 12049 7951,'0'-8'32,"0"1"72,5 4 0,2-3 225,4 2 1,2 3-45,2-3 1,-1 1 33,5 0 1,0 1-98,4-1 0,0 0-105,0-1 1,-1 3 0,1-3 0,0-1 57,0 1 1,-1-1-31,-3 1 0,1 3-190,-5-3 0,0 2-363,-3-2 0,-5 3 45,1-3-1462,-5 3 1000,2 1 825,-5 0 0,0 0 0</inkml:trace>
  <inkml:trace contextRef="#ctx0" brushRef="#br1" timeOffset="76">11615 11512 7997,'0'-11'91,"0"-1"1,-1 5 184,-3-1 0,3 4 327,-3-3-28,3 4 321,1-2-166,0 5-565,-5 0 27,3 5 1,-4 5-146,2 6 0,3 8-9,-3-1 0,1 3-48,0 1 1,0 2 87,-4 5 1,3 2-103,-4 2 0,0-3-184,-3 3 1,1 1 78,2-5 1,-2 6-81,3-5 0,-4-2 80,0-3 1,3-4 38,1 0 0,4-2 109,-1-1 0,2-5 151,-2-3 0,3 2-139,-3-2 0,3 0 161,1-4 1,0-3-130,0 0 0,0-4-19,0 3 0,0-3-605,0 4 269,0-6-1179,0 3 1471,0-5 0,5 5 0,1 2 0</inkml:trace>
  <inkml:trace contextRef="#ctx0" brushRef="#br1" timeOffset="77">12095 11569 7990,'-7'0'-1001,"2"-5"1603,5 4 434,0-9-385,0 9 206,0-5-606,0 6-25,0 6 0,0 0-27,0 5 0,0 5 26,0-1 1,0 6-92,0 2 0,0 0 28,0 4 0,0 1-155,0-2 1,0 6-86,0-2 0,0 0 103,0 0 0,4-3-161,0 3 1,0-4 51,-4 0 1,4-2-183,-1-1 1,5-4 102,-4 0 1,3-5-89,-3 1 0,0-2 105,-4-1 1,1-2-45,3-3 252,-3 3-1,4-8 0,-5 4 483,0-2-232,0-3 199,0 4 766,0-5-965,0-5-276,0 4 1,4-5 96,0 2 1,5 2-171,-2-1 0,1 0 83,4-1 0,-4 3-115,8-3 1,-2 2 74,1-2 1,-1 3-71,5-3 0,-4-1 6,4 1 0,-4 0 31,4 4 1,-1-1 10,1-3 0,3 3 18,-3-3 0,-1-1 17,1 1 1,0-4-14,3 5 0,0-5-144,-3 4 1,-1-3 134,-3 3 1,-6-4-634,2 4-203,-2 1-163,-2-2 422,-2 3 0,-10-3 142,-3 5 0,-2 4 438,-2 0 0,-4 5 0,-2-3 0</inkml:trace>
  <inkml:trace contextRef="#ctx0" brushRef="#br1" timeOffset="78">12186 11912 7947,'-8'-8'-467,"1"1"0,3 0 1565,-4 0-653,6-3 0,-3 7 471,5-5-180,0 6-386,0-3 1,0 4-166,0-3 0,1 3-43,3-3-89,2 2 0,6 2 73,-1 0 0,4 0-113,1 0 1,4 0 26,-1 0 0,2-3-32,2-1 0,4-5-99,0 1 1,-1 2-81,-3-2 1,0 1 28,0-5 0,-2 5-160,-2-1 1,-2 2-113,-6-2 0,-3-1 154,-1 5 1,-4-1-454,1 2 1,-4 1 27,-4-2 685,-2 3 0,-11 6 0,-1 2 0</inkml:trace>
  <inkml:trace contextRef="#ctx0" brushRef="#br1" timeOffset="79">12060 11581 8161,'-6'-8'0,"2"1"0,3-1 734,1-4-367,0 1 0,5 3-31,3 1 0,-2 4-21,2 0 1,-1-3-1,5 3 1,0-1-79,4 4 0,-2-4 5,5 0 1,1-3-180,7 3 1,-2-4 149,5 4 0,-3-3-538,3 3 1,-3-4 73,4 5 1,-6-1-113,2 4 0,-5 0 140,-2 0 223,1 0 0,-3 0 0,5 0 0</inkml:trace>
  <inkml:trace contextRef="#ctx0" brushRef="#br1" timeOffset="80">12860 11444 8046,'-6'-12'-482,"0"1"1045,6-1-172,0 1 157,0 0-163,-5 4 327,4-3-443,-4 9 1,4-4 468,-3 5-495,3 0 0,-6 0-50,4 0 1,1 1-55,-2 3 0,-1 3-133,2 9 0,-1-2-70,4 5 0,0 0 82,0 4 0,0 3 12,0 1 0,4 5 48,-1-2 0,5 3-179,-4 1 0,3-3 8,-3-1 1,4-1-82,-4 2 1,1 1 38,-1-6 1,-3 1-13,3-4 1,-2-4 133,2 0 0,-3-1-26,3 1 0,-3-2 24,-1-1 1,0-4-36,0 3 0,0-2 114,0-1 1,0-1-56,0 0 0,-3 1 40,-1-1-31,0 1 4,4-1 231,0 1-151,0-6 331,0-1-217,0 0 154,0-4-50,0 4 256,0-5-596,5 0 1,-2-1-33,4-3 136,1 3 0,3-4-182,1 5 1,-1-4 73,0 0 1,1-1-71,-1 1 1,4 3 43,1-3 0,-1-1-136,-4 2 1,5-3 33,-1 3-91,0 1 1,-4-4-255,1 2 207,-6 3-1135,-1-4 517,-5 5-807,0 0 1715,-5 0 0,-1 0 0,-6 0 0</inkml:trace>
  <inkml:trace contextRef="#ctx0" brushRef="#br1" timeOffset="81">12791 11444 8002,'0'-8'-69,"0"0"387,0 1-57,0-5 0,2 5-34,1-1 0,0 4 502,5-3-473,-1 4 1,5-3-75,-1 2 1,4 3-9,1-3 1,0 3 27,-1 1 1,-2-4-250,2 0 1,2-1 78,-2 1 0,4 3-387,-4-3 0,2-1 186,-2 1 1,-2-3-512,2 3 0,-3 0-644,0 4 1324,-1 0 0,6 0 0,1 0 0</inkml:trace>
  <inkml:trace contextRef="#ctx0" brushRef="#br1" timeOffset="82">13248 11489 8034,'0'-7'206,"0"-1"1270,0 6-397,0-3-246,0 5-554,0 5 1,1 1-38,3 5 0,3 1-154,4-1 0,2 2 109,2 2 1,-1-1-22,5 5 1,0-4 53,4 4 0,-2 0-205,-2 4 1,2-4-85,-6 0 1,4-1-70,-4 1 1,0 1 37,-3-4 1,-1-1-89,1-4 1,-1 5-142,1-1 0,-1 0 120,0-4 0,0 5-8,-4-1 0,2 0 3,-5-3 1,3-5-114,-3 1 231,0-1 0,0 5-65,0-1-664,0-4 209,-4 3-1053,0-9 1659,-6 4 0,0 0 0,-5 1 0</inkml:trace>
  <inkml:trace contextRef="#ctx0" brushRef="#br1" timeOffset="83">13614 11546 7949,'0'-12'0,"0"-3"0,0 2-355,0-2-143,0 2 1597,0 7-521,-5 1-193,-2 5 0,-4 6-130,-1 5 1,1 6-153,0 6 1,-1 1-14,1 2 1,-5 1-4,1 7 1,-5-1-170,1 9 0,2-5 143,2 1 0,-1-1-247,0 1 0,1-8 42,4 1 0,-1-7 33,1-5 0,1 1 49,2-4-16,-2-1-287,9-4-334,-4-4-588,5-2 1287,0-5 0,5 0 0,1 0 0</inkml:trace>
  <inkml:trace contextRef="#ctx0" brushRef="#br1" timeOffset="84">13774 11295 7898,'0'-14'35,"0"3"1,0 2-36,0-2 0,1 4-143,3 3 0,-2-1 59,6 2 0,-6-3 1116,2 3-288,2 1-391,6-3 0,4 1-166,3 1 1,-1-2-46,-3 1 0,-1 1-109,5-4 1,-5 3 146,2-4 0,0 6-143,-1-2 1,1-1 135,-5 1-249,0 0 31,1 4 75,-1 0 32,-4 0-46,3 0 1,-9 5 35,3 3 1,-3 2-6,-1 1 1,0 6 114,0 2 0,0 3-100,0 0 0,0 5 110,0 0 1,-1 8-96,-3-1 0,3 3 13,-3-2 0,3-2 43,1-3 0,0 7-43,0-3 0,1 4 205,3 0 0,-3-2-122,3 2 1,1 1-182,-1-1 1,1-1 134,-1-7 1,-3 2-225,3-5 0,1-2 20,-1-6 0,1 2-21,-2-6 292,-1 0 105,8-4 118,-9-4-181,9-2 84,-8-5-63,3 0-21,-5 0 1,-5 0-303,-3 0 1,2 0 165,-2 0-206,0 0 1,-3 0-73,0 0 1,-1 0-64,1 0 78,-1 0 1,1 0 11,-1 0 1,1 0-338,0 0 0,-5 0-129,1 0 0,0 0-355,3 0 1,1-1-1115,0-3 2086,-6 3 0,4-10 0,-3 5 0</inkml:trace>
  <inkml:trace contextRef="#ctx0" brushRef="#br1" timeOffset="85">14573 11364 7895,'0'-7'190,"0"1"475,0 2-94,0 3-250,0-4 0,0 6-74,0 3 1,0 2-35,0 6 0,1 0-41,3 4 1,-1 0 57,4 3 1,-3 2-90,4-6 0,-2 5 76,2-1 1,1-1-253,-6 1 1,5-5 40,-4 1 1,1-2-138,-1-2 0,-2 1-38,6-1 0,-6-3-221,2-1 32,-3-4-180,-1 7-1175,0-9 700,0 9-197,0-8 1210,-5 3 0,-1-5 0,-5 0 0</inkml:trace>
  <inkml:trace contextRef="#ctx0" brushRef="#br1" timeOffset="86">14390 11615 7904,'-6'-1'-727,"2"-3"1020,3 3 0,1-6 137,0 4-213,0 1 0,1-3 142,3 5 0,6-4-62,5 1 1,6-1-58,-2 4 1,2-4-10,2 0 1,1-1 0,3 1 0,-2 2-125,6-6 1,-5 4 86,5-3 0,-5 3-297,5-4 1,-7 6 75,-1-2 1,-2-1-136,-5 1 0,-1 0-56,-4 4-1138,-4 0 644,-2 0 1,-7 0 711,-1 0 0,-4 5 0,-4 2 0</inkml:trace>
  <inkml:trace contextRef="#ctx0" brushRef="#br1" timeOffset="87">14482 11901 8615,'7'0'1854,"1"0"-1341,-1 0 0,5 0-143,-1 0 1,2 0-112,2 0 0,-1-4-89,5 0 0,-4-1-71,5 1 0,-1 2 26,3-6 0,1 4-186,0-4 1,-1 6-505,-3-2 0,1-1 108,-5 1-1778,0 0 2235,-3 4 0,-1 0 0,1 0 0</inkml:trace>
  <inkml:trace contextRef="#ctx0" brushRef="#br1" timeOffset="88">15395 11352 7916,'0'-11'-429,"0"-1"0,0 1 597,0 0 0,2-1 442,1 1 1,0-1-174,5 1 1,-2 0-147,2-1 1,2 2-106,-3 2 1,3-1 312,2 6-352,-1-1 0,1 4 124,-1 0-243,1 0 1,-1 5 39,0 3 0,-3 3-139,0 4 1,-5 3-62,5 5 0,-5 5 131,0 2 0,-3 3-185,-3 1 1,-1 5 50,-8-1 1,0 0-65,-7-4 0,-3 4-66,3 0 1,-1-1-48,1-7 1,-2-1 173,6-2 0,0-4 61,3 0 0,2-2 118,3-5 1,-2-1-99,5-4 1,0 1 580,4-1-240,0-5 517,0 0-205,0-6-249,5 0 1,-2 0-70,4 0 0,1 0 63,3 0 0,5 0-304,-1 0 1,1 0 108,0 0 0,-2 0-176,5 0 1,-4 0 67,4 0 1,-4 0-59,4 0 0,-4 0-12,4 0 0,-5-2 32,2-2 1,-4 3-152,0-3 1,-5 3-604,1 1-1205,-5 0 1061,7-5 898,-9 4 0,4-4 0,-5 5 0</inkml:trace>
  <inkml:trace contextRef="#ctx0" brushRef="#br1" timeOffset="89">16081 11512 7856,'0'-11'-173,"0"-1"0,0 1 281,0 0 1,0-1 448,0 1 0,0 3-164,0 0 0,0 5 32,0-5 1,-2 6-119,-1-2 0,0-1 128,-5 1 101,6 0-308,-8 4 1,7 0 85,-4 0 32,4 0-219,-7 0 138,3 0-275,-4 5 1,0 1 5,-1 6 0,1-1 74,-1 1 0,1-1-145,0 1 0,-2-1-4,-2 0 0,3 5-29,1-1 0,-1 0 90,5-4 1,-2 1-130,1-1 0,-1 1 91,6-1 0,-1 1-330,4-1 252,0 0 1,1 0 77,3-4 1,-2 2-140,6-5 1,-2 1 104,2-1 1,2-3 88,-2 3 1,-2-3-79,2-1 199,-1 0-138,5 0 1,-5 0 160,1 0-71,-6 0-80,4 0 1,-8 0-57,-2 0 1,2 4 61,-6 0 0,-3 5-148,-4-2 1,-1 7 81,5 1 0,0 2-89,-1-2 0,5-2 120,-1 2 1,5 2-11,0-2 0,1 4 83,2-4 0,2-1-89,1-6 0,4 2 175,4-3 0,1-2-34,-1-1 0,2-2 298,2-2 1,-2 0-116,2 0 0,1 0 28,0 0 1,-1-2-434,-4-2 1,1 3-338,-1-3 0,0 3-1939,1 1 2410,-1-5 0,1 4 0,-1-4 0</inkml:trace>
  <inkml:trace contextRef="#ctx0" brushRef="#br1" timeOffset="90">16183 11569 7979,'0'-7'-1206,"0"-1"1396,0 6 455,0-9 0,0 9 623,0-6-451,0 6-347,0-3 1,4 11-125,0 5 0,4 2-60,-5 6 0,6 0-104,-1 4 1,1 1-168,-2 3 0,4-2 168,-4 6 1,5-6-111,3 2 1,-3-3-141,4-1 1,-4-6 67,0-1 0,-1-4 256,1 0-115,-1-1 71,1 1 0,-5-6-161,1-2 28,-6-3 87,3-1-27,-5 0-382,0-5 0,-1 2 109,-3-4 0,-1-1-203,-2-3 1,-4-2 121,4-2 1,-3-3-17,-2-5 0,1 0-70,-1 0 0,1-4-42,0-4 1,3-2-44,0-1 0,6-4 140,-2 0 0,3 0 93,1 3 0,1-3-56,3 0 1,2 1 180,6 7 1,0-6-107,3 6 0,-1 0 231,5 7 1,1-3 62,2 3 1,5-1 57,0 9 1,4-1-2,0 0 0,1 8-72,-2-4 0,2 5-68,-6-1 1,4-1-14,-8 5 1,6 0 11,-9 4 1,5-3-16,-4-1 1,0 0 36,-1 4 0,1 0-82,-5 0 0,1 0-5,-5 0-113,0 0 0,1 0-500,-1 0-169,-4 5 528,-2 1 0,-5 2-1177,0 0 963,0-1 1,0 5 455,0-1 0,-5 1 0,-2-1 0</inkml:trace>
  <inkml:trace contextRef="#ctx0" brushRef="#br1" timeOffset="91">16572 11478 7888,'0'11'-322,"0"1"-37,0-1 1,0 1 408,0-1 1,0-3 824,0-1-498,0 1 0,0 3 100,0 1 0,0-5-77,0 1 0,0-4-158,0 3 1,0-3-179,0 4 1,0-4 100,0 3 0,0-3-54,0 4 1,0-5 157,0 5-314,0-5 118,0 7-182,0-9 287,5 4 1,-4-5-58,9 0 0,-7-1-23,4-3 1,-3 2 4,4-6 0,-4 0-3,3-3 0,1-1-3,3 1 0,1-2-47,-1-2 1,2 1-28,2-5 0,-2 1-48,2-1 0,1 3 102,0 4 1,-1 2-119,-4 3 0,-3 2 51,-1 5 1,-3 0-70,4 0 1,-4 1 33,3 3 1,-3 3-11,4 8 1,-6-1 17,2 5 0,-1-3-12,0 3 1,-1 0-121,2 4 0,-2-1 74,2 1 1,-3-1-262,3-3 0,-3 1 114,-1-5 0,4 1 222,0-5-93,0 0-8,1 1-8,-4-6 0,4 1-66,-5-4-1080,0-1 489,0 3 766,0-5 0,5 0 0,1 0 0</inkml:trace>
  <inkml:trace contextRef="#ctx0" brushRef="#br1" timeOffset="92">17177 11501 7926,'0'-8'-1086,"0"1"1790,0 4 0,0-3 324,0 2-106,0 3-270,0-4-123,0 5-350,5 0 201,-4 0-261,4 0-2005,-5 0 34,0 5 1852,0-4 0,0 9 0,0-4 0</inkml:trace>
  <inkml:trace contextRef="#ctx0" brushRef="#br1" timeOffset="93">17428 11512 7942,'-6'0'0,"-4"0"-434,2 0 279,3-5 141,0 4 409,5-4 260,0 0-36,0 3-33,0-8 33,0 9-362,0-4 1,1 5 72,3 0 1,-1 5-97,4 3 1,0 7-124,0 4 0,3 0 123,-2 4 1,1-5-121,-2 8 1,4-4 27,-4 4 1,3-1-128,2-3 0,-1-3 67,1 0 0,-1-3-74,0 3 1,0-5 73,-4 1 17,3-2 1,-5-2 21,3 0 0,-2-4 67,-2-3-362,-3-3 31,5 4-179,-6-4-128,0 4 324,0-15 1,-4 3 7,0-9 0,-1 2 37,1-1 0,2-3-23,-6-5 1,4-1 4,-4-2 0,5-3-123,-5-6 1,4 0 53,-3-3 1,3 1-50,-4-5 0,6 0 38,-2-4 1,-1 5-10,1-1 1,0 4 40,4-4 0,0 5-19,0-1 0,0 6 145,0 2 1,5 4-123,3 0 0,-2 3 133,2 4 0,-1-2 7,5 6 0,-1 0 213,1 4-160,-1 4 162,1-3 0,-5 9 258,1-3-191,-6 3-209,8 1 1,-3 0 9,4 0 1,1 1 27,-1 3 1,0-3 15,1 3 0,4-3 20,3-1 1,3 0-37,1 0 1,4 0-49,-1 0 0,6 0-29,-2 0 1,1 1-185,3 3 0,-2-2-130,6 1 1,2 0 84,2 1 1,0-3 298,4 3 0,1-3-111,6-1 1,-2 0 68,-5 0-48,-1 0 0,5-4-54,-1 0 59,6-4 1,-8 5 36,2-5 1,-1 2-30,2-2 1,-3-2 48,2 3 0,-2 0-46,-1 0 1,-5 0 67,-3 0 1,-3 0-56,0 4 0,-6 1 14,-3-1 1,-2 1-47,-1 2 0,0 0-74,0 0 0,-1 2-107,-3 1 1,1-1 270,-5 1-224,0-1 84,-3-2 0,-5 0-148,1 0-70,-5 0 1,0 0-298,-6 0 0,-8 1 557,-4 3 0,-10-3 0,1 4 0</inkml:trace>
  <inkml:trace contextRef="#ctx0" brushRef="#br1" timeOffset="94">17805 11352 7906,'0'-7'0,"0"-1"0,0 0 603,0-3-49,0 0-127,0-1 1,0 5 137,0-1 354,0 5-184,0-2-534,0 5-26,5 5 1,2 6-112,4 4 0,0 5 98,1-1 1,-1 3 13,1 1 1,-1-1-159,0 1 1,1 4-20,-1 0 0,1-1-108,-1-3 1,-1-1 8,-2-3 0,2 1 144,-2-5 0,1 0 69,-2-3 0,3-1 4,-2 1 1,-2-2 38,2-3 17,-6 4 254,9-10-230,-10 4-53,4-5-29,-5 0 1,0-5-107,0-3 0,0-2 43,0-1 1,0-2-94,0-2 1,1-3 31,3-5 0,-1-3-139,4-1 1,0-5-23,0 2 0,7-7 109,-2-1 1,1-4-212,-1 4 0,-1 0 44,1 4 1,-1 1-11,1 2 0,-1 3 72,0 5 0,-3 6-15,0 1 1,-6 7-628,2 2 489,-3 4 0,-1 3-100,0 8 1,-1 6 68,-3 1 1,3 5-437,-3-1 1,-1 3 785,1 1 0,0 5 0,4 1 0</inkml:trace>
  <inkml:trace contextRef="#ctx0" brushRef="#br1" timeOffset="95">18410 11501 7906,'7'0'552,"2"-1"-266,-6-3 1,3 1-70,-3-4 0,-1 3 134,1-4 0,-1 4-98,-2-3 0,0 3-36,0-4 0,0 5-9,0-5 0,-5 4-100,-3-4 0,-2 6-115,-2-2 0,0 3 91,-3 1 1,1 0-162,-5 0 0,1 5 52,-1 3 0,-3 2-109,3 1 0,3 4 60,0 1 1,4 4-23,0-1 0,2-1-5,3 1 0,-2-5-50,5 1 1,0 1-17,4 0-315,0-1 513,5-4 1,1-4-99,6-4 1,-5-1 209,1-2 0,4 0-113,3 0 0,4-5 77,-4-3 0,4-1-34,-4 2 1,4-4 114,-3 4 0,-1-3-25,-4-2 1,-1 1-34,-2-1 1,1 1-90,-5-1 0,-1 1 36,-3 0 1,4-1-99,0 1 1,0 3 42,-4 1 0,1 4 4,3-1-70,-3 3-289,4 1 224,-5 0 1,0 5 48,0 3 1,0 2 49,0 1 1,0 1-27,0-1 0,2 4 124,1 1 1,0-3-73,5-5 0,-5 2 11,5-2 1,-2-2 20,2 2 1,2-6 86,-2 2-12,2-3 0,1-1-87,1 0 1,-1 0-37,0 0 0,-3-1 40,0-3 1,-2 2 35,2-6 0,1 4-35,-6-3 0,2-1 139,-1-3 1,-1-1-74,4 1 0,-4-1 115,1 1 19,2 0-100,-5-1 1,8 5-316,-5-1 250,0 5-306,-4 3 1,0 11 76,0 4 1,4 1 15,-1 0 1,3-4-14,-3 3 1,-1 2-55,1-2 1,3 4 44,-3-4 72,6 1 0,-6-6 455,4-3-130,-4-1 93,2-6 1,-5-2-133,0-2 0,0 2 39,0-6 1,-1 1-101,-3-5 1,3-3-48,-3 0 1,-1-2 96,1 2 0,0 2-26,4-2 1,0-3-283,0-1 1,5-1 61,3 1 1,-1-1-501,5 5 1,-3 1 264,6 6 0,3-1-443,1 5 0,-1 2-77,1 6 0,0 6 813,3 5 0,1 5 0,0-2 0</inkml:trace>
  <inkml:trace contextRef="#ctx0" brushRef="#br1" timeOffset="96">18913 11158 7851,'0'-11'303,"0"-1"1,0 5 134,0-1 416,0 6-484,0-3 1,0 6-212,0 3 1,1 7 69,3 8 0,1 4-119,3 4 1,2-2-10,-3 5 0,0-3-60,0 3 1,-3-4-203,4 0 0,-6-1 112,2-3 0,-1 1-103,1 0 1,-3-4 47,3 0 1,-3-4 0,-1 4 0,0-5 60,0 2 0,0-4-111,0 0 0,-1-2 70,-3-2 0,1 2 43,-4-3 1,4 0 68,-1 0 0,-1-3-97,1 4 245,1-6 0,1 3 45,-1-5 70,1 0 20,-3 5-189,5-3 1,1 3-16,3-5 1,-1 0 10,4 0 0,1 0-77,3 0 0,-2 0 45,3 0 1,-3-2-145,6-1 1,-2 1 73,-2-1 1,-3 0-527,-1-1-359,1 3-402,3-4 709,-4 0 1,-4 4-988,-6-3 1549,1 2 0,-8-3 0,4-1 0</inkml:trace>
  <inkml:trace contextRef="#ctx0" brushRef="#br1" timeOffset="97">18856 11158 7955,'6'-18'0,"4"2"171,-2 5 1,2 3 50,2 0 0,-5 4 12,1-3 1,-4 4-13,3 0 0,-3 1-133,4 2 1,-5 0 116,5 0 0,-4 0-494,3 0 1,-3 0-42,4 0 0,-4 4-231,3 0 0,1 0-80,3-4 0,-3 3 337,0 1 1,-1 0 302,5-4 0,4 5 0,2 2 0</inkml:trace>
  <inkml:trace contextRef="#ctx0" brushRef="#br1" timeOffset="98">19073 11124 7955,'-5'6'653,"3"-1"-393,-3 0 0,7 2 48,1 4 0,0 1 88,5-1 1,-1 6-128,5 2 1,0-2 26,4 2 1,-4 0-210,4 4 1,0 0 89,-1 0 1,4 0-146,-3 0 0,4-2 38,-1-2 1,-1 2 38,1-6 1,-5 0-39,1-4 0,-2 1-90,-2-1 1,0 1 83,1-1 1,-5-3-213,1-1-444,-5-4 310,7 7-1505,-9-9 1310,4 9 1,-10-8-589,-3 1 0,2-1 1064,-2-2 0,1 5 0,-5 1 0</inkml:trace>
  <inkml:trace contextRef="#ctx0" brushRef="#br1" timeOffset="99">19290 11261 7955,'0'-11'0,"0"-1"566,0 1 0,0 3 268,0 0-219,0 6-481,0-3 1,0 6-184,0 3 1,-5 4 126,-3 7 0,-2 3-87,-1 4 0,-1 6-246,1 3 0,-1-2 174,1 1 1,-1-3-445,1 4 1,0-6 205,-1 2 0,2-8-487,2-4 478,-2 3 0,5-6-364,-2 3 274,2-7 418,5-3 0,0 0 0,0 2 0</inkml:trace>
  <inkml:trace contextRef="#ctx0" brushRef="#br1" timeOffset="100">19301 11158 7927,'5'-6'291,"-3"-4"154,1 2 0,0-1-14,1 2-385,-3-4 0,8 9 228,-5-6 1,1 6-42,-1-2 0,-2 1 311,6 0-325,-1 1 1,5-4-139,-1 2 1,1 3-6,-1-3 0,0 2-133,1-2 0,-1 2-1,1-1 1,-1 0-40,1-1 1,-1 3-135,0-3 262,1-2 1,-1 5-90,1-3 0,-6 1 66,-2-1 315,-3 3-120,-1-4-58,0 5-142,0 5 1,0 2-123,0 4 0,0 0 46,0 1 0,0 3 99,0 0 1,0 6-54,0-2 0,0 2 10,0 2 0,0 0 125,0 0 1,0-3-77,0 3 1,4-3 101,0 7 1,0-7-47,-4-1 0,3-1 16,1 1 1,4 1-95,-4-5 1,1 5 53,-2-5 0,3 4-67,1-4 1,2 0 51,-5-3 1,3 3-43,-3 0 0,4 0 136,-4-3 0,-1-1 0,-3 1 41,0-1 212,0 0 4,0 1-101,0-6-54,0 4-125,-5-8 0,-1 3-77,-5-5 1,-1 0-57,1 0 1,-1 0-216,1 0 1,-4-2-136,-1-1 1,-3 1-431,4-1 0,0-3-1533,4 3 925,-1-1 1401,6 4 0,1-5 0,5-2 0</inkml:trace>
  <inkml:trace contextRef="#ctx0" brushRef="#br1" timeOffset="101">19610 10679 7943,'0'-7'753,"0"2"-131,0 0 38,0 4-270,0-4 943,0 5-1164,0 5 1,3-3-101,1 6 0,1-4 100,-1 3 1,-1-3 22,4 4 1,-3-1 4,4 5 0,-1-5-26,5 1 0,-5 3 41,1 5 1,1 0-8,6-1 1,-2-1-74,2 5 1,-2-1-1,-2 1 0,1 1-18,-1-4 1,0 4 0,1-1 1,-1 3-74,1 0 1,-1 0-102,0-3 0,1 3 97,-1-3 1,-3 4-147,0 3 1,-2-2 100,1 3 0,0-2-169,-3 2 1,-3-3-17,3 3 0,-2-3 106,2-1 0,-3-1-71,3 1 0,-3 0 97,-1 0 0,0 0 93,0 0 0,0-2-92,0-2 1,0 3 135,0-3 0,-1 2-73,-3 2 1,2-1 81,-6-3 0,4 3-89,-3-3 0,3 2 8,-4 2 1,5 0-6,-5 0 0,2-1-12,-2 1 1,-2-1-103,2-3 1,2-1 95,-2-3 0,4-2-10,-3 2 0,0-2 108,0-2-28,-3 0 1,7 1-53,-4-1 16,4-4-14,-7 3 30,9-9-251,-4 4 160,5-5-560,-6 0 232,5 0-1203,-4 0-1628,5 0 3218,5 0 0,2 0 0,4 0 0</inkml:trace>
  <inkml:trace contextRef="#ctx0" brushRef="#br1" timeOffset="102">8440 13499 7784,'0'-6'206,"0"-4"343,0 4-104,0-1 40,0-3-247,0 4 1,-4-2-165,0 1 1,-1 3 271,2-4-325,1 6 1,-3-9 111,5 4-182,0 2 120,0-5 0,0 3-132,0-4 1,1 3-115,3 1 190,3-1 0,8-2 14,0 2 0,0-1 8,-3 6 1,-1-3-79,1 3 0,-1 1 32,0-1 1,1 1-6,-1 2 1,1 0-11,-1 0 0,0 4-5,1 0 1,-1 4-75,1-5 1,-1 5 96,1-4 1,-5 5-26,1-2 0,-1 3 7,5 2 1,-5-1 31,1 1 1,0-1-60,3 1 1,-3-1-3,-1 0 1,1 0 12,3-4 1,1 2-48,-1-5 181,1 0 1,-1-4-74,0 0 1,1 0 158,-1 0 0,-3 0-40,0 0 10,-1-5 1,5-2-19,-1-4 1,-1-1 81,-2 1 1,1 0-165,-6-1 0,3 1 9,-3-1 0,-1 1-468,1-1 1,-1 1 200,-2 0 0,4 3-1149,-1 0 569,1 6 788,-4-3 0,-5 10 0,-1 1 0</inkml:trace>
  <inkml:trace contextRef="#ctx0" brushRef="#br1" timeOffset="103">8474 13762 7832,'-6'-6'719,"-4"-4"-1,9 3-389,-5-4 1,6-1 10,0 1 0,2 3-137,2 1 0,-2-1 26,6-3 1,-1 3 38,5 1 152,-1-1-338,1-3 1,-1 3 234,0 0-421,-4 6 28,3-3 0,-8 6-135,6 3 0,-4 1 89,3 2 0,-3 4-7,4-4 1,-4 3-114,3 2 0,1-5 57,3 1 1,-2 0 33,3 3 1,-7 0 58,6 1 0,-2-5 94,2 1 0,1-2-47,-1 2 1,1 1 110,-1-5 1,1 3-69,-1-3 0,0 1 85,1-1 1,-1-3 11,1 3 1,-1-3-56,0-1 1,5-1 183,-1-3 0,0 2-6,-3-6 1,-1 4-17,0-3 0,-3 0-150,0 0 0,-5-2-182,5 5-322,-5-5-895,2 3 1347,-5 0 0,-5 0 0,-2 6 0</inkml:trace>
  <inkml:trace contextRef="#ctx0" brushRef="#br1" timeOffset="104">9456 13065 7787,'0'-6'1,"0"-4"0,-5 9 0,4-4 424,-4 5 114,5 0 0,0 5-318,0 2 0,0 5-70,0 3 0,0 3-99,0 5 1,1 3-30,3 1-23,-3 5 0,4-3 90,-5 5 0,0 0-47,0 1 1,0-1-139,0 0 0,0-3 45,0-1 1,0-3-127,0 3 0,0-5 48,0 2 0,0 1-14,0-1 1,0-4 100,0-4 0,0-2 145,0 2 1,0-1-17,0-3 0,0-2-53,0 2 70,0-2 0,0-2-11,0 1 1,0-5-252,0 1 267,0-5-816,0 2 195,0-5 0,-5-5 0,-1-2 0</inkml:trace>
  <inkml:trace contextRef="#ctx0" brushRef="#br1" timeOffset="105">9308 13191 7863,'0'-18'-776,"0"2"388,0 4 1636,5 6-293,-4-4-592,10 4 1,-9-1-177,6 3 0,-5-1 13,5 2 0,0-5-80,3 4 0,4-3 55,1 3 0,4-5-122,-1 1 0,2 2 86,2-2 1,0 6-54,0-2 0,1-1 60,3 1 0,-3 0-183,3 4 1,-3 0-30,-2 0 0,0 5-27,-3 3 0,1 2 68,-4 1 0,-1 1-123,-4-1 0,-1 1 52,-2-1 1,-3 4 58,-5 1 0,0 0 7,0-1 0,-9 2 2,-2 2 0,-8 1 60,0-5 0,-7 6-67,0-2 0,-5 1 2,5-1 1,-6-2-128,1-6 0,3 0 91,2 1 1,6-5-249,1 1 1,8-5-183,0 0-667,7-1 1022,-1-2 1,15 0 0,3 0 0</inkml:trace>
  <inkml:trace contextRef="#ctx0" brushRef="#br1" timeOffset="106">10130 12986 6655,'2'-7'868,"1"3"-274,-1-2 279,3 5-255,-5-4 335,0 5-771,-5 0 0,2 0 15,-4 0 0,0 5-1,0 2 1,-4 4-131,4 0 0,-5 5 86,-3 3 0,2-1-131,-2 1 1,3 2 41,0 5 1,1-2-74,-1 3 0,1 2 72,-1 2 1,2-2-138,3 1 1,-2-3 92,5 3 0,0-3-3,4 3 0,0-3-93,0 4 0,0-5 61,0 5 1,0-5-72,0 5 1,1-6 89,3 2 0,-3-3-165,3-1 1,1 3 49,-1 1 0,4 0 36,-4-4 0,4-2 162,0-2 1,2 3-79,2-3 0,-3-3 81,2 0 0,-2-4-106,6 0 1,-3-1 237,-5 0 0,3-4 23,-2-3 0,-2 1 29,2-2 0,-4 3 192,3-3 239,-4-1-633,2 3 143,0-5-177,-4 0 141,4 0-2847,-5 0 228,-5 0 2442,4-5 0,-9-2 0,3-4 0</inkml:trace>
  <inkml:trace contextRef="#ctx0" brushRef="#br1" timeOffset="107">10302 13214 7818,'0'-6'117,"0"-5"248,0 10 71,0-4-218,0 0 0,1 4-45,3-3 0,-3 8-26,3 3 0,-2 5-99,2 3 111,-3 3 0,4 6-2,-5 3 1,0-2-143,0 5 1,0-3-61,0 3 1,0-3 66,0 4 0,0-6-99,0 2 0,0-3 54,0-1 0,0-1-42,0 1 0,4-4-13,0 0 1,1-5-109,-1 2 1,-3-4 92,3 0 1,-3-5-58,-1 1 0,0-4-329,0 3 221,0-4-414,0 2 404,0-5 0,-4-1 268,1-3 0,-6-3 0,2-4 0</inkml:trace>
  <inkml:trace contextRef="#ctx0" brushRef="#br1" timeOffset="108">10256 13328 7792,'0'-11'0,"0"-1"343,5 1 1,1-1-50,6 1 1,-5 5 22,1 2 1,0 3-105,3 1 1,0 0-12,1 0 1,1 6-52,2 5 0,-3 2-109,4 6 0,0 0-48,-1 4 0,2 0 67,-2 0 1,-1 0-205,5-1 1,-4 1 90,4 0 0,0 0-48,4 0 0,-4-2 75,0-2 1,-1 2-62,1-6 1,-1 0 51,-3-3 0,-2-1-75,2 0 0,-2 0 319,-2-4 0,-3 2 59,-1-5 502,-4 0-263,7-4 278,-9 0-228,4 0-329,-5-5 0,0-2-42,0-4 0,-3-1-13,-1 1 1,-1-2-140,1-2 1,3 1 62,-3-5 0,3 0-125,1-4 0,0 0 89,0 0 0,0-3-136,0-1 1,0-3-31,0 3 0,0-3-23,0 3 1,1-3 106,3 3 0,-3-4-116,3 5 1,-3 0-214,-1 7 0,4-1 89,0 5 0,-1-4-13,-3 4 1,0 3-277,0 5-14,0-1 12,0 2 65,0 0 0,2 6 151,2 0 0,-3 6-78,3 1 1,1 3-210,-2 2 622,1-1 0,1 6 0,2 0 0</inkml:trace>
  <inkml:trace contextRef="#ctx0" brushRef="#br1" timeOffset="109">11375 13214 7864,'7'-5'734,"-2"4"-162,-5-10-146,0 10 297,0-4-215,0 0-418,0 4 1,-2-4 235,-1 5-112,1 0-89,-8 5 1,5 1-145,-3 6 0,-2-5-90,3 1 1,-5 1 63,-3 6 1,2-2-33,-2 2 1,-3 1 59,-1 0 0,2 3-58,-3-4 1,1 4 26,-3-4 1,3 2 25,0-2 1,5-3-1,-2 4 0,0-4-2,1 0 0,1-1 111,6 1 0,-1-5-86,5 1 0,1-4 68,3 3-42,0-4 175,0 2 0,1-4 3,3 3 268,2-3-226,5 4 0,0-3 67,-4 1 109,3-1-239,-3 8 1,4-5-125,1 2 0,-5 2 91,1-5 1,-1 5-95,5-1 1,3-2 6,0 2 1,2-5-17,-2 5 1,-1-5 32,5 0 1,-1 2-6,1-1 0,-3 0-88,-4-4 1,-1 0 180,0 0-264,1 0 1,-4 0-8,-1 0-1579,-4 0-309,2 0 1990,-5 0 0,-5 0 0,-2 0 0</inkml:trace>
  <inkml:trace contextRef="#ctx0" brushRef="#br1" timeOffset="110">11638 13431 7680,'-6'0'1055,"0"0"-518,1 0-121,4 0-28,-4 0 139,5 0-355,5 0 1,-2 0-41,4 0 0,1-4-21,3 0 0,1 1 56,-1 3 0,2-2 71,2-2 0,-1 2-79,5-6 0,-4 6-38,4-2 1,-5-1 13,1 1 1,-2 0-2,-1 4 0,-5-4-95,1 1-517,-6-1-1424,3 4 1071,-5 0 831,0 5 0,-5-4 0,-1 4 0</inkml:trace>
  <inkml:trace contextRef="#ctx0" brushRef="#br1" timeOffset="111">12106 13145 7844,'-6'-7'-411,"2"-1"296,3 1 62,1 0-38,0-3 388,0 4 19,0-6 0,1 2 112,3 3-230,-3 1 0,5 3 201,-2-1 33,-3 0 22,10 4-213,-5 0 0,5 0-117,1 0 1,-1 1 35,1 3 1,-1-1-143,0 4 1,1 2 77,-1 6 1,3-1-109,-2 5 0,2-1 4,-7 1 1,-2 7-128,-1-4 0,-3 5 82,-1 0 1,0 1-116,0 2 0,-5 2-270,-2-6 1,-7 2 202,-1-1 1,-1-3-59,5 3 0,-1-7 98,1-1 0,0-4 207,-1 4 1,1-5-76,-1 2 1,1-4 129,0 0 0,3-2-113,0-3 112,6 4 1,-5-6 58,4 2 0,1 0-105,-1-4 371,1-1-223,7 3 0,2-5 97,4 0 1,1 0-61,-1 0 0,2 0 150,2 0 1,1 0-125,3 0 1,3-4-28,-3 0 0,3-1-52,0 1 1,-3 3 43,0-3 0,-5 2-130,2-2 0,-4 3-74,0-3 0,-5 3-336,1 1-297,-5 0-22,2 0 1,-7 0-586,-1 0 147,-4 0 1,-4 0 101,-1 0 999,1 0 0,0 5 0,-1 1 0</inkml:trace>
  <inkml:trace contextRef="#ctx0" brushRef="#br1" timeOffset="112">12677 13328 7805,'0'-11'25,"4"-1"56,0 1 1,0 3 125,-4 1 1,3 3 426,1-4-206,0 6-26,-4-8-15,0 8 0,0-8-199,0 9 117,0-9-255,0 8 1,0-4 165,0 2-234,0 3 1,-1-4 13,-3 5 1,1 0-51,-4 0 0,-1 0 63,-3 0 1,-1 5 37,1 3 0,-1-2-111,1 2 0,0-1 94,-1 5 0,1-2-118,-1-3 0,2 4 29,3-4 1,-2 3-39,5 2 1,-1-2 52,1-3 0,3 4-103,-3-4 1,3 0 77,1 0 0,3-3-14,1 4 0,4-5-5,-4 5 0,3-4-39,-3 3 62,5-4 1,-6 6-59,4-5 237,-4 0-152,2-4 26,0 0 20,-4 5 17,4-4-9,-5 9 0,-4-4-25,1 6 0,-5-1 54,4 1 1,-5-1-42,2 0 1,0 5 2,0-1 0,0 0-50,0-3 1,2 3-2,5 0 0,0 0 4,0-3 0,0-5-9,0 1 0,5-4 228,2 3 0,4-4-122,0 1 0,4-3 77,0-1 0,1 0-103,-5 0 0,0 0 23,1 0 0,-1 0-288,1 0-96,-1-5 1,-1 2-161,-2-4 1,-3 3 489,-5-4 0,5 1 0,1-5 0</inkml:trace>
  <inkml:trace contextRef="#ctx0" brushRef="#br1" timeOffset="113">12814 13340 7816,'0'-12'0,"1"-3"190,3 0 1,-1 3 316,4 5 1,-4 3 92,1-4-9,-3 6-121,-1-3 0,4 6-256,0 3 1,-1 3-47,-3 9 0,4-3 20,0 7 1,5 0-117,-1 6 1,-2-1-76,2 1 0,-1 2 91,5-1 1,-1-1-273,0-3 0,0-4 72,-4 0 1,3-5-14,-2 2 1,-2-8 85,2 0 0,-4-5 57,3 0 0,-4 0 72,1 1 110,-3-3 0,-1 3 3,0-8 1,0 1-78,0-4 1,0-1-148,0-3 1,-4-1 53,0 1 0,-3-2-139,3-2 0,-5 1 61,1-5 1,-2-1-95,-1-7 1,3 2-15,1-6 1,4 1-114,-1-4 1,3-1-23,1 1 1,0 0 112,0 0 1,5-1 203,3 1 0,2 4-74,1-1 0,4 6 137,1-2 0,4 4-69,-1 4 0,-1 3 86,1 4 1,-1 1-55,1-1 1,2 5 98,-2-1 0,4 6-72,4-2 0,-3 3-25,3 1 1,-5 1-244,-3 3 1,3-3 72,-3 3 1,-1-2 16,1 2 0,-1-3 108,1 3 1,-3-3 5,-4-1 0,-5 0-1,1 0 244,-6 0-539,3 0 0,-6 0 117,-3 0 0,-10 0-917,-5 0 1,-1 5 446,5 3 1,2 2 630,-2 2 0,-3-1 0,0 1 0</inkml:trace>
  <inkml:trace contextRef="#ctx0" brushRef="#br1" timeOffset="114">13111 13340 7871,'-6'0'152,"1"0"248,5 0 156,0 5 283,5-4-583,-4 9 0,8-4-14,-5 6 1,0-5-64,-4 1 0,0-4 249,0 3-388,5 1 1,-4 4-23,3-1 0,-3-3-97,-1-1 0,4-3-68,0 4-9,-1-6 0,-1 3-35,1-5 169,-1 5 0,4-3 226,-2 1-11,-3-1-174,4-7 1,-1 2 123,0-5 0,3 5-2,-3-5 1,5 0 88,-1-3 1,2-2-96,1-2 0,1 1 106,-1-5 0,1 5-180,-1-1 1,-1-2 44,-2 2 151,2 0-46,-4 9-86,1 0 1,-1 8-62,-2 2 0,-3 2-17,3 5 0,-2 6-10,2 2 1,-3 2-105,3 2 0,-1 0-6,1 0 1,-2 0-211,6 0 0,-2-2-47,2-2 0,-2-2 110,-2-6 0,-3 1 177,3-1 1,-1-3-236,0-1 35,-1-4-570,3 2-672,-5-5 1485,0 0 0,-5-10 0,-2-3 0</inkml:trace>
  <inkml:trace contextRef="#ctx0" brushRef="#br2" timeOffset="115">1804 11318 10395,'0'8'196,"0"-1"-169,0 1 0,2 3-124,2 1 162,-3-6 0,5 3-29,-2-5-1,-3 5 0,9-4 11,-2 2 0,-2 2 24,2-5 1,-4 4 6,3-5 1,-3 3 33,4-3-8,-6-1-68,9 8 38,-5-4 18,0 0-66,4 0 30,-3-1-33,-1-4 1,4 5 8,-2-2 1,-2-3-21,2 3 0,-1 1 1,5-1 1,-1 0 4,1-4 0,3 1-8,0 3 0,0-3-115,-3 3 138,4-3-19,-3-1 0,7 0-136,-5 0 138,1 5-54,0-3 0,-2 3-2,5-5 1,-4 0 33,4 0 0,-3 0-7,3 0 1,-4 0 44,4 0 0,0 0 11,4 0 0,-4 0-9,0 0 0,0 0 7,4 0 1,0 0 4,-1 0 1,3 0 13,1 0 1,-2 0-4,3 0 1,1-4-24,-1 0 1,4-1 9,0 1 1,-2 2-110,1-6 98,-4 5-6,7-2 1,-4 2-134,5-1 143,0-5-57,1 8 1,-1-6-5,0 3 1,1 3 3,-1-3 0,-1 2-6,-3-2 1,2 3 42,-5-3 0,1 1 3,-2 0 0,-2 1 15,3-1-40,2 1 1,-5-3 0,9 4 64,-2-3-50,2-2-15,1 5 1,0-8 6,0 5 0,5-5-43,-1 1 0,0 2-5,-4-2 0,-4 5 22,1-5 1,-1 5-13,5 0 0,-5 0 5,0-1 0,0 3 5,0-3 0,2-1-15,-6 1 1,5 0 30,-4 4 0,-1-3 4,-3-1 1,-1 0 25,-3 4 1,2 0 92,-2 0 1,-1 0-33,1 0 0,-1 0 143,1 0 1,1 0-138,-5 0 1,2 0-18,-2 0 0,-2 1 36,2 3 1,-2-1 32,-2 4 0,1-3 55,-1 4 0,0-2-260,1 2 0,-1 2-419,1-3 1,-1 2 254,1-1 0,3 2 40,0-2 0,0-2 152,-3 2 0,0-6 2,4 2 0,-4 1 31,3-1 0,-2 0 9,-1-4 229,-1 0-139,0 0 353,-4 0-226,-2 0 291,-5 0-388,0-5 54,0-2-207,5-4-64,-4-1 150,4 1 1,-1 3-105,0 1 91,5 4 75,-8-7-26,9 9-92,-3-9 0,3 7 0,-3-4 0,3 4 12,-2-1 0,2 3 3,2 1 1,-5-4-37,1 0 0,0 0 17,3 4 1,0-1-8,1-3 0,-1 3-13,1-3 0,-1 3 2,0 1 1,5 0 4,-1 0 1,0-5 1,-3 4 2,-1-3 1,0 3-2,1 1 1,-5 0-33,1 0 1,0 0 35,3 0 0,0 0 9,1 0 1,3 0-77,0 0 0,4 0-7,-3 0 1,3 0-4,-4 0 1,5 0-133,-1 0 0,-1 0 32,1 0 0,-5-2 103,1-1 0,-1 1 244,1-1 43,-2 1-263,4 2 0,-2 0 134,0 0 1,2 0-35,-2 0 0,1 0 31,3 0 0,3-4-26,-3 1 1,2-2-6,2 1 0,0 1-44,0-4 0,0 4 28,0-1 0,3 2-57,1-2 0,0 3 80,-5-3 0,0 3 13,-3 1 0,5 0 16,-5 0 1,9 0 11,-5 0 1,2 0-25,-2 0 0,5 0 14,3 0 0,2 0-168,1 0 0,0 3 141,0 1 1,4 0-130,1-4 0,4 0 103,-1 0 0,1 0-9,-1 0 0,2 0 39,-2 0 1,-2 0 126,2 0 1,-4 0-123,4 0 0,-5 0 110,1 0 1,3 0-60,1 0-865,-3 0 830,5 0 1,-4-1-154,2-3 1,2 3-20,-2-3 1,-2 3 9,2 1 0,-1-4 75,1 0 1,1 0-15,-5 4 1,0-4 56,-4 1 1,-1-1 19,-2 4 1,1-4 121,-6 0 1,1 0-84,-4 4 1,-4 0-55,0 0 0,-5 0 344,1 0 1,-2 0-535,-2 0 0,1 0 159,-1 0 0,2 0-72,2 0 0,-2 0 55,2 0 1,1-4-17,-1 1 0,2-2 30,-2 1 0,-2 3-43,2-3 1,-2-1 332,-2 1-120,1-5-67,-1 8 1,1-4 138,-1 5 0,-3-4 58,-1 0-384,1 0 119,3 4-174,1-5 0,-1 3 106,0-6 0,-3 5 43,0 0 0,-1-2-14,5 1 10,-1-5 1,1 6 25,-1-4-85,-5 4 0,-1-3-217,-5 2 39,5 3-388,-3-4-479,3 5 0,-9-2 482,0-1 1,-5 1 612,2-1 0,-14 1 0,-3 2 0</inkml:trace>
  <inkml:trace contextRef="#ctx0" brushRef="#br2" timeOffset="116">4568 12072 8062,'7'0'-732,"-2"0"5090,-5 0-4239,-5 5 0,-2 0 86,-4 3 1,0 2-310,-1-3 1,1 4 105,-1 0 0,1 0-69,-1 1 0,1-1-48,0 1 0,0 3 32,4 0 1,0 0 13,4-3 0,1 3 13,-1 0 0,1 0-147,2-3 199,0-1 9,5 1 1,-2-5-43,5 1 39,-1 0 4,5-2 0,-1 3-6,0-5 1,1 3 33,-1-3 0,4 0 112,1-4 1,0 0-92,-1 0 1,-2-1 108,2-3 0,-2-1 110,-2-3 1,0-2-47,-4 2 1,2-3 28,-5-4 0,4 2-157,-5-2 0,1-3-71,-4-1 1,0-3-13,0-1 1,-1 1-197,-3-1 1,2-1 100,-6-3 0,0 3-153,-3-3 0,-1-1 91,1 2 1,-2 0 77,-2 7 1,2-2-166,-2 2 0,3 1 56,0-1 0,1 5-31,-1-1 0,1-2 29,-1 2 76,1 0 0,0 3 50,-1 1 0,6 3 147,2 1-44,-2 4-126,-1-7-20,1 9 432,1-4 9,5 5-197,0 0-106,0-5 1,1 3 69,3-2-29,2 3 1,6 1 2,-1 0 1,-3 0-78,-1 0 1,1 0 25,3 0 1,1 0-15,-1 0 0,6 0 61,2 0 1,2 0 92,2 0 0,0 0-107,0 0 1,-4 0 13,0 0 0,-4 0 13,4 0 0,-1 0 5,1 0 1,-1-1 59,-3-3 0,-1 2-74,5-6 1,-5 5 86,1 0-76,-2-4-37,-2 6 0,-3-5 90,0 2-122,-6 3 14,3-4-332,-5-1-600,0 5-614,0-4 0,-6 10 1498,-6 3 0,1 2 0,-6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27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14116 13180 8023,'-6'-2'-669,"2"-1"679,-2 1 1,-1-3 674,-4 5-121,5 0 87,-5 0-274,5 0-130,-5 0 0,3 0-29,0 0 1,5 0-178,-5 0 1,-1 5-2,-6 3 1,2 2-114,-2 2 1,-2 4 72,2 3 1,-4-1-140,4 1 0,-1 0 55,0 4 0,7 0-148,-2-1 1,3 0 30,1-3 0,-2-1 91,5-3 1,0-2-75,4 2 1,2 1 106,1 0 0,0-1 87,4-4 0,5-3-43,3 0 1,2-2 86,-2 1 1,-1 2-45,5-5 1,-4 0 29,4-4 0,-4 0 77,4 0 1,-1-1-74,1-3 1,3-2 24,-3-6 1,1 1-46,-1-1 1,3 1 130,-3-1 0,-2 0-64,3-3 1,-3 1 12,2-5 1,-3 1-39,-9-1 0,-2-3 0,-5 3 0,0 1-205,0-1 0,-1 2 126,-3-2 0,-2-3-160,-6 3 0,0 2 49,-4 2 0,3 3-285,-7 0 0,7 1 25,-3-1 1,4 6-405,0 2 788,1 3 0,-1 1 0,1 0 0</inkml:trace>
  <inkml:trace contextRef="#ctx0" brushRef="#br0" timeOffset="1">14413 13111 8151,'-1'-6'238,"-3"2"40,3 3 0,-6 1 278,4 0-337,1 0 0,-7 5 15,6 2 0,-1 9-148,4 3 1,0 2 98,0 2 0,0 1-230,0 3 1,0 2 98,0 5 0,4-3-242,-1-1 0,5-4 21,-4 0 1,4-2-115,-5-1 1,2-5 159,-1-3 0,-3-2 47,3-2 1,-1-1-240,1-2 190,-3 2-663,4-9 257,-5 5 529,0-6 0,-5-6 0,-1 0 0</inkml:trace>
  <inkml:trace contextRef="#ctx0" brushRef="#br0" timeOffset="2">14322 13214 8090,'7'-15'-251,"1"-1"1,-4-3 403,3 4 1,5 0 293,3 4 1,2-1 19,-2 1 1,-1 4-184,5 4 0,-4-2-259,4 1 1,-5 0 133,1 4 1,2 0-185,-2 0 1,1 5 32,0 3-232,-4 2 201,0 1 0,-2 2 48,-2 2 0,-3 3-72,-2 5 0,-1 0-137,-2-1 0,-5 1 25,-3 0 1,-6 0 122,-1 0 1,-2 0 0,2-1 0,2-3 5,-2 0 1,2-5 77,2 2 1,1-4 390,2 0-298,-2-1 0,9 1-55,-3-1 0,3-3-18,1-1 0,0-3 22,0 4 1,5-6 10,3 2 1,3 1-12,4-1 1,-2 0-21,2-4 1,2 4-117,-2-1 0,5 1-185,-1-4 1,-2 0-713,-2 0 0,3 4 943,1 0 0,-3 5 0,1-3 0</inkml:trace>
  <inkml:trace contextRef="#ctx0" brushRef="#br0" timeOffset="3">15418 12883 7978,'0'-8'-834,"0"1"1,0 3 1748,0-4-289,0 6 12,0-4 187,0 6-460,-5 0-197,4 0 0,-4 2 37,5 2 1,0 3-1,0 8 1,0 3-170,0 5 1,0 5 125,0 2 1,0 0-214,0 0 1,0 4 41,0 4 0,0 0-84,0-3 0,0 1-51,0-1 1,0 2-5,0-7 1,0-2 66,0-1 0,1-5 28,3-3 0,-3 2 160,3-6-148,2 0-38,-4-3 67,3-1 1,-5-3-669,0-1-256,0-4-290,0 2 1226,-5-5 0,-7 0 0,-6 0 0</inkml:trace>
  <inkml:trace contextRef="#ctx0" brushRef="#br0" timeOffset="4">15338 13077 7978,'0'-18'0,"0"3"0,0 2 40,0 2 1,1 3 186,3 1 0,-2 3 897,1-4-749,4 6 0,-5-3-130,6 5 0,-1 5-149,5 2 1,1 8 95,2 4 1,1 3-89,3 1 1,3 0 89,-3 0 1,3 3-106,0 1 0,2 0-23,3-5 1,-3 1-138,3 0 0,-4 0 154,-4 0 1,2-4-139,-2 0 1,2-5 122,-2 1 0,-3-2 19,-4-2 1,3 1-13,0-1 0,-1-3 50,-6-1 175,2-4-67,-4 7 188,1-9-237,-2 4 0,-5-10 134,0-2 1,0-1-212,0-4 1,0 2 57,0-9 0,0-1-124,0-7 0,0 2 106,0-5 0,0-2-122,0-6 0,-2 1-32,-1-5 1,1 4-123,-2-4 1,2 4 44,-2-4 1,3 5-178,-3-1 0,-1 7-161,1 0 1,-3 7 176,3 1 1,0 2-738,4 5 324,-5 1-356,4 9 386,-5 1 0,8 10-830,2 2 1458,-3 14 0,9-2 0,-4 9 0</inkml:trace>
  <inkml:trace contextRef="#ctx0" brushRef="#br0" timeOffset="5">16218 12986 8062,'-8'-4'-157,"0"0"-235,6-5 725,-8 8 1,8-6 247,-1 4-18,1 1-372,2-3 0,2 7 15,1 1 1,4 0-70,4 4 1,1-3-11,-1 4 1,4-4-36,1 3 1,4-3 82,-1 4 0,2-2-178,2 2 1,0 2 70,0-3 1,4 2-125,-1-1 0,0 2 28,-7-2 0,2-2 38,-2 2 1,-2-4-15,-2 3-18,3 1 158,-6 3-104,5 1 0,-11-5 75,-2 1 0,-3-4-58,-1 3 1,-1-3-65,-3 4 0,0-5 60,-7 5 1,1-4-54,-9 3 0,0 1 27,-4 4 1,-5-5-7,-2 1 0,-2-1-10,1 5 0,0-5-14,4 1 1,2-5 16,6 0 0,2 2 12,6-1 0,-1 0-436,1-4-180,5 0-224,0 0 333,6 5 1,2-4-819,2 3 1307,7 3 0,7-6 0,5 4 0</inkml:trace>
  <inkml:trace contextRef="#ctx0" brushRef="#br0" timeOffset="6">16949 12883 8057,'0'-12'-38,"0"1"107,0-1 0,0 1 59,0 0 61,0-1 0,3 1-69,1-1 1,5 1 87,-1 0 1,-1 0-66,5 4 0,-3-3 7,6 2 0,-2 2-36,-2-2 1,2 4 24,2-3 1,-2 4-87,2-1 0,-3 4-93,0 4 0,-1 1 113,1 3 0,-1 7-67,1 0 0,-5 3 38,1 5 0,-6-2-274,2 10 0,-4-4 2,-4 3 1,-2 0-13,-5 5 0,-5-1-5,1 0 0,-4 0 116,4 1 1,-5-6 25,1-2 0,2-3-26,2-1 1,2-2-28,2-2 1,-1-2-115,1-6 73,-1 0-4,6 1 101,1-1 1,5-3-6,0 0 1,1-6 1232,3 2 1,4-3-383,7-1 0,-2 0-406,2 0 0,3 0-70,1 0 1,2 1-129,2 3 0,-4-3 82,0 3 1,0-2-92,4-2 1,-4 0-163,0 0 0,-4 0-472,4 0 1,-5 0-2,1 0-1340,-2 0 850,-1 0 992,-6 5 0,-1 1 0,-5 5 0</inkml:trace>
  <inkml:trace contextRef="#ctx0" brushRef="#br0" timeOffset="7">17725 12963 8139,'8'-12'263,"-1"1"1,-4-1-52,1 1 1,1 3-101,-1 1 0,-1 3 164,-3-4 1,-5 6-22,-2-2 1,-3-1-130,-2 1 1,1 0 90,-1 4 1,0 0-195,-4 0 0,4 5-36,-3 3 0,-3-2-27,-1 2 1,1 0 13,-1 3 1,4 0 80,-4 1 1,3 1-43,-3 2 0,9-3 56,-1 4 1,2-2-131,-2 1 1,4-2 118,3 2 0,3-3-120,1 0 0,1-1 51,3 1 1,-1-1-8,4 1 1,1-5-9,3 1 0,1-4-8,-1 3 0,4-4 7,1 1 0,-1-3 28,-4-1 1,1 0-249,-1 0 118,1 0 177,-1 0 11,-5 0 81,4 0 1,-10 0-298,0 0 83,-5 0 1,-10 0 39,0 0 1,-4 5-6,4 3 1,-4 2 116,3 1 0,1 1-92,4-1 1,3 0 109,1 1 1,3 3-113,-4 0 1,6 0 47,-2-3 1,3-1 29,1 1 1,5-5 19,2 1 0,5-4-11,3 3 1,3-4-5,4 1 0,-3-3 31,1-1 0,-1-1-53,3-3 0,-3 1-180,0-4 1,-5 3 116,2-4 0,-4 6-1895,0-2 1913,-6 3 0,-6 1 0,-6 0 0</inkml:trace>
  <inkml:trace contextRef="#ctx0" brushRef="#br0" timeOffset="8">17965 13065 8075,'-6'-5'0,"-4"3"161,2-6 1,3 4-30,1-3 771,3 4-191,1-2-527,0 5-18,0 5 0,1 3 2,3 7 0,2 3-1,6 5 0,0 0 10,4-1 1,-4 5-232,3 0 0,-2-1 129,-1-3 1,2-1 46,-3-3 1,3-3 97,-7-4 47,4-1 0,-4-1 6,1-2-240,-6 2 73,3-9-52,-5 4 0,-1-6-11,-3-3 0,2-1-206,-6-2 0,1-7-127,-5 2 0,5-5 131,-1 1 1,0-4-102,-3 1 1,3-8 103,1-3 0,4 1 172,-1-2 0,3-3-51,1-4 1,0-1 10,0 0 1,0 0-20,0-3 1,4 3 0,0 5 1,8 4 128,0 4 0,3 2-71,0 1 1,-1 5 101,5 3 1,-3 6-82,3 1 1,-4 6-48,4-2 1,1 4 12,7 4 0,-3-3 3,3 3 1,2 1-7,1-1 1,-1 0 7,2-4 0,-5 0-55,5 0 0,-6 0 34,2 0 0,-4 0 34,-4 0 0,-3 0-212,-4 0-270,-1 0 124,-4 0 1,-2 1-352,-5 3 0,-5-2 60,-3 6 0,-6-4 627,-1 3 0,-1 1 0,5 3 0</inkml:trace>
  <inkml:trace contextRef="#ctx0" brushRef="#br0" timeOffset="9">18205 13043 8086,'4'-8'612,"-1"0"-223,6 6 82,-2-8-27,-1 8 0,0-3 362,-2 5-365,-3 5 1,5 3-291,-6 7 1,0-2-98,0 2 1,3 2-3,1-2 0,0 4-147,-4-4 1,0 2-197,0-2 0,4-2 196,0 2 0,-1-6-141,-3-2-65,5-4 441,-3 2-86,8-5 1,-8 0 170,6 0 1,-4-5-159,3-3 0,0-2-4,0-1 0,4-2-172,-4-2 0,3 2 104,2-2 1,-1 1-38,1-1 1,3 1-16,0-5 0,0 5-23,-3-2 1,-1 8 72,1 0 1,-5 5-71,1 0 146,-1 1-12,5 2 0,-1 9-17,1 3 0,-5 3-27,1 0 0,-2-1-13,2 5 0,1 0 8,-5 4 0,3 0-1,-3 0 1,4-2-46,-5-2 1,5-2-11,-4-6 0,0 1 31,-4-1 1,3-3-10,1-1-1182,0-4 486,1 2-1228,-4-5 1950,4 0 0,-5 0 0</inkml:trace>
  <inkml:trace contextRef="#ctx0" brushRef="#br0" timeOffset="10">18810 12426 8086,'-5'-12'-542,"4"6"542,-4-4 0,5 7 1501,0-4-964,0 4 1,0-3 311,0 2-628,0 3 0,0-3 29,0 8 0,-4-2-95,0 6 1,0-4 79,4 3 0,2 1-1,1 3 0,0 1-16,5-1 1,-5 1-31,5-1 1,0 4-13,3 1 0,4 3-30,0-4 0,8 5-17,-4-1 0,5 3 16,-5 1 1,3 1-73,1 2 0,-5 0 86,-3 4 1,-2-3-270,-2 3 0,-1 1-45,-2 3 0,1-3-42,-6-1 1,1-1 119,-4 2 1,4 2-107,0-3 0,0-1-60,-4 2 1,-4-5 74,0 5 1,-5-2-16,2 1 1,0 0 89,0-4 1,-1-2-145,-3 3 0,-1-4 94,1-4 0,-2 1-13,-2-5 0,2 4 71,-2-3 1,-2 3 125,2-4 0,0 0 126,4-3 0,-5-1 5,1 0-138,0 1-62,3-1-250,6 1-183,-4-6-427,9-1-438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283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17919 18022 7944,'-6'-5'885,"-4"4"-323,9-4 83,-5 5 608,6 0-887,0 5-222,-5 1 1,4 9-197,-3 1 1,3 4 118,1-1 1,-4 6-114,0 2 0,1 1 13,3-1 0,-2-2 66,-1 5 1,1-3-179,-1 3 0,1-4 28,2 0 0,0-3-156,0-4 1,0 2 11,0-6 0,2 1 26,1 0 0,-1-4-115,1 4 47,4-4 0,-5 0 86,6-1 1,-6-3-69,2-1-112,-3 1 248,5 3 1,-5-3-497,3 0 33,-3-6 612,-1 3 0,-5-5 0,-2 0 0</inkml:trace>
  <inkml:trace contextRef="#ctx0" brushRef="#br0" timeOffset="1">17794 18148 7944,'0'-12'-40,"0"5"193,0-1 0,0 4 297,0-3 0,4 3-98,-1-4 0,5 4-14,-4-3 0,3 3-2,-3-4 1,5 5-68,-1-5 1,2 5-61,1 0 1,1-2-1,-1 1 0,0-4-163,1 4 0,3 1 84,0 3 0,2-4-207,-2 0 1,-2 0 69,2 4 1,2 0-561,-2 0 396,0 5 1,-4 0-38,1 3 0,-5 2-225,1-2 115,-5 2 1,2 1-57,-5 1 1,0-1 83,0 0 0,-5 1-64,-3-1 1,-2 1 129,-2-1 1,1-3 61,0-1 0,-5 1 2,1 3 0,0 0 127,3-4 0,1 2-27,0-5 0,0 1 239,4-1 1,-3-3 50,2 3 0,2-3-48,-2-1-92,6 0-33,-9 0-802,5 0 745,0 0 0,-4 0 0,3 0 0</inkml:trace>
  <inkml:trace contextRef="#ctx0" brushRef="#br0" timeOffset="2">18159 18034 7944,'0'-8'0,"0"0"1118,0 6-282,0-3 427,0 0-359,0 3-413,0-3-236,0 5 0,4 5-209,0 3 1,0 2 143,-4 2 0,3-1-411,1 0 1,0 5 129,-4-1 0,4 1-411,0 0 0,1-4 109,-1 3 0,-3-2-466,3-1 364,-3-1 373,-1 0 0,0-3 57,0 0-151,0-6 173,0 3 381,0-5 169,5-5-351,-4-1 0,6-6 128,-4 1 0,0 1-24,5 2 1,-5-2-131,5 2 1,-4-5-13,3-3 1,1 1-47,3 4 0,1 0-90,-1 4 0,1-3 46,-1 2 0,-3 3-148,-1 1 0,1-1 120,3 1 1,1 1-89,-1 3 0,-3 0 107,-1 0 0,1 0-14,3 0 1,0 1 14,-4 3 0,3 2-25,-2 5 0,-3 1 5,-1-1 0,1 6-48,-1 2 1,3 1-149,-3-1 0,1 3 0,-1-3 0,-1 2 91,4 2 0,-3-4-56,4 0 0,-6-5 27,2 1 0,-2-2 58,2-2-9,-2 1 5,3-1-31,0-4 20,-4-2 35,4-5 56,-10 0 0,-1-5 0,-6-2 0</inkml:trace>
  <inkml:trace contextRef="#ctx0" brushRef="#br1" timeOffset="3">14847 17371 7804,'6'0'-1221,"0"0"1438,-6 0-50,5 0 0,-4-1 21,3-3 16,-3 3 6,-1-4 250,0 5-357,0 5 1,-1-3 142,-3 6-188,-2 0 1,-6 3-100,1 0 1,-1 1-37,1-1 0,-1 2-240,1 2 1,3-2 8,1 2 1,0-2-130,0-2 0,0 1 437,4-1 0,1 0 0,-3 1 0</inkml:trace>
  <inkml:trace contextRef="#ctx0" brushRef="#br1" timeOffset="4">14676 17417 7782,'0'-7'-1142,"-1"1"1942,-3 2-34,2 3-105,-3-4-458,0 5 0,-1 5-261,-5 3 0,3 1 63,0-2 1,1 7-343,-5-2 1,5 2 28,-1-3 0,4 0-146,-3 1 0,3-2 213,-4-2 1,6 2-285,-2-3 525,3-2 0,-4 6 0,-2-5 0</inkml:trace>
  <inkml:trace contextRef="#ctx0" brushRef="#br1" timeOffset="5">14447 17497 8096,'-5'-7'-46,"4"2"0,-5 2 127,2-1 0,1 0 20,-4 4 0,3 0 23,-4 0 1,5 4 41,-5 0 0,4 3-63,-4-3 0,2 1-219,-1-1 31,-4-3 0,5 8-553,-5-5 296,4 5-125,-3-8-343,4 9 810,-1-4 0,-8 6 0,3-1 0</inkml:trace>
  <inkml:trace contextRef="#ctx0" brushRef="#br1" timeOffset="6">14185 17485 8048,'5'-6'-60,"-4"0"107,3 2 120,-3 3-216,-1-4 1,-4 6 102,1 3 1,-6-2-109,1 6 0,2-1-19,-2 5 1,0-1 51,-3 1 0,-3-1-244,3 0 1,-3 1 109,6-1 1,-1-3-261,2 0 415,2-1 0,-1 5 0,0-1 0</inkml:trace>
  <inkml:trace contextRef="#ctx0" brushRef="#br1" timeOffset="7">13842 17554 8334,'0'-6'419,"0"0"-74,-5 6-657,4 0 184,-9 6 1,5 0 171,-3 5 1,-1-3-371,5 0 1,-5-5 7,2 5-176,-3 0 0,-1-1 494,4 1 0,-8-1 0,2 5 0</inkml:trace>
  <inkml:trace contextRef="#ctx0" brushRef="#br1" timeOffset="8">13648 17554 7958,'-11'-6'-17,"-1"0"-79,1 6 175,-1 6 1,2 0-45,2 5 1,0-3-149,4 0 1,-4-5 77,4 5 1,-3-4-288,3 3 1,-1-4 321,1 1 0,3 2 0,-4 0 0</inkml:trace>
  <inkml:trace contextRef="#ctx0" brushRef="#br1" timeOffset="9">13317 17554 8055,'-12'0'0,"2"1"-493,3 3 233,-4-3-194,5 9 354,-5-3 0,3 3-276,0-3 376,6-1 0,-8-1 0,3 1 0</inkml:trace>
  <inkml:trace contextRef="#ctx0" brushRef="#br1" timeOffset="10">13100 17588 7997,'-12'-11'0,"5"4"-333,-1 4 331,6-4-118,-9 6 252,5-4-138,-5 5 1,-1 5-2,1 3 0,3-2-211,1 2 166,-1-1 1,-2 5-440,2-1-64,-2 0 555,4-4 0,-6 3 0,1-4 0</inkml:trace>
  <inkml:trace contextRef="#ctx0" brushRef="#br1" timeOffset="11">12769 17622 7826,'11'0'0</inkml:trace>
  <inkml:trace contextRef="#ctx0" brushRef="#br1" timeOffset="12">21471 17177 7747,'5'-6'-934,"-3"-5"963,3 10 36,-5-4 1,0 4 266,0-3-71,0 3 166,0-4-307,-5 5 0,2 0 46,-5 0-116,6 5 1,-7 1 5,5 6 0,-1-5-65,1 1 0,2-1-214,-6 5 0,4-2-173,-3-2 1,0 2 181,0-3 0,-2 0-186,5 0 0,-1-3 400,1 4 0,3-6 0,-4 8 0,5-3 0</inkml:trace>
  <inkml:trace contextRef="#ctx0" brushRef="#br1" timeOffset="13">21643 17177 7763,'11'-5'0,"-3"4"324,-1-3 0,-4 1 196,1-1-226,-3 3 1,-5 5-442,0 7 1,-5 2 86,2-5 1,0 4-189,0-4 1,3 5 116,-4-6 1,5 4-43,-5 0 1,4 0-717,-4 1 307,6-1 582,-3 1 0,0-1 0,-2 0 0</inkml:trace>
  <inkml:trace contextRef="#ctx0" brushRef="#br1" timeOffset="14">21860 17211 8155,'-6'7'460,"4"3"-467,-6-3 1,1 0-128,-5 0 0,1 1 138,-1 3 0,5-1 31,-1-2 1,4 1-835,-3-5 799,4 5 0,-2-8 0,5 4 0</inkml:trace>
  <inkml:trace contextRef="#ctx0" brushRef="#br1" timeOffset="15">22168 17200 7763,'-8'0'183,"1"0"1,3 4 286,-4-1 1,1 5-348,-5-4 1,2 5-199,2-2 0,-2 0-237,3 0 0,0 0 149,0 0 1,4 3-545,-1-2 1,3-2 706,1 2 0,0 0 0,0 3 0</inkml:trace>
  <inkml:trace contextRef="#ctx0" brushRef="#br1" timeOffset="16">22499 17246 7756,'-11'0'853,"-1"0"-258,6 0-923,-4 5 215,3 1 0,-3 5-18,3 1 1,-2-1 55,5 1 0,0-5-457,4 1-243,0-1 456,0 5 319,0-6 0,10 4 0,3-3 0</inkml:trace>
  <inkml:trace contextRef="#ctx0" brushRef="#br1" timeOffset="17">22670 17268 9062,'-6'8'-397,"2"0"0,2-2-15,-2 2 0,3 2 412,-3-3 0,-3 3 0,1 2 0</inkml:trace>
  <inkml:trace contextRef="#ctx0" brushRef="#br1" timeOffset="18">23024 17303 7756,'6'6'325,"-5"0"-474,3-2-564,-3-3 544,-1 4 268,0 1 1,0-4-262,0 6 0,-1-6 9,-3 2-410,3 2 563,-5 1 0,6 4 0,0 1 0</inkml:trace>
  <inkml:trace contextRef="#ctx0" brushRef="#br1" timeOffset="19">23310 17337 7756,'-11'0'229,"-1"0"132,1 0 1,3 0-262,0 0 12,1 0 1,-5 4-234,1-1-127,0 6-75,-1-2 1,6 4 129,2 1 193,3-6 0,1 4 0,0-4 0</inkml:trace>
  <inkml:trace contextRef="#ctx0" brushRef="#br1" timeOffset="20">23413 17371 8259,'6'0'916,"-1"0"-905,-5 0 1,-5 1-96,-2 3 1,-2-1-657,1 4-244,-2 1 984,9 3 0,-10 1 0,5-1 0</inkml:trace>
  <inkml:trace contextRef="#ctx0" brushRef="#br1" timeOffset="21">23790 17417 7756,'6'5'206,"-1"-4"1,-4 4-207,3-5 0,-1 0 0,4 0 259,-4 0-234,2 5 0,-5-2-25,0 4 0,0 1 0,0 4 0</inkml:trace>
  <inkml:trace contextRef="#ctx0" brushRef="#br1" timeOffset="22">12917 18113 7969,'-5'-6'-105,"4"1"1,-6 5 826,3 0 28,3-5-470,-4 4 1,4-4-100,-3 5-116,3 0 107,-9 0 1,7 0-40,-4 0 1,0 1-190,0 3 0,-4 1 122,4 2-166,-3 4 0,-2-5-61,1 5 1,3-1 84,1-2 1,0 2-23,0-2 1,-2 2 14,5 1 0,0 1-41,4-1 1,-4-3 28,0 0 41,1-1 1,3 1-125,0-1 82,5-4 0,1 2-13,6-5 0,-5 0 47,1 0 0,-1 0 96,5 0 1,-1-1-85,1-3 0,-2 1 128,-3-4 1,4 3-18,-4-4 1,2 1-26,-1-5 1,1 1 174,-6-1 1,1 1-108,-4 0 1,0-5 113,0 1 0,0 0-58,0 3 1,-1-3-127,-3 0 0,-2 0 12,-6 3 0,2 0-94,3-4 1,-4 4 41,4-3 1,-3 2-169,-2 1 1,2 1 140,2 0 0,2 3-35,2 0 1,3 5-142,-3-5 118,3 5 111,1-2-278,0 5 255,5 0 0,1 0 4,6 0 1,-3 4-14,2 0 1,-2 0 3,6-4 0,-1 0 81,1 0 0,-1 0-90,5 0 1,-3 0 170,3 0 0,-2 0-93,2 0 0,2 0-7,-6 0-428,0 0-605,-3 0 603,-6 0 376,-1 0 0,-5 5 0,0 1 0</inkml:trace>
  <inkml:trace contextRef="#ctx0" brushRef="#br1" timeOffset="23">12734 18285 6880,'-6'0'2193,"1"0"-1283,5 0-872,5 5 0,1-4 77,6 3 1,-1-3-101,1-1 1,-1 0 85,0 0 1,5 0-3,-1 0 0,4-1-21,-4-3 0,4 3 7,-4-3 0,4 3-37,-3 1 0,-1 0-161,-4 0-209,1-5 232,-1 3 1,-3-3-1113,-1 5 235,-4 0 59,2 5 908,-10 2 0,-1-1 0,-6-1 0</inkml:trace>
  <inkml:trace contextRef="#ctx0" brushRef="#br1" timeOffset="24">12769 18433 8031,'-8'0'-43,"0"0"292,6 0-94,-3 0 2180,5 0-1860,5 0-389,1 0 1,6-1 54,-1-3 1,-3 3-104,-1-3 0,1-1 96,3 1 0,1 0-24,-1 4 1,0 0-83,1 0 1,-1 0 147,1 0-196,4 0 1,-3 2 64,2 2 0,-6-2-218,-1 6 0,-6-5-334,2 5 143,2 0 1,-4 3 83,1 1 0,-5-1-83,-2 0 1,-5-3 64,2 0 0,-4-1 59,0 5 1,0-1 103,-1 0 0,2-3-69,2 0 0,-2-2 279,3 2 0,0 1 47,0-6 1,3 2 251,-4-1-95,6-2 158,-3 3-247,5-5 1,1 0-54,3 0 49,2 5 0,5-4-98,1 3 0,1-3-9,2-1 0,-2 0 71,2 0 1,1 0 117,-1 0 1,4 0-216,-3 0 1,-1 0 23,-4 0 0,-3 0-457,0 0 192,-6 0-332,3 0 434,-5 0 1,-10 0 0,-3 0 0</inkml:trace>
  <inkml:trace contextRef="#ctx0" brushRef="#br1" timeOffset="25">13123 18285 7107,'0'-7'359,"0"2"0,3 4-169,1-3-32,0 3 6,1-4 0,-2 4 81,4-3-145,-4 3 1,7-4-40,-2 5 0,-2 0-9,1 0 0,1-4-7,4 0 0,-5 0-10,1 4 1,1 0 29,6 0 1,-2 0-19,2 0 1,-3-4-51,0 1 0,1-1 54,2 4 1,-3-2 73,4-1-9,-4 1-208,0-3 0,-5 5-265,1 0-24,-5 0 0,0 0-35,-6 0 0,-4 4-705,-4 0 1121,-1 5 0,1-8 0,0 4 0</inkml:trace>
  <inkml:trace contextRef="#ctx0" brushRef="#br1" timeOffset="26">13168 18365 8031,'-6'0'-14,"1"0"1243,5 0-1000,5 0 0,1 0-258,6 0 1,-1 0 82,1 0 1,3 0-16,0 0 1,4 0 77,-4 0 0,4 0 27,-3 0 0,-1-2-208,-4-1 0,1 1 96,-1-1 1,-3 1-410,-1 2 269,-4 5 1,2-2 107,-5 5 0,0-1 0,0 5 0</inkml:trace>
  <inkml:trace contextRef="#ctx0" brushRef="#br1" timeOffset="27">13716 18148 8031,'-5'-7'481,"4"2"-137,-4 0-82,5 4 140,0-4 58,-5 5-230,4 0 0,-6 0-164,4 0 0,0 0 90,-5 0-175,6 5 1,-7 1 126,5 6 0,-3 0-186,3 4 0,-4-4-86,4 4 1,-1 0 104,1-1 0,3 4-42,-3-3 1,3-1 64,1-4 0,0 1-430,0-1 280,0 0 0,1 0-11,3-4 1,3 0 135,4-4 1,-3-1 47,-1 1 1,1-1 63,3-2 1,1-4 211,-1 0 1,0-5-54,1 2 0,-1-4-64,1 0 0,-1 0 131,1-1 0,-1 1-82,0-1 1,-4 1-108,-3 0 1,-3-5-16,-1 1 1,0 0-162,0 3 1,-4 1-83,0 0 1,-5 3 40,2 0 0,-3 2-50,-2-2 1,5 0-9,-1 4-55,0 0 1,-3 4 112,-1 0 0,5 0-289,-1 0 1,4 5-90,-3 3 1,4 2 506,-1 1 0,-2 6 0,0 0 0</inkml:trace>
  <inkml:trace contextRef="#ctx0" brushRef="#br1" timeOffset="28">13968 18365 8225,'0'-7'-265,"0"-3"0,-2 9 1352,-1-3-728,1 3 0,-3 0 170,5-3-312,0 3-436,0-5 87,0 6-120,0 6 104,0-5 1,0 5-832,0-2 979,0-3 0,0 9 0,0-3 0</inkml:trace>
  <inkml:trace contextRef="#ctx0" brushRef="#br1" timeOffset="29">14105 18079 8031,'-5'-6'0,"3"0"246,-1 2 180,1 2 1,1-4 233,-3 2-50,3 3-20,-4-4-107,5 5-279,0 5 1,0 1 0,0 6 0,0-1-195,0 1 0,4-1 102,0 0 0,-1 5-252,-3-1 1,4 0 70,0-3-161,0-1 1,-4 0-10,0 1 1,1-6-238,3-2 15,-3 2 342,4-4-9,-5 3-34,0-5 265,-5 0-49,4 0 114,-4 0-108,5 0-9,0-5 1,0 2 7,0-5 0,1 6-26,3-2-13,2-2 0,6 5-4,-1-3 0,0 2 7,1 2-58,-1 0 1,1 0-3,-1 0 1,1 4 5,-1 0 1,0 1-12,1-1 1,-5-2-95,1 6 57,-5 0 1,5 3-68,-4 1 1,0-5-35,-4 1-448,0-1 320,0 5 0,-5-2-11,-3-2 1,2 0-66,-2-4 195,1 0 0,-5-4 211,1 0 0,3 0-103,1 0 0,3 0 151,-4 0 0,5-1-142,-5-3-276,0 3 348,-3-4 0,-1 0 0,1-2 0</inkml:trace>
  <inkml:trace contextRef="#ctx0" brushRef="#br1" timeOffset="30">14093 18056 8031,'-11'0'427,"5"-5"-148,1 4 0,5-5 595,0 2-537,0 3 0,1-4-124,3 5 1,-2 0 41,6 0-247,-1 0 1,5 0-96,-1 0 0,1 0 104,-1 0 1,4 0-158,0 0 1,5 0 53,-5 0 0,4 0-199,-4 0 1,4 0 57,-4 0 1,4-4-33,-3 0 0,-1-4-299,-4 5-326,1-1-244,-1 4 1128,-5 0 0,-1 0 0,-5 0 0</inkml:trace>
  <inkml:trace contextRef="#ctx0" brushRef="#br1" timeOffset="31">14642 18034 8260,'0'-7'1842,"-6"2"-1661,0 10 1,-1 0 47,-1 3 1,2 2-269,-2-2 0,-1 2 96,5 1 0,-5 4-203,2 1 1,0 3 32,0-4 0,-1 4-15,-3-4 0,3 4 135,1-4 1,-1 1-24,-4-5 0,1 4-8,0 1 1,3-2 37,0-7 0,5 2-215,-5-5 162,5 5-566,-2-8 26,5 4-571,0-5 1150,0-5 0,0-1 0,0-6 0</inkml:trace>
  <inkml:trace contextRef="#ctx0" brushRef="#br1" timeOffset="32">14482 18034 8031,'-12'0'0,"5"-2"70,-1-2 0,5 2 352,0-6-204,1 6 94,2-3 0,0 3 242,0-1-437,0 1 1,2-3-578,1 5 0,0 4 238,5 0 1,-5 1 221,5-1 0,5 2 0,4 6 0</inkml:trace>
  <inkml:trace contextRef="#ctx0" brushRef="#br1" timeOffset="33">14630 18285 8607,'12'0'345,"-5"0"42,1 0 0,-4 0 370,3 0-423,-4-5 1,3 3 101,-2-1-196,-3 1 1,4 1-707,-5-3-146,0 3-1292,0-4 1904,0 5 0,-10-5 0,-3-1 0</inkml:trace>
  <inkml:trace contextRef="#ctx0" brushRef="#br1" timeOffset="34">22099 17771 7050,'0'-6'868,"-5"0"-593,4 1 216,-9 4-223,4-9-189,-6 9 0,1-4 57,-1 5-196,1-5 0,-1 3 97,1-2 1,0 3-155,-1 1 1,1 4 17,-1 0 1,1 3 128,-1-3-129,1 5 1,1-3 81,2 6 0,3-5-97,5 1 0,-4-4 13,1 4-9,-1-1 4,4 5 50,0-1 0,1-5 19,3-2 0,-2 1-8,6-1 1,-4 0 69,3-4 0,-3 0-61,4 0 1,-1 0 145,5 0 0,-1-1-73,1-3 1,-5-1 121,1-3 0,-2-2-103,2 2 0,1 2 103,-5-2 0,1 1-29,-1-5 0,-3 1-64,3-1 0,-3 0-15,-1-3 1,0 2 28,0-2 0,-1-2-123,-3 2 1,1-2-10,-4 2 0,0 1-85,0-5 1,-3 4 102,2-4 0,2 5-17,-2-1 1,5 6 149,0 1-101,1 1 1,2-1 102,0 0-89,0 6 129,0-3-147,0 5 0,5 0 8,3 0 0,-2 0 0,2 0 0,0 0-14,3 0 0,4 0-16,0 0 0,6 0 25,-2 0 0,-3 0-216,0 0 207,1 0 0,-4 0-395,2 0 47,-7 0 1,1 1 359,-5 3 0,-1 2 0,-3 6 0</inkml:trace>
  <inkml:trace contextRef="#ctx0" brushRef="#br1" timeOffset="35">21951 17931 8107,'-6'0'577,"0"0"1964,6 0-2351,6 0 0,0 0-95,5 0 0,1 0-29,-1 0 1,1 0 53,-1 0 0,0 0-129,1 0 0,3-4 93,0 0 1,2 0-268,-2 4 1,-2-1-367,2-3 206,-2 3 0,-2-4-125,0 5 197,-4 0 1,-1 0-447,-2 0 1,-3 1-236,3 3 952,-3-3 0,-6 9 0,-1-3 0</inkml:trace>
  <inkml:trace contextRef="#ctx0" brushRef="#br1" timeOffset="36">22008 18091 8107,'-6'0'857,"1"0"0,3 0-382,-1 0 445,1 0-277,-3 0 980,5 0-1586,5-5 1,-2 3 57,4-2 0,1-1 16,3 2 0,1-2-300,-1 1 75,1 2 1,-1-3-23,1 5 1,-5 0-75,1 0-335,-6 0 389,8 5 0,-8 2-126,2 4 0,-3 1-50,-1-1 0,0 0 152,0 1 1,-4-1-21,0 1 0,-3-1 33,3 1 1,-4-1-58,4 0 0,-5 1 90,2-1 1,0-1 6,0-2 0,3 2 58,-4-2 370,6-3 172,-8 5-232,9-9-29,-5 4-82,6-5 326,6 0-213,0 0 1,5 0-105,1 0 1,-1 0-105,1 0 0,-1 0-12,0 0 0,1 0-306,-1 0 130,1 0-1018,-1 0 815,0 0 1,-3 0-813,0 0 1168,-6 0 0,3-10 0,-5-2 0</inkml:trace>
  <inkml:trace contextRef="#ctx0" brushRef="#br1" timeOffset="37">22373 17851 8107,'-6'-5'340,"1"-2"578,5 1-187,0 1-331,0 5-240,5 0 0,1 0-62,6 0 0,-1 0-181,1 0 0,-1 0 21,1 0 0,3 0 155,0 0 0,0 0-304,-3 0 1,-1 0-15,1 0-931,-1 0 95,0 0-78,-4 0 1139,-2 0 0,-5 5 0,0 1 0</inkml:trace>
  <inkml:trace contextRef="#ctx0" brushRef="#br1" timeOffset="38">22351 17976 9689,'11'0'433,"0"0"-311,1 0 1,-1 0-7,1 0 0,3 0-142,0 0 1,2-1 122,-2-3 0,-2 3-1273,2-3 895,-2 3 0,-2 1 281,0 0 0,-4-5 0,-2-1 0</inkml:trace>
  <inkml:trace contextRef="#ctx0" brushRef="#br1" timeOffset="39">22807 17839 8107,'-5'-6'0,"4"-4"-159,-3 2 0,3 2 218,1-2 205,0 6 1,-4-5 295,0 4 18,1 1 0,1-3-458,-1 5 0,1 2 49,-2 1 0,-2 4-92,-1 4 1,0 2 3,0 2 0,0-2-74,0 2 1,-2 3 93,5 1 1,-4-1-160,4 1 1,1-5-76,3 1 0,0 1 62,0-1 0,0 1-92,0-5 1,1-3 58,3-1 1,2-3 34,6 4 1,0-6 47,3 2 0,-2-3-16,2-1 0,-1-5 52,2-2 1,-4 0 30,3 0 1,-3-1 5,-5-3 0,2-2 23,-5-2 0,1 2 51,-1-2 0,-3 1-88,3-1 1,-3 1-97,-1-5 0,-1 3 45,-3-3 0,2 5-95,-6-1 0,1-1 68,-5 1 8,1-1 0,-1 6-121,1 3 1,-1 1-214,1 6 0,0 0-224,-1 0 0,5 6 205,-1 1 0,5 3 385,0 2 0,-4 4 0,1 2 0</inkml:trace>
  <inkml:trace contextRef="#ctx0" brushRef="#br1" timeOffset="40">23024 18034 8107,'0'-7'1183,"0"2"-563,0 5-463,-5 0-517,4 0 326,-4 0-787,5 0 1,0 0 0</inkml:trace>
  <inkml:trace contextRef="#ctx0" brushRef="#br1" timeOffset="41">23139 17737 8107,'5'-12'-1206,"-4"5"1439,3-1 1155,-3 5-486,-1-2-21,0 5-629,5 5 0,-4 2-118,3 4 0,-2 1 116,-2-1 1,3 2-241,1 2 0,0-2-27,-4 2 1,0-2-30,0-2 0,0 0 9,0 1 0,0-1-64,0 1 0,0-5-23,0 1 0,0-4 85,0 3-110,0-4 114,0 2-254,-5-5 242,4 0 12,-4 0 23,5 0 15,5-5 1,0 2 89,2-4-101,3 4 1,-3-2 139,4 5 0,-3 0-99,-1 0 1,1 0 5,3 0 1,-3 1-30,0 3 1,-1 1 0,5 3 0,-1 1-25,1-5 0,-1 3-13,0-3 1,-3 4-141,0-5 0,-6 6 96,2-1 1,-3-2-232,-1 2 187,0-1 0,-5 5 36,-2-1 0,-7-3-50,-2 0 1,-3-5-112,4 5 0,-4-6 61,4 2 0,-2-2-118,2-2 0,2 0-184,-2 0 0,3 0 130,0 0 0,1 0 351,-1 0 0,1-6 0,-1 0 0</inkml:trace>
  <inkml:trace contextRef="#ctx0" brushRef="#br1" timeOffset="42">23070 17737 8107,'12'-2'-647,"-1"-1"1,0 1 770,1-2 0,1-1 103,2 2 1,-3-5 153,4 4 0,1 0-151,2 4 1,-1 0 66,1 0 1,0-3-208,4-1 1,-1 0 5,-3 4 1,1-4-245,-5 0 1,1 0 129,-5 4 1,0-1 17,1-3 0,-1 3 0,1-4 0</inkml:trace>
  <inkml:trace contextRef="#ctx0" brushRef="#br1" timeOffset="43">23664 17702 8107,'-6'0'342,"1"0"1,1 2-13,0 1 1,-1-1-197,1 1 0,2 4-28,-6 0 1,5 4-5,0 0 0,-4 2-18,0 2 0,-2 1 0,1 3 1,-2 3-97,2-3 1,-2 3 110,-1 0 1,-4 1-124,-1 0 0,5-5 28,3-3-138,1 3 1,-3-5 27,2 2 1,3-6-552,5-2-84,0-4 0,-1 2-67,-3-5 808,3 0 0,-5 0 0,6 0 0</inkml:trace>
  <inkml:trace contextRef="#ctx0" brushRef="#br1" timeOffset="44">23470 17759 8107,'0'-11'-268,"5"0"123,1-1 1,2 6 352,0 2-304,-6 3-372,3 1-12,-5 0 480,0 5 0,5 1 0,2 6 0</inkml:trace>
  <inkml:trace contextRef="#ctx0" brushRef="#br1" timeOffset="45">23641 17942 8107,'0'12'466,"0"-6"0,4 0 1022,0-2-653,0-3-398,-4 4-582,0-5 1,-5 6-1,-2 0 1</inkml:trace>
  <inkml:trace contextRef="#ctx0" brushRef="#br2" timeOffset="46">1634 15339 7851,'0'-11'-125,"0"0"0,0 3 1192,0 0-497,0 6-208,0-8 0,-2 8 423,-1-1-250,1 1-177,-3 2 70,5 0-242,0 5 0,0 2-17,0 4 0,2 6-66,1 2 1,0-2-38,5 3-25,-1-1 0,5 8 0,-2-2-101,-3 1 0,2 3 28,-5 2 0,4 2-63,-5 1 0,1 0 13,-4 1 0,0-5-26,0 1 0,0-2 74,0 1 0,0 2-5,0-5 0,2-1-7,1-4 1,-1 0-100,1-3 0,0 1 107,1-5 0,-3 2 7,3-2 1,1-2-62,-1 2 1,1-6-195,-1-2-330,-3 1 18,4 3-439,-5 1 32,0-6 337,0-1 0,-1-5 668,-3 0 0,-3-10 0,-4-3 0</inkml:trace>
  <inkml:trace contextRef="#ctx0" brushRef="#br2" timeOffset="47">1508 15454 7972,'0'-12'0,"0"1"-283,0-1 1,0 1 258,0 0 1,4-1 439,0 1 0,3 3-138,-3 0 0,5 5 104,-1-5 1,2 2-247,1-2 0,2-1 62,2 5 0,-1-3-169,5 3 1,1-4 85,7 5 1,-2-3-11,6 3 0,-4 1 2,3-1 1,-1 1-149,2 2 0,0 2 71,-4 1 0,-4 2-2,-4 3 1,-5 5-18,1-6 0,-2 10 66,-2-6 0,1 5-138,-1-1 0,-5-1 69,-2 5 0,-4 0-174,-4 4 1,-3-1 93,-8 1 0,-5 0 53,-6 0 1,0-4 5,-4 0 0,3-5-1,-3 1 0,3-3 118,-3-5 1,6 2-103,1-5 1,1 0-208,7-4 0,-1 0-38,0 0 233,9 0-1144,-9-5 590,15 3 564,-4-8 0,10 4 0,2-5 0</inkml:trace>
  <inkml:trace contextRef="#ctx0" brushRef="#br2" timeOffset="48">2285 15180 7845,'0'-7'730,"0"2"-255,0 5 1,-2 4-425,-1 0 0,0 5 105,-5-2 1,5 7 16,-5 1 0,4 2 34,-3-2 0,-1 3-9,-3 5 1,3 1-3,0 3 1,1 2-17,-5 5 0,2 0-71,3 0 0,-4 1 85,4-1 1,0 2-240,0 2 0,4-2 76,-1 6 0,3-5-36,1 1 0,0-2-39,0-2 0,1 0-68,3-1 1,-1-2 81,4-1 0,0-4 37,0 0 0,4-1 135,-4-3 0,3 0-115,2-3 1,-1 3 20,1-3 1,-1-3 7,0-1 1,1-1-51,-1 1 0,-1-2 14,-2 2 0,2-2-6,-2-1 1,-2-2-38,2-3-247,-1 3-29,5-3 151,-1-1-211,1-1 1,-5-5-658,1 0 206,-6 0 1,3-5 217,-5-2 592,0 1 0,0-9 0,0 3 0</inkml:trace>
  <inkml:trace contextRef="#ctx0" brushRef="#br2" timeOffset="49">2445 15579 7832,'0'-7'0,"0"-1"0,0 4 110,0-3 342,0 4 283,-5-2-562,3 5 1,-3 1 12,5 3-1,0 0-42,0 7 1,1-1-19,3 9 0,-2 1-60,1 2 1,2 2 98,-1 3 0,4-1-141,-4 4 0,3-3 91,-3 3 1,1-5-121,-1 2 0,-3-3 3,3-2 0,-1-4-175,0-3 0,-1-2-54,1-2-264,4 1-44,-1-1 105,0-5-705,5-1 1140,-10-5 0,-1 0 0,-6 0 0</inkml:trace>
  <inkml:trace contextRef="#ctx0" brushRef="#br2" timeOffset="50">2387 15591 7872,'0'-12'448,"0"1"-211,0 5 523,6 0-374,0 6 1,5 2-15,1 2 1,0 3-206,4 8 1,-4 2 28,4 2 0,1 4-203,2 0 0,3-1 68,1 5 1,0-3 22,-1-1 1,1-1 64,0-3 0,4 1-127,-1-5 0,1 4 14,-4-4 1,0 1 9,0-6 1,-1-2-3,1-1 1,-5-3 17,-3 4 0,-2-4 37,-2 3-189,1-4-1,-1 7 127,-4-4 0,-2 2-185,-5-1 203,0-4-222,0 2 1,-2-5-301,-1 0 76,1 0 0,-4 0-464,2 0 237,3 0 0,-8-5-941,5-3 1560,0 3 0,-1-10 0,-1 2 0</inkml:trace>
  <inkml:trace contextRef="#ctx0" brushRef="#br2" timeOffset="51">2879 15488 7854,'0'-12'332,"0"1"0,0 0 299,0-1-202,0 1 130,0 4 190,0-3-554,0 9 1,0-3-1,0 8 1,0 2-32,0 6 0,0 4 13,0 3 0,3 3-15,1 1 1,0 1-14,-4 3 1,4 2-135,0 5 1,-1-4 5,-3 1 1,4-2 69,0 2 0,1 0-164,-1-4 1,-2 0-231,6-5 0,-5 0 200,0-3 0,2-2 98,-1-2 1,1-2 28,-1 2 0,-3-6-24,3-2 1,-1 0-351,1 0 51,-3 3 1,4-7-847,-5 5 680,0-6 465,0 3 0,-5-5 0,-1 0 0</inkml:trace>
  <inkml:trace contextRef="#ctx0" brushRef="#br2" timeOffset="52">3233 15534 7864,'-7'-2'785,"3"-1"-661,3 1 78,1-3 0,0 4 631,0-3-518,0 3-162,0-4 1,5 6 14,3 3 1,-2-2-36,2 6 0,-1-2-54,5 2 0,-1 2 117,1-2 0,0 1-94,4-2 1,-4 3-15,4-2 1,-4 2-70,0 2 1,3-1 62,0 0 1,5-3-93,-1 0 1,-1-1 52,1 5 0,-1-5-26,1 1 0,1-4 90,-4 3 0,-1 0 53,-4 0-170,1 3 1,-2-7 43,-3 5 0,-1-5-4,-6 5 1,0-4-28,0 3 1,-6-3-137,-1 4 0,-7-4 88,-1 3 1,-6 0-132,2 0 0,-2 2-13,-2-5 1,-4 3 85,1-3 1,-2 4-51,1-4 1,2 3 4,-6-3 0,7 4 31,1-4 0,0 1 34,4-2 0,3-1-90,1 2 4,2 2 11,7-5-403,1 9 119,5-8-608,5 3 1050,6-5 0,2 0 0,3 0 0</inkml:trace>
  <inkml:trace contextRef="#ctx0" brushRef="#br2" timeOffset="53">3735 15476 7842,'0'-7'0,"0"-1"0,0 1 212,0-5 0,0 1 59,0-1 0,1 1 134,3 0 0,3 3-166,4 0 0,-2 2-20,2-2 0,-4-1-37,8 6 0,-5-5 24,5 4 0,-2 0 5,-2 4 0,2 0-8,2 0 1,-1 6-185,5 1 1,-5 3 36,1 2 0,-1 0-141,2 4 0,-4-1 58,4 8 0,-8-2-103,0 10 0,-5-1-220,0 4 0,-3 4 161,-3 1 1,-4-1-36,-4-4 1,-2-1 38,-2-3 1,2 2 35,-2-5 0,-2-4 78,2-4 1,0-4 110,4 3 0,-1-8-79,1 1 1,1-2 132,2 3 1,2-6-51,2-2 271,3 2-27,-4-4-263,5 3 0,5-5 86,2 0 0,3 0-24,2 0 0,-1 0-5,1 0 1,0 0 26,4 0 1,-4 0 23,3 0 0,2 0-81,-2 0 0,2-4 2,-2 0 0,-2 0-155,2 4 1,1 0 94,0 0 0,-1-4-227,-4 1 1,-3-3-724,-1 3-380,1 1 1336,-2-3 0,5 0 0,-5-1 0</inkml:trace>
  <inkml:trace contextRef="#ctx0" brushRef="#br2" timeOffset="54">4478 15568 7828,'5'-12'0,"-4"1"-291,3 0 772,-3-1 1,-2 2-334,-3 2 1,1 0 60,-4 4 1,3 0 178,-4 4 75,1-5-243,-5 4 1,1-5-40,-1 6 0,5 0-3,-1 0 0,4 4-156,-3 0 0,0 1 216,0-1-279,-3 2 104,3 6 1,-3-1-113,3 1 1,-2-1-24,5 0 0,-4 1-19,4-1 0,-3 1 37,3-1 1,0 1 42,4-1 0,0-3-141,0-1 49,0 1-25,0 3 1,1-3 60,3-1 0,3-4-18,4 1 1,-3-3 79,-1-1 1,1 0 0,3 0 31,1 0 1,-1 0 9,1 0 0,-5 0-11,1 0 1,-4 0-33,3 0 73,-4 0-39,2 0-125,-5 0 50,-5 0 0,-2 5-122,-4 3 0,-4 2 97,0 1 1,-5 5-18,5-1 0,-1 5 61,1-1 1,2-1-36,-2 1 1,6-4 115,1 4 1,6-5-69,-2 1 1,3-3 12,1-1 0,1 0 36,3-4 0,-2 2 139,6-5 0,-1 0-53,5-4 1,3 4 197,0-1 0,2 1-72,-2-4 0,-2-1-149,2-3 0,1 3-86,0-3 0,-1-2 118,-4-2 0,1 3-1354,-1 1 1225,-5-2 0,5-1 0,-5-4 0</inkml:trace>
  <inkml:trace contextRef="#ctx0" brushRef="#br2" timeOffset="55">4660 15625 7796,'-5'-6'564,"4"-5"-280,-4 10 35,5-4 1,0 6-83,0 3 1,1 3-43,3 4 1,-2 5-55,6 3 1,-4 3-115,3 1 1,1 4 132,4-1 0,-1 2-93,0-1 0,1-3-80,-1 3 1,-1-5 70,-2-4 0,2 3-38,-2-6 0,2 1 3,1 0 0,-3-7 5,0 2 0,-2-6 54,1 3-2,4-6-21,-10 3-16,4-5-176,-5 0 0,0-5 96,0-2 1,-4-4-323,0 0 1,-3-4 123,3 0 0,-5-6-50,1 2 0,2-5 85,-2-3 1,1-5 20,-5 2 0,2-2 92,3 2 1,-2-7 127,5 3 1,-4-3-27,5 3 0,-1 3-50,4 1 0,0 1 177,0-2 1,5-1-48,2 6 1,0-1 88,0 4 1,1 2-4,3 2 0,1-2-1,-1 6 0,1 0-100,-1 3 1,6 1 1,2 0 1,-2 3-62,2 0 1,2 2 54,5-2 1,1 2-3,7 2 0,-2 3-4,6-3 1,-2 2-6,-2-2 0,5 3-49,3-3 1,-3-1 3,0 1 1,-4-4-78,-1 5 0,-4-3 101,-4 3 0,-7 1 46,-4-1 1,-2 1-13,-1 2-105,-6 0-192,-1 0 0,-6 0-349,-3 0 1,-6 2 33,-5 1 0,-5 0 534,5 5 0,-10-1 0,1 5 0</inkml:trace>
  <inkml:trace contextRef="#ctx0" brushRef="#br2" timeOffset="56">4991 15602 8250,'0'8'488,"0"-1"0,0-3-201,0 4 1,0-1-27,0 5 0,0-1 10,0 1 1,0-1 26,0 0 1,0 1-266,0-1 0,4 1 121,0-1 0,1-1-150,-1-2 0,-3 2 46,3-2 0,-1 1-269,0-2 93,-1 3-89,3-8 189,-5 8 82,0-9 163,0 4-184,0-5 1,4-1-5,-1-3 1,1 1 16,-4-4 0,4-1-109,0-3 0,5-1 65,-2 1 1,0-2-112,0-2 0,1 1 92,3-5 1,2 4-9,2-4 1,-2 5 5,2-1 1,-2 2-4,-2 2 0,3 3 63,-2 0 0,2 6-51,-7-2 1,3 3 59,2 1 1,-5 1-50,1 3 1,0 3 4,3 9 1,-3-2-30,-1 5 1,0 0-5,0 3 0,3 5-8,-2 0 0,-2-1-90,2-3 0,-2 0-59,2 0 1,1-5 78,-5-3 0,3-2 144,-3-3 1,4-2-99,-5-1-65,1-4-427,1 2-594,-3-5 672,3 0 471,-5 0 0,0 0 0</inkml:trace>
  <inkml:trace contextRef="#ctx0" brushRef="#br2" timeOffset="57">5460 14986 7914,'-7'-7'1112,"4"-1"-856,1 6 0,1-3 435,-3 5-279,3 0 24,-4 0-67,5 0-183,0 5 1,0 1-106,0 5 0,1 0 92,3 0 0,2 1-58,6-1 0,-1 4 138,1 1 1,3 4-83,0-1 1,5 2-41,-1 2 1,-1 4 40,1 0 0,-1-1-122,1-3 0,1 4 53,-5-1 0,5 1 38,-5-4 0,4 4-48,-4-1 0,0 2-38,-3-1 1,-2-2-3,-3 6 1,2-6-77,-5 2 1,1 2-84,-1 1 0,-3-1 92,3 2 1,-3-6-117,-1 2 0,0 1-23,0-2 0,-3 1-101,-1-4 0,-4-1 69,4-3 0,-5-3-43,2 0 1,0-4 3,0 3 1,-1-2 61,-3-1 0,-1-5-82,1 1 1,3-2-102,1 2 112,-1 2 0,1-8-207,-1 6 99,5-5 0,-2 3-319,5-2-226,-5-3 886,4 4 0,-4 0 0,5 2 0</inkml:trace>
  <inkml:trace contextRef="#ctx0" brushRef="#br2" timeOffset="58">6248 15614 7819,'-8'-6'-15,"1"-1"1,3-3 82,-4-2 0,6 1 288,-2-1-151,2 1 1,2 0 230,0-1-62,0 1 0,0-1-114,0 1 0,0 3 229,0 1-348,0 4 1,2-6 148,2 5-273,2 1 1,5-1 36,1 0 1,3 0-142,0 4 0,0 0 35,-3 0 0,3 0-71,0 0 1,2 4 28,-2 0 0,-2 5 97,2-2 1,-1 3-152,1 2 0,-6-1 83,2 1 0,-2-1-68,3 1 0,-2-1 11,-2 0 1,2 1 20,-3-1 1,-2-3 86,-1-1 0,2 0-6,2 0 0,-2 0 22,2-3 1,-4-3 132,3 3 1,1-3-94,4-1 1,-5 0-42,1 0 129,-1 0 1,5-1-64,-1-3 0,-3 1 10,-1-4 0,-4 3-118,1-4 0,1 4-303,-1-3-66,-1-1-449,-3-3 443,0-1 0,-1 6-398,-3 2-12,-2 3 826,-5 6 0,-6 1 0,-1 6 0</inkml:trace>
  <inkml:trace contextRef="#ctx0" brushRef="#br2" timeOffset="59">6259 15888 7790,'-11'0'151,"4"0"-32,2 0 1,5-2 106,0-1 1,0 0 55,0-5 0,2 5 147,1-5 1,0 4 115,5-3-281,-1-1 1,3 0-236,-2 1 0,2 4 110,-2-1 0,-2 3-185,2 1 0,-1 0 68,5 0 1,-5 0-188,1 0 1,-2 1 78,2 3 1,2-1-24,-2 4 1,2 1 47,1 3 0,1 1 6,-1-1 1,2-3-50,2-1 0,-1 0 83,5 4 1,-5 0-104,1-4 1,-2 2 2,-2-5 154,6 5 0,-5-4-10,4 3 0,-4-3 4,0-5 1,-1 0 10,1 0 0,-5 0 121,1 0 0,-4 0-64,3 0 1,-4-2-30,1-1-438,2-4 1,-5-4-16,3-1-1023,-3 1 1410,-1-1 0,0-3 0,0-3 0</inkml:trace>
  <inkml:trace contextRef="#ctx0" brushRef="#br2" timeOffset="60">7116 15339 8046,'-7'-5'1179,"2"4"-515,5-4-244,0 0-49,0 4-260,-5-4 1,-1 8-182,-6 1 1,-3 5 119,0-1 0,-4 6-127,4 1 1,-4 5 8,3-1 1,-3 2 78,4-2 1,1 2-119,7-2 1,-2 1 112,5 0 0,0 0-106,4-5 1,1 0 14,3-3 0,3-1-111,4 1 0,4-2 127,0-3 0,2 2-25,-2-5 1,-2 0 152,2-4 0,-1 0-113,1 0 0,-2-4 135,2 0 0,-2-5-116,-2 2 0,-3-7 201,0-2 0,-2-3 5,1 4 1,-1-5-86,-6 1 1,0 1-72,0-1 1,0-1-4,0-7 0,-4 3-75,0-3 1,-6-1 56,-2 2 0,1-6-23,-4 2 0,2 0 16,2 0 0,-1 5-9,1-2 0,-1 3 14,1 1 1,3 1 3,1 3 0,3-1 45,-4 5 0,6 0 58,-2 3 26,3 1 0,1 3-74,0 2-103,0 3 72,0-2-9,0 5 0,5 1 74,2 3 1,4-1 106,0 3 0,5-2-110,3 4 0,3-2 103,1 2 0,0 2-200,0-3 0,-1 2 85,1-1 1,-1 2-136,-3-2 0,2-2 86,-2 2 1,-2-5-83,-2 5 0,-2-5-146,-2 0 1,1 2-635,-1-1-46,-5 0-605,5-4 1492,-10 5 0,-1 1 0,-6 6 0</inkml:trace>
  <inkml:trace contextRef="#ctx0" brushRef="#br2" timeOffset="61">6956 15739 7669,'-7'0'603,"2"0"1315,5 0-1636,5 0 0,-2 0-101,5 0 0,-1 0-4,5 0 0,-5 0 26,1 0 1,0 0-52,3 0 1,0 0 0,1 0 0,3 0 31,0 0 1,2 0-131,-2 0 1,-1 0-76,5 0 1,-1-4 96,1 1 1,1-3-147,-5 3 1,4 1 42,-3-1 1,3 0-255,-4-1 1,0 3-70,-4-3 1,-3-1-781,0 1 75,-6 0-686,3 4 679,-5 0 1062,-5 6 0,-1 0 0,-6 5 0</inkml:trace>
  <inkml:trace contextRef="#ctx0" brushRef="#br2" timeOffset="62">6990 15944 7806,'-5'6'1710,"4"-1"-1270,-4-10 140,5 4-86,5-9-134,-4 8-192,9-3 0,-7 4 36,4-3-27,1 3 1,3-4-42,1 5 0,3 0-153,0 0 1,0 0 118,-3 0 1,3 0-104,0 0 0,1 0 4,-5 0-102,0 5 1,0 1 5,-4 6 0,2-1-170,-5 1 1,0-1-4,-4 0 1,-2 6-171,-1 2 1,-5-1-53,-7 1 1,2-1 129,-2 1 1,-2 2 197,2-2 1,-4-1-55,4 1 1,0-5 157,3 1 0,1-2 96,-1-2 1,1 1 485,0-1-81,4 1 496,2-1-533,5-5 0,1 3-123,3-5 0,3 0 80,4-4 0,4 0-63,0 0 0,2 0-52,-2 0 0,-1 0-36,5 0 0,-4 4 7,4-1 0,-5 1-162,2-4 0,-4 0-385,0 0-1142,-1 0 806,1-5-1631,-6 4 2293,-1-4 0,-10 5 0,-1 0 0</inkml:trace>
  <inkml:trace contextRef="#ctx0" brushRef="#br2" timeOffset="63">7595 15659 7782,'-5'-6'646,"4"-4"-294,-4 8-161,5-8 407,0 9-364,0-4 1,1 5-146,3 0 0,-1 0 56,4 0 1,1 0-109,3 0 0,1 0 96,-1 0 0,4 0-129,1 0 1,4 0 150,-1 0 1,-1 0-54,1 0 1,-2 0-163,2 0 0,2 0 98,-6 0 1,0 0-629,-3 0-192,-1-5-542,-5 4 796,5-4 1,-15 5 527,0 0 0,-10 5 0,-4 1 0</inkml:trace>
  <inkml:trace contextRef="#ctx0" brushRef="#br2" timeOffset="64">7561 15853 7797,'-4'8'0,"1"0"0,0-6 126,7 2 1,-2-3-50,6-1 1,0 0 509,3 0 1,0 0-161,1 0 1,3 0-56,0 0 1,6-1-146,-2-3 0,-2 3-137,2-3 1,-1 2 56,1-2 1,2 2-92,-6-1 1,4-2-446,-4 1 0,0 0 242,-3 4 1,-1-4-656,1 0 0,-1-1-626,0 1 1428,1 3 0,-1-9 0,1 4 0</inkml:trace>
  <inkml:trace contextRef="#ctx0" brushRef="#br2" timeOffset="65">8246 15579 7814,'0'-11'-143,"0"-1"0,0-3 95,0 0 1,4 0 152,0 3-95,0 1 1,-4 3 200,0 1 1,-1 4 290,-3-1 1,1-1-142,-4 1 0,-1 2-125,-3 6 0,-1 2-35,1 5 1,-5 6-80,1 2 0,0 3 9,4 0 0,-1 6 100,1 3 0,4-2-30,4 1 1,1 0-304,2 0 1,2 2 45,1-6 0,5 1-409,7-4 0,-1-1 239,5-3 0,-4-4 76,5-4 1,-1 0 54,3-4 1,2-2 42,3-5 1,-3-1 48,3-3 0,2-3 140,2-9 1,-4 3-103,0-6 0,-3 4 152,-1-4 0,-1 0 15,-3-4 0,-3-1-57,-4-2 0,-6 1-175,-2-1 0,-3-2 48,-1 1 1,-1-5-9,-3 2 1,-6-2 2,-5 2 1,-10-2-108,3 5 1,-9 2 59,1 6 0,-2 3-86,2 4 0,2 6-114,5 2 0,0 3 50,0 1 1,4 1-263,0 3 0,6 7 38,2 8 1,1 0 407,6 4 0,0-3 0,4 8 0</inkml:trace>
  <inkml:trace contextRef="#ctx0" brushRef="#br2" timeOffset="66">8669 15831 7979,'0'6'2701,"0"4"-1568,0-9-542,0 9-243,0-8-435,0 3-1387,0-5 1130,-5 0 344,4 0 0,-4 0 0,5 0 0</inkml:trace>
  <inkml:trace contextRef="#ctx0" brushRef="#br2" timeOffset="67">8920 15374 7812,'-6'-5'0,"-3"2"649,5-5-260,0 1 817,4-5-767,0 6 0,2 1-87,1 5 0,0 1-138,5 3 0,-5 4 12,5 7 1,-5 1-125,0 3 1,2 7 105,-1-3 0,1 2-164,-1-2 1,-3-2 92,3-1 1,1 1-111,-1-2 0,0-1-37,-4 1 1,4-4-164,0 4 0,-1-5 36,-3 1 1,2-6-186,1-1 50,-1-1 146,3 0 71,-5-2 17,0-5 50,0-5 1,0 2 14,0-4 0,0-1-15,0-3 0,0-1-4,0 1 1,5 3-54,2 1 0,4 0 44,0 0 1,0 2-2,1 5 1,-1-4-7,1 0 1,3 0 11,0 4 0,4 5-8,-4 3 0,4-2 1,-3 2 1,3-1-67,-4 5 1,0 0-6,-3 4 0,-1-4-25,0 4 0,1 0-151,-1-1 1,-4 2 28,-4-2 1,-1-2 84,-2 2 1,0-1 103,0 1 0,-5-2-55,-3 2 1,-3-6 2,-5-1 1,0-1 24,-3 5 0,-3-6 96,3 2 0,-2-4-205,-2 3 0,0-4 116,0 1 1,4-3-203,0-1 0,5 0 59,-1 0 1,2-1-312,2-3 0,3 1 22,1-4 1,4 3 483,-1-4 0,-2-3 0,-1-7 0</inkml:trace>
  <inkml:trace contextRef="#ctx0" brushRef="#br2" timeOffset="68">8886 15385 7814,'0'-7'747,"0"-1"-114,0 0-569,0-3 0,0 3 197,0 1 0,5 4 133,3-1 0,-2 3-180,2 1 0,-1 0-7,5 0 1,0 0-78,4 0 1,-2 0 33,5 0 0,0 0-96,3 0 1,5 0 60,0 0 1,3 0-180,-3 0 0,3 0 16,-3 0 0,3-4-149,-3 0 1,1-4-83,-1 0 1,-3 2 85,2-2 1,-5 4-1024,-2-3 480,-5-1 722,2 2 0,-4 0 0,-1 6 0</inkml:trace>
  <inkml:trace contextRef="#ctx0" brushRef="#br2" timeOffset="69">9845 15397 7787,'-7'-2'-283,"-1"-2"1,6-2-283,-2-5 1,6 3 564,2 0 0,1 6 0,-1-2-260,-3 3 260,4-4 0,-5 5 322,0 0 1,-1 6-174,-3 9 0,-2 3 66,-6 5 0,-3 4-37,0-1 0,-5 6 278,1-2 0,-7 0-217,0 0 0,-1-1-98,4 2 1,0-1-202,0-7 0,6 5 47,1-9 1,4 4 4,0-8 1,5 4-57,-1-4 65,6 1 1,-3-5 5,5 0 0,0-3-17,0 0-75,0-6-251,0 3-1148,0-5 985,0-5 0,0-1 499,0-6 0,0 1 0,0 0 0,0-1 0</inkml:trace>
  <inkml:trace contextRef="#ctx0" brushRef="#br2" timeOffset="70">9571 15442 7799,'1'-11'-646,"3"-1"1,-1 2 387,4 3 0,-4 0 258,1 3-51,-3 3 165,4-4 193,-4 5-239,4 0-66,-5 5 0,0-2 88,0 4-523,-5-4 301,4 7 1,-4-7 131,5 4 0,0-4 0,5 7 0,1-4 0</inkml:trace>
  <inkml:trace contextRef="#ctx0" brushRef="#br2" timeOffset="71">9720 15876 5965,'6'0'1331,"4"0"-1077,-9 0-366,5 0 25,-6 0 0,-6 5 0,0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3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1793 18170 7591,'-5'-12'660,"4"0"-203,-4 1 230,5 5-164,0 0 240,0 6-660,5 6 0,-3 1-126,6 9 0,-6 1-7,2 2 1,1 4 79,-1-3 1,4 1-143,-4 3 0,-1-1 90,-3-4 1,0 3-80,0-3 0,2 3 73,1-2 1,-1-4-121,1-4 1,-1 0 74,-2-1 2,0 1 101,5 0-81,-4-5 73,4-2-44,-5-5 1,0-2 24,0-1-57,0-4 0,0-5-7,0 0 0,0-3 24,0-1 0,0-1-7,0 1 1,0 2 30,0-6 0,0 5-23,0-5 1,0 6 114,0-2 0,1-1-65,3 1 0,3 0 71,4-1 0,0 6-58,1 0 1,3-2 7,0 5 1,2 0 13,-2 0 0,-1-2 4,5 6 1,-4 0-25,4 4 1,-3 0-6,3 0 0,-5 0-59,1 0 1,-3 6 81,0 1 0,-2 8 4,-2 0 0,2 7-24,-3-2 1,0 1-5,0 3 0,-3 0-37,4-1 0,-4 1 5,3-1 0,-4-1-3,1-2 1,1 1 24,-2-5 0,6-1 83,-1-3 1,-2-4-82,2 0 0,-6-5-79,2 6-279,3-7-543,-6 4 866,4-6 0,-5-6 0,0 0 0</inkml:trace>
  <inkml:trace contextRef="#ctx0" brushRef="#br0" timeOffset="1">2718 18135 7791,'-6'-5'0,"-3"1"15,5-3 1,0 3 315,4-4 189,0 6-178,0-8 17,0 2-33,0-3-41,0 0-230,0-2 267,0 2-360,0-1 49,5 0 0,-2 2-100,5 2 1,-5 2 112,5 1 1,-4 4-119,3-3 0,-3-1 104,4 1-29,-1 0 1,5 4-104,-1 0 0,1 0 117,-1 0 0,-3 0-120,-1 0 1,1 4 43,3 0 1,1 5 20,-1-1 1,1 2 41,-1 2 0,0-1-2,1-3 1,-1 2 46,1-3 1,-1 1-57,1-1 1,-1-3 40,0 4 0,1-4-26,-1 3 0,1-3 74,-1 0 1,1 1-11,-1-2 0,0 1 6,1-4 1,-1 0-5,1 0 1,-1 0 9,0 0 1,1 0-28,-1 0 1,1-1 3,-1-3 0,1 3 6,-1-3 0,-3-2-3,-1-3 1,-3 3 11,4-2 1,-5 4-60,5-3 0,-5 2-179,0-3 75,-1 1-78,-2-5 0,0 4-67,0 0-197,0 6-466,0-4 611,0 6 1,0 6-1,0 0 1</inkml:trace>
  <inkml:trace contextRef="#ctx0" brushRef="#br0" timeOffset="2">2741 18323 7791,'-6'-5'332,"1"-2"264,5-4-424,0-1 1,5 1-49,2 4 1,0-3 6,0 6 1,1-1-150,3 1 0,1 2 50,-1-6 0,1 6-117,-1-2 183,0-4-195,6 7 1,-4-4-22,2 5 119,-3 0 0,0 0 10,-1 0 1,1 4 1,-1 0 1,-3 4-1,-1-4-4,1 5 0,3-3-47,1 7 0,-5-3 54,1-3 1,-2 4-74,2-3 1,2-1 68,-2 0-72,2 1 1,1 3 53,1-3 1,-1-2-6,1-2 0,-1-3 36,0 3 0,5-3 85,-1-1 1,0 0 32,-3 0 1,3 0-113,0 0 0,0-4 136,-3 0-20,-1-4-75,1 1 0,-2-1-71,-3 0 1,-2 4-204,-5-3 87,0 4-320,0-2-946,0 5 1381,-5 0 0,4 5 0,-4 1 0</inkml:trace>
  <inkml:trace contextRef="#ctx0" brushRef="#br0" timeOffset="3">4009 17664 7791,'0'-7'0,"0"-2"0,0 5-34,0-3 37,0-1 1,0 0 418,0 0-211,0 0 0,0-3 100,0-2 1,5 2-109,2-1 0,4 4-105,0 0 0,0 1 63,1-5 0,1 1-111,2 3 1,-3 0 79,4 4 1,0-5-16,-1 5 1,1 1-59,-5 3 0,0 0-163,1 0 0,-1 0-21,1 0 1,-5 5 70,1 3 0,-4 6-79,3 1 0,-4 7 81,1-2 1,-3 1-139,-1 3 0,0 4 44,0-1 1,-1 5 50,-3-5 1,-1 1-7,-3 0 1,-2-3-10,2 3 0,-2-8 109,-1 0 1,3-6-75,1 2 0,0-3 169,0-2 1,0 1-79,4-5 286,1 3 28,-3-2 11,5-2-180,0-1 34,0-5-13,5 0 1,-2 0-99,4 0 1,1 4 3,3 0 0,1 0 2,-1-4 1,1 0-35,-1 0 0,1 0 50,-1 0 0,0 0 106,1 0-150,-1 0 1,1 0 59,-1 0-172,1 0 0,-5 0 96,1 0-529,-6 0 158,3 0-622,0 0-38,-3 0-353,3 5 808,-10-4 532,3 5 0,-8-1 0,4 1 0</inkml:trace>
  <inkml:trace contextRef="#ctx0" brushRef="#br0" timeOffset="4">4591 17982 8791,'7'0'2535,"-2"0"-3032,-5 0 1,5 5-1,1 2 1</inkml:trace>
  <inkml:trace contextRef="#ctx0" brushRef="#br0" timeOffset="5">4865 17464 7999,'-6'-5'361,"1"-1"0,5-3-66,0 1 0,0 5-28,0-5 0,0 4 76,0-4-160,0 5 1,0-3 172,0 2 97,0 3-352,0-4 150,0 5-279,0 5 0,0 1 109,0 5 0,0 3-7,0 1 1,0-1-3,0 1 1,0 3-61,0-3 0,0 5 1,0-5 1,0 1-84,0-4 0,0-1 80,0 2 1,0-6-112,0 1 1,1-2 25,3 3 0,-3-3-123,3-2 123,-3-3-9,-1 4-318,0-5 398,5 0-1,2 0 1,4-1 7,1-3 1,-1 3 3,0-3 0,1 3 155,-1 1 0,1 0-93,-1 0 1,0 0 86,1 0 0,-1 4-59,1 0 0,-1 3-32,1-3 0,-1 6-49,0-2 1,-3 2-83,0 1 1,-5 1 58,5 0 1,-5 0-126,0 0 1,-1 3 63,-2 1 1,-2-1 40,-1-2 0,0 2-7,-5 1 0,1 0-2,-5-5 0,1 1 5,0 0 0,3-5-57,0 2 0,2-5-129,-2 3 1,-2-4-37,3 1-29,-4-3 0,0-1-29,0 0 1,3 0-171,0 0-707,6 0 498,-8-5 690,8-1 0,-8-12 0,4 0 0</inkml:trace>
  <inkml:trace contextRef="#ctx0" brushRef="#br0" timeOffset="6">5276 17394 8003,'8'-4'-345,"0"0"0,-5-6-65,5 2 408,0 3 1,3-4 248,1 6 1,-1-3 1017,0 2-827,1 3 1,-1-5 14,1 6 0,-1 0-202,0 0 0,1 0-29,-1 0 0,1 0-161,-1 0 1,1 2 99,-1 2 1,0-3-182,1 3 1,-1-3-88,1-1-68,-6 0 217,4 0-133,-9 0 101,5 6 66,-6-5-247,0 4 197,0-5 1,0 5-118,0 3 0,-4 2 81,0 3 1,-4-1-14,5 4 1,-5-2 65,4 6 1,-5 1-3,2 6 0,0-1 28,0 1 0,3 1-62,-4 0 0,6-1-9,-2-3 1,-1-1 23,1 1 1,0-2-46,4-2 1,0-3 8,0-6-11,0 2-33,0-2-189,0 1-99,0-5-463,0-2-2340,0-5 3149,0-5 0,0-7 0,0-6 0</inkml:trace>
  <inkml:trace contextRef="#ctx0" brushRef="#br0" timeOffset="7">5802 17440 7986,'0'-11'-69,"0"3"-21,0 0 1,0 4 243,0-4 231,0 6 0,0-5 202,0 3-73,0 3 0,-1-5 39,-3 6-380,2 0 1,-6 1-189,4 4 1,-5 0 6,1 3 0,-1 6 132,2-2 0,-3 7-21,2 1 1,-3 4-153,-5 3 1,4 2 34,-4 2 0,5 3 72,3-2 1,-2-2-94,3 1 0,2-4 87,1 0 1,2-6-150,2-1 1,2-6 49,2 2 0,2-3 36,5-2 0,1-2-17,-1-2 1,2-4-9,2 1 1,-1-3-3,5-1 1,-4-1 20,4-3 1,-1-3 61,1-5 0,1 1-44,-4-1 1,0-4 172,-1 1 0,-6-2-79,3 6 0,-5-5-44,1 1 0,-3-3-35,-5 3 1,-5 2-1,-3-3 0,-7 7-437,-4 1 1,-8 6 194,-3-3 1,-4 10-533,-4 3 0,1 3 313,-5 5 0,6-2 445,2 6 0,-5-1 0,3 5 0</inkml:trace>
  <inkml:trace contextRef="#ctx0" brushRef="#br0" timeOffset="8">3815 18170 7415,'5'-6'577,"1"0"-279,5 6 0,1 0-4,-1 0 0,-3 0-166,-1 0 1,-3 0 133,4 0-113,0 0 0,3 0 293,0 0-308,1 0 1,-1 0-85,1 0 1,-1-1 29,0-3 0,2 3-119,2-3 1,-2 2 42,2 2 0,-2 0 44,-2 0 0,5 0-22,-1 0 1,0 0 39,-3 0 0,-1 0-47,0 0 1,1 0 24,-1 0 0,1 0 9,-1 0 1,4 0-27,0 0 1,1 0-6,-5 0 0,1 0-93,-1 0 0,4 0 106,0 0 0,4 0-107,-3 0 0,0 0 69,-1 0 0,-1 0-4,5 0 1,-3 0 25,3 0 0,-4 0-4,4 0 1,-5 0 52,1 0 0,3 0 20,1 0 0,1 0 76,-1 0 1,3 0-72,-3 0 0,-1 0-36,1 0 1,-2-3 11,2-1 0,2 0 8,-6 4 0,2 0-31,-2 0 0,-1 0-28,5 0 0,-4 0 23,4 0 0,-4 0-12,4 0 1,-4 0-28,5 0 1,-3-4 37,2-1 0,3 2-95,-3 3 1,-1 0 88,1 0 1,0-4-88,4 0 1,-2-1 99,-2 1 1,3 3-6,-3-3 1,2-1 28,2 0 0,-4 1 9,0 4 0,-1-3 116,1-1 1,3 0-81,-3 4 1,-2 0-76,3 0 1,-3-4 48,2 0 1,2 1-116,-6 3 1,0 0 65,-4 0 1,5 0-16,-1 0 0,1 0-5,0 0 0,-2 0-7,5 0 1,-2 0 29,2 0 1,3 0-9,-3 0 0,3 0-3,0 0 1,3-4 53,1-1 1,-2 0 2,3 1 0,-2 3-1,2-3 0,-2 3 8,6 1 0,-6-4 38,2 0 1,1 0-61,-2 4 1,2 0 22,-1 0 1,-3 0-13,3 0 0,-2 0-137,2 0 0,-3 0 74,3 0 1,-5 0-65,-3 0 0,2 0 55,-6 0 0,5 0-90,-1 0 0,-1-1 57,1-4 0,-5 4-9,1-3 1,2 3 127,-2 1 1,0 0-90,-3 0 0,-5 0 130,1 0-138,0 0 0,-1 0 11,1 0-359,-6 0-553,3 0-447,-5 0-893,-10 0 2238,-2 0 0,-16 0 0,-2 0 0</inkml:trace>
  <inkml:trace contextRef="#ctx0" brushRef="#br0" timeOffset="9">4089 18476 7958,'0'-7'-187,"0"-2"556,0 7-160,5-9 0,-4 9 16,3-6 1,-2 4 27,2-4 1,-1 5-211,4-1 112,-4-2 1,7 5-13,-2-3 0,-2-1 51,2 0 1,-1 1-21,5 4 0,-1-3 18,0-1 0,1 0-39,-1 4 1,1 0-30,-1 0 0,1 0-87,-1 0 0,-1 1 46,-2 3 0,2-1-130,-2 4 1,-3 2-62,-2 2 1,2 1 63,-1 0 0,0 3-103,-4 1 1,0 4 25,0-4 0,-4 4-67,0 0 1,-4 1 1,0-2 0,-2 4 62,-2-4 0,2 0 11,3 1 0,-4-6 1,4 1 1,-2-1 57,1-3 0,-2 1 26,3 0 1,2-1 92,1 2 1,-1-6-97,1 1 96,0 0 1,0-1 119,0 2 180,1-7-269,3 3 1,0-3 122,0 2 0,1-3-100,3 3 0,-2-3 82,6-1 0,-1 0-3,5 0 1,-5 0-39,1 0 1,0 0 71,3 0 1,4 0-38,1 0 0,-1 0-20,-4 0 1,1 0 13,-1 0 0,2 0 6,2 0 0,-2 0 97,2 0-168,-2 0 0,-2 0-343,0 0 194,1 0-212,-1 0 1,-3 0 1,0 0-253,-6 0 0,4 0-375,-2 0 306,-3 0 1,3 1 7,-8 3 549,-2-3 0,-5 10 0,-1-4 0</inkml:trace>
  <inkml:trace contextRef="#ctx0" brushRef="#br0" timeOffset="10">4694 18571 7275,'-6'0'478,"1"0"1,3-2 170,-2-2-48,3 2-145,-4-3-27,5 5-987,0 0 1,5 5 0,2 3 0</inkml:trace>
  <inkml:trace contextRef="#ctx0" brushRef="#br0" timeOffset="11">5048 18417 7711,'0'-11'-114,"0"2"825,0 2 17,0 4-542,0-2 1,0 4 156,0-3-113,0 3-16,0-5-243,0 6 113,0 6 1,0-4-80,0 6 0,0-1 13,0 6 1,0-2-76,0 1 1,0 1 91,0 3 1,4-3 4,0 2 1,1 3 10,-1-3 0,-3 1 2,3-4 1,1 0-83,-2 5 0,1-5 71,-4 5 1,0-8 35,0-2 21,0 1-6,0 4-67,0-5 1,-1-2-44,-3-5-113,3 0 56,-4 0 153,5 0 0,0-5-168,0-3 1,0 1 50,0-1 0,1 4-16,3-3 1,1 3 101,3-4 0,2 5-7,-3-1 1,4-1 8,0 1 0,4 0 119,0 4 0,1 0-99,-5 0 1,4 0-27,1 0 1,0 1 88,-1 3 1,-2-1-51,2 4 1,-2 2-115,-2 2 0,-1 1-22,-2 0 0,1 3-109,-5 2 0,0-1 44,-4 0 1,0-3-130,0 2 0,-2-1 32,-2-3 1,-2 2 99,-5-2 1,1 1 51,2 0 0,-2-4-51,2-1 1,-2-3 67,-1 4 0,-1-6-115,1 3 0,-1-4-127,1-1 1,-1-1 75,1-4 1,1 3-632,2-6 333,-2 0 1,4-3 509,-6-1 0,1-5 0,0-2 0</inkml:trace>
  <inkml:trace contextRef="#ctx0" brushRef="#br0" timeOffset="12">5059 18417 7958,'7'-5'-61,"-2"3"118,-5-6 1,1 5 315,3-1-175,-3-3 0,6 6-19,-4-3 0,0-1 123,5 1 0,-1 0-248,5 4 1,-4-1 104,4-3 1,-7 2-120,6-2 0,2 3 11,2 1 0,0 0 31,-3 0 1,3 0 38,0 0 1,4-4-46,-3 0 1,3 1-43,-4 3 0,4-2-77,-4-1 1,2 1-113,-2-2 1,-2 3 67,2 1 1,-6-4-797,-2 0-32,1 0-350,-2 4 439,-1 0 826,-5 0 0,0 5 0,0 2 0</inkml:trace>
  <inkml:trace contextRef="#ctx0" brushRef="#br0" timeOffset="13">5699 18311 7958,'6'0'61,"-1"0"730,-5-5-239,0 4-208,0-4-177,0 15 1,-1-2-42,-3 8 1,2-3-177,-6-2 0,4 7 108,-3 1 0,-1 2-86,-3-1 1,-1 2 5,1-2 1,-1 2 52,1 1 1,0 1-132,-1 0 0,-2-3-31,3-1 0,-3-2 79,6-2 0,2-4 58,-2 0 0,6 0 3,-2-5-43,-2-2 1,4 2-198,-1-3-150,1-2 206,2 3-706,0-5 443,0-5 438,0 3 0,0-14 0,0 3 0</inkml:trace>
  <inkml:trace contextRef="#ctx0" brushRef="#br0" timeOffset="14">5516 18335 9664,'7'1'-297,"-4"3"1,3-1-448,-3 4-407,6 1 1151,-2 4 0,-1 0 0,-1-1 0</inkml:trace>
  <inkml:trace contextRef="#ctx0" brushRef="#br0" timeOffset="15">5722 18617 12027,'0'7'-3643,"0"4"3643,0-10 0,0 9 0,0-3 0</inkml:trace>
  <inkml:trace contextRef="#ctx0" brushRef="#br0" timeOffset="16">3837 17334 7389,'-6'0'820,"1"0"578,5 0-1407,0 6 1,-4 0 89,0 6 0,1-4-111,3 0 0,-2-5 94,-2 6 0,3-1-3,-3 3 0,-1 0 10,2 2 1,-5-2 12,4 2 1,-1-2 54,1 1 0,3 0-70,-3-1 1,-1 2 67,1 3 1,0-3-52,4 3 1,0 1 41,0-1 1,-1 3-7,-3-3 1,3 3-9,-3-3 0,2 5-36,-2-1 0,3-2 11,-3 2 1,3-5-23,1 5 0,-4-4 23,0 3 0,0-3-101,4 3 0,0 1 88,0 3 1,0-3-40,0 0 0,0-1 62,0 5 0,0 0-11,0-1 0,1 2-30,3 3 0,-1-3 15,4 1 0,-3-3-120,4 1 1,-4-8 70,3 8 0,0-4-63,0 4 1,2-4 82,-5-1 0,4 0-160,-5 0 0,5 2 49,-4-4 0,3 2 28,-3-3 1,4 3 53,-4-3 0,3 3 3,-3-3 1,4 4 35,-5-4 1,6 4-51,-1 0 0,-2-2 6,2 2 0,-4-4 8,3 3 1,0-4-107,0 0 1,2 3 66,-5-3 0,4 0-12,-5-2 0,5-2 9,-4 1 0,5 0 0,-8-1 37,3 2 0,-2-3-30,2-2 0,-3 2 89,3-2 0,-3-1-77,-1 0 31,6-4-30,-5 7 1,5-6-28,-2 3-113,-3-4-257,9 2-694,-8-5 430,3 0-915,0 0 770,-4 0 809,4 0 0,-5-5 0,0-2 0</inkml:trace>
  <inkml:trace contextRef="#ctx0" brushRef="#br0" timeOffset="17">6361 17205 9402,'7'5'705,"3"-4"-578,-9 10 1,6-9-165,-4 1 117,-1 4 1,6-5-81,-4 6 0,1-4 83,-1 4 0,-1-4 4,4 4 1,-3-4 5,4 3 1,-4 0 103,3 1-97,1 2 1,3-3-11,1 5 1,-5-4-65,1-1 1,-4 1 37,3 4 0,-4-4-70,1 0 1,1-1 31,-1 6 0,3-6-6,-3 1 0,0-1 68,-4 6-50,5-2 1,-3 2 9,6-2 1,-5 1-5,0 0 1,2-1 60,-1 1 1,4 0 6,-4 0 0,3-1 1,-3 1 1,4 4 4,-5 0 1,5-1 22,-4-3 1,1 1-47,-1 2 0,-2-1 7,6 1 0,-6-2-18,2-1 1,1 4 14,-1 0 1,4-1-120,-4-2 0,3 2 72,-3 1 1,4 1-76,-5-2 0,5 0 45,-4 4 1,1-3-3,-1 4 1,-2-5 66,6 5 0,-6-2 3,2 2 1,1 2 24,-1-2 0,0-3-55,-4 4 1,4-3-69,0 1 0,-1 4 40,-3-4 1,4 0-16,0 1 0,0-5-2,-4 5 1,0-6-6,0 1 0,4 3-27,-1-3 1,1 1 37,-4-4 0,0 0-18,0-1 0,0 1 16,0 0 1,0 0-27,0-1 0,0 3-25,0 1 1,0-1-121,0 1 1,-1-1 92,-3 2 1,2-2-128,-6 6 0,5-6 105,0 2 1,-2-2-112,1 2 0,-1-3 91,1 3 0,3-3 20,-3-2 1,-1 2-23,1-2 0,0 1 3,4 0 0,0-4 11,0-1 1,-4-3 18,0 5 21,1-7 32,3 3 1,0-3-10,0 2 15,0-3 1,-4 5-82,0-2 88,-5-3 1,7 9-185,-6-6-23,5 5 12,-7-8-218,9 9 141,-4-9-245,5 5 182,0-6 1,0-6 0,0 0-1</inkml:trace>
  <inkml:trace contextRef="#ctx0" brushRef="#br0" timeOffset="18">6795 17217 7852,'-5'-7'-350,"4"-3"371,-3 2 74,3-2 1,1-2 164,0 0 1,0 0 327,0 0 0,0 5 169,0-1-459,0 6 0,1-8 6,3 6 1,-1-5-73,4 1 0,-3 1-76,4-1 1,-1 5-86,5-5 1,3 4 21,0-3 1,2 3 69,-2 0 0,-2-1-226,2 1 0,-1 1 8,1 3 1,-2 0-68,2 0 1,-2 5 18,-2 2 1,-5 4-2,-2 1 1,-3-1 76,-1 2 0,0 3-7,0 4 0,-5 2-33,-2 2 1,-3-1 65,-2 1 1,1-1-58,-1 1 1,0 0-17,-4-1 1,8-5-357,-4-2 337,3 2 0,-1-5-126,2 3 309,3-8-227,5-3 300,0-5-147,5 0 0,2 0 96,4 0 1,1-4-32,-1 0 1,0 1 74,1 3 0,-1 0-66,1 0 0,-1 0 150,1 0 0,-1 0-20,0 0 0,1 3-75,-1 1 1,-3 1-147,-1-1 0,-3-3-25,4 3 1,-6 0-277,2-1-68,3-1 0,-7 3-1207,0-5 1577,-5 0 0,-12 5 0,-1 1 0</inkml:trace>
  <inkml:trace contextRef="#ctx0" brushRef="#br0" timeOffset="19">7344 17935 7952,'0'-6'467,"0"-2"151,0 4-308,0 3 1,0-5 225,0 2-77,0-2-256,0-7-32,0 2 1,3-1-193,1 0 0,4 4 32,-4 1 0,1 3-33,-1-4 0,-2 4 3,6-4 0,-5 5-321,5 0 226,0-4 1,-1 6-35,1-3 1,-4 3 0,3 1 1,-3 0 73,4 0 1,-4 0 9,3 0 0,-3 4 37,4-1 0,-1 6 6,5-1 1,-1-1 49,1 1 1,-1-4 16,0 3 0,1-3 77,-1 4 1,1-1-75,-1 1 1,2 1 155,2-6 0,-2 3-96,2-2 1,-2-1 117,-2 4 1,0-4-72,1 1 0,-1-2-57,1 2 0,-1-3-23,1 3 1,-1-3-5,0-1 1,5-1-25,-1-3 1,0 2-142,-4-6 0,0 4-75,-4-3 0,3 0-85,-2-1-270,-3-2 182,0 3 0,-5-5-445,0 1 440,0 4 1,-1-2-396,-3 5 303,3 0 0,-9 4 437,2 0 0,-2 11 0,-2 2 0</inkml:trace>
  <inkml:trace contextRef="#ctx0" brushRef="#br0" timeOffset="20">7458 18193 7952,'-12'0'-331,"1"0"306,0 0 0,3-4 436,0 1 1,5-1 372,-5 4-50,5-5-300,-2 3-205,5-8 0,0 8 81,0-7-117,0 7 1,2-9-46,1 4 1,4-1 45,4 1 1,1 0-182,-1 0 0,5-3 31,4 1 0,-4 3 36,-1-2 1,2 4 14,-2-3 0,0 3-146,-3 0 18,-1 3-179,0 6 1,0 3 55,-4 3 0,0 0 119,-4 2 1,-1-2-166,1 1 1,3-4-4,-3 0 0,5-1 89,-4 5 0,5-3 69,-2-2 0,0-1 17,0 2 0,1 2 83,3-6 0,-3 0-62,-1-4 0,1 1 90,4 3 1,-1-3-60,0 3 1,1-3 17,-1-1 1,1-1-24,-1-3 0,0 1-8,1-4 0,-1 3-52,1-5 0,-5 3-141,1-2 1,-6-2-415,2 2 1,1 1 6,-1 0 591,0 4 0,-9-7 0,-1 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37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13305 18079 7798,'0'-11'112,"0"4"1,0 1 326,0 2-207,0 3 0,-1-4 306,-3 5-332,3 0 1,-5 0-20,2 0-48,3 0-167,-5 0 0,3 5 136,-1 3 1,0 2-139,4 1 1,0 6-86,0 2 1,0-1 121,0 1 1,0 0-136,0 3 0,0 0 78,0-3 0,4 3-115,0-3 0,1-2 28,-1 2 1,-3-3-47,3 3 0,1-5 96,-1 1 1,3-2 21,-3-2 0,1-3 9,-1-1 1,-3-3-17,3 4 0,-2-6-345,2 2 158,-3 2-418,5-4 677,-6 3 0,0-5 0,0 0 0</inkml:trace>
  <inkml:trace contextRef="#ctx0" brushRef="#br0" timeOffset="1">13260 18171 7798,'6'-8'551,"-2"0"0,-2 5-272,2-5 1,-1 5 173,4 0-178,1 1 0,3 2-1,1 0 1,-1 5-148,1 3 1,-1 2 91,0 2 1,1-1-236,-1 0 1,4 6-53,1 2 0,4-1-69,-1 1 0,3-4 14,0 4 1,1-4-11,0 4 1,0-5 74,0 1 1,0-2 23,0-1 0,-1-5 97,1 1 1,0-4-61,0 3 1,-5-4 229,-3 1 1,-2-3 217,-2-1 6,0 5-300,-4-4 6,-2 4-141,-5-5 0,0-1 77,0-3 1,-4 2-114,0-6 0,-5 0 57,2-3 0,-2 0-23,1-1 1,-1-3 10,6 0 1,-5-2-1,4 2 1,-4 2-44,5-2 0,-2-1-10,1 0 0,3-3-70,-3 4 0,2-4 113,2 4 1,0-4-125,0 4 0,0-4 56,0 3 1,0 0-84,0 1 0,0 2 28,0-2 0,0 2-10,0 2 1,0 3-103,0 0 11,0 1 1,0-1-83,0 0 1,-1 6-64,-3-2-543,3 3 207,-4 1 321,5 0 1,5 5 0,1 1 0</inkml:trace>
  <inkml:trace contextRef="#ctx0" brushRef="#br0" timeOffset="2">14082 17999 7798,'-11'0'-1230,"-1"0"1253,6 0 347,-4 0 0,7 4-126,-5 0 0,5 5-36,-5-2 1,4 4-210,-3 0 1,3 2 106,-4 2 1,4 3-185,-3 4 1,0 1 12,0 0 0,-2 0-27,5 0 0,-4 1 109,5 3 1,-1-7-125,4 3 0,0-4 62,0 0 0,5-3 44,3-4 0,6-1-115,1 1 1,4-1 105,-4 0 1,5-4 70,-1-3 0,4-3-71,4-1 0,-3-1 164,3-3 0,2-4-49,1-7 1,-6 1-32,-1-5 0,-2 1 10,1-1 0,-4-2-20,-3 2 0,-7 1 70,-4-1 1,-3 0-62,-1-4 0,-6 0-216,-6 0 1,-4 0-64,-7 0 0,-1 4-66,-3 0 0,3 4 94,-3-4 1,3 6-58,1 2 1,4 1-146,0 6 1,5 0 379,-1 4 0,4 5 0,3 3 0,3 2 0,5 2 0</inkml:trace>
  <inkml:trace contextRef="#ctx0" brushRef="#br0" timeOffset="3">14550 18034 7798,'0'-12'574,"-5"6"-404,4 1 192,-4 5 1136,5 0-1343,-5 0 0,3 5-103,-1 2 0,1 5 110,2 3 1,0-1-164,0 5 1,0 0 85,0 4 0,2 0-88,1 0 0,-1 3-105,1 1 1,3 0 106,-3-5 0,5-4-105,-4-3 1,1 2 91,-1-2 0,-2-1-84,6-6 1,-4 1 3,3-6-91,-4 6 1,3-7 21,-2 1-288,-3-1-956,4-2 1407,-5 0 0,-5-5 0,-1-2 0</inkml:trace>
  <inkml:trace contextRef="#ctx0" brushRef="#br0" timeOffset="4">14470 18102 7798,'2'-13'296,"1"-2"1,0 1-166,4-5 0,-3 5 146,4-1 1,-1 2 158,5 2 0,1-1-75,2 1 1,-2 1-21,2 2 0,1-1-92,-1 6 1,6-1-163,-2 4 1,-1 0 88,1 0 0,-5 0-271,1 0 1,1 1-32,0 3 0,-3 2-47,-5 6 0,1-1-187,-5 0 1,3 1 189,-3-1 0,0 5-39,-4-1 0,-1 1 8,-3-1 0,-2-1 82,-6 5 1,-1-3 79,-2 3 0,1-5 10,-5 1 1,5 1-1,-1 0 1,-1-1 275,0-4 1,1 1-68,4-1 66,-1 1-156,6-1 0,2-1 146,8-2 1,-2 1-136,6-6 0,1 5 90,6-4 0,-1 3-79,5-3 1,-1 4 7,1-4 1,3 1 17,-3-1 1,2-3-20,2 3 0,0-3-129,0-1 0,-4 0 119,0 0-208,-5 0 1,2 0-146,-4 0 0,-5 0-797,1 0 31,-6 5-765,3-4 1775,-5 4 0,0-5 0,0 0 0</inkml:trace>
  <inkml:trace contextRef="#ctx0" brushRef="#br0" timeOffset="5">15144 17999 7798,'-5'-6'821,"4"-4"-550,-9 9 163,8-5-128,-3 6 0,5 7-100,0 4 1,0 2-69,0 6 1,0 1 9,0 7 0,0-2-122,0 6 1,4-6 144,0 2 1,1 1-125,-1-2 0,-2 1-117,6-4 1,-2-4 20,2 0 1,1-5-99,-5 1 1,3-6 52,-3-1 1,4-5-808,-5 5-153,1-5-324,-4 2 1378,0-5 0,0-5 0,0-2 0</inkml:trace>
  <inkml:trace contextRef="#ctx0" brushRef="#br0" timeOffset="6">15121 18079 7798,'0'-11'63,"0"-1"0,0 0-63,0-4 1224,0 4-763,5-5 1,-2 7-62,4 3 0,-3 1-91,4 6 0,-2 2-50,2 2 1,2 3-135,-2 8 0,2-1 94,1 5 0,1 0-13,-1 4 1,0-1-234,1-3 1,-1 2-342,1-2 0,-1-1 212,1 1 0,-1-5-106,0 1 1,1-3 95,-1-5 0,1 2-32,-1-5 1,-3 1-251,-1-1 324,1-3 1,3 4-22,1-5 57,-1-5 1,1-1 30,-1-5 1,-3-1 23,-1 1 1,0-1 81,0 1 0,2-4 3,-5-1 1,5-4-62,-2 1 1,0-3 99,0 0 0,-3-1-102,4 0 1,-6 4 185,2 0-153,2 5 252,-4-3 0,4 11 274,-2 2-239,-3 3 1,5 6-108,-2 3 0,-1 7-69,4 4 1,0 3-123,0 0 1,2 2 75,-5 3 0,4-3-169,-4 3 0,3 1 54,-3-2 0,4 1-72,-5-4 0,5-1 0,-4-3 0,1-2-30,-1-1 0,-3-4 76,3 3 1,1-6 8,-1-1 1,1-4-590,-1 3 180,-3-4-895,9 2 432,-9-5 917,4 0 0,-5-5 0,0-1 0</inkml:trace>
  <inkml:trace contextRef="#ctx0" brushRef="#br0" timeOffset="7">15806 18011 7798,'-6'-8'634,"2"0"1,4 6 249,4-2-334,-3 3-368,4 1 0,-3 1-5,2 3 1,-3 2-164,3 6 1,-3 0 42,-1 4 0,0 1-14,0 6 1,0 4 101,0 0 1,0-1-93,0-3 0,-4 4-46,0-1 1,0 0-184,4-7 0,0 2 79,0-2-24,0-2 0,0-1-671,0-4 364,0-6-1025,0-1 983,6-5 0,-1-1 470,2-3 0,-2-7 0,-5-7 0</inkml:trace>
  <inkml:trace contextRef="#ctx0" brushRef="#br0" timeOffset="8">15761 17999 7798,'0'-11'40,"0"-1"1,1 5 369,3-1 0,-2 2 274,6-2 109,-5-2-463,7 9 1,-4-4 46,5 5 1,1 6-20,-1 6 1,5 0-104,-1 7 1,1 0-83,-1 4 1,-2 1-53,2 3 0,-1-3-77,2 3 0,-2 1 104,5-2 0,-4 1-105,4-4 0,-4-2-171,4-2 1,-5 2-176,1-6 1,2 0 133,-2-4 0,0 1 8,-3-1 0,-1-3 89,1 0 1,-5-5 13,1 5 0,-6-4-192,2 3 0,-1-4-95,0 1 41,-1-3 1,-2 3 77,-8 0 0,-2-1-1495,-1-3 1721,-1 0 0,-9 0 0,-4 0 0</inkml:trace>
  <inkml:trace contextRef="#ctx0" brushRef="#br0" timeOffset="9">15727 18273 7798,'-7'-1'259,"3"-3"1,8-1-68,4-2 0,2 2 94,1 5 1,1 0-72,-1 0 1,3 0-54,5 0 0,0 0-98,8 0 1,-2 0-71,2 0 0,-3-2-430,3-2 1,-3 3 222,-1-3 0,-4 2-152,0-2 1,-5 3-8,1-3 0,-2-1-559,-2 1 931,0-5 0,1 3 0,-1-6 0</inkml:trace>
  <inkml:trace contextRef="#ctx0" brushRef="#br0" timeOffset="10">16218 17976 7798,'-7'-7'38,"3"-1"0,3 1-188,1-5 1495,5 6-103,-3 1-419,8 5 1,-5 1-447,2 3 1,0 7-35,-3 8 0,-2 0-316,6 4 0,-6-3 119,2 7 1,-3 1-69,-1-1 0,0 1-44,0-2 1,4-2-129,0 3 0,0-7 29,-4-1 0,1-5-85,3 2 1,-3-4 54,3 0 0,-2-2 60,2-3 299,-3 4-262,10-10 5,-5 4 305,5-5 59,1 0 1,-2-1-153,-2-3 0,2 3-94,-3-3 0,0 2-64,0 2 1,1 0 54,3 0 0,2 0-115,2 0 1,-2 0 79,2 0 1,3 0-126,1 0 0,3-3 110,0-1 1,-3 0 0,0 4 0,-3 0-56,3 0 0,-5-4-113,1 0 0,-2 1-16,-2 3 1,-3-4-547,-1 0-2347,-4 0 1672,2 4 1339,-15 0 0,-8 0 0,-11 0 0</inkml:trace>
  <inkml:trace contextRef="#ctx0" brushRef="#br0" timeOffset="11">17565 17931 7798,'0'-8'-359,"0"1"541,0 4 1,0-3 814,0 2-272,5 3-413,-3-5-322,3 6 1,-5 6 46,0 1 0,-2 5-93,-1 3 1,0 4 98,-5 8 0,1-1-5,-5 8 1,5-2-98,-1 6 0,1-2 94,-5-2 0,6-4-133,2 1 0,-1-6 125,1 2 1,0-4-182,4-4 1,0-3 54,0-4 0,0-1-59,0 1 0,2-6-350,1-2 316,-1-3 1,4-1-388,-2 0 579,-3 0 0,9-10 0,-3-3 0</inkml:trace>
  <inkml:trace contextRef="#ctx0" brushRef="#br0" timeOffset="12">17531 17931 7798,'0'-12'0,"4"-3"182,0 0 1,5 1-62,-2 6 0,3-1 844,2 6-561,-1-1 0,1 4-51,-1 0 0,0 1-57,1 3 0,-5 7-32,1 8 1,-2-1-85,2 1 1,2 4-91,-2 4 0,-2 1-26,2-2 1,-1 0 103,5 4 0,3-1-199,0 2 0,2-3 40,-2-6-1,3 1-4,5 0 1,-1-1-4,1-3 0,0 1 50,0-5 1,0 0 45,0-3 1,-2-1 9,-2 1 1,-1-2-233,-3-2 1,-2 0 67,2-4 1,-6 0-956,-1-4 155,-6 5 327,3-4 0,-6 4 76,-3-5 454,-2 0 0,-11 6 0,0 0 0</inkml:trace>
  <inkml:trace contextRef="#ctx0" brushRef="#br0" timeOffset="13">17622 18251 8101,'5'-12'-51,"2"2"-210,4 2 0,1 2 330,-1 2 1,0 3 273,1-3 1,3-1-184,0 1 0,4 0-118,-3 4 1,3 0-205,-4 0 0,4 0-74,-4 0 1,2 0-215,-2 0 1,-2 0 449,2 0 0,-3 6 0,0 0 0</inkml:trace>
  <inkml:trace contextRef="#ctx0" brushRef="#br0" timeOffset="14">18125 18034 7798,'6'-12'0,"-1"1"117,-5-1 1,4 5 624,0-1 94,5 0-321,-8 2 319,4 1-154,-5 5-492,0 0 0,1 9-55,3 2 1,-2 7-84,1-3 0,-1 7 62,-2 1 1,5 1-95,2 6 1,0-3 50,0 3 0,1-4 13,3 0 1,-3 2-196,0-1 1,-2-2-29,1-6 0,2-1-60,-5-3 1,4-6 80,-4 3 0,1-5-407,-2 1 21,-1-3 48,3-5 0,-6 0-569,-3 0 0,1-1 1027,-4-3 0,-6-7 0,-5-7 0</inkml:trace>
  <inkml:trace contextRef="#ctx0" brushRef="#br0" timeOffset="15">18091 17988 7798,'0'-12'425,"1"1"66,3 0 1,2-1-145,5 1 0,5-1 108,-1 1 1,5-1-104,-1 1 0,3 1-122,1 2 0,0-1-152,-1 6 0,1-2 19,0 1 1,4 2-88,-1-1 1,1 1 63,-4 2 0,-4 4-165,0 0 1,-4 5 52,4-1 0,-6 2-86,-2 1 1,-1 0-96,-6 1 1,0 3 70,-4 0 1,-5 6-163,-3-2 1,-7 2 86,-4 2 1,-8 0-16,-3 0 1,1-4 100,-2 0 0,2-5-7,-1 1 0,2-2-9,5-2 0,1-4 13,3-4 1,3-1-243,4-2 261,6 0 0,1-2 121,5-1 0,5-4 0,1-4 0</inkml:trace>
  <inkml:trace contextRef="#ctx0" brushRef="#br0" timeOffset="16">18707 17931 9417,'5'-7'1155,"-2"2"-553,5 5 0,-5 0-178,5 0 1,0 5-36,3 3 1,0 2-220,1 2 0,-1 4 25,1 3 0,0-1-205,4 1 1,-2 0 85,5 4 1,-4 0-64,4-1 1,-5 0-54,1-3 0,2 3-48,-2-3 0,4-3 49,-4-1 0,2-1-154,-2 2 0,-2-5 123,2 0 1,-3 1-53,0-5 0,-5 2-95,1-1 1,-4-2-149,3-2-568,-4-3-152,2 4 290,-5-5 1,-1 0 174,-3 0 1,1 0 619,-4 0 0,-1-10 0,-3-2 0</inkml:trace>
  <inkml:trace contextRef="#ctx0" brushRef="#br0" timeOffset="17">19061 17919 7798,'0'-7'248,"0"-1"-124,0 0 0,0 1 123,0-1 1,2 6 1015,1-2-418,-1 3-569,3 1 0,-5 1-108,0 3 0,-1 2-7,-3 5 1,1 2-78,-4 2 0,-1-1 63,-3 5 0,-1-1-130,1 1 1,-2 3 39,-2-3 1,-2 6-101,-2 2 1,-2-1-65,2-3 1,-3 4 120,-1 0 1,2-1-41,2-3 0,-2-4 5,6 0 0,0-4 34,3 4-81,1-5 0,1 3-392,2-6-73,3-4-442,5-2 507,0-5 0,0-5 0,0-2 1</inkml:trace>
  <inkml:trace contextRef="#ctx0" brushRef="#br0" timeOffset="18">19941 17942 7742,'0'-11'282,"0"3"13,0 1 14,0 4 0,-1-6-77,-3 5 1,1 0 433,-4 4-507,-1 0 0,-3 0 25,-1 0 1,1 4-18,-1 0 0,0 5 0,-4-1 0,6 2-75,-5 1 0,9 1-103,-6-1 1,3 4 8,-2 0 1,3 5 76,1-5 0,4 5-117,-1-1 0,3 3 59,1 0 0,0 0 39,0-3 1,0 1-49,0-4 0,5 3-5,3-4 0,2 0 8,1-3 1,1-1-115,-1 0 1,4-3 34,1 0 1,3-6 83,-4 2 1,5-3-19,-1-1 1,3-1-39,1-3 1,3-2-96,1-6 1,0 1 50,-5 0 0,1-5-5,0 1 0,-5-5 79,-3 1 1,-3-3 2,-5-1 0,2 0-30,-5 1 0,-2-1-6,-5 0 0,-5-4-35,-7 1 1,1 0-20,-5 7 1,0-1-129,-4 5 0,0 1 36,0 6 0,4-1-217,0 5 0,1 1-95,-1 3 0,3 3 143,4 1 1,2 5-434,3-1 791,2 2 0,-1 6 0,0 2 0</inkml:trace>
  <inkml:trace contextRef="#ctx0" brushRef="#br0" timeOffset="19">20352 17851 9878,'0'11'579,"4"4"-423,0 1 0,-1 8-1,-3-1 0,0 2 20,0-2 1,0 4 104,0-1 1,4 5-21,0-5 0,1 1-261,-1-4 1,-2-4 91,6 0 1,-4-4-270,3 4 1,-3-5-16,4 1 0,-4-2-11,3-2 1,-4-3 73,1 0 1,1-5-321,-1 5-22,-1-5 170,-3 7-388,0-9 164,-5 4-877,-1-5 1403,0 0 0,-5-5 0,5-1 0</inkml:trace>
  <inkml:trace contextRef="#ctx0" brushRef="#br0" timeOffset="20">20341 18148 7798,'-7'-5'0,"2"2"73,5-4 1,0 3 65,0-4 0,0 4 139,0-3 0,4 3-85,0-4 0,5 6 79,-2-2 1,0 3-101,0 1 0,1-4-19,3 0 1,1 0-12,-1 4 0,4 0 16,1 0 0,-1 0-33,-4 0 1,4 0 42,1 0 0,3 0-97,-4 0 0,1 0-63,0 0 1,-2-1-192,5-3 0,-5 2-25,1-6 1,-1 4-204,1-3 1,-6 4-357,2-1-465,-7-2-64,1 0 1296,-10-1 0,-11-3 0,-8 4 0</inkml:trace>
  <inkml:trace contextRef="#ctx0" brushRef="#br0" timeOffset="21">20249 17931 7798,'0'-8'276,"0"1"1,5-1-191,3-4 0,6 6 376,1 2 0,0 2 27,-3-2 1,3 3 234,0-3 1,5-1-318,0 1 1,1 0-182,2 4 1,4 0-94,-1 0 0,0 0-131,-7 0 1,2-4-358,-2 1 0,-1-1 310,1 4 0,-5-1-1116,1-3 0,-6 2 1161,-1-1 0,-6-4 0,3 1 0</inkml:trace>
  <inkml:trace contextRef="#ctx0" brushRef="#br0" timeOffset="22">21414 17714 8844,'0'-7'1297,"0"2"-1004,0 5 1,1 4-232,3 0 1,-1 4-67,4-5 0,-4 6 78,1-1 1,2 2 0,2 1 1,2 5 12,1-1 0,1 4 11,-1-4 0,2 2 11,2-2 1,-1 1 7,5 3 1,-4 2-2,4-6 0,-1 4-5,1-4 0,1 4 29,-4-4 0,0 6-18,-1-2 1,-2-1-157,2 1 1,-2-4 44,-2 4 1,1-4-43,-1 4 0,1-5 52,-1 1 0,0-1-111,1 2 0,-2-4 62,-2 3 0,2-2 36,-3-1 1,4-5 23,0 1 1,0-2-9,1 2 0,-5 1 33,1-6-51,0 6 0,2-6 0,-3 4 1,0-4-570,-3 1 381,-3-3 1,4 0-462,-5 3 1,1-3-91,3 3-228,-3-3 429,4-1 0,-5-1 6,0-3 1,0 2 524,0-6 0,0 1 0,0-5 0</inkml:trace>
  <inkml:trace contextRef="#ctx0" brushRef="#br0" timeOffset="23">21974 17668 7758,'-7'0'1008,"1"0"-714,2 0 1,2 4-107,-6 0 0,4 3-219,-3-3 0,0 5 65,0-1 0,-3 2-127,2 1 1,-2 1 6,-2-1 1,-3 2-8,0 2 1,-4 3 61,4 5 0,-4-1 52,3 1 0,-4 0 164,1 0 1,1 4-110,-1-1 1,5 0 106,-1-7 0,0 2-62,3-2 1,-2 2 6,7-2 1,-2 1-14,1-5 0,-2 4-80,3-4 0,-2 1 20,1-5 0,-2 4-18,2 0 1,-1 1 30,2-5 1,-3 1-3,2-1 0,-1 0 126,2 1 0,-4-1-73,4 1 0,0-1-21,0 0 1,3-3 20,-4 0-133,6-1 1,-3 1 134,5 0-21,-5-6 69,3 3-21,-3 0 103,5-3-129,0 3-736,0-5-1136,-5 0 1273,4 0 1,-4-2-931,5-1 1407,0-4 0,5-9 0,1-2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2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1747 4785 7845,'0'12'922,"0"-1"1,4 7-745,0 5 0,1 1 47,-1 6 1,-3 1-188,3 3 0,-3 0 114,-1 1 0,4-1-241,0 0 0,0-3 48,-4-1 1,0-3 19,0 3 0,3-4-105,1 0 1,1-3 19,-1-4 0,-3 3 90,3-3 0,-1-3 16,1-1 1,-3 2 87,3-2 0,-3 0-75,-1-3 0,0 3 1,0 0 0,0 0-16,0-3 1,0-1-6,0 1 1,0-1 32,0 1 0,0-5 21,0 1 318,0-6-209,0 3 1174,0-5-1041,5 0-115,-4 0 82,4 0-361,0 0 137,2 0 1,4 0-117,1 0 1,-1-1 81,0-3 1,5 3-99,-1-3 1,5-1 9,-1 1 1,-1 1-69,1 3 1,0-4 142,4 0 0,4 0-15,-1 4 1,2-1 26,-1-3 1,-2 3-28,6-3 1,-5-1 111,5 1 0,-6-1-98,2 1 1,-3 2 32,-1-6 0,-4 6-229,0-2 0,-5 1 72,1-1 0,-6 3-928,-2-3 369,-4 3 486,2 1 0,-15-5 0,-3-1 1</inkml:trace>
  <inkml:trace contextRef="#ctx0" brushRef="#br0" timeOffset="1">1873 5299 7997,'-8'-10'1422,"1"3"-881,4-4 554,-2 10-693,5-4 0,0 4-309,0-3 1,1 3 116,3-3 1,-1 3-178,4 1 152,1 0 0,7 0-73,0 0 0,6 0-11,-2 0 1,2 0 21,2 0 0,5-4-189,3 0 1,-2-4 17,1 5 0,1-6-43,3 1 0,-4 2 121,1-2 1,-6 0-291,2-3 0,-7 3 120,-1 1 1,-5 3-1140,1-4 491,-7 6-1219,-3-3 2007,-5 5 0,-10 0 0,-3 0 0</inkml:trace>
  <inkml:trace contextRef="#ctx0" brushRef="#br0" timeOffset="2">1793 4900 8073,'0'-12'989,"5"5"-549,3-1 0,3 2 181,4-2 1,8-2-202,8 2 1,7-2 19,4-1 1,-2 0-141,2 4 1,0-2-248,4 5 1,-6-3 7,-2 3 1,-3-1 144,-5 1 0,2 3-388,-6-3 0,1 3 136,-4 1 0,-5-4-2102,-3 0 2148,-2 0 0,-2 14 0,0 3 0</inkml:trace>
  <inkml:trace contextRef="#ctx0" brushRef="#br0" timeOffset="3">2924 4648 8066,'-5'-6'416,"3"-4"505,-8 9-24,9-5-578,-4 6 0,1 2-277,0 2 0,0 7 76,4 8 1,-3 5 102,-1 7 0,0-4-52,4 12 0,0-1-135,0 7 0,0 2-120,0 3 1,1-6 60,3 6 1,-1-10-347,4 6 1,-3-4 209,4 0 0,-6-7-138,2-4 1,1-6 121,-1 2 0,0-3 91,-4-1 0,4-4 44,-1 0 1,1-5 8,-4 1 0,0-2 180,0-2 1,0 0-50,0 1 0,0-5 123,0 1 1,0-4 174,0 4-74,0-6-134,0 3 930,0-5-1168,5 0 1,-2 0 117,4 0 1,0-1-138,0-3 1,4 3 13,-4-3 1,3 3-90,2 1 0,0-4 33,4 0 1,0-4 101,3 5 0,1-2-196,-4 1 0,3 1 33,-4-4 1,0 4-262,-3-1 0,-1 3-259,0 1-752,1-5 1444,-6 4 0,4-4 0,-3 5 0</inkml:trace>
  <inkml:trace contextRef="#ctx0" brushRef="#br0" timeOffset="4">2935 4683 8057,'5'-12'883,"-3"6"-651,8-4 1,-4 8-47,5-1 1,1-3 45,-1 3 1,4-1-136,1 4 0,0-4 36,-1 0 0,-1 0-250,5 4 1,-3-3-66,3-1 0,-5 0-186,1 4 1,-1 0-1210,1 0 1577,-2 0 0,8 0 0,-3 0 0</inkml:trace>
  <inkml:trace contextRef="#ctx0" brushRef="#br0" timeOffset="5">3495 4774 8211,'-7'-5'768,"2"4"-230,5-4 0,0 10-107,0 2 0,0 5-222,0 3 1,2 4 31,1 8 1,3-2-226,1 5 1,-1 5-11,-2 3 0,-1 5-203,4-1 1,-3-2-32,4 2 0,-6-6 161,2-2 0,1-4-269,-1-3 0,0-7 114,-4 3 0,1-8-84,3 1 1,-3-4 56,3 0 0,-1-2-608,0-2-104,-1 2 91,3-9 870,-5 4 0,5-5 0,1 0 0</inkml:trace>
  <inkml:trace contextRef="#ctx0" brushRef="#br0" timeOffset="6">3563 4900 8074,'-5'-12'1583,"4"1"-1358,-4 4 0,6-2 75,3 6 1,2 0-53,6 7 1,4 2-59,3 6 0,7 4 44,0 3 0,5 8-243,-5 3 1,5 0 86,-5 0 1,5 3-376,-4 1 0,1 3-94,-2-7 1,-2-2 224,3-1 0,-7-7 96,-1-1 0,-4-5 17,5 2 0,-7-4 115,3 0 1,-4-1-104,0 1 1,-1-5 50,1 1 1,-5-2-72,1 2 0,-4-2-250,3-2 129,-4-3 1,3 4-700,-2-5-780,-3 0 1661,4 0 0,-5 0 0</inkml:trace>
  <inkml:trace contextRef="#ctx0" brushRef="#br0" timeOffset="7">4100 4785 8076,'-1'-11'474,"-3"0"1,3-1-61,-3 1 0,3 3-249,1 0 330,0 6 341,0-3-351,0 5-425,0 5 1,1 6-37,3 8 0,-2 4 169,6 4 1,-2 2-252,2 5 1,2 4 0,-2 0 0,-2 4-224,2-4 1,-5 4 142,5-4 0,-4-1-72,3-6 0,-3-1 150,4-7 0,-6 2 208,2-6 0,-1-2-131,1-2 0,-3-2-43,3-2 1,-3 1-367,-1-1 1,0-3-32,0-1 423,0 1 0,0 3 0,0 1 0</inkml:trace>
  <inkml:trace contextRef="#ctx0" brushRef="#br0" timeOffset="8">4351 4603 8097,'0'-12'555,"2"5"-305,1-1 0,0 5 110,5 0 0,-1 0-68,5-1 1,0 3-53,4-3 0,-4-1-43,3 1 0,-1-1 14,2 1 1,-2 3-194,5-3 1,-4-1 69,4 1 0,-1-1-187,1 2 1,2 1 63,-2-1 1,2-3-86,-2 3 0,1-2-49,-5 1 61,5 2 1,-7-3-38,2 5 99,-7 0-101,2 0 131,-9 0 1,5 2 20,-6 1 1,0 4-19,0 4 1,0 6 133,0 2 0,0 4-119,0 3 1,0 3 8,0 6 0,1 4-54,3 3 1,-3 2-1,3 2 0,-3 0-285,-1-1 1,0 1 101,0 0 0,4-6-68,0-2 0,1-2 101,-2-2 1,4-5 281,4-2 1,-3-3-132,-1-1 1,-3-1 280,4-3 1,-2 1-94,2-5 1,1 2 161,-6-2 1,5-2-40,-4 2 1,0-3 203,-4 0-246,0-1 1,0 1-38,0-1 0,1-3-205,3-1 1,-3-3 297,3 4-427,-3-6 160,-1 3 2643,0-5-1892,0-5-563,-5-1 1,-1 0-38,-6 2 0,0-1-96,-4 1 0,2 0-10,-5 4 1,4 0-204,-4 0 0,0 0-47,-4 0 0,2-1 59,2-3 0,-2 3-549,6-3 0,0 3 295,3 1 0,5 0-2163,-1 0 2547,6 0 0,-3 0 0,5 0 0</inkml:trace>
  <inkml:trace contextRef="#ctx0" brushRef="#br0" timeOffset="9">5562 4968 8360,'8'-1'374,"-1"-3"0,-2 3-208,7-3 0,-3 3-30,6 1 1,-3-2 29,0-1 0,3 1-54,0-1 1,6-3-5,-2 3 0,1-2-93,-1 1 0,3 2 81,-3-1 0,-2 0-208,2-1 1,-5 3 120,2-3 0,-4 3-297,0 1 0,-5 0-37,1 0-440,0 0 183,3 0-98,0 0-217,-4 0 897,-2 0 0,-5 5 0,0 1 0</inkml:trace>
  <inkml:trace contextRef="#ctx0" brushRef="#br0" timeOffset="10">5585 5185 8066,'7'0'701,"1"0"0,-4 0-251,3 0 0,1 0-121,3 0 0,1 0-63,-1 0 0,5 0-9,-1 0 1,5-1-25,-1-3 0,3 3-149,1-3 0,1-1 128,2 1 1,-2-4-272,3 5 1,1-6 38,-1 1 0,-1 3-377,-3 1 1,-5-1-810,-3 1 1,-2 1 233,-2 3 972,1 0 0,-6 0 0,-1 0 0</inkml:trace>
  <inkml:trace contextRef="#ctx0" brushRef="#br0" timeOffset="11">6693 4751 7992,'-7'-11'0,"-2"3"254,6 0 0,-1 5 359,4-5 269,0 5 611,0-2-616,0 5-794,0 5 0,1 7 140,3 7 1,-2 4 2,6 3 0,-4 4-131,3 4 0,-4 5-249,1 3 1,1-1 123,-1 1 0,-1-2-293,-3 2 1,2-3 150,2-4 0,-3-6 50,3-3 1,-2-1 103,2-3 0,-3-4 311,3-3-264,-3-2 35,-1-1-209,0-1 1,0-3-612,0-1-1346,0-4 2102,0 2 0,0 0 0,0 1 0</inkml:trace>
  <inkml:trace contextRef="#ctx0" brushRef="#br0" timeOffset="12">1953 6533 8081,'-8'0'93,"1"0"90,4-5 1,-3 3 344,2-1 320,3 1-57,-4 2-527,0 0 0,3 5-35,-1 3 1,1 9 5,2 5 0,0 6 25,0 7 0,4 3-26,0 0 1,1 5-113,-1-1 0,-3 1 104,3-1 1,1 1-532,-1-5 0,1 3 50,-1-7 1,-3 1-80,3-8 0,1 0 51,-1-5 0,3 1 102,-3 0 0,4-5-34,-5-3 0,5-2 73,-4-2 1,0 1-23,-4-1 0,0 1 68,0-1 0,0-3-134,0-1 1,0-3-472,0 4-540,0-6 18,0 3 1223,0-5 0,-5-5 0,-2-1 0</inkml:trace>
  <inkml:trace contextRef="#ctx0" brushRef="#br0" timeOffset="13">1816 6613 8078,'0'-12'0,"0"1"361,0-1 0,1 1-65,3 0 0,2-5 153,6 1 1,4 0-129,3 3 1,3 5-82,1-1 0,1 2-43,2-2 0,2-1 0,3 6 0,6-1-189,-3 4 0,4 0 105,0 0 0,-4 5-255,1 2 0,-2 4 90,-7 0 0,0 2-276,-7 2 0,0-1 170,-8 5 1,-2-4-18,-9 4 0,0-1 91,0 1 1,-10 3 45,-5-3 1,-7 2 36,-5 2 1,-3 0-34,-8 0 1,-2 2 61,-1-2 1,-3 2-35,6-6 1,0-2 88,4-2 1,1-2-186,3-2 1,3-3-444,8-1-132,2-4 23,11 2 0,4-10 654,9-3 0,6-7 0,10-3 0</inkml:trace>
  <inkml:trace contextRef="#ctx0" brushRef="#br0" timeOffset="14">2981 6373 8046,'1'-8'-669,"3"1"0,-3 3 738,3-4 934,-3 6-299,-1-8-385,0 8 1,0-4-267,0 2 259,0 3-75,0-4 256,0 5 1,-1 5-346,-3 2 0,2 4-150,-6 0 1,0 5 153,-3 4 1,-4 5 14,0 2 1,-1 8 39,5-1 0,-4 12-85,-1 0 1,1 3-60,4 1 1,3-3 77,1 2 0,4-2-197,-1-1 1,3-1 139,1 1 0,1-5-83,3-3 1,2 0-46,6-4 1,-1 2-151,1-10 0,0 1 25,4-4 0,-4 0 114,3 0 0,2-2 14,-2-2 0,6-2 8,-2-6 0,-3 0 6,-1 1 1,-1-2 100,1-2 0,-2 1-108,2-6 0,-2 5 16,-2-4 0,-3 1 3,0-1 1,-4-3-526,3 3 160,-4-3-1133,2-1 558,-5 0 955,-5 0 0,-2 0 0,-4 0 0</inkml:trace>
  <inkml:trace contextRef="#ctx0" brushRef="#br0" timeOffset="15">3369 6647 8048,'-6'-18'0,"2"3"0,3 6 185,1 1 1,0 5 277,0-5 255,0 5-150,0-2-481,0 5 0,0 7 62,0 4 1,1 6-50,3 6 1,2 4-23,6 4 0,-1 6 103,0 1 1,1 5-301,-1-1 0,-1 2-38,-2 2 1,1-4-213,-5 0 0,1-9 148,-1 1 0,-3-7-286,3-1 0,-3-3 134,-1-4 0,1-2-23,3-6 1,-3-3-493,3-1 888,-3-4 0,-1 7 0,0-4 0</inkml:trace>
  <inkml:trace contextRef="#ctx0" brushRef="#br0" timeOffset="16">3369 6704 8055,'-4'-18'-8,"1"3"370,-1 2-241,4 2 315,0 0 1,1 4-2,3 3 0,-2 3 0,6 1 0,3 5-271,5 3 0,3 3 74,-4 4 0,5-1-187,-1 5 0,3 4 97,1 4 0,-1 1-117,1-2 1,4-1-48,0 1 1,-1 2-207,-3-1 0,0-1-1,0-3 0,-2-1-127,-2-3 1,3 1 84,-3-5 1,-1 1 54,1-5 0,-5 1 243,1-1 1,1-3-146,0-1 0,-1 0 93,-4 0 0,1 2-63,-1-5 1,-3 3-33,-1-3 1,-3 0-171,4-4-428,-6 5 712,3-4 0,-5 10 0,0-5 0</inkml:trace>
  <inkml:trace contextRef="#ctx0" brushRef="#br0" timeOffset="17">3929 6578 8044,'0'-17'0,"-4"0"146,0 6 1,0 3 284,4 1 0,0 3 269,0-4 203,0 6-564,0-4 7,0 6-268,0 6 1,0 9 130,0 8 0,2 11-140,1 0 1,0 9 107,5 3 1,-5 0-306,5 3 1,-5-2 108,0-1 0,2-4-374,-1 0 0,1-9 11,-1 1 0,-3-8 196,3 1 1,-3-7 113,-1-1 0,0-5-8,0 2 0,0-8-49,0 0-78,0 0-522,0 3 275,0 1 454,0-6 0,-5 4 0,-1-4 0</inkml:trace>
  <inkml:trace contextRef="#ctx0" brushRef="#br0" timeOffset="18">4408 6636 7946,'0'-12'98,"0"1"534,0-1-133,0 6 0,0 0 340,0 2-707,6 2 0,0-3 63,5 5 0,-3 0 5,0 0 1,3 4-44,4 0 0,5 5-158,0-1 1,5 2-63,2 1 1,0-3 68,0-1 1,-2 1-109,6 3 1,-6 0 44,2-4 1,-3 3-32,-1-2 1,0-2 58,0 2 1,-2-6 6,-2 2 0,2-3 62,-6-1 1,0 0 19,-4 0 0,1 2 154,-1 2-149,-4-3 17,3 4-31,-9-5 1,4 1 164,-5 3-163,-5-3 0,-1 8-40,-6-5 0,1 4 36,-1-5 1,0 5-4,-4-4 0,4 3-8,-3-3 1,-3 4 6,-1-4 0,1 3-41,-1-3 1,0 4 44,-4-5 0,0 5-110,0-4 0,1 5 86,-1-2 1,0-2-154,0-1 1,0 1 21,0-1 0,2 4-88,2-4 0,1 1-383,3-2 1,6-1 209,-3 2 1,7 1-1392,-2-2 1758,4 6 0,-2-2 0,5 4 0</inkml:trace>
  <inkml:trace contextRef="#ctx0" brushRef="#br0" timeOffset="19">4557 7127 8027,'-6'0'1227,"1"0"339,5 0-1267,5 0 1,1 0-57,5 0 1,1 0 19,-1 0 0,4 0-68,1 0 0,4 0-98,-1 0 1,3-4 37,0 0 1,3-4-149,1 5 1,-2-5-185,3 4 0,-4-3 107,-4 3 1,1-4-367,-5 4 1,4-1 240,-3 1 0,-1 3-850,-4-3 1065,1 3 0,-1-4 0,0-1 0</inkml:trace>
  <inkml:trace contextRef="#ctx0" brushRef="#br0" timeOffset="20">5448 6578 8109,'-2'-10'-623,"-1"3"0,1 0 1381,-1 4-80,1 1 524,2-3-644,0 5 1,0 5-299,0 3 1,0 7 13,0 4 0,0 8-100,0 3 0,0 3 64,0 1 1,0-2-131,0 2 1,2-3 111,1 3 1,2-1-295,3-6 1,2 3 47,-2-3 0,-2 0-247,2-5 1,-6 0 58,2-3 1,1-2-77,-1-6 1,0 4-898,-4 0 847,0 1 1,0-5-444,0 0 0,0-3-189,0 0 124,0-6 848,0 3 0,-5-5 0,-2 0 0</inkml:trace>
  <inkml:trace contextRef="#ctx0" brushRef="#br0" timeOffset="21">5847 6715 8026,'-7'-5'898,"-1"-2"-107,6 2-773,-3 0 0,3 5 342,-1 0-14,1 0 1,-7 9-190,6 2 0,-2 8 60,1 0 0,2 3-144,-1 0 1,1 5 87,2 0 0,0 3-255,0-3 0,2 3 78,1-3 0,4 0-65,4-5 1,1 0-100,-1-3 1,6 1-134,2-4 1,-2-2 91,2-7 0,0 2 52,4-5 1,0 0 173,0-4 0,1-2-94,3-1 0,-3-4 136,2-4 0,-1-4-49,-3-1 0,1-3 152,0 4 0,-1-5-21,-3 1 1,-3-3 75,-4-1 0,-2-1 126,-3-2 1,-2-2-94,-5-3 0,-1-2-290,-3 3 1,-7-3 174,-8-2 1,-4 1-334,-4 0 0,-7 6 102,-8 5 1,-2 7-409,-2 8 1,2 3 110,2 5 0,0 1-37,8 3 0,3 2-822,12 6 1264,3-1 0,9 6 0,2 1 0</inkml:trace>
  <inkml:trace contextRef="#ctx0" brushRef="#br0" timeOffset="22">6350 6259 8047,'-11'-12'-159,"4"1"1309,2-1-345,5 6 587,0 1 350,0 5-1442,5 0 1,3 1-41,7 3 0,-1 4-15,5 7 0,0-1-14,4 5 1,1 0 58,3 4 0,-2 0-120,6-1 1,-5 3-121,5 1 0,-2 0-208,1 4 0,-2 0 126,-5 5 1,-1 3-69,-3 0 0,-3 1 59,-4-1 0,-2-1-272,-3 5 0,-2-5 107,-5 1 1,0 1-231,0-1 0,0 0 105,0-3 0,-5 3-9,-2 0 1,-7-4 109,-1-4 1,-2-4 63,2 0 1,2-1 131,-2-3 1,-2 0-93,2-3 1,0-2-230,4-6 105,-1 0-923,1 1 589,-1-6 584,6-1 0,1-10 0,5-1 0</inkml:trace>
  <inkml:trace contextRef="#ctx0" brushRef="#br0" timeOffset="23">7606 6784 7906,'-7'0'47,"-1"0"267,6 0 152,-4 0 836,6 0-627,6 0-380,0-5 0,5 4 60,1-3 0,-1 3-198,1 1 1,-1 0 61,0 0 0,6 0-79,2 0 0,4-4 43,3 0 0,0-4-232,4 5 1,-3-6 58,3 1 1,-3-1-330,3 2 1,-5-2-33,-3 5 0,0-4-786,-7 4-594,0 1 812,-3 3-144,-6 0 1063,-6 5 0,-11 1 0,-7 5 0</inkml:trace>
  <inkml:trace contextRef="#ctx0" brushRef="#br0" timeOffset="24">7629 6978 8383,'12'0'1793,"-1"0"-1386,0 0 1,-3 0-50,0 0 1,-1 0-93,5 0 1,-1 0 106,1 0 0,-1-1-111,0-3 0,5 3-12,-1-3 1,5 1-3,-1 0 1,-1 1-69,1-1 1,0-3-52,4 3 1,-2-5-110,-2 4 1,3-1-203,-3 1 1,-1 2 116,1-6 1,-5 6-252,1-2 0,-2 1 170,-2 0 1,-3 1-1178,-1-2 580,-4 3-374,7 1 1117,-9 0 0,4 5 0,-5 2 0</inkml:trace>
  <inkml:trace contextRef="#ctx0" brushRef="#br0" timeOffset="25">7995 6350 8038,'7'-6'-189,"1"2"1,-4-1 169,3 1 0,-4-1 359,1 1 250,-3 3-218,-1-4 940,0 5-1180,-5 0 0,-2 1-36,-4 3 1,0 2 51,-1 6 0,-4 4-42,-3 3 0,-3 4-222,-1 4 1,-1-2 88,-3 5 0,2 0-79,-5 0 0,4 2 52,0-6 1,3 1-650,4-4 1,1-4 702,3 0 0,2-5 0,-3 2 0</inkml:trace>
  <inkml:trace contextRef="#ctx0" brushRef="#br0" timeOffset="26">8817 6339 8156,'0'-7'814,"0"2"-76,0 5 0,0 5-501,0 3 0,0 5 33,0 6 0,0 2 99,0 13-188,0-2 1,4 11 110,0-5 0,1 4-33,-2-4 0,-1 4-193,1-4 0,-1 4 120,-2-4 0,4-4 55,-1-3 0,1-6-177,-4 2 1,0-3-526,0-1 0,0-4 309,0 0 0,0-9-156,0 2 297,0-4 0,0 4 146,0-6-74,0-1 805,0-5-782,5-5-132,-3 4 0,6-5-107,-4 2 0,5 2 125,-1-1 1,2 0-34,1-1 1,5 3 45,-1-3 0,5 2-66,-1-2 1,6 3 41,2-3 1,5-1-8,-2 1 1,-1-1-33,2 1 1,-2-1-5,2-3 0,-4-1 3,-4 6 1,-1-2 33,-3 1 0,-3 1-333,-4-4 1,-1 4-198,1-1-131,-6 3 146,-1 1 0,-6 0-852,-3 0 1414,-2 0 0,-6 0 0,1 0 0</inkml:trace>
  <inkml:trace contextRef="#ctx0" brushRef="#br0" timeOffset="27">8863 6773 8145,'-7'-8'1142,"3"0"-664,3 6 1,1-5 114,0 4-153,0 1 1,5-3-144,3 5 1,-1 0-134,5 0 0,-2-3 107,9-1 1,0 0-239,4 4 0,5 0 75,2 0 1,3-4-61,2 0 0,-5-1-98,0 1 0,-3 2-361,4-6 1,-6 6-365,2-2 1,-7-1-40,-1 1-1160,-5 0 896,2-1 1078,-9 4 0,-7-4 0,-7 5 0</inkml:trace>
  <inkml:trace contextRef="#ctx0" brushRef="#br0" timeOffset="28">8851 6373 8227,'8'-12'0,"-1"1"0,1 1 315,3 2 1,5-2 229,-1 2 0,1 0-128,0 0 0,-4-1-271,4 5 1,0-3 102,-1 3 1,6-1-333,-2 1 1,-2 1 106,2-4 1,0 4-628,4-1 0,0 3 160,0 1 443,5 0 0,-4-5 0,4-1 0</inkml:trace>
  <inkml:trace contextRef="#ctx0" brushRef="#br0" timeOffset="29">9536 6202 8115,'0'-12'-236,"0"4"157,0 1 691,0 4 0,0-3 974,0 2-578,0 3-918,0-4 1,0 6 82,0 3 0,4 4 2,0 7 1,5-1 62,-1 5 0,0 5-114,0 6 0,2 3 25,-2 2 0,-3 0-168,-1 3 1,1 3-16,-1 4 0,1 1-283,-2 0 0,-1-4-172,2 0 1,-3-6 238,-1 2 0,0-3 4,0-5 0,0-2 137,0-5 1,0 0 164,0 0 0,0-6-142,0-1 0,-4-4 126,0 0 1,0-1 113,4 1 1,0-5 96,0 1-101,0-6 0,0 5 49,0-4-105,0-1 13,0 3 86,0-5-193,5 0 37,2 0 1,4 0-89,1 0 0,-1 0 76,0 0 0,1 0-23,-1 0 1,1-1 15,-1-3 1,2 2-58,2-1 1,-2-2-32,2 1 1,-2 0-125,-2 4 0,1-4-108,-1 0 1,-3-1-101,-1 1-960,1 3 649,-2-4 713,-1 0 0,-5 4 0,0-4 0</inkml:trace>
  <inkml:trace contextRef="#ctx0" brushRef="#br0" timeOffset="30">9456 6190 8223,'7'-11'-464,"-3"-1"0,1 5 232,-1-1 0,4 2 849,0-2 1,2 2-142,2 2 0,-1 1-208,0-4 0,5 4-74,-1-1 0,5 2-123,-1-2 1,2 3-100,-2-3 1,1-1 138,-5 1 1,4 0-465,-4 4 1,4 0 214,-3 0 0,3 0 138,-4 0 0,0 0 0,-3 0 0</inkml:trace>
  <inkml:trace contextRef="#ctx0" brushRef="#br0" timeOffset="31">10130 6179 8090,'-6'-5'105,"1"3"0,5 2 237,0 8 0,0 2 47,0 2 0,4 4 80,0 3 1,3 5-26,-3 7 1,4-3-165,-5 10 1,5 0-404,-4 7 0,3-3 148,-3 0 1,4-9-293,-4 1 1,3-3 192,-3-1 1,1-6-83,-1-5 1,-2-5 41,6 2 1,-5-4-52,0 0-24,4-1 1,-5-1-387,6-2-887,-6 2 1462,4-9 0,-6 9 0,0-3 0</inkml:trace>
  <inkml:trace contextRef="#ctx0" brushRef="#br0" timeOffset="32">10130 6327 7956,'-5'-11'0,"4"-1"0,1 2-13,8 3 1,2 1-123,1 6 1,1 0 616,-1 0 0,2 2-95,2 2 1,3 3 55,5 8 1,3 3-305,1 5 0,1 1-25,-2 3 1,2 1-128,3 2 1,-3 3 157,-5-2 1,3 0-135,1 0 0,-1 0 52,-3-4 0,-1 0-192,-3-4 0,1-6-29,-5-1 0,4 0 101,-3-1 1,-1 1 121,-4-5 1,1-3-59,-1-1 1,-1-3-8,-2 4 2,2-6 0,-7 7-122,4-5 145,-4 0-982,2-4 523,-5 0 434,-5 0 0,-2-5 0,-4-2 0</inkml:trace>
  <inkml:trace contextRef="#ctx0" brushRef="#br0" timeOffset="33">10656 6316 7929,'0'-18'126,"-4"1"62,0 6 0,0-4 289,4 0 1,0-1 312,0 5 113,0 0-167,0-1-26,0 1-232,0 4-368,0 2 0,0 7-27,0 1 0,2 5-161,1 7 1,0 4 84,4 8 0,-3 2-119,4 5 0,0 4 7,3 0 0,-3 4 8,-1-4 0,1 0-177,3-3 1,-3-1 113,-1 0 0,-3-5-273,4-2 1,-6-4 120,2-4 0,-1 1-73,1-4 1,-3-1-1083,3-4 1467,-3 1 0,4-1 0,1 0 0</inkml:trace>
  <inkml:trace contextRef="#ctx0" brushRef="#br0" timeOffset="34">10827 6099 7947,'-5'-12'-572,"2"2"1344,-4 3-32,4-4 126,-2 5-572,0-5 0,4 3 446,-3 0-450,8 6 0,2-4-369,6 2 0,4 2 42,3-1 1,3 1 33,1 2 0,-1-3-86,1-1 0,4 0 143,-1 4 1,2 0-133,-1 0 0,-3 0 13,3 0 1,-3 0 22,-1 0 1,-4-1 82,0-3 0,-1 3-57,1-3 1,-3 3 177,-4 1 3,-1 0-37,0 0 199,-4 0-317,-2 0 119,-5 0-120,5 0 15,-4 0 1,6 1-129,-4 3 1,-1 2 97,1 5 0,2 2-117,-1 2 1,1 3 158,-1 5 1,-3 1-52,3 3 1,1 1 148,-1 2 0,1 7-130,-1-3 0,-3 3 1,3-3 1,1 0 20,-1 1 0,0 3-147,-4 0 0,4 0-211,-1-4 1,5 0 121,-4 1 1,3-2 201,-3-3 0,4 2-98,-4-5 0,1-1 186,-1-3 0,-3-1-115,3-3 0,1-3 401,-2-4 1,1-1-98,-4 0 0,4 1 62,0-1 1,0-3 289,-4-1-176,5-4-529,-4 7 0,5-9 272,-2 3-337,-3-3 195,5-1 2284,-6 0-2158,-6 0 0,0 0 71,-5 0 1,-1 0 14,1 0 1,-6 0-319,-2 0 0,-2 0 103,-2 0 0,-1 0-213,-3 0 0,3 0-97,-3 0 0,5 0-197,3 0 0,2 0-41,6 0 1,-1 0-423,1 0 1,-1 0-63,1 0 0,3 0 33,1 0 956,4-5 0,-7 4 0,4-4 0</inkml:trace>
  <inkml:trace contextRef="#ctx0" brushRef="#br0" timeOffset="35">12197 5950 7655,'0'-6'247,"0"0"606,0 2-103,0 3-194,0-5 853,0 6-1268,-5 0 1,3 7-164,-6 4 1,-3 7 92,-4 9 0,-2 3 99,2 8 1,2 1 23,-2 3 0,-2 7-46,2-4 0,0 3-176,4-2 1,-1 5-262,1 2 1,-1-1 108,1 2 0,-1-6 145,1 1 0,0-2-115,-1-1 1,1 0-117,-1-1 1,1-4 92,0-3 0,-1-4 98,1-3 1,-1 0-32,1-4 0,3-2 207,1-6 1,3-2 0,-4-6 11,6 6 0,-3-4 406,5 2-435,0-8-293,0 4 181,0-10 1,1 4-752,3-5 535,-3 0 0,5-1-1046,-2-3 1290,-3 3 0,4-10 0,-5 5 0</inkml:trace>
  <inkml:trace contextRef="#ctx0" brushRef="#br0" timeOffset="36">12277 6476 8088,'0'-18'424,"0"1"151,0 6 0,0 3-161,0 1-669,6 4 1599,-5-7-894,4 9 0,-1-3-351,-1 8 1,5 7 90,-4 8 1,3 8-157,-3 3 1,4 3 2,-4 2 0,3 3-92,-3 0 0,0 0 31,-4-4 0,1 0-165,3 1 1,-3-2-175,3-3 1,-1 2 135,0-6 0,-1 0-20,2-7 0,-2 1 161,2-5 1,-3 1-64,3-5 0,-3 0-49,-1 1 0,0-5-158,0 1 1,1-4-1122,3 3 1477,-2-4 0,3 7 0,-5-3 0</inkml:trace>
  <inkml:trace contextRef="#ctx0" brushRef="#br0" timeOffset="37">12597 6773 7923,'0'-12'0,"0"5"506,0-1 798,0 5-1123,0-2-75,0 5 1,0 5 325,0 3 1,0 6-84,0 1 1,0 9-269,0-1 0,0 4 66,0-1 0,0 0-90,0 4 0,0-4-137,0 0 0,5-2 82,3-1 0,3-1-2,5-3 0,-2 0 20,5-8 1,0 2-82,3-9 1,5 3 103,0-3 0,3-1-119,-3-7 1,5-2 81,-2-6 1,-1-3 2,2 0 1,-6-4 91,2 3 1,-3-4-71,-1 1 0,-2-2 200,-2-2 0,-2-1-75,-6-3 1,-5-2-9,-2-5 0,-2 3-50,-2 1 0,-6-1-1,-1-3 1,-10 0-6,-5-1 0,-3 6-10,-5 3 0,-6 3-40,-5 4 0,0 7-16,-1 8 1,5 3-413,-1 1 1,8 9 169,3 2 0,3 12-809,1 0 1,5 6 68,3-2 956,8 5 0,1-3 0,6 5 0</inkml:trace>
  <inkml:trace contextRef="#ctx0" brushRef="#br0" timeOffset="38">13774 6498 8054,'-2'-7'-31,"-2"-1"37,3 6 0,-4-5 674,5 4-169,0 1-369,0-3 0,0 4 303,0-3-364,0 3 0,5-4 29,3 5 0,2 0-76,1 0 1,1-4-7,-1 0 0,6 0 77,2 4 0,2-3-152,2-1 1,1-4 70,3 4 1,-2-3-46,6 3 0,-1-4 92,5 4 1,-5-3-135,0 3 1,-4-4 12,0 5 0,-3-1-78,-4 4 1,-2-1-281,-6-3 1,1 2-97,-1-1-164,-5 1 0,0 4 668,-6 1 0,-6 4 0,0 4 0</inkml:trace>
  <inkml:trace contextRef="#ctx0" brushRef="#br0" timeOffset="39">13785 6670 7994,'-6'0'408,"1"0"-349,5 0 170,5 0 0,1 0 192,5 0 1,1 0-265,-1 0 0,6 0 97,2 0 0,2-1-49,2-3 0,4 2 19,-1-1 0,6-2-98,-1 1 1,-2-1 45,1 1 0,-1 1-333,2-4 0,-3 3-169,-5-4 0,-2 6-403,-2-2 1,2-1-932,-6 1 1664,0 0 0,2-1 0,0-1 0</inkml:trace>
  <inkml:trace contextRef="#ctx0" brushRef="#br0" timeOffset="40">14813 6213 8018,'0'-11'207,"0"3"143,0 0 1,0 1-124,0-5 0,0 5 76,0-1 1,0 4 323,0-3 442,0 4-334,0-2-392,0 0-94,0 4-302,5 6 0,-3 7 33,6 11 1,-2 1 185,2 3 0,2 1-162,-2 2 1,-2 7 14,2-3 0,-4 3-47,3-2 1,-4-1-197,1 0 1,1 4-79,-2 0 0,1-1 28,-4-7 0,1 2 39,3-5 0,-2-2 255,1-6 1,0 2-132,1-6 0,-3 0 244,3-4 0,-3 1-131,-1-1-324,0 1 68,5-1-54,-4 1 1,4-5 181,-5 1 126,0-6 0,6 3 0,0-5 0</inkml:trace>
  <inkml:trace contextRef="#ctx0" brushRef="#br0" timeOffset="41">15235 6327 7915,'0'-11'363,"0"-1"1,0 1-275,0-1-111,0 1 500,0 0 731,0 4-643,0 2-404,0 5 1,-5 7-93,-2 4-51,-3 0 0,-2 12 140,1 0 0,-1 1-9,1 7 1,3-1-185,1 4 1,0 4 41,0 1 0,-2-1-199,5-4 0,0 0 59,4 0 0,0-3-28,0-1 0,5-8 2,3 1 0,2-4-45,1 0 1,1-3 163,-1-4 0,5-5-28,-1 1 1,4-6 43,-4 2 1,5-2-47,-1-2 0,4 0 131,4 0 0,-3-6 30,3-1 1,-2-7 117,2-1 0,-3-4 28,2 3 1,-1-5 228,-3-2 0,-4-1 29,-3-7 1,-2 5-131,-2-5 1,-3-3-234,0-4 0,-6-4 116,2 4 1,-9-4-186,-6 4 0,-6 1-177,-6 7 1,-5 3-330,-2 8 0,-8 3-142,-4 4 0,1 6-662,-1 2 0,11 9 1246,0 7 0,6 4 0,2 7 0</inkml:trace>
  <inkml:trace contextRef="#ctx0" brushRef="#br0" timeOffset="42">16263 6304 8065,'7'-5'209,"-4"-2"0,0 0 38,1 0 1,-3 3 173,3-4 1,1 4 379,-1-3 242,0 4-453,-4-2-124,0 5-459,-6 10 1,0 3 96,-5 10 0,-2 5-58,-2 2 0,-3 7 127,-5 1 1,0 7-330,1 0 0,-1 1-263,0 3 0,-3-2 44,4-1 0,-4-4 79,7 0 1,1-5 104,-1 1 0,5-8 98,-1-3 0,4-3-27,3-1 1,-2-4 305,2 0 1,0-5-99,0 1 1,-1-2 0,5-2 1,-1-3-407,1-1-135,3-4-673,-4 2 384,5-5 172,0 0 0,0-5 569,0-3 0,5-7 0,1-3 0</inkml:trace>
  <inkml:trace contextRef="#ctx0" brushRef="#br0" timeOffset="43">15989 6224 7930,'0'-11'88,"0"0"87,0-1 1,0 1-156,0-1 82,0 6 0,1 1 1213,3 5-624,-2 0-623,3 0 1,-5 1-520,0 3 411,5 2 0,-4 6-610,3-1 0,-2 1 116,2-1 534,-3 0 0,4 1 0,-5-1 0</inkml:trace>
  <inkml:trace contextRef="#ctx0" brushRef="#br0" timeOffset="44">16183 6967 8071,'0'-7'1866,"0"2"-626,0 0-316,5 4-55,-3-4-470,3 5 176,-5 0-807,5 0 1,-3 0 131,6 0 1,-5 1-755,0 3 1,-1-2 423,-2 6 1,1-4 429,3 4 0,-3-1 0,4 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400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18079 16583 7433,'0'-6'-154,"0"-4"501,0 8 91,0-3 855,0 5-961,0 5-227,0 2 0,-1 3 24,-3-3 1,2 2-78,-6-5 1,0 5 47,-3-1 0,3 2 7,1 1 0,0 1-25,0-1 0,-3 0-90,2 1 1,-1-1-52,2 1 0,-4-1 79,4 1 1,-2 3-165,1 0 0,-2-1-12,2-6 0,-2 2-11,-1-3 1,-1 4 119,1 0 1,3-3-19,1-1 0,3-3 4,-4 4 35,6-6 148,-8 8-185,8-8 172,-8 3 1,9-4 58,-3 3-74,3-3 51,1 4 6,0-5-85,5 0 1,-2 0 78,4 0 47,1 0 0,3 0-78,1 0 0,-1-4 112,0 0 0,1 1-48,-1 3 1,5 0-45,-1 0 1,1 0-35,0 0 0,0-2 12,3-1 1,1 1-19,-4-2 1,4 3-17,-1 1 0,-1 0-96,1 0 0,-2 0 62,3 0 0,1 0-150,-2 0 1,3 0 53,1 0 1,-6 0-65,-1 0 0,0 0 75,-1 0-69,0 0 0,-4 1-35,-4 3-24,3-2-151,-3 3 221,4-5-220,1 0 100,-6 0-202,-1 0-53,-5 0 17,-5-5 0,-1 3 105,-6-2 1,-1 3-38,-2 1 1,3-1 388,-4-3 0,4-2 0,0-6 0</inkml:trace>
  <inkml:trace contextRef="#ctx0" brushRef="#br0" timeOffset="1">18125 16606 7751,'-6'-5'226,"-3"2"354,5-4-302,0 4 0,3-2 116,-3 5 1,3-1 510,-3-3-274,3 3-221,1-4 65,0 5-264,0 5 0,0-3-54,0 6 1,1-4 24,3 3 1,-2 1-30,6 3 1,-1-3-107,5 0 1,-1-1-40,1 5 0,-1-1 57,1 0 0,0 1-62,4-1 0,-4 1 21,3-1 1,2-3 10,-2-1 0,0 1-21,-3 3 1,-1 0-111,1-4 0,-1 2 52,0-5 0,-3 3 41,0-3 0,-4 4-157,3-4 0,-4 1-74,0-1-1017,-1-3-517,-2 4 1768,-5-5 0,-7 5 0,-6 1 0</inkml:trace>
  <inkml:trace contextRef="#ctx0" brushRef="#br0" timeOffset="2">17131 15007 11532,'8'0'309,"0"0"-494,-6 0 225,8 0 0,-7 0-233,4 0 349,1 0-89,3 0-24,1 0 0,-1 0 6,1 0 0,-1 0-8,1 0 1,-1 0 20,0 0 1,1 0-79,-1 0 1,2 0 45,2 0 0,-2 0-8,2 0 0,2 0 53,-2 0 1,5 0-6,-1 0-1,1 0 14,-1 0 1,3 0-40,-3 0 1,3 0 87,0 0 1,0-4-62,-3 0 1,1 1 4,-4 3 0,3 0-31,-4 0 1,4 0-2,-4 0 0,0 0 10,-3 0 0,-1 0-10,1 0 0,-1-2-182,0-1 227,1 1-277,-1-3 237,-4 5-261,-2 0 0,-5-1-387,0-3-197,0 3 35,-5-4 254,-2 5 0,0 0 35,-1 0 1,4 0-87,-3 0 0,3 0-192,-4 0 750,6 0 0,-14 0 0,4 0 0</inkml:trace>
  <inkml:trace contextRef="#ctx0" brushRef="#br0" timeOffset="3">17143 14938 7964,'5'-6'734,"-4"-4"-573,4 9 376,-5-4 644,0 5-1178,-5 0 0,3 3 89,-6 1 1,4 4-58,-4-4 1,1 3 79,-5-3 0,5 5-152,-1-1 0,1-2 20,-5 2 0,5-5 42,-1 5 0,2-4-72,-2 3 1,-2-4 120,2 1 0,2 1-25,-2-1 1,6 1 56,-2-1-66,-2-3 0,1 5 89,-3-2 3,3-3-57,5 4 43,0 0-52,0-3 1,0 4-4,0-2 0,5-3 57,3 3 1,2 1-18,1-1 1,2 0 15,2-4 1,-1 0 0,5 0 0,-5 0 9,1 0 1,-1 0 17,1 0 1,-6 0 121,3 0-1331,-3 0 598,-3 0-1681,4 0 2145,-9 0 0,4 0 0,-5 0 0</inkml:trace>
  <inkml:trace contextRef="#ctx0" brushRef="#br0" timeOffset="4">18068 14996 8925,'0'-7'1659,"0"2"-1194,0 0-1,0 4 33,0-4 890,0 5-1272,5 0 0,1 0 36,6 0 0,-1 0-12,0 0 0,1 0 3,-1 0 0,5 0-14,-1 0 1,1 0-39,0 0 1,1-4 20,6 0 0,0 0-55,0 4 0,0 0-151,-1 0 1,5 0-67,0 0 1,-1 0 65,-3 0 0,1 0-13,3 0 1,-2 0 6,6 0 0,-4 0-51,3 0 1,-1-3 87,2-1 1,0 0-12,-4 4 1,3 0 50,-3 0 1,4 0-5,-5 0 0,1 0 168,-4 0 0,-2 0-40,-2 0 1,2 0 82,-6 0 0,-4 0-99,-3 0 43,-1 0-186,5 0-267,-6 0 63,-1 0-33,-5 0 322,5 0 193,-3 0-270,3 0 49,0 0 1,-3 0-94,6 0-133,-5-5-40,2 4 121,0-5 42,-4 6 1,4-1-116,-5-3-9,0 3 1,-4-5 76,0 2 0,-1 3-379,2-3 356,-4 3 1,-4-3-124,-1 0 1,5 0 293,-1 4 0,4-1-108,-3-3 1,3 3 81,-4-3 1,4 3 47,-3 1 0,3-4 155,-4 0 1,5 0-69,-5 4 0,5-1 405,0-3-178,-4 3 68,6-4-430,-9 5 174,9 0-191,-4 0 0,5 1 2,0 3 39,0-3 1,1 6 16,3-4 0,-2-1 8,6 2 0,-1 1 46,5-2 1,-1 1 16,1-4 0,3 4 43,0 0 1,2 0-78,-2-4 0,-1 3-4,5 1 1,-5 0 114,1-4-74,-2 0 1,-3 1 151,-3 3-6,-1-3-111,-6 4 1,-7-1 87,-4 0 0,-7 1-453,-9-1 0,2 1 133,-5 3 1,0 1-954,0-6 0,2 5 1065,5-4 0,5 5 0,2-3 0</inkml:trace>
  <inkml:trace contextRef="#ctx0" brushRef="#br0" timeOffset="5">17108 14425 7894,'-6'0'-494,"1"-2"1234,5-2-175,-5 3 1,4-5-181,-3 2-23,3 3-223,1-4 120,0 5 0,3 5-109,1 2 0,4 5-165,-4 3 1,1-2 56,-1 2 0,-3-2-93,3-2 0,1 4 78,-2 1 1,1-1-219,-4-4 121,5 1 1,-2-1 66,5 0-183,-6-4 126,3 3-167,0-9 94,-4 4-241,5-5 68,-6 0 0,0-5 244,0-2 1,-4-4-25,0 0 0,-1 0 119,1-1 0,3-1-109,-3-2 0,-1 1 99,1-5 0,0 4-34,4-4 1,-4 1 77,1-1 0,-1 1-45,4 3 0,0 3 23,0-4 1,0 2-23,0-1 0,0 2-26,0-2 1,4 3 10,-1 0 1,5 1-8,-4-1 0,5 1-1,-2-1 0,0 1 20,0 0 0,1 3 2,3 0 0,1 2 24,-1-2 1,2-1 95,2 6 0,-1-5 0,5 4 1,-4-3-59,4 3 0,-5 0-67,2 4 1,-4 0 44,0 0 1,-1 0-238,1 0 0,-5 0 23,1 0 0,-4 0 98,3 0 0,-3 1-10,4 3 0,-5-3-90,5 3 91,-5-3 0,3-1 3,-2 0 1,-3 2-474,3 2 348,-3-3 0,-2 5-333,-3-2 1,1-2 517,-4 6 0,-1 0 0,-3 3 0</inkml:trace>
  <inkml:trace contextRef="#ctx0" brushRef="#br0" timeOffset="6">17234 14390 8205,'0'-6'370,"0"1"875,0 5-1225,0 5 0,4-3 81,0 6 0,0-4-215,-4 4-44,0-1-28,0 5 138,0-1 1,0-3-242,0-1 237,0-4-24,0 2-67,0-5 0,5 0 117,2 0 1,0-1-4,0-3 1,-3 1 61,4-4-16,-1 4 0,5-6 24,-1 5 1,-3-3-52,-1 3 1,-3-1 285,4 1-224,-1 3 1,1-4 84,0 5-93,-6 0 0,4 0 42,-2 0-113,-3 0 65,5 5 1,-6 1-45,0 6 0,0-1 30,0 0 0,0 1-36,0-1 0,0-3 4,0-1 0,0 1-3,0 3 0,0-3-20,0 0 0,0-4-90,0 3 0,1-4-174,3 0 1,-3 0-131,3 1-781,-3-3 1206,-1 4 0,5 0 0,1 2 0</inkml:trace>
  <inkml:trace contextRef="#ctx0" brushRef="#br0" timeOffset="7">17588 14253 7894,'1'-11'-97,"3"-1"1,-3 5 19,3-1 8,-2 1 463,-2-5 225,0 6-2,0 1-131,0 5 0,0 5-448,0 2 1,0 7 36,0 2 1,0 4-36,0-1 0,0 3-100,0 0 1,-2 1 71,-2 0 0,-2 0-99,-5 0 0,-1 3 78,1 1 1,-1 3-152,1-3 0,0 0 103,-1-4 1,5-4-109,-1 0 0,4-5 38,-3 1 0,4-2-40,-1-2 1,3-3 82,1-1 0,0-3-104,0 4-344,0-6 196,0 3-50,0-5 1,5 0 0,1 0 0</inkml:trace>
  <inkml:trace contextRef="#ctx0" brushRef="#br0" timeOffset="8">17565 14504 7894,'5'-7'-7,"3"-1"0,-2 1 88,2-5 1,0 1 163,3-1 0,0 1-88,1 0 0,-1 3 204,1 0 1,-1 5 275,0-5-514,1 5 0,-1-2 78,1 5-252,-6 0 1,0 2-56,-2 1 0,-2 4 101,1 4 0,-1 2-12,-2 2 1,-4-1 27,0 5 1,-7 0-160,3 4 0,-5-4 54,6 0 1,-4-1-70,0 1 0,0-3 104,-1-4 0,5-1-12,-1 1 1,5-1 89,0 0 0,-2-3 24,1 0 177,0-6-155,4 3 165,5-5-164,1 0 0,6 0 71,-1 0 0,1 0-124,-1 0 1,0 0 0,1 0 1,2-1-91,5-3 1,-5 3-191,5-3 1,-5 3-1782,-3 1 2047,-4 0 0,-7 5 0,-7 1 0</inkml:trace>
  <inkml:trace contextRef="#ctx0" brushRef="#br0" timeOffset="9">18239 14322 7894,'5'0'294,"-5"0"-98,-5-5 0,0 3 6,5-1 1,5 1 228,7 2-202,-1 5 0,0 2-163,1 4 0,-6 1 95,-2-1 1,1 4-161,-1 0 0,0 1 18,-4-5 0,3 1-9,1-1 1,1 0 10,-1 1 0,-3-1 52,3 1 1,-1-5-26,1 1 1,-3-4 107,3 3-205,-3-4 134,-1 2-461,0-5 202,0-5 0,-1 2 54,-3-4 1,3-1 23,-3-3 0,-3-2 108,0-2 1,2 2-61,1-2 0,-1-3 100,1-1 1,0-3-91,4 0 1,0-1 118,0 0 0,0 1-81,0 3 1,1-1 13,3 5 1,-1 0 4,4 3 0,1 1-4,3-1 0,2 5 28,2-1 1,-2 6 3,2-2 1,2 1-47,-2-1 0,4 3 11,-4-3 0,2 3 58,-2 1 1,-2 0 7,2 0 1,1 0 124,0 0 1,-1 0-182,-4 0 1,1 0 29,-1 0-384,1 0 155,-1 0-659,-5 0 331,-1 0 107,-5 5 1,-3-2-121,-1 4 1,-5-3-36,1 4 1,-2-2 552,-1 2 0,-1 7 0,1-2 0</inkml:trace>
  <inkml:trace contextRef="#ctx0" brushRef="#br0" timeOffset="10">18410 14356 7703,'-6'0'1134,"1"0"-657,5 0-124,0-5-349,5 4 1,-2-8 216,4 5-232,-4 0 0,3 4-62,-2 0-146,-3 0 98,4 0-302,-5 0 422,0 5 1,0 2 31,0 4 1,0 0-63,0 1 0,0-1 48,0 1 0,0-1-67,0 1 0,0-5-37,0 1 58,0-1-10,0 5 24,0-1-39,0-4 194,0-2 1,2-5-42,1 0 49,-1 0 0,4-4-50,-2 0 1,-3-5-24,3 2 0,-2-2-70,2 1 0,-1-2-11,4 2 17,-4-2 0,6-1-177,-5-1 77,4 1 79,-1-1 139,4 1-151,1 5 443,-1 1-61,0 5-281,1 0 1,-2 1-20,-2 3-96,2 2 0,-5 5-3,3 1 1,-2-2 90,-2-2 1,-3 2-214,3-3 116,-3 4 0,-1 0-115,0 0 0,0-3-50,0 0 0,0-5-516,0 5 256,0-5 0,-1 5-824,-3-4 1294,3 0 0,-9 1 0,3 1 0</inkml:trace>
  <inkml:trace contextRef="#ctx0" brushRef="#br0" timeOffset="11">18810 14299 7819,'0'-6'360,"0"-5"0,1 6-182,3-2 4,-2 2-74,3 5 0,-5 1 44,0 3 1,-2 2-66,-1 6 1,0 4-144,-5 3 1,1-1 2,-5 1 0,1 0 32,-1 4 1,1 0 1,0-1 1,-1 1 91,1 0 1,3 0-196,1 0 1,0 0 42,0-1 1,-2-4 55,5-3 1,-4 2 20,5-2 1,-1 0-28,4-3-61,0-1 1,-4 1 62,0-1-422,0-5 114,4 5-518,0-10 148,0 4 705,0-5 0,0 0 0</inkml:trace>
  <inkml:trace contextRef="#ctx0" brushRef="#br0" timeOffset="12">18753 14584 7819,'4'-11'-253,"0"0"0,5 0 101,-2 4 1,3-3 392,2 2 1,-1-2-101,1-2 0,-2 5 274,-3-1 0,4 4-52,-4-3 0,-1 4 91,2 0-106,-5 1-187,7 2 0,-8 0-81,6 0 1,-4 0 80,3 0 0,-4 2-235,1 1 1,-2 0-151,2 4 66,-3 1 0,4 3 94,-5 1 0,0-1-89,0 1 1,0 0 40,0 4 0,-3-4 77,-1 4 1,-5-2 6,1 1 0,2-3-10,-2 4 1,1-7 119,-5-2 1,5 0-58,-1 0 1,4 2 14,-3-5 0,4 1-25,-1-1 11,3-3 12,1 4 1,1-5-26,3 0 1,2 0 25,6 0 0,-1 0-25,1 0 0,-1-1 114,1-3 0,0 3-18,3-3 0,-2 3 71,2 1 0,-2-4-57,-2 0 33,1 0-572,-1 4 298,-4 0 1,-2 1-742,-5 3 0,-2-2 858,-1 1 0,-9 4 0,-6-1 0</inkml:trace>
  <inkml:trace contextRef="#ctx0" brushRef="#br1" timeOffset="13">15155 16503 8690,'7'0'176,"3"0"1,-7 0-109,4 0 0,-3 0 0,4 0 43,0 0 0,-1 0 33,0 0-7,-4 0-31,7 0-47,-4 0 0,2 0-37,0 0 0,-5 0-6,5 0 0,-4 0-62,4 0 1,-5 0 56,5 0-95,0 0 0,3 0 76,0 0 0,-3 0-5,0 0 1,-1 0 32,5 0 0,-5 0 0,1 0 1,-1 0 90,5 0 1,-1 0-97,1 0 1,-1 0 102,1 0 0,-1 0-83,0 0 0,2 0-27,2 0 0,-2 0 38,2 0 0,2 0-108,-2 0 1,4 0 68,-4 0 1,4 0-13,-3 0 0,0 0-20,-1 0 1,-1 0-6,5 0 1,-5-4 7,1 1 1,-1-1 10,2 4 1,-4 0 61,4 0 0,-4 0-50,0 0 0,-1 0 4,0 0 1,1 0-33,-1 0 0,5 0-4,-1 0 0,0 0 19,-4 0 1,2-2-5,2-1 1,-2 1-14,2-1 0,-1 1 15,1 2 0,-2 0 54,2 0 1,2 0-41,-2 0 0,4 0 6,-4 0 0,4 0-2,-3 0 1,3 0 1,-4 0 0,1 0-2,0 0 1,-2 0 1,5 0 0,-5 0-12,1 0 1,1 0 6,0 0 0,-1 0 21,-4 0 1,4 0 8,1 0 0,3-1 4,-4-3 0,5 3-12,-1-3 0,-1 3 3,1 1 0,0 0-16,4 0 0,-4-4 5,0 0 0,-1 0-112,1 4 0,1 0 65,-5 0 1,1 0-43,-5 0 0,0 0 105,1 0 1,-1 0-4,1 0 1,-1 0 10,0 0 0,1 0 13,-1 0 1,6-1-47,2-3 1,2 3 13,2-3 0,4 3-44,0 1 1,-2 0 51,-6 0 1,1 0-60,-5 0 0,5 0 36,-5 0 1,0 0 131,-4 0 1,5 0-44,-1 0 1,0 0 45,-3 0 0,3 0-151,0 0 0,1 0 13,0 0 0,-4 0-69,4 0 0,0 0-37,-1 0 0,2 0 63,-2 0 1,-2 0 29,2 0 0,-1-1-36,1-3 0,-2 3 78,2-3 0,-2 3 134,-2 1 0,4 0-143,1 0 0,-1 0 25,-4 0 1,2 0-142,2 0 0,-2-4 123,2 0 0,2 0-112,-2 4 1,1 0 92,0 0 1,-4 0-147,3 0 1,-2 0 92,-1 0 1,-1 0 76,0 0 1,1 0-37,-1 0 1,1 0 83,-1 0 1,1 0-78,-1 0 1,4 0 0,0 0 0,2 0-127,-2 0 0,-1 0 77,5 0 0,-5 0 5,1 0 0,2 0 40,-2 0 0,0 0 85,-3 0 1,-5 0 61,1 0 101,0 0 1,-1 0 262,1 0-388,-6 0 1,5 0-138,-4 0 118,-1 0 1,4 0-149,-2 0-40,-3 0-95,9 0 0,-7 0-24,4 0-70,1 0 275,3 0 0,-3 0-88,0 0 127,-6 0 1,5 0-85,-4 0-113,-1 0 72,3 0 0,-7 0-120,-1 0 1,-4 0 79,-4 0 123,-6 0 0,-5-5 0,-8-1 0</inkml:trace>
  <inkml:trace contextRef="#ctx0" brushRef="#br1" timeOffset="14">15178 16435 7854,'8'-8'208,"0"0"-40,-6 6 0,7-4 167,-5 2 45,0 2-259,-4-3-137,0 5 166,-5 0-92,-2 0 0,-4 2 52,-1 1 0,5-1-39,-1 2 0,4 1-37,-3-2 0,4 2 59,-1-1-31,-2-2 1,3 6 19,-4-4 1,4 1 116,-1-1-15,-2-3 25,0 10-35,-6-5-82,1 5 1,3-1-41,1-2 0,3 1 47,-4-5-190,6 5 109,-8-3 1,7 0-9,-5-2 77,6-3-21,-3-1 200,5 0-215,0 5 0,1-3-1,3 2 1,-2-3-11,6-1 1,-4 0 4,4 0 1,-1 1-2,5 3 1,-1-3 2,0 3 0,5-3-1,-1-1 0,0 2 0,-4 1 0,5-1 4,-1 1 1,0 0 0,-3 1 1,-1-3-66,0 3-6,1-3 0,-5-1-776,1 0 348,-5 5-753,2-4 0,-12 5 1201,-4-6 0,-6 5 0,-5 1 0</inkml:trace>
  <inkml:trace contextRef="#ctx0" brushRef="#br1" timeOffset="15">14950 16378 7853,'0'-7'-682,"0"1"1725,0 2-325,0 3-195,0-4 445,0 5-700,0 5-161,0-4 1,0 9-28,0-2 1,4-2 10,0 2 0,-1-1-38,-3 5 0,0-5 67,0 1 1,0 0-137,0 3 0,0 0 110,0 1 1,0-1-77,0 1 0,0-1 34,0 1 1,0 3-12,0 0 1,4 0-30,0-3 1,0-1-11,-4 1 1,0-1-66,0 0 105,0 1 0,4-1-104,-1 1 0,1-5 85,-4 1 0,1-2-156,3 2 127,-2 2-5,3-4-11,-5 1 0,5 3-207,-4-9 206,4 4-219,-5-5-878,0 0 1,0 0 0</inkml:trace>
  <inkml:trace contextRef="#ctx0" brushRef="#br1" timeOffset="16">18239 16423 7867,'-6'0'-2010,"1"0"3775,5 0-1610,5 5 1,-3-3 132,6 1 0,-4-1 200,3-2-311,1 0 0,3 0 62,1 0 1,-1-4 2,1 0 0,-1 0-15,0 4 1,1 0-46,-1 0 0,1 0 23,-1 0 1,-3-4-86,-1 1 0,1-1-148,3 4 0,-3 0 143,0 0 84,-1 0-308,5 0 0,-1 0 54,1 0 0,-1 0-65,0 0 0,2 0-22,2 0 1,-1 0 82,5 0 1,0 0 32,4 0 0,0 0 18,0 0 0,0 0 22,0 0 1,-4 0-21,0 0 1,-2 0 38,2 0 1,2 0 12,-6 0 0,4 0 9,-4 0 1,4-4-53,-4 0 0,6 0 4,-2 4 1,-1 0-18,1 0 1,0 0-4,3 0 0,5 0 1,0 0 1,-1 0 17,-3 0 0,5 0-14,3 0 0,-2-3 27,1-1 0,1 0 1,3 4 1,-4 0-45,1 0 0,-6 0 1,2 0 1,-2 0 22,2 0 0,-3 0-3,3 0 0,-3 0 127,-1 0 1,0-4-119,-1 0 0,2 1 82,3 3 1,2-2-76,6-2 0,0 3 5,3-3 1,-1-1-25,5 1 1,-4-3 4,4 3 1,-5-1-32,1 1 0,-3 3-13,-1-3 1,-3 3 12,-1 1 1,-4-4 24,0 0 0,0 0 2,0 4 1,-1 0-7,1 0 1,0 0 3,0 0 1,0 0-30,4 0 0,-3 0 1,3 0 0,-4-3-9,0-1 1,-2 0-94,-1 4 0,-4 0 137,0 0 0,-5 0-38,1 0 1,-2 0 138,-1 0 0,-1 0-47,0 0 1,-3 0-28,0 0 0,-1 0-19,5 0 0,-1 0 12,0 0 1,2 0-42,2 0 1,-2 0-20,2 0 1,2 0-55,-2 0 1,2 0 81,-2 0 1,-3 0-18,4 0 0,-4 0 41,0 0 0,-1 0 96,1 0 0,-1 0-86,0 0 1,1 0 12,-1 0 0,-3 0-30,0 0 0,-1 0 19,5 0 0,-5 0-117,1 0 0,-1 0 71,5 0 1,-5 0-221,1 0 189,0 0 0,3 0 33,0 0 1,-3 0 11,0 0 1,-4 0 87,3 0 0,-3 0-27,4 0 30,-6 0 155,8 0-182,-8 0 77,8 0 0,-8 0-24,6 0 1,-4 0-35,3 0 0,1 0-28,3 0-110,1 0 0,-1 0 51,1 0-20,-1 0-195,-5 0 133,4 0 223,-8 0-129,3 0 0,-13-1-16,1-3 0,-2 3 9,5-3 1,3 1-257,-3-1 262,3 3 0,-3-5-182,0 2 131,0 3-295,4-9 273,0 8 1,-1-6-6,-3 4 1,2 0 64,-6 4 1,4-4 10,-4 0 1,5 0 338,-5 4-134,6 0 66,-9 0-217,10 0 131,-4 0-126,5 0 0,1 4-38,3 0 0,-1 4-182,4-4 151,1 4 1,3-3-101,1 3 1,-5 1 72,1-5 25,0 5 0,2-7 66,-3 6 22,3-6 212,-3 3-180,-1-5 220,-1 0 5,-5 0-257,-5 0 0,0 2-183,-3 1 1,-5-1 111,1 2 1,-2-3-150,3-1 0,3 1-183,0 3 0,5-3-780,-5 3 615,6 2 495,-4-4 0,1 8 0,-1-4 0</inkml:trace>
  <inkml:trace contextRef="#ctx0" brushRef="#br1" timeOffset="17">21334 16172 7801,'-6'-6'-682,"1"1"973,5 5 639,0 0-542,-5 0-126,3 0 212,-3 0 1263,5 0-1732,0 5 0,0-3-15,0 6 1,0-4 70,0 3 1,0-3-54,0 4 1,0-5 77,0 5 1,0 0-14,0 3 0,0-3 21,0-1 0,0 1 17,0 3 0,0-3-71,0 0 1,0-1-95,0 5 79,0-1 0,0 0-248,0 1 99,0-1 104,0 1-14,0-1 0,0-3 25,0-1-5,0-4 55,0 2 0,0-4 66,0 3-54,0-3 19,0 4-1047,0-5 1,-5 0 0,-1 0 0</inkml:trace>
  <inkml:trace contextRef="#ctx0" brushRef="#br1" timeOffset="18">16058 16812 7358,'-7'0'-1045,"2"0"1378,5 0-128,0-6-15,0 5 1,0-5 122,0 2-181,0 3 167,0-4 885,0 5-740,0-5 108,0 3-99,0-3-165,-5 5 15,4 0-287,-9-5 0,3 4 102,-4-3 0,3 3-21,1 1 0,-1 1-36,-3 3 1,-1-2-96,1 6 0,0-4-59,-1 3 1,1 0 93,-1 0 0,5 4-95,-1-4 0,5 0 25,0 0 0,-2 1-58,1 3 1,-1-3 96,1-1 0,3 1-59,-3 3 27,3 1 1,1-1 29,0 1 0,0-5 48,0 1 0,0-4-46,0 3 1,1-3 118,3 4 1,-2-6-83,6 2 0,-4-1 9,3 0 1,-3-1 22,4 2 1,-5-3-4,5-1 1,-4 0 3,3 0 0,-3 0 1,4 0-127,-6 0-11,4 0-23,-1 0 11,-4 0-97,4 0 159,-15 0 1,2 1 13,-7 3 1,2-3-53,2 3 119,-1 2 0,1-1-27,0 3 0,3 1 20,0-5-21,6 5 0,-3-3 8,5 5 1,0-3-5,0 0 0,0-5 3,0 5 0,1-4 19,3 3 1,-2-4-29,6 1 1,-4 1 8,3-1 1,1 1 57,3-1 1,1-3 9,-1 3 0,4-3 18,1-1 1,-1 0 137,-4 0 1,1 0-101,-1 0 1,1 0 88,-1 0-382,0 0 0,0-1 40,-4-3-177,3 3-324,-8-5-428,3 6-53,-5-5-503,0 4 1601,0-4 0,0 0 0,0-1 0</inkml:trace>
  <inkml:trace contextRef="#ctx0" brushRef="#br1" timeOffset="19">16183 16869 7825,'0'-8'-1683,"0"0"2232,0 6 36,0-8 235,0 8-43,0-3 408,0 5-1006,0 5 0,0 2-127,0 4 1,0 1-91,0-1 1,0 0 61,0 1 0,0 3-128,0 0 1,0 1-24,0-5 1,0 0 11,0 1 0,4-5 83,0 1 0,1-2-42,-1 2 55,-3 2 1,8-7-37,-5 4-23,0-4 58,-4 2-207,0-5 215,0-5 1,0-1 1,0-6 38,0 1 0,0-1 4,0 1 1,1-2 76,3-2 0,1 2-104,2-2 1,4-2 9,-4 2 1,7 0-10,1 4 1,1-1 2,-5 1 0,0 3 120,1 1 21,4 4 0,-3-2-85,2 5 1,-2 0 83,-2 0 0,1 0-44,-1 0-33,1 0 0,-1 0-121,0 0 0,0 5 97,-4 3-117,3 2 1,-5 2 36,3 4 0,-2-4-161,-2 4 1,-3 0 168,3-1 0,-2 1-21,-2-5 0,0 0-15,0 1 1,0-5-84,0 1-43,0 0 50,0 3 1,0-3 68,0-1 168,0-4-541,0 2-89,0-5-631,5 0 277,-4 0 883,9 0 0,-4 0 0,6 0 0</inkml:trace>
  <inkml:trace contextRef="#ctx0" brushRef="#br1" timeOffset="20">19598 16720 7799,'0'-11'421,"0"-1"1,0 5 14,0-1-281,0 6 0,0-5 180,0 3-272,-5 3 1,3-4-18,-6 5-55,5 0 73,-7 0 156,4 0-269,-5 0 1,-1 4 107,1 0 0,3 1-19,0-1 1,2-2 66,-2 6 0,-2-2 10,3 2 0,0 1-115,0-6 1,0 6 81,0-1 1,-2-2-152,5 2 1,-1-2 95,1 2-84,3 2 74,-4-4-184,5 6 61,0-1-31,0 1 117,5-1 0,0-3-2,3-1 0,-2-4 202,-2 1-190,-3-3 1,5 3 24,-2-1-129,-3 1 2,5-4-5,-1 0-239,-4 0 271,4 0-60,-5 5 225,0-3-137,0 8 1,-4-8 121,0 6 1,1-4-100,3 3 0,0-3 121,0 4-13,-6-6-23,5 8 12,-4-3 0,5 0-40,0 1 33,0-6-28,0 9 52,5-10 0,-2 5-32,4-2 0,1-3 5,3 3 0,-3-3 14,0-1 0,-1 0 1,5 0 0,-5 0 143,1 0-152,0-5 0,3 4-212,0-3 199,1-2 0,-1 3-476,1-4 51,-1 4 1,-1-3-182,-2 2 1,-2 3 168,-2-3 1,-3 1 388,3 0 0,-8 1 0,-2-3 0</inkml:trace>
  <inkml:trace contextRef="#ctx0" brushRef="#br1" timeOffset="21">19758 16720 7837,'0'-11'375,"0"-1"0,0 5 260,0-1-93,0 6 26,0-4 79,0 6-598,0 6 0,0 0 116,0 5 1,0 1-107,0-1 1,4 4 107,0 1 1,1 0-210,-1-1 1,-3-2-41,3 2 1,-3-2-7,-1-2 1,4 1 73,0-1 0,-1-3-168,-3-1 152,0 1 1,4 0 72,0-1-39,0-4 6,-4 2 288,0-5-311,0-5-43,0-2 1,0-4 71,0 0 1,0-1-87,0 1 0,0-1 69,0 1 1,5-2-52,2-2 1,7 2-14,2-2 1,-1 2-11,-4 2 1,5 3 69,-1 1 0,0 3 1,-4-4 0,1 6 142,-1-2 0,1 3-53,-1 1 57,1 0 0,-1 0-73,0 0 1,-3 1-14,0 3 1,-5-2-4,5 6 1,-4-4 20,3 3 0,-3-3-34,4 4 1,-6-1-1,2 5 1,-3-1-14,-1 1 0,0 3-10,0 0 0,0 0 14,0-3 1,0-5 6,0 1 0,0 0 67,0 3 1,0-3-42,0-1 0,2-4 88,2 1-136,-3 2 0,5-5-127,-2 3-673,-3-3 354,4-1-89,-5 0 1,-5 0 0,-1 0 0</inkml:trace>
  <inkml:trace contextRef="#ctx0" brushRef="#br0" timeOffset="22">16891 14504 7489,'0'-6'467,"2"0"-196,2 2 1,-2 3 8,6-3-462,-6 3 296,3 1-57,0 0-8,-3 0 1,3 1-11,-5 3 0,0-2 49,0 6-38,-5-1 1,0 5 16,-3-1 1,-2-3-3,2 0 0,3-1-21,1 5 0,-2-2-17,-2-3 1,2 4-19,-2-4 0,5-1-25,-5 2 1,4-4 59,-3 4 0,4-5 137,-1 5-113,-2-6-117,5 4 78,-10-6-17,10 0 1,-4 1-21,5 3-98,0-3 0,1 4 18,3-5 1,-1 0 60,4 0 0,1 0 12,3 0 1,1 0-15,-1 0 1,1 0 113,-1 0 0,0 0-49,1 0 0,-1-1 59,1-3-70,-6 3 22,4-4-571,-9 5-133,5 0-568,-6 0 1225,-6 5 0,0 1 0,-5 5 0</inkml:trace>
  <inkml:trace contextRef="#ctx0" brushRef="#br0" timeOffset="23">16743 14790 7800,'6'0'382,"-1"0"0,-1 1-28,0 3-179,5-3 1,-7 8-24,6-5 27,0 0 1,3 0 9,1-1 1,-1 1-142,0-4 1,1 0 39,-1 0 1,2 0 2,2 0 1,-2 0-1,2 0 0,-1 0-105,1 0-6,-2-5-388,3 4-1421,-9-4 1829,-2 5 0,-10 5 0,-2 1 0</inkml:trace>
  <inkml:trace contextRef="#ctx0" brushRef="#br0" timeOffset="24">18205 14470 7780,'5'-6'376,"-4"1"197,4 5 317,-5 0-822,-5 0 0,3 1-115,-6 3 0,2-2 84,-2 6 1,-2 0-179,2 3 1,-2 0-88,-1 1 1,-1-1 106,1 1 1,-1-2-20,1-2 1,3 2 111,1-3 0,3 2-102,-4-1 98,6 2 24,-8-4 1,8 2 35,-1 0 260,1-6-8,2 3-170,0 0 19,0-4 1,2 5-86,1-6 1,4 0 130,4 0 0,1 0-77,-1 0 0,0 0-4,1 0 1,-1 0-49,1 0 0,3 0-21,0 0 1,0 0 23,-3 0-201,-1 0-420,1 0 243,-1 0 81,-5 0 0,-2 0-130,-8 0 1,-2 3-475,-5 1 852,-1 5 0,1-3 0,-1 6 0</inkml:trace>
  <inkml:trace contextRef="#ctx0" brushRef="#br0" timeOffset="25">18045 14756 8979,'11'0'400,"1"0"1,-1 0-57,1 0-259,-1 0 1,0 0 110,1 0-93,-1 0 1,1 0 161,-1 0-158,1 0 0,-1 0-52,0 0 0,-3 0 83,0 0 75,-6 0-23,8 0-94,-8 0 0,1 0-17,-6 0 0,0 1-79,-5 3 0,-4-3 0,-6 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4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8611 16699 7998,'-1'-7'-153,"-3"-1"53,-3-2 1,0 5 0,1 0 0,0 1 744,-1 0 0,3-3-411,-3 2 0,3 1-37,-4 4 0,2-1 1,-3-2-1,2 0 95,-2 0 1,-1 2-240,-2 1 1,-3 4-27,0-1 0,-1 5 100,5-3 0,-4 4-142,0-2 1,-2 3 37,2 3 1,-2 2-50,-2 1 1,-2 5 30,2-1 0,-2 2-119,2 1 0,-1 5 127,5-1 1,-3 6-2,7-1 0,-3 0-99,6 0 0,2 2 57,-2-3 1,6-3-154,-2 0 0,2-2 87,2 2 0,0-9 59,0 1 0,6-1 33,1-4 1,0 0-3,0-2 0,1-2 84,3 0 1,4-2-112,1-1 1,0-5 85,-1 5 0,-1-5-46,5 0 1,-5 1-22,2 0 1,0-3-19,-1 3 1,4-3-107,-3-1 1,-1-4 76,-4 0 1,1-2-3,-1 3 1,0-4 104,1-4 1,-6 3-96,-2 0 0,-3 0 246,-1-3 0,0-2-71,0 2 1,-5-2 4,-2-3 0,-9 3-58,-3-3 0,-2 4-32,-2 5 0,-5-3-80,-2 1 1,0 4-217,0 1 1,1 4 115,-2 4 0,5 1-113,7 4 0,2 3-385,6-4 0,4 7 641,4-4 0,6 1 0,4 5 0</inkml:trace>
  <inkml:trace contextRef="#ctx0" brushRef="#br0" timeOffset="1">9000 16758 7693,'-12'-5'-678,"5"4"844,-1-3 1,4 1 560,-3-1 1,3 3-321,-4-3 1,1 3 146,-5 1-432,1 0 0,-1 0 118,1 0 0,-1 1-131,1 3 0,0 2 21,-1 6 1,-3 0-138,0 0 1,-4 1 53,3 2 1,-3 0-84,4 4 0,-4 1 45,4 4 0,-4-1 47,4 1 0,-4 3-140,3 1 1,1 3 93,4-4 1,1 2-78,2-1 0,-1-3-10,5 2 0,0-4 25,4-3 1,2 3-13,2-4 0,1 0-128,2 0 0,5-3 269,-1 3 0,1-4-115,3 0 0,-1-1 100,1-3 1,3-3-84,5 0 0,1-6 69,2 3 0,-2-4-90,3-1 1,1-1 8,-1-4 0,3-1 8,-3-6 0,3 0-116,-3-5 0,-2 5 0,-6-5 0,0 1 81,-7 0 0,2 1 96,-7 2 0,-2 2-96,-1-1 0,-5 0 175,-7 0 1,-1 1-57,-10-1 0,-5 0-36,-6 1 0,1 0-69,-2 3 0,1-1 3,-5 5 1,2 0-193,3 4 1,1 2 71,2 2 0,7 2-148,-3 5 0,7 2 41,-4-2 0,7 1-213,-3 0 0,9-1-79,3 1 562,3 0 0,-4 0 0,-2-1 0</inkml:trace>
  <inkml:trace contextRef="#ctx0" brushRef="#br0" timeOffset="2">9377 16723 7951,'0'-6'866,"-6"0"-323,0 6 200,0-5-298,1 3-224,0-3 1,2 9 10,-5 0 1,6 6 16,-2-3 1,-1 0-163,1 0 0,-3 1 16,3 4 0,-4 1-62,4 3 1,-4-3-1,0 3 1,2 2-138,-2 2 0,0-2-62,-3 2 1,-1-1 96,1 5 0,3-4-38,1-1 0,3 0 64,-4 0 0,5 2-215,-5-6 0,5 1 23,0-4 1,1 0 10,2 0 205,0-1 137,0 1 1,2-5-125,1-3 141,4 2 1,4-5-103,1 3 0,0-3 22,4-1 1,-4 0-180,3 0 0,2 0 144,-2 0 1,0 0-9,-3 0 0,-1-4-517,1 1-586,-1-1 405,1 4 1,-5 0-170,1 0 847,-6 0 0,3 0 0,-5 0 0</inkml:trace>
  <inkml:trace contextRef="#ctx0" brushRef="#br0" timeOffset="3">9422 17005 7951,'-6'-5'0,"1"3"549,5-6 906,0 5-488,0-3-629,0 6 0,-1 6-130,-3 2 1,2 6 26,-1 2 1,1 5-271,2-1 0,0 2 38,0 1 0,0 5 36,0-1 1,0 5-110,0-5 1,4-1-19,0-6 1,1 1-291,-1-6 1,-2-1-42,6-5-484,-5 1 0,3-7 903,-2 4 0,-3-4 0,4 3 0</inkml:trace>
  <inkml:trace contextRef="#ctx0" brushRef="#br0" timeOffset="4">8040 17606 8233,'-6'0'1467,"1"0"-1,5 0 0,5 0-1300,3 0 0,2 0 96,1 0 1,2 0-228,2 0 1,-1 0 124,5 0 0,-4 0-75,4 0 0,0 0 1,4 0 1,4 0-140,-1 0 1,2 0 84,-1 0 0,2 0 5,5 0 1,1 0 52,-1 0 1,2 0-6,2 0 1,-2 0 0,6 0 0,-4-4-1,4 0 0,-5 0 53,1 4 0,1 0-75,0 0 1,-1 0 17,-4 0 1,-1 0-25,-3 0 0,3 0-152,-2 0 0,-2 0 104,1 0 1,-3 0-106,3 0 1,0 0-9,0 0 0,2 0 104,-5 0 1,3 0 70,-3 0 1,1 0-78,-2 0 0,-2 0 42,3 0 1,-2 0-21,2 0 0,-3 0 8,3 0 0,1 0-341,-2 0 1,2 0 108,-1 0 0,-3 0-15,3 0 1,-7 0 28,-1 0 1,-5 0 127,1 0 0,-2 0-156,-2 0 108,-4 0 1,-1 0-79,-2 0 96,-3 0-197,4 0-2242,-5 0 1632,-5-6 903,-1 5 0,-6-4 0,1 5 0</inkml:trace>
  <inkml:trace contextRef="#ctx0" brushRef="#br0" timeOffset="5">9765 16699 7927,'-7'-7'4,"4"-1"0,-2 3 132,1-2 412,0 4-54,4-7 20,0 9-21,0-4-283,0 5 0,0 5-46,0 2 1,0 3-22,0 3 0,0 0 8,0 3 0,-4 2-32,0 5 0,1 3-12,3 0 0,0 1 51,0 4 1,0-1-63,0 2 1,0 2 53,0-3 1,3-1-132,1 2 0,0-7 11,-4 3 0,4-3-163,0-1 0,-1-1 92,-3 0 0,4-3-130,0-1 1,0-2 78,-4 2 1,4-1 74,-1 2 0,3 1 215,-3-6 0,-1 1-37,1-4 1,0 3-98,1-4 1,-3 3-70,3-5 0,-2 0-71,2-2 0,-3 4 79,3-3 1,-1-2-129,1 2 1,-3-4 12,3 4 1,-3-4 63,-1 4-31,0-6 99,0 8 0,0-7 66,0 6-89,0-7 35,0 8-773,0-8 529,0 3 0,0-4-1090,0 3 448,0-3-177,5 5 1031,-4-6 0,9 0 0,-3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4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10359 14779 7067,'6'-5'996,"-1"3"-803,-5-3 1,-1 5 107,-3 0-90,3 0 19,-4 0-103,5 0 38,5 0-101,1 0 1,3 0-36,2 0 0,-2 0 4,7 0 0,-4-1 15,0-3 0,-1 3-4,1-3 0,-1 3 1,0 1 1,5 0-10,-1 0 1,3-2-21,1-1 0,-5 1 29,5-1 1,0 1 56,0 2 1,-3 0-56,-1 0 0,3 0-16,1 0 1,-1 0-10,1 0 1,1-3-3,7-1 1,-2 0 54,6 4 1,-2-1 64,1-3-134,-2 3 1,-14-5 41,-2 6 0,-3 0-125,2 0 0,-3 0 54,-1 0 1,0 0-27,8 0-61,-10 0-256,10 0 51,-15 0-649,0 0 730,-5 0 104,4 0 1,-6 0-105,4 0-157,1 0 275,-3 0 1,3 0 1,-6 0 0,1-3-28,-9-1 35,-1 0 244,9 4-180,-2-5 1,6 2 299,0-4 144,0 4-128,-1-7 0,4 8 4,-3-6-88,-2 5 0,0-5-9,-6 4 0,4 0 88,1 4 0,6 0 237,1 0-175,0-5-312,5 4 1,-4-4 189,3 5-314,-3 0 99,9 5 0,-2-4 54,7 3 0,-2 1-6,2-1 0,1-1 14,0-3-2,4 0 0,-11 4-4,2 0 1,-1 1 22,6-1 1,-4-3 54,4 3-244,-9 2 135,-2-4-92,-5 8 0,-5-8 97,-2 6 0,0-4-10,0 3 1,-4-3 22,-8 4 0,0-2-30,-7 2 0,3 2-159,4-3 0,-7 2 97,4-1 0,0-2-470,3-2 0,9-3-769,-2 3 1295,4-3 0,1-1 0,2 0 0</inkml:trace>
  <inkml:trace contextRef="#ctx0" brushRef="#br0" timeOffset="1">11478 14413 7906,'6'-5'0,"4"-1"110,-2-6 1,-2 1 133,2-1 1,3 1 31,5 0 0,-1-1-11,-4 1 0,2 3 122,2 1 1,-6 4-209,3-1 1,-4 3 37,4 1 0,-1 0-128,1 0 0,-1 0 76,1 0 1,-1 5-226,0 3 1,0 2 102,-4 1 1,2 2-69,-5 2 1,0 3-49,-4 5 1,0 1-41,0 2 0,-9 0 15,-3 4 0,-7 1-52,0 3 0,-2 0-98,-2 1 1,0-1 85,0 0 1,0-3-15,0-1 0,1-5 94,-1 2 0,5-4 148,3-4 1,2 1-109,2-5 0,3-1 125,0-6-68,6 2 1,-3-7 131,5 4 1,5-4 94,3 1 0,-1-3-120,5-1 0,-4 0 78,8 0 0,1 0-18,2 0 1,3 0-53,1 0 1,1 0 11,3 0 1,-3 0 11,2 0 1,-3 0-6,-4 0 0,2 0 4,-6 0 1,0 0-251,-4 0 1,-3 0 44,0 0-772,-6 0-58,3 5 233,-5-4 1,-3 6-416,-1-4 264,-5-1 1,6 3 71,-4-5 728,4 0 0,-2-5 0,5-2 0</inkml:trace>
  <inkml:trace contextRef="#ctx0" brushRef="#br0" timeOffset="2">12129 14550 7793,'0'-11'-326,"0"-1"0,0 5 263,0-1 0,0 4 290,0-3 0,0 3 218,0-4-7,-5 6 1,2-7-220,-4 5 0,3 0-33,-4 4 0,5 0 92,-5 0 80,0 0-362,-3 0 0,-1 4 100,1 0-139,0 5 0,-1-3 105,1 5 1,1 1-29,2-1 1,-2 1-24,2-1 1,-1 1 1,2-1 0,-2 0-92,5 1 1,-4-1 128,5 1 0,-5-1-63,4 1 0,0-5-9,4 1 1,0-1-301,0 5 285,5-6 0,-2 3-108,5-5 1,-5 0 83,5-4-31,0 0 87,3 0 1,0 0-34,1 0 1,-4 0 3,-1 0 16,-4 0 0,3 0 3,-2 0 37,-3 0 8,4 0 0,-14 1-2,-2 3 0,-7-2 98,3 6 0,0-1-70,3 5 1,1 3-52,-1 0 0,1 2 17,0-2 0,3-2 4,0 2 1,2 2 5,-2-2 0,3 0-10,5-4 1,0 1-5,0-1 1,0 1-6,0-1 1,5-3 93,3-1 1,7-4-17,4 1 1,-1 1 153,1-1 1,-1-1-202,1-3 1,1 0 8,-5 0 0,2 0-59,-2 0 1,-2 0-173,2 0 1,-6-3-1231,-1-1 1057,-6 0 0,4 0 351,-2 0 0,-3-5 0,5 3 0</inkml:trace>
  <inkml:trace contextRef="#ctx0" brushRef="#br0" timeOffset="3">12220 14630 7822,'-11'-5'872,"5"-1"-539,2-6-219,2 6 68,8 1 0,-4 5 261,6 0-101,-1 0 0,5 6-156,-1 6 1,-3 0 12,-1 7 1,1 0-34,3 4 1,1 0-146,-1 0 0,-3 0 129,-1 0 1,1-1-67,4 1 1,-1-1-62,0-3 0,1 1 55,-1-5 0,1 1-46,-1-5 1,-3-1 54,-1-2-156,1 2 1,0-5 68,-1 3-315,-4-3 224,2-5-160,-5 0 225,-5 0 1,2-5-14,-4-3 0,3-3 5,-4-5 0,4 2-18,-3-5 0,0-1 6,0-7 0,-2 2-44,5-5 0,-4-1-135,5-3 1,-5-2 131,4-2 1,-3 3-120,3-3 0,0-2 116,4 2 0,0 4-21,0 4 0,4 4 162,0 0 1,4 1-10,0 3 1,3 0 85,5 3 0,-4-1-84,4 4 1,-4 1 83,0 4 1,-1 1-44,1 2 0,3-1-57,0 5 1,0-3 31,-3 3 0,3 0-26,0 4 1,5 0 2,-1 0 0,3 0-25,1 0 1,0 0-1,0 0 0,3 0 53,1 0 1,5 0 6,-2 0 1,-1 0-12,2 0 0,-3-4 1,6 1 0,-7-3-111,3 3 0,-10 1 89,-4-1 1,-4 1-206,0 2-23,-6 0 1,-2 0-220,-8 0 0,-2 0-119,-6 0 0,1 0-983,-1 0 1515,1 5 0,-6 2 0,0 4 0</inkml:trace>
  <inkml:trace contextRef="#ctx0" brushRef="#br0" timeOffset="4">12540 14699 7837,'-5'6'226,"4"-1"-84,-4 0 327,5-4-223,0 10 1,0-9-25,0 6 1,1-6-74,3 2 1,-3 2-82,3 2 0,-2-2 334,2 2-353,-3 0 1,6 3 150,-3 0-104,-3 1 1,5-1 28,-2 1-4,-3-6-59,4 4-242,-5-3-113,0-1 140,0-1 107,0-5 114,0-5-56,0-1 1,4-10 13,0 1 1,1 0 5,-1 3 1,-2-4 5,6-3 0,-5 1-57,0-1 1,4 5 48,0-1 1,0-2-109,0 2 68,1 0 0,3 5-14,1 2 49,-1-2 1,1 9-1,-1-3 1,0-1-22,1 1 1,-1 0 3,1 4 1,3 0-15,0 0 0,0 4 17,-3 0 0,-5 6-54,1 1 0,-2 2 83,2 6 1,-3-4-1,-5 4 0,4 0 26,0 4 1,-1-1 134,-3-3 1,0 1-94,0-5 0,0 5-52,0-5 0,4 0 81,0-4 0,0 1-45,-4-1 0,0-3-90,0-1-131,0-4-415,0 2-60,0-5 1,-5-5-1,-2-1 1</inkml:trace>
  <inkml:trace contextRef="#ctx0" brushRef="#br0" timeOffset="5">13191 14619 7828,'0'-7'-821,"0"-3"1168,0 9-28,-5-4 249,-1 0-178,-6 4-129,1-5 1,4 5-49,4-3 0,1 2-4,2-6 1,2 4-12,1-3 0,4-1 23,4-3 1,1-1-115,-1 1 1,1-1 90,-1 1 1,4 3-184,0 1 0,1-1 40,-5-3 1,0 3-128,1 1-90,-1 4-51,1-2 173,-1 5 1,-3 1-84,-1 3 1,-4 2 43,1 6 1,1-1-113,-1 1 1,1-2 45,-2-3 1,0 4 88,5-4 1,-1 3 42,5 2 0,-1-2-1,1-2 1,-1 2 97,0-3 1,1 0-58,-1 0 1,1-4 14,-1 1 0,0 1-31,1-2 1,-1 1 33,1-4-41,-1 0 0,-3-1 24,-1-3-158,-4 3 1,2-9 17,-5 2 0,0 2-95,0-2 1,0 1 92,0-5 0,0 1-149,0-1 0,0 1 25,0-1 0,0 1-116,0 0-626,5-1 455,-4 6 525,4 1 0,0 5 0,2 0 0</inkml:trace>
  <inkml:trace contextRef="#ctx0" brushRef="#br0" timeOffset="6">13225 14847 7799,'-7'0'48,"-1"0"131,6-5 0,-3-1 133,5-6 1,1 5-45,3-1 0,-3 0 2,3-3 0,1 0-64,-1-1 1,4 2-88,0 2 0,-2-2 197,2 3-254,0 2 0,3-1 69,0 6 1,-3 0-140,0 0 1,-1 0-51,5 0 1,-3 0 36,2 0 1,-6 2-151,7 2 0,-4-2 62,4 6 1,-1-4 9,1 3 0,-2-3-9,-3 4 0,2-1-46,-5 5 0,1-1 103,-1 0 1,-3-3 13,3 0 0,1-1 87,-1 5 0,0-5-90,-4 1 1,4-4 99,-1 3 1,5-3-80,-4 4 56,5-6 1,-3 3 28,5-5 1,1 0 324,-1 0-316,1 0 0,-1 0 262,1 0-376,-1-5 1,-1-1 45,-2-5 1,1-1-327,-6 1 1,1-1 152,-4 1 1,0-1-792,0 1 1,-1 1 956,-3 2 0,-2-7 0,-6 2 0</inkml:trace>
  <inkml:trace contextRef="#ctx0" brushRef="#br0" timeOffset="7">13842 14390 7901,'12'-11'0,"-5"-1"-646,1 1 477,-1 0 0,5-5 595,-1 1 0,-3 0 1,-1 4 1,-3 3 77,4 0 0,-4 4-167,3-3 1,-3 3-69,4-4 1,-5 6-89,5-2 1,0-1 47,3 1 1,1 0-215,-1 4 0,0 0-30,1 0 0,-5 0-60,1 0 1,0 5 38,3 3 0,-1 2-64,-2 2 1,2 3 76,-2 0 1,-2 5-82,2-1 1,-6 3 66,2 1 1,-4 4 47,-4-1 0,-2 8-112,-6-3 0,0 4 72,-4-4 0,-1 2-124,-6 1 0,0-1 84,0-2 1,2 0 31,2-4 0,-2-2 28,6-6 1,0 2 7,3-6 0,1 0 90,0-3 0,4-1-108,3 0 1,-1-3 173,1 0-116,1-6 1,8 3 88,2-5 1,1 0-47,3 0 1,-2 0 123,7 0 0,-3 0-90,3 0 0,0 0 18,3 0 0,3-1 40,-3-3 0,-1 3-80,1-3 0,-5-1 8,1 1 0,-2 0 152,-2 4-307,0-5 1,-3 4-260,0-3-473,-6 3 385,3 1 0,-6 0-733,-3 0 267,3 0 0,-6 0-153,4 0 1018,1 0 0,2-5 0,7-1 0</inkml:trace>
  <inkml:trace contextRef="#ctx0" brushRef="#br0" timeOffset="8">14242 14824 7791,'5'-6'196,"-3"1"216,6 5-92,-5 0 1,3 0 239,-2 0-207,-3 0 0,5 0-64,-2 0-119,-3 0 1,5 1-40,-6 3-352,0-3-1232,0 4 1453,-6 0 0,0-3 0,-5 3 0</inkml:trace>
  <inkml:trace contextRef="#ctx0" brushRef="#br0" timeOffset="9">14482 14253 7813,'-12'0'0,"5"-4"-89,-1 1 1,5-2 219,0 1-284,1 2 442,2-8 1,2 9-60,1-3 0,0 2 6,5-2 1,-5 3-24,5-3 0,-4 3 105,3 1 0,-3 1-108,4 3 0,-6 2 0,2 5 0,1 1-45,-1-1 0,0 6-3,-4 2 1,0 1-163,0-1 0,0 1 118,0-4 1,0 4-61,0-1 0,-4-1 35,0 1 0,0-5-144,4 1 0,0-2-7,0-2 0,0-3-49,0-1 284,0-4-19,6 7-132,-5-9 34,4 4 0,-4-5-50,3 0-3,-3-5 0,4 3 1,-5-6 0,4 0-25,0-3 1,4 3-148,-5 1 1,6 1 31,-1-2-43,2-2 1,3 8 77,2-1 0,-2 1 30,2 2 0,-2 0 59,-2 0 1,0 4-18,1 0 0,-1 5 2,1-1 1,-1 2 37,0 1 1,1 0 18,-1 1 0,-1 1-17,-2 2 1,1-1 2,-5 5 1,0-1 18,-4 1 0,-2 2-35,-1-2 0,-5-1 11,-7 1 1,1-4-13,-5 4 1,3-5 24,-3 1 1,2-1-25,-2 2 0,-2-5 0,6 1 1,-4-1-60,4-3 0,-4-3-9,4-2 0,-1 3-281,5-3 0,3 1 129,1-4 1,3-1-468,-4-3 1,6 2 59,-2-6 1,3 0-673,1-3 1295,0-6 0,0 0 0,0-6 0</inkml:trace>
  <inkml:trace contextRef="#ctx0" brushRef="#br0" timeOffset="10">14436 14219 7833,'1'-6'-201,"3"2"1,1 1 568,3-1 1,3 3-72,1-3 1,-1 3 55,4 1 0,-1 0-55,1 0 0,3-1-102,5-3 0,1 3-96,3-3 1,-3-1-145,3 1 1,-3-1 95,-2 1 0,5 2-104,0-6 1,-4 6 81,-4-2 0,-5-1 12,1 1-389,3 0 103,-6 4-666,0 0 35,-7 0 285,-5 0 1,-4 1 589,0 3 0,-5-3 0,3 4 0</inkml:trace>
  <inkml:trace contextRef="#ctx0" brushRef="#br0" timeOffset="11">14950 14162 7873,'8'0'-58,"-1"0"66,1 0 1,3-4 333,1 0-130,-1 0 0,0 4 44,1 0 0,-1 0-29,1 0 1,-1 0-37,1 0 1,-1 0-42,0 0 1,5 0-106,-1 0 0,1-1 92,0-3 1,-4 3-136,3-3 0,-2 3 111,-1 1 1,-2-1-94,-3-3 31,4 3 0,-9-4 157,6 5-48,-6 0-86,3 0-113,-5 0 0,0 5 65,0 2 0,-4 5-1,1 3 1,-2 3 13,1 5 1,1-1 100,-4 1 0,3 5-87,-4 3 1,1-2-3,-5 1 1,2 1-14,2 3 0,-2-4-3,3 1 0,0-6 69,0 2 0,3-3 80,-4-1 1,6 0 11,-2 0 0,3-4-111,1 0 0,0-4-57,0 4 0,0-5 76,0 1 1,-2-2-108,-1-2 0,1-3-16,-2-1 1,3-3-433,1 4-158,0-6-594,0 3-2359,0-5 3562,0-5 0,0-1 0,0-5 0</inkml:trace>
  <inkml:trace contextRef="#ctx0" brushRef="#br0" timeOffset="12">15612 14242 7823,'8'-5'-298,"0"-3"1,-6-2 118,2-1 1,1 3 583,-1 0 0,0 5 456,-4-5-444,0 5 0,-4-3-157,0 2 0,-1 3-26,1-3 0,-2 3-113,-6 1 0,1 1 90,-1 3 1,1 0-183,0 7 1,-1-1 69,1 9 0,-6 0-102,-2 4 1,1 1-4,-1 3 0,4-2 80,-4 6 1,1-1-3,-1 5 1,2-5 5,1 0 1,8-3-93,-4 4 1,4-5 105,1 5 1,-2-7-121,5-1 1,0-2 54,4-6 1,0 4-20,0-3 0,4-1-18,0-4 0,5 1-16,-2-1 0,4-1 9,0-2 1,2-3-91,2-5 0,-2 0 87,2 0 1,3 0 17,1 0 0,-2-1-144,2-3 0,-1-1 69,1-3 1,-2-2 23,-6 2 0,1-5 76,-1-3 0,-5 1 130,-2 4 0,-3-5-132,-1 1 1,-1-4 97,-3 4 0,-3 0-147,-8 3 0,-4 6 56,-8 2 1,-1 3-186,-2 1 0,-2 0 71,5 0 0,-3 5-439,3 3 1,5 4 18,7 0 506,3 7 0,0-12 0,1 10 0</inkml:trace>
  <inkml:trace contextRef="#ctx0" brushRef="#br0" timeOffset="13">4751 16209 7791,'0'7'-905,"0"-2"701,-6-5 1,4 0 434,-6 0 82,6 0-180,-8-5 0,8 5 167,-1 0 19,1 0-91,-3 5 20,4-5 191,-4 0-175,0 0 54,4 0-32,-5 0 202,6 0-287,-5 0-77,4 0-66,-4 0 0,4 4 72,-3-1 60,3 1-265,-4-4 81,5 0-57,5 0 0,-3-1 67,6-3 1,-1 3-79,5-3 1,-1 3 45,1 1 1,0-2-11,4-1 1,-2 1 9,5-1 0,0 1 17,3 2 0,-2 0 29,-1 0 0,-4-3-17,4-1 0,-5-1 0,1 5 1,-1 0 24,1 0 1,-7-1 7,-1-3 0,-3 3 16,0-3 1,-1 2 85,4 2-60,-4 0 0,3 0-9,-2 0-29,-3 0 30,4 0-21,-5 0-170,-5 0 1,3 0-208,-6 0 0,4 0-1347,-3 0 1665,4 0 0,-12-5 0,2-1 0</inkml:trace>
  <inkml:trace contextRef="#ctx0" brushRef="#br1" timeOffset="14">12746 15144 8654,'0'-6'-141,"0"1"709,0 5-415,0 5 1,0-3 94,0 6 1,1-1-73,3 5 1,-2-1-33,6 1 1,0 6-59,3 4 1,4 2 92,0 7 0,7 4-119,1 7 1,0 1-35,3-1 0,2 3-154,-1-3 1,3 1 65,-3-1 0,0-2-81,-5-2 0,0-3 137,-3-1 0,3 0-25,-3-3 1,2-3 150,2-2 1,-1-3-110,-3-4 0,2 1 31,-2-4 1,3 3-17,1-4 1,-4 4-48,0-4 1,0 5-21,4-1 0,-4-1-39,0 1 1,-5-1-82,1 1 0,-2 1 98,-2-4 0,-3 3 129,-1-4 1,-3 3-140,4-7 1,-6 3 162,2-6 1,-3-2-71,-1 2-14,0-6 14,0 3 65,0-5-262,-5-5 0,4-1 121,-3-6 0,-1 1-225,1-1 0,-3 5-7,3-1 97,-5 1 1,3-1 74,-6 0 1,5 6 10,-1-2 0,0 3 93,-3 1 0,0 0-15,-1 0 0,1 0 188,-1 0 1,1 0 38,-1 0 399,1 0-139,0 5-11,4-4-277,2 4 0,6-5-34,3 0 1,4 0-21,7 0 1,2 0 12,2 0 0,2 0-59,-2 0 0,3 0-135,1 0 0,-2 4-17,-2 0 1,3 0 67,-3-4 1,-3 1-167,0 3 1,-4-3 122,0 3 1,-1-2 30,1 2 1,-5-3 44,1 3 0,-6-3 109,3-1 0,-5-5-81,0-2 0,0-5 142,0-3 1,-1 1-148,-3-5 0,2 0 144,-6-4 1,4 2-54,-3 2 1,4-2-57,-1 6 0,-1 0-252,1 3-551,1 6 219,3 1 1,0 6 504,0 3 0,5 2 0,1 6 0</inkml:trace>
  <inkml:trace contextRef="#ctx0" brushRef="#br1" timeOffset="15">18685 12734 8891,'-2'-6'1276,"-2"2"-475,3 3-296,-4 1-486,5 0-93,5 0 1,2 4 118,4-1 0,0 5 14,1-4 1,-3 5 121,2-2 1,-1 0 7,9 0-309,-5 1 147,8 3 0,-4 5 202,4-1 0,3 4-86,1-4 1,0 5-120,4-1 1,-1 7-51,2 0-980,2 1 956,1 1 1,3 1 21,5 5 76,-1 6-87,10-5 0,-23-11 0,0 1 33,2-3 0,1 1 0,3 5 1,1 1 21,-3 0 1,0-1-1,3 4 1,-1 0 8,-4-2 0,1 1 1,1 1-1,0 1 7,-1-3 1,-1 0 0,1 1 0,-1-2 21,-1-2 1,-1-1 0,1 2 0,-1 0 24,1-1 1,0 0 0,-1 0 0,1 1-4,-1 1 0,1-1 0,-1 1 0,1 0-213,-1-1 1,1 1 0,-1-3 0,0 0-205,-2-2 0,1 1 0,2 1 0,0 0 407,-2 1 0,0 0-137,2-2 0,0 0 0,-3 3 0,-1 0-70,1-1 1,1-1 13,1 0 0,0-1 91,-2 3 1,0 0-1,4-4 1,0-1-1,-2 2 0,1-1 1,1 1-1,-1 0-35,-2-2 0,0 0-23,-2 1 0,0 0 0,26 13-38,-5 5 0,-2-6-45,-2 2 1,-2-6 109,-6-1 1,-1-5 33,-3 5 1,2-7-8,-5-1 1,-1-1 253,-3-3-240,0-2 0,-1 3 175,-3-4 1,1 3-99,-5-4 1,2 0 111,-2-4 1,-6 1-76,2-1 406,-2 1 1,1-5-490,-2 1 29,-3-6 29,-5 4-255,0-6 162,0 5-82,0-4 55,0 9 1,-1-9-331,-3 3 229,3-3 0,-10-1 47,4 0 1,-5-5-37,-3-2 146,2-3 0,-7-6-38,5 1 1,-4 0 1,4 3 1,-2 1 116,2 0 0,3-1-89,1 1 1,0 4 289,3 4 11,3 1-261,0 2 96,5 0-35,0 5-26,0-3 1,1 7-10,3-6 49,2 6 0,6-6 14,-1 4 1,4 1-11,1 3 0,4-3 99,-1 0 0,4-1-204,3 5 1,-1 3 93,1 0 1,-2 2-205,-1-2 1,4-2 27,-1 2 0,2 1 41,-1 0 1,-2 3-22,6-4 1,-6 4-22,2-4 0,-3 4 108,-1-4 1,-4 1 21,0-5 1,-9-1 295,1-2-308,-7 2-140,6-9 120,-8 4 68,3-5 0,-9-5 106,0-2 0,-3-5-67,3-3 0,-4 2 8,4-2 1,0-2-18,4 2 1,0 0 9,0 4 1,0-2-195,0-2-37,0 2 188,0-4 0,-3 6-245,-1 0 1,-4-2 68,4-2 1,-8 2-92,0-2 0,-2 1 100,3-1 0,-2 2-113,-2-2 1,2 6 43,-2 1 1,4 4-346,3-3 22,3 4 345,5-2 1,1 9 128,3 0 0,8 10 0,5-2 0</inkml:trace>
  <inkml:trace contextRef="#ctx0" brushRef="#br1" timeOffset="16">12232 14128 7173,'0'6'580,"0"-1"1434,0-5-1900,0-5 1,-4 2 106,0-4-77,-5-1 0,7-2-33,-6 2 1,4-2-3,-3 3 1,3-3 33,-4-2 1,2-4 3,-2-3 0,-2 1-52,3-1 1,-4 0 21,0-4 1,0-4-54,-1 1 1,1-5-5,-1 4 0,1-4-21,-1 0 1,1-2 7,0-1 1,-3 4 24,2-1 0,-2 2-13,7-2 1,-4 0-28,0 4 1,0-3 79,-1 3 1,2-1-55,2 1 0,-2 3 26,3-2 1,0 3-11,0 4 0,3-5-66,-4 5 1,5-5 52,-5 5 0,5 1-4,0-1 0,-3 0-2,3-4 1,-5 0-25,4 0 1,-5 0 7,2 0 0,2-2-24,1 2 0,-1-1 2,1 9 0,-4 0 130,5 3-183,-1 1 154,4-1-189,0 6 84,0 1-136,0 5-537,0 5 525,0-4 1,0 6-1854,0-4 1985,5 4 0,-4 9 0,4 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44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8280 8200 8056,'-6'0'-560,"1"0"473,0 0 353,3 0 1,-4 0 171,2 0-315,3 0 1,-4 1-35,5 3 0,-4-1 10,0 4 1,0-3 66,4 4 57,0-1-93,0 5 1,0-1 20,0 1 1,2-1-60,2 1 1,-2-1 43,6 0 1,-1 5 9,5-1 0,-1 4-15,1-4 0,0 5-76,3-1 0,-1-1 28,5 1 0,-3 0-116,3 4 1,-4 0-28,4 0 1,0-4 87,4 0 1,0-1-95,0 1 1,-1 1 67,1-5 1,0 4-30,0-4 1,1 5 41,3-5 0,-3 4 12,2-4 0,2 0 39,-1-3 0,1-1 10,-1 0 0,-3 0-92,2-4 0,1 3 49,-4-2 0,2-2-66,-6 2 0,3-4 62,1 3 0,-4-4-96,0 1 1,-5 1 77,1-1 1,1-1-47,0-3 59,-1 0 0,-4 0 0,1 0 1,-5 2 122,1 2 0,-4-3-113,3 3-145,-4-3 136,7-1 1,-7 0-282,4 0 0,-3 0-75,4 0-1114,-6 0 1445,8 5 0,-3 1 0,4 6 0</inkml:trace>
  <inkml:trace contextRef="#ctx0" brushRef="#br0" timeOffset="1">5596 9091 8261,'-5'-6'-1560,"4"1"1637,-4 5 37,0 0 34,3 0 0,-4 0 31,2 0 279,3 0-154,-4 0 87,5 0-148,-5 0 316,4 0-233,-4 0 425,5 0-791,-6 0 189,5 0-320,-4 0 210,5 0 34,5 5 0,2 1 134,4 5 1,0 1-145,1-1 0,3 1 92,0-1 0,0 4-66,-3 1 0,3 4 15,0-1 1,1 2 12,-5 2 1,0 4-160,1 0 0,-1 4 35,1 0 0,-2 2-80,-3 1 0,2 0-208,-5 1 1,4-1 80,-4 0 0,-1 0-25,-3 1 1,0-5 79,0 1 1,0-2 117,0 1 1,0-1-86,0-2 0,0-5 189,0 4 1,-3-8-102,-1 5 1,-1-7 307,1 3-65,3-5 1,-6 3-48,3-6 97,3-4-159,-4 3-737,0-9 269,4 9-1001,-4-9 1373,5 5 0,5-1 0,1 1 0</inkml:trace>
  <inkml:trace contextRef="#ctx0" brushRef="#br0" timeOffset="2">7949 11341 8204,'-11'0'-166,"4"0"546,-3 0-113,9 0 0,-6 0 133,4 0-381,1 0 0,-3-1 357,5-3-36,0 3-291,5-10 1,0 5 83,3-5 0,2 3-148,-2 0 0,6 1 141,1-5 0,5-3-7,-1 0 1,3-5 321,1 1-343,5-3 0,1-2 64,5-3 0,4 2-6,0-6 0,2 6-165,-2-2 1,-2 3 45,6 1 0,-5 1-124,1-1 1,-2 5 63,-2 3 1,-4 2-90,1 2 0,-6 3 17,2 0 0,-3 5 104,-1-5 1,0 5 31,0 0 1,-4 1-38,0 2 0,-4 0 106,4 0 0,-5 0-87,1 0 0,-2 0 109,-2 0 0,1 0-86,-1 0 1,0 4 153,1 0 0,-5 1-87,1-1-1,-5-3-869,7 9 575,-9-3 0,3 3-438,-8-3 1,2 2 619,-6-5 0,-10 10 0,-6-1 0</inkml:trace>
  <inkml:trace contextRef="#ctx0" brushRef="#br0" timeOffset="3">9925 10907 8118,'0'-11'380,"0"4"127,0 2-135,0 0-14,-5 4-254,-2 1-23,1 1 1,-4 9-71,2-2 0,-2 2 80,-1 1 0,-1 1-99,1-1 1,-1 4 20,1 1 0,-4 3 5,-1-4 1,-3 1 50,4 0 1,-4-4-108,4 4 0,0-4 147,3 0 0,1-1 122,-1 1 95,1-1-145,0 0 45,-1 1-124,6-1 1,1-3-82,5-1 1,0-3 196,0 4-218,0-6 0,5 7 37,2-5 1,4 1-96,0-1 0,4-3-32,1 3 1,3-1 120,-4 0 1,4-1-227,-4 1 0,2-1 33,-2-2-115,-3 0 1,5 0-147,-6 0-173,-4 5 35,3-4 1,-9 5-817,3-2 1377,-3-3 0,-6 10 0,-1-5 0</inkml:trace>
  <inkml:trace contextRef="#ctx0" brushRef="#br0" timeOffset="4">9594 11444 7898,'-7'-5'111,"-3"3"0,7-3 142,-4 5 250,4 0-352,-2 0 1497,5 0-1546,5 0 151,-3 0-79,3 0-37,0 0 1,-3 0-5,6 0 0,-4 0 5,3 0 1,-3 0-9,4 0 0,-4 0 3,3 0 0,1 2 8,3 1 1,-3-1-129,-1 1 1,1-1 67,3-2 1,5 4-139,-1-1 0,1 1 26,0-4 1,-4 4-100,4 0 0,-4 0 5,0-4 0,-1 3-27,1 1 0,-1 0 120,0-4 1,0 1-23,-4 3 38,3-3-45,-8 4-31,8-5 51,-9 5-294,4-3 0,-6 3-816,-3-5 0,1 0 1151,-4 0 0,-1 5 0,-3 1 0</inkml:trace>
  <inkml:trace contextRef="#ctx0" brushRef="#br0" timeOffset="5">10256 11078 6573,'0'-11'-70,"0"-1"1,1 5 576,3-1-336,-3 1 1,4-1 27,-5 0 1,2 1 91,1-5-17,-1 1-248,3-1 0,-5 1 179,0 0-148,0-1 43,0 1 1,-1 1-106,-3 2 0,-1 2 108,-3 2 0,-2 3-160,2-3 0,-2 3 21,-1 1 1,-5 5 51,1 2 0,0 3-75,4 2 1,-1 0 50,1 4 1,1-2-47,2 5 0,-2-5 58,2 1 1,3 1-121,1 0 1,3-1 61,1-4 1,0-3-82,0-1 1,5 0 37,3 0 1,2-1 25,1-6 1,1 0 31,-1 0 0,1 0-20,-1 0 1,0 0 101,1 0 1,-1-2-144,1-2 314,-1 3-158,1-9 62,-1 9 1,-3-3-17,-1 8 1,-4-2 41,1 6 0,-3 3-104,-1 5 1,4 4 5,-1-1 0,1 2-85,-4 2 0,0 0 86,0 0 1,0 1-110,0 3 0,4-3 91,0 2 1,0-1-211,-4-3 0,0-3 48,0 1 0,0-7 61,0 3 0,0-4 45,0 0-64,0-1-106,0 1 103,0-6-282,0-1 1,1-5 95,3 0 0,-2-5 280,6-3 0,-6-2 0,3-1 0</inkml:trace>
  <inkml:trace contextRef="#ctx0" brushRef="#br0" timeOffset="6">10439 11204 7972,'-2'-8'-32,"-1"1"171,1 4 1,-4-2-198,2 5 1,2 4 65,-6 0 0,4 8 261,-3 0 0,4 7-166,-1 0 1,3 2-99,1 2 0,0 1-85,0 3 0,0-3 62,0 3 1,0-3-64,0-1 0,1-4 89,3 0 0,-1-5-191,4 1 0,1-4 21,3-3 1,2-3 10,2-5 1,-1 0 181,5 0 1,-4-6-82,4-6 1,-3 0 115,3-7 1,-4 3-54,4-3 1,-5-1 71,1-7 1,-2 3-74,-2-2 1,-1 1 243,-2 3 0,1-5 29,-5 0 0,0 1 35,-4 3 0,-2 0-66,-2 0 0,-3 5-110,-8 3 0,1 3-349,-5 0 0,0 6 120,-4 2 1,0 4-274,0 4 1,5 2 157,3 6 1,1-1-119,-1 0 0,6 5 29,-2-1 1,7 1 288,0 0 0,3-4 0,1 5 0</inkml:trace>
  <inkml:trace contextRef="#ctx0" brushRef="#br0" timeOffset="7">10953 11033 7669,'-7'-2'-1170,"3"-2"1268,3 3 178,-4 1-136,4 7 1,-8 4-4,5 0 0,-3 6 176,3 2 1,-4-1-353,4 1 0,-3 0 89,3 4 1,-5 3-163,1 1 0,-2 3 118,-1-3 1,-1 3-231,1-3 1,0 4 1,-1-5 1,1 1 130,-1-4 1,1 0 58,-1-1 1,5-4-42,-1-3 0,4-2 174,-3-2-200,4 1-83,-7-1 128,9-4-118,-4-2 0,6-9 172,3 0 0,2-10 0,6 1 0</inkml:trace>
  <inkml:trace contextRef="#ctx0" brushRef="#br0" timeOffset="8">10736 11021 8018,'-7'-7'-1136,"3"-1"682,3 0 93,1 2 361,0-4 0,-1 9 177,-3-3 258,3 2-409,-4 8 0,6 0 27,3 5 1,-2 1-381,6-1 0,-2 1 327,2-1 0,2 5 0,-4 2 0</inkml:trace>
  <inkml:trace contextRef="#ctx0" brushRef="#br0" timeOffset="9">10896 11535 7931,'0'6'42,"0"5"354,0-5 1,0 2-300,0-1 0,0-3 91,0 4 0,-2-6-810,-2 2 437,3-3-1144,-4-1 1329,5 0 0,0 5 0,0 2 0</inkml:trace>
  <inkml:trace contextRef="#ctx0" brushRef="#br0" timeOffset="10">5733 13876 8052,'-6'-7'-1345,"2"-1"950,3 6 281,1-9 396,0 5-278,0-5 0,0 3 448,0 0-22,0 1-103,0-5 1,-1 2 28,-3 3 225,3-4-225,-10 10 1,9-4 298,-6 5-591,6 0 0,-3 1 106,5 3 0,-4 4-152,0 7 1,-1 3 45,1 5 0,2 5 11,-6 2 1,5 3-14,0 1 0,-4 2-3,0 2 0,0-3-149,0 3 1,-1 2 109,-3-2 1,-1-4-86,1-3 0,3-6 71,1 2 1,3-5-158,-4-2 0,6-4-74,-2-5-106,3 1 268,1-6 24,0-1 0,0-6 11,0-3 1,0-2-7,0-6 1,0-4-202,0-3 0,0 1 118,0-1 0,0-4-31,0-3 0,3-5 42,1 5 1,5-6-3,-1 1 1,2 3 72,1 2 1,-3-2-17,-1 1 0,0 1 14,0 3 1,2 1 23,-5 3 1,1-1 197,-1 5 1,-3-1-58,3 5 0,-3 3 520,-1 1-341,0 4 0,2-2-151,1 5 0,0 0-88,5 0 0,-1 6 13,5 6 1,0 4 60,4 7 0,-4 1-9,3 3 0,2 2-28,-2 5 1,0 4-29,-3 1 1,3 0 46,0-1 0,0-3 25,-3 4 1,3-8 105,0 0 0,1-5-173,-5 5 0,0-7 17,1-1 1,-5-2-122,1-5 1,-2 3-215,2-4 0,-3 0-74,-5-4 0,0-3-98,0 0-335,0-6 1,-5 7-7,-3-5 749,-2 0 0,-6-9 0,-2-2 0</inkml:trace>
  <inkml:trace contextRef="#ctx0" brushRef="#br0" timeOffset="11">5482 14276 7956,'5'-11'0,"-1"-1"100,7 1 0,3 1 178,9 2 1,0-1-70,0 5 1,-2-1 112,-2 1 0,-1 3-190,-3-3 1,-1 3-107,5 1 0,-5 0-212,2 0 0,-4 0 95,0 0 0,0 1-564,4 3 1,-4-3 218,4 3 1,-4-2 435,0-2 0,4 0 0,2 0 0</inkml:trace>
  <inkml:trace contextRef="#ctx0" brushRef="#br0" timeOffset="12">6373 13956 7945,'0'-7'78,"0"-1"1,0 4 178,0-3 1,-1 4-17,-3-1 0,-3-1-20,-4 1 0,0-3 36,-1 3 1,-1 0-107,-2 4 0,3-4-108,-4 1 1,0-1 92,1 4 1,-1 1-151,5 3 1,-4 2-106,-1 6 0,-3-1 90,4 0 0,-4 2-25,4 2 0,-5 3 103,1 5 0,1 4 74,-1-1 1,7 6-31,-3-2 0,9 0 26,-6 0 0,9-3-18,-1 3 1,4-4-15,4 0 1,3-3 29,8-4 1,4 1-2,8-4 1,-1-1 175,4-4 0,0-3-104,5 0 0,-1-6-29,0 2 0,-1-3-204,-2-1 0,-3 0-236,-6 0 1,-4 0-132,-3 0 0,-2 0-443,-1 0 1,-5 0-491,1 0 1345,-6 0 0,3-5 0,-5-1 0</inkml:trace>
  <inkml:trace contextRef="#ctx0" brushRef="#br0" timeOffset="13">6556 14013 7959,'-7'-1'1054,"3"-3"-667,3 3-202,1-4-27,0 5 25,0 5 1,-4 1-61,1 6 1,-1 4 113,4 3 0,0 3-157,0 1 0,0 1 12,0 3 1,1-2-125,3 5 0,-2-4 74,6 0 1,0-1 23,3-3 0,2-4 15,2-3 0,-1-3-83,5-5 1,-1 2 17,1-5 1,2 0 67,-2-4 1,2 0-64,-2 0 0,2-5 56,-2-3 1,2-3 8,-2-4 1,-3 2 30,-4-2 0,-1-3 15,0-1 0,-4-3-157,-3-1 0,-3 1 110,-1-1 1,0 0-171,0 0 0,0-4 97,0 1 0,0-1-84,0 4 0,-4 2-45,0 2 0,0 2-348,4 6 43,-5-1 113,4 6 0,-5 1-166,2 5 1,3 1 474,-3 3 0,-3 2 0,1 6 0</inkml:trace>
  <inkml:trace contextRef="#ctx0" brushRef="#br0" timeOffset="14">7241 13945 7852,'0'-12'405,"0"1"-57,0 0-120,0 4 0,0 1 903,0 2-476,5 3-326,-4-4-176,4 5 0,-5 1-111,0 3 1,0 3 88,0 9 1,0-2-4,0 5 1,0 5-110,0 6 1,0 1-7,0 3 1,0-2-45,0 6 1,-1-4 120,-3-4 0,3 2-149,-3-5 1,3 0 50,1-5 1,0 0-32,0-3 0,4-3-78,-1-4-371,6-6-232,-2-1 228,-1-5-1053,-1 0 1545,-5-5 0,-5-1 0,-1-6 0</inkml:trace>
  <inkml:trace contextRef="#ctx0" brushRef="#br0" timeOffset="15">6990 13979 8175,'0'-11'134,"0"-1"-178,0 1 0,5 3 30,2 1 1,3 4 322,2-1 0,1-1 23,2 1 0,-1 1 161,5 3 1,0-4-181,4 0 0,3 0-139,1 4 1,1 0-80,-2 0 0,0-4-134,4 1 0,-4-2-59,0 1 1,2 2 104,-1-1 1,0-2-40,-5 1 0,1-1 20,0 1 0,-4 3-101,0-3 1,-5 1 240,1-1 246,-2 3-32,-7-4-221,5 5-81,-10 0 1,4 5-19,-5 3 0,0 2-79,0 1 1,-1 6 76,-3 2 1,3 4-68,-3 3 0,-1 4 21,1 4 0,-5 4-4,1 0 1,-2 0 69,-1-4 0,3-1 26,1-2 0,4-3 143,-1-5 1,3-2-104,1-2 1,0-2 70,0-6 0,1-3-62,3-1 1,2-4-51,6 1 0,-1-3 37,1-1 0,-1 0-10,0 0 1,5 0-44,-1 0 0,0-5-118,-3-3 1,3 2-25,0-2 1,2 2 77,-2-2 1,-1-1-154,5 6 0,-5-5 45,1 4 0,-2-1-19,-2 1 1,0 3 14,1-3 0,-1 3 29,1 1 0,-5 0-102,1 0 1,-6 0-593,4 0-331,-6 0 1,-6 0 249,-1 0 873,-3 0 0,-2-5 0,1-1 0</inkml:trace>
  <inkml:trace contextRef="#ctx0" brushRef="#br0" timeOffset="16">7458 14162 7907,'7'-10'-90,"1"2"0,1-1 293,6 5 0,-2 1 32,2 3 1,3-4 274,1 0 1,1 0-109,-1 4 0,3-1-119,-3-3 0,2 3-279,2-3 0,-4 3 20,0 1 0,-3-2-93,3-1 1,-5 1-47,1-1 1,-6 0-670,-2-1-49,1 3-397,-2-9 1230,-1 9 0,-5-15 0,0 4 0</inkml:trace>
  <inkml:trace contextRef="#ctx0" brushRef="#br0" timeOffset="17">7481 13922 8021,'6'-11'0,"8"0"170,-3 4 1,10-3 341,2 2 1,1-1 21,6 2 0,1-2-128,3 5 1,-1-4 80,-3 4 0,3 1-103,-2 3 0,-3 0-281,-2 0 0,-3 0-202,-4 0 0,-2 0-687,-6 0 772,1 0 14,-6 0 0,-6 5 0,-6 1 0</inkml:trace>
  <inkml:trace contextRef="#ctx0" brushRef="#br0" timeOffset="18">18445 11284 7333,'-7'0'126,"2"0"312,5 0-208,-5 0-9,4 0 0,-4 0 531,5 0-489,-5 0 6,4 0-235,-5 0 109,6 0-315,0-5 94,0-2-71,0-4 170,0 0 0,0-5-1,0 1 0,2-1 15,2 0 1,1-1-6,2-6 1,3 0 42,-2 0 0,2 0 5,2 0 1,0-1 31,3-2 1,-1 0 21,5-4 0,-3 3 16,3-3-71,0-1-21,4-3 1,3 0-29,1-1-128,5 1 1,-3-4 287,5 0-133,5 0 1,-3 5 5,2 3 0,-2-2-14,-2 5 0,0-3 8,0 3 1,-3 0 3,-1 5 1,1-1-246,3 0 238,0 0-12,-5 5 1,4 1-270,-2 1 261,-3 4-19,5-10 0,-5 9-7,2-2 1,-2 2-26,-5 2 0,0-4 9,0 0 1,-4 1 25,0 6 1,-5-1-4,1 5 0,-2-3 196,-2 3 320,0-5-405,-4 8-38,3-4 1,-8 5-58,6 0 0,-5-2 41,0-1-169,-1 1 0,-4-2-253,-1 8 0,0-1-156,-5 4 1,1 1-418,-5 3 1,1 3 924,0-2 0,-1 7 0,1-6 0</inkml:trace>
  <inkml:trace contextRef="#ctx0" brushRef="#br0" timeOffset="19">19872 10462 8298,'8'-4'0,"0"0"0,-5 0 67,5 4 331,0 0 559,3 0-616,0 0 1,1 0 33,-1 0 1,-3 0-112,-1 0 0,1 0 0,4 0 0,-5 4-143,1 0 1,-1 3 150,5-3 1,-1 4-225,1-4 1,-1 4 45,0 0 1,5-2-224,-1 2 0,1-4 41,0 3 0,-4 0-22,4 0 1,0 2 43,-1-5 0,1 4-132,-5-5 164,0 6 1,-3-7 7,0 1 29,-1 4 1,3-5 6,-2 6-17,-3-6 1,0 4 0,-4-5-24,3 3 16,-3-3 1,-2 4-1,-3-5 14,-2 5 1,-5-4-16,-1 3 0,0 1 14,-4-1 0,2 4-33,-5-5 0,0 5 27,-4-4 1,-1 3-131,-2-3 1,0 5 117,-4-1 1,-1 1-234,-3-2 1,5 3-49,2-2 1,3 1-58,1-1 0,4 2 20,0-3 0,9-2-125,-1-1 220,2 3-132,2-6-234,2 9-45,5-9-182,5 4 835,7-5 0,1 0 0,3 0 0</inkml:trace>
  <inkml:trace contextRef="#ctx0" brushRef="#br0" timeOffset="20">20775 10530 8128,'0'-11'-183,"0"-1"241,0 1 1,0-1 46,0 1 1,0 0 175,0-1 1,0 1 153,0-1-321,0 1 1,-2-1-39,-2 1 0,-2 0 63,-5-1 0,-1 2-144,1 2 0,-1 3 129,1 5 0,-4 0-200,0 0 1,-1 0 17,5 0 26,-6 5 0,5 3 51,-3 7 1,-2 3-68,2 5-1,5 0 0,-1 0-155,4-1 0,2-3 75,1 0 0,3-1-124,1 1 1,5-2 124,2-6 0,4-3 23,0-1 1,0-4 63,1 1 0,3-3 74,0-1 0,1 0 16,-5 0 55,0-5-42,6 4 0,-4-10 176,2 4 1,-4 1-98,-3-2 0,2 0 136,-2-3 1,-2 3-177,2 1-1,-6 4-173,3-7 66,-5 9 1,0-3 2,0 8 37,0 2 0,0 9-5,0 0 0,0 6-14,0-2 1,-4 4-20,1 3 0,-5-2 22,4 3 1,-1 0-262,1-4 1,3 4-68,-3-7-262,3 4 324,1-12 1,0 5-38,0-6-292,5-4 291,-4 3 1,6-9-50,-4 3 1,0-3 335,5-1 0,-1 5 0,5 2 0</inkml:trace>
  <inkml:trace contextRef="#ctx0" brushRef="#br0" timeOffset="21">20843 10747 8128,'-5'-6'765,"4"-4"-131,-4 8-455,5-3 1,-4 10-66,0 3 1,0 2 73,4 1 0,0 1-109,0-1 0,2 5 136,1-1 1,0 0-454,4-4 1,1 1 181,3-1 0,2 1-575,2-1 428,-2-5 1,5 3-59,-3-5 70,3 0 174,5-4 1,-4-1 123,0-3 1,-4-2-43,4-6 0,-4 1 182,4-1 1,-5 1-90,1-1 1,-1-3-9,2 0 1,-7-5 327,2 1-177,-2 2-84,-3-4 1,-1 3-89,-5-5-19,0 0 1,-2 0-132,-6 0-13,1 1 0,-15 3 15,3-1 1,-4 10-240,-4-1 0,2 7 153,-5 0 0,4 4-98,0 4 0,1 2-635,3 6 550,4-1 1,1 2-508,6 2 0,3-1 26,1 5 430,4-5 0,-1 6 339,8-4 0,2-1 0,6-4 0</inkml:trace>
  <inkml:trace contextRef="#ctx0" brushRef="#br0" timeOffset="22">21471 10484 8053,'0'-7'0,"0"-1"58,0 6 1,0-5 187,0 3 0,-1 3 365,-3-3-437,3 3 0,-5 2 197,2 3-183,2 3 1,-6 4 188,4 0-524,-5 6 179,3-4 0,-6 8-176,1-2 1,-2 4 155,-2 4 0,1 2-126,-5 5 1,4-3-90,-4-1 1,5-1-76,-2 2 0,4-3 111,0-6 0,1-3 45,-1 0 0,5-8 50,-1 0-49,6-2-608,-3-3 153,5-1 81,0-5 1,3-1 494,1-3 0,5-2 0,-3-5 0</inkml:trace>
  <inkml:trace contextRef="#ctx0" brushRef="#br0" timeOffset="23">21277 10370 8038,'-6'-7'-235,"2"-1"-1,-2 5 332,4-7 212,-3 9-261,5-4-13,5 5 1,-2 1-200,4 3 1,1 2-656,3 6 572,1-1 248,-1 1 0,1-1 0,-1 0 0</inkml:trace>
  <inkml:trace contextRef="#ctx0" brushRef="#br0" timeOffset="24">21414 10964 8019,'0'11'432,"0"1"0,0-5-47,0 1 1,0-4 268,0 4 1,0-5 6,0 5-44,0-6 216,0 4-839,0-1 65,0-4-1169,0 4 962,0-5-2531,5 0 2679,-4 0 0,10-5 0,-5-1 0</inkml:trace>
  <inkml:trace contextRef="#ctx0" brushRef="#br0" timeOffset="25">16457 13785 7982,'-11'0'50,"0"0"0,-1 0 274,1 0-190,-1 0 0,1 0 28,0 0 0,-1 1 221,1 3-201,-6 2 1,3 6-11,-5-1 0,4 4-15,-4 1 0,5 4 27,-1-1 0,3 3-112,5 0 1,-2 3 90,5 1 0,0 0-139,4 4 1,0-3-88,0 3 0,1-3 2,3 3 0,-1-4-47,4 0 0,2-3 134,7-4 1,-2 1-122,5-4 0,0-1 65,3-4 0,3-4-13,1-4 0,3-1 24,6-2 0,-5-5 19,1-3 1,-1-7-203,4-4 186,1-3-43,-6-1 1,-5-3-125,-5-1 0,-6-1 105,-2 2 0,-5 0-110,-6-4 1,-1 3 47,-3-3 0,-7 3-13,-8-4 1,-3 2-40,-1-1 0,-5 1 70,-2 2 1,1 3-68,-2-3 0,6 8 58,-2 4 0,3 4-19,1 3 0,6-1-23,1 5 1,4 2-112,0 6 0,6 2 284,2 5 0,-2 1 0,-1-1 0</inkml:trace>
  <inkml:trace contextRef="#ctx0" brushRef="#br0" timeOffset="26">16869 13831 7997,'0'-12'614,"0"6"-521,5 1 1,1 6 415,5 3-212,-4 2-92,3 6 0,-8 4-50,6 3 0,-4 0-112,4 4 0,-6-3 5,2 7 0,-2-3 130,2-1-260,-3 0 79,5 0 1,-6 0-153,0-1 110,0-4-39,0 4-332,0-10 199,0 5 68,0-11-411,0 4 316,0-8 1,1 3-247,3-5 156,-3 0 0,4-2-88,-5-1-256,0 1 678,5-8 0,-4 4 0,4-11 0,-5 0 0</inkml:trace>
  <inkml:trace contextRef="#ctx0" brushRef="#br0" timeOffset="27">16789 13854 7997,'-5'-18'0,"3"0"439,-1 3 1,1 2-100,2-2 1,5 2-163,3 2 0,2 1 17,2 2 1,-1-1 14,0 5 0,6 0-19,2 4 1,-1 0-17,1 0 1,4 0-229,3 0 0,1 0 92,-4 0 1,0 4-198,-1 0 1,-3 5 19,0-1 0,-5-2-46,2 2 1,-4-2 87,0 1 1,-6 4-249,-2-4 253,-3 3 1,-1 2-3,0-1 1,-5-3-74,-3-1 1,-2 1 74,-1 4 0,-2-2 37,-2-3 1,1 3 44,-5-2 1,5-2 1,-1 2 0,2-4 31,2 3 0,3-4 321,0 1 135,6-3-387,-3 4 0,5-2 45,0 4 0,1-4-43,3 1 71,2 2-102,6-5 11,4 9 1,1-7-50,2 5 33,2-6 1,-3 8 63,5-2-165,0-3 0,-4 5 1,-1-2 67,-2 2 1,-1 1 15,-3 1 1,-2-1 39,-3 1 1,2-1 0,-5 0 0,0 1 73,-4-1-115,0 1 1,-1-1-10,-3 0 10,-2 1 1,-7 1-47,-2 2 1,-3-3 0,-5 4 1,0-4 53,0 0 1,-3-1-10,-1 1 1,0-5-113,5 1 1,0-6 91,3 2 1,2-2-48,6-2 1,3 0-482,1 0-118,4 0 1,-2-2-704,5-2-482,0 3 1809,10-9 0,3 4 0,10-6 0</inkml:trace>
  <inkml:trace contextRef="#ctx0" brushRef="#br0" timeOffset="28">17554 13819 7879,'0'-7'185,"0"-1"503,0 5-325,0-2-181,0 5 1,0 5-55,0 3 0,1 4-150,3 3 1,-3 3 160,3 4 0,-3 1-8,-1 0 0,0 0 15,0 0 1,0 1-34,0 2 1,4-5-53,0 2 0,0-4 45,-4 0 0,4-3-191,-1-4 0,2-1-47,-1 0 1,-3-3-297,3 0 251,3-6 1,-5 3-476,6-5-26,-6 0 90,3 0-1267,-5 0 1855,-5-5 0,-6-1 0,-7-6 0</inkml:trace>
  <inkml:trace contextRef="#ctx0" brushRef="#br0" timeOffset="29">17337 13842 7870,'0'-11'-544,"0"-1"755,0 1 1,5 4-67,3 4 0,2-2-41,1 1 1,1-1 45,-1 1 1,4 3 151,0-3 0,6 1-194,-2-1 0,-1 3-14,1-3 1,3 3-23,5 1 0,0-4-98,-4 1 1,-1-1-143,1 4 0,-1 0 86,-3 0 0,-1 0-117,-3 0 0,-6 0-102,2 0 301,-7 0 0,1-5 0,-5-2 0</inkml:trace>
  <inkml:trace contextRef="#ctx0" brushRef="#br0" timeOffset="30">17976 13808 7467,'0'-7'1251,"0"2"-851,0 5 1,-3 2-166,-1 1 1,0 4-113,4 4 1,0 1 110,0-1 0,0 4-191,0 1 0,0 4 13,0-1 0,0 2-55,0 2 1,0 0 85,0 0 1,4 0 15,0 0 0,5 0 8,-2-1 0,5 0 3,3-3 1,-1-1-56,5-3 1,-4-6 1,4 2 0,-5-3-3,1-1 1,2 2-21,-2-5 0,0 1-8,-3-1 1,-1-3 27,0 3 1,1-4-21,-1-4 0,1-2-59,-1-5 1,1-1 71,-1 1 0,-1-6-331,-2-2 1,2-2 10,-3-2 1,0-4 22,0 0 0,0-4 137,0 0 0,-2-2 11,-5-1 0,0 0 46,0 0 0,0 1 8,0 2 0,0 3 68,0 5 0,-3 6-88,-1 1 0,-1 5-64,1 3 1,1 2-256,-4 2-10,4 3 0,-2 1-28,5 7 1,0 0-248,0 0 1,1 5 667,3 3 0,3 0 0,4-3 0</inkml:trace>
  <inkml:trace contextRef="#ctx0" brushRef="#br0" timeOffset="31">18707 13728 7938,'12'-12'0,"-1"1"34,1 0 0,-1 3 95,0 0 0,0 5-183,-4-5 131,-2 5 456,-5-7-395,0 9 0,-5-4 9,-2 5 1,0 0 17,0 0 0,-1 0-11,-3 0 0,-5 0 153,1 0 0,0 4-120,4 0 1,-1 1-117,1-2 0,1 0 106,2 5 0,-2-5-228,2 5 1,-2-2-27,-1 2 1,3 2-18,0-2 1,2 2 7,-2 1 1,0 1 112,4-1 1,-4 1-36,4-1 7,0 0 1,4 1 136,0-1 1,2 1-127,2-1 0,2-3 7,5-1 1,1 1 12,-1 3 1,6 1 0,2-1 1,2 1-42,2-1 1,0 0 39,0 1 1,-4-5-31,0 1 0,-1 0 11,1 3 1,-3 1-10,-4-1 0,-1 0 0,0 1 0,-4 1-3,-3 2 1,1-3-38,-2 4 1,0-4-10,-7 0 1,-2-1-74,-6 1 1,-4 3 106,-3 0 0,-3 0-49,-1-3 1,-4 0 31,-4 4 1,3-7 12,2 2 0,3-3 12,4-1 1,2 2 13,6-5-206,-1 0-45,1-4 1,5-2-288,2-1 1,2 0-147,2-5-86,0 1 0,2-3 761,2 2 0,7-2 0,7 4 0</inkml:trace>
  <inkml:trace contextRef="#ctx0" brushRef="#br0" timeOffset="32">18993 13842 7850,'0'-8'0,"0"1"34,-5-1 185,4-3 1,-3 1 261,8 2 59,-3 3-244,4 0 0,-4 4-1,3-3-84,-3 3-39,4 1 0,-5 1-41,0 3 0,0 2 186,0 5-105,0 6-155,0-4 0,0 8 109,0-2 0,0 7-272,0 0 290,0 1-136,0-4 0,0 1 23,0 2 1,2-3-46,1 0 0,0 0-127,5-4 1,-5 1-55,5-1 1,-4-2 124,3-6 1,-4-3-98,1 0 170,2-1-59,-5-1 110,4 0-106,0-6 9,-3 0-24,3 0 42,0 0 9,-4 0-75,9 0 0,-7 0-7,4 0 1,1-4 9,4 0 0,0-4-25,3 5 1,-2-1 27,2 4 1,-1-4 10,2 0 0,-4-1-10,3 1 20,3 3 1,-5-5 45,2 2 1,-1 3-64,1-3 19,-2-3 95,-2 6 0,0-8-88,-4 5-115,3 1 123,2-2-416,-6 3 77,-1-8-196,0 9 63,-3-4 0,1 5-446,-6 0 1,0 0 924,-5 0 0,-4 0 0,-6 0 0</inkml:trace>
  <inkml:trace contextRef="#ctx0" brushRef="#br0" timeOffset="33">19050 13979 7803,'0'-6'625,"0"1"0,1 5-75,3 0-374,2 0 1,6 0-151,-1 0 1,4 0 82,1 0 1,4-4-147,-1 0 1,0-1-65,4 1 1,-7 2 86,7-6 1,-4 4-31,0-3 0,2 3 15,-6-4 1,0 6-136,-3-2 0,-5-1-104,1 1-382,-6 0-23,3 4 1,-6 0 672,-3 0 0,-7-5 0,-7-1 0</inkml:trace>
  <inkml:trace contextRef="#ctx0" brushRef="#br0" timeOffset="34">18981 13819 7880,'0'-11'0,"6"-1"220,1 1 1,3 1 262,2 2-394,-1-2 1,-1 8 81,-2-6 0,2 5 95,-2 0 1,-2 1-108,2 2 1,-2-1-6,2-3 0,2 3 4,-3-3 1,7 3-35,2 1 0,0 0-101,-1 0 0,-1 0 132,5 0 0,0-1-210,4-3 1,0 3-22,0-3 1,-4 1-5,0-1 0,-1 2 36,1-6 0,1 6-97,-5-2 1,0 3 128,-3 1 0,-4-4-55,-1 0-218,-4 0 207,2 4 1,-10 0-1084,-3 0 1161,-7 0 0,-3 0 0,-5 0 0</inkml:trace>
  <inkml:trace contextRef="#ctx0" brushRef="#br0" timeOffset="35">2227 16081 7939,'0'-8'7,"0"0"0,0 1 238,0-5 1,4 5 135,0-1-50,-1 6 232,-3-9 1,0 10-572,0-4 118,0 5 0,0 6-240,0 6 1,0-1-40,0 4 1,0 3 100,0 1 1,0-2-32,0-2 0,0 1 89,0 0 1,4-1-172,0-4 1,4 1-25,-4-1 0,1-3-36,-2-1 1,0-3-280,5 4-230,-6-6 750,3 3 0,0 1 0,2 0 0</inkml:trace>
  <inkml:trace contextRef="#ctx0" brushRef="#br0" timeOffset="36">2364 16069 7876,'0'-14'80,"0"3"1,4 2 160,0-3 1,3 1 290,-3 0-236,0 4 1,0 1 384,0 2-132,-1 3-419,-3-4 1,0 10-39,0 2 1,0 7-91,0 2 1,0 3 26,0-4 1,4 8-256,0-4 1,0 5-275,-4-5 0,4 1 253,-1-1 1,6 2-326,-1-6 1,-2 0-5,2-4 576,-1 1 0,5-1 0,-1 1 0</inkml:trace>
  <inkml:trace contextRef="#ctx0" brushRef="#br0" timeOffset="37">2707 16252 7958,'0'-8'-322,"0"1"1568,0 4-330,0-2-306,0 5 0,0 5-409,0 3 0,4 6-64,-1 1 0,6 6 85,-1 2 0,-2 5-252,2 7 1,-4-1 89,3 0 1,-3 2-155,4 2 1,-5-3-87,5 3 0,-5-3-75,0-5 0,2-1 110,-1-2 1,5-3-46,-1 3 0,-2-7 265,2-1 1,-4-5-91,3 1-38,-4-2-343,7-2-414,-4-4 35,1-2-224,-2-5 999,-5 0 0,0-5 0,0-2 0</inkml:trace>
  <inkml:trace contextRef="#ctx0" brushRef="#br0" timeOffset="38">2604 16343 8010,'0'-11'0,"0"-4"225,0-1 0,5 1 409,3 4 0,6-1-214,1 1 0,4 3-126,-4 1 0,5 0-145,-1 0 0,-1 0 42,1 4 1,0 1-182,4-2 1,0 3 114,0 1 1,3 0-72,1 0 1,0 5-61,-4 3 1,-1-2-221,1 2 1,-4-1 104,0 5 1,-5 1-77,2 2 1,-4-3-50,0 4 0,-6 1 97,-2 3 1,-3-3-15,-1 2 1,-6-1 80,-6 1 1,-4 3 68,-7-3 1,-1-1-16,-3 1 1,2-4 19,-6 4 0,6-7-79,-2 0 1,4-2 3,4-6 0,3 3-3,5-3 8,-1 0-386,1-4 1,6-4-3,5 0 466,5 1 0,11-2 0,2-2 0</inkml:trace>
  <inkml:trace contextRef="#ctx0" brushRef="#br0" timeOffset="39">3369 16389 7893,'-5'-6'0,"4"-1"119,-3 3 1,-1 2 443,1-6-18,0 6-187,-1-3 1,0 3 205,-2-1 26,1 1-311,1-3-63,-1 10 0,-5 2-110,-1 4 1,5 6 122,-1 2 1,0 2-246,-3 2 1,-4 0-57,-1 0 1,1 3-63,4 1 1,1 3 12,2-3 0,2 0 126,2-4 0,3-1 19,-3 1 0,6-5-42,2-3 0,5 1-57,-1-5 1,6 3-30,1-6 0,5-3-5,-1-2 0,4-1-21,4-2 1,-2-5-30,6-3 0,-2-6 112,1-1 1,2-6-109,-5 2 1,-1-1 163,-3 1 0,-4-2 6,0 2 1,-9-4 129,2-4 1,-9 3-84,1-3 0,-2-2-182,-2-1 0,-11 0 22,-4 0 0,-5 5-101,-3-2 1,-5 3 94,-2 1 0,-3 9-169,-2 3 1,5 7-43,0 0 0,4 8 56,-1 3 1,5 5-580,3 3 838,7 3 0,2 5 0,4 0 0</inkml:trace>
  <inkml:trace contextRef="#ctx0" brushRef="#br0" timeOffset="40">3757 16298 7868,'-6'-6'197,"1"4"402,5-6 935,0 6-528,0-3-188,0 5-610,0 5 0,0 2-13,0 9 0,0 1-208,0 6 1,0 0 89,0 0 1,0 1-152,0 3 1,0-2 10,0 6 0,0-5-66,0 5 1,0-6-74,0 2 0,0-3-93,0-1 1,0-2 219,0-2 0,0-2 220,0-6 181,5 1-218,-4-1 113,4-5-148,1-1 0,-4-5 126,6 0-56,-6 0 0,8 0 47,-2 0 0,2-3-133,2-1 0,-1-1 2,0 1 1,1 3-96,-1-3 1,4 1 112,1-1 1,3 3-113,-4-3 1,5-1-17,-1 2 1,-1-1 20,1 4 1,-4 0 6,4 0 0,-5-4-14,2 0 1,-4 0-176,0 4-322,-1 0-197,1 0 0,-5 0-89,1 0 820,-6 0 0,-2 5 0,-6 2 0</inkml:trace>
  <inkml:trace contextRef="#ctx0" brushRef="#br0" timeOffset="41">4306 16275 7870,'-7'-7'498,"2"2"1,4 5 0,-3 0-18,3 0-89,-4 0 1,5 5-27,0 3 1,0 2 9,0 2 1,0 4-216,0 3 1,0 4-104,0 4 0,0-3 135,0 2 1,1 2-122,3-1 1,-3 0-2,3-5 1,-3 1 60,-1 0 0,0 0-113,0 0 0,0-4 69,0 0 0,4-5-28,0 1 0,0-6-8,-4-1 1,1-5-163,3 5 176,-3-6 0,4 5-151,-5-3 28,5-3 107,-4 4 1,6-5-163,-3 0 267,-3 0 63,9 0 0,-4 0-102,6 0 0,-5 0 129,1 0 0,0 0-85,3 0 0,0 0-18,1 0 0,3-1-313,0-3 0,2 3 113,-2-3 0,-2 3-40,2 1 1,1 0-123,0 0 0,-1-4-265,-4 0 1,1-1-99,-1 1 0,-3 3-1277,-1-3 329,-4-2 1531,-3 4 0,-11-3 0,-7 5 0</inkml:trace>
  <inkml:trace contextRef="#ctx0" brushRef="#br0" timeOffset="42">4751 15978 7562,'0'-7'554,"0"1"-46,0 2-19,0 3-333,0-4-42,0 5-17,0 5 1,4-2-12,0 4 0,1-4 53,-1 1-41,-3 2-38,4 0 1,-1 6-26,0-1 1,-1 0-85,-3 1 0,0-4-61,0-1 0,0 1 65,0 3-124,0 1 0,0-1 36,0 0 1,0-3 56,0 0 1,0-5-21,0 5 0,0-5-100,0 7 26,0-9 0,2 4-321,1-5 1,-1 1-2,1 3 492,-1-3 0,-2 5 0,0-6 0</inkml:trace>
  <inkml:trace contextRef="#ctx0" brushRef="#br0" timeOffset="43">4877 16012 7887,'0'-11'773,"0"-1"-46,0 1-418,0 4 122,5-3 228,-4 9-310,4-4-245,-5 5 77,0 0 1,0 5-95,0 3 1,0 6-172,0 1 1,0 5 47,0-1 0,0-1-109,0 1 1,0 0 52,0 4 1,0-4-161,0 0 1,0-5-156,0 1 0,5-2-140,3-2 0,-2-1 547,2-2 0,-6 2 0,3-4 0</inkml:trace>
  <inkml:trace contextRef="#ctx0" brushRef="#br0" timeOffset="44">6202 16081 7913,'0'-8'-281,"0"0"0,1 2 821,3-2-231,-3-2 0,4 8 312,-5-6-361,0 6 0,-1-7-114,-3 5 0,1 0 60,-4 4 0,-5 0-216,-3 0 0,-5 0 75,1 0 1,-3 1-139,-1 3 1,0 2 12,1 6 0,-2-1-18,-3 1 0,1 3 118,-4 0 0,3 5-50,-3 0 0,5 5-30,-2 2 0,4 3 61,4-3 1,0 4 60,8 0 0,-2-2-79,9 1 0,0 0-3,4 0 1,0 3-9,0-2 1,5-4-8,3 0 0,2-3 7,2-1 1,-1 0-10,0 0 0,5-4 14,-1 0 1,0-5-2,-4 1 1,5-4 151,-1-3 0,1 1-83,0-5 1,0 0 80,3-4 0,1 0-123,-4 0 0,3-2 10,-4-2 0,0-1-15,-3-2 0,-6-3-82,-2 2 0,-2-2-31,2-2 1,-3-3 58,3 0 1,-8-4-124,-3 4 0,-7-4 67,-1 3 0,-6-3-101,2 4 0,-2 0-28,-2 4 1,-4 0-167,1 4 1,-6 2 20,1 5 1,3 0-232,2 0 1,3 1-65,4 3 661,2 2 0,6 11 0,0 0 0</inkml:trace>
  <inkml:trace contextRef="#ctx0" brushRef="#br0" timeOffset="45">6624 16115 7843,'-6'-5'347,"2"-3"732,3-2-812,1-1 1,-4 3-60,0 0 1,-1 6 90,1-2 0,2-1-82,-6 1 1,0 0-159,-3 4 0,-5 2 80,-4 1 0,3 4-75,-2 4 0,0 2 81,-4 2 1,-4 3-153,0 5 0,1 1 10,3 2 1,1 2-94,3 3 0,-1 6-56,5-3 0,-2 3 78,2-3 1,6 1-6,-2 4 0,7-8-10,0 4 0,3-9-102,1 1 0,1-3 116,3-1 0,6-2-22,5-2 1,2 2 198,-2-6 1,3-1-102,5-7 1,-2 2 111,-2-5 1,7 0-79,-3-4 1,-2 0 27,-2 0 1,-1 0-43,1 0 1,1-4 30,-4 0 0,-1-5-36,-4 2 0,-3-3-7,-1-2 0,-4 1-57,1-1 0,-4 1-27,-4 0 1,-4-5-215,-7 1 1,0-4 86,-8 4 0,3 0-275,-7 3 1,-1 2 74,1 2 1,-3 0-63,3 4 1,1 0 140,3 4 0,5 1-157,3 3 155,2 2 319,2 6 0,4-1 0,2 1 0</inkml:trace>
  <inkml:trace contextRef="#ctx0" brushRef="#br0" timeOffset="46">6898 16058 7963,'0'-7'2078,"0"2"-1155,0 5-361,-5 0-312,4 0-1,-4 5-129,5 3 1,0 2-141,0 2 0,-5 4 76,-3 3 0,2 3-207,-2 1 1,1-1 37,-5 1 0,-3 4-7,0 0 1,-1-1-48,5-3 0,0 0 62,-1 0 0,2-4 7,2 0 1,2-5 43,2 1 0,3-6-56,-3-2 59,3 1 38,6 3 1,1-4 47,6-3 1,-1-3-62,1-1 0,3 0 133,0 0 1,2 0-72,-2 0 1,-1-4-9,5 0 0,-5-3-48,1 3 0,-2-1-97,-2 1 1,0 3-67,1-3 1,-5 3-284,1 1 1,-4 0-595,4 0 1060,-6-5 0,3 3 0,-5-3 0</inkml:trace>
  <inkml:trace contextRef="#ctx0" brushRef="#br0" timeOffset="47">6944 16343 7876,'0'-6'1419,"0"-4"-459,0 8 13,0-8-493,0 9 0,4 1 2,-1 8 1,5 3-282,-4 4 0,4 3-27,-5 5 1,2 0-174,-1 0 1,-3 3 98,3 1 1,1 3-117,-1-3 0,0 3-12,-4-3 0,4-1-77,0-7 1,-1 1 50,-3-5 1,0 0 42,0-3 0,2-2-188,1-3-339,-1-1-956,3-1 704,-5-4-1183,0 4 1973,-5-5 0,-7-5 0,-5-1 0</inkml:trace>
  <inkml:trace contextRef="#ctx0" brushRef="#br0" timeOffset="48">8212 16126 7843,'0'-7'951,"0"-1"-393,0 5-15,0-2-237,0 5-117,-5 5 1,3 2-37,-2 4 0,-1 7-129,2 5 1,-1 1-54,4 6 1,-4 1 57,0 3 1,0-3-49,4-1 1,0-1 13,0 2 1,0-3-49,0-6 1,2 1-14,1 0 1,0-5 50,5-3 1,-5-2-20,5-2 0,-4-1-5,3-2 0,-4-2-307,1-2-550,2-3 604,-5 5 292,4-1 0,-5-4 0,0 4 0</inkml:trace>
  <inkml:trace contextRef="#ctx0" brushRef="#br0" timeOffset="49">7778 16161 7866,'16'-12'0,"2"1"401,5-1 0,1 1-42,2-1 1,4 5-145,4-1 1,4 2-32,0-2 0,1-1 15,-1 6 0,-2-5-18,2 4 1,-2-3 31,-2 3 1,0-4-89,0 4 1,1-1 101,-1 1 0,-4 2-155,1-6 1,-7 6 6,-1-2 0,-2 1 40,-5 0 1,-1 1-8,-4-2-270,-4 3 9,-2 1 0,-5 1 90,0 3 0,0-1 3,0 4 1,0 1 56,0 3 1,0 2-97,0 2 0,0 3 79,0 5 0,0 5-4,0 2 0,0 3 31,0 2 1,-4-1 12,0 0 0,0 0-18,4 1 1,-1-6 0,-3-2 1,3-3-14,-3-2 0,3-2 12,1-1 1,1-6-115,3 3 0,-2-5-51,6-3-257,-5 2-107,7-9-514,-9 4 249,9-5 0,-10 0 47,0 0 741,-5 0 0,-6 0 0,-1 0 0</inkml:trace>
  <inkml:trace contextRef="#ctx0" brushRef="#br0" timeOffset="50">8451 16206 7872,'8'-15'161,"0"0"0,-1-4 244,5 3 0,4 1 172,3 4 0,3 1-189,1 2 1,-2-1-48,-2 5 0,3-3-127,-3 3 0,2 0-31,2 4 1,-4 0 17,0 0 1,-5 5-105,2 3 1,-4 2-2,0 1 0,-2-2-170,-3 3 1,2-3-218,-5 6 1,0 3 167,-4 1 1,-5 2-307,-3 2 0,-3 1 180,-4 3 1,-3-3-238,-5 3 0,0-3 147,0-1 1,6-4 45,1 0 0,1-5 136,4 1 1,-2-6 297,9-2 560,0 1-438,4 3 94,0 1 0,5-2-138,3-3 1,3 2 80,5-5 0,-2 4-83,5-4 0,-2 1-76,2-2 0,3-1-4,-3 2 0,-1 1-11,1-2 1,-1 1-212,1-4 1,1 0 58,-5 0 0,0 2-1074,-3 1 820,-1-1 0,-3 3-1549,0-5 1829,-6 5 0,-2-4 0,-6 4 0</inkml:trace>
  <inkml:trace contextRef="#ctx0" brushRef="#br0" timeOffset="51">9102 16126 7842,'0'-7'-106,"0"-1"106,0 0 1669,0 2-446,0 1-193,0 5-717,0 5 0,0 1-61,0 6 0,0 1-188,0 2 1,4-1 110,0 5 0,1 4-48,-1 3 0,-3 2 84,3-1 0,1-2-140,-1 6 1,0-5-63,-4 5 1,0-6-150,0 2 0,0-4-12,0-4 1,0 1-156,0-5 1,0 0-201,0-3 1,0-1 244,0 1 1,0-5-425,0 1-294,5-6-344,-4 4 640,4-6 684,-5 0 0,5 0 0,2 0 0</inkml:trace>
  <inkml:trace contextRef="#ctx0" brushRef="#br0" timeOffset="52">9559 15989 7863,'-11'-6'289,"3"-3"179,1 5 0,4-1 177,-1 1-90,3 3 91,1-4-225,0 5 1,0 5-58,0 3 1,-1 6-126,-3 1 1,3 9-201,-3-1 1,-2 9 115,-2 2 0,-2 1-191,-2 7 0,0 0 0,-4 4 1,4-4 4,-4-1 0,4-5-55,0-2 1,5-1-97,-1-6 1,6 0 35,-2-5 0,3-4 88,1-3 0,0-2-467,0-1 108,0-1 1,0-3-727,0-1 199,0-4-1257,0 2 2201,0-15 0,-6-3 0,0-10 0</inkml:trace>
  <inkml:trace contextRef="#ctx0" brushRef="#br0" timeOffset="53">9399 16126 7863,'5'-11'0,"-3"-2"514,2-2 1,-3 1 291,-1-5-371,5 5 0,-3-3 331,6 6 248,-5 5-708,7 1 1,-4 6-70,5 3 0,5 3-133,-1 9 1,1 3 81,0 7 0,-4 3-132,4 6 0,0-1 25,-1 0 1,1 0-87,-5 1 0,2-1-78,2 0 1,-2-5-128,2-2 1,-3-3 97,0-1 1,3-1-17,0-3 0,4-3 92,-3-4 1,-1-1 14,-4 0 1,1 0-56,-1-4 0,1 2-96,-1-5-37,-5 5 0,1-8-347,-4 3-699,-1-3-985,3-1 1218,-15 0 1024,2 0 0,-14 0 0,5 0 0</inkml:trace>
  <inkml:trace contextRef="#ctx0" brushRef="#br0" timeOffset="54">9399 16469 7890,'-6'-5'203,"1"-2"73,5-4 1,5 5-67,3 2 0,2 1 166,1 0 0,4 1 106,1-2 0,4 2-146,-1-2 1,3 3-170,0-3 0,1-1 13,0 1 1,-4 0-154,0 4 1,-4-3 7,4-1 0,-3-1-210,3 1 0,-5 3-139,1-3 0,-2-1-364,-2 1 0,0-5-389,1 1 0,-2 2 1067,-2-2 0,2 1 0,-4-5 0</inkml:trace>
  <inkml:trace contextRef="#ctx0" brushRef="#br0" timeOffset="55">9948 16138 7890,'0'-12'1660,"0"1"-1228,0-1 616,0 6-145,0-4-425,0 9-306,5 1 0,-4 10 26,3 5 1,-2 2-33,2-2 0,-3 3-100,3 4 1,-3 5-1,-1 0 0,0 3 46,0-3 0,4 3-201,0-3 0,0 3 17,-4-3 1,1-4-62,3-4 0,-3-4 117,3 4 0,-1-5 26,0 1 1,-1-6 0,1-1-26,-1-6-167,-2 8 121,0-8-152,0 3 1,-4-14-24,0-2 1,-1-3 83,1 2 1,3-3 193,-3 0 1,2-6-71,-2 2 1,2-3 92,-1-5 1,1 3 73,2-3 0,0-1-25,0 2 1,0-1 48,0 4 1,0 5 132,0 3 179,0 2-320,0 2-78,0 5 0,2 2-85,1 8 1,0-2 92,5 6 0,-1 3-155,5 4 0,3 4 75,0-3 0,2 4-102,-2-1 1,-1-1 84,5 1 0,-1-1-20,1 1 1,1 1 74,-5-5 0,2 0 98,-2-3 0,-1-1-24,5 1 1,-5-1 174,1 0 0,-2-3-106,-2 0 1,1-6-83,-1 2 0,-3-1 128,-1 0-11,-4-1-121,2 3 0,-1-10-9,-1-3 0,1-2-14,-4-2 1,0-4-3,0-3 0,0-3-4,0 0 1,0-3-53,0-1 1,0-3 62,0-6 1,0 2-168,0 3 0,-1-2-30,-3 5 1,-1-3-145,-2 3 1,-2 2 1,5 6 1,-5 2-120,1 6 1,2 0-421,-2-1-392,6 6-584,-3 1 718,5 5 421,0 0 0,0 5 633,0 2 0,5 4 0,1 0 0</inkml:trace>
  <inkml:trace contextRef="#ctx0" brushRef="#br0" timeOffset="56">11124 16012 7831,'-6'-11'-544,"1"3"-679,5 0 1223,0 1 0,0-1 0,0 1 0,0 3 144,0-4 17,-6 1 1,0-1 164,-5 0 0,-5 6-85,1-2 0,-5 3-45,1 1 0,-3 1-84,-1 3 0,-3 2 133,-1 6 1,-1-5-38,2 1 1,1 3-61,-1 4 0,2 6-89,1-2 1,0 4-155,0 3 1,4 0-41,0 4 1,5-3 142,-1 3 0,6-4 133,1 0 0,6-2-56,-2-1 1,3 0 12,1 0 1,5-2-51,3-2 0,-2-1 12,1-3 0,1-2 1,4 2 0,3-2-102,0-2 1,0 0-74,-3-4 0,3 2 27,0-5 1,4 4-92,-4-5 0,6 1 77,-2-4 1,2 0 25,2 0 1,0 0 47,0 0 0,0-5 7,-1-3 1,0 2 22,-3-1 1,1-1 14,-4-4 1,-1 1 197,-4 0 0,-4-5-54,-4 1 1,2 0 177,-1 4 0,0-1-46,-4 1 1,-5-1-48,-3 1 0,-2 3-167,-1 1 0,-1 4-130,1-1 1,-6 3-10,-2 1 1,2 0 96,-2 0 1,0 0-466,-4 0 1,5 0 194,3 0 1,2 0-457,2 0 1,-1 0 31,1 0 0,3 0-629,1 0 1285,4 0 0,-7 0 0,4 0 0</inkml:trace>
  <inkml:trace contextRef="#ctx0" brushRef="#br0" timeOffset="57">11295 16023 7855,'7'-7'-84,"-4"-1"1,-1 4 285,-2-3 344,0 4 41,0-2 245,0 0 69,0 4-632,0-4 0,0 6-150,0 3 0,-2 2 119,-1 6 1,1 0-175,-1 4 1,1 1 52,2 6 1,0 1 75,0 3 0,0-2-44,0 6 1,0-6-136,0 2 0,2-3-53,1-1 0,-1 0 76,1-1 0,-1 0-102,-2-3 1,0 1 53,0-4 0,0-1-40,0-4 1,0 1-75,0-1 66,0 0 51,0 1-13,0-6 198,0-1 463,0-5-599,5 0 0,-3 0 4,6 0 0,3 0-15,5 0 1,0 0-3,-1 0 0,3 0-36,5 0 1,0 0 48,0 0 0,-1-1-111,1-3 0,0 3 96,0-3 1,-2 2-45,-1-2 0,0 3 126,-5-3 224,0 2-374,-3 2-199,-1 0-249,-5 0 329,0-5 0,-12 4-1142,-1-3 0,-3 3 67,-2 1 1236,1 0 0,-1-5 0,1-1 0</inkml:trace>
  <inkml:trace contextRef="#ctx0" brushRef="#br0" timeOffset="58">11798 16001 8581,'0'-12'344,"0"5"876,0-1-362,0 5-292,0-2-337,0 5 1,0 7-1,0 4 0,0 6-13,0 5 0,0 3 13,0 1 1,0 0-1,0 4 1,0-1-15,0 2 1,0 0 27,0-4 0,0 4-47,0-5 0,0 0-660,0-7 0,1 1-141,3-5 1,-3 0 881,3-3 1,2-1-175,2 1 1,-2-2-177,2-3 1,-4 2-5,3-5 1,1 1 135,3-1 0,1-3-42,-1 3 1,1-3 15,-1-1 0,2 0-3,2 0 0,-1-3-20,5-1 0,-5-1 11,1 1 0,2 3-40,-2-3 1,1-1-144,0 1 0,-4-1-100,3 1 1,-2 3 65,-1-3 0,-5 3-842,1 1 690,-6-5 0,3 2-627,-5-5 1,-1 6 251,-3-2 0,-3-1 723,-9 1 0,4-5 0,-5 3 0</inkml:trace>
  <inkml:trace contextRef="#ctx0" brushRef="#br0" timeOffset="59">11775 16320 7893,'-6'0'867,"0"-1"-141,6-3-549,0 3 1,6-8 104,1 5 1,3 1-28,2 3 1,4-4-89,3 0 1,-1 0 27,1 4 0,0-4-173,4 1 1,-1-1 72,-3 4 0,1 0-133,-5 0 0,2-4 61,-2 0-280,-2 0-125,3-1 0,-8 3-274,-1-6 1,-4 4 185,1-3 1,-8 3 469,-4-4 0,-7 1 0,-3-5 0</inkml:trace>
  <inkml:trace contextRef="#ctx0" brushRef="#br0" timeOffset="60">11775 16023 7882,'0'-11'579,"0"0"0,1 0-248,3 4 0,2-2-176,6 5 1,-1-1 54,1 1 1,3 2-1,0-6 0,5 6 57,-1-2 0,3-1-39,1 1 1,-2-1-177,-2 1 0,6 3 57,-6-3 1,5 1-301,-5 0 0,-2 1-173,3-1 0,-5 1-262,4 2 1,-5-1 90,1-3 1,-2 3 534,-2-3 0,0 3 0,1 1 0</inkml:trace>
  <inkml:trace contextRef="#ctx0" brushRef="#br0" timeOffset="61">12666 15921 7887,'-7'0'281,"-3"0"0,9-2 253,-3-1-163,-2 1 0,-1-3-76,-4 5 0,3 0-27,1 0 0,-1 0-228,-3 0 1,-2 2 96,-2 1 1,2 0-49,-2 4 0,-2 1 78,2 4 1,-1-1 16,1 0 0,2 1-80,-2-1 0,2 1-7,1-1 0,1-3 75,0-1 1,0 1 8,4 3 1,-2-3 29,5 0 1,0-5 189,4 5-321,0 0 0,0 3 79,0 0 1,5-3-161,3 0 0,2-1 28,2 5 0,4-5 39,3 1 1,-1 0-8,1 3 0,0 0-135,4 1 0,0 0 65,0 4 0,-2-4 67,-2 4 0,1-2-91,-4 1 1,-1-3 75,-4 4 1,1-2-124,-1 1 0,-4-2 53,-4 2 1,-1 1-11,-2 0 0,-2 4 10,-1-1 1,-5-1-97,-7 1 1,-3-4 99,-5 4 0,-5-4-10,-2 4 0,-5-7 304,-3 3 0,3-9 1,-3 6 1,3-9 12,5 1 1,-2-2-394,6-2 1,-1-2-390,4-2 0,5-1 185,3-2 1,4-3-126,3 2 1,-1 2-1903,5-2 2341,1 0 0,8 2 0,1 1 0</inkml:trace>
  <inkml:trace contextRef="#ctx0" brushRef="#br0" timeOffset="62">13785 16286 7936,'6'0'0,"-1"0"0,-1-1 398,0-3 0,5 3-11,-1-3 0,2 3-145,1 1 1,1 0-43,-1 0 1,0 0-16,1 0 0,4 0-20,3 0 0,3 0-120,1 0 0,0 0-70,-1 0 0,3 0 125,1 0 1,2-2-57,3-1 0,2 1 51,-3-1 1,3 0 52,1-1 1,4 3-57,0-3 1,6-1-4,-3 1 0,3-3-24,-3 3 0,4 0-110,-3 4 1,1-4 3,-1 0 0,-3 1 75,-5 3 0,-1 0-174,-2 0 0,1 0 37,-6 0 0,-3 0 59,-4 0 0,-5 0 3,1 0 1,-6-2-34,-1-1-81,-6 1 69,3-3 0,-5 4-367,0-3 89,0 3 116,0-9 0,-5 5 130,-2-3 1,-4 2 38,0 2 1,0 1 23,-1-4 0,1 4 225,-1-1-172,1-2 1,0 5 101,-1-3 1,5-1 138,-1 1 0,5-1-63,0 1 1,0 3-28,-1-3 1,3 2 78,-3-2 165,3 2-323,-4-3 1,4 4 76,-3-3-57,2 3-215,2-4 166,0 5 0,2 4-141,2 0 1,2 3 173,5-3 0,6 4 94,2-5 1,2 5-140,2-4 0,0 3 14,0-3 1,-4 4-28,0-4 0,-5 3-1,1-3 0,-2 1 16,-2-1 1,-1-1 24,-2 4 1,-2-3-165,-2 4 102,-3-6 1,-1 8-12,-7-2 1,-5-2 8,-3 2 0,-3-4 2,-4 3 1,-5-3-106,0 4 1,1-4-197,3 3 0,0-4-762,0 0 0,5-1 94,3-2 975,2 0 0,-3 5 0,-2 1 0</inkml:trace>
  <inkml:trace contextRef="#ctx0" brushRef="#br0" timeOffset="63">16069 15818 7911,'-6'0'-1317,"-4"0"1602,8 0 84,-3 0 278,5 0-307,0-5 25,5 4 368,2-5-291,4 6-93,1 0 0,-5 6 39,1 1 1,-6 3-148,2 2 0,-3 0-83,-1 4 1,0 0-92,0 3 0,0 3 107,0-3 1,2 2-89,1 2 0,0 0-89,5 0 0,-2-4-5,2 0 1,2-1-94,-3 1 0,0-3-27,0-4 1,-3-1-67,4 1 0,-6-5-289,2 1-535,-3-6-86,4 3 240,-3 0 1,-2-3 863,-8 2 0,-7-3 0,-3-1 0</inkml:trace>
  <inkml:trace contextRef="#ctx0" brushRef="#br0" timeOffset="64">15886 16103 7507,'8'-10'189,"0"3"1,-2 0 305,2 4 230,2 1-318,-4-3 0,6 1-7,-1 1 1,-3-1-181,-1 4 1,1 0-10,3 0 0,1-2-36,-1-1 1,4 1-72,1-1 1,4 1-65,-1 2 0,2-1 42,2-3 0,0 2-232,0-6 1,-4 6 37,0-2 0,-5 1-52,1-1 1,-2 3-228,-2-3-585,-4 3-762,-2 1 1252,-5 0 1,-5 0 485,-3 0 0,-7 5 0,-3 1 0</inkml:trace>
  <inkml:trace contextRef="#ctx0" brushRef="#br0" timeOffset="65">15944 16412 9651,'7'0'566,"1"0"1,-4 0 107,3 0-349,1 0 1,3 0-42,1 0 1,-1-4-77,0 0 0,5 0 13,-1 4 0,4-1-152,-4-3 0,5 3 91,0-3 1,1-1-194,2 1 0,0-1-81,0 1 1,-2 3-38,-2-3 0,3 2-6,-3-2 0,-6 3-479,-2-3 106,-2 3-154,2 1-235,-4 0 0,-7 1 356,-8 3 0,-2-2 563,-2 6 0,-4-6 0,-2 4 0</inkml:trace>
  <inkml:trace contextRef="#ctx0" brushRef="#br0" timeOffset="66">16617 15818 7936,'0'-12'-236,"0"1"1,0 3-161,0 1 1287,0 4-220,0-2 576,0 5 1,0 5-1092,0 3 0,0 3 1,0 5 0,0 1 5,0 6 1,4 0-107,0 0 1,1 3 17,-1 1 1,-3 0 78,3-4 1,-2-1-74,2 1 1,-2-1 50,1-3 0,-1 1-81,-2-5 1,1 2 125,3-2 5,-3-2-112,4 3 0,-4-5-189,3-4-330,-3-2 222,4-5-89,-5 0 0,-1-4 102,-3 1 0,3-6 84,-3 1 0,3 2-41,1-2 95,0 1 1,0-1 109,0 0 0,4 4-56,0-3 1,5 4 129,-2 0 37,3 1 0,2 2-89,-1 0 0,1 0 175,-1 0 0,4 0-10,0 0 0,2 2-37,-2 1 0,-1 2-116,5 3 1,-4 2 8,4-2 0,-5-2-8,2 2 1,-4-1-133,0 5 1,-2-1-41,-3 1 0,2-1 84,-5 0 1,0 5-162,-4-1 0,0 0-19,0-3 1,-1-1 20,-3 0 1,1 1 104,-4-1 1,-5 1-8,-3-1 1,-4 1-13,4-1 0,-5-1 3,1-2 1,-3 2-36,-1-3 1,4-1 40,0-3 1,4 2 60,-4-1-141,5 0 0,-3-4-163,6 0 0,3 0-20,1 0 1,3 0-789,-4 0 164,6-5 971,-8-1 0,3-6 0,-4 1 0</inkml:trace>
  <inkml:trace contextRef="#ctx0" brushRef="#br0" timeOffset="67">16595 15841 7925,'0'-12'264,"0"1"0,0 3-154,0 1 1,1 4 62,3-1 0,-2-1 69,6 1 0,-1 1 4,5 3 1,-1-4 16,1 0 1,-1 0-87,0 4 1,1 0 27,-1 0 0,6 0-18,2 0 0,-1 0-21,1 0 1,3 0-9,5 0 0,0-1-125,-4-3 1,3 3-39,1-3 1,0 3 108,-5 1 0,-3-4-644,0 0 276,-5 0 0,2 3-524,-9-3 23,3 3 223,-8-4 1,2 5-702,-8 0-149,-3 0 1392,1 0 0,-4 5 0,4 1 0</inkml:trace>
  <inkml:trace contextRef="#ctx0" brushRef="#br0" timeOffset="68">17542 15761 7872,'-6'-5'1599,"1"2"-1182,5-4-89,0 4-303,0-2 0,0 6 189,0 3 0,0 2 0,0 6 1,-5-1-52,-3 1 1,-2 4-88,-1 3 0,-6 3-34,-2 1 1,-2 1-58,-2 2 0,-1 2 223,-3 3 1,-1 4-75,-2-4 0,-2 7-60,5-8 1,1 6-10,3-6 0,5-2-126,3-1 1,2-4 61,2-4 1,1 1 28,2-5 0,-1 0-124,5-3 0,0-1 68,4 1 0,0-5-284,0 1 152,-5-6-162,4 4 0,-5-6-639,2 0 168,3 0 1,-6-4 231,4 0 559,1-5 0,-8 3 0,4-6 0</inkml:trace>
  <inkml:trace contextRef="#ctx0" brushRef="#br0" timeOffset="69">17188 15795 7951,'0'-6'907,"0"1"-679,5 5 1,-2 0 44,5 0 1,-5 1-131,5 3 1,-5-2-90,0 6 1,2-4-10,-1 3 0,0-3 185,-4 4-998,0-1 329,0 5 1,0-1-831,0 1 1269,0-1 0,-5 0 0,-1 1 0</inkml:trace>
  <inkml:trace contextRef="#ctx0" brushRef="#br0" timeOffset="70">17394 16286 7828,'-6'5'181,"1"-4"313,5 5 454,0-6-568,5 0 1,-4 1 157,3 3-275,-3-3 0,0 4 155,3-5-877,-3 0 3,4 0 218,-5 0 0,0 0 1</inkml:trace>
  <inkml:trace contextRef="#ctx0" brushRef="#br0" timeOffset="71">18388 15966 7920,'0'-6'1077,"0"-4"-942,0 4 1,1-1 228,3 3 85,-3-2-264,4 5 1,-5 1-142,0 7 1,-1 4 99,-3 0 1,3 5-75,-3 3 0,1 4-94,0 4 1,1-2 96,-2 6 1,3-5-104,1 5 0,1-4 72,3 3 1,-1-5-26,4 2 0,-4-7 44,1-1 1,1-5-17,-1 2 1,3-2 5,-3 1 1,4-6 61,-5 2-124,1-2 67,1 2 1,-2-4 16,5-3 31,-6-3 102,3-1-21,-5 0 181,5 0-334,-4-5 1,5 2 60,-6-4-131,5 4 0,-3-6 67,6 5 1,-1 1-94,5 3 1,0 0 96,4 0 0,1-4-64,6 0 1,0 0 27,0 4 0,0-1 0,0-3 0,0 3-35,-1-3 0,-3 3-6,0 1 1,-1 0-88,1 0 0,-2 0 20,-6 0-1311,1 0 626,-6 0-270,-1 0 0,-6 0 1066,-3 0 0,-7 0 0,-7 0 0</inkml:trace>
  <inkml:trace contextRef="#ctx0" brushRef="#br0" timeOffset="72">18399 16229 7847,'0'-11'0,"1"3"214,3 0 0,-1 5 7,4-5 0,1 4-15,3-3 0,1 4 45,-1-1 0,1 2 3,-1-2 0,2 3 45,2-3 0,-2 3-75,2 1 1,1 0-50,0 0 0,0 0 36,-1 0 1,-2-2-229,2-2 1,-2 3-163,-2-3 0,1 3-600,-1 1 565,-5 0 1,1 0-537,-3 0-783,-3 0 1015,4 0 1,-6 0 517,-3 0 0,-2 0 0,-6 0 0</inkml:trace>
  <inkml:trace contextRef="#ctx0" brushRef="#br0" timeOffset="73">18296 16023 7937,'5'-11'740,"-1"0"-438,8-1 1,1 1-244,10-1 1,4 2 102,0 3 1,3-4 174,-3 4 1,4 2-79,0 1 1,-2-1 78,2 1 1,-6 0-139,2 4 0,1-1-124,-2-3 0,1 3-342,-4-3 0,-2 3 255,-2 1 0,-2 0-831,-6 0-306,1 0 1148,-1 0 0,-5 5 0,-1 1 0</inkml:trace>
  <inkml:trace contextRef="#ctx0" brushRef="#br0" timeOffset="74">19290 15864 7984,'6'-2'216,"-2"-1"337,-3 1-39,-6-8-261,-1 9 1,-6-4-102,1 5 1,-2 0 25,-2 0 1,2 0 18,-2 0 0,-3 1-67,-1 3 0,2-2-137,-2 6 1,5-4 122,-2 3 1,4 0-120,0 0 1,1 2 24,-1-5 1,1 5 47,0-1 0,3-2-57,0 1 1,5 0 159,-5 0 62,5 4-42,-2-5-95,5 5 0,2 0-32,1-4 1,4 2-16,4-5 1,1 5 42,-1-2 1,5 2 0,4-1 1,1 2 48,2-2 0,0-2-52,0 2 0,-2-1-21,-2 5 0,3-1 4,-3 0 1,-3-3 8,0 0 0,-4-1-28,0 5 0,-2-1-109,-3 1 1,0-1-110,-3 0 1,-3 1 60,3-1 1,-8 4-229,-4 1 0,-6-1 56,-1-4 1,-7 2-41,0 2 0,-1-2 203,-4 2 1,3-6 49,1-1 1,0-5-55,1 5 1,2-5 96,1 0 0,6-1 226,-3-2-154,4 0 1,4-2-455,0-1 341,6 1 0,-3-4-1271,5 2-20,0 3 1349,5-9 0,6 3 0,7-4 0</inkml:trace>
  <inkml:trace contextRef="#ctx0" brushRef="#br0" timeOffset="75">19587 15955 7873,'0'-11'-512,"0"4"0,0 1 1787,0 2-224,0 3-636,0-4 1,-4 10-113,0 2 1,0 4 85,4 0 0,0 2-263,0 2 1,2-1 87,1 5 0,0-4-186,5 4 0,-5 0 6,5 4 0,-5 0 3,0 0 1,2 0 129,-1-1 1,1-3-86,-1 0 1,-3-5-35,3 2 0,-3-4-142,-1 0-172,6-1-45,-5 1-935,4-1 657,-5-5-267,0-1-299,0-5-164,-5 0 1319,-2-5 0,-9-1 0,-2-5 0</inkml:trace>
  <inkml:trace contextRef="#ctx0" brushRef="#br0" timeOffset="76">19358 15966 7876,'0'-11'356,"0"0"1,5 4 1,3 3 0,2-1-161,2 1 0,-1-1 56,0 2 0,6 1 104,2-1 1,-1 1-111,1 2 1,4 0-1,3 0 0,2 0-192,-1 0 0,-3 0 47,3 0 0,1 0-377,-2 0 1,-3 0-72,-4 0 0,-1 0-346,1 0 1,1 0-63,-5 0 754,1-5 0,-5-1 0,0-6 0</inkml:trace>
  <inkml:trace contextRef="#ctx0" brushRef="#br0" timeOffset="77">20089 15898 7971,'0'-12'1565,"0"6"-1051,0-4 1,2 9 246,1-3-575,-1 3 1,3 6 13,-5 2 1,0 7-62,0 1 1,0 10 84,0-3 0,0 5-164,0 0 1,0-2 39,0 6 0,0-6-118,0 2 0,0-2 86,0 2 0,0-7-170,0 3 1,4-4 79,-1 0 0,6-1-95,-1-3 1,-2-4-90,2 1 0,-4-1 92,3-3 0,-4-2-283,1 2-312,-3-6-468,-1 8 518,0-8 1,-5 3 658,-3-5 0,-7 0 0,-3 0 0</inkml:trace>
  <inkml:trace contextRef="#ctx0" brushRef="#br0" timeOffset="78">20226 15955 7923,'4'-11'160,"0"-1"0,1 1 804,-1-1-676,2 1 0,2 3 237,-1 1 362,-4 4-179,2-2-474,-5 5 1,1 5-77,3 3 1,-3 7-1,3 4 1,-3 3 13,-1 0 1,4 1-139,0 0 1,0 1 63,-4 3 1,0-3-130,0 3 0,4-3-99,-1-1 0,5-4 62,-4 0 0,1-5 6,-1 1 0,-2-4-5,6-3 1,-6 2 20,2-2 4,3-3-35,-6 0-83,4-5 74,-5 0 1,-1-4-260,-3 0 1,1-5 122,-4 2 0,0-5-13,0-3 1,-2-2 166,5-2 0,0-2 107,4 2 1,-1-4-98,-3-4 1,3 2 24,-3-5 1,3 4 218,1-1 0,0 1-38,0 3 0,1-5 70,3 9 0,-3 0-15,3 8 0,-1-1 203,0 1-222,-1 4 44,8 2-181,-4 5 1,4 5-16,-2 3 0,2 6 40,-2 1 0,1 4-12,-2-4 0,3 4-78,-2-3 0,6 3 74,1-4 0,-2 1-168,-2 0 0,-4-4 36,8 4 1,-8-7 37,9-2 0,-6-1 27,5 2 1,-2-3-36,-2-5 31,1 0 1,-1 0-6,0 0 0,1-4 47,-1 1 1,-1-6-31,-2 1 0,2-2 20,-2-2 1,-2 1 41,2 0 0,-4-2 4,3-2 1,-3 1-40,4-5 0,-5 3 5,5-3 0,-5 5 24,0-1 0,2 6 65,-1 2 30,0 4-108,-4-2 1,0 6-175,0 3 1,0 8 103,0 7 0,1 0 46,3 4 0,-3-3 53,3 7 0,-3-3 126,-1-2 0,2 1-111,2 0 0,-3-1 18,3-3 0,1 1-43,-2-5 1,5 1 29,-4-5 0,1 0-194,-1 1 0,-3-5-73,3 1 0,-2-2-563,2 2 268,-3 2 0,5-7-1129,-6 4-703,0-4 2305,0 2 0,0 0 0,0 1 0</inkml:trace>
  <inkml:trace contextRef="#ctx0" brushRef="#br0" timeOffset="79">21060 15886 7913,'0'-11'3,"0"3"84,0 1 0,0 3 393,0-4-240,0 6 1,0-5 615,0 4-201,0 1-273,0-3-137,-5 15 1,2 3-204,-4 10 0,3 1 23,-4 3 0,6-2 21,-2 6 0,-1-5 28,1 5 0,-3-5-52,3 5 1,-1-6-107,1 2 0,3-4 5,-3-4 0,3 1-256,1-5 127,0 0-524,0-3-119,0-1-407,0-4 822,0-2 0,0-7-157,0-1 1,-4 0 552,0-4 0,-5-1 0,3-4 0</inkml:trace>
  <inkml:trace contextRef="#ctx0" brushRef="#br0" timeOffset="80">20992 15864 7913,'-7'-12'0,"1"1"0,2-1 0,3 1 1191,-3-1-642,3 1 1,2 1 564,3 2-731,-3 3 0,5 5-95,-2 0 1,3 1-162,4 3 0,0 6 90,1 6 1,1 4-114,2-1 1,-1 4 84,5 3 0,-2 0-99,3 4 1,0-3 20,-5 3 1,4-4-134,-4 0 1,4 2 65,-3-1 1,-1 0-115,-4-4 1,4-2-134,1-2 0,-2 1 108,-7-4 1,3-1 6,-2-4 0,2 1 91,2-1 0,-5-1-277,1-2 0,-4-3-459,3-5-154,-4 5 326,2-4 0,-6 3-320,-3-8 0,-6 2 881,-6-6 0,-9 1 0,1-5 0</inkml:trace>
  <inkml:trace contextRef="#ctx0" brushRef="#br0" timeOffset="81">20969 16161 7824,'-7'-6'0,"4"-1"0,1 0 174,2 0 73,5 4 1,2-6-111,4 6 0,1-1-30,-1 4 1,2 0 83,2 0 0,3-4-98,4 0 1,1 0-178,0 4 1,-1 0 53,-3 0 0,2 0-52,-2 0 0,-1 0-138,1 0 0,-5 0-544,1 0 764,-2 0 0,4 0 0,0 0 0</inkml:trace>
  <inkml:trace contextRef="#ctx0" brushRef="#br0" timeOffset="82">21608 15818 11098,'7'5'461,"-1"3"-330,-2 7 0,-3 3 88,3 4 1,1 1-12,-1 0 1,0 4 10,-4-1 1,0 1 80,0-4 1,3-2-121,1-1 1,1 1-107,-1-2 1,-3-2 76,3-2 1,1-2-128,-1-2 1,1 0-362,-1 1 1,-3-5 98,3 1-409,-3-5 1,0 3-8,3-2-280,-2-3 1,1 3 55,-6-8 0,-5 1 878,-7-4 0,-3-1 0,-5-3 0</inkml:trace>
  <inkml:trace contextRef="#ctx0" brushRef="#br0" timeOffset="83">21346 15909 7883,'0'-11'194,"0"-1"0,5 1-147,2 0 1,5-1-74,3 1 1,-2 3 158,2 1 0,-1 3 254,1-4 0,3 4-193,5-3 1,-1 4-43,1-1 1,0 3-195,0 1 0,5 0 96,2 0 1,0 0 2,0 0 1,-5 0 42,2 0 0,1 0 48,-1 0 0,-1 0-75,-3 0 1,-4 0-90,0 0 1,-5 0 166,1 0 21,-2 0-44,-2 0 34,-4 0 209,-2 0 285,-5 0-440,5 0-147,-4 0 1,8 1-7,-5 3 1,1 2-24,-1 6 0,-2 1 64,6 2 1,-5 1-14,0 3 1,-1 3 1,-2-3 1,0 6-19,0 2 1,0 0-11,0-5 0,-2-2-38,-1-1 0,1-2-12,-2 2 1,3 2 24,1-6 1,-1 0-206,-3-3-27,3 4 132,-4-3-43,5 3 85,0-9 179,0 3-52,0-9 282,5 4-341,1-5 0,6-4 10,-1 0 1,0 1-112,1 3 0,-1-4 109,1 0 0,-1-1-124,1 1 0,3 3 94,0-3 0,1 2 37,0-2 1,-2 2-47,5-1 0,-4 0-1,4-1 1,-5 3-12,1-3 1,-1 3 10,1 1 0,-2 0-94,2 0 1,-6 0 98,-1 0 1,-1-4-248,5 0 1,-5 1-450,1 3 204,-5 0 1,2-2 77,-5-2 1,-2 3-63,-1-3 0,-4 3-182,-4 1 1,-4-1-302,-1-3 1,-4 3 935,1-3 0,-3 3 0,0 1 0</inkml:trace>
  <inkml:trace contextRef="#ctx0" brushRef="#br0" timeOffset="84">21951 16081 7883,'-18'-7'0,"2"-3"82,4 2 1,6 2 145,2-1 1,-1 3 13,1-4-76,0 6 0,6-7-94,1 5 1,0 0 102,5 4 1,-1-4-17,5 0 0,-1 1-8,0 3 0,1 0 31,-1 0 0,6 0-10,2 0 1,-1 0-54,1 0 1,-2 0 2,2 0 1,3 0-47,-3 0 0,1-2-126,-1-1 1,2 1 42,-6-2 0,0 2-314,-3-2-90,-1 3 147,0-9-930,-4 3 831,-2-4 1,-10 0-846,-3-1 1208,-2 6 0,-6-4 0,-2 3 0</inkml:trace>
  <inkml:trace contextRef="#ctx0" brushRef="#br0" timeOffset="85">21905 15761 7853,'0'-12'775,"0"1"0,5 1-675,3 2 0,2-1 80,1 5 0,2-1 0,2 2 1,3 1 124,5-1 1,4 1 152,-1 2 1,5 0-108,-5 0 1,5 0-155,-4 0 0,3 0-123,-3 0 1,-1 0 100,-3 0 0,0 0-147,0 0 1,-4 0 135,0 0 0,-4 0-1340,4 0-307,-5 0 1483,3 0 0,-16 0 0,-2 0 0</inkml:trace>
  <inkml:trace contextRef="#ctx0" brushRef="#br0" timeOffset="86">15921 17268 7256,'0'-6'1505,"0"1"-848,0 0-5,0 4 163,0-4-287,0 5 0,0 5-357,0 2 0,1 1-108,3 3 1,-2-1 76,6 9 0,-4-3-94,3 3 0,1 0-25,3 4 1,-3-1 64,0 1 1,-1 0-78,5 0 0,-5-2 75,1-1 0,-1 1-190,5-2 1,-1-1 90,1 1 1,-5-5 52,1 1 1,0-2-97,3-2 1,0 1 77,1-1-151,-1-5 0,-3 3 55,-1-5-214,-4 0 225,2-4 0,-5-1-35,0-3 0,0-3 12,0-4 0,0 0-155,0-1 1,-4-3 146,0 0 1,-4-6-5,0 2 0,2-1 124,-2 1 0,4-2-62,-3 1 1,4 3 139,-1-2 0,2 6-43,-2 2 0,3-1 253,-3 5 24,3 1 134,1 1-357,5 5 1,-3 5-45,6 3 0,-1 4-76,5 3 1,-1-1 83,1 5 0,0-4-131,4 4 1,-2-1 47,5 1 0,0 1 76,3-5 0,1 1-33,0-5 0,0 0 8,0 1 0,-4-5 18,0 1 0,-5-4 13,1 3 1,-2-4-124,-2 1 144,1-3-178,-1-1 1,-5-1 70,-2-3 1,-3 1-31,-1-4 0,0-1 16,0-3 0,-5-2-3,-2-2 1,0 1-6,0-5 0,-1 0 2,-3-4 1,3 0 39,1 0 0,0 1-17,0-1 0,-2 0 20,5 0 0,0 1-22,4 3 1,0 2 18,0 1 0,0 7-163,0-2-234,0 2 108,0-2-258,0 4-273,0 2 1,1 5 342,3 0 1,-1 0-1041,4 0 1507,1 0 0,3 0 0,1 0 0</inkml:trace>
  <inkml:trace contextRef="#ctx0" brushRef="#br0" timeOffset="87">16606 17223 7838,'-8'0'0,"1"0"138,4 0 71,-2 0 834,5 0 0,0 5-835,0 2 1,1 4 2,3 0 1,-1 4-162,4 0 0,-3 4 109,4-3 0,-4 4-28,3-1 0,-3 3 2,4 0 0,-6 0-133,2-3 1,1 1 57,-1-4 1,5 3-173,-2-4 0,0 0 96,0-4 1,-3 1-86,4-1 1,-6 1-252,2-1 168,2-5-241,-4 5 62,3-10-367,-5 9 1,-2-9 731,-1 3 0,-4-3 0,-4-1 0</inkml:trace>
  <inkml:trace contextRef="#ctx0" brushRef="#br0" timeOffset="88">17006 17303 9045,'0'-7'880,"1"2"-406,3 5-259,-3 0 0,5 1-26,-2 3 0,-3 3-72,3 4 0,-1 4 117,1 0 0,-3 6-189,3-2 1,-2 2-9,2 2 1,-3 0 53,3 0 1,-1 0 6,0 0 0,0-4-102,5 0 0,-6-4-73,2 4 1,1-5 24,-1 1 1,3-6-619,-3-1 489,0-6 1,-3 7-1629,3-5 957,-3 0 852,4-4 0,-10-5 0,-1-2 0</inkml:trace>
  <inkml:trace contextRef="#ctx0" brushRef="#br0" timeOffset="89">16777 17268 8859,'5'-11'484,"3"3"-712,7 1 0,-1 4 9,5-1 1,0-1 803,4 1 0,-4-1-204,0 2 1,0 1-61,4-1 1,4-3-199,-1 3 1,2-2-130,-1 1 1,-3 2 84,3-1 0,-5-2 63,-3 1 1,2 0-13,-6 4 1,4 0-37,-4 0 1,1-4 89,-5 0 1,-3 1-81,-1 3 0,-3 0 138,4 0-73,-6 0 1,4 0 365,-2 0-126,-2 0-249,8 5 0,-9 1-141,3 5 0,-2 1 59,2-1 0,-3 2-149,3 2 1,-3 3 139,-1 5 1,4 1-106,0 3 1,0-2 62,-4 5 1,4-3-143,-1 3 1,5-4 21,-4 0 0,1-3 110,-1-4 1,-2 3-58,6-3 0,-2-3-47,2 0-89,2-4 1,-7-1-68,4-4-367,-4 3-911,2-8 669,-5 3-192,0-5 0,-4-5 457,0-3 1,-3 2 586,3-2 0,-5-5 0,3-4 0</inkml:trace>
  <inkml:trace contextRef="#ctx0" brushRef="#br0" timeOffset="90">17588 17223 7800,'0'-12'296,"0"1"267,0-1 86,0 1 0,4 3 95,0 1 586,0 4-888,-4-2 0,1 10-199,3 3 0,-3 7-112,3 4 0,-3 0-88,-1 4 1,1-3-188,3 7 0,-3 2 170,3 2 0,-3 2-64,-1 1 1,0-1 1,0-3 1,0 2-106,0-5 1,4-2 53,0-6 0,5 1 5,-1-4 0,-2-5 48,1-3 0,-4-5-224,1 5-152,2-5-92,-5 2 1,4-7-644,-5-1 0,-1 0 46,-3-5 1099,-7 6 0,-7-8 0,-5 3 0</inkml:trace>
  <inkml:trace contextRef="#ctx0" brushRef="#br0" timeOffset="91">17234 17485 8307,'10'-1'880,"-2"-3"1,6 2-820,-3-6 0,8 6-126,0-2 0,3 1 421,1-1 0,1 3-107,2-3 0,4 3-93,4 1 1,0-4-59,0 0 0,-4 1-98,-4 3 0,-2-5 0,-1-2 0</inkml:trace>
  <inkml:trace contextRef="#ctx0" brushRef="#br0" timeOffset="92">18353 17200 7833,'0'-7'1121,"0"-3"-456,0 9-172,0-4-73,0 5 1,2 5-242,1 3 0,-1 6-25,1 1 1,-1 4-104,-2-4 1,4 5-39,-1-1 0,2 3-136,-1 1 1,1-4 13,3 0 0,2-1 107,-2 1 1,-2 1-60,2-5 1,-1 1 12,5-5 0,-2 0 34,-3 1-78,4-1-59,-5 1 0,0-5-750,-2 1 407,-3-6 1,-6 3 493,-2-5 0,-3 0 0,-2 0 0</inkml:trace>
  <inkml:trace contextRef="#ctx0" brushRef="#br0" timeOffset="93">18171 17223 7855,'0'-12'0,"0"1"0,0-1 0,0 1-177,0 0 0,1 0 58,3 4 1,2-3 639,5 2 1,1-2-150,-1-2 1,1 6-6,-1 2 1,2-1-138,2 1 1,-1 1-52,5 3 1,-1 0-64,1 0 1,2 1 54,-2 3 0,3-3-172,1 3 1,1 1 75,3-1 1,-7 3-233,3-3 0,-4 5-44,0-1 0,-3 2-8,-4 1 0,-2-3 26,-2-1 0,-3 1-106,-5 3 0,-2 1 26,-1-1 1,-9 1 138,-7-1 1,-3 1-32,0-1 0,-2-3 19,-3-1 1,3-3 96,-3 4 1,3-6-134,1 2 1,2-3 0,2-1 0,2 4-137,6 0 25,4 0 283,2-4 0,5 0 0</inkml:trace>
  <inkml:trace contextRef="#ctx0" brushRef="#br0" timeOffset="94">18810 17120 7803,'0'-6'-72,"0"0"1,-1 6 1363,-3 0-470,3 0-114,-4 0-290,5 6 0,0 0-79,0 5 0,0 5-298,0-1 0,0 5 79,0-1 1,0 4-59,0 4 0,4 2-15,-1 5 1,5-5-145,-4-2 0,3 1 57,-3-2 1,1 1-51,-1-4 1,-1-5 9,4-3 1,-3 1 98,4 0 1,-6-5-181,2-3 1,-1-2-390,0 2-523,-1-3 306,3-5 509,-5 0 1,-10-5 0,-3-2-1</inkml:trace>
  <inkml:trace contextRef="#ctx0" brushRef="#br0" timeOffset="95">18764 17120 7818,'7'-12'404,"3"2"140,-2 3 0,6-2-169,1 5 0,1-4 27,0 5 1,-3-1-186,6 4 1,-3 0 0,3 0 0,-4 0-100,4 0 0,-4 1 52,4 3 0,-3 2-381,3 6 1,-4-5 205,4 1 0,-5-1 134,1 5 0,-6 1-57,-2 2 0,-4-3-117,1 4 1,-3-4-161,-1 0 1,-5-1-113,-3 1 0,-3-1-127,-4 1 1,1-1-48,-5 0 1,0 1 376,-4-1 1,5 1 524,3-1 0,-2 0-782,2 1 0,4-1 279,3 1 0,6-5 51,-2 1 0,3 0-40,1 3 7,0 0-125,5 1 1,1-2 98,5-2 1,2 0-135,2-4 1,-2 0 71,2-4 0,2 4 67,-2 0 1,4 0 40,-4-4 0,4 0-7,-4 0 1,4 0 27,-3 0 1,-1 0 222,-4 0 111,1 0-102,-6-6 895,4 5-447,-8-4 694,3 5-301,-5-5 46,0 4-432,0-4 220,0 5-818,5 0 1,-4 1 109,3 3 1,1 2-362,-1 6 1,1 4 24,-1 3 1,-2-1-68,6 1 0,-1-4 17,5 4 1,0-5-55,4 1 0,-2-2 153,5-2 1,0-4 52,4-3 1,-1 1 61,1-2 0,5 0-66,3-7 1,-2 2 132,1-6 0,-3-1 58,3-6 1,-4 1 180,0-5 0,-3 4-76,-4-4 0,2 0 188,-6-4 0,-1 0-226,-7 0 0,-2 0-40,-5 0 1,-1 1-249,-3-1 0,-3 1 108,-9 3 1,-3-1-180,-7 5 1,-3 3-192,-6 5 1,2 4-360,3-1 1,-3 4 364,2 4 1,2 4 32,-1 7 1,4-1-74,0 5 0,3-4 119,4 4 1,2-5-455,6 1 1,5-2-15,2-2 747,3 1 0,1 4 0,0 2 0</inkml:trace>
  <inkml:trace contextRef="#ctx0" brushRef="#br0" timeOffset="96">19735 17257 7791,'2'-11'-227,"1"-1"0,-1 1 386,1-1 1,-1 5 332,-2-1 66,5 5 271,-4-2 78,4 5-243,-5 0-166,0 5 0,0 6-132,0 4 0,0 1-328,0 0 1,1 0 28,3 3 1,-1 3-132,4-3 0,-3 2 135,4 2 0,-4-1-85,3-3 1,-4 2-315,1-2 0,1 2 139,-2-2 1,2-3-119,-1-4 1,-2-1-40,1 0 1,0-4-415,1-3-227,-3-3-426,4-1 1413,-5 0 0,-5-5 0,-1-2 0</inkml:trace>
  <inkml:trace contextRef="#ctx0" brushRef="#br0" timeOffset="97">19667 17177 7813,'7'-11'0,"1"-1"0,0 1 187,3-1 0,0 2 122,1 3 0,-1-2 215,1 5 0,-5-4-178,1 4 0,3 1-80,5 3 1,-1 0-177,-4 0 1,4 0 117,1 0 0,0 3-196,-1 1 0,-2 4-46,2-4 0,-2 3-53,-2-3 1,3 5 61,-2-1 0,2-2-175,-7 2 0,2-5 12,-1 5 1,1-4-71,-5 3 1,-1-3 86,-3 4 1,-5-4 72,-2 3 1,-5-3 73,-3 4 0,-1-5 21,-4 5 1,0-4 144,5 3 1,0-4-108,3 1 150,1 2 0,1-3-82,2 4-19,3-4 135,5 7-174,5-9 1,1 8 37,6-5 0,1 1-44,2-1 0,-1-2 4,5 6 0,-4-5 16,4 0 0,-1 4 14,1 0 0,1 0 34,-5 0 0,4 1 14,-3 3 1,-1-1-175,-4-2 1,1 2 112,-1-2 1,-5 2-128,-2 1 0,-2 1 82,-2-1 0,0 2-9,0 2 1,-9-2-36,-3 2 0,-8-1-11,-3 1 0,-1-1-12,-6 5 1,0-5 1,0 1 0,2-2 112,5-1 0,2-5-67,2 1 0,3-4-681,9 3 123,-3-4 203,3 2 0,1-6-66,2-3 0,8-1-792,3-3 1218,4-2 0,5-2 0,2-5 0</inkml:trace>
  <inkml:trace contextRef="#ctx0" brushRef="#br0" timeOffset="98">20169 17565 10196,'7'0'3473,"-2"0"-3289,-5 0 0,0-5 0,0-1 0</inkml:trace>
  <inkml:trace contextRef="#ctx0" brushRef="#br0" timeOffset="99">20889 17029 7763,'0'-7'327,"5"2"0,-3 5-109,6 0 1,-4 0 233,3 0-237,1 0 0,3 0-21,1 0 1,-1 4-145,1 0 0,-1 3 40,1-3 0,-1 5-60,0-1 0,2-2 26,2 2 1,-1-5-169,5 5 1,0-2 11,4 2 1,0 1 1,0-5 1,0 5-7,0-2 1,-1-1 96,1 2 1,0-4 205,0 4 1,-4-2-25,0 1 0,-5 0 0,1-3 1,-2-3 53,-2 3 44,-4-3-99,3-1-240,-9 0-1,4 5 97,-5-4 0,-1 4-51,-3-5 64,3 5 0,-8-2-1,5 5 1,-1-5 16,1 5 0,2-5 93,-6 0 1,0 4-131,-3 0 0,0 0 42,-1 0 1,-3-3-118,0 4 0,-4-4 108,3 3 0,-3-3-88,4 4 0,-5-5 0,1 5 1,1-4-106,-1 3 0,0 0 47,-4 0 1,0 2-83,0-5 0,1 5 72,-1-1 0,0-2-101,0 2 1,2-2 243,2 1 1,2 2-116,6-5 186,-1 5 1,6-6-76,2 4-77,-2-4 6,4 2 0,-1-5-180,6 0-124,-1 0-503,8 0-520,-9 0 1360,4 0 0,0-5 0,2-2 0</inkml:trace>
  <inkml:trace contextRef="#ctx0" brushRef="#br0" timeOffset="100">22225 16994 7769,'0'-11'-356,"0"-1"0,0 5 311,0-1 1,-4 1 334,0-5 0,-3 5-30,3-1 1,-5 0 109,1-3 0,-2 3-120,-1 1 1,-1-1-4,1-3 0,-2 3-30,-2 0-67,2 6 1,-3-7 17,5 5 0,-1 0-93,1 4 1,-5 0-21,1 0 1,-1 2 64,1 1 1,1 4-156,-5 4 1,3 4 27,-3 1 1,1 4-52,-1-1 1,2-1-30,1 1 0,5-1 74,0 1 1,0 1-48,8-5 1,-1 0-140,4-3 1,0-1 17,0 1 1,9-6-110,2-2 1,3 1-25,-2-1 1,3-1 139,0-3 0,5 0 158,-1 0 1,-1-1-63,1-3 0,-5-1 135,1-2 0,-2-3 19,-2 2 1,1-2 261,-1-2 1,-1 1 214,-2 0 1,1-1-204,-5 1 1,1 3 35,-1 0 1,-2 1 212,6-5-485,-6 6 0,3 0 39,-5 2-252,5 3 0,-3 1 140,2 7 1,-3 7-35,-1 1 0,0 6-96,0-2 1,0 2 34,0 2 0,-4 1 20,0 3 1,0 2 54,4 5 1,2-4 75,1-4 1,0 2-140,5-1 0,-2-2-114,2-6 1,0 2 79,-4-6 1,5 0-48,-1-4-130,-3 1 0,1-2-170,-2-2-532,-3-3 327,4-5-260,-5 0 0,-5 0 888,-2 0 0,-4-5 0,0-2 0</inkml:trace>
  <inkml:trace contextRef="#ctx0" brushRef="#br0" timeOffset="101">22693 16960 7784,'0'-11'0,"0"-1"94,0 1 1,2-5 239,1 1 1,-1 0-103,1 4 1,-1-1-2,-2 1 0,0-1-109,0 1 1,-5 0 41,-3-1 1,2 1 25,-2-1 1,0 5-31,-3-1 0,0 5-91,-1 0 0,-1 1 77,-2 2 1,1 2-162,-5 1 1,1 4-43,-1 4 1,-2 4 76,2 1 0,-1 4-28,0-1 1,0-1 41,5 1 1,1-1-175,6 1 0,0 1-54,4-5 0,0 0-85,4-3 1,1-2 35,3-2 0,2 0 21,6-4 1,-1 1 131,1-1 0,0-3-24,3 3 0,-1-2 78,5-2 0,-3-4-70,3 0 0,-4-1 137,4 1 1,-5-2 58,1-6 1,-2 5 187,-2-1 0,1 0 15,-1-3 0,-3 0 120,-1-1 0,-3 1-66,4-1 0,-6 5-50,2-1 1,-1 4-157,0-3 263,-1 4-396,3-2 0,-6 11-54,-3 6 0,1 4-58,-4 7 1,0 1 135,0 3 1,-2-2 58,5 6 1,-4-1 23,5 4 0,-1-3-58,4-1 0,0 0 250,0 0 1,0-2-47,0-5 1,4-2-342,-1-2 1,5 3 18,-4-3 1,3-3-7,-3 0 0,4-4-24,-4 0 0,-1-1-170,-3 1 1,0-5-808,0 1 369,0-6-464,0 4-52,0-6 469,0-6 1,0 4 745,0-6 0,-5 1 0,-1-5 0</inkml:trace>
  <inkml:trace contextRef="#ctx0" brushRef="#br0" timeOffset="102">23241 16846 7832,'6'-7'1009,"-5"2"-134,4 0-305,-5 4-257,0-4 0,-1 6-83,-3 3 1,0 2-21,-7 6 0,2 3-205,-7 0 0,3 6 107,-3-2 1,-1 6-77,-6 2 1,4 4-24,0 0 0,-2 6 82,-5 1 0,2 0 0,-3-4 0,0-5 11,4-2 0,-1-3-96,9-1 0,0-5 116,3-3 0,6-3-221,2 0 0,-1-5 44,1 1-654,1-5 26,3 2-2293,0-5 1410,0-5 1562,-6-2 0,5-9 0,-4-2 0</inkml:trace>
  <inkml:trace contextRef="#ctx0" brushRef="#br0" timeOffset="103">23013 16777 7983,'0'7'751,"0"3"1,0-8-207,0 6-906,0-6 1,0 5 147,0-3-1229,0-3 1442,0 9 0,0-9 0,0 4 0</inkml:trace>
  <inkml:trace contextRef="#ctx0" brushRef="#br0" timeOffset="104">23127 17291 8703,'0'-6'2296,"0"1"-3775,0 5 1196,0 5 283,0-4 0,-5 9 0,-1-3 0</inkml:trace>
  <inkml:trace contextRef="#ctx0" brushRef="#br0" timeOffset="105">20946 17634 9050,'0'-7'2314,"0"2"-1266,0 5-492,5 0-347,-4 0 0,6 0 13,-4 0 0,0 0-20,5 0 1,-1 0-14,5 0 1,-1-3-59,0-1 0,1-1-169,-1 1 1,1 1-224,-1-4 1,0 3 189,1-4 0,-1 5-76,1-5 1,-1 2 44,1-2 0,-1-2 9,0 2 0,2-1 39,2 2 1,-2-3 15,2 2 1,2-2-59,-2-2 0,5 5-121,-1-1 0,-1 2 34,1-2 1,-4 2 53,4 2 1,-5 3 140,2-3 1,-4 1 2,0 0 1,-5 1 232,1-1 1,-4 1 97,3 2 40,-4 0-326,2 0-2212,-5 0 0,-5 4 2152,-3 0 0,-2 5 0,-1-3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3T09:23:44.1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11969 14413 7739,'0'-11'170,"0"-1"1,0 1 0,1-1 0,2 1 749,1 0 1,3-1-602,-3 1-402,0 4 0,0-3 84,0 3 1,1 2-340,-2 1-61,-1 3 215,3 1-141,0 0 227,1 0 0,6 0 12,-1 0 1,-1 5 44,-2 2 1,6 0 16,-3 0 1,3 1 26,-2 3 0,3-3-30,0-1 0,1 0 45,0 0 0,-4 2-38,4-5 0,-4 1 110,0-1 0,-1-3-109,1 3 90,-1-3-67,0-1 0,1 0 3,-1 0 1,1-1-1,-1-3 1,-2 2-8,2-6 0,-2 0 49,7-3 1,-4 0-42,0-1 0,-2 1 119,-3-1 1,2 1-74,-5 0 1,4 3-41,-4 0 1,1 4-24,-2-3-5,-1 4-84,3-2-111,-5 0 0,1 4-460,3-3 432,-3 3 1,4 6-840,-5 3 1076,0-3 0,-5 10 0,-1-2 0</inkml:trace>
  <inkml:trace contextRef="#ctx0" brushRef="#br0" timeOffset="1">11946 14733 7894,'0'-12'2,"0"1"0,0 3 354,0 1 1,0-1-64,0-3 0,5-1-173,3 1 0,2 3 110,1 1 0,5-1 0,-1-3 0,4 1-23,-4 2 1,4-1-104,-4 5 1,2-3-193,-2 3 0,-2 0 117,2 4 0,-2 0-143,-2 0 0,-3 1 37,-1 3 0,1 1-35,3 3 1,-3 2-47,0-2 0,-4 2-21,3 1 0,-3 4 2,4 1 0,-2-1 96,2-4 1,2-3-113,-3-1 1,3 0 62,2 0 1,-5 2 110,1-5 0,0 0 37,3-4 1,4 0 159,1 0 0,0-4-91,-1 0 1,-1-8 117,5 0 0,-5-2-68,1 3 1,-3-1-80,-4 1 1,0 0-96,-4-1 0,0 5 90,-4-1 0,-5 5-1152,-3 0 1099,-2 1 0,-1 7 0,-1 2 0</inkml:trace>
  <inkml:trace contextRef="#ctx0" brushRef="#br0" timeOffset="2">12837 14322 8003,'0'-12'39,"0"1"65,0 0 1,0 3 129,0 0 1,4 1 219,0-5-214,5 1 1,-3-1-14,5 1 0,-3 0-55,0-1 0,-1 2 34,5 2 1,-1-2-130,0 3 1,-3 2 49,0 1 0,-1-1-133,5 1 0,-1 0-94,1 4 1,-1 0 92,0 0 1,1 0-41,-1 0 1,1 5 51,-1 3 1,-1 2-235,-2 1 0,1 6-21,-5 2 0,-1 2-34,-3 2 1,0 4 81,0 0 0,-5 3-115,-2-3 0,-4-1 8,0-3 1,0 0 106,-1 0 0,1-2 93,-1-2 1,5-2-63,-1-6 1,1 3 208,-5-2 0,4 2 36,1-7 0,3 0 67,-4 0 0,6-3 5,-2 4 292,3-6 70,1 8-178,0-8-72,5 3 1,3-1-110,7-1 0,-3 1 55,4-4 0,-2 0-38,1 0 0,-1 0 101,5 0 0,-1 0-126,1 0 1,2-4 8,-2 1 1,-1-1-224,1 4 1,-5 0 139,1 0 0,-6 0-866,-1 0 384,-6 0 66,8 0 1,-8 1-238,2 3 1,-4 1 585,-4 2 0,-3 4 0,-4-5 0</inkml:trace>
  <inkml:trace contextRef="#ctx0" brushRef="#br0" timeOffset="3">13225 14208 7995,'0'-8'553,"0"0"0,2 6-620,1-2 1,4 1 213,4 0 0,1 1 30,-1-1 0,4 1-255,1 2 1,4 0 108,-1 0 0,6 0-152,2 0 1,1 0 85,-2 0 1,0-4-66,4 1 1,-4-1 37,0 4 1,-3-4 159,-4 0 0,1 0-14,-4 4 1,-1 0-8,-4 0 1,1 0 270,-1 0-107,-4 0-95,-2 0-34,-5 0-28,0 6-61,-5 0 0,2 5-33,-5 1 1,5 0-14,-5 4 0,4 0 9,-3 3 0,3 3 28,-4-3 1,1 4-62,-5 3 1,1-2 62,-1 3 0,1-2-169,-1 2 1,1-7 30,0 3 1,3-4-92,0 0 1,5 2 133,-5-6 1,5 0-9,0-4 0,1 1-25,2-1 1,0-3 14,0 0 1,0-5-448,0 5 222,0-6-107,0 4 0,2-6-133,1 0 562,-1 0 0,3 0 0,-5 0 0</inkml:trace>
  <inkml:trace contextRef="#ctx0" brushRef="#br0" timeOffset="4">14093 14230 7916,'0'-6'902,"0"-4"-505,0 9-213,0-4 1,-3 6-30,-1 3 0,-1 2 81,1 5 1,1 1-247,-4-1 1,3 2 85,-4 2 0,1 3-72,-5 5 1,1 0-23,-1-1 1,-3 1-131,0 0 1,0 3-47,3-4 0,1 2-44,-1-8 1,2 3 69,3-4 1,-2 0-29,5-3 73,0-1 60,-1 0 1,4-3-180,-3 0 7,3-6-238,1 3-338,0-5 256,-5 0 555,3 0 0,-8 0 0,4 0 0</inkml:trace>
  <inkml:trace contextRef="#ctx0" brushRef="#br0" timeOffset="5">13922 14208 7931,'6'-12'-1167,"-2"1"2321,-3 4-677,-1-3 1,-1 9 146,-3-3-410,3 3-281,-9 1 1,7 0 101,-4 0-256,4 5-403,-2 1 1,5 6 170,0-1 453,0-5 0,0 10 0,0-4 0</inkml:trace>
  <inkml:trace contextRef="#ctx0" brushRef="#br0" timeOffset="6">14059 14584 11649,'0'7'232,"0"-2"0,0-4-1250,0 3 840,0-3 0,0 6 178,0-4 0,0-1 0,0 3 0</inkml:trace>
  <inkml:trace contextRef="#ctx0" brushRef="#br0" timeOffset="7">14813 14345 8088,'-6'-7'-179,"0"1"-23,6 2 0,-1 3 720,-3-3 12,3 3-128,-9-4-88,4 3-145,-6-3-61,1 5 0,-1 2-122,1 1 1,-1 2 115,1 3 1,0 2-123,-1-2 0,1 6-66,-1 1 1,1 4 89,0-4 0,0 2-133,4-2 0,-2 2 17,5 2 1,0-3 46,4-5 0,2 5-20,1-1 1,4-1-17,4-6 1,2 0 89,2-4 1,-1 4 18,5-4 0,4-1 62,4-3 1,0 0-96,0 0 1,-3-5 184,3-2 1,1-3-84,-2-2 0,1-1-31,-4-2 1,-5 3 14,-3-4 1,-4 2-3,-3-1 0,-3 2 12,-5-2 0,-1 1-7,-3-1 1,-4 1 68,-7-5 0,1 5 122,-5-1 1,-1-2 117,-7 2 1,3 0-1023,-3 4 1,5-1-173,3 1 1,-2 4 405,6 4 0,0 1-190,3 2 311,1 0 1,1 2-289,2 1 582,-2-1 0,4 13 0,-6-2 0</inkml:trace>
  <inkml:trace contextRef="#ctx0" brushRef="#br0" timeOffset="8">15144 14265 7979,'-5'-12'474,"4"1"-58,-4-1-1,5 1-38,0 5-247,5 1 0,-3 5 19,6 0 0,-6 2-159,2 6 0,-1-1-37,1 9 1,-2 1 89,6 2 0,-6 3-44,2 1 0,1-2 62,-1-2 1,4 3-160,-5-3 1,1-1 98,-4 1 1,4-5-76,0 1 0,1-2 49,-1-2 0,-3 0-91,3 1 1,-3-4-220,-1-1 178,0-4-539,5 2 225,-4 0 143,4-4 0,-6 4-431,-3-5 60,3 0 699,-9 0 0,4-5 0,-6-1 0,1-6 0</inkml:trace>
  <inkml:trace contextRef="#ctx0" brushRef="#br0" timeOffset="9">15178 14482 7979,'-1'-8'-271,"-3"0"-194,3 6 481,-4-3 245,5 0-122,0 3 1,0-4 115,0 2-224,5 3 0,5-4 50,5 5 0,2-1-127,-2-3 0,-1 3 100,5-3 0,0 3 4,4 1 1,0-4-39,0 0 0,2-1-12,-2 1 0,1 3-151,-9-3 0,0 1-50,-3 0-483,-1 1 676,-4-3 0,-2 5 0,-5 0 0</inkml:trace>
  <inkml:trace contextRef="#ctx0" brushRef="#br0" timeOffset="10">15110 14288 7969,'0'-12'0,"0"1"0,0-1 0,1 1 437,3-1 0,6 2 8,5 3 0,6-4-190,-2 4 0,1 1-49,-1-2 1,6 4 27,-2-4 0,0 6-143,0-2 0,-7 3 146,7 1 1,-4 0-645,0 0 1,2 1 253,-6 3 0,0 1 153,-4 3 0,1 7 0,-1-2 0</inkml:trace>
  <inkml:trace contextRef="#ctx0" brushRef="#br0" timeOffset="11">16161 14242 7058,'0'-7'874,"0"2"0,1 5-826,3 0 1,-2 4-45,6 0 1,-4 5 77,3-1 0,-4 5-100,1 3 0,1 0 35,-2-1 1,1-1 39,-4 5 0,0-5-52,0 2 0,0 0 9,0-1-116,0 1 1,0-5 66,0 0-337,0 1 0,-1-5-61,-3 1-518,3-5 951,-9 2 0,3-5 0,-4 0 0</inkml:trace>
  <inkml:trace contextRef="#ctx0" brushRef="#br0" timeOffset="12">15886 14276 7953,'7'-11'-605,"3"3"423,-2 0 0,2 1 443,1-5 0,6 5-13,2-1 1,2 4 119,2-3 1,1 4-124,3-1 1,-3-1-54,3 2 1,2-3-54,1 3 0,-1 1 42,2-1 0,-6 1-227,2 2 0,-3-4 86,-1 1 1,-2-1-96,-2 4 0,-2 0-118,-6 0-88,1 0 221,-1 0-293,1 0 275,-6 0 43,-1 0 1,-4 0 69,3 0-20,-3 5 1,6 0 8,-3 3 0,-3 3 12,3 0 1,-3 2 14,-1 6 1,4 0-21,0 4 1,-1 4 9,-3-1 1,0 1-28,0-4 1,2 0 9,1 0 0,-1-2-49,1-2 0,0-1 40,1-3 0,-2-3-84,6-1 0,-6 0-31,2-3 1,-1-3-422,1-1-3,-3-3-441,4-1 17,-5 0 928,-5-5 0,-1-1 0,-6-6 0</inkml:trace>
  <inkml:trace contextRef="#ctx0" brushRef="#br0" timeOffset="13">16412 14299 7953,'-7'-11'0,"2"-5"300,5 1 0,0 0-20,0 3 0,2 1-37,1 0 1,4-1-58,4 1 1,2 3-58,2 0 1,2 5 62,2-5 1,2 6-100,-2-2 1,3 2-114,1 2 1,0 2 85,-1 2 0,0 1-183,-3 2 0,1 3 35,-5-2 0,-1 6 9,-6 1 0,1 4-67,-5-4 1,-2 6-174,-6-2 1,1-1 37,-9 1 1,3-2-49,-6 2 1,-1 2 171,0-6 1,1 0 19,4-3 1,-1 3 201,1 0 0,3-4-138,1-3 1,3 0 78,-4 3 0,6-3 168,-2-1 37,3-4 0,2 6-80,3-5 0,2 3 26,6-3 0,3 0-141,0-4 1,4 0 26,-4 0 1,4 0-25,-4 0 0,5 0 25,-5 0 0,0 0-362,-4 0 1,5 0 27,-1 0 1,-4 0 283,-3 0 0,0 0 0,3 0 0</inkml:trace>
  <inkml:trace contextRef="#ctx0" brushRef="#br0" timeOffset="14">16903 14230 7997,'0'-11'0,"4"0"115,-1-1 1,1 5 454,-4-1 5,0 5 273,0-2-606,0 5 0,4 2-14,0 1 0,1 8-193,-1 4 49,-3 5 0,4-2 38,-5 5 0,4 1-100,0 2 0,0-1-122,-4 1 0,1-2 66,3-1 0,-3 0-236,3 0 1,-2-5 105,2-3 1,-1-3-964,4 0-56,-4-1 1183,7 1 0,-4-1 0,6 1 0</inkml:trace>
  <inkml:trace contextRef="#ctx0" brushRef="#br0" timeOffset="15">17086 14596 7980,'0'-8'-164,"0"1"0,1 3 0,1-4 416,2-1 0,0 3-103,-4-2 0,0 1 65,0-5-105,5 1 1,-4-1-26,3 1 0,-3 0-18,-1-1 0,2-3-117,2 0 1,-3 0 55,3 3 0,-3-3 71,-1 0 0,0-4 11,0 3 0,0-3-28,0 4 0,0-1-2,0 0 1,4 4-9,-1-3 0,3 2 4,-3 1 0,0 1 1,5 0 0,-5 0-4,5 4 1,-4-2 194,3 5-184,1 0 1,0 4 173,-1 0-204,1 0 0,3 5 3,1 3 1,-1 3 6,1 5 0,-1-2-103,0 5 0,1-2 67,-1 2 0,1 3-106,-1-3 0,2 3-12,2 0 0,-2 0 101,2-3 1,-2 3-105,-2-3 1,0-3 47,1-1 0,-5-2-3,1-2 1,0 1-11,3-1 0,-5-3-90,-2 0 0,1-5-869,-1 5 487,0-5 553,-4 2 0,-5-5 0,-1 0 0</inkml:trace>
  <inkml:trace contextRef="#ctx0" brushRef="#br0" timeOffset="16">17108 14493 8040,'-6'-1'-46,"2"-3"0,4 1-95,4-4 1,-1 4 192,4 0 1,2-3 134,6 3 1,-1-2 71,5 1 1,-3 1-58,3-4 0,0 4-171,4-1 0,-2-1-10,-2 1 0,1-3-213,-4 3 1,3-1-96,-4 1 1,0 2-218,-3-6 1,-1 5 503,0 0 0,1-4 0,-1 1 0</inkml:trace>
  <inkml:trace contextRef="#ctx0" brushRef="#br0" timeOffset="17">17508 14288 8040,'-7'-8'-64,"-1"0"1,5 4 252,0-3 0,1 3 381,2-4-108,0 6 273,-5-8-524,4 8 0,-4-1-200,5 6 1,1 5 88,3 7 0,-1 2-84,4 2 1,-3 2-65,4-2 0,-5 4 61,5 4 1,-4-3-42,3 3 1,-3-4 43,4-4 0,-6 1-140,2-5 1,1 0 46,-1-3 1,0-5 39,-4 1 0,1-5-27,3 0-190,-3 4 145,4-6 1,-10 4-152,-2-5 0,0-4 88,0 0 1,0-4 86,0 0 1,-2-2 113,5-2 0,-4 1-6,5-1 1,-3-3 174,3 0 0,1-5-107,-1 1 0,1 1 127,2-1 0,0 1-100,0-1 0,0 3 99,0 4-64,0 1 0,4 3-70,0 1 0,5 4-47,-2-1 1,4 8 26,0 4 0,2 6-129,2 1 1,-1 5 4,5-1 1,-4 3-120,4 1 0,-4-2-20,4-2 1,-1 3 50,1-3 1,2-3 129,-6-1 1,1-3-64,0-4 0,-4 0 216,3-4 1,2 0 94,-2-4 0,0 0 153,-3 0 0,-5-5-26,1-3 1,-5-2 90,0-1 1,-1-1-18,-2 1 0,0-4-120,0-1 0,-2-4-244,-1 1 1,-2-2 135,-3-2 1,-2 0-293,2 0 1,-2 0-47,-1 0 0,3 1-36,0-1 1,2 4-55,-2 0 0,-1 5-630,6-2-176,-1 4 63,4 0 61,0 6 1,1 1 308,3 5 1,-2 1 598,6 3 0,0 7 0,3 7 0</inkml:trace>
  <inkml:trace contextRef="#ctx0" brushRef="#br0" timeOffset="18">18216 14208 7751,'-5'-7'-275,"-1"-3"1184,-6 4-697,1-1 1,0 1-38,-1 2 0,5 3-225,-1-3 0,0 3 64,-3 1 1,1 5 99,2 3 0,-2 2-74,2 1 1,-2 2 0,-1 2 0,-1-1 1,1 5 1,0 0-31,-1 4 1,2 0-91,2 0 0,-1-2 87,6-2 0,-5 5-98,4-5 0,0 4 104,4-8 0,0 4-93,0-3 1,6-1 46,1-4 0,3-3 1,2 0 1,0-5 40,4 5 1,-2-5-1,5 0 0,-4-1-1,4-2 1,-4 0-15,4 0 1,-1-2 10,1-1 1,1-3-7,-5-1 1,5-3 2,-5 2 1,0 2 55,-4-2 1,-4 0 119,-3-3 0,-3 3 19,-1 1 0,-1-1-95,-3-3 0,-3 3-2,-4 1 0,-4 4-15,0-1 0,-5-1-154,5 1 1,-4 1-49,4 3 1,0 0-151,3 0 1,1 3-13,-1 1 1,2 1-187,3-1 1,-2-1-828,5 4 1290,0-4 0,-1 7 0,-1-4 0</inkml:trace>
  <inkml:trace contextRef="#ctx0" brushRef="#br0" timeOffset="19">18399 14219 7916,'-11'-5'-829,"4"2"622,3-4 0,3 3 328,1-4 1,0 5-26,0-5 594,0 5-66,0-7-342,0 9 1,1-5 358,3 2-413,-2 3 0,4-3-23,-2 8-26,-3 2 0,8 9-193,-5 0 1,-1 6-9,-3-2 1,0 2-44,0 2 0,2 0 56,2 0 1,-3 0 45,3-1 0,-3 5-111,-1 0 1,4-2 37,-1-6 0,1 1 35,-4-4 1,2-1 23,1-4 1,-1 1-35,1-1 0,0-1 41,1-2-7,-3 2 4,9-9 1,-3 4 1,4-5 1,0 0 8,1 0 1,-3 0-15,2 0 0,-2-3 16,6-1 1,2-4-15,-2 4 0,1-4-42,0 0 0,-4 3 13,4 1 0,0-1-9,-1 1 0,4 0-34,-3 4 1,-1-3-310,-4-1 1,1 0 160,-1 4-1004,0 0 1198,-4 0 0,-2 0 0,-5 0 0</inkml:trace>
  <inkml:trace contextRef="#ctx0" brushRef="#br0" timeOffset="20">18810 14310 7961,'0'-11'-305,"0"0"0,1 0 146,3 4 147,3-3 1,0 5 624,1-3 162,-6-2-268,3 8 1,-5-1-306,0 6 1,0 8-83,0 4 0,0 5-114,0-1 1,-1 3 119,-3 1 1,3 1-73,-3 2 0,-1-2 68,1 3 1,1-3-239,3-1 1,0 0-70,0 0 1,5-5-8,2-3 1,3-3 93,2 0 0,3-5 101,0 1 1,4-5 103,-3 0 1,4-3-114,-1-3 0,-1 0 17,1-5 1,-2 5 5,3-5 0,-4 4-163,-5-3 1,1-1-104,-1-3 1,-4 3-289,-4 0 1,-1 1 82,-2-5 1,-5 5 453,-3-1 0,-7 0 0,-3-3 0</inkml:trace>
  <inkml:trace contextRef="#ctx0" brushRef="#br0" timeOffset="21">18753 14447 7943,'17'-6'279,"-3"-3"-218,5 5 0,-4-3 9,4 3 0,0-4 32,4 5 0,-3-3 94,3 3 1,-7 0-241,7-5 1,-4 6 115,0-2-522,3-2 1,-9 3-3,2-4 452,-8 4 0,-2-12 0,-5 2 0</inkml:trace>
  <inkml:trace contextRef="#ctx0" brushRef="#br0" timeOffset="22">18764 14253 7961,'-10'-5'-183,"3"-2"0,2 0 244,5 0 1,5 4-45,2-1 0,5-1-84,3 1 1,3-1 64,5 1 0,-1 3-159,1-3 1,5-1 6,3 2 1,2-3-92,1 3 1,-4 1 95,1-1 0,-6-3-249,2 3 398,-8-6 0,2 8 0,-3-5 0</inkml:trace>
  <inkml:trace contextRef="#ctx0" brushRef="#br0" timeOffset="23">19233 14139 8417,'-7'0'337,"-3"0"-398,3 0 0,-4 0 122,0 0 0,0 4-79,-1 0 0,1 5 6,-1-2 0,2-1 22,3 2-79,-4 0 0,10 3 156,-3 1-146,3-1 1,2 0 33,3 1 1,3-2-4,4-2 1,4 2 3,0-3 0,6 0-17,-2 0 1,2 0 23,2 0 1,0 3 3,0-2 1,0-2 89,0 2 0,-1-2-80,1 2 1,-5 2 172,-3-2 1,2 2-29,-2 1 0,-4 1 107,-3-1 1,-6 1-122,2-1 0,-4 4 16,-4 0 0,-7 1-17,-8-5 0,-4 4-21,-3 1 1,-4-1-96,-4-4 1,-4 4-48,0 1 0,0-1-220,4-4 1,4-3-69,4 0 0,3-6-698,4 2 1022,7-3 0,2-1 0,4 0 0</inkml:trace>
  <inkml:trace contextRef="#ctx0" brushRef="#br0" timeOffset="24">19975 14196 7938,'0'-6'-236,"0"-4"0,0 7 1268,0-5-649,0 6-202,0-3-278,0 5 126,0 5 1,0 1-89,0 6 0,0 4 106,0 3 0,-4 3 23,0 1 0,-1 3 18,2 1 1,0 3-51,-5-3 0,6 0-3,-2-4 1,3-1-1,1 1 1,0-5 48,0-3-79,0-2-14,0-2-37,0-4 90,0-2-221,0-5 0,0-5-26,0-3 0,0-2 90,0-2 1,0 0 18,0-3 1,0 1 130,0-5 0,0 0-99,0-4 0,0 0 172,0 0 1,0-4-93,0 1 0,0-2 83,0 1 0,0 3-23,0-3 0,0 5 150,0 3 0,0 2-42,0 6 1,0-1 62,0 1-162,0 4 33,0 2-218,0 5 1,4 5 100,-1 3 1,6 3-36,-1 5 0,2 1 49,2 6 0,-1 0 2,0 0 1,5 0 16,-1 0 0,1 0 100,0-1 0,-4 1-95,3 0 0,2-4 20,-2 0 0,0-5-84,-3 1 0,-1-2 70,1-2 1,-2 1-168,-3-1 1,2-3 85,-5-1 1,0-3-142,-4 4 1,0-4-335,0 3-318,0-4 174,-5 7 0,-1-9-62,-6 3 715,1-3 0,-1-1 0,1 0 0</inkml:trace>
  <inkml:trace contextRef="#ctx0" brushRef="#br0" timeOffset="25">19872 14470 7954,'-6'0'-565,"6"-5"1,8 3 531,7-6 1,-3 4 308,4-3 1,1 4 129,3-1 1,1 2-153,2-2 1,-1 3-111,-3-3 0,2 1-272,-2-1 0,-1 3-298,1-3 1,-5 3 178,1 1 247,-2 0 0,-2-5 0,1-1 0</inkml:trace>
  <inkml:trace contextRef="#ctx0" brushRef="#br0" timeOffset="26">20272 14242 7954,'0'-12'229,"0"1"0,0 0 145,0-1-243,0 6 0,1-3 58,3 5 1,-1 0-15,4 4 1,-3 0-7,4 0 0,-5 7 0,5 4 0,-4 4-233,4 4 0,-5 4 105,5 0 0,-6 0-121,2 3 1,-2 2-66,-2-1 0,0 0 23,0-4 0,3-1 109,1 1 1,4-4-138,-4 0 1,1-5-54,-2 1 1,-1-6 61,2-1 0,-2-5-245,2 0 142,-3-1-636,4-2 0,-14-2 880,-2-1 0,-3-5 0,3-7 0,0 2 0,4-2 0,-3-3 0,2-1 0,3 1 0,1-1 0,-1 0 0,1-4 0,0 0 0,4 1 0,0-1-171,0 0 1,0 0 444,0 0 1,6 4 185,1 0 0,-1 5-94,2-1 1,0 0 44,3 3 1,4-2-49,1 7 1,-1 2-140,-4 1 1,2 3-214,2 1 1,-1 0 153,5 0 1,-4 5-145,4 2 1,-1 5-57,1 3 0,-2-2-161,-6 2 1,-5 1-10,-2 0 1,-2 4-119,-2-1 0,-6-1 133,-1 1 1,-5-4 15,-3 4 0,-3-5 183,-4 1 0,3-2-106,0-2 0,3 1 98,-3-1 1,5 1-12,-1-1 1,6-1 52,2-2-10,4 2 0,-1-5-15,8 3 1,0 0 7,7-4 0,-1 0-33,9-4 0,1 0-24,2 0 1,1 0 21,0 0 0,0-4-51,0 0 1,0-4 9,-1 0 0,1-2-104,0-2 1,-5 5 52,-3-1 0,-2 1-14,-2-5 1,-4 5 42,-4-1 1,0 2 31,1-2 1,-3-2 228,3 2 0,-3 2-86,-1-2 1,0 4 482,0-3-165,0-1 25,0-3 28,0 4 122,0 2-452,0 5 0,0 5 19,0 3 1,0 3-144,0 5 0,0-2 129,0 5 0,4 0-168,0 4 1,3-1 4,-3 1 0,5-4 42,-1 0 1,6-1-26,1 1 0,1 1-108,-1-4 0,-1-2 153,5-7 1,-3 2 17,3-5 1,-4 0 31,4-4 0,-4 0-59,4 0 0,-5 0-289,1 0 0,-2-2-440,-1-1 229,-1-4 1,-3-4-250,-1-1 277,-4 1 0,-3 0 433,-8-1 0,-7 1 0,-3-1 0</inkml:trace>
  <inkml:trace contextRef="#ctx0" brushRef="#br0" timeOffset="27">20729 14459 7954,'-6'0'27,"0"-5"0,12 2 67,1-4 1,-1 4-5,2-1 0,1 2 68,6-2 0,-1 3 6,5-3 1,-4 3-23,4 1 0,-3-2-21,3-2 1,-5 3-292,1-3-356,-2 3 26,-2-4 0,-3 3 500,-1-6 0,-4 0 0,2-3 0</inkml:trace>
  <inkml:trace contextRef="#ctx0" brushRef="#br0" timeOffset="28">20638 14310 7954,'6'-10'532,"5"3"0,2-4-156,6 4 0,0 0-174,4 0 1,1 1-38,3-2 0,-3-1 28,2 5 0,2-3-244,-1 3 0,1-4 99,-1 4 0,-7 1-180,3 3 1,-8-4-13,0 0 144,-2 0 0,-2 4 0,1 0 0</inkml:trace>
  <inkml:trace contextRef="#ctx0" brushRef="#br0" timeOffset="29">21665 14150 7907,'7'-5'219,"-2"-1"452,-5 0 1,-1-3-305,-3 5-150,2 0 0,-6 5-337,4 3 1,-4 3 44,4 4 0,-3 6 42,3 2 1,-4 3 147,5 5 1,-3-2-6,3 6 1,1-2-83,-1 2 0,1 0 27,2-4 0,0 2 159,0-6 1,0 5-123,0-9 0,0 4-51,0-8 0,0 0-21,0-3 0,0-1-314,0 0 223,0 1 0,-1-2-314,-3-2-211,3-3 1,-5-5-105,2 0-20,3 0 0,-5-5 252,6-3 0,0-6 468,0-1 0,0-4 0,0 4 0,-5-11 0,-1 2 0</inkml:trace>
  <inkml:trace contextRef="#ctx0" brushRef="#br0" timeOffset="30">21608 14276 7907,'0'-16'0,"0"3"0,0-2 0,0 2 130,0 2 0,0-1 275,0 1 1,-4 3 263,1 0 189,-1 6-720,4-8 0,1 10 93,3 0 0,-2 5-186,6 6 0,0 2 60,3 2 1,4 0 26,1 8 1,3-2 37,-4 5 1,5 2-20,-1-1 0,3 3-28,1-3 0,-2 1-122,-2-2 1,3-3-58,-3 0 1,-3 0 144,0-4 0,-4-2-95,0-2 0,-2-3-16,-3 0 1,2-1-183,-5 1 0,0-5-401,-4 1 73,0-6 0,-1 4-581,-3-6 306,3 0 0,-10 0 807,4 0 0,-3 0 0,-2 0 0</inkml:trace>
  <inkml:trace contextRef="#ctx0" brushRef="#br0" timeOffset="31">21517 14504 7907,'-6'0'170,"11"0"0,4 0 39,10 0 1,-4 0-28,4 0 1,0-1-82,4-3 1,3 3 90,1-3 1,3 3-347,-3 1 1,4 0 114,-5 0 0,-3 0-134,-4 0 0,-5-1 173,1-3 0,3 3 0,0-4 0</inkml:trace>
  <inkml:trace contextRef="#ctx0" brushRef="#br0" timeOffset="32">22099 14310 7907,'4'-7'0,"0"-1"0,4 1 284,-5-5 1,5 1-14,-4-1 0,3 1-42,-3-1 86,0 1-199,-4 0-49,-5 4 0,-1 2-220,-6 5 1,0 0 17,-4 0 0,2 5 121,-5 3 0,5 2-61,-1 1 1,-1 5 62,0-1 0,1 1-7,4 0 0,-1 0 21,1 3 0,3 3 7,1-3 1,4-2 36,-1 3 0,3-3 1,1 2 0,1 2-111,3-6 0,6 3 83,6-7 1,3 6-50,-4-10 1,5 1 78,-1-8 0,6 0 169,2 0 0,1 0-114,-1 0 0,-3-5-38,2-3 0,-1 2-2,-3-2 1,-4 0 9,-3-3 0,-2 3 25,-1 1 0,-2-1 58,-3-3-201,-2-1 1,-3 1 89,1 0 1,-1-1-132,2 1 0,-3 3 69,-1 0 0,0 5-24,0-5 93,0 6-24,0-4 83,0 6 1,4 2-96,-1 2 0,1-2 206,-4 6 1,0-1-14,0 5 1,1 3-23,3 0 1,-2 0-70,1-3 0,4 1 20,0 2 1,3-3-64,2 4 1,-1-5-97,1-3 0,3 1 78,0-6 1,4 1 18,-4-4 0,2 0 107,-2 0 1,-2 0-59,2 0 0,2-5 114,-2-3 0,0-2-153,-4-1 1,1-4-26,-1-1 1,-3 0-209,0 1 0,-6-2 84,2-2 0,1 1-60,-1 3 0,0 1 16,-4-5 0,-4 4-1170,0-4 881,-5 5 0,3-2-252,-6 4 1,5 6 119,-1 2 0,4 3-37,-3 1 0,4 1 158,-1 3 0,2-2 406,-2 6 0,3 0 0,-4 3 0</inkml:trace>
  <inkml:trace contextRef="#ctx0" brushRef="#br0" timeOffset="33">22887 14242 7875,'7'-8'0,"-3"1"43,2 4 1,-1-3 269,3 2 51,-3 3 0,-5-3 0,0 8 1,0 2-124,0 5 1,0 1-81,0-1 0,0 6-83,0 2 0,-2-1 46,-1 1 0,1 0-121,-1 3 0,1 0-13,2-3 1,0 3 94,0-3 0,0-3-122,0-1-17,5 3 0,0-5-90,3 2 1,-2-7-22,-2-5-233,-3-1 59,5-2 0,-8 0-870,-2 0 1209,-7 0 0,-2-5 0,-3-2 0</inkml:trace>
  <inkml:trace contextRef="#ctx0" brushRef="#br0" timeOffset="34">22590 14265 7929,'8'-8'-61,"0"0"1,4 2-128,7-2 1,3 0 287,1 4 0,1-1 251,3 1 1,-2 3 257,5-3 1,1 1-217,3-1 0,-3 3-222,-1-3 0,-3 3-3,3 1 1,-4-1-130,0-3 0,-6 3 347,0-3-192,-1 3 0,-2 1 129,-1 0-87,-4 0-357,-5 0 116,-2 0-263,-5 0 153,0 5 1,0 1-6,0 6 0,0-1 179,0 0 1,0 2-13,0 2 1,0 3-5,0 5 0,0-2 17,0-1 1,0 1 124,0-2 0,-2 3-66,-1 1 0,1-2-112,-1-2 1,0 1-3,-1-4 0,3-1-16,-3-4 1,4 1 48,4-1 0,-2-4-25,6-4 1,0 0-16,3 1 0,1-3-6,-1 3 1,0-3-5,1-1 0,3-4 27,0 0 0,4-1-90,-4 2 1,2-3 40,-2-1 1,-2-2-102,2 5 1,-2-5 59,-2 2 1,1 2-140,-1 1 1,-3-1 101,-1 1 0,-4-1-416,1 1-59,-3 3 334,-1-4 0,-1 5-1316,-3 0 1569,-2-5 0,-6-2 0,1-4 0</inkml:trace>
  <inkml:trace contextRef="#ctx0" brushRef="#br0" timeOffset="35">23070 14425 7929,'0'6'-198,"5"-5"-153,3-5 1,2-1 455,1 1 1,1 2-62,-1-6 1,1 6 96,-1-2 0,4 3-37,1 1 1,-1-4 84,-4 0 0,4 0-100,1 4 1,-1 0 142,-4 0 0,1 0-56,-1 0 0,1-4-64,-1 1 0,-3-1-862,-1 4 582,-4-5 1,2 2 167,-5-4 0,0-1 0,0-3 0</inkml:trace>
  <inkml:trace contextRef="#ctx0" brushRef="#br0" timeOffset="36">23070 14265 7920,'8'-5'61,"-1"-3"0,1 3 122,3 1 1,5-1-25,-1 1 0,4-1-74,-4 1 0,5 3 441,-1-3 1,3-1-200,1 1 0,0 1-136,0 3 1,-1-4-100,1 0 0,0 0-145,0 4 0,-5-4-1377,-3 1 1430,-2-1 0,-2-1 0,0-2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55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12803 10724 6921,'0'8'381,"0"-1"1,0-3-230,0 4 1,1-4 14,3 3 0,-3 1 3,3 3 1,1 1 3,-1-1 0,1-3-30,-1-1 1,-3 1 93,3 3 1,1 1-58,-1-1 1,-1 1-152,-3-1 0,0 1 78,0-1 0,0 0-262,0 1 0,0-1-54,0 1 1,-3-1-222,-1 0 429,-5-4 0,3 8 0,-6-2 0</inkml:trace>
  <inkml:trace contextRef="#ctx0" brushRef="#br0" timeOffset="1">13008 7846 7636,'7'0'69,"-2"-5"171,-5 4 347,5-4-184,-4 5 21,4 0-215,0 0-110,-3 0 0,4 0 93,-2 0-241,2 0 1,5-2 25,1-1 0,-1 1 110,1-1 1,-1 1-147,1 2 67,-1 0 0,4 0 11,0 0 0,1 0-61,-5 0 0,1-4 37,-1 1 1,0-1 25,1 4 1,-1 0 48,1 0-53,-1 0 0,0 0 8,1 0 0,-4 0-90,-1 0 104,-4 0-108,7 0 109,-4 0 1,6 0-2,-1 0 0,2 0 16,2 0 1,-2 0 9,2 0 1,1 0-83,0 0 0,3-1 45,-4-3 0,0 3-25,-4-3 31,1 2 0,-1 2-54,1 0 0,-1 0 1,1 2-14,-1 2 1,-3-3 2,-1 3 1,1-3-5,3-1 1,-3 0 32,-1 0 0,1 0-6,4 0 1,-1 0 3,0 0 0,1 1-9,-1 3 0,1-3 126,-1 3-73,0-3 0,1-1 12,-1 0 0,-3 0 45,0 0 1,-1 0-73,5 0 1,-1 0 1,0 0 1,5 2 4,-1 1 0,1-1-133,0 1 0,-2-1 76,5-2 1,0 0 5,3 0 0,-3 0 23,1 0 0,-3 0-10,2 0 0,2 0 72,-6 0 1,4 0 4,-4 0 1,0 0 65,-3 0 1,3 0-67,0 0 0,6-2-1,-2-1 1,3 1-15,5-1 1,-2 0-109,6-1 1,-4 3 119,3-3 0,-3 2-222,3-2 0,-3 3 25,3-3 1,-3-1 76,3 1 0,-3 0 251,3 4 0,-4-1-138,0-3 0,2 3 86,-1-3 0,5 1-110,-2 0 0,3 1-24,1-2 0,2-1 62,2 2 0,-1-3-77,5 3 0,-4 1-15,4-1 1,-4 0 55,4-1 1,-4 3-57,4-3 0,-4 2 26,4-2 1,-1 3-59,5-3 0,-2 3 59,-2 1 1,3-4-120,-3 0 0,-2-1 106,2 1 1,1 1-9,7-4 1,-3 3-167,2-4 0,-1 5 156,2-5 0,-1 4 55,9-3 0,-4 3-43,7-4 0,-3 2 24,-1-2 1,4-1-13,0 6 1,1-5-1532,-1 4 1530,-2-5 16,3 8 1,-5-4-232,0 5 1,0-4 219,0 0 1,0 0-5,1 4 0,2 0 134,1 0 0,0 0-74,-4 0 0,4-3 21,0-1 1,-28 2-1,-1 0-55,29 2 1,-28-2 0,0 0-51,-1 0 0,1 0 0,30-1 73,2 3 0,-6-2-10,2-1 0,1 1 8,-1-2 1,-1 3-10,-7 1 0,7 0-128,-3 0 1,-1 0 102,-3 0 1,0 0-151,5 0 1,3 0 56,-1 0 0,-27 0 0,0 0 24,32 0 1,-31 0 0,-1 0 43,1 0 0,1 0 1,1 0-1,0-1-3,0-1 1,1 0 0,1 1 0,0 1-25,-2-2 0,0 0 0,2 1 0,0 1 15,-2 0 0,1 0 1,1 0-1,1 0-182,-1 0 0,0 0 0,-1-2 0,1 0 185,0 0 1,0 0 0,-1 0-1,1 0-39,0 2 0,0 0 0,3 0 0,1 0 36,-2 1 1,0-2-1,1 0 1,0-1 20,-1 0 0,0 0 0,2-1 0,1 1 5,1 0 0,0 0 0,0 1 1,2 1 3,-1-2 1,1 0-1,0 1 1,-1-1 33,1 0 0,0 0 0,1 2 0,1-1-52,0-1 0,-1 0 0,0 1 0,0 1-93,-3 0 1,0 0 0,1 0 0,0-1 108,-1-1 1,-1 0-1,0 1 1,-1 1 94,0-2 1,0 0 0,-1 1 0,0 1-20,1 0 0,0 0 0,-2 0 0,0 0 170,0 0 0,0 0 0,-1 0 0,-1 0-210,-3 0 1,-1 0 0,2 0 0,-1 1 3,-2 1 0,-1 0 1,1-2-1,1 1 14,0 1 1,1 0 0,28-1 28,-2-1 1,-3 4-209,-1 0 0,-3 0 118,-1-4 1,-6 0-9,-1 0 0,-2 0-43,-6 0 0,0 0-287,-4 0 0,-6 0 215,-5 0 0,-5 3-918,-7 1 1040,-4 0 0</inkml:trace>
  <inkml:trace contextRef="#ctx0" brushRef="#br0" timeOffset="2">13180 6910 6946,'-8'0'59,"0"0"1,5 0 153,-5 0-159,0 0 1,-3 0-1,0 0 1,-1 0 4,1 0 1,3 0 44,1 0 0,3 0 134,-4 0 271,6 0 12,-4 0-51,6 0-344,6 0 1,0 0-17,5 0 0,1 0 42,-1 0 0,2 0-58,2 0 0,-1-2-6,5-1 1,-4 1-5,4-2 0,-5 3-124,2 1 1,0 0 133,-1 0 0,0 0-157,-3 0 0,-1 0 73,1 0 0,0 0-119,4 0 0,-4 0 145,4 0 0,0 0-72,-1 0 1,6 0 9,-2 0 0,2 0 3,2 0 1,0 0 68,0 0 0,0 0-44,-1 0 1,1 0 140,0 0 0,-4-4-123,0 1 1,-1-1 163,1 4 0,-3 0-133,-4 0 1,-1 0-60,1 0 0,-1 0 25,1 0 0,3 0 2,0 0 1,2 0-132,-2 0 0,3 0 135,4 0 1,1 0-142,0 0 0,-3 0 107,3 0 0,-6 0-12,6 0 0,-4-1-3,0-3 1,1 2 183,-5-1 1,0 1-63,-3 2 1,-1 0-39,1 0 1,3 0-64,0 0 1,0-1 41,-3-3 0,3 3-171,0-3 0,5 3 105,0 1 1,5 0-100,2 0 0,4 0 63,0 0 0,0 0-8,0 0 1,2-1 57,-3-3 0,0 3 8,0-3 0,-5 3 72,2 1 0,-2-2-92,2-2 1,-3 3 151,3-3 0,2 2-67,1-2 1,1 3-76,3-3 1,-1-1 44,9 1 1,-4-4-203,4 5 0,0-5 94,4 4 1,-1-3 45,1 3 0,0-4-75,-1 4 1,1-3 51,0 3 0,-6-4 255,-2 5 0,0-1-134,-3 4 0,1-4 82,-5 0 1,-2 0-91,2 4 1,-1 0-200,4 0 1,1 0 70,-1 0 0,0 0-69,0 0 0,1-3 244,-1-1 1,0 0-139,0 4 37,1 0 1,-1-4 155,0 0 0,0 0-111,1 4 1,-5-3 198,1-1 0,-5-1-166,5 1 0,-5 3 10,5-3 1,-5 3-251,5 1 76,-1-5 1,5 3-84,-1-2 0,-1 3 108,-3 1 0,3 0-58,-2 0 0,-2 0 61,1 0 1,-3 0 98,4 0 1,-2 0-113,1 0 0,2-4 257,-5 1 1,3-1-76,-3 4 1,3 0-48,-3 0 0,3 0-63,-3 0 0,1-4 35,-2 0 1,0 0-100,4 4 1,-3-1 84,3-3 0,-3 3-131,3-3 1,0 3 105,0 1-185,3 0-315,-9-5 471,9 4 1,-4-4 2,6 5-3,-6 0 35,9-6 1,-11 5-2,7-3 1,-2 3 10,2 1 1,0 0 16,0 0 1,1 0-23,-1 0 1,-4 0 169,1 0 1,-1 0-161,4 0 0,1 0 19,-1 0 0,0 0-60,1 0 24,-1 0 1,0 0 214,0 0-210,-4 0 0,3 0 86,-3 0 0,3-4 12,1 0 0,-3 1-87,-1 3 1,4-2 4,4-1 0,2 1-5,-2-1 1,2-3 12,6 3 0,-4-1-256,0 4-953,0-5 1134,3 3 1,1-3-145,0 5 0,3-3 38,1-1 0,-1 0 135,-3 4 0,3 0 48,1 0 0,-1-4 187,-3 0 0,5 1-194,2 3 1,-1 0 32,2 0 0,-2 0-30,1 0 41,3 0-314,-4 0 1,5-4 231,0 0-674,-5 0 660,4 4 1,-4 0-8,5 0 0,-4 0 276,1 0 0,-2 0-272,1 0 0,6 4 39,-1 0 0,0 0 4,-5-4 0,2 0 19,-6 0-755,6 5 718,-8-4 1,7 4 4,-4-5 0,-2 1 131,-6 3 1,2-3-124,-2 3 1,3-3-14,0-1 1,1 4-3,0 0 1,3 0-47,1-4-193,-1 5 244,2-4 0,-4 4-22,2-5 0,2 0-22,-1 0 1,3 0 37,-4 0 1,1 0 70,-4 0 0,-1 0 146,1 0 1,0 0-116,-1 0 0,1 0 23,0 0 1,-1 0-235,1 0 1,0 0 115,-1 0 0,4 0-121,-4 0-41,4 0 170,-4-5 1,2 4-10,3-3 1,-3-1 59,-2 1 1,-3-1 106,0 1 0,-5 3 390,1-3 1,-1 3-308,1 1 0,-4-4 86,0 0 0,1 1-204,-5 3 1,-2 0 430,-1 0 1,-4 0-488,-4 0 1,1 0 198,-5 0 1,-4 0-228,-3 0-239,-5 0 110,7 0-123,-9 5 1,3-3-425,-8 6 0,-2-4 22,-6 3 606,-4-4 0,-12 7 0,-8-4 0</inkml:trace>
  <inkml:trace contextRef="#ctx0" brushRef="#br0" timeOffset="3">19324 7652 8153,'0'-6'1093,"0"1"-743,0 5 0,0 5-155,0 2 0,0 7-97,0 1 1,0 6 112,0-2 1,0 7-179,0 5 1,0 1-89,0-2 0,4 6-165,0-6 1,0 6-138,-4-6 1,3-1 167,1 2 1,0-6-70,-4 2 0,0-4 105,0-4 0,0-3 201,0-5 0,0 1-140,0-1 0,0-3 217,0 0-139,0-6-44,0 3-156,0-5 1,0-10 0,0-3 0</inkml:trace>
  <inkml:trace contextRef="#ctx0" brushRef="#br0" timeOffset="4">19301 7686 8140,'0'-7'0,"0"-1"646,0 0-104,-5-3 303,4 5-242,-4 1-540,0 5 1,-2 5-7,-4 2 0,0 3-107,-1 2 1,1 3 25,-1 0 0,2 1 158,3-5 1,-2 0-580,5 1 212,0-1 28,4-4 1,0-1-3,0-2-5,0-3 86,0 4 1,5-14 46,3-2 0,2-5 43,1 1 0,1 3 35,-1-4 1,1 4-43,-1 0 0,-3 0 125,-1-4 0,-4 7-73,1-2 1,-3 6 645,-1-3 129,0 6 103,0-3-328,0 5 0,4 1-380,-1 3 1,6 2 64,-1 6 1,2 0-141,2 3 0,0 2 54,3 2 0,-2 1-307,2-4 0,2 3-89,-2-4 0,-1 0-50,-6-4 1,2 1-992,-3-1 1,0-1 1278,0-2 0,1 7 0,3-2 0</inkml:trace>
  <inkml:trace contextRef="#ctx0" brushRef="#br0" timeOffset="5">19313 5950 8098,'0'-6'-1103,"0"-4"1478,-5 9 1072,3-5-983,-3 6-103,5 0 0,0 6-275,0 1 0,0 5 118,0 3 0,0 1-8,0 3 0,0 3-25,0-3 1,0 4 19,0 3 0,0 0-168,0 4 0,4-3 97,0 3 1,0-3-217,-4 3 0,0-4-33,0 0 0,0-1-63,0-3 0,0-3-48,0 0 1,0-5 103,0 2 0,0-4-219,0 0 116,0-1-232,0 1 144,0-6-160,0-1-514,0-5 560,0-5 1,-5 2 72,-3-4 1,2 0 367,-2 0 0,0-3 0,-3 5 0,0-3 0,3-1 0,0 5 0,5-1 0,-5 1 7,5 3 80,-7-9 990,4 9-465,0-4 600,0 0-822,6 3 1,0-1 24,0 6 0,2 0-118,2 4 1,2 1-28,5 4 0,-1 0-95,-2 3 0,2-2-125,-2 2 1,2 2-210,1-2 0,0 0 129,-4-3 0,3-2-2,-2-2 0,-2 0 63,2-4 1,-4 4 155,3-4-114,-4-1 87,7-3 0,-9-1 59,3-3 0,-3 2 152,-1-6 0,0 1-55,0-5 1,0-1-133,0-2 0,0 1-220,0-5 0,0 1 62,0-1 1,2-1-900,1 5 1,0 1 116,5 6 756,-1 3 0,10 5 0,0 0 0</inkml:trace>
  <inkml:trace contextRef="#ctx0" brushRef="#br0" timeOffset="6">18673 8668 8264,'-6'-5'-13,"1"-1"254,5-5-3,0 4 1,-2-2 428,-1 6-365,1-6 1,-3 6 500,5-4-276,0 4-63,0-2-394,0 5-19,5 5 0,-3-1 125,1 7 1,-1-1-178,-2 9 1,0 0-164,0 4 0,0 1 122,0 3 0,4-2-178,-1 6 0,1-2 91,-4 2 0,0-5-81,0-7 1,1 2-6,3-6 1,-3 0 2,3-4-564,-2 1 161,-2-1-655,5-4 1270,-4 3 0,-1-9 0,-6 4 0</inkml:trace>
  <inkml:trace contextRef="#ctx0" brushRef="#br0" timeOffset="7">18433 8657 8244,'-11'-5'-976,"3"0"487,1-3 2156,4-2-503,-2 9-136,5-9-681,0 8 1,5-3-266,3 5 0,2 0 12,1 0 0,2 0-69,2 0 0,3 0-48,5 0 1,1 0 170,3 0 0,-2-1-280,5-3 0,-3-1 62,4-2 1,-2-2-384,1 5 1,-6-1 217,-5 1 1,-9 3-1716,2-3 1950,-3 3 0,2 1 0,1 0 0</inkml:trace>
  <inkml:trace contextRef="#ctx0" brushRef="#br0" timeOffset="8">18856 8566 8123,'-6'-7'1178,"0"-3"-731,6 9-229,0-4 0,4 6 0,0 3 0,5 2-205,-1 6 0,2 0 72,1 4 1,1 0-73,-1 3 0,0 1 154,1-4 0,-1 0-466,1-1 1,-1-2-13,0 2 0,-3-6-439,0-1-479,-1-1 538,5 5 691,-1-6 0,1 4 0,-1-3 0</inkml:trace>
  <inkml:trace contextRef="#ctx0" brushRef="#br0" timeOffset="9">19187 8611 8240,'0'-7'-74,"0"-1"681,0 6 978,0-9-812,0 10-475,-5-4-172,4 5 0,-8 1-201,5 3 1,-5 2-806,2 6 638,1-1 0,-4 1-559,3-1 1,-3 1 403,-2-1 0,-2 4-322,3 0 0,-3-1 719,6-6 0,-2 2 0,-1-3 0</inkml:trace>
  <inkml:trace contextRef="#ctx0" brushRef="#br0" timeOffset="10">19039 8737 7080,'-7'0'1256,"2"0"0,4 0-782,-3 0 1,3 1-148,-3 3 1,3 2-51,1 6 1,1-1-106,3 1 1,-3 3-142,3 0 1,1 4-143,-1-4 0,3 4 126,-3-3 1,4 3-459,-4-4 0,1 1 210,-2 0 1,-1-8-402,2 4 155,-3-3 200,-1 2-139,0-4 90,0-2 328,0-5 0,5 5 0,1 1 0</inkml:trace>
  <inkml:trace contextRef="#ctx0" brushRef="#br0" timeOffset="11">19358 8680 8055,'-6'-5'0,"0"0"188,2-3 87,3-2 43,-4 9 145,5-9-145,0 8-144,0-3 0,0 6-216,0 3 1,0 3 129,0 4 0,0 0 3,0 1 1,3 4 106,1 3 1,4 3-282,-4 1 1,3 3-8,-3 1 1,1 4-194,-1-5 1,-2 1 2,6-4 1,-5-6-525,0-1 611,4 1 1,-6-4 92,3 2 1,-2-7-400,2-4 158,-3 2-116,4-5 457,-5 4 0,0 1 0,0 0 0</inkml:trace>
  <inkml:trace contextRef="#ctx0" brushRef="#br0" timeOffset="12">19233 8668 8055,'0'-11'0,"0"0"0,1-5 319,3 1 0,2 0-38,6 3 0,-1 1 80,0 0 1,6 0-156,2 4 1,3-3-26,0 2 0,5 2-89,0-2 0,3 6-271,-3-2 0,-1 3-96,-3 1 0,-4 5 192,0 2 0,-5 3-69,2 2 0,-4-1 10,0 1 0,-5 0-4,1 4 0,-6-4 35,2 3 1,-4-2 62,-4-1 1,-2-1 23,-5 0 1,-6 1 16,-2-1 0,-2 1-144,-2-1 1,0 1 110,0-1 1,1-3-317,3-1 0,7-3-133,4 4 489,6-6 0,-9 8 0,5-3 0</inkml:trace>
  <inkml:trace contextRef="#ctx0" brushRef="#br0" timeOffset="13">19701 8611 8113,'0'-11'213,"0"-1"544,0 1-283,0 5 0,5 1-118,-4 5-178,9 0 1,-7 5-82,5 2 1,-6 9 83,2 3 0,1 2-199,-1 2 1,3 1 108,-3 3 1,1-2-330,-1 6 1,-3-6 95,3 2 0,1-5-100,-1-2 0,1-3-54,-1-1 238,-3-4 0,6 5-102,-4-6 1,-1-3 88,2-1-930,-3-4 1001,-1 7 0,5-4 0,1 6 0</inkml:trace>
  <inkml:trace contextRef="#ctx0" brushRef="#br0" timeOffset="14">20283 8634 8030,'-6'-5'-614,"-3"-1"430,5-6 1,1 5 612,3-1-148,-5 0 0,-1-3 230,-1 0 1,-3 4-187,2 3 1,2 3-114,-2 1 0,-3 0-199,-5 0 1,0 0 120,1 0 0,-3 5-114,-5 3 1,2 2 104,2 1 0,-3 2-83,3 2 1,1-1-88,-1 5 1,5 0 72,-1 4 0,4-1-136,3-3 1,-1 2 94,5-2 0,0 3-97,4 1 1,2 0 76,1 0 0,5-2-90,7-2 1,-1 2 59,5-6 1,-1 0 45,1-4 0,1 1 2,-4-1 0,3-4 3,-4-4 1,4-1 201,-4-2 0,0 0-60,-3 0 0,3 0-251,0 0 0,1-2 105,-5-1 1,-1 0-711,-2-5 0,2 6 726,-3-2 0,4-2 0,0-1 0</inkml:trace>
  <inkml:trace contextRef="#ctx0" brushRef="#br0" timeOffset="15">20523 8611 8030,'-6'-17'0,"1"-4"330,5 6-82,0 5-31,0 0 0,0 7 811,0-4-706,0 4 0,0-1-148,0 8 1,0 4-242,0 7 1,0 0 66,0 8 0,-4 1-86,0 7 0,0 2 83,4-3 0,-1 2-282,-3-2 1,3 3 7,-3-2 0,3-7-128,1-1 1,0-8 120,0 0 1,0-2 149,0-2 1,0-3-219,0-1 44,0-4 308,0 2 0,0-5 0,0 0 0</inkml:trace>
  <inkml:trace contextRef="#ctx0" brushRef="#br0" timeOffset="16">20512 8600 8030,'-5'-18'834,"4"2"-82,-5 4-298,6 6-225,0 1 1,6 10 14,1 2 0,3 5 1,2 3 1,0 4-106,4 8 1,0 1-20,3 2 0,1 3-134,-4-2 0,-1-2-390,-4 1 0,1-4 219,-1 0 0,1-3-68,-1-4 1,0 2 89,1-6 0,-5 0-194,1-4 148,0 1 0,-1-2-389,1-2 0,-4 0 597,3-4 0,-4 5 0,2-3 0</inkml:trace>
  <inkml:trace contextRef="#ctx0" brushRef="#br0" timeOffset="17">20478 8920 8030,'-7'-14'0,"3"2"0,3 7 569,1-2-81,0 4-225,0-7 0,5 9-84,3-3 0,3 3-130,5 1 0,1 0-316,6 0 1,0 0 214,0 0 1,-4 0-467,0 0 1,-1-4 295,1 0 1,1 0 221,-5 4 0,6-5 0,-4-1 0</inkml:trace>
  <inkml:trace contextRef="#ctx0" brushRef="#br0" timeOffset="18">20843 8600 8030,'-11'-12'0,"4"1"752,4 0 1,1 3-219,2 0 1,0 5-566,0-5 29,0 5 1,2-2 169,1 5 1,2 7-65,3 4 1,2 6-115,-2 5 0,1 1 56,-2 0 1,3 4-177,-2-1 1,-3 6-39,-1-1 0,1-3 126,-1-2 0,0-2-241,-4-1 0,0-1 44,0-3 1,0 1 219,0-5 1,0 1 59,0-5 1,0-3 450,0-1-43,0-4-277,5 7-2,-4-9 1,5 4-57,-2-5 1,-1 0 165,4 0 1,1 0-100,3 0 0,1-1-123,-1-3 0,1 3-13,-1-3 0,0-1-154,1 1 1,3-3-17,0 3 1,0 0-320,-3 4 1,-2-1-721,-2-3 0,2 3 1164,-3-3 0,4 3 0,0 1 0</inkml:trace>
  <inkml:trace contextRef="#ctx0" brushRef="#br0" timeOffset="19">21151 8554 8030,'0'-11'293,"0"4"242,0 2 88,0 5 0,4 5-250,0 3-437,0 2-1,1 2 129,-4 4 1,8 2-83,-5 5 1,1 1 45,-1 3 0,-3-3-144,3 2 0,-3-2 66,-1-1 0,0 0-171,0 0 0,0-5-8,0-3 26,0-2 211,0-2 0,1 0-11,3 1 174,-3-6-86,5 4 0,-5-8-37,3 1 1,-2-1 127,6-2 0,-4 0-51,3 0 1,1 0 154,3 0 0,1 0-132,-1 0-67,6 0 1,-5 0-23,3 0 1,-1-4-17,2 0 1,-4-1-222,4 1 1,-4 3-16,0-3-1204,-1 3 727,1-4 670,-6 4 0,4-5 0,-4 6 0</inkml:trace>
  <inkml:trace contextRef="#ctx0" brushRef="#br0" timeOffset="20">21471 8531 8030,'-6'-21'0,"2"2"279,3 2 0,1 10 55,0-1-90,0 6 0,1-4 274,3 6-158,-3 6-271,9 0 0,-3 7-194,4 2 0,-2-1 125,2 5 0,-3-5-183,3 1 0,5-2 94,-5-2 0,3 0-233,-3 1 1,1-4-85,-1-1 0,1-4-88,-1 0 1,-3-1-135,-1-2 1,1 0 607,3 0 0,1-4 0,-1 0 0,1-5 0,-1 2 0,0-4 0,0 0 0,-4 0 0,-2-1 0,-5 1 0,4-1 51,0 1 0,0 0 228,-4-1 0,0 5 682,0-1 475,0 0-266,0 2-763,-5 1 1,0 6-368,-3 3 1,-1 7 104,5 8 0,-5 3-65,2 1 0,-3 5-32,-2 2 0,2 2-126,2-2 0,-2 2-346,3-5 1,0-1 236,0-3 0,4-4-117,-1 0 1,3-5 86,1 1 1,0-6-205,0-1 0,0-4-205,0 3 626,0-4 0,-5 12 0,-1-2 0</inkml:trace>
  <inkml:trace contextRef="#ctx0" brushRef="#br0" timeOffset="21">22431 8531 8030,'6'-11'-51,"0"1"153,-2 2 1,-3-2-11,9 4 1,-8-2 192,2 0 1,-3 5 287,-1-5-228,0 6-164,0-4 1,-5 6-163,-3 0 17,-2 0 30,-1 0 0,-6 2-169,-2 2 124,3 2-97,-6 0 1,5 4 120,-2-2 1,3 1-56,5-2 1,-1 4-98,1-4 0,3 2-37,0-1-67,6 2 109,-3-4 112,5 6 80,0-6-35,0 4 1,1-5 6,3 3 1,2 1 132,6-5 1,0 3-132,4-3 1,-4 5 15,4-2 1,1 0 30,2 0 0,-1 0 10,1 0 0,-4 4-201,4-4 151,-5 3-59,3 2 0,-6-3-96,1 2 1,-2-5 34,-3 10 0,-1-6-158,-6 5 0,0-2 107,0-2 0,-6 0-52,-1 1 1,-5-1 37,-3 1 1,1-2-9,-5-2 0,1 2-53,-1-3 105,-2-2-1,8 6 1,-7-10-75,5 3 44,-1 2-17,5-5 0,0 4-19,-1-5 1,4 0-379,1 0-327,4 0 842,-2 0 0,5 0 0,0 0 0</inkml:trace>
  <inkml:trace contextRef="#ctx0" brushRef="#br0" timeOffset="22">22716 8543 8131,'0'-12'-395,"0"1"1,0 3 589,0 1 1,0 3 1206,0-4-578,0 6-400,0-3 0,0 5-215,5 0 0,-4 5-36,3 2 0,-2 9-135,-2 3 0,3 2 89,1 2 1,0 1-262,-4 3 0,0-3-163,0 3 0,4 1 190,0-2 1,-1-3-280,-3-4 165,5-5 45,-3 2 0,3-4-228,-5-1 276,5-4-323,-4 3 28,4-4-29,-5 1 1,-1-2-291,-3-5 0,2 0 742,-6 0 0,-5 5 0,-4 1 0</inkml:trace>
  <inkml:trace contextRef="#ctx0" brushRef="#br0" timeOffset="23">22511 8577 8131,'6'-11'0,"4"-1"-59,-2 1 0,3 1 34,4 2 1,-1-1 256,5 5 0,0-3 318,4 3 1,0-4-420,0 5-239,0-1 244,0 4 1,3-2-322,1-1 126,-1 1 1,-6-4-43,-1 2 80,0 3 1,0-5 42,0 2 0,-5 1-44,1-4 0,-2 3 85,-2-4 1,-3 6 179,-1-2 0,-4 1-22,1 0 0,-2 1 664,2-2-471,-3 3-278,4 1 8,-5 0-193,0 5 1,0 5 121,0 6 1,0 9-80,0 2 1,0 1-56,0 2 1,-4 0-216,1 5 1,-1-1-5,4 0 0,0-5-202,0-2 1,-4-7 86,0-1 299,0-5 16,4 3 266,0-6-458,0 1 31,0-1-82,0-4-288,0-2-772,0-5 693,0-5 690,0 3 0,0-8 0,0 4 0</inkml:trace>
  <inkml:trace contextRef="#ctx0" brushRef="#br0" timeOffset="24">22979 8463 8131,'0'-12'-135,"0"1"0,0 0 380,0-1 1,0 5 1100,0-1-477,0 5-589,0-2 0,5 10-76,2 3 1,5 6-1,3 1 1,-1 9-194,5-1 43,-5 8-149,8-2 1,-6 5-123,3 0 1,1 1-15,-4-1 0,0-5-263,-1-2 0,-2-4 293,2-4 0,-3-3 145,-5-5 1,4 0-52,-4-4 48,3 3 0,0-7-321,-2 5 283,2-6-458,-9 3-559,5-5 1114,-1 0 0,-4 5 0,4 2 0</inkml:trace>
  <inkml:trace contextRef="#ctx0" brushRef="#br0" timeOffset="25">22899 8726 8098,'-7'-8'162,"4"0"1,3 5 191,3-5-405,-1 5 0,13-2 183,-7 5 0,9-4-226,-1 1 310,-4-1-213,10 4 0,-4 0-198,4 0 0,1 0 54,0 0 0,0 0-223,0 0 1,-4-4-558,0 0 487,-5 0 434,2-1 0,1-1 0,1-5 0</inkml:trace>
  <inkml:trace contextRef="#ctx0" brushRef="#br0" timeOffset="26">23230 8463 8081,'-4'-18'204,"0"3"1,1 2 423,3 2 0,1 1-407,3 2 0,-2 2-186,6 2 112,-6 3 1,9-5 0,-4 6 1,2 2-376,-1 2 177,2-3-127,-4 9 0,6-4-79,-1 6 0,0-1 166,1 1 1,-1-1-95,1 0 1,-5 0-2,1-4 0,-4 0-492,3-4-184,1-1 451,3 3 158,-4 0 0,-1-4 252,-2 3 0,-3-3 0,9-1 0,-3 0 0</inkml:trace>
  <inkml:trace contextRef="#ctx0" brushRef="#br0" timeOffset="27">23516 8429 8081,'0'-12'-27,"0"1"320,0-1 243,0 6-72,5-4 0,-4 7 317,3-4-293,-3 4 0,-2-1-275,-3 8 1,1 2-171,-4 6 0,0 4-100,0 3 1,-3 4 107,2 4 0,-2-2-394,-2 6 273,1-1-219,0-1 0,0 1-258,4-4 0,-3-2 239,2 3 1,3-4-31,1-4 1,2 1 140,-2-5 1,3 1 27,-3-5 0,3-3-294,1-1 277,0-4 71,0 7 1,1-9 114,3 3 0,2 2 0,5 1 0</inkml:trace>
  <inkml:trace contextRef="#ctx0" brushRef="#br0" timeOffset="28">23790 8509 8081,'-7'-12'0,"4"1"0,1-1 559,2 1 647,0-1-551,0 6 104,0-4-494,0 4-360,-5-1 1,-5 2 51,-5 5 0,-2 1-205,2 3 1,-1-1-246,-3 4 302,-3 1 60,9 3 1,-3 1-71,4-1 121,1-4 85,0 3 0,4-4-68,3 6 45,3-1 0,1 0 129,0 1 1,5-1-50,3 1 0,3-2 25,4-3 0,-1 4 81,5-4-127,0 3-18,4 2 1,-4-5 84,0 1-70,-5 0 10,8 3 1,-9 0 13,2 1 1,-2-1-12,-2 1 0,-3-1-1,-1 1 1,-4-1 3,0 0 0,-1-3 23,-2 0 0,0-1-1,0 5 0,-7-5-33,-4 1 1,-2-2 12,-6 2 0,0 2 31,-4-2 1,1-2-205,-1 2 1,-5-2-199,-3 2 315,-7 2 0,3-4 0,-5 5 0</inkml:trace>
  <inkml:trace contextRef="#ctx0" brushRef="#br0" timeOffset="29">18502 9422 8206,'-7'0'901,"2"5"-534,5 3 171,0 2-339,0 1 0,0 2 51,0 2 0,2 3-15,1 5 0,0 0-109,5 0 1,-6-2 88,2-2 1,1 3-244,-1-3 0,3-1 77,-3 1 0,4-5-193,-4 1 1,-1-2-29,-3-2 0,2 0-489,2 1 414,-3-1 0,4 1-471,-5-1 718,0 1 0,0 4 0,0 2 0</inkml:trace>
  <inkml:trace contextRef="#ctx0" brushRef="#br0" timeOffset="30">18719 9479 8189,'0'-17'288,"0"0"194,0 6 1,-1 0 282,-3 4 206,2 2-716,-3 5 0,5 6-79,0 6 1,0 4-137,0 7 36,0 0 0,0 1-194,0 2 1,2 0 138,1 4 1,-1-4-184,2 0 1,1-3 18,-2-4 1,1 2 31,-4-6 0,0 0 52,0-4 1,4-3-99,0 0 0,0-5-109,-4 5-409,0-5 50,0 2-429,0-5 460,-5 0 1,2 0 144,-5 0 0,5-5 359,-5-3 0,5-2 90,0-2 0,-2 0 0,1-3 0,-4 1 107,4-5 0,1 3 54,3-3 0,-4 1 453,0-1 0,0 3-302,4 5 1,0-1 1161,0 1-643,0-1-411,0 6 0,1 1-62,3 5 1,4 1-223,7 3 1,-1 2 22,5 6 1,-1-1-114,1 1 1,2 4-275,-2 3 0,3-1 148,1 1 0,0 0-275,0 4 1,-4-5 143,0-3 0,-2-3 107,2 0 0,2-2 58,-6-2 0,4 0 254,-4-4 131,0 0 524,-3-4-436,-1 0 1,-4-1 170,-4-3 1,-1 1 61,-2-4 0,0-1-205,0-3 1,-2-1-311,-1 1 1,-2-4 130,-3 0 0,-2-4-367,2 3 1,-2-4-5,-1 1 0,-1-3-43,1 0 0,-4-1-646,-1 0 0,5 0 395,3 0 0,6 5-677,-2 3 1,3 2 418,1 2 1,9 5-1612,2 2 2258,8 3 0,4 6 0,6 1 0</inkml:trace>
  <inkml:trace contextRef="#ctx0" brushRef="#br0" timeOffset="31">19724 9434 8117,'-12'-18'1505,"6"6"-1487,1 7 99,5 5 0,0 2 137,0 1 0,0 5-267,0 7 1,1 3 90,3 5 1,-1 1-32,4 3 1,-3-3 80,4 2 0,-6 2-325,2-1 1,-1-2 92,0-6 1,-1 3-151,1-3 1,-1-2-14,-2-2 274,5-3 15,-4 0 1,5-2-56,-2-2-427,-3-3 170,5-5-818,-1 0 1108,-4 0 0,4 0 0,-5 0 0</inkml:trace>
  <inkml:trace contextRef="#ctx0" brushRef="#br0" timeOffset="32">19667 9628 8117,'0'-8'364,"0"1"180,5 4 1,-3-6-273,6 5 0,0 1-4,3 3 1,2 0-248,2 0 1,3 0 144,5 0 0,-1 0-114,1 0 0,0 0-173,0 0 1,-4 0-194,0 0 1,-5 0 102,1 0 1,-2 0-594,-2 0-15,1 0 1,-5 0 818,1 0 0,-6-6 0,4 0 0</inkml:trace>
  <inkml:trace contextRef="#ctx0" brushRef="#br0" timeOffset="33">19644 9411 8117,'11'-12'295,"1"1"1,0 0 473,4-1 0,-2 4-201,5 1 0,-4 4-138,4 0 1,1-3-287,7 3 0,-3-5 94,3 4 1,1 0-493,-2 4 1,0-3-274,-7-1 0,1 0-546,-5 4 0,0 1 639,-3 3 434,-1-3 0,-4 10 0,-2-5 0</inkml:trace>
  <inkml:trace contextRef="#ctx0" brushRef="#br0" timeOffset="34">20306 9491 7758,'0'-8'-386,"0"1"2246,0 4-846,0-7-644,0 9 0,-1-5-150,-3 6-144,-2 0 1,-7 0 107,-2 0 1,1 6-110,-5 1 1,1 3 117,-1 2 0,-2 4-185,2 3 1,2 3-12,2 1 1,3 3-139,5 1 1,0-4-219,4-4 254,1 0 0,-1 2-129,6-1 1,4 0 116,4-5 1,4 0-71,1-3 167,4-1 0,-2-5-6,5-2 0,-1-2-6,1-2 1,0 0 94,0 0 0,0-6 232,0-1 1,-2-5 179,-2-3-310,3 2 1,-6-4 320,3 2-404,-2 2 1,-10-7-6,1 4 0,-5-3-116,0 4 0,-3-4 79,-3 4 1,-4-6-141,-4 2 1,-6-1-118,-2 1 1,-2-1-244,-2 5 1,0-4-692,0 3 738,5 6 0,-2 1-1101,5 5 1016,0 1 0,4 4 498,4 3 0,2 2 0,5 5 0</inkml:trace>
  <inkml:trace contextRef="#ctx0" brushRef="#br0" timeOffset="35">20558 9422 8122,'0'-11'400,"0"4"81,0 2 1512,0 5-1764,0 5 1,3 7-187,1 7 1,1 2 10,-1 2 0,-1 4 7,4 0 1,-4 3-221,1-3 1,1 3 94,-2-3 0,1-1-155,-4-3 1,4-5-44,0-3 65,0 3 1,-4-5 196,0 2 1,0-6-75,0-2-78,0-4 77,0 2-3272,0-5 3347,-5-5 0,-2-1 0,-4-6 0</inkml:trace>
  <inkml:trace contextRef="#ctx0" brushRef="#br0" timeOffset="36">20523 9479 8122,'7'-17'0,"-4"1"0,0 4 363,1 0 1,2 1 36,6-1 0,-4 2 102,4 3 1,-3-2-122,6 5 1,3 0-143,1 4 0,2-1-188,2-3 0,3 3 81,-4-3 0,6 4-334,-9 4 0,4 2 50,-8 6 0,4-1-135,-3 0 1,-6 2 70,-6 2 0,1-1-61,-1 5 0,-4-3 21,-4 3 0,-9-4 94,2 4 1,-8-5 153,0 1 0,-2 1-87,2 0 1,-2-1 227,2-4 0,-2 5-49,2-1 1,3 0-47,4-4 1,6 1 8,2-1-4,3 1 0,1-1 238,0 1 0,5-6-87,3-2 1,6 1-98,1-1 0,1 3-27,0-3 0,-3 0-326,7-4 0,-5 4-212,4-1 0,-1 1 468,1-4 0,7 5 0,-2 2 0</inkml:trace>
  <inkml:trace contextRef="#ctx0" brushRef="#br0" timeOffset="37">21094 9434 8122,'0'-12'-1175,"0"5"2593,0-1-576,0 5-170,0-2 11,-5 0-216,4 4-330,-4-4 72,5 10 0,0 1-129,0 6-40,0 4 0,0 2 157,0 5 1,0 1-115,0 3 1,0-3-4,0 2 0,0 0-224,0 0 0,0-5-307,0 2 227,0-3 146,0 3 0,0-5-119,0-3 189,0-3 67,0 0 0,0-5-21,0 1 1,0-4 50,0 3 238,5-4-153,-4 2 85,9-5 0,-3 0-192,4 0 5,-4 0 1,3-1 100,-3-3-261,3 3 58,2-4 0,1 1-45,2 0 117,-3 0 0,6 0-45,-3 1 1,-2-1-147,2 4 1,-2-4 93,-2 0 1,1 0-171,-1 4 0,1 0-403,-1 0 373,-4-5 0,-1 4-31,-2-3-1097,-3 3 363,4 1 1020,-5 0 0,-5 5 0,-1 1 0</inkml:trace>
  <inkml:trace contextRef="#ctx0" brushRef="#br0" timeOffset="38">21049 9662 8218,'3'-11'444,"1"-1"0,1 5-41,-1-1 0,2 5 236,6 0-453,-6-4 1,4 6 448,-2-3-317,2 3 0,2 0-65,-1-3 1,4 3-32,0-3 1,5 3-114,-5 1 1,4 0-179,-4 0 1,0 0-1102,-3 0 509,-1 0 357,0 0-1760,-4 0 2064,-2 0 0,0-6 0,1 0 0</inkml:trace>
  <inkml:trace contextRef="#ctx0" brushRef="#br0" timeOffset="39">21037 9422 8218,'0'-11'0,"0"-1"0,4 1 236,0 0 0,5 0 395,-2 4 1,3 0-164,2 4 1,-1 1-3,1-1 1,3-3-104,0 3-161,6-1 0,-5 4-54,3 0 1,6 0-192,-2 0 1,1 0 107,-5 0 1,3 0-173,-3 0 0,-2 0 28,-2 0 55,3 0 0,-6 0 3,3 0 1,-6 0-10,-1 0 244,0 0 0,3 0-103,0 0 0,-3 5-87,0 3 0,-2 3 66,2 4 1,2-1 99,-3 5-108,-2 0 0,2 8-592,-3 0 338,2-1 1,2 1-36,-1-1 0,-3 1-59,4-4 1,-5-1 239,5-3-34,0-3 1,-1-1 103,1 1 0,-4-3 224,3-5 1,-3 2 7,4-2 269,-6-3-487,8 5 69,-8-9-43,3 4 0,-4-5 12,3 0 78,-3 0-68,4 0 0,-5-1-3,0-3 0,4-2-14,0-5 1,0-1 29,-4 1 1,0-2 22,0-2 0,0-3-284,0-5 213,5 0 1,-4-1 109,3-2-420,-3-4 174,-1 1 0,0-2-454,0 4 0,4-4 229,0 5 0,-1 0-245,-3 7 1,4-1-214,0 5-286,0 0-58,1 3 417,-4 6 1,4 6-4,-5 7 678,0 4 0,0 10 0,0 3 0</inkml:trace>
  <inkml:trace contextRef="#ctx0" brushRef="#br0" timeOffset="40">21825 9434 8218,'0'-12'885,"0"1"-450,0 4-185,5-3 122,-3 4 270,3 0-290,-5 1 1,0 3 349,0-2-196,0 3 0,0-3-280,0 8 0,0 3-241,0 4 1,0 5-157,0 3 208,0-2 1,3 8 255,1-2-617,0 3 279,-4-4 1,0 3-279,0 1 0,4-3 104,0 0 33,5 5 1,-7-14 13,6 5 0,-4-1 73,3-3 0,1-4 13,3-3 0,-3-2 241,-1 2 19,1-3-192,9-5 0,-5 0 17,3 0 1,2 0-115,-2 0 0,2 0-154,-2 0 1,-2-4 93,2 0 1,-2-1-161,-2 1 1,0 3 89,1-3 0,-1-1-427,1 1-371,-6 1 449,-1-2 594,-5 3 0,0-8 0,0 4 0</inkml:trace>
  <inkml:trace contextRef="#ctx0" brushRef="#br0" timeOffset="41">21814 9628 8007,'0'-12'0,"5"1"-242,3 0 0,2 3 89,1 0 0,2 4 215,2-3 72,-2 4 1,4-3 364,-1 2 0,1 3-300,6-3 0,-1 2-137,-3-2 0,3 2-96,-3-1 0,-3 1-128,-1 2 1,-2-3-266,-2-1-368,1 0 795,-6 4 0,-1-5 0,-5-1 0</inkml:trace>
  <inkml:trace contextRef="#ctx0" brushRef="#br0" timeOffset="42">21825 9377 8018,'5'-12'657,"2"1"-460,4-1 1,2 1-605,2-1 0,-1 6-173,5 2 1381,-5-2-541,2 5 0,1-6 69,2 4 0,3 1-126,0-2 0,5 3-239,0 1 0,-4 0 114,-4 0 1,0-1-80,3-3 1,-4 3 75,-3-3 0,-2 3 141,-1 1 1,-1 0 23,0 0 4,1 0-175,-6 0 1,3 1-67,-5 3 1,3-2 129,-3 6-88,5 0 1,-6 8 7,4 3 0,-3-1-15,4 1 1,-6 4-163,2 3 1,-1 5-120,0-4 1,-1 3 63,2-3 0,-3-1-53,-1-3 2,5-5 250,-4 3 1,4-8 129,-5 2 1,1-2-105,3-2 0,-2-3-13,1 0 0,-1-4-44,-2 3 52,0-4-217,0 2-2168,0-5 1921,-5-5 0,2 0-221,-5-3 1,1-2 643,-5 2 0,1-2 0,0-1 0</inkml:trace>
  <inkml:trace contextRef="#ctx0" brushRef="#br0" timeOffset="43">22236 9514 8018,'0'-23'-1673,"0"0"1463,0 0 1,0 0 1406,0 0-415,5 6-346,2-5 0,4 9 38,1-2 0,3 2-147,0 2 1,0 0-21,-3-1 0,3 6-52,0 2 1,4-1-1,-3 1 0,3 0-186,-4 4 7,5 0 0,-6 0-311,5 0 0,-5 5 178,1 3-133,3-3 0,-7 5-158,1-2 1,-1 6 125,-3 1 0,-3 2-154,-1-2 0,-3-3-17,-1 4 179,0-4 0,-5 4-117,-3-1 382,-2 0-33,-6-4-52,-2 1 0,-1 1 94,0 2 0,0-2-91,-4 2 0,5 1 174,3-1 0,2 2-120,2-2 0,1-2 156,2 2 0,3-1-126,5 1 1,0-6 122,0 3 0,1-4 390,3 4-237,8-1 0,0 1 1,10-5 117,-3 1 0,4-5-5,3 0 1,-2 2 112,3-1 1,-4 0-224,-4-4 1,-1 0-216,-3 0 0,-6 0-666,2 0 516,-2 0-510,3 0 275,-6 0-1091,-1 0 1359,-5 0 0,-10 0 0,-3 0 0</inkml:trace>
  <inkml:trace contextRef="#ctx0" brushRef="#br0" timeOffset="44">18251 10975 8962,'0'12'769,"5"-1"-595,-4 1 0,4 4-106,-5 3 1,1 3 146,3 1-305,-3 0 138,4-1 45,-5 1 1,0 0-266,0 0 105,0 0 9,5 0 0,-3-2 28,2-2 1,-3 1 3,-1-4 0,1-1-215,3-4 244,-3 1-9,4-1 170,-5 1-148,0-6 4,0-1 1212,0-5-1104,0-5 1,1-1 15,3-6 1,-2 1-44,1-1 0,4-4-23,0-3 1,3-3-147,2-1 0,1 1 115,2-1 0,-2 0-214,2 0 92,-3 5-14,0-3 0,2 8 11,-3-2 0,3 2 61,-6 2 0,1 3-37,-2 0 93,3 6 39,-3-3-112,4 5 35,1 5 0,-5-3 3,1 6-296,-6 0 139,9 3 23,-5 6 0,2-1-41,-1 3 1,-4 6 71,0-2 0,3 3-93,-3-3 0,1-1 107,-4 1 1,4-1-5,0-3 0,0 1 170,-4-5 0,0 1-108,0-5 0,1 0 459,3 1-214,-3-6 157,4 4 301,-5-8-311,0 3-54,0 0-192,0-4 14,0 4-485,0-5 1,0 0-1</inkml:trace>
  <inkml:trace contextRef="#ctx0" brushRef="#br0" timeOffset="45">6339 9285 8323,'-12'12'-1267,"2"-5"1941,2 1 33,3-6-349,0 3 1,4-3 593,-3 2-596,3-3-177,1 4-26,5-15 1,1 2-3,6-7 1,-1 1-88,1-1 0,3 2-47,0-2 0,5 1 42,-1-1 1,-1 2-216,1-2 0,0-2 85,4 2 0,-1 0-124,-3 3 1,1-3 9,-5 0 1,4 0-45,-4 3 0,1 1 46,-5-1 1,3 1 108,-3-1 0,3 2-139,-6 3 125,-3-3 1,4 7-408,-5-5 211,0 6-656,-4-3 940,5 5 0,-4 5 0,4 1 0</inkml:trace>
  <inkml:trace contextRef="#ctx0" brushRef="#br0" timeOffset="46">6270 8920 8353,'-11'0'26,"3"0"184,0 0 39,6 5 1,-7-3-1,5 6 1,0-4 107,4 3 1,0-3 199,0 4-345,0-6-10,0 8 1,5-3-105,3 4 1,3-3 1,5-1 0,1 1-145,6 3 1,0 5-67,0-1 1,4 1 160,-1 0 0,1-2-145,-4 5 0,0-5 106,-1 1 1,1-1-87,0 1 0,0-2 71,0 2 0,-2-2-148,-2-2 0,2 0-45,-6 1 1,0-1-475,-3 1 132,-1-6 173,0 4 0,-3-8-265,0 1 1,-6-3 178,2-3 0,-3 0 452,-1-5 0,-5-4 0,-1-6 0</inkml:trace>
  <inkml:trace contextRef="#ctx0" brushRef="#br0" timeOffset="47">6601 8817 8243,'-6'0'569,"1"5"-136,5-4-18,0 4-38,0-5-238,5 0 1,1 0 111,6 0 0,0-3-266,4-1 1,-2 0 118,5 4 0,-5-4-230,1 0 0,1-1 68,0 1 0,-1 3-83,-4-3 1,1-1-203,-1 1 10,0 1-110,1-2 344,-1 3 1,-4-4-341,-4 2 0,0 3-37,1-3 476,-3 3 0,4 1 0,-5 0 0</inkml:trace>
  <inkml:trace contextRef="#ctx0" brushRef="#br0" timeOffset="48">6361 8520 8284,'-6'6'1408,"1"-1"-1153,5-5 0,1 0-132,3 0 1,2-1 147,6-3 0,4 3-141,3-3 1,3-1 98,1 1 1,1-3-334,3 3 0,-3-1-46,2 1 0,-5 3-61,-2-3 0,-5-1 8,1 1 1,-2 0 158,-2 4 0,-3 0-410,-1 0 1,-3 0-87,4 0-275,-6 0 815,3 0 0,-5 5 0,0 2 0</inkml:trace>
  <inkml:trace contextRef="#ctx0" brushRef="#br0" timeOffset="49">6567 8623 8284,'-5'-7'789,"4"1"-143,-3 2-160,3-2 1,1-6-87,0 1 0,0-2-32,0-2 0,0-3-97,0-4 0,-4-1-151,0 0 0,-5 4-180,1 0 1,2 0-272,-1-4 0,0 4-897,0 0 0,-2 5 1228,5-1 0,-5 2 0,3 2 0</inkml:trace>
  <inkml:trace contextRef="#ctx0" brushRef="#br0" timeOffset="50">6670 8097 8070,'0'7'1302,"-5"-2"-1113,3-5 166,-3 0-10,5 0-955,0-5 127,0 3 0,0-4-533,0 2 1016,0 3 0,-5-9 0,-1 4 0</inkml:trace>
  <inkml:trace contextRef="#ctx0" brushRef="#br0" timeOffset="51">6658 7926 8070,'0'-6'105,"-1"1"22,-3 5 0,3-2 709,-3-1-471,3 1 1,0-3 420,-3 5-503,3 0 1,-4-1-483,5-3 245,0 3-1290,0-9 770,0 3-905,0 1 586,0-4 1,0 7 792,0-4 0,5 4 0,1-2 0</inkml:trace>
  <inkml:trace contextRef="#ctx0" brushRef="#br0" timeOffset="52">6681 7698 8070,'-6'0'3086,"-4"0"-2623,8 0 1,-4 0-299,2 0 163,3 0-2369,-4 0 2041,5 0 0,-5 0 0,-1 0 0</inkml:trace>
  <inkml:trace contextRef="#ctx0" brushRef="#br0" timeOffset="53">6293 7241 8150,'-6'1'0,"2"3"200,2-3 124,2 4 1,2-5-32,2 0 1,-2 0-30,6 0 1,-1 0 7,5 0 0,3 0-161,0 0 0,5 0 145,0 0 1,-3 0-321,2 0 1,-3-1 55,3-3 1,-4 3-169,4-3 0,-5-1 20,1 1 0,-6-1-186,-1 1-79,-1 3 1,1-8-29,-1 5-320,-4 1 477,2 3 1,-5 1 291,0 3 0,0 2 0,0 5 0</inkml:trace>
  <inkml:trace contextRef="#ctx0" brushRef="#br0" timeOffset="54">6453 7389 10560,'0'-15'557,"0"0"0,0-4-415,0 4 1,0-6 60,0 2 0,0-2-322,0-2 1,0 0-201,0 0 0,-4 0 64,0 0 1,-3 2-449,3 2 0,-1-1 340,1 4 0,3 1 363,-3 4 0,-3-6 0,1-1 0</inkml:trace>
  <inkml:trace contextRef="#ctx0" brushRef="#br0" timeOffset="55">6190 6841 8228,'-10'5'454,"2"3"715,-2-3-288,4 0-371,0-5 0,2 0 50,8 0-373,2-5 0,7-1-40,2-6 0,3 4 102,4 1 1,1-5-312,0-3 1,4 0 96,-1 4-7,1-6 1,-4 4-182,0-2 1,0 2 26,-1 2 0,0-4-244,-3 0 0,1-1-75,-4 5 201,-1 0 14,-4 4 0,-1-3-87,-2 2 1,1 2-306,-5-2 137,-1 6 1,1-4-635,0 2 1119,0 2 0,-4-3 0,0 5 0</inkml:trace>
  <inkml:trace contextRef="#ctx0" brushRef="#br0" timeOffset="56">6179 6578 8110,'-12'5'0,"1"-2"0,-1 5 836,1-6-173,5 3 195,1 0-454,5-3 1,2 6-362,6-4 0,4 4 128,11-4 1,4 5-105,0-2 1,8 3-37,-1 2 1,7-1-248,-3 1 1,3-1 54,-7 0 1,5 1-219,-8-1 1,-1 1-105,-7-1 0,-1-3 84,-3-1 1,-3-3-525,-4 4 18,-1-6 905,0 3 0,-4-10 0,-2-1 0</inkml:trace>
  <inkml:trace contextRef="#ctx0" brushRef="#br0" timeOffset="57">6430 6521 8072,'-11'0'391,"3"0"372,0 0 894,6 0-619,-3 0-322,5 0-654,0-5 0,5 4 193,2-3-126,4 3 1,0 1-35,0 0 1,5-1-355,-1-3 1,0 3 198,-4-3 0,1 2-645,-1 2 394,-4-5-113,3 4-103,-9-4 424,4 5 0,-5-1-6,0-3 86,-5 3 0,-1-9 162,-6 2 0,-3 2-48,0-2 0,0 0-41,3-3 1,1 1 277,-1 2-184,1-2 1,3 5 476,1-3-210,4-2-296,-2 4 1,5-2 66,0 1 0,5 0-122,3 0 1,2-3-141,1 2 0,1 2 5,-1-2 0,2 5 36,2 0 0,-1-2-667,5 1 299,-5 0-186,8 4 0,-5 0 593,6 0 0,0 5 0,0 1 0</inkml:trace>
  <inkml:trace contextRef="#ctx0" brushRef="#br0" timeOffset="58">7024 9297 12397,'0'-12'757,"0"5"-449,0-1-329,0 5 1,1-5-71,3 4 0,-3-5 54,3 1-61,2-2 1,-3-5 44,4 0 0,-4-2 115,1 2 0,-3-2-33,-1-2 0,0-2 45,0 2 1,0-2 7,0 2 1,0-2 31,0 2 0,0 1-43,0-1 0,0 4 44,0-4 0,0 5-150,0-1 1,0-2 113,0 2 0,0-4-175,0 4 0,0-6 134,0 2 1,0-2-58,0-2 0,0-1 46,0-3 0,0 2-12,0-6 1,0 6-35,0-2 1,0 3 32,0 1 1,0 2 51,0 2 0,1-3-44,3 3 1,-3 1 10,3-1 1,-1 4-9,1-4 1,-3 4-19,3-4 0,-3 1-4,-1-1 0,0-3-6,0 3 0,0-2-35,0-2 0,-1-4 41,-3 1 0,3-1-44,-3 4 0,-1-2 30,1 2 1,0-3 43,4 7 1,0-1-36,0 1 1,0-2 28,0 1 1,0 3-32,0-2 0,0 0 1,0-4 1,0 0-41,0 0 0,0 3 47,0-3 0,-4 3-58,0-7 0,-1 3 40,2 1 1,1 0 155,-1 0 1,-3 1-102,3-1 1,-5 0 137,4 0 0,0 1-75,4 3 1,-3-2-42,-1 2 1,0 1-80,4-1 0,-4 1 94,0-1 1,1-2-252,3 2 0,-4 1 135,0-1 0,0 0-90,4-4 0,-4 4 41,1 0 1,-3 0 82,3-4 1,0 0 6,-5 0 0,5 4 140,-5 0 0,4 1-45,-3-1 1,3-1-97,-4 5 1,6-4 94,-2 4 1,-1-4-36,1 3 0,-1 0 97,1 1 1,3 1-99,-3-5 1,3 5-118,1-2 0,-4 0 41,0 1 1,0-2-14,4 2 1,-1 2-99,-3-2 1,3-1 80,-3 0 0,3-3-102,1 4 0,0-1 103,0 0 0,-4 2-233,0-5 1,1 4 125,3-4 1,-2 4-101,-2-4 0,3 4 175,-3-4 0,3 5-5,1-2 1,-1 0 144,-3 1 1,3-1-89,-3 5 0,3 0 384,1-1 0,0 1-166,0-1 0,0 1 292,0 0-184,-5-1-226,3 1 1,-3-1 15,5 1 0,0-1-339,0 1 110,0 0 189,0-1-414,0 1 201,0-1-31,0 1 0,0-1-36,0 1 142,0 0 0,0-1-1,0 1 1,0 3-84,0 1 0,0 3-373,0-4 101,0 6 39,0-9-287,0 10 238,0-9-702,0 9 679,0-4 0,2 5-755,1 0 1230,-1 0 0,3 5 0,-5 1 0</inkml:trace>
  <inkml:trace contextRef="#ctx0" brushRef="#br0" timeOffset="59">7229 7915 8112,'0'6'-602,"0"4"1307,0-9 147,0 5-377,-5-6 281,4 0-280,-4 0 609,5 0-1013,5 0 0,1 0-23,6 0 1,-1-4-113,1 0 0,0 0-120,4 4 1,-2-4 100,5 0 1,-5-3 34,1 3 1,1-4 61,-1 5 0,1-2 74,-5 1 83,1 2 272,-1-8-353,0 9 0,-3-4 318,0 5-395,-6 0 186,3 0 89,-5 0-459,-5 0 171,-1 0 0,-6 0-111,1 0 0,0 0 89,-1 0 0,-1 0-6,-2 0 1,3-1-79,-4-3 0,4-1 102,0-3 1,1-2-21,-1 2 1,5 2 10,-1-2 0,2 1 8,-2-5 1,-1 1-16,5 0 1,1-1 37,3 1 1,0-1-19,0 1 1,0 0 4,0-1 0,0-1 7,0-2 1,5 2-12,2-2 0,1 3-35,3 0 1,-2 1 30,7-1 1,-4 1-53,0-1 0,3 2 44,0 3 1,0-2-18,-3 5 1,-1-4 56,1 5 1,-1-2 219,0 1-257,1 2 8,-1-8 0,-1 8 324,-2-6 0,-2 6-82,-2-2 1,-3 1-37,3-1-37,-2 3-139,-2-4-399,0 5-1223,-6 0 1203,5 0 0,-5 0 388,2 0 0,-2 0 0,-6 0 0</inkml:trace>
  <inkml:trace contextRef="#ctx0" brushRef="#br0" timeOffset="60">4666 13988 8071,'-11'0'-60,"4"0"1,1 0 674,2 0 14,3 0-334,-4 0 1,5 5-35,0 3 0,4 2 10,-1 1 1,5 6-64,-4 2 0,3 4-28,-3 3 1,5 3 0,-1 6 0,-3-1-31,-1 0 0,1 4-13,-2 0 0,1 4-112,-4-4 0,0 2 89,0-2 1,-1 1-131,-3 3 0,3-4-167,-3-8 0,2 3 57,-2-2 1,3-3-90,-3-2 0,2-5-5,2-2 1,0-5-26,0 1 1,2-6-112,2-2-403,-3-4-19,4 2 127,-5-5 0,0-5 651,0-3 0,-5-2 0,-2-1 0</inkml:trace>
  <inkml:trace contextRef="#ctx0" brushRef="#br0" timeOffset="61">4575 14125 7937,'0'-23'0,"0"0"202,0 0 1,5 1-37,2-1 1,3 4 123,2 0 1,-1 5-14,1-2 1,-1 4 253,1 0 0,0 1-209,4 0 1,-4 0-103,3 4 0,3-2-172,1 5 1,3-1 46,1 1 0,3 3-151,1-3 1,0 4 72,-5 4 0,1 2-43,0 6 1,0 3-50,0 0 1,-5 5-42,-3-1 0,-3 3 16,0 1 1,-6 1-71,-2 3 0,-3-2-14,-1 6 0,-1-6 37,-3 2 0,-3 0 82,-9 0 1,-1 0-2,-6-4 0,-1-1 0,-3 1 1,2-5 53,-6-3 0,5-3 23,-5-5 1,6 2-23,-2-5 0,4 0 19,4-4 1,3-1-309,4-3 1,2 1 91,3-4 1,1 3-1089,6-4 635,0 1 661,6-5 0,5 1 0,7-1 0</inkml:trace>
  <inkml:trace contextRef="#ctx0" brushRef="#br0" timeOffset="62">5465 13702 7885,'0'-7'-287,"0"-1"1118,0 6-198,6-3-231,-5 5 1,3 0-147,-8 0 0,1 5-11,-4 2 1,-1 5-104,-3 3 0,-1-1 74,1 5 1,-2 0-88,-2 4 1,2 1 29,-2 3 0,2 0-13,2 4 1,3 3 9,1 0 1,-1 1-149,-3 3 0,3 2 44,0 2 1,5 4 101,-5 3 0,5-4-208,0 4 0,1-6-63,2 3 1,0 0 34,0-4 0,0-3 53,0-1 1,5-2 40,3-2 0,1-1-13,-1-3 1,2 2-12,-3-5 0,3 3-34,2-3 1,-1-1 70,1-3 0,-1-2 56,1 1 0,-2-6-63,-3 3 0,3-2-59,-2-1 1,1-1 74,-1-4-1,2 1 1,-3-1 0,2-3 32,-1-1 0,2-4 138,-2 1 1,-2 1 136,2-1-131,-1-1-167,5-3 52,-6 0 0,0 0-886,-2 0 140,-3 0 1,4-1-1703,-5-3 2353,-5 3 0,-1-4 0,-5 5 0</inkml:trace>
  <inkml:trace contextRef="#ctx0" brushRef="#br0" timeOffset="63">5899 14251 7875,'-6'-5'0,"-3"2"-108,5-5 1,-1 6 76,2-2 263,1 3 32,-8 1 9,4 0 0,-6 0-103,1 0 0,0 1 42,-1 3 0,-3 2-96,0 6 1,-1 0-42,5 4 0,0 0-4,-1 3 1,1 3-15,-1-3 0,5 6 14,-1 2 1,6-1-12,-2-3 0,2 1-69,2 3 1,0-3 72,0 3 0,6-3-125,1-1 0,3-4 4,2 0 1,0-5 26,4 1 1,1-4 51,6-3 1,0-3-14,0-5 1,0 0 18,0 0 0,-1 0 1,1 0 0,0-6 60,0-6 1,-4 1-65,0-4 1,-5-3 64,1-1 1,-3 0-45,-5-4 0,2 3-51,-5-7 0,0 3 4,-4 1 0,-9-4-110,-3 1 0,-3-1 50,0 4 1,-3-3-150,-5-1 0,4 4-17,0 4 1,0 1 107,-4-1 1,2 3-210,2 4 0,2 6-322,6 2 299,0-2 1,0 6 31,4 0 1,2 1 318,5 7 0,0 4 0,0 6 0</inkml:trace>
  <inkml:trace contextRef="#ctx0" brushRef="#br0" timeOffset="64">6162 14730 7915,'-6'7'1431,"1"-2"-583,5-5-187,0 0 268,0-5-595,0 3-388,0-8 0,0 8-1103,0-6 895,0 6-1887,0-4 2149,0 6 0,0 6 0,0 0 0</inkml:trace>
  <inkml:trace contextRef="#ctx0" brushRef="#br0" timeOffset="65">6402 14102 7841,'-4'-7'0,"0"-1"791,-5 0 41,8 2-529,-4 1 0,1 6-129,1 3 0,-1 2-97,4 6 1,0 0 123,0 4 0,1 1-116,3 6 0,-3 1-170,3 3 1,1-3 107,-1 3 0,3-2-95,-3 2 1,0-7-8,-4 3 0,0-7-25,0 3 76,0-5-10,0 3 91,0-6-5,0-4 67,0-2-120,0-5 1,0-5 31,0-3 1,0 2-1,0-2 1,1 2 37,3-2-29,-3-2 0,6 7-27,-4-4 1,0 4 12,5-1 0,-5 3-25,5 1 1,0 0 31,3 0 1,2 4-61,2 0 1,-1 3 75,5-3 0,-4 5-2,4-1 0,-5 2 17,1 1 1,2 2 9,-2 2 0,-3-2-66,-5 2 0,0 3 2,0 1 0,-2-1-108,-5 1 1,0-1 85,0 1 0,-1 1-236,-3-5 0,-3 0 58,-9-3 0,4-1 37,-4 1 1,0-2 70,1-3 1,-4 2-7,3-5 1,-3 0-59,4-4 0,0-1-85,4-3 0,-1 1-287,1-4 1,1-1 162,2-3 1,3-5 358,5 1 0,0-5 0,0 2 0</inkml:trace>
  <inkml:trace contextRef="#ctx0" brushRef="#br0" timeOffset="66">6368 14136 7851,'0'-11'0,"0"0"-375,0-1 514,0 1 1,0 3 895,0 0-695,0 6 1,5-3-80,2 5 1,4 0-92,0 0 1,2 0-111,2 0 0,3 0-125,5 0 0,-4 0 82,0 0 1,0-1-224,3-3 0,-3 3 46,1-3 1,-7 2-100,3 2 1,-4 0-159,0 0 1,2-1 416,-3-3 0,8-2 0,-6-5 0</inkml:trace>
  <inkml:trace contextRef="#ctx0" brushRef="#br0" timeOffset="67">6802 14056 7970,'5'-11'614,"2"0"956,4 4-1114,0 2 1,-3 5-75,-1 0 0,-4 5-183,1 3 0,-3 3 38,-1 5 1,0 5-236,0 6 0,-1 4 43,-3 0 1,2 1 27,-1-2 0,1 2 28,2-6 0,0 1-157,0-4 1,0 0 94,0 0 1,0-6 11,0-1-119,0-4 0,0-4 88,0 0-184,0-6 115,0 3 1,0-6-77,0-3 1,0 2-1,0-6 47,0 0 1,0-3 62,0-1 1,2 1-18,1 0 0,0 3 59,5 0 0,-5 1-55,5-5 1,0 5 65,3-1 1,1 6-35,-1-2 1,2 3 12,2 1 1,-2 0-10,2 0 0,1 0-1,-1 0 1,5 5 29,-5 2 0,1 2 2,-1-1 0,-2 6 22,2-3 0,-6 4-47,-1 1 0,-2-2 15,2 5 1,-3 0-67,-5 3 1,0-1-6,0 2 0,-5-7 8,-3 7 1,-2-3-113,-1 3 0,-2-4 74,-2 0 0,1-5-23,-5 1 1,4-2-67,-5-2 0,5-3 90,-4 0 1,4-6-290,-4 2 0,5-3-20,-1-1 0,2 0-5,2 0 0,-1-1 73,1-3 1,1-2-166,2-6 0,3 1 103,5 0 1,-4-1-336,0 1 709,1-1 0,8-9 0,1-3 0</inkml:trace>
  <inkml:trace contextRef="#ctx0" brushRef="#br0" timeOffset="68">6825 14079 7865,'-6'-11'615,"5"-1"-340,-3 1 1,3 3-131,1 1 17,5 4 1,-2-6 181,4 6 1,-3-1-99,4 4 1,-1 0-15,5 0 0,3 0-44,0 0 1,6 0-79,-2 0 1,2 0 30,2 0 0,0 0 16,0 0 1,0 0 69,-1 0 0,1 0-50,0 0 0,-4 0-52,0 0 1,-5 0 20,1 0 0,-2 0 123,-2 0-144,1 0-413,-1-5-27,-4 3 1,-4-3-471,-6 5 0,-4 0-1633,-4 0 2418,-1 0 0,-4 0 0,-2 0 0</inkml:trace>
  <inkml:trace contextRef="#ctx0" brushRef="#br0" timeOffset="69">8024 14159 7820,'1'-7'0,"3"-1"-76,-3 5 31,4-7 490,-5 9 94,0-4 1678,0 5-2023,-5 0 1,3 4 17,-6 0 1,2 4-165,-2 0 0,-2 1-21,2-1 1,-3 2-115,-4-3 1,2 3 52,-2 2 0,-2-1-119,2 1 1,-2-1 110,2 1 1,3-2-92,-4-3 0,4 4 117,0-4 0,5-2 6,-1-1 0,5-1 158,0 0-149,-4-1 1,6 4 6,-3-2 0,4-3-3,4 3 0,0-2-3,7 2 1,-2-3-6,6 3 0,3 1-4,1-1 0,3 1-33,1-1 1,-4-3 38,0 3 1,-2-3 9,2-1 1,-1 0-66,-3 0 1,-4 0-2,4 0 0,-9 0-153,6 0 1,-9 2-752,1 1 476,-3-1 0,-6 3-284,-2-5 0,-3 0-3,-2 0 774,1 0 0,-6 5 0,-1 1 0</inkml:trace>
  <inkml:trace contextRef="#ctx0" brushRef="#br0" timeOffset="70">7784 14468 7840,'-12'6'0,"6"0"487,2-2-11,3-3-238,1 4 0,1-3 97,3 2 0,2-3 120,6 3 1,4-3-158,3-1 0,-1 0 54,1 0 0,-4 0-312,5 0 1,-3 0 113,2 0 0,-2 0-496,-6 0 0,1 0-350,-1 0-332,-5 0 1024,-1 0 0,1 0 0,0 0 0</inkml:trace>
  <inkml:trace contextRef="#ctx0" brushRef="#br0" timeOffset="71">8960 13839 7932,'0'-7'0,"0"-1"0,0 1-123,0-5 184,0 6 12,0-4 1,0 7 57,0-4 265,0 4-108,0-2-190,-5 5 0,3 0 30,-6 0 1,4 4-4,-3 0 1,3 4-45,-4 0 1,4 0 5,-3 3 0,0-2 34,0 6 1,-3 2-27,2-2 0,-2 5 24,-2-1 0,5 4-9,-1 4 0,1-2 2,-5 6 1,5-1 2,-1 4 1,4-3-81,-3-1 0,4 1 65,-1 3 1,3-4 3,1 1 0,0-1-14,0 5 0,1-5-10,3 0 0,2-4-126,6 0 0,-1 2 132,1-1 0,-1 0-65,0-4 0,1-1 55,-1 1 0,1-4-94,-1 0 0,4-1 8,1 1 0,-1-1-13,-4-3 0,1-3 3,-1-1 1,1 0 2,-1-3 0,0-2-152,1 2 1,-1-6 55,1 2 0,-5-2-127,1-2 0,-4 0-802,3 0 247,-4 0 0,2-2 795,-5-2 0,-10-2 0,-3-5 0</inkml:trace>
  <inkml:trace contextRef="#ctx0" brushRef="#br0" timeOffset="72">9097 14034 7965,'0'-12'882,"0"1"-141,0-1-523,5 1 195,2 5-235,4 0 1,1 12 13,-1 1 0,0 5 27,1 3 1,3 4-38,0 8 1,6 0-82,-2 4 0,2 2 116,2-3 0,-3 3-137,3 2 0,-6-1-17,6 0 0,-7-5 117,3-2 0,-4-3-233,4-1 0,-5-2 36,2-1 1,-4-4 23,0-5 1,-5 1-82,1-1 1,-4-1-562,3-2-1113,-4 2 834,2-9-75,-5 5 0,-1-6 989,-3 0 0,-3 0 0,-4 0 0</inkml:trace>
  <inkml:trace contextRef="#ctx0" brushRef="#br0" timeOffset="73">9440 14136 7860,'0'-17'0,"-4"0"333,0 6 1,1-1-64,3 1 1,3-1 68,1 1 205,0 5-26,-4-4-366,0 8 0,0-2-115,0 8 0,-5 4-151,-3 7 0,-3 0 154,-4 8 0,2-1 8,-2 8 0,-3 1-71,-1 3 0,-1 0-59,1 0 0,-2-1-37,6-2 0,-4-2-57,4-2 0,0-3 80,3 2 0,4-6-155,1-5 0,4-3 0,0 0 1,1-1-217,2 1 0,0-5-300,0 1 767,0-6 0,5 4 0,2-6 0</inkml:trace>
  <inkml:trace contextRef="#ctx0" brushRef="#br0" timeOffset="74">9577 14376 7910,'1'-10'849,"3"2"1,2 3-1155,6 5 366,-6 0 1,3 2 329,-5 1 1,0 4-129,-4 4 0,-2 6 137,-1 2 1,1 6-225,-1 2 1,-3 3-28,3-3 1,-1 3-2,4-3 1,0 3 24,0-3 1,0 0-178,0-4 0,0-6-24,0-1 1,4 0-76,-1-1 50,6 1 1,-4-5-213,3 0 0,-2-4-302,-2-3-474,-3-3-835,5-1 1876,-6 0 0,0 0 0</inkml:trace>
  <inkml:trace contextRef="#ctx0" brushRef="#br0" timeOffset="75">9954 14114 7864,'0'-12'-196,"0"-4"310,0 3 0,0 0 106,0 6 1,-1 4 93,-3-1 1,3 8 301,-3 4 1,2 3-152,2 4 0,0 3-114,0 5 0,0 1-86,0 3 0,0 2-145,0 5 0,4-3-126,0-1 0,4-1 68,-5 2 0,5-3-151,-4-6 0,4-2 77,-5-1 1,2-7-115,-1 0-673,-3-1 327,10-5-1533,-10 1 2005,4-2 0,-15-10 0,-3-2 0</inkml:trace>
  <inkml:trace contextRef="#ctx0" brushRef="#br0" timeOffset="76">9783 14331 8264,'12'0'897,"3"0"1,2 0-674,2 0 0,4-2-54,0-2 1,1 3-16,6-3 1,-3 2-97,3-2 1,-4 2-61,0-6 0,-3 5-313,-4 0 1,-2 1-581,-6 2 0,1-1-34,-1-3 928,-5 3 0,5-4 0,-5 5 0</inkml:trace>
  <inkml:trace contextRef="#ctx0" brushRef="#br0" timeOffset="77">10262 14331 7839,'0'6'-31,"2"-1"82,1-5 1,4 0 20,4 0 1,-3 0 235,-1 0-106,-4 0 185,7 0-265,-9 0-61,4 0-187,-5 0-383,0 5 509,0-4 0,5 4 0,2-5 0</inkml:trace>
  <inkml:trace contextRef="#ctx0" brushRef="#br0" timeOffset="78">10411 14388 7285,'7'-8'1725,"1"0"-1426,0 6 0,-1-4-290,1 2-218,-6 2 29,3-3-486,0 0 426,-3 4-235,3-4 0,-5 6-207,0 3 682,0-3 0,0 9 0,0-3 0</inkml:trace>
  <inkml:trace contextRef="#ctx0" brushRef="#br0" timeOffset="79">10628 14342 7845,'0'6'2089,"0"-1"-1573,0-5-439,5 0-526,1 0-332,0-5 781,0 4 0,-6-4 0,0 5 0</inkml:trace>
  <inkml:trace contextRef="#ctx0" brushRef="#br0" timeOffset="80">10856 13988 7912,'0'-12'-424,"0"1"869,5 5-239,2-4 0,0 8 111,1-2 0,-6 4 246,2 4 0,1 4-224,-1 7 1,0 0-123,-4 8 1,4-2-155,-1 5 0,2 2 90,-1-1 1,-2 3-114,1-3 1,-1-1 8,-2-3 0,1 0-212,3 0 1,-3-1-47,3-3 1,-3-3-585,-1-4-11,0-1 1,4-3 49,0-1 754,-1-4 0,-3 2 0,0-5 0</inkml:trace>
  <inkml:trace contextRef="#ctx0" brushRef="#br0" timeOffset="81">10776 14182 7817,'-5'-6'104,"4"-4"0,1 8 203,7-2 0,4-1-23,0 2 1,0-1-113,1 4 0,1 0 159,2 0 1,3 0-113,4 0 0,1 0-443,0 0 1,1-1-151,3-3 0,-2 1-974,6-4 1348,-1 4 0,4-7 0,1 4 0</inkml:trace>
  <inkml:trace contextRef="#ctx0" brushRef="#br0" timeOffset="82">11404 13817 7938,'0'-12'550,"0"1"0,0 3-410,0 1 1,2 0 300,1 0 398,-1 1-455,8 6 0,-4 7-50,6 4 1,-1 3-52,0 9 0,1-1-1,-1 8 1,1 1-133,-1 3 0,1 0 84,-1 0 0,0-3-109,1-1 1,3-1 58,0 2 1,0 1-82,-3-6 1,-1 5-83,1-5 0,0 1-142,4-4 1,-4-4 76,4 0 0,-5-5-256,-3 1-271,2-2 295,-4-2-1218,0-4 1080,0 3 0,-12-9-345,-1 3 0,-3-3 759,-2-1 0,-4-5 0,-2-1 0</inkml:trace>
  <inkml:trace contextRef="#ctx0" brushRef="#br0" timeOffset="83">11667 13954 7922,'0'-13'426,"0"-2"0,1 2-95,3-2 0,2 0-232,6 3 1,-5-1 395,1 10 30,-5-6-227,2 8 0,-5-3 101,0 8 0,-5 2-372,-3 5 1,-2 6 103,-2 2 1,-3 4-218,0 3 1,-7 3 80,0 6 1,-1 4-150,-4 3 0,3-1 72,1 0 1,0-4 37,0 1 1,6-3-98,1-5 0,8-2-188,0-5 1,5-2-288,0-2 0,1-2-136,2-6 107,0-4 1,2 2 644,1-6 0,4 1 0,4-4 0</inkml:trace>
  <inkml:trace contextRef="#ctx0" brushRef="#br0" timeOffset="84">11758 14285 7815,'2'-12'0,"1"1"0,9 0 1074,7-1 1,-1 6-440,1 2 0,-5 3-66,1 1-315,-7 0 0,0 1 13,-4 3 1,0 6-127,-4 5 1,0 6-132,0-2 0,-1 2 6,-3 2 1,3-1 89,-3-3 0,3 1-325,1-5 1,0 0 19,0-3-16,0-1 111,0 1 0,1-6-95,3-2 124,-3-3 0,8-2 6,-5-3 1,1 1-121,-2-4 0,0-2 52,5-6 0,-5 2 102,5-2 1,-4 1 23,3-1 1,-3 2-4,4-2 0,-4-2-8,3 2 1,-3 0 82,4 3 0,-4 5-61,3-1 0,-3 6 116,4-2 0,-5 4 63,5 4 1,-4-2-43,3 6 1,0 3-94,0 4 1,2 6-36,-5-2 1,1-2 6,-1 2 1,-3 0-135,3 4 1,-3-4-219,-1 0 1,4-5-249,0 2 0,1-4 584,-1 0 0,-3-1 0,4 1 0</inkml:trace>
  <inkml:trace contextRef="#ctx0" brushRef="#br0" timeOffset="85">12135 13645 7903,'0'-7'-135,"0"-1"473,0 6 223,0-9-150,5 10 8,-3-4-72,3 5-150,-5 0 1,3 1 5,1 3 1,4 2-6,-4 6 0,5-1-27,-2 1 1,3-1 27,2 1 1,0 0 17,4 3 1,-4-2-66,4 2 0,0-1 0,-1 2 0,4-2-56,-3 5 1,-1 0 71,-4 3 1,1-3-138,-1 1 0,-3 2 7,-1 5 1,-4 0-137,1-5 0,-3 3 89,-1 1 0,4-2-109,0 3 1,-1 1 129,-3-1 1,2-1-107,1-3 1,-1 4 5,2-1 1,-2 1 71,2-4 1,-3 0-46,3 0 0,-3-4-5,-1 0 1,0-2-5,0 2 0,-1 2-7,-3-6 1,2 4-128,-6-4 1,0 0 127,-3-3 0,3-1-12,1 1 0,3-5-62,-4 1 0,4-4 63,-3 3 1,3-3-140,-4 4 1,5-4-101,-5 3-258,5-4-206,-2 7-229,0-9 493,4 9 526,-4-8 0,10 3 0,1-5 0</inkml:trace>
  <inkml:trace contextRef="#ctx0" brushRef="#br0" timeOffset="86">12855 13645 7846,'0'-11'129,"0"-1"66,0 1 0,1 0-138,3-1 1,2 5 308,6-1-2,-6 5 1,0-2 206,-2 5-225,-3 0 1,4 7-108,-5 4 0,-1 6-26,-3 5 1,2 3-49,-6 1 1,1 3 2,-5 6 0,1 3 0,-1 0 1,-3 6-132,0 2 1,-2-2-43,2 2 1,-1 3-82,-3-3 0,1 1 33,3-5 1,2 1 80,-2-5 0,2 4-127,2-4 0,3-5 47,0-6 0,5 1-44,-5-2 0,4-3 46,-3-4 0,4-4-134,-1 4 1,2-5 43,-2 2 0,1-4 94,-4 0 0,3-1 93,-4 1 1,6-5-109,-2 1 0,-1-4-53,1 3 1,0-3-117,4 4-170,0-6 184,0 3 0,2-5-219,1 0 1,4-1-248,4-3 0,1 2 682,-1-6 0,0 0 0,1-3 0</inkml:trace>
  <inkml:trace contextRef="#ctx0" brushRef="#br0" timeOffset="87">12821 14296 7803,'0'-7'0,"0"-1"0,1 2 392,3-2 0,2 2 87,5 2 786,1 3-867,-1-4 0,-1 10 31,-2 2 1,-3 3-135,-5 2 1,0 3-233,0 0 0,0 4 82,0-3 1,4 3-97,0-4 1,-1 4-38,-3-4 1,2 0 74,2-3 1,-3-1-227,3 1 1,-2-2 24,2-3 0,-3 0-108,3-3 35,-3-3 151,-1 4 17,5-5 1,-3-5-2,1-3 1,0-1-82,1 2 0,-3-5 65,3 1 0,1-1-178,-1-3 1,5 1 51,-2-1 1,2 1-43,-1-5 0,2 5 8,-2-1 66,-3 7 206,0-2 167,0 9 0,-4-3 170,3 8 0,-3 2-169,-1 6 1,1-1-15,3 0 1,-1 2-87,4 2 0,-3-2 54,4 2 0,-1 2-88,5-2 1,-5 1-105,1 0 1,-2-4-114,2 4-583,-3-4-1106,0 0 897,-4-1 899,4-5 0,-5 0 0,0-6 0</inkml:trace>
  <inkml:trace contextRef="#ctx0" brushRef="#br0" timeOffset="88">13780 13897 7865,'-6'-2'233,"2"-2"23,2-2 0,4-4 326,2 2 0,-2 3-125,6 5 0,-5-1 440,5-3-597,-5 3 1,2-3-61,-5 8 0,0 2-218,0 6 0,-2 0 58,-1 4 1,-4-2-14,-4 5 0,-1-4 2,1 4 1,-5-4-151,-4 4 1,0-4 44,1 4 1,-2-3 1,2 3 1,-3-5 13,-1 1 1,2 1 69,2 0 1,-2-2-35,6-7 0,1 3 27,6-2 1,0-2-103,4 2 39,0-6 0,5 7-8,3-5 1,2 4 36,6-4 1,3 1-17,0-2 1,6-1 42,-2 1 0,-2 3-33,2-3 0,0 1 57,4-4 0,-4 4-95,0 0 0,-3 0-228,3-4 35,-5 0 0,1 1-888,-8 3-49,-2-3 281,-5 4 0,-5-5 246,-2 0 1,-3 4 197,-2 0 1,1-1 439,-1-3 0,-3 4 0,0 0 0,-5 5 0,2-3 0</inkml:trace>
  <inkml:trace contextRef="#ctx0" brushRef="#br0" timeOffset="89">13574 14308 7865,'-5'7'0,"-2"1"0,-4-4 0,0 3 0,3-4 350,1 1 1,3 1 455,-4-1 51,6 4-555,-3-1 0,5 0 77,0 1 0,5-5-104,2 0 1,5 2-14,3-1 0,3 0-143,5-4 0,2 0 107,-2 0 1,5 0-183,-9 0 1,4 0-179,-8 0 0,0 0-928,-3 0 941,-1 0 121,-5 0 0,-1 0 0,-5 0 0</inkml:trace>
  <inkml:trace contextRef="#ctx0" brushRef="#br0" timeOffset="90">14271 13976 7890,'0'-7'-362,"0"-1"1,4 4 426,0-3 95,-1 4 99,-3-2 0,0 4 251,0-3 1,-1 3-70,-3-3 0,2 8-124,-6 3 0,-3 5 26,-4 3 1,-2-1-71,2 5 0,2 4-71,-2 4 1,2 3-39,2-3 0,-1 3-77,1-3 1,5 5 73,2-2 1,2-1-20,2 2 1,0-6-215,0 2 0,6-3-30,1-1 0,5-6-1,3-1 1,-2-4 150,2 0 1,1-5 18,-1 1 1,6-5 36,-2 0 1,2-1 16,2-2 0,0-5-109,0-3 1,0-6 62,0-1 1,-1-6-205,1 2 0,-4-3 124,0-5 0,-6-1-291,-2-2 1,0-5 13,-8 1 1,1 2-101,-4-6 1,-5 1 102,-2-4 1,-5 1-59,-3 6 1,1 1 100,-5 2 0,1 5 57,-1 7 1,-1 4-102,5 7 1,-6-1 95,2 5 0,1 6-129,-1 5 1,5 5 38,-1 3 0,3 3-96,0 4 1,2 6 369,2 3 0,-2-3 0,4 0 0</inkml:trace>
  <inkml:trace contextRef="#ctx0" brushRef="#br0" timeOffset="91">14579 14376 7671,'12'0'-78,"-1"0"1,-3 0 951,-1 0-184,-4 0 395,2 0-586,-5 5 0,0-2-163,0 4 1,0-3-38,0 4 1,-1-6-162,-3 2 0,1 1-141,-4-1 0,3 1-338,-4-1-290,6-3 1,-5 4-640,4-5 1270,1 0 0,-3 0 0</inkml:trace>
  <inkml:trace contextRef="#ctx0" brushRef="#br0" timeOffset="92">15082 13851 7859,'-12'0'0,"5"-4"0,-1 0 473,6-5 762,-3 8-969,5-4 1,-2 5-106,-1 0 1,0 0-98,-5 0 1,1 5 50,-5 3 0,-3 3-6,0 4 0,-9 3 96,1 5 0,0 1 86,0 3 1,3 2-112,-7 5 0,4 0 38,4 1 0,-2-1-178,2 0 1,2-1 91,2-2 0,4 0-291,3-4 1,3-4-45,5-4 1,5-1-6,3 1 0,3-3 70,4-4 0,-1-5-78,5 1 1,0-4 115,4 3 1,0-4 14,0 1 0,0-3 179,0-1 1,-2-1-86,-2-3 0,1 1 223,-4-4 1,-1 3-14,-4-4 1,1 1-23,-1-5 1,-4 1-170,-4-1 1,-1 1-2,-2 0 1,-2-5-233,-1 1 0,-8 0 89,-4 3 0,-5 1-17,1 0 1,-3 4 49,-1 3 0,1 3-361,-1 1 0,0 1 43,0 3 1,4 3-94,0 4 1,1-1-23,-1-2 1,3 2-81,4-2 1,5 2 595,-1 1 0,5-5 0,-2 0 0</inkml:trace>
  <inkml:trace contextRef="#ctx0" brushRef="#br0" timeOffset="93">15310 13828 7848,'-6'-11'0,"-3"3"431,5 0 752,0 6-287,-1-3 34,4 5-655,-4 0 1,5 5-63,0 2 1,1 7-107,3 2 0,-3 4 83,3-1 0,-3 6 47,-1 2 0,0 0-46,0-5 1,0 1 12,0 0 1,0-4-140,0 0 1,0-5-137,0 1 0,0-2-260,0-1 153,5-1 0,-3-3-373,2-1 282,-3-4-18,-1 2 197,0-5 71,5 0-32,-4-5 166,9-2 1,-3-4-57,4 0 0,-3 4-40,-1 3 0,-3-1-149,4 2 145,-1-1 0,5 4-73,-1 0 0,-3 0 75,-1 0 1,1 0-3,3 0 0,1 0 31,-1 0 1,-3 5 13,0 2 0,-1 0-19,5 0 0,-2 1 91,-3 3 0,3 1-276,-2-1 1,-2 1 127,2-1 0,-5 4-163,0 1 0,-1 0 29,-2-1 1,-5 2 79,-3 2 0,-3 1 74,-5-5 1,-1 4 7,-6-3 1,-1 3 61,-3-4 1,2 0-57,-6-4 0,4 3-345,-3-2 1,3 1 120,-3-10 0,5 5-303,-2-4 0,4 0 114,4-4 1,3 0-24,4 0 1,6-2-19,2-1 0,3-4-410,1-4 846,5-1 0,6 1 0,7-1 0</inkml:trace>
  <inkml:trace contextRef="#ctx0" brushRef="#br0" timeOffset="94">15310 13874 7884,'0'-12'-32,"0"1"111,0-1 367,0 1 16,0 0 196,5-1-31,-3 1 163,3 4-174,-5 2-166,0 5 0,5 0-299,2 0 1,5 0-50,3 0 0,-1 0 66,5 0 1,1 0-73,7 0 0,-3 0 89,3 0 0,-1 0-232,-3 0 0,3-1-86,-7-3 1,-3 2-299,-1-6-356,-2 6 54,-2-9 1,-9 6 732,-6-2 0,-15-3 0,-5 3 0</inkml:trace>
  <inkml:trace contextRef="#ctx0" brushRef="#br1" timeOffset="95">16281 13988 7889,'0'-6'708,"0"-5"-121,-5 10-4,4-4-336,-4 5 0,3 0 137,-1 0-179,1 5 1,-4 1 5,2 6 0,3 3 4,-3 0 1,3 2-33,1-2-51,0-2-26,0 8 0,0-3-74,0 5 0,4-1 86,-1-3 1,5 2-184,-4-2 129,5-2 0,-4 4 0,4-3 18,-2 0 1,0-2-152,0-4 1,2-1-55,-5 1 1,1-1-244,-1 0 85,-3 1-9,4-1 0,-5 1-214,0-1-127,0-5-229,0 5 17,0-10 65,0 4 201,-5-5-86,4 0 663,-9 0 0,3 0 0,-4 0 0</inkml:trace>
  <inkml:trace contextRef="#ctx0" brushRef="#br1" timeOffset="96">16201 14262 7762,'1'-14'869,"3"3"-329,3 2-166,4 2-310,0-3 1,5 9 0,0-4 260,2 0 1,-4 4 61,1-3 1,2 2-123,-2 2 0,4-1 41,-4-3 1,4 3-225,-4-3 0,6 3 155,-2 1 0,-2 0-491,2 0 0,-3-1 229,3-3 1,-5 3-721,1-3-333,-2 3-770,-2 1 1087,-5 0 761,-1 0 0,-10-5 0,-1-2 0</inkml:trace>
  <inkml:trace contextRef="#ctx0" brushRef="#br1" timeOffset="97">16201 13988 7962,'0'-12'298,"1"2"-298,3 3 0,3-3 0,4 2 0,5-2 0,-2 2 707,5 1-433,-5 4 1,12-6 75,-3 5 1,3 1 78,1 3 0,-2-2-445,6-2 1,-3 3-269,-2-3 1,1 3-766,-8 1 788,-3 0 1,1 4 0,-7 1 260,-2 1 0,7-3 0,-2 2 0</inkml:trace>
  <inkml:trace contextRef="#ctx0" brushRef="#br1" timeOffset="98">16784 13919 8484,'-4'12'930,"0"-1"1,-5 2-615,1 2 1,2 3-124,-2 5 0,1 0 33,-5-1 0,5 1-138,-1 0 0,6 0 138,-2 0 0,3 0-204,1-1 1,0 5-55,0 0 0,3-4-57,1-4 0,5-5 40,-1 1 0,3-2-66,4-2 1,-1-1 68,5-2 1,-3 1 11,3-6 0,0 1-63,3-4 0,1 0 92,0 0 1,0-5-13,0-2 1,0-5 51,0-3 0,-2 1 7,-2-5 0,0 1-51,-7-1 1,2-6-10,-7 2 1,-2-3 1,0 4-25,-5-1 46,-10 0 0,1-4-112,-10 1 1,0-1 40,-4 4 0,1 0-138,-1 0 1,-4 2 19,0 2 1,1 6-495,3 6 491,0 4 0,0-2-869,0 5 678,6 0 1,4 5-792,5 3 1169,6 2 0,-3 1 0,5 1 0</inkml:trace>
  <inkml:trace contextRef="#ctx0" brushRef="#br1" timeOffset="99">17183 13931 8399,'0'-7'803,"2"2"-511,1 5 1,-1 5 148,1 3 0,0 0-104,1 3 0,-3-2 83,3 6 1,-3 3-142,-1 1 0,0 3-68,0 0 0,0 1-169,0 0 1,4 1 23,0 3 0,5-3-29,-2 3 0,3-3 62,2-1 1,-5-1-66,1 1 0,0-5-79,3-3 1,-3-2-56,-1-2 1,0 1-105,0-1 1,0-4-11,-4-4-936,-1 4-171,3-6-618,-5 4 1370,-5-10 1,-2-1-333,-4-6 901,-1 1 0,1-1 0,0 1 0</inkml:trace>
  <inkml:trace contextRef="#ctx0" brushRef="#br1" timeOffset="100">17115 13999 7844,'1'-15'0,"3"0"0,2 0 472,6 3 0,-1 1-73,0-1 1,1 1 5,-1 0 1,2 4-122,2 3 1,2 3 120,2 1 1,2 0-151,-2 0 1,2 0-144,-2 0 0,1 5 46,-5 3 0,0 2-94,-3 1 0,-1 2-273,1 2 0,-6-1 115,-2 5-112,-3 0 0,-1 4 0,-1-1-497,-3-3 473,-2 2 0,-10-3 0,1 4-171,1-3 1,-2 1 220,1-5 0,-1 0 117,5-3 0,1-1 116,2 1 0,-1-1 49,5 1 0,1-5-53,3 1 0,1-4 301,3 3 1,-2-3-70,6 4 0,3-5 34,5 5 1,-1-5-136,-4 0 0,4 3-74,1-3 1,0 1-224,-1-4 1,-1 0-348,5 0 1,-3 4-221,3 0 0,-5 0 684,1-4 0,3 5 0,-1 1 0</inkml:trace>
  <inkml:trace contextRef="#ctx0" brushRef="#br1" timeOffset="101">17937 14399 7753,'-10'-1'192,"2"-3"171,3 3 1,1-9 74,1 2 1,-2 2 249,1-2-354,2 0 0,-3-3-132,5 0 1,2-1-36,1 1 1,0-2 24,5-2 0,-5 1-95,5-5 0,-2 1 58,2-1 1,2-3 39,-2 3 1,-2-2-143,2-2 0,-6 0 51,2 0 0,-1 2-99,0 2 0,-1-2 24,1 6 0,-1-1-25,-2 0 0,4 4-3,-1-4 0,1 8-86,-4 0 1,4 4-12,0-3-68,0 4 107,-4-2 1,1 5 53,3 0 1,-3 1 60,3 3 1,1 4 20,-1 7 1,5 1 123,-2 3 1,-1 4-103,2 0 1,0 0-23,3 4 0,1 2-43,-1 1 1,0-2-3,1-1 1,-1 1-138,1-2 0,-1 1 106,0-4 0,1-4-44,-1 0 0,-3-5 42,0 1 1,-2-2-2,2-2 0,0 1-110,-4-1 0,4-3-411,-4-1 307,-1 1 0,1 0-549,0-1-1272,0-4 1040,-9 2 995,-2-5 0,-9 5 0,-2 1 0</inkml:trace>
  <inkml:trace contextRef="#ctx0" brushRef="#br1" timeOffset="102">17903 14308 7762,'5'-10'0,"2"2"0,7-1 0,2 5 0,-1 0 0,-4 4 0,5-3 0,-1-1 0,3 0 514,1 4 1,-5-1-446,5-3 0,-5 3-263,-3-3 1,0-1-929,1 1 1122,-1 0 0,1-1 0,-1-1 0</inkml:trace>
  <inkml:trace contextRef="#ctx0" brushRef="#br1" timeOffset="103">18280 13954 7837,'-7'-5'365,"-3"-2"0,9-4 194,-3-1 648,8 6-341,2 1-460,1 5 0,3 1-104,-3 3 0,0 4-110,0 7 0,-3 0-27,4 8 1,-4-1-43,3 8 0,-3-3-104,4 3 0,-6-3 41,2 3 0,-3-3-125,-1 3 1,0-4-118,0 0 1,0-3 99,0-4 0,0 2-49,0-6 1,0 0-25,0-4 1,0 1 42,0-1 0,0-3 80,0-1-19,0-4 80,0 2 0,1-5 127,3 0 1,-1 0 155,4 0 0,-3 0 90,4 0-156,-1-5 0,5 4 136,-1-3-241,1-2 1,0 4-52,4-2 1,-4-1-136,4 2 0,-2-1-8,1 4 0,-1-1-196,5-3 0,-4 2 107,4-1 0,-5 1-78,1 2 0,-2 0-292,-2 0 115,1 0-669,-6 0-268,-1 0 342,-15 0 1,2 0 340,-7 0 651,2 0 0,2 0 0,0 0 0</inkml:trace>
  <inkml:trace contextRef="#ctx0" brushRef="#br1" timeOffset="104">18702 13931 7808,'0'-12'-5,"0"1"337,5 0 194,2-1 146,-1 6-180,4 1 0,-9 11-109,3 5 1,-2 2-56,-2 6 0,1 0-160,3 4 0,-3 4-105,3-1 0,-3 5 80,-1-5 1,0 5 12,0-4 1,0-1 38,0-3 0,0 0-57,0 0 1,0-2-206,0-2 1,0-2 33,0-6 1,0 1 27,0-1 132,0 1 1,1-5 123,3 1-137,-3-6 0,9 3 5,-2-5 0,0 0 56,3 0-83,-2 0 1,9 0-7,-3 0 0,-2 0 32,2 0 1,-2 0-126,-2 0 0,0 0 127,1 0 0,-1 0-3,1 0 0,-1 0-90,1 0 1,-5 0 2,1 0 1,-6 2-274,2 1 1,-1-1-1147,0 2-562,-1-3 1951,-7 4 0,-8-4 0,-10 4 0</inkml:trace>
  <inkml:trace contextRef="#ctx0" brushRef="#br0" timeOffset="105">19479 14011 7761,'0'-7'1229,"0"2"-529,0 5-477,0 5 1,0 2-54,0 4 1,1 1-102,3-1 0,-3 4 15,3 0 1,1 6 66,-1-2 1,1 1-11,-1-1 0,-2 1-42,6-4 1,-6 3-4,2-4 0,1 0-35,-1-3 1,1-1-102,-1 0 0,-3 1 63,3-1 0,-3-3-168,-1 0 0,0-5-383,0 5 271,0-6-27,0 4 232,0-6 0,0-6 184,0-1 0,0-3-38,0-2 0,0 1-72,0-1 0,4 0-80,0-3 0,0-2 89,-4-2 0,4-3-117,-1 3 1,5-1 15,-4 1 0,5-1 12,-2 5 0,4-5 15,0 5 1,0 0 2,1 4 0,0-1 127,4 1 0,-4 3-114,4 1 1,-2 4 95,1-1 1,-3 3-36,4 1 0,-4 0 3,0 0 1,-5 0-5,1 0-1,-2 6 2,2 6 1,1 0 14,-5 7 1,0 4 3,-4 4 1,0 1-46,0-2 1,0 0 14,0 4 1,0-1-169,0 2 0,0-3 53,0-5 1,1-4-56,3 0 0,-3-5 154,3 1 0,-2-2 0,2-2 0,-1-3-31,4-1 0,-4-3-51,0 4-182,4-6 189,-1 3-1032,6-5 601,-6 0 499,-1 0 0,-10-5 0,-1-1 0</inkml:trace>
  <inkml:trace contextRef="#ctx0" brushRef="#br0" timeOffset="106">20267 13897 7761,'6'-6'789,"-1"0"-282,-5-5-266,0 4 0,0 1 264,0 2-1,0 3-179,0-4-230,0 5 0,4 1 22,0 3 0,1-3 8,-1 3 1,2 1 28,6-1 1,-5 4-39,1-5 0,1 5-36,6-4 1,3 3 24,5-3 1,-4 1-125,0-1 1,-4-3-38,4 3 0,-4 1 59,4-1 1,-5 0-80,1-4 1,-2 4-14,-2-1 79,1 6 0,-2-6-64,-2 4 15,-3-4-10,-5 7 3,0-9 86,0 10 0,-5-10-25,-3 3 1,2 1 167,-2-1-158,0-1 0,-3 1 23,0 0 0,3 0-18,0-4 0,1 1 2,-5 3 0,5-3-59,-1 3 0,0 1-136,-3-1 0,-4 3-332,0-3 0,-8 4 203,4-4 0,0 3-841,7-3 685,1 5 0,1-7-39,2 6 0,-1-4 209,5 4 1,1-5 28,3 5 1,0-4 268,0 3 0,-5 1 0,-2 3 0</inkml:trace>
  <inkml:trace contextRef="#ctx0" brushRef="#br0" timeOffset="107">20541 14171 9850,'-11'0'321,"-1"0"0,1 1-118,-1 3 0,-3 1-180,0 2 1,-5 2-74,1-5 1,-6 5-77,3-1 1,-3-2 23,10 2 0,-1-6-364,1 2 1,2 2 285,-4 1 1,7 0-353,3 1 1,0-6-479,3 2 1010,3 3 0,-4-1 0,5 5 0</inkml:trace>
  <inkml:trace contextRef="#ctx0" brushRef="#br0" timeOffset="108">20747 13828 7761,'6'-11'0,"-1"3"120,-5 0-120,5 6 0,-4-5 522,3 4 1,-1 1 405,1-1-423,-3 6 0,5 5-176,-2 7 0,-3-1-127,3 5 1,-3 0-99,-1 4 0,4 0 111,0 0 0,0 3-210,-4 1 0,0 4 24,0-5 0,4 5-8,-1-5 0,2 5-159,-1-5 1,-3 1-189,3-4 1,1-2 104,-1-1 0,4 0-135,-4-5 0,1 4 82,-2-4 1,-1 1-102,2-5-16,-3 0 223,-1 1 1,1-2 0,3-2 1,-2-3-346,6-5-412,-5 0 147,2 0 777,-5 0 0,0-5 0,0-2 0</inkml:trace>
  <inkml:trace contextRef="#ctx0" brushRef="#br0" timeOffset="109">21009 14114 7689,'0'-12'0,"0"5"345,0-1 370,0 5-301,5-2 1,-3 7-203,1 1 1,-3 4 149,-3 4 1,1 2-153,-1 2 0,-3 0-275,3 8 1,-1-4 102,4 4 1,0 0 1,0-4 1,0-1 8,0 1 0,1-5-69,3 1 1,2-2-172,6-2 0,-1-3 18,1-1 1,-1-4-96,0 1 1,5-3 49,-1-1 1,4-5 121,-4-3 0,5-2 59,-1-1 1,-2-2 88,-2-2 1,-1 1 51,1-5 1,-6 3-92,3-3 0,-7 0 78,2-4 0,-4 1 213,1-1 1,-3-1-107,-1-3 1,-5 3-136,-3-3 0,-3-1-44,-4 2 1,-3 3-67,-5 4 0,0 9-176,0-2 1,0 8 9,1 1 1,0 1-120,3 2 0,3 5-31,4 3 1,1 3 63,-1 5 1,6-2-795,2 5 1093,3 0 0,1 4 0,0-1 0</inkml:trace>
  <inkml:trace contextRef="#ctx0" brushRef="#br0" timeOffset="110">21523 14011 7731,'-6'-12'1218,"1"1"-2701,5-1 1139,0 6 1,0 0 543,0 2 252,0 3 250,0-4 0,-1 6 41,-3 3-509,-3 2 0,-3 5 67,3 1 0,-4-4-30,4-1 0,2 1 51,1 3 0,-1-3-30,1-1 1,-4 1-79,5 3 1,-1-3-79,4 0 1,0 1-116,0 6 1,-1-3-127,-3 4 1,2 0 109,-1-1 0,1 4-145,2-3 1,0 0 71,0-1 1,4-2-241,0 2 0,5-2 104,-1-2 1,-2-3 86,1 0 1,2-6 63,7 2 0,-4-3 12,4-1 1,-3 0-8,3 0 1,-2-1 84,5-3 1,-5 2 97,1-6 1,-2-1-86,-2-6 0,0 2 223,1-2 1,-2-1-68,-2 0 0,-2-4 0,-2 1 0,-3 1-105,3-1 1,-4 0-31,-4-4 0,-2 0-116,-6 1 0,0 0-261,-4 3 0,2-1-517,-5 4 1,0 2 381,-4 7 0,4 2-1352,0 5 1138,5 0 0,-1 1 655,8 3 0,2 2 0,5 6 0</inkml:trace>
  <inkml:trace contextRef="#ctx0" brushRef="#br0" timeOffset="111">21912 13954 7731,'-7'-5'0,"-2"2"1292,5-5-422,1 6-1206,3-3 495,0 5 61,-5 0 1,2 5-54,-5 2 0,2 4-39,-2 0 0,-2 2-101,3 2 0,0-1 62,0 5 1,0-1-40,0 1 1,0 1-114,4-5 1,1 4 125,-1-3 0,1 0-51,2-1 0,2-2-190,1 2 1,0-2 133,5-2 1,-1 1-71,5-1 0,3-3-32,0-1 1,0-4 55,-3 1 1,3 1-99,0-1 1,0-1 160,-3-3 1,-1 0 3,1 0 0,-1-1 57,0-3 0,0-2 167,-4-5 0,3-1 181,-2 1 1,1-1-169,-2 1 1,2-2 14,-5-2 1,4 1-63,-4-5 0,-1 0 64,-3-4 1,0 4-210,0 0 0,-6 0-215,-5-4 0,-3 4-47,-9 0 1,1 6-406,-8 2 0,3 5 147,-3 6 0,4 0-349,0 0 1,3 2-333,4 6 1179,2-6 0,6 14 0,-1-10 0</inkml:trace>
  <inkml:trace contextRef="#ctx0" brushRef="#br0" timeOffset="112">22094 13394 7731,'-1'-6'-247,"-3"2"387,3 3 261,-9 1 109,8 0-89,-8 0-22,9 0 57,-4 0 471,5 0-721,5 0 1,-2 3-26,4 1 1,0 1-34,0-1 0,3 1 22,-2 3 0,2 2 17,2-2 0,-1 3-6,0 4 1,2-1 6,2 5 1,-2-1-15,2 1 1,2 3 30,-2-3 1,0 2-11,-3 2 1,0 0-77,3 0 1,-6 0-34,3-1 0,-3 5-140,2 0 0,-3-1 51,-1-3 0,-3 0-127,4 0 0,-6 1-11,2 3 1,1-3 56,-1 2 1,4 2-349,-5-1 1,5 1 143,-4-1 1,3-3 12,-3 2 1,4-2 175,-4-1 1,-1 0 153,-3 0 0,0-4-70,0 0 1,0-1 192,0 1 1,0 1-70,0-5 0,-1 4-55,-3-3 0,-1 0-33,-2-1 1,-2-2 29,5 2 1,-5-1-341,2 1 1,-4-2 8,0 2 0,3-2-99,1-2 1,3 1 143,-4-1 0,4 1 70,-3-1 1,3-3 159,-4-1 0,6-3 74,-2 4 1,2-6 47,-2 2 0,1-1-75,-4 0 1,3-1 540,-4 2-390,6-3 1,-5 0 36,3 3-253,3-3 0,-5 4-376,2-5-506,3 0 397,-4 0 31,0 5 0,2-3 148,-5 1 1,5-1 328,-5-2 0,0 0 0,-3 0 0</inkml:trace>
  <inkml:trace contextRef="#ctx0" brushRef="#br0" timeOffset="113">12757 10462 6672,'8'0'511,"-1"0"-119,-4 0 17,2 0 602,-5 0-648,0-6 0,0 0-210,0-5 1,-1-1 52,-3 1 0,3-1-187,-3 1 0,3-2 97,1-2 1,0 2-79,0-2 0,0-1 55,0 0 0,0 1-159,0 4 1,0-1-62,0 1 161,0 0-106,0-1 1,0 4 73,0 1-367,0 4 308,0-2 1,0 7-540,0 1 1,-4 0 235,0 4 0,0 1 360,4 4 0,0-1 0,0 0 0</inkml:trace>
  <inkml:trace contextRef="#ctx0" brushRef="#br0" timeOffset="114">12746 9765 8289,'0'6'-2130,"0"-1"2365,0-5 77,0 5-190,0-3 267,0 3 2721,0-5-2709,0-5-249,0-2 1,0-4-146,0-1 0,0 5 100,0-1 1,0 1-137,0-5 0,0-3 94,0 0 1,0-4-141,0 3 1,0-3 91,0 4 0,0-4-157,0 4 1,0 0 42,0 3 0,0 5-190,0-1-233,0 0 113,0 2-842,0 1 1035,0 5 0,0 0 1</inkml:trace>
  <inkml:trace contextRef="#ctx0" brushRef="#br0" timeOffset="115">12734 9102 7823,'-6'0'437,"1"6"-309,0-5 99,3 9-4,-3-9-165,5 4 139,0-5-120,0-5 1,0-1 20,0-6 0,2 0 6,1-3 0,-1 1 82,2-5 0,-2 1-82,2-1 0,-3-2-23,3 6 1,-3-1 23,-1 0 0,0 4-73,0-3 0,0 2 194,0 1-354,0 1 0,0 3-244,0 1-173,0 4-273,0-2 540,0 0 1,2 4-825,1-3 1102,-1 3 0,8 6 0,-4 1 0</inkml:trace>
  <inkml:trace contextRef="#ctx0" brushRef="#br0" timeOffset="116">12769 8326 6727,'-7'0'1183,"2"0"442,5 0-1499,0-5 1,0-2 51,0-4 1,0 0-90,0-1 0,0 1-18,0-1 0,0-3-120,0 0 0,0 0 115,0 3 0,0 1-163,0-1 114,0 1 1,0 3-715,0 1 255,0 4-596,0-2 524,-5 5 0,4 1 514,-3 3 0,3-3 0,1 4 0</inkml:trace>
  <inkml:trace contextRef="#ctx0" brushRef="#br0" timeOffset="117">12746 7915 8085,'0'-8'348,"0"0"0,1 2-180,3-2 0,-3-2-43,3 3 0,-3-3 22,-1-2 1,1 1-39,3-1 0,-3 5 49,3-1 1,-2 0-174,-2-3 0,3 3 255,1 1-380,0-1-134,-4-3-4,0-1 72,0 6 0,0 0-92,0 2-260,0 3 335,-5-4 0,4 6-38,-3 3 0,3-2-13,1 6 274,0-6 0,0 8 0,0-3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4:54:51.67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3015 15806 7845,'0'-6'-294,"0"1"0,0 4 821,0-3-366,0 3 0,-1-4 176,-3 5-27,3 0 49,-4 0 525,5 0-529,-5 0-188,3-5 0,-4 3-152,2-2 1,-2 3 89,-6 1 1,1 1-186,0 3 0,-5-1 64,1 4 1,-4 1 39,4 3 1,-4 1-42,4-1 1,-4 1-116,3-1 1,1 1 47,4-1 0,3-3 45,0-1 0,2 1-9,-1 3 0,0-1 30,3-2 17,3 2 0,-4-3 13,5 4 1,0-3 2,0-1 0,4-3 118,0 4-53,5-6 1,-3 7 122,5-5 0,4 1-98,1-1 1,4-3 114,-1 3 0,3-2-76,0 2 0,0-3-38,-3 3 1,3 1-34,-3-1 1,1 4-94,-1-4 1,1 4 52,-4 0 1,0-2-23,-1 2 0,-6 0-140,3 3 0,-5 4 48,1 0 0,-3 2-130,-5-2 1,0-2 34,0 2 0,-5 2 70,-3-2 1,-6 1 85,-1 0 0,-4-4 84,4 3 0,-6-2-64,2-1 0,-2-1 15,-2 0 0,4-3 166,0 0 1,1-6-33,-1 2 1,-1-3 52,5-1 1,-1 0-76,5 0 0,3 0-373,1 0-9,-1 0 1,0 0-819,1 0-20,4 0-337,-2 0 1430,5-5 0,5-1 0,2-6 0</inkml:trace>
  <inkml:trace contextRef="#ctx0" brushRef="#br0" timeOffset="1">3369 15898 7932,'-6'-5'-200,"1"2"-208,5-4 791,0 4 658,0-7-384,0 9-217,0-4 280,0 5-463,0 5 0,0 2-38,0 8 1,0-1-38,0 5 0,0 1-157,0 2 0,0 5 93,0 0 1,4-1-161,-1-3 0,5 0-123,-4 0 1,5 0 128,-2 0 0,0-4-83,0 0 0,0-5-119,0 1 187,3-3-253,-3 0-383,-1-1-242,-1-4-569,-5-2 1498,0-5 0,-5 0 0,-1 0 0</inkml:trace>
  <inkml:trace contextRef="#ctx0" brushRef="#br0" timeOffset="2">3129 15898 7966,'0'-8'250,"0"1"1,0 3-56,0-4 0,5 4 188,3-3 0,2 4-83,2-1 0,3-1-89,0 2 0,5-1-62,-1 4 1,4 0-145,4 0 0,2-4 95,5 0 0,-1 0-83,-2 4 0,2-1-97,-3-3 1,2 3 40,-2-3 1,-2-1-79,-5 1 0,0-3 11,0 3 0,-5-4-137,-3 4 0,-2 1-540,-2 3-383,0-5 1166,-4 3 0,3-3 0,-4 5 0</inkml:trace>
  <inkml:trace contextRef="#ctx0" brushRef="#br0" timeOffset="3">3860 15795 7864,'-6'0'1235,"1"0"-669,5 0-270,0 5 1,0-2-37,0 4 0,0-3-74,0 4 1,0 3-24,0 4 1,-4 6-46,0-2 0,-1 7-83,1 5 0,-1-2 35,-2 1 0,-4 1-138,4 3 1,1-3 37,-2-1 1,4-5-163,-4 2 0,5-7-42,-5-1 1,6-5 92,-2 2 1,2-7-205,2-2 102,0-4 1,0 3-517,0-2 102,0-3 215,0 4 1,0-6-633,0-3 1074,0-2 0,11-6 0,1 1 0</inkml:trace>
  <inkml:trace contextRef="#ctx0" brushRef="#br0" timeOffset="4">3792 15864 7864,'-5'-12'373,"3"1"-129,-1-1 1,1 1 317,2-1 1,0 5 156,0-1-302,5 6 1,2-3-153,4 5 1,-2 1-68,2 3 1,-2 7-91,7 8 1,-4 3 117,0 1 1,3 8-300,0 4 1,4 1-44,-4-1 0,2-2-82,-2-3 0,-1-1 59,5-2 0,-4-7-32,4 3 1,-5-8 6,2 1 0,0 0 67,-1-1 0,4-3-14,-3-5 0,-1-3 39,-4 4 0,1-4-407,-1 3-177,0-4-231,-4 2 622,-2-5 1,-6 0-80,-3 0 0,0 1 344,-7 3 0,-3-3 0,-9 4 0</inkml:trace>
  <inkml:trace contextRef="#ctx0" brushRef="#br0" timeOffset="5">3780 16218 7807,'-6'-5'730,"1"-2"1,6 1-439,3 2 0,2 2-65,6-2 0,-1 2 11,1-1 0,0 1-224,3 2 1,2 0 102,2 0 1,3-1-460,-3-3 0,-2 3 2,2-3 0,-1 3-188,1 1 0,-2-4 128,-6 0 0,4-1 400,1 1 0,-1-2 0,-4-5 0</inkml:trace>
  <inkml:trace contextRef="#ctx0" brushRef="#br0" timeOffset="6">4191 15932 7881,'0'-11'0,"0"-1"-35,0 1 0,0-1 91,0 1 0,4 3 1115,0 1-343,0 4-229,1-2-385,-4 5 1,6 1-66,-4 3 0,-1 3 8,1 4 1,3 0-154,-3 1 1,5-1 24,-4 1 1,5 0-163,-2 4 0,0-4-266,0 4 0,1-4 179,3 0 1,1-5-54,-1 1 1,1-4 78,-1 3 1,0-4 81,1 1 1,-1-3-205,1-1 44,-1 0-345,0 0 617,1 0 0,-1-5 0,1-2 0</inkml:trace>
  <inkml:trace contextRef="#ctx0" brushRef="#br0" timeOffset="7">4637 15852 7900,'0'-7'140,"0"-1"0,0 4 723,0-3-546,0 4-325,-5-7 0,-2 9 17,-4-3 0,2 2 166,-2 2 1,2 4-292,-6 0 1,1 5 87,-2-1 1,4 2-53,-3 1 1,-2 1 64,2-1 0,0 2 35,3 2 1,1-2 25,-1 2 1,5 1-22,-1 0 0,4 3-104,-3-4 1,4 1 120,-1 0 1,3-2-96,1 5 0,0-5 89,0 1 1,0 1-73,0-1 109,0 1 1,1-5 1,3 1 0,-3-5-11,3 1 0,1-4 22,-1 3 0,0-3 93,-4 4 1,0-5-49,0 5 0,4 0-62,-1 3 0,1-3 22,-4-1 1,4 1-96,0 3 0,0-3 39,-4 0 1,4-1-106,-1 5 0,1-5 42,-4 1-290,5-1 185,-4 5 0,5-5 3,-6 1-587,0-5 153,0 2 564,0-5 0,0 0 0</inkml:trace>
  <inkml:trace contextRef="#ctx0" brushRef="#br0" timeOffset="8">4842 15841 7643,'0'-7'2412,"0"-3"-1549,-5 9-709,4-4 4,-9 0 1,7 4-30,-4-3 1,-1 2-192,-3 2 1,-1 4-116,1 0 1,-2 5 170,-2-1 0,2-2-86,-2 2 1,2-1-11,2 5 1,-4-1 109,0 0 1,1 1 20,6-1 1,-1-3 115,5-1 1,-3 1-103,3 4 0,0-5 52,4 1-144,0-1 0,4 5 103,0-1 1,5-4-31,-2-4 0,7 2 7,1-1 1,4 4 21,-3-4 1,4 3 17,-1-3 1,3 4 18,0-4 1,1 3-88,0-3 1,0 4-1,0-5 0,0 6-36,-1-1 1,-4-2-153,-3 2 0,-2-1-54,-2 5 1,1-1 133,-1 1 0,-3-1 71,0 1 1,-6-1 25,2 0 0,-4 1 6,-4-1 0,-4 4 55,-7 1 1,-3-1 226,-4-4 1,-6 1-110,-3-1 0,-2 1 45,-1-1 0,0-1-66,0-2 0,4 1-45,4-6 1,7 3 25,3-3 1,4-1-957,0 1-1549,6-1 1686,1-7 688,5-2 0,5-4 0,1-1 0</inkml:trace>
  <inkml:trace contextRef="#ctx0" brushRef="#br0" timeOffset="9">5939 15852 7913,'0'-6'-320,"0"-4"2036,0 8-847,0-8-409,0 9-68,0-4 44,0 5-249,0 5 0,-4-2 5,0 4 1,-1 1-15,1 3 0,2 1-74,-6-1 1,6 5-167,-2 4 0,-1-3 119,1 2 1,0 0-60,4 4 1,-4 4-71,1 0 1,-1-1 32,4-3 0,0 4-47,0-1 1,0 1-3,0-4 1,-4 0-145,0-1 1,0-4-357,4-3 227,0 3 1,0-5-165,0 2-127,0-7-560,0-3 1011,0-5 0,5-10 1,2-3-1</inkml:trace>
  <inkml:trace contextRef="#ctx0" brushRef="#br0" timeOffset="10">5859 15875 7899,'0'-16'0,"0"3"264,0-2 1,1-2 438,3 2 1,2 0 133,6 3-313,-1 1-37,1 4 1,-1 2-103,0 5 0,-3 3-159,0 5 1,-1 0-52,5 11 0,-2 0-110,-3 4 1,4 4 63,-4 0 0,3 4-124,2 0 0,-2 2-250,-2 1 0,6 0 177,-3 1 0,3-2-159,-3-3 1,2 2-57,2-6 0,-2-3-38,2-4 0,-1-5 187,1 1 1,-2-3 197,2-5 0,-2 2-87,-2-5 1,0 1 264,-4-1-1199,3-3 422,-8 9-542,3-8 0,-5 4 1077,0-2 0,-5-3 0,-2 4 0</inkml:trace>
  <inkml:trace contextRef="#ctx0" brushRef="#br0" timeOffset="11">5882 16218 7837,'0'-12'90,"0"1"1,5 3 25,2 1 1,4 4 63,0-1 1,0 2 267,1-2 0,1 3-266,2-3 0,-3 3-174,4 1 1,-2 0-45,1 0 0,-2-2-232,2-2 0,1 3-365,0-3 0,4 3 633,-1 1 0,-3-5 0,1-1 0</inkml:trace>
  <inkml:trace contextRef="#ctx0" brushRef="#br0" timeOffset="12">6419 15841 7930,'0'-8'0,"0"1"1003,0 4 27,0-7-149,0 9-242,0-5-364,0 17 1,3-2-114,1 10 1,4 0 70,-4 3 1,1 5-264,-2 0 0,-1 6-51,2 1 0,-3 0-44,-1 4 0,4 0 4,-1-3 0,1 1-137,-4-5 0,4-4 66,0-5 1,1-1-34,-1-10 0,-3 3 95,3-6 0,-2-2-34,2 2-801,-3-6-147,4 3-257,-5-5 1369,0 0 0,-5-10 0,-1-3 0</inkml:trace>
  <inkml:trace contextRef="#ctx0" brushRef="#br0" timeOffset="13">6247 15921 7861,'0'-12'0,"7"-3"640,4 0 0,5 0-317,7 3 0,0 1-243,0-1 1,-3 5 130,3-1 0,-3 4 201,7-3 1,-2 4-237,2-1 0,-3-1-132,3 1 1,-4 2-181,-4 6 1,1-2 104,-5 6 1,1-1-35,-5 5 0,-3 1-45,-1 2 0,-4-1-169,1 5 0,-3-1 20,-1 1 1,-5 2-117,-3-2 0,-3 2 189,-5-2 0,2 1 102,-5-5 0,4 4 133,-4-4 1,0 4-112,-4-3 0,4-1 178,0-4 1,5 1 160,-1-1 14,2 1-116,2-1 0,5-3 105,2-1 1,8-4-44,3 1 1,3 1 75,2-2 1,4 5-46,3-4 1,3 1-87,1-1 1,3-2-228,1 6 0,3-4 29,-3 3 0,0-4 19,-4 1 0,-1 1-52,1-1 1,-5 3-195,-3-3 1,-2 0-284,-2-4 0,1 4 526,-1-1 0,-4 6 0,-2-2 0</inkml:trace>
  <inkml:trace contextRef="#ctx0" brushRef="#br0" timeOffset="14">6955 15795 7914,'-6'-5'439,"1"2"793,5-4-309,0 4 116,0-2-314,0 5-562,5 0 1,-3 7-5,6 4 1,-4 5-104,4 7 1,-5 5 2,5 3 1,-4 2 100,3 1 1,-3 1-272,4 4 0,-4-5 90,3 0 1,-4-3-357,1-5 1,1-3 79,-2 0 0,3-2-48,-3-5 1,-1-5 20,1-3 1,2-4-502,-1 3-207,0-4 0,-3 2 47,3-5 985,-3 0 0,-1-10 0,-6-3 0</inkml:trace>
  <inkml:trace contextRef="#ctx0" brushRef="#br0" timeOffset="15">6807 15909 7883,'0'-11'0,"0"-1"0,0 1 83,0 0 0,4-1 111,-1 1 1,6 3 55,-1 1 1,3 3 319,5-4 1,-2 4-267,5-3 1,-4 4-153,4-1 0,0-1-122,4 1 0,0 1 29,-1 3 0,1 0-135,0 0 0,-1 0 84,-3 0 1,2 1-136,-2 3 0,-2-2-3,-2 6 0,-2-4-28,-2 3 1,1 0-15,-1 0 1,-5 3-23,-2-2-43,2 2 1,-6 2 77,0-1 1,-6 0 56,-9 1 0,-3 1 51,-5 2 1,4-6-2,0 2 1,0-2 182,-4 2 0,4 0-69,0-4 1,5 2 178,-1-5 0,4 1 62,3-1-70,-2-3 1,9 5-39,-3-2 0,4-3-95,4 3 1,3-3 75,8-1 1,3 4-4,5 0 0,0 0-149,0-4 0,0 4 73,-1 0 1,1 1 35,0-2 0,0 2-37,0 3 1,-2 2-155,-2-2 0,-2 2 11,-6 1 1,1 1-110,-1-1 0,-4 4 78,-4 1 1,-1-1-72,-2-4 1,-2 5-297,-1-1 1,-5 0 167,-7-4 1,1 5-67,-5-1 1,-2-1 55,-5-7 1,2 2 322,-3-5 0,-1 1-29,1-1 1,1-3 205,3 3 0,4-3-157,0-1 0,9-3 233,-2-1-167,8-5 1,-1 3-66,5-6-563,0 1 1,2-1 86,1 1 419,4 5 0,4-5 0,1 5 0</inkml:trace>
  <inkml:trace contextRef="#ctx0" brushRef="#br0" timeOffset="16">7344 15898 7862,'0'-12'0,"5"-3"544,2 0 0,2 0 265,-1 3-395,2 6-121,-9 1 1,6 5 468,-4 0-496,-1 0 0,3 5-34,-5 3 1,0 3-90,0 4 0,4 3 83,-1 5 0,1 1-106,-4 3 0,0-2 93,0 5 0,4-3-348,0 4 1,3-6-115,-3 2 0,4-1-271,-4-3 1,4 1 148,0-9 0,-2 1-250,2-5 0,-4-3-254,3-1 0,-3-4 35,4 1 840,-6-3 0,9 4 0,-5 1 0</inkml:trace>
  <inkml:trace contextRef="#ctx0" brushRef="#br0" timeOffset="17">7778 15806 7834,'5'-6'1585,"-4"1"-1375,9 5 0,-7 5-7,4 3 1,-4 3-31,1 4 1,-2 3-74,2 5 1,-3 4 72,3-1 0,-3 5-26,-1-5 0,0 5-252,0-4 1,4-1 83,0-3 1,4-1 23,-5-3 0,5 1-21,-4-5 0,5 0-71,-2-3 1,-2-5-54,-1 1 1,1-4-695,-1 3 125,0-4-53,-4 2 764,0-5 0,-5 0 0,-2 0 0</inkml:trace>
  <inkml:trace contextRef="#ctx0" brushRef="#br0" timeOffset="18">7572 15886 7902,'0'-11'397,"0"0"0,5-1-275,3 1 1,2 3 107,1 1 1,1 4 81,-1-1 0,1-1-127,-1 1 0,2-1 0,2 1 0,1 3-32,3-3 0,3 2-115,-3-2 1,4 1 84,4-4 0,-3 4-189,2-1 1,-2-1-68,-1 2 1,0-5 91,0 4 1,-2 0-38,-1 4 110,1-5 0,-8 4-202,2-3 173,-7 3 5,-3 1 134,-5 0 29,0 5 0,0-2-145,0 4 0,1 1 22,3 3 0,-3 6-8,3 2 0,-3 4 14,-1 3 0,4 2-1,0 3 1,3 5-60,-3-1 0,1 1-9,-1-1 1,-1-6 10,4-2 0,-4-1 4,1-3 0,2 1-41,2-9 0,-2 1 55,1-5 1,1-1-170,3-2 1,-3-2-63,0-2-152,-6-3-144,8 4-56,-8-5 0,3-1 113,-5-3 456,0 3 0,-5-14 0,-2 2 0</inkml:trace>
  <inkml:trace contextRef="#ctx0" brushRef="#br0" timeOffset="19">7983 15852 7892,'10'-5'0,"-2"-3"0,2-2 654,-2-1 0,6-4-205,1-1 1,5 5-96,-1 3 0,2 6-153,-2-2 1,2-1 0,-2 1 0,1 0-78,0 4 1,1 5 51,-2 3 0,-2 2-223,-2 2 0,-2 0-49,-2 4 0,-3-2-201,-1 5 0,-4-2 45,1 2 0,-4 3-76,-4-3 1,1-1 90,-4 1 0,-1-4 18,-3 4 1,-5-4-39,1 4 1,-1-3 103,0 3 0,4-2 209,-4 2 1,8-2 8,0-6 0,5 1 97,0-1 1,-2 1 41,1-1 1,0 0 0,9 1-60,3-1 1,3-3 38,4-1 0,-1-3-93,5 4 0,0-6-3,4 2 0,0 1-254,0-1 1,0 0-106,-1-4 0,0 4-134,-3 0 1,1-1 74,-4-3 330,-1 0 0,1 5 0,2 2 0</inkml:trace>
  <inkml:trace contextRef="#ctx0" brushRef="#br1" timeOffset="20">8680 15795 7839,'0'-6'-1130,"0"-4"1563,0 8 30,0-8-18,0 9-265,0-4 0,0 4 203,0-3 52,0 2 192,0-3 748,0 5-1326,0 5 1,-4 3 73,0 7 0,0-2-152,4 2 1,0 3 92,0 1 1,0 1-85,0-1 0,0 3-54,0-3 0,0 3 27,0 0 0,0 0-42,0-3 1,-3 3 67,-1-3 0,-1 2-103,1 2 1,1-4 13,-4 0 1,0-1-111,0 1 0,-2-1 159,5-3 1,-5-4-103,2 1-87,2-1 1,-2-6-64,3 3-378,3-3 409,-4-5 0,5-1-599,0-3 881,0-3 0,-5-9 0,-1-2 0</inkml:trace>
  <inkml:trace contextRef="#ctx0" brushRef="#br1" timeOffset="21">8668 15806 8039,'-6'-11'0,"1"0"523,5-1 0,0 1-47,0-1 1,0 5 569,0-1-270,0 6-306,0-3 1,1 5-150,3 0 0,-1 1-53,4 3 1,1-1-103,3 9 1,2-3 57,2 6 0,-1 3-58,5 1 1,-4 4-9,4 3 0,-5-2-80,2 3 1,0-2-3,-1 2 1,4-3-205,-3 3 1,3-3-96,-4-1 1,4-4 131,-4 0 0,2-4-52,-2 4 0,-2-5 85,2 1 1,-6-2-73,-2-2 0,1 1 19,3-1 1,-4-3-327,-4-1 40,4 1-410,-6-2-168,4 5 277,-5-10 1,-1 4-223,-3-5 0,-2 0 27,-6 0 893,1 0 0,-6-5 0,0-2 0</inkml:trace>
  <inkml:trace contextRef="#ctx0" brushRef="#br1" timeOffset="22">8588 16138 7588,'6'-8'-92,"1"0"0,3 6 208,2-2 0,0 3 341,4 1 0,0-1-132,3-3 0,3 2-168,-3-1 1,2 1-43,2 2 0,-4-3-114,0-1 1,-5 0-122,1 4 1,-2 0 119,-1 0 0,-1-5 0,0-1 0</inkml:trace>
  <inkml:trace contextRef="#ctx0" brushRef="#br1" timeOffset="23">9091 15829 7849,'0'-7'254,"0"-1"-133,0 6 1128,0-9-348,0 10-583,0-4 1,4 11-150,0 6 0,1 1-73,-1 6 1,-3 0 37,3 3 0,1 5-159,-2 0 1,1 3 28,-4-3 0,4 3 93,0-3 1,1 3-263,-1-3 1,-3 0 43,3-4 1,1-6-142,-1-1 0,3-4-368,-3 0-63,5-1-73,-8-5-369,4-1 212,-5-5 923,0 0 0,0 0 0</inkml:trace>
  <inkml:trace contextRef="#ctx0" brushRef="#br1" timeOffset="24">9022 15852 7849,'0'-11'82,"0"-1"-41,0 1 1,6-3 131,1 3 0,7-6 322,1 9 1,6-4-69,-2 4 0,1 2-153,-1-2 0,3 4 25,-3-3 1,2 4-110,2-1 0,-1 3-69,-3 1 1,-2 1-34,-1 3 1,-4-1-174,4 4 1,-8 1 24,0 3 1,-2-3-206,2 0 1,-3-1-181,-5 5 0,0-1 184,0 0 1,-1 5-76,-3-1 1,-2 4 24,-6-4 0,0 4 126,-4-4 1,0 4 54,-3-3 1,-3 3-1,3-4 1,3 0 307,0-3 0,5-1-129,3 0 1,3 1 621,5-1-492,0 1 0,2-2 211,1-2 1,5 0-132,7-4 0,-2 4-4,2-4 1,2 3-101,-2-3 1,1 4-103,0-5 1,-2 5-25,5-4 1,-5 5 82,1-2 1,1 0-94,0 0 1,-1 0 147,-4 0-335,6 3 1,-5-8-114,4 2 1,-5-2-520,-3 2 86,2-3 714,-9 4 0,9-5 0,-3 0 0</inkml:trace>
  <inkml:trace contextRef="#ctx0" brushRef="#br1" timeOffset="25">9594 15795 7995,'-7'-5'975,"2"2"170,5-4-377,0 4-235,0-2-212,5 10 1,-4 3-114,3 7 0,1 2-116,-1 2 0,0 4 8,-4-1 1,0 2-93,0 7 1,0-4 43,0 3 0,0-1-140,0 2 1,0 0-19,0-4 1,0 0-108,0-4 0,0-2-14,0-2 0,4-2-16,0-6 1,3-3-294,-3-1-49,5-4 86,-3 2 1,2-5-510,-1 0-80,-4 0 1088,2 0 0,-5-10 0,0-3 0</inkml:trace>
  <inkml:trace contextRef="#ctx0" brushRef="#br1" timeOffset="26">9708 15829 7819,'0'-11'316,"0"-1"0,1 5-41,3-1 0,-3 4 263,3-3-38,-3 4 191,-1-2-414,0 5 1,1 4 97,3 0 1,-2 5-252,1-2 0,0 5 47,1 3 1,-3-1-218,3 5 0,1-4 128,-1 4 0,-1 0-125,-3 4 0,0 2-17,0-2 1,0 7-77,0-8 1,0 0 73,0-3 1,0 0 38,0 4 0,0-4 68,0 0 0,4-5 78,0 1 33,0-2 0,-4-2-67,0 1 1,1-6-161,3-2 129,-3 2-27,9-5 1,-7 4 28,4-5 0,1 0-5,4 0 1,0 0 20,3 0 0,-2 0-4,2 0 1,3 0 49,1 0 0,1-3-62,-1-1 1,3-4-155,-3 4 1,-1-1 31,1 2 1,-1 1-290,1-2 0,-3 3-2,-4 1 1,-1-4-208,0 1 0,-3-1-318,0 4-168,-6 0 1046,3 0 0,-5 0 0</inkml:trace>
  <inkml:trace contextRef="#ctx0" brushRef="#br1" timeOffset="27">10050 15806 9464,'8'0'586,"0"0"1,-1 2-412,5 2 0,-1-2 41,0 6 0,1-1-226,-1 5 0,1-1-62,-1 1 0,2-1-71,2 0 1,-2 0 53,2-4 1,-2 2-205,-2-5 0,4 1-299,1-1 0,-1-3-39,-4 3 167,1-3 1,-1-1 463,0 0 0,1-5 0,-1-1 0</inkml:trace>
  <inkml:trace contextRef="#ctx0" brushRef="#br1" timeOffset="28">10530 15749 7791,'0'-6'1486,"0"1"-1386,0 5-147,-5 0 1,-1 5-8,-6 3 1,1-2-222,-1 2 1,-3-1-51,0 5 1,0-1 141,3 0 0,1 1 31,-1-1 1,1-3 42,0 0 0,0-5-47,4 5 0,0-4-265,4 3 17,1-4 201,-3 7 203,5-9 0,0 4 0,0-5 0</inkml:trace>
  <inkml:trace contextRef="#ctx0" brushRef="#br1" timeOffset="29">10324 15909 7791,'0'7'-723,"0"3"1026,0-3 1,0 0 469,0 0 1,0 1-154,0 3 0,0 1-184,0-1 1,4 4-70,0 1 1,4 4-186,-5-1 1,5-1-7,-4 1 1,1-4-44,-1 4 0,-3-5-108,3 1 1,-2 0 76,2-3 1,-1 2 82,4-7 1,-4 0 78,1 0 8,2-4-391,0 7 1,2-9-495,0 3-428,-6-3 716,3-1 1,-5-1-633,0-3 957,0 3 0,-5-9 0,-1 4 0</inkml:trace>
  <inkml:trace contextRef="#ctx0" brushRef="#br1" timeOffset="30">11375 15738 7840,'5'-6'1146,"-3"-5"-854,3 10 1,-10-4 42,-3 5 1,-4 0-188,-3 0 1,-3 1-118,-4 3 1,3 4 34,0 7 0,0-2 62,-4 2 0,4 1-72,0 0 0,5 4-17,-2-1 0,4 4 7,0 3 1,2 0-26,3 4 0,2 1-109,5 3 0,0-3 87,0-1 1,1-5 59,3 2 0,2-3-153,5-1 1,5-1 66,-1-3 0,5-3-50,-1-5 0,3-3 41,1 0 1,-1-6 29,1 2 0,4-3-6,0-1 0,-1-5-6,-3-2 1,0-4-159,0 0 1,0-2-47,-1-2 0,0 1 61,-3-5 0,-3 4 92,-4-4 0,-2 1 118,-2-1 0,1-2 7,-6 1 0,1-1 124,-4-2 1,4-4-105,0 1 0,0-1-4,-4 4 0,0 0 55,0 1 0,0 4-53,0 3 0,0 2 151,0 1 1,0 5 40,0-1 416,0 6-385,0-3 1,0 6-61,0 3 1,0 2-62,0 5 1,0 2 3,0 2 1,0 3-143,0 5 1,1 0 118,3 0 0,-3 1-224,3 2 1,-2-1 45,2 1 0,-3-2-91,3-1 0,-1-1-33,1-3 0,-3 1 15,3-5 0,1 1 194,-2-5 50,1 0 1,0-3-31,0 0-74,0-6 1,-3 3 58,3-5 1,-2 0 0,6 0 8,0 0 1,3 0-76,0 0 0,5-4-9,-1 1 1,0-2-3,-4 1 0,1 2-110,-1-1 1,5 0 50,-1-1 0,0 3 59,-4-3 0,1 3-261,-1 1 1,1 0 60,-1 0 1,-3 0-440,-1 0 1,0 1-64,0 3 0,0-3-1254,-4 3 1964,-1-3 0,3-1 0,-5 0 0</inkml:trace>
  <inkml:trace contextRef="#ctx0" brushRef="#br1" timeOffset="31">12015 15898 7800,'0'-12'725,"0"5"-290,0-1 0,-2 6 804,-1-2-920,1 3 1,-4 2-170,2 3 1,2 3 69,-6 8 0,4 2-110,-3 2 1,4 4 9,-1 0 0,-1 0-128,1 3 1,1-2 60,3-1 1,0-1-151,0-3 0,5 1-129,2-5 0,5 1 97,3-5 1,-1-1-42,5-2 0,0-3 111,4-5 1,0 0-21,0 0 0,-1-5 31,1-3 1,0-2 12,0-1 1,-4-5 19,0 1 1,-1-1 20,1 0 1,-3 2 96,-4-5 1,-6 2-65,-2-2 0,-3-3-38,-1 3 1,-1-3 9,-3 0 1,-7-1-202,-8 0 0,-3 1 28,-1 3 0,-5 3 13,-2 4 1,-2 2-16,2 3 1,-2 1-180,5 6 1,2 0-429,6 0 155,-3 0-387,10 6 1003,0 0 0,7 5 0,5 1 0</inkml:trace>
  <inkml:trace contextRef="#ctx0" brushRef="#br1" timeOffset="32">12677 15715 7770,'-11'-5'0,"3"4"114,1-3 0,3 1 279,-4 0 1,4 1 30,-3-1 1,-1 1-64,-3 2 1,-1 0-183,1 0 0,-1 2-66,1 1 1,-2 0-112,-2 4 1,2 1 76,-2 4 0,2-5-87,2 1 1,1-1 121,2 5 1,-1-1-134,6 1 173,-1-1 0,4 0-23,0 1 0,0-1-19,0 1 1,5-5 10,2 1 0,4 0-119,0 3 1,4-3-2,0-1 0,6 1-105,-2 3 0,2 1 140,2-1 1,-2-3-135,1-1 1,-5 1-55,6 3 0,-7 1 29,3-1 0,-5 1 60,1-1 0,-3-3 75,-5-1 1,2 1 2,-5 3 0,4 1-7,-4-1 0,-1 1 10,-3-1 1,-6 0-92,-5 1 1,-2-1-123,-6 1 1,-5 3 116,-7 0 1,2 0 36,-1-3 1,4-1-82,0 1 1,2-1-6,1 0 1,5-4-129,3-3 1,2 1-268,2-1-334,4-1 366,2-8 1,5-1 487,0-6 0,5 1 0,2 0 0</inkml:trace>
  <inkml:trace contextRef="#ctx0" brushRef="#br1" timeOffset="33">12848 15784 7804,'0'-12'0,"2"1"740,2-1-798,-3 1 1266,9 5-358,-9-5-428,4 10 1,-5 1-185,0 8 1,4 2-59,0 1 1,0 6-30,-4 2 1,0 2-98,0 2 1,0 1-113,0 3 1,4-3 89,-1 3 0,1-3-273,-4-1 0,1 0 97,3-1 1,-1 0-204,4-3 1,-4-2 151,1-6 1,1 0-153,-1 1 274,4-1 0,-1-1 124,4-2-64,-4-3 0,3-5 156,-3 0 0,0 0-83,0 0 1,1 0-53,3 0 1,1-1-254,-1-3 1,1 1 39,-1-4 0,4 3 1,1-4 0,-1 5 66,-4-5 1,1 2-126,-1-2 0,0 3 41,1 5 1,-5-4-185,1 0-63,-5 1 1,2 1 468,-5-1 0,0 1 0,0-3 0</inkml:trace>
  <inkml:trace contextRef="#ctx0" brushRef="#br1" timeOffset="34">12848 15978 7790,'2'-12'448,"2"1"1,-2 3 285,6 1-956,-1 4 263,5-7 0,-1 9 150,1-3 1,0 3-147,3 1 0,-2-4-141,2 0 0,-2 0 95,-1 4 0,-1-1-92,0-3 1,1 3-295,-1-3 1,-3 2-34,-1-2 420,-4 2 0,7-13 0,-4 3 0</inkml:trace>
  <inkml:trace contextRef="#ctx0" brushRef="#br1" timeOffset="35">12837 15761 7800,'11'-12'371,"1"1"0,1 1 554,2 2 1,-1-2-439,5 2 1,0 3-177,4 2 1,3-3 55,1 3 1,0-2-289,-5 1 1,1 3-338,0-3 0,-4 2 258,0 2 0,-5 0 0,8-5 0,-4-1 0</inkml:trace>
  <inkml:trace contextRef="#ctx0" brushRef="#br1" timeOffset="36">13751 15784 7862,'5'-7'-310,"-4"-3"0,8 8 1343,-5-6-601,0 5 1,-3-2 117,3 5-140,-3 0 290,4 0-228,-5 0 1,4 5-284,0 3 1,-1 6-28,-3 1 1,4 7-4,0 1 0,1 0 80,-1 3 1,-2 2-180,6-1 0,-4 3-28,3-3 1,1-1-117,4-3 0,-5-1 31,1-3 0,-2-1-341,2-3 129,2-2 1,-8 2-752,6-8-204,-5 4 446,2-10 774,-5 4 0,-5-10 0,-2-1 0</inkml:trace>
  <inkml:trace contextRef="#ctx0" brushRef="#br1" timeOffset="37">13568 15784 7815,'5'-8'401,"3"0"0,3 1-164,4-5 1,3 5-66,5-1 0,0 6 104,0-2 0,-1 1 346,1-1 0,0 3-320,0-3 0,0 3-130,0 1 1,-4 0-233,0 0 1,-5 0 75,1 0 1,1 0 30,0 0 54,-1 0 1,-4 0-233,1 0 110,-6 0-159,4 0 51,-9 0-99,5 0 180,-6 0-62,0 5 0,-2 2 203,-2 4 1,3 0-90,-3 1 0,-1 4 177,2 3 0,-1 3-100,4 1 1,0 0 2,0-1 1,0 1 24,0 0 0,1 0-26,3 0 1,2-2-170,6-2 1,0-1 94,3-3 1,1-6 32,7 3 0,-2-5-20,10 1 1,-5-3 189,5-5 1,-2-1-6,1-3 1,2-2-81,-5-6 1,1-1-83,-2-2 0,-5 1 22,1-5 0,-6 4-134,-1-4 0,-6 1 109,-2-1 0,-4-2-205,1 2 1,-8-3 45,-4-1 1,-6-3-172,-1-1 0,-6 0 52,-2 4 0,0 1-4,-4-1 0,-6 6 25,-1 6 1,-7 4-86,3 7 0,-4 2-81,4 2 0,4 2-190,4 5 1,9 1-76,2-1 1,7 4 645,4 1 0,3 4 0,5-2 0</inkml:trace>
  <inkml:trace contextRef="#ctx0" brushRef="#br1" timeOffset="38">14881 16640 7699,'0'7'-603,"0"-2"1751,0-5-438,5 0-300,-3 0 0,3-2-142,-5-1 1,0 0 87,0-5 0,4 1-47,-1-5 0,1-4-113,-4-3 1,0 1-169,0-1 0,1-4 138,3-3 0,-2-6-439,1 1 0,0-2 64,1-1 0,-3 0-66,3 0 0,-2-4 124,2-1 1,-3-2-17,3 2 0,-1-2 189,1 3 1,-3-6-76,3 3 1,1 1 138,-1 2 1,1 4-98,-2 3 1,-1 2 215,1 3 0,3 5 44,-3-2 1,1 12 64,-4 0 0,0 5 21,0-1 85,0 4-408,0 8 0,4 8 65,0 10 1,5-4-39,-2 0 1,0-4-4,0 4 1,1-5-139,3 1 0,1-2 36,-1-1 1,1-2-134,-1-3 0,0-2 70,1-5 1,-1 4-37,1 0 0,-5 0-4,1-4 1,-4-1 98,3-3 1,0 1 119,0-4 0,2 3-88,-5-4 1,5 1 87,-2-5 1,4 1-93,0-1 0,-3 0 170,-1-4 0,1 4 17,3-4 0,-1 8-87,-2 0 0,-3 4 363,-5-3-256,5 4 0,-4 0 33,3 11 0,-2 1-18,-2 10 1,0 0-37,0 4 1,0 4-3,0-1 0,0 8 3,0-3 0,1 4-223,3-4 0,-2-2 127,6 2 0,-4-7-215,3-2 1,-3-4 53,4-6 1,-2-1-704,2 1 1,0-5 42,-4 1 772,5-6 0,-8 3 0,4-5 0</inkml:trace>
  <inkml:trace contextRef="#ctx0" brushRef="#br1" timeOffset="39">15978 15669 10028,'0'12'893,"0"-1"0,4 6-610,-1 2 0,2 2 0,-2 2-59,1 0 0,3 0-130,-3 0 0,0 0 100,-4-1 0,1 1-175,3 0 0,-3-1 125,3-3 0,1 1-127,-1-5 0,1 4-134,-1-3 1,-3 3-205,3-4 48,2 0 0,-4-4-588,1 1-873,-1-6 730,-2-1-776,0-5 1780,-5 0 0,-2-5 0,-4-1 0</inkml:trace>
  <inkml:trace contextRef="#ctx0" brushRef="#br1" timeOffset="40">15944 15932 7791,'-7'0'956,"2"0"-342,15 0 1,-2 0-132,7 0 0,2 0-133,-2 0 0,5 0 41,-1 0 1,3 0-114,1 0 0,-1-4-269,1 0 1,0-3-137,0 3 0,-5-4-301,-3 5 0,-4-2 18,-3 1-23,2 2 1,-9-4-1620,3 2 2052,-3 3 0,-11-9 0,-2 4 0</inkml:trace>
  <inkml:trace contextRef="#ctx0" brushRef="#br1" timeOffset="41">15978 15681 7798,'5'-12'498,"2"1"1,9 1-205,3 2 1,6-1-146,2 6 0,1-1 371,-2 4 0,-2-4-129,3 0 1,-7 0-252,-1 4 1,-3 0-204,3 0 1,-5 0-273,1 0 1,-6 0 64,-2 0 1,-3 2-615,4 1 415,-6-1-16,3 3 409,-5-5 0,4 1-263,0 3 603,0-3-48,-4 4 0,4-4 62,-1 3 0,1-1-40,-4 4 0,-1 1 40,-3 3 0,2 5-24,-6-1 0,4 5-97,-3-1 1,0 3 33,0 1 1,-2-1-1,5 1 0,0 4 73,4 0 0,0-1-170,0-3 0,5-1-89,3-3 0,2 1 60,1-5 0,5 3-118,-1-7 1,5 3 74,-1-6 0,3-3 57,1-1 0,-1-3 40,1-1 0,4-1-65,0-3 1,3-2-17,-3-6 0,-1 1-40,-3-1 1,-5 1 13,-3 0 0,-2-2 17,-2-2 1,-3 2-11,0-2 0,-6-3-225,2-1 1,-8 1 63,-4-1 0,-3 0-190,-4-4 0,0 0 99,-8 1 1,1 3 25,-8 0 1,-1 1-21,-3-1 0,-2 2-259,-2 6 0,7 1 95,-4 2 0,7-1-86,-2 5 1,10 1-109,1 3 0,5 0 585,2 0 0,1 5 0,-1 1 0</inkml:trace>
  <inkml:trace contextRef="#ctx0" brushRef="#br1" timeOffset="42">16857 15635 10293,'0'12'521,"0"-1"-202,0 0 0,4 1-68,0-1 1,3 6-44,-3 2 0,0 2-25,-4 2 1,0 1-69,0 3 0,4-3 52,0 3 1,-1-3 12,-3-1 1,4-4-73,0 0 1,1-5 10,-1 1 0,-2 1-23,6 0 1,-4-2 198,4-7-648,-6 3 198,8-3-205,-9-1 0,5 0-1207,-6-2 635,0-2-458,0 3 685,-6-5 0,0-4 705,-5 0 0,-1-10 0,1 1 0</inkml:trace>
  <inkml:trace contextRef="#ctx0" brushRef="#br1" timeOffset="43">16754 15669 7781,'12'-11'0,"-5"0"201,1-1 0,3 2 288,5 2 0,-1 0-138,-4 4 0,5 0 121,-1 4 1,5-4-220,-1 0 1,3 0-70,1 4 1,-1 4-174,1 0 0,0 5 96,0-1 1,-1 2-211,-3 1 0,-4 1-8,-8-1 1,2 4-41,-5 0 1,0 2 3,-4-2 0,-5-1-102,-3 5 1,-3-4 9,-4 4 0,1-3 116,-5 3 0,1-4 85,-1 4 0,2-4-48,6 4 1,-1-5 310,1 1 0,5 2 55,2-2 1,3 0 63,1-3 1,0-1-50,0 1 1,5-1 98,2 0 0,5 0-47,3-4 1,3 2-49,5-5 1,-1 4-25,1-5 0,0 1-193,0-4 0,0 0-195,0 0 0,-4 1-274,0 3 0,-5-2-1584,1 1 1971,-2-1 0,-2 3 0,0 1 0</inkml:trace>
  <inkml:trace contextRef="#ctx0" brushRef="#br1" timeOffset="44">18125 15715 7470,'-10'-8'509,"2"1"0,-1 3-171,5-4 1,-4 5 1,0-5 1,2 4-103,-2-3 1,4 4-83,-3-1 0,-1-1-23,-3 1 0,-1 1-18,1 3 0,-2 0 55,-2 0 1,1 0-22,-5 0 1,0 1-222,-4 3 1,4 1 31,0 2 0,5 4-1,-1-4 0,-1-1 64,5 2 0,-2 0 36,10 3-35,-1 1 0,4-1-4,0 0 0,0-3-7,0 0 0,5-2 8,2 2 0,4 0-96,0-4 1,2 1 109,2-1 1,1-3-90,3 3 1,3 1 110,-3-1 0,3 1 84,0-1 1,1-1-46,0 4 1,-5-3 139,-3 4 0,-2-1-124,-2 5 0,-4-5-23,-4 1 0,-1-1-120,-2 5 0,-2 1 143,-1 2 1,-5-3-386,-7 4 0,-2-2 19,-2 1 0,-2-2-103,2 2 1,-3-3 65,-1 0 0,0-1-49,0 1 0,6-6-124,2-2 322,2 2 0,5-4-798,1 1 552,4-1 1,-1-6-76,8 0 1,2-5 462,6 1 0,4-7 0,2-3 0</inkml:trace>
  <inkml:trace contextRef="#ctx0" brushRef="#br1" timeOffset="45">18102 15715 7780,'1'-10'58,"3"2"0,-1-1 129,4 6 0,-3-5 342,4 4 0,-4 0 292,3 4-370,-4 0 0,6 2-86,-6 2 0,5 3-101,-4 8 0,0-1-84,-4 5 1,0 0 0,0 4 1,1-4-165,3 0 1,-3 0 59,3 4 0,2-4-160,2 0 1,-1 0 79,5 4 0,-6-4-244,9 0 1,-5-4 110,6 4 0,0-6 8,-1-1 1,4-2 34,-3-6 1,3-1 53,-4-3 1,4 0 205,-4 0 1,0-5-119,-3-2 1,-1-4 75,1 0 1,-2-2-95,-3-2 1,2-3-26,-5-4 1,0 0 4,-4 3 1,0-4-14,0 0 0,0 0 15,0-3 0,-1 0-11,-3 0 1,1 2-184,-4-3 0,3 0 43,-4 4 0,5-1-259,-5 9 1,0 1 139,-3 7 0,3 1-380,1 6 1,3 0 28,-4 0 0,2 6-584,-2 1 1192,-2 3 0,4 7 0,-6 1 0</inkml:trace>
  <inkml:trace contextRef="#ctx0" brushRef="#br1" timeOffset="46">18525 15635 7762,'0'-11'0,"1"-1"321,3 1 35,-3 5 1,4-1 1223,-5 3-1163,0 3 0,0-3-30,0 8 1,4 4 56,0 7 0,-1 1-114,-3 4 1,0 1-188,0-2 0,0 3-4,0 1 1,0 3-116,0 1 1,4-1 36,0-3 0,1 3-104,-1-3 1,-1 2-154,4-6 1,-4-3 71,0 0 0,3-4-14,-3 0 129,6-1 1,-7-3-290,1-1 1,0-4-516,1 1-246,-3-3 512,4-1 0,-5-1-255,0-3 0,-4 1-56,0-4 1,-1 3 857,2-4 0,1 6 0,-8-13 0,4 2 0</inkml:trace>
  <inkml:trace contextRef="#ctx0" brushRef="#br1" timeOffset="47">18559 15864 7762,'-6'-2'404,"2"-1"1,2 0 272,2-5-330,0 6 0,2-5-86,2 4 1,-2 1-74,6-1 1,-1 0-32,5-1 0,-1 3-66,1-3 0,3 3 3,0 1 0,5-1-165,-1-3 1,-1 3-261,1-3 1,-5 1 197,1-1 0,-2 3-498,-2-3 377,1-2 0,-6 3-975,-2-4 1229,-3-1 0,-6-3 0,-1-1 0</inkml:trace>
  <inkml:trace contextRef="#ctx0" brushRef="#br1" timeOffset="48">18468 15578 7777,'11'-6'236,"5"-3"-319,3 5 1,3 0-138,1 4 1,0 0 380,0 0 0,-1 0 556,1 0 1,4-4-374,0 1 1,0-1-147,0 4 0,-4 0-379,0 0 1,-5-4 85,-7 0 0,0 0-1021,1 4 280,-6 0-119,-1 0 319,-5 0 636,5 0 0,-2 0 0,4 0 0,-3 0 0,4 0 0,-4 0 0,3 0 144,-4 0 0,3 2 276,-2 1 1,-3 0 279,3 5 1,-3-5-293,-1 5 0,2 3 70,1 5 1,-1 3-115,2-4 0,-3 7-104,-1 0 0,1 1-63,3 4 1,-3-3 6,3-1 0,1 3-190,-1 1 0,0 0-5,-4-4 0,1-1-61,3 1 0,-2-5 154,6-3 1,-4 0 165,3-3 1,-3 1-130,4-10 15,-6 6-541,3-7 191,0 3-364,-3-5 0,3-2 59,-5-1 0,0 0-133,0-5 0,0 5-221,0-5-136,0 0 728,0-3 0,-2 0 43,-1-1 0,0 2 122,-4 2 1,4-2-108,-1 3 1,-1 0 189,1 0 146,-5-1 251,8-3 69,-4-1 366,5 1-201,0 4 0,0 1-271,0 2 1,5 3 2,3-3 0,-2 3-6,2 1 1,-1 0-92,5 0 0,-1 0-92,1 0 0,-1 0-140,0 0 0,1 0 57,-1 0 1,1-4-203,-1 0 1,1 0 114,-1 4 1,0 0 62,1 0 1,-1 0-880,1 0 0,-5-1-52,1-3 81,-6 3 0,7-5 798,-5 2 0,-5-2 0,-6-6 0</inkml:trace>
  <inkml:trace contextRef="#ctx0" brushRef="#br1" timeOffset="49">18879 15669 7749,'0'-11'183,"0"0"0,5 0-230,2 4 1,4-2 153,0 5 1,2-3 214,2 3 0,-1-4-100,5 4 1,-4 0 93,4 4 1,-5-1-321,1-3 1,2 3 82,-2-3 0,2 3-193,-2 1 1,-3-4 77,4 0 0,-4 1-244,0 3 1,-1 0 53,1 0 1,-5 0-54,1 0 1,-4 0-103,3 0 0,-3 0 381,4 0 0,-1 0 0,5 0 0</inkml:trace>
  <inkml:trace contextRef="#ctx0" brushRef="#br1" timeOffset="50">19415 15966 7752,'-1'8'346,"-3"0"0,3-5 302,-3 5 671,3-5-432,1 7 666,0-9-902,0 4-1110,0-5 0,5 0 0,1 0 0</inkml:trace>
  <inkml:trace contextRef="#ctx0" brushRef="#br1" timeOffset="51">19724 15578 7805,'0'-6'-950,"0"-1"1173,0 4 537,0 1 32,0-3 1222,0 5-1087,0 5-382,0 2 1,0 5-182,0 4 0,5-4-31,3 3 0,2 3-192,1 1 1,-3 3-163,-1 1 1,-4 0 128,1-1 1,1 1-36,-1 0 0,-1 0-52,-3 0 1,-3 0-323,-1-1 1,-5-3-41,1 0 1,3-1 126,1 1 0,-1-2-32,1-6 88,1 1 424,3-1 78,0-5 142,5-1-218,1-5-153,6 0 0,-2-1-141,-3-3 1,3 2 113,-2-6 0,2 6-35,2-2 0,-1-1 25,0 1 0,1-1-28,-1 1 1,5 3-54,-1-3 0,4 3-99,-4 1 1,2-4 37,-2 0 0,-3 0-149,4 4 1,-7 0-768,-2 0 29,1 0-1432,-2 0 2383,4 0 0,-8-5 0,3-1 0</inkml:trace>
  <inkml:trace contextRef="#ctx0" brushRef="#br1" timeOffset="52">20181 15532 7813,'0'-11'2737,"0"5"-2350,5 1-166,-4 5 1,4 5-148,-5 2 67,0 8 1,0 3 17,0 5 1,0 1-84,0 3 1,0 2 145,0 5 0,0 1 8,0-1 0,0-4-97,0 1 0,0-6 30,0 2 1,0-4-163,0-4 1,-4 1 95,0-5 0,1-3-1107,3-5 16,0 1-499,0-2 502,0-1 257,0-5 0,0-5 283,0-2 1,0-4 181,0 0 0,0-2 134,0-2 1,0 1-22,0-5 0,-4 0 156,0-4 0,0 0 0,4 0 0,-1 1 0,-3-1 0,3-1 0,-3-3 0,3 3 0,1-3 0,0 3 75,0 1 0,0 2 150,0 2 1,0-2 503,0 6 0,0 0 107,0 4 331,0 4-596,0-3 1,1 9-39,3-3 0,2 8-183,6 3 0,-1 9-15,1 3 0,-1 3-80,0 5 1,5-1-48,-1 4 0,5-3 33,-1 3 1,-1-3-81,1 3 1,-1-1-93,1 2 1,2-3 120,-2-5 0,-1-4-50,1 0 1,-9-5-56,2 1 1,-3-2-87,2-2 0,-3 0-369,-1 1 0,-4-5 50,1 1-711,-3-5 0,-2 5 36,-3-4 0,-3 1-295,-4-1 1,-2-3 445,-2 3 844,2-3 0,-8-1 0,3 0 0</inkml:trace>
  <inkml:trace contextRef="#ctx0" brushRef="#br1" timeOffset="53">20101 15852 7805,'11'0'245,"1"0"0,-1 0-98,0 0 0,6 0 210,2 0 0,1-4-112,-1 1 0,3-1-172,-3 4 1,2-2-32,2-1 0,-1 1-8,-3-1 1,1-2-380,-5 1 0,1-1 182,-5 1 0,1 1-494,-1-4 1,-5-1 274,-2-3 1,-3-1 381,-1 1 0,5-1 0,2 1 0</inkml:trace>
  <inkml:trace contextRef="#ctx0" brushRef="#br1" timeOffset="54">20535 15567 7805,'5'-7'687,"-4"-3"204,4 9 123,-5-4-206,0 5-278,0 5 0,4 2-144,0 9 1,3 1-167,-3 6 0,1 0-7,-1 0 0,-1 1-6,4 3 0,-4 2-146,1 5 0,-3-3-7,-1-1 0,4-1-111,-1 2 1,3 0-53,-3-4 0,-1-4-229,1-4 0,0-5-124,1 1 1,-3-2 228,3-2 1,-3-3-263,-1 0 11,5-6-899,-4 3 817,5-5 1,-10-5 15,0-3 0,-5-2 109,1-1 0,-2-1 67,-1 1 1,-1-4 373,1 0 0,1-6 0,2 2 0,-2-2 0,4-2 0</inkml:trace>
  <inkml:trace contextRef="#ctx0" brushRef="#br1" timeOffset="55">20523 15772 7805,'0'-21'0,"0"2"0,2-2 92,1 6 0,-1-4 155,1 4 0,3-2 175,-3 2 0,5 6-60,-4-2 0,5 2 27,-2-3 1,3 6-74,2 2 0,1 2-90,2-2 0,-1 3-60,5-3 0,0 8-83,4 3 1,-4 0 56,0 0 0,-5 1-166,1 3 1,-2 2-303,-2 2 1,0-2 196,1 2 0,-6-2-258,-2-2 1,-3 1 155,-1-1 1,0 1 94,0-1 0,-6 0 39,-6 1 1,1-2 30,-4-2 0,-2 2 1,2-3 1,-4 2 43,4-1 0,-4 2-14,4-2 0,1 2-9,6 1 0,-1 1 160,5-1 1,1 2 24,3 2 0,0-2 137,0 2 1,5-6-145,2-2 1,5 1 54,3 3 0,-1 0 22,5-4 0,-3 2 85,7-5 0,-6 0-326,6-4 0,-4 3 73,0 1 1,1 0-478,-5-4 0,4 0 212,-4 0 1,2 0-675,-2 0 0,-1 0 898,5 0 0,-5-5 0,3-1 0</inkml:trace>
  <inkml:trace contextRef="#ctx0" brushRef="#br1" timeOffset="56">21414 15658 7763,'0'-11'0,"0"-1"62,0 1 1,-1-1 140,-3 1 0,3-1 74,-3 1 0,-1 3-62,1 1 1,-4 3 176,5-4 0,-6 5-67,1-5 0,1 5 29,-5 0 0,3 1-155,-6 2 0,2 0 15,2 0 0,-4 7-12,-1 4 0,-4 3-15,1 9 1,1-1-177,-1 8 0,4-3 76,-4 3 1,5 1-144,-1 3 1,2-4-91,2 1 1,4-6-64,4 2 0,1-3-13,2-1 1,0 0-130,0-1 1,4-4 99,0-3 0,9-2 112,-2-2 0,3 0 107,-3-4 1,5-2-102,-1-5 0,5 0 203,-1 0 0,3 0-54,1 0 1,-2-1 71,-2-3 1,2 2-67,-6-6 0,4 0 15,-4-3 0,0 0 37,-3-1 0,-5 1-75,1-1 0,-6-3 114,2 0 0,-2 0-106,-2 3 0,-2 2 100,-2 2 0,-2 0-69,-5 4 0,-2-4 13,-2 4 1,-2 1-47,-2 3 1,-2 0-72,2 0 0,1 5-260,-1 2 0,4 0 139,-4 0 1,5-4-1612,-2 1 901,4 2 897,0-5 0,1 4 0,-1-5 0</inkml:trace>
  <inkml:trace contextRef="#ctx0" brushRef="#br1" timeOffset="57">21597 15681 7777,'0'-8'0,"0"1"0,-4 3 1207,0-4-348,0 6 132,4-3-655,-5 5 1,3 5-87,-6 2 0,4 7-76,-3 1 0,4 6-138,-1-2 0,2 4 131,-2 3 1,3-2-49,-3 3 1,3 1-184,1-1 1,4-2 69,-1-6 1,6 1-91,-1-4 1,2 3 18,1-4 1,1-1 56,-1-7 0,5 2 2,-1-5 1,4 4-1,-4-4 0,5-1-9,-1-3 1,2 0-106,-2 0 1,2 0-214,-2 0 0,-1 0 131,1 0 1,-5-3-349,1-1 1,-6-5 194,-1 1 1,-6 2-345,2-2 1,-3 1-46,-1-5 744,-5 1 0,-1-1 0,-5 1 0</inkml:trace>
  <inkml:trace contextRef="#ctx0" brushRef="#br1" timeOffset="58">21517 15909 7795,'5'-11'1392,"1"1"-438,6 2-866,-1-2 0,4 5 11,1-3 0,0-1 48,-1 6 1,-1-1-49,5 4 1,-1-4-188,1 0 1,1 0-511,-4 4 0,-1-3 345,-4-1 1,-1-1-669,-2 1 921,-3 3 0,0-10 0,2 5 0</inkml:trace>
  <inkml:trace contextRef="#ctx0" brushRef="#br1" timeOffset="59">21448 15601 7795,'12'-12'371,"-1"1"0,7 1-216,5 2 1,1-1-124,6 6 1,0-1 236,0 4 0,3 0-58,-3 0 1,2 0-269,-1 0 0,0 0 91,-4 0-34,0 0 0,1 5 0,1 1 0</inkml:trace>
  <inkml:trace contextRef="#ctx0" brushRef="#br1" timeOffset="60">22373 15818 7781,'-6'0'1448,"2"-4"-1035,8 0-505,-3 0 0,8 3 238,-5-3 315,5 3 107,-8-4-72,4 5 612,-5 0-714,0 5 1,0-2-147,0 4 0,0 1-64,0 3 1,-3 1-89,-1-1 0,0 4-137,4 1 0,0 3-120,0-4 0,0 5 156,0-1 1,0-2-301,0-2 196,0 3 1,0-6 19,0 4 96,0-9 58,0 3 51,0-8 43,0 3-282,0-15 0,0 2 102,0-7 1,0 2-147,0 2 0,0-1 58,0 1 1,4-4 85,0-1 0,4-3 19,0 4 0,2-1 8,2 0 0,-1 0 0,0-3 1,5-1-32,-1 4 1,0-3-66,-3 4 0,3 0 40,0 3 1,-1 5-12,-6-1 1,2 6-15,-3-2 1,0 3-24,0 1 1,-4 5 83,1 2 0,-3 5 3,-1 3 1,1-1 120,3 5 1,-3 0 229,3 4 1,-3 0-116,-1-1 0,4 0-47,0-3 1,0 3-181,-4-3 0,1-2 15,3 2 0,-3-5-47,3 2 1,-3-4 34,-1 0 1,0-1-169,0 1 1,4-5-939,0 1 522,0-6-510,-4 8 540,0-8 555,0 3 0,-6-10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33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5251 6494 8228,'0'-8'-139,"0"1"342,0 4 143,0-7 238,0 9-327,0-4 1,0 4-71,0-3 300,0 2-285,0-3 15,0 5 1,0 5-279,0 3 1,0 3 62,0 5 1,0 1-50,0 6 1,0 0-121,0 0 0,5 4 89,3-1 0,-2 5-113,2-5 1,-5 6 130,5-1 1,-4-2-109,3 1 1,-3-1 83,4 2 1,-6-3-156,2-5 0,1-4 79,-1 0 1,0-4 198,-4 4 1,4-5 85,0 1-150,-1-2 1,-3-2 166,0 1 0,0-5-56,0 1 4,0-6 1,0 5-41,0-3-366,0-3 221,0 4 95,0-5 0,-5 5 0,-1 1 0</inkml:trace>
  <inkml:trace contextRef="#ctx0" brushRef="#br0" timeOffset="1">7261 6643 8199,'1'-11'-1,"3"4"134,-3-3 0,6 5 113,-3-3 1,-2-1-161,6 5 0,-5-3-25,5 3 1,-4-5 77,4 1 1,-2 2-42,1-2 0,7 1 85,-2-5 1,2 5-134,-3-1 1,4 2 97,1-2 0,4-1-67,-1 5 1,1-1-6,-1 2 0,3 1-127,-3-2 0,-3 3-68,0 1 0,0 1 122,-1 3 1,-3 3-187,-5 4 0,0 4 57,0 1 1,2 8-138,-5-2 1,0 5 58,-4 0 1,-4 2-346,0 5 261,-10 0 99,7 1 1,-10-6-65,6-2 1,-4 0 246,-1 0 1,-3-1-103,4-7 1,-4 1 166,4-5 1,0 4-59,3-4 0,1 1 139,-1-5 0,5 0-107,-1 1 0,6-5 132,-2 1 1,-1-4-76,1 3 1,0-3 142,4 4-210,0-6 253,0 4-234,5-1 0,2-4 146,4 3 0,2 1-68,2-1 0,1-1 69,3-3 1,4 4-97,0 0 0,1 0 399,7-4-218,-1-5-44,4 3 1,-3-4 51,-1 2 0,-1 2-252,2-6 0,-3 4 133,-5-3 1,-2 3-183,-2-4 0,-2 4 100,-6-3-1565,-4 4 1484,-2-2 0,-5 5 0,0 0 0</inkml:trace>
  <inkml:trace contextRef="#ctx0" brushRef="#br0" timeOffset="2">10265 6528 7968,'-12'-11'0,"6"3"-128,2 1 248,-2 4 0,3-6 503,-4 5 41,4-4-224,-7 1-10,4-4-260,-1-1 0,2 5-21,5-1 213,0 6-411,0-9 0,1 9-3,3-6 0,3 5-48,4-5 0,2 2-114,2-2 1,3-2 101,5 2 1,-4 2 2,0-2 1,-4 6 74,4-2 1,-5 3-112,1 1 0,-2 0 90,-2 0 0,-3 0-124,-1 0 78,-4 0 0,2 5-1,-5 2 1,0 0 26,0 0 1,0 1 7,0 3 1,-1 1 59,-3-1 0,3 1-55,-3-1 0,-1 0 60,1 1 1,0 3-61,4 0 1,-1 0 155,-3-3 0,3-4-65,-3-1 1,3 1 58,1 3 83,0 1-167,5-1 0,-3-1 45,6-2 1,-4 2-34,3-2 0,1-2-2,3 2 0,2-5 4,2 5 1,-1-2 21,5 2 0,-1 2-61,1-2 0,1 2-8,-4 1 0,4-2-111,-1 3 1,-2-4 83,-2 8 0,-3-4-88,0 0 0,-1-1 110,1 1 0,-6 0 30,-2 4 0,-3-4-44,-1 3 0,0-2 157,0-1 0,-9-1 121,-2 0 0,-7 2 272,3 2 0,-9-2 173,1 2 1,-6-2-264,2-2 1,-1 1 107,1-1 0,3-3-117,-2-1 1,3-4-1295,4 1 644,2 2-2098,6-5 2345,5 4 0,1-5 0,5 0 0</inkml:trace>
  <inkml:trace contextRef="#ctx0" brushRef="#br0" timeOffset="3">12675 6277 7640,'6'0'1710,"-1"0"-818,-5-5-302,0 4-422,0-4-171,0 5 0,-1 9 4,-3 2 1,1 4-226,-4 0 0,0 3 106,0 5 1,-2 1-10,5 3 1,-5-3-82,2 3 0,1-3-48,3-2 0,1 0-1,2-3 1,0-1-40,0-3 217,0-2 1,0 3-20,0-4 0,5-5-204,3 1 1,0-4 66,3 3 1,-2-3-111,6 4 0,-2-6 143,-2 2 1,1-3 201,-1-1 0,1 0 0,-1 0 0</inkml:trace>
  <inkml:trace contextRef="#ctx0" brushRef="#br0" timeOffset="4">12789 6608 7964,'0'-11'1069,"0"-1"-74,0 6-421,0-4-444,0 9 0,0-3 121,0 8 0,0 2-227,0 5 0,0 6 133,0 2 0,0-1-160,0 1 18,0 0-145,0 4 1,0-4-155,0 0 1,0-2-471,0 3 0,0 0 382,0-5 0,0 4-433,0-4 805,0 6 0,0-4 0,0 6 0</inkml:trace>
  <inkml:trace contextRef="#ctx0" brushRef="#br0" timeOffset="5">2156 7545 8603,'1'-8'209,"3"1"-305,-3 4 215,4-2 269,-5 5 181,0 0-663,5 0 1,-2 0-161,5 0 133,-1 0 1,6 0 13,2 0 1,-2 4 131,2 0 1,-1-1-17,1-3 0,-1 0-19,5 0 0,-4 0 126,4 0 1,-3 0-59,3 0 1,-2 0 141,3 0 1,1 0-21,-2 0 0,3 0-63,1 0 0,-1 0-149,1 0 1,5-1 71,3-3 0,2 3-90,1-3 0,5-1 102,3 1 1,-1-3-50,1 3 0,3-5-90,5 1 0,0 2 219,0-2 0,1 2 52,2-2 1,-1 0-87,-2 4 0,-6-4-145,5 4 0,0-3 116,4 3 0,-1-1-138,-3 1 1,1 2 74,7-6 1,-5 4-415,9-3 0,-5 3 357,5-4 1,-5 4 21,1-3 0,-7 3 65,8-4 0,-4 4 114,3-3 1,2 4 12,2-1 1,-7-1-84,3 2 0,-2-2-145,2 1 1,0 2 114,0-1 1,0 0-243,0-1 1,0 3 79,0-3 0,-2-1 47,2 1 0,-2-1 78,6 1 1,-7 3-26,0-3 1,3-1 60,4 1 1,-1 1-86,-2 3 0,2-2 95,1-1 0,-28 2 1,0 0-42,0-1 1,-1 1 0,2 0 0,-1 0 26,2 1 0,-1 0 0,0 0 0,0 0-23,1 0 0,-1 0 0,1 0 0,0 0-35,1 0 1,0 0 0,-1 0-1,0 0 17,1 0 1,0 0 0,1 0-1,0 0-2,-1 0 0,0 0 0,1-1 1,1-2-53,0 2 0,0-1 0,-2 0 0,0 0-161,4 2 1,0 0 0,-1-1-1,0 1 152,1-2 1,0 0 0,-2 1 0,0 0 29,0 0 0,0-1 1,0 0-1,0 1 3,2-1 1,0 0-1,0 2 1,0-1 3,0-1 1,0 0 0,0 0 0,1-1 34,1 1 0,0 0 1,0 0-1,1-1-27,1 1 1,0 1-1,0 0 1,-1 0 1,-3 0 1,0-2 0,3 1 0,0-1 14,-3 2 1,0-1 0,3-2 0,1 0-13,-2 2 1,-1 0-1,1 0 1,-1-1 99,-3 1 0,0 0 0,3 1 0,0 0-26,0-3 1,-2 0-1,1 3 1,-1 0 47,-1-1 1,0 0 0,-1-1 0,0 1-56,-1 0 1,0 0 0,3-1 0,0 1-31,-3 0 1,0 0-1,-1 1 1,0 1-11,1-2 1,0 0 0,-3 1 0,0-1-58,1 0 0,0 1 1,4 0-1,1 0-53,-3 0 0,0-2 0,2 1 1,0-1 36,-2 1 1,0 1 0,-1-2-1,0 2-153,1 1 0,1 0 0,-1-2 0,0 0 165,-2 0 0,0 0 0,2-2 0,-1 1 7,-2 0 0,-1 2 0,32-3-42,0 4 0,-4-4 261,1 0 1,1 1-17,-1 3 1,-1-2 27,-7-2 1,7 3-160,-3-3 0,2 3 31,-2 1 1,1 0-118,-1 0 1,0 0 71,0 0 1,-4-1-168,0-3 0,-4 3 24,0-3 1,3 3 59,1 1 1,3 0 84,1 0 1,2 0-61,2 0 0,2 0-55,-29 0 1,1 0-1,1-2 1,1 0 70,1 0 0,0 0 0,1 0 0,0 0-33,-1 2 1,0 0 0,3-1 0,0-2 30,-1 2 1,0-1-1,3-1 1,1 1 17,-2 0 1,-1 0 0,1 1 0,0-1-30,-2-2 0,0 1 0,0 1 0,0 1 67,0-1 0,0 0 0,0 0 0,-1-1 12,-1 1 0,0 0 1,-3 0-1,0 1 229,29 1 0,0-2-187,-32 0 0,1 1 0,25-1 157,-5-2 0,-5 3-3,2 1 1,-8-4-10,-4 1 0,-4-1-207,-3 4 0,-1 0 233,-7 0 0,1 0-277,-9 0 0,0 0 503,-3 0-1754,-1 0-285,1 0 1554,-6 0 0,-1 5 0,-5 1 0</inkml:trace>
  <inkml:trace contextRef="#ctx0" brushRef="#br0" timeOffset="6">2110 8287 8023,'0'-11'249,"0"4"-37,0-3 245,-5 9 100,4-4-507,-4 5 134,5 0-172,0 5 0,0 6 124,0 8 0,0 4-182,0 4 1,0 2 5,0 5 0,0-3-47,0-1 0,1 5-92,3 3 0,-2 0-50,6-4 1,0 0-124,3 0 1,-3-1 130,-1-2 0,-3-3 189,4-5 1,-6-4-54,2 0 0,-3-5 62,-1 1-265,5-2 397,-3-2-269,3-5-68,-5-1 211,0-5 0,-5 6 0,-2 0 1</inkml:trace>
  <inkml:trace contextRef="#ctx0" brushRef="#br0" timeOffset="7">2019 8333 8086,'0'-12'0,"0"5"183,0-1 287,0 1-328,0-5 0,5 2 123,3 2 0,-2-2-226,2 3 1,-1-2 53,5 1 0,0-2-64,3 2 1,3-1-138,5 2 0,1-2 94,3 5 0,-2-3-192,6 3 0,-5 0 34,5 4 0,-6 0-49,2 0 0,-3 5 20,-1 3 1,-2 2 6,-2 1 1,-3 1 72,-9-1 0,-2 4 12,-5 0 0,0 5 110,0-5 1,-6 5-100,-5-1 1,-6 1 284,-6-1 0,-5 3-62,-2-3 1,1-1 215,-2 1 1,6-5-125,-2 1 0,8-6-268,4-1 0,2-5-107,2 5 0,3-6-890,1 2 1048,4-2 0,-2-8 0,5 0 0</inkml:trace>
  <inkml:trace contextRef="#ctx0" brushRef="#br0" timeOffset="8">2818 8002 7749,'-5'-7'364,"4"2"150,-4 0 170,0 4-183,4-4-187,-10 5 1,6 1-174,-2 3 0,-3 2-141,2 6 1,-2 4 52,-2 3 1,1 4 123,0 4 1,-5 2-224,1 5 1,4 7 106,3 4 1,0 2-209,-3 7 1,1-2 182,2 1 1,3 2-300,5-6 1,0-1-40,0-6 1,1 0-44,3-8 1,-1 2 202,4-10 0,1 5 28,3-4 0,2-1 221,2-3 1,-2 0-69,2 0 1,-2-6 113,-2-1 0,-3-4 94,0 0 1,-1-1-116,5 1 1,-1-5-57,0 1 0,-3-6 19,0 2 1,-4-3-289,3-1 0,-4 2 88,0 2 0,0-3-1072,1 3 1177,-3-3 0,4-1 0,-5 0 0</inkml:trace>
  <inkml:trace contextRef="#ctx0" brushRef="#br0" timeOffset="9">2887 8379 8037,'-7'-2'578,"4"-2"-99,1 3 245,2-4-103,0 5 0,5 6-516,3 6 1,2 1-127,2 6 1,-1 1 86,1 7 1,3-3-114,0 2 1,4 2-31,-4-1 1,4 3-156,-3-3 1,3 3-70,-4-3 0,4 0 131,-4-4 1,0-2-19,-3-2 0,-1-1 44,1-3 1,-5-6 23,1 2 0,-4-3-114,3 0-73,-4 2 0,3-5-423,-2 3 730,-3-3 0,4 0 0,-5 1 0</inkml:trace>
  <inkml:trace contextRef="#ctx0" brushRef="#br0" timeOffset="10">3229 8321 7683,'0'-6'852,"0"1"1,-1 5-712,-3 0-29,3 0 1,-9 5-221,2 3 1,-2 6 2,-1 1 0,-1 9 2,1-1 1,-2 7 90,-2 1 0,1 2 72,-5 1 0,5 4-229,-1 0 0,-2-1 31,2-7 0,0-2 64,3-5 0,1 0 40,0 0 1,0-5-115,4-3 0,-3-2-77,2-2 1,2-1-193,-2-2 0,6 2 417,-2-3 0,-3-1 0,1-1 0</inkml:trace>
  <inkml:trace contextRef="#ctx0" brushRef="#br0" timeOffset="11">3504 8356 11025,'-7'0'926,"2"0"-1044,5 0-76,0 5 0,5 0 114,3 2 1,-1 2-125,5-5 1,-3 5 80,6-1 0,-1-2-37,1 2 0,-1-5 76,5 5 1,-4-5 40,4 0 1,-5 2 80,2-1 1,-4 1-74,0-1 0,-1-3 148,1 3 1,-2-1-84,-3 1 1,3-3 100,-2 3 1,-3-2 14,-1 2 5,2-3-132,-4 4 1,3-3 11,-5 1 105,5-1-55,-4 3 174,4-5 95,-5 0-237,0 5-27,-5-4-64,4 4-244,-9-5 62,3 5 0,-4-4 53,-1 3-294,1 3 0,0-2 135,-1 2 0,1 0-155,-1-4 1,2 0 108,3 5 0,-4-6-38,4 2 1,0 1 121,0-1 1,0 1-136,0-1 391,-3-3 1,7 5-62,-4-2 0,3-3 26,-4 3-58,6-2 0,-7-1 280,5 3-179,-5-3 0,3 5 73,-6-2 1,5-3-70,-1 3 1,4-3 298,-3-1 73,4 5-227,-7-3 141,9 3-114,-10-5-18,10 0 1,-4 1 48,5 3 255,0-3-295,-5 4-90,4-5 0,-6 0-87,4 0 86,1 0 1,-4 0-309,2 0 219,3 5-726,-4-3 322,5 3-194,0-5 1,5 5-1,1 1 1</inkml:trace>
  <inkml:trace contextRef="#ctx0" brushRef="#br0" timeOffset="12">3835 8653 11014,'-8'0'334,"1"0"0,-1 3-158,-3 1 0,-2 5-203,-2-1 0,1 2 78,-5 1 0,-4 5-111,-4-1 0,-1 1 43,2-1 1,1-2-22,-1 2 1,2-2-7,1-1 1,5-1 68,3 0 1,2-3-48,2 0 143,-1-6-532,6 3 158,1 0-1141,5-3 709,0 3 685,0-5 0,5 0 0,1 0 0</inkml:trace>
  <inkml:trace contextRef="#ctx0" brushRef="#br0" timeOffset="13">3035 6837 8229,'7'-12'-763,"-1"1"864,-2-1 0,-3 5 132,3-1 318,-3 6-357,-1-8 0,-5 4-30,-3-1 0,2 0 7,-1 4 0,-1 1-133,-4-1 1,0 1 73,-3 2 1,1 0-94,-5 0 1,1 0-25,-1 0 0,-3 4 118,3 0 0,-1 5-35,1-2 1,-1 7 5,4 2 1,1-1-136,4-4 0,3 4 82,0 1 1,6 0-60,-2-1 0,3-2 21,1 2 1,0-2-297,0-2 126,0 1 0,5-2 99,2-2 0,4 1 42,0-6 1,6 1-14,2-4 0,2-5 81,2-3 1,-1-2-74,-3-1 0,1-1 52,-5 1 0,4 0-35,-4-1 1,-3 1 81,-5-1 1,-4 5-43,1-1-14,-3 1 112,-1 0-115,0-3 117,-5 9 1,0 1-104,-3 7 1,2 4 108,2 0 0,2 5-99,-6 3 1,5 2 6,0-2 0,-2 2-66,1-2 1,0-1 76,4 1 0,1-4-111,3 4 1,2-5 83,6 2 1,-1-5 188,1-3 0,0 1-125,4-6 1,-4 1-25,3-4 1,2 0-466,-2 0 1,4 0 410,-4 0 0,6-5 0,-3-1 0</inkml:trace>
  <inkml:trace contextRef="#ctx0" brushRef="#br0" timeOffset="14">4303 8573 8234,'-10'-5'-754,"2"-3"1,-1 2 1124,6-2 1,-5 4-16,4-3 0,-1 0 20,1 0 1,3-4-107,-3 4 0,-1 1-54,1-2 1,-3 4-11,3-4 0,-4 5-19,4-5 1,-4 6-110,0-2 1,-2 2 87,-2 2 1,1 6-193,0 1 1,-5 3 61,1 2 0,-4-1-100,4 1 0,-4 3 82,4 0 1,3 4-126,5-4 1,0 4-3,0-3 1,2-1-92,5-4 1,0 2 24,0 2 1,5-6 99,2 2 1,3-3-63,2 0 0,0-3 64,4-5 1,0 0 114,3 0 1,3-2-114,-3-1 1,-3-4 224,0-4 1,0-1-60,-1 1 0,1 0 70,-5-1 1,0 1 60,1-1-182,-1 1 0,-1 0 71,-2-1-50,-3 6 1,-5-1 60,0 4-72,0 1 1,0-1-134,0 6 0,0 0 67,0 4 0,4 1 34,0 4 0,-1 3-106,-3 0 1,4 0 97,0-3 0,4 3-168,-5 0 1,5 0 87,-4-3 1,5-5-944,-2 1 683,4 0 0,0 2-637,0-3 963,1-2 0,-1-5 0,1 0 0</inkml:trace>
  <inkml:trace contextRef="#ctx0" brushRef="#br0" timeOffset="15">4486 7933 8126,'-7'-11'0,"-3"1"678,3 2 0,2-2 269,1 2 64,2 3-611,2 0 1,0 4 357,0-3-187,0 3-608,0-4 83,6 15 0,4 2 172,5 11 1,7 1-138,0 3 0,1 1-14,4 2 0,-3 3-347,-1-2 0,0 2 142,-1 1 1,-4 0-280,-3 1 1,2-1 149,-2 0 1,0 0-81,-3 1 0,-5-1 169,1 0 1,-5-1 15,0-2 0,-1 0 169,-2-4 1,-2 3-96,-1-3 0,-4 0 61,-4-4 0,-1-2-68,1-2 0,-2 2-298,-2-6 0,1 1-95,-5-1 488,5-2 0,-7 4 0,3-6 0</inkml:trace>
  <inkml:trace contextRef="#ctx0" brushRef="#br0" timeOffset="16">2156 9977 8259,'0'-6'-770,"-1"1"1882,-3 5-208,3-5-590,-5 4 1,6-3-251,0 8 0,0 2 96,0 5 1,0 2-73,0 2 1,0 4 81,0 8 0,0-2-275,0 6 0,0-4 28,0 3 0,0-3-6,0 3 1,0-3-203,0 3 1,4-4 120,0 0 1,1-2-84,-1-1 0,-3-1 96,3-3 1,-3 1 320,-1-5-257,0 1 1,0-5 496,0 0 132,0-4 169,0-2 194,0-5-518,0-5-211,5 3 1,2-6-219,4 4 0,1-1 76,-1 1 1,0 3-120,1-3 1,4-1-6,3 1 0,3-1-20,1 1 0,1 1 41,3-4 0,-2 4 60,5 0 0,-4-3-118,0 3 1,-1-5 58,-3 4 0,0-1-95,-3 1 1,-3 3 77,-4-3-372,-1 3-57,1 1-248,-6 0 109,-1 0 0,-6 0-20,-3 0 673,-2 0 0,-11 0 0,-1 0 0</inkml:trace>
  <inkml:trace contextRef="#ctx0" brushRef="#br0" timeOffset="17">2144 10274 8034,'0'-7'629,"0"-1"0,6 4-234,1-3 1,1 4-111,3-1 1,-2 2-49,6-2 1,3 3-8,1-3 0,1 3-110,-1 1 1,6 0-10,-6 0 0,5 0-168,-5 0 0,1 0-170,-1 0 0,1 0 100,-4 0-376,-1 0 1,-4 0 2,1 0-287,-6 0 1,0 0 61,-2 0 725,-3 0 0,5-5 0,-6-2 0</inkml:trace>
  <inkml:trace contextRef="#ctx0" brushRef="#br0" timeOffset="18">2110 10012 8168,'0'-12'-275,"0"1"1,5-1 985,3 1 0,2 0-203,1-1 0,5 1-26,-1-1 1,5 2-401,-1 3 1,3-4 20,1 4 1,5-2-149,2 1 1,-1 2 99,2 2 1,-2 3-604,1-3 0,-3 3 316,-8 1 1,1 0-608,-4 0 1,-1 0 838,-4 0 0,1 5 0,-1 1 0</inkml:trace>
  <inkml:trace contextRef="#ctx0" brushRef="#br0" timeOffset="19">2864 9658 8266,'-11'0'0,"4"-5"0,1 3 602,2-2-52,3 3-31,-4 1-335,0 0 1,3 5 84,-1 3 0,1 7-53,2 4 1,0 3 52,0 1 0,0 5-236,0 2 0,4 3-68,0 1 1,4 0-206,-5 1 1,6-2 30,-1-3 1,1 3-215,-2-2 1,3 0 155,-2 0 0,-2 2 68,2-3 0,-2-1 210,2 2 0,1-6-127,-5 2 0,0-3 280,-4-1 0,3-2-68,1-1 1,0 0 42,-4-5 0,0 4-4,0-4 1,0 4 131,0-3 0,-4-1-92,0-4 1,1-3 17,3-1-144,0 1 173,0 3-63,0 1 7,0-6 61,0-1 38,0-5 0,5 0-232,2 0 0,3 0-168,2 0 0,3 0-17,0 0 1,2-1-41,-2-3 1,-1 2 44,5-6 0,-5 4 17,1-3 1,-2 4-190,-2-1 0,1-1-192,-1 1-1067,-5 1 1578,0 3 0,-6-5 0,0-2 0</inkml:trace>
  <inkml:trace contextRef="#ctx0" brushRef="#br0" timeOffset="20">2887 9760 8032,'0'-17'52,"0"0"1,5 6 191,3-1 0,-1 5 112,5-1 0,-6 4-89,9-3 0,-5 4 12,6-1 0,-4 3-35,0 1 1,3-4-252,0 0 111,0 1 1,-3 4-105,-1 3 0,1 2 0,-1 5 0</inkml:trace>
  <inkml:trace contextRef="#ctx0" brushRef="#br0" timeOffset="21">3229 9829 8150,'-7'-6'840,"-1"2"148,6-3-110,-3 6-603,5-4 0,1 6-4,3 3 1,2 3-141,5 4 0,5 4 110,-1 0 1,5 7-195,-1 1 1,-1 0 119,1 3 0,0 4-344,4 0 0,-4-1 62,0 2 0,-1-5-377,1 5 0,-1-6 127,-3 2 0,-3-3 141,4-1 1,-2-6 137,1-1 1,-2 0-44,2-1 1,-6-3 141,-2-5 0,1 0-164,3 0 238,-4 4-428,3-10-490,-9 4-621,4-5 1452,-5 0 0,0 5 0,0 1 0</inkml:trace>
  <inkml:trace contextRef="#ctx0" brushRef="#br0" timeOffset="22">3618 9875 8165,'0'-18'540,"0"3"-495,-5 2-60,3 2 595,-3 4 0,4 2 181,-3 5-675,3 0 0,-9 5-23,2 3 0,-2 7-101,-1 4 0,-6 8-46,-2 3 0,-2 4 71,-2 5 0,0-4-154,0 3 0,0 1 59,0 0 1,4-3-60,0-5 1,5-3 10,-1-5 0,2-2-11,2-2 0,0 1 63,-1-4 1,5-2-86,-1-7 1,4 2 73,-4-5 115,6 5 0,-3-8 0,5 4 0</inkml:trace>
  <inkml:trace contextRef="#ctx0" brushRef="#br0" timeOffset="23">3698 9658 8188,'0'-12'1068,"0"5"-704,0-1 0,0 4-614,0-3 42,0 4 823,5-2-387,1 5 1,9 0 14,1 0 0,3 0-161,-4 0 0,5 0-102,-1 0 0,3 0 66,1 0 1,-4 0 57,0 0 0,-5 0-82,1 0 0,-6 0 77,-2 0 1,-3 0-42,4 0 43,-6 0 39,3 5 0,-5 1-64,0 6 0,0 4-103,0 3 0,-1 3-26,-3 1 1,3 5 67,-3 2 0,-1 3-195,1 1 0,1 2 120,3 2 0,1-2-236,3 2 107,-3 2 62,9-4 0,-5 4-307,3-2 0,1-2 203,-6 2 1,5-2 321,-4-2 1,1-4 213,-1 1 0,-2-7-194,6-1 1,-6-2 72,2-6 1,-1-1-55,1-6 1,-3 2 97,3-2 0,-3-2-13,-1 2 0,-1-6-43,-3 2 1,1 1-43,-4-1 1,3 0-22,-4-4 0,2 1-159,-2 3 0,-2-3 92,3 3 1,-4-3-126,0-1 1,0 0 107,-1 0 1,-3 0-308,0 0 0,-2 0 88,2 0 1,2 0-473,-2 0 0,-1 0 120,0 0 1,0 0-489,1 0 1034,7 0 0,-12 0 0,7 0 0</inkml:trace>
  <inkml:trace contextRef="#ctx0" brushRef="#br0" timeOffset="24">4451 9578 7919,'-6'-5'608,"1"3"176,5-3-553,0 5 1,0 5 59,0 3 0,0 7-47,0 4 1,0 4 55,0 4 0,-4 3-114,0 8 0,-8 3-85,0 5 1,-2-1-148,3 1 1,-4 3-121,0 1 1,-5-1-66,5-3 0,4 0 144,3-1 1,2 0-224,-2-3 1,-1 1 110,6-5 1,-5-1 14,4-7 1,-1 2 14,1-5 0,3-1-107,-3-3 0,2-4 27,-2 0 0,3-5 78,-3 1 0,3-6-25,1-1 0,0-4-334,0 3 530,0-4 0,0 2 0,0-5 0</inkml:trace>
  <inkml:trace contextRef="#ctx0" brushRef="#br0" timeOffset="25">4771 10263 7950,'0'-11'264,"0"-1"-221,0 1 1,0-1 245,0 1-164,0-1 0,-4 1 164,1 0 0,-5 3-44,4 0 0,-5 6-127,2-2 0,-3 3-123,-2 1 1,1 1 70,-1 3 0,-3 6-87,0 5 0,-4 6 86,4-2 0,-4 1-107,3-1 0,1 2 49,4-2 0,1-1-138,2 1 0,-1-5-49,5 1 0,0-2 42,4-1 22,0-1 1,2-1 84,2-2 0,3-3-29,8-5 1,-2 0-9,2 0 1,2-5 234,-2-3 0,0-2-16,-3-1 0,2-1 39,-3 1 0,3-1-40,-6 1 0,-3 3 32,-2 1 158,4 4-138,-6-2-232,4 5 0,-5 1 124,0 3 0,0 2-181,0 6 1,0 1 19,0 2 0,0 1 38,0 3 0,0 2-25,0-6 0,0 4 60,0-4 0,1 4-16,3-4 1,-1 2-9,4-2 1,1-3 142,3-1 1,-3-1-113,0-6 0,-1 0 207,5-4 1,-1 0-83,1 0 0,3-2-44,0-1 0,0 0-2233,-3-4 2139,-1-1 0,0-9 0,1 0 0</inkml:trace>
  <inkml:trace contextRef="#ctx0" brushRef="#br0" timeOffset="26">5468 7933 7471,'-5'-6'366,"4"1"0,-4 3-212,5-1 203,0 1-356,0-3 1,-4 4 175,0-3-129,0 3 44,4-4 1,0 4-137,0-3 78,0 2 0,4-4 38,0 2 1,5 3-121,-2-3 1,3 3 166,2 1-166,-1-5 0,1 4 86,-1-3 1,-3 3 60,-1 1 0,1 0-118,3 0 0,-3 0-312,0 0 249,-6 5 0,7 1 77,-5 5 0,0-3-168,-4 0 1,0-5 7,0 5 53,0 0 1,0 3 28,0 1 0,0-5 132,0 1 1,-4-1-65,0 5 1,-4-5 13,5 1 1,-5-4 245,4 3-156,-5-4 195,8 2-234,-4 0 126,5-4-135,0 4 1,1-5 76,3 0 1,2 0-89,6 0 1,-1 0-4,1 0 0,3 0-6,0 0 0,2 0-11,-2 0 0,-3 0-95,4 0 1,-1 2 111,-4 2 0,3-3-139,-6 3 1,2 1 105,1-2-59,-4 6 1,2-2 50,-5 4 0,-1 1 4,-3-1 1,-5 0 114,-2 1 1,-4-1-72,0 1 0,-2-1 100,-2 1 0,-1-1-70,-3 0 1,-2 0 171,6-4 1,-4 3-100,4-2 1,-4-2-216,4 2 1,-1-6-241,5 2-416,-1-3-707,1-1 661,5 0 779,1 0 0,10-5 0,1-1 0</inkml:trace>
  <inkml:trace contextRef="#ctx0" brushRef="#br0" timeOffset="27">6039 7865 8007,'-4'-8'258,"0"0"1,1 5-103,3-5 227,0 5 52,0-2-58,0 5 0,-2 5-344,-1 3 0,1 6 53,-2 1 0,-1 5-105,2 0 0,-6 2 28,1 5 1,2-2-152,-2 6 0,0-5 96,-3 5 0,0-4-253,-1 3 0,2-1 87,2 2 1,-2-3-33,3-6 1,-2 1-10,1 0 0,-2-1 137,2-3 1,2-3 117,-2-4 0,6-1-134,-2 1 1,-1-1 175,1 0 1,-3-3-129,3 0 0,-4-5-162,4 5 1,-1-5-139,2 0 384,1-1 0,-8 3 0,4 1 0</inkml:trace>
  <inkml:trace contextRef="#ctx0" brushRef="#br0" timeOffset="28">6096 8127 8860,'0'-6'1049,"0"1"-950,0 5 0,0 5-12,0 3 1,0 3-219,0 4 1,-5-1-8,-3 5 1,0 0 135,0 4 0,-2-1-63,2-3 1,-2 2-7,-1-2 1,3-1 12,0 1 0,6-5 63,-2 1 0,-1-2-124,1-2 0,0-3 172,4 0-16,0-1 0,0 1 38,0-1 1,0-3-64,0 4 120,5-6 1,0 5-108,3-3 1,2-3 57,-2 3 0,-2-3 28,2-1-148,-1 5 1,5-4-27,-1 3 0,1-3-169,-1-1 0,-3 0-214,-1 0 0,1 0 194,3 0 0,1-4-1033,-1 1 1285,1-6 0,-1 2 0,0-4 0</inkml:trace>
  <inkml:trace contextRef="#ctx0" brushRef="#br0" timeOffset="29">6210 8310 8079,'4'-8'1129,"0"1"-272,0 4-22,-4-2-458,0 5 1,0 6-114,0 6 0,0 1-287,0 6 1,0-2 23,0 2 0,0 3 29,0-3 1,0 3-189,0 0 0,0 1 86,0 0 0,0-1-225,0-3 1,0 1 122,0-5 0,0 1 121,0-5 0,0 0 3,0 1 0,0-5 112,0 1 0,0-4-377,0 3-13,0-4 0,0 3-402,0-2 273,0-3-629,0 4 1086,-5-5 0,-2 0 0,-4 0 0</inkml:trace>
  <inkml:trace contextRef="#ctx0" brushRef="#br0" timeOffset="30">7467 7785 7685,'0'-8'-994,"0"0"1684,0 6-706,0-3 87,0 0 309,0 3-176,0-3 279,0 5-202,0 5 13,0-3 26,0 3 1433,0-5-1813,0 5 91,0 1 1,1 6-4,3-1 1,-3 0 13,3 1 1,1 3-143,-1 0 0,1 6 113,-1-2 1,-3 2-74,3 2 1,-2-4-132,2 0 1,-3 0 122,3 4 0,-3-4-85,-1 0 1,4-5 65,0 1 1,0-2 62,-4-2 1,4 1-46,-1-1 0,1-3-23,-4-1-31,0 1 0,0 0-371,0-1 184,0-4 1,0 3-774,0-2 1083,0-3 0,5 4 0,2-5 0</inkml:trace>
  <inkml:trace contextRef="#ctx0" brushRef="#br0" timeOffset="31">7809 7933 8155,'0'-8'986,"0"1"-175,0 4-125,0-2-586,0 5 0,0 5-208,0 3 1,0 3 164,0 5 1,-4 3-39,1 7 0,-6 3-78,1 6 0,-2-1 106,-1 0 0,-1 1-260,1-1 0,1 0 53,2 0 1,-2-1-107,2-2 0,-1-3 38,2-5 0,-2-4-202,5 0 1,-1-5-426,1 1 307,3 3 0,-8-6 548,5 3 0,-5-2 0,3-1 0</inkml:trace>
  <inkml:trace contextRef="#ctx0" brushRef="#br0" timeOffset="32">7752 8333 8062,'12'-12'-411,"-5"1"648,1 0 1,-4 3 416,3 0 1,1 2-247,3-2 1,2-2-168,2 3 0,2-2-101,2 1 0,2-1 107,-2 5 1,2-3-378,-2 3 0,1 0 63,-5 4 0,0 0-60,-3 0 0,-2 1 83,-2 3 0,0 3-120,-4 4 0,1 0 126,-1 1 1,-3 1-6,3 2 0,-4-1-182,-4 5 1,-2-1 61,-5 1 1,-1 2-27,1-2 1,-1-1 160,1 1 1,0-5 4,-1 1 0,2-2-11,2-2 0,-1 1-17,6-1 287,-6 1-172,8-1 319,-5 0-224,6-4 10,0 3 0,2-9-28,2 3 1,2-1 164,5 0 0,2-1 142,2 1 1,2-1-92,2-2 0,1-2-47,-5-1 1,4 1-62,-3-1 1,-1 0-239,-4-1 1,1 3 61,-1-3 0,0 2-1481,1-2 858,-6 2 550,4-3 0,-8 5 0,3 0 0</inkml:trace>
  <inkml:trace contextRef="#ctx0" brushRef="#br0" timeOffset="33">10265 7579 9276,'0'17'364,"4"-3"-401,-1 5 0,6 0-12,-1 3 0,-3 1-23,-1 0 0,1 0 62,-1 0 0,3-2 66,-3-2 1,1 2-20,-1-6 1,-3 4-36,3-4 0,-3 0-91,-1-3 1,4-1-27,0 1-221,0-1-159,-4 1-393,0-1-329,0 0 1217,0 1 0,0-1 0,0 1 0</inkml:trace>
  <inkml:trace contextRef="#ctx0" brushRef="#br0" timeOffset="34">10722 7613 8231,'0'-7'-176,"0"-1"621,0 6-178,0-9 800,0 10-396,0-4-693,0 5 0,0 5-157,0 3 0,0 3 107,0 4 0,-4 4-30,0 8 1,-5 2 101,1 6 0,-2-1-154,-1 0 0,-1 4 21,1 0 0,-2 0-77,-2-3 0,2-1 26,-2 0 0,3-4-90,0 1 1,4-7 328,1-1 0,1-2-147,-2-5 0,-1-1 150,5-4 1,-3 1-84,3-1 0,-1-3-37,1-1 0,3-3-36,-3 4-443,3-6 168,-5 9-136,5-10 509,-4 4 0,0-5 0,-1 0 0</inkml:trace>
  <inkml:trace contextRef="#ctx0" brushRef="#br0" timeOffset="35">10801 7933 8081,'0'-11'759,"0"4"1,0 1-215,0 2-326,0 3-117,0-4-42,0 5 0,0 5-238,0 3 1,0 2 165,0 1 1,-1 2-19,-3 2 1,3-1 109,-3 5 1,-1-4-322,1 4 0,-4-1 90,0 1 0,2 3-37,-2-3 0,2-2 44,-2 2 1,-1-5 66,5 2 0,-1-5 173,1-3-184,3 2 65,-4-4-8,5 6 1,1-5 13,3 1-4,3-6 1,4 7 37,0-5 1,2 0-12,2-4 0,-2 0 1,2 0 0,-5 0-236,2 0 1,-7 0 26,6 0-296,-2 0 0,3-4 27,-1 0 471,-5-5 0,5 3 0,-5-5 0</inkml:trace>
  <inkml:trace contextRef="#ctx0" brushRef="#br0" timeOffset="36">10904 8059 8075,'-6'0'1642,"1"0"-1227,5 0 0,0 5-187,0 2 1,0 4-102,0 0 1,0 5-149,0 4 0,4-3 60,-1 2-4,1 0 0,-2 3-243,1-3 1,-1 1 131,1-5 1,-1 5-233,-2-5 0,0 0-30,0-4 162,0 1 25,0-1-180,0 1-102,0-6-205,0 4 638,0-9 0,0 10 0,0-5 0</inkml:trace>
  <inkml:trace contextRef="#ctx0" brushRef="#br0" timeOffset="37">12709 7682 8661,'-7'0'599,"-3"0"-377,4 0-119,-5 0 84,-1 0-308,1 5 273,4-4-249,-3 4 134,4 0 1,-6 2-147,1 4 1,1 1 99,2-1 0,-2 2-143,2 2 0,-2-1 43,-1 5 0,3 0 47,1 4 0,-1-4-40,-3 0 1,3-1-15,0 1 0,6 1 1,-2-5 1,3 4-12,1-4 0,0 4 16,0-3 0,0-1 31,0-4 0,1 5-13,3-1 0,-2 0 12,6-4 1,0 0 108,3-4 0,0 2-61,1-5 0,3 1 18,0-1 1,6-3 152,-2 3 0,2-3-11,2-1 1,0-5 112,0-3 0,3 2-49,1-2 0,0 0 238,-4-8 0,-4 4-129,0-4 0,-5 0 223,1 1 0,-4-6-117,-3 2 0,1-2 8,-5-2 1,-1-1-209,-3-3 1,-5 2-82,-2-6 1,-5 6-183,-3-2 0,-3 1 113,-5 3 0,1-1-627,-1 8 0,-5 5 305,-3 3 1,2 6-1952,-1-2 2216,-1 8 0,-3 2 0,0 6 0</inkml:trace>
  <inkml:trace contextRef="#ctx0" brushRef="#br0" timeOffset="38">17874 3164 8034,'-4'-8'0,"0"0"-20,0 6 211,-1-3 1,4 3 124,-3-1-434,3 1 150,1-3 61,0 15 1,1-1-176,3 10 1,1 2 155,3 5 0,0 0-160,-4 4 1,5-3 102,-1 3 0,-3-1-180,-1 2 0,1 1 2,-1-6 1,-1 5 60,-3-5-5,5 1 101,-3-4-8,3 0 1,-5-4-3,0 0 0,0-5-27,0 1 0,0-2 27,0-2 1,0 1-16,0-1 1,0-3 150,0-1 0,0-3 34,0 4 282,0-6 161,0 3 328,0-5 0,5 0-1031,2 0 1,4 0 62,0 0 0,0 0-30,1 0 1,4 0 18,3 0 0,2 0 71,-2 0 0,2 0-11,-2 0 0,3-4 1,1 1 1,0-1-14,-1 4 0,-3 0 20,1 0 1,-7-4-181,3 0 1,-4 0-195,0 4 34,-1 0 1,-3 0-809,-1 0 623,-4 0 509,2 0 0,0 0 0,1 0 0</inkml:trace>
  <inkml:trace contextRef="#ctx0" brushRef="#br0" timeOffset="39">17919 3483 8001,'0'-6'198,"0"1"1,2 1 361,1 0 1,0 1-288,5 3 1,-1-4-103,5 0 0,0 0-88,4 4 1,1 0 5,6 0 0,4-4-213,-1 0 0,5 1 107,-4 3 1,3 0-197,-3 0 0,2 0-14,-6 0 0,1-2-24,-9-1 0,0 1-425,-3-1 177,-1 1-245,-5 2 381,-1 0 363,-5-5 0,-5-1 0,-1-6 0</inkml:trace>
  <inkml:trace contextRef="#ctx0" brushRef="#br0" timeOffset="40">17839 3186 8077,'-5'-6'180,"4"-4"728,-4 9-536,5-9 1,1 4-192,3-1 1,0 2 27,7 5 1,-1-4-135,9 0 0,2-3 110,5 3 0,2-1-313,3 1 0,2 3-77,-3-3 0,-2 2-62,-1 2 0,-3 0-238,-1 0 0,-2 0 210,-2 0 0,-1 4-491,-3 0 0,-2 5 786,2-1 0,-2 2 0,-2 1 0</inkml:trace>
  <inkml:trace contextRef="#ctx0" brushRef="#br0" timeOffset="41">18525 3049 8231,'0'-11'964,"0"5"-512,0-5 18,0 10-793,0-4 282,0 15 0,3 3-116,1 10 1,4 1 116,-4 3 1,3 2 27,-3 5 0,4 4 71,-4 0-128,4 5 1,-6-2 17,1 5-1052,-1-6 960,-2 5 1,1-6-99,3 3 222,-3-3 1,4-5 29,-5 1 0,0-6-2,0-2-78,0-8 216,0-3 81,0 1 0,0-5-98,0 3 0,0-6 1287,0-1-925,0-6-114,0 4 159,0-1-133,0-4 112,0 4-195,0-5-86,0-5-364,0 4 0,4-6 72,0 3 0,5 3-243,-2-3 1,0 3-186,0 1 0,1-4 231,3 1 0,1-1-11,-1 4 1,1-2 75,-1-1 1,0 1-205,1-1 0,-5 1-360,1 2 753,-5 0 0,7-5 0,-4-1 0</inkml:trace>
  <inkml:trace contextRef="#ctx0" brushRef="#br0" timeOffset="42">18570 3038 8105,'0'-11'1408,"0"-1"-879,0 1-270,0 4 148,0 2 194,0 5-315,5 0 0,2 0-568,4 0 290,1 0 0,-1 0-415,0 0 1,5 0 294,-1 0 0,4 0-446,-4 0 1,0 2 242,-3 1 0,0 0-1006,4 4 1321,-4-4 0,5 12 0,-6-2 0</inkml:trace>
  <inkml:trace contextRef="#ctx0" brushRef="#br0" timeOffset="43">18924 3175 8454,'12'5'121,"-1"3"1,2 2 176,2 1 0,-1 6 3,5 2 0,-5 2-244,1 2 0,2 4 0,-2 0 0,0 0-194,-3 0 1,-1 1 115,1 2 1,-1 2-112,0-5 0,-3-1 138,0-3 1,-2-1-134,2-3 1,0 1 106,-4-5 0,4 1 18,-4-5 1,3 1-28,-3-1 1,4-3 2,-4-1 1,1-4-153,-2 1 1,-1-2 40,1 2-784,-1-3 921,-2 4 0,0-5 0,0 0 0</inkml:trace>
  <inkml:trace contextRef="#ctx0" brushRef="#br0" timeOffset="44">19256 3221 8105,'0'-13'270,"0"-2"0,0 2 1116,0-2-864,5 2-635,-4 2 619,4 4-150,-5 2-781,0 5 1,-1 5 322,-3 3 1,-7 7-22,-9 4 1,3 8 122,-2 3 0,0 3-92,-4 2 1,1-1-46,3 0 0,-2 0 86,2 1 0,1 3-50,-1 0 0,5-5-162,-1-7 1,-1-1 202,5-3 0,-3-4 23,6-3 0,2-2-741,-2-1 169,6-1 609,-3-5 0,5 4 0,0-3 0</inkml:trace>
  <inkml:trace contextRef="#ctx0" brushRef="#br0" timeOffset="45">19324 3129 8105,'5'-11'332,"-2"-1"126,4 1 0,-3 3-510,4 1-428,-1-1 1,5-2 608,-1 2 2,1-2 0,3 8-198,0-6 0,2 6 75,-2-2 1,-3 3-122,4 1 1,-4 0 105,0 0 45,-1 0 1,1 0-56,-1 0 279,-5 0 0,1 0 261,-3 0 44,-3 0-487,4 0 0,-5 1 152,0 3-259,0-3 0,4 9 164,0-2 0,-1 6-216,-3 1 0,0 6 91,0 2 0,0 1-45,0 7 1,0-2 31,0 1 0,0 7-15,0-2 0,0 1-18,0-1 0,0-1-78,0 0 0,0-1-114,0-2 0,2 0 65,1-4 0,0 0 74,5-5 0,-2 0 5,2-3 0,2 1 69,-3-4 1,0-1-17,0-4 1,-4 1 9,1-1 264,2 0 0,-5-3 79,3 0 1018,-3-6-581,-1 3 583,0-5-892,-5 0 1,-2-4 64,-9 1 1,-1-1-250,-6 4 0,-5 0-317,-3 0 1,0 0-390,0 0 0,3 1 359,5 3 1,1-2-2068,-1 6 1599,5 0 0,3-1-2227,7 1 2774,3-6 0,10 9 0,2-5 0</inkml:trace>
  <inkml:trace contextRef="#ctx0" brushRef="#br0" timeOffset="46">20044 3346 8983,'0'-6'1335,"0"1"-992,0 5 0,5 0-343,2 0 40,9 0 1,-3 0-73,7 0 1,2 0 89,5 0 1,1 0-140,-1 0 0,1-1 35,2-3 0,2 3-48,-6-3 0,1 2-7,-4 2 1,-2 0-452,-2 0 0,-2-3 25,-6-1 1,-3 0-645,0 4 1171,-6 0 0,3 5 0,-5 1 0</inkml:trace>
  <inkml:trace contextRef="#ctx0" brushRef="#br0" timeOffset="47">20101 3518 7912,'11'0'392,"1"0"1,0 0-282,3 0 1,-1-4-70,5 0 22,1-5-189,7 8 1,3-5-233,4 2 1,1 1 356,3-4 0,3-1 0,5-3 0</inkml:trace>
  <inkml:trace contextRef="#ctx0" brushRef="#br0" timeOffset="48">20706 3266 8039,'0'-11'169,"0"0"1,4-2-101,0-2 1,5 2 29,-2-2 1,3 2 135,2 2 1,-1-1 281,1 1 0,-1 1 126,0 2-336,6-2 1,-3 9-212,5-3 0,-4 2 105,4 2 1,-4 0-224,4 0 1,-3 0 132,3 0 0,-4 6-327,4 1 1,-5 3 175,1 2 1,-2 4-291,-2 3 0,-4 4-17,-4 4 1,2 2 128,-1 5 1,-4-3-100,-4-1 1,-8 4 64,0 4 1,-7 1 3,0-5 1,-2-4 63,-2 1 0,0-6 125,0 2 0,2-3-117,2-1 1,-2-2 221,6-2 1,1-2-12,6-6 0,0 1 273,4-1 903,0-5-929,4 5 1,1-10 426,3 3 1,6-3-290,5-1 1,7 0-7,1 0 1,5 0-10,6 0 1,2-1-29,2-3 0,-3 3-212,3-3 1,-2-1-183,-2 1 0,-5 0-701,-2 4 0,-7 0 469,-1 0 0,-5 0-2707,1 0 2956,-7 0 0,2 10 0,-4 3 0</inkml:trace>
  <inkml:trace contextRef="#ctx0" brushRef="#br0" timeOffset="49">5753 9840 8097,'0'-6'-7,"0"-4"0,0 7 79,0-4 388,0 4-211,6-7 1,-1 4-68,2-6 0,3 3-3,-2-2 0,6 6 218,1-7-243,5 4 1,-2-4 36,5 1 1,-4 1-14,0 2 1,-4 3-133,4 5 0,-5 0 90,2 0 1,-2 1-237,1 3 1,-4 6 68,1 5 1,-1 4-167,-3-3 1,-3 4-15,-1-1 0,-3 6-115,-1 2 1,0 1 45,0-1 0,-5-3-47,-3 2 0,-2 2 140,-1-1 0,-5 3 23,1-3 0,-5 0-98,1-5 0,1 1 57,-1 0 1,5-1-87,-1-3 1,0-3 86,3-4 1,-2-2 203,7-3 0,1 0 1780,3-3-786,-4-3-480,6 4-112,-4-5-189,5 0 1,5 4-71,3 0 0,2-1 26,1-3 1,2 0-4,2 0 1,3 0-5,5 0 0,1 0 1,3 0 0,0 0 20,4 0 0,-2-3-14,-2-1 1,1-4-29,2 4 1,-2-3 125,-5 3 1,0-1-114,0 1 1,-4 3 178,0-3-210,-5-2 0,2 4 73,-4-1-196,-6 1-389,-1 2-414,-5 0 0,-5 4 424,-3 0 1,-7 5 378,-4-2 0,-8 4 0,-2 0 0</inkml:trace>
  <inkml:trace contextRef="#ctx0" brushRef="#br0" timeOffset="50">7729 9566 8087,'0'-6'129,"0"1"342,0 0-154,0 4 0,0-6 183,0 3-42,0 3 42,0-4 208,0 5-712,5 0 1,-3 5 3,1 3 0,-1 7 107,-2 4 0,4 3-126,-1 0 0,1 5 12,-4 0 1,0 8-45,0-1 0,0 3-36,0-2 0,0-1-156,0 0 0,1 0 146,3 1 0,-3-6-80,3-3 1,1-3 51,-1-4 0,1 2 42,-1-6 1,-3 0 366,3-4-300,2 1 610,-4-1-60,3-4 220,-5-2-1251,0-5 1,0-5 0,0-2 0</inkml:trace>
  <inkml:trace contextRef="#ctx0" brushRef="#br0" timeOffset="51">10288 9486 8050,'-7'-1'-591,"3"-3"0,2 2 679,-2-6 964,3 6-758,-4-9 1,5 9 326,0-6-313,0 6-132,0-8 0,0 7-14,0-5 0,5 5-6,2-5 0,4 2-11,0-2 0,2-2 40,2 2 0,1 2-80,3-2 0,3 2 84,-3-2 1,-1 2-229,1 2 1,-1 3 30,1-3 0,-3 3-75,-4 1 1,-1 0-4,0 0 0,0 5-167,-4 3 1,0 3-85,-4 4 1,-1-1 103,1 5 0,-1 0 30,-2 4 0,-5 1 48,-3 3 1,-2-4 47,-2 0 0,1-1-4,0-3 0,-2 3-10,-2 1 1,2-5 182,-2-3 0,3-3-90,5 0 0,-2-1 325,5 1-109,-5-6 108,8 4-179,-4-8 99,5 3 0,5-5-13,2 0 1,4 0 10,0 0 0,0 0-79,1 0 0,-1 0 14,1 0 0,-1 0-244,1 0 1,-5 0 152,1 0-659,-1 0 294,5 0-975,-1 0 320,-4 0 962,3 0 0,-4 0 0,6 0 0</inkml:trace>
  <inkml:trace contextRef="#ctx0" brushRef="#br0" timeOffset="52">10881 9441 7965,'-6'-12'1231,"1"1"-750,5-1-387,0 1 485,0 5-129,0 1 0,-1 5-317,-3 0 0,3 2-135,-3 6 0,1 4 95,0 11-30,-4 5 1,0 3 7,-1 7 1,0 1 1,-3 3 1,-1 1-55,1-5 0,0 4 70,-1-4 0,2-4-359,2-3 1,0-6 126,4 2 0,-4-3-136,4-1 0,-3-4 40,3 0 0,-4-1 65,5 1 0,-5-3-45,4-4 0,0-1-83,4 0-782,0 1 377,-5-1-27,4-4 734,-4-2 0,0-5 0,-2 0 0</inkml:trace>
  <inkml:trace contextRef="#ctx0" brushRef="#br0" timeOffset="53">10916 9772 7982,'0'-18'729,"0"2"-499,0 4 1,0 1 267,0-1 0,1 5-173,3-1 1,-2 2 122,6-2 0,-4-1-214,3 5-65,1-4 0,5 5-329,2-5 0,-2 6 145,2-2 0,-5 3-113,1 1 1,-6 0 92,7 0 0,-5 1-147,1 3 0,1-2 40,-5 6 1,3 0-35,-3 3 1,0 0-193,-4 1 299,0-1 1,-5 5 103,-3-1 1,2-4-97,-2-3 1,1-1 133,-5 5 0,2-1-105,3 1 0,-4-2 293,4-3-156,-3 4 223,-2-5-219,1 5 0,4-3 5,4 0-18,1-6-32,2 8 1,2-8-154,1 1 136,4 4 1,4-2-115,1 2 1,-1 0 86,0-3 0,0-2-124,-4 6 1,3-4 59,-2 3 0,2-3-166,2 4-28,-1-1 206,0 5 0,-3-1-152,0 0 138,-6 1 1,2-1 45,-8 1 1,-2-1-52,-6 1 1,-3-1 253,0 0 1,-9 2 10,1 2 1,-7-2 0,-1 2 0,3-2 62,2-2 1,1-1-105,3-2 1,4 1-309,3-5 259,7 0-1712,-2-4 1588,9-5 0,6-2 0,7-4 0</inkml:trace>
  <inkml:trace contextRef="#ctx0" brushRef="#br0" timeOffset="54">12686 9212 7617,'0'-6'254,"0"-4"0,0 7 301,0-4-47,0 4-81,0-2-246,0 5 1,0 5-65,0 3 0,1 3 22,3 4 0,-3 3-89,3 5 1,-1 0-121,0 0 0,-1 1 61,2 2 1,-2-2-136,2 3 1,-3 1 69,3-1 1,-3-1-66,-1-3 0,0-1 92,0-3 1,0 1 38,0-5 0,0 1-65,0-5 0,1-1 2,3-2 1,-2 2 18,1-3-824,-1-1-493,-2 4 1369,0-9 0,0 4 0,0-5 0</inkml:trace>
  <inkml:trace contextRef="#ctx0" brushRef="#br0" timeOffset="55">12983 9304 7987,'6'-12'203,"-1"5"521,-5-1-349,0 5-322,0-7 148,0 9-18,0-4 0,0 6 50,0 3 1,0 6-9,0 5 0,0 9-304,0-1 1,-4 10 107,1-2 1,-6 8-112,1-5 1,-3 3-66,-4-3 1,2 1-81,-2-1 1,3 0 97,5 0 0,-4-4-139,4-4 1,0-2 57,0-1 0,3-4 100,-4 0 1,5-5-86,-5 2 1,5-4-28,0 0-271,-4-1 1,5-1-37,-6-2 529,6 2 0,-3-9 0,5 4 0</inkml:trace>
  <inkml:trace contextRef="#ctx0" brushRef="#br0" timeOffset="56">13006 9692 7911,'5'-12'-233,"-4"5"-351,3-1 869,2 1 0,1-4 582,4 4 0,0-2-145,1 5-406,-6-5 0,4 8-174,-2-3 0,2 3 76,2 1 0,-1 0-266,0 0 1,0 5 85,-4 3 0,2 2-230,-5 1 0,3 2 175,-3 2 0,0 3-209,-4 5 0,0-4-208,0 0 0,-5 1 208,-3 7 0,-6-3-14,-1 3 1,-1-3 79,0-2 0,4-4 210,-3-3 1,2 2-45,1-2 358,1 0-109,0-3 198,4-1-88,2-4-169,5 3 187,0-9-196,0 4 355,5-5-216,2 0-390,-1 0 0,3-1 68,-5-3-162,-1 3 98,-3-4 1,2 5 125,1 0 1,-1-2-246,2-1 79,2 1 86,0-3 0,2 4-20,-1-3 438,-4 3-230,2-4-55,-5 5-246,0-5-356,0 4-106,0-5-834,0 6 1,0 0 0</inkml:trace>
  <inkml:trace contextRef="#ctx0" brushRef="#br0" timeOffset="57">13017 10000 7821,'-6'0'1502,"1"0"576,5 0-1766,5 0-66,1 0 0,6 0-220,-1 0 0,0 0 83,1 0 0,-1-1-51,1-3 0,3 3-19,0-3 1,0 3-54,-3 1 1,3-4 83,0 0 0,0 0-133,-3 4 0,-2-1-142,-2-3 202,2 3-176,-4-4 218,0 5-518,0 0-499,-6 0 0,0 5 0,0 1 0</inkml:trace>
  <inkml:trace contextRef="#ctx0" brushRef="#br1" timeOffset="58">5662 10651 8336,'0'-6'-222,"-5"1"1,4 4 309,-3-3 244,-2 2 0,1-4 197,-3 2-99,3 3 158,5-4-278,0 5-140,0 5 1,5 1 5,3 6 3,2 4 0,-3-2-115,1 5 1,0 0 81,3 4 1,-3 0-249,-1 0 1,-3-4 50,4 0 1,-6-1-166,2 1 0,1 1-90,-1-5 102,0 1 87,-4-5 1,1-3 43,3-1 15,-3-4 0,5 2 443,-2-5-170,-3 0-33,10 0 87,-10 0 0,5-1-120,-2-3 0,-1 2 85,4-1 1,-3-2-281,4 1 170,-6 0-39,8-1 0,-3 2-108,4-4 108,0 4 1,1-3 32,-1 2-61,1 3 0,4-4-36,3 5 1,3-4-10,1 0 0,-1 0-14,1 4 0,5 0-121,3 0 1,2-1-202,1-3 200,5 3 0,-3-4-74,2 5 1,-3 0 30,0 0 128,-1-5 0,4 3-24,0-1 0,4 1 41,-4 2 0,0 0 77,-4 0 0,4-3-14,0-1 1,1 0 178,-5 4 0,0-1 135,0-3-202,1 3 1,-1-6-99,0 3 1,0 3 19,1-3 1,-1 3-240,0 1 209,0-5 0,1 4-30,-1-3 0,0 1-10,1 0 1,-1 1-43,0-1 0,2 0-113,2-1 1,-3 2 33,3-6 112,-2 6-18,-2-9 0,0 9 342,1-6-202,-6 6 0,4-7 49,-3 5-145,-2-5 0,4 8-35,-6-3 0,2-1-10,-1 1 0,-3-1 3,3 1 1,-3 3-4,-1-3 0,0-1-155,-1 1 197,1 1-30,0 3 1,-4-2-241,0-2 229,-5 3 1,6-4-173,-4 5 166,4 0 0,-7-4 14,2 0 1,-2 1 11,-2 3 0,4-2 8,0-1 0,1 1 6,-5-1 11,1 1-38,-1 2 0,0-4 279,1 1-264,-6-1 0,0 4 22,-2 0 9,-2 0-306,3 0-484,-5 0 1,-5 0 0,-2 0 0</inkml:trace>
  <inkml:trace contextRef="#ctx0" brushRef="#br1" timeOffset="59">8266 10343 8068,'-6'-5'-242,"1"4"238,5-5 1,-4 5 366,0-3-35,0 3 109,4-4 1750,0 5-1844,0 5-84,0-4-81,0 10 0,0-5-33,0 5 77,0 6 4,0-4-119,0 8 1,0-3-44,0 5 1,0-4 104,0 0 0,0 0-23,0 4 1,0-1-28,0 1 1,0-1-21,0-3 1,0 1-99,0-5 1,4 1 63,0-5-140,0 6 0,-1-5 24,1 4 0,0-8-468,-4 0-266,0-5-699,0 2 1362,0-5 0,-10 0 0,-3 0 0</inkml:trace>
  <inkml:trace contextRef="#ctx0" brushRef="#br1" timeOffset="60">5536 11691 8202,'-1'-11'-282,"-3"4"287,3-3 0,-5 8 313,2-1 114,3 1 259,-4-3-444,0 4 0,3-3-16,-2 8 1,2-2-40,-2 6 0,3 1-112,-3 6 1,3 3-7,1 5 1,0 0 64,0 0 0,0 3-214,0 1 0,0 5 96,0-2 0,5-1-323,2 2 0,-1-1 155,-3 4 0,2-3-275,-1-1 0,1-7 153,-1 4 1,-3-9-41,3 4 1,-3-6 163,-1-1 1,0-3 59,0 0 0,0-4-244,0-1 0,0-3-157,0 4 486,0-6 0,-5 3 0,-1-5 0</inkml:trace>
  <inkml:trace contextRef="#ctx0" brushRef="#br1" timeOffset="61">5514 11873 8096,'-7'-5'335,"2"-1"1,5-6 198,0 1 1,0 5 153,0 1-256,0 5 1,5 1-61,3 3-180,2 7 0,5 3-164,1 5 1,4-4 74,-1 4 0,-1 0-15,1 4 1,3 0 73,5 0 0,0-4-455,-4 0 0,-1-4 156,1 4 1,0-5-158,0 1 0,-5-2 101,-3-1 1,-2-5 146,-2 1 1,-1-4 66,-2 3 26,2-4-298,-4 2 226,1 0-682,3-4 196,-9 4-48,4-5 1,-6 0-2,-3 0 1,2 0 559,-6 0 0,0-5 0,-3-1 0</inkml:trace>
  <inkml:trace contextRef="#ctx0" brushRef="#br1" timeOffset="62">5879 11736 7998,'-4'-18'0,"0"3"0,-3 3-43,3 0 0,0 5-44,4-1 907,0 5 1187,0-2-1305,0 5-507,0 5 1,0 3-13,0 7 0,0 4-132,0 8 0,2 2 12,1 5-12,-1 1 1,3-1-46,-5 0 0,1 0-241,3 1 0,-3-2-302,3-3 1,-2-2 228,2-5 1,-3-4 22,3 0 1,-2-5-87,-2 1-104,0-2-158,0-2-300,0 1 933,0-6 0,0 4 0,0-4 0</inkml:trace>
  <inkml:trace contextRef="#ctx0" brushRef="#br1" timeOffset="63">6050 11908 8044,'-5'-12'1195,"4"1"-1099,-4 4 284,5 2 22,0 15 0,-1 2-275,-3 7 1,3 2-188,-3-1 1,3 5-533,1 2 431,0-6 1,1 4-97,3-2 0,-2-1-166,6-3 1,-1-5 146,5 1 0,-1-6-1,1-1 0,-1-6 189,1 2 1,-1-3-75,0-1 1,1 0 414,-1 0 1,4-5 35,1-2 0,3-7 188,-4-2 1,4-3 62,-4 4 0,0-4-215,-3 4 0,-2-5 19,-2 0 1,-3-1-140,-5-2 1,0 4-194,0 0 0,-9 0 67,-3-4 1,-10 4-93,-1 0 0,-4 6-173,0 2 0,2 5-224,-5 6 1,4 1-412,0 3 1,3 7 108,4 8 712,2 3 0,6-5 0,-1 0 0</inkml:trace>
  <inkml:trace contextRef="#ctx0" brushRef="#br1" timeOffset="64">6850 11622 8022,'-12'-11'1121,"6"4"-654,1 2 0,5 6-144,0 3 1,0 4 40,0 7 1,1 3-136,3 5 1,-1 2-68,4 6 1,-3-5 66,4 8 0,-2-6-319,2 3 1,2-6-50,-3 2 1,-2-3-144,-1-1 0,1-2-68,-1-2 0,4 2 195,-4-6 0,-1 0-206,-3-3 1,0-1 82,0 0 1,0-3-96,0 0 0,0-5-135,0 5 508,0-5 0,0 2 0,0-5 0</inkml:trace>
  <inkml:trace contextRef="#ctx0" brushRef="#br1" timeOffset="65">7044 11691 8039,'-5'-12'0,"4"1"284,-3-1 528,3 1-161,1 5-98,0-5 291,0 10-536,5 11 0,-4 5-269,3 16 0,-3-1 81,-1 5 1,4 1-326,0-1 0,1 4-34,-1-8 1,-2 4-190,6-4 0,-5-5 239,5-3 0,-2-1-113,2-7 1,1 0-93,-5-4 0,3-3 80,-3 0 0,1-6-718,-1 2 1032,-3-3 0,4 4 0,-5 2 0</inkml:trace>
  <inkml:trace contextRef="#ctx0" brushRef="#br1" timeOffset="66">7033 11771 8019,'-2'-12'0,"-1"1"0,1 3 361,-2 0 175,3 1 0,2 0-152,3 4 0,-1 1 39,4 2 0,-3 0-148,4 0 1,-1 2-19,5 1 1,3 5-224,0 7 21,6-2 1,-6 9-262,8-3 1,-7 2 226,7 2 0,-3 0-268,3 0 0,-1-2 163,-3-2 1,-1-2-400,-3-6 1,-3 1 179,4-1 0,-4-1-301,0-2 179,-1 2-280,1-9-608,-1 9 1313,-5-8 0,5 3 0,-5-5 0</inkml:trace>
  <inkml:trace contextRef="#ctx0" brushRef="#br1" timeOffset="67">7352 11679 7967,'-11'-21'216,"0"2"0,4-2 378,3 6 1,3 0 193,1 3-116,0 6 38,0-4-429,0 9 1,0-3-157,0 8-65,0 2 1,1 7 61,3 2 1,-1 8 57,4 7 1,0 3-385,0 1 1,2 1 176,-5-1 0,4 0-590,-5 0 1,3-1 310,-3-2 1,-1-3-469,1-5 1,0-4-268,1 0 570,-3-5 1,4 2 470,-5-4 0,5-1 0,2 0 0</inkml:trace>
  <inkml:trace contextRef="#ctx0" brushRef="#br1" timeOffset="68">7569 11576 8147,'-5'-6'552,"4"-4"-263,-4 9 117,5-4 0,0 10 92,0 2 1,0 8-267,0 4 1,1 4-189,3 4 0,-1 2 85,4 5 0,-4 1-107,1-1 0,1 0-69,-2 0 0,5-4-297,-4-4 0,1-5 150,-1-2 1,-3-5-331,3 1-51,2-2 193,-5-2-382,4-5-160,1 4 924,-5-8 0,4 3 0,-5-5 0</inkml:trace>
  <inkml:trace contextRef="#ctx0" brushRef="#br1" timeOffset="69">7547 11862 8183,'7'-4'631,"1"0"-571,-1 0 1,5 1 154,-1-1 0,1 0 235,-1 4 0,6-1-575,2-3 1,2 3 57,2-3 1,-1-1-489,-3 1 1,1 0-225,-5 4 116,5-5 663,-7 4 0,4-9 0,-6 3 0</inkml:trace>
  <inkml:trace contextRef="#ctx0" brushRef="#br1" timeOffset="70">7478 11645 8047,'0'-12'196,"0"1"0,5 0-27,3-1 1,7 5 202,4-1 0,3 2-267,0-2 2,6-2 0,1 5-70,6-3 1,-5-1-143,1 5 0,-2 1-624,1 3 1,-3 0 728,-8 0 0,3 0 0,-5 0 0</inkml:trace>
  <inkml:trace contextRef="#ctx0" brushRef="#br1" timeOffset="71">7923 11645 8006,'-17'0'837,"0"0"0,11 1-476,2 3 0,3-2-128,1 6 1,0 1-59,0 6 1,0-1-89,0 5 1,-4 0-94,0 4 36,0 5 0,4-4-90,0 3 0,2-3-270,1-1 1,0 0-245,5-1 1,-1-4 256,5-3 0,0-2 129,4-1 1,-3-6 67,7-2 1,-5-3 85,4-1 0,0-4 44,4 0 0,-4-8 201,0 0 1,0-3 160,4 0 1,-4 1-169,0-5 0,-5 4 249,1-5 0,-2 1-144,-2-3 0,-5-1-132,-2 0 1,-3 0-3,-1 0 0,-5 0-251,-2 1 0,-5 0-4,-3 3 0,-4-1-17,-8 4 0,2 2-112,-5 7 1,4 2-361,-1 5 0,5 1-54,3 3 1,2 2 243,6 6 0,1 3 379,2 0 0,-2 5 0,3-2 0</inkml:trace>
  <inkml:trace contextRef="#ctx0" brushRef="#br1" timeOffset="72">8346 12010 13036,'6'0'2047,"-1"0"-3301,-5 0-306,0 5 0,-1-3 813,-3 1 747,3-1 0,-14-2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409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8000"/>
    </inkml:brush>
    <inkml:brush xml:id="br3">
      <inkml:brushProperty name="width" value="0.12095" units="cm"/>
      <inkml:brushProperty name="height" value="0.12095" units="cm"/>
      <inkml:brushProperty name="color" value="#3165BB"/>
    </inkml:brush>
    <inkml:brush xml:id="br4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15749 6704 8411,'7'0'-1485,"-2"0"4080,-5 0-2372,5 0-126,1 0 1,6-1-1,-1-3 1,-3 3-9,-1-3 1,1 3-3,3 1 1,1 0 41,-1 0 0,1-4-28,-1 0 1,0 0-3,1 4 1,3-4-111,0 1 1,2-1 103,-2 4 0,-2-1-171,2-3 0,-2 2 103,-2-1 0,0 1-5,1 2 0,-1 0-105,1 0 1,-1 0 105,1 0 1,-1 0-50,0 0 1,5-3 33,-1-1 1,0 0 15,-3 4 1,3-4-13,0 0 0,4 1 2,-4 3 0,4-2-6,-3-2 0,-1 3 3,-4-3 0,1 3-24,-1 1 0,0 0 26,1 0 1,-1 0-45,1 0 36,-1 0 0,1 0-15,-1 0 0,0 0 29,1 0 0,-1 0 3,1 0 1,3 0-20,0 0 0,0 0 2,-3 0 0,-1-4-2,1 0 0,-1 1 5,0 3 1,1 0-13,-1 0 0,1 0 12,-1 0 0,-3 0-88,-1 0 1,1 0 77,3 0 0,-3 0-49,0 0 1,-1 0 52,5 0 0,0 0 0,4 0 1,-4 0 6,3 0 1,-2 0-23,-1 0 0,-1 0 108,0 0 1,1 0-89,-1 0 0,4 0 74,1 0 1,-1-2-49,-4-1 0,1 1 33,-1-1 1,1 1 30,-1 2 0,0 0-57,1 0 1,-5 0 177,1 0-128,0 0 5,3 0 9,1 0-116,-1 0 1,-3 0 73,-1 0-36,-4 0 3,2 0 1,-1-1-72,-1-3 88,1 3-1030,-4-4 432,0 5 554,-5 0 0,-6 10 0,-7 3 0</inkml:trace>
  <inkml:trace contextRef="#ctx0" brushRef="#br0" timeOffset="1">17074 6647 7678,'0'-6'1207,"0"1"-348,0 5-353,0-6-62,0 5-130,0-4-25,0 5-253,5 5 1,-2-4-51,4 3 1,-3 1 14,4-1 1,-4 1 41,3-1 1,0-1 69,0 4-76,3-4 0,-3 6 4,4-6 1,-3 5 2,-1-4 1,-3 3-11,4-3 1,-4 4 28,3-4-18,1 5-7,-2-3 1,4 2 99,-2-1-106,2-4 1,2 7 3,-1-3 4,0-2 0,1 4-1,-1-5 0,1 4 1,-1-4 0,0 3-18,1-3 1,-1 4-11,1-5 1,-1 6-138,1-1 152,-1-3-3,-5 5 0,4-5-61,-2 3 48,2 2-23,-3-4 1,3 2-6,-3 0 1,4-1 53,0 5 0,-3-5 2,-1 1 0,1-2-27,3 2 0,1 2 8,-1-2 0,0-2-15,1 2 17,-1-6-7,1 8 1,-1-5-67,1 3 67,-1 2-14,0-9 1,2 8-2,2-5 0,-6 5-12,3-1 0,-4-2-4,4 1 9,-1 1 1,1 2 1,-1-2 0,-1 2-82,-2-2 82,2-3-1,-4 5 1,6-8 11,-1 6-12,1-5 1,3 5 6,0-4-8,0 5 1,-3-6 9,-1 4 1,1-3 2,-1 4 1,0-5 43,1 5 1,-4-4 9,-1 4 1,1-2-30,3 1 0,-1 4 0,-2-4 0,3 2-70,1-1 55,-1 2 56,6-4 1,-2 4 6,0-2 0,5 2-46,-1-2 1,2 2 2,-2 1 1,2-3-6,-2 0 1,2-1 4,-2 5 1,2-1 28,-2 0-23,-2 1-10,-1-1 0,0 1 28,-1-1-22,5 1-35,-7-1 1,7 0 3,-5 1 0,4 3 0,-3 0 0,4 1 3,-1-5 0,3 0-19,0 1 1,2-1-23,3 1 0,-3-1 14,3 0 29,-3 1-15,-1-1 1,0 1 201,0-1-186,-6 1 24,5-1 0,-6 0 13,3 1 1,2-1-38,-6 1 0,5-1 1,-1 1 0,-1 0 4,1 3 1,0-2-6,4 2 0,0-2-113,0-2 106,-1 1-1,1-1 1,0 2-72,0 2 76,0-2 16,-5 3 1,3-4 8,-2-1 1,-1 4-22,1 1 1,0-1 6,4-4 1,-2 1-14,-1-1 1,1 4 1,-2 1 1,3-1 24,1-4-17,-1 1-7,1-1 1,0 4 42,0 1 1,4-1-56,-1-4 1,2 2-8,-1 2 1,-2-2 1,6 2 1,-5 2 3,5-2 0,-5 1-2,5 0 1,-2-4-5,1 3 0,3 2 57,-2-2-53,-3 0 26,10 2 1,-11-3 0,7 5 1,-2-5-11,2 1 0,0 2 5,0-2 0,2 1-2,2 0 1,-1-4-7,5 3 0,-4-1 2,4 2 1,-2-4 3,2 4 1,2-4-14,-2 0 0,-1-1 11,1 0 0,-2 1-37,2-1-790,3 1 805,-10-1 1,6 1-1,-3-1 1,-6 0 2,2 1 0,-4 3-6,1 0 1,1 1 3,-6-5 1,5 0-2,-5 1 0,2-1-18,-1 1 1,-2 3 21,6 0 0,-5 0 1,5-3-1,-1-1 411,-1 1 1,3-1-413,-5 0 1,3 1 0,-3-1 0,3 1 0,-3-1 0,3 1-18,-3-1 0,4 0-2,-5 1 1,1-1 27,-4 1 0,0-1-12,-1 0 0,2 1-14,3-1 0,-3 1-10,3-1 1,-3 1-2,-1-1 0,3 0-17,1 1 0,0-1-8,-4 1 1,-1-1 25,1 1 0,0-1-8,0 0 0,-4 0 104,0-4-91,-5 3 3,3-3 0,-5 4 91,3 0 0,-6 0-70,3-4 0,-3 3 9,2-2 1,0 2 6,1 2 0,-2-5-1,-2 1 0,2-1-7,-3 5 1,4-5-1,0 1 14,0 0 0,1 3-15,-1 1 0,1-5 6,-1 1 1,-3-4-2,-1 3 1,0-3 15,0 4-3,3-6 0,-4 4 29,1-2-12,3-2 1,-5 4 52,3-2-91,2-3 0,-7 5 19,4-2 1,-3-3-81,4 3 81,-6-3 14,3-1 1,0 0-11,-3 6-6,8-5 37,-9 4 22,9-5 76,-8 0-100,3 0-200,-5 0-2,0 5 1,1-4-633,3 3 155,-3-3 1,4 1-502,-5 1 1,0 0 397,0 5 0,0-5 727,0 5 0,0 0 0,0 3 0</inkml:trace>
  <inkml:trace contextRef="#ctx0" brushRef="#br0" timeOffset="2">22533 9571 7093,'-7'0'198,"-1"0"1,4 0 203,-3 0-93,4 0 24,-2 0 422,5 0-589,5 0 0,2 0-18,4 0 1,4 0-9,0 0 0,2 0 16,-2 0 1,2 0-28,2 0 0,2 0 9,-2 0 0,4 0-35,4 0 0,-2 0-9,6 0 1,-1-4 33,4 0 1,-1 0-7,-2 4 0,2 0-131,-3 0 0,-1 0 71,2 0 1,-5-4-109,5 1 0,-6-1 67,2 4 1,1 0-13,-1 0 1,-1 0 5,-3 0 1,4 0-15,-1 0 0,1 0 10,-4 0 0,0 0-9,0 0 1,-1 0-55,1 0 1,4 0 71,-1 0 1,1 0 38,-4 0 1,4 0 27,-1 0 0,1 0 11,-4 0 0,2 0-31,-2 0 0,5 0 11,-9 0 1,4-1-28,-8-3 0,4 2 11,-4-1 1,2 1-46,-2 2 1,-2-1 50,2-3 0,1 3-159,0-3 0,-1 3 59,-4 1 6,6 0 0,-5 0 65,4 0 0,-7 0 35,-2 0 112,-4 0 21,7 0 165,-9 0-130,4 0-2252,-5 0 1208,-5 0 1,-5 1 801,-5 3 0,-11 2 0,2 6 0</inkml:trace>
  <inkml:trace contextRef="#ctx0" brushRef="#br1" timeOffset="3">16926 10427 7756,'-12'0'-84,"5"0"499,-1 0 0,2 2-106,-2 1 0,-2 0 32,2 4-200,-2-4 0,0 7-34,2-2 0,-3 3 68,0 4 0,-1-2 3,-3 2 1,4 2 73,3-2-59,-2 5-103,3-2 1,1 1-129,2 0 222,3 0-140,1-1 0,0 0-139,0-3 1,0-2 169,0 2 0,5 1-133,3 0 1,3-1 59,4-4 0,-1-1-149,5-2 0,0 1-11,4-5 0,0 3 87,0-3 0,0 0 43,0-4-7,-6 0 58,5-5 0,-6-1-11,3-6 0,-1 1 53,-3-1 0,-3 0 147,-1-4 0,1 2 51,-5-5 0,-2 4-148,-1-4 1,-3 1-100,-1-1 57,-5-2-124,-1 3 0,-10-5-144,-3 0 0,-4 0 156,-4 1 0,2 0-65,-6 3 1,5-1-36,-5 4 0,6 6-274,-2 7 1,8 1-473,4 2 1,2 2 884,2 1 0,4 4 0,2 4 0</inkml:trace>
  <inkml:trace contextRef="#ctx0" brushRef="#br1" timeOffset="4">22373 10073 8241,'0'-6'-1709,"0"-4"3692,0 8-881,0-8 29,0 9-480,0-4-5,0 5-488,0 5 0,0 1-124,0 6 0,0 3 26,0 0 1,0 6-215,0-2 0,-3 2-102,-1 2 1,-4 0 101,4 0 1,-3 0-270,3-1 252,-5 1 70,3 0 0,-2-4-19,1 0 1,4-5 75,-1 1 0,3-2 14,1-2 0,0-3-1,0 0 259,0-6-141,0 3 348,0-5-129,5 0-145,1 0-131,6 0 1,-1 0 11,1 0 0,-1 0-2,0 0 1,1 0-47,-1 0 0,1 0-159,-1 0 1,1 0-222,-1 0 105,0 0 0,1 0-419,-1 0 1,-3 0-579,-1 0-287,-4 0 1565,7 0 0,-9 0 0,5 0 0</inkml:trace>
  <inkml:trace contextRef="#ctx0" brushRef="#br1" timeOffset="5">22488 10336 8241,'0'-12'0,"0"1"365,0 0 737,0 4-79,0-3-509,0 9 101,0-4-408,0 15 1,1-2 0,3 7 0,-3 3-53,3 1 0,-2 2 22,2 2 0,-3 0-147,3 0 0,1 3 30,-1 1 1,0 3-49,-4-3 0,1 1-601,3-1 0,-3-5 303,3 1 0,-3-1 231,-1-7 1,0 0 95,0-3 1,0-5 30,0 1-216,0-5 0,0 3-419,0-2 19,0-3 55,0 4 1,-5-5 488,-2 0 0,-3-5 0,-2-1 0</inkml:trace>
  <inkml:trace contextRef="#ctx0" brushRef="#br2" timeOffset="6">19735 6476 6425,'-6'0'423,"1"0"-214,5-5 15,0 3-24,0-3-16,0 5 23,5 0 6,-4 0 2,4 0-293,0 0 172,-3 0 41,3 0-80,-5 0-43,5 5 0,-4-2 57,3 4-1,-3-4 12,-1 7 14,0-9-21,0 10 8,5-10 97,-4 9-143,5-9 26,-6 4 16,0 0-43,0-3 1,1 7-109,3-6 132,-3 1-44,4 1 1,-4-2-3,3 4 0,-3-3-13,3 4 1,-1-6-21,0 2 4,-1 2 33,3-4-15,-5 8 1,1-8 127,3 6-116,-3-5 27,4 2 0,-5-4 8,0 3 0,1-3 9,3 3 1,-2-2 79,1 2-102,-1-3 0,1 6 51,1-3 0,0-3-40,1 4 17,-4 0-16,4-4-6,1 9-50,-5-8-2,4 8-29,0-4-18,-4 6-1,9-1-22,-8 0 49,8 1 16,-9-1-17,9-4 6,-9 3 1,6-5 20,-3 2 4,-3 4 5,9-5 2,-9 5 1,6 0 2,-4-4-2,-1 3 1,7-3-1,-6 4-5,6-5 0,-7 5 0,6-9 242,-4 6-228,5-6 65,-2 8 0,0-7 114,1 5-104,-1-6 1,5 7 14,-1-5 0,-3 1-44,-1-1 0,-4-2 10,1 6 0,1-4-164,-1 3 152,-1-4-18,3 2 1,-4 0-94,6 3 99,-1-3-70,0 5 1,3-8-32,-3 6 40,4 0 1,0 3-11,0 0 0,-3-3 12,0 0 1,-1-2-5,5 2 0,-2 2 41,-3-3-26,4-2 2,-5 6 0,2-6 42,-1 2-39,1 3 15,-2-8 0,3 8 23,-5-3-12,5 4-10,-3 0 0,5 0-18,1 1 0,-5-5-4,1 1 1,-4-4-16,4 4 26,-1-1-5,-1-1 1,5 3 202,-4-5-192,3 5 14,-3-8 0,3 8 44,-2-5-16,2 5 13,1-3-32,1 6 1,-5-1-2,1 1 1,-4-5-16,3 1 9,-4-6-9,7 8 1,-5-7-78,3 5 80,2-6-25,-9 8 1,9-7 3,-2 4 0,-2-3 1,2 4 1,-5-4-7,5 3 19,0 1 0,2-1 29,-3 1-22,4 0 1,-5 2-13,5-3 1,-3 2 89,0-5-87,-1 5 12,0-8 0,3 8 5,-3-5 0,2 5-15,-1-1 0,2-2 10,-2 1-32,2 1 0,1 4-3,1-1 0,-5-3-60,1-1 82,-1 1-23,5-2 0,-5 4-9,1-2 24,0 2 2,3-4 1,1 5 4,-1-4 0,0-1 7,1 2 1,-1 0 5,1 3 1,-1-3 117,0-1-132,1 1 4,-1-2 1,1 4-41,-1-2 41,1 2 0,-1-3 1,-1 3-42,-2-3 0,2 0 20,-2 0 0,2 0-6,1 0 0,-1 3 3,-2-2 0,5-2-5,-6 2 1,6 0 8,-5 3 0,2-3-2,1-1 1,0 0 29,1 0 0,-1 2-18,1-5 0,-1 5 2,1-2 0,-5 0-10,1 0 1,-2-3 0,2 4 0,2-2-45,-2 2 1,-2 2-8,2-2 1,-5-2 28,5 1 0,-4-3-41,3 4 6,1 0 29,3 3 10,1-5 1,-1 3 34,1-5 1,-1 5 5,0-2 0,1 0 7,-1 0 1,1-4-10,-1 1 0,1 1 40,-1-1-51,0 5 0,1-3 0,-2 1-13,-2 1 18,2-5-29,-9 7 0,8-8-18,-5 6 34,5-6-27,-3 9 1,2-9-7,-1 6 1,1-4 25,3 3 0,1-3-2,-1 4 0,0-5 14,1 5 0,-1-5 3,1 0 0,-1 2-3,1-1 1,-1 4-11,0-4 0,0 1-13,-4-1 21,3-3-36,-3 9 0,0-7-3,1 4 0,-2-3 12,2 4 1,2-5-7,-2 5 0,2-4 24,1 3 1,1 0-2,-1 0 0,0 2 24,1-5 1,3 4-31,0-5 0,2 5 26,-2-4 0,-1 4-2,5-5 1,-5 6-6,1-1 1,2-2 9,-2 2 1,0-4-3,-3 3 0,-1 0-19,0 0 0,1 3 9,-1-2 0,1-2-12,-1 2 0,2-2 10,2 2 1,-1 2-12,5-2 1,-1-2 13,1 2 1,2-2 0,-2 2 0,3 0-4,1-4 0,-2 5 4,-1-1 1,0-2-2,-5 2 0,4-1 1,-4 5 0,1-5 47,-5 1 1,4 0-47,0 3 0,1-3 1,-5-1 0,0 1-3,1 3 0,3 1 0,0-1 0,4-3-7,-3-1 1,3 1-6,-4 3 0,5-3 27,-1 0 1,-1-2-3,1 2 0,-4 2 21,4-3 0,-3 0-30,3 0 0,-4 0-21,4 0 1,-4 2 10,4-5 0,-5 5-1,1-2 0,2 0 3,-2 0 0,0 0-4,-3 0 1,3 3-40,0-2 1,2-2-13,-2 2 1,-3-4 43,4 3 1,0-3-4,-1 4 0,4-4 19,-3 3 1,3-3-1,-4 4 1,4-4 3,-4 3 0,2-4-2,-2 0 1,-2 3 6,2-3 0,1 2 31,0-1 1,3-2-37,-4 1 0,4 2 14,-4-1 1,4 1-8,-4-1 1,4-1-113,-3 4 1,3-3 87,-4 4 1,1-6-8,0 2 0,-2 1 14,5-1 0,-2 1-3,2-1 1,3-3 38,-3 3 0,-1-3 4,1-1 1,0 0 35,4 0 1,-4 0-7,0 0 1,0 0 14,4 0 1,0 0-62,-1 0 1,1 1 6,0 3 0,0-3-39,0 3 0,-4-2-8,0-2 0,-1 0 11,1 0 1,1 0 20,-5 0 1,2 0 92,-2 0 0,-1 0-96,5 0 1,-5 0 57,1 0 0,2 0-72,-2 0 0,0-2 8,-4-2 1,1 3-4,-1-3 0,-1 2-4,-2-2 148,2 3-108,-9-4-46,4 5-1131,-5 0 330,6 0-141,-5 0 206,4 5 0,-10 1 740,-3 6 0,-12 4 0,-4 2 0</inkml:trace>
  <inkml:trace contextRef="#ctx0" brushRef="#br2" timeOffset="7">18844 6498 7384,'0'-6'358,"0"1"-153,0 5-154,6 0-29,-5 0 21,4 0 0,0 0 1,-3 0-7,6 0 1,-4-4 7,3 0-26,1 1 0,4 3 20,-1 0-21,0 0 1,1 0 76,-1 0-73,1-5 1,-5 3-17,1-2 19,-1 3 0,1 1-32,0 0-14,-1 0-8,5 0 5,-1 0 1,-3 0 10,-1 0 0,-3 0-8,4 0 0,-4 0-3,3 0 16,1 0 19,-2 0 0,4 0-2,-2 0 0,-2 0 20,2 0-9,0 0 0,3 0-14,0 0 0,-3 0-3,0 0 1,-5 0-20,5 0 0,-4 0-23,3 0-132,1 0 168,3 0-14,1 0 3,-1 0 0,1 0-8,-1 0 11,1 0 0,-1 0 67,0 0 1,1 0 16,-1 0 1,-3 0-26,-1 0 0,1 0 17,4 0 0,-1 0-38,0 0-7,1 0-7,-1 0 0,1 0 6,-1 0 0,0 0-21,1 0 0,-1-4-13,1 1 1,-1-1 40,1 4 0,-1 0-1,0 0 1,1 0 224,-1 0-231,1 0 1,-1 0 1,1 0 25,-1 0-18,0 0-26,1 0 1,-1 0 1,1 0 27,-1 0 37,0 0-29,1 0 0,-1 0-10,1 0 1,-5 0-10,1 0 0,-4 0-33,3 0 7,-4 0-269,2 0-10,0 0 280,-4 0 5,4 0 0,-5 0 0</inkml:trace>
  <inkml:trace contextRef="#ctx0" brushRef="#br2" timeOffset="8">19918 10085 8368,'0'-7'-633,"0"-3"737,0 9 1,0-5 426,0 2-116,0 2-132,0-3 902,0 5-1128,-5 5 0,2 2-180,-4 4 0,3 1-168,-4-1 53,6 0 191,-8 6 1,5-4-1,-3 2 0,-2-2-16,2-2 1,2 0-59,-2 1 101,6-1 1,-5-1 13,4-2 5,1 2 11,-3-9 75,5 5 553,0-6-283,5 0-311,-3 0 3,8 0 0,-4 0 92,5 0-83,1 0-18,4 0 1,-2 0-4,5 0 37,0 0-40,4 0 0,0 0 14,0 0 0,0 0 1,0 0 1,-1-4-7,1 0 0,-1 0-42,-3 4 1,1-4 10,-5 0-280,1 1 296,-5 3 0,-5 0-366,0 0-741,-6 0 722,-6 0 1,0 0-129,-5 0-255,-1 0-45,1 0 787,-1 0 0,1 0 0,0 0 0</inkml:trace>
  <inkml:trace contextRef="#ctx0" brushRef="#br2" timeOffset="9">19907 10062 8169,'-4'-8'-598,"0"1"299,0 4 320,-1-7 1,4 7 1009,-3-4-341,3 4 237,1-7-306,0 9-148,0-4 63,0 5 1,5 0-551,2 0 0,4 3 92,0 1 1,2 5-158,2-1 1,-1 2 102,5 1 0,0 1-101,4-1 1,-2 2 69,-2 2 0,3-2-8,-3 2 0,-1-2 169,1-2-105,-5 1 4,2-6 1,-4 3 63,-1-5-89,-5 4 69,5-6 0,-10 4 145,3-2-91,2-3 4,-5 4-81,4-5-566,-5 0 358,-5 0 1,3 0-81,-6 0 0,4-4 147,-3 1 0,3-1-168,-4 4 1,4-4 44,-3 0 0,4-1-133,0 1 205,-4 3 1,6-5-120,-3 2-84,-2 3 207,4-4-122,-3 5-692,5 0 206,-5 0 419,4 0 205,-4 0 99,5 0 78,0-6-30,0 5-170,0-4 1,-1 5-175,-3 0 0,1 0 169,-4 0 0,3 0-189,-4 0 225,1 0 0,-5 0-12,1 0 0,1 1 141,2 3 0,-2-3 62,2 3 0,-2-2 387,-1-2-244,4 0-40,-3 0 1,4 0 158,-5 0 0,-1 0-115,1 0 0,3 0 67,0 0 1,5 0-110,-5 0 0,5-2 6,0-2 0,0 3 197,-1-3-32,3 3-317,-4 1 12,5 0-231,-5 0 236,4 0-313,-4 0-301,5 0 521,5 0 9,1 0 15,5 0 4,1 0 0,-1 0-7,1 0 18,-1 0-11,1 0 9,-1 0-63,-5 0-14,-1 0-20,-5 0 43,-5 5 1,-1-2-9,-5 4 0,-5-3-15,1 4 1,0-2-10,3 2 1,-3 1 36,0-6 1,4 5-2,3-4 0,2 1-152,-2-1 106,3-3-29,5 4 57,0 0 72,0-4 0,5 5-1,3-6 0,3 0 1,4 0 1,-2 0 7,2 0 0,-1-4 5,1 0 1,-2-4 120,2 4 0,-2-4 279,-2 0-101,1 3-146,-1-5-87,-4 3-65,-2 1 2,-5 1 1,-5 5-27,-3 0 0,-3 0-140,-5 0 1,4 0-304,-4 0-624,4 5 1052,5 1 0,-3 6 0,4-1 0</inkml:trace>
  <inkml:trace contextRef="#ctx0" brushRef="#br2" timeOffset="10">19381 10793 8232,'-6'0'-1488,"1"0"2128,0-5 79,3 3-25,-3-3-230,0 5-170,4 0 1,-4 2 325,5 1-349,0 4 1,0 8-16,0 0 0,0 2-55,0-2 1,5 3-129,3 5 1,-2-1 42,2 1 0,-2-4-217,2 0 1,0 0-314,-4 4 251,0 0 85,1 0 0,-4-2-43,3-2 0,-1 2-39,1-6 1,-3 1-64,3 0 0,-3-4 182,-1 4 1,0-8 66,0 0-8,0 0 89,-5 3 1,4-3 196,-3-1 13,2-4-269,2 2 378,0-5-55,-5 0-193,4 0 51,-4 0-81,5 0-99,0-5 0,1 0 20,3-3 1,-1 2-120,4 2 0,-3 3-5,4-3 0,-1-1 52,5 1 0,-1 0 45,1 4 1,0-1 10,3-3 1,2 3 7,2-3 0,3-1 52,-3 1 1,2-1 14,2 1 0,-4 3-74,0-3 1,-5-1 9,1 1 0,-2 1-320,-2 3 244,1 0-634,-1 0 310,1 0-490,-6 0-704,-1 0 463,-5 0 372,-5 5 1,2-4 694,-4 3 0,-6 2 0,-5 0 0</inkml:trace>
  <inkml:trace contextRef="#ctx0" brushRef="#br2" timeOffset="11">19347 11044 7641,'5'-10'261,"3"2"0,2 3 548,1 5-320,1 0-180,4-5 1,2 4-90,5-3 0,0 3 79,-1 1 1,5-4 168,0 0 1,-2 0-271,-6 4 1,3-4-242,-3 1 125,-3-1 1,1 4-236,-6 0-815,-5 0 477,0 0-2005,-6 0 2041,-6 0 455,5 0 0,-14 0 0,2 0 0</inkml:trace>
  <inkml:trace contextRef="#ctx0" brushRef="#br2" timeOffset="12">19370 10758 8362,'0'-11'157,"0"0"0,0-1 335,0 1 0,0 3-116,0 1 1,5 3 112,2-4 0,0 6-139,0-2 0,1 1 0,3-1 0,2 3-296,2-3 39,-2 3 35,9 1 1,-8 0-86,5 0 19,0 0-386,-2 0 1,0 0-433,-6 0 1,1 4 473,-1 0 282,1 5 0,-1-3 0,0 5 0</inkml:trace>
  <inkml:trace contextRef="#ctx0" brushRef="#br2" timeOffset="13">19804 10713 8313,'0'-12'0,"0"5"0,0-1 0,0 1-5,0 0 94,0-3 452,-5 9 738,3-4-651,-3 0-200,5 3-210,0 7 1,4 4-24,0 10 0,1 0-127,-1 4-66,-3 5 68,9-4 1,-3 13-108,4-3 1,-1 3 55,-2-3 1,2-1-155,-2-2 1,0 2 53,0-3 1,1-2-136,-5-1 1,3-4 175,-3-4 35,0 2 1,0-8-37,0 2 214,-1-7-23,-3 2-166,0-9 248,0 9 35,0-8-124,0 3 79,0 0 20,0-4 204,0 4 212,0-5-619,0-5 1,2 4 2,1-3 0,0 1-135,5 0 0,-1 1 102,5-1 0,-2 0-125,-3-1 1,4 3 70,-4-3 1,3 2-118,2-2 1,-1 3-269,1-3 184,-1 2-177,-5-3-68,5 4 373,-5-4-154,0 5 1,-1-1-967,-5-3 95,0 3 1143,0-4 0,0 0 0,0-2 0</inkml:trace>
  <inkml:trace contextRef="#ctx0" brushRef="#br2" timeOffset="14">19804 10690 8115,'-1'-8'340,"-3"1"-102,2-1 69,-3 2-94,5-4 0,0 7 414,0-5-343,5 6 0,2-4-57,4 2 0,1 2 29,-1-1 1,4 1-129,0 2 1,6 0-166,-2 0 0,1 0-513,-1 0 1,1 0 296,-4 0 1,3 0-1013,-4 0 649,0 0 158,-3 0 458,-1 0 0,-5 0 0,-1 0 0</inkml:trace>
  <inkml:trace contextRef="#ctx0" brushRef="#br2" timeOffset="15">20146 10690 8312,'0'-11'2014,"0"-1"-1137,5 6-630,-3 1 0,4 5 381,-2 0-185,-3 5-297,9 1 0,-7 6-17,4-1 1,2 4 64,7 0 0,-4 6-160,4-2 1,0 6 67,-1 2 0,4 3-118,-4-3 0,5 0 30,-5-5 1,4 1-129,-4 0 0,0-1-5,-3-3 131,4-3 46,-3-4 1,3 2 10,-4-3 1,-5 3-19,1-6 1,0-2-5,3 1 0,-3 0-138,-1 0-341,-4-1-647,7-1 548,-9-4 332,4 4 0,-5-4-738,0 3 379,0-3 1,0 4 1,-1-5-1102,-3 0 1658,3 0 0,-9 0 0,3 0 0</inkml:trace>
  <inkml:trace contextRef="#ctx0" brushRef="#br2" timeOffset="16">20432 10701 8072,'0'-16'-253,"0"3"324,0-2 1,0 2 169,0 2 1,0 3 341,0 1 617,0 4-330,0-2-557,-5 5 0,-1 9-356,-6 2 1,1 8 119,-1 0 0,0 4-315,-4 4 132,4 2 8,-10 5 1,8 1 22,-5-1 1,5 0 28,-1 0 0,-2-3-7,2-1 0,0-4-58,4 0 0,-1-7 27,1-3 0,3-2-308,0 1 185,6-8 85,-3 9 1,1-14-763,0 6 407,0-6-387,4 3 563,0-5 1,5-5 0,2-1 0</inkml:trace>
  <inkml:trace contextRef="#ctx0" brushRef="#br2" timeOffset="17">20512 10599 8153,'0'-13'-93,"0"-2"321,5 2 431,1-4-408,6 6 1,-5 3 107,1 1 0,-4 4-150,3-1 0,1 3-76,3 1 1,-3 0-177,0 0 1,1 0 134,6 0 1,-3 0-130,4 0 1,-4 0 118,0 0 1,-1 0-123,1 0 0,3 0 109,0 0 0,-4 0 7,-3 0 157,0 0-187,-2-5 72,-1 4 394,0-4-259,-4 5-69,5 0-239,-6 0 102,0 5 1,0 1-40,0 6 0,0 3 43,0 0-15,0 0-3,0 2 0,0 1 144,0 4-161,5 1 78,-4 5 0,5-2 34,-2 4 1,-1-3-92,4 3 1,-3-3 3,4 3 1,-5-4-7,5 0 1,-2-2-22,2-1 1,1 0 121,-5 0-69,5-5-21,-8 3 1,8-8 6,-5 2 1,3 2 31,-3-2 1,0 0 9,-4-3 0,4-1-70,-1 0-4,1 1 1,-4-1 49,0 1 1,0-5 43,0 1-124,0-6 74,0 3 1165,0-5-663,-5 0-341,-1 0 129,-6 0-98,1 0 1,-1-1 3,1-3 1,-4 3 81,0-3 0,-6 3-373,2 1 115,3-5-4,-6 4 0,4-4-1324,-4 5 622,-1 0 282,0 0-702,5 0 647,2 0 0,4 0-119,1 0-1753,4 0 1001,2 0 1265,5 0 0,0 5 0,0 1 0</inkml:trace>
  <inkml:trace contextRef="#ctx0" brushRef="#br0" timeOffset="18">15589 5950 8131,'0'-11'-74,"0"-1"80,0 6 1,-1-3 710,-3 5-283,3 1-200,-4 3 395,5 0-559,0 5 0,0 6-198,0 8 1,0 0 123,0 4 1,0-1-73,0 8 1,4 0-130,0 5 111,-1-6 1,1 3-93,0-6 1,4 6 120,-4-2 1,4-2-74,0-1 0,-3-3 73,-1-1 0,1-1 43,-1-3 1,1-2-23,-1-1 0,-3-8-47,3 4-213,-3-8-337,-1 6 641,0-9 0,-5 4 0,-1-5 0</inkml:trace>
  <inkml:trace contextRef="#ctx0" brushRef="#br0" timeOffset="19">15452 5973 8077,'-3'-11'-257,"-1"-1"128,0 1 0,4-1 129,0 1 349,0 5-1,5-4-8,-4 8 22,10-8 1,-5 5-242,5-3 1,4 2-169,1 2 1,4 3 137,-1-3 1,3 3-101,0 1 0,1 0-118,0 0-35,0 0 131,-5 5 1,6 1-146,-5 6 1,4-1 56,-8 1 1,4 0-156,-4 4 0,0-4 110,-3 3 0,-2 2 30,-2-2 0,1 0 104,-6-3 1,1-1 91,-4 1 0,-1-5 159,-3 1-104,-2-1 42,-16 0 0,2 3 114,-11-2 0,2-2-244,-1 2 1,-2-5-31,5 5 0,-2-5 117,6 0-116,3-1 0,4 3 0,-2 1 0</inkml:trace>
  <inkml:trace contextRef="#ctx0" brushRef="#br0" timeOffset="20">16126 5745 8129,'0'-7'-289,"0"2"1,0 4 735,0-3-50,0 3-280,0-4 104,0 5 1,-1 5-93,-3 3 1,2 2 28,-6 1 0,2 2 10,-2 2 1,-2 3 24,2 5-96,-2-1 0,-5 3-109,0 1 0,1 0 79,6 4 1,-2 1-123,2 3 0,2-1 91,-2-3 0,6 3-127,-2-2 0,3-2 36,1 1 1,0 0 52,0 0 1,5-2-39,2-5 1,4 0 11,0-1 1,0 0 9,1-3 0,3 1 14,0-4 1,1-1 1,-5-4 0,4 1 1,0-1 0,1-3-116,-5-1 1,1-4 101,-1 1-123,0-3 1,1-1-341,-1 0-258,-4 0 736,-2 0 0,-5 0 0,0 0 0</inkml:trace>
  <inkml:trace contextRef="#ctx0" brushRef="#br0" timeOffset="21">16240 5870 8425,'-5'-6'-185,"4"1"0,-3 6 537,8 3-166,-3 2 1,10 7 39,-4 2 0,3-1-145,2 5 1,4 0 91,3 4 1,3-4-80,1 0 0,-4 0-116,0 4 0,-1 0 147,1 0-346,-3 0 291,-5-6 0,1 4-54,-1-6 0,1 1-185,-1 0 1,-3-4 17,-1 4 1,-3-5 89,4-3 1,-6 2-316,2-3 0,1 0 83,-1 0 1,0-3 292,-4 4 0,5-6 0,1 3 0</inkml:trace>
  <inkml:trace contextRef="#ctx0" brushRef="#br0" timeOffset="22">16549 5905 8042,'-7'-12'-265,"4"1"-7,1 4 354,2-3 0,0 8 448,0-6-31,0 6-178,0-4-386,-5 22 1,3-6 112,-6 13 1,1 2 27,-5 6 0,-1 2-30,-2 1 1,1-4-75,-5 1 1,4-1 16,-4 4 1,1-6-18,-1-5 1,3 0-26,4-4 0,1-2 82,-1-2-112,1-3 0,0 0-412,-1-1-115,6 1 610,1-1 0,5 1 0,0-1 0</inkml:trace>
  <inkml:trace contextRef="#ctx0" brushRef="#br0" timeOffset="23">17029 5790 8394,'0'-6'980,"0"1"-751,0 5-120,-6 0 1,4 1-84,-6 3 0,1 2 70,-5 6 0,1-1-93,-1 1 1,0-1-23,-4 0 90,-1 6 0,-2-4-83,0 2 0,1 1 134,-1 0-65,-3-1 1,8-2-6,-5 2 0,5-3-48,-1 4 9,2-4-47,2 0-15,5-1-90,1 1 171,5-6-72,0 4 1,1-9 45,3 3 0,3 1-19,8-1 1,-2 0 9,2-4 8,3 0 1,-1 0 0,2 0 1,1 0-45,-5 0 0,4 0-3,-4 0 0,5 0-282,-5 0 153,0 0 1,-4 0 35,1 0 1,-1 0-334,1 0-187,-6 0-317,4 0 537,-3 0 434,-1 0 0,-1 5 0,-5 1 0</inkml:trace>
  <inkml:trace contextRef="#ctx0" brushRef="#br3" timeOffset="24">16732 6213 9047,'11'0'243,"-5"0"1,6 0-296,-1 0 707,1 0-310,9 0 0,-4 0 54,2 0-713,2 0 237,-3 0 0,0 4-962,-3 0 731,3-1 1,-6-3-360,4 0 1,-2 0 34,1 0 632,-2 5 0,8-3 0,-3 3 0</inkml:trace>
  <inkml:trace contextRef="#ctx0" brushRef="#br0" timeOffset="25">17303 6156 8078,'0'-12'0,"3"5"86,1-1 72,0 1 0,0-1 134,0 0 0,-1 5 721,-3-5-522,0 5-355,0-7 1,-5 9-232,-2-3 71,2 3-1,-5 1 1,3 0-48,-4 0 283,-1 0-193,1 5 1,0 0-160,-1 3 0,-1 3 137,-2 1 1,2-1-72,-2 4 0,4-2 14,3-2 0,-2 4 10,2 1 1,3-1-226,2-4 134,1 1 1,2-5 128,0 1-149,0 0-35,0-2 84,5 4 0,-2-9-148,5 3 1,-1-3 119,5-1 0,-1 0-36,0 0 1,1 0 100,-1 0 0,1-5 141,-1-2 1,1 0 127,-1 0-101,0-1 70,1-3 0,-1 3 85,1 1 0,-5 3 17,1-4 155,-6 6-226,3-3-100,-5 5 0,0 5-26,0 2 0,0 3-123,0 2 0,0-1-69,0 1 46,6-1 0,-5 0 138,3 1-309,2-1 109,-5 1 1,8-1-53,-5 1 153,5-1 1,-7-3-69,6-1 0,-4-4-324,3 1-26,1-3 0,3-1-42,1 0 500,-1 0 0,1 0 0,-1 0 0</inkml:trace>
  <inkml:trace contextRef="#ctx0" brushRef="#br0" timeOffset="26">17428 5630 8737,'2'11'1430,"1"-4"-1008,4 3-189,4-3 0,1 8-32,-1 0 1,2 2-48,2-2 1,1-1-103,3 5 0,-1-4 107,-3 4 0,-2-4-211,2 4 0,2 0 76,-2 4 0,0-4 33,-3 0 0,-1 0-72,0 4 87,-4 0-1,3 0 1,-7-1-226,4-3-81,-4 2 216,2-3 1,-4 5-132,3 0 0,-3-1 116,3 1 1,-4 0-22,-4 0 0,2-4 25,-6 0 1,4 0-12,-3 4 0,0-4-77,0 0 85,-4-5-35,5 7 1,-4-8-110,2 2 1,-1-2 35,6-1 0,-5-1-187,4 0 0,-3 1 22,3-1 0,0-3-191,4-1 1,-1 0 496,-3 0 0,3 4 0,-4-5 0</inkml:trace>
  <inkml:trace contextRef="#ctx0" brushRef="#br2" timeOffset="27">19358 5676 8260,'0'-11'1461,"2"4"-352,1 4-1253,-1 1 1,3 4 48,-5 1 0,0 5 209,0 7 1,0 2 4,0 2 1,0 6 0,0-2 1,0 2-138,0-2 1,4 4 78,-1 0 0,2 3-152,-1-3 1,-1 3 90,4-3 1,-4 1-98,1-2 0,1-3 85,-1 0 0,1-1-21,-1-7 1,-3 0 7,3-4 1,-2 1 18,2-1 85,-3-4-79,4-2 0,-3-2 60,1 1-36,-1 0 108,3-4 147,-5 0 0,4-1-206,-1-3-27,6 3 1,-2-4-46,4 5 46,0 0 1,5-4-53,-1 0 0,1 0-9,0 4 1,-2-1-4,5-3 0,0 3 38,3-3 1,1-1-5,0 1 0,-4 0-36,0 4 1,-4-3 28,4-1 0,-5 0-360,2 4 1,-4 0 102,0 0 0,-5-4-988,1 0 584,-5 1 1,0 3 649,-6 0 0,-9 0 0,-6 0 0</inkml:trace>
  <inkml:trace contextRef="#ctx0" brushRef="#br2" timeOffset="28">19438 5996 8203,'-5'-11'348,"4"-1"0,-4 1-16,5-1 0,1 2-147,3 3 0,-1-2 203,4 5 0,1-4-110,3 4 0,4-1-336,1 2 1,0 1 121,-1-2 1,-1 3 3,5 1 0,-1 0 47,1 0 0,-2 0-618,-6 0 0,0 0-687,1 0-324,-1 0 1514,1 0 0,-6 0 0,-1 0 0</inkml:trace>
  <inkml:trace contextRef="#ctx0" brushRef="#br2" timeOffset="29">19381 5665 8259,'1'-10'81,"3"2"0,3-1 108,4 5 0,2-3 60,2 3 1,-1-4-99,5 4 0,0-3-130,4 3 1,0 0 65,0 4 1,-1-4-513,1 1 0,1-1 113,3 4 312,-8 0 0,8 0 0,-10 0 0</inkml:trace>
  <inkml:trace contextRef="#ctx0" brushRef="#br2" timeOffset="30">19929 5539 8296,'-6'-11'0,"2"-1"227,3 6-76,1-4 623,0 9-150,0-5-370,0 6 0,0 6-109,0 1 1,4 5-30,0 3 1,3 3-99,-3 4 0,5 6 99,-1 3 1,-2 2-101,1 1 0,-3 2 113,4 2 1,-6-4-238,2 0 0,-2 0 29,-2-3 0,0-2-96,0 1 0,0-4 96,0 1 0,0-5-58,0-3 0,0 2 74,0-6 37,0 5 0,0-7 17,0 2 0,0-6-46,0-1 152,0-6 37,0 8 29,0-8 15,0 3 1213,0-5-1273,5 0 1,-3-4-119,6 0 0,-1 0 111,5 4 1,-1 0-268,1 0 1,-1-1-28,0-3 1,1 3-39,-1-3 1,1 3-32,-1 1 1,4-1 131,1-3 0,-1 3-803,-4-3 570,1 2 1,-2 1-642,-3-3 993,-1 3 0,-6-4 0,0 5 0</inkml:trace>
  <inkml:trace contextRef="#ctx0" brushRef="#br2" timeOffset="31">19907 5619 8158,'0'-16'0,"-4"3"604,0-2-287,0 2 1,8 5-204,0 1 1,5 0 59,-2 0 1,0-2 92,0 5 1,1-4 5,3 5 0,4-1-463,1 4 0,0 0 200,-1 0 1,-1 0-596,5 0 0,-3 0 217,3 0 1,-4 1-502,4 3 869,-5-3 0,7 9 0,-3-3 0</inkml:trace>
  <inkml:trace contextRef="#ctx0" brushRef="#br2" timeOffset="32">20238 5539 8304,'0'-6'-15,"0"-4"0,1 8 179,3-1 0,2 6-71,6 5 0,-4 2 447,4 2 1,-3 5-128,6 6 1,2 1-117,-2 7 1,5-2-87,-1 1 0,-1 2 11,1-5 0,0 2 27,4-6 1,0 2 122,-1-6 1,0 1-77,-3 0 1,1-3-58,-4-1 1,-1-4-130,-4 3 1,1-2 89,-1-1 0,-1-5-337,-2 1 1,2-4-146,-2 3 0,-3-3-175,-2 4 1,0-6-568,1 2-702,-3 2-32,4-4 685,-5 3 547,-5-5 0,-1-2 526,-6-1 0,1-4 0,0-4 0</inkml:trace>
  <inkml:trace contextRef="#ctx0" brushRef="#br2" timeOffset="33">20569 5653 8301,'0'-16'0,"0"3"118,0-2 0,1 2 286,3 2 1,-3 3-121,3 1 1,-3 3 697,-1-4-596,0 6-326,0-3 0,0 7-489,0 6 313,0-1 0,-3 15 24,-1-3 0,-5 8-34,1 3 1,-2-1-165,-1 2 1,-5-2 125,1 1 0,-4-2-51,4-5 0,0 0 132,3 0 1,1-5 7,0-3 0,0-3-40,4 0-28,-3-1 1,5 1-54,-3-1 0,3-3-593,5-1-38,0-4 827,0 2 0,-5 0 0,-2 1 0</inkml:trace>
  <inkml:trace contextRef="#ctx0" brushRef="#br2" timeOffset="34">20660 5528 8142,'5'-7'0,"-2"-3"-185,5 3 1,-1 0-314,5 0 1,-1 4 542,0-1 0,1 2 465,-1-2 0,1 3-211,-1-3 1,1 3 35,-1 1 1,4 0-391,0 0 160,1 0 0,-5 0-22,0 0 0,1 0 32,-1 0 0,1 0 118,-1 0-114,1 0 0,-2-2-198,-3-1 1,0 1-52,-3-2 104,-3 3 4,4 1 40,-5 0-9,0 5 0,0 2 110,0 4 0,0 4-91,0 0 0,0 6 118,0-2 1,1 2-53,3 2 0,-3 5 86,3 3 0,-3 2-132,-1 1 0,0 0 16,0 0 0,2-1-113,1-2 0,-1 2 75,1-3 0,0-2-45,1-1 1,-2-4 57,6-4 0,-4 1-100,3-5 1,-4 4 80,1-3-22,2-1 1,-5-4 28,3 1 0,-3-5 47,-1 1 286,0-6-271,0 9 0,-1-10 88,-3 3 1,2-3-68,-6-1 1,1 0 167,-5 0 0,1 0-44,-1 0 1,-3 0-99,0 0 1,-4 0-170,4 0 1,-4 0-243,3 0 1,1-4-638,4 0 1,-1 0-2,1 4-119,4 0 1,4 0 1031,6 0 0,4-5 0,4-1 0</inkml:trace>
  <inkml:trace contextRef="#ctx0" brushRef="#br2" timeOffset="35">21483 5436 8106,'-8'-6'-362,"0"2"147,6-2 86,-3 5 411,5-5 1,0 12-77,0 1 0,0 5-91,0 3 1,-1 8-42,-3 7 0,-3 3 34,-4 1 1,-6 7-58,-2 5 0,2-1-230,-2 5 1,0 1 233,-4-2 1,4 2-23,0-2 1,1-3-9,-1 0 1,2-6 20,6-5 0,1-6 146,2-3 0,-1-5-128,6-2 0,-3-5-220,3 1-134,1-2-403,-3-2-383,5 0 428,0-4 648,0-2 0,0-5 0,0 0 0</inkml:trace>
  <inkml:trace contextRef="#ctx0" brushRef="#br2" timeOffset="36">21745 5927 8105,'0'-11'62,"0"0"1,0 3 610,0 0-421,0 1 0,-3-5 12,-1 1 0,-5 5-12,1 2 0,-6 2-201,-1 2 1,-1 2-28,0 2 1,2 2-20,-5 5 0,4 5 65,-4-1 0,5 5-141,-1-1 1,2 3-90,2 1 0,-1-1 77,1 1 0,5-1-77,2-3 1,2-3 118,2-4 1,0-1-93,0 1 0,6-6 40,1-2 1,3 1-118,2-1 0,-1-1 15,1-3 1,0-3 67,4-1 0,-4-5 131,3 1 0,2-2-103,-2-1 0,0-1 231,-3 1 0,-1-1-123,1 1 0,-1 0 102,0-1 1,-3 2 50,0 2 257,-6-2-101,3 4 131,-5 0-437,0 1 1,-3 10 76,-1 2 0,-4 7 22,4 1 0,0 4-25,4-3 1,0 3 15,0-4 1,0 5-27,0-1 0,0-2 2,0-2 1,6 1-58,1 0 0,0-2-2,0-7 1,1 2 149,3-5 0,1 4-92,-1-5 1,0 1 129,1-4 1,3 0-209,0 0 0,2-4-260,-2 1 1,-2-6 104,2 1 0,1-1-446,0 2 602,-6-4 0,0 5 0,-4-5 0</inkml:trace>
  <inkml:trace contextRef="#ctx0" brushRef="#br1" timeOffset="37">24543 10370 8064,'0'-7'69,"0"-1"323,0 0 3,0-3 0,2-1-93,2 1 0,-3 3 64,3 1 1,-3 3 99,-1-4 14,0 1-44,0-5-233,0 1 0,-4 3-171,0 1 0,-5 4 86,2-1 0,-7 3-272,-1 1 0,-7 0 116,-1 0 1,-4 5-113,-3 3 0,-2 2 59,6 1 1,-5 6-68,5 2 0,-1-1 14,4 1 0,5 0-36,3 4 0,4-1-213,3 1 0,3-4 114,5 0 1,3-5-5,4 2 1,2-4 56,10 0 1,0-5 132,4 1 1,0-6-93,0 2 1,3-3 226,1-1 0,0 0-69,-5 0 1,1-1 80,0-3 0,-5 2 281,-3-6 0,-2 1 55,-2-5-15,1 1 1,-6-1 106,-2 1-196,-3 0-148,-1-1 0,-1 6-242,-3 2 66,-2 3 0,-6 1-100,1 0 1,-1 6 20,1 5 1,3 1 96,1 3 1,0 2-43,0-2 1,2 5 15,5-1 0,0-1 74,0 1 1,1-5-44,3 1 0,6 2 207,5-2 0,5-4 44,-1-3 0,-1-6 67,1 2 1,0-2-214,4-2 0,0 0 21,0 0 0,-4 0-833,0 0 0,-5 0 383,1 0 0,-4-2 339,-3-2 0,2-2 0,-3-5 0</inkml:trace>
  <inkml:trace contextRef="#ctx0" brushRef="#br1" timeOffset="38">15498 10359 7946,'12'0'235,"-1"0"1,0 0 0,1 0-63,-1 0 1,-3 0-65,-1 0 1,-3 0 342,4 0-331,-1 0 0,5 0-14,-1 0 1,-3 0 26,0 0 1,-1 0-212,5 0 0,0 0 53,4 0 1,-3-4-101,6 0 1,-3 0 66,3 4 0,-1 0 76,1 0 0,2 0-109,-2 0 1,3-4 74,1 1 1,-4-1-10,0 4 0,-5 0 14,1 0 0,-2 0 16,-2 0 1,0 4-18,1-1 1,-1 1 1,1-4 0,0 0 9,4 0 0,-2 0-3,5 0 0,0 0 4,3 0 0,1 0-5,0 0 0,-4 0 34,0 0 1,-1 0-33,1 0 1,3-1 54,-3-3 0,-2 3-49,2-3 0,-1 3 3,1 1 1,3-1-17,-3-3 0,-1 3 19,1-3 0,-4 2-3,4 2 1,0 0-2,4 0 0,-2 0 16,-2 0 1,3 0-20,-3 0 1,-1-3-11,1-1 0,-1 0 7,1 4 0,-3-4-1,-5 0 63,1 1 0,-1 3-54,1 0 0,-1-2 134,1-1 1,-1 1-123,0-2 0,2 3-8,2 1 1,3-1 4,5-3 1,6 3 0,5-3 0,1-1-38,3 1 0,1-3-114,-1 3 0,1-4 94,0 4 1,-3-1 31,6 1 0,-5 3 131,1-3 0,1-1-134,-1 1 0,1-1 153,-5 2 0,-1 1-76,-3-1 0,2 0 0,-5-1 0,3 3-25,-3-3 1,1 3-3,-2 1 1,0 0-99,4 0 0,-1-4 102,2 0 1,2 0-156,-3 4 0,-2 0 117,-1 0 0,-3-3-39,-1-1 0,0 0 25,-1 4 0,-3 0 0,1 0 0,-7 0-3,3 0 0,-4 0 42,0 0 1,3 0-23,0 0 0,0 0-7,-3 0 1,3 0 6,0 0 0,2-4-4,-2 0 0,-2 1 63,2 3 1,2 0-61,-2 0 1,1-4 72,-1 0 0,-2 0-68,2 4 0,2-1 4,-2-3 0,0 3 11,-3-3 0,-1 3 0,1 1 1,-1 0-53,0 0 0,1 0 45,-1 0 1,5 0-105,-1 0 1,4 1 69,-4 3 0,4-3-4,-4 3 0,4-3-13,-3-1 0,4 0 0,-1 0 0,2 0 45,2 0 0,-4 0-34,0 0 0,-1 0 162,1 0 1,-1-1-145,-3-3 1,-2 3 127,2-3 1,2 3-101,-2 1 0,0 0-28,-4 0 1,5-4-1,-1 0 1,5 0-14,-1 4 0,-1 0-88,1 0 0,0 0 109,4 0 0,0 0-122,0 0 1,-1 0 98,1 0 0,1-3 3,3-1 0,-3 0-21,3 4 1,-3-1 136,-1-3 1,0 3-1,-1-3 0,1-1-19,0 1 0,0 0-62,0 4 0,0-4 20,-1 0 0,5-1-119,0 2 0,3 1 108,-3-2 0,3-1-141,-3 2 1,5-1 99,-2 4 1,-1-1-14,2-3 0,-2 2 76,1-1 1,2 1 6,-5 2 1,3 0 63,-3 0 1,0 0-106,-5 0 1,1 0 168,0 0 0,0 0-122,0 0 0,-4 0-134,0 0 0,-4 0 47,4 0 1,-1 0-159,1 0 1,2 0 128,-1 0 0,-3 0-33,2 0 1,0 0 71,4 0 0,-4 0-29,0 0 1,0 0 34,4 0 1,0-1-33,0-3 1,3 3 103,1-3 1,1 2-67,-1-2 0,-2 3 37,6-3 0,-5 3-30,5 1 0,-5-4-2,5 0 1,-2 0 4,1 4 1,3 0-10,-2 0 0,1 0-2,-2 0 1,2-4 1,-6 0 0,5 1-16,-5 3 0,6-4 1,-1 0 0,2-1-3,1 1 0,-1 2-11,-3-6 0,7 4-4,-3-3 1,7 4-89,-3-1 1,0-1 92,-4 1 0,5-1 1,-1 1 1,3 3-6,-2-3 0,0 2 72,-1-2 1,-1 3-70,5-3 0,-4 3 74,4 1 0,-4 0-13,4 0 0,-4 0 15,3 0 1,-4 0 7,1 0 1,-2 0-38,-2 0 0,4-4-9,0 0 1,0 0 10,-3 4 0,1 0-42,-1 0 1,1-1 11,-5-3 1,1 3-5,-2-3 0,2 2-55,-6-2 1,6 3-11,-1-3 0,0 1 72,0-1 1,3 3-17,0-3 0,1 3-31,3 1 1,1-4 24,-1 0 1,0 1 33,-4 3 1,2 0 28,2 0 1,-2 0 6,2 0 0,-3-4 5,-1 0 0,4 0 5,1 4 1,-1 0 87,-4 0 0,1 0-112,3 0 1,-2 0-49,2 0 0,-2 0 69,-2 0 1,-2 0-140,2 0 1,-6 0 83,6 0 0,-2 0-9,2 0 0,-2 0 4,2 0 1,-6 0-8,6 0 0,-3 0 86,-1 0 0,2 0-72,-6 0 0,2 4 128,-1 0 1,-3 0-102,3-4 0,-3 0 127,-1 0 0,-4 0-112,0 0 0,-1 0 12,1 0 0,1 0-51,-5 0 1,2 0-5,-2 0 0,-2-4 21,2 0 0,-1 0-17,1 4 1,-2-1-144,2-3 1,1 3 73,0-3 1,-1 3-17,-4 1 1,1 0 95,-1 0 0,1 0-3,-1 0 1,0 0 49,1 0 0,-5 0 408,1 0-314,0 5 1,3-4-54,0 3 70,1-3 0,-1-1-69,1 0 1,-5 0 2,1 0 1,-4 0-29,3 0 1,-3 0-26,4 0 0,-4 0-21,3 0 1,-3 0-199,4 0-271,-6 0 154,8 0-114,-8 0 175,3 0-1433,-5 0 1659,0 5 0,-16 2 0,-3 4 0</inkml:trace>
  <inkml:trace contextRef="#ctx0" brushRef="#br4" timeOffset="39">2376 14230 8096,'0'-11'-542,"0"5"0,-2-3 492,-2 5 298,3-5 66,-4 8 62,5-9 84,0 8-264,0-8-36,0 9 0,0-5 133,0 2-452,0 3 298,0-5 19,0 6 0,0 6-62,0 1 0,4 5-3,0 3 0,1 3-32,-1 4 1,-3 8-1,3 4 1,-3 1-114,-1 7 1,-1 0 137,-3 4 0,1-1-307,-4 1 0,4 0 227,-1 0 1,-1-6-167,2-2 0,-3-2 91,3-2 0,1-5-62,-1-2 1,1-4 15,2-4 0,0-3-50,0-4-89,0-1 0,0-3-46,0-1 13,0-4 1,4 1-342,0-8 628,5-3 0,-3-9 0,6-2 0</inkml:trace>
  <inkml:trace contextRef="#ctx0" brushRef="#br4" timeOffset="40">2410 14288 8110,'-12'-12'-267,"5"1"-68,-1-1 1,6 1 593,-2-1 376,3 6-92,1-4 159,0 9-576,0-10 1,0 10 1,5 0-97,2 5 1,5 6 140,3 1 0,-2 1-236,2 3 0,1 3 59,0 1 0,-1 2-81,-4 2 1,4 0 101,1 0 1,-5-4-129,-3 0 1,-1-4 10,5 4 0,-2-5 116,-3 1 1,0-2-66,-3-2 1,-2-3 34,6 0-62,-6-1 1,5 0 6,-4-4-16,-1-1 79,3-2 4,0 0 1,1-5 2,6-3 0,-5-3 8,1-5 1,-1 2 5,5-5 1,-1-3-22,1-5 1,-1 0 37,1 4 0,3-1 1,0-2 1,0 3 3,-3 0 0,-1 1 6,1 7 1,-1-4 6,0 4 0,-3 0 83,0 3 0,-5 2-73,5 3 132,-5-4 0,3 10-81,-2-3-46,-3-2 1,4 6 45,-5 0 1,0 5 5,0 6 1,4 7-39,0 5 0,-1 5 9,-3 6 0,-1 6-134,-3 1 0,3 9 70,-3 3 0,2-1-258,-2 2 0,3-6 211,-3 1 1,3-3-137,1-4 0,0 0 91,0-8 0,0 2 15,0-10 0,0 1 60,0-4 0,0-6 22,0-1 0,0-4 94,0 0 0,0-5-34,0 1-23,0-5 220,0 2-610,0-5 0,1-5-86,3-3 1,-2-6-9,6-1 419,-1-6 0,5 4 0,-1-6 0</inkml:trace>
  <inkml:trace contextRef="#ctx0" brushRef="#br4" timeOffset="41">3323 14173 8110,'-5'-6'-331,"4"1"865,-4 5-47,5 0-268,0 5 0,0 1-15,0 6 0,0 2-79,0 5 1,0 1 14,0 10 1,0 2-121,0 6 1,0 3 110,0 5 0,-1-1-234,-3 1 1,3 0-50,-3-1 1,-1-4-95,1-3 0,-1-4 101,1-3 1,3-3 73,-3-6 0,3-4 8,1-3 1,-4-2-103,0-1-280,0-1 309,4 0-705,0-4 697,0-2 0,5-20 0,2-4 0</inkml:trace>
  <inkml:trace contextRef="#ctx0" brushRef="#br4" timeOffset="42">3323 14185 8110,'-6'-17'0,"-3"5"0,5-4 0,1 4 400,3 0 0,-4 5 372,0-1-341,0 5-170,4-2 0,5 10-17,3 3 0,2 7-13,1 4 0,5 8-9,-1 3 0,5 3-178,-1 2 1,3 5 41,1 6 0,0-2-238,-1 2 1,0-2 34,-3-5 0,3 2-251,-3-3 0,2-1 97,2-6 0,-4 0-139,0-4 0,-5-4 120,1-4 1,-2-5-130,-2 1 260,1-2-115,-1-2-181,-4 1 440,-2-6 1,-5 0-230,0-2 1,-5-3 243,-3 3 0,-2-2 0,-2-2 0</inkml:trace>
  <inkml:trace contextRef="#ctx0" brushRef="#br4" timeOffset="43">3358 14676 8064,'-17'-7'1480,"5"2"-1274,0 5-120,7 0 146,5 0 0,1 4 0,3 0 0,8 1 11,7-1 0,2-3 4,2 3 1,4-3-412,-1-1 0,6 0 165,-2 0 0,3-1-901,2-3 1,-5-1 899,1-3 0,-6-7 0,3 3 0</inkml:trace>
  <inkml:trace contextRef="#ctx0" brushRef="#br4" timeOffset="44">3917 14208 8109,'-5'-12'0,"3"5"-419,-6-1 120,6 0 584,-9-3 0,10-1 1,-3 1 0,2 5 474,-2 2-131,3 3-481,-4 1 1,5 5-15,0 2 0,0 10-123,0 6 0,0 5 115,0 6 0,0 1-163,0 3 0,3 4-52,1 8 0,4-5 48,-4 1 0,3 0-153,-3-4 1,1 1 51,-1-1 0,-3-7 7,3-4 1,-3-7-67,-1-1 0,2-2-137,1-6 1,-1 1 29,2-5 1,-3-3-352,-1-1 659,0-4 0,0 2 0,0-5 0</inkml:trace>
  <inkml:trace contextRef="#ctx0" brushRef="#br4" timeOffset="45">3860 14219 8176,'0'-18'0,"0"2"123,0 4 1,4 1 213,0-1 1,9 2-169,-2 3 1,3-2 0,-3 5 0,5-4 32,-1 5 1,5-1-181,-1 4 1,3 0-9,1 0-5,-1 0 0,1 1 128,0 3 1,0 1-138,0 3 1,-5 2-146,-3-3 0,1 3 79,-1 2 1,-1-1 102,-6 1 1,1 0-10,-5 4 0,0 1-57,-4 6 1,-2 0-19,-2 0 1,-6 4-154,-5-1 0,-5 5 178,1-5 0,-7 5-14,0-5 1,-6 6-56,2-1 0,2-3 44,1-2 0,3-3 139,1-4 1,4-2-84,0-6 0,9-1 563,-2-2-113,9-3-370,-2-5 0,11 0 59,5 0 0,6 0 8,6 0 1,-1 1-47,1 3 1,1-2-1,3 6 0,1 0-161,2 3 1,2 0 127,-5 1 1,-1-1-162,-3 1 1,0-1 21,0 1 1,-5 2-98,-3-3 0,1 3 24,0-6 0,-1 2-238,-4 1 1,-3-3-1154,0-1 1099,-1-4 1,1 6 426,-1-5 0,-4-1 0,2-3 0</inkml:trace>
  <inkml:trace contextRef="#ctx0" brushRef="#br4" timeOffset="46">4443 14196 8113,'0'-11'-538,"0"-1"621,0 6 1,0 0 880,0 2-338,0 3 256,0-5-644,0 6 0,0 6-14,0 1 0,0 3-85,0 2-47,5 4 1,1 7-92,6 8 1,-5 2 71,1 1 0,-1 1 128,5 3 1,-5-1-76,1 5 0,-5-5-74,0 1 1,2-3-21,-1 0 1,0-6-29,-4-2 1,0-5-78,0-3 0,1 2-107,3-6-109,-3 0-1211,5-3 0,-5-6-364,3-2 1864,-3-3 0,9-11 0,-4-3 0</inkml:trace>
  <inkml:trace contextRef="#ctx0" brushRef="#br4" timeOffset="47">4820 14116 8039,'0'-6'1129,"0"1"-696,0 5 1,0 5-93,0 2 0,-2 4-96,-1 0 0,-4 7-75,-4 5 1,-1 1 59,1 6 1,-4 1-284,-1 3 0,-4 4 105,1 0 1,1 1-212,-1-1 0,2-6 26,-2 2 0,2-7 23,6 0 0,4-7 47,3-1 0,3-5 84,1 1 1,0-2-41,0-2 0,5-3 42,3 0 1,3-5 80,5 5 1,0-4-62,3 3 0,3-4 31,-3 1 1,-2 1-71,2-1 0,-3 3-10,3-3 1,-2 4-257,3-4 1,0 3 97,-5-3 1,4 4-480,-4-5 1,1 2 277,-5-1 0,0-1 365,1 4 0,-1 1 0,1 3 0</inkml:trace>
  <inkml:trace contextRef="#ctx0" brushRef="#br4" timeOffset="48">5322 14139 7992,'-7'-4'-456,"-1"0"0,4-1 450,-4 2 130,1 1 1,-3-4 140,2 2 1,-2 3-59,2-3 1,-2 3 44,-1 1 0,-1 1-85,1 3 0,-2 2 176,-2 6 1,2 0-158,-2 4 1,-1-3 48,0 7 1,-3 2-63,4 5 0,0 5-169,3-2 1,1 7 48,0 1 0,0 4 87,4-4 0,-2 5-208,5-1 0,0-3 21,4-1 0,2-2-57,1-2 1,1-5 26,8-2 0,-3-4-88,6-4 0,3-3 95,1-4 1,3-6-57,5-2 0,1-3 105,2-1 0,3-5-19,-2-2 0,2-9 67,1-3 1,-5-2-72,-2-2 0,-3 0-32,-1 0 0,-2-3 59,-1-1 0,-3-4 5,-1 5 0,-8-5 41,4 5 0,-8-2 0,-1 1 0,-1 3-47,-2-3 1,-7 3-2,-4 1 0,-6-3-198,-5-1 1,-3 4 122,-1 4 0,-3 5-284,-6-1 1,-3 2-49,0 2 0,4 3-50,4 1 1,8 3 475,-1-4 0,8 1 0,-2-5 0</inkml:trace>
  <inkml:trace contextRef="#ctx0" brushRef="#br4" timeOffset="49">5619 14036 8213,'-6'-5'-844,"-4"4"1113,8-9 748,-8 8-659,9-3 0,-5 7 1,2 1 0,2 8-50,-1 4 0,1 5 149,2-1 1,5 8 215,3 3-488,-3 3 0,5 5 62,-2 0 0,2 4 0,1-4 0,5 4-258,-1-4 1,4 0 117,-4-3 1,4-6-287,-4-3 1,6-1 74,-2-3 0,-1-3-37,1 1 0,-5-10-24,1 1 0,-3-3-346,0-1-73,-1 3 1,-1-7-98,-2 5-1092,-3-6 657,-5 3 1115,0-5 0,0 0 0</inkml:trace>
  <inkml:trace contextRef="#ctx0" brushRef="#br4" timeOffset="50">5985 14048 8093,'0'-12'-357,"0"1"-98,0-1 702,5 1 830,-4 5-585,4 1 1,-4 5-166,3 0 0,-3 1-59,3 3 1,-3 6-56,-1 5 0,0 5-65,0-1 1,0 7-51,0 0 0,0 6-113,0-1 1,-3 3 31,-1 4 1,-4 1-166,4 3 0,-3 1 34,3-5 1,-1 2 24,1-2 1,1-3-173,-4 3 1,4-7-46,0-5 0,0-1-22,-1-3 0,3-4 107,-3-3 1,3-2-700,1-2 294,0-4 626,0 3 0,0-9 0,0 4 0</inkml:trace>
  <inkml:trace contextRef="#ctx0" brushRef="#br4" timeOffset="51">6373 13876 8016,'0'-6'-773,"-5"-4"1213,3 4-268,-3-6 0,5 4 421,0 1-351,0 4 0,0-3 112,0 2-336,0 3 181,0-4-275,0 15 0,-1 1 3,-3 8 0,3 7-53,-3-3 1,-2 6 8,-2-3 1,2 6-157,-2-1 0,2-3-32,-2-2 1,2-2-88,2-1 392,3-5 0,-4 4 0,5-5 0</inkml:trace>
  <inkml:trace contextRef="#ctx0" brushRef="#br4" timeOffset="52">6795 14036 8063,'-6'-6'1263,"0"0"-812,2 2 1,1 2-180,-4-1 0,3 1-47,-4 2 1,1 0-156,-5 0 1,2 2-1,3 1 1,-5 4-130,1 4 1,-1 1 89,-3-1 0,2 1-119,2-1 1,0 4-73,-1 0 1,1 1 150,-1-5 0,2 4-24,2 0 1,-2 1 50,3-5 1,2 1 4,1-1 1,3 0-28,1 1 16,0-1 0,0 1-39,0-1 1,5-3 49,2-1 0,7-3-53,1 4 0,6-6 41,-2 2 1,1 1-132,-1-1 0,3 4 112,-3-5 0,2 6-67,2-1 0,0-2-4,0 2 1,-4-1-8,0 5 0,-5-1 32,1 1 1,-2 3-4,-2 0 1,-3 4 100,-1-4 0,-4 4-90,1-3 1,-3 4 107,-1-1 0,-1-1 26,-3 1 1,-6-4 175,-5 4 1,-6-5-123,2 1 1,-2 2 92,-2-2 1,-5 4-120,-3-4 1,0 3 13,0-7 0,-2 3-407,3-6 192,7-3 0,-2 0-114,9-5 1,1-1-316,4-3 1,4-4 120,4-7 393,1 3 0,2-10 0,0 4 0</inkml:trace>
  <inkml:trace contextRef="#ctx0" brushRef="#br4" timeOffset="53">7743 14013 8095,'-6'-5'-406,"-4"-1"707,9-5 133,-4-1 128,5 6 432,0 1-707,0 5-55,0 10 0,0 3-123,0 9 0,0 8 111,0 4 0,1 1-138,3 7 0,1 3-61,2 0 0,3 4-188,-2-8 0,-2 3-124,2-3 0,-5-1 163,0-6 1,0-5-85,1-2 0,-3-4 120,3-4 1,-2-3-261,2-4 1,-3-1 101,3 1 1,-3-5-907,-1 1 575,0-6 581,6 3 0,-5-5 0,4 0 0</inkml:trace>
  <inkml:trace contextRef="#ctx0" brushRef="#br4" timeOffset="54">7926 14071 8107,'0'-12'-200,"0"1"0,1 4 205,3 4-8,-3 1 0,8 4 1,-5 1 0,1 9 463,-1 7 1,-3 4-97,3 3 1,1 5 16,-1 7 1,0-1-314,-4 4 1,0 0-218,0 1 1,0-4-2,0-8 0,1 1 85,3-8 0,-3 1-287,3-9 1,1 0 132,-1-3 0,3-5-816,-3 1 480,5-5 554,-3 2 0,1-5 0,-2 0 0</inkml:trace>
  <inkml:trace contextRef="#ctx0" brushRef="#br4" timeOffset="55">7938 14116 8107,'0'-11'899,"0"-1"-684,0 1 319,0 5-401,0 1 1,1 5 49,3 0 1,2 6 29,5 5 1,6 6-121,2 6 0,2 3 138,2 1 0,0 5-274,0-2 1,4 3 22,-1 1 0,1-3-86,-4-1 0,0-8-40,-1 1 1,1-4-135,0 0 1,-1-3 107,-3-4 1,1-1 49,-5 0 1,0-3 81,-3 0 0,-1-4-90,1 3-191,-1-4 1,-3 2-97,-1-5-583,-4 0 455,2 0 545,-5 0 0,-5 0 0,-1 0 0</inkml:trace>
  <inkml:trace contextRef="#ctx0" brushRef="#br4" timeOffset="56">8360 14002 8133,'0'-11'-132,"-4"-1"-61,0 1 0,1 3 303,3 0-69,0 6 1012,0-3 522,0 5-1310,0 5 0,0 1-79,0 6 0,1 5 34,3 6 1,-2 5-265,6 7 1,-4-1 63,3 0 0,-4 5-10,1 3 0,-3-1-158,-1 1 1,0-7 77,0 0 0,4-2-241,0-7 0,-1 0 139,-3-7 0,0 1-512,0-5 327,0 0 1,0-3-34,0-1 1,2-4-21,1-4 1,0-1 409,5-2 0,-1-5 0,5-2 0</inkml:trace>
  <inkml:trace contextRef="#ctx0" brushRef="#br4" timeOffset="57">8520 13968 8127,'-5'-7'736,"4"1"15,-3 2-758,3 3 107,1-4 1,0 6 70,0 3 0,0 4-18,0 7 1,0 3 162,0 4 0,3 6-169,1 3 1,0 2-23,-4 1 1,4 2-286,0 2 1,-1-2 125,-3 6 0,4-9-226,0 2 1,0-5 96,-4 0 1,0 1 32,0-8 1,4 1 22,-1-9 0,1 0-70,-4-3 152,5-1 1,-2-3 241,4-1-14,-4-4-158,7 2 0,-4-5 51,6 0 0,-1 0-58,1 0 0,-1 0 28,1 0 0,3-4-62,0 0 1,4-4-12,-4 0 1,4 3-46,-3 1 1,3-1-7,-4 1 1,4-1-151,-4 1 0,0 3 114,-3-3 0,-1-1-208,1 1 0,-1-1 64,0 1 0,-3 2-548,0-6 206,-1 6 580,0-3 0,-2 0 0,-5-2 0</inkml:trace>
  <inkml:trace contextRef="#ctx0" brushRef="#br4" timeOffset="58">8577 14299 7975,'-10'-11'316,"2"-1"1,3 4 203,5 1-413,5 4 1,2-2-7,4 5 1,-2 0 7,2 0 0,0 0 172,8 0 0,-4 0-104,4 0 0,0 0-341,4 0 1,3 0 103,1 0 0,-4 0-388,-4 0 1,-1-1 68,1-3 1,-3 2-115,-4-6 1,-1 4-11,0-3 503,1-1 0,-1-3 0,1-1 0</inkml:trace>
  <inkml:trace contextRef="#ctx0" brushRef="#br4" timeOffset="59">8520 13911 8230,'0'-18'511,"0"6"1,6 2-199,6 3 0,4-3 264,7-2 1,0 6-419,0 2 1,0 3 19,-1 1 1,1 0-409,0 0 1,0 0 119,0 0 0,0 3-1385,-1 1 1494,-4 5 0,4-8 0,-4 5 0</inkml:trace>
  <inkml:trace contextRef="#ctx0" brushRef="#br4" timeOffset="60">9331 13911 8307,'0'-8'-108,"0"0"231,0 1 86,0-5 0,-1 5 365,-3-1-317,3 1 1,-6-4 270,3 4-255,-2 2 0,-5 1-96,-1 0 1,1 2 8,-1 5 1,-3 4-138,0 4 1,-4 2 48,4 2 1,-6 4-34,2 8 1,-1-2-148,1 6 0,-3 3 32,3 4 0,3 5-47,1-1 1,2 2 49,1 2 0,6-4-112,2 0 0,3-5-47,1 1 1,5-8-18,3-3 1,3-4 141,4-4 0,3-3-21,5-5 1,5-4 79,2-3 0,3-3-43,2-1 0,-5-5 25,1-3 0,-1-7-43,4-4 1,-3-3 132,-1 0 1,-1-3-49,2-1 1,-3-2 17,-5-3 1,-2-2 35,-2 3 1,-4 1 150,-7-2 1,-3 2-67,-5-1 0,-1-2-60,-3 5 1,-4-3-61,-7 3 0,-3-2 53,-4 6 0,-3-6-318,-1 6 0,2 2-121,-3 2 0,-1 6-140,1 1 1,1 2 95,3 6 1,1 1-126,3 3 0,3 5-191,4 2 725,1 4 0,0 0 0,-1 0 0</inkml:trace>
  <inkml:trace contextRef="#ctx0" brushRef="#br4" timeOffset="61">9182 14550 8044,'-6'5'0,"-3"-2"335,5 4-133,1-4 1,4 3-221,3-2 0,1-1 99,2 4 1,3-3 162,-2 4 1,2-2-14,2 2 0,0 2 26,4-3 1,-4 0-52,3 0 1,2-3-139,-2 4 0,6-4 23,-2 3 1,2-3-243,2 4 1,0-6-122,0 2 1,1-3 196,2-1 1,-1 0-325,1 0 0,-2 0 161,-1 0 1,-1-4-386,-3 1 0,-2-6 623,-1 1 0,-4-2 0,5-1 0</inkml:trace>
  <inkml:trace contextRef="#ctx0" brushRef="#br4" timeOffset="62">9788 14105 8074,'0'-12'513,"0"1"0,0 0-189,0-1 58,0 6-329,0 1 302,0 5 0,0 10-121,0 5 0,0 5-203,0 3 0,0 5 34,0 3 1,0-1-143,0 4 0,0-6 18,0 6 0,1-3 35,3-1 0,2 2-315,6-5 1,-2 2 159,-3-6 1,7 1-198,-2-9 1,2 0 67,-3-3 0,0-5 312,1 1 0,3-5-39,0 0 0,2-3 152,-2-3 0,-1-4-92,5-4 0,-4-1 127,4 1 1,-3-6 5,3-2 1,-5-2-108,1-2 1,-3-1 182,0-3 1,-1 2-57,1-6 0,-2 5 166,-3-5 1,2 2-50,-5-1 0,0-3-130,-4 2 0,0 3-138,0 2 0,0 2-207,0 1 1,-4 5-355,0 3 267,1 2-1091,-3 7 939,5 1 0,-4 6 419,5 3 0,0 2 0,0 5 0</inkml:trace>
  <inkml:trace contextRef="#ctx0" brushRef="#br4" timeOffset="63">10416 13865 8157,'0'-6'345,"0"1"1,0 6-27,0 3 1,0 3 8,0 8 0,-4 3-204,0 5 0,0 5 133,4 2 1,-3 3-353,-1 2 1,-1 3 100,1 0 1,3 1 14,-3-1 0,-1-2-114,1 2 0,0-6-169,4-2 0,0-5 44,0 2 0,0-4-177,0-4 1,0-3-484,0-4 278,0-1 227,0-4 1,1-2-45,3-5 417,-3 0 0,10-5 0,-5-2 0</inkml:trace>
  <inkml:trace contextRef="#ctx0" brushRef="#br4" timeOffset="64">10382 13922 8102,'0'-18'128,"0"2"-64,0 4 0,0 1 1131,0 0-255,0-1-749,0 6-47,0 1 1,3 7 182,1 6 0,9 5-161,-2 9 0,7 6-1,-3 3 1,6 2 2,-2 1 1,2 2-129,2 2 0,-4-2-245,0 6 0,-4-5 161,4 1 1,-5-2-297,2-2 1,-4-4 169,0 1 0,3-7-222,0-1 1,-3-2 30,-5-5 0,1-1-110,3-4 1,-3-1 123,-1-2 1,-3 1-380,4-5-13,-6-1 739,3-3 0,1 0 0,0 0 0</inkml:trace>
  <inkml:trace contextRef="#ctx0" brushRef="#br4" timeOffset="65">10359 14413 11937,'16'-5'342,"6"0"-139,4-3 0,-4 2-390,-7 2 0,2 3 223,-2-3 1,4-1-704,-4 1 0,6 0 667,-2 4 0,2-5 0,2-1 0</inkml:trace>
  <inkml:trace contextRef="#ctx0" brushRef="#br4" timeOffset="66">10953 13899 8176,'-11'-11'112,"9"4"1,-13-1 95,7 4 0,2-4 269,-2 4 500,6 1-195,-3 3-539,5 0 1,0 5 0,0 2 0,0 14-163,0 5 1,1 6 138,3 2 1,2 5-254,5 3 1,-3-1-83,0 1 0,-1-5-158,5 1 1,-2-1 14,-3 1 1,4-4 108,-4 0 1,-1-5-105,2-6 1,-4-1-158,4-3 470,-6-3 0,4-6-31,-2-2 265,-3-3-213,5-5 0,-5 0 134,3 0 1,-2 0-12,6 0 0,-1-1-141,5-3 1,-1 1 13,1-4 0,3 4 12,0 0 0,4-3-157,-4 3 1,6-1 46,-2 4 0,-2 0 29,3 0 1,-1 0-27,3 0 0,1 0-129,0 0 0,-4 0-190,0 0 1,-4 0 102,4 0 1,-5 0-50,2 0 0,-4 0 41,0 0 1,-1 0-944,1 0 1185,-6-5 0,9-2 0,-2-4 0</inkml:trace>
  <inkml:trace contextRef="#ctx0" brushRef="#br4" timeOffset="67">11535 13854 8160,'0'-12'229,"0"1"-229,0-1 0,0 1 206,0-1-164,0 6 1122,0 1-344,0 0-389,0 4 0,0 6-145,0 10 1,1 7-64,3 4 1,-1 3-50,4 6 0,-3 3-21,4 0 1,-4 5-69,3-1 0,-1-2-242,2 2 0,1-5-227,-5 1 0,3-4 231,-3-3 1,1-1-239,-1-7 1,-3 1 171,3-9 0,1 1-452,-1-5 0,1-3 115,-1-1 1,-2-4 555,6 1 0,-5-3 0,2-1 0</inkml:trace>
  <inkml:trace contextRef="#ctx0" brushRef="#br4" timeOffset="68">11992 13876 8254,'0'-11'-209,"0"5"496,0-5 1,1 10 158,3-3-290,-3 3 1,6 2 134,-4 3 0,0 8-87,5 7 1,-6 3 5,2 5 1,-2 2-77,2 6 1,-2-1-34,1 0 1,-1 0-148,-2 1 1,3-2 85,1-3 1,0 2-103,-4-6 1,4-3 31,0-4 0,-1-5-382,-3 1 0,4-2-496,0-1-412,0-6 338,-4 4 982,5-9 0,-4-1 0,4-6 0</inkml:trace>
  <inkml:trace contextRef="#ctx0" brushRef="#br4" timeOffset="69">11786 13876 8316,'0'-11'-24,"-1"0"525,-3-1-170,3 1 1,-4 3 130,5 0-243,5 1 0,1-3-57,6 2 1,-1-1 107,1 5 0,0 1-157,4 3 0,1 0 156,6 0 1,4 0-335,-1 0 0,6 0-22,-1 0 1,-2 0-104,1 0 0,-1 0 53,2 0 0,-3 0-148,-5 0 0,-2 0 81,-2 0 1,2 0 85,-6 0 1,0 0 129,-4 0 1,1 0-146,-1 0 188,1 0 0,-5-4-232,1 0 87,-6 0 1,5 4 78,-3 0 1,-3 1-32,3 3 138,-3-3 0,-1 10-86,0-4 1,1 3 196,3 2 0,-3-1-69,3 1 1,-1-1 106,0 1 1,0-1 34,5 0 0,-1 0 27,5-4 1,-1 3-146,0-2 1,1 1 4,-1-2 0,1 2-198,-1-5 0,1 4 193,-1-5-290,0 1 1,1-4 108,-1 0 1,1 0-158,-1 0 1,-3 0-32,-1 0 1,-3 0-235,4 0 314,-1 0 0,1-1-281,0-3 68,-6 3 239,8-9 1,-7 5-268,4-3 246,-4-2 0,6 4-97,-5-6 1,1 5 161,-1-1 1,-2 4 165,6-3-148,-6-1 0,5 0 248,-4 1-110,-1 4 1,7-3-42,-6 2 221,1 3 0,0-6 184,0 4-172,0 1 1,-1-4 257,1 2 8,0 3-236,1-9 20,-4 8-317,4-3 148,-5 5-180,0 0 1,-6 7 81,-5 4 0,-1 6-234,-3 6 1,-3 4 22,-1 4 0,-1 3 31,1 4 1,-1-1 75,4 5 0,-3-2-10,4 2 1,4-1-188,3-3 1,4-6 74,-3 2 0,4-7 49,-1-1 0,3-3 39,1-4 0,0 2 79,0-6 1,0-4-139,0-3 1,4-4-110,0 3 1,1-4-273,-1 1 1,-2-3 172,6-1 0,-5 0 331,5 0 0,5-5 0,5-2 0</inkml:trace>
  <inkml:trace contextRef="#ctx0" brushRef="#br4" timeOffset="70">13602 13796 8024,'-5'-11'-13,"4"3"204,-3 1 153,3 4 143,1-2 29,0 0-109,0 4 1,0-3-125,0 8 1,-4 6 100,0 5 0,0 9-141,4-1 1,0 11 14,0 1 1,0 1-119,0-1 0,0-1-155,0 0 0,2 2-139,1 2 1,0-3 137,5 3 0,-2-3-45,2-5 0,0 2-18,-4-5 1,4-2-714,-4-6 567,5 3 0,-4-10-395,2 3 0,0-6-59,-4-1 0,0-6-922,5 2 1601,-6-2 0,8-8 0,-3 0 0</inkml:trace>
  <inkml:trace contextRef="#ctx0" brushRef="#br4" timeOffset="71">13979 13739 8045,'12'-17'0,"-5"0"481,1 6-310,-1-1 1,4 1-76,-4-1-131,3 1 709,-3 5-204,-1 1-298,-1 5-103,-15 5 0,1 5-141,-10 5 1,4 4 42,-4-4 1,0 6 36,-4-2 1,1 6 48,3 2 1,-1-5-18,5-3 0,0 1 36,3 2 0,6-3-54,2 0 1,3-5 86,1 2 0,0 0-52,0-1 0,1 1 94,3-5 1,6 0-105,5 1 1,5-5-16,-1 1 0,2-4-4,-2 3 1,2-3-87,-2 4 1,3-4-27,1 3 1,-4-3 110,0 4 0,-5-1-72,1 5 1,-2-1 43,-2 1 1,-3 0 1,-1 4 1,-4-4 40,1 3 1,1 2 16,-1-2 0,-2 4-7,-6-4 0,2 2 9,-6-2 1,-1-2 91,-6 2 1,2-2-127,-2-2 0,1 1-15,-1-1 1,-3-3 38,-5-1 1,2-4-782,2 1 0,-2-3 168,6-1 0,-4-1-507,4-3 1069,5-3 0,5-9 0,5-2 0</inkml:trace>
  <inkml:trace contextRef="#ctx0" brushRef="#br4" timeOffset="72">14961 13785 7956,'-5'-11'-137,"4"-1"-282,-3 1 382,3-1 567,1 1-69,0 5 712,0-5-368,0 10-92,0-4-491,0 5 1,-1 6-91,-3 6 1,3 6-7,-3 8 1,-1 7-58,1 5 1,0 5-129,4-1 1,0-1 43,0 1 0,0-5-143,0 1 1,5-7 70,3 0 0,2-6-25,1 2 1,2-3-34,2-1 0,-1-5-55,5-3 0,-2-2 28,6-2 1,-7-3 61,7-1 1,-3-4 7,3 0 0,0-3 23,0-3 0,0-4 125,-1-4 0,1-4-72,0-1 0,-1-4 113,-3 1 1,1-2-120,-5-2 0,2-4 92,-2 0 1,-6-1-5,2 2 0,-7 0 9,0-4 0,-3 3-86,-1-3 0,-4 3-12,1-3 1,-6 3-182,1-3 1,-2 4 122,-2 0 0,6 7-258,2 3 0,2 4-122,-2 0 123,3 1 0,-4 3-62,5 1 0,1 4 410,3-1 0,2-2 0,5 0 0</inkml:trace>
  <inkml:trace contextRef="#ctx0" brushRef="#br4" timeOffset="73">15612 13659 7967,'5'-6'56,"0"-4"-28,3 2 1,2-2 239,-2-1 116,7-1 1,-3 5 99,-1-1-110,0 5 62,-9-2 34,3 5-218,-5 0-249,-5 5 0,-3 2-86,-7 4 0,1 4 84,-5 1 0,4 3-95,-4-4 1,5 5 72,-2-1 1,5-1-72,3 1 1,-2-1 54,3 1 1,1 1-26,3-5 1,1 6 60,2-2 0,2-3 1,1 0 1,4-1-15,4-4 0,1 3 15,-1-6 0,4 2-13,1 1 1,4-3 3,-1 0 1,-1-6 10,1 2 1,0 1-3,4-1 1,-4 3 0,0-3 0,-4 5-2,4-1 0,-5-2 0,1 2 0,-6-2 0,-1 2 0,-2 2 0,2-3 0,-3 4 38,-5 0 0,0 0-34,0 1 1,-5 3 39,-3 0 1,-4 2 7,-3-2 1,-3-2 6,-4 2 1,-2 1-97,-3 0 1,-1-1-2,-2-4 1,-2-1-309,5-2 1,2 1 143,6-5 1,6 0-961,5-4 1162,6-6 0,2 0 0,6-5 0</inkml:trace>
  <inkml:trace contextRef="#ctx0" brushRef="#br4" timeOffset="74">16092 13682 7945,'-5'-6'0,"2"-3"0,-4 5 591,4-5 73,-2 3 160,5 0-285,0 1 225,0 5-499,0 10 1,0 2-68,0 11 0,0 5-32,0 3 0,-1 3-152,-3 4 1,3 1 117,-3 3 1,3-1-47,1-3 0,0-3-237,0 3 0,0-3 89,0-5 1,1 2-228,3-6 1,-2 0 133,6-7 0,0 1-67,3-5 1,2-3 127,2-5 0,-1-4 73,5 1 1,0-3-20,4-1 0,0-1-4,-1-3 0,1-2-172,0-6 1,-4 2 108,0 2 0,-5-4-275,1 4 0,-2-5 106,-1 6 1,-6-3-1090,-2-2 1365,-3 1 0,-1-1 0,0 1 0</inkml:trace>
  <inkml:trace contextRef="#ctx0" brushRef="#br4" timeOffset="75">16069 13968 7944,'-6'0'1489,"2"-4"-1270,8 0 1,2-4-350,6 5 0,0-2 108,3 1 1,-1 3-99,5-3 1,-1 1 148,1-1 1,3 3-4,-3-3 1,2 2-701,2-2 452,0 3 0,-1-8-470,-3 5 0,-3-1 91,-4 1 601,-6-2 0,4-6 0,-3 1 0</inkml:trace>
  <inkml:trace contextRef="#ctx0" brushRef="#br4" timeOffset="76">16069 13637 7944,'0'-17'245,"1"4"62,3-2 0,8 1 328,7-1 0,7 3-196,5 1 0,1 0-461,-2 3 1,3 3 29,-3 1 1,-2 3-42,-1 1 0,-3 0-236,-1 0 1,-1 0-979,-3 0 1247,2 0 0,-8 0 0,3 0 0</inkml:trace>
  <inkml:trace contextRef="#ctx0" brushRef="#br4" timeOffset="77">16697 13648 7930,'0'-11'1,"0"-1"1,2 2 331,1 2 241,-1-2 105,3 4-462,-5-1 0,0 4 30,0 6 1,0 5-21,0 7 0,0 4-7,0 8 0,0 3-140,0 9 1,0 1-49,0 6 1,0-2-124,0-2 1,0 1 53,0-5 1,0 0-91,0-3 0,0-6-47,0-3 0,4-3 66,-1-4 1,6-2-8,-1-6 0,-2-1 81,2-2 0,-4 1-867,3-5 401,-4 0 0,3-4-743,-2 0 1243,-3 0 0,4-6 0,-5 0 0</inkml:trace>
  <inkml:trace contextRef="#ctx0" brushRef="#br4" timeOffset="78">16674 13933 7930,'8'0'329,"0"0"1,-1 0-22,5 0 1,0-1-348,4-3 0,1 3 51,6-3 1,1 3 54,3 1 1,-3-1-24,3-3 0,-3 3-138,-1-3 0,-4-1-231,0 1 1,-4-1 163,4 1 1,-5 2-873,1-6 1033,-7 0 0,2-3 0,-4 0 0</inkml:trace>
  <inkml:trace contextRef="#ctx0" brushRef="#br4" timeOffset="79">16686 13557 7983,'18'-12'357,"4"-3"187,1 0 0,3-4-318,8 3 0,-2 5-186,6 3 1,-8 5 44,-3-5 22,-3 5 1,-5-3-20,0 2 0,-4 3-218,4-3 1,-5 3-510,2 1 1,-8 1 104,0 3-854,0-3 1388,3 4 0,0 0 0,1 2 0</inkml:trace>
  <inkml:trace contextRef="#ctx0" brushRef="#br4" timeOffset="80">17234 13545 8277,'6'5'935,"3"3"-956,-5 7 1,0-1 93,-4 5 1,4 5 143,0 7 0,-1-2-147,-3 1 1,0 5-38,0 3 0,0 0-19,0-4 0,0-4-15,0 1 1,5-6-130,3 2 1,2-8 101,2-4 1,-1 0 63,0-3 1,5 0-43,-1-8 0,0 0-8,-3-4 1,3 0-11,0 0 0,4-1 10,-4-3 0,4-2 6,-3-6 0,3 1 20,-4-1 0,1-3 115,0 0 0,-4-5-121,3 1 1,-3 1 189,-5-1 1,2-1 28,-5-7 1,4 3 141,-4-3 1,-1-1-101,-3 2 0,-3-5-60,-1 4 0,-5 0-630,1 0 1,-2 4 263,-1 0 1,1 5-657,2 7 1,-2 1 2,2 2-286,3 3 1098,0 5 0,0 0 0,-1 0 0</inkml:trace>
  <inkml:trace contextRef="#ctx0" brushRef="#br4" timeOffset="81">17885 13477 7914,'-10'-5'-191,"2"-3"1,3 2 82,5-2 0,0 4 1055,0-3-292,0 4 657,-5-2-477,4 5-575,-4 0 1,5 6-82,0 6 1,0 5-28,0 10 1,0 4-101,0 7 0,0-3 138,0 3 0,0 2-308,0-2 1,4 4 109,-1-4 1,1 3-223,-4-2 0,4-3 25,0-5 0,0 1-60,-4-6 0,3 1 210,1-4 0,0-6 60,-4-1 96,5-4 0,-2-4-64,4 0 203,-4-6 1,7 3-55,-2-5 0,2 0 188,1 0 1,2-4-124,2 1 1,-1-6-155,5 1 0,0 2-53,4-2 0,0 2-225,0-2 1,2-1 20,-2 5 0,1-3 86,-9 3 0,2 0-477,-2 4 0,-6-4 217,2 1 0,-2-1-2235,3 4 2569,-6 0 0,-1-10 0,-5-3 0</inkml:trace>
  <inkml:trace contextRef="#ctx0" brushRef="#br4" timeOffset="82">19130 13591 7917,'0'-12'-1365,"-1"1"1092,-3 0 1,3 3 897,-3 0 1,-1 1-114,1-5 1,0 1 440,4-1-267,0 6 39,0-4-160,0 9-183,0-4 1,0 15-294,0 5 1,0 10 99,0 6 1,4 6-152,0 1 1,8 4 63,0-4 1,2 1-200,-3-1 0,1-6 47,-1 2 0,0-7-54,1-1 0,-1-2-61,1-1 1,-5-5 69,1-3 0,0-6 151,3-1-1,-1-4-69,-2 3 0,-2-4 123,-2 1-91,-3-3 1,8-2-28,-5-3 0,0-3-25,-4-4 1,3 0-129,1-1 1,0 1 152,-4-1 0,1-3-22,3 0 1,-3-5 9,3 1 1,-2-3-23,-2-1 0,1 5 82,3 3 0,-2-1-42,6 0 1,-4 5 32,3 3 0,-3 6-73,4-2 1,-1 4 4,5 4 0,-5 7 35,1 8 0,-1-1-9,5 1 1,-1 0 179,1 4 1,-1 0-106,1 0 0,-1-4-48,0 0 1,1-5 7,-1 1 0,1-4-16,-1-3 0,1 1 145,-1-5 1,0-1 205,1-3 1,-5-1-174,1-3 0,-2-2 51,2-5 1,1-1-164,-5 1 0,1-1 86,-1 1 0,-3-4-45,3-1 0,-3-4-13,-1 1 0,0-2-80,0-2 0,-4 0 30,0 0 0,0-4-148,4 1 1,-3-6-144,-1 2 0,0 0-27,4 0 1,0 4-31,0 0 0,1 3 58,3 4 1,-3 2-832,3 6 333,-3 5-130,-1-4 0,0 10 132,0 0 1,-5 5 734,-2 6 0,-3 0 0,-2 1 0</inkml:trace>
  <inkml:trace contextRef="#ctx0" brushRef="#br4" timeOffset="83">19804 13408 7928,'1'-8'49,"3"1"1250,-3 4-362,4-2-163,-5 5-442,0 0 0,0 5-40,0 3 0,0 8-96,0 7 0,0 4 13,0 3 1,1 7-59,3-3 0,-2 7 68,1-3 1,-1 4-160,-2-4 0,0 3 40,0-7 1,0 7-422,0-7 1,1-1 27,3-3 1,-3-6-119,3-1 0,-3-1 201,-1-7 0,4 0-98,0-3 1,1-2-999,-1-3 859,-3 4 0,5-10-1244,-2 3 1691,-3-3 0,9-1 0,-3 0 0</inkml:trace>
  <inkml:trace contextRef="#ctx0" brushRef="#br4" timeOffset="84">20055 13511 7898,'0'-17'0,"0"3"0,0-5 0,5 5 2728,3-1-1198,2 8-1191,1 2-109,1 5 0,-5 5 18,1 2 1,-4 8-79,3 4 1,-4 8-78,1 4 0,-2 5-28,2 2 0,-3 4 37,3-4 0,-3 6-366,-1-3 1,0-1 173,0-2 1,0-6-83,0-2 1,0-5 10,0 2 1,0-7-65,0-1 1,2-5-4,1 2 0,-1-8-164,2 0 0,-2-5-1441,2 0 784,-3 4-153,4-6 795,-5 4 1,-1-6-68,-3-3 474,-2 3 0,-16-14 0,-2 2 0</inkml:trace>
  <inkml:trace contextRef="#ctx0" brushRef="#br4" timeOffset="85">19781 13876 9791,'18'0'1276,"-1"4"-1103,-1 0 0,1 0 16,6-4 1,5 0-289,3 0 0,2 0 71,1 0 0,1-1-229,4-3 1,-9 2-248,0-1 0,-4-2-1256,-3 1 1760,0 0 0,-6-1 0,0-1 0</inkml:trace>
  <inkml:trace contextRef="#ctx0" brushRef="#br4" timeOffset="86">20489 13488 7900,'0'-11'263,"0"-1"127,5 1 0,-4 3 465,3 1-285,-3 4 29,-1-2-166,0 5-500,0 5 0,-3 6 18,-1 8 0,-4 7-6,4 0 1,-3 10 129,3-2 0,0 3-101,4-3 1,0-1 84,0-2 0,0 2-21,0-3 1,1-2 171,3-1 0,-1-4-58,4-4 0,1 1-86,3-5 1,1 0 18,-1-3 0,1-1-19,-1 1 1,1-5-109,-1 1 1,2-6 79,2 2 0,-2 1-171,2-1 1,1 0 110,0-4 0,3 0-101,-4 0 0,1-4 72,0 0 1,-8-1-275,4 1 1,-3 3-99,2-3 0,-3-1-626,-1 2-89,-4-6 385,2 2 0,-6-3 67,-3 3 686,-2-4 0,-6 5 0,1-5 0</inkml:trace>
  <inkml:trace contextRef="#ctx0" brushRef="#br4" timeOffset="87">20466 13819 7900,'-11'-5'292,"-1"3"602,1-6-401,5 5-293,1-7 0,10 9-139,2-3-31,8 3 0,-1-3 148,5 0 1,4 1-28,4 3 1,1 0-308,-2 0 0,-1-2 143,1-2 1,-2 3-598,-1-3 0,-4-1 254,0 2 1,-9-1-662,2 4 488,-8-5 529,1 3 0,-10-8 0,-2 4 0</inkml:trace>
  <inkml:trace contextRef="#ctx0" brushRef="#br4" timeOffset="88">20363 13499 7931,'5'-12'312,"3"-3"1,7 1-84,4-5 0,8 5-164,3-2 0,7 7 75,1 2 1,4-1 176,-4-3 1,2 4-96,-2 4 0,-7 0 81,4-1 1,-9 3-275,1-3 0,-4 3 121,-4 1 1,-3 1-321,-4 3 1,-5-3-33,1 3 129,-5-3 1,3 3 117,-2 0 1,-3 5-7,3-1 1,-3 2-33,-1 1 1,1 6-19,3 2 1,-3 2 141,3 2 1,-3 5-87,-1 2 1,4 3 31,0 2 0,0 3 0,-4 0 1,0 2-198,0-5 0,-1 4 13,-3-9 1,3 3-1,-3-10 0,1 1 144,-1-8 1,3-1 74,-3-4 1,3-3 10,1 0-132,0-6-39,0 3 182,0-5 0,0-5-140,0-3 1,0-2-103,0-1 0,0-1 166,0 1 1,0-4-11,0 0 1,0-4 49,0 3 1,4-4-83,0 1 0,-1-1 190,-3 1 1,0-2-97,0 6 0,4 0-97,0 3 0,1 6-41,-1 2 0,-2 3-158,6 1 1,0 1 116,3 3 0,4 6-112,1 5 0,3 6 154,-4-2 0,1 2-24,0 2 0,-2-4 36,5 0 1,-4-1-48,4 1 0,-5-2 87,1-6 1,2 0 23,-2 1 1,0-6 139,-4-2 0,1-3-3,-1-1 1,-3 0 159,-1 0 0,-3 0-40,4 0 0,-4-5-69,3-2 0,-4-4-80,1 0 1,-3-4 33,-1 0 0,0-6-98,0 2 0,-4-1-9,0 1 0,-3-6-139,3 2 1,-4-3-266,4 3 0,-3-1-512,3-2 1,-4 0-271,5-4 0,-5 4 529,4 0 1,0 3-385,4 4 0,0 2 31,0 6 926,-5 0 0,-1-6 0,-5-1 0</inkml:trace>
  <inkml:trace contextRef="#ctx0" brushRef="#br4" timeOffset="89">22042 13305 7930,'-6'-5'0,"-3"3"-72,5-6 610,-5 6 64,8-4 1,-4 5 45,5-3-434,0 3 1,0 5-100,0 7 0,1 12 57,3 0 0,-1 9 23,4 2 1,-3 0 22,4 4 0,-6 2-227,2-2 0,-1 4-83,0-4 0,-1 4-122,1-4 0,-1 0-2,-2-4 1,0-1 44,0-3 1,0-2 29,0-5 0,1-1 77,3-3 0,-3-3 11,3-4-95,-3-1 280,4 1 0,-2-5-48,4 1 1,-3-6 67,4 2 0,-4-3 15,3-1 0,1 0-73,3 0 0,1 0-45,-1 0 0,2 0 10,2 0 1,-1-1 16,5-3 0,-4 3-11,4-3 1,-1 2-125,1-2 0,1 3-116,-4-3 0,0 1-224,-1-1 0,-2 3 21,2-3 1,-6 2-191,-1-2 0,-2 2-204,2-6 0,-3 4 301,-5-4 1,4 5 470,-1-5 0,-4-5 0,-5-4 0</inkml:trace>
  <inkml:trace contextRef="#ctx0" brushRef="#br4" timeOffset="90">21997 13762 7930,'2'-10'390,"6"2"0,4-2-171,11 3 0,1 2-89,3 1 0,-2-1 202,6 1 0,-4-4-133,3 4 0,-1-3 91,2 3 1,-3-1-158,-6 1 1,-4 3-289,-3-3-362,-2 3-877,-2 1 468,-4 0 0,-3 0 54,-8 0 872,3 0 0,-15-5 0,4-2 0</inkml:trace>
  <inkml:trace contextRef="#ctx0" brushRef="#br4" timeOffset="91">21951 13351 7930,'5'-18'206,"1"0"206,6 3-309,4 3 1,6-4 421,4 9 1,10-2-142,-2 5 1,3 0-288,-3 4 1,1-4 24,-1 1 1,-1-1-426,-3 4 0,-2 4-161,-5-1 0,-1 5-405,-3-4 0,1 5 869,-5-2 0,-5 3 0,-5 2 0</inkml:trace>
  <inkml:trace contextRef="#ctx0" brushRef="#br4" timeOffset="92">22590 13282 7930,'7'-5'0,"-2"3"369,-5-6 1,0 1 343,0-5 85,0 6-281,0-4-82,0 8-116,0-3-284,0 21 1,4 3 107,0 15 1,3 1 21,-3 3 1,4 1-142,-5 6 1,5-2 73,-4 7 0,0-3-164,-4-1 0,1-2 31,3-2 0,-3 2 32,3-2 0,-3-3-18,-1 0 0,0-8-100,0 0 1,0-6 42,0 2 1,0-4 75,0-4 0,0-3 38,0-4 1,1-1-28,3 0 73,-3-4-40,4 3 29,-5-9 0,2 4 6,1-5-40,-1 0 0,4 0 63,-2 0 1,-2 0-69,6 0 0,-4 0 121,3 0 1,2-1-93,7-3 1,-4 3-94,4-3 1,-3-1 39,3 1 1,0-3-97,3 3 1,3-1 45,-3 1 1,-3 3-133,0-3 0,0-1-113,-1 1 1,1-4-873,-5 4-559,0-4 1160,-4 1 1,-2 0-635,-5-1 1192,0 0 0,-5-3 0,-2 0 0</inkml:trace>
  <inkml:trace contextRef="#ctx0" brushRef="#br4" timeOffset="93">22590 13271 7930,'6'-11'0,"-4"-1"82,6 1 1,-1-1 100,5 1 0,0 1 53,4 2 1,-4-1 10,4 5 1,-8 1-132,0 3 1,0 0-20,3 0 1,1 0-127,-1 0 0,0 0 174,1 0 0,4 0 58,3 0 0,-1 0-83,1 0 0,-5 3-193,1 1 73,3 0 0,-5 1 0,3 2 0</inkml:trace>
  <inkml:trace contextRef="#ctx0" brushRef="#br4" timeOffset="94">22979 13328 7930,'12'0'545,"4"0"0,-2 1 55,5 3 0,-5-1-208,1 4 1,-2 5 0,-2 3 0,2 7-118,2 0 0,-2 6-132,2 7 1,1-1 33,0 0 1,-1 4-112,-4 0 0,1 4 18,-1-4 0,0-1-219,1-7 1,-5 2 8,1-5 1,0 0 71,3-5 1,1-4-92,-1-3 1,0 2-120,1-2-13,-1 0 0,1-5-28,-1-2 0,-3 1-298,-1-5-177,-4 0 96,2-4 1,-5-2-195,0-2 1,0 1 877,0-9 0,-5 3 0,-1-7 0</inkml:trace>
  <inkml:trace contextRef="#ctx0" brushRef="#br4" timeOffset="95">23321 13431 7930,'0'-18'0,"0"0"0,0 3 0,0 2 686,0-2 1,4 6 59,0 2 112,0 4-586,-4-2 0,-1 11-247,-3 6 0,-4 9 7,-7 10 1,-4 3-197,-8 4 0,3-1 56,-3 5 1,0-5-156,0 1 1,0 1 41,4-1 0,4-1 23,0-7 0,5-2-150,-1-5 1,6-5 46,2-3 1,4-2-93,-1-2 1,3-3-81,1 0 0,1-6-272,3 2 745,-3-3 0,4-6 0,-5-1 0</inkml:trace>
  <inkml:trace contextRef="#ctx0" brushRef="#br4" timeOffset="96">23447 13282 7930,'11'-16'390,"2"3"144,2-2 0,-1 4-264,5 3 1,-1-1-187,1 5 1,-2 1-86,-6 3 1,4-4 87,1 0 1,0 0-92,-1 4 1,-2-1 56,2-3 0,2 3-42,-2-3 0,0 3 46,-3 1 0,-1 0-255,0 0 359,-4 0 368,-2 0-456,0 0 1,-4 1 31,3 3 1,-3 2 156,-1 6 1,0 4-82,0 3 1,0 12 85,0 3 1,0 3-65,0-3 0,0 4-20,0 0 0,0 5-92,0-1 0,0-1-138,0 0 1,0-2-69,0 2 0,0-4 80,0 1 0,2-2-98,1-2 0,0-1 18,4-2 0,-3-4 21,4-4 1,-4-1 27,3-3 0,0 1 31,0-5 0,2 1 34,-5-5 0,1-3 189,-1-1 246,-3-4-106,4 7 41,-5-9 1,-1 6-117,-3-4 0,-2-1 80,-6 1 1,-4-1-103,-3-2 0,-4 4-51,-4-1 1,-2 1-116,-5-4 1,1 0-256,2 0 0,-4 0-1173,4 0 1,-3 0 677,8 0 0,0-1 685,7-3 0,-2-2 0,3-6 0</inkml:trace>
  <inkml:trace contextRef="#ctx0" brushRef="#br4" timeOffset="97">2513 15578 8070,'-12'0'1266,"6"-5"-947,1 4-137,0-4 0,3 6-22,-1 3 1,1 3-180,2 9 0,-3 1 50,-1 6 0,0 5 79,4 3 1,0 3-168,0 4 0,0-1 122,0 5 1,0-6-144,0 2 1,4 2-56,0-2 0,1 0-24,-2-4 0,0-5 110,5-2 0,-6-3 17,2-1 1,1-4 7,-1 0 0,3-5-4,-3 1 1,1-6-580,-1-1-360,-3-1 965,4 5 0,-5-1 0,0 1 0</inkml:trace>
  <inkml:trace contextRef="#ctx0" brushRef="#br4" timeOffset="98">3038 15555 7998,'0'-11'325,"1"3"659,3 1-531,-3-1-1,4 2-177,-5 1 0,-5 6-21,-2 3 1,-5 2-217,-3 5 1,1 5 47,-5-1 1,0 5-27,-4-1 0,4 1 127,0 0 1,4 1-57,-4-2 0,5-1-438,-1 1 1,3-5 196,5 1 0,-4 2 6,4-2 0,2 1 111,1 0 1,3-4-21,1 3 1,0-2-1,0-1 1,5-1-3,2 0 0,5-3-34,3 0 1,3-2-6,5 2 1,-1 0-60,1-4 0,1 4 59,3-4 0,-3 3-110,3-3 1,-2 5 120,2-1 0,-6-2 5,6 2 1,-9 0 5,5 8 1,-8-4 1,0 4 0,-3 0 40,-5-1 0,-2 2 20,-5-2 0,-1 2 140,-3 2 0,-3 1-96,-9-5 1,1 4 188,-8-4 0,3 2-10,-7-2 1,-1-2-46,2 2 1,-6-2-140,2-2 1,0-1-79,0-2 1,6 1-39,1-5 1,5-1-598,7-3-394,-1-5 0,6-1 1038,2-5 0,13-6 0,4-1 0</inkml:trace>
  <inkml:trace contextRef="#ctx0" brushRef="#br4" timeOffset="99">4294 15589 7879,'-11'-11'38,"-1"0"0,6 3 81,2 0 152,-2 1 0,0-3 392,-6 2 0,1 2 20,-1 2-518,1 3 1,-2-4-167,-2 5 1,2 1 100,-2 3 1,-1 2-207,0 5 1,-3 1 95,4-1 0,-4 2 19,4 2 0,-2-1-1,2 5 1,2-4-118,-2 4 0,4-5 111,3 2 1,-1 0-6,5-1 0,1 2-10,3-2 1,0-2 13,0 2 0,6-2-95,5-2 1,6-3 111,6-1 0,1-4-72,2 1 1,4 1-8,4-1 0,-4 3-8,1-3 0,-2 5 52,1-2 0,2 4 7,-5 0 0,0 0 10,-5 1 1,0 1 6,-3 2 0,-1-1 101,-3 5 0,-6-4-109,2 4 1,-7-1 110,0 1 0,-3 2 7,-1-2 0,-9 3-23,-2 1 0,-9 0-11,-3 0 1,-1-1 3,-7 1 1,1 0 45,-5 0 1,4-4-49,-4 0 1,7-5-369,-6 1 0,8-3 148,-1-5 1,8-2-449,4-5 1,3-1 57,5-3 525,2-7 0,10-7 0,1-5 0</inkml:trace>
  <inkml:trace contextRef="#ctx0" brushRef="#br4" timeOffset="100">4740 15532 7965,'-8'-10'0,"0"3"0,6-4 494,-2 4 98,3 2 415,1 0-720,0 5 0,0 10-82,0 5 1,0 12-77,0 7 0,4 2 71,-1 5 1,6 1-216,-1 4 1,-2 0 124,2-1 0,-4-5-173,3-6 1,0-1-28,0-6 0,2-1-38,-5-3 1,4-5 95,-5-3 0,5-2-74,-4-2 0,1-1-163,-1-2 0,-3-2 85,3-2 1,-2-3-59,2 3 1,-3-4-109,3-4 1,-3 2-137,-1-6 1,0-1 121,0-6 0,0 1-37,0-5 1,-3 1 185,-1-1 0,-1-2 273,1 2 1,3-4 271,-3-4 0,-1 2-239,1-6 0,-4 1 141,5-4 1,-3-1 26,3 1 1,1 1 165,-1 3 0,1-2-125,2 5 1,0 6 402,0 5-380,0 4 1,0 4-73,0 1 0,2 4-280,1-1 0,4 9 144,4 7 0,1-1-116,-1 4 1,4 3 35,0 1 0,2 3 47,-2 1 1,-2-1-43,2 1 1,2-4-83,-2 0 1,0-5 21,-4 2 1,2-4-105,2 0 1,-6-2-80,3-3 1,-3-2 88,2-5 1,0-1-35,1-3 1,-1-2 101,1-5 1,2-1-120,-3 1 0,3-4 66,-6-1 1,2-4 52,1 1 0,-1 1 237,-2-1 1,1 0-77,-5-4 0,1 2 130,-1 2 1,-3-3-57,3 3 0,-3 3 313,-1 0-235,0 4-299,5 0 1,-2 8 89,4 8 0,-4 5-23,0 14 1,3 2 4,-3 10 0,5 0-127,-4 3 1,0 7 45,-4 4 0,0 1 48,0-5 0,0 1-202,0 0 0,0-10-36,0-1 1,0-10-25,0-2 1,0-1 28,0-7 0,1-4-598,3-3 455,2-6 0,5 3-318,1-5 687,-1-5 0,1-1 0,-1-5 0</inkml:trace>
  <inkml:trace contextRef="#ctx0" brushRef="#br4" timeOffset="101">5619 15418 8030,'-4'-7'342,"0"-1"669,1 5-254,3-7-155,0 9-204,0-4 1,0 6-131,0 3 1,-4 4 44,0 7 0,0 4-69,4 8 0,-4 3 17,1 8 0,-2-1-113,1 5 1,1 0-144,-4 3 1,3 3-141,-4-2 0,4 5-74,-3-9 1,4 3-138,-1-6 1,3-3 44,1-5 1,0-3-225,0-5 1,0-6-86,0-1-327,0-4-200,0 0-426,0-6 1455,0-1 0,0-20 1,0-4-1</inkml:trace>
  <inkml:trace contextRef="#ctx0" brushRef="#br4" timeOffset="102">5573 15510 8005,'0'-12'0,"0"-3"1286,0 0-275,0-1-601,5 5 0,-2 5-141,5 2 1,-3 4 27,6 4 1,-2 7-58,6 8 1,3 8-14,1 3 0,-1 4-114,1 5 0,0-3 66,4 6 1,-2 0-394,-2 4 1,3-4 141,-3 0 1,-1-6-33,1 2 1,-2-2-155,3-2 1,0-6-289,-5-5 1,4 0-282,-4-4 1,4-3 346,-3 0 1,-1-9-920,-4-3 718,1-3 681,-1-1 0,-5 0 0,-1 0 0</inkml:trace>
  <inkml:trace contextRef="#ctx0" brushRef="#br4" timeOffset="103">5562 16012 7954,'9'-10'515,"2"2"1,7 3-218,-3 5 0,4-1-65,-3-3 1,4 3-157,-1-3 0,2 3-31,2 1 0,4-4-561,0 0 1,3-3 514,-3 3 0,4-10 0,-1 1 0</inkml:trace>
  <inkml:trace contextRef="#ctx0" brushRef="#br4" timeOffset="104">6247 15384 7934,'-5'-12'0,"4"1"76,-3 0 0,3-1 37,1 1 46,0 4 46,0 2 1,0 7 254,0 1 0,-1 5-51,-3 7 1,2 8-92,-1 8 1,1 2-237,2 1 0,0 5 105,0 3 0,0 1-95,0-1 1,0 3 28,0-4 0,4 0-238,0 1 0,4-5-5,-5 1 1,1-4-194,-4-4 1,4-2 81,0-5 1,3-1 67,-3-3 1,5-3 362,-1-4 1,-2-5 168,2 1 31,-1-5-270,5 2 69,-1-5-75,1 0 1,-1 0-31,0 0 1,1 0-151,-1 0 1,1-2 89,-1-1 1,4 1-158,1-2 0,4-1 82,-1 2 0,1-3-124,-1 3 1,3 1-15,-3-1 1,-1-2 96,1 1 0,-5-4-52,1 4 1,1-1-102,0 1 1,-1 2-457,-4-6 1,-3 4 692,-1-3 0,-4-1 0,2-3 0</inkml:trace>
  <inkml:trace contextRef="#ctx0" brushRef="#br4" timeOffset="105">6647 15487 7911,'0'-18'0,"0"1"483,0 6 1,0 0 104,0-1-765,0 6 264,0 1 1,0 6 268,0 3 0,0 3-123,0 9 1,4 5 102,0 6 1,3 5-308,-3-2 0,4 3 124,-5 1 0,2-3-216,-1-1 1,-2-1 98,1 2 1,-1 1-114,-2-6 0,0 5-57,0-5 1,0 1-31,0-4 1,0 0 88,0 0 1,0-6 22,0-1 0,0-4 267,0 0-221,0-1 0,0-3 264,0-1-137,0-4 368,5 2-241,1-5 0,5 0 26,1 0 0,3 0-196,0 0 1,6-4-78,-2 0 1,2-3-386,2 3 1,1-4 196,3 4 1,-3-3-140,3 3 0,1-1 74,-2 1 0,1 2 252,-4-6 0,0 5 0,-1-2 0</inkml:trace>
  <inkml:trace contextRef="#ctx0" brushRef="#br4" timeOffset="106">8154 15350 7930,'-6'0'57,"-4"0"1152,9 0-606,-4 0-421,5 0 1,0 9-62,0 2 1,0 13 77,0 3 0,3 10-50,1 4 1,4 4 66,-4 0 1,-1 1-220,-3 0 1,0 2 12,0-2 0,0 1-107,0-9 0,0-1 115,0-7 0,0-2-70,0-5 1,0-5-224,0-3 0,0-6-80,0-2-1109,0-4 624,0 2 840,0-15 0,6 2 0,0-8 0</inkml:trace>
  <inkml:trace contextRef="#ctx0" brushRef="#br4" timeOffset="107">8154 15487 7930,'0'-18'64,"0"-4"0,0 8 1076,0-5-731,0 5 0,6-1 355,1 8-438,3 1 0,3 8-2,2 2 1,-1 7-47,5 8 0,-4 4 145,5 4 0,-1 2-187,3 5 0,1 1 13,0 4 1,-4-4-207,0 3 0,0 1 62,4 0 1,-5 0-40,-3-1 0,2-4-84,-2 0 1,5-1-253,-1-6 1,-2 0-18,-2-4 1,1-4-231,0 0 0,-1-7 73,-4 0 0,-3-2-216,-1-6 0,-3 0-1602,4-4 1254,-6 0 1008,3 0 0,-5-5 0,0-2 0</inkml:trace>
  <inkml:trace contextRef="#ctx0" brushRef="#br4" timeOffset="108">8234 15818 7891,'-11'0'1115,"5"0"-659,1-5 1,6 4-420,3-3 0,6 2 30,5 2 0,0 0-117,-3 0 0,4 0-97,3 0 0,8 4-156,3 0 1,0 0 125,0-4 1,0-4-77,5 0 0,-5-5-16,1 2 0,-6-3 269,2-2 0,2-4 0,0-2 0</inkml:trace>
  <inkml:trace contextRef="#ctx0" brushRef="#br4" timeOffset="109">8771 15395 7915,'-5'-11'337,"4"-1"0,-4 0-166,5-3 1,4 6 544,-1-3-413,6 8 1,-6-1-128,4 5 0,-4 7 100,1 4 1,2 6-65,2 5 0,-2 8-58,2 4 0,-6 1-52,2 7 1,1 0-128,-1 4 1,0-2 50,-4-2 1,0 1-186,0-5 1,0-1 118,0-6 1,0-5-191,0-7-63,0 3 0,0-9-188,0 2-7,0-8 319,5-1 0,-3-6 38,6 0 0,-5-6 51,0-1 0,0 0 19,1 0 0,-3-1 32,3-3 1,-3-1 134,-1 1 1,-4 0-3,0-1 0,-1-4-78,2-3 1,1 1 316,-2-1 0,2-4-38,-2-4 0,3-1 79,-3 2 0,3 2-113,1-3 0,0 8-93,0 4 0,1 2-230,3 2 157,-3 4 0,9 2-202,-2 5 1,2 9 51,1 3 0,6 7-28,2 0 0,-1 3-14,1 5 1,-1-2-123,1 6 0,2-6 3,-2 2 1,3-3-3,1-1 1,-4-5 139,0-3 1,-5-2-22,1-2 0,1-1 481,0-2-287,-1-3 1,-4-5 72,1 0 0,-5-5 104,1-3 0,-6-2 49,2-1 0,1-1-5,-1 1 1,0-4 123,-4-1 0,0-3-118,0 4 0,-1-5-51,-3 1 0,-1-3-186,-3-1 1,-1-1 84,5-2 1,-4 1-560,0-1 0,-1-2 71,1 1 0,-2-3-99,3 3 1,0 0-116,0 5 1,4 0-1547,-1 3 592,3 2 127,1 6 1349,0 0 0,5 4 0,2 2 0</inkml:trace>
  <inkml:trace contextRef="#ctx0" brushRef="#br4" timeOffset="110">9514 15304 7903,'-7'0'1254,"2"1"-644,5 3-368,0-3 1,0 9 296,0-2 0,0 3-123,0 5 0,0 1-217,0 6 1,0 5 30,0 3 1,0 2-173,0 1 1,4 1 15,0 4 1,3-4-58,-3 3 1,5-4-47,-1-3 0,-2 1-302,2-6 0,-2 0-90,2-7 200,2 2 1,-5-8-464,2 2 121,4-7-607,-10-3 543,4-5 0,-5-5-827,0-3 1454,0-2 0,-10-1 0,-3-1 0</inkml:trace>
  <inkml:trace contextRef="#ctx0" brushRef="#br4" timeOffset="111">9331 15384 7898,'0'-18'156,"5"2"39,3 4 0,2 1-3,1-1 0,6 2 240,2 3 1,-2 2 168,2 5-325,0 0 0,8 0-90,0 0 1,3 3 2,-3 1 1,3 6-285,-3 2 0,0-1 80,-5 4 1,4 3-110,-3 1 0,2 3 85,-6 1 1,-2-1-28,-2 1 0,-2 0 65,-2 0 1,0-4-115,1 0 1,-6-4 106,-2 4 0,-3 0-1,-1 4 0,-1-1 161,-3-3 0,-7 4-77,-8-1 1,-3 1-84,-1 4 0,-5-3 51,-2-1 0,1 0-41,-2 0 1,2-4-1,-1 0 1,-3-5-9,2 1 1,3-4-140,2-3 0,3 1-240,4-5 0,2-1-593,6-3 978,4 0 0,-3-10 0,4-2 0</inkml:trace>
  <inkml:trace contextRef="#ctx0" brushRef="#br4" timeOffset="112">10896 15064 7989,'0'-16'0,"-4"3"0,0-2 245,0 2 42,4 2 353,5 4 0,-4 1 275,3 2-456,-2 3 0,-1-3-85,3 8 1,2 6 42,5 5 0,5 11-105,-1 0 0,6 6 80,2 2 0,0 6-131,4 1 1,2 8-335,1 0 1,2 4 320,-1-3 1,0 3-10,-4-3 1,3 3-184,-3-3 0,0 2 4,-5-7 1,3-2-227,1-8 0,-2-2-21,3-3 1,-3-2-161,-1-5 0,-4-4 15,0 0 0,-5-6-123,1-2 247,-2 0 1,-5-5 374,-1 1-1524,-4-2 734,2-5 0,-10 0-253,-3 0 1,-1-1 271,2-3 1,-4 2 603,4-6 0,-3-5 0,-2-4 0</inkml:trace>
  <inkml:trace contextRef="#ctx0" brushRef="#br4" timeOffset="113">11512 15144 7888,'0'-23'120,"2"4"60,1 0 0,0 4 538,4-4-426,1 5 1,0 1 945,-1 6-412,-4 4-606,2-2 1,-6 10-33,-3 3 1,-6 12-136,-6 7 1,-4 11 108,1 7 0,-4 2-206,-3 7 1,-2-1 0,-3 4 0,13-27 0,1 1-109,1-1 1,1 1 0,-2-1-1,-1 1 3,-13 26 0,2-1 73,-1-3 1,8-7-86,-1-8 0,8-8 92,0-3 0,6-4-88,1-4 0,6-3-289,-2-4-52,3-6-1155,1 4 1492,0-9 1,0 3 160,0-8 0,5-7 0,1-7 0</inkml:trace>
  <inkml:trace contextRef="#ctx0" brushRef="#br4" timeOffset="114">12414 15224 7928,'0'-8'90,"0"1"1,0 3 452,0-4-86,0 6 200,0-3-72,0 5-156,0 10 1,4-1 272,0 10-425,0 5 0,0 5-44,0 5 1,3 1-66,-3-1 1,5 4-188,-2 0 0,0 4 123,0-4 0,-3-4-62,4-3 1,-4-2 58,3 1 1,-4-6-326,1-5 1,-2-5-242,2 2 121,-3-4 0,4-4-501,-5 0-471,0-6-735,0 3 2051,5-5 0,2-5 0,4-1 0</inkml:trace>
  <inkml:trace contextRef="#ctx0" brushRef="#br4" timeOffset="115">12826 15190 7887,'11'-7'0,"4"-3"3,1 3 1,-1-2 138,-4 1 0,2-1 813,2 5-183,-7 1-48,7 3-245,-9 0-280,1 0 0,-4 5 7,-6 2 0,-1 3-100,-8 2 1,2 3-153,-9 0 0,0 6 109,-4-2 0,0-2-164,1 3 0,-4-1 63,3 3 0,-1-3-21,9 0 1,0-1 95,3 1 0,6 2 14,2-6 1,3 0-32,1-4 1,0 1-2,0-1 0,5 1-101,3-1 0,2-3 133,1-1 0,6 1-130,2 3 1,-1 1 99,1-1 1,0-3 3,3-1 1,1 1 11,0 3 0,-1 1 13,-3-1 0,-1 1-12,-3-1 0,-3 2 12,4 2 1,-5-1 85,-3 5 0,1-5-82,-6 1 0,1 3-72,-4 1 0,-1-2 14,-3-2 0,-6 1-15,-5 0 1,-4-1 48,3-4 1,-4-1-14,1-2 1,-2 1-8,-2-5 1,1-1-29,3-3 1,-2 0-35,2 0 0,2-1-9,2-3 0,0-2 27,3-5 1,-1-1 13,10 1 20,-1-6 0,4-1 0,0-4 0</inkml:trace>
  <inkml:trace contextRef="#ctx0" brushRef="#br4" timeOffset="116">14173 14984 7919,'0'-11'160,"0"-1"1,0 1-154,0-1 603,0 1-90,0 5 145,0 1 469,0 0-971,0 3-6,0-3-110,0 15 0,4-2 6,0 7 1,1 2-105,-1-2 1,-3 5 4,3-1 0,-3-2-245,-1-2 1,4 2-897,0-2 894,0 0 0,-1-4-1353,1 1 1646,5-6 0,-3 4 0,6-3 0</inkml:trace>
  <inkml:trace contextRef="#ctx0" brushRef="#br4" timeOffset="117">14288 14973 8141,'0'-8'420,"0"1"433,0 4-587,0-2 0,0 6-121,0 3 1,0 2 27,0 6 0,3 4-69,1 3 1,5 3-6,-1 1 0,-2 0-91,2-1 0,-6 1-226,2 0 0,1-1-475,-1-3 1,3 1 94,-3-5 598,5 0 0,-3 2 0,6 1 0</inkml:trace>
  <inkml:trace contextRef="#ctx0" brushRef="#br4" timeOffset="118">14916 15384 7953,'0'-12'0,"0"1"-781,0 0 707,-5-1 0,-2 1 370,-4-1 0,-1 5 12,1-1 0,-4 1-130,0-5 0,-5 5 212,5-1 0,-1 5-80,1 0 0,-2 1 13,-2 2 0,-3 2-104,3 1 1,-2 4 27,-2 4 0,0 6-24,0 2 1,4 2-126,0 2 1,5 5 42,-1 2 0,2 0-130,2 0 1,5 1-126,2 3 0,2 0 57,2 0 1,4-1-63,0-2 0,9 0-101,-2-4 0,8 0-92,0-4 1,3-4 87,1 0 1,0-7-29,-1 0 1,-3-2 290,0-6 1,-1 0-82,1-4 0,3 0 62,-3 0 1,2-5-71,2-3 1,0-2 163,0-2 1,-4 1 111,0-1 1,-5-3 112,1 0 0,-2 0-16,-2 3 0,-1-3 94,-2 0 1,1 0-1,-5 3 1,3 1-83,-3-1 1,0 5-305,-4-1 1,1 6 310,3-2-459,-3 3 123,4 1 1,-5 5-395,0 2 0,2 3 113,2 2 0,-2 1 74,6 2 0,-1-3 127,5 4 0,-1 0-13,1-1 0,0 1-80,3-5 1,-1-3 69,5-1 0,0-4-34,4 1 0,0-3 53,0-1 0,0-1-57,0-3 0,0-3 84,-1-4 1,0 0 141,-3-1 1,3 0-8,-3-4 1,-3 2 261,-1-5 0,-2 4 187,-2-4 0,-4 4-192,-3-4 1,1 1 2,-2-1 1,0-3-142,-7 3 0,-2-2-34,-6-2 0,0 1-39,-3 3 0,-3 2-241,-5 1 0,-1 7-273,-3-2 0,2 7 213,-6 0 1,5 4-603,-5 4 0,2 6 344,-1 6 0,2 4-618,5-1 0,0 4 305,0 3 0,7-1 742,4 1 0,6-2 0,6-1 0</inkml:trace>
  <inkml:trace contextRef="#ctx0" brushRef="#br4" timeOffset="119">15669 15304 7946,'-11'-5'0,"3"0"387,1-3-266,4-2 0,-2 4 313,5-6 0,0 5 142,0-1 116,0 0-111,0 2 92,0 1-479,0 15 0,4 7-11,0 9 1,1 7-15,-1 2 0,-3-1-105,3 4 1,-2 1-33,2-1 0,-3 0 8,3-3 1,-1-1-45,1 0 0,-3-5 65,3-2 0,1-3-170,-2-1 0,5-5 29,-4-3 1,3-6 9,-3-2 1,1-4-11,-1 1-260,-3 2 219,5-5 107,-6-1 0,0-6-266,0-5 1,0-5 77,0 1 1,0-5 172,0 1 0,-4-3-7,0-1 0,-1-1 78,1-2 0,3 0-45,-3-4 0,1 3 149,0-3 0,1 4 35,-1 0 1,1 3-94,2 4 1,0 2 45,0 6-1,2 5-58,1 2 0,4 2-96,4 2 1,1 6 9,-1 1 1,5 8-133,3 4-1,3 3 138,1 1 1,0 1-14,0 3 1,-1-3 3,1 2 0,0 1-5,0-4 1,1 1 154,3-9 0,-3 0-80,2-3 0,-1-6 188,-3-2 1,0-3-3,-3-1 0,1 0-116,-4 0 0,-1-1 43,-4-3 1,-4 2 115,-4-6 0,2 0 9,-1-3 1,0 0-84,-4-1 0,-1-4-192,-3-3 1,-2-3 95,-6-1 0,5 0-86,-1 1 0,0-3 2,-3-1 1,3 0-78,1-4 0,0-1-196,0-3 0,2 4-350,5-1 1,0 6-509,0-2 1,0 4-144,0 4-693,0 3 1937,0 4 0,5 1 0,1 0 0</inkml:trace>
  <inkml:trace contextRef="#ctx0" brushRef="#br4" timeOffset="120">16720 15121 7899,'5'-11'0,"3"-1"0,2 2-859,1 3 139,1-4 849,-6 5 0,-6-4 172,-7 2 1,-4 3 307,0 5 1,-2 0-349,-2 0 1,-3 2 110,-5 1 0,1 8-111,-1 4 0,-4 5-89,0-1 0,0 4 220,0 4 0,4 3-40,0 8 1,2-1-340,5 5 1,1-2 64,4 2 1,4 1-103,4-5 1,1 3 60,2-7 0,7 2-161,4-9 0,2-1-64,6-3 0,-4-5 93,4-3 1,4-4 43,4-3 1,3-3 32,-3-5 0,4 0-25,0 0 1,-2-4-37,2 0 1,-6-4-3,2 0 0,-3-2-42,-1-2 0,-4 5-156,0-1 0,-7 1-808,0-5 595,-1 1 492,-10-1 0,4-4 0,-5-2 0</inkml:trace>
  <inkml:trace contextRef="#ctx0" brushRef="#br4" timeOffset="121">16937 15247 7818,'0'-12'-180,"0"1"-178,0 0 529,0-1 730,0 6-84,0 1 854,0 5-1515,0 5 1,0 2 106,0 9 0,0 1 0,0 6 0,0 1-181,0 3 0,0 2 139,0 5 1,4-1-180,0-2 0,1 6 28,-1-3 0,2 3-184,5-3 1,5-3-16,-1-1 1,9-5-30,-1 2 1,6-4 98,-2-4 0,4-4 15,0-7 0,2-3-96,1-5 1,-1 0 123,-2 0 1,-1-1-345,-7-3 1,1-1-36,-9-3 1,0-1-190,-3 5 0,-6-5 5,-2 2 0,-8-3 579,-3-2 0,-9 1 0,-1-1 0</inkml:trace>
  <inkml:trace contextRef="#ctx0" brushRef="#br4" timeOffset="122">16914 15441 8869,'12'0'-1276,"0"0"1312,4 0 0,0 0 490,3 0 0,3 0-241,-3 0 0,2-4 25,2 0 1,-1 1-419,-3 3 0,1 0-29,-5 0-167,1-5 0,-6 2 69,-3-5 235,-2 6 0,-5-8 0,0 3 0</inkml:trace>
  <inkml:trace contextRef="#ctx0" brushRef="#br4" timeOffset="123">16834 15235 7870,'0'-11'438,"2"-2"-307,1-2 1,10 2 18,10-2 1,1 2-10,7 2 0,3 3 86,4 1 0,5 0-44,-1 0 0,-3-2 166,-1 5 0,2-3-163,-2 3 1,-4 0-54,-4 4 1,-4 0-173,0 0 0,-3 0 67,-4 0 0,2 0 120,-6 0 0,-4 0 3,-3 0-93,-6 0 0,5 4 15,-3 0 1,-3 4 0,3 0 0,1 2-46,-1 2 1,3 4-1,-3 3 0,1 4-45,-1 4 1,-3 2 89,3 5 0,1 0-133,-1 1 0,0-1 92,-4 0 1,0 0-101,0 1 0,0-5 31,0 1 1,0-10 22,0 2 1,0-8 131,0 0 20,0-2-231,0-1 118,0-6-4,5-1 0,-4-6-17,3-3 0,-3-2-2,-1-6 0,0-3 57,0 0 0,0-4-5,0 3 1,0-4 9,0 1 0,0-2 6,0-2 1,0 0 203,0 0 0,0 0-51,0 0 1,0 0-176,0 1 1,0 0-29,0 3 0,0 6-119,0 6 0,1 4-12,3-1 1,-1 4-193,4 4 0,1 4 122,3 7 1,5 3-66,-1 5 0,1-1-15,-1 1 1,-1 4 62,5 0 1,-3-1 130,3-3 1,-2 0-85,3 0 1,0-5 153,-5-3 0,4-4 116,-4-3 0,1 1 209,-5-5 1,0-1 211,1-3 1,-1-3-263,1-1 0,-5-5 89,1 1 0,-6-2-22,2-1 0,-3-5 108,-1 1 0,0-5-90,0 1 1,-1-3-195,-3-1 0,-2-1 19,-5-2 0,3 0 27,0-4 1,1 1-310,-5-2 0,5-1-425,-1 6 1,6-5-932,-2 5 0,3 0 719,1 7 1,-4 3-1328,0 4 1036,0 1 1022,4 5 0,0-5 0,0 5 0</inkml:trace>
  <inkml:trace contextRef="#ctx0" brushRef="#br4" timeOffset="124">18353 15098 7848,'-11'-6'0,"3"-4"-146,1 2 146,4 3 956,-2 0-609,5 5 0,0 1 79,0 3 0,0 6-25,0 6 1,0 9-13,0 2 0,0 4-93,0 4 0,4-1 35,0 0 0,5 0-218,-2 1 1,3-5 110,2 1 1,-1-6-274,1 2 0,-2-5 96,-3-3 1,2 2-591,-5-6 1,4 0-768,-5-3 262,1-1 1,-9-1 377,-2-2 670,-4-3 0,0 0 0,0 1 0</inkml:trace>
  <inkml:trace contextRef="#ctx0" brushRef="#br4" timeOffset="125">18034 15133 7841,'0'-12'159,"1"5"40,3-1 1,3 2 80,8-2-260,8 3 1,1 4 234,3-3 0,-2 3 27,2-3 0,1 1 12,2-1 0,3 3-107,-2-3 0,1 2 99,-2-2 1,2 3-161,-6-3 1,1 3-146,-4 1 0,-1 0 56,-3 0 1,1-4-192,-5 0-82,0 0 149,-3 4-15,-6 0 0,3 2 63,-5 1 1,0 0-7,-4 5 1,3 4 81,1 7 0,4 4 16,-4 4 1,3 2 9,-3 5 0,0 2 12,-4 2 1,4-1-95,-1 4 0,3-5 52,-3-2 1,-1-3-64,1-5 1,3-5 56,-3 1 0,2-6-206,-1-1 0,-3-6-237,3-2-68,-2-4-376,-2 2 860,0-5 0,-11-5 0,-1-1 0</inkml:trace>
  <inkml:trace contextRef="#ctx0" brushRef="#br4" timeOffset="126">18536 15018 7817,'18'-17'0,"0"0"738,-3 6-416,3-1 0,10 6 37,2 2 1,3 3-122,1 1 0,-3 5-24,-1 3 1,-4 2 21,0 1 0,-3 4-194,-4 1 0,1 3 66,-4-4 1,-1 4-208,-4-4 0,-4 4 90,-4-4 0,-1 4-377,-2-3 0,-5 3 174,-3-4 1,-3 4 12,-5-4 0,2 4-57,-5-4 1,0 5 94,-4-5 1,1 4 149,-1-4 0,1 0-96,3-3 1,-1-1 192,5 0 0,3 0 45,5-4 32,4 3 1,-1-3-130,8 4 0,7-4 100,8-4 0,3 2-146,1-1 1,4 4 52,-1-4 0,1 1-255,-4-1 1,0-2 71,-1 6 0,0-5-301,-3 5 0,1-4-1,-4 3 0,0-4-141,-1 1 0,-2 1 585,2-1 0,-2 0 0,-2 1 0,1 1 0</inkml:trace>
  <inkml:trace contextRef="#ctx0" brushRef="#br4" timeOffset="127">19244 15532 7824,'7'0'-799,"1"-1"1348,-4-3 1128,0 3-795,-4-9-462,-5 4 0,2-6 332,-4 1-530,4-1 0,-2 0-78,5-4 0,0 4 25,0-4 0,0 0-68,0 1 0,0-6 58,0 2 1,0-3-162,0-5 0,4 2-45,0-6 0,3 2 44,-3-2 0,4-2-30,-4 3 0,3-2 99,-3 2 0,4-1-179,-5 8 0,5-4 61,-4 8 1,3-4-138,-3 7 203,0 1-20,-4 4-207,0 4 1,1 4 72,3 6 0,-1 5 86,4 7 1,1 8 9,3 8 1,5 3 24,-1 4 1,0 6-74,-4 6 0,2-4-6,2-5 1,-2 0-38,2 1 0,2-3-121,-2-5 1,0-3-47,-3-1 0,0-4 87,4 0 1,-8-7-111,4-3 0,-3-4 1,2 0 1,-3-5-433,-1 1 756,-4-5 0,2 2 0,-5-5 0</inkml:trace>
  <inkml:trace contextRef="#ctx0" brushRef="#br4" timeOffset="128">19141 15418 9054,'5'-6'584,"7"-3"-900,7 5 1,2-3 62,2 3 0,0 0 248,0 4 1,-4-4-140,0 0 0,0 0-6,4 4 1,0 0-298,0 0 0,-4 0 447,0 0 0,0 0 0,4 0 0</inkml:trace>
  <inkml:trace contextRef="#ctx0" brushRef="#br4" timeOffset="129">19781 15007 7869,'0'-11'0,"4"-1"-58,0 1 0,4-1 21,0 1 1,-2 3 977,2 1-218,-5 4 203,2-2-368,0 5 1,-4 3-332,3 4 1,-4 6-14,-4 10 0,3 5-93,-3 2 1,3 2 70,1-2 0,0 7-255,0-3 0,0-1-20,0-2 1,0-5-57,0 5 1,1-6-42,3 2 0,-3-4-124,3-4 0,1-3-514,-1-4 327,5-1-327,-8 1 353,4-6 465,-5-1 0,5-10 0,1-1 0</inkml:trace>
  <inkml:trace contextRef="#ctx0" brushRef="#br4" timeOffset="130">19473 15007 7865,'6'-5'0,"9"-5"196,0-5 1,7 1 365,5 6 0,6-1-276,5 5 0,1-3-177,-1 3 0,-1-4-29,5 4-31,-5-4 1,3 5 53,-2-5 0,-2 6-100,2-2 0,-6 3 44,-2 1 0,-5 0 65,2 0 1,-7 0-97,-1 0 258,-5 0-134,3 0-75,-11 0 1,-1 1-27,-5 3 1,0-2 6,0 6 0,0 0-88,0 3 0,0 2 88,0 2 1,0 3 5,0 5 0,-1 1 29,-3 2 1,3 4-39,-3 4 0,-1 0-83,1 0 1,0-1 46,4-2 0,0 1-124,0-6 0,2 1 120,1-4 0,4-2-19,4-2 1,2-2 9,2-6 1,-1-3-9,5-1 0,0-4 38,4 1 0,-4-3-145,0-1 0,-1 0-171,1 0 0,1-4 36,-5 0 0,1-3-175,-5 3 1,-1-5-226,-2 1 239,-3-2 1,-5-1-901,0-1 1317,-5-4 0,-1 3 0,-6-3 0</inkml:trace>
  <inkml:trace contextRef="#ctx0" brushRef="#br4" timeOffset="131">19998 15201 7802,'16'-4'475,"3"1"1,7-1-394,0 4 1,5-4-177,-4 0 1,4-1 2,0 1 1,2 2 110,1-6 0,4 6-208,0-2 1,-4-1-139,-3 1 0,-7-4-520,-1 4 846,0-4 0,-11 1 0,5-4 0</inkml:trace>
  <inkml:trace contextRef="#ctx0" brushRef="#br4" timeOffset="132">20021 14893 7898,'11'-7'0,"2"-3"0,2 3 0,7-2-135,4 1 0,6 3-266,-1 5 0,3-4 714,4 1-146,-3-1 1,1 4 68,-6 0 1,0 0 231,0 0 0,2 4-144,-6-1 0,1 2-154,-4-1 1,-4 1-1,0 3 1,-9 2 39,2-2 1,-5 2 22,1 1 1,-2 4-21,-2 1 1,-3 5-21,3 2 0,-3 1-100,-1 7 1,0-1-109,0 4 0,0 1-53,0-1 0,-4 0 70,1 0 1,-1-3-294,4-1 1,0 0 130,0 0 0,0-6-9,0-5 0,4-5-253,-1 1 154,1-2 0,-2-5-483,1-1 166,-1-4 1,3 1 584,-5-8 0,-5-3 0,-2-4 0</inkml:trace>
  <inkml:trace contextRef="#ctx0" brushRef="#br4" timeOffset="133">20386 14984 7848,'5'-23'112,"7"2"-51,7 2 1,4 2-265,3 6 0,2 1-29,3 2 1,-3-1 573,-6 5 1,1 1-228,0 3 1,0 1 517,0 3 1,0 6-279,-1 5 0,5 5-76,0-1 1,-3 4-216,-1 4 1,-7-2-145,7 6 0,-8-5 243,0 5 1,-2-5-164,-1 5 0,-1-1-151,0 5 1,-3-5 20,0 1 1,-6-6-59,2 2 0,-3 0-9,-1 0 1,-4-4 81,1-4 1,-10-1 98,2 1 1,-8 1 3,-1-5 0,-6 4-11,-5-3 1,2-1 83,-1-4 1,3-4-207,-3-4 0,6-1 75,1-2 1,1 0-872,7 0 941,0 0 0,-2-11 0,-1-1 0</inkml:trace>
  <inkml:trace contextRef="#ctx0" brushRef="#br4" timeOffset="134">21106 14550 7891,'6'-5'0,"4"-1"0,-2-6 0,-2 6 67,2 2 37,-1-2 619,5 5-438,-6-5 1,1 8-252,-4 2 0,-1 3 47,1 8 1,-1 3-143,-2 5 1,0 0 122,0 0 0,0 0-124,0-1 0,0 1-84,0 0 0,0-4-350,0 0 0,0-9-225,0 2 1,1-5 720,3 1 0,-3-3 0,4-5 0</inkml:trace>
  <inkml:trace contextRef="#ctx0" brushRef="#br4" timeOffset="135">21254 14562 7878,'5'-7'0,"-2"-2"992,4 6-575,1-6 1,3 7-265,1-1 1,-1 3 19,1 3 1,-5 5-333,1 7 0,-5 3-48,0 5 1,-1 5-265,-2 2 1,-4 3 470,0 1 0,-10 1 0,1-1 0</inkml:trace>
  <inkml:trace contextRef="#ctx0" brushRef="#br4" timeOffset="136">2615 17029 7931,'-3'-12'57,"-1"1"0,-4 3 189,4 0 154,1 6 1,1-3 285,-2 5 94,3 0-500,-4 0 1,5 11-180,0 8 0,0 5 68,0 11 1,-4-2-98,1 9 1,-3-1 43,3 5 1,0-4-211,-5 0 1,5-4-132,-5 4 1,4-7 127,-3 0 1,3-5-43,-4-3 1,4-7-115,-3 3 1,4-8-134,-1 0 1,-1-2-439,2-2-346,-1-4 534,4-2 636,0-5 0,5 0 0,1 0 0</inkml:trace>
  <inkml:trace contextRef="#ctx0" brushRef="#br4" timeOffset="137">2558 17097 7931,'0'-29'0,"4"2"0,0 8 0,0-2 225,-4 2-103,0 2 1,4 1 513,-1 4 407,1 1-657,1 4 1,-2 2-104,4 5 0,1 2 56,3 1 0,6 10-141,2 10 1,2 1 27,2 6 1,1 6-89,3 6 1,-4 2-343,0 2 1,0 1 245,-4 2 0,2-5-253,2 1 0,-4-7-226,0 0 1,0-3 245,4-5 1,-1-3-4,-3-8 0,1 1-171,-5-5 241,5 1 1,-7-6-182,2-3 212,-7 3-723,-3-8 109,-5 3 1,-5-5 706,-3 0 0,-7 0 0,-3 0 0</inkml:trace>
  <inkml:trace contextRef="#ctx0" brushRef="#br4" timeOffset="138">2593 17417 7949,'11'5'0,"2"-4"0,2 3 0,3-3 0,4-1 0,1-1 0,0-3 0,4 3 259,-1-3 1,1-1 356,-4 1 0,1-3-1613,3 3 618,-3-5 1,0 6 378,-5-4 0,0-1 0,4-3 0</inkml:trace>
  <inkml:trace contextRef="#ctx0" brushRef="#br4" timeOffset="139">3255 16937 7837,'-5'-13'427,"4"-7"1,-4 13 316,5-9 116,0 9-310,0 2-367,0 5 1,0 10 51,0 5 1,3 8-27,1 7 0,1 2-88,-1 10 0,-1 0-107,4 3 0,-4 1-167,1 0 1,1 0 117,-2-1 1,2-5-153,-1-6 0,-1-1 65,4-7 0,-3-4 4,4-7 0,-4-2-24,3-2 0,-3-4-562,4-4-290,-6-1-441,8-2 1435,-8 0 0,8-5 0,-4-2 0</inkml:trace>
  <inkml:trace contextRef="#ctx0" brushRef="#br4" timeOffset="140">3141 17006 7866,'5'-18'400,"-4"-2"-119,3 4 1,2 0 194,2 1 1,6 2-169,1-2 0,5 6 91,-1 1 0,7 6-239,0-2 1,6 3 0,-1 1 0,-2 5-172,1 2 1,-3 9 59,3 3 1,-4 2-303,0 2 0,-5 0 42,-2 0 1,-7 1-155,0 2 0,-2-1 189,-6 1 1,0 2-93,-4-1 0,-6-1 5,-1-3 0,-8 0-29,-4 0 1,1-2 207,-1-1 1,1 0-37,-1-5 0,-3 2 179,3-2 1,3-3-23,1 4 1,-2-4 114,2 0 0,5-5-43,6 1-42,-2 0 40,4 3 0,2-1-39,8-2 0,6 1-35,1-5 0,9 1-5,-1-2 0,6-1-196,-2 1 1,3-1 7,-3-2 1,4 0 86,-5 0 1,1 4 51,-4-1 0,-4 1 13,0-4 1,-5 0-16,1 0 155,-2 5 595,-2-3-290,-5 3 868,5-5-216,-10 0 94,4 0-1006,-5 0 0,5 5-86,3 2 0,0 3-54,0 2 0,2-1-176,-2 1 1,6-1 85,1 1 0,5-2-331,-1-3 1,3 2 158,1-5 0,1 0-59,3-4 0,-2 0 2,5 0 1,0-5 14,0-3 0,2-2 142,-6-1 1,5-2 7,-5-2 0,0 1 109,-7-5 0,1 3-66,-5-3 0,1 4 512,-5-4 0,-1 4-63,-2-4 0,-3 0 113,-5-4 1,-1 1-185,-3 3 1,-8-2-29,-7 2 0,-7-2-341,-5 2 1,-7 0 96,-4 8 1,-6-2-122,-1 9 0,-3 2-99,6 6 1,-1 6 77,9 5 1,1 5-186,7-1 1,-1 3-204,8 1 1,3 0-235,9 0 1,4-4 731,3 0 0,3-4 0,1 4 0,0 0 0</inkml:trace>
  <inkml:trace contextRef="#ctx0" brushRef="#br4" timeOffset="141">4488 17017 8637,'0'12'784,"0"-1"1,0 0-387,0 1 1,0 4-128,0 3 1,0 4-74,0 4 1,2-3-28,1 3 1,4 0-236,4 0 1,-2 4 138,3-5 1,-4 5-268,8-5 1,-2 1 114,1-4 1,-1-4-368,5 0 0,0-6 137,4-2 0,0-1-14,-1-6 1,-3 0 140,0-4 1,-1 0 92,1 0 0,3-5 20,-3-3 1,-1-2 1,1-1 1,-2-5 143,2 1 0,-2-4-21,-6 4 0,0-2 226,-4 2 0,2-3 27,-5-5 0,0 3 26,-4-3 1,0 3-209,0-7 0,0-2-31,0-1 1,0-3-179,0-2 1,-4 1 134,0 0 0,0 5-515,4 2 1,0 8 223,0 4 1,0 6-1226,0 1 1461,0 6 0,5-3 0,2 5 0</inkml:trace>
  <inkml:trace contextRef="#ctx0" brushRef="#br4" timeOffset="142">5162 16960 7832,'0'-11'158,"0"-1"0,0 1 608,0-1-442,0 6-59,0-4 98,0 9-5,0 6 0,0 9-158,0 12 1,4 3-35,0 6 1,0 0-199,-4 3 0,0-1 72,0 5 1,0-5-26,0 1 1,3 1-32,1-1 0,1-4-117,-1-3 1,-1-7-154,4-1 0,-4-2-166,1-5 1,1-5-775,-1-3 808,4-6 0,-5 3-231,5-5 1,-5-5 648,5-2 0,-5-3 0,2-2 0</inkml:trace>
  <inkml:trace contextRef="#ctx0" brushRef="#br4" timeOffset="143">5196 17074 7832,'-11'-16'0,"5"3"547,2-2-376,-2 2 0,4 5 1085,-2 1-866,3 4 1,2-2-132,3 5 0,4 3-55,7 4 0,-1 2-135,5 10 1,0 2-7,4 5 0,-4 0-68,0 4 1,0-3 51,4 3 1,0-4-79,0 0 1,1-3-268,2-4 0,0 3 36,4-3 0,-3-2-51,3 3 0,-4-7 92,0 3 0,-2-4-68,-1 0 1,-1-6 37,-3-2 0,1 1-69,-5-1 1,1 0 96,-5-4 0,-3 0-271,-1 0 494,-4 0 0,2-5 0,-5-2 0</inkml:trace>
  <inkml:trace contextRef="#ctx0" brushRef="#br4" timeOffset="144">5710 16823 7819,'-6'-11'649,"1"-1"20,0 1 71,4 4 0,-4 4-255,5 6-329,0 9 1,0 12-5,0 10 1,0 2 12,0 6 0,0-1-62,0 5 1,0 0-334,0-1 0,0 1 237,0 0 0,0-6 83,0-2 0,5-2-316,2-2 0,0-6-27,0-5 1,-3-5-532,4-7 24,-1 1-327,5-6 1087,-1-1 0,6-5 0,0 0 0</inkml:trace>
  <inkml:trace contextRef="#ctx0" brushRef="#br4" timeOffset="145">6042 16891 7826,'-12'0'0,"1"0"665,4 0-398,-3 0 1,9 2 89,-3 2 0,3 3-148,1 8 1,0 4 53,0 8 1,1-2-63,3 6 1,2-1-93,6 5 0,-2-1 40,-2 0 1,2 0 26,-3 1 0,2-6-315,-1-2 0,1-3 117,-5-2 0,3 0-211,-3-3 0,1-4-342,-1-7 86,-3 2 0,4-7-96,-5 4 1,-1-4 584,-3 1 0,-2-3 0,-6-1 0</inkml:trace>
  <inkml:trace contextRef="#ctx0" brushRef="#br4" timeOffset="146">5893 16914 7817,'0'-17'0,"0"-4"688,0 6-366,5 0 1,3 3-40,7 1 1,3 0-82,5-1 1,1 6-33,2 2 1,4 3 22,4 1 1,1 1-109,4 3 1,-3 3 99,6 9 1,-5 3-161,1 7 0,-4 3-39,-3 6 1,-5-1-121,-7 0 0,0 4 12,-7 0 0,1 0-130,-10-3 0,1-5 51,-4 1 1,-1-1-45,-3 4 1,-7-3 13,-8-1 0,-4-4 82,-4 0 0,-1-7 135,-2-3 0,-3 0 24,2-1 0,0 1 181,0-5 0,-1-5-150,6-2 0,0-3 180,7-1-459,-2 0 0,9-1 238,1-3 0,0-2 0,4-5 0</inkml:trace>
  <inkml:trace contextRef="#ctx0" brushRef="#br4" timeOffset="147">7195 16869 7954,'5'-7'0,"0"1"0,3 2-449,2 3 480,-9-4 699,4 5-35,-5 0-383,-5 0 1,3 5-36,-6 2 0,6 4 109,-2 0 1,-1 2-94,1 2 0,0 7-28,4 4 1,0 6-54,0-2 1,1 3 37,3 2 0,-1-1-268,4 0 1,-4-1-133,1-2 0,1 0-166,-1-4 1,3 0 111,-3-5 1,0-3-287,-4 1 123,5-7 0,-3 3-857,6-9 1224,0 3 0,3-8 0,1 3 0</inkml:trace>
  <inkml:trace contextRef="#ctx0" brushRef="#br4" timeOffset="148">7698 16846 7830,'0'-12'386,"0"1"0,1 5 1,3 2-213,2 3 0,2 2 2,-1 3 1,-4 7 264,1 8 1,1 8-201,-1 3 1,-1 6 21,-3 6 0,0-1-60,0 9 1,0-1-28,0-3 1,0 1-146,0-9 0,2-4 32,1-3 0,-1-10-67,1 2 0,3-8-181,-3 1 0,1-7-866,-4-2-1128,0-4 1924,0 2 1,0-15-1,0-3 1</inkml:trace>
  <inkml:trace contextRef="#ctx0" brushRef="#br4" timeOffset="149">7458 16869 7888,'6'-5'355,"4"-2"45,-2-4 0,8-1-65,7 1 1,5 5 199,6 2 0,1-3-291,-1 0 1,0 2-66,1 1 0,3-1-235,0 1 1,0 0 74,-4 4 1,-4 0-706,1 0 1,-1-4 28,5 1 0,-2-2-896,-3 1 1553,3 2 0,-4-8 0,5 4 0</inkml:trace>
  <inkml:trace contextRef="#ctx0" brushRef="#br4" timeOffset="150">8486 16743 9176,'5'-6'964,"-4"-1"-660,3 3 0,-4 3-95,-4-3 1,-4 3-170,-7 1 1,-3 5 49,-4 3 0,-3 2-233,-1 1 0,2 5 67,-3-1 0,3 4 15,1-4 0,5 4 101,3-4 0,2 1-101,2-5 0,1 4 52,2 0 1,3 1-66,5-5 1,0 2 33,0 2 0,7-2 67,4 2 0,5-2-142,7-2 1,0-3 109,0-1 1,4 1-33,-1 3 0,1 2 57,-4 2 1,0-1 84,-1 5 1,1-4 82,0 5 0,-5-5-102,-3 4 1,-6-1 110,-1 1 1,-6 2-81,2-2 0,-4-2-47,-4-2 0,-3 1-16,-9 0 1,-1-1-99,-6-4 1,-4 1 57,0-1 0,-1-1-19,2-2 0,0-2-312,-4-2 1,0-3 143,-5 3 0,5-3-779,-1-1 0,11-1 105,1-3 847,5-2 0,3-5 0,-1-1 0</inkml:trace>
  <inkml:trace contextRef="#ctx0" brushRef="#br4" timeOffset="151">9297 16720 7833,'-7'0'873,"2"0"0,5 1-604,0 3 0,0 4 230,0 7-342,5 3 1,-2 10 14,4 2 0,-3 3-26,4 1 0,-2 5-56,2-1 1,1 0 106,-6-4 0,3-1-383,-3-3 0,-1 1 112,1-8 1,0 1-327,1-9 0,-3 0 210,3-3 0,1-5-907,-1 1-126,0-6 1223,-4 4 0,0-12 0,0 0 0</inkml:trace>
  <inkml:trace contextRef="#ctx0" brushRef="#br4" timeOffset="152">9262 16800 7822,'0'-16'28,"2"3"-14,1-2 0,0 3 619,5 5-338,-1-4 0,5 10 20,-1-3 0,0 3 64,1 1 1,-1 5-191,1 3 0,3 2-123,0 1 1,2 2-273,-2 2 1,1-1 165,3 5 0,-1-5-152,-3 2 0,-2-5 93,2-3 1,-2 0-337,-2-4 1,2 0 90,2-4 1,-2 0 86,2 0 0,2-5 144,-2-3 1,4-2 181,-4-1 0,2-1 17,-2 1 0,-1-4-25,5-1 1,-5 0 287,1 1 1,-2 2-83,-2-2 1,-3 2 22,-1 2 1,-3-1 274,4 1-171,-6-1 0,4 5 219,-6-1-47,0 6-605,0 12 1,0 9 106,0 15 0,0 2-81,0 2 0,0 5 49,0 3 1,0 2 44,0-6 1,5 2-84,2 2 1,0-2-98,0-2 0,0-6-66,0-6 0,2-8-160,-5 0 1,5-8-1318,-2-2 871,3-1 771,2-9 0,-1 3 0,1-5 0</inkml:trace>
  <inkml:trace contextRef="#ctx0" brushRef="#br4" timeOffset="153">10107 16743 8255,'0'-11'1364,"0"4"1,4 7-621,0 8-434,0 2 1,-4 8-31,0 5 1,0 5-62,0 6 1,0 1-57,0 3 1,0 2-112,0 2 1,0 1-34,0-5 1,0-1 60,0-7 1,1-2-123,3-5 0,4-4-24,7 0 1,1-6-48,3-2 1,3-1 123,-3-6 1,6 0-92,2-4 1,3 0-151,-3 0 1,4-2 82,-5-1 0,5 0-121,-5-4 0,-3 0 40,-4 0 1,-6-4-483,-2 4 1,-1 0 255,-6 0 1,0-1 453,-4-3 0,-5-1 0,-1 1 0</inkml:trace>
  <inkml:trace contextRef="#ctx0" brushRef="#br4" timeOffset="154">10085 17040 7770,'2'-11'41,"6"-1"1,4 4-41,11 1 1,3 3 75,-3-4 0,2 5 306,-6-5 0,3 4-180,0-3 1,2 3 86,3-4 0,-3 4-573,3-3 0,-4 3 103,-4-4 0,1 5-562,-5-5 742,1 5 0,-5-7 0,0 4 0</inkml:trace>
  <inkml:trace contextRef="#ctx0" brushRef="#br4" timeOffset="155">10039 16674 7782,'5'-11'787,"3"0"1,7-1-550,4 1 0,6 1-282,2 2 0,5-1 199,-2 5 24,3-5 0,3 8-44,2-3 1,-3 3-105,3 1 1,2 0-208,-2 0 0,0 0 162,-4 0 0,-4 0-155,1 0 1,-7 4 17,-1 0 0,0 0 239,-4-4 1,-3 0 129,0 0 69,-4 0 0,0 1-131,-1 3 0,-3-3 72,-1 3 1,-3-2-18,4 2 0,-6 4-73,2 7 0,-3 3-102,-1 4 0,0 8 128,0 4 1,-1 3-212,-3 8 0,-2 2-32,-6 7 1,1 0 183,0-4 1,3-2-14,0-6 1,2-4-1,-2-8 0,3-3-106,5-8 0,0-2 99,0-6 0,0-3-198,0-1 168,5-4-744,2 2 0,3-7 1,-2-1 1,-3-4-125,-5-4 1,0 3 189,0 1 1,0-1 621,0-3 0,-11-1 0,-1 1 0</inkml:trace>
  <inkml:trace contextRef="#ctx0" brushRef="#br4" timeOffset="156">10747 16663 7782,'0'-11'0,"0"-2"322,0-2 1,1 2 491,3-2 1,-1 3 86,4 5-594,1-3 0,-1 8-18,1-1 1,0 3 29,3 3 0,1 5-263,-1 7 0,2 8 95,2 7 0,-2 3-56,2 2 0,-2-1 82,-2 0 0,2 6-295,2 1 0,-2 0 0,2 1 1,1-5-108,-1 1 0,5-3 84,-5 0 0,5-6-10,-1-3 1,-1-1-44,1-3 0,-1-4 56,1-3 1,1-3-305,-5-5 1,0 0 161,-3-3 0,-5-3-527,1 3-321,-5-3 1128,2-1 0,-10-5 0,-2-1 0</inkml:trace>
  <inkml:trace contextRef="#ctx0" brushRef="#br4" timeOffset="157">10679 17074 7729,'0'-11'485,"0"-1"1,10 5-559,5-1 0,4 6-286,0-2 1,3-1 233,-3 1 75,2-5 0,3 6-94,3-4 1,2 3 99,5-4 0,-3 6-346,-1-2 0,-1-2 79,2-2 1,-2 2 310,-2-2 0,-6 4 0,6-3 0,-9-1 0,5-3 0,-2-1 0,6 1 0,-3-6 0,3-2 0,-7 2 13,-1-2 1,-9 1-36,1-1 0,-7 1 685,0 3 0,-3 2-270,-1-2 0,0 2 445,0 2 1,-1-1-322,-3 1 0,2 1 20,-6 2 1,6 2 303,-2 2-623,2 3 1,2-3-66,0 8 0,0 3-79,0 9 1,0 1-46,0 6 1,2 5 113,2 3 1,-2 2-258,6 1 0,-6 4-18,2 0 1,1 4-81,-1-4 0,5-1 38,-2-7 1,-1 3-91,-3-2 0,2-7 154,-1-1 1,4-8 36,-4 0 1,-1-6-191,-3-2 62,0-4 121,6 2-71,-5-5 252,4-5 0,-5-1-84,0-6 0,0-3-36,0 0 1,-1-2 60,-3 2 1,3 1 110,-3-5 0,2 4 55,2-4 1,-3 1-67,-1-1 0,0-3 181,4 3 1,0 3 196,0 1-540,-5-3-66,4 5-315,-4 2 246,10 6 0,2 10-229,9 2 1,-3 7 89,7 2 0,-5 4 52,4-1 0,-1 1 191,1-1 1,2 2 10,-2-6 1,8 4 167,3-4 1,-1-1-128,2-6 1,-6 1 113,2-6 1,-7 1 85,-1-4 1,-3 0 309,3 0 0,-9-1 136,1-3 1,-3-2-263,-1-6 1,-2 1-25,-5-1 1,4-3-46,0 0 1,0-1-197,-4 0 0,-1 0 44,-3-3 1,1-3 19,-4 3 1,3-4-71,-4-3 0,4 2-141,-3-3 0,0-2-542,0-2 0,-2-2 334,5-1 0,-3 1-420,3 3 1,-4-2 298,4 5 1,0 2-110,4 6 1,0 6-532,0 5-221,0 6-56,0-3 1273,0 20 0,0-1 0,0 14 0</inkml:trace>
  <inkml:trace contextRef="#ctx0" brushRef="#br4" timeOffset="158">12129 17063 8785,'6'0'1654,"-1"5"0,-5-3-844,0 6-1326,0-5 248,0 7 1,-1-9 267,-3 3 0,-2 2 0,-5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4:33:25.5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1553 9456 7327,'0'-7'-281,"0"-1"1,0 4 581,0-3 0,0 3 86,0-4 0,0 5 11,0-5 2,0 5-34,0-2 391,0 0-479,-5 4 0,4-3-126,-3 8 1,3 2-15,1 6 1,0 4-117,0 3 0,0 4 17,0 4 1,0 2 68,0 5 0,0 4-192,0 0 0,4 6 45,-1-3 1,5 4-331,-4 1 0,3-6 28,-3-2 0,1-2-66,-1-2 0,-1-5 137,4-2 0,-4-3 100,1-1 0,-3-4-28,-1 0 1,0-5-149,0 1-224,0-2 570,0-2 0,0 1 0,0-1 0</inkml:trace>
  <inkml:trace contextRef="#ctx0" brushRef="#br0" timeOffset="1">1565 9548 8207,'-5'-12'1247,"3"6"-1059,-3 1-53,5 5 0,0 1 37,0 3 0,3 2 91,4 6 0,2 4-195,10 3 1,2 4 89,5 4 1,1-2-312,7 6 0,-6-1-21,6 4 0,-2 1-192,2-1 1,-1-4 168,-2 1 1,1-6-239,-6 2 0,2-3 156,-1-1 0,-4-5 23,-1-3 167,1-2 1,-6-2 129,2 0 1,-1 1-97,-3-1 0,-3-3 173,4-1 0,-4-4-261,0 1 394,-6 2-352,4-5 0,-7 4-326,4-5 375,-4 6 52,2-5 0,0 4 0,1-5 0</inkml:trace>
  <inkml:trace contextRef="#ctx0" brushRef="#br0" timeOffset="2">2113 9388 8196,'-6'0'302,"0"5"-105,6 3 0,2 3-83,2 4 1,1 7 139,2 5 0,5 8-22,-1-1 1,0 8-95,5 0 0,-4 2-174,0 2 1,-2 5-1458,-2 2 1392,-3-7 1,-2 3-236,1-7 0,4-6 174,-4-2 1,-1-9 73,-3-2 1,0-1 42,0-7 0,0-3 108,0-5-116,0 1 1,0-1-447,0 1 776,0-6 0,6 4 1,0-6-1</inkml:trace>
  <inkml:trace contextRef="#ctx0" brushRef="#br0" timeOffset="3">2844 9765 7976,'-12'0'699,"6"0"-338,-4 0 3,9-5 378,-4 3-205,-1-3 159,5 5-147,-4 0-506,5 0 0,6 0 134,6 0 1,1 0-130,6 0 1,1 0-21,7 0 0,-2-3-148,5-1 1,-3 0-151,3 4 1,0-4 163,0 0 0,2-1-86,-5 2 1,-1 1 109,-3-2 1,-4 2-313,0-2 0,-5 3-172,1-3-1113,-2 3 1679,-2 1 0,-4 0 0,-2 0 0</inkml:trace>
  <inkml:trace contextRef="#ctx0" brushRef="#br0" timeOffset="4">2935 9959 7922,'4'-8'0,"0"1"0,8 4 306,0-1 1,7-1 478,0 2 1,3-3-185,0 3-410,1 1 1,4-3 137,0 5-1216,4 0 700,-7 0 1,6 0 186,-4 0 0,-2-5 0,4-1 0</inkml:trace>
  <inkml:trace contextRef="#ctx0" brushRef="#br0" timeOffset="5">3929 9548 8042,'0'-8'-693,"0"1"1590,0 4-109,0-2 20,0 5-563,-5 0 1,3 5-129,-1 3 0,1 7 113,2 4 1,0 4-294,0 3 0,0 2 97,0 3 1,2 2-253,1-3 0,3 2-45,1-2 1,2 2-229,-5-5 0,3-2-78,-3-6 0,0 2 243,-4-6 1,4 0-300,0-4 625,-1 1 0,3-6 0,0-1 0</inkml:trace>
  <inkml:trace contextRef="#ctx0" brushRef="#br0" timeOffset="6">3940 9559 9576,'5'12'230,"2"3"138,4 0 1,6 9-54,2-1-203,2 8 0,3-2-237,3 5 105,-3 0 0,4-1-143,-5-2 1,3 0-316,1-4 1,-2-4 256,-6-4 1,3-5-68,-3 1 1,-1-3 57,1-5 130,-5 3 1,2-8 10,-4 1 1,-5-1 589,1-2 498,0 0-717,-2 0 0,-1-5 351,-5-3 0,0-2-214,0-2 1,0 0 50,0-4 1,-1-1-135,-3-6 0,-1-1-307,-3-3 1,-1-2 125,6-5 1,-5 2-99,4-2 0,-3 2-265,3-6 0,0 4 155,4 3 0,-4 3-362,0 5 0,1 6 179,3 1 1,0 4-934,0 0 441,0 6-1336,0 1 1282,0 5 0,3 1 782,1 3 0,5 2 0,-3 6 0</inkml:trace>
  <inkml:trace contextRef="#ctx0" brushRef="#br0" timeOffset="7">4511 9582 8116,'-5'-11'1816,"4"-1"-1653,-4 6-126,5 1 0,0 6 175,0 3 0,4 6 41,-1 5 0,1 7-152,-4 1 0,4 5 143,0 6 1,3-4-286,-3 1 1,5-1-198,-1 5 0,2-5-239,1 0 0,1-5 197,-1-3 0,4 0-94,1-7 0,-1 0 205,-4-3 1,2-2 32,2-2 0,-1-3 209,5-5 0,-4-2-130,4-1 1,-5-4 90,2-4 1,0-2 50,-1-2 0,2 1 134,-2-5 1,-2 0-3,2-4 1,-6 0 76,-1 0 1,-2 1 10,1-1 0,2-4-134,-5 0 1,0-1-313,-4 2 0,0 0 105,0-4 1,0 6-294,0 1 0,-4 5 79,0 7 250,-5 4 0,3 2 0,-5 5 0</inkml:trace>
  <inkml:trace contextRef="#ctx0" brushRef="#br0" timeOffset="8">5219 9422 7993,'-6'-5'371,"-4"4"1,9-3-230,-3 8 1,2 7 106,2 8 0,0 8-38,0 3 0,2 1-245,2 3 1,1-1-47,2 9 0,3-5-151,-2 1 38,2-3 0,2-4-103,-1-1 0,-1-6 87,-2-1 1,2-5-32,-2-7 0,-2 1-118,2-1 186,-6-4 0,4 2-255,-2-6 144,-3 1 1,5-5 282,-6-3 0,-4 2 0,0-6 0,-10 0 0,1-3 0</inkml:trace>
  <inkml:trace contextRef="#ctx0" brushRef="#br0" timeOffset="9">5288 9879 7445,'-12'-16'-1248,"2"-2"1141,3-5 1,-3 0 412,2 0 0,-2-5-138,-2-2 1,5-2-45,-1 2 1,6-3 271,-2 2-173,2 3 0,2 4 224,0 5 240,0 5-354,0-2-109,0 9 0,2 2-67,2 5 0,2 9-58,5 3 1,1 7 71,-1 0 1,2 2-158,2 2 1,3 0-649,5 0 460,0 0 1,-1-4-208,1 0 0,1-5-260,3 1 0,-4-7 34,0-5 367,0-1 0,-10-2 84,7 0 1,-7-5 203,3-3 1,-4-2 4,0-2 1,-1 1 248,1-1 0,-5-3 182,1 0-298,-6-5 1,7 2 378,-5-5 1,0 0-204,-4 0 0,0 1 78,0-1 0,0 1 195,0 3-528,0 3 1,0 8 105,0 0 32,0 6-308,0 12 1,-4 5 25,0 16 26,0-1 0,4 4 33,0 1 1,0 3-17,0 0 0,2-1-313,2-7 0,-2 6 136,6-6 1,-1 4-1060,5-7 816,-6-5 1,4-2-118,-2-5 0,1 0 531,-2-3 0,9-1 0,-4 1 0</inkml:trace>
  <inkml:trace contextRef="#ctx0" brushRef="#br0" timeOffset="10">5870 9445 8083,'-11'-6'762,"5"1"1,2 11-708,8 5 0,-3 7 310,3 9-168,-3-3 1,3 5-75,0-2 1,4 2-21,0 5 1,2-1-419,2-2 1,-5-3 173,1-6 0,-2 0-744,2-3 339,2-2-396,-9-6 477,4 0 465,-5-4 0,0 3 0,0-4 0</inkml:trace>
  <inkml:trace contextRef="#ctx0" brushRef="#br0" timeOffset="11">5745 9445 8199,'-7'-11'113,"2"-1"386,5 1 179,0-1 1,5 1-44,3 0-459,2 4 0,7-2-33,2 5 1,2-1-124,2 2 0,4 1-419,-1-1 292,1 1 0,-4 4-17,0 1 0,-4 4-199,0 4 0,-1 4 120,1 1 1,-3-1-147,-5-4 0,0 4-11,-4 1 273,3-1 0,-8-4 178,1 1 1,-1-1-154,-2 1 1,-2-1 271,-1 0 0,-4 1-88,-4-1 1,-4-1 143,-1-2 1,1 2-46,4-2 0,1-2 331,2 2-53,-2-6-257,4 8-122,-1-8-208,2 8 0,10-5-141,3 3 1,2-2 111,1-2 0,2-3 1,2 3 0,3-3 38,5-1 0,0 1-189,0 3 105,-1-3 1,0 4-100,-3-5 206,3 0 0,-10 4-32,4 0 1,-4 4-2,0-4 1,-2 4 101,-3 0 1,0-2-100,-3 2 0,-3 0 295,3 3 0,-8 0 66,-4 1-136,-7-1 0,-3 2 246,-5 2 0,-1-1 0,-2 5-201,-4 0 0,-5 3-667,-3-3 0,4 0 289,-1-8 1,7 2-646,9-9 838,3 5 0,4-8 0,1 4 0</inkml:trace>
  <inkml:trace contextRef="#ctx0" brushRef="#br0" timeOffset="12">6384 9525 8117,'0'-11'-195,"-1"4"-330,-3 3 629,3-2 645,-4 5-226,5-4 283,0 5-236,5 10-323,-4-2 1,8 13 83,-5-2 1,5 8-118,-2 3 0,0-1-365,0 2 1,0-1 181,0 5 1,3-2-363,-2-3 0,2-2 77,2-5 61,-1 0 0,4-6-114,1-1 1,4-5 88,-1-3 0,1-3-66,-1-5 1,3 0-152,-3 0 216,-3 0 1,2-2-196,-3-1 0,-1 0 414,5-4 0,-5-6 0,3-5 0</inkml:trace>
  <inkml:trace contextRef="#ctx0" brushRef="#br0" timeOffset="13">6384 9799 8068,'3'-11'270,"4"-1"1,7 1 454,13-1 0,2 1-463,5 0 0,-3 0-392,-1 4 0,1-3-79,3 2 1,-3-1-470,-1 2 1,-5-2 677,2 5 0,-3-5 0,-1 3 0</inkml:trace>
  <inkml:trace contextRef="#ctx0" brushRef="#br0" timeOffset="14">6384 9525 8080,'0'-13'244,"0"-2"1,2 2 408,1-2 1,6-1-332,10 0-132,0-4 1,10 7-251,-2-2 1,-1 3 108,4 0 1,-1 4-241,2 1 1,2 4 173,-3 0 0,-2 1-95,-1 2 1,-3 0-16,-1 0 0,-2 2-398,-2 1 0,1 2 97,-4 3 0,-2 2 25,-7-2 1,2-2 228,-5 2 0,4-1 78,-5 5 0,2 3 277,-1 0 0,-2 6-109,1-2 1,0 2 222,1 2 0,-3 0-120,3 0 0,-3 3 49,-1 1 1,4 1-112,0-1 1,-1-3-15,-3 2 0,0-2-314,0-1 0,0-4 91,0 0 1,2-5-682,2 2 440,-3-4 365,4-5 0,0 3 0,1-4 0</inkml:trace>
  <inkml:trace contextRef="#ctx0" brushRef="#br0" timeOffset="15">6818 9456 8091,'4'-7'968,"0"-1"0,10 2-612,1-2 1,5-2-135,3 3 1,0 0-87,0 0 0,4 4-188,-1-1 1,5 3-278,-5 1 310,1 0 1,-4 0-101,0 0 1,-2 0 146,-2 0 0,-2 5-300,-6 3 0,-1 3 2,-2 4 0,-3-1-36,-5 5 0,-1 4 62,-3 4 1,-8 4 299,-7 0 1,-3 2-76,-5 1 0,2 0 158,-6 1 0,2-2 106,-2-3 0,5 2-79,7-5 0,4-6 17,7-6 1,3-1-57,5 2 0,0-8-149,0 4 1,6-5 153,6 1 0,0-3-261,7-5 0,2 0-191,5 0 1,0 0-689,4 0 1008,1-5 0,3-1 0,0-6 0</inkml:trace>
  <inkml:trace contextRef="#ctx0" brushRef="#br0" timeOffset="16">8440 9365 8098,'-23'-6'-20,"5"-4"1,3 7-217,8-5-111,1 6 170,1-3 0,-1 5 246,-5 0 0,2 0 447,-3 0 1,3 1 341,-6 3-608,3 2 1,-1 3-4,-2 3 1,1-2 52,-5 9 0,3 1-143,-3 7 0,4 2 223,-4 5 1,1 0-132,-1 1-97,-2-1 0,8 4-214,-2 0 0,7-1-17,4-7 0,3 3 0,2-9-277,3 3 1,8-4 218,7-4 0,2 0 117,2-8 0,4 2-42,-1-9 1,6 0-146,-1-4 1,2-5-128,1-3 0,-4-3-50,1-5 0,-6 2-159,2-5 1,-3 0-387,-1-3 2674,-6 4-1190,0-4 1,-11 8-223,-2-5 1,-3 1-45,-1-1 0,-1-2-349,-3 2 23,-2-3 1,-11-1-65,-2 1 1,-2 0-238,-2 3 0,-4 2 52,1 6 0,0 1 40,7 2 1,-1 3-170,5 5 0,0 0-52,3 0 467,6 0 0,-4 0 0,3 0 0</inkml:trace>
  <inkml:trace contextRef="#ctx0" brushRef="#br0" timeOffset="17">8680 9456 7961,'-5'-10'2321,"-3"3"-1678,3-3-709,0 8 1,5 0 187,0 9 1,0 2-56,0 10 0,0 5 61,0 7 1,0 3 108,0 4 0,0-1-310,0 5 68,0-5 0,0 6-572,0-5 1,1-5 332,3-6 1,-1-3-570,4-2 0,-4-4 137,1-3 370,2-2 1,-5-5-482,3-1 787,2-4 0,1 2 0,4-5 0</inkml:trace>
  <inkml:trace contextRef="#ctx0" brushRef="#br0" timeOffset="18">8634 9685 8424,'12'0'163,"3"0"92,0 0 1,5 0-279,-1 0 0,3 0-183,1 0 1,0 0-265,-1 0 309,1 0 1,0 0-732,0 0 892,-5 0 0,3-5 0,-3-2 0</inkml:trace>
  <inkml:trace contextRef="#ctx0" brushRef="#br0" timeOffset="19">8623 9479 8032,'0'-11'0,"6"3"816,6 1-573,9-6 0,8 4-22,6-2-163,-1 2 1,-2-1-261,2 2 0,-2-1-610,6 5 812,-3 1 0,4 3 0,2 0 0</inkml:trace>
  <inkml:trace contextRef="#ctx0" brushRef="#br0" timeOffset="20">10416 9217 8197,'-12'0'141,"1"0"114,0 0 0,3 3-25,0 1 1,5 5 15,-5-1 1,5 7-58,0 4 0,1 4-162,2 4 1,5 2-163,3 5 134,2 0 0,2-3 65,-1-1 1,-1-1-92,-2 2 0,2 0-451,-2-4 1,0 0 193,0-4 1,1-4-299,-5 0 0,3-5 5,-3 1 577,0-2 0,-4 3 0,0 2 0</inkml:trace>
  <inkml:trace contextRef="#ctx0" brushRef="#br0" timeOffset="21">10610 9297 7982,'0'-18'169,"0"1"254,0 6 150,0-1-76,0 6 1,0 1-137,5 5 0,-2 6-234,4 6 1,1 6 48,3 8 1,1 5-196,-1 7 152,-5 2 0,3 5-172,-5-3 1,4 2-303,-4-2 1,-1-3-824,-3-1 610,0-7 336,0-3 1,2-5-658,1-1 214,-1-4 132,3 4 0,-5-10 529,0 4 0,5-4 0,1 0 0</inkml:trace>
  <inkml:trace contextRef="#ctx0" brushRef="#br0" timeOffset="22">10404 9548 8770,'0'-7'1269,"5"-1"-1037,3 4 1,2 0 18,2 4 1,-1 0-20,1 0 1,-1 0-79,0 0 0,6 0 107,2 0 1,2 0-375,2 0 0,0 4-856,0 0 0,0-1 633,0-3 0,0 4 336,-1 0 0,1 0 0,0-4 0</inkml:trace>
  <inkml:trace contextRef="#ctx0" brushRef="#br0" timeOffset="23">10941 9319 8060,'-1'-19'614,"-3"0"-560,3 5 1,-4-2-23,5 4 345,0 6 580,0 1-374,0 5-299,5 5 1,-4 3-90,3 7 1,-3 8-27,-1 7 1,4 3-238,0 2 0,0 3 81,-4 0 1,0 4-71,0-4 0,0 3-189,0-2 1,0-3-284,0-5 1,3-1-184,1-7 1,0 1 265,-4-9 1,1 1-99,3-5 0,-3 1 544,3-1 0,3-5 0,-1-1 0</inkml:trace>
  <inkml:trace contextRef="#ctx0" brushRef="#br0" timeOffset="24">11181 9239 8017,'-5'-11'1398,"4"0"0,-4 6-1462,5 5 1,0 8 288,0 8 1,0 5 86,0 2 1,0 5-166,0 6-73,0 6 0,0 0 110,0 6 1,1-4-117,3 0 1,-3 0-684,3 3 1,-3-4 246,-1-3 1,1-8-464,3-3 1,-3-3 73,3-1 59,-3-5 698,5-2 0,-5-4 0,4-1 0</inkml:trace>
  <inkml:trace contextRef="#ctx0" brushRef="#br0" timeOffset="25">10896 9696 8066,'8'-3'1135,"4"-1"1,2-5-893,9 1 0,3 2-397,1-2 0,0 2-749,-5-2 659,6-2 0,0 5-200,3-3 0,-2-2 444,-2 3 0,-3-3 0,4-2 0</inkml:trace>
  <inkml:trace contextRef="#ctx0" brushRef="#br0" timeOffset="26">11409 9274 8207,'-1'-13'687,"-3"-2"1,3 2-477,-3-2-568,3 7 424,1-2 0,0 10 224,0 0 1,0 5-76,0 7 1,0 5 193,0 6 1,0 6 138,0 10-472,5-4 1,-4 6-290,3-3 0,-1 1 106,1 3 1,-3-3-631,3-4 508,-3-1 1,-1-1-27,0-3-433,0-2 0,4-6 244,-1-3 1,3-3 442,-3-4 0,4-1 0,4 1 0</inkml:trace>
  <inkml:trace contextRef="#ctx0" brushRef="#br0" timeOffset="27">11638 9297 7981,'0'-12'30,"0"1"1,0 3-208,0 1 91,0 4 113,5-2 125,-4 5 0,4 6 512,-5 6 0,0 5-463,0 10 1,0 2-40,0 6 0,0 3-70,0 0 1,0 4 21,0-4 1,0 1-198,0-1 1,0-6-239,0 2 0,0-7-866,0-1 793,0-2 1,0-2 393,0-3 0,-5 3 0,-1-5 0</inkml:trace>
  <inkml:trace contextRef="#ctx0" brushRef="#br0" timeOffset="28">11364 9708 7997,'11'-12'1573,"11"1"0,2-4-1580,10-1 0,-3 1-660,-1 4 1,-5-1 183,2 1 0,-5 1 125,0 2 1,-1 3 357,5 5 0,-1-5 0,-3-1 0</inkml:trace>
  <inkml:trace contextRef="#ctx0" brushRef="#br0" timeOffset="29">12734 9262 9828,'0'13'604,"0"2"0,0 4-631,0 8 0,0 2 103,0 5 0,2 1-14,1-1 1,-1-1 49,1-3 1,0 2-722,1-5 1,-3-2 278,3-6 0,-3 1-1246,-1-4 1576,0-1 0,0-4 0,0 1 0</inkml:trace>
  <inkml:trace contextRef="#ctx0" brushRef="#br0" timeOffset="30">12552 9297 7999,'5'-22'233,"2"3"0,5-1 419,3 4 1,6 0-232,6 1 1,4 6-133,-5-3 1,2 5-52,-1-1-148,2-2 1,1 9-156,1-3 0,-4 8 130,3 3 1,-5 7-460,2 2 0,-4 4 262,-4-1 1,-4 6-462,-7 2 1,-3 0 178,-5-5 0,0 5 55,0 0 0,-5-1 13,-3-3 0,-3 0-57,-5 0 0,0 0 241,-3 0 87,-3-1 0,10-3 96,-4 0 1,4-5 12,0 2 1,5-5-10,-1-3 85,6 2 0,-2-9-44,8 3 0,-2-3-18,6-1 0,1 0 276,6 0-173,-2 0 1,7-5 223,-5-2-223,5-4 1,-7 4-7,2-1 0,2 2 0,-2-2 1,0 2 96,-3 2-85,-1 3 0,0-4 122,1 5-141,-1 5 0,1 1 22,-1 6-77,1-1 1,-1 0-140,0 1 0,1 3 103,-1 0 0,1 0-164,-1-3 0,1-1 105,-1 1 1,4-5-137,0 1 0,1-5 7,-5 0 1,0-1 104,1-2 0,-1 0 82,1 0 1,0-2 145,4-1 0,-4-4 73,4-4 0,-4-4-101,0-1 0,-2-3 421,-3 4 0,4-5-180,-4 1 1,-2-4 151,-1-4 0,-3 3-277,-1-3 0,0 0-285,0 0 1,-3 1-8,-1 7 0,-5 3-1716,1 5 809,-2-1 0,-1 6 918,-1 2 0,1 13 0,-1 4 0</inkml:trace>
  <inkml:trace contextRef="#ctx0" brushRef="#br0" timeOffset="31">13488 9422 8041,'11'-11'-1335,"1"-1"976,-1 1 1,-1 0 721,-2-1-145,-3 6 1,-5-1 793,0 4-641,0 1 0,0-4 490,0 2-154,0 3-304,0-4 1,0 6 40,0 3-290,0-3 19,0 9 0,0 2 10,0 7 1,1 1-144,3-1 1,-3 5-185,3-5 1,1 5 146,-1-5 1,4 2-396,-4-2 0,1 1 222,-2-5 0,-1 1-729,2-5 351,-3 0 364,4 1-73,-4-6 212,4-1 15,-5-5 0,0-1 238,0-3 1,0 2-90,0-6 1,-4-1 121,1-6 0,-2-2-69,1-2 0,2-4 102,-1 1 1,1-2-140,2-7 1,-3 1-146,-1-5 1,0 2 180,4 3-301,0 2 195,0 5 1,4 5-144,0 3 0,1 8 69,-2 3 0,0 2-217,5 2 1,3 11 53,4 4 0,6 5 92,-2 3 1,2 5 58,2 2 1,4 0 6,-1 0 0,2 0-106,-1 5 1,-2-5-133,6 1 1,-10-10 172,2 2 1,-4-9 4,0-3 1,2 0 629,-6-8-223,0 1 246,-4-4 1,-3-6-236,0-6 1,-6 0 273,2-7 1,-3 3-198,-1-3 1,-5 0-130,-2-3 0,-4-5-219,0 0 0,-2 1 115,-2 3 0,2 0-770,-2 0 1,4 0 326,3 0 1,-1 1-994,5-1 1,-3 5-851,3 3 188,0 7 1910,4 3 0,0 5 0,0 0 0</inkml:trace>
  <inkml:trace contextRef="#ctx0" brushRef="#br0" timeOffset="32">14402 9148 8037,'-5'-11'381,"3"-1"48,-1 1 0,0 3-200,-1 1 1,2 4 39,-6-1 0,-1 3-934,-6 1 414,2 0 0,-8 5 213,2 3 1,1 2-25,-1 1 0,4 1 205,-4-1 0,5 4-68,-2 1 0,4 4 38,0-1 1,5-1-131,-1 1 1,2-4 48,-2 4 1,3-5-27,5 1 0,0 2-1,0-2 1,1 0-57,3-3 1,4-1 57,7 0 1,-1 1 13,5-1 0,-1-3-27,1-1 1,2-3 34,-2 4 0,3-6-6,1 2 0,0 1 36,-1-1-55,1 0 1,-4-3 228,0 3-215,-5-3 0,2 9 242,-9-2 0,0-2-132,-4 2 0,-1 0 259,1 3-169,-1 0 1,-4-3-57,-1 0 1,-8 3 131,-4 4 1,-10 2 112,-2-2-174,1-2 1,-7 7-92,2-5 0,-1 4-96,2-3 0,-2-1-952,6-4 0,4-4 160,7-4 746,2-1 0,7 3 0,1 1 0</inkml:trace>
  <inkml:trace contextRef="#ctx0" brushRef="#br0" timeOffset="33">16138 4763 8082,'0'-12'-1452,"0"4"1602,0 1 0,0 3 148,0-4 365,0 6-455,0-8 0,0 7 387,0-4-198,0 4 82,0-2-67,0 5 1,3 5-171,1 3 0,1 7-30,-1 4 0,-3 8-209,3 3 0,1 0 38,-1 5 1,0-4-152,-4 8 0,4-4 71,0-1 1,3 2-245,-3 2 0,4-3 94,-5 4 1,5-4-13,-4-1 0,1-4-14,-1-4 0,-3-2 122,3-1 0,-3-5 174,-1-3-157,0 3 1,0-5-519,0 2-285,0-3-286,0 0 1165,0-6 0,-5-1 0,-1-5 0</inkml:trace>
  <inkml:trace contextRef="#ctx0" brushRef="#br0" timeOffset="34">16058 4831 8289,'0'-11'-563,"0"-1"685,0 1 0,0-1 241,0 1 0,5 0-86,2-1 0,4 1-44,0-1 0,5 1-76,4-1 0,1 1 26,2 0 0,5 3-171,2 0-13,-2 6 0,5-7 2,-2 5 1,-2 0-48,1 4 0,-3 5-144,3 3 0,-4 0 75,0 3 0,-5-2-22,-2 6 0,-5 2 49,1-2 1,-4 5-117,-3-1 1,1 1 119,-5 0 0,-2 1 35,-6-2 0,-3 3 164,-8 1 1,-4-2-107,-8-2 0,2 3 176,-6-3 0,-3-3-109,-4-1 0,1 2-39,6-2 0,0-1 5,4-6 0,6 1-350,5-6 232,4 1 76,0-4 0,6 0 0,1 0 0</inkml:trace>
  <inkml:trace contextRef="#ctx0" brushRef="#br0" timeOffset="35">17086 4534 8067,'0'-8'436,"0"1"-37,0 4-63,0-2 305,0 0 230,0 4-663,0-4-55,0 5 0,-2 5 54,-1 3 0,-4 2-27,-4 1 0,-4 7-108,-1 5 0,-3 5 38,4 6 0,-5 3-195,1 5 1,1-1 44,-1 9 0,5-3-147,-1-1 0,6-1-20,1 1 0,6-2-392,-2-2 280,3 3 1,1-12 74,0 5 1,5-9 196,2 5 1,7-6-104,1 3 0,2-6 253,-2 2 0,-2-5-87,2-3 0,2 2 102,-2-6 0,0 0-17,-3-3 0,-1-1 2,0 0-237,1 1 1,-1-2 94,1-2 0,-5-2-546,1-2 0,-4-3 32,3 3 553,-4-3 0,2 4 0,-5 2 0</inkml:trace>
  <inkml:trace contextRef="#ctx0" brushRef="#br0" timeOffset="36">17440 4831 7153,'0'-6'1697,"0"-1"-1051,0 4-72,0 1 314,0-3-281,0 5-609,0 5 1,0 7 103,0 7 0,3 6-168,1 2 1,0 8 119,-4 0 0,4 0-289,0-4 1,0 4-1,-4-4 0,0 3-84,0-8 0,3 5 82,1-4 0,0-5 45,-4-3 1,1-5-51,3 2 1,-3-4-125,3 0-157,-3-1 1,1-1 522,1-2 0,-1 2 0,3-4 0</inkml:trace>
  <inkml:trace contextRef="#ctx0" brushRef="#br0" timeOffset="37">17520 4911 8059,'-2'-8'709,"-1"1"1041,1-1-1339,-3 2-907,5-4 509,0 8 25,5 2 0,3 8 159,7 7 1,2 3-142,2 5 1,2 1-48,-2 3 0,3-2 48,1 5 1,-1 1-425,1 3 1,-1-5 172,-3-2 1,1-3-233,-5-1 0,1-4 160,-5 0 1,1-5 80,-1 1 0,0-3 253,1-5 0,-5 2-84,1-5 1,-2 1-655,2-1 508,2-3 1,-7 4-708,4-5 869,-4 0 0,7 5 0,-4 2 0</inkml:trace>
  <inkml:trace contextRef="#ctx0" brushRef="#br0" timeOffset="38">17885 4831 8239,'0'-11'348,"0"-1"1,0 1-101,0-1 0,0 5 901,0-1-418,0 6-64,0-9 294,0 10-307,0-4-802,0 20 1,0 1 175,0 14 1,4 0-161,0 5 1,3-1 158,-3 0 0,1 0-300,-1 1 1,-3-1-27,3 0 0,-3-1-131,-1-2 0,4 0 102,0-4 0,0-4 82,-4-4 1,0-5-114,0 1 0,0-2 48,0-2 1,0 1-937,0-1 1247,0-5 0,0 5 0,0-5 0</inkml:trace>
  <inkml:trace contextRef="#ctx0" brushRef="#br0" timeOffset="39">18410 5014 8041,'-6'-5'94,"1"3"0,4-3 240,-3 5 0,3-1 201,-3-3 180,3 3-371,1-4-254,0 5 1,5 4-141,2 0 0,5 1 169,3-2 1,-1 2-123,5 3 1,0 2 101,4-2 0,0-2-193,-1 2 0,5-4-3,0 3 1,-1-3-83,-3 4 1,-1-6 29,-3 2 0,1 1 111,-5-1 1,1 0 225,-5-4-250,0 0 222,1 5-179,-6-4 339,-1 4-225,-5-5 1,-1 1 199,-3 3 0,-2-3-45,-6 3 1,-3 1-146,0-1 0,-7 4-344,0-4 1,0 4 118,-1 0 1,0-2-519,4 2 1,2-4 307,-2 3 1,5-4-287,-2 1 0,5 2 616,3 2 0,-2 2 0,4 1 0</inkml:trace>
  <inkml:trace contextRef="#ctx0" brushRef="#br0" timeOffset="40">18844 5265 11856,'-11'0'782,"-2"1"-919,-2 3 129,2 2 1,-8 6-224,2-1 1,-3-3 186,-1 0 0,1-1-467,-1 5 0,4-2 296,0-3 1,5 3-890,-2-2 1,5-2 1103,3 2 0,-2 0 0,4 3 0</inkml:trace>
  <inkml:trace contextRef="#ctx0" brushRef="#br0" timeOffset="41">19267 4877 8456,'-6'-7'1962,"1"2"-1679,5 0 0,1 4-15,3-3 1,2 3-139,5 1 1,6 0-180,2 0 1,8 0-94,3 0 166,3-5 0,1 4-158,1-3 1,-1 2 31,0 2 1,-5 0 118,-2 0 0,-4 0 36,-4 0 1,1 0 225,-5 0-155,1 0-25,-5 0-47,-5 0 0,-1 2 0,-5 2 1,-1 3-153,-3 8 1,-2 3 101,-5 5 0,-1 1-116,1 3 1,-3-2 62,2 6 1,-2-1-154,7 4 1,-2 1-7,1-1 1,-1-1-53,6-3 1,-5 1 240,4-8 0,0 2-87,4-6 1,-3-3 328,-1 0-135,0-4-434,4 0 0,-1-2-133,-3-2-821,3 2 1302,-4-9 0,-1 9 0,0-4 0</inkml:trace>
  <inkml:trace contextRef="#ctx0" brushRef="#br0" timeOffset="42">19861 5128 8001,'0'-6'1329,"0"1"1,0 6-1139,0 3 1,0-2-483,0 6 1,0 1 300,0 6 0,0-1 67,0 5 0,1-4-244,3 4 1,2-1 165,6 1 1,0-3-76,4-4 1,-4-1 77,4 1 1,-2-6-166,1-2 0,-1-3 291,5-1 0,-4 0 139,4 0 1,0-4-39,4 1 1,-5-6-112,-3 1 1,1-3 139,0-5 1,-1 2-77,-4-5 0,-3 4 22,-1-4 0,-4 0-76,1-4 1,-3 0-10,-1 1 0,-1-5-36,-3 0 0,-6 1-141,-5 3 0,-6 4-202,2 0 198,-7 5 1,0 1-348,-4 5 0,3 6 198,-3-2 1,6 3-669,1 1 0,1 5 403,7 3 1,1 5-308,6 3 0,-1 4 783,6-1 0,4 3 0,5 0 0</inkml:trace>
  <inkml:trace contextRef="#ctx0" brushRef="#br0" timeOffset="43">20409 5071 7996,'-1'-10'1622,"-3"2"0,3 2-962,-3 2-703,3 3 197,1-4 0,-2 6-124,-1 3 1,0 3-239,-5 9 1,5 3 187,-5 7 1,5 0-90,0 4 0,1-1 101,2 2 1,0 0-192,0-4 1,2 0 83,1-4 1,4-6-149,4-1 0,1-4 87,-1 0 115,6-1 0,-3-5 46,5-2 1,0-3 132,3-1 0,-3-5 85,1-2 1,-3-3 41,2-2 1,-2 1 284,-6-1 0,1-3-198,-1 0 1,-1-4 157,-2 4 0,-3-4-109,-5 3 1,-1-4-398,-3 1 0,-2-3-647,-6 0 0,-4 3 444,-3 0 1,-3 1-394,-1-1 0,-4 2 296,1 6 0,4 1-741,7 2 0,2-1 1057,2 5 0,0 1 0,-1 3 0</inkml:trace>
  <inkml:trace contextRef="#ctx0" brushRef="#br0" timeOffset="44">20775 4774 8660,'0'-8'2359,"0"1"-1754,0 4 1,1-2-713,3 5 0,2 5-867,5 3 1,2 2 1480,2 1-268,3 6 0,5 4 218,0 6 0,0 6-163,-1 1 0,-3 1-449,1 3 0,-7-2 99,3 3 0,-7-4 28,-2 3 1,-4-2 123,1-2 0,-4-2 11,-4 2 1,-3-7-88,-4 3 0,-4 0-175,0 1 0,-7-3-633,-1-2 0,-1 2 376,-6-1 0,-1 4 412,-3-5 0,-11 6 0,-2-3 0</inkml:trace>
  <inkml:trace contextRef="#ctx0" brushRef="#br0" timeOffset="45">16240 6727 8202,'0'-6'-805,"-5"-5"1014,-1 10 0,-2-4 171,1 5 15,4 0-150,-7 5 1,9 3-55,-3 7 0,3-1 21,1 5 1,4 0-68,-1 4 1,6 5-126,-1 2 0,-2 3 96,2 1 1,-1 1-261,5-1 1,-4 4 85,-1 0 0,-3-4-310,4-3 1,-5-6 90,5 2 0,-6-3 97,2-1 0,-2-4 136,-2 0 0,0-5-64,0 1 1,0-2-568,0-2 418,0 1 0,-2-2-429,-2-3 686,-2-2 0,-5 1 0,-1 0 0</inkml:trace>
  <inkml:trace contextRef="#ctx0" brushRef="#br0" timeOffset="46">16149 6807 8117,'0'-12'0,"1"5"560,3-1-261,-3 1 0,10-5-7,-4 1 0,5-1-40,3 1 1,1-3 10,3 3 1,4-3-11,0 6 0,4-1-237,3 1 0,3 0 123,-2 4 1,0 0-237,0 4 1,2 0-50,-3 0 0,-2 5-66,-1 3 1,-4 2-144,-4 1 1,-3 4 156,-4 1 1,-2 3-72,-3-4 0,-2 4 72,-5-4 0,0 5 86,0 0 0,-8 0-19,-4-1 0,-11 2 176,0-2 0,-6 2 209,3-2 0,-6-3-128,1-4 1,0-1-150,0 1 1,3-2 30,6-3 1,0 2-993,3-5 983,2 0 0,6 1 0,0 1 0</inkml:trace>
  <inkml:trace contextRef="#ctx0" brushRef="#br0" timeOffset="47">17314 6533 8172,'6'-12'489,"-1"1"1,-5 3 35,0 1-192,0 4 0,0-3 569,0 2-596,0 3 59,0-4 58,0 5-353,-5 5 0,-2 6 110,-8 8 1,-3 4-234,-5 4 1,0 2 7,0 5 0,-2 0-24,2 1 0,-1 3-50,9 0 0,-1 5 119,5-1 1,1 1-248,2-1 0,3 2 90,5-2 0,0-3-169,0 0 0,5-1 78,3-4 1,2 6-21,1-5 0,1-2 36,-1-3 0,1-4 1,-1 0 0,2 1 284,2-4 0,-1 2-147,5-6 0,-5-2 280,1-2 1,2-2-73,-2-2 0,4 0-4,-4 1 1,0-5-68,-3 1 0,-1-5-492,1 0 0,-5-1-39,1-2 488,0 0 0,3 0 0,0 0 0</inkml:trace>
  <inkml:trace contextRef="#ctx0" brushRef="#br0" timeOffset="48">17622 6921 8032,'0'-18'1068,"0"3"-1086,0 2-779,0 2 963,0 5 379,0 1 1,0 6-261,0 3 0,0 3-139,0 8 1,0 3-265,0 5 61,0 5 0,0-3-88,0 6 0,4-2 129,0 1 1,1 2-382,-1-5 1,-2-1 163,6-3 1,-4-4-388,3 0 1,-3-5-84,4 2 703,-1-9 0,0 3 0,-2-3 0</inkml:trace>
  <inkml:trace contextRef="#ctx0" brushRef="#br0" timeOffset="49">17600 6967 8012,'0'-14'303,"0"2"654,0 3-529,0-2 0,0 3-178,0 1 1,1 4 68,3-1-120,-3 3 1,13 2-174,-3 3 0,10 4 134,1 7 1,3-1-369,5 5 0,-5-4 194,2 4 0,-2 0-195,2 4 0,-5 0-81,4 0 0,-8-4-176,5 0 1,-3-4 133,3 4 0,-4-9 55,0 2 1,-5-5 524,1 1 0,-2 1-179,-2-5 0,-3 0 567,0-4-281,-6 0-339,8 5-225,-8-4-483,3 4 692,-5-5 0,-5-5 0,-2-1 0</inkml:trace>
  <inkml:trace contextRef="#ctx0" brushRef="#br0" timeOffset="50">18079 6727 8095,'-4'-8'302,"1"1"-76,-1 4 1293,4-7-473,0 9-436,0-4-374,0 20 1,0-4-375,0 16 1,1-2 55,3 6 0,-2 2 51,6-3 0,-4 3 134,3 1 1,-4 1-99,1-1 0,1-4-323,-1 1 0,3-7 141,-3-1 1,0 0-153,-4-4 1,0-3 87,0-1 0,0-2-885,0-1 1126,0-1 0,0 5 0,0 2 0</inkml:trace>
  <inkml:trace contextRef="#ctx0" brushRef="#br0" timeOffset="51">19004 6761 8865,'0'-6'1730,"0"1"-1036,0 5-522,-5 0 1,3 5-106,-6 2 0,-1 1 36,-6 3 0,1-2 31,-5 7 0,0-2-132,-4 1 0,0-1 52,0 5 1,1-4-59,-1 4 1,0-5 67,0 1 1,4-2 33,0-2 0,6 1-6,2-1 1,1-3-152,6-1 1,-4-3-32,5 4-35,-1-1 0,5 4 137,3-4 1,2 3-22,6-2 0,0 2-20,3 2 0,3-5 24,5 1 1,4-2-74,-1 2 0,1 1 61,-4-6 1,-4 5 14,0-4 0,-4 0 13,4-4 1,-5 0 3,1 0 1,-6 0-936,-1 0 400,-1 0-373,0 0 311,-2 0 582,-5 0 0,-5 0 0,-2 0 0</inkml:trace>
  <inkml:trace contextRef="#ctx0" brushRef="#br0" timeOffset="52">18582 7229 8855,'7'4'602,"1"0"1,0 4-282,3-5 1,0 5 175,1-4 0,4 3-344,3-3-77,8 5 1,-3-4-433,3 3 0,1 1 263,-2-5 0,5 1-496,-5-2 0,0-1 338,-7 2 1,1-3 250,-5-1 0,6 5 0,-4 1 0</inkml:trace>
  <inkml:trace contextRef="#ctx0" brushRef="#br0" timeOffset="53">19461 6921 7994,'-6'-6'240,"-4"-4"0,8 7 323,-1-5 242,1 6-388,-3-3-69,4 5-231,-4 0 1,5 5 63,0 2 0,0 7-89,0 2 1,0 0 163,0-1 1,0 2-420,0 2 0,0 1 25,0-5 1,0 4-89,0-3 0,0-1 49,0-4 1,0 1-25,0-1 184,5 1-23,-4-1 143,4-5-133,-5-1 239,0-5 0,5 0 7,3 0 1,3-1 37,5-3 1,1 2-169,6-6 1,0 2 16,0-2 0,0-1-130,0 6 1,2-1 73,-2 4 0,2 0-151,-6 0 0,-2 4 47,-2-1 0,-2 6-91,-2-1 1,-1 3-14,-2 5 0,1-4-141,-5 3 1,-1 2-18,-3-2 0,-1 4 88,-3-4 0,-2 4 152,-5-3 0,-5 0-62,1-1 0,-5-2 30,1 2 1,-3-3-32,-1-5 1,-3 4-137,-1-4 0,-1-1-33,1 2 1,3-5-403,-2 0 713,2-1 0,1-2 0,0 0 0</inkml:trace>
  <inkml:trace contextRef="#ctx0" brushRef="#br0" timeOffset="54">19541 6853 8166,'1'-11'1018,"3"4"-613,-3-3 1,10 5-267,-4-3 1,3 2 76,2 2 0,-5 2 221,1-1 0,0 1-131,3 2 0,2-3-399,2-1 0,-1 0 111,5 4 0,-1 0-485,1 0 1,2 0-148,-2 0 1,3 0-1217,1 0 1830,0 0 0,5 0 0,1 0 0</inkml:trace>
  <inkml:trace contextRef="#ctx0" brushRef="#br0" timeOffset="55">20135 6921 10055,'-10'13'505,"2"2"1,-2 3-461,2 5 0,0-1 83,0 1 0,-1 0-212,5 0 0,-3 4 23,3-1 1,0 2-55,4-1 1,0-4-287,0-1 1,4 0 176,0-7 1,8 3-11,0-7 1,3 2 159,0-9 0,2 0 34,2-4 1,6 0-73,-2 0 0,4-5 223,-1-3 0,-2-6-5,3-1 0,-3-2 43,-1 2 0,-5 2 106,-3-2 1,-4-1-48,-3 1 1,1-5-38,-5 5 0,-2-5-87,-6 1 0,-6 1-92,-5-1 1,-7 1 32,0-1 1,-6-1-121,-7 5 0,1 0-43,0 3 0,1 2-319,2 2 0,4 3-943,4 5 1400,5 0 0,1 5 0,6 2 0</inkml:trace>
  <inkml:trace contextRef="#ctx0" brushRef="#br0" timeOffset="56">20592 6681 8112,'-5'-11'90,"-3"-1"1,3 1 109,1 0 1,3-1-103,1 1 1,0 3 432,0 0 224,0 6 880,0-3-1172,0 5 0,5 1-122,3 3 1,6 2-90,1 6 1,5 3 39,-1 0 0,3 9-39,1-1 0,-1 2-192,1-2 0,0 5 61,0 3 1,2 2-216,-2 1 0,1 0-59,-8 0 1,3 5-177,-4-1 0,0 1 80,-4-1 0,-3-2-61,0 2 1,-6 1 72,2-1 0,-4 0 62,-4-4 0,-2 1 11,-6-1 0,0 0 25,-3 0 0,1-4-165,-5-4 0,-4 1-92,-4-4 1,0 2-166,5-6 1,0-2-66,3-2 1,0-6-288,7-2 912,-1-4 0,6 2 0,-4-5 0</inkml:trace>
  <inkml:trace contextRef="#ctx0" brushRef="#br0" timeOffset="57">21186 7424 9375,'0'-7'5576,"0"2"-5370,0 5-293,-5 0 1,-2 5 86,-4 3 0,-6 2 0,0 1 0</inkml:trace>
  <inkml:trace contextRef="#ctx0" brushRef="#br0" timeOffset="58">1667 11124 7924,'0'-6'1079,"0"1"-823,0 5 0,-3 5-125,-1 2 0,0 3 60,4 2 0,0 6-82,0 4 1,0 2 53,0 7 1,1-2-167,3 2 0,-1 2 82,4-3 1,-4 3-116,1 1 1,1-1-162,-2-2 1,5 0 80,-4-4 0,1 4-73,-1-5 1,-3 1 40,3-4 1,-3-2 30,-1-2 1,0 2 49,0-6 0,0 4 95,0-4 0,0 0-60,0-3 1,-4-1 5,1 1 0,-1-5 20,4 1 236,0-6-29,0 9-164,0-10 251,0 4-145,0-5 1,5 0-101,2 0 0,0 0 3,0 0 0,5 0-47,3 0 1,4-1 46,-4-3 1,6 1-113,-2-4 1,3 4 96,5-1 1,-3-1-105,3 1 1,-3-3 78,-1 3 1,-2-4-60,-2 5 0,2-6 45,-6 1 0,4 2-5,-4-2 0,2 4-15,-2-3 0,-6 4 21,2-1 1,-2 2-363,3-2 204,-6 3-432,4-4 133,-9 5-598,4 0 1062,-5 0 0,-5 5 0,-1 1 0</inkml:trace>
  <inkml:trace contextRef="#ctx0" brushRef="#br0" timeOffset="59">1770 11535 8086,'-6'0'611,"1"-5"-106,5 4-275,0-4 0,1 3 28,3-1 0,-2 1-116,6-1 0,3 1-21,5 2 0,3 0 1,-4 0 0,5 0-134,-1 0 0,3 0-44,1 0 52,0 0 1,-2 0-57,-2 0 0,1 0 23,-4 0 1,3 0-116,-4 0 0,0-1 99,-3-3-261,-1 3 69,0-4-960,1 0 1205,-6 3 0,-6-8 0,-6 4 0</inkml:trace>
  <inkml:trace contextRef="#ctx0" brushRef="#br0" timeOffset="60">1725 11204 8252,'0'-8'2,"0"1"696,0 4-434,0-7 0,1 9 152,3-3 0,2-1-88,5 1 1,6-1 143,2 1 1,2 2-327,2-6 1,1 5-161,3 0 0,-2-2 23,6 1 1,-6 0-437,2 4 1,-3 0-169,-1 0 515,0 0 0,0 0-48,-1 0 128,1 0 0,0 0 0,0 0 0</inkml:trace>
  <inkml:trace contextRef="#ctx0" brushRef="#br0" timeOffset="61">2604 11078 7527,'0'-6'2243,"-5"1"-1801,4 5 0,-6 0-185,3 0-54,3 0 1,-4 1-199,5 3 0,0 4-111,0 7 0,0 8 127,0 7 1,0 4-122,0 4 0,0-1 40,0 5 1,4 0-181,0 4 0,0-2 41,-4-2 1,3 1-11,1-5 0,1-1 23,-1-7 1,-3 2 125,3-5 1,-3-1 83,-1-3 0,0-1 154,0-3 0,-1 1 43,-3-5 1,3 2 85,-3-2-25,-2-2 0,3 2 222,-4-7-92,4 2-170,-2-9-236,5 4 18,0-5 1,5 0 93,3 0 1,2 0-234,1 0 1,2 0 41,2 0 0,-1 0-6,5 0 1,0-1 42,4-3 1,-1 2-27,-3-6 1,1 4 41,-5-4 1,4 5 3,-3-5 0,-1 4-420,-4-3 1,1 4 179,-1-1 0,-3 3-220,-1 1 1,-3-4 475,4 0 0,-6 1 0,3 3 0</inkml:trace>
  <inkml:trace contextRef="#ctx0" brushRef="#br0" timeOffset="62">2661 11113 8098,'0'-18'143,"-5"1"-260,-1 6-50,-1-1 931,2 1-480,5 5 1,5-1-145,3 3 0,6 3-37,1-3 1,5 3-59,-1 1 1,-1 0-69,1 0 0,-4 0-214,4 0 1,-3 0-31,3 0 0,-5 1-769,1 3 1036,3-3 0,-1 5 0,6-6 0</inkml:trace>
  <inkml:trace contextRef="#ctx0" brushRef="#br0" timeOffset="63">3141 11181 8613,'-7'0'893,"2"0"1,5 1-628,0 3 1,0 2 123,0 6 1,0 4-326,0 3-33,5 8 0,-2 2 185,5 5 0,-5 2-160,5 2 0,0-1-495,3 5 1,-3-5 199,-1 1 1,-3-7-319,4 0 1,-6-6 229,2 2 0,1-8-28,-1-4 0,0-2-380,-4-2 263,0 1 1,0-5-263,0 1 733,0-6 0,5-2 0,1-6 0</inkml:trace>
  <inkml:trace contextRef="#ctx0" brushRef="#br0" timeOffset="64">3209 11250 8032,'-5'-7'1503,"4"-3"-981,-9 9-357,8-4 1,1 6 169,5 3 0,5 6-76,-1 5 0,5 5-140,3 0 0,3 1 74,-4 2 0,7 0-326,0 0 0,-1-1-141,5 1 1,-4-1-378,5-3 1,-7-3 337,-1-4 1,0-1-2,4 1 0,-4-2 249,0-3 1,-5 0-96,1-3 1,-1-3 258,1 3-154,-2 2 0,3-5 585,-4 3-289,-6-3 1,1-1 354,-4 0 386,-1 0-671,3 0 0,-5-1 636,0-3-579,0-2 0,0-7-142,0-2 0,0 1 28,0-5 0,-4 0-135,0-4 1,0-1-79,4-3 0,-4-2-153,1-5 1,-5 1-209,4 2 1,-3-2 203,3 3 1,-5 2-180,1 1 1,2 3-151,-2 2-247,6 4 144,-8 1-761,8 11 825,-3 1 0,7 5-21,1 0 0,4 0 505,4 0 0,6 5 0,0 1 0</inkml:trace>
  <inkml:trace contextRef="#ctx0" brushRef="#br0" timeOffset="65">3849 11010 8007,'-12'0'580,"1"-5"979,0-2-755,4 1-349,2 1 57,5 5-285,0 0 0,5 0 0,3 0 1,2 0 28,1 0 0,1 0 85,-1 0-1073,6 0 568,-5 0 0,10 0 56,-3 0 1,1 0-34,-1 0 1,3 0 153,-3 0 0,-1-1-65,1-3 1,-5 1 112,1-4-46,3 4 0,-6-6 76,4 5 392,-9 1-172,-2-2-173,-5 3-222,0-3 246,0 5-126,0 5 1,0 2 42,0 4 0,0 4-161,0 0 0,-3 6 114,-1-2 1,0 6-164,4 2 1,0 5 70,0-2 0,0 2-148,0-2 0,0 3-53,0-2 1,0 2 65,0 1 1,0 0 47,0 0 1,4 1 43,0-1 1,3-4-96,-3 1 0,5-6 45,-2 2 0,0-3 145,0-1 1,-3 0 0,4 0 1,-4-4 100,3 0 1,0-5-11,0 1 1,0-3-79,-4 0 1,-1-1 281,1 1 1,-1-5-96,-2 1 0,0-4 884,0 3-360,0-4 100,0 2-30,0-5-340,-5 0 0,-2 0-358,-4 0 0,-1-1 89,1-3 0,-2 3-368,-2-3 0,-3 3 162,-4 1 0,-3-4-456,-1 0 0,2 0 290,-3 4 0,3 1 16,1 3 0,0-1 14,0 4 0,6-4 41,1 1 0,4 1-31,0-1 0,5-1-23,-1-3-850,5 0 428,-2 0-1258,5 0 906,0-5 951,5-1 0,7-10 0,6-2 0</inkml:trace>
  <inkml:trace contextRef="#ctx0" brushRef="#br0" timeOffset="66">4763 11341 7946,'0'-6'-1,"0"0"687,0 6-171,0-5-143,0 4 1,1-4 97,3 5-195,2 0 1,7 0-93,2 0 0,-1 0 0,5 0 1,-1 4-195,1 0 1,2-1 118,-2-3 0,3 0-277,1 0 0,-1 0 114,1 0 0,-4 0-153,0 0 1,-1 0 78,1 0 1,2 0-14,-6 0 0,4-1-44,-4-3 1,0 3-139,-3-3 0,-5 2-254,1-2 0,-4 3-3,3-3 581,-4 3 0,2 1 0,-5 0 0</inkml:trace>
  <inkml:trace contextRef="#ctx0" brushRef="#br0" timeOffset="67">4808 11569 7972,'0'-6'333,"5"-3"166,3 5 1,3-1-61,5 1 0,-3 3 127,7-3 0,-1-1-139,3 1 0,1-3 40,0 3 1,0 0-19,0 4-281,0-5 0,1 4-89,2-3 0,-5 3 124,2 1 1,-7 1-363,3 3 1,-5-3 191,1 3 0,-6 1-1478,-1-1 526,-1 0 0,3-3 919,-2 3 0,2-3 0,-3 4 0</inkml:trace>
  <inkml:trace contextRef="#ctx0" brushRef="#br0" timeOffset="68">6179 11124 8022,'0'-6'730,"0"-5"-452,0 5 1,-4-2-87,0 1 0,-1 3-62,1-4 1,2 5 48,-6-5 1,4 4-109,-3-3 1,-1 4 108,-3-1 0,-1-1-165,1 1 0,-1 1-40,1 3 157,-1 0 0,-3-4-73,0 0 0,-1 0-148,0 4 0,0 5-38,-3 3 0,1-2 77,3 2 0,2 3-45,-2 4 1,0 1 56,3-5 1,0 2-105,8 2 1,-4-2 26,4 2 0,0-1-96,4 1 1,6-2 64,1 2 0,3-2-138,2-2 0,0-1-15,4-2 0,0-3 162,3-5 0,1 0 151,-4 0 1,4-1-131,-1-3 1,-1 1 252,1-4 0,-5-1 50,1-3 0,-2 3 39,-2 0 1,3 1-113,-2-5 0,2 1 63,-7 0 1,-1 3 377,2 0-196,-5 1-192,2 0 107,0 2-389,-4 5 1,4 5 129,-5 3 0,0 7-25,0 4 0,0 3 69,0 1 1,0 3-1,0 1 1,0 5-71,0-2 1,0 2 34,0-2 1,0 3-140,0-2 0,1-2 155,3 1 0,-3-4-203,3 0 0,-2-5 43,-2-2 0,3-5-38,1 1-183,0-2-377,-4-2-128,0-5 846,0 0 0,5-6 0,1 0 0</inkml:trace>
  <inkml:trace contextRef="#ctx0" brushRef="#br0" timeOffset="69">6704 11124 7434,'0'-8'-468,"0"1"0,0 3 2273,0-4-1058,0 6-206,0-8-10,0 8 190,-5-8-610,-1 9 1,-6-8 113,1 5 0,-1 0-254,1 4 0,-4 2 107,-1 1 1,-3 4-105,4 4 1,-4 4-9,4 1 0,-3 3-107,7-4 0,-3 1-56,6 0 1,3-2-18,1 5 0,3-5-188,1 1 1,0-2 141,0-2 0,1-1-55,3-2 0,4 1 57,7-6 0,-2 1 149,2-4 1,1 0-22,0 0 0,3-1-19,-4-3 0,1 2 85,0-6 1,-6 0 190,5-3 0,-9 0 689,6-1-611,-3 1 0,1-1 251,-3 1 1,-2 3 165,-5 1-40,6 4-401,-5-2-259,4 5 0,-5 5 143,0 3 0,0 3-70,0 4 1,4 4-84,0 8 0,-1 1 4,-3 2 1,0 3 48,0-2 1,0-2 19,0 2 1,0-5-128,0 5 1,0-6 36,0 2 1,-1-5-52,-3-2 0,3 0 148,-3-5 0,3 0-38,1-3 0,-4-5-635,0 1 193,0 0 488,4-2 0,-5 4 0,-1-4 0</inkml:trace>
  <inkml:trace contextRef="#ctx0" brushRef="#br0" timeOffset="70">7172 11055 8047,'-6'0'-210,"-4"0"626,3 0-214,-4 0 1,0-1 200,-1-3-239,1 3 0,-1-4 118,1 5-127,0 0 0,-1 4-14,1 0 1,3 3-64,0-3 0,5 5-90,-5-1 128,5 7 1,-2-1-102,5 5 1,-3 0 67,-1 4 0,0-2-170,4-2 0,0 2 37,0-6 0,1 0-180,3-4 0,2 1 29,6-1 0,4-4-73,3-4 0,-1-1 163,1-2 0,0 0 37,4 0 0,-1-5 61,-3-3 1,1-2-84,-5-2 0,0-3 206,-3 0 0,-2-2-49,-2 2 0,0 3 152,-4-4 1,0 2-12,-4-1 0,0 2-132,0-2 1,-1 3-182,-3 0 0,-2 1-10,-6-1 1,1 1-316,-1-1 0,1 2 173,0 3 0,-2 2-65,-2 5 1,2 0 38,-2 0 0,3 1-14,5 3 0,-2-2 303,5 6 0,-5-1 0,3 5 0,-6-1 0</inkml:trace>
  <inkml:trace contextRef="#ctx0" brushRef="#br0" timeOffset="71">7047 11295 8161,'-7'0'1014,"1"2"-767,2 1 0,2 4-51,-6 4 0,4 0-100,-3 1 0,4 3 7,-1 0-52,-2 6 1,5-4 51,-3 6 0,3 0-288,1 0 1,-4-1-86,0-3 0,0 2 125,4-2-5,5-2 1,-2-1-24,4-4 1,1-2 34,3-3 1,5 0 55,-1-3 1,1-3-40,0 3 77,-4-3 1,10-2 53,-3-3 1,-1 0-59,1-7 0,-4 2 221,4-7 1,-4 2-124,4-1 1,-5 1 276,1-5 0,-3 4-123,-5-4 1,-1 4 111,-6-4 0,0 4-96,0-5 1,-3 3-118,-5-2 0,-1-2-97,-10 6 1,0-4 93,-3 4 0,-1 3-587,0 5 0,0 4 240,0 0 1,0 3 246,1 3 0,-1 9 0,0 5 0</inkml:trace>
  <inkml:trace contextRef="#ctx0" brushRef="#br0" timeOffset="72">7686 11352 7883,'0'-6'857,"0"1"0,-1 1-298,-3 0 199,3 0-199,-4 4-1172,5 0-93,0 6 706,0-5 0,5 9 0,1-4 0</inkml:trace>
  <inkml:trace contextRef="#ctx0" brushRef="#br0" timeOffset="73">8303 10747 8191,'0'-6'-647,"0"1"689,0 5 402,0-5-65,0 3 46,0-3 1910,0 5-2202,0 5 0,0 2-196,0 4 1,0 4 32,0 0 1,4 5-79,0-5 1,-1 5 118,-3-1 0,2 3-17,1 1 1,-1-4-100,2 0 1,1-4 59,-2 4 0,1-1-99,-4 1 1,0-3 67,0-4 1,0 3-78,0 0 1,0-4-119,0-3-93,0 0 106,0 3 11,0-5 1,0 1-267,0-3 159,0-3-652,0 4 1006,0-5 0,-5 5 0,-1 1 0</inkml:trace>
  <inkml:trace contextRef="#ctx0" brushRef="#br0" timeOffset="74">8154 11341 7927,'-7'0'-30,"-1"0"72,6 0 201,-3 0 1477,5 0-1518,5 0 0,1 0-19,5 0 0,5-4-65,-1 0 0,1 0 71,0 4 1,-2 0-26,5 0 0,-4 0-56,4 0 1,0 0 22,4 0 0,0 0-155,-1 0 2,1 0 0,0-3 79,0-1 0,2 0-145,-2 4 0,6 0 92,-6 0 0,-1-1-58,-3-3 0,-5 3 81,1-3-5,-2-2 1,-2 4-18,1-1 7,-1-4-419,0 6 156,-4-4-1074,-2 5 923,-5 0 1,-5 0 401,-3 0 0,-7 5 0,-3 1 0</inkml:trace>
  <inkml:trace contextRef="#ctx0" brushRef="#br0" timeOffset="75">8394 11604 8045,'0'-12'46,"0"1"0,-1 3 749,-3 1-87,3 4-498,-9-7 1,7 9 132,-4-3-181,4-3-134,-7 6-6,4-4 25,-6 5 0,1 5 41,-1 3 0,1 2-179,0 1 1,3 5-83,0-1 97,1 0 0,-1 2 27,0 2 0,6-3-117,-2-1 1,3 2 19,1-2 0,4 0-139,-1-3 1,10-5-175,-1 1 395,2-6 1,2 3-51,3-5 1,-1 0-8,1 0 1,-1-3 210,1-1 1,1-5-121,-5 1 77,0-2 1,-3-2 178,-1-4 1,-1 4-80,-2-4 1,1 4-58,-5 0 0,0 1-310,-4-1 268,0 1-18,0 0 1,-6 3-234,-1 0 87,-3 1 0,-2-1-418,1 1 1,-1 4-2,1-1 227,0 3 1,-1 1 307,1 0 0,-6 5 0,-1 1 0</inkml:trace>
  <inkml:trace contextRef="#ctx0" brushRef="#br0" timeOffset="76">8314 11718 8045,'0'6'-338,"0"-1"0,-1-4 552,-3 3 0,2-1-54,-6 4 1,4 1 24,-3 3 1,3 2-63,-4 2 1,5-1-141,-5 5 1,5-3 60,0 3 1,1-5-139,2 1 0,0-1 129,0 1 1,0-2-144,0 2 0,2-4 68,1-3 0,4 2 47,4-2 0,1-2-121,-1 2 1,0-6 95,1 2 0,-1 1-164,1-1 0,3 0 169,0-4 1,2 0 47,-2 0 1,-1-5 31,5-3 0,-1-2 177,1-2 1,-3 1 137,-4 0 0,-1-2-124,0-2 0,-3 2 32,0-2 0,-6 2-80,2 2 1,-4-2 13,-4-2 0,-3 2-90,-9-2 0,-1 2-106,-6 2 1,0 4-188,0 4 1,-4-2 77,1 1 1,-1 1-915,4 7 1,0 2 994,1 6 0,4 4 0,1 2 0</inkml:trace>
  <inkml:trace contextRef="#ctx0" brushRef="#br0" timeOffset="77">9274 11215 7785,'-7'-5'333,"2"4"230,5-4-324,5 0 1,-2 4-35,5-3 1,-1 2-26,5 2 1,-1 0-163,0 0 0,6-3 123,2-1 1,0 0-164,4 4 0,-5-1 106,8-3 0,-4 3-154,4-3 1,-5 1-47,-2 0 1,-1 1-1,1-2 1,1 2-123,-5-2-13,0 3 1,-3-4-115,-1 5 0,-3 0-72,-1 0 437,-4 0 0,2-5 0,-5-2 0</inkml:trace>
  <inkml:trace contextRef="#ctx0" brushRef="#br0" timeOffset="78">9319 11341 8199,'12'0'434,"-1"0"0,1 0-80,-1 0 1,4 0 112,1 0 1,4 0-123,-1 0 0,2 0-19,2 0 1,-1 0-363,-3 0 65,2 0 1,-4-4-633,2 0 0,1 0 433,-4 4 1,0 0 169,-1 0 0,-2-5 0,3-1 0</inkml:trace>
  <inkml:trace contextRef="#ctx0" brushRef="#br0" timeOffset="79">10427 10930 8119,'0'-7'112,"-1"-1"137,-3 4 1,3-1 271,-3 1-29,3 3 161,1-4 124,0 5-716,0 5 0,0 5-28,0 5 0,0 7 55,0 0 1,0 2-48,0 7 0,0 1 19,0 6 1,0-5-224,0 5 0,0-5-46,0 5 0,0-6-37,0-2 0,0-5 178,0 2 0,0-4 39,0-4 1,0 1 103,0-5 1,0 1-95,0-5 0,0-3-256,0-1 151,0-4-1402,0 7 1526,0-9 0,0 4 0,0-5 0</inkml:trace>
  <inkml:trace contextRef="#ctx0" brushRef="#br0" timeOffset="80">10633 11090 7997,'-7'-12'128,"4"1"1,1-1 160,2 1-134,0 0 1,0-1 69,0 1 1,2-1 260,1 1 1,3-1-20,1 1 1,3 0-181,-2-1 0,6 1-196,1-1 1,4 5 98,-4-1 1,1 6-217,-5-2 0,0 3 34,1 1 1,-1 1 2,1 3 0,-1 3-2,1 8 1,-2 3-138,-3 5 0,0 0-333,-4 0 1,-1 3 206,2 1 1,-4 5-195,-4-2 0,-3 2 159,-4-2 1,-2 0 12,-2-4 0,1-2 174,-5 3 1,4-3 148,-4-1 0,1-2-91,-1-1 1,3-3 105,4-1 0,1-5 317,-1 0 0,5 0 46,-1-8 157,5 6-338,-2-8 0,5 6-64,0-3 0,2-3-72,1 3 1,5-3-15,7-1 0,3 0-26,5 0 1,0 0-113,0 0 0,-1 0 43,1 0 1,4-4 62,0 0 1,-1-1-161,-3 1 1,0 3 80,0-3 0,-4-1-154,0 2 1,-5-1-161,1 4 0,-2 0-283,-2 0 0,-3 0 217,-1 0 397,-4 0 0,7-5 0,-4-2 0</inkml:trace>
  <inkml:trace contextRef="#ctx0" brushRef="#br0" timeOffset="81">11215 10907 7944,'-1'-17'225,"-3"6"0,3 0 100,-3 3-205,3 3 404,1 0 92,0 5 1,0 5-396,0 3 0,4 2-14,-1 1 0,1 6-12,-4 2 0,0-2-80,0 2 1,0 0 53,0 4 1,0 0-78,0 0 0,-4-1-281,1-3 146,-1 2 1,3-4-168,-3 2 0,3 1 107,-3-5 1,2 0-94,2-3 163,0-1 0,2-1 2,2-2 1,-2 1 11,6-5-108,-1 5 0,5-8 14,-1 3-41,1 2 1,-1-5-138,0 3 1,1-3 54,-1-1 1,-3 0-373,-1 0 1,1 0 183,3 0 1,1 0-729,-1 0 1152,-4 0 0,3 0 0,-4 0 0</inkml:trace>
  <inkml:trace contextRef="#ctx0" brushRef="#br0" timeOffset="82">11364 11147 9446,'0'-7'1177,"0"4"-810,0 6 0,0 4-84,0 4 1,0 1-136,0-1 0,0 6 73,0 2 0,0 2-178,0 2 0,0 0-89,0 0 1,0-1-107,0 1 1,0-1-459,0-3 0,0 1 339,0-5 1,0 1-514,0-5 201,0 1-874,0-1 1457,0-5 0,-5 4 0,-2-3 0</inkml:trace>
  <inkml:trace contextRef="#ctx0" brushRef="#br0" timeOffset="83">11615 11467 14536,'0'6'-520,"0"-1"0,0-4 117,0 3-1073,0-3 1476,0 4 0,5-5 0,1 0 0</inkml:trace>
  <inkml:trace contextRef="#ctx0" brushRef="#br0" timeOffset="84">11866 10987 8047,'7'-5'-481,"-4"-3"-613,-1 3 1276,3-5 448,-4 9 12,9-9-127,-3 8 168,4-3-531,0 5 0,1 0 45,-1 0 0,4 0 16,1 0 0,3-4-69,-4 1 0,5-1-118,-1 4 1,3-2 52,1-1 1,-4 1-175,0-1 1,-1-2-107,1 1 168,2 0 1,-8 4-9,2 0 164,-2-5 160,-2 4-199,1-4 181,-6 5 0,-1 1-67,-5 3 0,0-2-86,0 6 1,0-1-54,0 5 1,-4-1-128,0 1 1,-4 3 8,0 0 1,2 5 73,-2-1 0,4 7-83,-3 0 0,0 6 51,0-1 1,-4 2-86,4 1 1,2-4 85,1 1 0,-1-5-140,1 5 0,-1-6 104,1 2 1,3-4-16,-3-4 0,3 1-33,1-5 51,0 1 0,0-5-863,0 0 346,0-4-270,0-2 1,1-5 48,3 0 787,-3 0 0,9 0 0,-3 0 0</inkml:trace>
  <inkml:trace contextRef="#ctx0" brushRef="#br0" timeOffset="85">12380 10930 8003,'0'-14'316,"0"2"0,0 4-213,0-4 0,1 6 64,3 2 151,-2-2-144,3 4 1,-4 2 334,3 8 1,-3 3-121,3 5 1,1 1-177,-1 6 1,3 4-5,-3-1 0,0 5-231,-4-4 1,1 1 87,3-2 1,-3-3-269,3 0 0,-3-2 65,-1-5 0,0 3-75,0-4 1,-1-4 86,-3-3 1,3-4 49,-3 3 446,3-4-195,-4 2 53,4-5 1,-6 0 246,3 0-265,3-5 1,-4-1-142,5-6 0,0 5 61,0-1 1,0 4-107,0-4 1,5 5 89,3-5 1,-2 4-189,2-3 0,1 3 71,6-4 1,-1 6-85,5-2 0,-4 3 68,4 1 0,-4 0-92,4 0 1,-5 1-95,2 3 0,-4 1 124,0 2 0,-1 7-190,0-2 1,-3 2 68,0-3 1,-6 4-28,2 1 0,-3 0 59,-1-1 0,0-1 77,0 5 0,-1-5-77,-3 1 1,-2 2 267,-6-2 0,-3 2 18,0-2 0,-4-2 28,4 2 1,-6-6-255,2-2 0,-6 1-200,-2 3 0,-1-3-544,2 0 0,6-6 403,-3 2 1,7-3 449,1-1 0,3-5 0,0-1 0</inkml:trace>
  <inkml:trace contextRef="#ctx0" brushRef="#br0" timeOffset="86">12392 10873 7974,'0'-8'693,"0"0"1,0 5-175,0-5-302,5 5 1,1-2 56,5 5 0,1 0 56,-1 0 1,5 0 228,-1 0-308,5 0 0,2 0-247,4 0 0,1 0 102,-4 0 0,-2 0-226,-2 0 1,3 0 147,-3 0 1,-2-1-523,-2-3 0,-3 3-138,0-3 1,-5 3-1140,1 1 1771,-5 0 0,2-5 0,-5-1 0</inkml:trace>
  <inkml:trace contextRef="#ctx0" brushRef="#br0" timeOffset="87">2261 13214 7998,'0'-6'-60,"-5"-5"0,3 9 533,-6-6-216,6 6 1,-9-7 215,4 5-289,-3 0 0,-2 4 35,1 0 0,-1 0-14,1 0 0,-4 0-131,0 0 1,-5 2 104,5 1 0,-4 0-119,4 4 0,-5 1 89,1 4 0,1 3-232,-1 0 0,4 4 4,-4-4 0,5 4 45,-2-3 1,5 3 31,3-4 1,-1 4-147,6-4 1,-1 0-136,4-3 0,5-1 120,3 1 0,6-5-56,1 1 1,5-6 41,-1 2 0,6-3 13,2-1 1,0-1 14,-4-3 1,-4-1-26,0-2 0,-2-4 79,2 4 0,-2-2 110,-6 1 0,1-2 144,-1 3-195,1-4 408,-6 0-142,4 0-27,-9-1 62,4 6 1,-5-1 89,0 4-39,0 1-44,-5-3-43,4 10-166,-4 2 0,5 5-61,0 4 1,1-2 51,3 5 0,-1-4-144,4 4 0,-3-4 84,4 4 1,-4-5-139,3 1 0,1-2 53,3-2 0,1-3-76,-1 0 1,0-6-352,1 2 297,-1-3 1,1-1-1022,-1 0 1242,1 0 0,4-5 0,2-1 0</inkml:trace>
  <inkml:trace contextRef="#ctx0" brushRef="#br0" timeOffset="88">2455 12917 8051,'-7'-8'66,"-1"1"1,6-1 326,-2-3-292,3-1 11,1 6 140,0 1 0,1 1 1082,3 0-728,-3 0-384,9 4 0,-5 2 50,3 2 1,2-2-76,-2 6 1,-2-1 99,2 5 1,-1-1 5,5 1 0,-1 0-285,0 3 1,1 3-33,-1 5 1,1 0-91,-1 0 1,1 1-294,-1 3 1,3 0 217,-3 4 0,3 2-146,-6-3 1,-2 0 100,2 0 1,-6 0 16,2 5 0,-3-5 56,-1 1 1,-1-6-242,-3 2 1,-3-3-147,-8-1 0,2-4-695,-2 0 1233,-3-5 0,0 7 0,-5-3 0</inkml:trace>
  <inkml:trace contextRef="#ctx0" brushRef="#br0" timeOffset="89">1850 12940 7970,'-1'-7'217,"-3"4"208,3 1 0,-4 2-192,0 0 0,2 0-27,-4 0 1,0 2-25,0 1 4,-4 4 1,4 6-98,-8 2 0,1 0 90,-5 8 0,3-2-59,-3 10 0,2-1 30,-2 5 1,2 4 12,6 3 1,4-2-86,3 2 1,3-1-113,1 1 0,3-3 10,4-5 0,2-1 111,10-2 1,0-3-201,4-5 1,0-2 39,0-2 0,0 1-136,-1-4 1,-2-1 31,-1-4 0,-4 0-243,4-4 1,-5 3-32,1-2 451,-2-3 0,3 5 0,2-4 0</inkml:trace>
  <inkml:trace contextRef="#ctx0" brushRef="#br0" timeOffset="90">3792 12848 8159,'0'-6'-219,"0"-4"593,0 9 91,0-9 21,0 8-245,0-3 0,-2 5-236,-1 0 98,1 0 0,-3 5-29,5 3 1,0 3 62,0 5 1,4 1-124,0 6 1,1 1 70,-1 3 1,-2-2-181,6 6 0,-6-1 107,2 4 1,-1 1-141,1-1 0,-3 4 35,3 0-502,-3-5 560,-1 0 1,0-9-92,0 3 0,0-3 104,0-1 1,0-2-9,0-2 0,0-1 18,0-3 14,0-2 0,0 4-96,0-6 1,0-3 376,0-1-904,-5-4 103,4 2-283,-4 0 801,5-4 0,-6 4 0,0-5 0</inkml:trace>
  <inkml:trace contextRef="#ctx0" brushRef="#br0" timeOffset="91">3700 12974 8091,'-1'-10'-14,"-3"2"1,3-2 32,-3 3 0,3 0 156,1 0 1,0 3-172,0-4 1,1 4 138,3-3 55,-3 4-82,9-7 1,-7 5-96,5-3 1,-1-2 94,5 3 0,-5 0 8,1 0 0,-1 3-2,5-4 1,-1 4-51,1-3 0,3 4 25,0-1 1,5-1-49,0 2 1,0-1-123,-1 4 28,2 0 1,-3 0-19,5 0 0,0 0 76,0 0 0,-2 4-148,-2-1 0,2 6-35,-6-1 96,0-3 1,-3 5-13,-1-2 0,-5 2 16,-2 1 1,1 2-3,-1 2 1,-1-2 306,-7 2-267,-3 3 82,-4-5 0,-6 4 146,-2-1 0,2 0-68,-2 3 1,0 1 94,-4-4 0,0 0-133,0-1 0,-2-2-36,2 2 0,-1-6 32,8-1-291,-4-1-697,7 0 261,2-2 641,6-5 0,10-5 0,1-2 0</inkml:trace>
  <inkml:trace contextRef="#ctx0" brushRef="#br0" timeOffset="92">4603 12689 7795,'0'-7'278,"0"-3"171,0 9-158,0-4 2126,0 5-2367,-5 0 1,2 1 101,-5 3 1,5 2-21,-5 6 1,4 4-51,-3 3 1,-1 4 85,-3 4 1,-1-1-149,1 9 1,3-2 73,0 8 1,5-3-160,-5 4 1,5-4 74,0 4 0,1-4-91,2 4 1,2-5 13,1 1 1,0-2-89,5-2 0,-1-1-5,5-3 0,-1 2 138,1-5 0,3-4-10,0-4 0,1-2-9,0 2 0,-4-2-16,4-6 0,-4 1-17,0-1 0,-1 1-14,1-1 1,-5-1 9,1-2 1,-2 2 57,2-2 222,2-3 53,-4 5-481,6-9 1,-5 4-125,1-5-864,-6 0 1214,4 0 0,-1-5 0,1-1 0</inkml:trace>
  <inkml:trace contextRef="#ctx0" brushRef="#br0" timeOffset="93">5002 12928 7989,'0'-6'957,"0"1"-463,0 5-260,0 5 0,0-1-136,0 7 1,0-1 139,0 9 0,2 1-244,1 2 1,2 2 87,3 3 0,-2 1-188,-2 2 1,-2 3-64,1-2 0,0-2-40,1 2 1,-3-7 119,3-1 0,-3-2-67,-1-6 1,1 4-146,3-3 0,-3-1 81,3-4 0,-3-3-561,-1-1 781,0-4 0,0 7 0,0-3 0</inkml:trace>
  <inkml:trace contextRef="#ctx0" brushRef="#br0" timeOffset="94">5014 13008 8139,'0'-7'0,"0"-1"0,0 4 248,0-3 183,0 4 0,0-3 111,0 2-332,0 3 1,5-4-21,2 5 1,4 5-1,0 2 0,6 7-96,2 2 1,2 4 86,2-1 1,0 2-164,0 2 0,-4 0 86,0 0 0,0 0-501,4 0 0,-4 0 97,0-1 1,-4-3-138,4 0 1,-5-5 120,1 2 0,-2-4 75,-2 0 0,1-1 211,-1 1 1,-3-5-64,-1 1 0,0-4 41,0 3 1,0-3-155,-4 4-2,-1-6 1,4 3-313,-2-5 520,-3 5 0,4-3 0,-5 3 0</inkml:trace>
  <inkml:trace contextRef="#ctx0" brushRef="#br0" timeOffset="95">5413 12928 8055,'0'-14'49,"0"3"1,0 2 287,0-2 84,0 4 253,0-3-422,0 9 1,0-3 9,0 8 1,0 2-107,0 6-57,0 4 1,2 3 38,2 8 1,1 2 3,2 5 0,0 4-299,-4 1 0,-1 2 131,1-3 0,-1 2-379,-2-2 1,0-4 184,0 0 1,0-1-192,0-6 1,0-4 115,0-4 0,0-5-8,0 1 1,0-2-63,0-2 365,0-4 0,0 3 0,0-4 0</inkml:trace>
  <inkml:trace contextRef="#ctx0" brushRef="#br0" timeOffset="96">5768 12928 7936,'-7'0'-208,"2"0"331,5 0-31,0-5 0,5 4 366,3-3 1,2 3-113,1 1 1,1 0-225,-1 0 0,6 1 34,2 3 1,-1 2-120,1 6 0,1-5 31,7 1 0,-3 0-145,2 3 0,0-3 19,0-1 0,-2-3 84,3 4 0,-4-6-150,-4 2 0,1-3 73,-5-1 1,4 0 107,-3 0 0,-1 0-4,-4 0 1,-3 0 224,0 0 59,-6 0-127,8 0 110,-8 0-114,3 0-33,-16 0 1,4 4-58,-8 0 0,-2 4-139,2-5 0,-5 6 182,1-1-360,-3 2 138,-1 1-70,0 1 0,0-1-84,1 1 0,-1-1 19,0 1 0,1-1-146,3 0 0,3-3-87,4 0 1,1-2-821,0 2 737,4-3 514,2-5 0,0 5 0,-1 1 0</inkml:trace>
  <inkml:trace contextRef="#ctx0" brushRef="#br0" timeOffset="97">5847 13328 7999,'-7'0'757,"-1"0"-367,6 0-168,-3 0 0,6 0 255,3 0-307,-3 0 0,9 0 9,-2 0 0,3 0 62,4 0 0,2 0-190,2 0 1,3-4 121,-3 1 1,2-6-327,2 1 1,4-2 123,-1-2 1,1 1-487,-4 0 1,-2 3 4,-2 0 1,2 2-222,-6-2 1,0 0 730,-3 4 0,-1 0 0,0 4 0</inkml:trace>
  <inkml:trace contextRef="#ctx0" brushRef="#br0" timeOffset="98">6544 12837 8084,'0'-6'1648,"0"1"-1201,0 5 1,1-4-286,3 0 0,3 0-11,4 4-58,0 0 54,1 0 0,4-1-166,3-3 2,3 3 0,-3-5-44,0 2 1,-1 2 30,1-1 1,1 1 19,-5 2 1,1 0 59,-5 0 1,0 0 137,1 0-83,-1 0-150,1 0 46,-1 5 0,-5-2-27,-2 5-5,-2-1 1,-2 1-8,0-1 0,0 2 19,0 7 0,0-4-19,0 3 0,-4 3 19,0 1 0,-5 3-4,1 1 1,-2 0 19,-1-1 1,1 2 9,2 3 0,-2-3-3,2 3 1,-2-3 0,3-1-133,-1 0 1,5-2 115,0-2 1,-2 2 2,1-6 1,0 0-38,4-4-39,0 1 1,0-1 24,0 1-514,0-6-301,0 4-173,0-9 676,0 5 372,5-6 0,-4 5 0,4 1 0</inkml:trace>
  <inkml:trace contextRef="#ctx0" brushRef="#br0" timeOffset="99">7012 13134 8341,'-3'-11'478,"-1"-1"1,0 5-918,4-1 420,0 5 293,0-2-128,-5 5 0,0 5 273,-3 3 0,-1 6-179,6 1 0,-5 9-103,4-1 1,0 3-203,4-4 41,0 1 1,0 0-32,0 0 1,5-5 92,3-3 0,2 1-196,2 0 0,3-5 32,0-3 0,5-6-40,-1 2 0,-1-3 18,1-1 0,0-1-88,4-3 0,-1-6 114,-3-5 1,2-2-115,-2 2 1,-2-3 331,-2-5 1,-2 4-132,-2 0 0,-1 0 452,-2-3 1,-3-1-190,-5 0 0,0 4 152,0 0 1,-1 0-91,-3-4 1,-8 5-133,-7 3 1,-2-2-104,-2 2 1,-5 1-118,-2 7 0,-3 2-818,-2 5 1,2 8 478,3 4 1,3 2 400,8-3 0,3 1 0,4-1 0</inkml:trace>
  <inkml:trace contextRef="#ctx0" brushRef="#br0" timeOffset="100">7698 12940 7907,'-5'-7'-552,"2"1"1368,-5 2-442,6 3 1,-3-5 482,5 2-468,-5 3 0,2-6-104,-4 3 1,3 3 128,-4-3 1,4 4-237,-3 4 0,-1 3 39,-3 4 0,-5 4-167,1 0-11,0 6 0,0 0-97,0 6 1,-4 3 95,3-3 0,2 4-199,7-5 1,2 1 46,5-4 0,0-2-10,0-2 1,1 2-71,3-6 0,2-1-86,6-7 1,3 4 122,0-4 1,4-2-82,-4-1 0,4 1 121,-4-1 1,6 0-4,-2-4 0,-1-5 167,1-3 1,-2-2-87,2-2 1,2 0 94,-6-3 0,1 1-53,0-5 1,-5 3 165,1-3 0,-2 4-120,-7-4 0,1 4 22,-4-4 0,0 4-175,0-4 0,-1 3 121,-3-3 1,-6 5-547,-5-1 1,-5 2 215,0 2 0,3 1-974,-2 2 1287,5 3 0,-8 0 0,4-1 0</inkml:trace>
  <inkml:trace contextRef="#ctx0" brushRef="#br0" timeOffset="101">7835 12574 8037,'-7'-6'648,"2"-4"0,1 7-129,1-4 258,-1 4-211,4-2 668,0 5-1070,5 5 9,1-4 0,10 11 70,-1-1 1,5 2-29,-1 6 0,4-4-128,4 4-30,-3 0 1,4 4 57,-6 0 0,1 4-252,0-1 0,-4 6 149,0-2 0,-5 0-66,1 0 1,-2-1-319,-2 2 275,1 2 0,-1-5-46,1 2 0,-5 3-89,1-2 1,-5 0 125,0 0 1,-1 0 31,-2-4 1,-2 4-113,-1-5 1,-4 5 115,-4-5 0,-4 1-14,-1-4 0,-4 0-10,1 0 0,1-1-9,-1 1 0,1-5-218,-1-3 1,-1-2-798,5-2 1118,0-4 0,-2 3 0,-1-4 0</inkml:trace>
  <inkml:trace contextRef="#ctx0" brushRef="#br0" timeOffset="102">8805 12997 8295,'12'0'279,"-1"0"1,1 0-150,-1 0 1,1 0-60,-1 0 0,2 0-4,2 0 1,-1 0 4,5 0 1,-3 0 31,7 0 0,-2 0-3,5 0 0,-2 0 4,-1 0 0,4-4-123,-1 0 1,1-1 107,-4 1 1,0 3-108,0-3 0,-2-1 45,-2 1 0,-1-1-100,-3 2 0,-2 1-60,2-1 0,-6 1 60,-1 2-707,-1 0 278,5 0-720,-6 0 672,-1 0 549,-5 0 0,-5 5 0,-1 2 0</inkml:trace>
  <inkml:trace contextRef="#ctx0" brushRef="#br0" timeOffset="103">8931 13225 7028,'-6'0'665,"-1"0"95,4 0-353,1 0-52,-3 0 73,0 0-231,4 0 235,-4 0-252,5 0-69,5 0 1,1 0 76,6 0 0,-1 0-56,1 0 0,4 0 21,3 0 0,-1 0-55,1 0 1,4 0 49,3 0 0,5-1-120,-5-3 0,1 3 86,-4-3 1,1 2-185,3-2 0,-7 3 70,3-3 0,-7 3-23,3 1 1,-5-2 1,2-2 1,-4 3 65,0-3 1,-5 3-159,1 1 178,-6 0-283,9 0 268,-10 0-498,4 0 0,-6 0-171,-3 0 1,-2 1 618,-6 3 0,1-3 0,-1 5 0</inkml:trace>
  <inkml:trace contextRef="#ctx0" brushRef="#br0" timeOffset="104">10267 12197 8015,'-6'-5'147,"1"4"1,4-4 363,-3 5-330,3 0 1,-4 1-142,5 3 1,0 2 152,0 6 1,3 4-202,1 3 1,4 3 101,-4 1 0,1 1-139,-2 3 1,0-2 14,5 5 1,-6-3-85,2 4 1,-2-5 51,2 5 0,-2-6 36,1 2 0,-1-3-127,-2-1 0,0-2 83,0-2 1,0-1 62,0-3 0,1-6-62,3 3 373,-3-4-72,4 4 202,-5-6 32,0-1-279,5-5 0,-2 0-20,4 0 0,-3-4-32,4 1 0,-1-1-86,5 4 0,-1-4 81,1 0 1,0 0-186,3 4 0,-1-3 31,5-1 1,-3 0-90,3 4 1,-4 0-32,4 0 0,-5 0 89,1 0 1,2 0-54,-2 0 0,0 0 47,-3 0-129,-1-5 1,0 4-23,1-3-306,-6 3 1,1 1 8,-4 0 509,-1 0 0,3 0 0,-5 0 0</inkml:trace>
  <inkml:trace contextRef="#ctx0" brushRef="#br0" timeOffset="105">10324 12540 8015,'-11'-10'-680,"0"2"1433,4 3-50,2 0 179,5 4-569,0-4 0,1 4-135,3-3 1,3 3 63,4-3 1,2 2-168,2 2 1,3 0 24,5 0 1,1 0-72,2 0 0,-2 0-144,3 0 1,-3 0 84,-1 0 1,-1-3-373,-3-1 0,1 0-63,-5 4-1029,0-5 785,-3 4 709,-1-4 0,-4 0 0,-2-2 0</inkml:trace>
  <inkml:trace contextRef="#ctx0" brushRef="#br0" timeOffset="106">10245 12266 7991,'6'-18'956,"4"2"-517,-2 4 0,7 1-70,4-1 0,4 5-44,3-1 1,0 4-20,4-3 0,-3 3-518,3-4 1,-4 6 218,0-2 1,-2 3-279,-1 1 1,-4 5 209,0 2 61,-10 4 0,12 0 0,-9 0 0</inkml:trace>
  <inkml:trace contextRef="#ctx0" brushRef="#br0" timeOffset="107">8851 12997 8010,'-6'0'1081,"1"0"-475,5 0-166,0-5 0,1 2-127,3-4 0,6 3 110,5-4 0,6-1-135,-2-6 0,2 2-43,2-2 0,4-1-3,-1 1 0,6-6-210,-2 2 1,2-2-64,-1-2 0,-3 0-106,-6 0 0,1 4-220,0 0 1,0 1 195,0-1 0,-5 3-981,-3 4 1,-4 1 1141,-3-1 0,2 1 0,-4 0 0</inkml:trace>
  <inkml:trace contextRef="#ctx0" brushRef="#br0" timeOffset="108">10998 12163 8087,'-11'-11'-371,"-1"-1"309,1 1 1,3 3 660,1 1-420,4-1 1,-3 1 892,2-1-253,3 5-632,-4-2-60,5 5 0,0 5 3,0 3 1,0 7-50,0 4 0,0 8 126,0 3 0,4 1-247,-1 3 1,2 2 47,-1 5 0,-2 4-140,1-3 0,-1-2-98,-2 2 0,3-5-55,1 1 1,0-2 174,-4-2 1,0-5-60,0-2 0,0-4 118,0-4 1,0-3-151,0-4 501,0-1-162,0 0 235,0-4 50,0-2-212,5-5 1,1-1-109,6-3 0,-2 1-10,-2-4 0,6 3 14,-3-4 1,3 2-9,-3-2 0,5-1-62,-1 5 1,0-1 42,-3 2 0,0 1-150,3-1 1,-2-3-144,2 3 0,-6-1-755,-1 4 430,-1 0 1,5-1-980,-1-3 1517,-4 2 0,3-8 0,-4 4 0</inkml:trace>
  <inkml:trace contextRef="#ctx0" brushRef="#br0" timeOffset="109">11010 12140 8162,'-5'-11'-34,"2"1"26,-5 2 1,6-2 12,-2 2-8,3 3 0,2-4 1060,3 6-639,-3-1 1,9 3-1,-2-3 0,2 3-148,2-3 0,4 2-231,3 2 1,-1-3 114,1-1 0,0-1-519,4 1 1,-2 3 257,-2-3 0,2 1-855,-6 0 0,0 1 962,-3-2 0,-1 3 0,0 1 0</inkml:trace>
  <inkml:trace contextRef="#ctx0" brushRef="#br0" timeOffset="110">11489 12300 7992,'-3'-7'-9,"-1"-1"0,-4 4 127,4-3 171,1 4 0,3-3-49,0 2 0,-2 3 208,-2-3 4,3 3-352,-4 1 1,5 1 139,0 3 0,0 2-230,0 5 1,1 6 23,3 2 0,-3 4-134,3 3 0,-1 4-108,1 4 0,-3-4 117,3 1 0,1-2-117,-1 1 1,1-2 57,-2-5 1,-1-1-116,2-3 1,1 1 58,-2-5 1,3-1-314,-3-6-275,-1 2 794,3-4 0,0 1 0,1-2 0</inkml:trace>
  <inkml:trace contextRef="#ctx0" brushRef="#br0" timeOffset="111">11432 12335 8073,'-4'-8'177,"1"0"1,-5 4 840,4-3-820,0 4 1,6-2 49,2 5 1,-2 2-21,6 1 1,3 4 5,4 4 0,7 2-115,1 2 1,0 3 85,3 5 1,3 3-252,2 1 0,1 0-93,-2-5 1,2 1-195,-6 0-1,2-1 94,-1-3 0,-3 1 97,3-5 0,-7 0-249,-1-3 0,-5-4 107,1-1 1,-2-1-138,-2 2 0,1-3-41,-1-5 463,1 5 0,-6-3 0,-1 3 0</inkml:trace>
  <inkml:trace contextRef="#ctx0" brushRef="#br0" timeOffset="112">11889 12289 8053,'-5'-12'191,"0"1"20,-3 0 0,3 3 166,5 0-303,0 6 556,0-3-401,0 5 1,2 5-157,1 2 1,2 7 5,3 2 0,1 8-24,-5-1 1,5 6-57,-2-3 0,0 6-147,0-1 0,-3-2-160,4 1 1,-6-4 123,2 0 0,-3-5-174,-1-2 0,4-5 70,0 1 1,0-3-223,-4 0 1,0-4 509,0-1 0,0 1 0,0 3 0</inkml:trace>
  <inkml:trace contextRef="#ctx0" brushRef="#br0" timeOffset="113">11923 12152 8152,'0'-12'-90,"0"1"-82,5 0 1,2 3 657,4 0 0,2 6-207,2-2 1,-1-1-70,5 1 1,0 0-136,4 4 1,-1 0-120,-3 0 1,2 0 108,-2 0 0,-2 0-22,-2 0 0,1 0 96,0 0 0,-5 0 315,-3 0-180,-1 0-205,5 5 0,-5-3 90,1 1-45,-5 4 1,2-1-21,-5 6 16,0-1 0,0 4-134,0 0 1,0 6 3,0-2 0,0 4-102,0 3 1,3 3-64,1 6 1,0-2 52,-4-3 0,4 6-26,0-6 0,1 4 57,-1-7 1,1 2-185,2-6 0,2 5 38,-5-9 0,3 4 250,-3-8 0,5 0 59,-1-3 121,-3 4 1,4-3 86,-5 2 29,-1-2 0,-3-6-17,0 1 0,-1-5 3,-3 0 0,-2-1 188,-5-2 0,-2 0-78,-2 0 0,-3 3-541,-5 1 1,0 0-357,0-4 1,-3 0-486,-1 0 1,0 0-1069,5 0 2055,4-5 0,1-6 0,6-7 0</inkml:trace>
  <inkml:trace contextRef="#ctx0" brushRef="#br0" timeOffset="114">10313 13054 8309,'-10'-1'-876,"2"-3"1559,3 3 0,1-6 373,1 4-100,-1 1-661,4-3 1,1 5-39,3 0 1,2 0-72,6 0 1,0 0 102,4 0 1,1 0-166,6 0 1,5 0 132,3 0 1,2 0-218,1 0 0,1 0-17,3 0 0,2 0-64,2 0 1,2-4 78,-2 1 0,4-2 31,3 1 0,-1 1-176,6-4 0,-10 4 32,2-1 0,-4 3-70,-1 1 1,3-4 94,-6 0 0,4 1-60,-4 3 0,3 0 30,-2 0 1,4 0-13,-1 0 1,-2 0-61,2 0 0,-4 0 112,4 0 1,-4 0-33,4 0 0,-5 0 28,1 0 1,1 0-6,-1 0 1,0 0-16,-3 0 0,-1 0 197,0 0 1,-1 0 10,-2 0 1,0 0-84,-4 0 1,3 0-196,-3 0 1,0 0 91,-5 0 1,0 0-27,-3 0 1,1 0 67,-4 0 0,3-4-70,-4 0 0,1-1 31,0 1 0,-4 1-67,4-4 1,-4 3 64,0-4 1,-5 5-34,1-5 164,-1 5-139,5-7-495,-6 4 162,-1 0-517,-5 1 899,-5 5 0,-6 0 0,-7 0 0</inkml:trace>
  <inkml:trace contextRef="#ctx0" brushRef="#br0" timeOffset="115">10610 13305 7986,'-11'0'-40,"3"-1"108,0-3 24,6 3 105,-3-4 0,5 4 337,0-3-1,0 3-131,0-5 1,1 5-128,3-3 0,3 3 83,9-3 1,-4-1-106,4 1 1,1 1-121,2 3 0,3 0 48,1 0 0,0 0-61,-1 0 1,3 0-24,1 0 0,-2 0 61,3 0 0,1 0-245,-1 0 0,-1 1 66,-3 3 0,-4-3-78,0 3 1,-5-3 108,1-1 1,-2 0-53,-2 0 37,1 0 0,-2 1-157,-2 3 191,-3-3 0,-5 10 4,0-4 1,-5 3 8,-3 2 1,-3 4-7,-5 3 0,0 3-29,-3 1 1,-2 1-136,6 2 0,-4-1-286,4 1 1,0-2 118,3-1 0,5 0 201,-1 0 1,6-2-85,-2-2 1,1 2 74,-1-6 1,3 4 51,-3-4 0,3-3-19,1-5 1,0 1-158,0 3 0,-1-3-117,-3 0 1,3-5-207,-3 5 1,1-6-554,0 2 1103,1-2 0,-8 3 0,4 1 0</inkml:trace>
  <inkml:trace contextRef="#ctx0" brushRef="#br0" timeOffset="116">11192 13488 7928,'-11'0'623,"5"0"0,1 1 308,5 3-575,0 2 0,0 6-124,0-1 1,1 1-167,3-1 0,-2 4 104,6 1 1,-1-1-207,5-4 1,-1 1 69,1-1 0,-1 1-107,1-1 0,-1-1-66,0-2 1,1-3-112,-1-5 1,2 0 156,2 0 1,-2-1 71,2-3 0,-2-3 202,-2-4 1,1 0-63,-1-1 0,-3-1 26,-1-2 1,0 1-20,0-5 0,2 4-34,-5-4 1,0 5-30,-4-1 0,-5-2-14,-3 2 1,-3-1-301,-5 0 1,-1 7 122,-6-2 0,0 3-518,0 1 0,-4 2 260,1 5 1,0 1-340,7 3 1,3 3-52,4 9 776,6-4 0,-4 5 0,4-6 0</inkml:trace>
  <inkml:trace contextRef="#ctx0" brushRef="#br0" timeOffset="117">11535 13488 7972,'-6'0'1781,"1"0"0,5 1-1743,0 3 0,0-1 11,0 4 0,3 1 47,1 3 0,4 5 156,-4-1 0,5 1-177,-2-1 0,0-2 99,0 2 1,1 2-487,3-2 0,1 0-64,-1-3 0,0-1 18,1 1 1,-1-6 151,1-2 0,0-3 90,4-1 1,-4 0 237,4 0 1,-3-5-137,3-3 1,-4-2 160,4-1 0,-4-4-100,0-1 0,-1-3 138,1 4 1,-5-4 107,1 4 1,-6-4 76,2 4 1,-3-5-176,-1 5 1,-6 0-94,-5 4 1,-2-1-463,-6 1 0,-1-1 224,-7 1 1,2 5-868,-6 2 0,2 4 496,-1 4 0,-2 3 507,5 8 0,0-2 0,5 4 0</inkml:trace>
  <inkml:trace contextRef="#ctx0" brushRef="#br0" timeOffset="118">13088 12711 7980,'-11'0'558,"5"0"-134,-5 0 414,10 0-198,-4 0 0,15 0-419,5 0 0,2 0-52,2 0 0,-1-3-205,1-1 1,2 0 103,-2 4 1,-1 0-38,1 0 0,-4-1 13,4-3 1,-3 3-360,3-3 1,-5 3-112,1 1 0,1-2-295,0-1 1,-5 1-153,-3-2 0,-5 3 65,5 1 808,-5 5 0,-3 2 0,-7 4 0</inkml:trace>
  <inkml:trace contextRef="#ctx0" brushRef="#br0" timeOffset="119">13100 12940 6759,'11'0'757,"1"0"1,-1 0-75,0 0 0,6-1-207,2-3 1,3 1-370,0-4 1,2 0-5,3 0 1,-3-2-580,3 5 1,-2-4 246,2 5 229,-8-1 0,8-1 0,-10-2 0</inkml:trace>
  <inkml:trace contextRef="#ctx0" brushRef="#br0" timeOffset="120">14173 12060 7984,'-1'-10'570,"-3"3"-35,3 2 33,-4 0 265,5 3-441,0-3-167,0 15 0,0 3-21,0 10 1,0 5 34,0 2 0,4 3-232,-1 1 1,5 5-92,-4-1 0,4 0-149,-5-4 1,5-1-161,-4-3 0,3 2 192,-3-5 1,1-2-97,-1-6 0,-3 1 87,3-4 1,-3-1-88,-1-4 0,0-3-268,0 0 565,0-6 0,0 8 0,0-3 0</inkml:trace>
  <inkml:trace contextRef="#ctx0" brushRef="#br0" timeOffset="121">14436 12220 7951,'-10'-5'0,"2"-2"0,3-4 294,5 0 0,-4 0-43,1-1 0,-1 5-28,4-1 0,0-1-9,0-6 0,4 2 28,-1-2 0,6 2-135,-1 2 1,2-1 76,1 1 0,2 1-82,2 2 1,-2-1 61,2 6 1,-2-1-238,-2 4 0,1 0 22,-1 0 0,1 5-26,-1 2 0,0 5-53,1 3 1,-5 3 84,1 5 0,-5 1-67,0 2 1,3 0 70,-3 4 1,0 1-320,-7 3 0,-2-1 111,-6-3 0,2 2-81,3-5 0,-4 3 150,4-3 0,-3-4 156,-2-4 1,5-1 187,-1 1 0,4-3-104,-3-4 0,4-5 218,-1 1 0,3-4 123,1 3-243,0-4 1,5 2-57,3-5 1,-2 0 15,2 0 1,0 0-66,8 0 1,-4-1-137,4-3 1,0 2-66,-1-1 0,2-2-39,-2 1 0,-2-1-280,2 1 1,-2 3 192,-2-3 1,-3 1 273,-1-1 0,1 3 0,3-4 0</inkml:trace>
  <inkml:trace contextRef="#ctx0" brushRef="#br0" timeOffset="122">14836 12072 8127,'0'-12'350,"0"1"-365,0 0 1,4-1-466,-1 1 1507,6 4-358,-8-3 550,10 9-758,-10-4 0,8 10-342,-5 3 0,3 2 65,-3 1 0,1 2-112,-1 2 1,-3-1 20,3 5 1,-3-1 34,-1 1 1,0 2-62,0-2 1,0 3 68,0 1 0,0-2-230,0-1 0,0 1 55,0-2 0,0-1-96,0 1 0,0-5 104,0 1 0,1-2-163,3-2 0,-1 1-14,4-1 0,-4-3 3,1-1 0,1-3-235,-1 4 148,5-6-116,-3 3 0,2-5 106,-1 0 0,-3 0-182,4 0 1,-5 0 132,5 0 0,-4 0-201,3 0 0,-3-3 197,4-1 1,-4-5 354,3 1 0,-3-2 0,4-1 0,-5-1 0,5 1 0,-5-1 0,0 1 0,-1 3 0,-2 1-76,0-1 0,0 0 76,0 1 1228,0 4 102,0-2 386,0 5 1,-2 5-1238,-1 3 0,1 6-268,-1 1 0,1 5 45,2-1 0,0-1-153,0 1 1,0 0 124,0 4 0,0 0-204,0 0 1,4-4-227,0 0 1,0-4-279,-4 4 0,1-5-283,3 1-677,-3-2-918,4-2 2358,-5 1 0,0-6 0,0-1 0</inkml:trace>
  <inkml:trace contextRef="#ctx0" brushRef="#br0" timeOffset="123">15430 12597 7954,'-11'-1'-83,"4"-3"1,2 2 855,5-6-141,0 5 448,0-2-204,0 0-363,0 4-408,0-9-259,0 9 0,0-3-1172,0 8 851,0-3 8,0 9 0,1-9 165,3 3 1,2-3 301,6-1 0,-1 0 0,0 0 0</inkml:trace>
  <inkml:trace contextRef="#ctx0" brushRef="#br0" timeOffset="124">15498 12049 8002,'-6'-5'-338,"2"0"282,8-3 0,2-1 298,6 6 0,4-5 53,3 4 1,3-3 90,0 3 1,-2-1-314,-1 1 0,0 3 30,3-3 0,5 2-100,0 2 1,-3 0 117,-1 0 1,-4-1-82,4-3 1,-4 3 78,-4-3 1,-2 3 9,2 1 1,-6 0-17,-2 0 0,-3 0 122,4 0-91,-6 5 0,3-2-35,-5 4 1,0 1-113,0 3 0,-4 2 110,1 2 1,-6 3-177,1 5 1,2 1 104,-2 3 0,4 2-116,-3 5 1,0 0-28,0 1 0,-2-1-224,5 0 1,0-1-101,4-2 1,0-4 153,0-4 1,0-1 3,0-3 1,0-3 110,0-4 0,0-1-632,0 1 153,0-1 641,-5-5 0,4 5 0,-4-5 0</inkml:trace>
  <inkml:trace contextRef="#ctx0" brushRef="#br0" timeOffset="125">16046 12015 7940,'-6'-12'520,"2"1"0,3-1-229,1 1 0,0 3-84,0 1 327,0 4-114,0-2 532,0 5-974,0 5 0,0 2 73,0 4 1,0 4-56,0 1 1,0 0 62,0-1 0,0-1-153,0 5 1,0-4 5,0 5 1,0-7 18,0 3 48,0-4 0,0 0 44,0-1 1,1-1-68,3-2 1,-1 2 35,4-2 1,1-2-96,3 2 1,-3-4 75,-1 3 0,1-3-5,3 4 0,1-5-59,-1 5 1,1-4 64,-1 3 1,1-3 10,-1 4 0,0-2-18,1 2 1,-5 2 31,1-2 0,-5 2-31,0 1 0,-1 2 107,-2 2 0,0-2-142,0 2 0,-5 1-2,-3 0 1,-3 3-117,-5-4 1,4 0 95,-4-3 1,0-1-217,1 0 0,-6 0 70,2-4 1,2 2-197,-2-5 1,8 0-181,0-4 611,2 0 0,-2-5 0,-1-2 0</inkml:trace>
  <inkml:trace contextRef="#ctx0" brushRef="#br0" timeOffset="126">16035 11912 7930,'-4'-8'956,"0"1"241,0 4-754,10-7 1,0 9-9,5-3 0,2 3-117,2 1 1,3 0-59,5 0 1,1 0-259,3 0 0,-3 0 115,2 0 0,2 0-481,-1 0 1,0 0 256,-5 0 1,-3 0-672,0 0 0,-5 0-894,2 0 1672,-4 5 0,0 1 0,-1 6 0</inkml:trace>
  <inkml:trace contextRef="#ctx0" brushRef="#br0" timeOffset="127">14162 12928 8229,'0'-6'972,"0"1"1,1 5-572,3 0 1,2-1-38,6-3 0,4 3-60,3-3 0,9 3-198,6 1 1,6-4 82,5 0 1,6-5-257,3 1 1,3-2 207,4-1 1,2-1-315,-29 7 0,0-1 0,2 0 1,0 1 155,-2-1 1,0 0-1,5 0 1,1 1-37,-4-1 1,0 0-1,2 2 1,-1 1 4,-2-1 1,-2 0 0,0 2 0,-1 0 55,1-2 0,-1 1 1,0 1-1,1 1 12,1-1 1,0 0 0,-1 1-1,-1 0 13,0-1 0,1 0 0,25 1-193,-1-3 0,-4 3 25,-3 1 0,-7 0 102,3 0 0,-8 0 60,0 0 1,1 0-18,-1 0 1,0 0 235,-3 0 0,-5 0-91,0 0 1,-3-5 99,4-3 1,-6 2 153,2-2 0,-5 2-352,-3-2 1,2-1 746,-6 5-724,5-4 119,-7 6-240,4-8-403,-11 9-613,-1-4 1,-6 5 486,-3 0 0,-4 1 570,-7 3 0,-13 7 0,-7 7 0</inkml:trace>
  <inkml:trace contextRef="#ctx0" brushRef="#br0" timeOffset="128">14493 13077 7964,'-11'0'0,"-1"0"0,1 0 111,4 0 245,2 0 676,5 0-659,5 0 1,3-4-71,7 0 1,-1 0-81,5 4 0,2-1-115,5-3 1,-2 3 142,3-3 0,-3 3-243,-1 1 1,0 0 23,0 0 0,-1 0-49,1 0 0,0 0-48,0 0 1,-4 0 100,0 0 1,-5 0-90,1 0 0,-6 0 184,-1 0-233,-1 0 127,0 0 0,-2 1-71,-5 3 1,0 2 26,0 6 1,-4 3-119,0 0 1,-5 6 99,2-2 1,-3 6-11,-2 2 0,2-1-103,2-3 0,-1 1 117,6 3 1,-5-7-98,4 3 0,0-4 76,4 0 0,-3 1 50,-1-4 0,0-1-9,4-4 0,0 1-14,0-1-258,0 1 1,-1-1 75,-3 0 1,1-3-1339,-4 0 661,4-1 886,-7 5 0,4-6 0,-6-1 0</inkml:trace>
  <inkml:trace contextRef="#ctx0" brushRef="#br0" timeOffset="129">15133 13168 7801,'-12'0'0,"5"0"1487,-1 0-986,5 0 0,-3 0-199,2 0 1,2 7-80,-6 4 1,2 2-9,-2 6 1,-1 0-80,6 4 0,-5-2-136,4-2 0,-4 3 95,5-3 0,-1-3-71,4 0 1,1 0-201,3-1 0,1-3 85,3-5 1,2 0-271,-3 0 1,4 2 155,0-5 0,2 0 173,2-4 1,-2-5 35,2-3 0,1-3 151,0-5 1,-1 2-28,-4-5 1,1 2-132,-1-2 0,-1 1 30,-2 3 0,1 1 26,-6-5 0,1 5-125,-4-2 0,-5 0 88,-2 1 0,-5 0-368,-3 3 0,-3 2-68,-5 2 1,-2-1-177,2 6 0,-2 0 181,6 7 0,2 2-509,2 6 924,7-1 0,-2 1 0,4-1 0</inkml:trace>
  <inkml:trace contextRef="#ctx0" brushRef="#br0" timeOffset="130">15521 13180 7809,'-5'-7'2151,"-1"2"-1513,-6 0-192,6 4 1,-1-4-489,4 5 1,0 1-10,-5 3 1,5 2 280,-5 6 1,0 3-105,-3 0 0,3 5-23,1-1 1,0 3-51,0 1 1,0-4-96,4 0 1,1-1-63,-1 1 1,1 1 58,2-5 1,5 1-168,3-5 1,2-1 69,2-2 0,0 1-67,4-6 1,-3 1 22,6-4 0,1-1 286,2-3 0,-3-3-55,0-9 1,0 2 85,4-5 0,-4 2-20,0-3 1,-5-1 272,2 2 1,-4 1 67,0-1 0,-5 4-185,1-4 0,-6 1-85,2-1 0,-4-1 5,-4 4 0,-2-3-525,-5 4 0,-6-4-84,-2 4 0,-4 0-342,-3 3 1,0 6 269,-4 2 1,4 3-836,0 1 1329,2 5 0,1 1 0,0 6 0</inkml:trace>
  <inkml:trace contextRef="#ctx0" brushRef="#br0" timeOffset="131">16983 12643 7899,'-12'0'431,"1"-5"-142,5-2 1,1-4-45,5 0 1,3 3-12,1 0 1,5 1-121,-1-5 0,2 1 103,1 0 0,2-1-149,2 1 1,-2-1 71,2 1 1,2-1-153,-2 1 0,0 3 22,-4 1 0,1 4-87,-1-1 1,1 3 87,-1 1 1,-3 5-146,-1 3 1,0 3-13,0 5 0,0 0 110,-4 3 0,0 1-104,5-4 0,-1 0 52,5-1 1,0-2-26,4 2 1,-2-6 55,5-1 0,-4-6-23,4 2 1,-5-3 74,1-1 0,-2 0 146,-2 0 0,1 0-34,-1 0 1,0-5-56,1-2 1,-1-4 141,1 0 0,-2 0-97,-3-1 1,2 0-132,-5-4 1,4 4-72,-4-4 0,-1 7-569,-3 2-280,0-1 1,0 1 953,0-1 0,-10 6 0,-2-4 0</inkml:trace>
  <inkml:trace contextRef="#ctx0" brushRef="#br0" timeOffset="132">17017 12917 7897,'-11'0'430,"4"-5"0,2 2 32,5-4 1,0 3-103,0-4 0,0 5 32,0-5 1,2 0-58,1-3 1,0-1-159,4 1 1,1 0-5,4-1 0,-1 2 13,0 2 0,1 0 108,-1 4-286,1 0 0,-1 4-329,0 0 274,1 5 0,-1 1-212,1 6 0,-5-1 126,1 1 1,0-1-166,3 0 0,0 1 52,1-1 1,-1-1 34,1-2 0,3 1 30,0-5 1,4 0 0,-4-4 0,2 0 184,-2 0 1,-2 0-92,2 0 0,-2-2 180,-2-2 1,1 2-62,-1-6 0,-3 2 70,-1-2 1,1-2-124,3 3 1,-4 0-196,-4 0 1,-1 3-25,-2-4-243,0 6 483,0-3 0,0 5 0,0 0 0</inkml:trace>
  <inkml:trace contextRef="#ctx0" brushRef="#br0" timeOffset="133">18045 12323 7918,'-5'-6'92,"4"-4"236,-4 3 331,5 1-217,0 1 245,0 5-439,0 5 1,0 5 85,0 5 0,0 11-174,0 0 1,0 6 27,0 2 0,3 2 31,1 2 0,0-3 0,-4 4 1,0-4 26,0-1 1,1-1-28,3-2 1,-3 0-1,3-4 1,-3 0-33,-1-4 0,4-4-1671,0 0 1,0-5 703,-4 1 1,0-6 16,0-2 337,0 1 1,0 0-609,0-1 1034,0-4 0,0 2 0,0-5 0</inkml:trace>
  <inkml:trace contextRef="#ctx0" brushRef="#br0" timeOffset="134">18330 12426 8012,'0'-12'-65,"0"1"0,0 3-79,0 1 392,0 4-153,0-2 821,0 0-314,0 4-230,0-4-155,0 15 0,-5 1 162,-2 8 1,-3 3-118,-2-3 1,1 3-35,-1 0 0,5 0-167,-1-3 0,6 3 85,-2-3 1,4-3-293,4-1 0,2-2 102,5-2 0,1 1-296,-1-1 0,6-4 69,2-4 0,1-1-82,-1-2 0,3-5 190,-3-3 0,1-2 56,-1-2 0,1-4 77,-4-3 0,3 1-85,-4-1 1,0 1 324,-4-1 1,0-1-79,-4 5 1,-2-4 46,-5 4 0,0-6-125,0 2 0,-3 1-194,-1-1 1,-10 5-81,-1-1 1,-2 6-393,-2 2 1,4 4 55,-4-1 1,1 4 200,-1 4 0,2 3-187,6 4 542,0 0 0,-6 6 0,-1 1 0</inkml:trace>
  <inkml:trace contextRef="#ctx0" brushRef="#br0" timeOffset="135">18330 12654 8029,'-5'12'614,"3"-6"967,-6-2-1090,6-3 0,-7 4-114,5 3 1,-4 2-162,5 1 0,-6 5 13,1-1 1,2 5-247,-2-1 0,4 3 81,-3 1 1,3-1-30,-4 1 0,6 0-186,-2 0 1,4-4-357,4 0 1,-2-5 241,6 1 1,0-6-129,3-1 0,4-6 263,0 2 0,6-3-5,-2-1 1,-1-5 344,1-2 1,-4-3-90,4-2 1,-1-3 169,1 0 1,1-4-25,-5 3 0,0 0-16,-3 1 0,-2 2-41,-2-2 0,-2-2-36,-2 2 1,-3-1-251,3 0 1,-8 4 81,-4-4 1,-6 5-485,-1 3 1,-5-1 215,1 6 0,-1 0-616,1 7 1,-2 1 228,6 3 0,0 2 649,3-3 0,6 9 0,1 1 0</inkml:trace>
  <inkml:trace contextRef="#ctx0" brushRef="#br0" timeOffset="136">19073 12449 7943,'0'-12'-382,"0"1"152,0-1 1582,0 1-400,0 5-387,-5 1 1,-2 5-102,-4 0 1,3 5-58,1 2 1,3 3-241,-4 2 1,5 3-134,-5 0 1,2 7 17,-2 1 1,-2 1 126,2 6 0,-2-3-274,-1 3 0,-2 5 80,-2 3 1,2 1-384,-2-1 1,-2-2 68,2 2 0,0-4-76,3-3 1,2-4 74,3-4 0,-2-5 86,5-3 1,0-2 108,4-2-189,0-4-98,0-2 143,0-5-769,0-5 1048,0-2 0,0-9 0,0-2 0</inkml:trace>
  <inkml:trace contextRef="#ctx0" brushRef="#br0" timeOffset="137">18844 12369 8001,'-5'-7'637,"3"-3"178,-6 3 1,6 0-301,-2 0 1,3 3 66,1-4-301,0 6 1,0-5 338,0 4-1153,0 1 416,5-3 0,-3 5-450,6 0 1,-1 4 566,5 0 0,-1 10 0,1-1 0</inkml:trace>
  <inkml:trace contextRef="#ctx0" brushRef="#br0" timeOffset="138">19061 12837 7835,'-6'5'2501,"1"-4"-1533,5 4-342,0 1 716,0 0-409,0 5-460,0-4 1,0-1 207,0-2 107,0-3-701,0 4 1,1-5-457,3 0-75,-3-5 0,8 3 228,-5-6-2884,0 5 3100,-4-2 0,0 0 0,0-1 0</inkml:trace>
  <inkml:trace contextRef="#ctx0" brushRef="#br0" timeOffset="139">2021 14527 8149,'-6'0'-145,"1"0"577,5 0 1,0 5-323,0 3 0,0 6 9,0 1 0,0 9-12,0-1 1,0 4 47,0-1 0,0 4-217,0 4 1,0 0 115,0 0 0,1 1-177,3-1 0,-3-1-28,3-3 1,-1 2-11,1-5 1,-3 3 102,3-3 1,-3-2 13,-1-6 1,0 2 16,0-6 0,0 4-13,0-4 1,0 0 143,0-3 1,-4-5-77,0 1 0,0-4 117,4 3 1,-1-4-89,-3 1 76,3-3-92,-4-1-3,5 0 5,0-5 0,0 2-7,0-4 0,1-1 91,3-3 0,-1-1-96,4 1 0,-3-1 45,4 1 0,-1 1-11,5 2 1,-1-2-2,1 3 0,-1-4-58,0 0 0,6 3 2,2 1 0,-1 3-17,1-4 1,0 5 46,4-5 0,-4 5-190,0 0 0,-4-3 94,4 3 0,-5-1-145,1 4 0,-2 0-244,-2 0 206,1 0 154,-1 5 124,-5 1 1,0 6 177,-6-1 1,-6 1-90,-1-1 1,-3 0 35,-2 1 1,0-1-4,-4 1 0,2-1 256,-5 0 1,0 1-60,-4-1 1,1 1-174,-1-1 1,0-1-149,0-2 0,2 1-238,2-5 1,2 1-514,6-1 1,3-3 86,0 3-435,6-3 1,-3-2 63,5-3 1000,5 3 0,1-10 0,6 5 0</inkml:trace>
  <inkml:trace contextRef="#ctx0" brushRef="#br0" timeOffset="140">2398 14619 8149,'-6'-5'-179,"1"2"-44,5-5 1,-4 5 1362,0-5-194,1 6 52,3-9-276,0 10-339,0-9 68,0 9-240,0-4 0,1 5 31,3 0 1,-2 5-1,6 2 1,1 0-116,6 0 0,-2 2 113,2 6 0,1-1-269,0 5 1,0-3 45,-1 3 0,-2 0-353,2 3 0,-2 1 40,-2 0 1,1 1-122,-1 3 1,-5-3 205,-2 3 1,1-2-84,-1 2 0,-1-3-61,-7 2 1,-2 0 81,-6 1 0,1-3-191,-1 2 1,-3-2 69,0-1 0,-5 0 394,0 0 0,-1 0 0,-2 0 0</inkml:trace>
  <inkml:trace contextRef="#ctx0" brushRef="#br0" timeOffset="141">1873 14596 8149,'-6'-6'-297,"-4"-5"0,7 10 518,-5-3 1,5 2 532,-5-2-491,5 3 1,-7-3-136,3 8 1,0-2 48,0 6 0,-1-1-5,-3 5 1,-1 3-19,1 0 0,-1 7 28,1 1 1,0 1-115,-1 6 1,1 2 121,-1 6 1,6 3-176,2 4 0,3 1 88,1 0 1,0-2-168,0-2 1,9 1 54,2-5 0,7 0-25,-3-3 0,5-6-163,0-3 0,1-5 60,2-2 1,0-5 77,0 1 1,-2-2 19,-2-2 1,2-3 171,-6-1 0,4-4-79,-4 1 62,0 2 0,-5-3-254,-2 4-69,2-4 1,-9 3 206,3-2 0,-3 2 0,-1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2430: </a:t>
            </a:r>
            <a:r>
              <a:rPr lang="en-US" sz="2400" baseline="0" dirty="0"/>
              <a:t>Probability and 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.xml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5.xml"/><Relationship Id="rId5" Type="http://schemas.openxmlformats.org/officeDocument/2006/relationships/image" Target="../media/image23.png"/><Relationship Id="rId4" Type="http://schemas.openxmlformats.org/officeDocument/2006/relationships/customXml" Target="../ink/ink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9.xml"/><Relationship Id="rId5" Type="http://schemas.openxmlformats.org/officeDocument/2006/relationships/image" Target="../media/image28.png"/><Relationship Id="rId4" Type="http://schemas.openxmlformats.org/officeDocument/2006/relationships/customXml" Target="../ink/ink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231.png"/><Relationship Id="rId18" Type="http://schemas.openxmlformats.org/officeDocument/2006/relationships/customXml" Target="../ink/ink39.xml"/><Relationship Id="rId3" Type="http://schemas.openxmlformats.org/officeDocument/2006/relationships/image" Target="../media/image31.png"/><Relationship Id="rId21" Type="http://schemas.openxmlformats.org/officeDocument/2006/relationships/image" Target="../media/image38.png"/><Relationship Id="rId7" Type="http://schemas.openxmlformats.org/officeDocument/2006/relationships/image" Target="../media/image211.png"/><Relationship Id="rId12" Type="http://schemas.openxmlformats.org/officeDocument/2006/relationships/customXml" Target="../ink/ink36.xml"/><Relationship Id="rId17" Type="http://schemas.openxmlformats.org/officeDocument/2006/relationships/image" Target="../media/image36.png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3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3.png"/><Relationship Id="rId23" Type="http://schemas.openxmlformats.org/officeDocument/2006/relationships/image" Target="../media/image39.png"/><Relationship Id="rId10" Type="http://schemas.openxmlformats.org/officeDocument/2006/relationships/customXml" Target="../ink/ink35.xml"/><Relationship Id="rId19" Type="http://schemas.openxmlformats.org/officeDocument/2006/relationships/image" Target="../media/image37.png"/><Relationship Id="rId4" Type="http://schemas.openxmlformats.org/officeDocument/2006/relationships/customXml" Target="../ink/ink32.xml"/><Relationship Id="rId9" Type="http://schemas.openxmlformats.org/officeDocument/2006/relationships/image" Target="../media/image34.png"/><Relationship Id="rId14" Type="http://schemas.openxmlformats.org/officeDocument/2006/relationships/customXml" Target="../ink/ink37.xml"/><Relationship Id="rId22" Type="http://schemas.openxmlformats.org/officeDocument/2006/relationships/customXml" Target="../ink/ink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360.png"/><Relationship Id="rId7" Type="http://schemas.openxmlformats.org/officeDocument/2006/relationships/image" Target="../media/image380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4.xml"/><Relationship Id="rId5" Type="http://schemas.openxmlformats.org/officeDocument/2006/relationships/image" Target="../media/image370.png"/><Relationship Id="rId4" Type="http://schemas.openxmlformats.org/officeDocument/2006/relationships/customXml" Target="../ink/ink43.xml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9.xml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43.png"/><Relationship Id="rId18" Type="http://schemas.openxmlformats.org/officeDocument/2006/relationships/customXml" Target="../ink/ink60.xml"/><Relationship Id="rId3" Type="http://schemas.openxmlformats.org/officeDocument/2006/relationships/image" Target="../media/image210.png"/><Relationship Id="rId21" Type="http://schemas.openxmlformats.org/officeDocument/2006/relationships/image" Target="../media/image47.png"/><Relationship Id="rId7" Type="http://schemas.openxmlformats.org/officeDocument/2006/relationships/image" Target="../media/image390.png"/><Relationship Id="rId12" Type="http://schemas.openxmlformats.org/officeDocument/2006/relationships/customXml" Target="../ink/ink57.xml"/><Relationship Id="rId17" Type="http://schemas.openxmlformats.org/officeDocument/2006/relationships/image" Target="../media/image45.png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0" Type="http://schemas.openxmlformats.org/officeDocument/2006/relationships/customXml" Target="../ink/ink6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4.xml"/><Relationship Id="rId11" Type="http://schemas.openxmlformats.org/officeDocument/2006/relationships/image" Target="../media/image42.png"/><Relationship Id="rId5" Type="http://schemas.openxmlformats.org/officeDocument/2006/relationships/image" Target="../media/image230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10" Type="http://schemas.openxmlformats.org/officeDocument/2006/relationships/customXml" Target="../ink/ink56.xml"/><Relationship Id="rId19" Type="http://schemas.openxmlformats.org/officeDocument/2006/relationships/image" Target="../media/image46.png"/><Relationship Id="rId4" Type="http://schemas.openxmlformats.org/officeDocument/2006/relationships/customXml" Target="../ink/ink53.xml"/><Relationship Id="rId9" Type="http://schemas.openxmlformats.org/officeDocument/2006/relationships/image" Target="../media/image40.png"/><Relationship Id="rId14" Type="http://schemas.openxmlformats.org/officeDocument/2006/relationships/customXml" Target="../ink/ink58.xml"/><Relationship Id="rId22" Type="http://schemas.openxmlformats.org/officeDocument/2006/relationships/customXml" Target="../ink/ink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5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5822"/>
            <a:ext cx="7772400" cy="766355"/>
          </a:xfrm>
        </p:spPr>
        <p:txBody>
          <a:bodyPr/>
          <a:lstStyle/>
          <a:p>
            <a:r>
              <a:rPr lang="en-US" dirty="0"/>
              <a:t>9. Large Deviations </a:t>
            </a:r>
            <a:br>
              <a:rPr lang="en-US" dirty="0"/>
            </a:br>
            <a:r>
              <a:rPr lang="en-US" dirty="0"/>
              <a:t>and the Central Limit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Chebyshev’s</a:t>
            </a:r>
            <a:r>
              <a:rPr lang="en-US" dirty="0"/>
              <a:t>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450" y="168090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every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600" y="2426210"/>
            <a:ext cx="386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(|</a:t>
            </a:r>
            <a:r>
              <a:rPr lang="en-US" sz="2800" i="1" dirty="0">
                <a:latin typeface="Garamond"/>
                <a:cs typeface="Garamond"/>
              </a:rPr>
              <a:t>X –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| ≥ </a:t>
            </a:r>
            <a:r>
              <a:rPr lang="en-US" sz="2800" i="1" dirty="0" err="1">
                <a:latin typeface="Garamond"/>
                <a:cs typeface="Garamond"/>
              </a:rPr>
              <a:t>t</a:t>
            </a:r>
            <a:r>
              <a:rPr lang="en-US" sz="2800" i="1" dirty="0" err="1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) ≤ 1 /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606550"/>
            <a:ext cx="7302500" cy="22606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0450" y="314775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 = √</a:t>
            </a:r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A052A8-6FA0-1347-B37F-AD685BDD0901}"/>
                  </a:ext>
                </a:extLst>
              </p14:cNvPr>
              <p14:cNvContentPartPr/>
              <p14:nvPr/>
            </p14:nvContentPartPr>
            <p14:xfrm>
              <a:off x="966240" y="4119840"/>
              <a:ext cx="7968600" cy="238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A052A8-6FA0-1347-B37F-AD685BDD09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040" y="4103640"/>
                <a:ext cx="8001000" cy="24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708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/>
          <p:nvPr/>
        </p:nvCxnSpPr>
        <p:spPr>
          <a:xfrm flipV="1">
            <a:off x="4222141" y="1507035"/>
            <a:ext cx="0" cy="1314449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8093916" y="5323385"/>
            <a:ext cx="311150" cy="260350"/>
          </a:xfrm>
          <a:custGeom>
            <a:avLst/>
            <a:gdLst>
              <a:gd name="connsiteX0" fmla="*/ 311150 w 311150"/>
              <a:gd name="connsiteY0" fmla="*/ 247650 h 260350"/>
              <a:gd name="connsiteX1" fmla="*/ 107950 w 311150"/>
              <a:gd name="connsiteY1" fmla="*/ 69850 h 260350"/>
              <a:gd name="connsiteX2" fmla="*/ 0 w 311150"/>
              <a:gd name="connsiteY2" fmla="*/ 0 h 260350"/>
              <a:gd name="connsiteX3" fmla="*/ 0 w 311150"/>
              <a:gd name="connsiteY3" fmla="*/ 260350 h 260350"/>
              <a:gd name="connsiteX4" fmla="*/ 311150 w 311150"/>
              <a:gd name="connsiteY4" fmla="*/ 2476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260350">
                <a:moveTo>
                  <a:pt x="311150" y="247650"/>
                </a:moveTo>
                <a:lnTo>
                  <a:pt x="107950" y="69850"/>
                </a:lnTo>
                <a:lnTo>
                  <a:pt x="0" y="0"/>
                </a:lnTo>
                <a:lnTo>
                  <a:pt x="0" y="260350"/>
                </a:lnTo>
                <a:lnTo>
                  <a:pt x="311150" y="2476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91816" y="5164635"/>
            <a:ext cx="1054100" cy="400050"/>
          </a:xfrm>
          <a:custGeom>
            <a:avLst/>
            <a:gdLst>
              <a:gd name="connsiteX0" fmla="*/ 0 w 1054100"/>
              <a:gd name="connsiteY0" fmla="*/ 400050 h 400050"/>
              <a:gd name="connsiteX1" fmla="*/ 527050 w 1054100"/>
              <a:gd name="connsiteY1" fmla="*/ 63500 h 400050"/>
              <a:gd name="connsiteX2" fmla="*/ 742950 w 1054100"/>
              <a:gd name="connsiteY2" fmla="*/ 0 h 400050"/>
              <a:gd name="connsiteX3" fmla="*/ 927100 w 1054100"/>
              <a:gd name="connsiteY3" fmla="*/ 133350 h 400050"/>
              <a:gd name="connsiteX4" fmla="*/ 984250 w 1054100"/>
              <a:gd name="connsiteY4" fmla="*/ 158750 h 400050"/>
              <a:gd name="connsiteX5" fmla="*/ 1054100 w 1054100"/>
              <a:gd name="connsiteY5" fmla="*/ 139700 h 400050"/>
              <a:gd name="connsiteX6" fmla="*/ 1047750 w 1054100"/>
              <a:gd name="connsiteY6" fmla="*/ 400050 h 400050"/>
              <a:gd name="connsiteX7" fmla="*/ 0 w 1054100"/>
              <a:gd name="connsiteY7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4100" h="400050">
                <a:moveTo>
                  <a:pt x="0" y="400050"/>
                </a:moveTo>
                <a:lnTo>
                  <a:pt x="527050" y="63500"/>
                </a:lnTo>
                <a:lnTo>
                  <a:pt x="742950" y="0"/>
                </a:lnTo>
                <a:lnTo>
                  <a:pt x="927100" y="133350"/>
                </a:lnTo>
                <a:lnTo>
                  <a:pt x="984250" y="158750"/>
                </a:lnTo>
                <a:lnTo>
                  <a:pt x="1054100" y="139700"/>
                </a:lnTo>
                <a:lnTo>
                  <a:pt x="1047750" y="400050"/>
                </a:lnTo>
                <a:lnTo>
                  <a:pt x="0" y="4000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985466" y="5564684"/>
            <a:ext cx="4413250" cy="127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569916" y="4262935"/>
            <a:ext cx="0" cy="1308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61916" y="4262935"/>
            <a:ext cx="0" cy="1308100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45916" y="4262935"/>
            <a:ext cx="0" cy="1308100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77916" y="42629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93916" y="42629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998166" y="4377139"/>
            <a:ext cx="4413250" cy="1200245"/>
          </a:xfrm>
          <a:custGeom>
            <a:avLst/>
            <a:gdLst>
              <a:gd name="connsiteX0" fmla="*/ 0 w 4450624"/>
              <a:gd name="connsiteY0" fmla="*/ 1187545 h 1223028"/>
              <a:gd name="connsiteX1" fmla="*/ 673100 w 4450624"/>
              <a:gd name="connsiteY1" fmla="*/ 800195 h 1223028"/>
              <a:gd name="connsiteX2" fmla="*/ 1066800 w 4450624"/>
              <a:gd name="connsiteY2" fmla="*/ 927195 h 1223028"/>
              <a:gd name="connsiteX3" fmla="*/ 1962150 w 4450624"/>
              <a:gd name="connsiteY3" fmla="*/ 476345 h 1223028"/>
              <a:gd name="connsiteX4" fmla="*/ 2444750 w 4450624"/>
              <a:gd name="connsiteY4" fmla="*/ 774795 h 1223028"/>
              <a:gd name="connsiteX5" fmla="*/ 2870200 w 4450624"/>
              <a:gd name="connsiteY5" fmla="*/ 95 h 1223028"/>
              <a:gd name="connsiteX6" fmla="*/ 3486150 w 4450624"/>
              <a:gd name="connsiteY6" fmla="*/ 831945 h 1223028"/>
              <a:gd name="connsiteX7" fmla="*/ 4102100 w 4450624"/>
              <a:gd name="connsiteY7" fmla="*/ 958945 h 1223028"/>
              <a:gd name="connsiteX8" fmla="*/ 4413250 w 4450624"/>
              <a:gd name="connsiteY8" fmla="*/ 1200245 h 1223028"/>
              <a:gd name="connsiteX9" fmla="*/ 4445000 w 4450624"/>
              <a:gd name="connsiteY9" fmla="*/ 1212945 h 1223028"/>
              <a:gd name="connsiteX0" fmla="*/ 0 w 4413250"/>
              <a:gd name="connsiteY0" fmla="*/ 1187545 h 1200245"/>
              <a:gd name="connsiteX1" fmla="*/ 673100 w 4413250"/>
              <a:gd name="connsiteY1" fmla="*/ 800195 h 1200245"/>
              <a:gd name="connsiteX2" fmla="*/ 1066800 w 4413250"/>
              <a:gd name="connsiteY2" fmla="*/ 927195 h 1200245"/>
              <a:gd name="connsiteX3" fmla="*/ 1962150 w 4413250"/>
              <a:gd name="connsiteY3" fmla="*/ 476345 h 1200245"/>
              <a:gd name="connsiteX4" fmla="*/ 2444750 w 4413250"/>
              <a:gd name="connsiteY4" fmla="*/ 774795 h 1200245"/>
              <a:gd name="connsiteX5" fmla="*/ 2870200 w 4413250"/>
              <a:gd name="connsiteY5" fmla="*/ 95 h 1200245"/>
              <a:gd name="connsiteX6" fmla="*/ 3486150 w 4413250"/>
              <a:gd name="connsiteY6" fmla="*/ 831945 h 1200245"/>
              <a:gd name="connsiteX7" fmla="*/ 4102100 w 4413250"/>
              <a:gd name="connsiteY7" fmla="*/ 958945 h 1200245"/>
              <a:gd name="connsiteX8" fmla="*/ 4413250 w 4413250"/>
              <a:gd name="connsiteY8" fmla="*/ 1200245 h 12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250" h="1200245">
                <a:moveTo>
                  <a:pt x="0" y="1187545"/>
                </a:moveTo>
                <a:cubicBezTo>
                  <a:pt x="247650" y="1015566"/>
                  <a:pt x="495300" y="843587"/>
                  <a:pt x="673100" y="800195"/>
                </a:cubicBezTo>
                <a:cubicBezTo>
                  <a:pt x="850900" y="756803"/>
                  <a:pt x="851958" y="981170"/>
                  <a:pt x="1066800" y="927195"/>
                </a:cubicBezTo>
                <a:cubicBezTo>
                  <a:pt x="1281642" y="873220"/>
                  <a:pt x="1732492" y="501745"/>
                  <a:pt x="1962150" y="476345"/>
                </a:cubicBezTo>
                <a:cubicBezTo>
                  <a:pt x="2191808" y="450945"/>
                  <a:pt x="2293408" y="854170"/>
                  <a:pt x="2444750" y="774795"/>
                </a:cubicBezTo>
                <a:cubicBezTo>
                  <a:pt x="2596092" y="695420"/>
                  <a:pt x="2696633" y="-9430"/>
                  <a:pt x="2870200" y="95"/>
                </a:cubicBezTo>
                <a:cubicBezTo>
                  <a:pt x="3043767" y="9620"/>
                  <a:pt x="3280833" y="672137"/>
                  <a:pt x="3486150" y="831945"/>
                </a:cubicBezTo>
                <a:cubicBezTo>
                  <a:pt x="3691467" y="991753"/>
                  <a:pt x="3947583" y="897562"/>
                  <a:pt x="4102100" y="958945"/>
                </a:cubicBezTo>
                <a:cubicBezTo>
                  <a:pt x="4256617" y="1020328"/>
                  <a:pt x="4356100" y="1157912"/>
                  <a:pt x="4413250" y="1200245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20109881">
            <a:off x="3745134" y="4965036"/>
            <a:ext cx="1988400" cy="411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Franklin Gothic Medium"/>
                <a:cs typeface="Franklin Gothic Medium"/>
              </a:rPr>
              <a:t>p.m.f</a:t>
            </a:r>
            <a:r>
              <a:rPr lang="en-US" dirty="0">
                <a:latin typeface="Franklin Gothic Medium"/>
                <a:cs typeface="Franklin Gothic Medium"/>
              </a:rPr>
              <a:t>. / </a:t>
            </a:r>
            <a:r>
              <a:rPr lang="en-US" dirty="0" err="1">
                <a:latin typeface="Franklin Gothic Medium"/>
                <a:cs typeface="Franklin Gothic Medium"/>
              </a:rPr>
              <a:t>p.d.f</a:t>
            </a:r>
            <a:r>
              <a:rPr lang="en-US" dirty="0">
                <a:latin typeface="Franklin Gothic Medium"/>
                <a:cs typeface="Franklin Gothic Medium"/>
              </a:rPr>
              <a:t>. of </a:t>
            </a:r>
            <a:r>
              <a:rPr lang="en-US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51924" y="3794920"/>
            <a:ext cx="46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23387" y="3801270"/>
            <a:ext cx="103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  <a:r>
              <a:rPr lang="en-US" sz="2400" i="1" dirty="0">
                <a:latin typeface="Garamond"/>
                <a:cs typeface="Garamond"/>
              </a:rPr>
              <a:t> – </a:t>
            </a:r>
            <a:r>
              <a:rPr lang="en-US" sz="2400" i="1" dirty="0" err="1">
                <a:latin typeface="Garamond"/>
                <a:cs typeface="Garamond"/>
              </a:rPr>
              <a:t>t</a:t>
            </a:r>
            <a:r>
              <a:rPr lang="en-US" sz="2400" i="1" dirty="0" err="1">
                <a:latin typeface="Symbol" charset="2"/>
                <a:cs typeface="Symbol" charset="2"/>
              </a:rPr>
              <a:t>s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2442" y="3815855"/>
            <a:ext cx="108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  <a:r>
              <a:rPr lang="en-US" sz="2400" i="1" dirty="0">
                <a:latin typeface="Garamond"/>
                <a:cs typeface="Garamond"/>
              </a:rPr>
              <a:t> + </a:t>
            </a:r>
            <a:r>
              <a:rPr lang="en-US" sz="2400" i="1" dirty="0" err="1">
                <a:latin typeface="Garamond"/>
                <a:cs typeface="Garamond"/>
              </a:rPr>
              <a:t>t</a:t>
            </a:r>
            <a:r>
              <a:rPr lang="en-US" sz="2400" i="1" dirty="0" err="1">
                <a:latin typeface="Symbol" charset="2"/>
                <a:cs typeface="Symbol" charset="2"/>
              </a:rPr>
              <a:t>s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569916" y="5240835"/>
            <a:ext cx="508000" cy="0"/>
          </a:xfrm>
          <a:prstGeom prst="straightConnector1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12399" y="4823620"/>
            <a:ext cx="46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57200" y="4529029"/>
            <a:ext cx="3861324" cy="523220"/>
            <a:chOff x="2641600" y="2426210"/>
            <a:chExt cx="3861324" cy="523220"/>
          </a:xfrm>
        </p:grpSpPr>
        <p:sp>
          <p:nvSpPr>
            <p:cNvPr id="47" name="Rectangle 46"/>
            <p:cNvSpPr/>
            <p:nvPr/>
          </p:nvSpPr>
          <p:spPr>
            <a:xfrm>
              <a:off x="3061454" y="2578100"/>
              <a:ext cx="1948696" cy="358630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41600" y="2426210"/>
              <a:ext cx="38613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(|</a:t>
              </a:r>
              <a:r>
                <a:rPr lang="en-US" sz="2800" i="1" dirty="0">
                  <a:latin typeface="Garamond"/>
                  <a:cs typeface="Garamond"/>
                </a:rPr>
                <a:t>X – </a:t>
              </a:r>
              <a:r>
                <a:rPr lang="en-US" sz="2800" i="1" dirty="0"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| ≥ </a:t>
              </a:r>
              <a:r>
                <a:rPr lang="en-US" sz="2800" i="1" dirty="0" err="1">
                  <a:latin typeface="Garamond"/>
                  <a:cs typeface="Garamond"/>
                </a:rPr>
                <a:t>t</a:t>
              </a:r>
              <a:r>
                <a:rPr lang="en-US" sz="2800" i="1" dirty="0" err="1">
                  <a:latin typeface="Symbol" charset="2"/>
                  <a:cs typeface="Symbol" charset="2"/>
                </a:rPr>
                <a:t>s</a:t>
              </a:r>
              <a:r>
                <a:rPr lang="en-US" sz="2800" i="1" dirty="0"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) ≤ 1 / </a:t>
              </a:r>
              <a:r>
                <a:rPr lang="en-US" sz="2800" i="1" dirty="0">
                  <a:latin typeface="Garamond"/>
                  <a:cs typeface="Garamond"/>
                </a:rPr>
                <a:t>t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.</a:t>
              </a:r>
            </a:p>
          </p:txBody>
        </p:sp>
      </p:grpSp>
      <p:sp>
        <p:nvSpPr>
          <p:cNvPr id="50" name="Freeform 49"/>
          <p:cNvSpPr/>
          <p:nvPr/>
        </p:nvSpPr>
        <p:spPr>
          <a:xfrm>
            <a:off x="8317891" y="2605585"/>
            <a:ext cx="311150" cy="260350"/>
          </a:xfrm>
          <a:custGeom>
            <a:avLst/>
            <a:gdLst>
              <a:gd name="connsiteX0" fmla="*/ 311150 w 311150"/>
              <a:gd name="connsiteY0" fmla="*/ 247650 h 260350"/>
              <a:gd name="connsiteX1" fmla="*/ 107950 w 311150"/>
              <a:gd name="connsiteY1" fmla="*/ 69850 h 260350"/>
              <a:gd name="connsiteX2" fmla="*/ 0 w 311150"/>
              <a:gd name="connsiteY2" fmla="*/ 0 h 260350"/>
              <a:gd name="connsiteX3" fmla="*/ 0 w 311150"/>
              <a:gd name="connsiteY3" fmla="*/ 260350 h 260350"/>
              <a:gd name="connsiteX4" fmla="*/ 311150 w 311150"/>
              <a:gd name="connsiteY4" fmla="*/ 2476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260350">
                <a:moveTo>
                  <a:pt x="311150" y="247650"/>
                </a:moveTo>
                <a:lnTo>
                  <a:pt x="107950" y="69850"/>
                </a:lnTo>
                <a:lnTo>
                  <a:pt x="0" y="0"/>
                </a:lnTo>
                <a:lnTo>
                  <a:pt x="0" y="260350"/>
                </a:lnTo>
                <a:lnTo>
                  <a:pt x="311150" y="2476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4209441" y="2846884"/>
            <a:ext cx="4413250" cy="127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793891" y="1545135"/>
            <a:ext cx="0" cy="1308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317891" y="15451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222141" y="1659339"/>
            <a:ext cx="4413250" cy="1200245"/>
          </a:xfrm>
          <a:custGeom>
            <a:avLst/>
            <a:gdLst>
              <a:gd name="connsiteX0" fmla="*/ 0 w 4450624"/>
              <a:gd name="connsiteY0" fmla="*/ 1187545 h 1223028"/>
              <a:gd name="connsiteX1" fmla="*/ 673100 w 4450624"/>
              <a:gd name="connsiteY1" fmla="*/ 800195 h 1223028"/>
              <a:gd name="connsiteX2" fmla="*/ 1066800 w 4450624"/>
              <a:gd name="connsiteY2" fmla="*/ 927195 h 1223028"/>
              <a:gd name="connsiteX3" fmla="*/ 1962150 w 4450624"/>
              <a:gd name="connsiteY3" fmla="*/ 476345 h 1223028"/>
              <a:gd name="connsiteX4" fmla="*/ 2444750 w 4450624"/>
              <a:gd name="connsiteY4" fmla="*/ 774795 h 1223028"/>
              <a:gd name="connsiteX5" fmla="*/ 2870200 w 4450624"/>
              <a:gd name="connsiteY5" fmla="*/ 95 h 1223028"/>
              <a:gd name="connsiteX6" fmla="*/ 3486150 w 4450624"/>
              <a:gd name="connsiteY6" fmla="*/ 831945 h 1223028"/>
              <a:gd name="connsiteX7" fmla="*/ 4102100 w 4450624"/>
              <a:gd name="connsiteY7" fmla="*/ 958945 h 1223028"/>
              <a:gd name="connsiteX8" fmla="*/ 4413250 w 4450624"/>
              <a:gd name="connsiteY8" fmla="*/ 1200245 h 1223028"/>
              <a:gd name="connsiteX9" fmla="*/ 4445000 w 4450624"/>
              <a:gd name="connsiteY9" fmla="*/ 1212945 h 1223028"/>
              <a:gd name="connsiteX0" fmla="*/ 0 w 4413250"/>
              <a:gd name="connsiteY0" fmla="*/ 1187545 h 1200245"/>
              <a:gd name="connsiteX1" fmla="*/ 673100 w 4413250"/>
              <a:gd name="connsiteY1" fmla="*/ 800195 h 1200245"/>
              <a:gd name="connsiteX2" fmla="*/ 1066800 w 4413250"/>
              <a:gd name="connsiteY2" fmla="*/ 927195 h 1200245"/>
              <a:gd name="connsiteX3" fmla="*/ 1962150 w 4413250"/>
              <a:gd name="connsiteY3" fmla="*/ 476345 h 1200245"/>
              <a:gd name="connsiteX4" fmla="*/ 2444750 w 4413250"/>
              <a:gd name="connsiteY4" fmla="*/ 774795 h 1200245"/>
              <a:gd name="connsiteX5" fmla="*/ 2870200 w 4413250"/>
              <a:gd name="connsiteY5" fmla="*/ 95 h 1200245"/>
              <a:gd name="connsiteX6" fmla="*/ 3486150 w 4413250"/>
              <a:gd name="connsiteY6" fmla="*/ 831945 h 1200245"/>
              <a:gd name="connsiteX7" fmla="*/ 4102100 w 4413250"/>
              <a:gd name="connsiteY7" fmla="*/ 958945 h 1200245"/>
              <a:gd name="connsiteX8" fmla="*/ 4413250 w 4413250"/>
              <a:gd name="connsiteY8" fmla="*/ 1200245 h 12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250" h="1200245">
                <a:moveTo>
                  <a:pt x="0" y="1187545"/>
                </a:moveTo>
                <a:cubicBezTo>
                  <a:pt x="247650" y="1015566"/>
                  <a:pt x="495300" y="843587"/>
                  <a:pt x="673100" y="800195"/>
                </a:cubicBezTo>
                <a:cubicBezTo>
                  <a:pt x="850900" y="756803"/>
                  <a:pt x="851958" y="981170"/>
                  <a:pt x="1066800" y="927195"/>
                </a:cubicBezTo>
                <a:cubicBezTo>
                  <a:pt x="1281642" y="873220"/>
                  <a:pt x="1732492" y="501745"/>
                  <a:pt x="1962150" y="476345"/>
                </a:cubicBezTo>
                <a:cubicBezTo>
                  <a:pt x="2191808" y="450945"/>
                  <a:pt x="2293408" y="854170"/>
                  <a:pt x="2444750" y="774795"/>
                </a:cubicBezTo>
                <a:cubicBezTo>
                  <a:pt x="2596092" y="695420"/>
                  <a:pt x="2696633" y="-9430"/>
                  <a:pt x="2870200" y="95"/>
                </a:cubicBezTo>
                <a:cubicBezTo>
                  <a:pt x="3043767" y="9620"/>
                  <a:pt x="3280833" y="672137"/>
                  <a:pt x="3486150" y="831945"/>
                </a:cubicBezTo>
                <a:cubicBezTo>
                  <a:pt x="3691467" y="991753"/>
                  <a:pt x="3947583" y="897562"/>
                  <a:pt x="4102100" y="958945"/>
                </a:cubicBezTo>
                <a:cubicBezTo>
                  <a:pt x="4256617" y="1020328"/>
                  <a:pt x="4356100" y="1157912"/>
                  <a:pt x="4413250" y="1200245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20109881">
            <a:off x="3969109" y="2247236"/>
            <a:ext cx="1988400" cy="411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Franklin Gothic Medium"/>
                <a:cs typeface="Franklin Gothic Medium"/>
              </a:rPr>
              <a:t>p.m.f</a:t>
            </a:r>
            <a:r>
              <a:rPr lang="en-US" dirty="0">
                <a:latin typeface="Franklin Gothic Medium"/>
                <a:cs typeface="Franklin Gothic Medium"/>
              </a:rPr>
              <a:t>. / </a:t>
            </a:r>
            <a:r>
              <a:rPr lang="en-US" dirty="0" err="1">
                <a:latin typeface="Franklin Gothic Medium"/>
                <a:cs typeface="Franklin Gothic Medium"/>
              </a:rPr>
              <a:t>p.d.f</a:t>
            </a:r>
            <a:r>
              <a:rPr lang="en-US" dirty="0">
                <a:latin typeface="Franklin Gothic Medium"/>
                <a:cs typeface="Franklin Gothic Medium"/>
              </a:rPr>
              <a:t>. of </a:t>
            </a:r>
            <a:r>
              <a:rPr lang="en-US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69865" y="1096074"/>
            <a:ext cx="46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121217" y="1098055"/>
            <a:ext cx="39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Garamond"/>
                <a:cs typeface="Garamond"/>
              </a:rPr>
              <a:t>a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7200" y="1995399"/>
            <a:ext cx="2937869" cy="523220"/>
            <a:chOff x="457200" y="2082365"/>
            <a:chExt cx="2937869" cy="523220"/>
          </a:xfrm>
        </p:grpSpPr>
        <p:sp>
          <p:nvSpPr>
            <p:cNvPr id="66" name="Rectangle 65"/>
            <p:cNvSpPr/>
            <p:nvPr/>
          </p:nvSpPr>
          <p:spPr>
            <a:xfrm>
              <a:off x="907671" y="2229084"/>
              <a:ext cx="867995" cy="358630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7200" y="2082365"/>
              <a:ext cx="29378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≥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i="1" dirty="0"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) ≤ </a:t>
              </a:r>
              <a:r>
                <a:rPr lang="en-US" sz="2800" i="1" dirty="0"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 /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dirty="0">
                  <a:latin typeface="Garamond"/>
                  <a:cs typeface="Garamond"/>
                </a:rPr>
                <a:t>.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085237" y="278973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7200" y="1419292"/>
            <a:ext cx="33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Markov’s inequality: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7200" y="3963225"/>
            <a:ext cx="386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Chebyshev’s</a:t>
            </a:r>
            <a:r>
              <a:rPr lang="en-US" sz="2800" dirty="0">
                <a:latin typeface="Franklin Gothic Medium"/>
                <a:cs typeface="Franklin Gothic Medium"/>
              </a:rPr>
              <a:t> inequality: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9447DE-689C-EB42-AD61-B381279D22B2}"/>
                  </a:ext>
                </a:extLst>
              </p14:cNvPr>
              <p14:cNvContentPartPr/>
              <p14:nvPr/>
            </p14:nvContentPartPr>
            <p14:xfrm>
              <a:off x="600120" y="2697120"/>
              <a:ext cx="3203280" cy="314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9447DE-689C-EB42-AD61-B381279D22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920" y="2680920"/>
                <a:ext cx="3235680" cy="31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248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64 times. What is the probability I get at most 24 heads?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81F123-44AC-6E47-9D7C-B867DF6F624D}"/>
                  </a:ext>
                </a:extLst>
              </p14:cNvPr>
              <p14:cNvContentPartPr/>
              <p14:nvPr/>
            </p14:nvContentPartPr>
            <p14:xfrm>
              <a:off x="567360" y="1484280"/>
              <a:ext cx="4679280" cy="111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81F123-44AC-6E47-9D7C-B867DF6F62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1468080"/>
                <a:ext cx="471168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41BCA9-F54E-E443-8E0F-E39FF8CDCFB5}"/>
                  </a:ext>
                </a:extLst>
              </p14:cNvPr>
              <p14:cNvContentPartPr/>
              <p14:nvPr/>
            </p14:nvContentPartPr>
            <p14:xfrm>
              <a:off x="5316120" y="1332000"/>
              <a:ext cx="3322440" cy="118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41BCA9-F54E-E443-8E0F-E39FF8CDCF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9920" y="1315800"/>
                <a:ext cx="335484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A59FF2-1FAC-B645-9674-C7B877082220}"/>
                  </a:ext>
                </a:extLst>
              </p14:cNvPr>
              <p14:cNvContentPartPr/>
              <p14:nvPr/>
            </p14:nvContentPartPr>
            <p14:xfrm>
              <a:off x="542880" y="2565720"/>
              <a:ext cx="7335000" cy="127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A59FF2-1FAC-B645-9674-C7B8770822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680" y="2549520"/>
                <a:ext cx="736740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BC6B31-E38B-B549-984C-A3AB1D21EA94}"/>
                  </a:ext>
                </a:extLst>
              </p14:cNvPr>
              <p14:cNvContentPartPr/>
              <p14:nvPr/>
            </p14:nvContentPartPr>
            <p14:xfrm>
              <a:off x="624960" y="4074480"/>
              <a:ext cx="8243640" cy="2199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BC6B31-E38B-B549-984C-A3AB1D21EA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760" y="4058280"/>
                <a:ext cx="8276040" cy="22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DBE5F03-0A0D-DF48-AF2D-3977BB7B6A65}"/>
                  </a:ext>
                </a:extLst>
              </p14:cNvPr>
              <p14:cNvContentPartPr/>
              <p14:nvPr/>
            </p14:nvContentPartPr>
            <p14:xfrm>
              <a:off x="1912800" y="2954271"/>
              <a:ext cx="185400" cy="17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DBE5F03-0A0D-DF48-AF2D-3977BB7B6A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6600" y="2938071"/>
                <a:ext cx="21780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77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F66BB-40AF-F34F-B395-008F03C4FC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5627" y="1144751"/>
            <a:ext cx="6852745" cy="45684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517E49-3651-DB40-87C9-9C2B8E72A903}"/>
                  </a:ext>
                </a:extLst>
              </p14:cNvPr>
              <p14:cNvContentPartPr/>
              <p14:nvPr/>
            </p14:nvContentPartPr>
            <p14:xfrm>
              <a:off x="3872880" y="1278720"/>
              <a:ext cx="4687560" cy="424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517E49-3651-DB40-87C9-9C2B8E72A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6680" y="1262520"/>
                <a:ext cx="4719960" cy="42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5925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E8FD72F-FDCF-E740-9322-DEDEA7C02B18}"/>
              </a:ext>
            </a:extLst>
          </p:cNvPr>
          <p:cNvSpPr txBox="1"/>
          <p:nvPr/>
        </p:nvSpPr>
        <p:spPr>
          <a:xfrm>
            <a:off x="2346603" y="1451401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👩🏻‍🦳👩🏻‍🎤👵🤰🏽🧔🏼👧🏻👨🏻‍🏫🧕👨‍✈️👨🏾‍🎨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033BD39A-17DB-6A4A-A53E-A8C5CE784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130002"/>
            <a:ext cx="1473200" cy="2117725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65E50706-307D-3D40-AC5B-5AD799D5DEFD}"/>
              </a:ext>
            </a:extLst>
          </p:cNvPr>
          <p:cNvSpPr txBox="1"/>
          <p:nvPr/>
        </p:nvSpPr>
        <p:spPr>
          <a:xfrm>
            <a:off x="2321203" y="2304196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👍👍👎👍👎👎👎👎👍👎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0251C4C-C865-0C4E-BFC3-3BEE8E619006}"/>
              </a:ext>
            </a:extLst>
          </p:cNvPr>
          <p:cNvSpPr txBox="1"/>
          <p:nvPr/>
        </p:nvSpPr>
        <p:spPr>
          <a:xfrm>
            <a:off x="2407763" y="4393405"/>
            <a:ext cx="432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i="1" dirty="0">
                <a:latin typeface="Garamond"/>
                <a:cs typeface="Garamond"/>
              </a:rPr>
              <a:t>X</a:t>
            </a:r>
            <a:r>
              <a:rPr lang="en-US" sz="4400" dirty="0">
                <a:latin typeface="Garamond"/>
                <a:cs typeface="Garamond"/>
              </a:rPr>
              <a:t> = 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44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44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130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042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How accurate </a:t>
            </a:r>
            <a:r>
              <a:rPr lang="en-US" sz="2800" dirty="0">
                <a:latin typeface="Franklin Gothic Medium"/>
                <a:cs typeface="Franklin Gothic Medium"/>
              </a:rPr>
              <a:t>is the pollster’s estimate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/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27712"/>
            <a:ext cx="130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</a:t>
            </a:r>
            <a:endParaRPr lang="en-US" sz="2800" i="1" baseline="-25000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457743"/>
            <a:ext cx="166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2197681"/>
            <a:ext cx="3692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s</a:t>
            </a:r>
            <a:r>
              <a:rPr lang="en-US" sz="2800" baseline="30000" dirty="0">
                <a:solidFill>
                  <a:prstClr val="black"/>
                </a:solidFill>
                <a:latin typeface="Garamond" panose="02020404030301010803" pitchFamily="18" charset="0"/>
                <a:cs typeface="Symbol" charset="2"/>
              </a:rPr>
              <a:t> 2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CE6178-62E2-0A4E-9D76-4E5CB6434155}"/>
                  </a:ext>
                </a:extLst>
              </p14:cNvPr>
              <p14:cNvContentPartPr/>
              <p14:nvPr/>
            </p14:nvContentPartPr>
            <p14:xfrm>
              <a:off x="1784520" y="2286000"/>
              <a:ext cx="3774600" cy="255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CE6178-62E2-0A4E-9D76-4E5CB64341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8320" y="2269800"/>
                <a:ext cx="3807000" cy="25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814" y="1596353"/>
            <a:ext cx="328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 |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n – </a:t>
            </a:r>
            <a:r>
              <a:rPr lang="en-US" sz="3200" i="1" dirty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3200" dirty="0">
                <a:latin typeface="Garamond"/>
                <a:cs typeface="Garamond"/>
              </a:rPr>
              <a:t>| ≥ </a:t>
            </a:r>
            <a:r>
              <a:rPr lang="en-US" sz="3200" dirty="0">
                <a:latin typeface="Symbol" pitchFamily="2" charset="2"/>
                <a:cs typeface="Garamond"/>
              </a:rPr>
              <a:t>e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36D030-5B1F-5943-92CE-04093581DF1D}"/>
                  </a:ext>
                </a:extLst>
              </p14:cNvPr>
              <p14:cNvContentPartPr/>
              <p14:nvPr/>
            </p14:nvContentPartPr>
            <p14:xfrm>
              <a:off x="1434960" y="1636560"/>
              <a:ext cx="7101000" cy="282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36D030-5B1F-5943-92CE-04093581DF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8760" y="1620360"/>
                <a:ext cx="7133400" cy="28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C746C4-3546-8543-9923-1B05713286F8}"/>
                  </a:ext>
                </a:extLst>
              </p14:cNvPr>
              <p14:cNvContentPartPr/>
              <p14:nvPr/>
            </p14:nvContentPartPr>
            <p14:xfrm>
              <a:off x="6863121" y="1888740"/>
              <a:ext cx="204120" cy="144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C746C4-3546-8543-9923-1B05713286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6921" y="1872540"/>
                <a:ext cx="2365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D1225B-BFA3-0741-81E9-DF165C32CB90}"/>
                  </a:ext>
                </a:extLst>
              </p14:cNvPr>
              <p14:cNvContentPartPr/>
              <p14:nvPr/>
            </p14:nvContentPartPr>
            <p14:xfrm>
              <a:off x="6561375" y="2775779"/>
              <a:ext cx="204120" cy="144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D1225B-BFA3-0741-81E9-DF165C32CB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5175" y="2759579"/>
                <a:ext cx="23652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732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weak law of large numbers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3702050"/>
            <a:ext cx="7302500" cy="1657350"/>
            <a:chOff x="914400" y="3702050"/>
            <a:chExt cx="7302500" cy="1657350"/>
          </a:xfrm>
        </p:grpSpPr>
        <p:sp>
          <p:nvSpPr>
            <p:cNvPr id="9" name="TextBox 8"/>
            <p:cNvSpPr txBox="1"/>
            <p:nvPr/>
          </p:nvSpPr>
          <p:spPr>
            <a:xfrm>
              <a:off x="1060450" y="3839264"/>
              <a:ext cx="702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For every </a:t>
              </a:r>
              <a:r>
                <a:rPr lang="en-US" sz="2800" i="1" dirty="0">
                  <a:latin typeface="Symbol" charset="2"/>
                  <a:cs typeface="Symbol" charset="2"/>
                </a:rPr>
                <a:t>e</a:t>
              </a:r>
              <a:r>
                <a:rPr lang="en-US" sz="2800" dirty="0">
                  <a:latin typeface="Franklin Gothic Medium"/>
                  <a:cs typeface="Franklin Gothic Medium"/>
                </a:rPr>
                <a:t>, </a:t>
              </a:r>
              <a:r>
                <a:rPr lang="en-US" sz="2800" i="1" dirty="0"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latin typeface="Garamond"/>
                  <a:cs typeface="Garamond"/>
                </a:rPr>
                <a:t> &gt; 0 </a:t>
              </a:r>
              <a:r>
                <a:rPr lang="en-US" sz="2800" dirty="0">
                  <a:latin typeface="Franklin Gothic Medium"/>
                  <a:cs typeface="Franklin Gothic Medium"/>
                </a:rPr>
                <a:t>and </a:t>
              </a:r>
              <a:r>
                <a:rPr lang="en-US" sz="2800" i="1" dirty="0">
                  <a:latin typeface="Garamond"/>
                  <a:cs typeface="Garamond"/>
                </a:rPr>
                <a:t>n ≥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/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Symbol" charset="2"/>
                  <a:cs typeface="Symbol" charset="2"/>
                </a:rPr>
                <a:t>e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2800" dirty="0">
                  <a:latin typeface="Franklin Gothic Medium"/>
                  <a:cs typeface="Franklin Gothic Medium"/>
                </a:rPr>
                <a:t>:  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3702050"/>
              <a:ext cx="7302500" cy="16573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7226" y="4537680"/>
              <a:ext cx="3335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(|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/</a:t>
              </a:r>
              <a:r>
                <a:rPr lang="en-US" sz="2800" i="1" dirty="0">
                  <a:latin typeface="Garamond"/>
                  <a:cs typeface="Garamond"/>
                </a:rPr>
                <a:t>n –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| ≥ </a:t>
              </a:r>
              <a:r>
                <a:rPr lang="en-US" sz="2800" i="1" dirty="0">
                  <a:latin typeface="Symbol" charset="2"/>
                  <a:cs typeface="Symbol" charset="2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≤ </a:t>
              </a:r>
              <a:r>
                <a:rPr lang="en-US" sz="2800" i="1" dirty="0">
                  <a:latin typeface="Symbol" charset="2"/>
                  <a:cs typeface="Symbol" charset="2"/>
                </a:rPr>
                <a:t>d</a:t>
              </a:r>
              <a:endParaRPr lang="en-US" sz="2800" dirty="0">
                <a:latin typeface="Garamond"/>
                <a:cs typeface="Garamond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PMF/PDF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21489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s </a:t>
            </a:r>
            <a:r>
              <a:rPr lang="en-US" sz="2800" dirty="0">
                <a:latin typeface="Garamond"/>
                <a:cs typeface="Garamond"/>
              </a:rPr>
              <a:t>= √</a:t>
            </a:r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</a:t>
            </a:r>
            <a:r>
              <a:rPr lang="en-US" sz="2800" dirty="0">
                <a:latin typeface="Garamond"/>
                <a:cs typeface="Garamond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2750" y="223903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9BF3FE-3AAC-D940-91C3-30C4CF271A1A}"/>
                  </a:ext>
                </a:extLst>
              </p14:cNvPr>
              <p14:cNvContentPartPr/>
              <p14:nvPr/>
            </p14:nvContentPartPr>
            <p14:xfrm>
              <a:off x="674280" y="4568040"/>
              <a:ext cx="7512120" cy="1591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9BF3FE-3AAC-D940-91C3-30C4CF271A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80" y="4551840"/>
                <a:ext cx="7544520" cy="16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6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5974" y="473463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want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confidence error </a:t>
            </a:r>
            <a:r>
              <a:rPr lang="en-US" sz="2800" i="1" dirty="0">
                <a:latin typeface="Symbol" charset="2"/>
                <a:cs typeface="Symbol" charset="2"/>
              </a:rPr>
              <a:t>d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10%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sampling error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e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5%</a:t>
            </a:r>
            <a:r>
              <a:rPr lang="en-US" sz="2800" dirty="0">
                <a:latin typeface="Franklin Gothic Medium"/>
                <a:cs typeface="Franklin Gothic Medium"/>
              </a:rPr>
              <a:t> . How many people should we poll?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8C3914-81B9-F445-826A-6DA9D6BC3E98}"/>
                  </a:ext>
                </a:extLst>
              </p14:cNvPr>
              <p14:cNvContentPartPr/>
              <p14:nvPr/>
            </p14:nvContentPartPr>
            <p14:xfrm>
              <a:off x="579600" y="1570680"/>
              <a:ext cx="7911000" cy="81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8C3914-81B9-F445-826A-6DA9D6BC3E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400" y="1554480"/>
                <a:ext cx="79434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3FBD8D-81FB-6B48-8A1F-17D6A9A03805}"/>
                  </a:ext>
                </a:extLst>
              </p14:cNvPr>
              <p14:cNvContentPartPr/>
              <p14:nvPr/>
            </p14:nvContentPartPr>
            <p14:xfrm>
              <a:off x="604440" y="2943720"/>
              <a:ext cx="3762360" cy="39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3FBD8D-81FB-6B48-8A1F-17D6A9A038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240" y="2927520"/>
                <a:ext cx="37947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FFFF073-BD10-D548-956E-E31BA06E861A}"/>
                  </a:ext>
                </a:extLst>
              </p14:cNvPr>
              <p14:cNvContentPartPr/>
              <p14:nvPr/>
            </p14:nvContentPartPr>
            <p14:xfrm>
              <a:off x="1578960" y="2820600"/>
              <a:ext cx="7002000" cy="173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FFFF073-BD10-D548-956E-E31BA06E86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2760" y="2804400"/>
                <a:ext cx="7034400" cy="177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76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72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100 people throw their hats in the air. What is the probability at least 10 people get their hat back?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1FA866-6713-DB49-AE38-94BEC8329B00}"/>
                  </a:ext>
                </a:extLst>
              </p14:cNvPr>
              <p14:cNvContentPartPr/>
              <p14:nvPr/>
            </p14:nvContentPartPr>
            <p14:xfrm>
              <a:off x="612720" y="1426680"/>
              <a:ext cx="7293960" cy="301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1FA866-6713-DB49-AE38-94BEC8329B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1410480"/>
                <a:ext cx="7326360" cy="30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63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787400"/>
            <a:ext cx="83756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787400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Many times we do not need to calculate probabilities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exactly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485132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An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approximate</a:t>
            </a:r>
            <a:r>
              <a:rPr lang="en-US" sz="3200" dirty="0">
                <a:latin typeface="Franklin Gothic Medium"/>
                <a:cs typeface="Franklin Gothic Medium"/>
              </a:rPr>
              <a:t> or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qualitative</a:t>
            </a:r>
            <a:r>
              <a:rPr lang="en-US" sz="3200" dirty="0">
                <a:latin typeface="Franklin Gothic Medium"/>
                <a:cs typeface="Franklin Gothic Medium"/>
              </a:rPr>
              <a:t> estimate often suffices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760" y="4182864"/>
            <a:ext cx="766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dirty="0">
                <a:latin typeface="Franklin Gothic Medium"/>
                <a:cs typeface="Franklin Gothic Medium"/>
              </a:rPr>
              <a:t>magnitude 7+ earthquake within 10 years</a:t>
            </a:r>
            <a:r>
              <a:rPr lang="en-US" sz="2800" dirty="0">
                <a:latin typeface="Garamond"/>
                <a:cs typeface="Garamond"/>
              </a:rPr>
              <a:t>) = ?</a:t>
            </a:r>
          </a:p>
        </p:txBody>
      </p:sp>
    </p:spTree>
    <p:extLst>
      <p:ext uri="{BB962C8B-B14F-4D97-AF65-F5344CB8AC3E}">
        <p14:creationId xmlns:p14="http://schemas.microsoft.com/office/powerpoint/2010/main" val="38654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381578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(b) at most 50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3283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(a) at least 250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1000 times. What is the probability I get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3 consecutive heads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E8B27E-3A55-8F41-82C9-B8BBFFA85B87}"/>
                  </a:ext>
                </a:extLst>
              </p14:cNvPr>
              <p14:cNvContentPartPr/>
              <p14:nvPr/>
            </p14:nvContentPartPr>
            <p14:xfrm>
              <a:off x="554760" y="1575564"/>
              <a:ext cx="8371440" cy="199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E8B27E-3A55-8F41-82C9-B8BBFFA85B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560" y="1559364"/>
                <a:ext cx="840384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31E8E18-21CD-8642-9804-B12EE38AB83F}"/>
                  </a:ext>
                </a:extLst>
              </p14:cNvPr>
              <p14:cNvContentPartPr/>
              <p14:nvPr/>
            </p14:nvContentPartPr>
            <p14:xfrm>
              <a:off x="1174376" y="3763484"/>
              <a:ext cx="4280400" cy="104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31E8E18-21CD-8642-9804-B12EE38AB8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8176" y="3747284"/>
                <a:ext cx="4312800" cy="10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6C302E-A74A-254E-9836-90C39E11997E}"/>
                  </a:ext>
                </a:extLst>
              </p14:cNvPr>
              <p14:cNvContentPartPr/>
              <p14:nvPr/>
            </p14:nvContentPartPr>
            <p14:xfrm>
              <a:off x="554760" y="5014700"/>
              <a:ext cx="7786800" cy="139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6C302E-A74A-254E-9836-90C39E1199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560" y="4998500"/>
                <a:ext cx="7819200" cy="14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767BF-FF22-9F45-A04C-9E2A17422B56}"/>
                  </a:ext>
                </a:extLst>
              </p14:cNvPr>
              <p14:cNvContentPartPr/>
              <p14:nvPr/>
            </p14:nvContentPartPr>
            <p14:xfrm>
              <a:off x="563400" y="3996360"/>
              <a:ext cx="658080" cy="843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767BF-FF22-9F45-A04C-9E2A17422B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7200" y="3980160"/>
                <a:ext cx="69048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22A4BC-9EB9-ED49-8412-B5245CB7E29B}"/>
                  </a:ext>
                </a:extLst>
              </p14:cNvPr>
              <p14:cNvContentPartPr/>
              <p14:nvPr/>
            </p14:nvContentPartPr>
            <p14:xfrm>
              <a:off x="5234040" y="4276440"/>
              <a:ext cx="2615040" cy="250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22A4BC-9EB9-ED49-8412-B5245CB7E2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17840" y="4235040"/>
                <a:ext cx="2647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D735B7-E9B6-9C43-AA94-FDD8C93D6349}"/>
                  </a:ext>
                </a:extLst>
              </p14:cNvPr>
              <p14:cNvContentPartPr/>
              <p14:nvPr/>
            </p14:nvContentPartPr>
            <p14:xfrm>
              <a:off x="3578789" y="4386780"/>
              <a:ext cx="506160" cy="275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8D735B7-E9B6-9C43-AA94-FDD8C93D63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62589" y="4370580"/>
                <a:ext cx="5385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F2025EF-3C16-8745-9A81-12A6C4F59186}"/>
                  </a:ext>
                </a:extLst>
              </p14:cNvPr>
              <p14:cNvContentPartPr/>
              <p14:nvPr/>
            </p14:nvContentPartPr>
            <p14:xfrm>
              <a:off x="3085949" y="4361580"/>
              <a:ext cx="736920" cy="330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F2025EF-3C16-8745-9A81-12A6C4F591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6589" y="4352220"/>
                <a:ext cx="7556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4AA11A-3F81-2C47-A68C-C477FE832DE6}"/>
                  </a:ext>
                </a:extLst>
              </p14:cNvPr>
              <p14:cNvContentPartPr/>
              <p14:nvPr/>
            </p14:nvContentPartPr>
            <p14:xfrm>
              <a:off x="7246800" y="4278960"/>
              <a:ext cx="438120" cy="221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4AA11A-3F81-2C47-A68C-C477FE832D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37440" y="4269600"/>
                <a:ext cx="4568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59016E-65B2-B449-8FB1-E613DB7DF9B0}"/>
                  </a:ext>
                </a:extLst>
              </p14:cNvPr>
              <p14:cNvContentPartPr/>
              <p14:nvPr/>
            </p14:nvContentPartPr>
            <p14:xfrm>
              <a:off x="4723920" y="5133960"/>
              <a:ext cx="3137400" cy="104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59016E-65B2-B449-8FB1-E613DB7DF9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14560" y="5124600"/>
                <a:ext cx="315612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2B17EF-75EE-4D4D-A3FC-55E28829BAFB}"/>
                  </a:ext>
                </a:extLst>
              </p14:cNvPr>
              <p14:cNvContentPartPr/>
              <p14:nvPr/>
            </p14:nvContentPartPr>
            <p14:xfrm>
              <a:off x="6186656" y="6130706"/>
              <a:ext cx="533520" cy="19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2B17EF-75EE-4D4D-A3FC-55E28829BAF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77296" y="6121346"/>
                <a:ext cx="5522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14AF82F-20B8-0246-B0F6-366BB465E1C9}"/>
                  </a:ext>
                </a:extLst>
              </p14:cNvPr>
              <p14:cNvContentPartPr/>
              <p14:nvPr/>
            </p14:nvContentPartPr>
            <p14:xfrm>
              <a:off x="6205879" y="5337995"/>
              <a:ext cx="502560" cy="226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14AF82F-20B8-0246-B0F6-366BB465E1C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96519" y="5328635"/>
                <a:ext cx="52128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51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6492A1-A82A-BA40-9A44-AFF1C4E3179A}"/>
                  </a:ext>
                </a:extLst>
              </p14:cNvPr>
              <p14:cNvContentPartPr/>
              <p14:nvPr/>
            </p14:nvContentPartPr>
            <p14:xfrm>
              <a:off x="569520" y="3536280"/>
              <a:ext cx="8256240" cy="154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6492A1-A82A-BA40-9A44-AFF1C4E317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320" y="3520080"/>
                <a:ext cx="8288640" cy="15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53BE5F-2D72-7645-8C24-5B854D650356}"/>
                  </a:ext>
                </a:extLst>
              </p14:cNvPr>
              <p14:cNvContentPartPr/>
              <p14:nvPr/>
            </p14:nvContentPartPr>
            <p14:xfrm>
              <a:off x="567360" y="333000"/>
              <a:ext cx="8354880" cy="361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53BE5F-2D72-7645-8C24-5B854D6503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160" y="316800"/>
                <a:ext cx="8387280" cy="36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BEAEBE-E8E2-7E4D-8E21-9C9ACD6FCEE8}"/>
                  </a:ext>
                </a:extLst>
              </p14:cNvPr>
              <p14:cNvContentPartPr/>
              <p14:nvPr/>
            </p14:nvContentPartPr>
            <p14:xfrm>
              <a:off x="649440" y="1681560"/>
              <a:ext cx="8461440" cy="427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BEAEBE-E8E2-7E4D-8E21-9C9ACD6FCE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3240" y="1665360"/>
                <a:ext cx="8493840" cy="43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E58631-68D8-A64D-AAA3-02E125E88404}"/>
                  </a:ext>
                </a:extLst>
              </p14:cNvPr>
              <p14:cNvContentPartPr/>
              <p14:nvPr/>
            </p14:nvContentPartPr>
            <p14:xfrm>
              <a:off x="7384680" y="5319720"/>
              <a:ext cx="736920" cy="330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E58631-68D8-A64D-AAA3-02E125E884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75320" y="5310360"/>
                <a:ext cx="755640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491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965200"/>
            <a:ext cx="7480300" cy="565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polling simulation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16100" y="3562350"/>
            <a:ext cx="5791200" cy="457200"/>
            <a:chOff x="1816100" y="3562350"/>
            <a:chExt cx="5791200" cy="457200"/>
          </a:xfrm>
        </p:grpSpPr>
        <p:sp>
          <p:nvSpPr>
            <p:cNvPr id="11" name="Rectangle 10"/>
            <p:cNvSpPr/>
            <p:nvPr/>
          </p:nvSpPr>
          <p:spPr>
            <a:xfrm>
              <a:off x="1816100" y="3562350"/>
              <a:ext cx="5791200" cy="45720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816100" y="3790950"/>
              <a:ext cx="5791200" cy="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85010" y="6163731"/>
            <a:ext cx="367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number of people polled</a:t>
            </a:r>
            <a:r>
              <a:rPr lang="en-US" sz="2400" i="1" dirty="0">
                <a:latin typeface="Garamond"/>
                <a:cs typeface="Garamond"/>
              </a:rPr>
              <a:t> n</a:t>
            </a:r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201698" y="2070789"/>
            <a:ext cx="1914971" cy="832485"/>
            <a:chOff x="1876433" y="1583322"/>
            <a:chExt cx="1914971" cy="832485"/>
          </a:xfrm>
        </p:grpSpPr>
        <p:sp>
          <p:nvSpPr>
            <p:cNvPr id="13" name="Rectangle 12"/>
            <p:cNvSpPr/>
            <p:nvPr/>
          </p:nvSpPr>
          <p:spPr>
            <a:xfrm>
              <a:off x="1876433" y="1583322"/>
              <a:ext cx="19149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4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23201" y="1954142"/>
              <a:ext cx="3896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81858" y="2044987"/>
              <a:ext cx="172019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628955" y="1588583"/>
            <a:ext cx="498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…, 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Bernoulli(1/2)</a:t>
            </a:r>
            <a:endParaRPr lang="en-US" sz="2400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127816" y="4505358"/>
            <a:ext cx="261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pollster’s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ypol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" y="1066804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polling simulation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16100" y="3613150"/>
            <a:ext cx="5670550" cy="361950"/>
            <a:chOff x="1816100" y="3613150"/>
            <a:chExt cx="5791200" cy="361950"/>
          </a:xfrm>
        </p:grpSpPr>
        <p:sp>
          <p:nvSpPr>
            <p:cNvPr id="11" name="Rectangle 10"/>
            <p:cNvSpPr/>
            <p:nvPr/>
          </p:nvSpPr>
          <p:spPr>
            <a:xfrm>
              <a:off x="1816100" y="3613150"/>
              <a:ext cx="5791200" cy="36195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816100" y="3790950"/>
              <a:ext cx="5791200" cy="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85010" y="6163731"/>
            <a:ext cx="367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number of people polled</a:t>
            </a:r>
            <a:r>
              <a:rPr lang="en-US" sz="2400" i="1" dirty="0">
                <a:latin typeface="Garamond"/>
                <a:cs typeface="Garamond"/>
              </a:rPr>
              <a:t> n</a:t>
            </a:r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201698" y="2070789"/>
            <a:ext cx="1914971" cy="832485"/>
            <a:chOff x="1876433" y="1583322"/>
            <a:chExt cx="1914971" cy="832485"/>
          </a:xfrm>
        </p:grpSpPr>
        <p:sp>
          <p:nvSpPr>
            <p:cNvPr id="13" name="Rectangle 12"/>
            <p:cNvSpPr/>
            <p:nvPr/>
          </p:nvSpPr>
          <p:spPr>
            <a:xfrm>
              <a:off x="1876433" y="1583322"/>
              <a:ext cx="19149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4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23201" y="1954142"/>
              <a:ext cx="3896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81858" y="2044987"/>
              <a:ext cx="172019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245170" y="1678169"/>
            <a:ext cx="215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20 simulations</a:t>
            </a:r>
            <a:endParaRPr lang="en-US" sz="2400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127816" y="4505358"/>
            <a:ext cx="261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pollster’s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208" y="1593569"/>
            <a:ext cx="516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Let’s assume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large.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208" y="2502807"/>
            <a:ext cx="516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Weak law of large numbers: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199" y="3167390"/>
            <a:ext cx="3008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≈ </a:t>
            </a:r>
            <a:r>
              <a:rPr lang="en-US" sz="2800" i="1" dirty="0" err="1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194942"/>
            <a:ext cx="328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with high probability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840" y="6780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PMF/PDF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46548" y="3977468"/>
            <a:ext cx="4523540" cy="523220"/>
            <a:chOff x="2198948" y="3120080"/>
            <a:chExt cx="452354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2198948" y="3120080"/>
              <a:ext cx="45235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 |</a:t>
              </a:r>
              <a:r>
                <a:rPr lang="en-US" sz="2800" i="1" dirty="0">
                  <a:latin typeface="Garamond"/>
                  <a:cs typeface="Garamond"/>
                </a:rPr>
                <a:t>X – 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i="1" dirty="0" err="1">
                  <a:latin typeface="Garamond"/>
                  <a:cs typeface="Garamond"/>
                </a:rPr>
                <a:t>n</a:t>
              </a:r>
              <a:r>
                <a:rPr lang="en-US" sz="2800" dirty="0">
                  <a:latin typeface="Garamond"/>
                  <a:cs typeface="Garamond"/>
                </a:rPr>
                <a:t>| ≥ </a:t>
              </a:r>
              <a:r>
                <a:rPr lang="en-US" sz="2800" i="1" dirty="0" err="1">
                  <a:latin typeface="Garamond"/>
                  <a:cs typeface="Garamond"/>
                </a:rPr>
                <a:t>t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√</a:t>
              </a:r>
              <a:r>
                <a:rPr lang="en-US" sz="2800" i="1" dirty="0">
                  <a:latin typeface="Garamond"/>
                  <a:cs typeface="Garamond"/>
                </a:rPr>
                <a:t>n </a:t>
              </a:r>
              <a:r>
                <a:rPr lang="en-US" sz="2800" dirty="0">
                  <a:latin typeface="Garamond"/>
                  <a:cs typeface="Garamond"/>
                </a:rPr>
                <a:t>) ≤ 1 / </a:t>
              </a:r>
              <a:r>
                <a:rPr lang="en-US" sz="2800" i="1" dirty="0">
                  <a:latin typeface="Garamond"/>
                  <a:cs typeface="Garamond"/>
                </a:rPr>
                <a:t>t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997450" y="3210650"/>
              <a:ext cx="171698" cy="245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9198" y="5133488"/>
            <a:ext cx="8297602" cy="523220"/>
            <a:chOff x="389198" y="5133488"/>
            <a:chExt cx="8297602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389198" y="5133488"/>
              <a:ext cx="8297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>
                  <a:latin typeface="Franklin Gothic Medium"/>
                  <a:cs typeface="Franklin Gothic Medium"/>
                </a:rPr>
                <a:t>this suggests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≈ 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T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√</a:t>
              </a:r>
              <a:r>
                <a:rPr lang="en-US" sz="2800" i="1" dirty="0">
                  <a:latin typeface="Garamond"/>
                  <a:cs typeface="Garamond"/>
                </a:rPr>
                <a:t>n</a:t>
              </a:r>
              <a:r>
                <a:rPr lang="en-US" sz="2800" dirty="0">
                  <a:latin typeface="Franklin Gothic Medium"/>
                  <a:cs typeface="Franklin Gothic Medium"/>
                </a:rPr>
                <a:t> </a:t>
              </a:r>
              <a:endParaRPr lang="en-US" sz="2800" dirty="0">
                <a:latin typeface="Garamond"/>
                <a:cs typeface="Garamond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343650" y="5218970"/>
              <a:ext cx="226438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422EE6-E475-2D46-98CD-5997C05BE665}"/>
                  </a:ext>
                </a:extLst>
              </p14:cNvPr>
              <p14:cNvContentPartPr/>
              <p14:nvPr/>
            </p14:nvContentPartPr>
            <p14:xfrm>
              <a:off x="522000" y="5069520"/>
              <a:ext cx="8346960" cy="115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422EE6-E475-2D46-98CD-5997C05BE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" y="5053320"/>
                <a:ext cx="8379360" cy="11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experiments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Bernoulli(1/2) 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2431404"/>
            <a:ext cx="4766395" cy="3601096"/>
            <a:chOff x="-1" y="2431404"/>
            <a:chExt cx="4766395" cy="3601096"/>
          </a:xfrm>
        </p:grpSpPr>
        <p:pic>
          <p:nvPicPr>
            <p:cNvPr id="6" name="Picture 5" descr="binomial6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431404"/>
              <a:ext cx="4766395" cy="36010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6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95724" y="2451100"/>
            <a:ext cx="4740325" cy="3581400"/>
            <a:chOff x="4295724" y="2451100"/>
            <a:chExt cx="4740325" cy="3581400"/>
          </a:xfrm>
        </p:grpSpPr>
        <p:pic>
          <p:nvPicPr>
            <p:cNvPr id="8" name="Picture 7" descr="binomial4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24" y="2451100"/>
              <a:ext cx="4740325" cy="358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1680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40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0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Poisson(1) 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2451100"/>
            <a:ext cx="4419600" cy="3581400"/>
            <a:chOff x="1" y="2451100"/>
            <a:chExt cx="4419600" cy="3581400"/>
          </a:xfrm>
        </p:grpSpPr>
        <p:pic>
          <p:nvPicPr>
            <p:cNvPr id="3" name="Picture 2" descr="poisson3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"/>
            <a:stretch/>
          </p:blipFill>
          <p:spPr>
            <a:xfrm>
              <a:off x="1" y="2451100"/>
              <a:ext cx="4419600" cy="3581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3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19601" y="2463133"/>
            <a:ext cx="4724399" cy="3569367"/>
            <a:chOff x="4419601" y="2463133"/>
            <a:chExt cx="4724399" cy="3569367"/>
          </a:xfrm>
        </p:grpSpPr>
        <p:pic>
          <p:nvPicPr>
            <p:cNvPr id="7" name="Picture 6" descr="poisson2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1" y="2463133"/>
              <a:ext cx="4724399" cy="35693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9935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20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0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Uniform(0, 1) 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450432"/>
            <a:ext cx="4741207" cy="3582067"/>
            <a:chOff x="0" y="2450432"/>
            <a:chExt cx="4741207" cy="3582067"/>
          </a:xfrm>
        </p:grpSpPr>
        <p:pic>
          <p:nvPicPr>
            <p:cNvPr id="6" name="Picture 5" descr="uniform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50432"/>
              <a:ext cx="4741207" cy="35820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2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56100" y="2415155"/>
            <a:ext cx="4787900" cy="3617344"/>
            <a:chOff x="4356100" y="2415155"/>
            <a:chExt cx="4787900" cy="3617344"/>
          </a:xfrm>
        </p:grpSpPr>
        <p:pic>
          <p:nvPicPr>
            <p:cNvPr id="8" name="Picture 7" descr="uniform1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100" y="2415155"/>
              <a:ext cx="4787900" cy="36173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9935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10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6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orm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3449"/>
            <a:ext cx="7480300" cy="5651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769" y="1630346"/>
            <a:ext cx="2588242" cy="523220"/>
            <a:chOff x="1078191" y="3483714"/>
            <a:chExt cx="2588242" cy="523220"/>
          </a:xfrm>
        </p:grpSpPr>
        <p:sp>
          <p:nvSpPr>
            <p:cNvPr id="5" name="Rectangle 4"/>
            <p:cNvSpPr/>
            <p:nvPr/>
          </p:nvSpPr>
          <p:spPr>
            <a:xfrm>
              <a:off x="1078191" y="3483714"/>
              <a:ext cx="25882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t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(2</a:t>
              </a:r>
              <a:r>
                <a:rPr lang="en-US" sz="2800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-½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e</a:t>
              </a:r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-</a:t>
              </a:r>
              <a:r>
                <a:rPr lang="en-US" sz="28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t</a:t>
              </a:r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 /2</a:t>
              </a:r>
              <a:endParaRPr lang="en-US" sz="2800" i="1" baseline="300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05914" y="3558714"/>
              <a:ext cx="2905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i="1" baseline="300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638142" y="5727184"/>
            <a:ext cx="3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3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41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independent with same PMF/PDF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21592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a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Normal(0, 1)</a:t>
            </a:r>
            <a:r>
              <a:rPr lang="en-US" sz="2800" dirty="0">
                <a:latin typeface="Franklin Gothic Medium"/>
                <a:cs typeface="Franklin Gothic Medium"/>
              </a:rPr>
              <a:t> random variable.</a:t>
            </a:r>
            <a:endParaRPr lang="en-US" sz="2800" dirty="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30740"/>
            <a:ext cx="767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0450" y="3183954"/>
            <a:ext cx="589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 (positive or negative): </a:t>
            </a:r>
            <a:endParaRPr lang="en-US" sz="2800" dirty="0">
              <a:latin typeface="Garamond"/>
              <a:cs typeface="Garamon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19109" y="3896288"/>
            <a:ext cx="5947977" cy="690538"/>
            <a:chOff x="1906908" y="4378250"/>
            <a:chExt cx="5947977" cy="690538"/>
          </a:xfrm>
        </p:grpSpPr>
        <p:grpSp>
          <p:nvGrpSpPr>
            <p:cNvPr id="8" name="Group 7"/>
            <p:cNvGrpSpPr/>
            <p:nvPr/>
          </p:nvGrpSpPr>
          <p:grpSpPr>
            <a:xfrm>
              <a:off x="1959810" y="4378250"/>
              <a:ext cx="5895075" cy="523220"/>
              <a:chOff x="2198948" y="3120080"/>
              <a:chExt cx="5895075" cy="5232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198948" y="3120080"/>
                <a:ext cx="58950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800" dirty="0" err="1">
                    <a:latin typeface="Garamond"/>
                    <a:cs typeface="Garamond"/>
                  </a:rPr>
                  <a:t>lim</a:t>
                </a:r>
                <a:r>
                  <a:rPr lang="en-US" sz="2800" i="1" dirty="0">
                    <a:latin typeface="Garamond"/>
                    <a:cs typeface="Garamond"/>
                  </a:rPr>
                  <a:t> P</a:t>
                </a:r>
                <a:r>
                  <a:rPr lang="en-US" sz="2800" dirty="0"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latin typeface="Garamond"/>
                    <a:cs typeface="Garamond"/>
                  </a:rPr>
                  <a:t>X </a:t>
                </a:r>
                <a:r>
                  <a:rPr lang="en-US" sz="2800" dirty="0">
                    <a:latin typeface="Garamond"/>
                    <a:cs typeface="Garamond"/>
                  </a:rPr>
                  <a:t>≤ </a:t>
                </a:r>
                <a:r>
                  <a:rPr lang="en-US" sz="2800" b="1" dirty="0">
                    <a:latin typeface="Garamond"/>
                    <a:cs typeface="Garamond"/>
                  </a:rPr>
                  <a:t>E</a:t>
                </a:r>
                <a:r>
                  <a:rPr lang="en-US" sz="2800" dirty="0">
                    <a:latin typeface="Garamond"/>
                    <a:cs typeface="Garamond"/>
                  </a:rPr>
                  <a:t>[</a:t>
                </a:r>
                <a:r>
                  <a:rPr lang="en-US" sz="2800" i="1" dirty="0"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latin typeface="Garamond"/>
                    <a:cs typeface="Garamond"/>
                  </a:rPr>
                  <a:t>]</a:t>
                </a:r>
                <a:r>
                  <a:rPr lang="en-US" sz="2800" i="1" dirty="0">
                    <a:latin typeface="Garamond"/>
                    <a:cs typeface="Garamond"/>
                  </a:rPr>
                  <a:t> </a:t>
                </a:r>
                <a:r>
                  <a:rPr lang="en-US" sz="2800" dirty="0">
                    <a:latin typeface="Garamond"/>
                    <a:cs typeface="Garamond"/>
                  </a:rPr>
                  <a:t>+ </a:t>
                </a:r>
                <a:r>
                  <a:rPr lang="en-US" sz="2800" i="1" dirty="0" err="1">
                    <a:latin typeface="Garamond"/>
                    <a:cs typeface="Garamond"/>
                  </a:rPr>
                  <a:t>t</a:t>
                </a:r>
                <a:r>
                  <a:rPr lang="en-US" sz="2800" dirty="0" err="1">
                    <a:latin typeface="Garamond"/>
                    <a:cs typeface="Garamond"/>
                  </a:rPr>
                  <a:t>√</a:t>
                </a:r>
                <a:r>
                  <a:rPr lang="en-US" sz="2800" b="1" dirty="0" err="1">
                    <a:latin typeface="Garamond"/>
                    <a:cs typeface="Garamond"/>
                  </a:rPr>
                  <a:t>Var</a:t>
                </a:r>
                <a:r>
                  <a:rPr lang="en-US" sz="2800" dirty="0">
                    <a:latin typeface="Garamond"/>
                    <a:cs typeface="Garamond"/>
                  </a:rPr>
                  <a:t>[</a:t>
                </a:r>
                <a:r>
                  <a:rPr lang="en-US" sz="2800" i="1" dirty="0"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latin typeface="Garamond"/>
                    <a:cs typeface="Garamond"/>
                  </a:rPr>
                  <a:t>]</a:t>
                </a:r>
                <a:r>
                  <a:rPr lang="en-US" sz="2800" i="1" dirty="0">
                    <a:latin typeface="Garamond"/>
                    <a:cs typeface="Garamond"/>
                  </a:rPr>
                  <a:t> </a:t>
                </a:r>
                <a:r>
                  <a:rPr lang="en-US" sz="2800" dirty="0">
                    <a:latin typeface="Garamond"/>
                    <a:cs typeface="Garamond"/>
                  </a:rPr>
                  <a:t>) = </a:t>
                </a:r>
                <a:r>
                  <a:rPr lang="en-US" sz="2800" i="1" dirty="0">
                    <a:latin typeface="Garamond"/>
                    <a:cs typeface="Garamond"/>
                  </a:rPr>
                  <a:t>P</a:t>
                </a:r>
                <a:r>
                  <a:rPr lang="en-US" sz="2800" dirty="0"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latin typeface="Garamond"/>
                    <a:cs typeface="Garamond"/>
                  </a:rPr>
                  <a:t>N</a:t>
                </a:r>
                <a:r>
                  <a:rPr lang="en-US" sz="2800" dirty="0">
                    <a:latin typeface="Garamond"/>
                    <a:cs typeface="Garamond"/>
                  </a:rPr>
                  <a:t> ≤ </a:t>
                </a:r>
                <a:r>
                  <a:rPr lang="en-US" sz="2800" i="1" dirty="0">
                    <a:latin typeface="Garamond"/>
                    <a:cs typeface="Garamond"/>
                  </a:rPr>
                  <a:t>t</a:t>
                </a:r>
                <a:r>
                  <a:rPr lang="en-US" sz="2800" dirty="0">
                    <a:latin typeface="Garamond"/>
                    <a:cs typeface="Garamond"/>
                  </a:rPr>
                  <a:t>)</a:t>
                </a:r>
              </a:p>
            </p:txBody>
          </p:sp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>
                <a:off x="5169437" y="3168113"/>
                <a:ext cx="1008293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1906908" y="4730234"/>
              <a:ext cx="7363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latin typeface="Garamond"/>
                  <a:cs typeface="Garamond"/>
                </a:rPr>
                <a:t>n → </a:t>
              </a:r>
              <a:r>
                <a:rPr lang="en-US" sz="1600" dirty="0">
                  <a:latin typeface="Garamond"/>
                  <a:cs typeface="Garamond"/>
                </a:rPr>
                <a:t>∞</a:t>
              </a:r>
              <a:endParaRPr lang="en-US" sz="16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14400" y="3068395"/>
            <a:ext cx="7302500" cy="1742385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7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1000 times. The probability that I get a streak of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3 consecutive heads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47239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&lt; 10%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650" y="2484300"/>
            <a:ext cx="235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≈ 50%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2472393"/>
            <a:ext cx="235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&gt; 90%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3411" y="1687165"/>
            <a:ext cx="582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711" y="1687165"/>
            <a:ext cx="55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5511" y="1653303"/>
            <a:ext cx="55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45B12B9-4E1E-4A40-829C-B3163EC9F03D}"/>
                  </a:ext>
                </a:extLst>
              </p14:cNvPr>
              <p14:cNvContentPartPr/>
              <p14:nvPr/>
            </p14:nvContentPartPr>
            <p14:xfrm>
              <a:off x="2351880" y="1874880"/>
              <a:ext cx="5234040" cy="2023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45B12B9-4E1E-4A40-829C-B3163EC9F0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5680" y="1858680"/>
                <a:ext cx="5266440" cy="20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4C1B049-91FD-AC4D-BBB4-4E8D71FCC135}"/>
                  </a:ext>
                </a:extLst>
              </p14:cNvPr>
              <p14:cNvContentPartPr/>
              <p14:nvPr/>
            </p14:nvContentPartPr>
            <p14:xfrm>
              <a:off x="464760" y="3137040"/>
              <a:ext cx="7923240" cy="219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4C1B049-91FD-AC4D-BBB4-4E8D71FCC1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560" y="3120840"/>
                <a:ext cx="7955640" cy="22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959149-5746-8E47-865C-EBC83E905C20}"/>
                  </a:ext>
                </a:extLst>
              </p14:cNvPr>
              <p14:cNvContentPartPr/>
              <p14:nvPr/>
            </p14:nvContentPartPr>
            <p14:xfrm>
              <a:off x="1652760" y="4683600"/>
              <a:ext cx="7113240" cy="1072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959149-5746-8E47-865C-EBC83E905C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6560" y="4667400"/>
                <a:ext cx="7145640" cy="11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813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52E6ED-6BF7-2949-A0BD-E9B4D1C6DBB3}"/>
              </a:ext>
            </a:extLst>
          </p:cNvPr>
          <p:cNvSpPr txBox="1"/>
          <p:nvPr/>
        </p:nvSpPr>
        <p:spPr>
          <a:xfrm>
            <a:off x="733096" y="1387527"/>
            <a:ext cx="7677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Franklin Gothic Medium"/>
                <a:cs typeface="Franklin Gothic Medium"/>
              </a:rPr>
              <a:t>eventually, everything </a:t>
            </a:r>
          </a:p>
          <a:p>
            <a:pPr algn="ctr"/>
            <a:r>
              <a:rPr lang="en-US" sz="8000" dirty="0">
                <a:latin typeface="Franklin Gothic Medium"/>
                <a:cs typeface="Franklin Gothic Medium"/>
              </a:rPr>
              <a:t>is normal</a:t>
            </a:r>
            <a:endParaRPr lang="en-US" sz="8000" dirty="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242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16307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a die 100 times. What is the probability that the sum of the outcomes exceeds 400?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6662F1-00D2-9743-BABF-BBD3DF7534CF}"/>
                  </a:ext>
                </a:extLst>
              </p14:cNvPr>
              <p14:cNvContentPartPr/>
              <p14:nvPr/>
            </p14:nvContentPartPr>
            <p14:xfrm>
              <a:off x="731880" y="1472040"/>
              <a:ext cx="2911320" cy="40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6662F1-00D2-9743-BABF-BBD3DF7534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680" y="1455840"/>
                <a:ext cx="29437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65425E-7C7C-9841-A26C-AB963655FF59}"/>
                  </a:ext>
                </a:extLst>
              </p14:cNvPr>
              <p14:cNvContentPartPr/>
              <p14:nvPr/>
            </p14:nvContentPartPr>
            <p14:xfrm>
              <a:off x="740160" y="1438920"/>
              <a:ext cx="8137080" cy="156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65425E-7C7C-9841-A26C-AB963655FF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960" y="1422720"/>
                <a:ext cx="8169480" cy="15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C47590-284E-B04E-BBDC-AE0CF2527DD2}"/>
                  </a:ext>
                </a:extLst>
              </p14:cNvPr>
              <p14:cNvContentPartPr/>
              <p14:nvPr/>
            </p14:nvContentPartPr>
            <p14:xfrm>
              <a:off x="744120" y="3334320"/>
              <a:ext cx="3367800" cy="958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C47590-284E-B04E-BBDC-AE0CF2527D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920" y="3318120"/>
                <a:ext cx="3400200" cy="9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CE0B73-F591-BD4B-BDDD-3C6DF8E58432}"/>
                  </a:ext>
                </a:extLst>
              </p14:cNvPr>
              <p14:cNvContentPartPr/>
              <p14:nvPr/>
            </p14:nvContentPartPr>
            <p14:xfrm>
              <a:off x="4201920" y="3844440"/>
              <a:ext cx="407520" cy="29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CE0B73-F591-BD4B-BDDD-3C6DF8E584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5720" y="3828240"/>
                <a:ext cx="4399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492521-316E-1B4E-9F73-67F714189A44}"/>
                  </a:ext>
                </a:extLst>
              </p14:cNvPr>
              <p14:cNvContentPartPr/>
              <p14:nvPr/>
            </p14:nvContentPartPr>
            <p14:xfrm>
              <a:off x="834480" y="4448520"/>
              <a:ext cx="7898400" cy="215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492521-316E-1B4E-9F73-67F714189A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8280" y="4432320"/>
                <a:ext cx="7930800" cy="21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455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5838" y="241825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want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confidence error </a:t>
            </a:r>
            <a:r>
              <a:rPr lang="en-US" sz="2800" i="1" dirty="0">
                <a:latin typeface="Symbol" charset="2"/>
                <a:cs typeface="Symbol" charset="2"/>
              </a:rPr>
              <a:t>d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1%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sampling error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e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5%</a:t>
            </a:r>
            <a:r>
              <a:rPr lang="en-US" sz="2800" dirty="0">
                <a:latin typeface="Franklin Gothic Medium"/>
                <a:cs typeface="Franklin Gothic Medium"/>
              </a:rPr>
              <a:t>. How many people should we poll?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CE2EBE-CD44-BF41-A0BE-E61CA392E393}"/>
                  </a:ext>
                </a:extLst>
              </p14:cNvPr>
              <p14:cNvContentPartPr/>
              <p14:nvPr/>
            </p14:nvContentPartPr>
            <p14:xfrm>
              <a:off x="587880" y="1195932"/>
              <a:ext cx="8099280" cy="477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CE2EBE-CD44-BF41-A0BE-E61CA392E3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1179732"/>
                <a:ext cx="8131320" cy="48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75F238-CFD7-754A-A626-6A3692FE3D03}"/>
                  </a:ext>
                </a:extLst>
              </p14:cNvPr>
              <p14:cNvContentPartPr/>
              <p14:nvPr/>
            </p14:nvContentPartPr>
            <p14:xfrm>
              <a:off x="587880" y="2526492"/>
              <a:ext cx="3536280" cy="47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75F238-CFD7-754A-A626-6A3692FE3D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680" y="2510292"/>
                <a:ext cx="35686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9755F3-A100-8F4F-9EEC-03B2E48837DE}"/>
                  </a:ext>
                </a:extLst>
              </p14:cNvPr>
              <p14:cNvContentPartPr/>
              <p14:nvPr/>
            </p14:nvContentPartPr>
            <p14:xfrm>
              <a:off x="7721280" y="1783812"/>
              <a:ext cx="1176480" cy="21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9755F3-A100-8F4F-9EEC-03B2E48837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5080" y="1767612"/>
                <a:ext cx="12088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3CCEE1-9CCE-2544-A5AE-50D02B6B3387}"/>
                  </a:ext>
                </a:extLst>
              </p14:cNvPr>
              <p14:cNvContentPartPr/>
              <p14:nvPr/>
            </p14:nvContentPartPr>
            <p14:xfrm>
              <a:off x="612720" y="2038692"/>
              <a:ext cx="6874560" cy="266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3CCEE1-9CCE-2544-A5AE-50D02B6B33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520" y="2022492"/>
                <a:ext cx="6906960" cy="26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45622E-F5BA-6344-B82E-FD4A86EAE0AB}"/>
                  </a:ext>
                </a:extLst>
              </p14:cNvPr>
              <p14:cNvContentPartPr/>
              <p14:nvPr/>
            </p14:nvContentPartPr>
            <p14:xfrm>
              <a:off x="4974840" y="4127772"/>
              <a:ext cx="1900080" cy="43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45622E-F5BA-6344-B82E-FD4A86EAE0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8640" y="4111572"/>
                <a:ext cx="193248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C67703-DB0A-DF49-A8F2-5728DE442946}"/>
                  </a:ext>
                </a:extLst>
              </p14:cNvPr>
              <p14:cNvContentPartPr/>
              <p14:nvPr/>
            </p14:nvContentPartPr>
            <p14:xfrm>
              <a:off x="542880" y="5061252"/>
              <a:ext cx="8034120" cy="1315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C67703-DB0A-DF49-A8F2-5728DE4429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6680" y="5045052"/>
                <a:ext cx="8066160" cy="13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415099-8E89-1E41-BF92-0DE3034A3BA5}"/>
                  </a:ext>
                </a:extLst>
              </p14:cNvPr>
              <p14:cNvContentPartPr/>
              <p14:nvPr/>
            </p14:nvContentPartPr>
            <p14:xfrm>
              <a:off x="587880" y="5703480"/>
              <a:ext cx="2191680" cy="65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415099-8E89-1E41-BF92-0DE3034A3BA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1680" y="5687280"/>
                <a:ext cx="222408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B2095F-7770-BA4A-B6EB-5980969431CE}"/>
                  </a:ext>
                </a:extLst>
              </p14:cNvPr>
              <p14:cNvContentPartPr/>
              <p14:nvPr/>
            </p14:nvContentPartPr>
            <p14:xfrm>
              <a:off x="4773600" y="6360480"/>
              <a:ext cx="3137400" cy="28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B2095F-7770-BA4A-B6EB-5980969431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57400" y="6344280"/>
                <a:ext cx="31698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B38C24-AC67-E345-81CD-2C163741C95A}"/>
                  </a:ext>
                </a:extLst>
              </p14:cNvPr>
              <p14:cNvContentPartPr/>
              <p14:nvPr/>
            </p14:nvContentPartPr>
            <p14:xfrm>
              <a:off x="5382000" y="5090040"/>
              <a:ext cx="2298600" cy="1073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B38C24-AC67-E345-81CD-2C163741C95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65800" y="5073840"/>
                <a:ext cx="233100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BEEBC02-3AED-2F47-95E8-9BB146E10456}"/>
                  </a:ext>
                </a:extLst>
              </p14:cNvPr>
              <p14:cNvContentPartPr/>
              <p14:nvPr/>
            </p14:nvContentPartPr>
            <p14:xfrm>
              <a:off x="2836800" y="5890440"/>
              <a:ext cx="654120" cy="352057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BEEBC02-3AED-2F47-95E8-9BB146E1045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0600" y="5874241"/>
                <a:ext cx="686520" cy="38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E78ED4-C6E7-AE4A-A6A7-FD514D85411B}"/>
                  </a:ext>
                </a:extLst>
              </p14:cNvPr>
              <p14:cNvContentPartPr/>
              <p14:nvPr/>
            </p14:nvContentPartPr>
            <p14:xfrm>
              <a:off x="1681560" y="4580280"/>
              <a:ext cx="6229440" cy="1283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E78ED4-C6E7-AE4A-A6A7-FD514D8541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65360" y="4558680"/>
                <a:ext cx="6267240" cy="132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9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1413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Drop three points at random on a square. What is the probability that they form an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acute triangle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1465" y="2332137"/>
            <a:ext cx="2921000" cy="292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70766" y="427947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56264" y="333967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59151" y="2759703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5"/>
            <a:endCxn id="12" idx="2"/>
          </p:cNvCxnSpPr>
          <p:nvPr/>
        </p:nvCxnSpPr>
        <p:spPr>
          <a:xfrm>
            <a:off x="1521305" y="3404711"/>
            <a:ext cx="1649461" cy="9128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2" idx="0"/>
          </p:cNvCxnSpPr>
          <p:nvPr/>
        </p:nvCxnSpPr>
        <p:spPr>
          <a:xfrm flipH="1">
            <a:off x="3208866" y="2835903"/>
            <a:ext cx="188385" cy="14435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7"/>
            <a:endCxn id="14" idx="2"/>
          </p:cNvCxnSpPr>
          <p:nvPr/>
        </p:nvCxnSpPr>
        <p:spPr>
          <a:xfrm flipV="1">
            <a:off x="1521305" y="2797803"/>
            <a:ext cx="1837846" cy="55302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995332" y="2332137"/>
            <a:ext cx="2921000" cy="2921000"/>
            <a:chOff x="4995332" y="2878674"/>
            <a:chExt cx="2921000" cy="2921000"/>
          </a:xfrm>
        </p:grpSpPr>
        <p:sp>
          <p:nvSpPr>
            <p:cNvPr id="6" name="Oval 5"/>
            <p:cNvSpPr/>
            <p:nvPr/>
          </p:nvSpPr>
          <p:spPr>
            <a:xfrm>
              <a:off x="6917266" y="4516973"/>
              <a:ext cx="76200" cy="7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95332" y="2878674"/>
              <a:ext cx="2921000" cy="292100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60998" y="4902207"/>
              <a:ext cx="76200" cy="7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25785" y="3230040"/>
              <a:ext cx="76200" cy="7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9" idx="7"/>
              <a:endCxn id="10" idx="3"/>
            </p:cNvCxnSpPr>
            <p:nvPr/>
          </p:nvCxnSpPr>
          <p:spPr>
            <a:xfrm flipV="1">
              <a:off x="5526039" y="3295081"/>
              <a:ext cx="1810905" cy="161828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6" idx="0"/>
              <a:endCxn id="10" idx="4"/>
            </p:cNvCxnSpPr>
            <p:nvPr/>
          </p:nvCxnSpPr>
          <p:spPr>
            <a:xfrm flipV="1">
              <a:off x="6955366" y="3306240"/>
              <a:ext cx="408519" cy="121073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9" idx="6"/>
              <a:endCxn id="6" idx="2"/>
            </p:cNvCxnSpPr>
            <p:nvPr/>
          </p:nvCxnSpPr>
          <p:spPr>
            <a:xfrm flipV="1">
              <a:off x="5537198" y="4555073"/>
              <a:ext cx="1380068" cy="38523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A0F599-B002-5047-83EA-6928A28E621F}"/>
                  </a:ext>
                </a:extLst>
              </p14:cNvPr>
              <p14:cNvContentPartPr/>
              <p14:nvPr/>
            </p14:nvContentPartPr>
            <p14:xfrm>
              <a:off x="801720" y="2952000"/>
              <a:ext cx="7569720" cy="341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A0F599-B002-5047-83EA-6928A28E62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520" y="2935800"/>
                <a:ext cx="7602120" cy="34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35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B69DC-B0BC-0044-9C5C-6FC0856E6B1D}"/>
              </a:ext>
            </a:extLst>
          </p:cNvPr>
          <p:cNvSpPr/>
          <p:nvPr/>
        </p:nvSpPr>
        <p:spPr>
          <a:xfrm>
            <a:off x="257575" y="345555"/>
            <a:ext cx="8641724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random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uniform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indicate whether the triangle with the given vertices is acute</a:t>
            </a:r>
          </a:p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is_acute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(x1, y1, x2, y2, x3, y3):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(x1, y1, x2, y2, x0, y0):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(x1 - x0) * (x2 - x0) + (y1 - y0) * (y2 - y0)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a1 = dot(x2, y2, x3, y3, x1, y1)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a2 = dot(x3, y3, x1, y1, x2, y2)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a3 = dot(x1, y1, x2, y2, x3, y3)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a1 &gt; 0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a2 &gt; 0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a3 &gt; 0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count the fraction of acute triangles among n random samples</a:t>
            </a:r>
          </a:p>
          <a:p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whose vertices are chosen uniformly at random in a square</a:t>
            </a:r>
          </a:p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simulate_triangles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U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uniform(0.0, 1.0)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sum([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is_acute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(U(), U(), U(), U(), U(), U()) \</a:t>
            </a:r>
          </a:p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(n)]) / 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56D6A2-96F5-1542-9F65-47DC94CEEB80}"/>
              </a:ext>
            </a:extLst>
          </p:cNvPr>
          <p:cNvSpPr/>
          <p:nvPr/>
        </p:nvSpPr>
        <p:spPr>
          <a:xfrm>
            <a:off x="257574" y="4964183"/>
            <a:ext cx="864172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simulate_triangles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(664)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0.27259036144578314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simulate_triangles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(664)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0.29668674698795183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simulate_triangles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(664)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0.28463855421686746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AA8CAD-C80F-9F4F-99F4-828DF558426C}"/>
                  </a:ext>
                </a:extLst>
              </p14:cNvPr>
              <p14:cNvContentPartPr/>
              <p14:nvPr/>
            </p14:nvContentPartPr>
            <p14:xfrm>
              <a:off x="4300560" y="5073480"/>
              <a:ext cx="4144680" cy="230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AA8CAD-C80F-9F4F-99F4-828DF55842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4360" y="5057280"/>
                <a:ext cx="417708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0832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8CB2A1-1D21-8A40-9731-0EC3C6D9E797}"/>
              </a:ext>
            </a:extLst>
          </p:cNvPr>
          <p:cNvSpPr txBox="1"/>
          <p:nvPr/>
        </p:nvSpPr>
        <p:spPr>
          <a:xfrm>
            <a:off x="483745" y="1303961"/>
            <a:ext cx="147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Markov’s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inequality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A839-F0C5-3C42-985E-B00F422DE6E0}"/>
              </a:ext>
            </a:extLst>
          </p:cNvPr>
          <p:cNvSpPr txBox="1"/>
          <p:nvPr/>
        </p:nvSpPr>
        <p:spPr>
          <a:xfrm>
            <a:off x="483745" y="2475119"/>
            <a:ext cx="1802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Chebyshev’s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inequality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6AE44-4B97-AE4E-9051-9538161F6CCD}"/>
              </a:ext>
            </a:extLst>
          </p:cNvPr>
          <p:cNvSpPr txBox="1"/>
          <p:nvPr/>
        </p:nvSpPr>
        <p:spPr>
          <a:xfrm>
            <a:off x="483745" y="3567276"/>
            <a:ext cx="2100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weak law of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large numbers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5FA91-2B96-A347-8A36-4BC38CCBF32F}"/>
              </a:ext>
            </a:extLst>
          </p:cNvPr>
          <p:cNvSpPr txBox="1"/>
          <p:nvPr/>
        </p:nvSpPr>
        <p:spPr>
          <a:xfrm>
            <a:off x="483745" y="4800727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central limit 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theorem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974AB-F359-4F46-BD8F-5D5B48B4D0BC}"/>
              </a:ext>
            </a:extLst>
          </p:cNvPr>
          <p:cNvSpPr txBox="1"/>
          <p:nvPr/>
        </p:nvSpPr>
        <p:spPr>
          <a:xfrm>
            <a:off x="2979642" y="588468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6E96F-1245-BC4B-BF91-ECF1B7E89EEF}"/>
              </a:ext>
            </a:extLst>
          </p:cNvPr>
          <p:cNvSpPr txBox="1"/>
          <p:nvPr/>
        </p:nvSpPr>
        <p:spPr>
          <a:xfrm>
            <a:off x="5966582" y="1303961"/>
            <a:ext cx="2244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one-sided,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often imprecise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4BF57-631D-5649-9423-313DF0B33364}"/>
              </a:ext>
            </a:extLst>
          </p:cNvPr>
          <p:cNvSpPr txBox="1"/>
          <p:nvPr/>
        </p:nvSpPr>
        <p:spPr>
          <a:xfrm>
            <a:off x="2979642" y="1488627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] </a:t>
            </a:r>
            <a:r>
              <a:rPr lang="en-US" sz="2400" dirty="0">
                <a:latin typeface="Franklin Gothic Medium"/>
                <a:cs typeface="Franklin Gothic Medium"/>
              </a:rPr>
              <a:t>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14A1C-873A-0749-AD01-8609158A20C4}"/>
              </a:ext>
            </a:extLst>
          </p:cNvPr>
          <p:cNvSpPr txBox="1"/>
          <p:nvPr/>
        </p:nvSpPr>
        <p:spPr>
          <a:xfrm>
            <a:off x="5966582" y="588468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weakness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A2F12-8A07-5941-AFB4-5EC44EB73040}"/>
              </a:ext>
            </a:extLst>
          </p:cNvPr>
          <p:cNvSpPr txBox="1"/>
          <p:nvPr/>
        </p:nvSpPr>
        <p:spPr>
          <a:xfrm>
            <a:off x="2979642" y="2659785"/>
            <a:ext cx="226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2400" dirty="0">
                <a:latin typeface="Franklin Gothic Medium"/>
                <a:cs typeface="Franklin Gothic Medium"/>
              </a:rPr>
              <a:t> and </a:t>
            </a:r>
            <a:r>
              <a:rPr lang="en-US" sz="24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2D488-6165-4342-92DE-0758ABB7BAE1}"/>
              </a:ext>
            </a:extLst>
          </p:cNvPr>
          <p:cNvSpPr txBox="1"/>
          <p:nvPr/>
        </p:nvSpPr>
        <p:spPr>
          <a:xfrm>
            <a:off x="2979642" y="3567276"/>
            <a:ext cx="204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pairwise 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F2FC1-0512-6342-BE23-2EC73F593BA5}"/>
              </a:ext>
            </a:extLst>
          </p:cNvPr>
          <p:cNvSpPr txBox="1"/>
          <p:nvPr/>
        </p:nvSpPr>
        <p:spPr>
          <a:xfrm>
            <a:off x="2979642" y="4800727"/>
            <a:ext cx="2447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of many samples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575DC-49B4-1C47-9987-4B6F0FC832A6}"/>
              </a:ext>
            </a:extLst>
          </p:cNvPr>
          <p:cNvSpPr txBox="1"/>
          <p:nvPr/>
        </p:nvSpPr>
        <p:spPr>
          <a:xfrm>
            <a:off x="483745" y="588468"/>
            <a:ext cx="120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method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9DB47-7599-1D4A-B183-D19D3101270F}"/>
              </a:ext>
            </a:extLst>
          </p:cNvPr>
          <p:cNvSpPr txBox="1"/>
          <p:nvPr/>
        </p:nvSpPr>
        <p:spPr>
          <a:xfrm>
            <a:off x="5966582" y="2453721"/>
            <a:ext cx="169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sometimes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imprecise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86580-1BE3-9146-ACC4-873F5F684937}"/>
              </a:ext>
            </a:extLst>
          </p:cNvPr>
          <p:cNvSpPr txBox="1"/>
          <p:nvPr/>
        </p:nvSpPr>
        <p:spPr>
          <a:xfrm>
            <a:off x="5966582" y="3751942"/>
            <a:ext cx="227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often imprecise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12455D-AC0F-0941-BA69-6E11447CC5D2}"/>
              </a:ext>
            </a:extLst>
          </p:cNvPr>
          <p:cNvSpPr txBox="1"/>
          <p:nvPr/>
        </p:nvSpPr>
        <p:spPr>
          <a:xfrm>
            <a:off x="5966582" y="4985393"/>
            <a:ext cx="256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no rigorous bound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5C85A8-248E-DB41-AED7-2CC1FF65B188}"/>
              </a:ext>
            </a:extLst>
          </p:cNvPr>
          <p:cNvCxnSpPr>
            <a:cxnSpLocks/>
          </p:cNvCxnSpPr>
          <p:nvPr/>
        </p:nvCxnSpPr>
        <p:spPr>
          <a:xfrm>
            <a:off x="510621" y="1149178"/>
            <a:ext cx="816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0A5E73-8BCD-0943-A0F3-84E89BB1FA69}"/>
              </a:ext>
            </a:extLst>
          </p:cNvPr>
          <p:cNvCxnSpPr>
            <a:cxnSpLocks/>
          </p:cNvCxnSpPr>
          <p:nvPr/>
        </p:nvCxnSpPr>
        <p:spPr>
          <a:xfrm>
            <a:off x="510621" y="5811790"/>
            <a:ext cx="816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722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750D-2D81-6A42-8C1A-1028A8EE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strong law of large numbers</a:t>
            </a:r>
          </a:p>
        </p:txBody>
      </p:sp>
      <p:pic>
        <p:nvPicPr>
          <p:cNvPr id="3" name="Picture 2" descr="samples.pdf">
            <a:extLst>
              <a:ext uri="{FF2B5EF4-FFF2-40B4-BE49-F238E27FC236}">
                <a16:creationId xmlns:a16="http://schemas.microsoft.com/office/drawing/2014/main" id="{1F08B827-82D6-D44E-A30E-93645B75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65" y="944342"/>
            <a:ext cx="4440070" cy="33545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E6EFE3-2926-AE44-90DA-BC8521C11053}"/>
                  </a:ext>
                </a:extLst>
              </p14:cNvPr>
              <p14:cNvContentPartPr/>
              <p14:nvPr/>
            </p14:nvContentPartPr>
            <p14:xfrm>
              <a:off x="1646640" y="2133720"/>
              <a:ext cx="6938280" cy="3288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E6EFE3-2926-AE44-90DA-BC8521C110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0440" y="2117520"/>
                <a:ext cx="6970680" cy="33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773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7D30-3CFA-6A47-8213-F7279715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strong law of large numbers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716E23-0443-CD47-9F08-CEE398E4DA57}"/>
              </a:ext>
            </a:extLst>
          </p:cNvPr>
          <p:cNvGrpSpPr/>
          <p:nvPr/>
        </p:nvGrpSpPr>
        <p:grpSpPr>
          <a:xfrm>
            <a:off x="914400" y="3714750"/>
            <a:ext cx="7302500" cy="1657350"/>
            <a:chOff x="914400" y="3702050"/>
            <a:chExt cx="7302500" cy="16573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00192F-6B49-BB4C-8777-71EA8BA48DCA}"/>
                </a:ext>
              </a:extLst>
            </p:cNvPr>
            <p:cNvSpPr/>
            <p:nvPr/>
          </p:nvSpPr>
          <p:spPr>
            <a:xfrm>
              <a:off x="914400" y="3702050"/>
              <a:ext cx="7302500" cy="16573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6C5FB5-0246-C64C-A60A-2008A81367EC}"/>
                </a:ext>
              </a:extLst>
            </p:cNvPr>
            <p:cNvSpPr txBox="1"/>
            <p:nvPr/>
          </p:nvSpPr>
          <p:spPr>
            <a:xfrm>
              <a:off x="2647026" y="4537680"/>
              <a:ext cx="386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(lim</a:t>
              </a:r>
              <a:r>
                <a:rPr lang="en-US" sz="2800" i="1" baseline="-25000" dirty="0">
                  <a:latin typeface="Garamond"/>
                  <a:cs typeface="Garamond"/>
                </a:rPr>
                <a:t>n → ∞</a:t>
              </a:r>
              <a:r>
                <a:rPr lang="en-US" sz="2800" baseline="-25000" dirty="0"/>
                <a:t>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/</a:t>
              </a:r>
              <a:r>
                <a:rPr lang="en-US" sz="2800" i="1" dirty="0">
                  <a:latin typeface="Garamond"/>
                  <a:cs typeface="Garamond"/>
                </a:rPr>
                <a:t>n =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) =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7BC198-15DA-144F-9627-9AA55ECB21F2}"/>
              </a:ext>
            </a:extLst>
          </p:cNvPr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PMF / 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7D497-DDBE-224B-9181-4795113F3352}"/>
              </a:ext>
            </a:extLst>
          </p:cNvPr>
          <p:cNvSpPr txBox="1"/>
          <p:nvPr/>
        </p:nvSpPr>
        <p:spPr>
          <a:xfrm>
            <a:off x="457199" y="2214890"/>
            <a:ext cx="449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96909-F58C-D544-8DEC-C8DE942A2AFA}"/>
              </a:ext>
            </a:extLst>
          </p:cNvPr>
          <p:cNvSpPr txBox="1"/>
          <p:nvPr/>
        </p:nvSpPr>
        <p:spPr>
          <a:xfrm>
            <a:off x="1073150" y="3858255"/>
            <a:ext cx="349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baseline="30000" dirty="0">
                <a:latin typeface="Garamond"/>
                <a:cs typeface="Garamond"/>
              </a:rPr>
              <a:t>4</a:t>
            </a:r>
            <a:r>
              <a:rPr lang="en-US" sz="2800" dirty="0">
                <a:latin typeface="Garamond"/>
                <a:cs typeface="Garamond"/>
              </a:rPr>
              <a:t>] </a:t>
            </a:r>
            <a:r>
              <a:rPr lang="en-US" sz="2800" dirty="0">
                <a:latin typeface="Franklin Gothic Medium"/>
                <a:cs typeface="Franklin Gothic Medium"/>
              </a:rPr>
              <a:t>is finite then</a:t>
            </a:r>
            <a:endParaRPr lang="en-US" sz="2800" dirty="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7EB1BF-AF38-4541-BD09-812006F55202}"/>
                  </a:ext>
                </a:extLst>
              </p14:cNvPr>
              <p14:cNvContentPartPr/>
              <p14:nvPr/>
            </p14:nvContentPartPr>
            <p14:xfrm>
              <a:off x="986760" y="5575680"/>
              <a:ext cx="7166880" cy="419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7EB1BF-AF38-4541-BD09-812006F552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560" y="5559480"/>
                <a:ext cx="7199280" cy="4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1000 times. The probability that I get a streak of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14 consecutive heads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47239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&lt; 10%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650" y="2484300"/>
            <a:ext cx="235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≈ 50%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2472393"/>
            <a:ext cx="235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&gt; 90%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3411" y="1687165"/>
            <a:ext cx="582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711" y="1687165"/>
            <a:ext cx="55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5511" y="1653303"/>
            <a:ext cx="55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B01244-4C5C-A84F-9D40-C839FD21FC48}"/>
                  </a:ext>
                </a:extLst>
              </p14:cNvPr>
              <p14:cNvContentPartPr/>
              <p14:nvPr/>
            </p14:nvContentPartPr>
            <p14:xfrm>
              <a:off x="534600" y="1858320"/>
              <a:ext cx="7524360" cy="4387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B01244-4C5C-A84F-9D40-C839FD21FC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400" y="1842120"/>
                <a:ext cx="7556760" cy="441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425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Markov’s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450" y="1617402"/>
            <a:ext cx="702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non-negative </a:t>
            </a:r>
            <a:r>
              <a:rPr lang="en-US" sz="2800" dirty="0">
                <a:latin typeface="Franklin Gothic Medium"/>
                <a:cs typeface="Franklin Gothic Medium"/>
              </a:rPr>
              <a:t>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every value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650" y="2702180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≥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 ≤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/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507397"/>
            <a:ext cx="7302500" cy="2038123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1A1B2-EA4A-0F42-80CE-22841BD3D73B}"/>
              </a:ext>
            </a:extLst>
          </p:cNvPr>
          <p:cNvSpPr txBox="1"/>
          <p:nvPr/>
        </p:nvSpPr>
        <p:spPr>
          <a:xfrm>
            <a:off x="457200" y="393606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Proof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C99EED-C247-5F45-976A-8B66EE6D7E2C}"/>
                  </a:ext>
                </a:extLst>
              </p14:cNvPr>
              <p14:cNvContentPartPr/>
              <p14:nvPr/>
            </p14:nvContentPartPr>
            <p14:xfrm>
              <a:off x="2043360" y="3943080"/>
              <a:ext cx="6969600" cy="1410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C99EED-C247-5F45-976A-8B66EE6D7E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7160" y="3926880"/>
                <a:ext cx="7002000" cy="14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8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72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100 </a:t>
            </a:r>
            <a:r>
              <a:rPr lang="en-US" sz="2800" dirty="0" err="1">
                <a:latin typeface="Franklin Gothic Medium"/>
                <a:cs typeface="Franklin Gothic Medium"/>
              </a:rPr>
              <a:t>peopl</a:t>
            </a:r>
            <a:r>
              <a:rPr lang="en-GB" sz="2800" dirty="0">
                <a:latin typeface="Franklin Gothic Medium"/>
                <a:cs typeface="Franklin Gothic Medium"/>
              </a:rPr>
              <a:t>e randomly redistribute their hats</a:t>
            </a:r>
            <a:r>
              <a:rPr lang="en-US" sz="2800" dirty="0">
                <a:latin typeface="Franklin Gothic Medium"/>
                <a:cs typeface="Franklin Gothic Medium"/>
              </a:rPr>
              <a:t>. What is the probability at least 10 people get their hat back?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007787-4186-634B-A1C2-71FB398ABC0F}"/>
                  </a:ext>
                </a:extLst>
              </p14:cNvPr>
              <p14:cNvContentPartPr/>
              <p14:nvPr/>
            </p14:nvContentPartPr>
            <p14:xfrm>
              <a:off x="628920" y="1615680"/>
              <a:ext cx="5238720" cy="1061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007787-4186-634B-A1C2-71FB398ABC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20" y="1599480"/>
                <a:ext cx="5271120" cy="10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91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AC9C2F-BC18-8141-9DE7-E4950B200F9B}"/>
              </a:ext>
            </a:extLst>
          </p:cNvPr>
          <p:cNvSpPr txBox="1"/>
          <p:nvPr/>
        </p:nvSpPr>
        <p:spPr>
          <a:xfrm>
            <a:off x="457200" y="3972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Uniform(0, 4)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. How does </a:t>
            </a:r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≥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compare with Markov’s inequality?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43CC51-D855-354B-BB31-59E90B014B49}"/>
                  </a:ext>
                </a:extLst>
              </p14:cNvPr>
              <p14:cNvContentPartPr/>
              <p14:nvPr/>
            </p14:nvContentPartPr>
            <p14:xfrm>
              <a:off x="726840" y="1077120"/>
              <a:ext cx="6937200" cy="333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43CC51-D855-354B-BB31-59E90B014B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640" y="1060920"/>
                <a:ext cx="6969240" cy="33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C819DF-84BF-A14B-9069-B81DB31527BF}"/>
                  </a:ext>
                </a:extLst>
              </p14:cNvPr>
              <p14:cNvContentPartPr/>
              <p14:nvPr/>
            </p14:nvContentPartPr>
            <p14:xfrm>
              <a:off x="842760" y="1948680"/>
              <a:ext cx="8063280" cy="439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C819DF-84BF-A14B-9069-B81DB31527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560" y="1932480"/>
                <a:ext cx="8095680" cy="44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92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381578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(b) at most </a:t>
            </a:r>
            <a:r>
              <a:rPr lang="en-GB" sz="3200" dirty="0">
                <a:latin typeface="Franklin Gothic Medium"/>
                <a:cs typeface="Franklin Gothic Medium"/>
              </a:rPr>
              <a:t>50</a:t>
            </a:r>
            <a:r>
              <a:rPr lang="en-US" sz="3200" dirty="0">
                <a:latin typeface="Franklin Gothic Medium"/>
                <a:cs typeface="Franklin Gothic Medium"/>
              </a:rPr>
              <a:t>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3283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(a) at least 700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1000 times. What is the probability I get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3 consecutive heads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A896EA-1223-514E-B577-CBAE2EAC43B3}"/>
                  </a:ext>
                </a:extLst>
              </p14:cNvPr>
              <p14:cNvContentPartPr/>
              <p14:nvPr/>
            </p14:nvContentPartPr>
            <p14:xfrm>
              <a:off x="555120" y="1620000"/>
              <a:ext cx="7072200" cy="393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A896EA-1223-514E-B577-CBAE2EAC43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920" y="1603800"/>
                <a:ext cx="7104600" cy="39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5E4E87-4496-F541-AC9A-BA02D4978B85}"/>
                  </a:ext>
                </a:extLst>
              </p14:cNvPr>
              <p14:cNvContentPartPr/>
              <p14:nvPr/>
            </p14:nvContentPartPr>
            <p14:xfrm>
              <a:off x="1368000" y="5196960"/>
              <a:ext cx="7029720" cy="902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5E4E87-4496-F541-AC9A-BA02D4978B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1800" y="5180760"/>
                <a:ext cx="7062120" cy="9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179AAA-F2C2-A241-BD27-4C92974EF67B}"/>
                  </a:ext>
                </a:extLst>
              </p14:cNvPr>
              <p14:cNvContentPartPr/>
              <p14:nvPr/>
            </p14:nvContentPartPr>
            <p14:xfrm>
              <a:off x="1399041" y="6143423"/>
              <a:ext cx="2930760" cy="263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179AAA-F2C2-A241-BD27-4C92974EF6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2841" y="6127223"/>
                <a:ext cx="29631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35BA94-9700-FB4A-BF7E-24EC56798AF8}"/>
                  </a:ext>
                </a:extLst>
              </p14:cNvPr>
              <p14:cNvContentPartPr/>
              <p14:nvPr/>
            </p14:nvContentPartPr>
            <p14:xfrm>
              <a:off x="2052441" y="5736623"/>
              <a:ext cx="173160" cy="226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35BA94-9700-FB4A-BF7E-24EC56798A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6241" y="5720423"/>
                <a:ext cx="2055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7449C3-96E4-C24A-A9A7-7CFA85C3F8CD}"/>
                  </a:ext>
                </a:extLst>
              </p14:cNvPr>
              <p14:cNvContentPartPr/>
              <p14:nvPr/>
            </p14:nvContentPartPr>
            <p14:xfrm>
              <a:off x="3778560" y="5057280"/>
              <a:ext cx="2125440" cy="448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7449C3-96E4-C24A-A9A7-7CFA85C3F8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62360" y="5041080"/>
                <a:ext cx="215784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45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Chebyshev’s</a:t>
            </a:r>
            <a:r>
              <a:rPr lang="en-US" dirty="0"/>
              <a:t>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450" y="168090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every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600" y="2426210"/>
            <a:ext cx="386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(|</a:t>
            </a:r>
            <a:r>
              <a:rPr lang="en-US" sz="2800" i="1" dirty="0">
                <a:latin typeface="Garamond"/>
                <a:cs typeface="Garamond"/>
              </a:rPr>
              <a:t>X –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| ≥ </a:t>
            </a:r>
            <a:r>
              <a:rPr lang="en-US" sz="2800" i="1" dirty="0" err="1">
                <a:latin typeface="Garamond"/>
                <a:cs typeface="Garamond"/>
              </a:rPr>
              <a:t>t</a:t>
            </a:r>
            <a:r>
              <a:rPr lang="en-US" sz="2800" i="1" dirty="0" err="1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) ≤ 1 /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606550"/>
            <a:ext cx="7302500" cy="22606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0450" y="314775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 = √</a:t>
            </a:r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0322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1214</Words>
  <Application>Microsoft Macintosh PowerPoint</Application>
  <PresentationFormat>On-screen Show (4:3)</PresentationFormat>
  <Paragraphs>169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9. Large Deviations  and the Central Limit Theorem</vt:lpstr>
      <vt:lpstr>PowerPoint Presentation</vt:lpstr>
      <vt:lpstr>PowerPoint Presentation</vt:lpstr>
      <vt:lpstr>PowerPoint Presentation</vt:lpstr>
      <vt:lpstr>Markov’s inequality</vt:lpstr>
      <vt:lpstr>PowerPoint Presentation</vt:lpstr>
      <vt:lpstr>PowerPoint Presentation</vt:lpstr>
      <vt:lpstr>PowerPoint Presentation</vt:lpstr>
      <vt:lpstr>Chebyshev’s inequality</vt:lpstr>
      <vt:lpstr>Chebyshev’s inequality</vt:lpstr>
      <vt:lpstr>PowerPoint Presentation</vt:lpstr>
      <vt:lpstr>PowerPoint Presentation</vt:lpstr>
      <vt:lpstr>PowerPoint Presentation</vt:lpstr>
      <vt:lpstr>Polling</vt:lpstr>
      <vt:lpstr>Polling</vt:lpstr>
      <vt:lpstr>Polling</vt:lpstr>
      <vt:lpstr>The weak law of large numbers</vt:lpstr>
      <vt:lpstr>PowerPoint Presentation</vt:lpstr>
      <vt:lpstr>PowerPoint Presentation</vt:lpstr>
      <vt:lpstr>PowerPoint Presentation</vt:lpstr>
      <vt:lpstr>PowerPoint Presentation</vt:lpstr>
      <vt:lpstr>A polling simulation</vt:lpstr>
      <vt:lpstr>A polling simulation</vt:lpstr>
      <vt:lpstr>PowerPoint Presentation</vt:lpstr>
      <vt:lpstr>Some experiments</vt:lpstr>
      <vt:lpstr>PowerPoint Presentation</vt:lpstr>
      <vt:lpstr>PowerPoint Presentation</vt:lpstr>
      <vt:lpstr>PowerPoint Presentation</vt:lpstr>
      <vt:lpstr>The central limit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strong law of large numbers</vt:lpstr>
      <vt:lpstr>The strong law of large numbers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318</cp:revision>
  <cp:lastPrinted>2020-04-02T03:56:10Z</cp:lastPrinted>
  <dcterms:created xsi:type="dcterms:W3CDTF">2013-01-07T07:20:47Z</dcterms:created>
  <dcterms:modified xsi:type="dcterms:W3CDTF">2020-05-12T03:07:24Z</dcterms:modified>
</cp:coreProperties>
</file>