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77" r:id="rId4"/>
    <p:sldId id="276" r:id="rId5"/>
    <p:sldId id="278" r:id="rId6"/>
    <p:sldId id="279" r:id="rId7"/>
    <p:sldId id="280" r:id="rId8"/>
    <p:sldId id="275" r:id="rId9"/>
    <p:sldId id="282" r:id="rId10"/>
    <p:sldId id="281" r:id="rId11"/>
    <p:sldId id="283" r:id="rId12"/>
    <p:sldId id="285" r:id="rId13"/>
    <p:sldId id="286" r:id="rId14"/>
    <p:sldId id="287" r:id="rId15"/>
    <p:sldId id="288" r:id="rId16"/>
    <p:sldId id="295" r:id="rId17"/>
    <p:sldId id="294" r:id="rId18"/>
    <p:sldId id="296" r:id="rId19"/>
    <p:sldId id="297" r:id="rId20"/>
    <p:sldId id="298" r:id="rId21"/>
    <p:sldId id="316" r:id="rId22"/>
    <p:sldId id="300" r:id="rId23"/>
    <p:sldId id="302" r:id="rId24"/>
    <p:sldId id="301" r:id="rId25"/>
    <p:sldId id="303" r:id="rId26"/>
    <p:sldId id="304" r:id="rId27"/>
    <p:sldId id="305" r:id="rId28"/>
    <p:sldId id="306" r:id="rId29"/>
    <p:sldId id="307" r:id="rId30"/>
    <p:sldId id="314" r:id="rId31"/>
    <p:sldId id="308" r:id="rId32"/>
    <p:sldId id="310" r:id="rId33"/>
    <p:sldId id="312" r:id="rId34"/>
    <p:sldId id="309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0"/>
    <p:restoredTop sz="94526"/>
  </p:normalViewPr>
  <p:slideViewPr>
    <p:cSldViewPr snapToGrid="0" snapToObjects="1">
      <p:cViewPr varScale="1">
        <p:scale>
          <a:sx n="99" d="100"/>
          <a:sy n="99" d="100"/>
        </p:scale>
        <p:origin x="1088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9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2113 4979 8450,'0'-6'-845,"0"1"1617,0 5 0,0 5-627,0 3 0,0 2 13,0 1 1,0 6-71,0 2 0,-4 6 63,0 2 1,0 1-149,4-2 0,0 4 98,0 4 1,0 0-273,0 0 1,0-1-7,0-2 1,0 4-32,0-4 1,2 3 68,2-7 0,-2-1 108,6-3 1,-1-5 10,5-3 0,3-2-26,0-2 0,2 0 39,-2-4 1,-1-2-23,5-5 1,0 0 264,4 0 0,0-9 15,-1-2 1,6-8-52,3 0 0,-2-3-142,1-1 0,-4-3 37,0-1 1,-1-5-39,-3 2 0,-4-2 44,-3 2 1,-2-3-88,-1 2 0,-6 0 47,-2 0 1,-3-1-89,-1 6 1,0-1 12,0 4 0,-5 6-113,-3 1 0,-2 0-123,-1 1 1,-1 3 72,1 5 1,5 3 74,2-4-63,2 6 165,2-4 0,0 6 0,0 0 0</inkml:trace>
  <inkml:trace contextRef="#ctx0" brushRef="#br0" timeOffset="1">2935 4979 8126,'-5'-11'173,"4"0"530,-9-1 1,8 6-378,-3 1-237,5 5 1,-3 1 94,-1 3 1,0 4-246,4 7 1,0 2-10,0 6 0,0 5-35,0 3 1,0-1-42,0 4 1,1-2 47,3 6 0,-3-1-78,3 1 0,-1-6 74,0 2 1,-1-7-75,1-1 0,-1-5 98,-2-2 1,0-5 87,0 1 1,1-2-225,3-2-6,-3-5-277,4 5-506,-5-10 1003,0 4 0,0-5 0</inkml:trace>
  <inkml:trace contextRef="#ctx0" brushRef="#br0" timeOffset="2">2924 5105 8126,'-7'-5'-14,"4"-3"1,-2 2 1172,1-2-674,0 6-918,4-3 370,0 5 81,0 5 0,6 3 145,6 7 0,0 4-90,7 7 1,0 0-197,4 4 1,4 1 70,0 3 0,0-1-64,0-3 0,-3 1 29,3-8 0,-4 2 36,-4-6 1,1-2 104,-5-2 0,4-2-8,-3-2 0,-1-1 126,-4-2 0,-3-2-40,-1-2 336,1-3-149,3 4 59,1-5 1,-6-5-35,-2-2 1,-1-4-6,0 0 1,-1-2-155,1-2 0,-1-3 15,-2-5 0,0-1-122,0-2 0,-4 0 126,0-4 0,-3-1-139,3-3 1,-1 0 112,1 0 0,1 3-260,-4 1 1,4 4-48,-1 0 0,-1 3-24,1 4 1,1 2-370,3 6-635,-5-1-307,3 1 1,-2 5 1463,8 2 0,8 3 0,5 1 0</inkml:trace>
  <inkml:trace contextRef="#ctx0" brushRef="#br0" timeOffset="3">3929 4991 8140,'0'-6'-517,"0"-5"1410,0 10-475,-5-9 0,2 9-96,-4-3 1,-1 1 5,-3 0 0,-1 1-192,1-1 0,-1 1 92,1 2 1,-2 0-103,-2 0 0,1 4 104,-5 0 1,0 6-274,-4 1 1,-4 6-29,1 6 0,-5 0-67,5-1 1,0 6-135,7 3 1,0-2 132,8 1 0,-2-4-264,9 0 0,0 0 160,4 1 1,6-5-91,1 1 0,5 0 79,3-4 1,3-1 132,4 1 1,5-6-8,0-2 0,4-1 191,0-6 1,2 0-82,1-4 0,-3 0 127,-1 0 1,-5-4 138,2 0 1,-3-9-84,-1 2 0,-1-3 10,-3 3 0,1-1-23,-5 1 1,0-1 38,-3 1 0,-5 0-71,1-1 0,-5 5 11,0-1 0,-1 4 211,-2-4 11,0 6-769,0-3 234,0 5-116,0 5 1,0 1 122,0 6 1,0 0-1,0 4 0,1-4 110,3 4 0,2 0-15,6-1 0,4 4-81,3-3 1,3 3 60,0-4 0,3-4 167,1-3 1,-2-4-54,3 3 0,1-4 205,-1 1 0,0-8-78,0-4 1,-3-2 38,3-1 1,1-2-31,-2-2 0,0 2 58,-7-2 0,1-3 95,-5-1 1,1 1-93,-5-1 0,-1 0 142,-2-4 0,-3-1-98,-5-2 0,-5 1-201,-3-1 0,-7 3 124,-4 4 1,-9 2-376,-6 6 1,-6 1-146,-5 2 1,-1 4-188,0 8 1,6 3-52,2 4 0,7 0-23,5 1 1,7-1-642,3 1 1244,4 4 0,5 2 0,2 5 0</inkml:trace>
  <inkml:trace contextRef="#ctx0" brushRef="#br0" timeOffset="4">4717 5094 8084,'0'-8'0,"0"0"0,0 5-389,0-5 307,0 6 1,0-5 910,0 3-323,0 3 63,0-4-412,0 5 1,0 6-197,0 6 1,0 4 31,0 7 1,0 1 91,0 3 0,0 1-13,0 2 1,1-1-183,3-2 0,-3-3-33,3 3 1,-1-7 4,0-1 1,-1-5-13,1 1 1,-1-2 114,-2-2-218,0 1 52,5-1-22,-4-4 53,4-2 101,-5-5 1,-4-2-11,0-1 0,-3-4 4,3-4 1,-4-2 84,5-2 1,-5-2-79,4-2 1,0-6 150,4 2 1,0-2-86,0 2 0,0-4 15,0 1 1,0 4 160,0 7 0,0 2-54,0 2 0,0 3 1,0 1 1,2 4-70,1-1 1,5 4-176,7 4 1,-1 7 110,5 8 1,4 2-107,4-2 1,5 6 70,-2-2 0,3 6-121,1-2 0,4 0 127,0-5 1,0-4-13,-3-3 1,-2-2 256,-3-2 1,-3-4-85,-8-3 1,1-3 346,-5-1 0,1 0 123,-5 0 47,0 0 1,-3-5-104,0-3 1,-6-6 54,2-1 0,-3-5-225,-1 1 1,-4-3-133,1-1 0,-7-3-71,-2-1 0,1-1 89,-5 1 0,4 2-435,0-5 1,1 3 222,-1-4 0,2 6-838,3-2 0,-2 8-701,5 4 435,0-3 1,4 6 1065,0-3 0,10 2 0,3 1 0</inkml:trace>
  <inkml:trace contextRef="#ctx0" brushRef="#br0" timeOffset="5">5528 5014 8241,'0'-8'-605,"0"1"423,0 4 1,0-3 181,0 2 1013,0 3-346,0-5-174,0 6 0,0 6-571,0 1 0,0 5 102,0 3 1,0 3 28,0 4 0,0 5 28,0 0 1,0 3-171,0-3 1,0 1-71,0-2 1,4-1 85,-1 1 1,2-6-130,-1 0 1,1-7 52,3 3 1,-2-4-79,-2 0 0,-1-2-156,4-2-676,-4 2 1059,2-9 0,0 4 0,1-5 0</inkml:trace>
  <inkml:trace contextRef="#ctx0" brushRef="#br0" timeOffset="6">5413 4968 8259,'6'-11'-119,"1"-1"0,3 1 79,2-1 0,4 5 337,3-1 0,3 4-57,1-3 1,5 4-130,2-1 1,3 3-61,1 1 1,-1 0-137,-2 0 0,6 5 109,-3 3 1,-1 3-7,-3 4 1,-1 3-269,2 5 1,-7 0 81,-5 0 1,-9 5-47,2 2 0,-9-1 13,1 2 0,-4-1 212,-4 4 0,-6-4-12,-5-4 1,-9 2 145,1-1 1,-7 0 19,-1-5 1,-2-3-102,-1 0 1,0-5 167,-1 2 0,2-4-85,3 0 1,3-6-103,8-2 1,3-3 142,4-1-655,1 0 175,5-5 292,1-6 0,15-7 0,2-5 0</inkml:trace>
  <inkml:trace contextRef="#ctx0" brushRef="#br0" timeOffset="7">6224 4968 8044,'0'-11'484,"-5"-1"1,4 5 104,-3-1-25,3 5-263,1-2-412,0 5 159,0 11 1,0-1-76,0 13 1,0-2 31,0 10 1,1-1 13,3 4 1,-3 4-166,3 0 0,1 0 107,-1-3 1,4-6-164,-5-2 0,1-3 31,-4-1 1,4-4-18,0 0 1,0-5 77,-4 1-378,0-3 137,5 0 351,-4-1 0,4-4 0,-5-2 0</inkml:trace>
  <inkml:trace contextRef="#ctx0" brushRef="#br0" timeOffset="8">6830 4900 8283,'-7'0'140,"2"1"-8,5 3 1,0 6 204,0 5 0,0 9-147,0-1 1,0 7-87,0 1 1,0-2-111,0 2 0,2-1 121,1 4 1,-1-5-218,1-2 0,2-3 11,-1-1 0,0-1-7,-4-3 1,4-3 64,0-4 0,0-5-139,-4 1 0,1-6-881,3 2 405,-3-3 70,4-1 578,-5 0 0,-5-5 0,-1-1 0</inkml:trace>
  <inkml:trace contextRef="#ctx0" brushRef="#br0" timeOffset="9">6396 4945 8199,'11'-5'0,"1"0"24,-1-3 0,7 0 1,5 4 1,6-4-41,9 4 0,1-3 8,3 3 0,2-5 194,-2 1 1,3 2-96,0-2 0,-4 6 110,-3-2 1,-4-1-81,-3 1 1,1-1 20,-6 1 1,0 3-107,-7-3 0,-3 3 68,-4 1 31,-1 0-49,0 0 1,-3 0 40,0 0-58,-6 0 1,3 1-123,-5 3 0,1 2 59,3 6 1,-2 4-36,1 3 0,0 3 16,1 1 0,-3 9-19,3 2 0,-2 4-139,2 0 0,-3-3 93,3 4 0,-3-5-77,-1-4 0,4 1 98,0-8 0,0 2 132,-4-6 0,1-3-137,3 0-2,-3-4 0,4 0-377,-5-1 238,0-4-1099,5-2 1301,-3-5 0,8 5 0,-4 1 0</inkml:trace>
  <inkml:trace contextRef="#ctx0" brushRef="#br0" timeOffset="10">7435 4957 8576,'0'-12'1546,"0"6"-2047,0 1 0,-4 11 209,0 6 0,-1 4 580,1 7 1,2 1-20,-6 3 1,2 2-167,-2 5 0,3 0-142,5 1 0,0-5-160,0 1 0,2-2-16,1 1 1,0-2 162,5-5 1,-1-5-32,5-3 0,3-2 9,0-2 1,5-5 102,-1-2 0,7-3 3,0-1 0,5 0 90,-5 0 0,2-6-80,-1-5 0,-3-1 142,3-3 1,1-3 65,-2-1 0,0-4-121,-7-3 0,1-2 48,-5-3 1,3-3-72,-6 0 0,0 2 153,-8-6 0,-1 5-82,-7-5 1,-4 6-30,-7 2 0,-8 6-314,-7 1 1,-8 3 98,-4 8 0,-8 3-813,-3 9 1,2 2 492,2 1 0,8 8-1031,7 4 1418,5 5 0,6-2 0,0 5 0,0-1 0</inkml:trace>
  <inkml:trace contextRef="#ctx0" brushRef="#br0" timeOffset="11">8120 4934 8194,'-6'-5'-17,"1"3"921,0-8-223,3 9 98,-3-4-375,5 5-657,0 0 77,0 10 0,0-1 163,0 10 1,0 4-35,0 4 1,4 3 127,0-3 0,1 4-189,-1 0 1,-2-2-40,6 1 1,-5-4 60,0 0 1,2-3 33,-1-4 0,0 2 18,-4-6 0,4 0 223,0-3-218,-1-1 229,-3 0-209,0-4 508,0-2-310,0-5 0,-1-5 80,-3-3 0,2-2-154,-6-1 0,2-2-62,-2-2 1,-1-3-1,6-5 1,-5 0-130,4 0 0,0-3-25,4-1 0,0 0 85,0 5 0,0 0-28,0 3 0,0 2 24,0 6 0,2 5-213,1 2 1,0 3-22,5 1 1,1 1-164,6 3 0,2 3 248,6 9 1,0 1 24,0 6 0,1 1-75,3 3 0,-2-3 64,6 3 0,-6-3 122,2-1 1,-3-2-64,-1-2 0,-1-2 191,1-6 0,-4-1-34,0-2 0,-3 1 657,3-5-193,-5-1 1,2-3-233,-5 0 1,-3 0 914,0 0-834,-6-5 0,3-2 159,-5-9 1,0 3-142,0-7 1,-1 4-184,-3-7 0,-1 3 24,-2-7 1,-4-1-114,4 2 0,-3-6-69,-2 1 0,1 2-71,-1-1 1,1 4-606,0 0 1,3 2 354,0 1 1,6 5-538,-2 3 1,-1 2 347,1 2 1,0 3-1839,4 0 1486,0 6 1,5-3-309,3 5 1119,7 5 0,3 6 0,5 7 0</inkml:trace>
  <inkml:trace contextRef="#ctx0" brushRef="#br0" timeOffset="12">8817 5311 11133,'0'-12'458,"0"1"0,4-4-283,0-1 1,3-4-250,-3 1 0,1-6 55,-1-2 1,-3-5-225,3 2 0,1-3-62,-1-1 0,0 1 137,-4 2 1,0-2 98,0 3 0,0-3-12,0-2 1,0 6 88,0 3 0,0 5-51,0 2 0,0 9 156,0-1 1,-2 6-172,-1-3-4,1 5 0,-3 0-343,5 6 1,4 6 150,0 10 0,6 3 244,1 12 1,2-1-112,6 9 0,0-1 257,4 1 0,-1 1-96,-3-5 1,2 0-343,-2-4 1,-1-5 183,1-2 1,-1-3 187,1-1 1,1-4 27,-5 0 0,1-5-89,-5 1 0,0-2-262,1-2 0,-1-3 56,1 0 0,-5-5-101,1 5 1,-6-4 13,2 3-422,3-4 706,-6 2 0,-1-5 0,-7 0 0</inkml:trace>
  <inkml:trace contextRef="#ctx0" brushRef="#br0" timeOffset="13">8726 5219 8017,'0'-6'86,"0"0"-229,0 2 0,5 3-45,2-3 0,8 2 24,4 2 1,4 0 219,4 0 1,3-3-132,9-1 0,-3-1-56,6 1 1,-5-1-199,1-3 1,-2-2 328,-2 3 0,-5 1 0,4-9 0,-4 3 0</inkml:trace>
  <inkml:trace contextRef="#ctx0" brushRef="#br0" timeOffset="14">9434 4808 8017,'6'-1'0,"-2"-3"800,-8 3 1,3-6-258,-3 4 0,1 1-627,0-1 89,1 1 1,-3 11 26,5 3 1,0 7-97,0 0 1,0 4 94,0 3 0,0 0-108,0 4 1,1-3 87,3 3 1,-2-1-221,1 2 1,2 1 49,-1-6 0,4 3 95,-4-6 0,-1 1 149,-3-8 0,4 3 117,0-4 1,1 0-41,-1-4 1,-1-3-145,4 0 0,-3-6 301,4 2 1,-5 1-63,5-1 1,0 0 168,3-4 1,0 0-77,1 0 0,3-2-173,0-1 1,4 0-190,-3-5 1,3 5-349,-4-5 0,4 6-210,-4-2 1,2 2 330,-2 2 1,-2 0 238,2 0 0,2 0 0,1 0 0</inkml:trace>
  <inkml:trace contextRef="#ctx0" brushRef="#br0" timeOffset="15">10747 4671 9149,'0'12'111,"0"5"78,0 6 1,0 1-166,0 7 0,0-1 87,0 4 0,4 2-186,0 2 0,3-2 73,-3 2 1,4-3-37,-5-1 0,5-1-20,-4-2 1,4-3-53,-5-5 0,5-2 20,-4-2 1,3 2 84,-3-6 0,0-4-459,-4-3 300,5-1 0,-4 1-924,3 0 1088,-3-6 0,-6 3 0,-1-5 0</inkml:trace>
  <inkml:trace contextRef="#ctx0" brushRef="#br0" timeOffset="16">10644 4751 8109,'0'-18'0,"2"2"0,1 4 0,4 1 161,4 0 1,4 3-94,1 0 0,4 1 107,-1-5 0,6 5-66,2-1 0,5 6 43,-2-2 0,3-1-90,1 1 0,4 1-25,0 7 0,-1 2-128,-6 6 0,0 1 90,-4 2 1,-2 1-175,-5 3 0,0 3 51,-5-3 0,-5 3-93,-6 0 0,-3 1 57,-1 0 0,-1 0 96,-3 0 0,-7-4 92,-8 0 0,-8-1-77,-3 1 1,-3-3 262,-2-5 1,0 0-53,-3-4 0,2 2-91,-2-5 0,5 0-107,7-4 1,0 0-342,11 0 414,0 0-37,8-5 0,-3-7 0,4-6 0</inkml:trace>
  <inkml:trace contextRef="#ctx0" brushRef="#br0" timeOffset="17">11352 4705 8084,'0'-7'108,"0"-1"1,0 4 238,0-3-583,0 4-196,0-2 648,0 5 1,0 9-151,0 2 0,0 8 178,0 1 0,0 6-108,0 5 0,0 3-154,0 4 0,2-3-99,1 4 0,0-4-121,5-1 0,-6-4 27,2-4 0,-2-2 107,2-1 0,-2-5-179,1-3 0,-1-2 16,-2-2 0,0-3-390,0-1 657,0-4 0,0 7 0,0-4 0</inkml:trace>
  <inkml:trace contextRef="#ctx0" brushRef="#br0" timeOffset="18">11352 4763 8014,'0'-12'561,"0"1"197,0 4 1,0 1-526,0 2 111,0 3-380,0-4 1,0 6 1,0 3 1,5 2 25,3 6 1,2 3 47,2 0 1,-1 5-179,0-1 1,1 2-28,-1-2 0,1 1-20,-1-5 0,1 1-75,-1-5 1,0 0 128,1 1 1,-1-6 204,1-2 1,-1-3-146,0-1 0,1 0 242,-1 0 0,1-1-23,-1-3 0,1-2-78,-1-6 1,4 1 57,0 0 1,1-2-19,-5-2 1,1 2 90,-1-2 1,0-2-90,1 2 1,-5 0 58,1 3 0,-4-2-22,3 3 1,-4-3 180,1 6-339,-3 3 0,-1-1 233,0 2-806,0 3 452,0 11 1,0 4 147,0 13 0,0 2-27,0 1 0,0 5 33,0 3 0,0-2-161,0 6 1,0-4-198,0 4 1,4-5 112,0 1 1,-1-7-105,-3-5 0,4-3 53,0-4 1,1-2 82,-1-6 1,-1 0-149,4 1 0,-4-5-346,0 1 683,4-5 0,-1 2 0,6-5 0</inkml:trace>
  <inkml:trace contextRef="#ctx0" brushRef="#br0" timeOffset="19">12118 4705 8003,'-4'-7'1635,"0"-1"-506,0 1-1542,4 0 1,0 3 241,0 8 1,0 3 123,0 4 0,0 5 202,0 4 0,0 6-1,0 5 1,0 5-130,0 2 1,4 4 114,0-4 1,0 4-9,-4-4 1,0 0-339,0-3 1,0-6 341,0-2 0,0-5 325,0-3 0,0-1-52,0-3 0,0-6-353,0 3-555,0-3-1120,0-3 1135,5-1-17,-4-5 0,8-1 501,-5-3 0,4-2 0,-1-6 0</inkml:trace>
  <inkml:trace contextRef="#ctx0" brushRef="#br0" timeOffset="20">12038 5048 9654,'11'-5'0,"0"4"-230,1-3 1,1 3 96,2 1 0,4-2 481,7-1 0,-1 1-107,1-2 1,2 3-323,-1 1 0,-1-4-104,-3 1 0,-4-1-209,0 4 0,-3-4 61,3 0 1,-5 0-156,1 4 0,-3-5-250,0-2 738,-1-4 0,1 0 0,-1 0 0</inkml:trace>
  <inkml:trace contextRef="#ctx0" brushRef="#br0" timeOffset="21">12140 4660 8068,'5'-7'0,"-1"-3"1088,8 3 1,-2-4-291,9 0 1,4 3-372,3 1 1,1 3-223,-4-4 1,5 5 27,2-5 1,-1 5-206,2 0 0,-6-2 111,2 1 1,-3 0-915,-1 4 1,-2 1 774,-2 3 0,3 7 0,-4 7 0</inkml:trace>
  <inkml:trace contextRef="#ctx0" brushRef="#br0" timeOffset="22">4294 7732 10032,'12'0'-431,"-1"0"1,4 0 50,1 0 1,4 0 247,-1 0 0,1-4 19,-1 0 1,3 1 172,-3 3 0,2-2-38,2-2 1,4 3 98,0-3 0,0 3-92,0 1 1,-2-1 198,6-3 0,-1 3 12,5-3 0,3 3-125,0 1 0,5-4 2,-1 0 1,6 0-1,2 4 0,0-4-344,0 1 1,-2-1 270,5 4 0,-4-4-108,0 0 0,3 0 60,1 4 0,3-1-11,1-3 0,-3 3 45,-1-3 0,0-1-14,4 1 1,-3-3-3,-1 3 1,-1-4 6,1 5 0,7-6 106,-3 1 0,3 2-94,-3-2 0,2 4 56,-2-3 0,7 3-363,-7-4 1,6 4 247,-2-3 1,2 4 24,-3-1 1,0 3-13,5 1 1,-4-4 11,-29 2 0,0 1 0,32-3-65,1 4 0,-32 0 0,1 0 36,31 0 0,-32 0 0,1 0 22,0 0 1,0 0 0,1 0 0,-1 0 0,0 0 0,0 0 0,1 0 0,-1 0 31,0 0 1,0 0 0,2 0 0,1 0 65,-1 0 1,0 0 0,2 0 0,0 0-52,-2 0 1,1 0 0,1 0-1,1 0 80,-1 0 0,0 0 1,1 0-1,1 0-89,0 0 0,0 0 0,-1 0 0,0 0 10,0 0 1,-1 0 0,1 0 0,0 0-268,-1 0 1,0 0-1,2 0 1,-1 0 265,1 0 0,0 0 1,2 0-1,0 0-60,-1 0 0,2 0 0,1 0 0,0 0 43,0 0 1,0 0 0,-1-1-1,0 1-120,1-2 0,0 0 0,-1 1 0,1-1 33,2-2 1,0 1 0,1 1-1,0 1-202,-2-1 1,1 0-1,4-1 1,0 0 291,-4-1 0,0 0 1,5 1-1,0 0 68,-5-1 1,0 0 0,8 2 0,1 0 67,-4-1 1,1-1 0,4 0 0,1 0-55,-2-1 0,0-1 0,0 1 0,0 0-158,-1 1 1,-1 0-1,2-1 1,0 1-147,-3 2 1,-1 0 0,4 0 0,-1-1 167,0 1 1,-1 0-1,0 1 1,-1 0 12,2-3 0,-1 0 0,-1 3 0,1 0-39,4-1 1,0 0 0,0-1 0,-1 1 6,-2 0 1,-1 0 0,1 0-1,0 0-1,-1 2 0,0 0 1,-1 0-1,0 0 95,2 0 1,-1 0 0,1 0 0,1 0-77,0 1 0,1-2 1,-2 0-1,1-2 116,0 2 0,0-1 1,2 0-1,0 0-16,2 2 1,0 0-1,2-2 1,0 0-19,-2 0 1,0 0 0,3 0 0,-1-1-23,0 1 0,0 0 0,1 2 1,0-1-202,1-1 0,0 0 0,-2 1 0,0 1 189,0 0 1,0 0-1,-2 0 1,0-1-73,2-1 0,0 0 0,-3 1 1,0 1 13,1-2 1,0 0 0,1 1-1,0 1 46,-1 0 1,0 0-1,-1 0 1,0 0 49,1 0 1,0 0 0,-2-2 0,1 0-56,4 0 1,1 0 0,-4 0-1,0 0 11,0 2 1,0 0-1,1 0 1,0 0-10,-1 0 1,0 0 0,0 0 0,0 0 5,-2 0 0,0 0 1,1 0-1,0 0-72,0 0 1,-1 0 0,0 0-1,0 0 72,-2 0 1,0 0-1,0 0 1,1 0 59,3 0 0,0 0 0,-4 0 0,0 0-55,-1 0 0,-1 0 0,-2 0 0,-1 0-83,2 0 1,-1 0 0,-1 0 0,-1 0 22,2 0 1,1 0-1,-2 0 1,0 0 19,-4 0 0,-1 0 1,4 0-1,0 0 27,-3 0 1,-1 0 0,5 1 0,1-1-5,-4 2 0,1 0 1,1-1-1,0 0 23,-5 0 1,-1 1 0,0-1-1,0 0 45,1-1 0,0 0 1,-3 0-1,-1 0 27,0 0 0,0 0 0,0 0 1,-1 0-54,-3 0 0,0 0 0,-1 0 0,-1 0 306,30 0 0,-4 0-461,1 0 1,-9 0-265,-6 0 0,-7 0 523,-8 0 0,-9 0-1910,-6 0 1767,-4 0 0,-5-5 0,-2-2 0</inkml:trace>
  <inkml:trace contextRef="#ctx0" brushRef="#br0" timeOffset="23">4648 8280 8031,'-5'-6'-522,"4"-4"1095,-4 8 0,4-3 287,-3 5-82,3-5-549,-5 4 1,6-3-1,0 8 1,0 4-143,0 7 0,2 4-65,2 7 1,-2 4-524,6 4 1,-5 0 317,5 0 1,-4 2-18,4 2 0,-2 1 73,1 3 1,4-1-38,-4-3 0,0-6 115,0 2 1,-3-4 15,4 1 1,-6-3 52,2-5 0,1-1-54,-1 1 1,0-5-31,-4-3 0,3-2 0,1-2-184,0 1 199,-4-1-494,0-4 27,0-2 260,-5-5 0,0-2 109,-3-1 1,-1-4 146,6-4 0,-6-6 0,2 0 0</inkml:trace>
  <inkml:trace contextRef="#ctx0" brushRef="#br0" timeOffset="24">4683 8337 8028,'0'-11'268,"0"-1"1,0 1 139,0 0 8,0-1-115,0 1 0,1-1-5,3 1 1,2 3-194,5 1 0,1 3 140,-1-4 1,2 2-269,2-2 0,3 2 95,5 2 0,-4 3-190,0-3 0,-1 3-5,1 1 1,1 4-96,-5-1 0,4 6 67,-4-1 1,1 2-22,-5 1 1,-1 1-5,-2-1 0,1 1 116,-5-1 0,-1 2 77,-3 2 0,-1-1-78,-3 5 0,-7-4 401,-8 4 0,0-3-86,-4 3 0,3-5 49,-7 1 1,-1 1-271,1-1 1,1-1 13,3-6 0,5 1-172,3-5 0,2 0 161,2-4-1289,-1 0 893,6 0 0,2-6 362,8-1 0,13-3 0,7-2 0</inkml:trace>
  <inkml:trace contextRef="#ctx0" brushRef="#br1" timeOffset="25">5425 7035 8091,'0'-7'-204,"0"-1"1,0 4 79,0-3 0,-1 4 470,-3-1 1,3 2 157,-3-2 38,2 3 1,2-6 233,0 3-311,0 3-484,0-4 138,6 5 0,1 5-125,8 3 0,-2 7 150,2 4 1,-1-1-197,2 1 1,-3 0 13,7 4 1,-3 0 71,2-1 1,2-3-148,-6 1 1,5-3-125,-1 2 0,-2-2 78,-2-6 1,-2 1 147,-2-1 0,0-3-198,1-1 1,-5-4-139,1 1-721,-5 2 347,2-5-388,-5 4 1109,0-5 0,0-5 0,0-1 0</inkml:trace>
  <inkml:trace contextRef="#ctx0" brushRef="#br1" timeOffset="26">5699 7024 8091,'0'-12'-156,"0"1"0,1 0 104,3-1 0,-3 1 1485,3-1-421,3 1-467,-6-1 0,4 5 273,-5-1-470,0 6 0,0-2-360,0 8 0,-3 3 82,-4 9 0,-2 3-154,-10 7 0,-4 3 128,-4 6 1,-3-5-205,3 1 1,1-2 14,3 1 1,1-2-653,3-5 0,-1-1 56,5-3 741,-1 2 0,5-8 0,-1 3 0</inkml:trace>
  <inkml:trace contextRef="#ctx0" brushRef="#br1" timeOffset="27">9628 6704 8118,'0'-6'1316,"0"-4"-745,0 8 187,0-3-42,0 5-579,0 5 1,0 5 58,0 6 0,0 4-160,0-1 1,0 3 48,0 0 1,4 1-124,-1 0 0,1 4-2,-4-1 0,4 1-47,0-4 0,0-4-17,-4 0 0,1-1 1,3 1 1,-3-3 25,3-4 0,-3-1-175,-1 1 1,0-5-116,0 1 0,0-4-134,0 3 501,0-4 0,5 7 0,1-4 0</inkml:trace>
  <inkml:trace contextRef="#ctx0" brushRef="#br1" timeOffset="28">11135 6727 8083,'0'-12'-169,"0"1"0,0 3 255,0 1 0,0 3 513,0-4-245,0 1 1,5-5-98,3 1 1,-2 3-62,2 1 1,0 0 14,3 0 1,0-3-23,1 2 0,3-1 15,0 1 1,4-2-30,-3 3 1,3 2-186,-4 1 0,0 3-288,-4 1 270,1 0 1,-2 6-167,-2 5 0,-2 6 96,-2 6 0,-3 0-168,3-1 0,-8 5 3,-4 0 0,-3 4 24,-4 0 1,1-2 96,-5 1 0,4-3-5,-4 4 0,5-6 67,-2 2 1,4-5-53,0-3 0,1-2 248,-1-6 1,6 1-21,2-1 321,-2-4-168,5 3 0,-3-9 5,8 3 1,2-3-33,5-1 0,6-1 101,2-3 0,3 3-63,0-3 1,3-1-93,1 1 1,-2-4-73,3 5 1,-7-1 81,-1 4 0,-5-1-266,1-3 1,-2 2-203,-1-1 1,-5 1-759,1 2-231,-6 0 1279,3 5 0,0 2 0,2 4 0</inkml:trace>
  <inkml:trace contextRef="#ctx0" brushRef="#br1" timeOffset="29">12803 6578 8060,'0'-7'147,"0"-1"1,0 4 86,0-3 0,0 3 454,0-4-58,0 6-325,0-8 1,0 7-113,0-4 0,4 3-80,-1-4 0,6 4-70,-1-3 0,6 3 47,1-4 0,5 4-139,-1-3 0,3 4 79,1-1 1,-2 3-176,-2 1 0,2 0 37,-6 0 0,0 4-32,-3 0 0,-1 5-21,0-2 1,-3 7-136,0 2 1,-6 0 30,2-1 0,-3-2 117,-1 2 1,-5 2 208,-2-2 0,-1 0-172,-3-3 0,2-1 191,-7 0 0,4 1-34,0-1 1,-3 1 63,0-1 0,0-3-48,3-1 0,5-3 108,-1 4 257,5-6-199,-7 3-231,9-5 140,-4 0-29,15 0 0,-6 4 27,7 0 1,2 1 13,2-1 1,2-3-65,-2 3 1,2 1 1,2-1 1,1 5 19,-5-2 0,4 0-17,-4 0 1,1 1-192,-5 3 0,0 1 135,1-1 0,-5 1-269,1-1 0,-5 0 11,0 1 1,-1-1 34,-2 1 1,-5-1 362,-3 0 0,-6 1-147,-1-1 0,-7 1 53,-1-1 0,-1 1-58,-6-1 1,3-3 126,-3-1 0,1-4-42,-2 1 1,4-3-150,8-1 1,3 0-450,4 0-91,1 0 0,5-5 582,2-3 0,13-7 0,3-3 0</inkml:trace>
  <inkml:trace contextRef="#ctx0" brushRef="#br1" timeOffset="30">14584 6441 8003,'-6'-1'1089,"2"-3"-820,3 3-248,1-4 692,0 5-715,0 5 0,0 1 74,0 6 1,0 3-92,0 0 1,0 6 54,0-2 0,-1 2-145,-3 2 1,1 0 40,-4 0 1,0-2 111,0-2 1,-3 2-198,2-6 1,2 4 91,-2-4 1,6 0-5,-2-3 1,2-5 44,2 1 1,0-4-237,0 3 234,0 1 0,4 0 7,0-1 1,6-4 41,2 1 1,0-3 7,7-1 1,-3 0-62,3 0 1,-4 0 13,4 0 1,-1 0-351,1 0 0,-1 0 122,-3 0 0,-3-4 240,4 0 0,1-5 0,1 3 0</inkml:trace>
  <inkml:trace contextRef="#ctx0" brushRef="#br1" timeOffset="31">14744 6681 8003,'-6'-1'740,"2"-3"-247,3 3 131,1-4-229,0 5 0,-4 5-265,0 2 1,0 5-119,4 3 0,0 3 32,0 5 1,0-3-159,0 3 0,0-3-303,0 7 0,0-3 222,0-1 0,0-4-562,0 0 1,0-1 756,0 1 0,0 2 0,0-3 0</inkml:trace>
  <inkml:trace contextRef="#ctx0" brushRef="#br1" timeOffset="32">15692 6487 7987,'0'-6'116,"0"1"961,0 5 0,0 5-929,0 2 1,0 5 40,0 3 0,0-1 12,0 5 1,0 0-1,0 4 0,0 0 35,0 0 1,0-1-235,0 1 0,0-1-229,0-3 1,0 1-142,0-5 1,0 1-25,0-5 0,0 0 303,0 1 0,0-5 271,0 1-192,0-5 330,0 2 91,0-5 0,2-4-364,1 0 0,1-4-228,8 5 0,-4-6 76,8 1 1,1 2 10,2-2 0,4 6 47,4-2 1,-3 3-86,3 1 1,-1 0 56,-3 0 1,1 0-57,-8 0 1,-1 0 114,-4 0 0,1 5 16,-1 2 1,-3 3 83,-1 2 1,-4-1-64,1 1 1,-3 3-82,-1 0 1,-5 4 42,-3-4 0,-3 4-123,-4-3 0,-3 0 120,-5-1 0,0-2-108,0 2 0,-3-2 17,-1-2 0,0-4-140,4-3 1,1 1-390,-1-2 1,1 1 50,3-4 589,3 0 0,4-10 0,1-3 0</inkml:trace>
  <inkml:trace contextRef="#ctx0" brushRef="#br1" timeOffset="33">15658 6476 7993,'0'-12'994,"0"1"-597,0 4 1,1-1-523,3 4 0,2 0 84,6 4 1,2-1 407,5-3 1,1 3-139,11-3 0,-1 3-247,4 1 1,1-4 49,-1 0 0,1 0-179,3 4 1,-6 0-618,2 0 0,-6 0 764,3 0 0,-6-5 0,3-1 0</inkml:trace>
  <inkml:trace contextRef="#ctx0" brushRef="#br1" timeOffset="34">17485 6384 8060,'-7'0'96,"-1"0"0,6-1 114,-2-3 0,-3 3 156,0-3 0,0 3 249,0 1-337,-1 0 1,-3 1-309,-1 3 0,-3 2 81,0 6 1,-2 4-82,2 3 0,1 3 135,-5 1 1,5 5-70,-1 2 1,-1-1 8,0 2 1,5-1-164,3 4 1,2-1-19,-2-2 1,3 2-169,5-3 1,2-1 61,1 2 0,4-6 81,4 2 0,1-7 154,-1-1 1,5-5-83,3 1 0,-2-6 123,-2-1 0,3-6-132,1 2 1,3-2 258,0-2 1,-3-2 21,0-2 0,-5-2 70,2-5 1,-4-1 36,0 1 0,-2-1-141,-2 1 1,-3-4-19,-5 0 1,-2-4-23,-1 3 0,-8-3-241,-4 4 0,-10 0 94,-2 3 1,-10 6-278,-5 2 1,-6 3 314,-1 1 0,-6 5 0,3 1 0</inkml:trace>
  <inkml:trace contextRef="#ctx0" brushRef="#br1" timeOffset="35">9468 7800 8246,'0'-6'249,"0"2"-243,0 8 0,1 2 274,3 6 1,-1 3-126,4 0 1,-3 6-23,4-2 0,-2 1 41,2-1 1,0 3-95,-4-3 0,4-2 16,-4 2 1,1-1-100,-2 1 1,-1-2-193,2-6 1,-3 4 93,-1 1 0,0-1-415,0-4 1,0-3 247,0-1 1,0 1-906,0 3 1173,0-4 0,0 3 0,0-4 0</inkml:trace>
  <inkml:trace contextRef="#ctx0" brushRef="#br1" timeOffset="36">9822 7812 8212,'6'-5'669,"-1"4"-268,-5-5-327,0 6 1,0 6 62,0 1 1,0 5 112,0 3 1,-1 4-292,-3 7 1,-2 4 73,-5 4 0,-2 1-142,-2 4 0,1 0 96,-5 3 0,3 1-319,-3-5 0,5 4 130,-1-4 0,2 0 12,2-4 0,0-1 89,-1-2 1,2 0-14,2-4 1,0-4 10,4-4 0,0-5-13,4 1 0,-1-2-393,-3-2 0,3-3 509,-3-1 0,8-4 0,2 2 0</inkml:trace>
  <inkml:trace contextRef="#ctx0" brushRef="#br1" timeOffset="37">9890 8223 8081,'7'-11'-17,"-2"-1"870,-5 6-505,0 1 1,-1 5 46,-3 0 0,-3 2-280,-4 6 1,0 1-184,-1 10 1,1 0-78,-1 4 0,1 0 177,0-1 1,0 5-137,4 0 0,-2-1 91,5-3 0,0 4-296,4-1 1,4-3 0,0-4 0,5-5 17,-2 2 1,4-4 214,0 0 0,0-2 6,1-3 1,0-2 127,4-5 0,-2 0-104,5 0 0,-5 0 201,1 0 1,1-5-54,0-2 0,-2-3 48,-7-2 1,2 0-10,-5-4 1,0 4 195,-4-4 0,-2 4-16,-1 0 0,-4 1-25,-4-1 1,-6 6-331,-2 2 1,-4 3 133,-3 1 0,0 1-608,-4 3 0,5 4 287,-2 7 1,8-2 220,4 2 0,-3 3 0,0-1 0</inkml:trace>
  <inkml:trace contextRef="#ctx0" brushRef="#br1" timeOffset="38">11147 7766 8082,'-5'-6'0,"3"-1"-370,-1 4 532,1 1 585,2-3-466,0 5-158,0 5 1,4 2-31,0 4 0,0 2 28,-4 2 0,4 2-180,-1 2 0,1 2 106,-4-2 1,0 2-226,0-2 0,1-2-36,3-1 1,-2-4-46,1 3 0,0-2-498,1-1 504,-3-1 0,5 0-193,-2 1 446,-3-6 0,10 4 0,-5-3 0</inkml:trace>
  <inkml:trace contextRef="#ctx0" brushRef="#br1" timeOffset="39">11524 7698 8116,'5'-12'-15,"-4"1"1,5 3-110,-2 1 146,-3 4 0,4-1 24,-5 8 1,0 0 164,0 7 1,0 1-76,0 11 1,-2-2-119,-6 10 0,1-1 52,-9 4 1,4 1-40,0-1 1,1 0-210,0 0 0,-1-1 87,1-2 0,-1 1-5,1-6 1,3 2 16,1-1 1,4-7-91,-1 3 1,-1-4-88,1 0 0,1-3 42,3-4 0,0-1 214,0 1 0,-5-1 0,-2 1 0</inkml:trace>
  <inkml:trace contextRef="#ctx0" brushRef="#br1" timeOffset="40">11763 7915 7972,'0'-12'189,"0"6"0,0 0-63,0 2-375,0 2 0,-1-3 55,-3 5 0,2 2 468,-6 1 0,1 4-58,-5 4 1,-3 6-165,0 2 1,-4 4-18,4 3 1,-1 0-16,5 4 1,-4 1-6,-1 3 1,5-4 56,3 1 0,2-6-125,-2 2 1,0-3 67,4-1 1,0-2-154,4-2 0,0 2 28,0-6 1,5 0-91,3-4 0,2-3 151,1 0 1,1-6-10,-1 2 0,4-3 47,0-1 0,5-1-56,-5-3 1,4 2 172,-4-6 1,0 0-26,-3-3 1,-2-4 104,-3 0 0,2-1-94,-5 5 1,0-4 158,-4 0 1,-5-1-184,-3 5 0,-7-1 10,-4 1 1,-3 5-182,0 2 1,-1-1 118,0 1 0,0 1-854,0 7 838,5 3 0,2 4 0,4 0 0</inkml:trace>
  <inkml:trace contextRef="#ctx0" brushRef="#br1" timeOffset="41">13008 7629 8566,'0'15'194,"0"1"0,0 4 0,0-1-223,0 3 0,0 0-10,0 1 1,4 0 112,0 0 0,1-4-250,-1 0 1,-2-4 63,6 4 0,-5-5-671,0 1 377,4-2 406,-6-1 0,9-1 0,-4 0 0</inkml:trace>
  <inkml:trace contextRef="#ctx0" brushRef="#br1" timeOffset="42">13351 7629 8094,'0'-11'597,"0"-1"-967,0 6 172,0 1 398,-5 15 1,2 3-132,-4 10 0,-2 1 83,-6 2 0,2 4-158,-2 4 1,-2 1-6,2 3 0,-4-2-46,4 2 1,0 1-130,3-1 0,1-1 8,-1-6 0,5 0 101,-1-4 1,5 0-119,0-5 0,1 0 70,2-3 1,-3 1-84,-1-4 1,0-5 2,4-3 205,0-6 0,5 8 0,1-3 0</inkml:trace>
  <inkml:trace contextRef="#ctx0" brushRef="#br1" timeOffset="43">13488 7903 7962,'0'-7'0,"0"-1"886,0 0-98,0 2-735,-5-4 0,2 9 127,-4-3 0,-1 9-145,-3 6 1,-4 2-219,-1 6 0,-3 1 155,4 7 0,-4 1-28,4 2 1,0 3-67,3-2 1,1-2-156,-1 1 1,5-4 155,-1 0 0,6 1-66,-2-4 0,2 1 73,2-9 0,6 1 0,1-5 1,3 0 100,2 1 1,-1-5-80,1 1 0,0-5 237,3 0 0,2-3-124,2-3 1,3-4 192,-3-4 1,-3-1 19,-1 1 1,-2 0-15,-2-1 1,0 1-98,-4-1 1,-2-3 13,-5 0 1,-1 0-53,-3 3 1,-3 1 40,-9-1 0,1 5-257,-8-1 0,3 6 61,-7-2 1,-1 4-561,2 4 1,0 2 629,7 5 0,-2 1 0,3-1 0</inkml:trace>
  <inkml:trace contextRef="#ctx0" brushRef="#br1" timeOffset="44">14573 7595 7969,'-8'-6'80,"1"2"-42,4 2 183,-2 2 1,5 6-58,0 1 1,0 5-37,0 3 0,0-1-81,0 5 0,0 0-5,0 4 1,4 0-78,0-1 0,0-3 69,-4 0 1,0-1-302,0 1 1,3-1 102,1-3 0,0-2-245,-4 2 1,0-2-26,0-2 434,0-4 0,0 3 0,0-4 0</inkml:trace>
  <inkml:trace contextRef="#ctx0" brushRef="#br1" timeOffset="45">14813 7618 7965,'6'-7'-364,"-1"-3"0,-5 10 17,0 0 1,0 7 671,0 8 0,-4 3-211,1 4 1,-6 1 242,1 0 1,-2 5-176,-1 2 1,-5 0-26,1 0 1,0-1-297,3 2 0,1 0 124,0-4 1,-1 4-146,1-5 1,1 5 51,2-5 1,-1 0-437,5-7 1,1 1-7,3-5 550,0 0 0,0-8 0,0-2 0</inkml:trace>
  <inkml:trace contextRef="#ctx0" brushRef="#br1" timeOffset="46">14938 7903 7963,'0'-11'0,"-1"4"0,-3 4 444,3-4-112,-4 6-264,5-4 0,-5 10-35,-3 3 0,-2 3 15,-1 4 1,-1 3 21,1 5 0,-4 1-10,0 3 1,-1 1-135,5 2 1,1 2 132,2-6 0,-1 5-124,5-4 1,1-1 6,3-3 1,0-4-112,0 0 0,0-5 30,0 1 0,5-2 103,2-2 0,3 0 17,2-4 0,1-2-28,2-5 1,-1 0 92,5 0 0,-4 0-82,4 0 0,-5-5 148,1-2 0,0-4-24,-3 0 1,1 0 51,-10-1 1,5 1 98,-4-1 0,0 1-114,-4-1 0,-9 1-120,-3 0 1,-7 0 81,0 4 1,-4 2-389,-3 5 0,-2 0 164,-3 0 1,0 4-924,4-1 1060,0 6 0,10-2 0,0 4 0</inkml:trace>
  <inkml:trace contextRef="#ctx0" brushRef="#br1" timeOffset="47">15966 7641 8055,'-6'0'287,"-4"0"1,9 1-124,-3 3 1,3 2 154,1 5 1,0 2-130,0 2 0,0 2-171,0 2 0,0 2 5,0-2 1,0 2-113,0-2 1,3 2-212,1-2 1,4-1 158,-4 1 1,1-5-258,-2 1 0,-1-2 175,2-1 0,-3-1-339,-1 0 561,5-4 0,-4 8 0,4-2 0</inkml:trace>
  <inkml:trace contextRef="#ctx0" brushRef="#br1" timeOffset="48">16229 7663 8086,'5'-11'193,"-4"5"-359,4-5 116,-5 10 1,0-3 0,0 8 1,-1 0 254,-3 7 0,-2 3-132,-5 9 1,-2 3 53,-2 4 1,1 2-108,-5 10 0,3-4-136,-3 4 0,4-2 133,-4 2 1,5 1-311,-1-5 1,4-1 45,3-6 0,-1-4 29,5-4 0,-3-1-226,3-3 185,0-3 258,4-4 0,0-1 0,0 1 0</inkml:trace>
  <inkml:trace contextRef="#ctx0" brushRef="#br1" timeOffset="49">16332 7938 7952,'0'-8'1293,"0"0"-320,0 6-1117,0-3 92,0 5 1,-4 1-175,0 3 1,-6 7 75,-1 8 0,-2 4 270,-6 4 1,4-2-62,-4 6 0,5-5-34,-2 5 1,4-5-469,0 5 214,6-6 102,-4 3 1,9-5 108,-3 0 1,3-4 14,1 0 1,0-5-419,0 1 198,5-7 1,1 0 75,5-4 1,2 0 173,2-4 0,-1 0 64,5 0-36,0 0 1,0-4 153,0 0 0,-3-7-58,3 3 1,-5-8 44,1 5 1,-4-3-40,-3 2 0,-2 1 21,-2-1 1,-4 1-81,0-1 0,-5 1-21,-6 0 0,-6 3-117,-2 0 0,-8 6-206,-3-2 1,-2 4-416,2 4 1,-1 1 660,8 3 0,-7 7 0,6-3 0</inkml:trace>
  <inkml:trace contextRef="#ctx0" brushRef="#br1" timeOffset="50">17463 7721 7965,'-7'0'-76,"-3"0"0,7 0 88,-4 0 0,4 5 292,0 2 0,0 8-84,-1 4 0,3 3-127,-3 1 1,3 4-56,1-1 0,0 5 53,0-5 1,1 1-141,3-4 0,-2 0 92,6-1 0,-4 0-430,3-3 1,-3 1-5,4-4 1,-4-1-594,3-4 984,1-4 0,3 3 0,1-4 0</inkml:trace>
  <inkml:trace contextRef="#ctx0" brushRef="#br1" timeOffset="51">17794 7709 7950,'0'-11'1870,"0"4"-3253,0 2 1120,0 5 0,-5 7 41,-3 4 1,0 3 444,-3 9 1,-2 2-198,-6 9 1,-2 2 76,2 2 1,1 3-81,-1 4 0,4-3-45,-4 0 0,5-1-139,-2 1 1,4-4-101,0-8 0,2 2-40,3-6 0,-2-3-40,5-4 341,-5-5 0,8 3 0,-4-6 0</inkml:trace>
  <inkml:trace contextRef="#ctx0" brushRef="#br1" timeOffset="52">17839 8029 7924,'0'-12'476,"0"6"0,-1 1-506,-3 5 1,2 5-108,-6 3 0,-1 7 172,-6 4 1,1 3 188,-5 0 0,5 3-166,-1 1 0,-2 0-39,2 4 0,4-5-209,3 2 0,4 1 122,-3-1 0,4-1-197,-1-3 1,3-1 102,1-3 1,0-3 1,0-4 1,5-2-6,3-3 0,3-2 268,4-5 1,-1 0-79,5 0 1,0 0-45,4 0 1,-1-5 286,-3-2 1,2-5-96,-1-3 0,-4 2 177,-1-2 0,-3 2-113,-5 2 1,-2-4 86,-5 0 0,0-1-119,0 5 1,-6 3-61,-5 1 0,-7 4-50,-9-1 1,-6 3-153,-5 1 1,1 5-130,7 3 0,-2 6-62,5 1 248,1 0 0,3 2 0,0 0 0</inkml:trace>
  <inkml:trace contextRef="#ctx0" brushRef="#br2" timeOffset="53">2296 10519 8037,'-7'-2'-136,"3"-1"1,2 1 541,-2-2 357,3 3-297,-4 1-177,5 0 0,0 9-104,0 2 1,0 9-109,0-1 1,0 2 117,0 2 1,-4 5-217,0 2 0,-5 5 112,2 3 1,-1-2-185,-3 6 0,2 0-50,-7 4 0,0-2-130,1-2 1,-6 1 229,2-5 0,3 4-87,1-4 1,-2 3 188,2-7 0,0 2-86,3-10 1,5 0 258,-1-7-227,6 2 1,-5-9-279,3-1-140,3 1-359,-4-11 299,5 4 0,5-10 473,3-3 0,-3-7 0,0-3 0</inkml:trace>
  <inkml:trace contextRef="#ctx0" brushRef="#br2" timeOffset="54">2341 10553 8122,'-11'-12'0,"5"5"529,2-1-126,-3 1 623,6 0-187,-4-3 58,5 9-131,0-4-444,0 5 1,0 9-284,0 2 1,1 8 124,3 0 0,2 3-73,6 1 1,-1 3-101,1 1 0,3 3 12,0-3 0,4 8-173,-4 0 1,6 3 74,-2 0 0,5 1-5,-1 3 0,3-1-3,-3-3 0,-4-3-103,4 3 0,-3-3 38,3-5 1,-1-2 100,-3-5 1,-3 0 198,-4 0 1,-1-4-125,1 0 1,-5-5 160,1 1 1,-6-6-34,2-2 1,-1-3-332,1 4 134,-3-6-312,4 3-382,-5-5-44,0 0-697,-5 0 1005,-2 0 1,-4-3-817,0-1 1307,-1-5 0,-4-3 0,-2-5 0</inkml:trace>
  <inkml:trace contextRef="#ctx0" brushRef="#br2" timeOffset="55">2113 11124 8203,'0'-8'0,"0"1"752,0 4-186,0-2 6,0 0 0,5 4-155,3-3 0,7-1-7,4 1 1,4-4-198,3 5 0,-2-2-109,3 1 0,-3 1-51,-1-4 0,0 4 103,0-1 1,0-1-868,-1 1 1,1-1 189,0 1 521,0 3 0,5-9 0,1 4 0</inkml:trace>
  <inkml:trace contextRef="#ctx0" brushRef="#br2" timeOffset="56">3358 10576 8160,'-7'0'795,"2"-2"-205,5-1-427,0 1 298,0-3 397,0 5-692,5 0-1470,-3 0 664,8 5 640,-9 2 0,9 4 0,-3 1 0</inkml:trace>
  <inkml:trace contextRef="#ctx0" brushRef="#br2" timeOffset="57">3403 11021 8047,'-6'5'934,"0"-4"-241,2 3-536,3-2 454,-4-2-149,5 0 393,0 5-281,0-4-683,-5 4 89,3 0-697,-3-4 159,5 9 238,0-8 0,1 4-581,3-2 901,-2-3 0,13 4 0,-3-5 0</inkml:trace>
  <inkml:trace contextRef="#ctx0" brushRef="#br2" timeOffset="58">4408 10713 8244,'0'-7'252,"0"-3"0,-1 9 127,-3-3 328,3 3-150,-4-4-54,0 4-351,-1-4 0,-6 10 21,1 2 1,-2 3-88,-2 2 0,2 0 97,-2 4 0,-2 1-125,2 6 1,0 0 60,4 0 1,-1 4-126,1-1 1,1 2-19,2-1 0,-1-3-159,5 3 1,0-5 77,4-3 1,6 2-190,1-6 0,3 4 42,2-4 1,4 1 78,3-5 0,3-3 74,1-1 1,1-4-4,2 0 0,-1-1 244,1-2 1,3-5-97,2-3 1,1-3 42,-2-5 0,2 2-90,-6-5 1,0 4 50,-7-4 1,1 1 49,-5-1 1,-3-2 37,-5 2 0,-4-4 35,1-4 0,-4 2 76,-4-6 0,-2 5-28,-6-5 0,-6 5-183,-4-5 0,-3 6-577,-5-2 0,-4 7 427,-4 1 0,0 9-342,3-2 1,2 8-202,3 1 0,3 3 239,8 3 0,4 5-701,7 7 1117,3 3 0,10 5 0,2 0 0</inkml:trace>
  <inkml:trace contextRef="#ctx0" brushRef="#br2" timeOffset="59">4842 10770 8034,'-3'-12'0,"-1"1"88,0 0 386,4 4 690,0 2 395,0 5-1538,0 5 1,0 2 86,0 4 1,0 6 2,0 2 0,0 1 35,0-1 1,0 4-136,0 0 0,1-1-103,3 5 1,-1-4-187,4-4 0,1 3 95,3-3 1,5-3-51,-1-1 1,4-2 183,-4-2 1,5 0-20,-1-4 0,3-2 78,1-5 1,-2 0-103,-2 0 1,3 0 229,-3 0 0,1-5 46,-1-2 1,2-7 51,-6-2 1,0 1-58,-4 4 0,1-6 120,-1-2 1,-1-2-53,-2-2 1,-3 0-122,-5 0 1,0-1-134,0-3 1,-4 3 137,1-2 0,-6 1-223,1 3 0,-2 0-230,-2 3 0,5 3-924,-1 4-63,6 6 1309,-3-4 0,0 8 0,-2-3 0</inkml:trace>
  <inkml:trace contextRef="#ctx0" brushRef="#br2" timeOffset="60">5813 10633 8271,'-6'1'596,"2"3"1,2 2-313,-2 6 1,2 0 24,-1 4 1,1-2-102,2 5 1,0 0 30,0 3 0,0 1-112,0 0 0,4 0-168,0 0 1,5 0 13,-2 0 1,0-2 115,0-2 0,-3-1-328,4-3 0,-6-2 71,2 2 1,1-6-268,-1-1 0,0-5-521,-4 5-460,0-6 1416,0 4 0,0-1 0,0 1 0</inkml:trace>
  <inkml:trace contextRef="#ctx0" brushRef="#br2" timeOffset="61">5516 10667 8289,'8'-10'686,"0"2"0,-1-1-278,5 6 0,0-5-257,3 4 0,3-3 139,5 3 1,0-1-1,0 1 0,3 3-131,1-3 1,0-1 86,-4 1 1,1-1-489,2 1 0,-2 3 267,3-3 0,-3 3-459,-1 1 0,5 0 17,2 0 417,-2 0 0,5-5 0,-4-2 0</inkml:trace>
  <inkml:trace contextRef="#ctx0" brushRef="#br2" timeOffset="62">6578 10667 8140,'0'-8'0,"0"1"-66,0-1 0,0-3 251,0-1-299,0 6 121,0-4 0,0 7 349,0-4 1,-1 4-36,-3-1 1,2-1-107,-6 2 1,4-1-74,-3 4 0,-1 0-3,-3 0 1,-1 0 10,1 0 0,-4 4 82,-1-1 0,0 6-185,1-1 1,2 2 110,-2 1 1,-2 6-202,2 2 1,0 3-29,3 0 1,5 1-55,-1 0 1,4 0 58,-3 0 1,4 0-131,-1-1 1,3-3-7,1 0 0,9-3 106,2 3 0,5-4-142,-1 4 1,3-9 85,5 2 1,1-4 142,2 4 0,-2-6-9,3-2 1,-3 1 156,-1-1 0,0 0-111,0-4 0,0-4 152,-1 0 1,-3-5 28,0 2 1,-3-2-116,3 1 1,-5-2 125,1 2 1,-2-2-135,-2-1 0,-5-1 140,-2 1 0,1 3-57,-1 1 1,0 3 78,-4-4-312,0 6 1,0-5 179,0 4-437,0 1 1,-1-1 158,-3 6 1,2 4-39,-1 4 1,1 1 29,2-1 0,0 0-87,0 1 1,5-1 91,3 1 0,7-1 43,4 0 0,3-3 31,1 0 1,0-6 96,-1 2 0,3-3 100,1-1 1,-2 0-99,3 0 0,1-5 198,-1-2 1,-1-4-79,-3 0 0,-4-2 59,0-2 0,-5 2 139,1-2 1,-2 1 98,-2-1 0,-4 1-138,-3-5 0,-3 0 46,-1-4 1,-3 4-387,-4 0 1,-3 0 163,-13-4 1,1 5-199,-8 3 1,-6 4 48,-6 3 1,-6 3-511,-1 5 1,0 5 165,7 3 0,3 2 15,5 1 0,6 5-199,5-1 1,3 5 565,8-1 0,-2 3 0,8 1 0</inkml:trace>
  <inkml:trace contextRef="#ctx0" brushRef="#br2" timeOffset="63">7663 10553 8099,'-1'-6'-504,"-3"2"1,3 1 649,-3-1 685,3 3-229,-4-4-171,4 5-64,-10 0 1,10 1-97,-3 3 1,3 2-17,1 6 0,0 1-45,0 2 1,0 3-14,0 4 1,5 5-176,3 0 1,-2-1 127,2-3 1,-4 0-175,3 0 0,-3 0 62,4 0 1,-2-2-86,2-2 0,0 1 75,-4-4 1,1-1-222,-1-4 1,-3 1 13,3-1 1,-2-3-177,-2-1 286,0-4-56,0 2-738,0-5 1,0-5 638,0-3 0,0-2 100,0-1 1,-4-4-16,0-1 0,-1-4 33,1 1 1,3-6 172,-3-2 1,3-4 94,1 5 1,-2-6-67,-1 2 1,1 2 181,-1 1 1,1 3-109,2 1 0,0 4 198,0 0 1,0 9 116,0-2-318,0 9 1,2-6-97,1 5 1,0 4-177,4 4 1,1 8 3,4 0 0,-1 7 111,0 0 1,1-1-135,-1 1 0,4 0 65,1 4 1,0-4-161,-1 0 0,-1-4 42,5 4 1,-5-6-15,2-2 0,-4 1 153,0-5 1,-1-2-3,1-1 0,0-3 101,3-1 1,-2-1-90,2-3 1,-2-2 161,-2-6 0,5 1-97,-1 0 1,0-1 155,-3 1 1,-5-4 24,1-1-1,-1-3-10,5 4 1,-6-4-105,-2 4 1,1-4 124,-1 4 111,0-1 185,-4 5-476,0 5 226,0 0-396,0 17 1,0 1 67,0 11 0,0 1 59,0 3 0,0 1-33,0 2 0,-2 2-147,-1-5 1,1 3-91,-1-3 0,1 1 74,2-2 1,0-5-444,0 1 0,4-6 220,0-1 0,1-6-357,-1-2 1,2-4 770,5 1 0,6-3 0,1-1 0</inkml:trace>
  <inkml:trace contextRef="#ctx0" brushRef="#br2" timeOffset="64">8371 10564 8116,'0'-7'1462,"0"-1"-250,0 6-269,0-4-1688,0 6 574,0 11 1,0-3 400,0 12 1,-3 0-37,-1 6 0,0 0-41,4 4 0,0-3-281,0 3 0,1-3 77,3 4 1,-1-6-90,4 2 1,1-3 113,3-1 1,5-6-26,-1-2 0,1-2 29,0-1 1,-3-6 115,7-2 0,-5-3-171,4-1 0,0 0 17,4 0 1,-2 0-391,-2 0 1,3-5 197,-3-3 0,-3-1-579,0 2 0,-1-3 53,-4 2 778,3-2 0,-13-7 0,5 0 0</inkml:trace>
  <inkml:trace contextRef="#ctx0" brushRef="#br2" timeOffset="65">8326 10793 8044,'-7'-8'809,"4"0"0,6 6-670,5-2 0,2-1-75,2 1 1,4-1 262,3 1 1,3 2-71,1-6 0,3 6-289,1-2 1,3-1-36,-3 1 1,0-1-600,-5 1 1,-2 3 236,-1-3 1,-5-1-516,1 1 944,-3-5 0,0 3 0,-1-5 0</inkml:trace>
  <inkml:trace contextRef="#ctx0" brushRef="#br2" timeOffset="66">8383 10473 8044,'0'-11'0,"0"-1"0,9 1 572,2-1 0,4 1-245,1-1 1,1 5-257,6-1 1,1 2-116,3-2 1,-3-1-162,3 6 1,1-1-216,-2 4 0,5 0 420,-5 0 0,6 0 0,-3 0 0</inkml:trace>
  <inkml:trace contextRef="#ctx0" brushRef="#br2" timeOffset="67">10062 10439 8060,'-7'-5'0,"1"3"374,2-1 691,3 1-468,-4 2-143,5 0 0,0 7-222,0 4 1,0 6-121,0 5 1,1 1 27,3 0 1,-1 4 30,4-1 0,-3 2-176,4-1 0,-5-3-47,5 3 1,-4-3-102,3-1 0,-4-2 90,1-2 0,-3 2-179,-1-6 1,1 0 96,3-4 0,-3-3-415,3 0 1,-3-5-29,-1 5 0,2-5-242,2 0 1,-2-1 829,6-2 0,4 0 0,6 0 0</inkml:trace>
  <inkml:trace contextRef="#ctx0" brushRef="#br2" timeOffset="68">10473 10370 8117,'0'-11'1358,"5"-1"-1350,-4 1 274,4 5 304,-5 0-534,0 6 1,-5 6-162,-2 1 1,-7 3 61,-2 2 1,-4 3-35,1 0 0,-1 5 46,1 0 1,-3-3 24,3 2 1,3-3 94,0 3 1,4-5-86,0 1 1,2-1 7,3 1 1,2-6 20,5 2 0,0-2-88,0 3 0,6-5 85,5 1 1,6-1-88,6 5 0,-1-5 75,1 1 1,4-4-11,0 3 1,-1 1-47,-3 4 0,-1-5-2,-3 1 1,1-1-46,-5 5 0,-1-1 73,-6 1 1,1-1 12,-6 0 0,5-3-15,-4 0 0,0-1 144,-4 5 1,-2-1-47,-1 1 1,-4-5 50,-4 1 1,-4-1-111,-1 5 0,0-5 13,1 1 1,-3-4-401,-5 3 0,0-3 174,0 4 0,4-6-1342,0 2 1534,5-2 0,-7-2 0,3 0 0</inkml:trace>
  <inkml:trace contextRef="#ctx0" brushRef="#br2" timeOffset="69">11546 10404 8056,'2'-7'-197,"2"-1"0,-3 4-118,3-3 1531,-3 4-111,-1-2 251,0 5-996,0 5 0,-1 5-159,-3 6 0,1 4-42,-4-1 1,4 3 87,-1 0 0,3 5-286,1 0 1,0-1 138,0-3 1,0 0-227,0 0 0,4 0-43,0 0 0,3-4 18,-3 0 0,4-5 83,-4 1 40,4-3 25,-1 0-7,-1-1 249,4-4 1,-3-2-48,4-5 1,0 0 6,1 0 1,4-2-157,3-1 0,4 0 10,4-5 1,1 5-104,2-5 0,-1 6 72,-2-2 0,-4-1-169,0 1 0,-2 0 52,-5 4 1,-1 0-114,-4 0 0,1-4-196,-1 0 0,-3 1-861,-1 3-26,-4 0-531,2 0 1822,-5 0 0,-10-5 0,-3-2 0</inkml:trace>
  <inkml:trace contextRef="#ctx0" brushRef="#br2" timeOffset="70">11512 10599 8071,'2'-8'772,"1"0"0,5 6-714,7-2 0,-1 3 151,5 1 0,4-4 170,4 0 1,1 0-114,-2 4 0,2 0-74,3 0 1,-4-4-614,-4 1 0,-5-1 255,-3 4 0,-2 0-1607,-2 0 1005,1 0 768,-6 0 0,-1-5 0,-5-2 0</inkml:trace>
  <inkml:trace contextRef="#ctx0" brushRef="#br2" timeOffset="71">11501 10347 8071,'-7'-7'472,"4"-1"1,1 0-61,2-3 0,3 3-212,5 1 0,0 3 33,11-4 1,2 2 6,5-2 1,4 0-47,4 4 1,1-1-167,3 1 1,-3 3-29,-1-3 0,0 3-286,-3 1 1,-3 0-323,-2 0 0,-2 0 608,-1 0 0,0 5 0,0 1 0</inkml:trace>
  <inkml:trace contextRef="#ctx0" brushRef="#br2" timeOffset="72">12357 10393 8075,'0'-8'0,"0"1"559,0 4-113,0-2 356,0 0 94,0 4 99,0-4-760,0 5 0,2 6-186,1 5 0,0 6 4,5 6 1,-1 0 121,5 0 1,-1 3-271,0 1 0,1-1 77,-1-3 0,1 0-94,-1 0 0,-3 0 35,-1 0 1,0-6-136,0-1 226,4 1 0,-10-4-44,3 2 0,1-6 443,-2-1-230,1-6 609,-4 3-135,0-5 0,0-5-380,0-2 0,0-3-143,0-2 0,0 0 49,0-4 0,2-1-146,1-6 0,0-1-380,4-3 0,1 2 207,4-6 1,-4 1-430,4-5 1,-7 5 227,6-1 1,-2 6-198,3-2 1,-5 3 90,1 1 0,-6 6-74,2 1 0,-3 4-318,-1 0 456,6 6 0,-5 0-203,3 2 0,-3 4-246,-1 0 828,5 5 0,1 11 0,6 2 0</inkml:trace>
  <inkml:trace contextRef="#ctx0" brushRef="#br2" timeOffset="73">12814 10370 8096,'0'-11'310,"0"-1"1,0 1 721,0-1-170,0 6-1071,0-4 150,0 9 794,0-4-604,0 5 0,1 9-226,3 2 1,-2 8 151,1 0 0,2 4-68,-1 3 0,0 2-75,-4 3 1,1 1 105,3-6 1,-3 1-66,3-4 0,1 0 47,-1-1 0,0 0-108,-4-3 1,4 1 122,0-4 164,4-1 0,-5-5-29,5-2 1,-5 0 99,5-4 1,0 0-47,3-4 1,0 0-103,1 0 0,3 0 38,0 0 0,6-1-14,-2-3 0,5 1-111,-1-4 1,2 3-75,-6-4 1,-3 5-243,0-5 1,-4 4-69,0-3 1,-1 3-301,1-4 0,-6 4-1325,-2-3 802,-3 4 1190,-1-7 0,-5 4 0,-1-6 0</inkml:trace>
  <inkml:trace contextRef="#ctx0" brushRef="#br2" timeOffset="74">12814 10541 8096,'8'-3'415,"-1"-1"0,1-1 50,3 1 1,2 3-291,2-3 0,3-1 100,5 1 1,0-1-242,0 1 0,-2 3 121,-2-3 1,3 2-640,-3-2 1,-1 2-63,1-1 1,-5 1-300,1 2 1,-6-1 844,-2-3 0,-4 3 0,2-4 0</inkml:trace>
  <inkml:trace contextRef="#ctx0" brushRef="#br2" timeOffset="75">12814 10245 8199,'0'-12'412,"0"1"1,5 1-207,3 2 1,2-1-178,1 5 0,5 0 435,-1 4 1,5-3-167,-1-1 1,3 0-39,1 4 0,0 0-130,-1 0 0,1 0-149,0 0 1,0 0 114,0 0 0,-2 0-308,-2 0 1,2 0-46,-6 0 0,0 4-76,-3 0 0,-5-1 50,1-3 0,-4 4-99,3 0 0,-3 0-132,4-4 353,-1 5 0,5-3 96,-1 6 0,-3-4-118,-1 3 0,-3-3 271,4 4 1,-6 1-41,2 6 0,-1 2 146,0 2 1,-1 6 102,1-2 1,-1 3 90,-2 1 0,-4-2 0,0 6 1,0-6-115,4 2 1,0-3-161,0-1 0,0 0 73,0 0 1,0-4 2,0 0 0,2-5 164,1 1-94,-1-2 0,4-3-173,-2-3 0,-3 0 64,3-4-91,-3-1 209,-1 3 120,0-5-236,0-5 1,0 2-149,0-4 1,0-1 67,0-3 0,-4-5-186,1 1 1,-1-4-30,4 4 0,0-6-21,0 2 1,0-2-45,0-2 1,0 4 70,0 0 1,0 5 73,0-1 0,0 2-80,0 2-207,0 4 291,5-3 0,0 10-193,2 0 0,5 9 143,-1 6 0,1 6 53,3-2 1,1 2 187,0 2 1,4 0-73,-1 0 1,3 0-1,0-1 1,0 0-56,-3-3 0,5 1 188,-5-4 1,4-2-25,-8-7 0,4 2 130,-3-5 0,-1 0 42,-4-4 0,1 0 335,-1 0-280,0 0 1,0-5-136,-4-3 1,0-2 119,-4-2 0,-1-3-61,1 0 0,-1-5-216,-2 1 0,-5-4 48,-3-4 1,2 3-81,-2-3 1,2-1 35,-2 2 0,-1-1-148,5 4 1,-3 2-571,3 2 1,-1-2 62,1 6 280,3 0-83,-4 3-3585,5 6 3934,0-4 0,5 4 0,1-6 0</inkml:trace>
  <inkml:trace contextRef="#ctx0" brushRef="#br2" timeOffset="76">16366 10062 8033,'0'-12'-343,"0"1"1214,0 0-492,0-1 1,0 4 520,0 1-160,0 4-626,0-2 1,0 7 67,0 1 0,0 10-94,0 10 0,1 1 66,3 6 1,-3 2-71,3 6 0,-1 2-4,1 1 1,-3 4-180,3-3 1,1-3-86,-1-1 0,-1-2 86,-3-2 1,4-4 19,0 1 1,1-10 62,-1 2 0,-3-6-85,3 2 0,-2-7-285,2 0-342,-2-1 261,3-4-255,-5-1-46,0-1 0,0-6 767,0-3 0,0-2 0,0-6 0</inkml:trace>
  <inkml:trace contextRef="#ctx0" brushRef="#br2" timeOffset="77">16206 9993 8198,'0'-11'363,"4"-1"160,0 1 0,10 0-432,1-1 0,5 2 46,3 2 0,5-2-112,3 3 0,2 0 58,1 0 0,-1 4 60,-3-1 0,3-1-25,-2 1 0,-3 2-181,-2 6 0,-2 2 65,-1 5 1,-1 2-255,-3 2 1,-3-1-15,-4 5 1,-2-3 131,-3 3 0,-1-4 28,-6 4 1,0-4 26,0 4 1,-2-4 31,-2 4 0,-2-3 43,-5 3 0,-6-2 159,-2 2 0,-7 2-220,-5-6 1,-1 0 64,2-3 1,-6-1-425,6 1 0,-1-2 171,9-3 1,1 0 252,6-4 0,0-1 0,9 3 0</inkml:trace>
  <inkml:trace contextRef="#ctx0" brushRef="#br2" timeOffset="78">17223 9788 8153,'0'-12'-689,"0"6"743,0-4 352,0 8 1324,0-3-748,0 5 1,0 5-904,0 3 0,-2 4 89,-1 3 0,0 3 18,-5 4 0,1 2-17,-5 3 0,-3 2-51,0 6 0,0-1-65,3 0 1,1 4-188,-1 0 0,1 4-39,0-4 1,-1 5 188,1-1 1,1-1-115,2 1 0,3 0 59,5 3 1,1-3-20,3 0 0,2-9 85,6 1 0,-1-3 83,1-1 0,3-2-70,0-5 1,0-5 12,-3-3 1,-1 1 68,1 0 0,-1-2-77,0-7 0,1 3-258,-1-2 0,-1-2 104,-2 2 1,1-4-612,-5 3 1,1-4-31,-1 1 0,-2-3-1091,6-1 1841,-6 0 0,8 0 0,-3 0 0</inkml:trace>
  <inkml:trace contextRef="#ctx0" brushRef="#br2" timeOffset="79">17531 10016 8075,'-6'-13'337,"2"-2"1,3 6-114,1-2 45,0 7-234,0-1 234,0 5-155,0 10 1,0 4 240,0 13 1,-4 3 87,0 8-278,-5 3 0,4 5-156,-3-1 1,-2 1-158,3 0 1,0-2-29,0-2 1,3 0 63,-4-8 0,6-2-230,-2-9 1,1-4 73,0 0 0,1-9-100,-1 1 1,1-2-995,2-3 1415,0 0 0,5-6 1,2 0-1</inkml:trace>
  <inkml:trace contextRef="#ctx0" brushRef="#br2" timeOffset="80">17508 10028 8061,'-4'-12'908,"1"1"1,-1 3 247,4 0-1018,0 6-47,0-3-19,0 5 1,5 6 316,2 6 1,5 2-110,3 8 1,-1 0-93,5 8 1,0-3 58,4 4 0,0 3-301,0 4 0,-4 1 30,0-1 0,-2-2-204,3 2 0,0-4 86,-5-3 0,0-3 50,-3-6 0,-5 0-58,1-3 1,-2-3-46,2-4 0,1-1-230,-5 1 1,3-5 166,-3 1 0,1-4-1333,-1 3 765,-3-4 826,4 2 0,-5 0 0,0 1 0</inkml:trace>
  <inkml:trace contextRef="#ctx0" brushRef="#br2" timeOffset="81">17451 10404 7931,'0'-7'0,"0"-1"0,3 4-72,4-3 1,2 4-176,10-1 0,-4 2 445,4-2 0,2 3-78,5-3 0,0-1 96,4 1 1,-3-1-440,3 1 1,-3 3-719,3-3 941,-4-2 0,2-1 0,-5-4 0</inkml:trace>
  <inkml:trace contextRef="#ctx0" brushRef="#br2" timeOffset="82">17931 9753 7995,'-7'-11'2337,"2"0"-1863,5 4-567,0 2 0,4 6 435,0 3 0,6 3 412,2 4 1,4 7-273,7 5 0,4 5-70,-1 6 0,5 1 62,-5 3-447,1-2 0,-6 8 112,-1-2 1,0 3-117,-5 0 1,0 1-273,-3 0 0,-2-4 217,-3-1 1,2 0 117,-5 1 1,0 0-473,-4-8 0,0 3-415,0-7 1,0-2 207,0-1 1,-4 0-213,0-5 1,-5 4-445,2-7 0,-1 2 1249,-3 2 0,7 5 0,-6 1 0</inkml:trace>
  <inkml:trace contextRef="#ctx0" brushRef="#br2" timeOffset="83">18662 10210 8087,'7'-4'-6,"1"1"422,0-1-149,3 4 0,0-1 128,1-3 1,0 2-78,4-1 1,-4 1 57,4 2 0,1-1-94,2-3 1,-1 3-209,1-3 0,0 3-99,4 1 1,0 0-193,0 0 1,-4-1 291,0-3 1,-5 3 52,1-3 0,-2 3-115,-2 1-13,1 0 0,-1 0 0,0 0 0</inkml:trace>
  <inkml:trace contextRef="#ctx0" brushRef="#br2" timeOffset="84">18707 10439 7972,'7'5'0,"3"-4"117,-3 3 1,9-3 289,3-1 0,2 0-315,2 0 1,0 0 158,0 0 1,3 0-244,1 0 1,5-4 136,-2 0 1,0-3-730,0 3 0,-5-1 155,2 1 429,-3-2 0,-6-6 0,-2 1 0</inkml:trace>
  <inkml:trace contextRef="#ctx0" brushRef="#br2" timeOffset="85">19610 9731 8116,'6'-12'2,"-1"1"-378,-5 4 768,0 2-321,5 5 0,-4 2 664,3 1 0,-3 9-308,-1 7 0,0 7 14,0 5 1,0 2-171,0 1 0,4 2-142,0 2 1,0-3-11,-4 3 1,4-6 8,0-1 1,-1-5-465,-3 5 0,4-7 197,0-1 0,4-2-582,-5-6 0,5 1 322,-4-5 0,3 1 399,-3-1 0,5 0 0,-3 1 0</inkml:trace>
  <inkml:trace contextRef="#ctx0" brushRef="#br2" timeOffset="86">20066 9959 9884,'-5'13'-284,"-2"2"0,-2-1 798,1 5 1,-6 5-135,3 6 0,-7 5 14,3 3 1,-5 1-268,1 3 0,-3 6-479,-1-2 0,0 6 56,0-3 0,1 1 212,-1-4 0,0-6-323,0-2 0,4-3 251,0-5 1,5-2-129,-1-5 0,2-2-89,2-2 0,-1-2-98,1-6 0,3-1 471,1-2 0,4-3 0</inkml:trace>
  <inkml:trace contextRef="#ctx0" brushRef="#br2" timeOffset="87">19941 10541 7895,'0'-12'0,"0"-3"0,2 2 796,6-2 1,0 2-378,7 2 1,1-1-228,0 1 1,0 3 58,-1 0 0,-1 6 0,5-2 0,-1-1-67,1 1 1,3 0 31,-3 4 0,1 5-186,-1 3 0,-1-2 101,-3 2 1,-2 1-327,2 6 0,-6-1 140,-2 5 0,-4-4-53,1 4 1,-3 0-32,-1 4 1,-3 0 26,-4 0 1,-2 0-136,-10 0 0,-1 0 69,-7-1 0,2 1-161,-6 0 1,6-4 90,-2 0 0,8-5 128,4 1 1,0-2 186,3-2 0,2 1 286,6-1 0,3-3-5,-3-1 1,7-3 250,1 4 1,8-6-81,0 2 0,7 1-143,0-1 0,6 0 30,2-4 1,3 0-114,-3 0 1,3 0-728,-3 0 0,-4 1 325,-4 3 0,-4-3-1320,4 3 1,-5-3 1428,1-1 0,-2 0 0,-2 0 0</inkml:trace>
  <inkml:trace contextRef="#ctx0" brushRef="#br2" timeOffset="88">10096 6613 8237,'0'-7'-481,"0"2"650,0 0 0,-1 4 257,-3-3-138,3 3 129,-4 1-135,5 0-216,0 5 0,-4 1 104,0 6 0,0 0 1,4 4 1,-1 1 42,-3 6 1,3 5-17,-3 3 0,-2 10 5,-2 5 1,-3 13-326,-5 1 1,10-26 0,-2 1 281,-1 3 1,-1 0 0,1-1 0,-1 1-298,-1 2 0,0 0 0,-1 0 0,1 0 103,-1-2 1,1 0-1,1 0 1,1 0 60,-1 2 1,1 0 0,1-1 0,1-1 29,-3 4 1,1 0 0,-1 0-1,1-1-93,-3 0 1,1 1-1,-1 1 1,1 1-147,-1 1 1,1 1-1,-1-1 1,0 0 94,-1-1 1,-1 0 0,2 1 0,-1 0 49,-2-1 0,-1-1 0,3 2 0,0-1 22,-3 0 0,1 0 1,2-1-1,1-1 7,-1-2 0,-1 0 0,0-1 0,0 0 89,1 0 0,0-1 0,1-4 1,1 0-68,-8 27 1,5-8-93,-1-3 0,3-8 95,5-4 1,-2-8-7,5-3 1,0-4 78,4-4 1,0-3 590,0-4-929,0-6 1216,0-1-1902,0-5 0,5-5 1,2-1-1</inkml:trace>
  <inkml:trace contextRef="#ctx0" brushRef="#br2" timeOffset="89">13591 6281 8357,'0'-11'-256,"0"3"-269,0 1 711,0 4 197,0-7 372,5 9-266,-4-4-198,4 5-82,-5 0 1,-4 5-271,1 2 0,-6 14 125,1 5 1,-3 13 86,-5 6 1,3 7-385,-7 9 0,11-27 1,1 1 270,-2 2 0,1 2 1,-3 3-1,1 1-205,-1 2 1,1 1 0,-1 1 0,0 0 222,-3 4 1,-1 1 0,3-2 0,0 0-394,-2 3 1,-1 1 0,1-2-1,0 0 407,-2-1 0,0 1 0,-1-1 0,1 2-31,0 0 0,0 0 1,-2-1-1,0 0-14,0 2 1,0-1 0,0-4 0,0 0-11,1-3 1,2-1 0,0-2 0,1 0-185,0-2 1,0-2-1,0-2 1,1 0 195,-2-3 1,1 0 0,1-2 0,0-2 306,-9 24 1,2-3-286,2-6 0,2-4-96,6-3 0,-1-6 549,1-2 0,1-5-653,2 2 0,3-8 1344,5-4-1571,0-2 824,0-2-1498,0-4-23,0-2-1015,0-5 2090,5 0 0,2 0 0,4 0 0</inkml:trace>
  <inkml:trace contextRef="#ctx0" brushRef="#br2" timeOffset="90">16549 6213 8340,'-7'-11'-518,"-1"3"227,4 0 599,0 6 1,3-3-63,-3 5 0,1 1-284,-4 3 0,0 7 107,0 8 0,-5 9-5,1 6 1,0 8 29,-5 12 1,4 5-356,6-23 1,0 1-1,-2 3 1,0 1 335,-2 4 1,1 1-1,-2 0 1,0 1-29,0 2 1,-1 1 0,-1 0 0,-2 0 49,0 3 1,0 1-1,-2-2 1,0 1-423,-2 2 0,0 0 1,0-2-1,1 0 465,-3 0 1,0 0 0,1-2 0,1 0-27,-4 0 0,0 1 1,1-3-1,1 1 18,-4 1 1,0 0 0,2-2 0,1-1-244,0-4 0,2-1 0,-1 0 0,1-1 179,1-2 1,0 0 0,2 0-1,0-1-109,0-1 0,-1 0 0,2 1 0,-1 0 49,4-3 1,0 0 0,-2-2 0,-1-1-142,3-2 1,0-1 0,-13 26 162,7-7 1,3 3 48,4-10 0,2 0 230,3-8 1,2-4-671,5-4 1,0-3 925,0-4 1,0-2-1016,0-6 66,0 0-480,5 1 976,1-6 1,10-1 0,2-5 0</inkml:trace>
  <inkml:trace contextRef="#ctx0" brushRef="#br1" timeOffset="91">5196 8509 8102,'-3'-8'-590,"-1"0"412,0 6 1,3-7 303,-3 5 1,3-1 315,-3 1 630,3 3-440,1-4-420,0 5 1,3 1-115,1 3 1,5 4-35,-1 7 1,2-1 109,1 5 1,1-4-153,-1 4 1,1-1-14,-1 1 0,4 2-134,0-2 0,1 2 33,-5-2 0,4 2 88,1-2 1,-1-1-143,-4 1 0,1-4 99,-1 4 1,0-5-264,1 2 233,-1-4 24,1 0 0,-5-2-118,1-2-281,-5-3-284,2-5 559,-5 0 0,-5 5 0,-2 1 0</inkml:trace>
  <inkml:trace contextRef="#ctx0" brushRef="#br1" timeOffset="92">5436 8463 8160,'0'-6'26,"0"-5"634,0 10 311,0-4-328,0 5-694,0 5 0,-1 1 174,-3 6 0,2 4-203,-6 3 1,-3 7 71,-5 0 0,-4 5-92,1-4 0,1 3-17,-1-3 0,2 3-68,-2-3 0,-2-1-94,6-3 1,0-4-107,3 0 0,1-3-195,-1 3 0,5-5 33,-1 1 547,6-8 0,-8 9 0,3-4 0</inkml:trace>
  <inkml:trace contextRef="#ctx0" brushRef="#br1" timeOffset="93">5927 7926 9404,'-11'12'346,"0"0"-304,-1 3 1,1 3 113,-1 5 1,1 0-109,-1 0 1,1 0 32,0-1 1,-1 5-154,1 0 1,-1 1 33,1-2 1,0 3-58,-1 6 0,2 0 87,2 3 1,-1-3 43,6-1 0,-1 3-135,4-7 0,0 6 113,0-6 1,0-1-74,0 2 1,5-6 62,3 2 1,-1-3-3,5-1 0,-7-2 154,6-2 0,-2 2-94,2-6 0,1 0 103,-1-4 0,-3-3-120,-1 0 0,1-6 1,3 2 1,-3 1 91,0-1-713,-1 0 69,5-4 1,-2-2-886,-2-1 1391,-3 1 0,0-8 0,1 4 0</inkml:trace>
  <inkml:trace contextRef="#ctx0" brushRef="#br1" timeOffset="94">5939 8371 8288,'0'-11'1380,"0"5"-801,0 1-717,0 5 0,5 5 205,3 2 1,3 7 70,4 2 0,-1 3-63,5-4 1,-4 5-160,4-1 0,-5-2 133,2-2 0,-2 1-27,1 0 1,-6-1 26,2-4 1,-2-3-310,2-1-181,1 1-1,-1 3 0,-1-3-1246,-2 0 905,2-6 783,-9 3 0,10 0 0,-5 2 0</inkml:trace>
  <inkml:trace contextRef="#ctx0" brushRef="#br1" timeOffset="95">6167 8292 8047,'-6'-12'496,"2"1"0,-1 3 364,1 0-813,0 6 0,4-4 137,0 2 1,-1 3 15,-3-3-17,3 2 0,-9 9-375,2 4 0,-2 6 118,-1 6 1,-1 1-23,1 2 0,-1 2-270,1 3 0,0-2 104,-1-2 1,1-3-279,-1 2 1,5-7 190,-1-3 1,6 0-482,-2-1 830,-3-5 0,6 1 0,-4-5 0</inkml:trace>
  <inkml:trace contextRef="#ctx0" brushRef="#br1" timeOffset="96">6213 7972 8101,'-5'-7'1591,"4"-3"-901,-4 4-771,10 0 0,1 1 137,5 5 1,5 5 180,-1 2 0,5 5 97,-1 3 1,7 6-69,0 6 1,5 5-240,-5-2 1,5 7-147,-5 1 1,1 5-218,-4-1 0,-4-1 129,0 1 1,-5-1-157,1 5 0,-6-1-68,-1-4 0,-6 0 169,2-3 0,-3-2-448,-1 2 710,-10 2 0,5-3 0,-8 2 0,1 0 0,-1-3 0,-2 2 0</inkml:trace>
  <inkml:trace contextRef="#ctx0" brushRef="#br1" timeOffset="97">4625 13751 8090,'-11'-5'328,"5"-2"0,1 0-348,5-1-15,0 6 1,0-5 362,0 3 12,0 3-166,0-4-86,5 5 0,-3-1 66,6-3 0,-4 3 16,3-3-83,1 3 1,3 1 40,1 0 0,3 0-77,0 0 0,2 0 7,-2 0 1,-1 0-91,5 0 1,-1 0 57,1 0 1,2-4-12,-2 0 1,3 0-3,1 4 0,0 0 30,-1 0 0,5 0-48,0 0 0,-1-4 35,-3 1 0,5-1 0,3 4 0,2 0-64,1 0 0,1 0-10,3 0 0,-1 0 14,5 0 0,0-4-10,4 0 1,-4 0 4,-1 4 1,-4 0 22,1 0 0,5 0 4,-1 0 1,-1 0-6,-11 0 0,7 0 54,-3 0 0,3 0-40,-3 0 1,2 0 3,2 0 0,-1 0 9,5 0 0,0 0 6,3 0 1,1-3-22,0-1 0,-4-1 7,-1 1 1,1 1-9,4-4 1,-2 3 4,-2-4 1,1 6-13,-4-2 1,0-1 28,-1 1 1,-3-1 2,4 1 0,-4 3 12,-1-3 0,1 2 5,-1-2 1,4 2-15,0-1 0,4-2 4,-4 1 0,1-1 77,-1 1 1,-1 3-78,5-3 1,-6 1-9,-2-1 1,4 3-12,-4-3 0,3 2 1,-3-2 0,0 3 20,1-3 1,3-1-3,0 1 1,4-1-46,-4 1 0,4 3 24,-4-3 0,4-1-43,-4 1 1,5-3 45,-1 3 0,-2-1-2,2 1 0,-1 1 15,1-4 0,2 4 1,-2-1 0,1-1-10,-1 2 1,2-2 4,-2 1 1,1 2 16,-1-1 0,3-2-18,-3 1 0,7-5-234,4 1 1,-1 2 237,2-2 0,-1 4-51,4-3 1,-1 1 31,-3-2 0,2-1-3,-6 5 0,2-3 15,-1 3 0,0-4-2,4 4 1,0 1-19,-4 3 1,0-4-2,0 0 1,2-1-7,5 1 0,-4 3 17,1-3 0,0-1-16,7 1 1,-2-1 43,1 1 1,-1 3 2,-2-3 0,0-1 3,0 1 0,0 0 5,0 4 1,-1 0 35,-3 0 1,2 0-44,-6 0-1,6-3-79,-2-1 0,-1 0 79,2 4 1,-5 0-150,4 0 1,1 0 45,3 0 0,1 0 31,3 0 0,-2 0 18,1 0 1,-1 0 2,-2 0 1,-1-1 4,-3-3 0,-2 3-12,-6-3 0,4 3 100,-4 1 0,4 0-71,-7 0 0,2 0-9,2 0 1,-5 3 9,1 1 1,0 0 4,4-4 0,1 0-37,2 0 1,2 0-3,2 0 0,2-1-10,-6-3 1,2 3 36,-1-3 1,-1 1-54,1 0 1,3 1 33,-7-2 0,2 2 44,-2-2 0,2 3-15,-3-3 1,4 3 7,-7 1 0,2 0-68,2 0 1,3-4 2,1 0 0,3 0-41,-4 4 1,5 0-118,-5 0 0,5-1 192,-5-3 1,1 3-21,-5-3 1,5 3 45,-1 1 1,3 0-5,-6 0 1,2 0 9,-6 0 0,2 0-13,2 0 0,0 0 13,-1 0 0,1 0-107,0 0 0,1 0 82,2 0 0,-1 0-4,6 0 1,-5 0-6,5 0 0,-2 0 16,1 0 1,3 0-7,-3 0 1,2 1 0,-2 3 0,3-3 0,-3 3 0,0-3 6,-3-1 0,3 2-3,-7 1 0,7-1-2,0 2 1,-1-3 95,2-1 0,-2 4-90,1-1 1,2 1 25,-6-4 1,6 4-30,-2 0 0,-1 0 4,1-4 1,-1 0-30,2 0 1,1 0-10,-1 0 1,-3 3 13,-2 1 0,2 1 15,-2-1 0,1-3 25,-5 3 0,-3-1-89,0 1 1,-1-3 140,1 3 0,1-2-61,-5 2 1,4-3 6,-4 3 1,9-3-3,-2-1 0,5 0-6,-1 0 0,3 0-13,6 0 1,-1 0-36,0 0 0,0 0 12,0 0 1,-1 0 30,-3 0 0,3 0 212,-3 0 0,-2 0-18,-1 0 1,-9 0 50,-3 0 1,2 0-108,-2 0 0,4 0 27,-4 0 0,0 0-60,-4 0 0,-1 0-59,-2 0 0,-2 0-113,-3 0 1,-3 0 54,0 0 1,-1 0 200,-7 0 1,0 0-330,-3 0 163,-1 0-114,-5 0 1,1 0-337,-4 0-923,-1 0 522,3 0 820,-15 0 0,-8 5 0,-11 2 0</inkml:trace>
  <inkml:trace contextRef="#ctx0" brushRef="#br1" timeOffset="98">5950 12906 8053,'0'-12'581,"0"1"-197,0-1 1,0 5 79,0-1 228,0 6-272,-5-4-410,4 6 0,-3 6 96,8 1 0,-2 5-63,6 3 1,0-1-36,3 5 0,2-4 106,2 4 0,-2-1-161,2 1 1,1 2-25,0-2 0,4 2-24,-1-2 1,-1 1 19,1-5 1,-4 1 46,4-5 1,-5 0 9,1 1 1,-2-5-235,-2 1-193,1-5 106,-1 7-1085,-4-9 739,-2 4 685,-5-5 0,0 0 0,0 0 0</inkml:trace>
  <inkml:trace contextRef="#ctx0" brushRef="#br1" timeOffset="99">6190 12894 8022,'0'-11'0,"4"-1"-245,0 1 1,1-1 97,-1 1 0,-3 3 930,3 1 166,2-1 210,-5 2-410,4-4-141,-5 8-501,0-3 262,0 5-383,-5 5 0,-2 3 79,-9 7 1,0 4-44,-3 8 0,-6 1-127,2 2 1,-3 3-113,3-2 1,4 2-198,0 1 0,5-1 414,-1-3 0,-3 3 0,1-3 0</inkml:trace>
  <inkml:trace contextRef="#ctx0" brushRef="#br1" timeOffset="100">5059 14082 8456,'-6'-6'651,"1"1"-228,5 5-155,0 0-179,0 5 0,1 2 46,3 8 1,-1-1-32,4 5 1,-3 4 23,4 4 0,-5 6 6,5 1 0,-4 2 74,4 6 0,-6 1 110,2 6 0,-3-2-153,-1 3 0,0-3 7,0-2 0,0 1-414,0 0 1,0-1 237,0 1 1,4-5-147,0-3 1,1 0 10,-1-4 1,-2 2 36,6-10 1,-6 1 4,2-4 0,1-2-105,-1-2 1,1-2 51,-1-6 0,-3-3 23,3-1 63,-3-4 1,-1 3-178,0-2-229,0-3 179,0 4 1,0-6-638,0-3 601,0-2 1,-4-5 326,1-1 0,-6-4 0,2-2 0</inkml:trace>
  <inkml:trace contextRef="#ctx0" brushRef="#br1" timeOffset="101">5014 14356 7965,'0'-11'0,"0"-1"0,0 1 577,0-1 1,0 1-346,0 0 1,1-1-426,3 1 0,-2-1 267,6 1 0,0-2 218,3-2 0,4 2-79,0-2 1,6 6-118,-2 1 0,2 2-98,2-1 1,1-2 93,3 5 0,-2 0-166,6 4 1,-2 0 51,1 0 1,2 1-91,-5 3 1,-1 2 97,-3 6 1,0 1-125,0 2 1,-5 3-18,-3 4 0,-2 1 127,-2 0 1,-5 1 55,-2 3 1,-4-2-58,-4 6 1,-7-2 90,-8 1 0,-8 2-48,-3-5 1,-3-1 96,-1-3 0,-4 0-55,0 0 0,-6-5 18,2-3 1,2-2-184,-2-2 1,9-5 138,-1-2 1,7-3-734,0-1 0,8 0 703,4 0 0,2-10 0,2-2 0</inkml:trace>
  <inkml:trace contextRef="#ctx0" brushRef="#br1" timeOffset="102">5573 14573 7921,'-6'-5'385,"1"4"542,5-4-277,0 5-527,5 0 1,5 5 13,5 2 1,2 5 5,-2 3 0,-1 3-45,5 5 1,-1-1-98,1 1 0,-1 0 98,-3 0 1,-2-4-120,2 0 1,-2-1 56,-2 1 0,0 1-20,1-5 0,-5 1-25,1-5 1,-4-3-142,3-1 1,-3-3-294,4 4 128,-6-6-1205,9 3 779,-10-5 740,4 0 0,-5 0 0,0 0 0</inkml:trace>
  <inkml:trace contextRef="#ctx0" brushRef="#br1" timeOffset="103">5825 14573 7891,'0'-11'0,"0"-1"1036,0 1-250,0-1-339,5 6 40,-4-4 53,4 9-627,-5-5 1,-1 12 120,-3 1 0,1 5-66,-4 3 1,-2 3-7,-6 4 0,1 3 6,-5 1 0,5 0 55,-1 4 0,-2-5-138,2 2 1,0-3 20,3-1 0,1-4-130,-1 0 1,2-5-247,3 1 1,-2-2-44,5-2-903,-5 1 1416,8-1 0,-9 1 0,3-1 0</inkml:trace>
  <inkml:trace contextRef="#ctx0" brushRef="#br1" timeOffset="104">6099 14402 8040,'6'-5'-29,"4"-2"1,-8 0-13,1-1 469,-1 6-108,-2-4 0,0 5 341,0-3 48,0 3-137,0-4-206,0 5 0,-4 1-183,0 3 1,0-1-81,4 4 1,0 2 54,0 6 0,4 2-189,0 2 1,0 6 76,-4-2 1,3 4 15,1-1 1,0 0-31,-4 4 1,1-3 76,3 3 0,-3-3-106,3 3 0,-3-4 100,-1 0 1,4-1-135,0-3 0,0 1 13,-4 0 0,4-1 16,-1-3 1,3-2-32,-3-1 1,-1-4-118,1 4 1,0-4-23,1 0 0,-3-1 102,3 1 1,-3-5-194,-1 1 0,1-6-583,3 2-345,-3-3 286,5-1 509,-6 0 1,0-5-1,0-1 1</inkml:trace>
  <inkml:trace contextRef="#ctx0" brushRef="#br1" timeOffset="105">6396 14550 7865,'0'-6'411,"0"1"11,0 0 161,0 3-463,0-3 0,0 7-1,0 1 0,0 4-7,0 4 0,0 2-143,0 2 0,0 3 112,0 5 0,0 1 49,0 2 0,-4 0-148,0 4 1,-1-4 71,1 0 1,3-2-118,-3-1 1,-1-1 14,1-3 0,0 1-388,4-5-19,-5 1-497,4-5-367,-4 0 687,5-4 632,0-2 0,0-5 0</inkml:trace>
  <inkml:trace contextRef="#ctx0" brushRef="#br1" timeOffset="106">6396 14539 7930,'0'-8'426,"0"1"130,0 4 0,0-3-315,0 2 23,0 3 255,0-5-340,5 12 1,1 4-38,6 5 0,3 5-33,0-1 0,0 3 3,-3 1 0,3 3-23,0 1 0,2 1-19,-2-1 0,-1-3-100,5 2 0,-5-2 75,1-1 1,1 0-149,0 0 0,0-5-34,-1-3 1,-2-2-11,2-2 0,-6-1-7,-1-2-142,-1 2-91,0-4-364,3 1 213,-9-2 1,3-5 166,-8 0 1,-3 0 370,-9 0 0,-1-5 0,-6-2 0</inkml:trace>
  <inkml:trace contextRef="#ctx0" brushRef="#br1" timeOffset="107">6293 14881 8422,'11'0'367,"2"-1"-757,2-3 1,2 2 92,2-6 0,4 4 757,-1-3 1,1 3-343,4-4 1,1 2-357,-1-2 1,3-1 133,-3 6 104,-1-6 0,2-3 0,1-5 0</inkml:trace>
  <inkml:trace contextRef="#ctx0" brushRef="#br1" timeOffset="108">7024 13933 10456,'-12'12'135,"1"-1"-19,0 6 1,-1-3 27,1 5 0,-1 1-12,1 7 1,-4 2-192,-1 5 1,1 0 102,4 1 0,-1-1-88,1 0 0,0 4 60,-1 0 0,2 3 15,2-7 1,3 3-40,5-6 0,0-2-16,0 1 0,5-3 21,3 3 1,2-4-4,2 0 1,3-2-75,0-1 1,5-1 78,-1-3 1,-1 1-101,1-5 1,3 1 87,1-5 1,-2 0-193,-6 1 0,-2-5-158,2 1 0,-1-4-188,1 4 1,-2-6 248,2 2 0,-6 1 302,-1-1 0,-1 0 0,5-4 0</inkml:trace>
  <inkml:trace contextRef="#ctx0" brushRef="#br1" timeOffset="109">7184 14367 7875,'0'-7'1195,"0"-1"-823,0 6-943,0-3 569,0 5 0,4 5 146,-1 2 1,6 3-46,-1 2 1,3 4 163,4 3 1,-1-1-145,5 1 0,-3 0-44,3 4 0,-1-4-17,1 0 0,1-1 7,-5 1 0,4-3-165,-4-4 1,1-1-5,-5 1 1,0-2-291,1-3 0,-1 2-1230,1-5 1624,-6 0 0,4 1 0,-3 1 0</inkml:trace>
  <inkml:trace contextRef="#ctx0" brushRef="#br1" timeOffset="110">7378 14379 7895,'0'-8'261,"0"1"0,0-5 421,0-3 0,0 4-78,0 3-361,0 5 1,0-3 34,0 2-62,0 3 1,0-3-210,0 8 1,0 4-75,0 7 0,-4-1-74,0 5 1,-8 4 175,0 3 0,-2 6-235,3-1 1,-4-4-146,-1 0 1,1-3 145,4-1 1,-1-1-360,1-3 0,1-3 15,2-4 543,3-1 0,0-5 0,-1-1 0</inkml:trace>
  <inkml:trace contextRef="#ctx0" brushRef="#br1" timeOffset="111">7412 13922 8932,'12'0'1067,"-1"0"1,2 1-1027,2 3 1,3 4 420,5 7-188,-1 3 0,9 6 90,-1 2 0,2 4-83,-5 4 0,-3 5-421,2 3 0,-3 1 320,-4-1 0,-2 3-271,-6-4 1,1 0-99,-1 1 1,-3-5-30,-1 1 1,-3-3 33,4 0 0,-6-5-280,2 1 1,-3-6-478,-1 2 0,-5-3 76,-2-2 865,-4 1 0,-5 5 0,-2 1 0</inkml:trace>
  <inkml:trace contextRef="#ctx0" brushRef="#br1" timeOffset="112">10724 12563 8186,'0'-8'-621,"0"1"394,0 4 0,1-7 336,3 2 1,-1 2 399,4-2 1,-3 2-18,4-1 0,-4-4-11,3 4 0,-3-2-68,4 1 0,-1-2-120,5 2 0,-1 2 9,1-1 1,3 0-66,0 0 0,5 0-15,-1 3 0,3 3-26,1-3 1,-4 3-121,0 1 0,-4 0-140,4 0 0,-4 5 70,4 3 0,-5 2-259,2 1 0,-8 5 121,0-1 1,-5 6-240,0 2 1,-1 0 136,-2 4 0,-7 1-62,-4-2 1,-1 2 97,-3-1 1,-1-3 38,1 3 0,-5 0 92,5 0 0,-4-1-70,4-7 0,-4 1 225,4-5 0,1 0-46,6-3 1,-1-5 224,5 1 0,-1-5-77,2 0 0,1 0 6,-1 1 1,3-3-33,3 3 1,4-3-16,4-1 1,2 0 194,2 0 1,4 0-41,8 0 0,-2 0 103,6 0 1,-1 0-95,4 0 0,-3-4-8,-1 0 0,-4 1-109,0 3 1,-2 0-213,-1 0 0,-5 0-295,-3 0 1,-6 0-1337,-1 0-298,-6 0 1945,3 0 0,-5 5 0,0 1 0</inkml:trace>
  <inkml:trace contextRef="#ctx0" brushRef="#br1" timeOffset="113">14093 12289 7934,'0'-8'-5,"0"1"1,-3 3 246,-1-4-183,0 6 26,4-3 0,0 3 507,0-1-349,0 1 1,-4-4 404,0 2-84,1 3-23,3-4 447,0 5-864,-6 0 1,5 6-143,-3 6 0,-2 0-96,-2 7 0,-2 0 89,-1 4 0,-1 0-87,1 0 1,-4 0 25,0-1 0,-1 1 25,5 0 0,-1-1 22,1-3 0,3 1-130,1-5 1,3 2 144,-4-2 0,6-2-2,-2 2 0,3-6-37,1-2 24,0 1-65,0 3 0,1-3 73,3 0 0,2-6-50,6 2 0,-1 1 98,0-1 0,2 0 97,2-4 1,3 0-93,5 0 0,0 0 15,0 0 0,-4 0-159,0 0 0,-2-4 125,3 0 1,0-3-478,-5 3 1,0-1 186,-3 1 1,-2 1-524,-3-4 0,2 3 249,-5-4 0,0 1 561,-4-5 0,0-4 0,0-2 0</inkml:trace>
  <inkml:trace contextRef="#ctx0" brushRef="#br1" timeOffset="114">14150 12437 7934,'-6'0'0,"1"2"573,5 1 0,0 0-174,0 5 1,0-1 46,0 5 0,0 0-106,0 4 1,0 0 47,0 3 1,5 3-148,3-3 0,-2 2-56,2 2 0,-1 0-139,5 0 1,-5 0-209,1-1 0,-4 0-235,3-3 0,-4-1 253,1-3 0,1-6-1713,-1 2 1857,-1-2 0,2 3 0,2-1 0</inkml:trace>
  <inkml:trace contextRef="#ctx0" brushRef="#br1" timeOffset="115">17360 12277 7907,'-12'-11'-116,"1"0"1,1 3 736,2 0 0,-2 6-187,2-2 1,-2 1 372,-1 0-560,-1 1 0,-3-3-21,0 5 0,-2 2-183,2 1 3,-3 4 1,-2 5 80,-3 4 1,3 1-54,-7 6 0,-1 1-141,2 3 1,-2 2 60,1 5 0,4 1-107,0-1 0,6 0 24,5 1 1,1-1-83,-1 0 1,6-1 52,2-2 0,3 1-79,1-1 0,5-3 116,3-1 1,2-1-153,1-3 1,-2 2 267,3-6 0,-2-2-125,9-2 1,-4-3 232,4-5 1,0 0-59,4-4 0,-4-1 154,0 1 1,-1-3 5,1-3 1,1 0 21,-5-5 0,-3 1-131,-5-5 1,-4 0 110,1-3 1,-3 1-250,-1-5 0,-6 1 85,-6-1 1,-6-2-492,-8 6 0,-3-3 208,-6 7 1,-3-2-915,0 9 0,0 1 1114,4 3 0,-5 10 0,-2 3 0</inkml:trace>
  <inkml:trace contextRef="#ctx0" brushRef="#br1" timeOffset="116">10850 13808 8014,'0'-8'-1073,"0"1"1035,0 4 1,1-2 61,3 5 1,-2 0 11,6 0 0,-4 0 22,3 0 0,-3 0 123,4 0 1,-4 5 131,3 3-141,-4 2 1,6 1-38,-5 1 0,3 4 158,-3 3 0,1 3-111,-1 1 0,-2-1-38,6 1 0,-4 0-180,3 0 1,-3 2 111,4-2 0,-4 5-146,3-9 1,-3 4 37,4-8 0,-6 4 37,2-4-106,2 6 0,-1-9-435,3 4-457,2-4 993,-9 0 0,15-6 0,-4-1 0</inkml:trace>
  <inkml:trace contextRef="#ctx0" brushRef="#br1" timeOffset="117">11387 13888 9549,'-8'5'-77,"0"2"1,6 9 47,-2 3 1,-2 4 168,-2 3 1,-1 5-45,2 7 0,-4 2-11,4 6 0,-5 0-17,-3-1 1,2 1-114,-2 0 0,-1-4 108,1 0 0,-5-6-8,5 2 0,-4-6-217,4-1 0,0-7-36,3-1 1,1-2-47,0-6 0,4 1-199,3-5-335,-2-5-47,5 4 825,-4-8 0,15-2 0,3-7 0</inkml:trace>
  <inkml:trace contextRef="#ctx0" brushRef="#br1" timeOffset="118">11387 14322 7976,'5'-12'0,"2"1"0,-2 0 172,-1-1 0,6 2 342,2 2 0,6-2-281,-3 3 0,5-4-128,-1 0 0,-1 3-7,1 1 1,2 4 153,2-1 0,-1 3-280,-7 1 1,-2 0-1,2 0 1,-2 1 240,-2 3-229,1 3 0,-6 4-88,-2 0 1,-3 1 2,-1-1 1,-1 1 91,-3-1 1,-2 1 124,-6-1 1,1 4-88,-1 0 0,-4 1 124,-3-5 0,2 0-99,2 1 1,2-5 7,2 1 0,1-4 74,2 4 5,-2-6-41,9 3-27,-4 0-193,5-4 107,0 5-6,5-1 0,1-3 78,5 6 0,5-4 5,-1 3 0,4 0-29,-4 0 0,6 2 1,-2-5 0,-2 5 27,2-2 0,-1 2 19,1-1 1,-2 2-97,-6-2 1,-3 2 63,-1 1 0,-4 4-127,1 1 1,-3 3 13,-1-4 0,-6 4 23,-6-4 1,-3 4 89,-4-4 1,-3 1-5,3-5 1,-2-1-23,-2-2 0,-3 1 12,4-5 0,-6 3-394,9-3 1,-4 0-32,8-4-1291,-1 0 1680,10-5 0,1-2 0,5-4 0</inkml:trace>
  <inkml:trace contextRef="#ctx0" brushRef="#br1" timeOffset="119">13808 13716 7910,'0'-7'88,"0"-1"517,0 6-302,0-3 0,0 3 148,0-1-89,0 1-162,0-3-202,0 15 0,1 3 32,3 10 0,-3 0 75,3 0 0,-1-1 15,0 1 1,-1 4-51,1 0 0,-1-2-112,-2-6 1,3 3 69,1-3 1,4-3-11,-4-1 0,3 2-55,-3-2 0,4 0-183,-4-3 0,4-5-427,0 1 1,-2-4 34,2 3 612,-5-4 0,7 7 0,-4-4 0</inkml:trace>
  <inkml:trace contextRef="#ctx0" brushRef="#br1" timeOffset="120">14219 13785 7900,'0'-11'492,"0"-1"769,5 6-1078,1-4 1,2 8-565,0-1 237,-6 1 202,3 2 1,-5 5-85,0 3 0,0 8 106,0 7 0,-5 4-85,-2 3 1,-4 3 101,0-2 1,-4 6 91,0 1 0,-2 1-141,2-1 1,2-2-7,-2 2 1,2-7-222,2 0 1,-1-4 76,1 3 0,3-6-140,1-1 1,4-1 57,-1-7 0,-1 4-60,1-4 1,1 0-568,3-3-482,0-1 740,0 1 553,0-6 0,5-6 0,1-6 0</inkml:trace>
  <inkml:trace contextRef="#ctx0" brushRef="#br1" timeOffset="121">14253 14150 7900,'7'-11'-65,"-4"0"1,4 0 315,0 4 0,5-3-57,3 2 1,-1-1-51,5 2 1,0-4-30,4 4 1,-4 2 10,0 1 0,-1 3-150,1 1 1,1 0 118,-5 0 1,0 0-61,-3 0 0,-2 1 59,-2 3 1,2 1-63,-3 2 1,-1 4 9,-3-4 1,-3 3-6,-3 2 0,0 0 39,-5 4 1,-1-4 0,-6 4 0,1-4-10,-5 0 0,2-1-3,-3 1 0,0-2 16,5-3 0,1 3 54,6-2-199,-2-3 1,9 2 72,-3-4-30,3-1-2,1 3 1,1-4-127,3 3 1,2-3 104,6 3 0,0 1 26,4-1 0,-2 3 3,5-3 0,3 5-11,5-1 1,-4-2 170,-4 2 1,-1-1-16,1 5 0,1-1 95,-5 0 1,1 1-72,-5-1 1,-1 1 107,-2-1 0,-3 1-81,-5-1 0,0 4-47,0 0 0,-7 1 114,-4-5 0,-5 2-117,-7 2 0,-5-2-6,-3 2 1,-2-4-66,-1-3 1,0 1-168,0-5 1,-1-1-344,1-3 1,1 0-673,3 0 0,7 0 1123,8 0 0,2-5 0,1-1 0</inkml:trace>
  <inkml:trace contextRef="#ctx0" brushRef="#br1" timeOffset="122">16937 13716 7866,'0'-7'892,"0"-1"-159,0 6-79,0-3-327,0 0-208,0 3 0,1-3-131,3 5 0,1 5-36,3 3 16,2 2 1,-4 7 174,6 2 0,-5 3-6,1 5 1,-2-3-69,2 3 1,1-3 25,-5-1 0,3-4-40,-3 0 0,0-1 40,-4 1 1,0-2-342,0-1 0,0-4-439,0 4 93,0-4 1,0 0 69,0-1 0,0-3-955,0-1 1477,0-4 0,0 7 0,0-4 0</inkml:trace>
  <inkml:trace contextRef="#ctx0" brushRef="#br1" timeOffset="123">17337 13796 8349,'-6'12'919,"2"-1"1,-1 6-892,1 2 1,-5 4 178,1 3 0,-6 3 35,-1 6 0,-5 0-219,1 3 1,-7-2-46,0 2 0,-1 1-58,4-1 0,0 0-25,1-3 0,4-2 84,3-3 0,2-2-73,2-5 0,0-2-309,4-2 1,0-2-403,4-6 0,1 1-7,-1-1 812,1-4 0,7 3 0,2-4 0</inkml:trace>
  <inkml:trace contextRef="#ctx0" brushRef="#br1" timeOffset="124">17200 14299 7818,'0'-11'0,"5"-1"0,3 1 0,7-1-154,4 1 1,1-1 12,-1 1 0,3 0 528,-3-1 0,2 2-45,2 2 1,-5-1 85,-3 6 1,3-1-235,1 4 1,-3 0-98,0 0 0,-7 0 27,-2 0 115,1 5-190,3 1 1,-4 6 71,-4-1 1,-1-3-306,-2-1 1,0 1-21,0 3 1,-2 1-16,-1-1 0,-4-3 137,-4-1 0,-1 1 20,1 4 1,3-5 96,1 1 0,0-4 138,0 3 1,-2-3 130,5 4-183,-5-6 270,8 8-177,-4-8-308,5 8 1,1-5 103,3 2 0,2 4-123,6-4 1,3 2 67,0-1 1,5 2-5,-1-3 1,-1 4 195,1 0 0,-4 0-113,5 1 1,-7-1-37,3 1 1,-4-1 83,0 0 0,-2 5 83,-2-1 0,0 0-160,-4-3 1,0 3 8,-4 0 1,-5 0-17,-3-3 1,-3 3-28,-4 0 0,-3 0 84,-5-3 1,-4-5-49,1 1 1,-5-2 155,5 2 1,-5 1-95,5-5 1,-2-1-39,1-3 1,3-1-307,-3-3 0,3-2 275,1-5 0,-5-6 0,-1-1 0</inkml:trace>
  <inkml:trace contextRef="#ctx0" brushRef="#br2" timeOffset="125">12734 14139 7838,'0'-6'-133,"0"-4"656,0 8-1,0-8 339,0 9-209,0-4-199,0 5 0,0 5-315,0 2 0,2 4-182,1 0 1,-1 2 100,1 2 1,-1 1-88,-2 3 0,0 3-129,0-3 1,0 3 81,0 1 1,0-4-18,0 0 0,0-4 57,0 4 0,0-5-194,0 1 28,0-2-297,0-2-115,0 1-541,0-6-6,0-1 567,0-5 595,-5 0 0,-2-5 0,-4-1 0</inkml:trace>
  <inkml:trace contextRef="#ctx0" brushRef="#br2" timeOffset="126">12552 14333 7838,'-11'-7'-472,"4"-1"2024,2 5-617,5-2-656,0 5 0,5 0 43,2 0 0,5 0-99,3 0 1,4 0 6,8 0 1,6-3-21,5-1 1,1-4 77,-1 4 0,2-3-188,1 3 0,-1-4-200,-6 4 1,-1-1-906,-3 2 0,-2 1 176,-5-1 829,0 1 0,0 2 0,0 0 0</inkml:trace>
  <inkml:trace contextRef="#ctx0" brushRef="#br2" timeOffset="127">16012 14059 7821,'-5'-6'-160,"4"-4"954,-4 8-249,5-8 213,0 9-390,0-4-313,0 5 1,0 5 77,0 3 0,0 3 66,0 4 0,0-1-123,0 5 1,0 0 72,0 4 1,0 0-214,0 0 0,0 0-62,0-1 0,0 1-43,0 0 1,0-1-62,0-3 0,0 1 102,0-5 1,0 0-195,0-3 1,0-5-133,0 1-893,0 0 375,0-2 972,0-1 0,-5-5 0,-7-10 0,-6-3 0</inkml:trace>
  <inkml:trace contextRef="#ctx0" brushRef="#br2" timeOffset="128">15784 14288 7798,'6'0'1083,"0"0"-670,-2 0 0,2 0 89,6 0 1,4-2-189,3-2 1,8 2-154,4-6 0,3 1-52,4-5 0,-1 2-138,5 2 1,-2-2-1806,2 3 1602,2-3 1,-3-2 0,5 1 0</inkml:trace>
  <inkml:trace contextRef="#ctx0" brushRef="#br2" timeOffset="129">19838 14036 7833,'-6'0'137,"1"0"-225,5-5 726,0 4-104,0-4-114,0 5 1,5 0-139,2 0 1,7-4 59,1 0 1,6-1-133,-2 1 0,2 2-42,2-6 0,0 6-37,0-2 1,0-1-151,0 1 0,1-4 90,2 5 0,-3-1-152,0 4 0,0-4-615,-4 0 1,-3 0 368,0 4 0,-4 0-500,0 0 0,-5 0-198,1 0 1025,-5 0 0,-3-5 0,-7-1 0</inkml:trace>
  <inkml:trace contextRef="#ctx0" brushRef="#br2" timeOffset="130">19827 14208 7933,'11'0'742,"0"0"1,-3 0-290,0 0 1,1 0 18,6 0 0,-3 0 15,4 0 1,1-4-203,3 0 1,5-1-54,2 1 0,2 3-202,1-3 0,-3-1 90,7 1 0,-3-1-123,-1 1 0,2 3 81,-6-3 0,1-1-831,-4 1 1,-5 0-23,-3 4 1,-6 0-1395,-2 0 2169,-4 0 0,2 0 0,-5 0 0</inkml:trace>
  <inkml:trace contextRef="#ctx0" brushRef="#br2" timeOffset="131">21014 13705 8540,'0'-6'1620,"0"1"-825,0 5 0,2 5-735,1 2 1,-1 5 127,2 3 0,-2 3-57,2 5 1,-3 1 68,3 2 1,-3 0-63,-1 4 1,0-1-34,0 2 1,0 1-90,0-6 1,0 6 69,0-2 1,2 3-126,1 2 1,-1-1 38,1 0 1,4-1 92,0-2 0,0 0-42,0-4 0,0 0 9,0-5 0,2 1 45,-5 0 1,4-5-90,-5-3 0,5 2 38,-4-2-16,0 0 0,-4-4-146,0 1 118,0-6 59,0 4-846,0-8 299,0 3-1134,0-5 864,5 0 748,-4 0 0,-1-5 0,-6-2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8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1839 4306 8007,'-5'-7'717,"0"-3"-415,-3 3 1,-1 0-228,5 0 0,0 3 161,4-4 1,-1 6 343,-3-2-114,3 3 30,-9 1-308,9 0 1,-8 5 47,5 2 0,0 8-54,4 5 0,0 2 41,0 5 1,2 6-152,1 5 0,0 4 43,4-4 0,-3 5-94,4-1 1,-6 1-77,2-1 1,1-3-189,-1-4 1,1-5-146,-1 1 1,-3-7 171,3-1 1,-3-2-162,-1-6 1,0 1-136,0-5-32,0 0 0,2 0-504,1-4 417,-1-2 0,4-9-142,-2 1 773,-3-11 0,9 1 0,-3-10 0</inkml:trace>
  <inkml:trace contextRef="#ctx0" brushRef="#br0" timeOffset="1">1839 4408 8170,'-5'-11'-264,"-2"-4"220,-4 0 1,5-1 817,2 5 0,2 0-122,2-1 1,0 4 544,0 1-594,0 4-343,0-2 1,7 7-80,4 1 1,3 7 61,9 6 1,-1 4-179,8-1 0,-1 6 53,2 2 0,2 4-312,-3-5 1,-2 5 1,-1-5 1,-3 1-183,-1-4 0,-2-2 137,-2-2 1,-2 2 139,-6-6 0,1 0 133,-1-3 1,0-5-113,1 1 1,-4-6-33,-1 2 1,-3-3-24,4-1 826,-6 0 0,3-1-140,-5-3 0,0-2 2,0-5 0,0-6-234,0-2 0,0-3-97,0 0 0,-5-6-216,-3-3 0,2-2 127,-1-1 1,-1-2-45,-4-2 0,5-2 24,-1-6 0,6 0-331,-2 1 0,3 0-114,1 3 0,0 4-129,0 8 0,1 3-69,3 8 0,-3 3-1175,3 4-1380,2 6 3081,-5 1 0,10 10 0,-5 1 0</inkml:trace>
  <inkml:trace contextRef="#ctx0" brushRef="#br0" timeOffset="2">2203 13801 7973,'-11'0'480,"-1"0"1,1-5-546,-1-3 0,6-2-423,2-2 1,3 5 1641,1-1-395,0 6 231,0-9-322,0 10-140,5-4-317,-4 10 0,4 7 1,-5 7 0,0 2-70,0 2 1,0 6-114,0 5 1,-5 6-120,-2 5 1,-3 5 58,-2-1 0,2 3-76,2-6 0,3 5 10,5-9 0,2 0 6,1-8 1,4-1 50,4-3 1,1-2-22,-1-5 1,0-1 44,1-3 0,-1-3 1,1-4 0,-1 2-200,1-3 1,-5 3-83,1-6-120,-6-3 178,3 5 133,-5-9 0,-1 4 145,-3-5 268,3 0-270,-4 0 247,5 0-274,0-5 0,5 0 14,3-3 1,3-2-20,4 3 0,4 0 12,8 0 1,2 3 102,5-4 0,5 2-54,-1-2 1,5-1-28,-1 6 1,-3-2-28,-1 1 0,-2 1 12,-2-4 1,-5 4-333,-2-1 1,-4 2 119,-4-2 1,-3 3-376,-5-3 0,-3 3 197,0 1 1,-7 0 365,-1 0 0,-5 5 0,-7 1 0</inkml:trace>
  <inkml:trace contextRef="#ctx0" brushRef="#br0" timeOffset="3">2203 14177 7942,'-23'-11'0,"0"0"0,10-1 1211,1 1-130,8-1-426,-1 1 1,5 3-299,0 1 1,7 4-246,4-1 1,5 3 104,7 1 0,9-1 31,2-3 1,3 3-203,-3-3 1,4 3 115,1 1 1,0 0-249,-1 0 1,-6-2-230,2-1 0,-7 1-249,-1-1 1,-3-3 17,-4 3 1,-2-1-1431,-6 4 1976,0 0 0,-4-5 0,-2-2 0</inkml:trace>
  <inkml:trace contextRef="#ctx0" brushRef="#br0" timeOffset="4">2180 13789 7945,'0'-11'-271,"0"-1"1,2 1 571,1-1 1,5 0-13,7-3 0,2 3 165,2 1 0,6-1-30,-2 5 0,6-2-75,-2 1 0,5 2-218,-2 2 0,3 3-121,1-3 0,-3-1-157,-1 1 0,-1 0-430,2 4 1,-5 0 576,-6 0 0,6 5 0,-2 2 0</inkml:trace>
  <inkml:trace contextRef="#ctx0" brushRef="#br0" timeOffset="5">3128 13561 7971,'-11'0'2767,"4"0"-2448,2 0 1,7 2 20,1 6 1,4 1 174,4 10 0,1 4-96,-1 3 0,1 10-159,-1-2 0,0 8-245,1 0 1,-2 4-244,-2 3 0,2 3-14,-3 5 0,0-1 182,0-3 1,-4-3-122,1-8 0,-2-3 1,2-5 0,-3-5-124,3-2 1,-3-4 239,-1-4 1,0 1-42,0-4 0,0-1 1,0-4 1,-3-3 151,-1-1 1,0-3 755,4 4-512,0-6 150,0 3-317,0-5-75,5 6 0,1-5-120,6 3 0,0-3 52,4-1 1,-2 0-147,5 0 1,0 0 88,4 0 0,-1-4-152,1 0 1,-2-3 130,1 3 1,-5-4-91,6 4 1,-8-4-282,0 0 0,-3 2-23,-5-2 490,3 5 0,-8-12 0,3 2 0</inkml:trace>
  <inkml:trace contextRef="#ctx0" brushRef="#br0" timeOffset="6">3128 13481 7968,'0'-12'276,"0"1"1,2 0 426,1-1 0,9 1-323,7-1 1,2 5-142,2-1 1,1 4-380,3-3 0,-2 4 99,6-1 1,-6 3-88,2 1 1,-4 0-5,-4 0 132,2 0 0,-3 5 0,5 1 0</inkml:trace>
  <inkml:trace contextRef="#ctx0" brushRef="#br0" timeOffset="7">3859 13652 7976,'0'-11'0,"0"-1"-145,0-4 0,0 3-705,0-2 2333,0 7-1094,0 3 1,-1 5 435,-3 0 1,3 7-323,-3 4 1,3 7 171,1 8 1,0 5-237,0 7 1,4 2-72,-1 6 1,6 0-166,-1 0 0,2-2-70,1-2 0,0 1-289,-4-5 0,2-1 204,-5-7 0,4-2-219,-5-5 0,2-5 102,-1-3 0,-3-2-269,3-2 104,3-4-243,-6-2 244,4-5 1,-6 0-6,-3 0 0,-2-5-21,-6-3 1,1 2-310,-1-2 0,1-3 330,-1-5 0,2-4 20,3 1 1,-3-3 287,2 0 0,2-6 60,-2-3 0,5-2 91,0-1 0,-2 3-28,1 1 1,0 8 129,4 0 1,0 6 74,0 1 148,0 2-440,0 7 0,10 2 22,5 8 0,6 2-36,1 6 1,6 4-72,3 3 1,1 7-164,-2 0 0,3 1-16,-3-4 1,0 0-231,0 0 1,-3-2 151,3-2 1,-1-4 97,2-7 0,-3 1 267,-5-5 0,2 0-166,-2-4 1,1 0 520,-9 0 0,0-2-74,-3-2 1,-1-2 121,1-5 1,-5-2-105,1-2 1,-6-3 155,2-5 0,-2-1-240,-2-3 0,-6 3-263,-1-2 0,-3-4 143,-2 0 1,0 1-1,-4-2 0,4 5 28,-4-5 1,0 6-29,1-2 0,1 3 0,6 1 1,3 4-63,5 0 1,0 5-331,0-1 0,5 6 168,3 2 0,7-1 0,3-4 0</inkml:trace>
  <inkml:trace contextRef="#ctx0" brushRef="#br0" timeOffset="8">4602 13412 7905,'0'-11'-129,"0"-1"1,-4 1 1750,0 0-1067,0-1 0,3 6 711,-3 2-847,3 3 1,-4 3-190,5 6 1,0 6 123,0 13 0,0 7 171,0 8 1,4 7-478,-1 4 0,6 2-254,-1-2 0,2 7-112,1-3 1,1-2 277,-1-6 1,2-3-653,2-4 0,-6-7 289,2-4 0,-2-10 105,3 2 1,-1-8-40,1 1 0,-6-8-57,-2 0 0,-2-5-1060,2 0 1598,-3-1 0,4-2 0,-5 0 0</inkml:trace>
  <inkml:trace contextRef="#ctx0" brushRef="#br0" timeOffset="9">5036 13572 7904,'-17'0'0,"4"-5"-746,-2-3 0,8 2 746,3-1 0,8-1 0,3-4-233,8 6 73,-2 1 0,4 6 449,-6 3 1,-3 4 411,-1 7 0,-4 8-253,1 7 1,-3 8-192,-1 4 1,4 1-426,-1-1 1,1 3 390,-4-3 1,-4-7-726,1-1 1,-2-3 75,1-1 1,2-3-165,-1-8 1,1-3 194,2-4 395,0-6 0,2-1 0,1-5 0,4-10 0,4-3 0</inkml:trace>
  <inkml:trace contextRef="#ctx0" brushRef="#br0" timeOffset="10">5058 13504 7935,'-21'-19'-434,"2"0"1,4 5 499,7-2 1,8 5 596,8 3 0,7 3-389,4 5 0,-1 0-279,1 0 0,0 7 264,3 4 1,1 9-87,0 7 0,1 9 117,3-2 0,1 8-208,2 0 0,3-2-105,-2 2 0,-3-5 10,-2 1 0,1 0-120,-4-4 1,1 2 110,-9-10 1,4-3-119,-4-4 0,-3-5 135,-5 1 0,1-6-39,3-1-2887,-4-5 2351,-2 2 1,-6-7 645,-3-1 1,-8-4-1,-5-4 1</inkml:trace>
  <inkml:trace contextRef="#ctx0" brushRef="#br0" timeOffset="11">5024 13903 7875,'-18'0'-535,"2"-5"-68,10-1 1,9-4 602,9 2 0,7-1 0,0 6 0,7-3 0,5 3 0,2 1 0,1-1 0,2 1 0,2 2 0,-1-1 0,4-3 0,-4 3 0,1-3 0,-6-1 0,-1 1 0,-10-3 0,2 3 0,-3-10 0,3 1 0</inkml:trace>
  <inkml:trace contextRef="#ctx0" brushRef="#br0" timeOffset="12">5401 13309 8084,'-16'-22'-160,"4"-1"0,10-4-343,13 1 0,14 0 250,21 7 0,4 1 76,3 3 1,-6 2 226,-5-2 1,-9 8-51,1 3 0,-5-1 474,-2 1 0,-1 1 14,-7 7 0,-1-3 214,1 3 1,-5 1-399,1-1 1,2 0 643,-2-4-577,0 0 191,-3 0-624,-1 0 0,-3 1 135,-1 3 199,-4-3-350,7 4 1,-5 0-249,3 3 0,1 6 279,-5 1 0,4 7 300,0 1 0,-3 6-29,-1 9 1,1-1-141,-1 5 1,0 3 55,-4 5 0,0 4 61,0 0 0,0-2-279,0 1 1,0-5-18,0 2 1,3-7-185,1-1 0,5-7 94,-1-1 1,2-1-84,1-6 1,-3 0 112,-1-4 1,0-6 44,0-1 0,-1 0 252,-6-1 0,0 1 99,0-5 0,-2-1 241,-2-2 1,2 2-200,-6-3 0,1 0 83,-5 0 0,1 0-201,-1 0 0,0 4-61,-3-4 1,1 0-288,-5 0 1,-1-4 104,-2 0 1,-2 3-176,-3-3 1,1 1 116,-4-4 1,5 0-1223,-2 0 0,4-1 45,4-3 1313,8-2 0,1-11 0,3-1 0</inkml:trace>
  <inkml:trace contextRef="#ctx0" brushRef="#br0" timeOffset="13">6760 13549 7976,'-6'0'1135,"1"0"-70,5 0-567,5 0 1,6 0-154,8 0 1,3 0-19,1 0 0,1-3-187,2-1 1,0-4-161,4 4 0,3-3 83,1 3 0,-2-1-144,-9 1 0,4 1 1,-1-4 0,1 4 65,-4-1 1,-4 2-660,0-2 1,-5 3-146,1-3 1,-6 3 818,-1 1 0,-6 5 0,3 1 0</inkml:trace>
  <inkml:trace contextRef="#ctx0" brushRef="#br0" timeOffset="14">6829 13755 8010,'0'11'1055,"0"-4"1,6-2-599,5-5 1,10 0-229,5 0 0,7 0 21,2 0 0,0-5 33,7-3 1,-4 2-117,4-2 0,-1 2 0,0-2 1,-2-1-310,-9 5 1,-3-3-567,-8 3 1,-3-1 707,-4 1 0,-6 3 0,-1-4 0</inkml:trace>
  <inkml:trace contextRef="#ctx0" brushRef="#br0" timeOffset="15">8153 13184 7974,'-7'-1'393,"-1"-3"-169,6-3 0,-3-4-54,5 0 1,0-1 136,0 1 0,1 3 555,3 1-489,-3 4 0,9-2 48,-2 5 1,-2 1-70,2 3 1,-1 6 122,5 5 0,-1 9-41,1-1 1,-5 8-156,1-1 1,-2 5-135,2 3 0,2-2-8,-3 6 1,0-5-66,0 1 1,-3 1 70,4 0 1,-2-1-181,2-4 0,-3 0-174,-5 0 1,4-1 109,0-2 0,-1-2-162,-3-2 1,0-3 84,0 2 1,0-7-58,0-3 0,0 0 52,0-1 1,0 1 59,0-5 0,4-3-396,0-1-355,0-4-444,1 7-472,-4-9 1790,4 4 0,-5-10 0,0-1 0</inkml:trace>
  <inkml:trace contextRef="#ctx0" brushRef="#br0" timeOffset="16">8759 13549 7925,'-7'-5'2290,"-3"-1"-1705,9 0 1,-4-1-379,5 3 0,1 3-385,3-3-840,-3 3 1018,4 1 0,0-5 0,2-1 0</inkml:trace>
  <inkml:trace contextRef="#ctx0" brushRef="#br0" timeOffset="17">9250 12955 8036,'-12'-11'0,"5"0"0,-1-1 0,6-1 206,-2-2 1,4 3 386,4-4 1,7-1-305,8-2 0,4 1-189,4-1 0,-2 4 25,5-5 1,1 7 54,3-3 0,0 4-27,1 0 1,-5 5 75,1-1 1,-6 5-274,2 0 0,-8 5 18,-4 2 0,-4 6 72,-3 2 0,-3 0-18,-5 7 1,-1-4-192,-3 5 1,-2-1-53,-6 3 0,-4 1 78,-3 0 0,1-1-46,-1-3 1,0 1 10,-4-5 1,5 0 116,3-3 1,2-1 35,2 1 1,1-5 189,2 1-183,-2-6 99,9 4 0,-3-3-54,8 1 1,2 0 26,5-4 0,5 4 74,-1 0 1,5-1-91,-1-3 1,3 2 122,1 1 0,-4 0 0,0 5 0,0-5 119,4 5 1,-4-4-176,0 3 1,-5 1 19,1 4 0,-4-1-18,-3 0 1,1 2 18,-5 2 0,-3-1-163,-9 5 1,-4 0 103,-11 4 1,-1 0-347,-3 0 0,-2 0-71,-6-1 1,2-4-241,3-3 1,-6 1-48,6-5 0,0 2-330,7-9 0,1-1 961,3-3 0,-2-5 0,3-1 0</inkml:trace>
  <inkml:trace contextRef="#ctx0" brushRef="#br0" timeOffset="18">9170 13481 7682,'16'0'1085,"-3"0"-827,2 0 0,3 0-57,1 0 1,3 0 427,1 0 1,4 0-208,4 0 0,2 0-79,1 0 1,5-4-112,3 0 0,4 0-322,4 4 1,-7-1-28,2-3 1,-1 2-46,1-6 0,3 6-102,-2-2 1,-8-1-304,-11 1 1,-3-1-550,-1 1 1,-5 3-137,-3-3 1252,-3 3 0,-5 1 0,-2 0 0</inkml:trace>
  <inkml:trace contextRef="#ctx0" brushRef="#br0" timeOffset="19">9410 13698 7863,'-12'5'157,"1"-4"1,7 4 135,8-5 1,4 0-54,11 0 1,0 0 146,3 0 1,1-4-84,0 1 1,5-1 77,2 4 0,3 0-6,2 0 0,-1-1-132,0-3 1,-1 2-159,-2-1 0,-5 1-164,-7 2 1,-2 0-182,-6 0 0,-1 2 143,-2 1-98,-3-1 17,-5 8 336,0-4 0,-1 6-152,-3-1 1,2-3 25,-6-1 0,4 1-27,-3 3 0,4 6 2,-1 2 0,2 0-69,-2 4 0,1 2 107,-4 9 1,3 1 80,-4-1 0,1 4-110,-5 0 0,1 0 397,-1-4 1,1 1-127,0-1 0,-1-4-9,1 1 1,1-6-236,2 2 0,-1-7-271,5-1 0,-3-1-441,3 1 0,-4-3 371,4-4 1,-1-4-11,2-1 25,1-4 302,-3 2 0,5 0 0,0 1 0</inkml:trace>
  <inkml:trace contextRef="#ctx0" brushRef="#br0" timeOffset="20">10438 13389 7921,'-12'-5'420,"6"3"716,2-6-282,-2 6 0,4-3-367,-3 5-269,5 0 0,5 8 7,3 4 0,2 7-7,2 0 1,-1 6-91,0 2 0,1 5-21,-1-2 1,1-1-143,-1 2 0,-3-5 7,-1 5 0,-4-7-186,1-1 1,-2-2-755,2-5 1,-3-1 22,3-4-1343,-3 1 2288,-1-6 0,0 4 0,0-3 0</inkml:trace>
  <inkml:trace contextRef="#ctx0" brushRef="#br0" timeOffset="21">10255 13629 7932,'-17'-1'493,"6"-3"1,10 3-411,8-3 1,9 3-95,3 1 1,3-4 143,5 0 0,2-1-76,6 1 1,4 2 57,3-6 0,2 2-165,2-2 1,-2-2-135,-2 2 0,-4 2 134,-7-1 50,2-1 0,-9-4 0,4 1 0</inkml:trace>
  <inkml:trace contextRef="#ctx0" brushRef="#br0" timeOffset="22">11100 13218 7935,'17'-23'0,"-4"-1"-136,7-2 0,-1 3 105,3 0 0,1 1 631,0 7 0,-1 0-198,-3 3 0,-2 2 287,-1 3 1,-4-2-239,4 5 1,-4 0-28,0 4 0,-1 6-227,1 6 1,-5 4-28,1 7 0,-6 5-235,2 3 1,-3 3 141,-1 4 0,-1 3-190,-3 4 0,-2 2-301,-5 3 0,-2-3-66,-2 2 0,2-2 208,-2-1 1,1-6-85,-1-2 1,2-2 185,-2-2 0,2-6 286,1-5 0,1-1-276,0-7-173,4 0 1130,-3-4-519,9-4 1,-3-2 163,8-5 0,4 0-228,7 0 0,2-4-73,6 0 1,0-1-68,0 1 0,0 3-106,0-3 1,0-1 11,-1 1 1,-3 1 83,0 3 1,-5-4-582,2 0 1,-4 0 81,0 4 435,-6-5 0,9-1 0,-2-6 0</inkml:trace>
  <inkml:trace contextRef="#ctx0" brushRef="#br0" timeOffset="23">11648 13549 7840,'1'-15'482,"3"0"0,8 0-247,7 3 1,2 2-82,2 2 1,-6 2-404,-6 2-134,-5 3 0,-7-4 146,-3 5 237,-2 5 0,-16 1 0,-2 6 0</inkml:trace>
  <inkml:trace contextRef="#ctx0" brushRef="#br0" timeOffset="24">12459 12727 8016,'-11'0'203,"-5"-1"58,1-3 0,5 1-184,6-4 0,3 3-190,1-4 0,1 5 315,3-5 0,1 4-94,3-3 0,6-1 344,-3-3 1,4-1-84,1 1 0,-2-1 170,5 1 0,-2 3-69,2 1 0,3 3-166,-3-4 0,3 6-153,0-2 1,-3 3-115,0 1 0,-1 0-54,1 0 0,2 3 103,-6 1 1,4 5-584,-4-1 0,0 2 257,-3 1 0,-6 2-278,-2 2 0,1-1 195,-1 5 0,-2-4 130,-6 4 0,-3-1 117,-8 1 1,-3 2 176,-5-6 1,0 4-61,0-4 1,2 0-80,2-3 1,-3-1 154,3 1 1,3-1-15,0 0-57,4-4 51,0 3-8,6-9-7,1 9 1,11-8 136,6 1 0,0 0 16,7 1 0,0-3-116,4 3 0,-4 1-61,0-1 0,-1 5-34,1-2 0,-1-1-9,-3 2 1,-2 0-9,2 3 0,-7 2-156,-5 2 1,-1-2 125,-2 2 1,0 1-2,0 0 0,-5 3-177,-3-4 1,-6 4 115,-1-4 1,-8 0-72,4-3 0,-8 2-225,8-3 1,-9 3-372,6-6 0,1 1 258,6-2 494,-3-2 0,6-5 0,-5 0 0</inkml:trace>
  <inkml:trace contextRef="#ctx0" brushRef="#br0" timeOffset="25">12219 13447 8000,'12'0'252,"-1"0"0,2 0 397,2 0 1,4 0-229,8 0 1,3-2-131,8-2 0,-1 2 87,5-6 0,5 5-152,6-5 1,2 4-163,-2-4 0,3 2 117,-3-1 0,2-2-271,-2 5 1,-3-4 2,-9 4 1,-3 1-82,-7 3 0,-3-4-227,-5 0 0,-9 0-1457,-3 4 1852,-7 5 0,-4 2 0,-6 4 0</inkml:trace>
  <inkml:trace contextRef="#ctx0" brushRef="#br0" timeOffset="26">12516 13629 7846,'-11'7'914,"-1"-4"0,7-1-606,5-2 0,7 0-232,8 0 1,3 0-8,4 0 1,0 0 94,-3 0 0,3 0 73,-3 0 1,2 0 25,2 0 0,0 4 53,0-1 0,3 1-185,1-4 1,0 0-187,-4 0 1,-1 0 55,1 0 0,-4 0 299,0 0-314,-5 0 0,3 0 60,-6 0 1,-3 0-152,-1 0 30,-4 0 1,2 1-29,-5 3 0,0 3 88,0 4 1,0 2-128,0 2 1,0-1 185,0 5 1,-5 5-20,-3 6 1,2 0 83,-2 0 0,1 1-79,-5 3 1,2 0 183,3 0 1,0-1-15,3-2 1,3 1-10,-3-6 1,3-3-160,1-4 1,0-5-125,0 1 1,4-2-114,0-2-381,0 1-1429,-4-1 1476,0 1 1,-2-6-735,-2-2 1273,3 2 0,-9-5 0,4 4 0</inkml:trace>
  <inkml:trace contextRef="#ctx0" brushRef="#br0" timeOffset="27">13830 13093 7980,'-7'-6'1106,"-2"4"-287,6-6 263,-1 6-674,4-3 1,5 14-61,2 2 0,0 9-208,0 3 0,1 1-100,3 7 1,1-3 35,-1 6 1,-3-6-123,0 6 0,-2-6 89,1 2 1,2-4-209,-5 0 1,1-5-512,-1-2 0,-3-5 308,3 1 1,-3-2-1727,-1-2 2094,0 0 0,-5 1 0,-1-1 0</inkml:trace>
  <inkml:trace contextRef="#ctx0" brushRef="#br0" timeOffset="28">13681 13401 8209,'-18'0'615,"7"-5"-240,7-3-12,3-2 0,7 2-422,6 1 1,2 3 15,8-4 0,1 1-183,12-5 0,1 0-33,10-4 1,4 4-186,-1-3 0,2 1 444,-2-2 0,-2 4 0,4-5 0</inkml:trace>
  <inkml:trace contextRef="#ctx0" brushRef="#br0" timeOffset="29">14492 13024 7881,'1'-18'-98,"3"3"1,-1-2 242,4 2 1,1-4 292,3 4 0,1 0-2,-1 3 0,4 5 269,1-1 1,-1 2-70,-4-2 1,4 3-252,1 5 0,0-4-362,-1 0 1,-2 1 61,2 3 0,-2 3-147,-2 1-32,6 5 1,-6-2-104,1 4 1,-6 2 8,-6 2 1,-1-2-114,-3 2 1,2-3 87,-6 0 0,0-1 124,-3 1 0,3-1 205,1 1 1,4-1-27,-1 0 0,-1-3 10,1 0 0,1-5-52,3 5 0,0-4 124,0 3-117,0 1 0,1 2 29,3-2-52,2 2 0,7-4 3,2 6 1,-2-1 177,2 1 1,1-1-103,0 0 1,3 1 136,-4-1 0,5 2-160,-1 2 1,3 3-173,1 5 0,-6-4 88,-1 0 1,-5 0-92,-3 4 1,1 0-77,-6-1 1,1 5 38,-4 0 0,-9-1 17,-2-3 0,-12 4 39,0 0 0,-7-1 179,-1-3 1,-2-1-46,-1-3 0,-3 2 111,3-2 0,-5-2-199,8-2 1,1-4-88,7-3 0,5-3-1249,3-5 1009,7 0 0,3-2-1891,5-6 2240,10 0 0,-2-13 0,8 3 0</inkml:trace>
  <inkml:trace contextRef="#ctx0" brushRef="#br0" timeOffset="30">15166 13184 7940,'-15'-1'2073,"-1"-3"1,6 1-1669,6-4 0,4 4 37,4-1-2235,3 3 1122,4 1 671,-5 0 0,5 0 0,-5 0 0</inkml:trace>
  <inkml:trace contextRef="#ctx0" brushRef="#br0" timeOffset="31">15623 12510 7995,'-5'-11'643,"3"-1"160,-1 1 1,3 1-260,3 2 0,4 3 243,4 5-679,1 0 0,-2 5 74,-3 3 0,2 6-189,-5 1 0,0 9 49,-4-1 0,0 11 34,0 0 1,-4 3-83,0-3 1,-3 1-514,3-1 1,0-4-212,4 1 1,5-7 337,3-1 0,2-2-1078,1-5 1470,6-1 0,-5 1 0,5 2 0</inkml:trace>
  <inkml:trace contextRef="#ctx0" brushRef="#br0" timeOffset="32">15337 13241 7897,'-6'0'0,"2"-1"492,8-3 1,11 1-65,8-4 1,7 3-325,1-4 1,2 1 70,1-5 0,7 1 216,4-1 0,1 1-118,4 0 0,2 3-298,1 0 1,1 2 85,0-2 0,-5 0-211,-7 4 0,-3-4-155,-4 4 1,-10-1 216,-2 1 1,-8 3-1622,0-3 1709,-2 3 0,-7 1 0,-1 0 0</inkml:trace>
  <inkml:trace contextRef="#ctx0" brushRef="#br0" timeOffset="33">15566 13469 7879,'-7'-1'179,"3"-3"0,10-1-208,5-2 0,9 0 342,7 3 1,3 2-171,-3-6 1,1 5 580,-1-5 0,-2 5-171,5 0 1,-4 0 61,0-1 1,2 3-333,-1-3 0,3 3-282,-3 1 0,-4 0-144,-4 0 0,-6-1 270,-2-3-93,0 3-17,-9-5 36,3 6-364,-5 0 0,0 7 186,0 4 1,0 6 89,0 6 1,-5 4 4,-3 4 0,2 2 16,-2 1 0,1 6-58,-5 1 0,-3-1 32,0-2 1,-1 1 46,5-1 0,0-4 49,-1-3 0,6-2 154,2 2 1,3-4-151,1-4 0,0-4-37,0 0 1,0-5-604,0 2 224,0-4-2149,0 0 2505,-5-6 0,3-1 0,-3-5 0</inkml:trace>
  <inkml:trace contextRef="#ctx0" brushRef="#br0" timeOffset="34">16788 13104 7868,'-12'0'477,"7"-4"-334,5 0 0,12-3 192,10 3 1,4-4-62,8 4 0,-1-4-419,9 0 0,-1-2 152,0-2 0,4 1 292,-3 0 1,-2 0-106,2 4 0,-5-2 84,1 5 1,-8-4-661,-3 5 0,-8-1 193,-4 4 0,-6 0-483,-1 0 344,-6 0 328,-2 5 0,-6 1 0,-5 6 0</inkml:trace>
  <inkml:trace contextRef="#ctx0" brushRef="#br0" timeOffset="35">16822 13321 7901,'-6'6'-189,"2"-1"206,8-5 1,6 0 51,5 0 1,5 0 8,-1 0 1,3 0 752,1 0 0,6-1-173,5-3 1,3 2-8,9-6 1,-3 2-342,6-2 0,-3-2-223,-4 2 1,-8 2-741,-7-2 1,-4 6 260,-4-2 392,-8 3 0,-1-4 0,-3-2 0</inkml:trace>
  <inkml:trace contextRef="#ctx0" brushRef="#br0" timeOffset="36">18409 12316 8050,'-6'5'0,"0"-4"-11,2 3 0,3-1 116,-3 0 0,3 0 308,1 5 1,0-1-159,0 5 1,0 0-121,0 3 1,3-1 33,1 5 1,4 2-35,-4 5 1,3-1-1,-3 1 0,4 0-95,-5 0 0,2-2 38,-1 3 0,-2 1 59,1-1 0,-1-1-128,-2-3 0,-2 0-80,-1 0 1,1-2-228,-2-2 1,2 3 55,-2-3 1,2-3-153,-6 0 0,5 0-1163,0-1 1557,-4 1 0,6-5 0,-4 0 0</inkml:trace>
  <inkml:trace contextRef="#ctx0" brushRef="#br0" timeOffset="37">18546 12499 7943,'7'-12'435,"-3"1"0,2-6-47,2-2 0,3-1-235,4 1 1,2 1 81,2 3 0,2 2 5,-2-2 0,4 1-73,4-1 1,-3 2-101,3-2 1,-3 6 144,-1 1 1,-2 6-13,-2-2 0,1 3-124,-4 1 0,3 0 113,-4 0 0,0 5-130,-3 2 1,-2 5 105,-3 3 1,2-1-203,-5 5 0,0 0-77,-4 4 1,0 1-66,0 3 1,-5 2-29,-3 5 0,-3 0-178,-4 1 1,1-1 26,-5 0 1,5-5 93,-2-2 0,0-3 251,1-1 0,-4-5-136,3-3 1,0-2 103,1-2 1,3 1 62,1-1 0,1-3 371,6-1-335,0-4 0,4 3 265,0-2-216,0-3 1,5 4-74,3-5 0,6 0 314,1 0 1,5 0-94,-1 0 1,3 0-40,1 0 1,1 0 12,2 0 0,0 0 133,4 0 0,-3 0-81,3 0 0,-4 0 121,0 0 0,0 0-490,0 0 1,-5 0 108,2 0 1,-8 0-784,0 0 1,-2 0 119,-2 0-579,-5 0 1,0-1 340,-6-3 0,-2 3 884,-2-3 0,-7 3 0,-7 1 0</inkml:trace>
  <inkml:trace contextRef="#ctx0" brushRef="#br0" timeOffset="38">18341 13172 7891,'-5'7'0,"-2"-2"430,-4-5 0,5-1-203,2-3 1,4 3-52,4-3 0,-3 1 40,3-1 32,2 3 1,-3-4 579,4 5-416,1 0 0,3 0 73,1 0 0,0 0-109,4 0 0,-2-1-59,5-3 1,-2 3-124,2-3 1,3 3-70,-3 1 1,6-4-17,2 0 1,5-1-146,-2 1 0,3 3 77,1-3 0,2-1 54,2 1 1,1-1-185,3 1 1,3 2 42,-3-6 0,-2 6-77,2-2 0,-5-1-10,1 1 1,-4-4-43,-3 4 1,-3 1 0,-6 3 1,-4 0-166,-3 0 1,-6 0-204,-1 0-100,-6 0-804,4 0 498,-6 0-424,-6 0 1372,0 0 0,-5 5 0,-1 1 0</inkml:trace>
  <inkml:trace contextRef="#ctx0" brushRef="#br0" timeOffset="39">18626 13309 10755,'8'0'599,"0"0"0,-1 0-362,5 0 1,0-1-1,4-3 1,-2 3 29,5-3 0,0 3 14,3 1 0,5-4-149,0 0 0,3 1 92,-3 3 0,3 0-149,-3 0 1,3-4 10,-3 0 0,0 0-160,-4 4 0,-4 0 11,0 0-20,-5 0 129,2 0-169,-5 0 0,-4 2-182,-3 1 193,-3-1-137,-1 3 217,0-5 93,5 0-92,-4 5 22,4 1 0,-5 5 19,0 1 1,0 1 7,0 2 0,0-1 64,0 5 0,-1 0-68,-3 4 0,-2 0-17,-6-1 0,2 2 11,3 3 1,0-3-30,4 3 1,1-2 57,-2 2 0,2-3 90,-2 3 1,3-3-73,-3-1 1,2-2 13,-2-2 1,2 3-49,-1-3 0,0 1 22,-1-1 1,2 3-93,-6-3 1,2-3 92,-2 0 0,-1 0-188,5-1 272,1 0-15,3-3-26,0-1 21,0-4-319,5-2 272,1-5-1432,0 0 664,5 0 195,-10 0 0,-11 0 1,-9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9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10530 8012,'0'-6'484,"0"1"-265,-5 5 0,4 0 0,-4 1 354,5 3-402,0 2 0,0 9 143,0 0-87,0 11-76,0-7 1,0 14 53,0-3 1,0 2-78,0-1 0,0 5-144,0-1 0,3-2 44,1-3 1,1-1-169,-1 2 1,-3 0-136,3-4 220,3 0 1,-5-4-137,6-1 185,-6-4 57,3 4-115,-5-10 1,0 5 10,0-6 0,0 1 49,0-1 0,0-3 30,0-1 262,0-4-161,0 7 190,0-9-274,0 4 66,0 1-35,0-5 0,0 5 70,0-2-8,-5-3-60,4 4-195,-4 0-69,5-3 227,0 3-16,0-5-144,5 0 143,-4 0-8,9 0 0,-3 0 4,4 0 0,2 0-3,2 0 0,2 0 6,2 0 0,2 0 30,-2 0 1,1-4 87,0 0 1,1-4-106,-2 5 1,1-5 0,-1 4 1,3-1-125,-3 1 123,-2 3-86,4-9 0,-7 9-128,5-3 0,-5-1 1,1 1 1,-2 0-190,-2 4 1,-4-1-93,-3-3-169,2 3-278,-5-4 907,4 5 0,-10 5 0,-1 1 0</inkml:trace>
  <inkml:trace contextRef="#ctx0" brushRef="#br0" timeOffset="1">2376 10930 7911,'-11'-8'0,"4"1"0,-2 3 255,5-4-136,0 6 311,4-3 1433,0 5-1706,5 0 0,3 0 16,7 0 1,3 0-75,5 0 100,5 0-51,1 0 1,1 0-244,1 0 55,-1 0 0,3-6-360,-2-1 317,2-3 0,-9-2-186,2 1 1,-3 1-262,-4 2 1,2-2-14,-6 2 1,-1 2 542,-7-2 0,4 6 0,-5-3 0</inkml:trace>
  <inkml:trace contextRef="#ctx0" brushRef="#br0" timeOffset="2">2387 10541 8042,'-8'-11'98,"1"0"1,4 3 173,-1 0 0,3 5 132,1-5-359,0 5 1,5-2 485,-4 5-55,10 0 1,-4-3-200,8-1 1,3-1-62,5 1 1,1-1-30,3-3 1,-2-2-116,6 2 1,-5 0-456,5 0 278,-1-2 1,1 5-256,-1-3 1,-4 2-1033,0 2 953,-2 3 439,-1-10 0,5 10 0,1-4 0</inkml:trace>
  <inkml:trace contextRef="#ctx0" brushRef="#br0" timeOffset="3">3129 10393 8124,'7'-11'-275,"-2"4"-68,-5-3 0,0 8 1060,0-6-187,0 5 206,0-2 236,0 5 1,0 5-722,0 3 0,0 7-30,0 4 0,0 8-35,0 3-78,0 3 0,4 3-88,-1 2 8,1 3 1,0 4-43,0 1 0,1-4-147,-1 0 0,-3-2 6,3 2 0,-3 1-106,-1-5 0,1-3 134,3-5 0,-3-5 24,3 2 0,-3-4 65,-1-4 0,0 1-51,0-4 1,0-1 243,0-4-59,0 1 0,0-1 228,0 0-182,0-4 0,-1 2 129,-3-6 222,3 1-244,-4-4 12,5 5-252,0-3 109,0 3-371,0-5 294,5 0-12,1 0 0,6 0 5,-1 0 0,1 0-17,-1 0 16,1 0-22,4 0 0,-2 0 10,5 0 1,0-4-41,4 0 1,-2-4-95,-1 5 0,1-5 19,-2 4 0,-1-3-161,1 3 1,-5-4-26,1 4 0,-2-1-722,-2 2-389,1 1 595,-6-3 326,-1 0 470,-5 4 0,-5-9 0,-1 3 0</inkml:trace>
  <inkml:trace contextRef="#ctx0" brushRef="#br0" timeOffset="4">3232 10393 7981,'-11'-18'-30,"-1"3"0,5 4 36,-1 3 106,5-2 242,-2 9 423,5-10-265,0 10-346,0-4 1,2 5-143,1 0 100,4 0 0,4 0-137,1 0 123,4 0 1,2 0-77,5 0 1,3-4-177,1 0 1,4 1-56,-5 3 0,5 0-332,-5 0 1,1 0 528,-4 0 0,0-5 0,-1-2 0</inkml:trace>
  <inkml:trace contextRef="#ctx0" brushRef="#br0" timeOffset="5">3712 10473 8132,'-7'-11'2258,"7"-1"-1771,7 6-290,4 1 1,-1 10 118,-2 2 1,2 5 62,-2 3 0,3 4-120,4 8 1,-1 2 29,5 5 1,0 4-158,4 0 1,0 0-163,0-3 1,0-1-484,0 0 382,-6-5 0,1-1 47,-3-5-328,-2 0 300,4 0 1,-6-5-256,0-3 218,1-3 0,-2-4-48,-2 0 1,0-5-334,-4 5 407,5-5-232,-8 2 5,5-5-176,-6 0 0,0-5 0,0-2 0</inkml:trace>
  <inkml:trace contextRef="#ctx0" brushRef="#br0" timeOffset="6">4089 10462 8068,'-4'-17'0,"0"-2"0,0 2 114,4 2 0,0 3 319,0 0 134,0 6-115,0 1 1,-1 6-168,-3 3 1,-1 11 26,-3 8 1,-5 9-238,1 2 0,-6 9-3,3 6 1,-5 6-321,1-2 0,-3-1 145,-1 2 1,1-7-48,-1-2 82,0-4 1,1-7-269,3 0 1,-2-4 121,2-4 1,2-5-607,2-2 542,2-5 0,2-2-785,-1-4 1063,6-6 0,1-2 0,5-6 0</inkml:trace>
  <inkml:trace contextRef="#ctx0" brushRef="#br0" timeOffset="7">4226 10336 8123,'0'-23'0,"1"5"0,3 3 0,2-1 719,6 0-374,-1 1 0,0 7-169,1 1-244,-1 4 147,-4-7 1,3 9 363,-3-3-18,4-2-291,0 4 232,5-3-246,-3 5 1,5 0-32,-3 0 1,-2 0-127,2 0 0,-2 0 63,-2 0 0,1 0-32,-1 0 315,0 0-233,1 5 1,-2-2 273,-2 5-72,2-1-148,-9 0 0,4 7 57,-5-3 0,1 8 23,3 0 1,-3 5-10,3 7 1,-2-1-2,-2 8-66,0-2 1,0 3-27,0 3 1,-4-2-23,0 2-60,0-5 0,4 6 31,0-5 0,0 0-61,0-3 1,0 0-123,0 3 0,1-6 41,3 2 1,-1-7-122,4 0 0,-3-3-229,4-1 255,-6-6 46,8 5 1,-7-9 42,5 2 50,-6-2 21,8-2 1,-8 0-1,1 1 0,-1-5 28,-2 1 28,0-5 152,0 2 114,0-5 0,-5 0 159,-3 0-128,-2 0-252,-2 0 1,-4 0-176,-3 0 174,2 0-104,-4 0 0,2 0-165,-8 0 1,3 0 58,-3 0 0,-1 0-183,2 0 0,4 1 121,7 3 0,2-3-350,2 3-935,-1-3 720,6-1 158,1 0 599,5 0 0,10-5 0,3-1 0</inkml:trace>
  <inkml:trace contextRef="#ctx0" brushRef="#br0" timeOffset="8">5231 10690 8197,'11'-6'1128,"1"2"-914,-1 3-86,0 1 1,1 0-22,-1 0-86,6 0 48,-5 0 1,10 0-90,-3 0 1,3 0 90,0 0 1,1-2-145,0-2 0,-4 3 113,0-3 1,0-1-36,4 1 0,-1-3-108,-3 3-68,2-5 202,-8 8 0,7-5-289,-4 2 127,-1 2-340,-4-8 109,-4 9 0,-1-4-328,-2 5 480,-3 0 1,-6 0 0,-8 0-1</inkml:trace>
  <inkml:trace contextRef="#ctx0" brushRef="#br0" timeOffset="9">5276 10838 7997,'-7'0'-3,"-1"0"396,6 0 105,-3 0 625,5 0-896,5 0 2,1 0 1,5 0 229,1 0-233,4 0-6,2 0 1,5 0 27,0 0 1,5 0-85,2 0 1,-1-1-97,2-3 1,-5 2 57,5-6 1,-6 2-176,2-2 1,0-1 17,-5 6 37,4-6-164,-13 7 1,3-3-184,-5 5 0,-3-4-836,0 1 1177,-6-1 0,-2 9 0,-6 1 0</inkml:trace>
  <inkml:trace contextRef="#ctx0" brushRef="#br0" timeOffset="10">6715 10313 6754,'-6'-6'350,"1"1"-97,5 5 95,0 0-100,5 0 1,-2-4-114,4 0 1,2 0 3,6 4 1,3-1 9,5-3-21,0 3-32,5-4 1,1 4-28,5-3 62,6 2-90,-5-3 1,6 4 3,-3-3 1,-3 2 1,3-6 1,-2 4-6,-2-3 1,0 3-32,1-4 0,-5 6-12,1-2 0,-6-1-69,2 1-34,-3 0 171,-7 4-545,0 0 223,-6 0-71,-4 0-196,-2 0 45,-5 0-272,-5 0 749,-2 5 0,-9-3 0,-2 3 0</inkml:trace>
  <inkml:trace contextRef="#ctx0" brushRef="#br0" timeOffset="11">6738 10359 8106,'-1'-7'-329,"-3"4"285,3 1 19,-4 2 0,5-1 276,0-3 222,0 3 38,0-4-129,0 5 41,0 5-32,0-4-108,0 9-1,0-8-271,5 8 219,-4-9-74,9 9 1,-3-5 41,4 3 1,2 2 3,2-2 1,7 2-4,4 1 1,6 1-96,-2-1 1,3 1 7,2-1 1,2 0-193,-3 1 60,3 4 34,-8-3 1,0 3-167,-2-4 121,-3-1-56,-7 1 1,4-1-4,-6 1 1,0-1 69,-3 0 1,-2 1 1,-3-1 1,-1-3 13,-6-1 0,0-3 7,0 4 0,0-4 129,0 3-118,0-4 10,0 7 257,-6-9-256,0 9-9,-5-8 1,3 4 7,0-2 1,2-2 16,-2 6 0,-2-5-7,3 0 1,-2 4-2,1 0 1,-2 0 1,2 0 1,-3 1-93,-4 3 1,1 2 73,-5 2 0,5-1-232,-1 5 201,-3-5-34,0 8 1,-3-8-13,1 5 0,-1-4 40,2 4 0,-1-1-6,1 1 0,2-3 13,6-4 0,-1 3 5,1 0 0,-1 0 16,1-3-20,0-1 21,4-4 0,-2 3 16,5-3-16,-4-2 35,6 6 0,-4-9 5,2 6 1,3-4 49,-3 3 39,3-4 0,0 2 2,-3-5 39,2 5-135,-3-4 23,5 4 94,0-5-97,0 5-14,5-3 1,-2 3 11,5-5 0,1 1 34,6 3 0,-1-3 65,5 3 0,1-3-76,7-1 1,2 0 25,5 0 0,-2 0 80,2 0-102,-2-5-22,2 4 0,-1-8 59,-2 5-24,2-5-2,1 8 0,-4-8 22,1 5 1,-6-5-43,2 2 1,-3 2-13,-1 1 0,-6 1 27,-1-1-140,-4 3-531,0-4 278,-6 5 84,-1 0-705,-5 0 418,-5 5 1,-1-2-547,-6 4 0,1-4 1047,0 1 0,-6 2 0,-1 0 0</inkml:trace>
  <inkml:trace contextRef="#ctx0" brushRef="#br0" timeOffset="12">7800 10987 7356,'-6'0'-559,"0"0"993,2 0 45,3 0 52,-4-5-36,5 4-30,0-5 296,0 6-499,0 6 1,3-4-19,1 6 1,5 3 242,-1 4-261,-3 1-28,5 0 0,-4 1-29,6 2 57,-6 2-121,4-8 1,-3 5-59,4-3 0,4-2 41,0 2 0,2-3-186,-2 0 0,-2-5 126,2 1 0,2-4-119,-2 4 0,0-6-299,-4 2 176,-4-3-33,3 4-711,-9-4 414,4 5-404,0-6 525,-3 0 0,-13 5 0,-8 1 0</inkml:trace>
  <inkml:trace contextRef="#ctx0" brushRef="#br0" timeOffset="13">7960 11044 7995,'0'-8'34,"0"1"0,0 3 135,0-4 154,0 1 378,0-5-401,0 6 0,-1 1 185,-3 5 1,2 6-277,-6 6 0,1 0-214,-5 7 0,-1 4-261,-2 4 202,2 0 51,-3-5 1,5 1-256,-1 0 135,1-5-187,4 3 1,-2-8-276,6 2 0,-1-6 221,4-1 374,0-6 0,0 8 0,0-3 0</inkml:trace>
  <inkml:trace contextRef="#ctx0" brushRef="#br0" timeOffset="14">8497 10576 8061,'-6'0'0,"-4"0"200,2 0 543,3-5-225,0 3-274,5-3 1,0 7 261,0 1-57,0 4-232,5 4 1,1 4 143,6 1 1,3 4-116,0-1 0,2-1 0,-2 1 1,-2 0-64,2 4 1,1-4-84,0 0 0,-1-4 32,-4 4 0,6-5-217,2 1 1,-3-1-397,-1 1 399,-2-7 0,2 7-35,1-7-681,-1-3 415,-9 5-54,4-9 0,-7 6-1091,4-4 548,-4-1 980,2 3 0,-5-5 0,0 0 0</inkml:trace>
  <inkml:trace contextRef="#ctx0" brushRef="#br0" timeOffset="15">8737 10599 7965,'-6'-6'677,"1"0"-572,5-5-93,0-1 180,5 6 68,-4 1 1,3 6 755,-8 3-669,-2 2 1,-7 11 176,-2 2-591,-3 7-303,-5-1 410,0 8 0,-3-4-264,-1 5 0,-4 3 176,5-3 0,0 2-137,7-10 1,-1 3 27,5-6 1,1 1-405,6-8 561,3-1 0,5-4 0,0 1 0</inkml:trace>
  <inkml:trace contextRef="#ctx0" brushRef="#br0" timeOffset="16">9251 10302 8065,'0'-12'0,"0"1"0,0 3 56,0 1 196,0 4 496,0-7-412,0 9 0,0-6 180,0 3-91,0 3-192,0-4-62,0 5 1,-4 6 86,0 6 1,-3 4-7,3 7 0,0 5-1,4 3 1,0 3-58,0 4 1,0-3-165,0 4 1,4 0-240,0-1-355,5 0 444,-3-9 1,4 3-177,-2-5 0,2-1 89,-3-3 0,2-1-61,-1-3 1,1 1 37,-5-5 0,3 0-99,-3-3 0,1-5-185,-1 1 469,-3 0 0,4-1-1013,-5 1 501,0-6 73,0 4 484,0-6 0,-5 0 0,-1 0 0</inkml:trace>
  <inkml:trace contextRef="#ctx0" brushRef="#br0" timeOffset="17">9171 10404 8065,'0'-17'0,"0"-4"407,0 6-174,0-5-98,5 7 0,6-5 4,8 3 0,2 2 138,-2-2 0,2 3 191,-2 0 1,4 1-291,4-1 1,-2 5-110,6-1 0,-6 2 68,2-2 0,1 3-232,-2 5 1,1 0 55,-4 0 58,0 5 0,-6-2-194,-1 4 86,-4 6 0,-1 1 1,-4 5 1,-2 0-131,-5 4 0,-1 0 118,-3-1 0,-7 1-55,-8 0 0,1 0 55,-1 0 0,-1 0-9,-7 0 1,-1-1-254,-2 1 256,-3-5-69,8-2 1,-2-4-449,4-1 244,5-4 154,1 3 0,10-9 225,-1 3 0,6-3 0,-3-1 0</inkml:trace>
  <inkml:trace contextRef="#ctx0" brushRef="#br0" timeOffset="18">9948 10142 8079,'-4'-8'-2,"0"1"77,0-1 1,4 0 935,0 1-364,0 4 35,0-2 212,-5 5-611,4 0 0,-6 3-41,4 4 1,0 3-10,-4 13 0,-1-1 15,-4 8 0,1 1-59,0 3 0,-1 1-158,1 4 0,-3 1-253,2 6-388,-2-6 408,8 5 1,0-6-189,2 3 0,4-3 179,4-4 1,2-2-102,6-3 0,0-2 15,3-5 1,-1-2-97,5-2 1,-3-2 410,3-6 0,-2 1-118,2-1 1,2-1 766,-6-2-654,0 2-10,2-9 1,-5 8-33,4-5-44,-4 0 23,0-4 1,-5 4-81,1 0 1,-4-1-305,3-3-713,-4 0 1147,2 0 0,0 0 0,1 0 0</inkml:trace>
  <inkml:trace contextRef="#ctx0" brushRef="#br0" timeOffset="19">10187 10370 7923,'0'-23'67,"0"6"0,0-4 118,0 6 1,2 0 610,1 3-278,4 6 35,-1 1-82,4 0-283,-8 4 1,4-3 32,-2 8 1,-2 3 25,6 8 1,0 3 27,3 5 0,2 1-154,2 3 100,-2 2-55,8 5 1,-7 1-224,5-1-540,-5-5 484,8 4 1,-8-9-535,5 3 629,-5-3-73,7-1 0,-8-6-18,2-1 0,2-4 2,-2 0 0,0-5-98,-4 1 0,1-2 92,-1 2 0,-3-2 222,0-2 1,-5-3-928,5 3 636,-6-3-783,4 5-535,-6-5 1500,0 4 0,0-5 0,0 0 0</inkml:trace>
  <inkml:trace contextRef="#ctx0" brushRef="#br0" timeOffset="20">10553 10302 7942,'0'-12'0,"0"-3"0,0 0 0,0 3 317,0 5-162,5 4 280,-4-7-51,4 9 0,-5-3-168,0 8 1,-5 6 61,-2 5 1,-9 11-181,-3 0 0,-2 7-67,-2 5 0,-4-1 21,1 5-1207,-6 0 1125,8-2 1,-4 0-165,5-6 0,5-5 43,3-2 1,2-7-550,2-1 313,0-5 1,4 3-755,3-6 1141,3-5 0,6-1 0,2-5 0</inkml:trace>
  <inkml:trace contextRef="#ctx0" brushRef="#br0" timeOffset="21">10770 10473 7922,'11'-5'0,"1"0"0,-1-3 426,1-2-227,4 4 1,-3-1 249,2 4-340,-2 1 21,-2-3 1,1 4 141,-1-3 1,4-1-145,0 1 0,4 0-9,-3 4 0,3-1-62,-4-3 1,4 3-178,-4-3 1,0 3 18,-3 1 0,-1 0-198,1 0 1,-5 0-845,1 0 579,-6 0 179,4 0 385,-6 0 0,0 0 0</inkml:trace>
  <inkml:trace contextRef="#ctx0" brushRef="#br0" timeOffset="22">10770 10587 7922,'0'12'296,"1"-2"155,3-3 1,2-2-112,6-5 1,3 4 92,0 0 0,2 0 214,-2-4-185,3 0-359,5 0 1,4-5-40,4-3 0,-3 2-123,-2-2 1,2 2-348,-1-2 0,0-1 234,-4 6 0,-2-3 172,-2 3 0,3-4 0,-5-4 0</inkml:trace>
  <inkml:trace contextRef="#ctx0" brushRef="#br0" timeOffset="23">11364 10473 7936,'5'-6'-1359,"-4"1"2177,9-1-92,-8 5-162,3-4-79,0 5-100,-4 0 93,4 0 0,-5 0-304,5 0 0,-2 5 68,4 3 1,-3 1-69,4-2 1,-2 7-134,2-2 1,2 2 135,-3-3 0,5 4-128,3 0 0,-2 1 16,2-5-169,3 6 94,-6-5 0,6 5-181,-3-6 0,-2-1 21,2-2 0,-2 1-72,-2-5 1,1 3-83,-1-3 1,-1 1-784,-2-1-45,-3-3 1152,-5 4 0,0-5 0,0 0 0</inkml:trace>
  <inkml:trace contextRef="#ctx0" brushRef="#br0" timeOffset="24">11649 10439 7873,'0'-12'210,"0"1"159,0-1 0,0 1 153,0 0-47,0 4-202,0-3-51,0 9-29,0-4 0,-5 11 82,-2 5-57,-4 1-149,-5 15 0,-2-8-59,-5 7 0,4 0-17,0 0 0,1 0-237,-1 4 1,-1-5-13,5 2 1,1-8-161,6-4 1,-1-2-498,6-1 290,-1-1-538,-1-5 1161,4 4 0,-5-8 0,6 3 0</inkml:trace>
  <inkml:trace contextRef="#ctx0" brushRef="#br0" timeOffset="25">11718 10107 8043,'0'-17'0,"0"-5"769,0 3-541,5 3 0,5-1-82,5 6 1,-1 3-137,-6 0 556,-3 6 153,0-3 0,-2 6 284,4 3-494,1 2-214,8 11 1,2 2 283,5 7-179,5 4-399,-4 9 0,5-2 228,-2 5 0,-7-4-39,3 4 1,-4-1-81,0 5 1,-1 0-33,-3 0 0,-6-5-319,2 1 1,-3-5-942,-1 1 624,-1-2 10,-1-7 1,-4 3-357,3-6 1,-4 2 130,-4-1 1,0-4 772,-7-1 0,2 6 0,-8-3 0</inkml:trace>
  <inkml:trace contextRef="#ctx0" brushRef="#br0" timeOffset="26">5516 12312 8216,'0'-7'170,"0"2"105,0 0-69,0 4 481,0-4 1135,0 5-1449,5 0-405,2 0-55,4 0 109,1 5 0,0-4 88,3 3 0,3-3 1,5-1 1,0 0-46,0 0 0,3 0-34,1 0 1,1-1-116,-1-3 0,-7 3-259,3-3 1,-7-1 167,3 1 1,-6-1-1069,-2 1-1,1 3-224,-11-4 1467,4 5 0,-15 10 0,-3 3 0</inkml:trace>
  <inkml:trace contextRef="#ctx0" brushRef="#br0" timeOffset="27">5505 12472 8170,'6'6'503,"4"-1"-348,-2-5 1,2 0 233,2 0 1,0 0 18,3 0 1,2-4 31,2 0 1,3-3-192,-3 3 1,2-1-138,2 1 1,-4 3 41,0-3 0,-5 1-119,1 0 1,-2 1-1656,-2-1 1620,1 1 0,4 7 0,2 2 0</inkml:trace>
  <inkml:trace contextRef="#ctx0" brushRef="#br0" timeOffset="28">6750 12129 8002,'-8'0'0,"1"0"0,3 0-136,-4 0 83,6-5 522,-4 4-47,6-4 485,-5-1-639,4 5 1,-3-4-44,8 5 0,0 0 18,7 0 0,5-1-9,10-3 0,3 3-89,6-3 0,8-1 106,3 1 1,7-5-281,0 2 1,-1-2-154,1 1 1,-4-2 79,0 2 1,-2-2 77,-1-1 1,-2 3-58,-2 1 1,-4 0 37,-7 0 0,-5-2 2,-7 5 0,-2-1-904,-6 1 391,-4 3-500,-2-4 468,-10 5 233,-7 5 1,-6-3-899,-4 6 1251,-6-6 0,-7 14 0,-5-4 0</inkml:trace>
  <inkml:trace contextRef="#ctx0" brushRef="#br0" timeOffset="29">6773 12152 8171,'-23'6'0,"5"-1"0,3-5 0,2 0 482,2 0-1,4 0-9,2 0-49,5 0 0,5 1-94,3 3 1,3-2 142,5 1 0,1 2-134,6-1 1,5 5-59,3-1 1,0 2-111,0 1 135,2 1-147,-4-6 1,9 4-204,0-2 83,-5 2-73,0-4 1,-9 3-36,3-5 0,-3 4 11,-1-5 1,-4 5-107,0-4 0,-5 5 41,1-2 1,-7 4-139,-5 0 0,-1 0 37,-2 1 1,-3 0 117,-4 4 0,-4 1-39,-11 6 1,1-4 28,-5 0 0,0 2-88,0 5 0,-2-2 88,-3 3 1,-1-3-14,6-1 1,-5-4 76,5 0 1,3-1 107,4 1 0,1-3 79,-1-4 1,3-1-62,4 1 1,1-2 45,-1-3 63,6 4-38,1-10 354,0 9-323,3-9 0,-3 6 148,5-4-105,0-1-108,0 3 0,5-5 10,3 0 0,4 1-30,3 3 1,3-3-20,4 3 0,6-3-26,3-1 0,3-4-9,4 1 1,-1-2-17,5 1 0,-4 1-4,4-4 0,-4 3-42,4-4 1,-4 6-128,4-2 1,-11-1-81,0 1 65,-1 0 149,-6-1 0,0 4-440,-5-3 212,-5 3-31,3 1 0,-6 0-463,1 0-287,-6 0-786,4 0 1289,-8 0 0,4 0-368,-2 0 893,-3 0 0,9 0 0,-4 0 0</inkml:trace>
  <inkml:trace contextRef="#ctx0" brushRef="#br0" timeOffset="30">7675 12631 7842,'0'-6'2102,"1"0"-1235,3 2-161,-3 3-438,9-4 0,-3 10-14,4 2 1,1 0-107,-1 0 132,0 1-154,1 3 1,4 1-28,3-1 0,-1 4 90,1 1 0,-4-1-118,4-4 1,-3 1-44,3-1 1,-5 1-179,1-1 1,-1-1-10,1-2 0,-2-2-13,2-2-669,-2-3 279,-2 4 1,-3-5-1246,-1 0 755,-4 0-152,2 0 1204,-5 0 0,-10 0 0,-3 0 0</inkml:trace>
  <inkml:trace contextRef="#ctx0" brushRef="#br0" timeOffset="31">7960 12597 7956,'0'-6'0,"0"-4"814,0 2-255,0 3 58,0-5 18,0 9-318,0-4 137,0 5-80,0 5 1,-5 2-204,-2 8 1,-7 3-88,-2 5 1,-4 4-216,1-1 0,-2 6 155,-2-1 1,1 0-554,3 0 0,3-3-95,4-6 1,5-4-1132,-1-3 1755,5-2 0,-2-1 0,5-1 0</inkml:trace>
  <inkml:trace contextRef="#ctx0" brushRef="#br0" timeOffset="32">8623 12152 7887,'-12'-7'0,"1"1"0,-1 2-22,6 3 0,-3-5-80,5 2 340,1 3 0,1-4 852,-1 5-112,1 0-615,-3 0 0,6 5 176,3 2-162,-2 3-211,13 7 1,-8-1 67,9 3 0,1 3-62,2-3 0,-1 3-131,1 0 1,0 1 109,4 0 1,0-4-153,0 0 0,0-5-214,-1 1 177,1-2 20,0-2 0,-1 0-53,-3-4 1,-3 2-204,-4-5 0,-1 1-816,1-1 22,-6-3-800,-1 4 1122,-5-5 746,0 0 0,-10 5 0,-3 2 0</inkml:trace>
  <inkml:trace contextRef="#ctx0" brushRef="#br0" timeOffset="33">8840 12163 8009,'0'-18'438,"0"3"123,0 3 0,1 1-59,3 4-422,-3 2 1,4 10 299,-5 2 1,-5 5-91,-3 3 0,-5 4-249,-3 8 1,-4 2-113,1 5 1,-3 0-112,0 1 1,0-1 114,3 0 1,-1-5-111,4-2 1,2-8-566,7-4 742,2-2 0,5-2 0,0 1 0</inkml:trace>
  <inkml:trace contextRef="#ctx0" brushRef="#br0" timeOffset="34">9411 11581 8258,'5'-7'-137,"-4"-3"1,5 5 153,-2-2 592,-2 1-19,3 1-125,-5 4-162,0-4 0,-2 6-68,-1 3 0,0 0-1,-5 7 1,1 0-11,-5 8 0,-3 3 16,0 5 0,-4 5-69,4-2 69,-6 3-162,9 7 0,-6 0-30,3 6-636,2-6 625,-4 5 0,10-1-76,-1 6 1,2-2 43,-2-6 1,3 1-89,5-5 0,5 4 37,3-4 0,2 0 13,1-4 1,6-4-283,2-4 147,-2 3 51,4-4 1,-4-1-82,2-5 1,1-5 174,-5 1 0,4 1-42,-4 0 1,1-5 249,-5-3 1,0-2-281,1 2 0,-1 0-15,1-4 0,-1 0-127,1-4 1,-5 0-666,1 0 415,-6 0-7,8 0 494,-8 0 0,8 0 0,-4 0 0</inkml:trace>
  <inkml:trace contextRef="#ctx0" brushRef="#br0" timeOffset="35">9708 11958 7962,'0'-18'17,"0"3"0,0 1 113,0-2 1,0 8 370,0-4-64,0 3-148,0 3 354,0 1 174,0 5-598,0 5 0,0 8 10,0 9 0,0 4-28,0 8 0,4-2-68,-1 6 0,5-3-106,-4 0 0,3-1-444,-3 0 259,5 0 127,-3-4 0,2-2-126,0-6 68,-6-4-75,8 4 1,-7-10-109,4 4 0,-3-5-438,4-3-456,-6 2 42,4-9-138,-6 4 1262,0-5 0,-6 0 0,0 0 0</inkml:trace>
  <inkml:trace contextRef="#ctx0" brushRef="#br0" timeOffset="36">9639 11992 7962,'-6'-12'-213,"1"-3"-55,5 0 1,0-4 409,0 4 1,5-2 380,2 2 1,7 2-135,2-2 1,4 4 51,-1 3 0,4-2-284,3 2 0,0 2-19,4-2 0,-2 6-179,7-2 57,-9 3 71,12 1 0,-14 0-69,3 0 0,-4 5 5,-4 2 0,-3 4-239,-4 0 0,-6 2 59,-2 2 1,-4-1-77,-4 5 1,-5 0-93,-10 4 102,0 0 134,-14-1 1,3 1-3,-8 0 0,1 0-43,-5 0 0,6-5-13,2-3 0,1-2-245,7-2-345,4 0 737,5-4 0,21-2 0,4-5 0</inkml:trace>
  <inkml:trace contextRef="#ctx0" brushRef="#br1" timeOffset="37">10359 11649 8053,'6'-1'-19,"-2"-3"147,-3 3 80,-1-9 174,0 9 386,0-5-41,0 6 1,-4 6-634,1 1 0,-6 5 107,1 3 0,-1 0-53,2 8 1,-7-2 1,2 10 0,-2-1-66,3 5 1,-4 3-17,-1 0-95,1 5 136,4-8 0,3 9-155,0-6 1,6 1-16,-2-1 1,3-6 82,1 2 0,5-4-8,3 1 1,3 1-137,4-6 1,2-3 93,2-4 1,2-4 1,-2 4 0,-1-5 90,1 2-67,-5-4-8,3 0 0,-2-5-26,0 1 36,-5-5-88,0 7-204,-3-9 146,4 9 0,-3-9-573,-1 3-183,-4-3-294,2-1 1197,-5 0 0,5 0 0,1 0 0</inkml:trace>
  <inkml:trace contextRef="#ctx0" brushRef="#br1" timeOffset="38">10621 11889 7890,'-6'-11'298,"2"-1"163,3-4 0,1 3 175,0-2-118,0 7 47,0 3-194,0 5 0,5 1-148,3 3 0,2 4 9,1 7 1,2 3-135,2 5 1,-1 1 57,5 2 0,-1 0-116,1 4 1,1-3 56,-5 3 0,5-4-223,-5 0 0,0-1 103,-4-3 1,1-3-93,-1 0 1,1-5-160,-1 2 0,1-4 120,-1 0 1,-1-5-699,-2 1-68,2-5-431,-4 7 682,1-9 669,-2 4 0,-5-5 0,0 0 0</inkml:trace>
  <inkml:trace contextRef="#ctx0" brushRef="#br1" timeOffset="39">10907 11843 7986,'0'-11'220,"0"0"611,0-1-581,0 1 0,0 3 249,0 1-177,0 4 1,-5-1 123,-3 8 1,2 2-333,-2 6 0,1 6 139,-5 4 0,-3 8-258,0 8 59,-6 2-306,4 6 1,-6-2 45,0-2 1,1-6-87,3-6 0,-1-1-312,5 2 0,3-8 122,5-8 1,4-2-1101,0-2 1582,1 0 0,2 1 0,0-1 0</inkml:trace>
  <inkml:trace contextRef="#ctx0" brushRef="#br1" timeOffset="40">11135 12003 7900,'2'-11'895,"1"-1"1,4 5-473,4-1-238,1 1 1,-5 0 77,1 3 1,-4-1 16,3 2 1,1-1-98,3 4 1,2-1-15,2-3 1,-2 2-284,2-1 0,2 1 112,-2 2 0,0-3-462,-4-1 0,1 0 128,-1 4 1,1 0-32,-1 0 1,-3 0-579,-1 0 945,-4 0 0,2 0 0</inkml:trace>
  <inkml:trace contextRef="#ctx0" brushRef="#br1" timeOffset="41">11124 12140 7905,'-6'0'1089,"1"0"-715,5 0 0,3 2 76,1 1 0,5-1-136,-1 2 0,7-4-31,4-4 1,2 2 69,2-1-388,5-4 198,-4 1 0,4-2-355,-5 1 0,-1 0 211,-3 0 0,5-2-981,-5 5 1,0 0 961,-8 4 0,1-5 0,-1-1 0</inkml:trace>
  <inkml:trace contextRef="#ctx0" brushRef="#br1" timeOffset="42">11626 11946 7928,'0'-7'976,"0"-1"-546,0 5 0,0-2-40,0 5 0,2 4-123,2 0 0,2 6 177,5 2 0,2-1-20,2 4 0,-2 3-162,2 1 0,-2 1-120,-2-1 0,1 3-89,-1-3 1,2-1 10,2 1 0,-6-4-120,2 4 1,-2-5-108,3 1 35,-6-7-54,4 2-959,-4-9-184,6 9-707,-1-8 1325,1 3 707,-6-5 0,-1 0 0,-5 0 0</inkml:trace>
  <inkml:trace contextRef="#ctx0" brushRef="#br1" timeOffset="43">11901 11935 8015,'0'-12'0,"0"5"331,0-1 668,0 1-344,0-5-382,0 6 0,-2 1-17,-2 5 0,2 1 14,-6 3 0,1 7-194,-5 8 4,-4 3 16,3 6 1,-8 1-85,1 5 87,-1 0-338,-2-4 1,1 1-357,3-4 1,-1 0 135,5-5 1,1-4-336,6-3 0,2-2-263,2-1 1057,3-6 0,1 4 0,6-4 0</inkml:trace>
  <inkml:trace contextRef="#ctx0" brushRef="#br1" timeOffset="44">12243 11604 8018,'0'-19'614,"0"0"0,-4 1 54,1-1-400,-1 2-499,4 11 506,0-4 1,-2 8 385,-1-1 0,1 3-185,-1 3 1,-2 9-92,1 7 0,-4 8-1,4 3 0,0 4-229,4 4 0,2 2-111,2 2 0,-2 2 112,6-2 0,-2 2-121,2 2 0,2 0-1491,-3-1 1209,4-4 153,0-2 1,0-8-493,1-1 1,-1-4 249,1 0 1,-5-3 9,1-4 1,-4-1 108,3-3 0,-4-2 191,1 2 1,-2-6-391,2-2 699,-3 1 1,4 0-691,-5-1 60,0-4 0,-1 2-1032,-3-5 1379,3 0 0,-9-5 0,4-1 0</inkml:trace>
  <inkml:trace contextRef="#ctx0" brushRef="#br1" timeOffset="45">12586 11798 7864,'0'-18'3,"0"0"327,0 3 1,0 6-194,0-2-68,5 2-139,1 2 0,1 4 111,-4 6 0,-1 5 259,-2 7 0,0 4 71,0 8 0,0 6-141,0 5 0,-4 4-142,0-4 0,-4 4-101,5-4 1,-6-1-104,1-7 1,2-2 65,-2-5 1,4-1-233,-3-3 1,4-3-147,-1-5-10,3-4 1,1-1-525,0-2 962,0-3 0,5-1 0,2-6 0</inkml:trace>
  <inkml:trace contextRef="#ctx0" brushRef="#br1" timeOffset="46">12574 11752 7888,'-6'-18'-126,"1"-2"0,5 5 716,-5 0 166,4 3 1,-1 7-288,6 5 0,4 10-181,-4 9 0,6 4 261,1 4-108,1 2-231,9 10 0,-3 1 54,5 1 0,0 4-288,-1-3 1,1-3-19,0-1 1,-4-4-11,0-3 0,-4-3-302,4-5 0,-5-4 195,2 0 0,-4-5-120,0 1 1,-1-2-302,1-2 303,-1 0 166,0-4 1,-3-1-580,0-2 146,-6-3-199,3 4-128,-5-5 871,0-5 0,-10-6 0,-3-7 0</inkml:trace>
  <inkml:trace contextRef="#ctx0" brushRef="#br1" timeOffset="47">12517 12152 9369,'7'-7'91,"4"4"0,0 1 2,5 2 0,-4-1-42,0-3 1,6 3 439,4-3-279,1 3-53,10 1 0,-7-5-549,4-3 219,1 3-180,-2-5 1,-3 4-454,-7-6 0,2 5 804,-6-1 0,0-5 0,-3-4 0</inkml:trace>
  <inkml:trace contextRef="#ctx0" brushRef="#br1" timeOffset="48">12871 11512 8072,'-3'-18'665,"-1"3"0,0 3-334,4 0 0,6 6 182,6 2 0,-1 4-300,4 4 0,-1 2-221,1 6 0,3 4 1086,5 3-455,5 8-177,1 2 1,2 1 148,-1 1 1,-5 3-522,2 4 1,-4 4-152,-4-4 0,-4 4-64,-7-4 0,1 1-280,-5-1 0,-1-2-363,-3 2 371,0-2 268,-5-7 0,3 3-1036,-6-6 0,2 5 255,-2-5 0,-2 1-467,2-4 1393,-2-5 0,4 3 0,1-3 0</inkml:trace>
  <inkml:trace contextRef="#ctx0" brushRef="#br1" timeOffset="49">13545 11581 7706,'-6'-5'1042,"1"3"-824,5-3 0,1 5-76,3 0 0,-2 9 121,6 3 0,-4 8 171,3 3 0,1 3-236,3 5 0,0 2 17,-4-3 0,3 7-306,-2 1 134,-3 0-107,5-3 1,-7-5-45,4 0 1,-3 0 149,4 0 0,-4-6-112,3-5 1,-3-5-12,4 1 0,-2-2-307,2-1-131,-3-1 0,-2-3-90,1-1-746,0-4 1355,-4 2 0,-5-5 0,-1 0 0</inkml:trace>
  <inkml:trace contextRef="#ctx0" brushRef="#br1" timeOffset="50">13454 11695 7926,'0'-22'-159,"0"3"0,0 3 159,5-1 0,1 5 597,6-4-249,4 4-48,-3 5 0,8-3 86,-2 3 1,3 0-171,1 0 1,5 4-149,2-1 1,3 3 90,1 1 1,-3 0 17,-1 0 0,0 4-447,0 0 162,-2 10 77,-5-7 0,-2 11-235,-2-3 0,-6-1 0,-5 5 1,-7 0-122,-1 4 1,-5 0 111,-7 0 0,-5 0-12,-6-1 0,-5 0 99,-6-3 1,3-1 10,1-3 1,3-2-148,-3 2 163,4-7 14,-2 2 147,11-9 0,-5 9 0,4-3 0</inkml:trace>
  <inkml:trace contextRef="#ctx0" brushRef="#br1" timeOffset="51">14265 11478 8005,'0'-11'0,"-2"-1"153,-1 1 1,1 3 786,-1 0-595,1 6 1,1-3 62,-3 5 0,-2-4-28,-6 0-153,1 0-43,0 10 1,-1 0 159,1 5-117,-6 6-90,5 6 0,-6 2 71,3 5 0,6 1-29,-3 3 1,3 4-149,-2 0 1,1 5 12,2-1 1,3 3-275,5 0 1,0-3-425,0 0-331,0-5 866,5 2 1,0-4-133,3-1 0,6-5 9,-3-2 0,4-4-88,1-4 0,-4 1 127,4-5 0,0 0 103,-1-3 1,1-1-21,-5 1 0,0-5 348,1 1 1,-1-6-769,1 2 235,-1-3-73,1-1 378,-1 0 0,5-5 0,2-1 0</inkml:trace>
  <inkml:trace contextRef="#ctx0" brushRef="#br1" timeOffset="52">14493 11649 7934,'0'-15'-5,"0"0"0,0 0-118,0 3 327,5 6-109,-4-4 1,4 10 249,-5 0 0,-1 9 425,-3 6-382,3 10-203,-9-1 1,7 12 189,-4 2-117,4-3-261,-7 10 1,5-5-94,-3 6 1,-2-5 97,3-3 0,2-8-171,1-3 0,1-4-102,-1-4 0,3-3-905,-3-4 1176,3-6 0,1-1 0,0-5 0</inkml:trace>
  <inkml:trace contextRef="#ctx0" brushRef="#br1" timeOffset="53">14367 11615 8039,'0'-11'0,"6"4"1122,1 3-446,8 3-307,-2 1 0,4 9-194,-6 2-226,0 9 275,6-3 1,-3 10 190,5 0 1,0 4-246,4 0 0,0 6 0,-1 1 0,1 0-12,0-4 1,-5-4-232,-3 1 1,0-6-463,-3 2 1,2-4 361,-7-4 1,3-3-611,2-4 321,-6 4 24,4-8 1,-7 6-1146,5-10 1583,-6 4 0,8-1 0,-3 4 0</inkml:trace>
  <inkml:trace contextRef="#ctx0" brushRef="#br1" timeOffset="54">14413 12003 7943,'-6'0'-416,"1"0"618,5 0 0,1-3 320,3-1 1,2 0-188,6 4 1,0 0-94,3 0 0,3-4-77,5 0 0,4-1-87,-1 1 1,5 2-510,-5-6 0,5 4 262,-4-3 0,-2-1-495,-6-3 664,-3 4 0,1-8 0,1 3 0</inkml:trace>
  <inkml:trace contextRef="#ctx0" brushRef="#br1" timeOffset="55">14744 11455 8012,'0'-11'1484,"0"-1"-741,10 6-428,3 1 0,9 10 30,-3 3 1,1 3-140,-5 4 1,2 0 90,-2 8 1,3 3 111,5 8 0,-1 4 352,1 0 0,0 5-715,0-1 0,-5 2-304,-3 2 1,-4-4-283,-3 0 0,-3-5 362,-5 1 0,0-4-149,0-3 0,0 0-226,0-4 0,-1 0 553,-3-5 0,3 1 0,-4 0 0</inkml:trace>
  <inkml:trace contextRef="#ctx0" brushRef="#br1" timeOffset="56">15567 11718 7842,'0'-7'809,"0"2"-585,5 5 0,-3 0 104,6 0 0,-6 5 6,2 3 0,1 6-124,-1 1 0,1 6-105,-1-2 0,-3 2-60,3 2 1,1 2-266,-1-2 0,4 1 6,-5-8 0,5 3-665,-4-4 118,5 0 0,-4-4 761,2 1 0,4-6 0,-5-1 0</inkml:trace>
  <inkml:trace contextRef="#ctx0" brushRef="#br1" timeOffset="57">15441 11878 7901,'11'-4'117,"1"0"1,1 0 213,2 4 0,3 0 84,4 0 1,5 0-167,0 0 0,-1-4-122,-3 1 0,0-5-183,0 4 0,0-3-345,0 3 0,-2-4 401,-2 4 0,8-4 0,-3 1 0</inkml:trace>
  <inkml:trace contextRef="#ctx0" brushRef="#br1" timeOffset="58">16252 11512 8009,'0'-11'24,"1"1"1,3 2 476,-3-2 882,9 9-568,-8-4-399,3 5-151,-5 5 1,0 2 337,0 8-169,0 3-226,0 5 1,1 5 56,3 2 1,-2 7-102,6 1 1,-6 4-167,2-4 0,-2 4-402,-2-4 0,3 0 306,1-3 0,1-2-950,-1-3 560,-3-2 86,9-5 1,-7-4-797,5 0 794,-1-5 0,5 1-77,-1-7 1,-3-3 480,-1-5 0,1 0 0,3 0 0</inkml:trace>
  <inkml:trace contextRef="#ctx0" brushRef="#br1" timeOffset="59">16058 11581 7933,'5'-17'342,"1"1"148,6-3 0,4 2-363,3 6 0,6-1-246,2 1 1,1 3 209,-1 1 1,-3 3 42,2-4 0,4 5 85,0-5 0,2 5-23,-2 0 1,3 1-30,-2 2 0,2 4-114,1 0 0,-5 5-124,-2-2 1,-4 4 130,-4 0 1,-3 2-128,-4 2 1,-6-1 38,-2 5 0,-4-4 60,-4 4 1,-7 0-399,-8 4 1,-8-1-24,-4-3 0,0 1-168,0-5 0,-2 0 125,3-3 1,2-2-78,1-2 0,8 0 509,4-4 0,2 0 0,2-4 0</inkml:trace>
  <inkml:trace contextRef="#ctx0" brushRef="#br1" timeOffset="60">17029 11284 7899,'0'-18'333,"0"5"165,0 6 0,1 0-13,3 0-386,-3-3 0,3 8 351,-8-1-233,-2 1 17,-6 7 1,-1 3 404,-2 7-251,2 3-201,-8 10 1,7 1 67,-5 5 0,0 6-86,-4 2 0,0 3-323,0 5 0,4-5 135,0 1 0,7 0 59,0-4 1,6-2-81,6 2-6,0-5-105,5 2 0,3-4-169,7-1 1,1-5 125,3-2 0,3-3-37,-3-1 1,1-6 185,-1-1 0,2-1-3,-6-4 0,4 3 73,-4-6-182,0 2 1,-3-4 41,-1-2-465,1 2 0,-1-4-45,0 2 625,-4-3 0,8 4 0,-2 1 0</inkml:trace>
  <inkml:trace contextRef="#ctx0" brushRef="#br1" timeOffset="61">17188 11581 7918,'0'-12'350,"0"1"1,0 3 62,0 1-193,0 4 0,0-3 646,0 2-581,0 3 1,2-4 83,1 5 1,0 5-28,5 2 0,-1 9 69,5 3 1,0 3-223,4 5 0,1-3-88,6 3 1,-1 1 69,-3-2 0,2 2-81,-2-1 0,-1-3-273,1 3 124,0-8 58,-1 2 0,2-4-644,-4 2 314,4-3 38,-2-4 0,-1-5-221,-1 1 0,-5-4-45,-3 3 1,1-3-1326,-6 4 1884,1-6 0,-9 3 0,-1-5 0</inkml:trace>
  <inkml:trace contextRef="#ctx0" brushRef="#br1" timeOffset="62">17451 11524 8051,'-4'-18'333,"0"3"0,1 6 243,3 1 737,0 6-1047,0 7-237,-5 7 107,-2 11 0,-5 5-81,-4 3 0,2 3-40,-5 4 1,2-1-152,-2 5 1,-2-6-94,6 2 0,-3-2-324,7-2 1,-3-6 125,6-5 1,3-1-824,1-7 1250,3 0 0,1-4 0,0 1 0</inkml:trace>
  <inkml:trace contextRef="#ctx0" brushRef="#br1" timeOffset="63">17702 11638 8033,'12'-12'306,"-1"1"0,7 5-249,5 2 0,3-1-41,5 1 1,-8 0 28,-8 4 0,1-4 179,0 1 0,-1-5-98,-4 4 0,5-1 443,-1 1-725,0 3 0,-5-5-903,-2 2-382,2 3 1441,-9-5 0,4 1 0,-5-1 0</inkml:trace>
  <inkml:trace contextRef="#ctx0" brushRef="#br1" timeOffset="64">17657 11832 7946,'11'0'107,"0"0"0,1 0 190,-1 0 1,1 0-33,-1 0 1,6 0-109,2 0 1,2 0-184,2 0 0,4-4-132,-1 0 0,5-3-245,-4 3 1,-1-4 165,-3 5 237,0-6 0,-5 2 0,-2-4 0</inkml:trace>
  <inkml:trace contextRef="#ctx0" brushRef="#br1" timeOffset="65">18193 11604 7983,'7'-5'2303,"3"3"-1766,-2-2-1032,7 3 531,-3 1 1,4 5 61,-9 3 1,3 2 545,-2 1-274,-3 6-143,5 1 0,-3 5-64,4-1 1,0 1-167,1 0 0,-1 0-211,1 0 1,-5 0-45,1-1 1,-2-3-261,2 1 0,1-7 219,-5 3 0,3-7-637,-3-2 936,5-4 0,-3 2 0,6-5 0</inkml:trace>
  <inkml:trace contextRef="#ctx0" brushRef="#br1" timeOffset="66">18468 11649 7847,'-6'-23'1,"5"-2"308,-3 2 1,3-1 1265,1 9-904,5 0-650,-4 8 0,-1 2 114,-7 5 1,-3 7 103,-2 4 0,-4 7-207,-3 8 0,-2 4 22,2 4 1,-2 1-76,2 3 1,-2-2-150,2 2 0,-1-2-404,5-2 0,0-5 203,3-2 1,5-8-262,-1-4 1,4-2-180,-3-2 811,4-5 0,-7-1 0,4-5 0</inkml:trace>
  <inkml:trace contextRef="#ctx0" brushRef="#br1" timeOffset="67">18685 11215 7887,'-12'-11'1078,"6"5"0,1 3-969,5 11 1,0 0-494,0 12 1,0-1 755,0 3 0,1 6 44,3 3 0,-3 3 113,3 4 0,2 1-242,2 3 0,-2 3-86,2-3 1,-2-2-114,2 2 0,1-6-119,-6-2 1,5-1 107,-4-6 0,1 3-307,-1-3 1,-3-1-708,3-3 500,-3-5 260,-1 3 0,1-7-792,3 5 1,-3-5-7,3 2 975,-3-9 0,-1 3 0,0-3 0</inkml:trace>
  <inkml:trace contextRef="#ctx0" brushRef="#br1" timeOffset="68">19176 11284 7881,'0'-7'-277,"0"2"932,0 0 0,-4 5-64,0 0-322,0 10-52,-1 3 1,0 13 165,-3-4 1,-2 10-186,3 2 0,0 1-28,0 3 1,3 1-49,-4-1 0,4 0-112,-3-4 0,4 1-321,0-1 203,1-5 76,2-1 1,0-5-14,0 0 1,0-2-39,0-2 1,0-2-590,0-6-182,0 1-523,0-1 901,0-5 476,0 0 0,0-6 0,0 0 0</inkml:trace>
  <inkml:trace contextRef="#ctx0" brushRef="#br1" timeOffset="69">19096 11387 7899,'6'-18'-155,"-2"3"155,-3 2 240,4 1 1,-2 2 395,4 3 1,1 2-231,3 5 0,1 1-15,-1 3 0,1 6-159,-1 5 1,4 9-17,1-1 1,4 8 128,-1-1 1,-1 7-149,1 1 1,-4 5-141,4-1 1,-1-2-21,1 2 0,-3-7-309,-4 3 0,-1-9-57,0 5 1,-3-7-344,0-1 1,-1-7-216,5-3 478,-6-4 210,4 0 0,-7-6-1115,4-2 340,-4-3 974,2-1 0,-5 0 0,0 0 0</inkml:trace>
  <inkml:trace contextRef="#ctx0" brushRef="#br1" timeOffset="70">19050 11741 7806,'11'0'430,"1"-5"-430,-1 3 0,6-7 231,2 6 1,2-5-97,2 4 1,0-3-284,0 3 1,4-5 29,-1 1 1,1 2-115,-4-2 1,3 2 231,1-2 0,0-7 0,-5 2 0</inkml:trace>
  <inkml:trace contextRef="#ctx0" brushRef="#br1" timeOffset="71">19781 11227 7938,'-6'-12'223,"-3"1"165,5-1-517,-5 1 0,6 1-282,-4 2 1,-2 3 575,-6 5 1,1 0-120,-5 0 1,1 4 357,-1 0 0,-3 6-159,3 1 1,3 2-4,1 6 0,2-1-150,2 1 0,0 2-35,4-1 0,2 0 56,5-1 1,1 1-29,3-5 1,7 4-98,8-3 1,3-1 57,1-4 1,1-1-257,2-2 0,4-2-152,4-2 1,-4-3-184,1 3 1,-6-2 544,2-2 0,-3-6 0,-1 0 0</inkml:trace>
  <inkml:trace contextRef="#ctx0" brushRef="#br1" timeOffset="72">19838 11090 7918,'-6'0'933,"1"-5"-692,5 3 1,1-3-20,3 5 1,-2 0 276,6 0-222,-6 0 1,9 5 25,-4 3 1,3 6 141,2 1 0,3 9-92,0-1 0,5 8 61,0-1 0,1 3-19,2 1 0,0 4-122,0 0 1,-1 6-403,1-3 0,-1 0 230,-3 1 0,-4-2-59,-7 2 1,1 2-102,-6-6 0,1 0-428,-4-4 1,-1 0 60,-3 0 1,-2 1-352,-6-1 1,1-5-179,0-2 0,-2-3 290,-2-1 1,-2 0-156,-2-1 1,-1-4 819,5-3 0,-3 1 0,4-5 0,0-5 0,-1-3 0</inkml:trace>
  <inkml:trace contextRef="#ctx0" brushRef="#br1" timeOffset="73">20443 11272 7846,'0'-6'1325,"0"1"-532,0 5-542,0 5 1,0 6 67,0 9 0,0 2-137,0 5 0,2 2 31,1 5 1,-1 5-121,1-1 1,3 3 50,-3-2 0,2 2-195,-1-3 1,-2 1 0,1-5 0,2-4-197,-1 1 1,1-10-6,-1 2 0,1-6-565,3 2 490,2-5 0,-8 1-235,6-8-340,-5 4 365,2-10 137,-5 4 400,0-5 0,5 0 0,1 0 0</inkml:trace>
  <inkml:trace contextRef="#ctx0" brushRef="#br1" timeOffset="74">20226 11387 7840,'12'-23'655,"-1"0"1,2 0 246,2 0-386,8 5-460,6 7 0,0 1-383,-2 2 1,1 2 309,-1-2 0,4 2 268,0-2 0,-1-1-47,4 6 0,-2-1 227,6 4 0,-2 1-426,-2 3 0,-5 4-1,-2 7 1,-4-1-32,-4 5 1,-4-4 36,-7 4 0,-5 0-102,-6 4 1,-5 4-6,-7-1 1,-9 5-298,-11-5 1,-5 2 49,-10-1 1,3-4-157,-2 0 1,4-2-921,7-6 1289,0-4 1,14 4 0,-4-3 0</inkml:trace>
  <inkml:trace contextRef="#ctx0" brushRef="#br1" timeOffset="75">21094 11147 7579,'-3'-12'-78,"-1"1"1,-4 3 672,4 1-450,0 4-15,4-7 911,0 9-683,0-4 0,0 6 217,0 3-108,-5 2-267,4 11 0,-10 4 57,-1 6 1,1 5-69,-4-2 0,-2 4-141,2 4 1,0-1 112,3 5 0,2-4 28,3 4 0,1-1-272,6 0 0,0 0 88,0-3 0,6-4-510,1 1 225,8-1 80,-2-10 0,9 4-158,-3-5 1,-2-2 93,2-2 1,-3-1-15,3-3 0,-4-3 122,4-1 0,-4 1-136,4-5 0,-5 0-96,1 0 1,2-4 68,-2 1 0,-3-3 319,-5-1 0,1 5 0,3 1 0</inkml:trace>
  <inkml:trace contextRef="#ctx0" brushRef="#br1" timeOffset="76">21346 11364 7836,'0'-18'189,"3"1"62,1 6 1,4 0 227,-4-1 63,5 6-214,-8-4 1,4 10-106,-5 0 0,0 6 143,0 9-150,0 3-107,-5 10 0,-2 1 53,-4 5 0,0 2-22,-1 2 0,1-1-173,-1 5 0,2-5-112,3 1 0,-2-7-215,5 0 1,0-7-308,4-1 0,1-2 236,3-5 0,-1-3 24,4-5 0,-3-2-530,4-2 937,-6-2 0,8-2 0,-3-7 0</inkml:trace>
  <inkml:trace contextRef="#ctx0" brushRef="#br1" timeOffset="77">21266 11261 7947,'0'-18'512,"0"2"-427,5 4 1,1 2 300,5 3 0,5 1-98,-1 6 0,4 6-171,-4 1 0,4 8 42,-4 4 1,5 4-9,-5 4 1,5 7 112,-1 8 0,-1 2 196,1 2 1,-4 0-663,4-1 1,-5 0 69,1-3 0,-2-3-44,-2-5 0,1-4 25,-1-4 1,-3-3-288,0-4 1,-1 1 116,5-4 1,-2-5-172,-3-3 0,3-5-1106,-2 5 1663,-3-5 1,5 2 0,-3-5 0</inkml:trace>
  <inkml:trace contextRef="#ctx0" brushRef="#br1" timeOffset="78">21163 11695 8107,'2'-8'344,"6"1"1,5 4-345,10-1 0,3 3-705,1 1 1,-1-1 231,-3-3 0,4 3 283,0-3 0,4-2 190,0-2 0,-3 2 0,-2-2 0,4 0 0,-1-3 0</inkml:trace>
  <inkml:trace contextRef="#ctx0" brushRef="#br1" timeOffset="79">21917 11158 7903,'0'-11'0,"-4"-2"554,0-2-386,0 7-210,4-2-63,0 5 0,-1 4 48,-3-3 1,-6 3 267,-5 1 1,-6 5-213,2 2 0,-3 9 93,-5 3 0,7 2 74,-3 2 1,9 0-81,2 0 1,2 1-1,6 2 1,1-3-56,3 0 0,6-1-1,5-7 1,2 4-72,6-4 1,0 0-153,4-3 1,1-5-237,3 1 1,-3-5 157,3 0 1,-3-1-30,-2-2 0,0 0 300,-3 0 0,3 0 0,-5 0 0</inkml:trace>
  <inkml:trace contextRef="#ctx0" brushRef="#br1" timeOffset="80">22088 11055 7921,'0'-11'-378,"0"0"682,0-1 116,5 6 0,-2 1 248,4 5-137,-4 0 1,7 5-194,-3 2 0,4 9 16,0 3 1,6 7-86,2 5 0,1 2-84,-1 1 1,2 5-107,-1 3 0,0 1 32,-1-1 1,-4 1-197,-7-5 0,1 4-101,-6-4 1,1 4-268,-4-4 0,0-1-347,0-6-12,0 2 463,0-9 1,0 7-396,0-4 1,-5-2 228,-2-5 1,-2 0-115,1-5 629,-2 0 0,4-3 0,-6-1 0</inkml:trace>
  <inkml:trace contextRef="#ctx0" brushRef="#br1" timeOffset="81">22316 10975 7876,'0'-11'1712,"0"0"-1497,0 4 0,5 2-329,3 5 0,-2 0 283,2 0 1,-4 1-85,3 3 1,2 4 529,7 7 0,-2 4-171,5 8 1,3 2-24,5 5 1,0 4-224,-4 0 1,2 4-198,-2-4 1,1 5-18,-9-1 0,4-1 75,-4 1 1,-3-5-415,-5 1 0,-3 1 180,4-1 1,-6-1-536,2-7 400,-3 3-12,-1-9 0,0 8-167,0-5 0,-3-1 128,-1-3 1,-1 0-82,1 0 1,1-4 245,-4 0 0,3-5-11,-4 1 0,2 2 66,-2-2 0,-2 0 274,3-3 1,-2-1-98,1 0 1,-2 0-141,2-4 0,2 2-216,-2-5 0,5 4 36,-5-5 284,5 1 0,-7 1 0,4 2 0</inkml:trace>
  <inkml:trace contextRef="#ctx0" brushRef="#br1" timeOffset="82">5665 14036 7843,'-7'0'193,"-3"0"-17,9 0 57,-4 0 1059,5 0-948,5 0 0,3-4-133,7 1 0,-1-2-110,5 1 0,0 1 32,4-4 1,0 4 14,-1-1 0,5-1-23,0 1 0,3-1-148,-3 1 1,1 3 7,-2-3 0,-2 2-84,3-2 1,-4 3-125,-4-3 1,-3 1 24,-4 0-718,-1 1 53,1-3 291,-6 5 1,-2 0 147,-8 0 1,-6 0-87,-5 0 0,-6 0 510,2 0 0,-2 0 0,-7 5 0,-1 2 0</inkml:trace>
  <inkml:trace contextRef="#ctx0" brushRef="#br1" timeOffset="83">5699 14139 7843,'1'6'258,"3"-2"0,2-3 128,6-1 1,1 0-5,2 0 1,-1 0 162,5 0 0,1 0-175,7 0 0,-3 0 10,2 0 1,2-3-1,-1-1 0,0-1-122,-4 1 0,-1 3-253,1-3 0,-8 3-228,1 1 1,-10 0-875,5 0-167,-2 0-1116,-2 0 2380,-2 0 0,-5 0 0,0 0 0</inkml:trace>
  <inkml:trace contextRef="#ctx0" brushRef="#br1" timeOffset="84">6990 13716 7731,'0'-6'-14,"0"1"1296,0 5-1135,0-5 1,1 4-22,3-3 1,2 1 23,5 0 1,5 0 68,-1-5 0,5 5-79,-1-5 0,8 4 8,3-3 0,-1 3-49,2-4 1,3 4-122,4-3 1,4 3 78,-4-4 0,4 6-149,-4-2 0,0 3-29,-3 1 1,-5-4 69,0 0 0,-3-1-9,4 1 1,-6 3 48,2-3 0,-3-1 1,-1 1 0,-6 0-185,-2 4-287,-2-5 129,-1 4-240,-6-4-193,-1 5 176,-5 0-272,-5 0 882,-1 0 0,-6 0 0,1 0 0</inkml:trace>
  <inkml:trace contextRef="#ctx0" brushRef="#br1" timeOffset="85">7104 13751 7747,'-5'-7'-194,"-2"-3"548,1 9 0,0-8-81,2 5-322,3 0 655,-4 4-95,5 0-117,0 6-161,0 0 0,5 5 141,2 1 1,8-5-96,4 1 0,3-4-12,1 3 1,5 0-24,2 0 1,1 3-130,3-2 0,-1-2-111,9 2 0,-4-2 153,4 2 1,-5 2-219,1-2 0,-3-2-43,-1 2 1,-6-2-2,-5 2 1,-5 1-78,-7-6-6,1 6 1,-2-2 32,-2 4 105,-3 0 0,-14 5 15,-3-1 0,-7 1-7,0 0 1,-7 0 41,-5 3 0,-3 3-45,-4-3 0,2 2 0,-2 2 0,4-1 59,4-3 0,-1 2 5,8-2 1,-1-1-24,9 1 0,0-4-1,3 4 0,2-5 38,2 2 1,0-4-11,4 0 1,-4-1 82,4 1 0,-3-5-29,3 1 0,-4-1-20,5 5 0,-5-5-53,4 1 1,-4 0-2,5 3 1,-6-3 13,1-1 0,-2 0 2,-1 0-41,4 3 1,-2-7 38,6 5 249,-1-6-203,4 3 163,0-5-67,5 0 1,6 0-72,8 0 1,-1 0 3,1 0 0,1-4-59,7 1 1,-2-5 39,6 4 1,-3-3-125,6 3 1,-2-4 4,6 4 0,-3-3 26,0 3 1,-1-4 4,0 5 0,0-5-17,1 4 0,-5-4-28,1 5 1,-6-2-12,2 1 0,-3 3-30,-1-3 0,-4 2 77,0 2 1,-5 0-344,1 0 1,-6 0-776,-2 0 335,1 0 1,0 0-370,-1 0-115,-4 0 1291,7 0 0,-4-5 0,6-1 0</inkml:trace>
  <inkml:trace contextRef="#ctx0" brushRef="#br1" timeOffset="86">8029 14288 7892,'6'-6'291,"-2"-1"1,-1 2 23,0 1 1,0 3 395,5 1 0,-5 0-104,5 0 0,-4 0-184,3 0 0,1 1-92,3 3 0,-2 2-103,3 6 0,-3 0 0,6 3 0,-3-1-80,0 5 0,-1-1-88,1 1 0,-1 2 35,1-6 1,0 4-172,4-4 1,-4 0-181,3-3 1,-2-2 155,-1-3 0,3 2-146,0-5 0,0 4 68,-3-4 0,-1-1-275,0-3-219,1 0-498,-1 0 103,-4 0 306,-2-5 0,-7 3 11,-1-6 1,-4 4 390,-4-3 1,-1 0 358,1 0 0,0-3 0,-6-2 0,-1-6 0</inkml:trace>
  <inkml:trace contextRef="#ctx0" brushRef="#br1" timeOffset="87">8303 14345 7892,'0'-8'-88,"0"0"1,4 1 508,0-5 1,4 5 164,0-1 288,-3 1-196,5-5 368,-8 6 204,3 1-999,-16 20 0,3-4 36,-11 16 1,3-5-145,-3 4 1,0-2-178,-4-1 1,2 4 59,2-1 0,-1-4-98,4-7 0,5-2-817,3-2-1121,1 1 2010,0-1 0,2-4 0,5-2 0</inkml:trace>
  <inkml:trace contextRef="#ctx0" brushRef="#br1" timeOffset="88">8794 13819 7892,'0'-7'0,"0"-1"-66,0 0 0,0 1-66,0-1 1,0 4 364,0-3 99,-5 4 0,4-3 517,-3 2-171,3 3-36,1-4 1,3 15-339,1 5 1,5 5-76,-1 3 0,3 0 50,4 0 0,3 4-63,5-1 0,0 1-27,0-4 0,0-2-62,-1-2 0,2 2-183,3-6 1,-4 0 11,0-3 1,0-2-240,-4-3 1,-3 2-274,-1-5-552,-2 5 132,-1-8 0,-5 4-161,1-5-340,-6 0 1477,3 0 0,-5 0 0,0 0 0</inkml:trace>
  <inkml:trace contextRef="#ctx0" brushRef="#br1" timeOffset="89">9034 13831 7892,'6'-12'0,"-1"-3"357,-5 0 1,4 0-25,0 3 1,1 2 110,-1 2 74,-3-2-173,4 9 0,-5-3-154,0 8 1,-5 2-28,-3 6 1,-2 5-141,-1 6 1,-2 1 98,-2 7 0,1-1-237,-5 5 1,5-2 106,-1-3 0,-2-2-284,2-5 1,0-2-10,3-2 1,2-2-134,3-6 0,-2 1 165,5-1 1,-4-3-459,5-1 316,-6-4 410,7 2 0,-8 0 0,4 1 0</inkml:trace>
  <inkml:trace contextRef="#ctx0" brushRef="#br1" timeOffset="90">9468 13499 7892,'0'-7'288,"0"-1"942,0 6-423,0-3-453,0 5 1,0 9-18,0 2 1,1 9-72,3 3 0,-3 5-58,3 6 0,2 4 21,2 0 0,1 4-121,-1-4 0,2 2-36,-3-2 1,2-4-116,-1 0 1,1-3 11,-6-5 1,6-2-232,-1 3 1,-3-7-4,-1-1 1,1-5 42,-1 2 1,3-4-187,-3 0 1,1-5 141,-1 1 0,-3-4-531,3 3-226,-3-4 344,-1 2 1,-1-5-21,-3 0 699,3 0 0,-14-5 0,2-1 0</inkml:trace>
  <inkml:trace contextRef="#ctx0" brushRef="#br1" timeOffset="91">9354 13637 7892,'1'-22'119,"3"3"0,-3-1 319,3 4 0,3 1-220,5 4 0,3-1 0,4 1 1,3 1 69,-3 2 1,2-1-73,2 5 0,1-1-103,3 2 0,2 1 18,5-2 1,4 3-109,1 1 1,2 4 92,-3 0 1,-3 5-134,-5-2 0,-4 3-14,0 2 1,-11 1-115,-3 2 0,-8 1-91,-1 3 0,-3 3 86,-3-3 0,-9 3-141,-7 0 0,-7 1 87,-5 0 1,-3 0-112,-4 0 1,2-4 33,-2 0 0,4-5 8,3 1 0,4-2 31,4-2 1,1-5-110,3-2 0,6-2-213,6-2 564,4 0 0,-2-6 0,5 0 0</inkml:trace>
  <inkml:trace contextRef="#ctx0" brushRef="#br1" timeOffset="92">10187 13374 7892,'0'-12'347,"0"1"0,4 0-174,0-1 1,5 2 659,-1 2-361,-3 3 161,0 5 110,-5 0 1,-5 7-472,-3 4 0,-2 6-57,-2 5 0,1 10 1,0 2 0,-1 8-116,1 0 0,-1 6-14,1 2 1,-1 3-318,1-3 0,1-1 182,2-3 0,3 0-241,5-1 0,0-3 102,0 0 1,1-5-23,3 1 0,4-8 234,7-3-130,3 2 56,5-10 0,0 8 202,-1-8 0,1-3-29,0 0 0,0-4-92,0 0 0,-4-1 88,0 1 0,-5-2-305,1-3 1,-2 2-97,-2-5 1,1 1-984,-1-1 560,0-3 1,-3 4-219,0-5 923,-6 0 0,-2-5 0,-6-1 0</inkml:trace>
  <inkml:trace contextRef="#ctx0" brushRef="#br1" timeOffset="93">10347 13648 7892,'-4'-11'326,"1"-1"0,0 2 502,7 2 0,2 3-423,6 5 1,-5 0-3,1 0 1,0 0-138,3 0 1,2 5-51,2 3 0,-1 3 137,5 5 0,-4 1-167,4 6 1,-1 4-1,1-1 1,1 6-20,-5-1 0,5-3-141,-5-2 1,0-2-32,-4-1 0,5 0-205,-1 0 0,1-2-272,0-2 0,-4-2 231,4-6 1,0 1-320,-1-1 1,0-1 132,-3-2 1,-5 1-511,1-5-212,0 0 1159,-2-4 0,4-6 0,-3 0 0</inkml:trace>
  <inkml:trace contextRef="#ctx0" brushRef="#br1" timeOffset="94">10724 13579 7892,'-1'-19'0,"-2"0"691,0-1 1,-1 4 89,4 0-228,5 4-439,-4 5 1,4 3 21,-5 8 0,-5 8 91,-2 7 0,-9 9-70,-3 6 1,-2 5-163,-2 7 1,-1 3-342,-3 1 0,2 3 130,-6-3 1,6-6 11,-2-6 0,4 0-253,4-3 0,4-5 207,7-11 1,0 1-111,4-4 0,0-5-235,4-3 1,5-6 159,3 2 1,1-4 434,-2-4 0,8-7 0,-2-7 0</inkml:trace>
  <inkml:trace contextRef="#ctx0" brushRef="#br1" timeOffset="95">10827 13716 7892,'6'-11'0,"4"0"528,-2-1 1,9 2-299,5 2 1,3 0-494,5 4 0,-10-4 178,-1 4 1,-3-1 373,-1 1 0,-1 3-123,5-3 1,-4-1 65,4 1 1,-5 1-278,1 3 0,2-2-208,-2-1 0,-4 1-287,-3-1 321,0 1-775,-2 2 994,-1 0 0,-5 0 0</inkml:trace>
  <inkml:trace contextRef="#ctx0" brushRef="#br1" timeOffset="96">10861 13854 7892,'-5'12'229,"4"3"566,-3-7-537,3-3 1,6 0-1,3-5 0,3 0-63,4 0 1,-1 0 47,5 0 0,-2 0-79,5 0 1,-1-1-54,5-3 0,-1 2-131,-3-6 1,1 2-131,0-2 0,-1-1-419,-3 5 0,1-5 186,-5 2 383,-5 2 0,6-5 0,-4 3 0</inkml:trace>
  <inkml:trace contextRef="#ctx0" brushRef="#br1" timeOffset="97">11329 13637 7892,'2'-12'0,"2"1"0,2-1 421,5 1-168,1-1 687,-1 6-556,-4 1 1,1 6 59,-4 3 1,4 2-149,-4 6 1,3 1 110,-3 2 1,4-1-218,-5 5 0,6 0-134,-1 4 1,-2-1-25,2 1 0,0 0 156,3 0 1,0-4-305,1 0 1,-1-4-93,1 4 0,-1-5-187,0 2 1,1-5 184,-1-3 1,1 0-94,-1-4 1,1 1-74,-1-1 1,-3-3-931,-1 3-362,-4-3 1137,2-6 1,-5 3 530,0-6 0,0 1 0,-5-5 0,-2 1 0</inkml:trace>
  <inkml:trace contextRef="#ctx0" brushRef="#br1" timeOffset="98">11615 13637 7892,'0'-13'0,"0"-2"0,5 2 0,3-2 0,2 6 792,1 1 1,-1 4 283,-2-3 38,-3 4-712,-5-2 0,0 10-168,0 3 1,-5 7-66,-3 4 1,-7 8-79,-4 3 1,-2 3 87,-2 1 0,-4 1-116,0-1 1,1 0-502,3 1 0,1-6 243,3-3 1,3-3-1020,4-4 1,1-1 102,0-3 1111,4-7 0,-3 7 0,4-9 0</inkml:trace>
  <inkml:trace contextRef="#ctx0" brushRef="#br1" timeOffset="99">11958 13271 7899,'0'-8'0,"0"1"0,0-1 66,0-3 48,0-1 1,0 1 160,0 0 1,0 3 274,0 0 277,0 6-281,0-8-340,0 8 1,0-1 39,0 6 1,-4 9-28,0 7 1,0 9 72,4 6 0,0 2-1,0 5 1,1 1-136,3 4 0,3 0-108,4-1 1,0-3-109,1 0 1,-1-5-83,1 1 0,3-3-47,0 0 1,0-5 55,-3 1 1,-1-7-160,1-1 0,-2-2 86,-3-6 0,2 4 20,-5-3 0,0-5-495,-4-3 118,0-1-316,0 5 204,0-6-574,0-1 1249,-5-5 0,4 0 0,-4 0 0</inkml:trace>
  <inkml:trace contextRef="#ctx0" brushRef="#br1" timeOffset="100">12312 13397 7899,'6'-12'43,"-2"1"0,2-1 172,2 1 1,1 3 972,-2 1-693,3 4-295,-3-2 1,-1 10 135,-2 3 0,-7 7-122,0 4 1,-6 8-50,1 3 0,-2 7-60,-1 1 1,-1 4-198,1-4 1,-1 4 123,1-4 0,1-1-103,2-7 1,-1-2-309,5-5 1,1-1 195,3-3 0,0-3-287,0-4 1,0-5-483,0 1 304,0-6 0,1 3 648,3-5 0,-3 0 0,4 0 0</inkml:trace>
  <inkml:trace contextRef="#ctx0" brushRef="#br1" timeOffset="101">12289 13385 7899,'6'-11'0,"3"-1"-52,-5 1 1,1 0 336,-1-1 1,-2 2 451,6 2 1,-4 2-244,3 2 0,-3 3-86,4-3 1,-4 9-42,3 7 0,2 5-87,6 10 1,-2 2-184,2 6 0,2 0 71,-2 3 1,4-2-68,-4 2 0,4-3 12,-4 0 1,4-2-147,-3-3 1,0-1-18,-1-2 1,-1-4-129,5-1 0,-3 0 22,3-7 1,-5 1-105,1-5 0,1 0-103,0 1 1,-1-5 47,-4 1 0,-3-5 12,-1 0 1,-3 2-565,4-1-582,-6 0 850,4-4 1,-12 0-441,-1 0 1039,-3 0 0,-7-5 0,-1-1 0</inkml:trace>
  <inkml:trace contextRef="#ctx0" brushRef="#br1" timeOffset="102">12312 13716 7899,'6'-7'163,"-2"-1"1,-3 4 306,-1-3 1,1 0-256,3 0 0,-1 2-132,4 5 0,1 0 80,3 0 0,2 0-14,2 0 0,3 0-47,5 0 0,0 0 85,0 0 0,3-4-423,1 0 1,1-1-147,-2 1 0,-3 3-434,0-3 0,-1-1 375,-7 1 441,0-5 0,-3 3 0,-1-5 0</inkml:trace>
  <inkml:trace contextRef="#ctx0" brushRef="#br1" timeOffset="103">12654 13123 7899,'0'-12'0,"0"1"0,0-1 0,7 2 526,4 3 0,1-2-13,3 5 0,-3 0 83,0 4 1,-1 1-140,1 3 0,3 4 70,0 7 0,7 4-154,1 8 1,1 3 53,6 8 0,1-1-213,3 5 1,-5-5 15,-2 1 0,-3 2-327,-1 2 0,-2-1 81,-2 1 1,-2-6-78,-6 3 0,1 0-39,-1-1 1,-5 0-241,-2-4 1,1 1 44,-1-1 0,0-1-235,-4-3 0,-4 2-25,0-5 0,-5-1 210,2-3 1,-3-5-1110,-2-3 1004,1-2 482,4-2 0,-3 1 0,4-1 0</inkml:trace>
  <inkml:trace contextRef="#ctx0" brushRef="#br1" timeOffset="104">6841 13362 7899,'0'-6'-259,"-5"1"0,4 4 1001,-3-3-69,3 3 335,1-4-492,0 5 1,0 8-525,0 4 1,-4 7 270,0 0 0,-4 6 106,5 2 0,-5 9-220,4-2 0,-5 8 71,2 0 1,-2 2-225,1 2 1,-6 4-152,3 4 0,-2-4 181,6 0 0,-4-3 6,4-1 0,0-5-246,0 1 1,4-4 57,-1 4 0,3-5-124,1 1 1,0-2 177,0-2 1,4 0 44,0 0 1,6 1 257,1-1 1,2 2 98,6 2 1,0-2 130,4 6 1,-1-5-145,-3 1 1,2-2-16,-2-2 1,3-4-59,1 1 0,-4-10-180,0 2 1,-4-4-140,4 0 1,-4 2 310,4-6 0,-5 0-275,1-4 0,-2-3 70,-1 0 1,-5-4 59,1 3 1,-4-4-147,3 0-21,-4 4 1,3-6-80,-2 3-427,-3-3-1600,4-1 1573,-5 0 1,-4-5 638,1-3 0,-6-2 0,2-1 0</inkml:trace>
  <inkml:trace contextRef="#ctx0" brushRef="#br1" timeOffset="105">13248 12951 8038,'0'-6'0,"-1"-3"580,-3 5 57,3 0-270,-4-1 1,5 3 488,0-6-406,0 6 0,1-3-150,3 5 1,-2 1 126,6 3 1,0 2-79,3 5 0,0 6-66,1 2 0,3 4-7,0 3 1,6 4 106,-2 4 0,2 4-137,2 0 0,0 5-171,0-1 0,0 1 12,-1-1 1,1 1 104,0-5 1,-1 5-365,-3-1 0,-3-1 48,-4 1 1,-1 0-85,1 3 1,-6 1 0,-2 0 1,-3-4-199,-1-1 1,0 0 151,0 1 1,0-3 71,0-4 0,0-1 335,0 0 0,0 4-100,0 0 0,-1 0 352,-3-3 1,1-2-146,-4-3 0,-1 2-128,-3-6 1,-1 5 76,1-5 1,-1 1-146,1-4 1,-2-4-264,-2 0 1,2-1 73,-2 1 0,4-3-75,3-4 1,-1-1-183,5 1-468,1-1-191,3-5-328,0 5 306,0-10 354,5-6 0,2-4-1272,9-10 1980,-4 0 0,10-4 0,-4 0 0</inkml:trace>
  <inkml:trace contextRef="#ctx0" brushRef="#br1" timeOffset="106">13865 13282 8033,'0'-11'0,"1"3"0,3 1 0,-1-1-1437,4-3 1290,-4 4 1,3 1 933,-2 2-188,-3 3-104,4-4 1,-5 11-92,0 6 0,0 2-145,0 9 0,0 2-75,0 9 1,0-2 51,0 2 0,4-2-183,0 6 0,5-4-53,-2-3 1,0 0-104,0-4 0,1 3-48,3-3 1,1 2-182,-1-6 0,-3 3-45,-1-7 1,0-2 151,0 2 0,2-5-92,-5 2 1,4-8-133,-5 0 0,3-5-531,-3 0 980,-1 4 0,3-6 0,0-1 0,1-6 0</inkml:trace>
  <inkml:trace contextRef="#ctx0" brushRef="#br1" timeOffset="107">13808 13317 8033,'5'-18'-1658,"-4"-4"1686,4 5 0,0-1 488,3 3 1,3 2-288,5 2 0,1 0-85,6 4 0,0-3 60,0 2 0,4 3-4,-1 1 1,5 3-1,-5 1 0,5 0 14,-5 0 1,5 1-249,-5 3 0,0 2-31,-7 6 1,1-1-37,-5 1 1,-3 3 101,-5 0 1,-4 1-86,1 0 0,-4 1-53,-4 6 0,-4-4-158,-7 0 1,-3 0-138,-4 4 1,-5-1 163,0-3 1,-1-3-204,2-4 0,3-1 471,0 1 0,1-6 0,7-2 0,4-3 0,3-1 0,6 0 0,-3 0 0</inkml:trace>
  <inkml:trace contextRef="#ctx0" brushRef="#br1" timeOffset="108">14516 13043 8033,'0'-12'-886,"0"1"856,0-1 778,0 6-286,0 1 1,0 7-83,0 6 1,-5 1 40,-3 10 0,2 5-114,-2 7 1,1 7-26,-5 4 1,5-1-128,-1 5 0,4-5-99,-3 8 0,4-8 31,-1 4 1,-1-3-183,1 0 1,1 1-113,3-5 0,0-1 137,0-6 0,5 2-108,2-3 1,3-2 106,2-1 0,1-3 11,2-1 1,-3 0 100,4-1 0,-4 0 10,0-3 0,-1 1 14,1-5 1,-1 1 12,0-5 0,-3 1-261,0-1 0,-1-3 135,5-1 1,-2-3-1268,-3 4 529,4-6-245,-5 3 0,2-5 1031,-1 0 0,-4-5 0,2-1 0</inkml:trace>
  <inkml:trace contextRef="#ctx0" brushRef="#br1" timeOffset="109">14779 13351 8033,'0'-11'-213,"0"-1"1,0-3-267,0 0 1,5 3 1106,2 5 1,0 4 312,0-1-496,-4-2 0,2 6-131,-5 0 1,0 10-78,0 9 1,0 4-93,0 4 1,-5 7-99,-3 8 0,2-2 77,-2 2 0,4-4-86,-3 4 1,4-9-237,-1 1 1,-1-7 109,2 0 1,-1-3-209,4-1 0,0-6 129,0-1 1,1-7-346,3-2 0,-3-3-674,3 4 329,2-6 0,-3 2 857,4-8 0,-4-2 0,1-6 0,-3 1 0,-1 0 0</inkml:trace>
  <inkml:trace contextRef="#ctx0" brushRef="#br1" timeOffset="110">14710 13351 8033,'6'-17'0,"-2"-2"0,1 3-464,-1 1 1,5 3 317,-1 5 1,-2-2 842,2 5 1,-5 1-147,5 7 1,0 6-91,3 6 1,0 5-123,1 2 0,3 1-29,0 7 0,4 0-56,-3 7 1,3-1-26,-4 5 1,4-5-119,-4 1 1,0-2 88,-3-2 0,-1 0-525,1 0 0,-1-5 36,0-2 1,1-7-138,-1-1 0,1-5-117,-1 2 283,1-4 0,-1-1-280,0-4 0,-3-1-195,0-2-440,-6-2 767,3 3 0,-5-7 408,0-1 0,-5-4 0,-1-4 0</inkml:trace>
  <inkml:trace contextRef="#ctx0" brushRef="#br1" timeOffset="111">14733 13739 8048,'5'-6'188,"3"-3"-462,7 5 1,3-1 148,4 1 0,-3 3 19,1-3 1,-1-1 104,3 1 1,2 1-59,3 3 1,-3-4-107,3 0 1,-7-1-562,-1 1 726,-5 3 0,8-9 0,-4 3 0</inkml:trace>
  <inkml:trace contextRef="#ctx0" brushRef="#br1" timeOffset="112">15018 13111 8033,'-11'-11'0,"6"-1"456,5 1 0,6 5 0,10 2 27,3 2 1,2 8-254,2 1 0,-3 8 250,3 4 1,-3 4-118,7 4 0,1 7 264,-1 8 1,4 4-395,0 3 1,-3-2-13,-2 3 1,-5-5-188,-2-3 0,-5 3-217,1-3 1,-7-2-669,-5 2 1,2-4 530,-1 4 1,0-4-804,-4 4 1,-5-9 435,-3 1 0,-2-3-1118,-1-1 1805,-1-2 0,0-5 0,-4 0 0,-3 0 0,-2-1 0</inkml:trace>
  <inkml:trace contextRef="#ctx0" brushRef="#br1" timeOffset="113">15875 13362 8033,'-6'-7'-949,"2"-1"1255,-2 6 939,4-3-312,-3 5-87,5 0-459,0 5 0,0 2-89,0 8 1,4 3-72,0 5 1,3 4 2,-3-1 0,4 2-107,-4-1 0,3-5-60,-3 4 1,5-8-167,-1 5 1,-2-8-32,1 0 0,0 2-253,0-2 0,0-1-1377,-3-6 794,-3 2-731,4-4 1701,-5 0 0,0 5 0,0-5 0</inkml:trace>
  <inkml:trace contextRef="#ctx0" brushRef="#br1" timeOffset="114">15692 13568 8033,'12'0'648,"-1"0"1,6 0-153,2 0 1,3 0 123,5 0 1,-1-1-186,4-3 1,0 1-161,5-4 0,-1 3-344,0-4 0,0 5-373,1-5 0,-5 4 199,1-4 0,-7 5 243,-1-5 0,-1 0 0,-4-3 0</inkml:trace>
  <inkml:trace contextRef="#ctx0" brushRef="#br1" timeOffset="115">16812 12769 7910,'6'-12'-281,"-1"1"-35,-5-1 1,0 5 926,0-1-249,0 5 0,-1-5 646,-3 4-651,3 0 0,-6 3 312,3-3-424,3 3 0,-5-3-53,2 8 0,1 2 25,-4 5 0,1 7 27,-2 5 0,-2 5-34,2 6 1,-1 4 13,2 0 0,-6 5-162,5-1 0,-6 7-139,3 0 0,0 2 42,-5-2 0,7 2-49,2 2 0,3-2-85,-4-5 1,6 0 108,-2-1 1,3-4-166,1-3 1,5 1 133,2-1 0,1 0 61,4-3 1,-4-5-11,8 1 1,-2-2 3,1 1 0,-3 2 12,4-5 1,1-1 100,3-3 1,-3 0 388,2 0 0,-5-4-308,2 0 0,-1-1 138,-4 1 0,6-3-38,-10-4 0,6 3-88,-5 0 0,2 0 125,1-3 1,-3-2-120,-1-3 1,-3 4-69,4-4-34,-6-2-153,8 5 0,-4-7 30,1 5 1,0-6-324,-4 2-576,-1 2 398,3-5-323,0 5 322,-4-6-1416,4 0 1726,-5 0 0,5-6 0,2 0 1</inkml:trace>
  <inkml:trace contextRef="#ctx0" brushRef="#br1" timeOffset="116">16983 13225 7910,'0'-7'0,"0"-1"0,0 1 287,0-5 0,1 4-42,3 1 0,2 4 143,6 0 0,-1-3-113,1 3 0,4-1 43,3 4 1,3 0-91,0 0 0,5 0 0,0 0 0,4-4-36,0 0 0,2 0-134,1 4 0,-1-3-149,-2-1 0,0-1 132,-4 1 0,-2 3-664,-6-3 0,-2-1 42,-6 1-801,1 0 419,-6-1 491,-1 4 0,-6-4 1,-3 5 0,-2 0 471,-6 0 0,-9-5 0,-3-2 0</inkml:trace>
  <inkml:trace contextRef="#ctx0" brushRef="#br1" timeOffset="117">17029 13214 7910,'-8'6'0,"0"-2"1055,6-3-656,-3-1 1,6 0 453,3 0-500,2 0 0,7 4 82,2 0 0,-1 4-81,5-5 1,-4 5-71,4-4 0,0 5-120,4-2 0,0 3 67,0 2 1,3-1-194,1 1 1,0-1 132,-4 1 0,-4-1-240,0 0 0,-5 1-88,1-1 1,-6 1-174,-2-1 0,-4 1 187,1-1 0,-3 0-99,-1 1 1,-5 0-93,-3 4 1,-2-2 116,-1 5 1,-6-4-77,-2 4 0,-6 0 81,-2 4 0,4 0 49,4 0 0,0-1 87,-4 1 1,6-1 135,1-3 0,5 1-15,3-5 1,-1 4 173,6-3 1,-1-1-5,4-4 0,-4-3 38,0-1 430,0 1-157,4 4-251,0-6-177,0 4 0,2-9-116,2 3 0,-2-1 95,6 0 1,3-1-26,4 2 1,4-3-26,-3-1 0,5 0 16,2 0 0,0-4 33,4 0 1,-2 0-21,2 4 0,-3-1-103,2-3 0,-2 3-62,-1-3 1,-1 3-179,-3 1 0,-1 0-51,-3 0 1,-2 0-350,2 0 1,-3 1-103,0 3 1,-5-3 788,1 3 0,0-3 0,3-1 0</inkml:trace>
  <inkml:trace contextRef="#ctx0" brushRef="#br1" timeOffset="118">17622 13842 7814,'5'-6'732,"3"2"1,6-1-322,1 1 0,0 0-156,-3 4 0,-4 0 52,-1 0 1,-1 2-74,2 1 0,2 4 141,-2 4 1,2 2-102,1 2 1,1-2-30,-1 2 0,1 1-134,-1 0 0,1 0-145,-1-1 0,0-2-336,1 2 0,-1-2 266,1-2 0,-2-3-872,-3 0 0,4-5 467,-4 5 1,0-5-795,0 0 1303,-4-1 0,7-2 0,-4 0 0</inkml:trace>
  <inkml:trace contextRef="#ctx0" brushRef="#br1" timeOffset="119">17874 13842 7788,'0'-11'609,"0"3"-243,0 0 1309,0 1-1137,0 0 1,0 4-132,0 6 1,-2 4-206,-1 4 0,-5 7-31,-7 5 1,-3 0-175,-5 3 1,-1 2-265,-3-1 0,7 0-1179,-3-5 1,8 1 285,0 0 1160,2-5 0,2-2 0,-1-4 0</inkml:trace>
  <inkml:trace contextRef="#ctx0" brushRef="#br1" timeOffset="120">18136 13134 7811,'-3'-11'151,"-1"-1"0,0-1 304,4-2 1,0 3-72,0-4 0,1 4 83,3 0-42,2 6 0,6 1-87,-1 5 0,1 2-110,-1 6 1,2 6-22,2 13 1,-2 6-121,2 5 1,-2 5 42,-2-1 1,-3 2-181,-1 2 1,-3-4 50,4-1 1,-6-5-172,2-2 0,1-1-180,-1-6 1,0-2 191,-4-6 0,0 2-88,0-6 0,3 0-128,1-3 1,0-1-646,-4 0 20,0-4-257,0 3 1256,0-9 0,0 4 0,0-5 0</inkml:trace>
  <inkml:trace contextRef="#ctx0" brushRef="#br1" timeOffset="121">18022 13180 7811,'0'-23'92,"0"4"46,0 0 1,9 1 58,2-1 0,8 2 350,0 6 1,3 0-130,1-1 1,0 5-139,0-1 1,3 4-247,1-3 0,0 4 15,-5-1 0,2 3-63,3 1 0,-3 0 85,3 0 1,-3 5-94,-1 3 0,-2 2-171,-2 1 1,-2 4 105,-6 1 1,-4 0-252,-3-1 0,-3 3 134,-1 5 1,-5-4-210,-3 0 1,-6 0 142,-1 4 0,-5-4-201,1 0 0,-3-4 109,-1 4 0,2-5 3,2 1 1,-2-7 358,6-4 0,-5 2 0,2 1 0</inkml:trace>
  <inkml:trace contextRef="#ctx0" brushRef="#br1" timeOffset="122">18742 12940 7811,'0'-12'0,"0"1"328,0 0 1,3-1 294,1 1 146,0 4-58,-4 2 108,0 5-459,-5 5 0,-1 7-140,-6 7 1,1 5-10,-1 6 1,1 2 30,0 10 0,-1-4-149,1 4 0,3 5 78,0 6 1,5-1-343,-5 2 1,6-6-57,-2 1 1,2-3-279,2-4 1,2 0 266,2-8 1,2 1-108,5-8 1,1 2-67,-1-6 1,4 3 33,1-7 1,0-3 424,-1-1 1,2-2 20,2-2 0,-1 1 32,-3-1 1,-1-3-133,5-1 0,-4-4-272,4 1 0,-5-3-664,1-1 1,-2 0 102,-2 0 864,1 0 0,4 0 0,2 0 0</inkml:trace>
  <inkml:trace contextRef="#ctx0" brushRef="#br1" timeOffset="123">18924 13282 7929,'-10'-22'0,"11"-1"676,-4 0 1,8 1 329,-1 3-398,4 3 32,-1 4-143,-1 6 1,4 1-167,-2 5 1,3 6-51,5 6 1,1 8-37,6 7 1,1 4-29,3 0 1,-7 2-154,3 1 1,-8 0 130,1 1 0,-4-2-141,0-3 0,-2-2 93,-3-5 0,6-4-472,-5 0 0,4-5-88,-4 1 0,1-2-272,-1-2 0,0-3-211,-4-1 1,1-4-126,-1 1-710,-3 2 662,4-5 138,-10 5 931,-6-12 0,-7 0 0,-5-5 0</inkml:trace>
  <inkml:trace contextRef="#ctx0" brushRef="#br1" timeOffset="124">19176 13145 7929,'5'-17'0,"0"-4"936,2 6 1,5 0-363,-1 3 0,1 2-199,3 3-148,-7 2 0,-3 6-5,-5 3 1,-3 8-67,-5 11 0,0 10 5,-11 9 1,-4 4-369,-4 3 0,-5 3-153,2 5 0,-2-5-100,2-2 1,2-9 219,5-7 1,5-5-340,3-6 1,7-2-278,4-2 140,3-2 0,2-7 716,3-2 0,3-3 0,4-5 0</inkml:trace>
  <inkml:trace contextRef="#ctx0" brushRef="#br1" timeOffset="125">19461 13294 7929,'-6'-12'0,"2"0"391,8-3 0,11 3 508,8 1 1,2 1-903,-2 6 1,-5-4-42,-3 4 1,-6 1-37,-1 3 0,-5-4 19,5 0 0,-4 0-12,3 4 1,-3 0-78,4 0 1,-4 0-322,3 0 1,-3 0-392,4 0 366,-6 0 1,3 1-258,-5 3 753,-5-3 0,-1 10 0,-6-5 0</inkml:trace>
  <inkml:trace contextRef="#ctx0" brushRef="#br1" timeOffset="126">19404 13431 7929,'-8'10'217,"1"-2"-181,4 2 1,-1-5 693,8 3 0,-1-2-145,4-2 1,1-3-87,3 3 1,6-3-239,2-1 0,8 0-29,3 0 1,-1 0-508,2 0 0,-5 0 244,5 0 0,-4-4-259,3 0 0,-8-1 219,0 2 0,-6 1-1039,-1-2 0,-6 3 1110,-2 1 0,-4-5 0,2-1 0</inkml:trace>
  <inkml:trace contextRef="#ctx0" brushRef="#br1" timeOffset="127">19827 13294 7929,'-5'-6'938,"3"-5"-3,-3 5 1,10-4-378,3 2 0,2 3-130,1 5 0,1 5-207,-1 3 1,1 3-14,-1 5 0,-1-3 6,-2 7 1,2-1-1,-2 3 1,2 5-355,1 0 0,1-1 193,-1-3 1,-3 0-696,-1 0 0,0-2 338,0-2 0,3 2-301,-2-6 0,-2-1-165,2-6-1127,-5 2 1897,7-9 0,-9 4 0,4-5 0</inkml:trace>
  <inkml:trace contextRef="#ctx0" brushRef="#br1" timeOffset="128">20044 13305 7929,'0'-17'654,"0"0"-458,0 6 0,1 0 1552,3 4-1166,-3-3 0,4 10-185,-5 0 0,0 6-141,0 9 1,-1 3-36,-3 5 0,-7 5-487,-8 2 0,-3 3 254,-1 2 0,0-2-1206,0-3 0,1 2 260,-1-6 877,5 1 1,1-4 0,6 0-1</inkml:trace>
  <inkml:trace contextRef="#ctx0" brushRef="#br1" timeOffset="129">20158 12769 7929,'4'-23'108,"-1"0"1,8 5-109,0 3 0,6 2 0,5 2 0,-4 3 134,-3 1 1,-2 4-95,-2-1 550,-4 3 1,-2 7-62,-5 6 1,0 9 103,0 10 0,-1 3-235,-3 4 1,3 1-166,-3 3 1,2 3-110,2-3 0,0 2 123,0 2 0,0-1-241,0 1 0,0-4 85,0 0 0,0-5-213,0 1 1,4-3-23,0-1 0,4-4-93,-5-4 1,5-2 112,-4-1 1,5-1 10,-2-3 1,2-1-58,-1-3 0,2-3 93,-2 4 0,-2-7-101,2-2 0,-5 0 80,5 0 1,-4 2-885,3-5-331,-4 0-758,2-4 2071,-5 0 0,-5 0 0,-1 0 0</inkml:trace>
  <inkml:trace contextRef="#ctx0" brushRef="#br1" timeOffset="130">20569 13054 7929,'6'-23'149,"3"4"37,-5 0 0,5 0 8,-1-4 0,2 7-1,1 4 359,1 1 1,-6 8 238,-2-4-383,-3 4 1,-1 8-141,0 11 0,0 9-66,0 5 1,-4 5-29,0 3 1,-5-1-131,2 4 0,-2 0-61,1 1 1,-1 1 80,6-5 1,-5-1-457,4-7 0,0-2 190,4-5 1,0-5-418,0-3 0,0-2-302,0-2-110,5-4 499,-3-2 532,8-5 0,-9-5 0,4-2 0</inkml:trace>
  <inkml:trace contextRef="#ctx0" brushRef="#br1" timeOffset="131">20546 13008 7929,'0'-22'442,"0"0"-309,0 3 0,5-1 514,3 4 0,2 6-155,1 6 0,-3 3-59,0 1 1,-5 1-120,5 3 0,0 8-54,3 7 0,1 7 184,-1 5 0,2 7-159,2 4 0,-1 2-169,5 2 1,-4 0 95,4-1 1,-5-3-405,1 0 1,-2-7-50,-2 0 1,2-2-258,2-7 0,-2-3 284,2-4 1,2-6-81,-2-2 1,1 0-139,0-8 1,-4 5-257,4-4 36,-4 0 0,-4-4-305,0 0-349,-6 0 1306,3-6 0,-15 0 0,-3-5 0</inkml:trace>
  <inkml:trace contextRef="#ctx0" brushRef="#br1" timeOffset="132">20546 13385 7929,'-6'-5'748,"2"-2"1,4-2-470,4 1 0,6-1-265,5 5 1,4-5-373,-4 2 1,6 1 212,-2-2 0,2 5-250,2 0 1,0-2 8,0 1 1,0-4 385,0 4 0,-1-5 0,1 3 0</inkml:trace>
  <inkml:trace contextRef="#ctx0" brushRef="#br1" timeOffset="133">21060 12906 7929,'-5'-12'533,"4"-3"146,-3 0 1,4-1-120,4 5-534,-3 5 114,4-4 79,-5 8 1,-5-3-137,-3 5 0,-6 5 84,-1 3 1,-4 6-330,4 1 1,0 5-3,3-1 0,1 3-18,-1 1 0,6-4 9,2 0 1,3-4-13,1 4 1,0-5 23,0 1 1,5-2 66,3-2 1,3 0-53,4-4 0,2 2 73,2-5 0,2 1-243,-1-1 1,0-3-82,-1 3 0,1-3-393,-5-1 790,1 0 0,-5-5 0,0-1 0</inkml:trace>
  <inkml:trace contextRef="#ctx0" brushRef="#br1" timeOffset="134">21197 12769 7929,'-6'-18'606,"2"3"154,3-3 1,2 6-341,3 1 0,1 3 95,2 5-80,-1 1 0,-1-2-148,2 8 0,3 3 157,2 4 1,0 5-85,4 4 1,0 6-140,3 5 1,3 2 3,-3 1 0,-1 0 0,1 0 0,-5 1-100,1-1 0,1 4-115,0 0 0,-1 0-336,-4-4 0,3 1 205,-2-1 0,2 0-412,-7 0 0,2-1 132,-1-2 1,-3 1-21,-5-6 0,0 5 145,0-5 1,0 1-23,0-4 1,-5 0-54,-3 0 1,-2-4-68,-2 0 1,2-5 31,3 1 1,-2-6-140,5-2-596,-5-4 1121,8 2 0,-4-5 0,5 0 0</inkml:trace>
  <inkml:trace contextRef="#ctx0" brushRef="#br1" timeOffset="135">17908 13431 7929,'-6'-5'115,"-5"4"375,10-10 0,-4 10-178,5-4 28,0 5-158,5 0 1,1 4-119,6 0 0,-3 8 8,2 0 0,-2 2 98,6-3 0,-1 4-116,2 1 0,-4 3 86,3-4 1,2 0-180,-2-3 0,2-1-30,-2 0 1,-2 1-18,2-1 0,-3-1-215,0-2 0,-1 1 123,1-5 1,-2 1-942,-2-1 480,-3-3-81,-5 4 720,0-5 0,-5 0 0,-2 0 0</inkml:trace>
  <inkml:trace contextRef="#ctx0" brushRef="#br1" timeOffset="136">18034 13454 7929,'0'-12'0,"1"1"368,3 0 0,-2 3 38,6 0 0,-4 6 107,3-2 103,-4 3-147,2 1 0,-5 5-322,0 2 0,-7 10 72,-4 6 1,-2 1-455,-6 6 0,4-4 214,-4 0 0,5-2-950,-1-1 1,3-1 970,5-3 0,-3 2 0,3-3 0</inkml:trace>
  <inkml:trace contextRef="#ctx0" brushRef="#br1" timeOffset="137">21528 12472 7929,'-6'-7'833,"1"-3"-191,5 9-50,0-4-182,0 0 0,5 3-51,3-1 1,2 6 45,1 5 0,6 7 23,2 4 1,2 4-125,2 4 0,4 2-75,-1 5 0,5 6-10,-4 1 1,-1 4-170,-3 1 1,-5 0 80,-3 4 0,1-2-132,0 5 0,0-4-16,-1 0 1,-2-2-339,2-1 1,-2-2-234,-2-2 0,0 1 294,-4-5 1,2 2 5,-5-2 0,4-3 143,-5 3 0,1-2 183,-4-2 1,0 0-99,0 1 1,-1-1 145,-3 0 1,-2 0-1,-6 1 1,1-6 317,-1-2 0,-3-3-414,0-1 0,-3-2 92,7-2 0,-3-1-807,6-3 525,-2-2 0,4 3-441,2-4 1,3-5-318,1 1-57,0-6 1015,0 4 0,0-6 0</inkml:trace>
  <inkml:trace contextRef="#ctx0" brushRef="#br1" timeOffset="138">22351 12848 7929,'-7'-5'242,"3"-2"427,3 2-31,1 0 486,0 5-751,0 5 0,1 6-106,3 8 1,-2 8 15,1 3 0,-1 5-50,-2 3 0,3 1-178,1 3 0,0-2-96,-4-2 0,4-3-96,0-1 0,1-1 92,-1-6 0,-2-1-71,6-3 1,-4-4-170,3 0 0,1-5 130,3 1 1,-3-3-325,-1-5 0,-3 0-114,4-3-1023,-6-3 322,3 4 1294,-5-5 0,-5-5 0,-1-1 0</inkml:trace>
  <inkml:trace contextRef="#ctx0" brushRef="#br1" timeOffset="139">22145 12894 7929,'5'-13'0,"3"-2"0,3 3 503,4-4 0,-1 4-99,5 0 1,0 1-188,4-1 1,4 5 69,0-1 1,0 6 125,0-2 1,-1 3-142,4 1 1,-3 0-54,3 0 0,-5 1-133,2 3 0,-3 2 161,-1 5 0,-1 6-324,-3 2 1,-3-1-98,-4 1 0,-6 1-136,-2 7 0,-3-3 8,-1 2 1,-5-1-237,-3-3 0,-7 1-153,-4 0 0,-3-1 252,0-3 1,-5-3-124,0-4 0,-3-1-224,3 0 786,6-4 0,-1 3 0,4-4 0</inkml:trace>
  <inkml:trace contextRef="#ctx0" brushRef="#br1" timeOffset="140">22979 12700 7929,'0'-11'0,"0"-1"0,0 1 664,0-1 0,0 5 247,0-1-10,0 6-544,0-4 0,-1 8-82,-3 2 1,1 2-69,-4 5 1,-5 7 26,-3 5 1,-2 6-52,2 9 0,-1 3-59,-3 4 0,-2 1-87,6 0 0,0 0-81,3-1 1,2-3-284,3 0 1,2-5-37,5 1 1,0 0-190,0-4 0,1 2 309,3-10 0,6 1-44,5-4 0,2-2 173,-2-2 0,-1 2-49,5-6 0,-1 0 334,1-3 0,-2-1-167,-1 0 0,-4 0 41,4-4 0,-4 2 29,0-5 0,-1 4-652,0-5 1,1 1 34,-1-4 543,-4 0 0,3 5 0,-4 2 0</inkml:trace>
  <inkml:trace contextRef="#ctx0" brushRef="#br1" timeOffset="141">23253 12963 7929,'5'-17'0,"-3"4"717,6-2-177,0 3 557,-2 5-691,-1 2 0,-5 6 38,0 3 0,-5 8-127,-3 7 0,2 9-114,-2 6 1,0 1-82,-8 7 1,8 0-133,-4 4 1,3-2-18,-2-2 1,4 0 77,4-8 0,1 2-677,2-10 0,0 1 289,0-4 1,0-5-269,0-3 0,5-4 113,3-3 0,-2-3-531,2-5 214,0 0 0,2-1 809,-3-3 0,4-2 0,-5-6 0</inkml:trace>
  <inkml:trace contextRef="#ctx0" brushRef="#br1" timeOffset="142">23139 12986 7929,'6'-12'0,"4"-3"0,-2 0 0,2 3 655,1 5 1,5 4-126,-1-1 0,-1 4-95,-7 4 1,7 4-131,-2 7 0,2 4 69,-3 8 1,1-1-110,-1 9 0,4-6-46,0 9 1,1-5-93,-5 5 0,4-3-60,1 0 0,0-2-140,-1-3 0,-2-2-56,2-5 1,-1-2-297,1-2 1,-2-1-171,2-3 0,-2-6 266,-2 3 1,1-5-270,-1 1 0,-3 1 174,-1-5 1,-3-1-843,4-3 417,-6 0 849,4 0 0,-12-5 0,0-1 0</inkml:trace>
  <inkml:trace contextRef="#ctx0" brushRef="#br1" timeOffset="143">23093 13362 7929,'5'-10'581,"3"3"0,6-2-179,1 5 1,4-4-647,-4 5 0,4-5 10,-4 4 0,6-3-49,-2 3 0,2-4 128,2 4 0,0-1-87,0 1 1,2 3 241,-2-3 0,2-2 0,-7 0 0</inkml:trace>
  <inkml:trace contextRef="#ctx0" brushRef="#br1" timeOffset="144">23755 12780 7929,'-5'-6'505,"-1"1"0,-5 5-95,-1 0 1,1 0-64,-1 0 1,1 3 69,-1 1 0,1 5-171,0-1 1,-1 6-14,1 1 0,-1 4-247,1-4 0,1 4 107,2-4 0,3 6-159,5-2 1,0-3-72,0-1 1,1 2-17,3-2 0,6 0 40,6-3 0,4-2-48,-1-2 0,2 0-95,2-4 0,4 0 91,0-4 0,-1 0-571,-3 0 0,-1 0 736,-3 0 0,2-5 0,-3-1 0</inkml:trace>
  <inkml:trace contextRef="#ctx0" brushRef="#br1" timeOffset="145">23938 12689 7929,'-6'-19'622,"2"0"1,5 6 143,7 1 0,-1 6 288,9 6-805,-9 0 1,0 5 72,-4 3 1,0 4 182,5 7 0,-1 7-136,5 12 0,0 3 95,4 4 1,-4 1-418,3 0 1,2-2 22,-2-2 1,4 2-329,-4-2 1,1-3 264,-5 0 0,1-3-179,-1 2 1,-1-2-146,-2 2 0,-3 1-353,-5-1 1,-1 2 200,-3-2 1,1-3-159,-4 3 1,-5-2-219,-3-2 0,-2 2 87,2 2 758,-13-3 0,-7 5 0,-11-6 0</inkml:trace>
  <inkml:trace contextRef="#ctx0" brushRef="#br1" timeOffset="146">5927 15989 11231,'12'0'409,"-1"0"0,4 0 0,2 0-229,1 0 1,1 0-7,4 0 1,5-1-109,2-3 0,-1 2-5,2-6 1,-1 4-165,4-3 0,1 3-1,-1-4 0,-5 6-117,-2-2 0,-4 1-341,-4-1 1,-3 3 275,-4-3 0,-5 3-1184,1 1 654,-6 0-27,-7 0 843,-7 5 0,-11-4 0,0 5 0</inkml:trace>
  <inkml:trace contextRef="#ctx0" brushRef="#br1" timeOffset="147">5905 16183 7845,'11'7'632,"0"-3"1,2-3-172,2-1 1,7 0 43,5 0 1,0-1-155,0-3 1,2 2 141,6-1 0,-5-2-87,0 1 1,1 0-175,3 4 0,-5 0-149,-2 0 1,-3 0-177,-1 0 1,-4 0-2335,0 0 2427,-5 0 0,3 0 0,-6 0 0</inkml:trace>
  <inkml:trace contextRef="#ctx0" brushRef="#br1" timeOffset="148">7264 15692 7746,'0'-6'-41,"0"-4"1472,0 3-864,0 1 1,-2 1-34,-1 5 1,1 1-144,-1 3 0,-3 4-36,3 7 0,-1 4-105,4 8 0,0 6-22,0 5 0,0 5-142,0-1 1,1 1 116,3-1 0,-2 1-177,6-5 0,-5 1-77,0-1 1,2-3-83,-1-1 0,0-1 10,-4-6 0,1-1-112,3-3 1,-3-1 61,3-3 1,-2-3-66,-2-4 218,5-1 1,-4-3-92,3-1 289,2-4-125,-5 2 0,6-5 0,-4 0-81,-1 0 0,8 0 5,-3 0 1,4-4-25,0 0 1,4-1 42,0 1 0,2-1-57,-2-2 1,2-2 30,2 5 1,2-4 1,-2 4 0,7-4-25,0 0 0,2 2-3,-1-2 1,-2 4-31,6-3 1,-5 3-113,5-4 1,-4 4-47,3-3 1,-6 4 49,-1-1 1,-1-1-411,-7 2 341,0-1 0,-7 4-74,-1 0 0,-6 0-104,-1 0 0,-2-4-552,-9 0 993,2-5 0,-8 8 0,6-4 0</inkml:trace>
  <inkml:trace contextRef="#ctx0" brushRef="#br1" timeOffset="149">7287 16126 7729,'0'-6'1371,"5"-3"-1009,2 5 0,8-3-202,4 3 1,3 0 17,1 4 1,0-1-29,0-3 0,7 3 46,0-3 1,6-1-8,-6 1 0,0 0-296,0 4 1,-5-4-102,2 1 1,-3-3-456,-1 3 463,-5 1 0,-3-4-460,-7 2 660,-3 3 0,-5-9 0,0 3 0</inkml:trace>
  <inkml:trace contextRef="#ctx0" brushRef="#br1" timeOffset="150">7207 15715 7747,'5'-11'616,"2"-1"-320,8 1 1,3-1 357,5 1 0,4 3-547,-1 1 0,6 4 22,-1-1 1,0-1-178,0 2 1,4-5 77,-4 4 1,4-1-1082,-4 1 1051,-3 3 0,10-9 0,-3 3 0</inkml:trace>
  <inkml:trace contextRef="#ctx0" brushRef="#br1" timeOffset="151">8189 15521 7770,'-8'-4'-583,"1"0"218,4-5 349,-7 3 1,9-5 289,-3-1 0,2 5 164,2-1 1,0 4 199,0-3-276,0 4 0,0-3 173,0 2 230,0 3-24,0-4-384,0 5 0,0 5-95,0 2 1,-3 9 12,-1 3 1,0 6-87,4 2 0,0 9 14,0 2 1,0 9-90,0 3 1,0 2 67,0-6 1,0 6-218,0-7 1,4 2 153,0-5 0,1 1-113,-1-5 1,-2 0-34,6-3 1,-4-2 31,3-3 0,-4 2-69,0-5 0,-1-1 32,-2-3 1,0-1-42,0-3 0,0 1-11,0-5 72,0 0 1,0-3 165,0-1-236,0-4-61,0-2 3,-5-5 45,3 0 69,-3 0 1,7 0 75,1 0 0,0 0-52,5 0 9,-1-5 1,5-1-42,-1-1 0,0-2 5,1 5 1,1-3-184,2 3 1,-3-4 122,4 4 0,0-1-143,-1 1 0,4 3 41,-3-3 0,3-1-279,-4 1 1,4-3-38,-4 3 1,4-4-165,-4 5 0,1-6-336,-5 1 1007,1-2 0,-1-7 0,0 0 0</inkml:trace>
  <inkml:trace contextRef="#ctx0" brushRef="#br1" timeOffset="152">8143 15544 7764,'0'-12'0,"0"1"632,0 0 1,1 0-201,3 4 0,2-3-384,6 2 0,3 3 58,0 1 1,6-1 33,-2 1 1,2-1 13,2 1 0,0 3 16,0-3 0,5 3-206,2 1 1,2-4 111,-2 0 1,-2-1-540,-5 2 1,-5 1 83,-3-2 379,-2-2 0,-2 0 0,1-6 0</inkml:trace>
  <inkml:trace contextRef="#ctx0" brushRef="#br1" timeOffset="153">8748 15635 7780,'0'-6'-1379,"0"-4"1148,5 8 342,-3-3 309,3 5 2802,-5 0-2983,-5 0 1,3 2 21,-1 1 0,1 0 72,2 5 1,0-5-107,0 5 1,0 0 73,0 3 1,2 0-72,1 1 0,1 4 41,8 3 1,-2 0-99,9 4 1,-4-2 25,4 5 1,-4 0-20,4 0 1,-1-2-1,1 3 0,-1 1 0,-3-1 0,-1-1-130,5-3 0,-5 0-133,1 0 1,-1-2 54,2-2 0,-8 2-44,4-6 1,-3 4 41,2-4 0,1 0 32,-1-3 0,-3-1-15,-1 1-107,1-1 0,2 0 24,-2 1 1,0-4 28,-4-1-176,5-4 1,-6 6-141,4-6-352,-4 1 111,2-4-376,-5 0 0,-5-1 176,-3-3 0,2 2 222,-2-6 602,1 0 0,-5-3 0,1-1 0</inkml:trace>
  <inkml:trace contextRef="#ctx0" brushRef="#br1" timeOffset="154">9171 15704 7745,'0'-13'362,"0"-2"1,5 2 182,3-2 0,-2 2-139,2 2 1,-5 1 134,5 2 78,-5-2 274,2 9-644,-5-5 0,-5 8-35,-3 2 1,-3 7-161,-5 8 0,-5 4 95,-6 4 0,-3 3-73,3 8 0,-5-1 92,2 5 1,-7 0-375,-1 3 1,1 0 209,7-3 0,-2 1-113,5-5 1,1-1-5,3-7 0,5-2-82,3-5 1,7-2-79,4-2 1,-1-2-271,2-6-1134,-1 1 715,4-1 346,0-5 616,0 0 0,5-12 0,1 0 0</inkml:trace>
  <inkml:trace contextRef="#ctx0" brushRef="#br1" timeOffset="155">9628 15395 7791,'-12'0'983,"6"-5"-491,2-2 467,3-4-289,1 0-303,0 5 0,0 2 12,0 8 1,4 7-39,0 8 0,-1 4-8,-3 4 1,0 2 216,0 5 1,4 4-92,0 0 0,5 5-140,-2-1 1,0-1-183,0 1 1,-3-2 68,4 2 0,-2-2-192,2-6 1,2 0-15,-2 0 1,-3-1-99,-2-2 0,3 1 69,-3-6 0,1 1-70,-4-4 1,4-2-264,0-2 1,0 2 152,-4-6 0,0-4-301,0-3 130,5-1-154,-4 0-346,9-2-493,-9-5 876,9 0 1,-8-5-131,2-3 0,-3-2-366,-1-1 993,0-1 0,0 1 0,0-1 0</inkml:trace>
  <inkml:trace contextRef="#ctx0" brushRef="#br1" timeOffset="156">10176 15555 7725,'0'-7'-102,"0"-1"1,0 4 604,0-3 802,0 4-892,-5-2 1,4 6-53,-3 3 0,-3 4-128,0 7 1,1-1-20,-2 5 0,0 6 14,-3 10 0,-1 0-27,1 7 1,2-1-135,-2 0 0,6 3 16,-7-6 0,3 2-108,-2-6 0,1 2 23,2-9 0,-1-1-149,5-3 0,-3-1-406,3-3 22,0-3-241,4-4 542,0-1 0,2-5-687,1-2 1,0-6 920,4-2 0,1-10 0,4 1 0</inkml:trace>
  <inkml:trace contextRef="#ctx0" brushRef="#br1" timeOffset="157">10107 15589 7746,'-6'-11'503,"1"-4"-352,5 0 0,-4 3 1185,0 5-417,1 4-114,8-2-589,1 5 0,9 6 2,1 6 0,-1 2 38,-4 9 0,4-2-26,1 10 1,4-1-197,-1 4 0,-1 1 137,1-1 0,-4 0-247,4 0 0,-5 1 85,1-1 1,-2-4-41,-2 1 1,6-6-90,2 2 1,-3-4-140,0-4 1,-4 1 7,0-5 1,3-3-635,0-5 263,0 1 1,-3 2-218,-1-2-785,-4-3 867,-2-5 757,-5 0 0,-11 0 0,-1 0 0</inkml:trace>
  <inkml:trace contextRef="#ctx0" brushRef="#br1" timeOffset="158">10039 16001 7749,'-6'-2'733,"2"-1"1,11 1-232,5-2 0,2 3-489,-3 1 1,2-4 48,2 1 1,3-5-65,5 4 1,0-3-2,-1 3 1,3-5-90,1 1 1,-2 2-144,3-2 0,-3 1-984,-1-5 1219,0 6 0,-6-9 0,0 2 0</inkml:trace>
  <inkml:trace contextRef="#ctx0" brushRef="#br1" timeOffset="159">10564 15258 7759,'5'-6'0,"-1"-3"414,8 5 1,-4-3-111,8 3 1,1-1-261,3 1 0,-3 3 160,2-3 0,0 3 8,4 1 0,0 0-38,0 0 1,0 0-22,0 0 1,-1 0-182,1 0 52,0 0 0,0 0 46,0 0 0,-9 0-108,-3 0 0,-2 0 151,2 0 1,5 0 56,-1 0 285,0 0-58,-3 0-132,-1 0 0,-3 5-176,-1 2 0,-4 3-57,1 2 1,-2 4 75,2 3 0,-3 8-121,3 3 1,-3 3 119,-1 2 1,0-1-19,0 0 0,0 2-9,0 2 0,0 1-9,0 3 0,0 1-125,0-5 0,0 4-33,0-4 1,2-1-141,1-6 0,2 1 119,3-1 1,2-3-118,-2-1 0,3 0 162,4 0 0,-2-2-10,2-5 0,-3 1 98,-5-2 1,2-1 13,-5 1 0,4-5 215,-5 1 1,1-1-169,-4 1 0,4-2 57,0 2 0,0-6-96,-4-1 0,-2-2 77,-1 2 121,1 2 1,-4-5-120,2 2 1,2-1 68,-6-6 0,4 0 32,-3 0 0,-1 0 122,-3 0 0,-2 0-112,-2 0 0,1 0 28,-5 0 1,-4 0-198,-4 0 1,-3 0-152,3 0 1,-5 0-813,2 0 0,2 0 477,1 0 1,5 0-577,2 0 1,0 0 364,5 0 1,0 0-585,3 0 1213,1 0 0,-1 0 0,1 0 0</inkml:trace>
  <inkml:trace contextRef="#ctx0" brushRef="#br1" timeOffset="160">11569 15418 7802,'-5'-6'244,"4"-4"147,-3 2 0,3-2 97,1-2-232,5 1 0,0 3 77,3 1 0,-2 4-89,-2-1 1,-3 6 50,3 5 0,1 6-14,-1 10 0,3 5-13,-3 2 0,1 8-106,-1 4 1,-3 3-116,3 0 1,1 1-19,-1 0 0,1-2-20,-1-2 1,-3 1-27,3-5 0,1-1 30,-1-7 1,4-2-312,-5-5 1,5-1 74,-4-3 0,5-3-16,-2-4 0,0-2-489,0-2 115,-4-3 1,3-5 663,-2 0 0,-3 0 0,4 0 0</inkml:trace>
  <inkml:trace contextRef="#ctx0" brushRef="#br1" timeOffset="161">11455 15464 7851,'6'-12'587,"1"1"160,-3 0 0,6-5-637,5 1 0,5 0-15,-1 3 1,2 2 187,-2 3 1,1-3-33,-5 2 0,4-1 110,-4 1 0,5 2-187,-5 2 1,5 3-15,-1-3 0,3 3-73,0 1 0,3 1-116,1 3 1,-3 2-44,0 6 1,0-1 74,-4 1 0,-3 3-69,0 0 0,-4 2-7,0-2 0,-2 1-44,-3 3 0,-2 2-46,-5-6 1,-1 5-167,-3-1 1,-2-1 108,-5 1 1,-7-4 83,-5 4 1,-1-1-149,-7 1 0,5-2 27,-5-6 1,5-1-349,-5-2 0,10-3 119,-2-5 0,8 0 486,-1 0 0,9-10 0,2-3 0</inkml:trace>
  <inkml:trace contextRef="#ctx0" brushRef="#br1" timeOffset="162">12426 15144 7799,'0'-6'2250,"-1"1"-1857,-3 5 1,3 1-133,-3 3 1,-1-2 70,1 6 1,-5 3 9,1 5 0,-2 3-107,-1-4 0,-1 9-90,1-1 1,1 6 73,2-2 1,-2 6-119,2 1 1,-2 1 25,-1 7 1,-3 4-51,2 3 1,-1 1 0,5-4 1,-1 2-315,1-3 1,3 4 211,5-7 0,2-4-74,1-4 1,4 0-249,4-3 0,1-3 158,-1-2 1,6-3-42,2-4 0,-2 1 164,2-4 0,0-1 122,4-4 1,0-1 5,0-2 1,0 1-107,0-5 1,-2 0-127,-2-4 0,-2 0 119,-6 0-992,1 0 351,-6 0 691,-1 0 0,-5-6 0,0 0 0</inkml:trace>
  <inkml:trace contextRef="#ctx0" brushRef="#br1" timeOffset="163">12677 15395 7795,'-6'-11'0,"2"-1"819,3 6-328,1 1-251,5 5 0,-4 5-105,3 3 1,-3 7 97,-1 4 0,0 6 1,0 2 1,-4 9-100,1-2 0,-5 6-121,4-1 1,-7-1 113,3-4 1,-5-1-126,6-3 1,-2-2-158,1-5 0,3-5-729,5-3-46,0-2 929,0-7 0,0-1 0,0-5 0</inkml:trace>
  <inkml:trace contextRef="#ctx0" brushRef="#br1" timeOffset="164">12631 15372 7778,'0'-17'17,"0"0"-9,0 6 1,0-1 451,0 1 781,6 5-723,0 1 0,4 6-160,-2 3 0,2 3-30,-3 8 0,5 3-95,3 5 1,-1 5-51,5 2 1,-1 0-6,1 0 1,1 1 0,-5 3 0,6 0-46,-2 0 0,1-1-95,-1-2 1,3 0-255,-3-4 0,-2-1 137,2-7 1,-3 1-172,3-5 0,-5-1 33,1-6 0,-2 2-368,-2-3 75,0-1-125,1-1-227,-6-5-535,-1 0 1397,-15 0 0,8-5 0,-9-2 0</inkml:trace>
  <inkml:trace contextRef="#ctx0" brushRef="#br1" timeOffset="165">12631 15761 7778,'-16'-7'397,"3"-3"624,-3 4-805,9-5 1,11 0-252,8 4 0,5-2 116,-1 5 0,5-4 27,2 5 1,4-5-115,3 4 0,-1-3-87,-2 3 0,-2-4-183,6 4 0,-6-3-87,2 3 1,-3-5 362,-1 1 0,0-2 0,0-1 0</inkml:trace>
  <inkml:trace contextRef="#ctx0" brushRef="#br1" timeOffset="166">12997 15247 7754,'-11'0'1021,"4"-1"217,3-3 0,9-1-758,7-3 1,9 3-206,10 5 0,2 0 42,1 0 1,0 3-116,1 4 0,0 2 197,3 10 0,-2 1 29,2 7 1,-4 7-88,-3 8 0,-3-1-154,-6 1 1,1 1-240,0 6 1,-9 2 85,-3 2 1,-2 2-100,3-6 1,-6 0-639,-2-7 0,1 1 409,-1-5 0,0-4-306,-4-4 1,-2-4 181,-2 0 0,-2-1-743,-5-3 1,-1-4 89,1-3 1071,-1-2 0,1-1 0,0-1 0</inkml:trace>
  <inkml:trace contextRef="#ctx0" brushRef="#br1" timeOffset="167">14265 15338 7758,'6'0'1257,"-1"0"-891,0-5 0,2 4-155,4-3 0,-3 8 6,-1 3 1,-1 9 19,2 3 1,-2 4-201,-2 3 0,-2 2-4,1 3 1,-1 0-100,-2-4 0,0 3-17,0-3 1,0-2-230,0-5 1,0 0-2,0-5 0,0 0 144,0-3 0,0-5-1057,0 1 1226,0-6 0,5 4 0,1-6 0</inkml:trace>
  <inkml:trace contextRef="#ctx0" brushRef="#br1" timeOffset="168">14082 15578 7764,'11'-5'397,"1"-3"0,0 2 609,4-2 1,7 2-697,7-2 1,2 0-272,-2 4 0,-1-4 25,-2 4 0,-3-5-158,3 2 1,1-3-676,-2-2 1,2 5 239,-1-1 529,2 0 0,5-3 0,1 0 0</inkml:trace>
  <inkml:trace contextRef="#ctx0" brushRef="#br1" timeOffset="169">15167 15281 7794,'0'-11'510,"0"-1"0,-4 1-202,0-1 1,2 5-322,6-1 1,2 6 233,5-2 0,-1 1 976,-2 0-764,-3 1 0,0 2 37,3 8 0,-3 7-9,-1 4 0,1 8-129,-1 3 1,-1 8-255,-3 4 0,0-1 141,0 1 0,0-2-113,0 2 0,0 1-39,0-5 0,2-1-117,2-6 1,-3 0-78,3-4 0,-3 0-205,-1-5 0,4-2-169,-1-1 348,6-5 1,-2 1 102,4-8 0,-5 0 38,-2-4 126,-2-1 0,-1 3-108,3-5 18,-3-5 0,4-2-52,-5-4 0,1 1-160,3 2 1,-1-2 12,4 2 1,1-2 82,3-1 0,4-1-126,1 1 1,8 1 20,-1 2 0,2-1 43,-2 6 1,0-5 82,0 4 1,-1 0 0,1 4 1,0 0 44,0 0 1,-2-1 140,-1-3 1,0 3-327,-5-3 1,0 3 47,-3 1 0,-1-1-607,1-3 0,-6 1-13,-2-4 782,-3 4 0,-6-7 0,-1 4 0</inkml:trace>
  <inkml:trace contextRef="#ctx0" brushRef="#br1" timeOffset="170">15235 15567 7788,'-5'-7'0,"4"-3"0,-4 8 362,5-6 0,5 5 540,3 0 0,2 1-488,1 2 1,6 0-10,2 0 1,2-3-209,2-1 0,0-1 0,0 1 0,0 3-262,0-3 0,-1-1 83,1 1 1,-4-4-576,0 4 0,-6-1 126,-2 2 1,0 0-501,-8-5 1,1 5 199,-4-5 731,0 6 0,-10-14 0,-3 4 0</inkml:trace>
  <inkml:trace contextRef="#ctx0" brushRef="#br1" timeOffset="171">15076 15293 8362,'11'-6'1337,"5"0"-1160,3-5 0,9-1-152,7 1 0,0 3 132,7 1 0,-4-1 254,4-3 1,-5 3-399,1 0 0,-6 2 80,-2-2 1,-1 0-323,2 4 1,-3-4-40,-6 4 268,1-5 0,0 3 0,0-5 0</inkml:trace>
  <inkml:trace contextRef="#ctx0" brushRef="#br1" timeOffset="172">16046 15053 7765,'-6'0'631,"6"-5"1,3 3-22,4-1 158,-4 1 215,2 2-194,-5 0 0,0 5-412,0 3 1,0 7 14,0 4 1,4 4-157,-1 4 0,2 2-26,-1 5 1,1 0-51,3 1 1,-2 3-63,-2 0 0,-3-3-104,3 0 0,1-5 84,-1 4 0,0 1-172,-4-5 0,0-1-16,0 2 0,0-6-71,0 2 1,1 1 101,3-2 1,-3-3 32,3-4 1,1-4-79,-1 4 1,1-5 57,-1 2 1,-2-4 37,6 0 3,-6-1 0,4 1 53,-6-1-36,0-5 9,0 4-62,0-8 1,0 3-59,0-5 1,3-1 62,1-3 0,5 2-211,-1-1 172,2-4 1,1 5-128,1-6 1,-1 6 41,0-2 1,1-1 73,-1 1 1,1-1-146,-1 1 1,4 2 71,1-6 1,-1 4-135,-4-3 1,1 3 2,-1-4 0,1 2-319,-1-2 0,-5-2-42,-2 2 0,1-2 671,-1-1 0,-5-6 0,-6 0 0</inkml:trace>
  <inkml:trace contextRef="#ctx0" brushRef="#br1" timeOffset="173">15921 15087 7772,'5'-19'321,"2"0"0,1 5-318,3-1 0,-2 2-1,7 2 1,1 3 254,2 0 0,2 1 56,-2-5 0,6 5 93,-2-1 0,2 4-263,-2-3 1,-1 4-182,-3-1 1,1 2-497,-5-2 1,0 3 47,-3-3 486,-1 3 0,1 1 0,-1 0 0</inkml:trace>
  <inkml:trace contextRef="#ctx0" brushRef="#br1" timeOffset="174">16503 15030 8721,'15'0'1462,"1"0"0,3 1-1016,-4 3 1,0 4-138,-3 7 1,3 3-44,0 4 1,4 2-1,-4 3 0,4 4 40,-4 7 1,5-3-232,-5 3 1,5-2 113,-1-2 0,-1 0-200,1 1 0,-5-2 4,1-3 1,-1-2-1,1-5 1,-2-2-110,2-2 0,-2-2-174,-2-6 1,-3 1-281,0-1 0,-5-1 260,5-2 0,-4-3-869,3-5 319,-4 0-936,2 0 594,-5 0 1202,0-5 0,-5-1 0,-1-6 0</inkml:trace>
  <inkml:trace contextRef="#ctx0" brushRef="#br1" timeOffset="175">16869 15121 7744,'0'-19'233,"0"0"0,5 1-162,2-1 0,7-1 39,1 5 1,1 1 115,-5 6 33,1-2 691,-6 9-637,-1-4 0,-6 7 23,-3 6 1,-2 6-89,-6 13 1,-1 3-24,-2 8 1,-3 4-72,-4 7 0,-1-2-124,0 3 0,-5-3-31,-2-2 0,0 0-281,0-3 0,6-4 149,1-8 0,0-2-69,4-5 1,3-4-591,0 0 0,4-5 329,0 1 0,5-6 463,-1-1 0,0-1 0</inkml:trace>
  <inkml:trace contextRef="#ctx0" brushRef="#br1" timeOffset="176">17303 14893 7811,'-12'0'0,"5"-4"170,-1 0 415,5 0-26,-2-1 499,5 4-205,0-4-592,0 5 0,2 6 124,1 6 0,-1 2-127,1 9 0,0-1 22,1 13 1,1-1-95,3 12 1,0-6-26,-4 10 0,0-3-161,-4 2 0,0-1-20,0-10 0,0 0-171,0-3 0,0-1 143,0 0 0,5-5-111,3-2 0,-2-3 22,2-1 0,-5-1-52,5-3 1,-4 1 80,4-5 0,-5 0 80,5-3-119,-6-1 1,5-1-170,-3-2 0,-3-2-1068,3-2 937,-3-3 1,-2 5-453,-3-6 0,-1-2 899,-3-2 0,-7-2 0,2-5 0</inkml:trace>
  <inkml:trace contextRef="#ctx0" brushRef="#br1" timeOffset="177">17600 15030 7741,'3'-15'-76,"1"-1"0,0 1 271,-4 4 0,4-1 307,0 1 0,1 1 188,-2 2-182,-1-2 303,8 9-493,-9-4 1,4 6 68,-5 3 1,0 7-78,0 8 1,-1 8 4,-3 3 0,-1 12-118,-3 4 0,-2 6-1,3-3 1,-3 5-329,-2-5 0,5 1 296,-1-5 1,5-4-296,0-3 1,1-8-54,2-3 0,0-3-164,0-1 0,2-6 50,1-6 0,4 0-106,4-3 1,-3-3-7,-1-1 1,1-3-122,3-1 0,0-5 217,-4-3 0,0-2-94,-4-1 0,-1-4 181,1-1 1,-6 0-123,-5 1 1,-2-3-194,-2-5 0,1 0 453,0 0 0,-1-1-39,1-2 1,1-2 174,2-3 1,-2-2-31,2 3 0,3-3 300,1-1 0,3 1-173,1 2 0,1 4 171,3 8 0,-3 3 430,3 5 253,3-1-576,-1 1 0,9 4 91,0 4 1,2 6-165,-2 5 0,3 7-109,5 4 0,-1 4-41,1 4 0,4 2 30,0 5 1,-1 2-6,-3 2 0,4-1-143,-1 4 0,1-4-24,-4 1 0,0-3-33,0-5 1,-4-2-117,0-5 1,-4-2 29,4-2 1,-5-2 140,1-6-398,-2 1 1,-6-5-16,1 1-1076,-5-5 796,2 2 0,-12-5-57,-4 0 1,-2 0 61,-6 0 609,0-5 0,-9-2 0,-1-4 0</inkml:trace>
  <inkml:trace contextRef="#ctx0" brushRef="#br1" timeOffset="178">17531 15395 7752,'-6'0'1550,"2"0"-1012,8 0 1,6 0-486,5 0 1,5 0 51,-1 0 0,4 0-119,4 0 0,-2-3 32,6-1 1,-1-4-62,4 4 1,1-5-627,-1 2 1,0 0 118,0 0 550,-4-1 0,3-3 0,-4-1 0</inkml:trace>
  <inkml:trace contextRef="#ctx0" brushRef="#br1" timeOffset="179">18216 14893 7819,'-6'-15'234,"2"-1"0,3-3 351,1 4 0,1 0-335,3 3 1,-3 1-123,3 0 1,-3 3 960,-1 0-696,0 6 1,-5-3-144,-2 5 1,-9 5-112,-3 2 0,-6 7-91,-2 2 0,1 8-5,3-1 0,1 2 112,3-2 0,3 3-264,4 1 0,6-4 29,2-4 0,3-5-146,1 1 1,2 2 18,6-2 1,5-4-53,10-3 0,4-4-3,4 3 0,6-4-121,1 1 1,0-3 42,-4-1 0,0-1-78,1-3 1,-6 1 417,-3-4 0,4-1 0,-1-3 0</inkml:trace>
  <inkml:trace contextRef="#ctx0" brushRef="#br1" timeOffset="180">18422 14790 7766,'0'-11'507,"0"-1"1,6 1-171,6-1 0,0 2-86,7 3 1,-3-2-42,3 5 0,-4-1 147,4 1 0,-1 3-91,1-3 1,1 3-33,-5 1 0,4 0-130,-4 0 0,8-2 66,-4-1 0,4 1-271,-8-2 0,1 3 31,-5 1 1,0 0-32,1 0 0,-4 0 69,-1 0-199,-4 0 192,7 0-21,-9 0 243,4 5 0,-1 5-95,0 6 1,0 5 68,-4 2 1,0 5-42,0 6 0,0 4 12,0 0 1,0 6 1,0-3 0,0 4 27,0 1 0,0-1-121,0 1 1,0 0-117,0-1 1,0 0-56,0-3 0,3-2 63,1-2 1,1-6 35,-1 2 0,-1-2-17,4 2 0,-3-3 6,4-1 1,-2-4 75,2 0 1,0-6-14,-4-1 0,4-5 10,-4 2 1,1-5 9,-1-3 1,-3 2 372,3-3-219,-3-1 210,-1 4 1,-1-9-77,-3 3 0,1-3 17,-4-1 1,-1 0-62,-3 0 1,-2 0 68,-2 0 0,-3 0-196,-5 0 1,0-1-238,0-3 0,1 3-846,-1-3 1,-4-2 516,0-2 0,0 2-907,0-2 1,8 5 513,0 0 0,5 1-358,2 2 491,6-5 673,1 4 0,5-4 0,0 5 0</inkml:trace>
  <inkml:trace contextRef="#ctx0" brushRef="#br1" timeOffset="181">19347 14961 7775,'-1'-6'-106,"-3"2"1,3 2 770,-3-2-337,-3 3 1,5-5 549,-6 6-541,6 6 1,-3 1 64,5 8 0,0-1-12,0 5 1,0 4-124,0 4 0,3 6-90,1 1 1,4 0-1,-4 4 0,3-2-24,-3-2 1,0 2 12,-4 2 0,1-4-188,3 0 0,-3-1 23,3-6 0,-1 3-372,0-3 0,0-1 47,5-7 1,-5-3-119,5-5 1,-4 1-273,3-1-131,-4-4-557,2-2 932,-5-5 0,-1-2-394,-3-1 864,-2-4 0,-11-4 0,-1-1 0</inkml:trace>
  <inkml:trace contextRef="#ctx0" brushRef="#br1" timeOffset="182">19164 14973 7784,'5'-12'0,"3"-3"673,7 0 1,7-3-246,4 7 1,10-3-438,-2 6 0,3-1 30,-3 2 1,0 0 196,1 3 0,-4 3-1,4-3 1,-5 4 109,4 4 0,1 3-177,-5 4 0,-2 2-48,-1 2 1,-8-2-199,-4 2 0,-4 1 103,-3 0 1,-3 4-49,-5-1 0,-6-1 70,-6 1 0,-5 0-83,-10 4 1,-6-4-125,-5 0 1,-4-5-295,4 1 1,0-6 54,4-2 0,-3 0-177,3 0 0,3-2-305,12-5 1,-1 0 898,4 0 0,6-10 0,5-3 0</inkml:trace>
  <inkml:trace contextRef="#ctx0" brushRef="#br1" timeOffset="183">20009 14630 7742,'-6'-6'2324,"1"-4"-1832,5 8 0,0 2 118,0 8 1,-1 3-227,-3 5 0,3 3 42,-3 7 0,-3 9-147,0 6 0,-3 4 19,-2 1 0,-3 7-430,0 0 0,-2 6 190,2-6 0,4 0 124,-1-3 1,-3 2-178,4-10 1,2 3-13,5-7 0,3-1 41,1-6 1,5 0-146,2-4 0,3 0 53,2-5 0,-2 1-138,-2 0 1,6-4 321,-3 0 0,3-5-288,-3 1 0,1 1 170,-1-5 0,1 3-87,-1-6 1,-3 0-148,-1 0 1,1-2 30,3-2 1,1-3-1176,-1 3 944,1-2 1,-1-2-533,0 0 0,1-4 71,-1 0 887,1-5 0,-6 3 0,-1-6 0</inkml:trace>
  <inkml:trace contextRef="#ctx0" brushRef="#br1" timeOffset="184">20318 14938 7762,'-7'0'676,"2"-1"1074,5-3-932,0 3-288,0-4-401,5 5 1,0 1 73,3 3 0,-2 8 29,-2 7 0,-3 2-4,3 2 0,-4 9-124,-4 2 1,-3 4-43,-8 0 0,1 1-109,-5 3 0,5-2-45,-2-6 1,4-1-100,0-3 0,1 1-162,0-8 0,4 1-31,3-9-302,3 0 395,1-3 1,1-6-522,3-2 1,1-4-11,3-4 822,2-2 0,-4-11 0,6-1 0</inkml:trace>
  <inkml:trace contextRef="#ctx0" brushRef="#br1" timeOffset="185">20238 15018 7762,'-1'-15'0,"-3"0"0,2-4 881,-1 4 1,3-4-362,3 3 0,8 5-26,4 3 1,0 2-113,-4-2 0,1 3-34,-1 5 1,1 0-45,-1 0 0,4 7-24,1 4 1,0 7-95,-1 9 1,-2 2-1,2 5 0,2 0-120,-2 1 0,0-1 39,-3 0 1,0 4-322,4 0 1,-3-1 139,7-7 0,-5 2-149,4-5 0,-1-1 17,1-3 0,1-5-86,-5-3 0,4-2 75,-4-2 0,4-3-51,-3 0 0,-2-5-375,-7 5 258,3-5-903,-3 2 850,-1-5 1,-6-4-484,-8 0 1,-6-5 922,-1 2 0,-10-4 0,1 0 0</inkml:trace>
  <inkml:trace contextRef="#ctx0" brushRef="#br1" timeOffset="186">20283 15315 7762,'-19'7'283,"0"-3"1,5-3 1193,-1-1-919,8 0 1,2-1-186,5-3 1,0 1-328,0-4 1,5 4 67,2-1 0,7-1-134,1 1 0,6-3-119,-2 3 1,4-4-154,3 5 0,1-6 128,7 1 1,-6 2-281,6-2 1,-7 0-445,0-3 1,-5 0 9,-3-1 878,-2 1 0,-6-1 0,1 1 0</inkml:trace>
  <inkml:trace contextRef="#ctx0" brushRef="#br1" timeOffset="187">20797 14813 7752,'2'-12'206,"1"1"1,5-4-84,7 0 1,2-1-437,2 5 1,-3 3 188,-4 1 1,-6-1 388,-2-3 0,-4 3-19,-4 0 0,-2 6 269,-6-2 0,-4 3-168,-3 1 1,-3 0-116,-1 0 0,1 1-32,-1 3 0,0 1-99,0 3 0,1 6 40,3-3 0,4 4-22,8 0 0,2-1-227,5 5 1,0 0 83,0 4 1,6 0-94,5 0 1,6-4 18,6 0 1,1-5 104,2 1 0,2-2-160,3-2 0,0-3 33,-4 0 1,4-6-522,-5 2 0,5-3 6,-5-1 1,-3 0 634,-4 0 0,-5-5 0,3-1 0</inkml:trace>
  <inkml:trace contextRef="#ctx0" brushRef="#br1" timeOffset="188">21014 14687 7756,'-6'-6'0,"2"-6"0,3 1 404,1-4 1,6 3 567,6 5 1,-1-2-697,4 5 0,-2 0-310,-2 4 581,1 0 0,-1 7-172,1 4 1,0 6 69,4 5 1,-2 5-91,5 0 1,0 4-46,4 0 0,-6 2-145,-1 1 0,0 2-112,-1 2 0,0-1 74,-3 4 1,-1 1-132,1 4 1,-1 0-412,1-1 1,-1 1 311,0 0 0,-3-6-220,0-2 1,-2-2 136,2-2 1,-3-1 17,-5-2 1,4-3 91,-1-6 0,0 4 57,-7-3 0,2 1 24,-6-9 1,-1 3 185,-6-7 1,1 3-252,-5-6 0,4-3-84,-4-1 0,-1-3-815,-2-1 0,0 0 252,3 0 1,3-4-696,4 0 735,1 0 667,4 4 0,2-5 0,5-1 0</inkml:trace>
  <inkml:trace contextRef="#ctx0" brushRef="#br1" timeOffset="189">21802 15589 7682,'-6'0'4034,"-4"2"-3602,2 2 1,2-3-137,-2 3 0,5-3-1109,-5-1 0,4 0 813,-3 0 0,-6 0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1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12483 12357 7959,'4'-7'0,"0"-1"0,1 1 483,-1-5-38,-3 1 161,4-1-133,0 1-239,-4 5 1,4 2-59,-5 8 1,0 2-1,0 5 1,0 2-68,0 2 1,0-1 88,0 5 1,0 0-135,0 4 1,0 0 68,0 0 0,0 5-139,0 2 0,4 2 39,0-2 1,3 6-99,-3-6 0,4 6 3,-4-6 0,3 2-84,-3-2 1,0 2-77,-4-5 1,0-1 90,0-3 0,4-5 95,0-3 0,-1-2-9,-3-2 0,0 1 208,0-1-215,0 1 1,0-5 231,0 1-171,0-6 0,0 5 21,0-3 1,-1-3-4,-3 3 4,3-3-59,-4-1 34,5 0-13,5 0 1,1 0 3,6 0 1,-1 0-102,1 0 1,4-4 36,3 0 0,3 1-12,1 3 1,1-4-40,2 0 0,-2-4 75,3 4 1,-3-3-103,-1 3 1,-1-4 87,-3 5 1,-3-2-333,-4 1 143,-6 2-661,4-3 907,-9 5 0,-6-5 0,-7-1 0</inkml:trace>
  <inkml:trace contextRef="#ctx0" brushRef="#br0" timeOffset="1">12506 12780 7854,'5'-8'59,"3"1"1,5 0 185,3 0 1,5-2-18,2 5 0,1-1-15,7 1 1,-5 2-143,5-6 0,-6 5 40,2 0 1,-1-2-284,-3 1 1,1-4 118,-8 4 1,-1-3-24,-4 3 0,-1-1-405,-2 1 0,-2 2 222,-2-6 1,-2 4 258,1-3 0,-7-1 0,-2-4 0</inkml:trace>
  <inkml:trace contextRef="#ctx0" brushRef="#br0" timeOffset="2">12494 12369 7966,'12'-12'0,"-1"0"398,1-4 0,4 4-37,3-3 1,3-1-238,1 5 1,-1-3 79,1 6 1,0-1-3,0 2 0,0-3-80,0 2 0,-4 3-204,0 1 0,-4 2-119,4-2 1,-5 3 114,1-3 212,-2 2 0,-3 4-127,-2 2 1,-3-3 0,-5 9 0,0-4 0</inkml:trace>
  <inkml:trace contextRef="#ctx0" brushRef="#br0" timeOffset="3">13180 12186 7961,'-5'-11'0,"2"4"-188,-5 3 0,5-1 207,-5 2-41,5-6 0,-3 7 773,2-1-204,3 1 66,-4 2-377,5 0 1,4 2 12,0 1 1,4 5-75,0 7 1,2-1 13,2 5 1,-1 5-15,1 7 0,-1 2-145,0 1 0,0 5-65,-4 3 0,2-1 55,-5 1 1,3-2-304,-3 2 1,0 1 157,-4-4 1,0-5-60,0-4 0,0-4 81,0 0 1,0-3 78,0-4 1,4 1 62,0-4 0,-1-1 124,-3-4 0,4-3 60,0 0 0,0-5 61,-4 5-220,0-5 158,0 7-490,0-9 183,0 4 82,0 0-10,0-4-77,0 4-169,0-5 219,5 0 0,1 0 23,6 0 0,-1 0 13,1 0 0,3 0-16,0 0 1,5 0-4,-1 0 0,-1 0-31,1 0 0,-4-3-4,4-1 1,-5-1-227,2 1 1,-5 1-119,-3-4-337,2 4 1,-9-3 738,3 2 0,2 3 0,1-4 0</inkml:trace>
  <inkml:trace contextRef="#ctx0" brushRef="#br0" timeOffset="4">13168 12232 8066,'-1'-12'45,"-3"1"0,4-4 155,0-1 1,5 1-133,7 4 1,0 3 31,4 1 0,-4 3-29,4-4 0,0 4 233,-1-3 0,6 3-145,-2-4 0,3 6-251,5-2 0,-4 3-189,0 1 0,-2 0-975,-5 0 1256,-1 0 0,-4 0 0,1 0 0</inkml:trace>
  <inkml:trace contextRef="#ctx0" brushRef="#br0" timeOffset="5">13796 12380 7702,'7'0'-322,"-2"0"0,-4 0 372,3 0 175,-3 0 297,4 0-180,-5 0-94,-5 0 1,4 1-84,-3 3 0,3-1 131,1 4 1,0 1-132,0 3 1,4 5 43,-1-1 1,6 5-231,-1-1 1,1 3 68,-2 1 0,4 0-131,-4-1 0,3 2 41,2 3 0,-5-4-242,1 0 1,-5-2 127,0-5 0,0 3-32,1-4-410,-3 0 101,4-3-192,-5-1 689,-5-5 0,-1 4 0,-6-3 0</inkml:trace>
  <inkml:trace contextRef="#ctx0" brushRef="#br0" timeOffset="6">13648 12414 7815,'0'-11'-400,"0"0"892,0-1 1,0 5 369,0-1-347,0 5-294,5-7 1,0 8-7,3-6 0,3 6-58,1-2 1,0 1-172,7-1 0,-4 2 98,5-6 1,4 4-194,6-3 1,3 3-197,1-4 1,1 1 188,-1-5 0,-1 5-499,-3-1 0,1 2 299,-8-2 1,1 2-477,-9 2 792,0 3 0,-3-9 0,-1 3 0</inkml:trace>
  <inkml:trace contextRef="#ctx0" brushRef="#br0" timeOffset="7">14288 12118 8006,'7'0'-380,"1"0"1,-4 0 251,3 0 1,-3-2 218,4-2 97,-6 3 258,8-4-73,-8 5 1,4-4 226,-2 1 48,-3-1-431,9 4 0,-4-4-41,6 0 1,-2-1-5,-2 1 1,2 2-109,-3-6 0,5 6 62,3-2 1,-6 1-178,2-1 1,-2 3 11,3-3 261,-6 3-265,4 1 61,-9 5 0,6 0 105,-3 3 0,-3 3-20,3 1 0,-3 0 13,-1 7 1,1 0-87,3 4 0,-3 1-14,3 3 1,1-2-30,-1 6 1,0-1 93,-4 5 0,4-4-181,-1 4 1,2-8 85,-1 8 0,-2-5 4,1 1 0,2 2-70,-1-3 0,4-1-121,-4 2 0,3-6 128,-3 2 1,5-3 34,-1-1 1,-3-2 68,-2-2 1,3-1-65,-3-3 1,1-2 135,-4 2-138,5-2 249,-4-2 0,3-1 11,-8-2 1,2-3 21,-6-5 1,1 4-73,-5 0 0,-4 0-18,-3-4 1,1 1-151,-1 3 1,0-3 113,-4 3 1,0-3-208,0-1 1,4 4 109,0 0 1,5-1-775,-1-3 0,2 4 79,2 0 671,5 0 0,-4 1 0,3 1 0</inkml:trace>
  <inkml:trace contextRef="#ctx0" brushRef="#br0" timeOffset="8">12003 1907 8238,'-6'-6'-1061,"-3"0"769,5 2 0,-1 3 267,1-3 0,3 1 96,-3-1 112,-2 3 1,3-4-65,-4 5 218,4 0-210,-2 0 0,5-1-26,0-3 185,0 3-129,0-4-149,0 5 0,-5 0 149,-2 0 1,0 0 146,0 0 0,-1 3 35,-3 1 1,-1 0-126,1-4 0,3 0-60,0 0 1,1 1 45,-5 3 1,1-3-214,0 3 1,-1 1 101,1-1 1,-1 1-14,1-1 0,-1 1 49,1 3 0,-4 2-43,0-3 1,-2 7-133,2 2 1,2-1 146,-2-4 0,2 4-128,2 1 0,-1-1 116,1-4 1,5 1-149,2-1 0,-1-3 72,1-1-92,0 1 0,4 3 70,0 1 0,1-6-10,3-2 0,3 1 17,4-1 0,0 4 4,1-5 0,4 5 134,3-4 1,2 1-78,-2-1 1,2-3 133,-2 3 1,3-3-96,1-1 1,3 0 99,1 0 1,-4 1-129,-4 3 1,-1-3-46,1 3 1,-3 2-16,-4 2 0,-1-2 74,0 2 0,-3 0-244,0 3 1,-6 2 63,2 2 1,-3-1-21,-1 5 0,-5-4 95,-2 4 1,-4-1 5,0 1 1,-5 3 26,-3-3 0,-3-2 109,-1 2 0,-1-5 21,-3 2 0,3-4-75,-2 0 0,1-2 209,3-2 0,-1 0-41,0-4 1,1 0 39,3-4 1,-1 0-78,5 0 0,0-1-152,3-3 1,5-2-198,-1-6 1,5 5-440,0-1 0,1 4-2700,2-3 1857,0 4 1437,0-2 0,10 0 0,3-2 0</inkml:trace>
  <inkml:trace contextRef="#ctx0" brushRef="#br0" timeOffset="9">15818 1816 8442,'0'-12'-271,"0"5"393,0-1 315,-5 6-18,4-8-219,-10 8 234,10-3 0,-4 7-109,5 1 1,0 5-16,0 7 0,1 0-99,3 8 0,-3-1 1,3 8 1,-1-3-90,1 3 0,-3 1-113,3 3 1,-3-3 5,-1-1 1,0-5 82,0 2 0,-1-2-230,-3 2 1,3-5 29,-3 4 0,-1-8-36,1 5 1,0-7 77,4 3 1,0-5 5,0 2 78,0-4 0,0 0 56,0-1 195,0-5-228,0 0 36,0-6 26,5 5 59,1-4 1,6 4-95,-1-5 1,5 0-45,-1 0 1,5 0-10,-1 0 0,3 0-1,1 0 0,-1 0-109,1 0 1,1-4 111,3 0 0,-4 1-122,0 3 0,-1-4 98,-2 0 1,-4-1-402,-1 1 1,-2 3 161,-2-3 1,-3-1-1101,0 1 624,-6 0 1,4 4-910,-2 0 1624,-2-5 0,-2 4 0,-7-4 0</inkml:trace>
  <inkml:trace contextRef="#ctx0" brushRef="#br0" timeOffset="10">15841 2124 8236,'0'-7'-125,"0"-1"1,0 4 654,0-3 155,0 4 1,5-2-297,2 5 0,7 0-132,2 0 1,8 0-5,-1 0 1,7 0-9,0 0 1,2 0-290,-1 0 1,0-1 100,-4-3 1,-2 3-288,-6-3 1,2-1-145,-6 1 1,-4 0-1155,-3 4-217,-5-5 1745,2-1 0,-16-6 0,-1 1 0</inkml:trace>
  <inkml:trace contextRef="#ctx0" brushRef="#br0" timeOffset="11">15806 1884 8498,'12'-5'-117,"-4"-1"107,-1-5 1,2-2 868,6-2 0,4 2-272,8-2 1,-2 3-154,6 5 1,0-3-379,8 2 1,-4-2 144,3-2 0,-2 5-1006,-2-1 1,0 6 804,0-2 0,1-3 0,-1 1 0</inkml:trace>
  <inkml:trace contextRef="#ctx0" brushRef="#br0" timeOffset="12">19941 1930 8205,'-7'-1'174,"4"-3"1,1 2 353,2-6-201,0 5-173,0-2 0,0 4 173,0-3 779,0 3-228,0-4-798,0 15 1,2-1 20,1 10 1,4 0-99,4 4 1,-3 1-101,-1 3 1,1-2 62,4 5 1,-2-3-102,-3 4 1,2-2 50,-5 1 1,4 2-30,-5-5 1,2 3 86,-1-3 1,1 3 248,3-3 0,1-2-48,-5-6 0,5 1-109,-2-4-50,3-1 1,0-4 128,-2 1-269,-3-6 272,0-1 271,-4-5-357,5-5 1,-6-5-133,0-5 0,0-4 43,0 3 0,0-3 6,0 4 1,3-4-70,1 4 1,1-4 70,-1 4 1,-1-1-56,4 5 50,-4 0 31,7-1 0,-8 6-81,6 2 0,-4 3 15,3 1 0,-3 0 4,4 0 1,1 5-107,6 2 1,-1 5 108,5 3 0,-1-2 5,1 2 1,2-2 4,-2-2 0,-2 1-30,-2-1 1,2 0 135,-2 1 1,0-5-118,-3 1 0,-5-4 344,1 3-150,-6-4 1,5 2 275,-4-5 169,-1 0-384,3 0 1,0-6 283,2-6 0,0 0-110,0-7 0,1-6 8,3-5 0,1-3-138,-1-1 0,-1-6-152,-2-1 0,1-3-140,-5 3 1,3-3 91,-3 6 1,0 0-210,-4 4 1,0 9 76,0 2 0,0 8-83,0-1 0,-1 5-15,-3 3 0,1 3-1640,-4 5 1311,4 0 0,-2 1 513,5 3 0,0 8 0,0 5 0</inkml:trace>
  <inkml:trace contextRef="#ctx0" brushRef="#br0" timeOffset="13">6730 15928 7837,'2'-7'908,"1"3"1,5-1-909,7 2 0,3-1 47,5 4 0,-8 0 97,0 0 0,0 0 13,8 0 0,-4-2 18,0-1 0,5 1-119,7-1 0,-3 0 89,-2-1 1,-1 3-345,-3-3 1,-4-1 113,-3 1 0,-2-3-392,-1 3 1,-2-1-133,-3 1-25,-2 3-153,0-4 787,-3 0 0,-2 3 0,-7-3 0</inkml:trace>
  <inkml:trace contextRef="#ctx0" brushRef="#br0" timeOffset="14">6787 16122 7860,'0'6'885,"2"-1"-548,1-5 0,5 0-106,7 0 1,-1 0 105,5 0 1,2-1 138,5-3 1,3 3-100,6-3 1,-1-1-32,0 1 1,4-3-99,0 3 1,3-4-592,-7 4 0,-3-3-213,-12 3 1,-3-1-1703,-4 1 2258,-6 3 0,-11-4 0,-8 5 0</inkml:trace>
  <inkml:trace contextRef="#ctx0" brushRef="#br0" timeOffset="15">7724 15768 7917,'-12'0'31,"1"0"0,3-5 140,1-3 0,3 2-93,-4-2 1,6 4 379,-2-3-12,3-1-269,1-3 0,0-1 0,0 1 0,1 3-33,3 1 0,2 3 48,6-4 0,-1 6-146,0-2 0,6-1 32,2 1 1,3 0-42,0 4 1,1-4 22,0 0 1,4 1-186,-1 3 1,1 3-22,-4 1 0,-5 5 138,-3-1 1,-2-2-128,-2 2 1,-1-1 70,-2 5 1,-3-1-45,-5 1 0,0-1 64,0 0 1,-5 1 34,-3-1 1,-2 1 6,-1-1 0,-5-3 2,1-1 0,-4 1 39,4 3 0,0-3 128,3 0 0,1-6 41,-1 2 1,2-2 6,3 2 67,-4-2-232,10 3 0,-4-5-7,5 0 0,5 3-12,3 1 1,2 5-59,1-1 1,6-2 58,2 2 1,2-1 162,2 5 1,1-1-99,3 1 1,-3-1 46,3 0 1,-3 5-89,-1-1 0,-2 5 15,-2-1 0,-3-1-46,-9 1 0,2 0-147,-5 4 0,-2 0 138,-5 0 1,-9-1-131,-7 1 1,-4 0-31,-3 0 0,0 0 59,-4 0 1,3-6 108,-3-1 1,3-4-109,-3 0 0,3-6-80,-3-2 1,8-3-74,-1-1 1,4 0-268,0 0 1,6-5 104,6-3 0,4-3-387,-1-4 786,3-3 0,11-5 0,3 0 0</inkml:trace>
  <inkml:trace contextRef="#ctx0" brushRef="#br0" timeOffset="16">8478 15813 8118,'-5'-6'648,"-2"-3"-295,-4 5 0,3 1 303,1 3 0,3 0-371,-4 0 0,3 1-292,-6 3 0,2 3-35,-6 8 0,2 1 138,1 7 0,-3 2-93,0 9 0,0 0 7,3 1 1,6-1-101,2 0 0,3 0 90,1 1 0,0-6-157,0-2 1,6-5-31,6-3 1,0-2 140,7-6 1,4 0 26,4-4 1,1-2-11,-2-5 1,4-2 17,4-6 1,1-1-32,3-10 1,-2-1 150,2-7 1,-6 2 49,-2-6 1,-6 5 143,-1-5 0,-5 1-83,-7-4 1,-4 1-89,-3 2 0,-6-2-147,-5 3 1,-6-3 122,-10-2 1,-5 6-127,-2 3 1,-8 1-18,-4 3 0,-3 9-131,0 5 1,0 6-22,3 2 1,-1 6-213,5 6 1,6-1-104,10 4 0,1 3 502,10 1 0,-3 3 0,8 0 0</inkml:trace>
  <inkml:trace contextRef="#ctx0" brushRef="#br0" timeOffset="17">9197 16008 7826,'0'-7'1516,"0"2"831,0 5-1457,5 0-729,-4 0 1,6 0 282,-3 0-1217,-3 0 678,4 0 0,-5 1-878,0 3 973,0-3 0,0 5 0,0-6 0</inkml:trace>
  <inkml:trace contextRef="#ctx0" brushRef="#br0" timeOffset="18">9745 15676 7889,'7'-5'315,"-2"4"1,-5-5 115,0 2 275,0 3-491,0-5 1,-5 12-1,-3 1 1,-1 5 40,2 3 1,-4 3-28,4 4 1,-5 3-207,-3 1 0,2 2 66,-2 3 1,3 2-13,0-3 1,1 3 54,-1 1 0,6 1-172,2-1 1,3-5-36,1-2 1,0-3-17,0-1 1,5-2 27,3-2 0,2-2-138,1-6 0,6 1 101,2-1 0,2-5 93,2-2 0,5-3 97,2-1 1,3-5-106,2-2 0,-1-5 134,0-3 1,0-3-80,1-5 1,-6 1 104,-2-1 0,-5-1-139,-3-3 0,-3 2 5,-9-6 1,-2 4-116,-5-3 0,-5 1 84,-2-2 1,-9 0 33,-3 4 1,-6-3-23,-2 3 0,-4-4-320,0 5 0,-2 4-5,-1 7 0,1 4-1,3 3 1,2 3 57,5 5 1,4 5-113,0 3 1,9 6-227,-2 1 0,8 5 614,1-1 0,-4 8 0,1 2 0</inkml:trace>
  <inkml:trace contextRef="#ctx0" brushRef="#br0" timeOffset="19">10111 16259 7826,'0'6'1474,"5"-1"-1392,1 0 588,1-3-81,-2 3-31,-5 0-235,0-4-190,0 4-1726,0-5 1593,0-5 0,-5-1 0,-2-6 0</inkml:trace>
  <inkml:trace contextRef="#ctx0" brushRef="#br0" timeOffset="20">10796 15608 7870,'-9'-8'0,"-2"1"0,6 3 0,-7-4 0,3 6 219,-2-2 1,-2 3 343,-2 1 1,1 1-59,-5 3 1,4 2-152,-4 5 0,0 6-112,-4 2 0,0 4-2,0 3 1,4 4-162,0 4 1,0 5 14,-4 3 1,4 1-43,0-1 1,5 3-24,-1-4 0,2-1-183,2-2 0,5-6-101,2-2 1,2-5 128,2 2 0,6-7 24,1-1 1,8-6 57,4-2 1,3 0-92,1-8 1,5 1 50,2-4 0,2-1-116,-2-3 1,2-3 110,-5-9 0,-4 4-7,-4-4 0,-5 0 114,1 1 1,-8-4-86,-3 3 1,-4 0 104,-4 1 0,-7 2-62,-8-2 1,-4 6 35,-3 1 0,-4 6-109,-4-2 0,4 4-111,-1 4 0,6 2-42,-2 5 1,8 1-693,4-1 942,2-4 0,2 8 0,-1-2 0</inkml:trace>
  <inkml:trace contextRef="#ctx0" brushRef="#br0" timeOffset="21">11287 15779 7864,'-7'6'-112,"-1"-2"485,5 3 0,-3-2-102,2 2 1,3 3 142,-3-2 0,-1 2-81,1 2 0,0 0-120,4 4 0,0 1 163,0 6 0,4-4-175,0 0 0,5 0-46,-1 4 0,0-5 0,0-3 1,2 2-154,-2-2 1,1 0-9,-2-4 1,0 1-402,-4-1-367,-1 1 588,3-1 1,-6-3-1499,-3-1 1684,-3-4 0,-4 2 0,0-5 0</inkml:trace>
  <inkml:trace contextRef="#ctx0" brushRef="#br0" timeOffset="22">11059 16019 7788,'11'0'534,"1"0"1,2-1-152,5-3 0,5 3-142,10-3 0,0 1-88,0-1 0,2 2-143,2-6 0,-2 4-200,2-3 1,-8 3 189,-3-4 0,2 6 0,0-3 0</inkml:trace>
  <inkml:trace contextRef="#ctx0" brushRef="#br0" timeOffset="23">12395 15562 7804,'-11'-1'0,"-1"-3"0,5 2 445,-1-6 1,4 2 343,-4-2-544,6-2 1,-4 7 196,2-4 0,3 4-17,-10-2-239,5 5 1,-5 5-47,-1 3 0,0 4 92,-4 7 1,2 2-191,-5 9 1,0 1-49,-4 3 0,1 1-27,-1 4 0,0-4 55,0 3 0,5 1-104,3 0 0,6-1 95,2-4 1,4 0-154,-1 0 1,8-4-23,4-4 0,2-2 68,1-1 1,4-4-155,1 0 0,4-6 21,-1-2 1,3-1 100,0-6 0,1 4 86,0-4 1,4 0-1,-1-4 0,5-6-17,-5-1 0,1-3 126,-4-2 0,-5 1-117,-3-1 0,-2-3 7,-2 0 1,-5-2 33,-2 2 0,-5 1-50,-7-5 1,-2 4-12,-13-4 0,1 5 35,-13-1 1,2 3-6,-9 5 0,2-2-103,-2 5 0,3 5-137,4 7 1,2 2-157,3 2 0,7-1 119,8 0 0,2 0 315,2-4 0,4 8 0,2-2 0</inkml:trace>
  <inkml:trace contextRef="#ctx0" brushRef="#br0" timeOffset="24">12692 15688 7877,'0'-12'139,"0"1"0,0-1 699,0 1-572,0 5 1,-1 1 40,-3 5 0,-2 1-1,-6 3 0,-4 2-79,-3 5 1,-3 10 38,-1 2 0,2 7-111,2 1 0,-2 2-113,6 1 1,0 4 71,3 0 0,6 0-73,2-4 1,3 1-8,1-1 1,0-5-232,0-2 1,1-3-66,3-1 0,2-6 132,6-1 0,4-5-67,3-3 0,8 0 67,3-4 1,1-1 68,3-7 0,-2-2 31,6-6 0,1-4-1,-1-3 1,-1-3 179,-6-1 0,0-1-103,-4-2 1,-5 0 16,-7-4 0,-8 3-49,-3-3 0,-4-1-26,-4-3 1,-3 0 13,-8-1 1,-7 2-10,-5 3 1,-4-2 11,0 6 1,-2 4-8,-1 7 0,1 6-50,2 1 1,0 6-103,4-2 0,4 4-305,4 4 0,5 2 172,-1 5 0,4 2-1171,3 2 1458,3-2 0,0 9 0,-2-5 0</inkml:trace>
  <inkml:trace contextRef="#ctx0" brushRef="#br0" timeOffset="25">13240 15893 7807,'6'0'-492,"3"-1"422,-5-3 70,5 3 760,-8-4 1132,4 5-1137,-5 0 1,-3 1-1268,-1 3 0,-5-3 512,1 3 0,-2 2 0,-1 1 0</inkml:trace>
  <inkml:trace contextRef="#ctx0" brushRef="#br0" timeOffset="26">14074 16145 7951,'-8'7'886,"1"1"439,4-6-838,-2 3 1,5-3-149,0 1 0,1-1 92,3 2 12,-3-3-730,10-1-519,-10 0-1034,4 0 1840,-5 0 0,0-5 0,0-2 0</inkml:trace>
  <inkml:trace contextRef="#ctx0" brushRef="#br0" timeOffset="27">14416 15653 7841,'-6'-5'0,"-3"-2"0,5-8 0,1 2 336,3-2 0,0 2-75,0 2 1,5-1 6,2 1 0,2 3-50,-1 0 0,2 5-27,-2-5 1,6 2 18,1-2 1,0 3 26,-4 5 1,5 0-234,-1 0 0,5 0 50,-1 0 0,4 1-40,4 3 0,-3-1 81,2 4 1,-1 1-225,-3 3 0,1 1-19,0-1 1,-5 2-34,-3 2 0,-7-1 100,-4 5 0,-3-5-95,-1 1 1,-1 3 166,-3 1 0,-8-2-21,-7-2 0,-2-1 149,-2 1 1,0-2-51,0 2 1,0-4 34,0-3 1,6 2-53,1-2 0,4-2 277,0 2-255,6-6 20,-4 3-156,9 0 0,-3-3 110,8 1 1,-2 2-108,6-1 1,-1 4 69,5-4 1,3 3-15,0-3 1,6 5 23,-2-1 0,6 2 2,2 1 0,1 1-13,-2-1 0,-2 0 4,3 1 0,-8-1-139,-4 1 1,-2 0 83,-2 4 1,-4-2-92,-4 5 0,-1-4 108,-2 4 0,-10-4 19,-6 4 1,-8-4-22,-2 4 0,-10-5 3,2 2 1,-7-4 62,3 0 0,1-6 148,7-2 1,-2-3-405,5-1 0,6 0 73,6 0 0,7-5 143,4-3 0,3-2 0,1-1 0</inkml:trace>
  <inkml:trace contextRef="#ctx0" brushRef="#br0" timeOffset="28">15422 15631 7830,'-23'0'0,"0"0"2453,0 0-1072,10 0-1118,3 0 0,15 5-181,3 2 0,-2 3-256,2 2 1,-6 1 282,2 2 1,1 3 124,-1 4 1,0 5 10,-4 0 0,0 3-66,0-3 0,0 5-207,0-2 1,0-2 27,0-1 0,1-5-355,3-3 0,1 2-62,3-6 1,2-1-283,-3-6 1,4 0-11,0-4 0,0 0 709,1-4 0,-1 0 0,1 0 0</inkml:trace>
  <inkml:trace contextRef="#ctx0" brushRef="#br0" timeOffset="29">15067 15916 7801,'12'-5'0,"4"-5"39,3-5 0,13 3 67,6 5 1,5 3 257,3-4 0,-4 4-131,0-3 1,-5 3-15,1-4 0,-4 2-339,-4-2 1,-3 3-599,-8 5 718,-2 0 0,-6-5 0,0-1 0</inkml:trace>
  <inkml:trace contextRef="#ctx0" brushRef="#br0" timeOffset="30">16061 15516 7830,'0'-7'925,"0"-1"-542,0 1 0,5-4 18,3 4 177,-3 2 266,5 5-545,-4 0 0,1 6 19,-4 6 0,3 4-95,-3 7 0,1 6-1,-4 5 1,0 2-190,0 6 1,0-2 21,0 2 1,0 1-36,0-5 1,1 4 46,3-4 0,0 0-162,7-3 0,-2-6-82,7-2 0,-2-3-203,1-2 1,-6-2-42,2-1 0,-2-5 194,2 1 0,-4-6-189,-3-2 204,-3-4 212,-1 2 0,-5-5 0,-2 0 0</inkml:trace>
  <inkml:trace contextRef="#ctx0" brushRef="#br0" timeOffset="31">16278 15722 7820,'0'-15'472,"0"0"0,5 1-79,3 6 0,2-1-36,1 5 181,1 0-122,-6 4 0,-1 7-230,-5 4 0,0 3 0,0 9 0,-4 1-109,1 7 0,-5 3 79,4 0 0,-3 0-217,3 4 1,0-6 20,4-1 1,0-6-54,0 2 1,6-3-60,6-1 1,4-6-192,7-1 0,1-5 154,3-3 1,2-3 75,5-5 0,0-2 117,1-1 0,-1-4-70,0-4 1,4-2 141,0-2 0,-1 1-87,-6-5 1,-3 0 29,-6-4 0,-4-1 48,-3-3 1,-7 2 90,-4-5 1,-3-1-79,-1-3 0,-10 0 13,-5-1 1,-7 2-100,-4 3 1,-4-2 52,-4 5 0,0 2-138,0 6 0,-5 4 85,1 7 1,-1 3 27,1 5 0,4 5-244,-1 3 0,5 2-307,3 1 1,8 1 4,0-1 0,5 4 524,3 1 0,5-1 0,0-4 0</inkml:trace>
  <inkml:trace contextRef="#ctx0" brushRef="#br0" timeOffset="32">17078 15836 7822,'-7'-18'-978,"3"3"1,9 8 1153,7 3 0,-1-1 13,5 1-176,-9 0 26,3 4-257,-8 0 0,-6 0 218,-8 0 0,3 5 0,4 7 0,5 5 0</inkml:trace>
  <inkml:trace contextRef="#ctx0" brushRef="#br0" timeOffset="33">17797 15539 7785,'-6'-1'-433,"2"-3"0,3 2 1043,1-6-102,0 6-263,-5-4 99,3 6 0,-8 0 338,3 0 1,-4 0-255,0 0 1,0 2-57,-1 2 1,-3 2-172,0 5 1,-4 2 16,3 2 0,1 3-186,4 5 0,-3 0 82,2-1 1,-2 5-130,7 0 0,0 5-29,0-2 0,4-1-115,-1 2 0,4-5 66,4 5 1,3-6-82,4 2 0,4-8 22,1-4 1,5-2 107,2-2 0,0-1 62,3-2 1,4-3-56,0-5 1,3-5-5,1-3 0,1-6 51,-1-1 0,-5-6 112,-2-2 1,-4 2-132,-4-5 0,-3 3 8,-5-8 0,-4 1 15,-3-4 0,-3 1-9,-1 2 1,-6-6-49,-6 3 0,-4-3 32,-7 3 1,-1 5-270,-3 2 1,-1 4-77,-2 4 0,-2 8-92,5 7 0,1 3-30,3 1 1,0 5-670,0 3 1147,0 7 0,5 3 0,2 4 0</inkml:trace>
  <inkml:trace contextRef="#ctx0" brushRef="#br0" timeOffset="34">18117 16019 7764,'-13'6'0,"-2"-2"0,2-8 3198,2 3-1764,6-4-2088,5 5 299,0-5-1130,0 4 332,0-4 866,0 5 1,5 0 0,1 0 0</inkml:trace>
  <inkml:trace contextRef="#ctx0" brushRef="#br0" timeOffset="35">18505 15391 7832,'-21'0'1715,"2"0"-1093,7 0 75,7 0 1,14 6-298,2 6 1,3 0-148,-2 7 1,3 5 29,0 7 0,0-1-123,-3 5 0,-2-2 310,-2 8 0,-3 1-89,-5 4 1,0 0-162,0-1 1,-5-3-182,-3 0 1,2-5-210,-2 1 1,5-4-103,0-3 0,1-3 192,2-6 1,2-2-737,1-1 0,4-5 394,4 1 1,4-6-525,1-2 1,0-4-28,-1 1 973,-2-3 0,4-1 0,-6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14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18239 15315 7829,'0'-6'-423,"-5"1"539,4 0 0,-6 4 101,4-3 1,0 3 24,-5 1 0,5 0 95,-5 0-231,0 5 0,-3-3 21,0 6 0,-1-2 66,1 2 1,3 2-73,1-3 0,-1 4 2,-4 0 1,5-3-29,-1-1 1,4 5-10,-3 3 0,3 0 20,-4-3 1,6-1-5,-2 0 0,-1 2-74,1 2 0,0-2 72,4 2 1,-1-2-113,-3-2 1,3 2 53,-3 2 1,3-2-85,1 2 1,0-2 69,0-2 1,0 1-88,0-1 1,0 1 73,0-1 1,4 0-12,0 1 0,3-5 8,-3 1 2,5 0 0,-4 3 3,3 1 1,2-6 62,-3-2 1,0 1 9,0-1 1,-3 1-49,4-2 8,-1-1-174,5 3 115,-1-5 1,1 0-20,-1 0 0,-3 0 46,-1 0 0,-3 0-193,4 0 161,-1 0 0,5-4-8,-1 0 0,1-3 19,-1 3 1,0-4 7,1 4 1,3-5-25,0 2 1,0 0-4,-3 0 1,-1 1-98,1-2 1,-1-2 60,1 2 0,-5-2 26,1-1 0,-6 3 18,2 0 1,-1-1-15,1-6 0,-3 3 26,3-4 0,-3 4 14,-1 0 0,-4 0-15,0-4 1,-3 4 17,3-4 0,-5 2-1,1-1 0,-1 3-18,2-4 0,-2 0 6,5 1 0,-5-1 2,2 5 0,0-1 0,0 1 0,4 0-93,-1-1 1,-1 5-359,1-1-263,-4 0 1,1 1 64,-4-1 645,-1 6 0,1-9 0,0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1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6601 14436 7849,'-7'0'52,"-1"0"0,5-1 146,0-3 1,1 1 237,2-4 6,0 4 314,0-7-104,0 9-378,0-9 149,0 8-300,0-3 0,5 5 40,3 0 1,4-1-18,3-3 0,-1 3 1,5-3 0,-1-1-29,1 1 1,6-1-104,-2 1 0,6 2 88,-2-6 0,4 4-173,0-3 0,2-1-88,1-3 0,-4 1-100,1 2 1,-7-2-19,-1 2 1,-5 3-179,-7 1 1,-3-1-670,-1 1 431,-4 1 340,2 3 0,-10 0 4,-3 0 0,-6 5-133,-1 2 0,-5 0 177,1 0 1,-3 0 303,-1 0 0,0 3 0,1-3 0</inkml:trace>
  <inkml:trace contextRef="#ctx0" brushRef="#br0" timeOffset="1">6658 14504 7849,'0'8'358,"0"0"-133,0-6 0,2 3 302,1-5 0,4 0-113,4 0 1,2 0 2,2 0 0,-1 0 16,5 0 0,0-3 69,4-1 0,-3 0-218,3 4 1,-4 0-54,4 0 0,0-1-299,-4-3 0,-1 3 96,1-3 0,-2 1-738,2-1 0,-1 3 379,-3-3 0,-6 3-443,3 1 1,-7 0-1052,2 0 1825,-4-5 0,-3-1 0,-6-6 0</inkml:trace>
  <inkml:trace contextRef="#ctx0" brushRef="#br0" timeOffset="2">7732 14013 7858,'0'-11'-22,"0"0"1,0 3 210,0 0 477,0 1-164,0-5 458,-5 6-181,4-4-573,-10 9 0,5-3-10,-5 8 0,3 2 13,0 5 1,6 6-74,-2 2 0,3 4 76,1 3 1,0 0-225,0 4 0,0 1 20,0 3 0,4 0-174,-1 0 1,5 1 76,-4-1 0,5-4-154,-2 1 1,0-6-12,0 2 0,-3-4-3,4-4 1,-6 1 90,2-5 0,-3 0 21,-1-3 0,0-1 103,0 1 1,-1-2-175,-3-2 438,3 2-151,-9-9 1,7 8 225,-4-5-131,4-1 223,-2-3-104,5 0 0,5 0-211,3 0 0,2-3 37,1-1 1,5 0-91,-1 4 0,9-4-14,-1 0 0,3-1 0,1 2 0,2 0-3,6-5 1,-3 6-191,-1-2 1,1-1 67,-6 1 1,1-3-50,-4 3 0,-4-1 21,0 1 0,-9 3-807,1-3-46,-7-3 346,1 6 0,-6-5 132,-3 2 0,-3 3 521,-9-3 0,0 1 0,-3 0 0,-13-4 0,2-4 0</inkml:trace>
  <inkml:trace contextRef="#ctx0" brushRef="#br0" timeOffset="3">7766 14333 7858,'0'-11'0,"0"-1"0,1 5 563,3-1 0,4 4-99,7-3 1,-1 3 0,5-4 0,-4 6-132,4-2 1,0 3-122,4 1 1,-1-4-184,-3 0 0,1 0 57,-5 4 1,4 0-129,-3 0 1,3-4 119,-4 1 0,4-2-819,-4 1 1,0 2 23,-3-1 1,-1-4-920,1 0 1636,-6 2 0,9-6 0,-2 5 0</inkml:trace>
  <inkml:trace contextRef="#ctx0" brushRef="#br0" timeOffset="4">7755 14002 7858,'6'-11'0,"4"-1"395,-2 1 0,3-1-28,5 1 1,0-1-4,3 1 0,1 3-106,-4 1 1,0 3-7,-1-4 0,-2 6-27,2-2 1,-1-1-204,1 1 1,-2 0-21,2 4 1,2-1-52,-2-3 1,0 3-373,-3-3 0,-1 3 421,1 1 0,4 0 0,2 0 0</inkml:trace>
  <inkml:trace contextRef="#ctx0" brushRef="#br0" timeOffset="5">8280 13785 7858,'0'-11'236,"0"-1"1,1 6 967,3 2-410,3-2 50,4 4-485,0 2 0,0 11-102,-4 4 0,-1 6-76,-2 2 1,-1 5-52,4 6 1,-3 6-157,4 2 0,-4-2 39,3 2 0,-3-4-237,4 4 1,-6-5-16,2 1 0,1-6 130,-1-2 1,4-5-327,-5 2 1,2-3 165,-1-1 0,-2-4 16,1 0 0,2-5 181,-1 1 1,0-2 116,-4-2 0,0 1-84,0-1 1,0-3 311,0-1 96,0-4-264,0 7 132,0-9-152,-5 4 205,4 1-221,-4-5 2,5 4 439,0-5-445,5 5 0,-3-4-51,6 3 0,-1-3 42,5-1 0,-1 0-130,1 0 0,-1 0 77,1 0 0,3 0-13,0 0 1,4 0-13,-4 0 0,2-3-119,-2-1 0,-6-1-327,2 1 0,-3 1-105,0-4-1074,2 4 700,-9-7-164,4 4 1111,-10-6 0,-6-4 0,-7-2 0</inkml:trace>
  <inkml:trace contextRef="#ctx0" brushRef="#br0" timeOffset="6">8371 13796 7858,'7'-17'0,"-3"1"0,2 4 95,2 0 0,7 2 180,4 3 1,-3-2 173,0 5 0,-2-1-115,1 1 1,-1 3-84,5-3 1,-4 3-47,4 1 0,-4 0-488,4 0 0,-5 0-16,1 0 0,-2 1 299,-1 3 0,-1-3 0,0 4 0</inkml:trace>
  <inkml:trace contextRef="#ctx0" brushRef="#br0" timeOffset="7">9045 13922 7858,'0'-11'1129,"0"-1"-868,5 6 523,-3-4-399,3 8 0,-1 2-81,-1 8 1,1 6-89,-4 1 0,0 6 0,0-2 1,0 3-56,0 5 1,0-2 50,0 6 1,0-4-170,0 3 0,0-3 74,0 3 0,4-5-347,0 2 0,1-7 60,-1-1 1,-2-5-53,6 2 1,-4-4 49,3 0 0,-3-2-66,4-2 0,-5-2-320,5-2 347,-5-3 0,3 4-1185,-2-5 941,-3 0 1,3-4 454,-8 0 0,-2-10 0,-6 2 0</inkml:trace>
  <inkml:trace contextRef="#ctx0" brushRef="#br0" timeOffset="8">8771 13979 7858,'1'-7'526,"3"-1"0,3 0-335,4-3 0,6 3 48,2 1 0,2 3 61,2-4 1,7 2-43,1-2 1,3-2 26,-7 3 0,5 0-142,-2 0 1,2 0-103,-2 0 0,2-2-56,-5 5 0,3-4-312,-3 4 0,-1-1-134,-3 2 1,-1 1 90,-3-1-1552,-3 1 1922,-9 2 0,-2 0 0,-5 0 0</inkml:trace>
  <inkml:trace contextRef="#ctx0" brushRef="#br0" timeOffset="9">9479 13728 7858,'13'-12'397,"2"1"50,-7 0 1,-1-1 8,5 1 0,-7 4 203,6 4-283,-7 1 1,1 4-63,-5 1 0,0 9 76,0 7 1,-1 4-138,-3 3 0,3 9-69,-3 7 1,-1 2-43,1 2 0,-1-1-126,1 1 1,3-2-299,-3-2 1,3 1 216,1-5 1,0 1-300,0-5 1,0-4 167,0 1 1,4-7-22,0-1 1,4-2 121,0-6 0,-2 1 185,2-5 0,0 1-124,3-1 0,-3-3 203,-1-1 21,-4-4-66,2 2-557,0-5 209,-4 5-671,4-4 1,-6 3 171,-3-8 0,3 2 723,-3-6 0,-7 0 0,-2-3 0</inkml:trace>
  <inkml:trace contextRef="#ctx0" brushRef="#br0" timeOffset="10">10210 13888 7858,'0'-8'62,"0"1"1,0 3 159,0-4 1,2 4 198,1-3-197,-1-1 0,6-3 191,-4-1 0,0 5-89,-4-1 0,0 4-66,0-3 191,0 4-419,-5-7 0,-1 9 27,-6-3 1,1 3-27,-1 1 0,-4 5 21,-3 2 0,-3 3-200,-1 2 1,-1 1 4,-2 2 1,2-3 56,-3 4 0,3 1 20,1 2 1,0-2 70,0-2 1,6 2-75,1-2 0,5 0 72,3-3 0,-1-5-20,6 1 51,-1-1-12,4 5 0,5-5 108,2 1 1,9-5-76,3 0 0,4 2 103,3-1 1,0 4-117,4-4 1,1 3 108,3-3 0,-4 5-37,1-1 0,-2-2-80,1 2 0,0-1 5,-4 5 1,-6-1-96,3 0 0,-7 1 52,-1-1 0,-6 1-122,-2-1 0,-4 1-53,1-1 1,-4 4 38,-4 0 1,-6 1-7,-6-5 0,-4 4 80,1 1 1,-4-1 101,-3-4 0,1 1-65,-1-1 1,0-1-1,0-2 0,2 1-133,-3-6 1,3 1 121,1-4 0,4 0-528,0 0 368,5 0 0,-2-4-720,4 1 365,6-6 0,1 2 553,5-4 0,0 0 0,0-1 0</inkml:trace>
  <inkml:trace contextRef="#ctx0" brushRef="#br0" timeOffset="11">10427 13694 7858,'5'-17'165,"2"4"71,4-2 0,1 3-204,-1 0 0,-1 4 108,-2 1 0,2 4 278,-3 0 1,0 0-94,0-1 1,-3 3-109,4-3 1,-1 3 4,5 1 1,-1 0-144,1 0 1,-1 0 103,1 0-178,-1 0 1,0 4 28,1-1 0,-1 1 98,1-4 1,-1 0-127,1 0 0,-5 0 165,1 0-107,-6 0 101,8 0-11,-8 0-129,3 5 1,-4-2-6,3 4 0,-3 1-59,3 4 1,-3-1 63,-1 0 0,0 5 31,0-1 0,0 5-19,0-1 1,0 7 90,0 0 0,0 2-77,0-1 1,0-2 2,0 6 0,0-5-52,0 5 1,0-5 0,0 5 0,0-5-67,0 5 0,0-4 65,0 3 1,4-3-107,0 3 1,0-5 56,-4 2 1,3 1-147,1-1 0,0-2 115,-4-6 1,1 1 46,3-4 0,-3 0 37,3-1 1,-3-2 8,-1 2 0,0-6 303,0-1-104,6-1 250,-5 5-98,4-1-162,-5-4 1,-1-2-22,-3-5 1,1 0 81,-4 0 1,-1 0-163,-3 0 0,-1 0-71,1 0 1,-4 0-281,-1 0 0,-4 0 153,1 0 1,-1-2-571,1-1 1,-3 1 331,3-1 0,-1 1-758,1 2-408,2-5-406,6 4 1906,4-4 0,2 0 0,5-2 0</inkml:trace>
  <inkml:trace contextRef="#ctx0" brushRef="#br0" timeOffset="12">11147 13808 7858,'-8'-8'0,"1"1"895,4-1-484,-2-3 1,5 3 267,0 0-106,0 6 138,0-3-435,0 5 1,0 5-38,0 2 0,1 9 15,3 3 1,-1 4-43,4 3 0,-4 0-155,0 4 1,3-3-58,-3 3 0,2-1-52,-1 2 0,-2 0-39,1-4 0,2 4-127,-1-5 1,1 1-18,-1-4 0,-3-2 54,3-2 1,-3-1-148,-1-3 0,4-2 55,0 2 1,0-6 1,-4-1 1,0-4-466,0 3-244,0-4 15,0 2 6,-5-5 959,-2 0 0,1-5 0,1-2 0</inkml:trace>
  <inkml:trace contextRef="#ctx0" brushRef="#br0" timeOffset="13">11055 13854 7858,'0'-12'0,"0"-1"289,0-2 0,0 1-33,0-5 0,7 5 12,4-1 1,1 2 15,3 2 1,3-1-15,1 1 1,6 3-109,2 1 0,4 0 63,0 0 1,2 2-123,1 5 1,0 0 121,1 0 1,-2 0-260,-3 0 0,-3 5-125,-8 2 1,-3 7-50,-4 2 0,-6 0 26,-2-1 1,-5 3-110,-7 5 0,-5 0-36,-10 0 0,-6 0 88,-5-1 1,-4 1 1,-4 0 0,-1-1 50,5-3 0,1-3-120,7-4 1,3-2-350,8-3 274,2 3 0,11-10 382,2 0 0,8-10 0,2-7 0</inkml:trace>
  <inkml:trace contextRef="#ctx0" brushRef="#br0" timeOffset="14">11672 13625 7858,'4'-15'242,"0"0"0,5-1-112,-2 5 1,3 1 62,2 2 1,-2 2-23,-2 2 629,-3 3-444,-5-4 1,0 10-165,0 2 1,-5 9-74,-3 3 1,-6 7 19,-1 5 1,-2 3-36,2 4 1,-1 3-127,-3 4 1,-2 1 12,6 0 1,1-2 9,6-2 1,0 1-377,4-5 1,0 0 78,4-3 1,5-5-37,3 1 1,3-7 112,4-2 1,-1 0 63,5-7 0,0 4 51,4-3 1,-4-3 133,0-5 0,0 2 29,4-2 1,-5-3-38,-3-1 1,2-3-276,-2-1 0,0 4 36,-4 0-531,1-1 0,-5-3 748,1 0 0,-5-5 0,2-1 0</inkml:trace>
  <inkml:trace contextRef="#ctx0" brushRef="#br0" timeOffset="15">12243 13808 7858,'-4'-17'685,"1"-2"1,-1-1-618,4 1 0,0 2-370,0 6 0,0 3 465,0 1 1,-7 4-59,-4-1 0,-6-1 199,-5 2 1,0-1-91,3 4 1,-6 5-37,2 2 0,-4 4-117,1 0 1,1 0-36,-1 1 0,2 3 35,1 0 0,2 4 22,6-3 1,0-1-101,7-4 1,3 4 86,2 1 1,1-1-171,2-4 0,9 2 73,3 2 1,7-5-26,0 6 0,7-10 80,5 5 1,-2-2 1,1 3 0,1-1 18,3 1 1,-3-5 4,-1 1 0,-5-1 12,2 5 0,-4-2-31,-4-2 0,-3 2 78,-4-3 1,-1 4-59,1 0 0,-6 0-84,-2 1 1,-3 3 0,-1 0 0,-9 2-124,-2-2 1,-8-2 45,0 2 1,-4 1-125,-4 0 0,2-1 65,-6-4 1,6 1 79,-2-1 1,7-5-72,1-2 1,5 1-69,-1-1-176,2 0 0,7-5-157,2-3 0,3 1-172,1-4 0,1-1 730,3-3 0,7-6 0,7-1 0</inkml:trace>
  <inkml:trace contextRef="#ctx0" brushRef="#br0" timeOffset="16">12369 13614 7883,'-5'-17'0,"3"1"392,-1-3 0,6-2 584,5 6 0,6 1-576,1 7 0,0 0-173,-3 3 1,-4 3 181,-1-3 0,1 8-129,3 4 1,1 3 144,-1 4 1,6 4-124,2 8 1,2 4-111,2 7 0,5 2-182,2 6 1,-2 0-25,-1-1 1,-3 1-331,-1 0 1,-5-1 256,-3 1 1,-6 0-426,-2-1 1,-4 0 292,1-3 0,-3 1-525,-1-5 1,-1-4 292,-3-3 1,-2-2-2,-6 1 0,-1-3-108,-2-8 1,-3-1-494,-4-3 1053,-1-2 0,1 2 0,-4-8 0,-6-2 0</inkml:trace>
  <inkml:trace contextRef="#ctx0" brushRef="#br0" timeOffset="17">13454 13819 7883,'-5'-7'0,"-3"-1"0,3 0 466,1-3 53,3 5-30,-4-5 0,4 10 303,-4-9-526,5 9 0,0-3 40,0 8 0,0 6-64,0 5 0,0 5 39,0 0 0,1 5-66,3 2 0,-2 0-125,6 0 1,-4-3-44,3 3 1,-4-3-111,1-1 0,1 0-389,-2 0 1,1-4 291,-4 0 0,0-5-1308,0 1 585,0-3-361,0 0 35,0-1-59,0-4 1268,0-2 0,0-5 0</inkml:trace>
  <inkml:trace contextRef="#ctx0" brushRef="#br0" timeOffset="18">13145 14071 7883,'2'-8'218,"1"0"1,5 4 410,7-3 0,4 4-180,8 0 0,2-3-19,5 3 1,2-5-196,2 4 0,1-5-35,3 2 1,3 0-138,-3 0 0,-2 0-232,2 0 0,-6-2-978,-2 5 0,-1 0 652,-7 4 1,-4-1 494,-7-3 0,-2-2 0,-2-6 0</inkml:trace>
  <inkml:trace contextRef="#ctx0" brushRef="#br0" timeOffset="19">14002 13762 7883,'-5'-11'44,"4"-5"-44,-3 1 0,3 0 722,1 4 0,0-1-75,0 1 0,0 3 18,0 1 1,1 4 246,3-1 21,-3 3-691,4 1 0,-5 2-27,0 6 0,0 1-21,0 10 1,1 0 33,3 4 1,-1 5-182,4 2 0,-3 3-73,4 2 1,-5 1-100,5-1 0,-2 5-33,2-6 0,1 2-242,-5-6 0,0-2 196,-4-5 0,0-4 57,0 0 1,0-5-162,0 1 69,0-2 261,0-1-31,0-1 171,0-5-133,0-1 2,0-5 1,6-3-16,5-1 0,2-4-21,6 4 1,0-5-134,4 2 1,0 1 123,0-2 0,-1 5-171,1 0 0,0 1 79,0 2 0,0-4-20,0 1 1,-1-1-4,1 4 1,-4-4-145,0 0 1,-3 0 95,3 4 1,-5-1-138,1-3 0,-6 3-499,-2-3 1,-4 2 328,1-2 0,-4 3-259,-4-3 1,-3-1 742,-4 1 0,0-5 0,-6 3 0,-1-6 0</inkml:trace>
  <inkml:trace contextRef="#ctx0" brushRef="#br0" timeOffset="20">14002 13945 7883,'13'-5'1057,"2"-3"1,8 2-724,7-2 0,3 6-119,1-2 0,5 1 107,-1 0 1,0 1 16,-4-2 1,-4 3-63,1 1 0,-6-4-284,2 1 1,-4-1-251,-4 4 0,-3 0-1934,-4 0 1653,-6 0 0,-2 0 538,-8 0 0,-7 0 0,-7 0 0</inkml:trace>
  <inkml:trace contextRef="#ctx0" brushRef="#br0" timeOffset="21">14036 13716 7883,'0'-11'71,"0"0"36,0-1 0,2 5 552,1-1 1,5 0-183,7-3 1,2 3-83,2 1 1,4 0-142,-1 0 0,1 0-147,4 4 0,1 1 45,-2-1 1,5 0-128,-4-1 0,3 3-384,-3-3 0,-2 3 359,-6 1 0,3 5 0,-5 1 0</inkml:trace>
  <inkml:trace contextRef="#ctx0" brushRef="#br0" timeOffset="22">14813 13420 8116,'0'-12'725,"1"4"-183,3 1-273,-3 4-54,4-2 303,-5 0 402,0 4-244,0-4-414,0 5-1,4 9 90,0 2 1,0 9-83,-4 3 0,4 5-161,-1 6 53,1 1 1,-4 3-10,0 0 1,1 5-162,3-1 1,-3 2-210,3 2 1,-1 0 217,1-1 1,-3-4-381,3-3 1,2-4 204,2-3 0,-2 0 1,2-4 1,-5-4 53,5-4 0,-4-1 92,3 1 0,-4 1 155,1-5 1,-3 1-99,-1-5 0,0 0 324,0 1-303,0-1 1,0-3-7,0-1 18,0-4-115,0 2 64,0-5-18,5 0 1,1 0 11,6 0 0,-1 0-78,1 0 0,3 0 15,0 0 0,6 0-13,-2 0 0,-2 0 23,2 0 0,0-1-9,4-3 0,-1 1-147,-3-4 0,1 4-664,-5 0-52,1-4 1,-9 2 366,1-3 1,-7 0-144,-1 4 0,-6-5 696,-9 1 0,-3-2 0,-5-1 0</inkml:trace>
  <inkml:trace contextRef="#ctx0" brushRef="#br0" timeOffset="23">14733 13499 7883,'11'-22'0,"1"3"156,-1 0 0,6 5 328,2-2 0,2 4-179,2 0 1,4 1-66,-1-1 1,1 5-22,-4-1 0,-2 6 9,-1-2 1,1 1-526,-2-1 1,1 3 259,-1-3 1,2 4-453,-6 4 1,-1-1 488,-6 4 0,2-4 0,-4 2 0</inkml:trace>
  <inkml:trace contextRef="#ctx0" brushRef="#br0" timeOffset="24">15441 13488 8944,'5'-6'1399,"1"1"-940,6 5 0,-5 1-103,1 3 0,-2 3-115,2 9 1,2-3-14,-2 7 1,-2 2-71,2 5 0,-2 3 70,2-3 1,1 9-312,-6-2 1,2 1 3,-1-4 0,-2 1-46,1-6 1,-1 1 41,-2-4 1,1-2-138,3-2 1,-3 2-33,3-6 0,-3 0 81,-1-3 0,0-5-1072,0 1 478,5-6-1107,-4 3 1234,4-5 0,-8-1 638,-1-3 0,-5-7 0,3-7 0</inkml:trace>
  <inkml:trace contextRef="#ctx0" brushRef="#br0" timeOffset="25">15155 13579 7883,'6'-15'810,"1"0"0,8 0-284,4 3 0,7 5-720,0-1 1,6 2 216,-1-2 0,3-2 286,4 2 0,-2-1-206,2 2 1,-3-2-18,-1 5 0,-1-3-600,-2 3 1,1 0 280,-6 4 1,-4-1-240,-7-3 1,-2 3 83,-2-3 388,-5 3 0,5-5 0,-5 0 0</inkml:trace>
  <inkml:trace contextRef="#ctx0" brushRef="#br0" timeOffset="26">15966 13374 7883,'-6'-15'1330,"2"-1"0,8 2-1228,4 7 1,2 0 229,1 4-58,-4 1 1,1-1-5,-4 6 0,0 5 83,-4 7 0,1 7-93,3 4 1,-3 10 103,3-2 0,-3 8-319,-1 0 1,0 6 59,0 2 1,0 3 0,0-4 0,0 1 81,0-4 1,4-1-390,0 1 0,4-5-31,-4-3 1,4-7-174,0 0 1,-2-7 59,2-1 1,-2-2-93,2-5 1,2-1-469,-2-4 0,-3 1-146,-1-1-743,2-5 1795,-5 0 0,4-6 0,-5 0 0</inkml:trace>
  <inkml:trace contextRef="#ctx0" brushRef="#br0" timeOffset="27">16240 13579 7883,'0'-11'398,"6"1"-581,1 2 0,0-1-674,0 6 964,-4-1 0,6 2 1109,-6-1-747,1 1 0,-3-3 152,3 5 1,-3 2 146,3 1-469,-2 4 0,-2 9 15,0 3 1,0 3-73,0 1 0,0 5-84,0 2 1,0-1 83,0 2 0,0-2-260,0 1 1,0 2 92,0-5 1,0-1-226,0-3 1,0-5 94,0-3 1,1 2-317,3-2 249,2 0 1,5-3-36,1-1 0,-1-5 78,1-2 1,0 1 46,4-1 0,-4 0 41,4-4 1,0 0-31,-1 0 0,6 0-48,-2 0 1,-2-4 56,2 0 1,-5-3-254,2 3 0,-4-1-129,0 1 0,-2 1-129,-3-4 0,0 3 112,-3-4 1,-3 5-550,3-5 99,-8 0 0,-2-3 861,-6-1 0,1-4 0,-1-2 0</inkml:trace>
  <inkml:trace contextRef="#ctx0" brushRef="#br0" timeOffset="28">16240 13808 8968,'17'-4'780,"2"0"1,3-1-562,0 1 1,3 3 26,1-3 1,2 2 10,3-2 0,0 3-29,-4-3 1,0-1-230,-5 1 1,0 0-649,-3 4-889,-2-5 907,-11 4 1,-2-8-403,-8 5 1,-2-4 1032,-6 5 0,-4-6 0,-2 2 0</inkml:trace>
  <inkml:trace contextRef="#ctx0" brushRef="#br0" timeOffset="29">16195 13545 7888,'11'-5'0,"4"-1"551,1-6 1,8 5-142,-1-1 0,3 4-321,1-3 0,-2 3 54,6-4 0,-2 2 38,1-2 0,3 2-165,-2 2 1,-3 3-239,-2-3 0,-7-1-1546,-3 1 1768,-4 0 0,-5-1 0,-2-1 0</inkml:trace>
  <inkml:trace contextRef="#ctx0" brushRef="#br0" timeOffset="30">16629 13248 7883,'0'-18'0,"9"1"194,2 1 1,8 4-79,0-3 0,-2 6 316,-2 1 1,-2 5-99,-2 0 1,0-2 30,1 1 1,-1 0-2,1 4 1,0 0-99,4 0 1,-4 0-214,4 0 0,-4 1 90,0 3 0,-1-1-145,0 4 151,1-4 0,-2 7-120,-2-2 0,1-2 38,-6 1 1,5 1 11,-4 4 1,3 0 35,-3 3 1,5 3 5,-1 5 0,-2 5 29,2 2 0,-2 1 8,2 3 0,2-1-145,-3 9 0,0-4 79,0 4 1,-3 0-201,4 4 0,-4-1-1030,3 1 992,-4 0-9,2-1 95,-5 1 0,0-2-77,0-2 124,0-2 0,0-2-226,0 0 0,0-4 50,0-4 0,0-4-17,0 0 1,0-1 59,0-3 1,-4 0 187,0-3 0,-1-2 350,1-6 1,2-5-117,-6-2 0,4 1 12,-3-1 0,-1 0-41,-3-4 1,-1 0 32,1 0 0,-2 0 149,-2 0 1,-2-5-356,-2-3 1,-2-1 125,2 2 1,-5-4-934,1 4 1,-1-3 18,8-2 1,3 5-1361,5-1 1346,3 5 728,5-7 0,-5 4 0,-2-5 0</inkml:trace>
  <inkml:trace contextRef="#ctx0" brushRef="#br0" timeOffset="31">17314 13522 7801,'0'-11'82,"0"-1"124,0 6 1,5-4 48,-4 4 158,4-1 235,-5-3-59,0 9-179,6-4 0,-5 6-154,3 3 0,-3 3 55,-1 9 1,1 3-93,3 7 1,1 5-47,3 7 0,2-1 10,-3 5 0,4-2-74,0 2 1,0 1-14,1-5 1,-2-3-147,-2-5 1,0-5-289,-4 2 1,0-3 180,-4-1 0,4-5-237,0-3 0,0-2-94,-4-2-187,0 1-301,-6-1-565,0-5 981,-5-1 1,-1-6-478,1-3 1037,-1-2 0,1-11 0,0 0 0</inkml:trace>
  <inkml:trace contextRef="#ctx0" brushRef="#br0" timeOffset="32">17200 13511 7801,'6'-10'0,"4"2"645,-2-7 0,8 0-188,7 3 0,1-2-222,7 7 1,-1 2-2,5 1 1,-1 3 25,0 1 1,0 0-289,1 0 1,-2 1 81,-3 3 0,2 3-254,-6 8 0,-4-1 146,-7 5 1,-3-3-241,-5 3 0,-2 0 93,-5 4 1,-6-1-26,-5 1 0,-6 0 112,-6 0 1,-5-5 33,-2-3 0,-2-2-195,2-2 1,0-1 55,4-2 0,3-3-472,0-5 1,0 0 10,4 0 680,3 0 0,-1-5 0,6-2 0</inkml:trace>
  <inkml:trace contextRef="#ctx0" brushRef="#br0" timeOffset="33">18068 13351 7801,'-5'-11'0,"3"-6"246,-1-2 1,1 3 794,2 0-782,5 9 1,-3 0 170,2 4 0,-4 1-58,-4-2 1,1 4-124,-4 4 1,-5 5 155,-3 10 0,-4 5-94,4 11 1,-4 0-21,3 3 1,-3 3-98,4 4 0,0 1-111,3 0 1,1-4 48,0 0 1,4-1-153,4 5 0,1-1-115,2-4 1,0-1 97,0-6 0,5 3-230,3-3 1,7 2 124,4-10 1,3 1-46,1-4 1,-1 0-72,1-1 0,4-4-80,0-3 1,-2-3 25,-6-5 1,1 0 31,-4-3 0,3-3-328,-4 3 1,-4-3 191,-3-1 1,-4 0-575,3 0 990,-4 0 0,2-10 0,-5-3 0</inkml:trace>
  <inkml:trace contextRef="#ctx0" brushRef="#br0" timeOffset="34">18216 13579 7770,'0'-16'318,"0"-3"0,7 2-127,4 2 0,0 4 290,5 3 1,-4 3 440,0 5-400,-6 0 0,3 3-139,-5 4 0,0 6 15,-4 10 0,0 6-275,0 5 1,0 2 105,0 6 0,-4-1-289,0 5 0,-4-4 106,5 0 0,-5-7-27,4 0 0,-3-2-152,3-7 1,0 0-170,4-7 1,0-3-105,0-4-70,0-1 296,0 1 112,5-6 1,1-1 126,6-5 0,-1 0-98,1 0 1,0-4 64,4 0 0,-2-5-23,5 2 1,0-3-7,3-2 0,-3 2-10,1 2 1,-3-2-13,2 3 1,2 0-12,-6 0 1,4 3 18,-4-4 1,0 5-333,-3-5 0,-1 5-77,1 0-1002,-1-4 316,-5 1 1112,-1-6 0,-10-4 0,-1-2 0</inkml:trace>
  <inkml:trace contextRef="#ctx0" brushRef="#br0" timeOffset="35">18216 13808 9326,'5'-7'626,"3"4"1,3 0-581,5-1 0,1 3 3,6-3 0,1 2 148,3-2 1,0 3-26,7-3 0,-4 1-185,5-1 1,-2 3 108,-7-3 1,1 2-597,-4-2 1,-9 3 160,-3-3 1,-3 1-1285,-1 0 895,-2 1 728,-10-8 0,-6 4 0,-7-6 0</inkml:trace>
  <inkml:trace contextRef="#ctx0" brushRef="#br0" timeOffset="36">18228 13522 7790,'10'-11'1258,"5"-1"0,5 5-1318,3-1 0,4 2 49,0-2 1,3 2 171,-3 2 0,3 2-94,-3-6 1,3 5-137,-3 0 1,-1 0-87,-3-1 1,-1 3 24,-3-3-1235,-3 3 1365,-9 1 0,3-5 0,-4-1 0</inkml:trace>
  <inkml:trace contextRef="#ctx0" brushRef="#br0" timeOffset="37">18685 13260 7882,'5'-11'807,"2"4"1,8 2-268,4 5 1,-1 0-316,1 0 0,-3 5 110,3 2 1,0 9 218,3 3 1,1 7-85,0 5 0,0 3 78,0 4 0,-2 4-558,-2 8 1,0-2 117,-7 5 0,1 0-463,-10 4 0,0 1 416,-7-1 1,-6-4-623,-5 0 0,-1-8-115,5 0 1,-4-3-428,0 0 1,-1-3 356,5-4 0,-4-5-808,-1 1 1554,-4-6 0,2 3 0,-4-5 0,-1 0 0,0-1 0,0 1 0</inkml:trace>
  <inkml:trace contextRef="#ctx0" brushRef="#br0" timeOffset="38">19530 13614 7748,'-2'-8'548,"-1"0"0,1 1 51,-1-5-249,1 6 51,2-4-74,0 9 139,0-4 1,5 6-114,3 3 0,2 8-2,2 11 1,-1 3-92,0 8 0,0-1-220,-4 9 1,3-4 3,-2 4 1,-3-7-120,-1-1 1,1-2-3,-1-9 0,-1 1-272,-3-9 1,4 1-487,0-5 353,0 0-1636,-4 1 1475,-5-6 1,-2-1 642,-4-5 0,-5-5 0,-2-1 0</inkml:trace>
  <inkml:trace contextRef="#ctx0" brushRef="#br0" timeOffset="39">19256 13854 7748,'6'-6'710,"5"5"203,1-3 0,6-1-398,8 1 1,3 1-172,6 3 0,3 0-17,0 0 1,5 0-127,-1 0 1,-2-2-216,2-1 0,-5 1-379,1-1 1,-7 1-563,-5 2 1,-2 0 954,-1 0 0,-5 0 0,-2 0 0</inkml:trace>
  <inkml:trace contextRef="#ctx0" brushRef="#br0" timeOffset="40">20009 13534 7748,'2'-10'-252,"1"2"1,5-2-315,7 2 0,-2 3 726,2 1 163,-2 3 279,-7 1 19,4 0 0,-8 6-197,1 6 0,-1 0-26,-2 8 1,0 4-113,0 6 1,0 3-74,0 1 1,0 1-131,0-1 0,0 4-35,0 0 1,0 0-109,0-4 1,0-1 131,0-2 0,0-3-103,0-5 1,4-4-10,-1 0 1,6-5-39,-1 1 1,-2-4 37,2-3 1,-6 2 74,2-2-144,2-3 160,-4 5-333,3-9 176,-5 4 91,0-5 0,5 0 111,3 0 1,2 0-117,1 0 1,6 0 69,2 0 1,2-4-57,2 1 1,4-1 23,-1 4 1,2-4-12,-1 0 1,1 0-74,2 4 0,2-3 25,-5-1 0,-1 0-135,-3 4 0,-5 0-358,-3 0 0,-2 0-724,-2 0 466,-4-5 0,-4 4 792,-6-3 0,-9 3 0,-6-5 0,-4 0 0</inkml:trace>
  <inkml:trace contextRef="#ctx0" brushRef="#br0" timeOffset="41">20055 13911 7748,'1'-8'-47,"3"0"0,8 2 207,7-2 1,3 0 53,5 4 0,-2-4 156,6 4 0,-4 1-43,3 3 1,-5-4-19,2 0 1,-3 0-306,-1 4 0,-4-4-223,0 0 1,-9 1-468,2 3-851,-9 0 852,3 0 1,-6-2 197,0-1 487,-6 1 0,-5-13 0,-7 2 0</inkml:trace>
  <inkml:trace contextRef="#ctx0" brushRef="#br0" timeOffset="42">20044 13568 7748,'1'-11'-594,"3"-1"1,2 1 687,5-1 0,7 1 513,5-1 0,1 5-205,7-1 0,-6 4-157,2-3 0,1 4-312,-2-1 1,1 2 112,-4-2 1,0 3-261,-1-3 0,1 3-207,0 1 1,-4 0-418,0 0 1,-5 0 837,1 0 0,3-10 0,0-3 0</inkml:trace>
  <inkml:trace contextRef="#ctx0" brushRef="#br0" timeOffset="43">20752 13294 7748,'-7'-5'0,"4"-3"0,1-2 2,2-1 0,0 3 138,0 0 481,5 6-387,2-3 0,0 10 120,1 2 0,-4 9-93,3 3 0,1 7 121,3 5 0,-3 7-140,0 4 1,-2 2-125,2 2 0,-2 0-125,-2-1 0,-3 1 23,3 0 1,-3-2-136,-1-2 1,0 1 117,0-5 0,0 0-151,0-4 0,0 1 78,0-1 0,4 0 31,0 1 1,-1-6 46,-3-3 0,4-2-16,0-1 0,0-1 59,-4-3 0,0 1 219,0-5 1,0-3-78,0-5-85,0 1-196,0-2 187,0 0 31,0-6-126,5 0 0,1-4-29,6 0 0,-1-5-123,1 1 0,-1 2-135,0-2 0,5 6 78,-1-2 1,0-1-152,-3 1 1,-1-1 92,0 1 1,1 3-234,-1-3 0,1-1-65,-1 1 1,-3-1-3,-1 1 0,0 2 567,0-6 0,3 1 0,-8-5 0,3-4 0,-5-2 0</inkml:trace>
  <inkml:trace contextRef="#ctx0" brushRef="#br0" timeOffset="44">20649 13351 7807,'5'-18'0,"-1"-2"-85,7 5 1,1-1-52,10 5 1,-1 1 197,5 2 0,-1 2 108,-3 2 0,0 3-240,-3-3 53,3 3 0,-5 1-180,6 0 1,0 0-363,0 0 1,-4 0 558,0 0 0,0 5 0,4 1 0</inkml:trace>
  <inkml:trace contextRef="#ctx0" brushRef="#br0" timeOffset="45">21323 13397 7807,'-7'0'109,"4"-4"91,6 0 1,0 0 6,5 4 0,-6 5 62,2 3 1,1 3-63,-1 5 1,0 6 159,-4 9 1,1 2-141,3 1 1,-3 0-80,3 1 0,-2-1-50,2 0 0,-3 0-147,3 1 0,1-6-89,-1-2 1,1-5 107,-1-3 1,-3 2-8,3-6 0,1 0-8,-1-3-1243,0-1-133,-4 0-482,0-4 1903,0-2 0,-2-5 0,-1 0 0,-4-10 0,-4-3 0</inkml:trace>
  <inkml:trace contextRef="#ctx0" brushRef="#br0" timeOffset="46">21026 13499 7807,'0'-11'0,"5"-2"-336,3-2 0,8 4 400,7-1 1,1 1 470,6 3 1,1 2-11,3-2-397,-5 6 14,4-8 1,-4 7-156,6-5 1,-1 6 123,0-2 0,1-1-602,-1 1 0,-5 0 270,-2 4 0,-5 0-991,-2 0 1212,-9 0 0,-1-5 0,-4-1 0</inkml:trace>
  <inkml:trace contextRef="#ctx0" brushRef="#br0" timeOffset="47">21711 13340 7807,'-6'-12'-263,"2"1"1,8-1 507,3 1 1,3 5 262,2 2-45,-1-3-52,1 6 1,-2-3-61,-2 8 0,0 2 84,-4 6 1,0 4-87,-4 3 0,0 8-135,0 4 0,0-1-46,0 4 0,0-2-1,0 6 1,-5 1 11,-3-1 0,-1 2-136,2-2 0,-2-3-364,5 3 0,0-2 205,4-2 0,0-5-311,0-2 1,0-3 170,0-1 0,2-5-160,1-3 264,4 3 43,4-6 0,-3 1-142,-1-5 0,-3-2-202,4 2-195,-6 2-1202,3-9 941,-5 4 909,0-5 0,-5 0 0,-1 0 0</inkml:trace>
  <inkml:trace contextRef="#ctx0" brushRef="#br0" timeOffset="48">21928 13511 7807,'1'-13'-497,"3"-2"1,2 2 319,6-2 0,-1 4 319,1 3 1,-2 2 434,-2 2-12,2 3 0,-8-2-205,6 11 1,-6 1-27,2 10 1,1 3-140,-1 5 0,4 5-102,-5-2 1,6 3-42,-1 2 1,-2-1 111,2 0 1,-4-4-92,3 1 0,0-6 48,0 2 0,3-4-228,-2-4 0,-2 1-72,2-5 100,0 1 160,3-5 0,0-5 51,-4-1-76,-2-5 1,-5-1-59,0-3 1,0-2 63,0-5 1,0-5-200,0 1 1,0-5 7,0 1 0,0-3 1,0-1 0,0-3 87,0-1 0,1-3-16,3 3 1,-3 4 203,3 4-149,-3 5 1,1-1 137,1 7-136,-1 3 0,4 10-109,-2 3 0,1 7 33,3 4 1,2 4 16,-3 4 0,2-2-29,-1 6 1,2-5-115,-2 5 0,2-7-14,1-1 1,1-2 65,-1-6 0,0-3 462,1-5 0,-1-4-44,1 1 276,-1-3-304,6-1 1,-5-1 103,3-3 0,-2-4-8,-1-7 0,-5 1-28,1-5 1,-6 4-256,2-4 1,-3-1 96,-1-7 1,0-1-193,0-2 0,-3-3 41,-1 2 1,-5-2-261,1-1 0,-1-4 58,2 0 1,2 1-57,5 6 0,0 4-144,0 4 1,0 5-1052,0 3-880,0 2 1364,5 7 970,1 6 0,6 11 0,-1 7 0</inkml:trace>
  <inkml:trace contextRef="#ctx0" brushRef="#br0" timeOffset="49">22522 13203 7807,'0'-13'-112,"0"-2"112,0 2 0,0-4 39,10 11-34,-2-4 1,12 7 139,-5-4 1,0 3-69,-3-4 0,-1 5 309,1-5 1,-1 5-108,1 0 0,3 1 97,0 2 1,0 0-69,-3 0 1,0 0-139,4 0 1,-5-1-54,0-3 1,1 3 39,-5-3 1,0 3-148,0 1 1,-3 0 189,4 0-184,-6 0 1,5 0 94,-3 0-179,-3 0 0,8 5 43,-5 3 1,3 3-50,-3 4 0,1 0 87,-1 8 0,-3 3-2,3 8 0,-3 1 52,-1 4 1,0 0 83,0 3 1,0 2-18,0-2 1,0 2-69,0 2 1,1-4-56,3 0 0,-1-5 3,4 1 0,1-1-9,3 1 0,1-2 84,-1 6 0,1-6-8,-1-2 1,1-1-153,-1-6 1,0-1 107,1-3 0,-5-4 65,1 0 0,-5-5-63,0 1 0,-1-2 139,-2-1-124,0-1 0,-2-1 179,-1-2 1,-5-3-13,-7-5 0,-3 0-11,-5 0 0,0 0-154,0 0 1,-3-4-91,-1 0 1,-3-5-468,3 2 1,-3 0 272,3 0 0,4 3-157,4-4 1,5 5-87,-1-5 1,3 4-1030,5-3 173,2 4-155,5-7 1486,5 4 0,1-6 0,6 1 0</inkml:trace>
  <inkml:trace contextRef="#ctx0" brushRef="#br0" timeOffset="50">23104 13362 7807,'0'-7'0,"0"-1"0,5 2 634,3-2 1,1 2 289,-1 2-96,2 3-558,-4-4 1,2 10-68,-1 2 1,-4 6 17,1 6 0,-3 1 26,-1 11 0,0 1-144,0 6 0,0-2 104,0 6 1,0-5-50,0 1 1,4 2-54,0-2 1,3 0-162,-3-4 0,5 0 87,-2 1 0,0-5-151,0 0 1,0-5 21,0-3 1,0 0 112,-3-7 1,-3 4-487,3-4 0,-3-3-53,-1-5-233,0 1 1,-1-2 296,-3-2 1,1-2-1176,-4-2 854,-1-6 781,2 0 0,-4-10 0,3-2 0</inkml:trace>
  <inkml:trace contextRef="#ctx0" brushRef="#br0" timeOffset="51">23036 13442 7807,'0'-15'0,"0"0"0,5-4 531,3 4 1,6-1-242,1 5 1,4 1-83,-4 2 1,0-1 64,-3 6 1,3-5 253,0 4 0,2-3-89,-2 3 1,-1-1-103,5 1 1,-1 3-265,1-3 0,6 4-37,-2 4 0,-2-2-112,-2 6 1,-3-1 100,3 5 0,-5-1-150,1 1 0,-2-1-255,-2 0 1,-5 5 143,-2-1 0,-4 5-223,-4-1 1,-7 4 161,-8 4 1,-9-7-1,-6 3 0,-4-3 105,-4 3 1,-3-1 79,4-3 1,6-3-235,5-4 1,6-5-387,5 1 733,7-6 0,2 8 0,4-3 0</inkml:trace>
  <inkml:trace contextRef="#ctx0" brushRef="#br0" timeOffset="52">23927 13168 7807,'-2'-7'-150,"-1"-1"199,1 5 1,-4-5 377,2 4-177,3 0 0,-5 4 250,2 0 279,3 0-520,-10 0 1,6 5 39,-2 3 0,-3 6-66,2 1 0,-2 5-87,-2-1 1,-3 8 22,0 3 1,-2 0-50,2 0 0,2 2 47,-2 6 0,3-3-99,0 3 0,1-2-162,-1-2 1,6 0 67,2 1 1,3-1-24,1 0 0,0 0 123,0 1 1,1-1-43,3 0 1,2 1 27,6-1 1,3-1 18,0-3 0,4 2-50,-4-5 1,6-1 7,-2-3 1,-1-4-170,1 0 0,-4-6 55,4-2 1,-1 1-232,1-5 0,-2-2 104,-1-1 0,-6-1-383,5 1 0,-9-3-78,6 3 0,-8-4 665,-1-4 0,4-3 0,-1-4 0</inkml:trace>
  <inkml:trace contextRef="#ctx0" brushRef="#br0" timeOffset="53">24018 13511 7807,'6'-12'215,"-1"1"61,-5 0 0,0 3 190,0 0 0,0 5 244,0-5-66,0 5-135,0-2-458,0 5 1,0 5 76,0 3 1,4 7 51,0 4 1,4 3 27,-4 1 0,4 1 12,0 2 1,2 0-186,2 4 0,-1-3 61,0 3 0,1-4-63,-1 0 0,-1-3 81,-2-4 0,1 2-177,-5-6 1,3 0 5,-3-3 1,1-5-141,-1 1 205,-3-6-240,4 3 476,-5-5-270,0 0 1,0-5 51,0-2 0,0-7-30,0-2 0,0-3 41,0 4 1,4-5 3,0 1 1,1-3-61,-1-1 1,-2 1-98,6-1 1,-4 1-30,3 3 0,-4 3 1,1 4-203,-3 6 262,4 1 0,-4 11-74,3 6 0,-1 4 87,1 7 1,-3 1 28,3 3 0,1-2 12,-1 6 0,3-6 96,-3 2 1,5-3-125,-2-1 0,4-2 12,0-2 0,-3-6 396,-1-6 1,1-4 55,3 1-142,1-3 0,-1-1 31,1 0 0,-2-5 36,-3-3 1,2 1 13,-5-5 1,1 3-71,-1-6 1,-3-3-228,3-1 0,-4-2 109,-4-2 0,2-1-367,-6-3 0,0 2 126,-3-6 1,0 5-544,-1-5 0,2 6 202,2-2 1,3 4-9,5 4 1,0-1-96,0 5 0,0 3-1147,0 5-192,0 4 1868,0-2 0,5 5 0,2 0 0</inkml:trace>
  <inkml:trace contextRef="#ctx0" brushRef="#br0" timeOffset="54">24338 13225 7807,'9'-17'0,"2"1"0,3 1-102,-2 4 0,3-2 75,0 9 1,-4-3 1300,-3 3-740,-5 0 1,3 4-26,-2 0 0,-3 1-140,3 3 0,2 2-5,2 6 1,-2 1-56,2 2 0,3 3-55,4 4 0,4 2 137,-3 3 0,3 2-81,-4 6 0,4 0-229,-4 3 1,0-1-25,-3 5 1,3-4-143,0 4 0,0-4 114,-3 4 1,-2-5-150,-2 1 0,1-4-264,-6-4 1,1 3 156,-4-2 1,0-3-112,0-2 0,-5-2 61,-3-1 0,1 0-192,-5 0 0,2 0 133,-9 0 0,4-4 114,-4 0 1,-1-4-857,-7 4 1078,3-5 0,-9 8 0,4-5 0</inkml:trace>
  <inkml:trace contextRef="#ctx0" brushRef="#br0" timeOffset="55">6887 17394 11038,'11'0'504,"1"0"0,0 0-337,4 0 1,0 0-1,6 0-26,0 0 1,-1-4 81,5 0-207,-1 1 1,1-1 120,1 0 0,3-4-398,-3 5 1,3-5-20,-3 4 0,-2-4-180,-6 5 1,-2-1 128,-6 4 0,1-4-713,-1 0-573,-4 0 1420,-2 4 1,-16 0 0,-1 0 0</inkml:trace>
  <inkml:trace contextRef="#ctx0" brushRef="#br0" timeOffset="56">6898 17554 7608,'0'6'1034,"1"-1"-633,3-5 0,3 0 41,4 0 0,2 0 12,2 0 0,3 0 22,5 0 0,4-4-209,4 1 0,-2-6-25,2 1 1,-5 2-436,5-2 0,-6 4 202,2-3 1,-3 4-1016,-1-1 0,-2-1 155,-2 2 851,-2-1 0,-6 4 0,1 0 0</inkml:trace>
  <inkml:trace contextRef="#ctx0" brushRef="#br0" timeOffset="57">7915 17246 7765,'-12'-6'148,"6"4"78,2-6 0,3 4-113,1-3 107,0 4-23,0-7 0,0 8 13,0-6 1,1 4-21,3-3 0,0 4-7,7-1 1,-2 2-147,6-2 1,3 3 75,1-3 1,3 3-99,0 1 0,-3 0 31,1 0 0,-5 1-92,4 3 1,-5-2 79,1 6 0,-2-1-133,-2 5 0,-1-1 31,-2 1 1,-3-1 102,-5 1 0,0-1-234,0 0 1,-1 1 49,-3-1 0,-3-3-5,-4-1 1,-4 1 112,0 3 1,-1 0 31,5-4 1,0 2 15,-1-5 0,5 1 143,-1-1 0,4-3 55,-4 3-165,6-3 357,-3-1-59,5 0-212,0 5 1,1-4-33,3 3 0,2 1-1,6-1 0,-1 4 1,1-4 0,3 3-2,0-3 0,5 4 41,-1-5 1,3 6-47,1-1 0,3 2 117,1 2 1,-4-2-68,-4-3 0,-5 3-45,1-2 0,-3 6-125,-5 1 1,2 0-218,-5-3 1,0-1 72,-4 1 1,-5 3-99,-3 0 0,-3 2-56,-5-2 1,2-2 70,-5 2 1,2-6 39,-2-2 0,-3-3 38,3 4 0,1-6 100,-1 2 0,0-3 54,-4-1 0,0 0 98,1 0 1,3 0-65,-1 0 0,5 0 91,-4 0 0,5-3-592,-1-1 0,6 0 190,2 4 0,3-1-85,-4-3 1,6 1 389,-2-4 0,3-1 0,1-3 0</inkml:trace>
  <inkml:trace contextRef="#ctx0" brushRef="#br0" timeOffset="58">8429 17108 7734,'0'-7'223,"0"-1"547,0 1-752,5-5 1,1 6 97,5 2 0,1 3 203,-1 1 1,6 0-81,2 0 1,-1 0 38,1 0 0,1 0-112,7 0 0,-3 0-69,2 0 0,-2 0 32,-1 0 1,4 0-210,0 0 1,-1-1-76,-3-3 1,-5 1 142,-3-4 0,-2 4-217,-2-1 194,1 3 0,-2 0 105,-3-3 12,-2 3 35,-5-4-36,0 5-40,-5 5 1,3 1 117,-6 5 1,4 2-99,-3 2 1,3 3-13,-4 5 0,1 0 12,-5 0 1,5 3 54,-1 1 0,0 5-61,-3-2 1,1 2 4,2-2 0,2 3 71,2-2 1,3-2-3,-3 1 0,3-3-132,1 3 0,0-5 79,0-3 1,0 0-182,0-7 0,0 4 104,0-4 0,0 1-89,0-5 1,0 0-37,0 1-145,0-1 175,0 1-160,0-1-76,0-4 130,0-2-2779,0-5 2981,-5 0 0,3-5 0,-3-2 0</inkml:trace>
  <inkml:trace contextRef="#ctx0" brushRef="#br0" timeOffset="59">9068 17702 8767,'0'-6'4362,"0"1"-965,0 5-3554,-5 0 1,3 4-1228,-6 0 1384,5-1 0,-2-3 0,5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2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1565 6658 8132,'-5'-6'-761,"3"-4"864,-8 9 242,9-4-3,-4 5 386,5 0-262,0 5-120,0 1-187,0 5 0,1 5 55,3-1 0,-3 4-108,3-4 1,1 5-129,-1-1 0,0 3 61,-4 1 1,1-2-89,3-2 0,-3 3 69,3-3 0,-3-1-136,-1 1 0,-1-5-26,-3 1 150,3-2 0,-6-2-142,4 1 166,1-1 9,-3 0 18,5 1-36,0-1 1,0-3 4,0-1 1,2-4 47,1 1 1,5 1 129,7-1 0,-1 0-188,5-4 26,0 0 0,4 0-52,0 0 1,0 0 63,0 0 1,3 0-126,1 0 1,-4 0 122,-4 0-81,0 0 0,2-2-111,-2-2 0,2 2-17,-6-6 0,-4 6-218,-3-2 0,-4 1-997,3 0 608,-4 1 762,2-3 0,-10 0 0,-1-1 0</inkml:trace>
  <inkml:trace contextRef="#ctx0" brushRef="#br0" timeOffset="1">1588 6955 8151,'-12'-11'970,"7"1"-848,5 2 0,1-2 31,7 2 1,1 2 209,6-2-192,3 6 1,5-7-49,-1 5 0,3-1-66,1 1 0,-2 3-236,3-3 0,-3-1-58,-1 1 0,-5 1-876,-3 3-222,-2 0 1335,-7 0 0,4 0 0,-4 0 0</inkml:trace>
  <inkml:trace contextRef="#ctx0" brushRef="#br0" timeOffset="2">1542 6647 8149,'-8'0'-524,"1"0"367,4 0 0,7 0 626,7 0 1,8-5-201,0-3 0,7 2-399,0-2 0,6 4-124,-1-3 160,2-1 1,5 1-71,0-1 1,-4 4-649,-4-3 812,-4 4 0,2-7 0,-5 4 0</inkml:trace>
  <inkml:trace contextRef="#ctx0" brushRef="#br0" timeOffset="3">2273 6624 8121,'7'-11'156,"1"-1"0,-4 1-60,3-1 1,-4 5 72,1-1-24,-3 6 283,-1-3 1,-3 6-77,-4 3 0,-2 3 248,-10 8-386,5-2-147,-13 14 1,8-8-87,-7 8 0,2 0 79,1 0 1,-4 5-123,0-2 0,2 2 57,6-2 1,2 2-161,6-5 1,1-1-150,2-3 1,3 0 130,5 0 0,1-5-56,3-3 90,3 3 0,9-9-143,3 2 115,3-2 0,1-3 7,-1-2-162,1-3 235,0-1 1,0-1-106,0-3 227,0-2 1,-2-3-102,-2-2 0,2 2 184,-6-6 0,0 2-31,-4 1 0,-4 5 248,-3-1-121,2 1 0,-6-4-43,0 4-54,0 2 1,-10 5 202,2 0 1,-7 0-129,-4 0 1,2 0 50,2 0 0,-1 0-470,0 0 175,1 5 1,8-4-342,-1 3-731,5-3 27,-2-1 1107,5 0 0,11 0 0,1 0 0</inkml:trace>
  <inkml:trace contextRef="#ctx0" brushRef="#br0" timeOffset="4">2501 7047 7909,'0'-7'87,"1"2"271,3 5 451,-2 0-647,8 0-777,-9 0 451,4 0 229,-5 5-65,-5 2 0,-6 9 0,-7 2 0</inkml:trace>
  <inkml:trace contextRef="#ctx0" brushRef="#br0" timeOffset="5">1530 7378 8040,'-11'0'1518,"5"0"-1188,1 0 1,13 0 89,4 0-247,2 0 0,-3 0 99,1 0 0,5 0-27,6 0 1,5 0-232,6 0 1,5 0 100,-1 0 1,3 0-203,-2 0 1,4 0-94,-1 0-682,2 0 1003,-3 0-38,3 0 1,-7 0-233,5 0 25,-6 0 0,0-4 150,-6 0 0,-4 0-16,0 4 1,-1-3 211,-3-1-113,-4-5 0,3 8-93,-6-3-17,0-2 676,-4 4-1348,-4-3 0,-3 5 653,-8 0 0,-8 0 0,-5 0 0</inkml:trace>
  <inkml:trace contextRef="#ctx0" brushRef="#br0" timeOffset="6">4146 6556 8107,'0'-12'0,"0"1"199,0-1 0,0 1 53,0-1 0,0 5-139,0-1 1,0 4 77,0-3 1,-4 3 385,0-4-325,-5 6 0,3-7-171,-5 5 1,3 0 214,0 4-408,1 0 1,-1 0 108,0 0 1,1 0-106,-5 0 242,1 0 0,-2 5-324,-2 3 111,-3 7 1,-5 2-2,1 2 0,-2 2-143,-3-2 1,3 3 139,-3 1 0,4-2 32,4-2 1,3 2 116,4-6-93,6 0-18,1 2 1,5-5-49,0 4 65,5-9 1,8 3-6,9-2 0,6-3 9,7-1 33,-1-3 1,3-1-1,-3 0 0,7 0-3,-7 0 0,1 0-2,-4 0 0,-4 1 166,-8 3-175,-3-3 4,-5 10 1,-3-6-108,0 2 114,-6 9 0,-2-9-30,-7 8 1,-6 3 24,-6 1 0,0 3-275,-8 1 129,-2-1 1,0 3 17,-5 1 1,3-3-182,1 0 0,6-2 70,1-5 75,0-6-69,5 0 0,0-9-428,3 3 660,7-3 0,3-6 0,5-1 0</inkml:trace>
  <inkml:trace contextRef="#ctx0" brushRef="#br0" timeOffset="7">3974 6464 8138,'-5'-18'0,"3"2"413,-6 5 859,6 4-1126,2-3-35,6 9 1,0 1 216,-2 7 1,1 4-89,-1 0 0,1 8-119,-1 8 1,1 3 21,3 12 1,1 1-195,-6 7 1,1-3-29,-4 2 1,0-3-301,0-4 1,0-3-193,0-5 0,0-5 134,0-2 41,0-3 0,0-2-951,0-3 1347,0 2 0,-5-8 0,-1 4 0</inkml:trace>
  <inkml:trace contextRef="#ctx0" brushRef="#br0" timeOffset="8">4443 6510 8132,'0'-12'-955,"0"1"1247,0 0 0,0 3 308,0 0-35,0 6 58,0-3-82,0 5 0,4 6-300,-1 6 1,1 5-103,-4 10-70,5 2 0,-4 7 46,3 2 1,-1-1-250,1 4 0,-3-4-182,3 1 1,-3-3 188,-1-5 0,4 2-63,0-6 1,-1 0 85,-3-7 0,2-3-202,1-4 0,-1-1-177,2 1-287,-3-6 323,-1-1 447,0 0 0,5 1 0,1 6 0</inkml:trace>
  <inkml:trace contextRef="#ctx0" brushRef="#br0" timeOffset="9">4740 6658 8016,'-5'-11'0,"3"0"0,-1-1 768,1 1-20,2 4-855,0 2 228,0 5 149,0 5-99,-5 7 0,4 6 61,-3 4 1,-1 2-48,1 3 1,0 2-60,4 6-55,0-1 1,0-4-330,0 1 0,0-6-119,0 2 0,0-4 148,0-4 1,7-3 108,4-4 1,1-6-22,3-2 0,3-3 100,1-1 0,2-5-41,2-3 1,0-3 68,0-4 1,0 1 16,-1-5 66,-4 0 0,2-8 168,-4 0 0,-2-1-113,-7 2 0,-2-3 102,-5-6 0,-1 1-134,-3 0 1,-3 5-33,-9 2 0,-3 4-30,-7 4 0,0 4-146,-4 7 0,1 3-263,-2 5 250,3 5 1,7 3-485,2 7 0,2 3 36,6 5 576,4 0 0,2 4 0,5 3 0</inkml:trace>
  <inkml:trace contextRef="#ctx0" brushRef="#br0" timeOffset="10">5299 6556 7976,'0'-12'0,"0"1"189,0 4 1,-1 2 367,-3 5 0,2 0 46,-6 0-407,0 10 0,-4-1-40,-3 10 0,1 5-136,-5 7 1,3 2 143,-3 1-110,10 0 1,-5 1-21,11-1 0,-1 0-320,4 1 0,1-2 115,3-3 0,4-3-147,7-8 0,-1 0 54,5-8 249,0 3 24,4-13 0,3 4 162,1-5 0,0-2-146,-5-6 0,1-1 122,0-10 0,0 3-1,0-7 0,-2 1 165,-2-8 0,2 3-22,-6-3 1,-1-1 19,-7-3 0,-1-1-219,-6-3 44,0 2 1,-7-3-613,-4 4 248,-11 6 180,-2 1 1,-13 8-625,3 5 462,-8 5 1,3 11-22,-3 3 47,3 7 0,4 7 0,1 5 0</inkml:trace>
  <inkml:trace contextRef="#ctx0" brushRef="#br0" timeOffset="11">6247 6841 8416,'-6'-5'1569,"6"4"-1540,1-4 1,9 5 200,-2 0 1,7 0 29,4 0 0,4 0-60,4 0-101,2 0 1,11 0 69,6 0 0,1 0-119,6 0 1,2 0-398,6 0 0,4-2 267,-29 1 0,0-1 0,-1 1 0,1 0-32,2-1 1,0 1 78,3 0 1,-1 0 0,1 1-1,0 0-819,0 0 0,1 0 732,-1 0 1,0 0 78,-1 0 1,-1 0-180,-1 0 0,-1 0 1,2 0-1,0 0 128,-3 0 0,0 0 1,0 0-1,0 0-19,-1 0 1,-1 0 0,31-1-136,-33-1 0,0 0 0,29 1 152,-28-1 1,-1 0 0,26 1-80,-1 1 0,-2 0 317,-9 0-87,2 0 70,-7 0 1,-1 0 129,-2 0 0,-2 0 78,-2 0 0,0 0-286,1 0 1,3 0 129,0 0 1,-4 0 844,-4 0 1,0 0-937,0 0-36,3-5 0,-9 2 883,3-4-695,-3 4-172,-1-2 176,-5 0 0,2 4-100,-5-3 0,0 1-140,-3-1 1,-5 3-235,1-3 71,-6 3-344,4 1-536,-6 0 736,-6 0 0,0 0-505,-5 0 226,-1 0 180,1 0 0,-1 0-104,1 0 459,0-5 0,3 3 165,0-6 1,5-1-48,-5-6 0,2 2 251,-2-2 0,-2-2 129,2 2-332,-2 0 1,-3 4 75,-2-1 352,2 6-115,-3-4 466,5 8-559,-1-3 1,5 1 346,-1 1-289,5-1-294,-2 4 0,7 0-247,1 0 1,4 4 25,4-1 240,6 6 1,-1-6-97,3 4 1,7 0-198,-4 0 47,4 4 1,-3-5 70,-1 5 1,1-3 111,0 0 0,-1-5 131,-3 5 0,1-2-79,-5 2 1,0 1 329,-3-5-552,-1 5 175,1-3 1,-5 2-20,1-1 1,-5-3-19,0 4 99,-1-6-40,-2 8 0,-3-3-510,-5 4 1,0-3-696,-11-1 0,-6 0 1119,-5 0 0,-8-2 0,-3-5 0</inkml:trace>
  <inkml:trace contextRef="#ctx0" brushRef="#br0" timeOffset="12">6293 6007 8033,'-8'-3'-19,"1"-1"1,3-4-21,-4 4 183,6 1 331,-3-3 339,5 5-506,0 6 1,3 3-60,1 7 0,5 3-75,-1 1 0,1 2-229,-2 2 24,3 5 0,-7-2-315,5 4 183,-6-5 99,3 3 1,-5-5-135,0 0 101,0 0 1,-4-2-669,1-1 510,-6-4 0,7-5-201,-1 1 0,1-1 456,2 1 0,0-1 0,0 1 0</inkml:trace>
  <inkml:trace contextRef="#ctx0" brushRef="#br0" timeOffset="13">6396 6224 8033,'0'-11'2,"3"0"164,1-1 0,0 4 88,-4 1 68,0-1 497,0 2-236,0 1-423,0 5 1,0 9 52,0 2 1,-1 7-8,-3-3-130,3 5 0,-4-2 243,5 5-1256,0-5 695,0 3 0,5-7-112,2 5 1,4-8 180,0 0 1,0-3 7,1-1 0,0 2 79,4-5 1,-2 0 137,5-4 1,-4-5-150,4-3 208,-5-2-64,13-2 1,-10-4-29,6-3 0,-4 1 123,-4-1 1,-3 0 65,-1-4-94,-4 0 0,-7 1-75,0-1 0,-5-1 5,-3-3 1,-7 4-87,-4 0 1,-4 5-168,-4 7 1,2 5 40,-6 2 1,6 4-286,-2 4 0,12 2 15,4 5 1,7 1-54,0-1 491,3 1 0,6 4 0,1 2 0</inkml:trace>
  <inkml:trace contextRef="#ctx0" brushRef="#br0" timeOffset="14">6921 6030 8099,'-4'-7'-145,"0"-1"852,-4 5-120,6-2-546,-3 5-46,5 5 1,-1 3 128,-3 7 1,2 3 18,-6 5 1,2 5-221,-2 2 151,-2 3 1,5 0-148,-3-2 1,-2 0-230,2-4 0,0-4-267,0-4 348,-2-5 0,5 2 10,-3-4 1,2-6-384,2-2 594,3-3 0,-4-1 0,5 0 0</inkml:trace>
  <inkml:trace contextRef="#ctx0" brushRef="#br0" timeOffset="15">6681 5939 8230,'-7'-4'1482,"-1"0"-2129,5 0 1,3 4 142,8 0 0,2 2 39,2 2 0,-1-2 465,0 6 0,6 4 0,1 6 0</inkml:trace>
  <inkml:trace contextRef="#ctx0" brushRef="#br0" timeOffset="16">6955 6316 8098,'7'5'-253,"2"-3"253,-6 6 0,5-4 37,-4 3 0,0-3 23,-4 4 14,5-1-842,-4 5 281,4-1 487,-10-4 0,-1 3 0,-6-4 0</inkml:trace>
  <inkml:trace contextRef="#ctx0" brushRef="#br0" timeOffset="17">7252 6076 8025,'-4'-8'223,"1"1"230,-1-1-158,4-3 115,0 4-24,0-3-117,0 9 96,0-4-321,0 20 0,4-5 105,-1 13 0,5 2-163,-4 6 1,1 1-88,-1-2 2,-3 3-76,4-4 1,-4 0-354,3-2 421,-3-8 0,5 1-579,-6-4 240,5-1-411,-4-4 857,9-4 0,-4-2 0,6-5 0</inkml:trace>
  <inkml:trace contextRef="#ctx0" brushRef="#br0" timeOffset="18">7241 6019 8069,'0'-8'101,"0"1"-50,0 4 0,5-6 30,3 5 0,2 1 28,1 3 1,2 0 76,2 0 0,-2 0 262,2 0 1,-1 0-289,1 0 1,-1 3-161,5 1 0,-5 4-179,1-4 82,-2 4-83,3-1 1,-7 8 125,3 0 52,-8 0 1,1-2-17,-5 2 1,-5 2-27,-3 2 0,-6 3-24,-1-3 1,-2 2 69,2 2 1,6-5 38,-2-3 0,3 1 87,1 0-120,1-1 0,6-4 7,0 1-5,0-1 0,2 1 4,2-1 1,-2-3-2,6-1 1,-1-4-16,5 1 0,-1 1 18,1-2-40,-1 1 1,0-4-6,1 0 1,-1 0-644,1 0 439,-1 0 1,1 0-92,-1 0 324,0 0 0,1 0 0,-1 0 0</inkml:trace>
  <inkml:trace contextRef="#ctx0" brushRef="#br0" timeOffset="19">7629 6076 8018,'0'-12'651,"-4"1"-228,1 0-219,-1 4 207,4 2-289,0 5 0,4 7 192,-1 4 1,1 5-45,-4 7 0,1 1-217,3 3 0,-1-2 190,4 6-661,-4-6 314,7 3 0,-4-5 44,6 0 1,1-5-221,2-3 206,-3-2 0,6-6 30,-3 1 1,-1-6-73,5 2 0,-1-3-4,1-1 1,2-3-148,-6-1 1,4-5-230,-4 1 0,0-1-243,-3 2 324,-6-3 415,4 3 0,-9-4 0,5-1 0</inkml:trace>
  <inkml:trace contextRef="#ctx0" brushRef="#br0" timeOffset="20">7618 6236 8018,'-12'0'210,"6"0"1,2 0-158,8 0 0,2-4-22,6 0 0,-1-1 111,1 1 1,0 3 4,3-3 0,-1 2-167,5-2 18,1 3 0,-1-6-134,0 3 1,-2-1-16,2-2-55,3-3 0,-9 7 206,2-5 0,-2 1 0,-2-5 0</inkml:trace>
  <inkml:trace contextRef="#ctx0" brushRef="#br0" timeOffset="21">7549 6053 8162,'1'-8'510,"3"1"1,3 3-737,4-4 0,6 2 89,2-2 1,3-2 195,5 3 0,-2 0 10,6 0-87,-1-1 0,5 0-96,-1 1 1,0 3-26,0-4 0,-4 5-266,-4-5 0,-3 6-494,-4-2 899,-2 2 0,-6-3 0,0-1 0</inkml:trace>
  <inkml:trace contextRef="#ctx0" brushRef="#br0" timeOffset="22">7995 5973 8162,'5'6'-604,"-4"5"665,4-10 24,-5 4 1,1-5 326,3 0-127,-3 5 0,8-2 115,-5 4 1,0 1-93,-4 3 0,4 1 130,-1-1 0,5 2-176,-4 2-19,0 3-151,1 5 0,-4-1-89,3 1 60,2 0 40,-5 0 0,6-1-159,-3-3 1,-3 2 103,3-2 0,-2-2-68,2-2 1,-1-2-285,4-2 111,-4 0-54,7 1 29,-9-6 144,4-1-648,-5-5-456,0 0 0,-1-4 721,-3 1 1,2-6-11,-6 1 0,0-6 467,-3-1 0,0-4 0,-1 4 0,1-6 0,-1 2 0,1-2 0,3-2 0,1 0 0,4 0 0,-1 0 0,3 1 50,1-1 1,0 5 53,0 3 0,0 2 431,0 2 0,0 3 172,0 0-283,0 6 0,5-3-56,3 5 0,3 0-87,4 0 0,3 0-388,5 0 1,1 1 153,3 3 1,2 2-306,5 6 1,-5 3 149,-2 0 1,-3 5-158,-1-1 0,-5 3 100,-3 1 0,-4 0 31,-3 0 1,-3-1 95,-5 1 1,-2-4 132,-6 0 0,-2-1 267,-13 1 0,1 1-146,-8-4 0,-1 0 90,-3-1 0,0-2-55,0 2 0,-1-2-492,1-2 0,9 0 155,2-4 1,8-2 85,-1-5 0,4 5 0,0 2 0</inkml:trace>
  <inkml:trace contextRef="#ctx0" brushRef="#br0" timeOffset="23">9685 5710 8080,'0'-11'148,"0"0"0,0 3 101,0 0 1,0 1-94,0-5 0,4 5 144,0-1 0,3 4 300,-3-3-403,0 4 1,-3-2 80,3 5-130,-3 0 0,4 10-85,-5 5 0,4 7 65,0 5 0,1 1-235,-1 2 1,-2 7 106,6-3 1,-6-1-102,2-2 0,2-2 70,2 1 0,-2-2 4,2-5 0,0-1-74,3-3 33,1 2 0,-5-8-11,1 2 0,-4-4 75,3-3 1,-3-2 147,4-2 12,-6-2-38,3 3 46,-5-5 1,0-2-149,0-1 16,0 1 0,-4-8 37,1 2-218,-6-7 96,7 3 0,-4-9-122,2 6 80,3-5 1,-4 6 87,5-5 1,0 3-72,0-3-161,0 6-13,0-4 143,5 11 46,1 1 28,6 5 0,-1 6 81,1 5-82,4 1 0,-2 6 203,5-3-185,0-3 0,4 5 2,0-6 1,0 1 2,0-1 0,-4-4 133,0-4 1,-5-1 227,1-2 0,-3 0 315,0 0-431,-1-5 0,-4-2-44,-4-4 0,3-4-19,-3-1 0,1-4-256,-4 1 198,0-3 1,-1 0-27,-3-1 1,-1 0-171,-3 0 1,-2-4 70,3 1 0,-2-5-197,1 5 0,-1-1-214,5 4 260,1 5 1,3 2-381,0 4-216,0 6 98,0-4-444,0 9 536,0 11 571,5-1 0,-4 17 0,4-8 0</inkml:trace>
  <inkml:trace contextRef="#ctx0" brushRef="#br0" timeOffset="24">10279 5619 8091,'0'-11'338,"5"-1"-32,-4 1 234,4 4 556,-5 2-873,5 5-63,-3 5 1,3 6-77,-5 4 1,3 6 149,1 2-200,0 0 0,0 6-136,0-2 0,-1-3 170,-3 3 0,2-3-109,2-1 1,-3-2-39,3-2 0,-3-2-199,-1-6 1,4 1 180,-1-1 1,1 0 31,-4 1 1,0-5 64,0 1 0,5 0 0,2 3 0</inkml:trace>
  <inkml:trace contextRef="#ctx0" brushRef="#br0" timeOffset="25">10576 5688 8041,'-7'-12'369,"4"1"0,1 3-1079,2 1 44,0 4 846,0-2-160,0 5 1,0 5 398,0 3 0,0 7-59,0 4-65,0 2 1,0 7-274,0 2 0,0 3 41,0-3-12,0 3-72,0-9 0,0 4 49,0-5 0,0-5-25,0-3 0,0-2-208,0-2 1,0-3-295,0-1-553,0-4 246,0 2 806,0-5 0,0 0 0</inkml:trace>
  <inkml:trace contextRef="#ctx0" brushRef="#br0" timeOffset="26">10541 5745 9300,'12'16'197,"1"-3"-217,2 2 0,3 2-111,4-2-5,1 5 253,5-7 1,-4 3-95,3-4 75,-3-1 0,1-1 97,-2-2-178,3-3 1,-14-5 73,4 0 1,0 0 518,-1 0 0,-1-5-133,-6-3 1,2-2 49,-2-1 0,-2-6 79,2-2-343,-6-2 1,3-3-56,-5-3 1,0 0-102,0-7 1,-4 2-16,1-6 1,-5 3 218,4 0-363,0 6 0,1 3-295,-1 7 0,0 2-98,4 6 0,-1 4-1415,-3 3-867,3 3 2727,-4 11 0,-1 8 0,0 11 0</inkml:trace>
  <inkml:trace contextRef="#ctx0" brushRef="#br0" timeOffset="27">9833 6510 8038,'0'-12'-148,"2"1"140,1 0 0,-1 3 119,2 0 0,-3 5 456,-1-5-220,0 5-124,0-7 1,0 8 478,0-6-475,-5 6 0,-2-3-157,-4 5 0,0 0 124,-1 0 0,-3 0-201,0 0 1,-2 3 40,2 1-37,-3 5 50,0-3 0,-2 6-109,5-1 1,0 4 16,3 1 0,2 3-57,2-4 18,-2 5 1,9-6 49,-3 5 0,3-4-9,1 4 1,1-5 23,3 2 0,7 0-11,8-1 0,3 1 171,1-5-138,5 0 0,-3 0 5,6-4 1,-5 3 19,5-2-22,-6 2 1,-1 0 6,-5-2 0,-5 2-35,1-2 0,-3 2-2,-5 1 0,0 1-10,-3-1 1,-4 1-105,0-1 1,-5 4-28,-7 0 140,-4 1 1,-2-1-89,-5 0 1,0 0 64,0-3 0,-3-2-151,-1-3 1,4 2 80,4-5 1,1 0-448,-1-4 62,-2 0-88,8 0 1,-2-5 590,7-3 0,-2-7 0,4-3 0</inkml:trace>
  <inkml:trace contextRef="#ctx0" brushRef="#br0" timeOffset="28">9673 6487 8038,'0'-15'-204,"0"0"1,0-4 135,0 3 0,2 1 679,2 4 0,-2 3-167,6 0 0,-4 5 119,3-5-81,-4 5 51,2-2-361,0 5 1,0 7-31,3 4 0,2 3 204,-3 9-186,3 2 0,2 7-56,-1 2 1,-3-2-28,-1 6 0,-3 1-200,4 0 0,-4-3 23,3-5 1,0 1-161,0-6 0,2 1-347,-5-4 331,5-6-35,-8 0 0,5-3-226,-2-3 1,-2 3-410,1-6 247,-1 2 1,-2-2 96,0-1 602,0-4 0,-5 2 0,-2-5 0</inkml:trace>
  <inkml:trace contextRef="#ctx0" brushRef="#br0" timeOffset="29">10130 6487 7957,'0'-11'141,"0"4"1,2-3 254,1 3 0,0 1-346,5 3-155,-6 1 301,3 2 1,-4 2 246,3 1 1,-3 4 177,3 4-367,-2 6 1,-2 2-141,0 7 1,3 2 22,1 3 1,4 2 45,-4-3 0,-1-1-100,-3 2 1,4-6-241,0 2 178,0-3 0,-3-2-81,3-3-37,-3-3 1,4-4 18,-5-1 0,4 0-385,0 1 291,0-6 1,-3 3 15,3-5-1013,-3 0 1169,4-4 0,0-5 0,2-2 0</inkml:trace>
  <inkml:trace contextRef="#ctx0" brushRef="#br0" timeOffset="30">10473 6453 8263,'0'-12'903,"5"6"1,-4 0-208,3 2-410,-3 3 0,-1-3-35,0 8 0,0 3-19,0 8 1,0 3-188,0 5 0,0 1 135,0 3 0,0 2 53,0 5 0,0-3-534,0-1 0,2-1 191,1 2 1,-1 1-163,2-6 1,1 0-9,-2-7 250,1-3-247,1 1 36,-3-5 94,8 5-61,-9-6-108,9-4-880,-9 3 547,4-9 649,-5 4 0,6 0 0,0 1 0</inkml:trace>
  <inkml:trace contextRef="#ctx0" brushRef="#br0" timeOffset="31">10736 6693 7970,'0'-7'521,"0"-3"-365,0 9 1,1-4 61,3 5-226,-3 0 1,4 1-121,-5 3 1,0 2 232,0 6 1,-5 4 219,-3 3 1,3 3-226,1 1 0,-1-1-38,2 1 1,-1-4-110,4 0 107,0 0-59,5-1 0,1-1-67,6-6 0,-1-1 95,0-2 1,6 1-120,2-6 1,3 1 73,0-4 1,5-6-11,0-5 0,4-2 165,0-6 1,-3 4-87,-2-4 1,1 0 527,-4-4-339,2 0 1,-8-1 192,2-3-269,-3 3 0,-9-9-46,-4 3 0,-3 0 35,-3 0 1,-5 4-63,-7 0 0,-8 3-131,-7 4 1,-9 4-878,-2 7 654,-4 3 1,5 6-133,2 3 0,3 6-821,5 6 849,2 4 365,10-2 0,2 9 0,4 3 0</inkml:trace>
  <inkml:trace contextRef="#ctx0" brushRef="#br0" timeOffset="32">11809 6704 8074,'0'-6'-82,"0"-4"96,5 8 0,-1-4 209,7 2 0,2 3-24,6-3-8,3 3 1,1-3 259,7 0 0,3-1-209,1 1 1,2 3-35,2-3 0,6 3-266,6 1-347,4-5 0,9 4 447,-28-1 0,2 0 1,3-1-1,1-1-329,4 1 0,1-1 0,0-1 0,0 0 263,7-1 0,0 0 0,0 2 0,0 1-290,2-1 1,0 0 0,-1 1-1,0 0 253,-2-1 1,-1 0 11,-2-1 0,0 0 0,1 4 0,0 1 36,-2-2 1,-1 0-1,-4 1 1,-1-1-111,-3 0 1,-2 1 0,28-1-107,-8-2 114,-5 3 1,-8 1 20,-2 0 0,1 4-113,-5 0 106,1 0 0,-8-3 234,4 3 1,-9-3-252,5 3 0,-6-3 327,-2-1 1,-2 0-294,-2 0 1459,3 0-1168,-4-5 326,0-1-490,-2-1 0,-10 1 313,-2 2-167,-2 3-84,-2-9 0,0 7-78,0-4 1,-2 4-61,-2-1 1,-2-1-127,-5 1 1,-1-3 56,1 3 0,-1 0-231,1 4 0,0-4-54,-1 0 325,1 1-41,-1 3 0,1-4 406,-1 0-189,1-5-86,5 8 0,-4-5-106,2 2 1,-2 1 382,-2-4 0,6 3 1206,2-4-1083,-2 6 0,3-3 532,-4 5-1015,4 0 68,-2 0 0,14 5-230,2 2 168,8 3-59,-6-3 0,9 3 6,-3-3 0,2 2 69,2-1 1,-1 2-5,-3-2 0,-3-3 42,-4-1 0,-1 1 14,1-1 1,-5-1 262,1-3 35,-6 5-189,3-3 1,-5 4 279,0-2-347,0-3 0,-1 5-194,-3-2 1,-6 3-236,-5 4 1,-9 0-1278,1 1 1645,-2-1 0,-3 6 0,-2 1 0</inkml:trace>
  <inkml:trace contextRef="#ctx0" brushRef="#br0" timeOffset="33">11889 5916 8661,'0'11'199,"0"5"132,0-1 1,0 5-2,0-1-227,5 3 0,-4 2 43,3 3 0,1-3-142,-1 2 1,5-2-230,-1-1 1,-3-1-298,-1-3 380,2 2 0,-5-8-207,3 2 0,1-2-114,-1-2-833,0 1 1296,-4-1 0,-5 1 0,-2-1 0</inkml:trace>
  <inkml:trace contextRef="#ctx0" brushRef="#br0" timeOffset="34">12106 6076 8107,'0'-12'-870,"0"1"1193,0 0 1,0-1-65,0 1 0,1 3 244,3 1-234,-3 4 0,5-3 537,-6 2-269,0 3 107,0-4-633,0 5 72,0 5 1,0 1-92,0 5 1,0 5 55,0-1 1,0 5-148,0-1 0,0-1 37,0 1 1,0-1-26,0 1 0,0 1-131,0-5 1,1 2-76,3-2 0,-2-4 25,6 1 1,-1-2 65,5-6 1,3 0 209,0-4 0,6 0-148,-2 0 120,2 0 1,1-5 130,-3-3 1,1-2-10,-5-2 1,3 0 259,-7-4 0,3 0 104,-6-3-267,-3-3 0,0 5 39,-5-6 1,-9 0-90,-2 0 0,-7-2-299,3 2 115,-5-3 1,-2 10 118,-5-3 0,2 6 35,6 6 0,-3 4-302,3-1 1,7 4-417,0 4 1,5 0 598,-1 7 0,3-2 0,5 8 0</inkml:trace>
  <inkml:trace contextRef="#ctx0" brushRef="#br0" timeOffset="35">12609 5882 7489,'0'-7'92,"0"2"1209,0 5-976,5 0 0,-4 2 75,3 1 0,-4 9-146,-4 7 0,1 2-134,-4 2 0,-1 1-199,-3 3 0,-1-3 127,1 3 0,3 1-46,1-2 1,-1 1 67,-3-4 1,3-5-182,0-3 0,6 1 3,-2 0 0,-1-1-124,1-4 0,0-3-73,4-1 0,-1-3-361,-3 4 312,3-6-600,-4 3 438,5-5 516,-5 0 0,-1-5 0,-6-1 0</inkml:trace>
  <inkml:trace contextRef="#ctx0" brushRef="#br0" timeOffset="36">12426 5847 8070,'-8'-7'1830,"1"-1"-2302,4 6 236,-2-3 297,5 5 9,5 0 1,0 1-1087,3 3 1016,2 2 0,1 5 0,7 1 0</inkml:trace>
  <inkml:trace contextRef="#ctx0" brushRef="#br0" timeOffset="37">12631 6224 8048,'0'7'667,"0"-2"1,6-4 51,1 3-302,-2-3-707,5 4 319,-8 0 325,3-3-1469,-5 3 1017,0-5 1,5 5 0,1 1-1</inkml:trace>
  <inkml:trace contextRef="#ctx0" brushRef="#br0" timeOffset="38">13054 5882 7968,'-11'0'228,"4"0"107,2-5-124,0 3 27,4-3 111,-4 0-105,5 4 0,1-3 16,3 8 0,-2 4-14,6 7 0,-4 3-26,3 4 3,1 1-56,-2 5 1,5 0-302,-4 3 105,-2-4 1,4 0-191,-5 0 1,4-2 140,-5-6 1,5 1-120,-4-4 0,0-1-47,-4-4-52,5 1-45,-4-1 1,4-3-245,-5-1 127,0-4 458,0 2 0,-5-5 0,-1 0 0</inkml:trace>
  <inkml:trace contextRef="#ctx0" brushRef="#br0" timeOffset="39">12963 5882 7968,'3'-8'-277,"1"1"1,5 0 807,-1 0 1,6-2-121,1 5 1,5-1-83,-1 1-209,3 3 0,1-4 115,0 5-48,-1 0-113,6 0 0,-6 1-124,5 3 0,-11 2 21,3 5 1,-5 0-178,-3-4 1,-4 7 164,-3-2 0,-3 3-294,-1 0 343,-5 3 0,-3 1-44,-7 0 1,1 0-62,-5 4 0,1-4 48,-1 0 0,3-4-5,4 4 1,5-5 38,-1 1-10,5-2 236,-2-7-79,5 5 1,5-6-145,3 2 0,2 2-122,2-5 0,4 3-282,3-3 244,-2 0 0,4-4-79,-2 0 0,-1 0-158,1 0 0,-1 0 409,1 0 0,2-10 0,-3-3 0</inkml:trace>
  <inkml:trace contextRef="#ctx0" brushRef="#br0" timeOffset="40">13522 5882 8585,'0'-7'2187,"0"2"-1911,0 5 1,0 5 41,0 3 1,0 7-90,0 4 0,0 3 14,0 1 1,-1 3-738,-3 1 263,3 5 209,-9-3 1,9 1-480,-3 1 401,2-6 1,2-2-204,0-8 1,6 2 89,1-2 1,3-1 85,2-6 0,4-3 51,3-5 1,-1 0-63,1 0 0,-5 0-8,1 0-280,-2 0 228,3-5 1,-7 2-35,3-5-603,-8 6 306,1-8 529,-5 3 0,0-4 0,0 0 0</inkml:trace>
  <inkml:trace contextRef="#ctx0" brushRef="#br0" timeOffset="41">13534 6156 7953,'-12'-4'138,"1"0"0,3-3 423,1 3-4,4 0-33,-2 4-5,5 0-324,0-5-31,5 4 1,1-4-238,6 5 0,4 0 82,3 0 1,4-2-679,4-1 465,-3 1 0,3-7-210,-8 6 0,1-5-910,-5 4 1324,0 0 0,-8-1 0,-2-1 0</inkml:trace>
  <inkml:trace contextRef="#ctx0" brushRef="#br0" timeOffset="42">13408 5927 7991,'5'-10'-216,"3"3"0,7-3 51,4 2 1,8 2 10,3-2 0,3 5 76,1 0 0,1-2-7,-1 1 1,-4-4 71,1 4-96,-6 0 26,3 4 1,-6 0-42,-3 0 1,-3 0-9,-4 0 192,-6 0 57,4 0 465,-9 0-29,5 0 1611,-6 0-1943,0 6 0,0 0 638,0 5-372,0 1-166,0 4 1,0 2-75,0 5 0,1 0-41,3 0 0,-3-1-123,3 1 0,1 1-31,-1 3 1,-1-3-205,-3 3 1,4-4-601,0-4 389,0 2 178,1-8-440,-4 3 271,4-4-57,0-6-209,-3-1-196,3-5 292,0 0 1,-4-5 523,3-2 0,-8-4 0,-2 0 0</inkml:trace>
  <inkml:trace contextRef="#ctx0" brushRef="#br0" timeOffset="43">13796 5882 7991,'12'0'719,"4"0"0,2 0-796,5 0 1,0 1-84,0 3 208,-1 2 0,5 3-87,0 2 1,-1-2 42,-3 7 0,-4-2-20,0 1 0,-5 3-158,1 4 209,-7 1-7,-3 0 1,-5 0 269,0 0-264,-5 0 25,-6 5 1,-7-4 169,-5 2 0,-4-3-163,1-4 1,-5 1 4,5-4 1,-5-1-30,5-4 0,-1-3-106,4 0 0,5-5-1204,3 5 1268,2-5 0,2 2 0,0-5 0</inkml:trace>
  <inkml:trace contextRef="#ctx0" brushRef="#br0" timeOffset="44">14836 5585 8056,'0'-8'611,"0"1"502,0 4-229,0-2-603,0 5 0,4 1 68,-1 3-59,6 2 15,-8 11-131,10 1 0,-9 6-76,6 2-36,-6-1 1,3 8-275,-5-3 0,0-1 161,0 2 1,2-6-320,1 2 1,-1-5-82,2-2 330,2-4 1,0-5-135,6 1 1,-5-2 212,1-2 1,1-3 58,6-5 0,-2 0 167,2 0-172,3 0 0,-2 0-192,3 0 174,3-5 19,-4 3 1,-1-8-336,-1 3 172,-4 2 0,0-6-14,-1 4 46,-5-3 11,5-2 98,-10 1 397,4-1-55,-5 6 94,0-4-210,0 9 0,0-6-125,0 3 63,0 3-462,0-4 18,0 5 1,0 5 201,0 3 0,1 2 30,3 1 0,1 1 54,3-1 1,2 1 57,-3-1-89,4 6 1,4-9 5,0 4 0,5-5 100,-1 1 1,-1-3-20,1-5 0,1 0-3,7 0 0,-3-1 19,3-3 1,-3-2 121,-1-6-160,0 1 1,-2-2 387,-2-2 0,-2 2 5,-6-2-154,1-3 1,-6 4-48,-2-5 0,-4 0-125,-4-4 1,-4 4-188,-7 0 1,-4 4 60,-8-4 1,-2 9-313,-5-2 0,-2 9-305,-2-1 419,8 3 0,-3 6-397,10 2 1,2 3 219,2 2 0,2-1 31,6 1 1,4 3 371,3 0 0,-2 5 0,0-2 0</inkml:trace>
  <inkml:trace contextRef="#ctx0" brushRef="#br0" timeOffset="45">15944 5608 7985,'-2'-11'0,"-2"4"690,3 2-253,-4 0-103,5 3 1,-5-3-92,-3 5 1,-2-3 46,-1-1 1,-6 0 184,-2 4 0,2 1-328,-2 3 1,-1 2-271,-2 6 1,0-5 1,3 1 133,3 0 1,4 3-272,1 0 0,1 1 181,2-1 1,-1-3-130,5 0 89,0-1 0,4 5 52,0-1 0,2 0-118,2 1 0,2-1 181,5 1 0,1-1-40,-1 1 0,6-1 193,2 0-179,-3 1 1,6-1 105,-3 1 0,-1-2-102,1-3 45,0 4 0,-2-5-9,-1 5 0,-4-1-9,0-2 1,-1 2-3,1-2 3,-6 2 1,-1-2-11,-5-1 0,0 1-4,0 3 0,-6 2-4,-6 2 1,-4-2-42,-7 2 1,0-2-110,0-2 1,-2 1-440,2-1 0,-2-3 47,6-1 198,2-4 359,6 7 0,-5-9 0,4 4 0</inkml:trace>
  <inkml:trace contextRef="#ctx0" brushRef="#br0" timeOffset="46">16103 5676 7981,'-6'0'1631,"2"0"-1354,8 0-571,-3 0 0,8 1 117,-5 3 218,0 3 95,-4 4 1,1 0 196,3 1 0,-3 1-219,3 2 1,-3 3-48,-1 4 0,0 1-16,0 0 1,2-4-131,1 0 0,0-1 108,4 1 1,-3-3-119,4-4 1,1-1 6,6 1 53,3-1 1,0-5 1,3 0-20,-2-6 0,3 0 2,1 0 1,-1 0-83,1 0 1,-4-4-23,0 0 0,-5-4-217,2 4 1,-5-4 150,-3 0 215,2-2 0,-9-2 0,4 1 0</inkml:trace>
  <inkml:trace contextRef="#ctx0" brushRef="#br0" timeOffset="47">16092 5847 8023,'1'-7'620,"3"-1"0,4 6-167,7-2 0,-2 3-849,2 1 291,-2 0 0,-1-4-67,3 0 1,2 0-193,2 4 1,1 0-769,-4 0 1132,4 0 0,-8-5 0,5-1 0</inkml:trace>
  <inkml:trace contextRef="#ctx0" brushRef="#br0" timeOffset="48">15966 5630 7976,'5'-7'680,"3"-1"1,12 2-355,7-2 0,9 2-104,2 2 0,0 3-431,-4-3 88,0 3 1,0-3-414,1 0 312,-6 0 0,-1 4 222,-5 0 0,-6 5 0,0 2 0</inkml:trace>
  <inkml:trace contextRef="#ctx0" brushRef="#br0" timeOffset="49">15418 6464 7995,'-7'-1'-35,"-1"-3"1,4 3 30,-3-3 76,4-2 302,-2-1 126,5-4-91,0 0 80,0-1-173,0 1 172,0-1-269,0 1-41,-5 4 0,2-1-76,-4 4-65,-1 0 1,-7 4-155,0 0 109,-6 0 0,2 0 46,-7 0 0,-2 1-101,-3 3 1,2 2 93,2 6 0,5-1 13,-1 1 0,1-2-123,7-3-41,-5 4 132,12-5 0,-6 5-321,10 1 149,0-1 5,4 1 1,0 3-53,0 0 1,2 0 172,2-3 1,3 0-9,8 4 0,-1-4-2,5 4 0,2 0-3,5-1 1,-2 1 229,3-5-81,-3 0 1,0 1-68,3-1 1,-7 1 36,3-1 0,-8-1-102,1-2 0,-4 2 54,0-2 1,-6 2-150,-2 1 0,-3 1 77,-1-1 1,-1-3-42,-3-1 71,-2 1 1,-7 3 2,-2 1-12,-3-1 0,-5 1-65,0-1 1,-1 0-253,-2 1 241,1-1 1,-3-3-153,6-1 0,0-4 150,3 1 0,-1-3-18,5-1 1,3 0-445,4 0-296,6 0 863,-3-5 0,5-6 0,0-7 0</inkml:trace>
  <inkml:trace contextRef="#ctx0" brushRef="#br0" timeOffset="50">15167 6327 8098,'0'-18'0,"0"3"500,0 2 793,0 7-948,0-4-188,0 9 119,0-4 265,5 20-78,-4-1-328,9 19 1,-5-7 84,3 9 0,2-4-190,-2 8 0,2 0-236,1-1 1,1 4 54,-1-4 1,-3-4-206,0-3 0,-1-6-323,5 2 464,-6-3 1,0-7-899,-2-1 552,-3-4 252,4 0 1,-5-1-775,0 1 1083,0-6 0,-5 4 0,-1-3 0</inkml:trace>
  <inkml:trace contextRef="#ctx0" brushRef="#br0" timeOffset="51">15852 6464 8003,'4'-12'0,"0"-4"0,1 4 203,-1-4 0,1 4 353,2 0 1,2 1-420,-5-1 61,0 1 1,-5 3 142,-3 1 51,2-1-139,-8-3 0,3 4-203,-8 4-10,2-4 0,-13 6 143,4-3 1,-4 4 57,3 4 0,1 2-206,-1 6 0,5-1-102,3 1 1,-1 0-267,5 3 266,-3-2 0,12 7-130,-6-4 1,5 0-228,0-1 97,1-2 0,4 4-237,1-6 1,0-3 359,5-1 0,-1-4 159,5 1 1,-1-3-51,0-1 1,1 0 99,-1 0 0,4-5 345,1-3-199,-1-2-84,-4-1 1,1 3 400,-1 0-167,-4 1 295,3 0-137,-9-3-472,4 9 0,-5 1 137,0 8 1,0 3-144,0 4 1,0 3 54,0 5 1,0 5-14,0 2 0,0 3 71,0 2-319,0-1 111,0-5 1,0 3-147,0-6 0,0-3-131,0-4 310,5-5 1,-2 3-183,4-6-185,-4 1 19,7-6 1,-7-1 428,4-5 0,-4 0 0,2 0 0</inkml:trace>
  <inkml:trace contextRef="#ctx0" brushRef="#br0" timeOffset="52">16206 6510 7952,'8'-18'155,"-1"3"0,-3 2 459,4 2-497,-6-1 1,9 1-78,-4 0 0,-2-1 20,-1 1 1,-3-1 14,-1 1 1,-1 3 187,-3 1 1,-2 0 86,-6 0-285,1 2-114,-5 5 1,-1 0 118,-2 0 1,-3 5-79,3 2 68,-2 3 3,3 2 1,-2 1 66,5 2-62,-1-3-119,10 5 0,-3-2 78,5 0 1,0 2-148,4-2-31,0-2 151,6 3 0,0-4-223,5-1 0,5-3-116,-1-1 327,5-4-227,-7 2 0,7-5 161,-5 0 0,1 0 212,-5 0 0,0-1 103,1-3 0,-1-1-104,1-3 1,-5-1 106,1 6 7,-1-6-182,0 7 0,2-4 605,-5 2-163,-1 3-399,2 1 29,-3 6 0,3 7-14,-5 2 1,-4 4-190,0 8 200,-5 2-151,3 5 1,0-1 132,2-2 0,-1 2-71,1-3 1,0-1 25,4 2 1,0-7-147,0-1-29,0 0 147,0-11 1,1 5-184,3-6 0,-3-3 83,3 0-1118,-3-6 780,5 3 0,-4-5 395,6 0 0,-6 5 0,3 2 0</inkml:trace>
  <inkml:trace contextRef="#ctx0" brushRef="#br0" timeOffset="53">17074 6407 7742,'7'-5'503,"3"4"0,-4-4 282,5 5-511,6 0 1,1 0 100,5 0 0,4 0 93,4 0-338,2 0 0,11 0 58,6 0 1,7 0-282,8 0 1,-33-2 0,2 0 98,3 0 0,2 0 0,-1-2 0,1-1-192,3 1 1,0 1 0,-3-1-1,1 1 137,2-1 0,-1 1 0,-5-1 0,-2 1-206,3 0 1,-2-1 42,28-6 140,-11 8 0,-4-7-77,-10 6 1,-5-1 95,-6 4 0,-5 0-14,-2 0 0,-4 0 23,-5 0 9,1 0 179,-1 0 1,-3 0-835,0 0 944,-6 0-615,3 0-166,0 0 310,-4 0 1,6 0-35,-3 0-50,-3 0 42,4-5 1,-5-2 4,0-4 1,-5 1 43,-3 2 1,-2-2 186,-1 2 0,-1-2 23,1-1 0,3 1 566,1 2 0,0 2 2114,0 2-1717,-3 3-231,8-4-520,-3-1 1,10 5-242,3-3 1,6 4 249,1 4 0,5-1 28,-1 4 0,2-3-877,-2 4 432,2-1 1,-4 1 61,2 0 1,1-5 206,-5 5-46,1 0 0,-6 3 36,-3 0 1,2-3-6,-5 0 1,0-1 7,-4 5 0,-3-5 69,-4 1 0,-2 0-62,-10 3 1,-2 0-265,-5 1 91,-3-1 1,-1 1-1083,4-1 0,-1 1 1182,4-1 0,-2 0 0,7 1 0</inkml:trace>
  <inkml:trace contextRef="#ctx0" brushRef="#br0" timeOffset="54">19153 6419 7952,'-7'-6'0,"4"-1"0,4-2 168,7 1 0,0 3-155,11 5-234,-5 0-65,-2 0 1,-6 0 117,-2 0 1,-1 0 156,4 0-23,-4 0-391,7 0 425,-9 0 0,9 0 0,-3 0 0</inkml:trace>
  <inkml:trace contextRef="#ctx0" brushRef="#br0" timeOffset="55">19632 6350 9618,'0'-6'537,"0"1"-130,0 5-814,6 0 0,-4 0-944,6 0 1,-6 1 667,2 3 683,2-3 0,-4 4 0,3-5 0</inkml:trace>
  <inkml:trace contextRef="#ctx0" brushRef="#br0" timeOffset="56">20066 6327 8033,'12'7'183,"-1"-2"81,1-5 1,-1 0-6,1 0 86,-6 0-1,4 0 397,-4 0-256,1 5-372,-2-4-861,-5 4 699,0-5-177,0 5 0,-1-4 226,-3 3 0,-8 2 0,-5 1 0</inkml:trace>
  <inkml:trace contextRef="#ctx0" brushRef="#br0" timeOffset="57">21083 6236 7153,'-6'-1'-176,"2"-3"470,2 2-178,2-3 481,0 5-399,6 0 1,-4 0 166,6 0-193,-1 0-69,10 0 0,-4-1 246,2-3-239,3 3 0,-1-4-64,6 5 1,5 0 108,2 0 0,3 0-69,2 0-40,9 0 1,-1 0 0,11 0 0,-1 0-402,4 0 1,-1 1 91,-3 3 193,3-3 0,-10 4 23,-1-5 0,-4 0 17,-7 0 59,0 0 1,-4 0 93,-4 0 0,-3 0-141,-4 0 1,-2 0 3,-6 0 6,1 0 0,-5 0-168,1 0-185,-6 0 552,3 0-513,-5 0-281,-5 0 312,-1 0 0,-5 0-15,-1 0 185,1 0 1,-1 0 14,1 0 0,-1 0 91,1 0 0,0-1 193,-1-3-102,1 3 0,-4-8 191,-1 5 1,1-5-119,4 2 0,0 0 119,4 0 1,-2 3-52,5-4 1,-1 6 342,1-2-162,3 3-202,-4-4 0,6 4-82,3-3 1,2 2 11,6 2 1,0 0-193,4 0 1,-2 2 120,5 2-27,0-3 0,4 5-128,-1-2 1,-3 1 91,0 3 1,1 2-17,2-3 1,-4 2 52,-3-1 1,2 2-3,-2-2 1,0 1 33,-3-2-26,-6 3 42,-1-8-41,-5 8 0,-5-5 147,-3 2 1,-8 2-85,-7-5 1,-1 4-436,-6-4 219,4 4 0,-6-6-332,6 1 0,-1 3 449,4-3 0,6 1 0,0-4 0</inkml:trace>
  <inkml:trace contextRef="#ctx0" brushRef="#br0" timeOffset="58">22910 6007 8029,'-5'-6'-221,"4"-4"1091,-4 4-170,5-6 102,5 6-525,-4-4 0,6 8 205,-4-1-273,-1 1 1,8 4-29,-3 1 0,4 4 2,0 4 1,0 6-59,1 2 1,4 2-163,3 2 1,-1 1 75,1 3 0,0-2 71,4 6-125,0-6 1,3 7 35,1-6 0,0 5-102,-4-4 0,-2-1 11,-2-3 1,2 0-94,-6 0 1,0-2-109,-4-2 270,1-2 1,-5-6 15,1 1-25,0 4-34,3-3 0,-1 3-7,-2-4 0,-2-5-217,-2 1-51,-3-5 0,8 3-685,-5-2 396,0-3-497,-4 4 676,0-5 0,-5-4 429,-3 0 0,-2-4 0,-1 1 0</inkml:trace>
  <inkml:trace contextRef="#ctx0" brushRef="#br0" timeOffset="59">23413 6019 8029,'0'-18'0,"0"-2"0,0 4 0,0 1 152,0 4 1,0-1 314,0 1 1,0 3 174,0 1 138,-5 4-555,-2-7 1,-4 9-1,0-3 1,3 4 19,0 4-152,1 2 1,-5 11-52,1 2 0,-2 4 41,-2 3 1,2 5-163,-2 7 0,-3 2-4,-1 6-139,-2 5 0,2-4 46,0 2 0,0-7-189,-4-4 1,5 0 170,3-4 0,2 2-202,2-9 334,-1-6 0,2 0-11,2-6 1,-1 4-38,6-4 1,-2-1-259,1-6 407,3 2-600,-5-4-485,6 6 1046,0-6 0,-5 4 0,-1-4 0</inkml:trace>
  <inkml:trace contextRef="#ctx0" brushRef="#br0" timeOffset="60">23538 6350 8029,'7'-1'446,"-3"-3"1,-3 1-53,-1-4 0,1 4-295,3-1 260,-3 3-12,9 1 1,-8 5-76,1 3 1,2 3-30,-1 4 1,0 1-226,-4 7 0,0-3 113,0 7 1,0-2-103,0 2 1,0-3 24,0 2 0,0-2 140,0-1 1,0-1-281,0-3 1,1 1-361,3-5 1,-3 1 254,3-5 0,1 0 157,-1 1 0,0-4-237,-4-1 1,4-3-90,0 4-332,-1-6 228,-3 8-284,0-9 748,0 5 0,-5-12 0,-1 0 0</inkml:trace>
  <inkml:trace contextRef="#ctx0" brushRef="#br0" timeOffset="61">23835 6487 8029,'0'-11'126,"0"-1"1,0 5 775,0-1-814,0 5 256,0-2 486,0 5-829,-5 0 1,3 9 84,-6 3 0,4 5-67,-3-1-3,-1 4 0,0-2-47,1 5-14,4-1 0,-6 1 11,6 0 0,-1-1-69,4-3 0,0 1-2,0-5 1,1 0 58,3-3 1,2-2 57,6-2 1,0 1-6,4-6 0,1 1 210,6-4 1,0 0-76,0 0 0,0-5 56,0-3 0,-4-2-90,0-1 1,-5-6 12,1-2 1,-4-2-158,-3-2 0,-3 0 100,-5 0 1,-6-5-387,-6-2 0,-4 2 159,-7 1 0,-4 4-308,1 4 0,-5 7 19,4 4 0,1 6-551,3-2 612,5 3 391,2 1 0,9 10 0,2 2 0</inkml:trace>
  <inkml:trace contextRef="#ctx0" brushRef="#br0" timeOffset="62">24532 5996 8029,'6'-11'11,"-1"3"63,-5 0 0,0 4 137,0-3 1,2 3 132,2-4-104,-3 6 0,9-4 208,-2 2 1,2 1-171,1-4 0,2 0-14,2 0 0,3-3-156,5 2-57,-1 3 50,1 0 1,0 1-183,0 0 234,0 0 0,-4 4-251,0 0 80,-5 0 1,1 5 14,-7 3 1,1 2-125,-6 2 1,1 0 47,-4 4 1,-5 1-12,-2 6 0,-7 0 17,-2 0 76,1 0 0,4 1-33,-1 2-60,1-1 81,-1 2 1,1-4-434,0 0 1,3 0 38,0 0-13,6 0 0,-3-4-366,5 0 1,0-4 336,0 4 1,0-5 444,0 1 0,0-2 0,0-2 0,0 1 0</inkml:trace>
  <inkml:trace contextRef="#ctx0" brushRef="#br0" timeOffset="63">24738 6601 8029,'0'8'0,"0"-1"523,0-4 165,5 7 1,-4-7 304,3 4 94,-3-4-597,-1 7-279,0-9-1356,0 9 518,0-8 579,0 3-809,0-5 1,0 0 0</inkml:trace>
  <inkml:trace contextRef="#ctx0" brushRef="#br0" timeOffset="64">22739 7104 7477,'11'0'2105,"1"0"-1801,-1 0 1,6 0-26,2 0 1,7 4 254,5-1-281,2 1 0,11-4-53,6 0 1,6 0-367,4 0 0,5 0 148,-29 0 0,1 0-119,-3 0 0,1 0 0,4-1 1,1-2 173,-2 2 0,0-1 0,-3-1 0,0 2-103,0 1 0,-2 0 1,27-4-90,-3 0 1,-5-1 114,-6 1 0,-2 3 301,-2-3-171,-2-2-122,-11 5 0,-5-4-101,-5 5 0,-9 0-53,1 0 140,-7 0 0,0 0-80,-8 0-138,-2 0-116,-16 0 0,-3 1-8,-13 3 0,-4-2-136,-7 6 1,-5-1-1512,-7 5 1599,-2-1 298,26-5 1,0 0-1,2-1 1,-1 1 71,-2 0 0,0-1 18,0 1 1,0 0 0,-2-2-1,-1-1 163,-1 2 1,0-2 0,2-1 0,0 0-296,0 2 1,0 0 0,3-3-1,0 0 596,5 1 0,0 0 0,-25 3-188,7-1 1,10 1 453,5-1 0,11-3-193,9 3 0,4-2-110,3 2 0,4-3 574,8 3 0,9-1-726,9 0 1,13-1 1,10 2 1,16-3-115,-25-1 0,1 0 0,6 0 0,1 0 94,3 0 0,1 0 0,1-2 0,0 0 173,2 0 0,1 0-570,-2-2 0,0-1 0,2 3 0,-1-1 301,-3 0 1,-1-1-1,-3-1 1,0 1 81,-2 2 0,-1 0-109,1-3 0,-2 1 0,-6 3 0,0 1 259,27-4-833,-13 3 689,-8-4 0,-15 3-77,-2-1-8,-13 1 834,5 2-1208,-14 0 1,-2 0 286,-10 0 0,-10 2-1286,-5 1 1,-7 0 1256,-1 5 0,-1-6 0,-4 3 0</inkml:trace>
  <inkml:trace contextRef="#ctx0" brushRef="#br0" timeOffset="65">21014 9639 7117,'-6'-5'539,"1"4"-431,5-4 1,0 4 2,0-3 1,1 2 24,3-1-47,-3-4 1,8 5 45,-5-6 113,5 6 20,-3-9-47,6 5-119,-1-5 84,0 4-100,-4-3 79,3 4-96,-9-6 1,6 1 106,-4 0-152,-1 4 0,4-3 9,-2 2 0,-2 2 33,6-1 1,-4 0-13,3 0 1,0 0-179,0 3 190,4 3 46,-5-9 1,1 7 110,1-4-157,5-1 11,-1-3 1,6 2 32,-3-3 1,3 4-29,5-8 0,-4 4 6,0 0 1,-5 1-14,1-1 1,2 5 65,-2-1-197,0 1 124,-3-5 0,-1 5-44,1-1-127,-6 5 166,4-7-91,-4 9 1,6-9 6,-1 2 1,2 2 12,2-2 1,2 1-5,2-5 1,4 1 36,-1-1 1,-3 1-5,4 0 0,-2 3 269,1 0-263,-4 1-13,4-5 1,-13 6 207,2 2 0,-2-1-83,2 1 1,-3-3-53,0 3 0,-5 0 2,5 4 0,0-4 23,3 0 0,0-1 14,1 2 0,4 0-4,3-5 1,3 5-427,1-5 174,5 5 54,-4-7 0,4 8-131,-5-6 233,-1 6 12,1-4 1,-5 5 22,-3-3 0,-2 3 39,-2-3 34,1 3-90,-1 1 2,1 0 18,-1 0 46,0 0-54,6 0-22,-4 5 0,8-4 15,-2 3-7,8-3-32,-3-1 1,4 0 6,-5 0 0,0 4 38,-1 0 0,1 0 3,0-4 1,-1 0-4,-3 0 1,-3 4-1,-4 0 1,-1-1 50,1-3-53,-6 5-46,4-3 1,-5 4 7,3-2 36,2-3-66,-4 9 1,9-5 4,1 3 0,4 1 0,-1-5 1,1 3-12,-1-3 1,2 4 30,-6-5 1,4 3-8,-4-3 0,4 0 20,-4 4-16,6-4-2,-9 7 0,5-5 63,-6 3-55,1 2 38,-1-4 0,1 5 9,-1-4 1,0 3-38,1-2 0,3 2 6,0 1 1,6 1-19,-2-1 1,2-3-4,2 0 1,-4-1 98,0 5-79,0-6-9,-1 4 1,2-4 21,-5 6-21,1-6 15,-5 4 1,1-5 3,-1 3 0,-3 2-2,-1-2-12,1 2 1,2 1 5,-2 1 1,2-1-2,-3 1 0,3-2-105,2-3 96,-6 4-4,9-5 0,-7 5-41,7 1 37,-2-6 0,-2 4-18,1-2 0,-5-2 15,1 2 90,0-6-41,3 8 1,1-4-24,-1 1 0,-3 3 5,-1-2 0,-3-2 32,4 2-31,-1 0 0,5 3-53,-1 0 1,-1 1 48,-2-1 1,2-1-9,-2-2 0,-2 2-45,2-2 1,-1 2 1,5 1 1,-5 1 125,1-1-51,-1 1 1,5-1 83,-1 0-117,-4 1-6,-2-1 1,-2 1-31,1-1 1,4 1-2,-4-1 1,1 0-13,-1 1 0,-2-1 28,6 1 1,-4-1-9,3 0 0,-3 1-20,4-1 0,-5 1 2,5-1 1,-5 1 46,0-1 0,2-3-32,-1-1 0,0 1 159,-4 3-148,0 1 0,0-1 32,0 1-13,0-1-14,0 0 1,0 1-1,0-1 1,0 1-40,0-1 1,1 0 41,3 1 1,-3-1-100,3 1 1,-1-2 43,1-3 1,-3 4-8,3-4 1,-3 3 5,-1 2 21,0-1 0,0 1-6,0-1 0,0 1 0,0-1 0,0-3 14,0-1 1,0 1 1,0 3 0,0-3 28,0-1 1,0 1-38,0 3 10,0 1 1,0-1-36,0 1 1,0-5-51,0 1 38,0 0 1,0 3-7,0 0 1,0-3 35,0 0 1,0-5-13,0 5 0,0-4 118,0 3-95,0-4 1,-4 7 0,0-2-27,2 2 1,0-2-134,2-1 84,0 1 0,0 3 15,0 1 0,-1-2-95,-3-3 0,3 4 117,-3-4 1,3 3-22,1 2 1,-1-5-22,-3 1 61,3 0 1,-4 3 89,5 0 1,0-3-159,0 0 48,0-1 33,0 5 1,0-1-47,0 1 24,0-1 0,0-3-7,0-1 9,0-4 29,0 7 1,-2-8-14,-1 6-30,1-5 54,-3 2-13,5 0-44,0 1 103,-5 5-79,4-4 44,-4 3 6,5-4 1,0 6 0,0-5-35,0 1-1,0-6 24,0 9 0,-2-9 14,-1 6 40,1-6 1,-4 7 12,2-5 1,3 1-81,-3-1 25,3-3 16,1 4-203,-5 0 0,4-2-25,-3 4-78,3-4-223,1 2-2142,0-5 2637,0-5 0,5-1 0,1-6 0</inkml:trace>
  <inkml:trace contextRef="#ctx0" brushRef="#br0" timeOffset="66">22739 8497 7151,'0'-7'-175,"0"-1"0,-4 4 730,0-4 1,1 5-260,3-5-107,0 6 95,0-4 281,0 1-148,0 4-172,0-4 501,0 5-581,5 5 0,0 1 4,2 6 1,3 4-64,-2 3 1,-2-1-62,2 1 83,-5 0 0,5 4-101,-4 0 1,1-4 54,-1 0 1,-3-1-108,3 1 1,-3 2 89,-1-2 1,2-2-154,2-2 25,-3 3 1,4-5 56,-5 2-151,0-3 1,4 0-70,0-1 92,-1 1-490,-3-6 34,0 4 0,0-7-544,0 4-194,0-4 1328,0 2 0,-10 0 0,-3 1 0</inkml:trace>
  <inkml:trace contextRef="#ctx0" brushRef="#br0" timeOffset="67">23002 8600 7887,'0'-12'-225,"0"1"289,0 5 1,3-4 231,1 2-169,0 3 194,-4-5 370,0 3-437,5-4 0,-4 3 558,3 1-338,-3 4-235,-6-2 1,3 5-225,-6 0 44,6 0 44,-8 5 1,3 2-96,-4 4 14,-1 5-29,1-3 0,0 4-23,-1-6 0,2 2 9,2 2 0,3-2-94,5 2 0,0-2-8,0-2 1,2-1-65,1-2 1,5 1-65,7-6 78,-2 1 135,8-4 0,-7 0-97,5 0 97,0 0 9,4-5 1,-1 3-14,-3-6 0,1 0 50,-5-3 1,1-2 19,-5-2 0,-1 1 2,-2-5 0,-3 4 12,-5-4 0,-1 1-222,-3-1 168,-2-3 7,-6 5 0,-1 3-450,-2 2 212,2 3-37,-8 3 0,7 1-152,-5 5 1,5 1 153,-1 3 1,2 2-253,2 6 530,-1 4 0,1 2 0,-1 5 0</inkml:trace>
  <inkml:trace contextRef="#ctx0" brushRef="#br0" timeOffset="68">22933 8737 8757,'6'1'317,"-2"3"17,-2-3 1,-2 9-181,0-2 0,0-2-23,0 2 1,0 0-141,0 3 165,-6 0-21,5 6 1,-4-4-136,5 2-78,0-2 89,0-2 1,0 0-87,0 1 0,1-5 28,3 1-82,3-5 0,5 6 140,3-6 1,-2 1-16,2-4 0,-2-1-21,-2-3 1,0 2-61,-4-6 25,3 0 0,-7-7 25,5 0 0,-6-2 76,2 2-44,-8-3-147,-2 1 0,-7-4-204,-2 6 1,2 4 68,-2 3 285,-3 5 0,5-2 0,-3 5 0</inkml:trace>
  <inkml:trace contextRef="#ctx0" brushRef="#br0" timeOffset="69">23390 8737 7887,'-1'-8'-1098,"-3"1"1586,3-1 0,-4 1 126,5-1-51,0 5 16,0-2-62,0 0-172,0 4 1,0-3-197,0 8-161,0 2 173,0 6 1,0 4-157,0 3 46,0 3-54,0 1 0,0-1-90,0 1 1,0 0 70,0 0 0,0 0-76,0 0 1,0-2 41,0-2 0,0 2 32,0-6 1,0 0-187,0-4-25,0 1 202,0-6-448,0 4 222,0-3-395,0-1-217,0-1 450,-6-5 1,4 0-505,-6 0 925,6 0 0,-8-10 0,3-3 0</inkml:trace>
  <inkml:trace contextRef="#ctx0" brushRef="#br0" timeOffset="70">23333 8828 7887,'0'-17'0,"0"0"0,0 6 0,0-1 125,0 1 11,5-1 1,-3 1 271,6 0 0,-4 3-99,3 0 1,-3 2 157,4-2-234,0 3 1,3 1-50,0 1 0,5-1 0,-1 4 0,4 0-216,-4 0 0,5 4 110,-1-1 0,-1 6-3,1-1-35,-5 2-146,3 2 1,-7 0-143,-3 3 1,-1-1 70,-6 5 1,0-3-47,0 3 0,-9-2 68,-3 3 1,-7 0 69,0-5 0,-2 4 115,-2-4-73,0 6 0,1-9-60,3 4 107,-2-4-51,8 0 43,-3-6 1,5 4-2,4-2 1,0 1 30,4-2 77,1 3 1,-1-5-66,6 3 0,4 2 112,4-2 0,6-2-84,2 2 0,-2-2 20,2 2 0,0 1 101,4-6-146,0 1 1,-4-2-39,0 1 1,-5-1 121,1 1-495,-2-1 81,-1-2-414,-6 0-563,-1 0 1266,-5 0 0,-5 0 0,-1 0 0</inkml:trace>
  <inkml:trace contextRef="#ctx0" brushRef="#br0" timeOffset="71">23744 8885 7887,'1'-11'0,"3"0"0,-1 3 894,4 0 1,0 5 171,0-5-1231,3 5 31,-3-2 448,-1 5-124,-1 5 1,-5 2-50,0 4 0,-1 6 0,-3 2 0,-2 2-467,-6 2 214,6 5 0,-4-4 110,2 3 1,3-4-79,1-4 1,3 1 58,1-5 0,0 0-146,0-3 0,3-2 305,4-2-137,1 2 7,8-9 0,-1 4 23,1-5 0,4 4-21,-1 0 0,1 0 7,-1-4 1,2 0-42,-6 0 1,0-4-109,-3 0 0,-1 0-666,0 4 375,-4-5 5,-2 4-852,-5-9 1270,-5 3 0,-7-4 0,-5-1 0</inkml:trace>
  <inkml:trace contextRef="#ctx0" brushRef="#br0" timeOffset="72">23675 9045 7887,'-6'0'539,"1"0"1,6-3-378,3-1 1,2 0-284,6 4 1,1-1 254,2-3 1,-1 3 75,5-3 1,-4 2-120,4 2 9,0 0 0,4 0-358,0 0 1,-4-3 167,0-1 0,-9 0-962,1 4 541,-2 0 511,-2-5 0,3-1 0,-4-6 0</inkml:trace>
  <inkml:trace contextRef="#ctx0" brushRef="#br0" timeOffset="73">23641 8874 7887,'12'0'1,"0"-5"0,4-3-1,1 3 41,11-5 0,-2 8-25,4-6-5,-5 5 90,8-2 0,-5 2-57,3-1-26,-3 0 1,-4 3 19,2-3-13,-6 3 300,6-5-75,-13 6-190,3 0 1,-4 0-266,-1 0 283,-4-5 39,3 4-35,-9-4 77,4 5 232,-5 0-279,5 0 1,-2 0 30,4 0-54,-4 0-32,7 5 1,-8 1 130,6 6-98,-5-1-10,7 6 301,-9 1-291,4 4 7,-5 1-4,0 5-20,0-4 1,0 4 34,0-5 1,0 0-78,0 0 0,4 0-13,0-1 0,0-4-130,-4-3 0,3 2-203,1-2-72,0 0 1,-3-4-1069,3-4 792,-3 3 345,4-8 0,-6 3 318,-3-5 0,-7 0 0,-7 0 0</inkml:trace>
  <inkml:trace contextRef="#ctx0" brushRef="#br0" timeOffset="74">24007 8840 7887,'11'-8'0,"0"1"0,1 0 632,-1 0-208,6 1-107,1 6 1,4 0-78,1 0 0,0 4 83,0 0-117,0 10 0,1-5 22,3 10 1,-3 0-96,2 4 82,-2 5-439,-1-4 41,-5 4 171,-1 0 60,-11 1 1,-1 1-170,-5 1 75,-5-6-23,-7 8 0,-7-9 82,-7 3 0,-3-3-37,-6-1 0,-3-5-116,0-3 1,0-4-118,4-3 1,0-2-267,-1-2 0,5-3 523,-1 3 0,6-3 0,-4-1 0,-3 0 0,-3 0 0</inkml:trace>
  <inkml:trace contextRef="#ctx0" brushRef="#br1" timeOffset="75">20912 10382 6419,'0'-7'1360,"0"2"69,0 5-1004,0-5-193,0 4-46,0-4 118,5 5-248,-4 0 131,4 0 13,-5 0-91,0 5 119,0 1-127,0 6 1,0-1-9,0 0 1,-1-3-87,-3 0 1,3-5 43,-3 5 60,3 0-34,1 3 0,0 1-27,0-1 46,0 0-18,0 1 1,-2-5 29,-1 1 0,1 0-25,-2 3 1,3 0 0,1 1 0,0-1-16,0 1 1,0-5 0,0 1 1,0 0-27,0 3 19,0 0 1,0-3 73,0 0-208,0-1-16,0 5 103,0-1 0,0 1 0,0-1 1,1 0 13,3 1 0,-2-5-1,1 1 1,-1 0-28,-2 3 1,0 0-8,0 1 1,1-1-74,3 1 101,-3-1-3,4 1 1,-5-5-45,0 1 39,0-1-41,0 5 1,0-1-85,0 1 1,0-5 75,0 1 10,5 0 0,0 3-5,3 0 0,1-3-31,-6 0-14,6-1 0,-6 3 46,5-2 0,-6 2 2,2-2 0,-3-2 16,-1 2 5,0-1 0,1 5-29,3-1 26,-3-5-10,10 5 0,-9-9 19,6 6 1,-1-4 20,5 3 5,-1-4 0,1 6-35,-1-6 1,0 5 73,1-4-67,-6 5 67,4-8 41,-8 9-72,8-3 0,-8 3 236,6-3-241,-5 3 1,7-7 164,-3 5-94,3-6 1,2 4-110,-1-2 1,1-2 57,-1 1 1,4 2-104,1-1 1,-1 4 67,-4-4 1,-3 1-5,-1-1 1,-3-2-25,4 6 1,-4-5-13,3 5 0,-4-4 15,1 4 0,-2-5-27,2 5 138,-3 0-98,9 3 1,-8-5 0,8 3 144,-3-5-134,4 5 9,0-8 1,0 8 12,1-5 0,-1 3-12,1-3 1,-1 4 1,1-4 1,-5 3 107,1-3-71,-1 5 1,5-4 70,-1 3-88,-4 2 12,-2-9 113,0 9-128,1-3-43,5-1 0,-3 4 10,0-2 1,-1-2 11,5 2 0,-5-5-4,1 5 0,0-2-31,3 2 1,0 1-41,1-5-41,-1 5 114,1-3-32,-1 0 0,-3 3 2,-1-5 1,-3 1 4,4-1 0,-2-2 4,2 6-49,2-5 0,-4 5-63,6-4 86,-1 5 1,0-6-6,1 4 0,-1-3 41,1 4-29,-1-6 2,1 3 0,2-3 73,-3 1-72,3-1 52,-8 3 0,6-1 43,-1-1-88,-5 1 20,5-4 1,-5 4 29,5 0 1,-3 0-8,0-4 1,-1 0-173,5 0 150,4 0-4,-3 5 1,3-4-129,-4 3 123,-1-3-7,1-1 1,-1 0-14,0 0 10,1 0 13,-1 5 9,1-4 8,-1 4-7,1-5-8,-1 0-4,0 0 0,1 4-83,-1 0 82,1 0-2,-1-4 0,0 0-3,1 0 1,-1 0 1,1 0 0,-1 0 0,1 1 1,-1 3 1,-3-3 3,-1 3-26,-4-3 21,7-1 1,-9 0 1,6 4-131,-4 0 1,4 0 113,4-4 0,-3 0-8,-1 0 1,1 0 44,3 0 1,1 0-2,-1 0 1,1 0 33,-1 0 77,0 0 0,1 0 159,-1 0-258,-4 0 0,3 0-8,-3 0 0,0 0-12,0 0 0,-3 0-9,4 0 1,-1 0-19,5 0 0,-1-2-11,1-1 1,-1 1-25,1-1 1,-1 1-19,0 2 1,-3-4 32,0 1 18,-1-1 7,5 4 0,-5-4 60,1 0-34,-1 0 0,1 3 0,0-1 54,1-2 1,-3-1-56,2 1 0,-1 3 11,5-3 0,-1 1-74,0 0 1,1 1-5,-1-2 1,1-1 4,-1 2 0,2-3 48,2 3 1,-2 1-7,2-1 0,-6-2 81,-2 1-25,1 0 1,2 3 18,-2-3 78,2 3 0,-7-5-127,4 6 0,-3-1 19,4-3 0,-1 3 25,5-3 1,-1-1-65,0 1 0,1-1-167,-1 2 1,1 0 114,-1-5 1,2 5-137,2-5 0,-2 4 117,2-3 62,-2 4 0,-2-6-56,0 5 222,-4 1-171,3-3 1,-8 5 109,6-3-102,-5-2-90,7 5 0,-4-6 1,6 5 76,-1-2 0,-3-4-5,-1 5 0,1-2-18,3 1-30,-4 3 42,3-5 1,-4 3-41,6-1 147,-6 0-108,4-1 1,-5 2 131,3-4-126,2 4 11,-4-2 1,2 1 66,-1 1-54,1-6 1,3 6 0,1-3 9,-1 1 0,-1-4-24,-2 1 1,6 2-3,-3-2 0,3 2 8,-2-2 1,-5-2-6,1 3 21,0 1 1,3-4 8,1 3 45,-6 2 0,3-6 7,-5 4 1,3 1-48,-3-2 1,1 2 1,-1-2 1,-2-2-19,6 2 1,-4-1-1,3 2 1,-3-3-8,4 2 0,-1-2-4,5-2 0,-1 2-175,1 3 188,-1-4-15,1 5 1,-2-2-27,-3 1 53,3-1 8,-3-3 24,4-1 1,-4 5 11,-4-1 1,2 4-33,-1-3 0,0 3 24,-4-4 1,0 5-41,0-5 1,0 4 15,0-4 1,4 5-105,0-5 105,0 6-77,1-9 1,-4 9-55,3-6 63,2 6 1,-5-5-95,3 4 1,-1 1-433,0-2-736,-1 3-467,3 1 1765,-10 5 0,-7 2 0,-5 4 0</inkml:trace>
  <inkml:trace contextRef="#ctx0" brushRef="#br1" timeOffset="76">21106 11592 7755,'6'-7'-651,"-2"-1"1838,-3 0-598,-1-3-139,0 5-93,0-5 325,0 10-281,0-4 234,0 0-162,5 4-235,2-4-116,-1 10 1,4 5-40,-2 5 0,-2 5 38,2-1 0,-6 3-220,2 1 0,1 0 19,-1 0 1,0 2 102,-4-2 0,0 6-469,0-6 223,-5-3 9,3 2 1,-3-10-310,5 4 318,0-4-39,0 5 0,0-8-168,0 2 1,0-6-328,0 3-392,-5-6 55,4 3 1076,-4-5 0,5 0 0,0 0 0</inkml:trace>
  <inkml:trace contextRef="#ctx0" brushRef="#br1" timeOffset="77">21391 11695 8038,'12'-18'0,"-1"0"370,1 3 1,-5 3 203,1-4-235,-1 4 0,0 4 179,-3 0-57,-3 6-291,-6-3 1,-5 5-92,-6 0 0,0 1 51,1 3 0,1 2-152,-5 6 0,5-1 61,-2 0 1,5 2-238,3 2 1,0 2-219,4 2 274,0 2 0,4-7-134,0 5 90,0-5 108,5 3 20,6-6 1,3-1-147,5-2 1,-3-3 170,3-5 1,0 0-6,4 0 0,-1-1-1,1-3 0,-4-2 131,0-6 0,-6 1 6,-2-1-118,1-4-64,-11 3 0,4-3-129,-5 4 1,-1 1 51,-3 0 0,-2-1-132,-6 1 1,-4-1-24,-3 1 0,1 5-217,-1 2 1,1 2 256,-1 2 1,-1 2 275,5 2 0,-1-3 0,0 14 0,-2-2 0</inkml:trace>
  <inkml:trace contextRef="#ctx0" brushRef="#br1" timeOffset="78">21300 11809 8430,'-6'0'1604,"0"0"-1022,6 5-262,0 2 1,0 4-154,0 0 1,-1 1-1,-3-1 0,3 5-251,-3-1 67,3 5 63,1-7 1,0 4-291,0-1 1,0-4 32,0 4 1,1-1-85,3-4 0,-1 3 136,4-6 0,1 1 45,3-2 1,1 0 73,-1-3 0,6-3 99,2 3 1,-2-4 29,3-4-111,-1 3 0,0-10-18,0 4 236,-5-3 0,1-2 24,-8 1 1,2-4-105,-5-1 0,0 0-47,-4 1 1,-5 2-64,-3-2 1,-7 2 65,-4 2 0,-6 0 7,-2 4 1,-4 2-194,5 5 0,0 1 18,7 3 1,3 2-265,4 6 360,6 4 0,1 2 0,5 5 0</inkml:trace>
  <inkml:trace contextRef="#ctx0" brushRef="#br1" timeOffset="79">21997 11809 7686,'0'-7'-800,"0"-1"1652,0 5 66,0-2-431,0 0 114,0 4 119,0-4 308,0 5-729,0 5 1,-4 1-33,0 6 0,0 4-29,4 3 0,-1 7-120,-3 0 0,3 5-142,-3-5 1,3 1-164,1-4 1,1 0 164,3 0 0,-3-2-456,3-2 297,-3-2-50,4-1 1,-3-7-418,1 2 331,4-2 0,-5 2-354,6-4-189,-6-2-760,3-5 1620,-5 0 0,-5 0 0,-1 0 0</inkml:trace>
  <inkml:trace contextRef="#ctx0" brushRef="#br1" timeOffset="80">21882 11958 8047,'-5'-12'-484,"4"1"323,-4-1 887,5 1 0,0 0-207,0-1 1,0 5-92,0-1 1,5 2-132,3-2 0,2 2-69,1 2 1,2 3-69,2-3 0,2 2-115,2 2 1,2 0-153,-2 0 0,2 0 118,-2 0 1,1 0-171,-5 0 1,0 4-250,-3 0 96,-1 5 1,-1-3 76,-2 6 1,-3-5 114,-5 1 0,-1 0 52,-3 3 0,-4-1-12,-7-2 0,1 2 125,-5-3 1,4 0-117,-4 0 0,5-3 123,-1 4 45,2-6-70,2 3 0,3-1 93,0 0 1,6 1 8,-2-1 43,3-3 1,2 6-71,3-4 1,2-1 13,6 1 1,0 3 51,4-3-116,-4 1 10,5 1 1,-2-2 82,0 4-77,5-4-1,-7 7 0,4-7 14,-6 4 0,-1-3-47,-2 4-28,2-1 1,-5 5-27,3-1 1,-3 1-134,-5-1 1,-5-3 12,-3-1 1,-3 1 124,-5 3 1,-1 1-172,-6-1 0,-4-3-97,0-1 0,-3 0-112,3 0 1,1-2-407,3-5-282,5 0 516,2 0 567,9 0 0,7-5 0,7-1 0</inkml:trace>
  <inkml:trace contextRef="#ctx0" brushRef="#br1" timeOffset="81">22339 11878 8007,'0'-12'0,"0"0"699,0-4 1101,5 4-951,2-5-322,4 11-330,-5 1 0,-1 6 0,-5 3 0,0 7-81,0 8 111,-5 3-42,4 1 0,-8 3-283,5 1 92,1 5-36,3-3 1,-4 1-16,0 1 1,0-7 25,4-1 0,0-2-153,0-5 0,0-1 93,0-4-27,5 1 0,-2-5 109,4 1 0,-3-6-21,4 2 29,-6-3-1,9-1 0,-5 0 4,5 0 1,1-3-1,-1-2-37,1-2 1,0 3-89,3-3 1,-2 3-26,2-4 1,-2 5-216,-1-5 0,-1 5-963,0 0 383,-4 1 943,3 2 0,-9-5 0,4-1 0</inkml:trace>
  <inkml:trace contextRef="#ctx0" brushRef="#br1" timeOffset="82">22659 12209 8083,'-5'-12'0,"4"1"359,-3 0 0,6 3 1463,2 0-1621,0 1 1,0-5-8,0 1 0,-1-2 244,-3-2-215,0 2 0,2-3-233,1 4 0,-1-3 156,2 0 24,-3-5-202,-1 2 0,0-5 121,0 0 1,0-1 54,0-3 3,0 3-64,0-4 1,1 7 75,3 2-118,-3 2-253,4 6-239,0-1 327,-3 6-3,3 1 149,-5 5 1,0 5-57,0 3 0,1 7 33,3 4 1,2 3 28,6 0 0,-1 3 18,0 1 1,5-2 15,-1 3 1,4-3-9,-4-1 1,4-2 57,-4-1-70,6 1-194,-9-8 0,1 7 0,-5-5 102,1-1-916,-4-1 442,5-7 116,-9 4-1285,4-3 750,-5 4 371,0 1 572,-5-6 0,-6 4 0,-7-4 0</inkml:trace>
  <inkml:trace contextRef="#ctx0" brushRef="#br1" timeOffset="83">22693 12163 8083,'-11'-11'0,"1"-1"49,2 1 11,3 0-399,5-1 286,5 1 0,1 1-70,6 2 1,-1 3 58,1 5 1,-1 0-161,1 0 0,0 0-24,3 0 1,-2 0-80,2 0 327,-2 0 0,4-5 0,0-2 0</inkml:trace>
  <inkml:trace contextRef="#ctx0" brushRef="#br1" timeOffset="84">23093 11935 8083,'0'-15'1216,"0"-1"-432,5-4-64,1 7-636,1-3 1,2 4 93,-6 1 1,0 0 71,-7-1 0,2 5-107,-6-1 1,4 5-123,-3 0 0,-1 1 38,-3 2 0,-1 0-202,1 0 1,-1 5-47,1 3 62,-1 7 1,1 2 46,0 2-149,-1 7 122,6-12 14,-4 18 0,8-13-55,-1 8 0,1-1 40,2-3 1,5 3-181,3-7 0,6 1 183,1-1 0,6-4 23,-2-7 0,-2 1 90,2-5 76,0-1-158,4-3 1,-4 0-312,0 0 310,-5-5-40,3 4 0,-6-9-12,1 2 0,-1-2 17,0-1 1,-3-1-154,0 1 1,-6-2 169,2-2 0,1 2-8,-1-2 1,1-1 442,-1 0-176,-3-4-103,9 7 0,-5-8 495,3 2-268,2 2-36,-4-4 1,2 8 150,0-2 0,-6 6 247,2 1 51,-3 6-362,-1-3 0,0 6 50,0 3 0,-1 3-193,-3 9-165,3-4 144,-4 10 0,5-8-510,0 5 203,0-5-73,5 2 1,0-1-291,3 1 0,2-1 269,-3-4-987,-2-4 755,6 3 1,-10-8-416,3 6-140,2-5 324,-5 2 237,4-5 319,0-5 0,-3 2 0,2-5 1,-3 1 158,-1-5 0,4 5-18,-1-1 0,5 0 182,-4-3 0,5 0 204,-2-1 1,2 1 456,-1-1-473,2 6-152,-9-4 1,6 9 1310,-4-3-480,-1-3-147,3 6-596,-10-4 0,-3 10-96,-7 3 0,2 2-212,-2 1 1,-2 6 71,2 2 0,0-1-142,4 1 1,3-2 234,0 3 0,6 1-109,-2-2 1,3-1-877,1 1 579,0-5 1,5 6-1,4-5-163,5-1 133,3-6 426,6 2 1,0-9 239,0 3 1,4-3-353,-1-1 0,1 0-261,-4 0 1,-2-3-390,-2-1 0,2-5 599,-6 1 0,0-2 0,-4-1 0</inkml:trace>
  <inkml:trace contextRef="#ctx0" brushRef="#br2" timeOffset="85">20923 9788 8083,'6'0'-241,"-1"0"0,-1-2 643,0-1 30,0 1-238,-4-3 39,0 0 34,5 4-167,-4-4 80,4 5 47,-5-5-218,5 3 219,-3-3-222,3 5 5,-5 0 81,5 0-67,-4 0 1,5 4 49,-2 0-208,-3 5 101,5-3 94,-6 6-35,0-6-7,0 4 0,0-3 68,0 4 0,-2-3 9,-2-1 0,3-3 15,-3 4 1,-1-5 15,2 5 1,-1-4-51,4 3 1,0-3 102,0 4 23,0-1-88,0 5-32,0-1 1,-2 1-83,-1-1 95,1 1-56,-3-1 1,5 0 20,0 1 0,-4-1-36,1 1 1,-1-1-87,4 1 0,-4-1 132,0 0 0,0 1-3,4-1 1,0-3 142,0-1-140,0 1-29,0 3 1,0-3 41,0 0-36,0-1 1,0 1-96,0 0 144,0-1-125,6 5 22,-5-1 0,4 0 48,-5 1 0,0-5-21,0 1 0,1-4-216,3 3 135,-3-4 155,4 7 198,0-9-164,-3 10-49,8-10 0,-8 4-21,6-5 0,-6 1 94,2 3-137,3-3-10,-6 4-348,4-5-2694,-5 0 3035,-5 0 0,-1 0 0,-6 0 0</inkml:trace>
  <inkml:trace contextRef="#ctx0" brushRef="#br2" timeOffset="86">18856 9765 8217,'0'-12'-457,"0"1"285,0 0 1,1 3 233,3 0 485,-3 6-64,9-3 622,-8 5-768,3 0 1,-5 1-107,0 3 0,0 3 37,0 9 0,0 1 134,0 6 0,0 0-355,0 0 15,0 0-77,5 5 1,-4-3-103,3 6 1,2-5 71,2 5 1,-2-6-201,2 2 0,-4-7 174,3-1 0,0-5-188,0 1-232,3-2 36,-3-2 0,0-1-1080,1-2 1535,-6-3 0,9-5 0,-5 0 0</inkml:trace>
  <inkml:trace contextRef="#ctx0" brushRef="#br2" timeOffset="87">19347 9765 8244,'4'-12'0,"0"1"0,-1-4 196,-3 0 1,0 3 15,0 5 125,0 4 1,-5-2 119,-2 5-313,-9 0 1,2 5 70,-5 3 0,4 2 79,-4 1-179,5 6 0,-2 0-140,4 6 0,1 4 136,-1 0-87,1-1 1,5-3-135,2 0 1,-1 0 131,1 0 1,0-4-205,4 0 0,4-2 66,0 2 1,5-1-149,-2-3 0,3-3 153,2-1 1,3-1 62,0-6 1,2 4-2,-2-4 0,-1-1 51,5-3 1,-5 0 139,1 0 1,2-1-150,-2-3 0,0 2 55,-3-6-40,-6 6 0,3-8 22,-5 2-37,-1 3 15,-3-5 29,-5 3 0,-1 1-1,-5 2 1,-1 3 39,1 1 1,-1-4 160,1 0 1,0 1-51,-1 3 294,1 0-513,-1 0 1,5 0-385,-1 0-918,5 0 918,-2 0 1,7 0 415,1 0 0,-1 5 0,3 1 0</inkml:trace>
  <inkml:trace contextRef="#ctx0" brushRef="#br2" timeOffset="88">19575 9765 8173,'0'-12'0,"0"1"0,0 3 484,0 1 183,0 4-301,0-2 304,0 5-527,0 5 0,0 2-48,0 4 0,0 5 69,0 4 0,0 1-155,0 2 1,0 4 149,0-1 0,5 5-151,3-5 0,-2 5-309,2-5 0,-2-3 152,2-4 1,2-5-775,-2 2 349,-3-9-295,0 3 0,-5-7 869,0 4 0,0-4 0,0 2 0</inkml:trace>
  <inkml:trace contextRef="#ctx0" brushRef="#br2" timeOffset="89">19518 9822 8079,'0'-18'-535,"0"-2"374,0 5 1,4-4 796,0 3 0,5 2-75,-2 7 1,4-2 72,0 5-408,5-5 0,-2 8 29,5-3 1,0 3-107,4 1 0,0 0-100,0 0 1,-4 5-9,0 3 0,-5 2-201,1 1 1,-3 1 5,-5-1 159,-2 0-41,-5 6 1,0-3-463,0 5 320,-5 0 0,-5 0-420,-5 0 410,-10 0 0,7 4 57,-5 0 1,0 0 63,4-1 1,3-4 20,0-3 0,5 2 114,3-2 0,3 0 118,5-3-79,0-1-53,0 1 1,5-5 157,3 1-75,2-6 0,5 7 111,1-5 0,0 0-99,-1-4 0,-2 0-271,2 0 79,-2 0 1,-2 0-256,1 0 0,-5 0 298,1 0 0,0 0 0,3 0 0</inkml:trace>
  <inkml:trace contextRef="#ctx0" brushRef="#br2" timeOffset="90">19861 9845 8098,'0'-23'0,"1"1"375,3 3 1,2 4 106,6 7-391,-1 3 14,-5 5 530,0 0-342,-6 0 1,0 9-28,0 3 1,-4 7-41,0 0-169,0 2 1,4 2 40,0 0 1,0 4-28,0-1 1,0 1-118,0-4 0,0-4-181,0 0 170,0-5 0,5 2-5,3-4 1,2-2-187,1-2 114,1-3 0,1-5-75,2 0 1,-3 0 97,4 0 0,0 0-142,-1 0 1,1-2-329,-5-1 49,0 1 0,-3-7-635,0 6 573,-6-6 594,3 7 0,-15-8 0,-3 4 0</inkml:trace>
  <inkml:trace contextRef="#ctx0" brushRef="#br2" timeOffset="91">19781 9993 8071,'-5'-11'1781,"5"-1"-1504,5 1 1,6 3-18,1 1 1,0 3 20,4-4-142,1 1 1,6-1-35,0 1 1,0 3-272,0-4-18,0 6 0,0-7-378,-1 5 0,-4 0-535,-3 4-466,-2 0 1563,-7 0 0,-1-5 0,-5-1 0</inkml:trace>
  <inkml:trace contextRef="#ctx0" brushRef="#br2" timeOffset="92">19838 9788 8072,'0'-12'0,"5"1"147,3-1-1,7 1-146,3 0 0,1 4 0,0 3 0,-4-1-168,4 2 0,-4-1-291,4 4 1,-1 0 212,1 0 0,1 5-99,-4 2 0,-1 0 345,-4 0 0,1 1 0,-1 3 0</inkml:trace>
  <inkml:trace contextRef="#ctx0" brushRef="#br2" timeOffset="93">20124 9788 8072,'6'0'262,"-1"0"218,-5 0 0,4 1-177,0 3-128,-1 2 0,-3 2 36,0-1 0,0 1 0,0 3 0,0 5-322,0-1 98,0 5 0,0-2 23,0 5 0,0-2-224,0-2 0,0 2 181,0-6 1,0 4-122,0-4 1,5 0 199,3-3 0,4-5-43,3 1 1,-3-5 141,4 0-158,-4-1-27,0-2 0,3 0 12,0 0 0,0 0-177,-3 0 1,-5 0-322,1 0 1,-2-2 138,2-1 387,-3 1 0,0-13 0,2 2 0</inkml:trace>
  <inkml:trace contextRef="#ctx0" brushRef="#br2" timeOffset="94">20078 9982 8230,'0'-7'269,"5"-3"328,3 3 0,3-2 167,4 1-749,-2-2 1,3 8-414,-4-6 1,-3 4 237,2-3 0,-2 4-13,6-1 0,-1-1-322,1 1 227,-2 0-555,4 4 823,-6-5 0,0 4 0,1-4 0</inkml:trace>
  <inkml:trace contextRef="#ctx0" brushRef="#br2" timeOffset="95">20124 9753 8229,'5'-17'0,"2"1"-223,3 4 137,7 0 1,-1 2-377,3 3 309,3-4 29,-9 10 0,3-4 336,-4 5-102,4-5-1,2 4 109,0-4-124,3 5 0,-8 3-171,2 1 160,-2 5 0,-2-4-111,1 3 1,-5-2 185,1-2 1,-4-1 406,3 4 99,-4-4-475,2 7 1,-5-4 82,0 6-176,5-1 0,-4 4-122,3 0 133,-3 6 0,-1-2-10,0 7 1,0 0-134,0 4 0,0-3 78,0 3 0,0-4-56,0 0 1,0-5-49,0-2 0,0-1 11,0 1 1,2-7 64,1-4 0,-1-4 357,1 3 89,-1-4 1,-1 2 39,3-5-195,-3 0 1,4-5-16,-5-3-364,0-2 1,0-5 3,0 0 39,0-1 0,-4 5 62,1 0 0,-1-5-209,4 1 1,0 0 5,0 3 1,0 1 94,0 0 1,0 3-69,0 0 95,0 6-136,0-3 37,0 5 238,0 5-116,5-4-1,-4 14 1,9-7 49,-2 7-56,-3-2 46,5-2 0,-4 4-4,6 1 0,-1-1-58,1-4 0,-5 1-1,1-1 1,0-3 211,3-1 339,0-4-244,1 2 1,-2-6 239,-2-3 1,-2 1-233,-2-4 0,-3-5 23,3-3 1,1-1 267,-1 0 1,0 2-235,-4-5 0,0 0-127,0-3 1,0-1-186,0 0 1,3 4-399,1 0 0,0 0-1119,-4-4 1039,5 5 0,-4-2-2,3 5-1197,-3 4 367,-1 6-207,0 5 1508,0 5 0,-10 7 0,-2 6 0</inkml:trace>
  <inkml:trace contextRef="#ctx0" brushRef="#br3" timeOffset="96">1622 8440 8099,'0'-8'-1040,"0"1"1170,0-1 0,4-3 186,-1-1 57,1 1 394,-4-1-152,0 6 206,0 1-231,0 5-372,0 5 1,0 3-55,0 7 1,0 3-115,0 5 0,1 5 185,3 2 1,3 3-23,4 1 0,4 0-500,0 1 1,6-1 178,-2 0 1,2-3-192,2-1 1,-4-4 161,0 0 0,-5-5-142,1-2 1,-2-5 98,-1 1 0,-2 1 75,-3-1 1,0-3-14,-3-4 2,-3-1 13,4 5 1,-5-5-69,0 1 577,-5-6-106,-2 3 467,-4-5-511,0 0 0,4-1 203,3-3 0,-1 2-16,2-6-202,-1 6-528,4-9 216,5 5 0,-3-5 195,6-1-127,0 1 0,3-1-322,0 1 0,1 0 34,-1-1 1,1 2-15,-1 2 1,1-2 227,-1 3 1,0 2 477,1 1-332,-1 2 0,1 2-90,-1 0 0,-3 6-83,-1 1 0,-3 3 104,4 2 0,-2 0-137,2 4 1,2-4 45,-3 4 0,4 0-23,0-1 0,0 1 83,1-5 1,3-5 89,0-2 1,2-3 75,-2-1 1,-2 0-60,2 0 0,-2-1 477,-2-3 1,-1-2-206,-2-5 1,1-2 418,-5-2 0,3-2-178,-3-2 0,0-2-76,-4 1 0,0-2-288,0-5 0,-2-1-148,-1-2 0,0-3-202,-4 2 1,4-6 140,-1-1 1,3-4-54,1 4 0,0-4 29,0 4 0,0-2-692,0 6 0,1 2 266,3 9 1,-3 5-544,3 3-216,2 2 285,1 7 0,4 6-1189,1 8 2097,-6 7 0,9 3 0,-2 4 0</inkml:trace>
  <inkml:trace contextRef="#ctx0" brushRef="#br3" timeOffset="97">2501 8840 7909,'0'-8'-528,"0"1"529,0 4 602,0-2 571,0 5 0,0 5-954,0 3 0,0 3 40,0 4 1,1 3-30,3 5 1,-2 0-308,1 0 1,0-1 96,1 1 0,-2 0-360,6 0 0,-4-5 92,3-3 1,-3-4-68,4-3 1,-5 1-139,5-5 109,0-1 0,3-8-76,1-2 0,-1-3 419,0-2 0,1-4 0,-1-2 0</inkml:trace>
  <inkml:trace contextRef="#ctx0" brushRef="#br3" timeOffset="98">2490 8634 8065,'-5'0'213,"5"0"1,10 0 87,9 0 1,-1 0-1742,1 0 1440,0 0 0,4 0 0,-1 0 0</inkml:trace>
  <inkml:trace contextRef="#ctx0" brushRef="#br3" timeOffset="99">3141 8543 8042,'0'-7'685,"0"2"0,1 5-508,3 0 1,0 2 53,7 1 0,-2 0-92,6 5 0,3-6 92,1 2 0,3-3-232,0-1 0,2 0 119,3 0 0,-1 0-121,4 0 1,-5 0-268,2 0 0,-7-1-179,-1-3 1,-5 3-1347,2-3 1795,-4 3 0,0-4 0,-1-2 0</inkml:trace>
  <inkml:trace contextRef="#ctx0" brushRef="#br3" timeOffset="100">3152 8771 8145,'12'0'0,"-1"0"-39,0 0 1,6 0 28,2 0 0,-1 0 390,1 0 0,1 0-100,7 0 1,-3 0-498,2 0 1,-5-4 112,-2 1 1,-4-2 103,4 1 0,-5-3 0,3-4 0</inkml:trace>
  <inkml:trace contextRef="#ctx0" brushRef="#br3" timeOffset="101">3974 8040 8069,'-7'-4'1170,"-1"1"-279,6-6-903,-3 2 158,5 1 0,1 1 167,3 5 1,-2 1-282,6 3 1,-2 2 94,2 6 1,2-1-71,-2 1 1,-2-1 108,2 1 0,-5-1-598,5 0 1,-6 1 171,2-1 1,1 1-723,-1-1 1,0-3 981,-4-1 0,0 1 0,0 3 0</inkml:trace>
  <inkml:trace contextRef="#ctx0" brushRef="#br3" timeOffset="102">4123 8052 8069,'0'-7'766,"0"2"1,-1 5-299,-3 0-125,3 0 0,-4 5-164,5 3 0,0 2-156,0 2 0,1 3-780,3 0 0,-2 0 302,6-3 455,-1-1 0,5 6 0,-1 0 0</inkml:trace>
  <inkml:trace contextRef="#ctx0" brushRef="#br3" timeOffset="103">4397 8383 8039,'-8'-12'0,"1"1"0,4 3-212,-1 1 122,3 4 1285,1-2-813,0 5 1,5 1 244,3 3 1,2 4-194,1 7 0,2 4-320,2 8 1,-2-2 20,2 6 0,2-1-108,-2 4 0,0-1-301,-3-2 1,-2 1 211,-3-6 1,2 3-373,-5-6 0,5 1-71,-1-8 304,-3 4 1,4-7-115,-6 2 580,6-8 73,-7-2-51,3-5 0,-2-5-175,1-2 1,0-7-22,-4-1 0,0-4 41,0 3 1,4-4-22,0 1 0,-1-3-154,-3 0 0,0-1 124,0 0 1,0 5-112,0 3 0,0 2 59,0 2-4,0 4 7,6 2 1,-4 7 6,6 1 0,-1 4-290,5 4 1,3 4 76,0 1 1,5 3-49,0-4 1,-3 4 97,2-4 1,-3 0-68,3-3 0,-4-2 177,4-2 0,-4 1 306,4-6 129,-5 1 0,3-4-218,-6 0 0,-3 0 124,-1 0 1,-4-5-101,1-3 0,-3-2 254,-1-1 1,0-2-108,0-2 1,0-3-257,0-5 1,-1 0-74,-3 1 1,2-5-218,-1 0 0,1-4-406,2 0 0,0 2 342,0-1 0,0 5-196,0 3 1,0 4 135,0 6 1,0 5-1590,0-1 1644,0 6 1,-5 7 0,-1 7 0</inkml:trace>
  <inkml:trace contextRef="#ctx0" brushRef="#br3" timeOffset="104">5185 8303 7994,'-11'-5'1225,"-1"-3"0,6-2-122,2-1-1991,3 4 0,2 2-45,3 5 767,-3 0 0,4 2 873,-5 1 1,1 5-402,3 7 0,-1 4 86,4 8 0,-3 2-150,4 5 1,-2 1-317,2-1 0,2 0 194,-2 0 0,-2-3-143,2-1 0,-5-8-65,5 1 1,-2-4-210,2 0 0,1-3-259,-5-4 0,1-2-92,-1-3-728,-3 4 1376,9-10 0,-9 4 0,4-5 0</inkml:trace>
  <inkml:trace contextRef="#ctx0" brushRef="#br3" timeOffset="105">5471 8406 7981,'0'-12'1502,"0"1"-1228,0 5 1,1-3-761,3 5 1,1 1 44,2 7 0,-2 2 879,-5 6 1,0 4 37,0 3 0,4 4-312,0 4 0,4 1-9,-5 2 0,1 3-104,-4-2 1,4 0-332,0 0 0,0-7 162,-4-5 0,0-5-206,0 1 0,0-6-104,0-1 196,0-6 232,0 3 0,-5-5 0,-2 0 0</inkml:trace>
  <inkml:trace contextRef="#ctx0" brushRef="#br3" timeOffset="106">5459 8474 7952,'-6'0'2900,"2"2"-3453,8 1 1,2 4 215,6 4 1,3 4 454,0 1 0,5 0 65,-1-1 0,3-1-88,1 5 0,3-5-207,1 1 1,0-2 90,-4-1 1,-1-2-38,1-3 1,-1 2 92,-3-5 0,-3 0 276,-4-4 1,-1 0-121,1 0 1,-1-1 182,0-3 1,1-1-92,-1-3 0,-3-2-125,0 2 0,-6-3 419,2-4 0,-2 1-146,2-5 0,-2 0 79,1-4 0,-3-4-139,-3 1 0,0-5-299,-5 4 0,5-3 114,-5 3 0,2-3-794,-2 3 1,-1 6 178,5 5-1732,0 4 696,4 5 1465,0 2 0,-5 5 0,-1 0 0</inkml:trace>
  <inkml:trace contextRef="#ctx0" brushRef="#br3" timeOffset="107">6636 8314 7970,'-12'0'-133,"1"0"0,3-3 468,0-1 674,6-5-899,-3 8 45,5-10 129,0 10-158,5-4 1,0 8 202,3 4 0,0 1 2,-4 7 0,1 7-118,-1 1 0,-3 7-90,3 0 1,-2 2-109,-2-1 1,-2 2-32,-2-3 1,3-2 60,-3-1 0,3-5-461,1-2 1,1 0 196,3-5 1,-1-1-557,4-6 0,1 1 120,3-6 1,1 1-621,-1-4 1275,1 0 0,-1 0 0,0 0 0</inkml:trace>
  <inkml:trace contextRef="#ctx0" brushRef="#br3" timeOffset="108">6841 8326 7997,'-1'-7'552,"-3"4"168,3-4 1,-3 6-471,8-3 0,-2 8-429,6 4 1,-6 6 473,2 1 0,-2 5 4,-2-1 1,1 8-244,3 3 1,-3-1 64,3 2 0,-2-6-283,2 2 0,-1-4-3,4-4 0,-3 1-33,4-5 1,-5-3 27,5-5-254,-5-4 111,7 7 207,-9-9 1,4 3-170,-5-8 1,0 2 127,0-6 0,-5 1 17,-3-5 0,-2 1 86,-1-1 0,-1-3 107,1 0 1,1-5-27,2 1 1,-2-2 231,2 2 1,3-2 461,2 2-275,1 2-17,2 1-273,0 9 0,5 3-6,3 8 0,6 3 1,1 4 1,5 2 6,-1 2 1,7 3-160,0 5 1,6-1-270,-1 1 1,2-4-345,1 0 0,-4-5 319,1 1 1,-5-3 94,5-4 1,-7-3 81,-1-5 0,-2 0 498,-5 0 0,-1 0-125,-4 0 1,1-4 7,-1 0 1,-4-5 105,-4 1 1,0-3 335,1-4 0,-3 1-49,3-5 0,-7 0-202,-1-4 0,-4-1-213,0-3 0,-2-1-25,-2-2 1,2-3-516,3 2 0,0 0 10,3 0 1,3 5-189,-3 7 0,3 2-281,1 6 0,1 4-1944,3 3 2692,-3 3 0,10 1 0,-5 0 0</inkml:trace>
  <inkml:trace contextRef="#ctx0" brushRef="#br3" timeOffset="109">8063 8234 9677,'1'8'549,"3"0"1,-3 1 42,3 6 1,-1 3-341,1 4 1,1 6-84,2 3 0,3 2-314,-2 1 0,1-1 198,-1-3 0,0 2-154,-4-5 0,4-4 117,-4-4 1,3-5-1252,-3 1-101,5-2-668,-8-2 2004,4-5 0,0-1 0,2-5 0</inkml:trace>
  <inkml:trace contextRef="#ctx0" brushRef="#br3" timeOffset="110">8075 8223 8098,'0'-11'0,"0"3"380,0 0 1,5 6-48,2-2 1,5 3-135,3 1 1,-2 0 78,2 0 1,1 5 114,0 2 1,4 2-202,-1-1 0,2 2-89,2-2 0,5-2-182,3 2 1,-3-2 108,-2 2 0,-5 2-382,-2-3 1,-7 4 211,0 0 1,-6 4-298,-6 0 1,-6 10 150,-6-3 1,-4 5-6,-7 0 0,-5-2 36,-2 6 0,-1-6 72,4 2 1,2-5 198,10-3 1,0-1-168,3-3 15,6-2 0,1 4 29,5-6 0,9-5 16,2-2 0,8-3 68,0-1 1,3 0 5,1 0 0,-1-3 141,1-1 0,0-5-121,0 1 1,0-2 73,0-1 1,-4 3-108,0 1 1,-5 0 268,1 0 1,-4-4-58,-3 4 1,1 0 597,-5 0-429,4 4 1,-5-6 568,5 6-447,-6-1-256,3 4 0,-4 0-246,3 0 1,-2 5 91,1 2 1,-1 4-256,-2 0 1,3 4 141,1 1 0,5-1-232,-1-4 1,6-1 62,1-2 1,5 1-55,-1-5 0,-1 3 157,1-3 1,0 0 48,4-4 1,1-1 199,3-3 0,-3-1-126,2-3 0,-1-2 182,-3 2 1,0-2-57,-3-1 1,1-4 261,-4-1 1,3-4-11,-4 1 1,-1-3 104,-7 0 1,-2-1-143,-5 0 1,-1 0-101,-3 0 1,-7-2-66,-8 2 0,-8 0 62,-3 12 0,-3-2-457,-1 9 0,-4 5 191,-1 7 1,1 7-754,4 4 0,9 4-55,2 4 0,9-2-1294,3 6 2123,4-1 0,2 4 0,-1 1 0</inkml:trace>
  <inkml:trace contextRef="#ctx0" brushRef="#br3" timeOffset="111">9148 8406 7919,'-6'-10'0,"-4"2"0,8-9 1132,-3 11-865,5 1 0,0 6 127,0 3 1,-4 2-167,1 6 1,-1 4 39,4 3 0,0 3-149,0 1 1,4 4-150,-1-1 0,6 1 15,-1-4 0,3-1-164,5 1 0,-4-5-3,4-3 1,1-3 73,2-5 0,3-2 49,1-5 0,0 0 3,-1 0 1,1-6 70,0-5 0,0-2 23,0-6 0,0 0 159,-1-4 0,-4 4-8,-3 0 0,-2-1 180,-1-7 1,-6 3-28,-2-3 0,-3-1-78,-1 2 0,-1-5-587,-3 5 0,-2-1 211,-6 4 0,-1 5-364,-2 3 1,3 8 145,-4 3 330,4 2 0,-5 8 0,-1 0 0</inkml:trace>
  <inkml:trace contextRef="#ctx0" brushRef="#br3" timeOffset="112">9696 8337 7964,'0'-6'117,"0"-4"549,0 8 143,0-8-517,0 9 1,-1-3 47,-3 8 0,3 2-103,-3 6 0,3 0-22,1 4 1,1 3 7,3 7 0,1 0-275,3 4 1,2-4-41,-3 0 0,4-2-76,0-1 1,-3-1-79,-1-3 1,-4-3 142,1-4 1,1-1-146,-2 1 80,1-6 165,-4 4 1,-1-9-48,-3 3 1,2-3 194,-6-1 0,0-1-79,-3-3 0,3-2-34,1-5 1,0 2 48,0-3 1,-2 2-51,5-9 1,-3 0-17,3-4 1,0 0 18,4 1 1,0-1-42,0 0 1,0 5 24,0 3 0,4 2 298,0 2-284,4-1 0,-1 6 6,4 2 1,1 8-44,-1 4 0,4 2 46,0 1 0,7 6-86,1 2 1,0 2 78,3 2 0,2-4-143,-1 0 0,3-5 65,-3 1 1,3-2-159,-3-2 0,0-4 192,-4-3 1,-4-3 185,0-1 1,-5 0 259,1 0 0,-2 0 32,-2 0 33,-5-5 1,-1-2-159,-5-4 1,0 0-6,0-1 1,-1-3-97,-3 0 1,-3-6-155,-9 2 1,4-2 97,-3-2 1,2 0 36,1 0 0,2 0-1655,3 1 1,-2 0 712,5 3 0,-4 3-337,5 4 1,-1 5-217,4-1 440,0 5 0,1-2 832,3 5 0,2 5 0,6 2 0</inkml:trace>
  <inkml:trace contextRef="#ctx0" brushRef="#br3" timeOffset="113">10313 8257 8000,'0'-11'1193,"0"-1"1,1 6-1300,3 2 1,-3 8 292,3 4 0,-3 3-118,-1 4 0,0 3 241,0 5 1,2 4-66,2-1 1,-2 6-111,6-2 1,-6 2-296,2-1 0,1 2 91,-1-3 1,1-3-242,-1-4 0,-2-6 176,6-5 0,-4-2-770,3-2 601,-4-3 1,3-5-1237,-2 0 1539,-3 0 0,4-11 0,-5-1 0</inkml:trace>
  <inkml:trace contextRef="#ctx0" brushRef="#br3" timeOffset="114">10187 8189 7931,'12'-10'1597,"7"2"1,6 3-1489,6 5 0,0 0 60,-4 0 0,9 5-172,-2 3 0,3 2 21,-3 1 0,0 4 117,0 1 1,-1 4-397,-2-1 1,-4 3 169,-8 0 1,-3 5 107,-4 0 0,-6 1 13,-2-2 0,-3-2-182,-1 3 1,-6-7-53,-6-1 1,-1 0 153,-6 4 0,-3-4 14,-5 0 1,-4-1 218,5 1 1,-2-2-1083,1-6 1,3-1 406,-2-2 0,6 1 492,5-6 0,3 6 0,0-2 0</inkml:trace>
  <inkml:trace contextRef="#ctx0" brushRef="#br3" timeOffset="115">11329 8314 8013,'2'-6'-1994,"2"2"1994,2-2 127,0 5 0,-1-3 308,-5 8 0,0 2 407,0 5 0,0 1-318,0-1 0,-1 4 30,-3 1 1,2 3-161,-6-4 0,6 4-422,-2-4 1,-1 4 67,1-4 1,0 5 4,4-5 1,0 0 43,0-4-303,0 6 1,4-4-181,0 2 1,5-6 194,-2-2 1,3-4-310,2 1 0,4-3 192,3-1 1,-1-1-1312,1-3 1627,-5-3 0,8-9 0,-5-2 0</inkml:trace>
  <inkml:trace contextRef="#ctx0" brushRef="#br3" timeOffset="116">11284 8052 7937,'0'-12'224,"0"1"1,6 1-393,6 2 1,3 3 80,4 5-617,2 0 0,-8 1 704,2 3 0,-2-3 0,-7 10 0,-1-5 0</inkml:trace>
  <inkml:trace contextRef="#ctx0" brushRef="#br3" timeOffset="117">11661 7835 8053,'-7'-12'0,"4"1"0,1 3 609,2 1-147,5 4-610,2-2 1,0 6 164,1 3 1,-2 2 285,2 6 0,1 3-217,-5 0 0,3 6-5,-3-2 0,4 1-126,-5-1 0,1-1 99,-4-3-650,5-2 233,-3 3-1002,3-4 1365,-5-6 0,-5 4 0,-2-4 0</inkml:trace>
  <inkml:trace contextRef="#ctx0" brushRef="#br3" timeOffset="118">11775 7823 8330,'-6'2'385,"2"1"1,2 5-162,2 7 0,0-1-157,0 5 0,2-5 114,2 1 0,-2 2-597,6-2 0,-2 4 416,2-4 0,2 6 0,-4-4 0</inkml:trace>
  <inkml:trace contextRef="#ctx0" brushRef="#br3" timeOffset="119">13157 7926 7947,'-5'-11'24,"2"3"-179,-4 0 1,4 5 1156,-1-5-399,3 5 349,1-2-624,0 0 1,0 5 116,0 0 1,5 10-76,3 10 1,-2 2-127,2 5 1,-5 3-297,5 9 0,-5-3 113,0 6 0,-1-4-317,-2 4 1,0-5 155,0 1 0,0-6-149,0-2 0,0-4 87,0 0 0,3-3 79,1-4 0,4 1 27,-4-4 0,3-1-11,-3-4 1,1-1-57,-1-2 0,-1 1 71,4-5 1,-4 1-849,1-1 351,-3-3-929,-1 4 556,0-5 922,-5-5 0,-2 4 0,-4-4 0</inkml:trace>
  <inkml:trace contextRef="#ctx0" brushRef="#br3" timeOffset="120">13043 8017 7914,'-8'-11'174,"0"0"1,6-1-71,-2 1 1,3-1 63,1 1 1,5 3-76,2 1 1,5 0 272,3 0 1,0-3 72,8 2 1,-1 2-101,8-2 0,1 2-223,3-2 0,0-1 64,0 5 0,-4 1-264,-4 3 0,-2 0 132,-1 0 0,-1 1-145,-3 3 1,-3 2-75,-4 5 0,-6 2-51,-2 2 1,-3-1 118,-1 5 0,-1 0 43,-3 4 1,-7 0 34,-8 0 0,-4 0-18,-4 0 1,-2-1-218,-5 1-236,5-5 458,1-2 1,9-4-349,0-1 0,8-1-573,0-2 211,7 2 1,0-8 747,8 1 0,3-6 0,4-4 0</inkml:trace>
  <inkml:trace contextRef="#ctx0" brushRef="#br3" timeOffset="121">13831 7721 8501,'-5'-7'2254,"3"-3"-1998,-3 9 0,1-3 29,1 8 1,-5 3-11,4 9 1,-6 1 28,-1 6 0,-1 5-115,-3 3 1,1 3-1,-1 4 1,2-1-187,-2 5 1,2-4 20,2 4 1,-1-2-467,1 2 0,1 1 251,2-5 0,-1 0-157,5-3 0,1-2 138,3-3 1,1-1-15,3-2 1,2-7 157,6 3 0,-1-4 0,0 0 0,1-2-118,-1-6 0,1 0 101,-1 1 1,2-5-140,2 1 0,-2-4 93,2 3 0,-2-4-864,-2 1 993,0-3 0,1-1 0,-1 0 0</inkml:trace>
  <inkml:trace contextRef="#ctx0" brushRef="#br3" timeOffset="122">13854 8063 7879,'0'-15'404,"0"0"1,1-1 221,3 5 0,3 1-463,8 2 1,-6 2-968,3 2 815,-8 3 0,4 1 355,-4 7 1,4 9-17,-4 3 1,5 4-119,-2 3 0,-2 0-264,-1 4 1,1 0 107,-1 5 1,0-1-121,-4 0 1,1-1 57,3-2 1,-2-3-47,6-6 0,-2 0 6,2-3 0,2 1-200,-2-4 0,1-5 64,-2-3 0,7-6 135,-2 2 1,2-3 170,-3-1 1,-1-1-107,-2-3 1,2-2 203,-3-6 1,0 0-57,0-3 1,-3-1-100,4-7 0,-6 6 186,2-10 1,-3 5-69,-1-4 1,0-3-212,0-2 0,0 2 86,0-1 1,0 0-230,0 0 0,4-1 60,0 9 1,0-3-195,-4 10 102,0 0 0,1 9 20,3 2 44,-3 3 1,9 7-17,-2 5 1,1 6 85,-2 6 1,4 0-21,-4-1 1,3 6-46,2 3 0,-1-3 54,1-2 1,-1-2-40,1-1 1,-1-5 71,0-3 0,1-2 142,-1-2 1,-1-3-40,-2 0 1,2-6-68,-2 2 1,-2-3 260,2-1 0,-5 0-103,5 0 0,-2-5 285,2-2 1,2-5-155,-2-3 0,-2 1 18,2-5 1,-4 0-56,3-4 0,-3-4-78,4 1 1,-6-6-198,2 2 1,-3-3 147,-1-2 1,0 1-310,0 0 1,0 3 123,0 1 1,0 8-1948,0-1 958,0 8-128,0-1 0,0 11 1166,0 5 0,-10 10 0,-3 8 0</inkml:trace>
  <inkml:trace contextRef="#ctx0" brushRef="#br3" timeOffset="123">14676 8371 7873,'-12'0'109,"6"0"1,1-1 404,5-3-61,5 3 1,-2-4-101,4 5 1,-3 0 10,4 0 1,-6 5-115,2 3 0,-2 6 52,2 1 1,-2 5-162,1-1 1,-1 3-109,-2 1 1,-4 0-260,0-1 1,0 0 193,4-3 0,0 3-287,0-3 1,0-3 196,0-1 1,4-2-211,0-2 1,3-3 102,-3 0 0,5-6-163,-1 2 0,-2-3-306,2-1 295,-1 0 1,3-6 402,-2-5 0,2-1 0,-3-4 0</inkml:trace>
  <inkml:trace contextRef="#ctx0" brushRef="#br3" timeOffset="124">14744 8154 7899,'-1'-7'0,"-3"-1"643,3 1 0,-3 0 270,8 4-1331,-3 1 86,4 2 1,-3 0-819,1 0 1150,-1 5 0,8 2 0,-4 4 0</inkml:trace>
  <inkml:trace contextRef="#ctx0" brushRef="#br3" timeOffset="125">14893 7789 8375,'0'-11'806,"5"4"-366,1-3 230,6 9 1,-1-4-216,0 5 1,-3 0 167,0 0 1,3 2-147,4 6 0,6 5-83,-2 9 1,6 8-189,2 4 1,1 1 24,-2 7 1,-2 0-324,3 4 0,-4-2 298,-4-2 0,-3 3-417,-4-4 0,-5 0 146,1 1 1,-5-5-894,0 1 1,-1-6 10,-2-2 0,-5-1-354,-3 2 0,-7-3 1301,-4-6 0,1 5 0,-4 0 0,-3-2 0,-4-1 0,-2-1 0</inkml:trace>
  <inkml:trace contextRef="#ctx0" brushRef="#br3" timeOffset="126">15681 8120 10888,'11'0'453,"1"0"-376,-1 0 0,2 0 86,2 0 1,3 0-220,5 0 0,-1-4 117,1 1 1,3-5-351,-3 4 1,2-3 53,-6 3 0,-3-4-98,0 4 1,-4-1-1651,0 1 1983,-6 3 0,4-4 0,-3 5 0</inkml:trace>
  <inkml:trace contextRef="#ctx0" brushRef="#br3" timeOffset="127">15647 8269 9301,'16'0'1148,"6"0"-645,4 0 1,1 0-25,-4 0 0,1-4-112,3 0 0,-2-5-131,5 2 0,0 0-20,0 0 1,2 0-404,-6 0 0,-3-2-315,-4 5 1,-5 0-557,1 4 0,-2 0 1058,-1 0 0,-1-5 0,0-1 0</inkml:trace>
  <inkml:trace contextRef="#ctx0" brushRef="#br3" timeOffset="128">16697 7469 7941,'0'-7'-52,"0"-1"0,2 2-112,1-2 1,-1 2 378,1 2 0,0 3-18,1-3 1206,-3 3-919,4 1 1,-5 1-280,0 3 0,0 7 0,0 8 1,-4 8 25,1 3 0,-3 3-173,3 1 1,1 1 170,-1-1 0,1-1-198,2-3 1,0-2-5,0-5 0,2 0-80,1 0 1,-1-4 17,1 0 1,3-5-531,-3 1 0,2-2 155,-1-2 0,-3-3-40,3-1 0,-1-4-1253,1 1 884,-3-3 819,4-1 0,-10 5 0,-1 2 0</inkml:trace>
  <inkml:trace contextRef="#ctx0" brushRef="#br3" timeOffset="129">16994 7561 7903,'2'-12'-381,"1"1"0,4-1 873,4 1 1,-3 0 352,-1-1-472,1 1 1,-2-1 141,-2 1 404,-3 4-541,-1-3 1,-1 9-162,-3-3 0,-2 3-67,-5 1 0,-1 0 67,1 0 0,-2 1-169,-2 3 0,-2 2 140,-2 6 0,3 3-201,4 0 1,2 6 19,3-2 0,0 2-254,3 2 0,3-4-93,-3 0 1,8-1 188,4 1 1,2 1-7,1-5 0,5 1 90,-1-5 0,6-3-132,2-1 0,0-4 96,4 1 0,-3-3 72,-1-1 0,-1-1 7,1-3 0,0-2-10,0-6 1,-4-1 83,0-2 1,-5 1 179,1-5 0,-7 4-188,-4-4 1,-3 0-14,-1-4 0,0 0-124,0 0 1,-5 2 96,-3 2 0,-6-2-468,-1 6 0,-4 4 106,4 3 1,-4 6-58,4-2 1,-6 4-45,2 4 0,1 6-619,-1 5 1080,5 5 0,-7-2 0,3 5 0</inkml:trace>
  <inkml:trace contextRef="#ctx0" brushRef="#br3" timeOffset="130">16971 7709 7903,'-5'12'-124,"4"-6"0,-4 0 41,5-2 1042,0-3 0,-1 6-370,-3-4 0,3 0-240,-3 5 1,-1-1-71,1 5 1,-4-1-50,5 0 1,-6 2-278,1 2 1,2-1 88,-2 5 0,0-3-122,-3 3 1,5-4 47,2 4 1,-1-1-215,1 1 1,1-3 62,7-4 0,0 3-2,8 0 1,-2-1 103,9-6 1,-4-2 43,4-2 0,4-3 29,3 3 0,5-3-43,-4-1 0,3-5 218,-3-3 1,-1-2-57,-3-1 0,0-4 386,0-1 0,-5 0-124,-3 1 1,-4-2-18,-3-2 1,-3-2-217,-5 2 0,-3-3-168,-4-1 1,-3 0-407,-13 0 0,-3 7 292,-8 5 1,-1 4 165,-3 7-24,-3 0 0,-5 0 0,1 0 0</inkml:trace>
  <inkml:trace contextRef="#ctx0" brushRef="#br3" timeOffset="131">16446 8314 8513,'11'-6'1689,"2"0"-1253,2 2 1,-1 3-148,5-3 1,5-1-21,7 1 0,2-5-68,1 1 1,6 2-85,1-2 1,9 2-55,3-1 0,3-4 173,1 4 1,4-2-808,0 1 1,-4-1 465,-4 6 0,-4-5-120,0 4 0,-7 0 119,-4 4 0,-4-1-56,-3-3 0,-3 3-29,-5-3 1,-4 3-119,0 1 1,-9 0-186,1 0 214,-7 0 1,0 4 422,-8 0 1,-7 4 0,-7-1 0</inkml:trace>
  <inkml:trace contextRef="#ctx0" brushRef="#br3" timeOffset="132">16503 8600 7898,'-11'0'1462,"6"-4"-975,5 0 0,1-1-300,7 1 1,-1 2 55,5-6 1,-1 4 91,0-3 0,6 0-79,2 0 0,3-2-163,0 5 0,1-3 0,0 3 0,-5 0-68,-3 4 0,2 0-22,-2 0 0,0 0 178,-4 0-422,-4 5 1,2 1 57,-6 6 32,1-1 0,-5 1 56,-3-1 1,-2 3-144,-6-3 1,5 6 56,-1-9 1,2 4 28,-2-4 358,-2 2-211,4 1 0,-2-3 489,0 0-310,6-6 1,-4 3-79,2-5-10,3 0 1,-5 2 164,6 1 1,2-1-208,2 1 0,-2 3-204,6-3 1,1 5 63,6-4 1,-1 5 83,5-2 1,0 0 73,4 0 1,0 1-71,-1 3 1,1 1 30,0-1 1,-5 0-26,-3 1 1,-2-2 3,-2-2 1,-1 2-54,-2-3 1,-3 4-141,-5 0 1,-1-3 139,-3-1 1,-4 1-134,-7 3 0,-4-3-94,-8 0 1,-1-2 51,-2 1 0,-7 2 51,3-5 0,-3 4 42,3-4 1,3-1-272,1-3 1,5 0-331,-2 0 246,8 0-551,2 0 1039,11-5 0,6-1 0,6-5 0</inkml:trace>
  <inkml:trace contextRef="#ctx0" brushRef="#br3" timeOffset="133">17051 8497 7859,'2'-11'607,"1"-1"0,4 5-289,4-1 0,1 6-460,-1-2 0,0 2 19,1 2 1,-1 0 497,1 0 0,-1 0-116,1 0 1,4 0-21,3 0 0,-1-3-81,1-1 0,-1 0-47,1 4 1,2 0 37,-2 0 1,2-4 12,-2 0 0,-3 1 39,-4 3 0,-5 0-39,1 0 1,-4 0-18,3 0 100,-4 0-315,2 0 1,-5 1 126,0 3 0,0-1-128,0 9 1,0-3 27,0 6 1,-5 3 75,-3 1 0,-2 2 160,-1 2 0,-1 4-101,1 0 1,-2 0-21,-2 0 0,2-3-6,-2 3 1,2-3-127,2-1 0,1 0 155,2-1 1,-2 1-186,2 0 0,3-1 36,1-3 1,-1 1-83,1-5 1,1 4 167,3-3 1,0-1-44,0-4 1,0 1 111,0-1 1,0-3-30,0-1 363,0 1-83,0 3-374,5 1-419,-4-6-804,4-1-1415,-5-5 2660,0 0 0,-5-5 0,-1-1 0</inkml:trace>
  <inkml:trace contextRef="#ctx0" brushRef="#br3" timeOffset="134">1804 9594 7958,'-7'-8'63,"-1"0"1,6 4 331,-2-3 230,-2 4 196,4-7-465,-3 9 1,5-3-71,0 8 0,2 0-91,1 7 0,4-1 126,4 9 1,6 0-86,2 4 0,1 5-258,-1 3 1,3 0-19,-3 0 1,2 2-71,2-3 1,-1 2-242,-3-2 0,2 2 217,-2-5 0,1-1-54,0-3 1,0-4 75,-5 0 1,4-5 9,-4 2 0,1-4 10,-5 0 1,0-5 210,1 1-130,-1-6-43,1 9-1336,-1-10 588,-5 4 802,-1-5 0,-5 0 0</inkml:trace>
  <inkml:trace contextRef="#ctx0" brushRef="#br3" timeOffset="135">2284 9536 7974,'-11'-11'0,"-1"3"0,1 1 0,5 4 0,-1-2 219,3 5 0,1 1 87,-9 3 0,3 6 179,-6 6 0,-3 8-174,-1-1 0,-2 7-134,-2 0 0,-1 9-143,-3 2 1,3 4-119,-3 1 1,2-5 58,-2 1 1,3-5 52,-2 1 1,1-2-91,3-2 0,3-4 9,0 1 1,3-10-220,-3 2 0,9-8-275,-1 1 1,6-4 249,-3 0 0,5-5-1125,0 1 1519,6-5 0,4 2 0,4-5 0</inkml:trace>
  <inkml:trace contextRef="#ctx0" brushRef="#br3" timeOffset="136">2387 10210 7905,'11'0'168,"6"0"1,-4 2 662,2 1 1,-3-1-577,0 8 1,-4-5 350,-1 2-117,-4 4-398,7-5 165,-9 5-363,9 1 1,-7-6 118,4-2 0,-3-3-246,4-1 149,-1 0 1,5-4 119,-1 1 1,1-8-20,-1 0 1,-3 0-19,-1-5 1,-4-1 6,1-2 0,-3-2 40,-1 2 0,-1-2 213,-3 2 1,-8 2 95,-7 2 1,-2 3 155,-2 5 0,-5 2-317,-2 5 0,-2 6-483,1 6 290,4 4 0,9 12 0,1 1 0</inkml:trace>
  <inkml:trace contextRef="#ctx0" brushRef="#br3" timeOffset="137">2958 9879 8040,'-6'-6'70,"1"-4"487,5 8-68,0-3 1,0 4-134,0-3 0,5 3-126,2-3 1,1 3 128,3 1 1,-2 0-101,6 0 1,-1 0-55,2 0 0,1 0-13,6 0 1,0 0-48,0 0 1,1-4 31,3 0 1,1-1-127,2 1 0,2-1-232,-6-2 1,0-2 119,-7 5 0,1-4-685,-5 4 1,-1-1 16,-6 2-1343,2 1 1020,-9-3 1052,-1 5 0,-6 5 0,-5 2 0</inkml:trace>
  <inkml:trace contextRef="#ctx0" brushRef="#br3" timeOffset="138">2992 10050 7975,'8'0'0,"-1"0"0,1 0 372,4 0 0,0 0-20,3 0 0,3 0 65,5 0 1,1 0 5,3 0 1,-3-1-117,3-3 1,0 3-205,0-3 1,4-1-167,-5 1 1,-4-1-92,-7 1 1,2 3 92,-2-3 61,-5 3 0,0 1 0,-4 0 0</inkml:trace>
  <inkml:trace contextRef="#ctx0" brushRef="#br3" timeOffset="139">4203 9582 8005,'5'-6'223,"1"-4"1,4 7 332,-2-5 0,1 5-147,-5-5 1,0 4 281,-4-3-464,0 4 0,0-3 0,0 2 0,-2 3 29,-2-3 0,-2 3-29,-5 1 0,-5 0-43,1 0 0,-5 1 29,1 3 0,-6 2-505,-2 5 0,-1 2 166,1 2 0,7-3-190,-3-1 1,8 1 6,0-5 197,2 3 0,3 2 133,2-1 1,3-3-88,5-1 1,0 1 65,0 3 0,1 1-1,3-1 1,4 1-44,7-1 1,-1 1 39,5-1 0,5-1 53,7-2 1,5 2-56,3-2 1,2-2 72,-3 1 0,1 0-56,-5 0 0,-1 4-58,-3-4 1,-3 3-4,-8 2 0,-3-1-141,-4 1 1,-2 0 25,-2 4 1,-5-2 74,-6 5 1,-4-4-103,-4 4 1,-9 0 48,-3 4 0,-3-4-33,4 0 1,-5-4 103,0 4 0,-3-5 17,3 1 1,-3-2-32,3-2 1,-3-3-17,3 0 1,0-6-166,4 2 0,6-3 115,1-1 1,5-5-795,3-3 946,-2-2 0,9-6 0,-4-2 0</inkml:trace>
  <inkml:trace contextRef="#ctx0" brushRef="#br3" timeOffset="140">4157 9456 7962,'-5'-21'334,"-2"2"1,0-1-48,0 4 0,4 5-107,-1 3 0,3 4 31,1-3 468,0 4-12,0-2 0,0 7-281,0 1 0,0 9-149,0 7 1,4 11-100,0 5 0,1 10 99,-2 1 1,0 6-278,5-3 1,-2 5-77,2-5 0,0 1 71,-4-5 0,4-4-171,-4-3 1,3-4-187,-3-3 0,4-3 132,-5-5 0,1-6-10,-4-1 1,4-4-286,0 0 314,0-1 0,-3-1-793,3-2 672,-3 2-531,4-4 903,-5 1 0,5-2 0,2-5 0</inkml:trace>
  <inkml:trace contextRef="#ctx0" brushRef="#br3" timeOffset="141">4705 9582 7990,'-7'-18'0,"-1"3"0,2 2 562,-2 2 1,3 3 339,5 1-215,0 4-236,0-2 121,0 5 1,0 7-117,0 4 0,0 10-113,0 10 1,0 7-130,0 4 1,0 2 10,0 2 1,4 0-459,0-1 1,5 0 309,-2-3 0,0-4-688,0-8 1,1 2 357,3-5 0,-1-5-546,-2-3 1,2-6-343,-2-1 654,-3-1 0,1-6-349,-2 3 311,-3-3 525,4-5 0,-5 0 0,0 0 0</inkml:trace>
  <inkml:trace contextRef="#ctx0" brushRef="#br3" timeOffset="142">5082 9673 8017,'-1'-17'528,"-3"1"1,3 4-1,-3 0 78,3 1-194,1 5 171,-5 1 1,-2 6-170,-4 3 0,0 7-47,-1 8 0,1 8-382,-1 3 1,2 3 77,3 1 0,-2 4-252,5 1 0,0-1 168,4-4 0,5-5-161,3-2 0,3-4 55,4-4 1,3-4-222,5-8 0,1-1 142,3-6 0,-2-2 104,6-2 1,-6-6 273,2-5 0,1-5-82,-2 1 0,0-3 197,-7-1 0,1-1-69,-5-2 0,0 1 9,-3-1 1,-6-2-40,-2 1 1,-4-4-152,-4 0 0,-7 3-135,-8 1 0,-8 3-220,-3 2 0,-5 5-77,-3 6 1,-1 4-349,-3 7 0,0 5-273,8 3 1,3 7 38,12 4 977,3-2 0,10 4 0,0-3 0</inkml:trace>
  <inkml:trace contextRef="#ctx0" brushRef="#br3" timeOffset="143">5688 9548 7867,'-5'6'-1467,"3"-1"1467,-3-5-559,5 0 849,-5 0 375,4 0-302,-4 0 0,0 5 275,-3 3 0,2 2-106,-2 2 1,0 0-177,-3 3 1,-4-1-13,0 5 1,-4 2-60,3 5 1,1-1-313,4 1 0,-1 2-68,1-1 1,3 1-75,1-2 1,4-4-45,-1 5 0,3-6 131,1 6 1,5-7-374,3-1 0,3-5 160,4 1 1,2-6 14,2-1 1,2-6 53,-2 2 1,7-3 281,1-1 0,0-2-32,0-6 1,-2-1 110,6-10 1,-6 0-17,2-4 0,-3-1-87,-1-2 1,-2 0 265,-1-4 0,0 3-93,-5-3 0,-5-1 24,-6-3 0,-3 0 116,-1-1 1,-5 1-397,-2 0 0,-12 1-245,-4 2 1,-12 9-309,1 6 1,-12 10-1222,1 6 1520,-8 10 1,6 13-1,-4 6 1</inkml:trace>
  <inkml:trace contextRef="#ctx0" brushRef="#br3" timeOffset="144">1839 11021 8060,'-10'-1'60,"2"-3"218,-2 3 303,9-4-256,-5 5 995,6 0-1070,6 5 0,-4-3-65,6 6 1,-4 3-16,3 5 0,-1 4-47,2-1 1,1 6 92,-5 2 1,1 5-218,-1-2 1,-3 7 58,3 1 1,-3 0-110,-1-4 1,0 1 42,0-1 1,0-4-11,0 1 0,1-6-59,3 2 0,-3-3-154,3-1 0,-3-2 14,-1-2 0,0-2 63,0-6 1,2 1 154,2-1 1,-3-3-123,3-1 380,-3-4-218,-1 2 1479,0-5-1354,0-5 0,0 2 51,0-4-234,0 4 0,1-2 116,3 5 1,-2 0-200,6 0 1,1 0-1,6 0 0,3-1 95,5-3 1,0 3-177,-1-3 1,5-1 30,0 1 1,8-5 9,0 2 1,0-2 31,-4 1 0,0-2 88,-4 2 1,0 2-54,-5-2 1,-3 5 132,1-5 0,-7 5-90,3 0 0,-7 0 0,-2-1-434,-4 3 170,2-4-410,-5 5 1,-5 0 255,-3 0 1,-3 0 447,-5 0 0,4 5 0,-5 1 0</inkml:trace>
  <inkml:trace contextRef="#ctx0" brushRef="#br3" timeOffset="145">1884 11444 7885,'-6'-5'330,"2"-3"1,3-2-60,1-2 1,5 5-100,3-1 0,-2 2 113,2-2 1,-1-2 105,5 2 0,-1 3-22,1 2 0,-1-2-154,0 1 0,6-1-94,2 1 1,0 3 120,4-3 0,-3 1-271,7-1 1,2 3-64,1-3 1,0 2-82,0-2 1,-5 3-120,2-3 0,-3-1-309,-1 1 0,-5-4-290,-3 5 1,-4-2-116,-3 1 1006,2 2 0,-9-8 0,5 4 0</inkml:trace>
  <inkml:trace contextRef="#ctx0" brushRef="#br3" timeOffset="146">1839 11044 7937,'-17'-5'913,"5"0"-513,-4-3 1,7-1-400,2 6 0,4-3 312,0 3 97,1 1 0,4-7-109,1 6 0,5-2 90,7 1 0,8 1-114,7-4 1,9-1-58,2-3 1,5 3 13,4 0 0,-3 2 0,2-2 0,-2 0-508,-1 4 1,-11-1 220,-4 1 0,-7 3-113,-5-3 0,-3 1-687,-4-1-466,-6 3 1319,-1-4 0,-5 10 0,0 2 0</inkml:trace>
  <inkml:trace contextRef="#ctx0" brushRef="#br3" timeOffset="147">2604 10793 7982,'0'-12'0,"0"6"0,0 0 138,0 2 101,0 3 996,0-5-412,0 6-550,0 6 1,0 0-35,0 5 0,4 6-14,0 2 0,1 7-40,-2 5 0,-1-1 40,2 5 0,-3 0-218,-1 7 0,0 2-74,0-2 1,0-1-130,0 1 1,0-5 23,0 1 1,0-3-112,0-1 1,0-3-73,0-1 1,4-4 99,-1 0 0,5-5 208,-4-2 1,3-4-61,-3 4 1,1-5 95,-1 1-42,-3-2 343,4-2-112,-5 1 275,0-1-199,0-4 0,-1-1 95,-3-2 60,3-3-312,-4 4 0,4-5 269,-3 0-121,3 0-5,-4 0-100,5 0-80,5 0 1,-3 0-121,6 0 1,-1 0 95,5 0 1,-1-1-108,1-3 0,4 3 71,3-3 0,3-1-101,1 1 0,-2-5 81,-2 1 1,3 2-17,-3-1 1,1 3-63,-1-4 1,-2 6-168,-6-2 0,-3 2-977,-1 2 496,-4 0-1203,2 0 1949,-5 0 0,-5 0 0,-1 0 0</inkml:trace>
  <inkml:trace contextRef="#ctx0" brushRef="#br3" timeOffset="148">2604 10793 8017,'-8'-12'0,"1"1"263,-1 5 0,2-1-504,2 3-1151,3 3 1403,1-4 1,1 4 417,3-3 0,7 3-185,8-3 0,8-1-102,3 1 0,1-4-156,3 5 0,-6-5 73,6 4 0,-3 0-314,-1 4 1,-3 0-115,-8 0 0,1 0-732,-5 0 1101,-4 0 0,-1 0 0,-4 0 0</inkml:trace>
  <inkml:trace contextRef="#ctx0" brushRef="#br3" timeOffset="149">3198 11044 7945,'-5'-6'0,"-5"-5"0,-6 4 0,2-3-553,7-2-69,-3 1 0,8 3 555,-1 1 31,1 4 2357,2-2-934,0 5-972,0 5 1,5 1-147,3 6 1,2 4 117,2 3 1,0 3-158,3 1 0,-1 1-121,5 3 0,1-3 7,2 2 1,-3-2-228,0-1 1,0 0-342,4 0 1,-4 0 310,0 0 1,-5-4-216,2 0 0,-4-5 157,0 1 0,-1-2-18,1-2 0,-5-1 107,1-2 0,-6 2-123,2-2-104,2-3-123,-4 5-591,8-9 350,-9 4-44,4-5 745,-5 0 0,-5 0 0,-1-5 0,-6-1 0</inkml:trace>
  <inkml:trace contextRef="#ctx0" brushRef="#br3" timeOffset="150">3518 10964 8015,'0'-18'-1426,"-4"0"1141,0 3 0,-4 3 677,5-4 1,-1 7 439,4 2-537,0 4 0,-5-2-31,-3 5 1,-2 5 26,-1 3 0,-1 7-118,1 4 0,-5 8-19,1 3 1,-5 8-210,1 4 1,-6 4-184,-2 3 1,-1 0 89,1 4 0,3-6 90,-2-1 0,1-2-179,3-6 1,4-5 16,3-6 1,6-4-92,1-4 1,4-3 38,-3-5 77,4 1-1064,-2-1 1815,5-4-556,0-2 0,0-5 0</inkml:trace>
  <inkml:trace contextRef="#ctx0" brushRef="#br3" timeOffset="151">3735 11295 7953,'0'-6'-1184,"-2"2"1520,-1 8 0,1 4-26,-2 7 1,-1 1 241,2 3 1,-1 7-269,4-4 1,0 4-63,0-3 0,0 3-110,0 1 1,0 0 100,0-5 0,0 0-260,0-3 0,5-2 23,2-6 0,0 0 6,0 1 0,-3-5 37,4 1 1,-4-5-112,3 0 1,-3-1-492,4-2 231,-6 0-564,3 0 916,-5-5 0,0-2 0,0-4 0</inkml:trace>
  <inkml:trace contextRef="#ctx0" brushRef="#br3" timeOffset="152">3906 10781 7930,'0'-7'0,"0"-1"0,0 4-482,0-3 0,1 4 158,3-1 372,-3-2 1,4 3 417,-5-4-342,0 4 1,0-3 220,0 2 1,0 2-77,0-6 0,2 5 64,1 0 1,0-2-120,5 1 0,-1-1 114,5 1 1,-1 3-93,0-3 0,2-1-79,2 1 1,3 0-113,5 4 0,-4 0 32,0 0 0,1 0-42,7 0 1,-3 0 77,3 0 1,-7 0-184,-1 0 0,-4 0 88,4 0 0,-5 0 88,2 0 60,-4 0 35,0 0 115,-6 0-154,-1 0-71,-5 5 1,0 2 40,0 4 0,0 2-10,0 2 1,0-1-12,0 5 0,0 1-119,0 7 0,0-2 3,0 6 1,0-5-84,0 5 0,4-6 35,0 2 1,3 1 46,-3-2 1,0 2-30,-4-1 1,0-2 43,0 6 1,0-6 20,0 2 0,0 1-28,0-2 1,1 1 0,3-4 1,-1 0-14,4-1 0,1-4 6,3-3 1,1 2 44,-1-2 0,-1 0-4,-2-3 1,2-5 364,-2 1-223,-3 0-19,5 3 0,-9-3-107,3-1 1,-3-3 188,-1 4 1,-5-4-98,-3 3 1,-3-3-33,-4 4 1,1-6 17,-5 2 0,4 1-20,-4-1 1,3 1-78,-3-1 1,2-3 74,-3 3 0,-1-3-131,2-1 0,1 0 64,-1 0 0,0 0-96,-4 0 0,0 0-99,1 0 0,0 0-752,3 0-797,-3 0 1,10-4 1701,-4 0 0,4-9 0,0 0 0</inkml:trace>
  <inkml:trace contextRef="#ctx0" brushRef="#br3" timeOffset="153">4785 11010 8092,'-7'0'0,"-1"0"461,1 0 40,0 0-275,2 0 970,5 0-907,5 0 0,3 0-31,7 0 0,3 0-132,5 0 0,-1 0 68,1 0 1,4-4-72,0 0 1,-5-4 45,-3 5 0,-1-1-296,1 4 0,2 0 135,-6 0 0,0 0-520,-4 0 0,1-1 22,-1-3 0,1 3-907,-1-3 446,-5 2 0,0 1 951,-6-3 0,0 3 0,0-4 0</inkml:trace>
  <inkml:trace contextRef="#ctx0" brushRef="#br3" timeOffset="154">4728 11272 7934,'-6'0'89,"2"0"131,8 0 0,2 0 111,6 0 0,0 0-111,4 0 0,3-3 306,7-1 0,2-5-95,3 1 0,0-1-162,-4 2 1,3-2-169,-3 5 1,0-1-150,-4 1 0,-2 3-704,-2-3 1,-2 3 261,-6 1 490,1 5 0,-1-4 0,0 4 0</inkml:trace>
  <inkml:trace contextRef="#ctx0" brushRef="#br3" timeOffset="155">5573 10724 8136,'7'-7'-274,"-3"-1"0,-3 4 260,-1-3 927,0 4-198,5-2-215,-4 5 1,4 5-226,-5 3 1,0 2-21,0 1 0,0 6-118,0 2 0,0 6 103,0 2 1,0 4-293,0 0 0,0-2-41,0 2 1,0-2-59,0 1 0,0-1 43,0-2 1,0-3-109,0 3 1,0-3-11,0-1 0,0 0 71,0-1 0,0 0-36,0-3 1,0 1 78,0-4 0,0 0 95,0-1 0,0-6 27,0 3 1,0-7 146,0 2 0,1-4 81,3 1 339,-2-3-277,8-1 1,-8 0-91,6 0 1,-4 0 8,3 0 0,-3 0-84,4 0 0,-1-4-66,5 0 1,0 0 1,4 4 1,1-1-184,6-3 1,1 3-9,3-3 0,-2-2 40,6-2 0,-4 2-49,3-2 1,-5 5 74,2-5 0,-8 4-166,-4-3 1,-2 4-108,-2-1-941,1 3 874,-6 1 1,-2 0-532,-8 0 925,-2 0 0,-11 0 0,0 0 0</inkml:trace>
  <inkml:trace contextRef="#ctx0" brushRef="#br3" timeOffset="156">5608 11101 8118,'-12'0'-420,"5"-1"280,-1-3 1428,5 3-787,-2-9 0,7 8-123,1-1 1,5-3-27,7 3 0,-1-1-46,5 4 0,0 0-254,4 0 0,0-4 74,0 0 1,0 0-381,0 4 1,-2 0-165,-2 0 1,3-3-414,-3-1 1,-3-4 409,-1 4 421,3-5 0,-5-2 0,3-7 0</inkml:trace>
  <inkml:trace contextRef="#ctx0" brushRef="#br3" timeOffset="157">5539 10781 8117,'6'-17'252,"3"0"86,-5 6 0,9-1-340,-2 1 1,8-1 32,0 1 1,3 5 384,1 2 0,0-1-95,-1 1 1,5-1-36,0 1 0,3 3-260,-3-3 1,5-1-273,-2 1 0,-1-4-209,2 5 0,-6-1-1252,2 4 1707,-3 0 0,-6-5 0,-2-2 0</inkml:trace>
  <inkml:trace contextRef="#ctx0" brushRef="#br3" timeOffset="158">6247 10553 8001,'-6'-9'174,"2"-2"0,3-3-83,1 2 1,1-3-142,3 0 0,1 3 19,3 5 0,-3 3 1447,-5-4-160,0 6-519,0-3 0,0 7-388,0 6 1,0 5-180,0 9 1,-4 6-18,0 3 0,0 3 88,4 4 0,0 3-221,0 4 1,0 1 96,0 0 0,1 3-182,3 1 1,-1 2-386,4-7 0,-3 4-67,4-7 1,-6-3 204,2-1 0,1-3-145,-1 0 0,4-2 213,-4-3 0,-1-2 63,-3-5 0,0-4 294,0 0 1,0-1-105,0 1 1,0-3 388,0-4 1,0-5-100,0 1-111,0 0 1,0-1-14,0 1 231,0-6-45,0 3-92,0-5-305,5 0 60,2 0 0,8 0-4,0 0 1,2 0-114,-2 0 1,-1-1-183,5-3 0,-5 2-353,1-6 1,2 4 257,-2-3 0,-1 3-1539,-7-4 1909,4 6 0,-10-8 0,4 3 0</inkml:trace>
  <inkml:trace contextRef="#ctx0" brushRef="#br3" timeOffset="159">6213 10576 8022,'0'-18'102,"0"3"1,2 2 262,6 2 0,1 0-158,10 4 1,-5-2 21,1 5 0,-1 0 139,1 4 1,-2 0-126,2 0 0,2 0-29,-2 0 1,5 0-315,-1 0 0,2 0-444,-2 0 1,1 0 543,-5 0 0,6 5 0,-4 2 0</inkml:trace>
  <inkml:trace contextRef="#ctx0" brushRef="#br3" timeOffset="160">6784 10667 8102,'-6'-5'0,"1"2"-231,5-4 205,0 4 1,0-3 913,0 2 48,0 3-62,0-4-437,0 5-171,0 5 1,3 6-24,1 8 1,5 4-7,-1 4 0,2 2-169,1 5 0,2 1 103,2-1 0,-1 4-331,5 0 1,0 0 11,4-4 1,-4-3-135,0-1 1,-4-6 116,4-1 0,-5-1 109,2-7 0,-4 0-139,0-3 140,4-1 0,-3-1-188,2-2 1,-6-3-135,-1-5-844,-6 5 581,3-4 640,-5 4 0,-5-5 0,-1 0 0</inkml:trace>
  <inkml:trace contextRef="#ctx0" brushRef="#br3" timeOffset="161">7047 10736 8064,'0'-18'0,"0"-2"-291,0 4 1,0 1-364,0 4 1,1 1 3460,3 2-1154,-3-2-1230,4 8 1,-10-1-134,-3 6 0,-2 9-100,-1 7 0,-6 9 43,-2 6 0,-4 7-230,-3 8 0,0 3-473,-4 5 1,0-5 36,-5-2 1,2-4 175,3-5 0,2-3-217,5-7 1,1-1 123,3-7 1,4 1-336,8-8 266,-4-1 0,10-8-151,-3 1 570,3-5 0,11 2 0,3-5 0</inkml:trace>
  <inkml:trace contextRef="#ctx0" brushRef="#br3" timeOffset="162">7275 11067 7949,'-11'-7'413,"-1"1"57,1 2 623,-1 3-685,6-4 1,1 6-189,5 3 0,0 6 68,0 5 0,0 6 91,0-2 1,0 6-192,0 2 1,0 1 32,0-2 1,4 0-259,0 4 1,3-4 130,-3 0 0,4-5-202,-5-2 1,3-5 49,-3 1 1,-1-3-165,1 0 1,0-5-31,1 1 188,-3-5 0,5 2-2393,-2-5 1412,-3 0 1045,5 0 0,-1 0 0,1 0 0</inkml:trace>
  <inkml:trace contextRef="#ctx0" brushRef="#br3" timeOffset="163">7549 10610 8084,'0'-17'0,"0"5"822,0-3 17,0 2 0,0 1 102,0 6-638,0-4 1,0 10 75,0 0 1,0 6-68,0 10 1,1 3 53,3 7 1,-2 5-132,1 7 1,2 2-116,-1 6 1,1 0-31,-1-1 0,-3 1-347,3 0 0,1-1 177,-1 1 0,1-4-338,-1 0 0,-3-5 63,3 1 1,1-7 142,-1 0 0,0-4-121,-4 3 0,1-5 52,3 2 0,-3-7 246,3-1 1,-3-3-152,-1 3 0,0-5-519,0 1-1054,0-2 788,0-2 971,0-5 0,5-1 0,2-5 0</inkml:trace>
  <inkml:trace contextRef="#ctx0" brushRef="#br3" timeOffset="164">7812 10838 7911,'-5'-21'797,"-3"2"1,3-3-1164,1 3 1,8 3 7,4 0 1,1 8 515,-2 0-151,-2 5 1,-3-2 752,1 5 1,-1 3-235,1 5 0,3 4-49,-3 11 0,6 5-271,-1 2 0,1 5-40,-2 3 0,2-1-191,-5 4 0,5-4 117,-1 1 0,-2-2-350,1-2 0,1-5 107,4-2 1,-1-4-13,0-4 1,1-3-174,-1-4 229,1-1 0,-1-5 440,0-2-160,-4-2 62,3-2 0,-9-2-57,3-2 0,-3-3-47,-1-8 1,0 1-80,0-5 1,-4 0 19,1-4 1,-1-1-49,4-3 1,0 2-142,0-6 0,0 6-51,0-2 0,0 4 62,0 4 251,0 3-169,0 4 0,0 7 103,0 5 0,5 7-76,3 8 0,2 3 11,1 4 1,1 1-18,-1 0 0,4 0 0,0 0 0,4-2-175,-3-2 1,4-2 110,-1-6 1,1-1-2,-1-2 0,2 1 20,-6-5 0,1 0 282,0-4 0,-4-2-102,4-1 1,-8 0 317,0-5 0,0-1-118,3-6 1,-1 1 40,-2-5 0,1 0 13,-5-4 1,-1-5-39,-3-2 0,0-3-226,0-1 0,0-2 60,0-2 1,0 1-367,0-5 0,-1 4 173,-3-3 1,3 5 67,-3 2 1,-1 2-1283,1 9-1727,-5-2 1907,8 12 0,-5 3 153,2 10 892,3 10 0,-9 13 0,3 6 0</inkml:trace>
  <inkml:trace contextRef="#ctx0" brushRef="#br3" timeOffset="165">8600 11033 9406,'0'-7'1227,"1"2"-788,3 5 1,-3 5-202,3 3 1,1 3-83,-1 4 1,4 3-34,-5 5 1,5 4-168,-4-1 0,0 2-245,-4-1 0,1-4 212,3 0 1,-3-2-192,3-6 1,-3 2 112,-1-2 1,0-6-37,0 2 1,1-5-472,3 1-429,-3-4 648,10 2 0,-9-7 443,6-1 0,-1-4 0,5-4 0</inkml:trace>
  <inkml:trace contextRef="#ctx0" brushRef="#br3" timeOffset="166">8714 10473 7966,'6'-23'135,"5"0"-135,-4 0 0,3 6 265,2 1 1,2 4-112,-3 0 1,3 1 162,-6-1 0,-2 5 166,2-1-166,-1 6 0,5-3-113,-1 5 1,1 0-75,-1 0 1,0 0-100,1 0 1,3-4 152,0 0 1,2 0-199,-2 4 0,-2 0 105,2 0 0,-6 0 159,-2 0-189,1 0 11,3 0 1,0 1 53,-4 3 0,-2 4-2,-5 7 1,0 3-86,0 5 1,0 6 79,0 5 1,4 6-99,0 5 1,0 1 80,-4 0 0,4 3-177,-1 1 1,6-1 77,-1-3 0,-2-1-327,2 1 0,-4-5 30,3-3 1,0-3-102,0 0 0,3-6 187,-2-3 0,-2-3 74,2-4 1,-4 2 116,3-6 1,-3 0-147,4-4 0,-6 1 409,2-1-82,-3 1 81,-1-1 1,-1-3 38,-3-1 0,2-4 23,-6 1 0,1-3-1,-5-1 0,-3 0-138,0 0 0,-6 0 41,2 0 1,-2 0-62,-2 0 1,1 0-105,3 0 0,-1 0-280,5 0-535,0 0-419,3 0-789,6 0 1979,1 0 0,15 0 0,3 0 0</inkml:trace>
  <inkml:trace contextRef="#ctx0" brushRef="#br3" timeOffset="167">11855 10553 7911,'0'-12'1486,"0"6"-923,0 1-145,0 5 1,0 5-114,0 3 1,0 6-71,0 1 0,0 5 14,0-1 0,0 4-50,0 4 1,4-2 34,-1 6 1,3-6-254,-3 2 0,0-3-196,5-1 1,-5-2-297,5-2 1,-4 1-454,3-4 737,-4-1 0,3-5-1088,-2-2 528,-3 2-585,4-9 1372,-5 4 0,-10 0 0,-2 2 0</inkml:trace>
  <inkml:trace contextRef="#ctx0" brushRef="#br3" timeOffset="168">11729 10816 8069,'0'-7'376,"1"1"180,3 2 1,3 3-208,4-3 0,2-1-101,2 1 1,-1 0-62,5 4 0,0-1 76,4-3 0,1 3-349,3-3 0,-2-1 128,5 1 0,-4-1-881,0 1 0,-5 3 839,-2-3 0,0-2 0,4 0 0</inkml:trace>
  <inkml:trace contextRef="#ctx0" brushRef="#br3" timeOffset="169">12437 10427 8003,'-5'-11'1193,"4"-1"-800,-4 6 61,5-4 360,0 9-457,0 6 1,0 4 68,0 10 1,0 0-205,0 4 0,4 4 5,0 4 0,3 2-150,-3 1 0,4 4 128,-5 0 0,5 2-274,-4-2 0,1-3-122,-1 3 1,-3-2-133,3-2 0,-3-5 92,-1-2 0,0 0-26,0-5 0,0 3 200,0-10 1,0 4-79,0-4 410,0 0-194,0-3 0,0-5 53,0 1 0,1-6-111,3 2 0,-1-2 118,4-2 1,-3-2-68,4-2 1,1 3 5,6-3 0,-3-1-62,4 1 1,0-1 33,-1 2 1,6 0-96,-2-5 1,1 6 82,-1-2 0,3 2-124,-3-2 0,2 2 105,2-1 0,-1-2-11,-3 1 1,-2-1-17,-1 1 6,-4 3 0,4-6-12,-9 3-29,-2 3 0,-6-5-3444,-3 2 3485,-2 3 0,-11-9 0,0 3 0</inkml:trace>
  <inkml:trace contextRef="#ctx0" brushRef="#br3" timeOffset="170">12449 10861 7868,'1'-10'161,"3"2"0,6 0 414,5 4 1,6-5-233,-2 1 0,2 3-130,2 1 1,4-1-460,-1 2 172,1-6 54,-4 7 1,0-3-57,-1 5-70,-4-5 260,-1 4 27,-6-4-1314,1 5 150,-6 0 1023,-1 0 0,-15-5 0,-3-2 0</inkml:trace>
  <inkml:trace contextRef="#ctx0" brushRef="#br3" timeOffset="171">12380 10462 8030,'0'-13'0,"0"-2"0,7 2 745,4-2 0,9 2-344,7 2 0,5-1-316,-2 1 1,3 3-135,1 0 0,-3 6 111,-1-2 0,-1 2-194,2-2 0,-3 3-18,-5-3 150,-6 2 0,0 8 0,-6 0 0</inkml:trace>
  <inkml:trace contextRef="#ctx0" brushRef="#br3" timeOffset="172">13031 10187 7999,'-5'-11'44,"0"0"-44,-3-1 1149,3 1-264,5-1-157,0 6-249,0 1-239,0 15 0,0 4 110,0 13 1,4 2-69,0 5 0,5 2-106,-2 2 0,-1 2 50,-3 6 1,-1 0-238,-2-1 1,0 5-130,0-1 0,0 1-279,0-4 0,0-5 245,0 1 1,0-5-65,0 1 0,0-6-209,0-2 0,0-6 144,0-1 1,0 0 192,0-4 1,0-2-65,0-2 0,0-2 414,0-2-107,0 0 1,0 1 361,0-1-4,0-4 212,0 3-194,0-9-340,0 4 1,0-4 225,0 3-252,0-3 0,1 5 31,3-6 1,0 0-92,7 0 1,-1 0-11,9 0 0,-4-4 71,4 0 0,0 0-30,4 4 1,0-4-288,0 0 1,0 1 83,0 3 0,-4-4-195,0 0 1,-5 0 125,1 4 0,-2-4-1460,-2 1 1169,0-1 0,-4 3 449,-3-3 0,-3-3 0,-1-4 0</inkml:trace>
  <inkml:trace contextRef="#ctx0" brushRef="#br3" timeOffset="173">13111 10187 8020,'-4'-15'711,"1"0"0,-1 0-213,4 3 1,1 6-309,3 2 1,-2-1-41,6 1-205,-6 0 0,9 4-49,-4 0 0,1 0-393,3 0 1,-2 0-1270,6 0 1766,3 0 0,0 0 0,5 0 0</inkml:trace>
  <inkml:trace contextRef="#ctx0" brushRef="#br3" timeOffset="174">13431 10439 7994,'0'-8'313,"0"0"1,0 5-74,0-5 1,1 2 211,3-2 28,-3-2 1062,4 9-1047,-5-4 1,4 7-84,0 6 0,1 1-106,-1 10 1,3 5 118,9 6 0,-2 3-147,5 1 1,1 2-39,7 2 0,-2-2-448,5 2 0,1-7 262,3 0 0,-5-6-237,-2 2 0,-4-7 37,-4-1 1,-3-5-53,-4 1 1,-1-2 101,1-1 0,-1-1-50,1 0 1,-5-3-475,1 0 1,-6-5 68,2 5-1382,-3-5 762,-1 2-393,0-5 1564,-10 0 0,-2 0 0,-11 0 0</inkml:trace>
  <inkml:trace contextRef="#ctx0" brushRef="#br3" timeOffset="175">13762 10416 8018,'0'-22'631,"0"3"0,0-1-159,0 5 0,0-1 467,0 5-211,0 5-308,0-4 1,0 10-315,0 0 0,0 6 66,0 9 1,-4 7-109,1 4 1,-6 10 99,1-2 1,-6 3-477,-1-3 0,0-1 160,3-2 1,-3 0-468,0-4 1,-2 0 124,2-4 0,2-1-95,-2 1 0,-1 0 141,0 0 1,1 0-116,4 0 0,-1-2-424,1-2 987,5-2 0,-5-6 0,5 1 0</inkml:trace>
  <inkml:trace contextRef="#ctx0" brushRef="#br3" timeOffset="176">13956 10781 7934,'0'-11'406,"0"-1"161,0 1 0,2 1 420,1 2-389,-1 3-378,3 5 687,-5 0-509,0 10 1,-2-1-149,-1 10 0,1 4-86,-1 4 1,1 4-105,2 0 1,2 1 66,1-2 1,2 2-69,3-6 1,2 0 174,-2-7 0,1 1-58,-2-5 0,3 1-2592,-2-5 1128,2 1-1055,2-1 2343,-1-5 0,1-6 0,-1-6 0</inkml:trace>
  <inkml:trace contextRef="#ctx0" brushRef="#br3" timeOffset="177">14310 10176 8032,'4'-15'0,"0"0"0,1-1 20,-1 5 0,-3-1 138,3 1 1,-3 0 159,-1-1 1,0 5 245,0-1 1,-4 4 493,1-3-672,-6 4 1,2 4 22,-4 11 0,1 5-125,2 10 1,3 11-157,5 8 0,0 7 61,0 0 1,4 7-439,0 1 1,7 0 116,-3-4 1,3-1 128,-7-3 1,4-2-500,-5-5 1,5-7 264,-4-5 0,1-1-100,-1-6 1,-3 0 106,3-5 0,-3-4-40,-1-3 139,0 3 0,0-5 523,0 2-1133,0-2 520,0-2 0,-1-3-1433,-3-1 1654,3-4 0,-9 2 0,3-5 0</inkml:trace>
  <inkml:trace contextRef="#ctx0" brushRef="#br3" timeOffset="178">14493 10496 7970,'0'-12'0,"0"-3"524,0 0 0,1 0-109,3 3 1,2 2-234,6 2 0,-1 0 266,1 4 614,-6-5-580,4 8 0,-7 2-191,4 10 1,1 10-55,3 5 1,-3 6-1,0-2 1,-1 7-355,5 1 1,-2 4 149,-3-4 0,4 0-239,-4-3 0,0-1 121,0 0 0,-3-5-450,4-2 0,-2-8 234,2-4 1,0-2 111,-4-2 403,5 1-220,-3-1 1,2-4 109,0-4-129,-6-1 1,5-2 246,-4 0 0,-1-5-19,1-3 1,3-6 20,-3-1 0,1-6-202,-4 2 1,0-3-13,0-5 1,4-2 8,0-6 1,0 1-141,-4 0 0,3-4 84,1 0 1,4-5 57,-4 1 1,5 4-152,-2 3 0,2 2 60,-1 7 1,1 3 46,-6 4 0,6 9 44,-1-2 0,-3 7 100,-1-2 0,1 5-101,-1 2 1,4 5-12,0 7 1,-2 6-9,2 4 0,0 6 17,3 7 1,0 3-96,1 0 0,-4 4 89,-1-4 1,-3-1-280,4-7 1,-2 2 57,2-6 0,0 0 128,-4-7 1,5 1 192,-1-5 1,-2-3-63,2-5 0,-5 0 90,5 0 0,-4 0 43,4-4 75,-1-1-174,5 3 1,-1-9 91,0 0 0,-3-5-47,0 2 1,-5-9 107,5-3 1,-5 0-102,0-3 1,-1 0-37,-2-8 0,0-1-98,0-3 1,-2-2 112,-1-2 0,0-1-166,-5-3 1,6-2 84,-2 2 1,3 6-138,1 2 1,0 7-148,0 1-24,0 2 0,1 6-229,3 3 291,-3 7-261,4 3 1,-4 6 121,3 3 1,-2 2 150,1 6 1,-1 0-14,-2 4 1,0-2-2164,0 5 2376,-5-5 0,-2 7 0,-4-3 0</inkml:trace>
  <inkml:trace contextRef="#ctx0" brushRef="#br3" timeOffset="179">15258 10736 6986,'0'6'1866,"-4"4"-1379,1-2 0,-5 2-126,4 1 0,-1 6 277,1 2 1,3-1-256,-3 1 1,3 0-168,1 4 0,0-1-66,0 1 0,0-4-91,0 0 1,4-4 4,0 5 0,1-7 155,-1 3 0,-2-4-286,6 0 1,-6-5 48,2 1 1,1-4-684,-1 3 333,0-4-1518,-4 2 1673,0-5 0,-5-5 0,-2-1 1</inkml:trace>
  <inkml:trace contextRef="#ctx0" brushRef="#br3" timeOffset="180">15452 10153 7916,'-11'-5'0,"5"-1"778,2-6 1,3 1 327,1-1-374,0 6-190,0 1 263,0 5-712,-5 0 1,-2 5 124,-4 3 0,-1 8-171,1 7 0,3 5 105,1 6 1,4-3-94,-1-1 0,3-3 65,1 3 1,1-8-339,3 1 0,4-4-41,7 0 0,-1 0-199,5-8 0,-4 3-376,4-6 0,0-3 386,4-1 1,0-3-1457,0-1 1900,-5 0 0,3-5 0,-3-1 0</inkml:trace>
  <inkml:trace contextRef="#ctx0" brushRef="#br3" timeOffset="181">15647 10222 7977,'0'-12'0,"1"1"542,3-1 0,6 1-270,5 0 0,2 0-352,-2 4 0,-6-2 656,2 5-302,-7-5 0,6 7-111,-2-6 0,-2 6 145,2-2 161,-1 2 1,5 2-110,-1 0 1,-3 0-165,-1 0 0,1 2-47,3 2 0,1-3-169,-1 3 1,1-3-1,-1-1 1,-3 1 83,-1 3 0,1-3-197,3 3 0,-3 2 44,-1 2 1,-4 3 184,1 5 1,-3 1 2,-1 6 1,0 5 115,0 3 1,-5 3-206,-3 4 1,-2 3-66,-1 4 1,1 1-113,2 0 1,-1-5 247,5 1 0,1 0-217,3 4 0,0-2 49,0-2 0,0-6-53,0-6 0,1-1 61,3 2 0,-3-3 77,3-5 1,-2-1 9,2 1 0,-3-5 152,3-3 0,1 2 132,-1-2 0,0 0 20,-4-3 1,1-5-78,3 1 0,-3-4-17,3 3 0,-3-3 242,-1 4 1,-1-6 342,-3 2-179,-2-3 1,-6-1-136,1 0 1,0 0 4,-1 0 0,-3 0-651,0 0 1,-1-5 190,5-2 0,-5-3-581,-3-2 1,1 2 410,-1 2 1,3-2-3911,-3 3 4046,0 1 0,-8-4 0,-3 4 0</inkml:trace>
  <inkml:trace contextRef="#ctx0" brushRef="#br3" timeOffset="182">9399 10850 8033,'0'-8'0,"0"1"1038,0 4-53,0-2 1660,0 5-2156,-5 0-483,4 0-820,-4 0 1,14-1 813,2-3 0,8 3 0,-1-4 0</inkml:trace>
  <inkml:trace contextRef="#ctx0" brushRef="#br3" timeOffset="183">9731 10519 7946,'-2'-8'0,"-1"0"0,1 1 134,-2-5 1,3 5 335,1-1-125,0 1 1,0-5-111,0 1 1,0 3 606,0 0-144,0 6-97,0-3-302,0 5 0,0 9-78,0 2 0,0 9-47,0 3 0,0 5 61,0 6 0,0 6-274,0 2 0,0-2 117,0 2 1,4-5-455,0 1 1,3 1 41,-3-1 1,5-5-93,-1-6 0,-2-3 206,2-1 0,-2-4 86,2 0 0,0-5-226,-4 1 213,0-2 0,-4-2 158,0 1 0,0-5-187,0 1-234,0-5 1,-1 5-186,-3-4 0,1 0 595,-4-4 0,-1 0 0,-3 0 0</inkml:trace>
  <inkml:trace contextRef="#ctx0" brushRef="#br3" timeOffset="184">9582 10553 7971,'0'-22'76,"0"3"1,0 3 105,0 4 1,0-3 19,0 0 1,5 1 133,3 6 0,2-2 83,1 3 1,1 0-61,-1 0 0,6 3-156,2-4 1,2 6 48,2-2 0,1 3-141,3 1 1,1 1-11,2 3 0,2 2-169,-5 5 1,-2 2-137,-6 2 0,-2 2 130,-6 2 0,-5 2-164,-2-2 1,-3 3 55,-1 1 0,-6 4 1,-5-1 1,-6 2 24,-6-1 0,0-3 70,1 3 0,-1-5-41,0-3 0,0 2-118,0-6 1,2 0-16,2-3 0,2-6-723,6-2 983,4 2 0,-3-5 0,4 4 0</inkml:trace>
  <inkml:trace contextRef="#ctx0" brushRef="#br3" timeOffset="185">10245 10370 7908,'0'-18'0,"0"3"0,0 2 390,0 2 0,0 3-10,0 1 1,0 3 279,0-4 51,0 6-216,0-3 0,-2 6-187,-2 3 0,2 2-91,-6 6 1,1 5 40,-5 6 1,0 6-42,-4 9 1,4-1-164,-4 5 0,0 0 3,1 4 0,-1-1-151,5 1 1,1 0-183,2-1 1,-1-3-77,6 0 0,-1-6 23,4-2 1,1 0 130,3-3 0,1-7 22,3-1 0,2-8 10,-3 0 1,3 0-265,2-3 1,-1 2 47,1-7 0,-1 0 616,1 0 0,-1-4-292,0 1 0,-3 1-234,0-1 1,-1-1-596,5-3 1,-1 0 886,1 0 0,-1-5 0,0-1 0</inkml:trace>
  <inkml:trace contextRef="#ctx0" brushRef="#br3" timeOffset="186">10324 10690 7949,'-5'-14'312,"-2"3"0,2-3 1252,1 6-804,3-2-290,6-2-162,-4 6 0,5 1-87,-2 5 1,-1 9 67,4 2 0,0 8-99,0 0 0,2 8-105,-5 3 1,0 7 9,-4 1 1,0 0-198,0-3 1,0-2 133,0-3 1,0-2 89,0-5 1,4-2-845,-1-2 0,6-6 351,-1-5 1,1-4 161,-2 3 1,3-4 182,-2 1 1,-2-3 263,2-1-183,0-5 0,2-2 197,-3-4 0,-1 0 121,-6-1 0,3-1-91,1-2 1,0 1-113,-4-5 1,0 0-36,0-4 0,0 2-160,0 2 0,0-2 91,0 6 1,1 1-248,3 7-178,-3-4 51,4 10 1,-1 1 137,0 8 1,0 3 102,-4 4 0,0-1 81,0 5 0,0 1-82,0 2 1,1-3-194,3 0 1,-2-3 89,6 3 0,0-5 59,3 1 0,0-8-5,1-3 0,1 1-37,2-1 1,-5 0 392,5-4 0,-8-4-157,4 0 0,-2-5 507,2 2 0,-1-7-280,-2-1 0,1-6 298,-5 2 0,1 0-154,-1-4 1,-3 3-40,3-6 0,-3-4-191,-1 0 0,1-4-70,3-4 1,-3-2-375,3-2 1,-1 0 219,0 8 0,-1 2-710,2 10 0,1 4 32,-2 3-463,1 7 1,-4 4 468,0 8 1,1 2-333,3 6 0,-2 4 316,1 3 1,-1 3 688,-2 1 0,5 5 0,1 1 0</inkml:trace>
  <inkml:trace contextRef="#ctx0" brushRef="#br3" timeOffset="187">10793 10896 7853,'-7'0'2993,"2"0"-2638,5 0 0,0 5-287,0 2 0,0 3 15,0 2 1,0-1 117,0 1 1,2 3-2,1 0 1,-1 2-164,1-2 1,3-1 97,-3 5 1,1-5-489,-4 1 0,0 1 207,0 0 1,4-1 210,0-4 1,0 1-482,-4-1-834,0 1 338,0-1-22,5-5 20,-4-1 1,5-5 913,-2 0 0,-3-5 0,4-1 0</inkml:trace>
  <inkml:trace contextRef="#ctx0" brushRef="#br3" timeOffset="188">10896 10496 7983,'0'-29'0,"0"1"1012,0 5 1,1 1-401,3 3 1,1 3 132,2 4-506,3 6 0,-7 1 139,5 5 0,-1 10-107,5 5 1,0 11 252,4 4 1,-3 8-183,7 4 0,-7 8-186,3 3 0,-7 1-426,-2 0 0,-4 0 325,1-4 1,-3-1-654,-1-3 1,0-3 349,0-5 0,-1 0-251,-3-7 0,2-3-224,-1-2 1,-2-5-1265,1-2 1987,-5-5 0,8 2 0,-4-5 0</inkml:trace>
  <inkml:trace contextRef="#ctx0" brushRef="#br3" timeOffset="189">16126 10713 7912,'0'-12'919,"0"1"1,0 0-362,0-1 0,5 4-395,3 1 1,2 3 228,2-4-174,-6 6-148,-1-3-296,-5 5 0,-1 0-141,-3 0 0,1 0-396,-4 0 0,4 1-961,-1 3 1724,3-3 0,-4 9 0,-1-3 0</inkml:trace>
  <inkml:trace contextRef="#ctx0" brushRef="#br3" timeOffset="190">16526 10210 7895,'0'-16'0,"0"3"569,0-2 1,0 6 285,0 1-618,0 6 1,0-2 107,0 8 0,0 3-99,0 9 1,-1 6 183,-3 9 1,1 4-87,-4 7 1,3 1-154,-4 11 0,6-5-154,-2 5 0,3-6-212,1 1 1,0-6 131,0-1 1,0-9-100,0 2 0,4-9-7,-1 1 1,5-3-200,-4-1 1,5-4-23,-2 0 0,2-5-159,-1 1-43,2-2 659,-4-2-1111,1-4 295,-2-2 378,-5-5 351,0-5 0,-10-2 0,-3-4 0</inkml:trace>
  <inkml:trace contextRef="#ctx0" brushRef="#br3" timeOffset="191">16378 10370 7958,'7'-23'553,"1"0"0,-4 6-152,3 1 1,5 4-219,3 0 0,4 2 119,-4 3 0,2-2 77,-2 5 0,3 0-92,4 4 0,1 0 28,0 0 0,1 1-199,3 3 0,1 6 71,2 6 0,-2 0-254,-5-1 0,-1-1 95,-3 5 1,0-4-260,-8 5 0,2-1 50,-9 3 0,-2 1-143,-6 0 0,-7 4 32,-8-1 1,-4 1-193,-4-4 1,-2 0 74,-5 0 1,1-6 80,2-1 0,4-4-333,4 0 1,5-6 660,3-2 0,7 2 0,3 1 0</inkml:trace>
  <inkml:trace contextRef="#ctx0" brushRef="#br3" timeOffset="192">17074 10187 7923,'5'-11'0,"-3"0"0,1-1 0,0 1 2064,1-1-884,2 6-711,0-4 71,-1 9 1,-8-3-124,-1 8 0,-5 7-198,1 8 0,-2 9 13,-1 6 1,-2 6 41,-2 5 1,-3 6-56,-5 2 0,2-1-295,2 2 1,-2-4 120,6 0 0,-4 3-148,4-7 0,3-2-116,5-2 1,6-5-297,1 1 0,5-4-30,6-3 1,6-3 241,2-6 1,2-4 302,2-3 1,-4-2-100,0-1 1,-1-5-90,1 1 0,-1-4 296,-3 3 1,-2-4 100,2 1 0,-6-2-691,-2 2-929,1-3 1411,3 4 0,1-10 0,-1-1 0</inkml:trace>
  <inkml:trace contextRef="#ctx0" brushRef="#br3" timeOffset="193">17257 10427 7946,'6'-5'0,"3"3"878,-5-6-52,0 5 102,-4-2-561,0 5 0,-4 2-118,0 1 0,-3 4 94,3 4 1,0 6 184,4 2 0,0 7-394,0 5 0,5-2 28,3 2 0,6-1-75,1 4 0,4-1 117,-4-2 0,0 0-364,-3-4 0,-1 0 105,1-4 1,-2-1-235,-3 1 0,3-4 104,-2 0 0,-2-5 27,2 1 0,-5-6 85,0-1 1,2-4 41,-1 3 178,0-4-187,-4 2 191,0-5 0,0-5-70,0-3 0,0-2-30,0-1 0,-1-1-16,-3 1 0,3-6 3,-3-2 1,3-1-80,1 1 1,0-1 69,0 5 0,0-5-55,0 5 0,3 0 40,1 4-240,5 4 225,-2-3 1,4 13-132,0-3 0,-3 9 29,0 2 1,-1 2-55,5 6 0,-1-4-3,0 4 0,5-4 94,-1 4 0,0-5-99,-3 1 1,-1 1 73,0-5 1,1 2 156,-1-9 0,1-1-103,-1-3 1,0 0 570,1 0 0,-4 0-77,-1 0 1,-1-5 115,2-2 1,2-7-197,-2-2 0,-3-4-51,-1 1 1,1-4-337,-1-3 1,-1 0 97,-3-4 1,0-1-323,0-3 1,0-4 145,0 0 0,-1-4-212,-3 4 1,3-4-99,-3 4 0,3 1-298,1 7 1,0 6-706,0 5 529,0 5-641,0 2 563,0 7 262,5 20 0,-2 1 688,4 14 0,1 1 0,3 3 0</inkml:trace>
  <inkml:trace contextRef="#ctx0" brushRef="#br3" timeOffset="194">17862 10736 7857,'0'6'500,"0"-1"-191,0 0-294,0-4 460,5 10 1,-3-9-166,1 6 0,0-5 237,1 5 1,-3 1-118,3 6 1,-2-1-144,2 5 0,-3 0-119,3 4 0,-3 0-61,-1 0 0,0-4-154,0 0 0,-3 0 103,-1 4 1,0-4-400,4 0 0,0-5 187,0 1 1,0-2-345,0-2 1,1-5 206,3-2 1,-1 1-287,4-1 1,-3 0-40,4-4 0,-2-1-783,2-3 1401,2 3 0,-9-15 0,4 4 0</inkml:trace>
  <inkml:trace contextRef="#ctx0" brushRef="#br3" timeOffset="195">18136 10382 7853,'2'-18'-359,"1"3"1,-1 2 1018,1 1 0,-1 1-211,-2 0 1,4-1-19,-1 1 1,1 3-91,-4 1 1,-5 3 727,-3-4-612,-2 6 0,-5-3-168,0 5 1,-2 1-341,2 3 0,1 3 105,-5 8 0,4-1 16,-4 5 1,5 4 85,-1 4 0,7 3 46,4-3 0,3 0-84,1-4 0,5 2-1174,3-2 1,7 2 228,4-6 0,3-2 450,0-2 0,1-4 26,0-3 1,2-2 96,-2-2 0,1-3-237,-8 3 0,3-4-153,-4-4 644,0-2 0,-3-5 0,-1-1 0</inkml:trace>
  <inkml:trace contextRef="#ctx0" brushRef="#br3" timeOffset="196">18239 10107 7993,'0'-17'1503,"1"-4"-987,3 6 1,4 0-224,7 4 0,-2 4 141,2 3-232,-2 3 1,-2 7 200,0 6 1,1 6 204,-1 8 0,6 10-102,2 9 1,1 2-367,-1 7 0,2 4-65,-14-26 1,1 1-1,0-1 1,-1-1 74,-1 2 1,-1-1 0,2 28-216,-3 1 1,-4-4 83,-4-4 1,-3 0-20,-4-7 0,-2 1-284,-2-9 0,2 0-596,-2-4 0,-1-5-768,0-2 0,-5-3 1648,-2-1 0,0 0 0,-4 0 0,3 0 0,2-1 0</inkml:trace>
  <inkml:trace contextRef="#ctx0" brushRef="#br3" timeOffset="197">4774 12449 8021,'-6'0'-105,"1"0"0,5-2 474,0-1 1,1 1 42,3-1 1,-2 1-63,6 2 1,-4-3-93,3-1 0,1 0-68,3 4 0,1-1 0,-1-3 0,0 3-13,1-3 1,-1 2 28,1 2 1,4-1-135,3-3 0,3 3 71,1-3 0,-1-1-75,1 1 1,1-1 28,3 2 1,-3 0-137,3-5 0,-4 6 62,-4-2 0,1 2-733,-5-2 241,0 2 1,-7-3-1106,0 5 158,-6 0 1416,-7 0 0,-2 5 0,-10 2 0</inkml:trace>
  <inkml:trace contextRef="#ctx0" brushRef="#br3" timeOffset="198">4842 12586 7771,'-6'0'496,"2"0"-60,8 0 1,6 0 51,5 0 0,2 0-198,-2 0 0,3 0 199,5 0 0,5-4-36,2 0 1,-1-1-103,2 1 0,-5 3-206,5-3 1,-6-1-42,2 1-1929,-3 1 1160,-1 3 665,-10 0 0,-3 5 0,-10 1 0</inkml:trace>
  <inkml:trace contextRef="#ctx0" brushRef="#br3" timeOffset="199">9651 12437 7940,'0'-11'407,"1"3"-89,3 1 0,-2 4-67,6-1 1,-6 2 445,2-2-124,-3 3-105,-1-4 305,0 5-596,0 5-13,0-4-224,0 9 0,0-7 134,0 4-146,0-4-1283,0 7 784,0-9 571,0 9 0,6-8 0,0 3 0</inkml:trace>
  <inkml:trace contextRef="#ctx0" brushRef="#br3" timeOffset="200">10245 11832 7886,'-2'-10'-1035,"-2"2"2124,3-2-655,-4 4 0,4-1 189,-3 4-49,3 1 0,-4 2-318,5 0 0,0 9-166,0 3 0,0 3 116,0 0 1,1 3-185,3 5 0,-3-4 85,3 0 1,-3 0-215,-1 4 1,0-2 21,0-2 0,1 3 2,3-3 0,-3-3-33,3 0 1,-2-4-183,-2 0 1,3-1-140,1 1 0,1-2 176,-1-3 1,-3 3-429,3-2 0,-3-2-31,-1 2 720,0-5 0,0 7 0,0-4 0</inkml:trace>
  <inkml:trace contextRef="#ctx0" brushRef="#br3" timeOffset="201">10564 11832 7975,'-4'-8'0,"1"1"0,-5 3 139,4-4 0,-3 5 99,3-5 1,-1 5-64,1 0 1,-1 0 403,-3-1-289,-2 3 0,8-4 159,-6 5 55,5 0-415,-7 0 0,4 1 135,-5 3 0,3 2-187,0 6 0,1 3 97,-5 0 0,1 6-225,-1-2 1,5-2-67,-1 2 0,6-3-60,-2 3 0,3-5 31,1 1 0,5-3-71,2 0 1,5-2 64,3-2 1,1 1 116,3-6 1,4 1 34,0-4 0,0 0-42,4 0 0,-3-1 201,-1-3 0,-1-2 3,1-6 0,-4 1 157,0-1 1,-5 0-118,2-3 0,-8 1 146,0-5 0,-5 3-369,0-3 0,-3 0 36,-3-4 0,-1 4-201,-8 0 0,2 5 91,-9-1 0,4 4-537,-4 3 1,4 3 125,-4 5 1,5 0-39,-2 0 1,4 4 179,0 0 0,2 8 166,3 0 1,-2 3 237,5 0 0,-10 3 0,1 5 0</inkml:trace>
  <inkml:trace contextRef="#ctx0" brushRef="#br3" timeOffset="202">10507 11992 7975,'-6'5'290,"-4"-4"1,7 4-30,-4-5 1,3 4 0,-4 0 0,4 5 0,-3-2 1,3 0-53,-4 0 0,4 2-113,-3 7 1,3-4 6,-4 3 0,6 2-171,-2-2 0,-1 4-193,1-4 0,-3 2 193,3-2 1,0-1-214,4 5 1,1-5 90,3 1 0,-1-2 6,4-2 1,2-3 73,6 0 1,-1-6 67,5 2 1,-2-3 215,6-1 1,-3 0-78,7 0 0,-3-5 225,-1-2 0,-1-4-90,1 0 0,-4 0-108,0-1 1,-5-3 32,2 0 1,-5-2 382,-3 2 1,0 1-233,-4-5 1,-1 4-154,-7-4 1,-2 5-216,-6-1 0,-3 3-408,0 5 1,-7-2-335,-1 5 0,-1 0 386,-6 4 0,3 1-386,-3 3 1,6 4-86,1 7 886,0-2 0,5 3 0,-5-4 0</inkml:trace>
  <inkml:trace contextRef="#ctx0" brushRef="#br3" timeOffset="203">10062 12437 7860,'-12'0'254,"5"0"540,-1 0-101,6 0-467,-3 0 1,3 0 600,-2 0-133,3 0-138,-4 0-343,20 0 0,-3 0-7,14 0 0,-3 0-49,8 0 0,3 0-119,4 0 1,4 0-29,-4 0 0,9 0-71,-1 0 1,2-1-122,-2-3 1,-1 3 193,1-3 1,-6-1-119,-1 1 0,-4-1-14,-1 1 1,-4 3 30,-4-3 1,-2 2 50,-1-2 1,-1 3-74,-3-3 1,-3 3-414,-4 1 0,-1 0-99,1 0-189,-6 0 255,-1 0 557,-5 0 0,-10 0 0,-3 0 0</inkml:trace>
  <inkml:trace contextRef="#ctx0" brushRef="#br3" timeOffset="204">10142 12757 7680,'-12'-5'378,"6"2"-168,2-4 0,3 3 229,1-4 12,0 6 212,0-8-399,0 3 0,1-3-4,3 3 0,2 0-49,6 4 0,-1 1 11,1-2 1,-1-1-190,0 2 1,2-1 138,2 4 0,-2 0-109,2 0 0,2 1 41,-2 3 0,1-2-259,0 6 0,-7 0 73,2 3 0,-2 0-199,2 1 0,-4-1 62,-4 1 1,0-1-41,1 1 0,-3-1 144,3 0 1,-4 1 41,-4-1 0,-1 1 33,-3-1 0,-2 0-43,3 1 1,-4-1 132,0 1 1,0-5-58,-1 1 1,1-2 110,-1 2 0,1 1-10,0-5 1,3 3 285,0-3-209,6 0 0,-5-4 8,4 0-2,1 0 1,6 0-45,8 0 1,3 0-72,0 0 0,-2 0-12,2 0 1,-2 4 32,-2-1 0,4 1 3,0-4 1,5 4-149,-5 0 0,4 1 124,-4-1 0,0-3-177,-3 3 0,-1 1 95,1-1 0,-1 5-79,0-2 1,-4 0 62,-3 0 0,-3 1 16,-1 3 1,-5 2-158,-3 2 1,-3-2-228,-5 2 1,-1 2 315,-6-2 1,0 4-21,0-4 0,0 2 188,0-2 0,1-3-91,-1 4 1,0-5 176,0-3 1,2 2-5,1-3 0,4-1 90,5-3-118,-1-1-66,1-2 1,3 0-625,1 0 1,4-5 258,-1-3 1,3 2 296,1-2 0,10-5 0,3-4 0</inkml:trace>
  <inkml:trace contextRef="#ctx0" brushRef="#br3" timeOffset="205">10530 12689 7892,'0'-7'1242,"5"-2"-1003,3 6 0,2-1-50,1 4 0,1 0 118,-1 0 0,4 0-78,1 0 1,3 0-85,-4 0 1,5 0 69,-1 0 1,-1 0-177,1 0 1,-4 0 111,4 0 1,-1 0 45,1 0 1,-2-4-79,-6 0 1,0 0 29,1 4 0,-1 0 221,1 0-215,-6 0 1,0 0-37,-2 0 0,-3 2 55,3 1 1,-8 4-211,-3 4 0,-3 6-23,-2 2 1,-3 6-35,0 2 0,-2 3 25,2-3 1,2 3-116,-2-3 1,2 7 135,2-3 0,0 3 13,-1-7 0,2 3-292,2-3 0,0 3 104,4-3 1,0-2 198,4-6 1,0 1-77,0-4 0,0-1 209,0-4 1,0 1 43,0-1 196,0 1-115,0-1-145,0-5-438,0-1-240,0-5 0,0 0 0</inkml:trace>
  <inkml:trace contextRef="#ctx0" brushRef="#br3" timeOffset="206">11752 12357 6667,'0'-7'844,"0"-1"-530,0 6 0,0-5 66,0 3 372,0 3-98,0-4 962,0 5-1444,0 5 0,0 2 38,0 4 0,0 5-99,0 3 1,0 2 111,0-2 0,0 2-296,0-2 1,0 3 72,0 1 1,0-4-166,0 0 0,4-4 45,0 4 1,5-5-62,-2 1 0,-2-6-165,-1-1 67,2-1 1,-3 1-991,5 0 585,-6-6 142,3 3 0,-6-5-85,-3 0 627,-2 0 0,-6 0 0,1 0 0</inkml:trace>
  <inkml:trace contextRef="#ctx0" brushRef="#br3" timeOffset="207">11546 12563 7831,'8'-1'297,"0"-3"1,3 3 101,4-3 0,9 1-135,-1-1 0,4 3 138,0-3 0,-1 2-51,9-2 0,-8 1-70,8-4 0,-5 3-137,1-4 1,0 5-137,-4-5 1,-2 6-1102,-6-2 1,-2-1 1092,-6 1 0,1-5 0,-1 3 0</inkml:trace>
  <inkml:trace contextRef="#ctx0" brushRef="#br3" timeOffset="208">17097 11741 7875,'0'-7'-62,"-5"-3"940,4 4-75,-4-1-505,5-3 0,-2 9 244,-1-3 166,1 3-253,-3-4-320,5 4 1,0-3 91,0 8 1,1-2-23,3 6 0,-2 3-40,1 4 1,0 6-85,1-2 0,-3 2 76,3 2 0,-3 0-137,-1 0 1,0 0-176,0 0 1,4-1 109,0 1 0,1-1-287,-1-3 1,-2 1 85,6-5 1,-2 1-401,2-5 426,2 6 0,-5-5-39,2 3 0,0-3-248,-3-5 334,-3 4 0,4-9-358,-5 6 130,0-6-607,0 3 807,0-5 0,-5 0 0,-1 0 1</inkml:trace>
  <inkml:trace contextRef="#ctx0" brushRef="#br3" timeOffset="209">17622 11821 7872,'0'-12'0,"0"1"0,0-1 0,0 1 64,0-1 0,-3 1 77,-1 0 0,-4-1 181,4 1 0,-5 1-28,2 2 1,1-2 31,-2 2 1,4-2-92,-4-1 0,2 3 305,-1 0-106,-4 1-221,5 1 1,-5 0-154,-1 6 1,1 0 89,-1 0 1,1 2-248,0 2 1,-5 3 45,1 8 0,-5 1-6,1 6 1,1-1 13,-1 5 0,5-2-209,-1-1 1,6 1-141,1 3 0,6-7 148,-2 3 0,8-8 92,3 1 1,5-7 40,3-2 1,4-4 166,8 1 1,-3-3-61,2-1 0,-4 0-18,1 0 0,-7-5 93,7-3 0,-4-2 195,0-1 0,-1-1-7,-3 1 0,-2-1-82,2 1 1,-6-4 33,-1-1 1,-6-3-68,2 4 1,-1 0 60,0 3 0,-1 1-26,1 0 0,-1 3 77,-2 0-69,0 6-174,0-3 0,0 6-93,0 3 1,0 2 109,0 6 0,0 4-14,0 3 1,0 3 36,0 1 1,0-1-88,0 1 1,0 4 36,0 0 0,0-1-2,0-3 1,0-1 10,0-3 1,0 1 7,0-5 0,0 4-113,0-4 1,1 1 64,3-5 1,-3 1-264,3-1 0,-3 0-125,-1 1-424,5-6-260,-4 4-506,4-3 980,-5-1 626,0-1 0,-5 0 0,-1 1 0</inkml:trace>
  <inkml:trace contextRef="#ctx0" brushRef="#br3" timeOffset="210">16994 12426 8788,'0'-6'1731,"2"0"-1119,1 6-241,4 0 1,5 0-142,4 0 0,-2-1-9,5-3 0,5 2 6,6-6 0,3 4-19,1-3 0,4 0-8,1 0 0,4-3-27,-1 2 0,2-2-246,2-1 1,-1 3 165,1 0 0,-2 2-185,-2-2 1,-4-1-221,-7 6 1,1-2 184,-6 1 1,0 3-436,-7-3 1,1 2 280,-5 2 1,0 0-934,-3 0 1214,-6 0 0,-1 0 0,-5 0 0</inkml:trace>
  <inkml:trace contextRef="#ctx0" brushRef="#br3" timeOffset="211">16971 12700 7871,'-6'0'1387,"1"-5"-1250,5-1 0,1-2 77,3 0 0,-1 5 210,4-5 0,1 4-94,3-3 0,1 4-111,-1-1 1,1-1 25,-1 1 1,0 0-27,1 4 0,-1 0-115,1 0 1,0 0 135,4 0 1,-4 0-215,3 0 0,-2 4 76,-1 0 1,-1 4-226,0-4 0,1 4 16,-1 0 0,-1 2-45,-2 2 1,1-1 107,-5 0 0,0 1-54,-4-1 0,0 1 38,0-1 47,0 1 0,-6-1 28,-1 0 0,-3-3-18,-2 0 0,5-2 91,-1 2 0,4-2-59,-3-2 1,0-2 5,0 6 0,0-6-86,3 2-10,3-3-1,-4-1 1,5 2 80,0 2-48,0-3 0,4 5 17,0-2 1,5-3 117,-2 3 0,3-1-30,2 0 0,-1 0 70,1 5 0,3-6-60,0 2 1,4 1-46,-4-1 1,2 3-62,-2-3 1,-2 5 74,2-1 1,-2-2-3,-2 2 0,-1-5-1,-2 5 0,-3 0-467,-5 3 0,0-3 141,0-1 1,-6 1-2,-6 3 0,-4 2 127,-7 2 0,0-2 31,0 2 1,-1-3 166,-3-5 1,3 3-100,-2-2 1,2-2 49,1 2 0,0-6-58,0 2 0,4 1-364,0-1 1,9 0-34,-2-4 1,7 0-200,-2 0 1,4-1 23,-1-3 629,8-2 0,3-6 0,4 1 0</inkml:trace>
  <inkml:trace contextRef="#ctx0" brushRef="#br3" timeOffset="212">17531 12654 7815,'0'-11'0,"5"-1"233,3 1 0,3 1 352,4 2 0,2-2-343,2 3 1,-3 0-178,-4 0 1,3 4 441,0-1 1,2-1-172,-2 1 1,1 1-213,4 3 1,0 0 72,-5 0 1,2 0-77,-2 0 13,-3 0 0,5 0 279,-6 0-147,-4 0-306,3 0-26,-9 0 0,4 1 105,-5 3 0,0-2-114,0 6 1,4-4 103,0 3 0,0 2 95,-4 6 0,-2-1-19,-1 5 1,0 0-11,-5 4 1,-3 5 26,-4 3 0,-4 2 22,4 1 0,-5 0-165,5 0 0,-4-3 78,4-1 1,0-1-144,3 2 0,5-3 108,-1-5 0,6-2-108,-2-2 1,2 2 49,2-6 0,0 0 2,0-4-17,6 1 0,-4-2 6,6-2-779,-6 2 346,3-9-2055,-5 4 2533,0-5 0,0-5 0,0-1 0</inkml:trace>
  <inkml:trace contextRef="#ctx0" brushRef="#br3" timeOffset="213">16446 12426 7757,'5'-12'1884,"1"1"-1329,6 0 1,-2 3 208,-2 0 52,-3 6-244,-5-3-984,0 5 0,0 5-993,0 2 1405,0-1 0,-5 9 0,-2-3 0</inkml:trace>
  <inkml:trace contextRef="#ctx0" brushRef="#br3" timeOffset="214">6476 12140 8388,'0'-6'2158,"0"1"-1913,0 15 0,0-2 8,0 7 1,0 3 0,0 1 0,0 4-169,0 3 1,-4 3 116,0 6 1,0-1-267,4 0 1,0 4 60,0 0 0,0 0-211,0-3 1,0-2 118,0-3 1,4 2-260,0-5 1,3-1 135,-3-3 1,5-1-4,-1-3 0,-2-3 93,2-4 1,-4-1-104,3 0 216,-4 1 1,6-5-174,-6 1-447,1-5-441,-4 2 1076,0-5 0,-5 0 0,-1 0 0</inkml:trace>
  <inkml:trace contextRef="#ctx0" brushRef="#br3" timeOffset="215">6727 12803 8324,'0'6'1552,"0"-1"-1410,0-5 1,4 1 331,0 3-53,-1-2-1203,-3 3 516,0-5 0,0-5 0,0-2 0</inkml:trace>
  <inkml:trace contextRef="#ctx0" brushRef="#br3" timeOffset="216">7024 12118 8043,'0'-7'776,"0"-3"-262,0 4 112,0-1 244,0 2-169,0 5-456,0 5 1,0 7-70,0 7 0,0 2 69,0 2 1,0 5-239,0 3 0,0 2 15,0 1 1,0 4 1,0 0 1,0 0 132,0-4 1,1 4-75,3 0 0,-2-3-1176,6-5 1,-5-4 538,0 0 1,2-5 316,-1-2 1,4-5 68,-4 1 0,1-3 347,-1 0 0,-3-5-95,3 1 0,-3-4-188,-1 3 0,4-3 400,0 4 358,-1-6-50,-3 4-354,0-6 0,-5 0 1,-1 0-1</inkml:trace>
  <inkml:trace contextRef="#ctx0" brushRef="#br3" timeOffset="217">7743 12083 8019,'-11'0'33,"3"0"407,1 0 104,4 0 12,-2 0 848,5 0-1130,0 5 1,0-1-12,0 8 0,1-2-21,3 9 1,3 1-110,4 7 1,4-2 209,0 6-316,6-6-610,-4 8 750,1-4 1,4 2-126,-3-1 0,-1-3-112,1 3 1,0-7-162,4 4 1,-1-7 73,1 3 1,0-2-47,0-5 0,-2 3 56,-2-4 0,2 0 235,-6-4 0,0 0-218,-3-4 1,-1 3-9,0-2 1,-3-2-316,0 2 199,-6-5 88,3 7 1,-5-8 65,0 6 0,-1-6-362,-3 2 0,2 1-1244,-6-1 1706,6 0 0,-4 1 0,6 1 0</inkml:trace>
  <inkml:trace contextRef="#ctx0" brushRef="#br3" timeOffset="218">8132 12118 8144,'-8'-19'0,"0"-1"592,6 7-280,-3-4 1,5 9 449,0 1-407,0 4 0,-1-2-93,-3 5 0,1 5-71,-4 3 1,-1 3-1,-3 5 0,-5 6-51,1 9 0,-5 3-150,1 4 1,-7 1-288,0 3-1087,-1 8 1378,-1-8 1,4 7-405,-3-7 273,3 3-45,7-15 1,0 7-144,6-11 1,-1 1 188,1-4 1,3-5 49,1-3 1,4-2-105,-1-2 109,3 0 0,1-3 758,0 0-1016,0-6-77,0 3 416,0-5 0,-5 0 0,-1 0 0</inkml:trace>
  <inkml:trace contextRef="#ctx0" brushRef="#br3" timeOffset="219">8337 12643 7908,'-7'0'796,"-1"0"-335,5 0 56,-2 0 1138,5 0-1437,-5 5-133,4 1 0,-5 6-63,2-1 0,1 2 87,-4 2 0,4-2-133,-1 2 0,3-2-88,1-2 1,0 1-364,0-1-67,0 0 276,5 1 143,2-1 0,8-4-203,0-4 253,5-1 1,-2-2 47,5 0-35,0 0 1,0-2 58,-1-1 0,5-4 164,0-4 1,-2-2-17,-6-2 0,3 1 190,-3-5 1,-3 5 706,-1-1-488,-2-3-258,-6 5 0,-2-5 111,-5 3 1,-5 3-151,-3-4 1,-12 4-90,-7 0 1,-7 6-151,-8 2 0,-5 4-320,-10 4 1,1 3-357,3 9 0,7 1-1132,8 6 1788,12 0 0,-1 0 0,11 0 0,4 0 0</inkml:trace>
  <inkml:trace contextRef="#ctx0" brushRef="#br3" timeOffset="220">12997 12209 7849,'-6'-12'30,"-5"1"0,9 3 190,-6 1 0,6 3 27,-2-4 0,1 5 347,0-5 240,1 5-231,-8-7-242,9 9-35,-4-4-244,0 5 56,3 0 1,-6 1-1,3 3 6,-2 4 0,0 2 74,-5 1 1,5 2 24,-1 2 1,0-1-237,-3 5 19,-1 0 1,1 5 5,0 3-384,4-3 216,-3 9 40,4-9 0,-1 4-75,4-5 0,1 0 89,2 0 0,0-1-82,0 1 0,5-4 53,3 0 0,2-5 29,2 2 0,3-4 33,0 0 1,4-5-15,-4 1 1,6-6 170,-2 2-150,2-3 76,2-1 0,0 0 58,0 0-101,0-5 59,-1 4 1,1-13 115,0 3 1,-4-3-50,0 2 1,-5-3 81,1 0 1,-2-5-108,-1 1 0,-6-3 110,-2-1 0,-3-5-219,-1-2 129,-5-3-108,-1-1 1,-7 1-97,-2 2 1,1 2 35,-5 2 1,1 4-194,-1 1 0,1 4-13,3 6 1,2 6-164,-2 2 0,2 3-55,2 1 1,3 0-257,1 0 0,4 5-338,-1 3 562,3 2 512,1 6 0,5 2 0,1 5 0</inkml:trace>
  <inkml:trace contextRef="#ctx0" brushRef="#br3" timeOffset="221">13305 12711 11245,'0'-6'-36,"0"1"-44,0 5 1,5 0 0,2 0 0</inkml:trace>
  <inkml:trace contextRef="#ctx0" brushRef="#br3" timeOffset="222">13796 12277 7855,'-1'-17'0,"-3"1"0,3 4-151,-3 0 215,-2 1 0,5-1 363,-3 1-2,-3 0-204,6 4 1,-5-3 556,2 3-363,3-4-236,-4 0 0,1 0 53,0-1 0,-1 2 257,1 2-49,3-2-59,-9 4-135,3 0 0,-4-3-120,0 5-110,-1 0 148,1 4 1,-4 5-325,-1 3 89,-4 7 78,2-2 1,-5 8 63,1-2 1,3 3-106,-1 1 1,10 3-186,-1 1 0,7-2-19,0-6 1,3 2-117,1-6 1,9 0 159,2-3 0,8-2-57,0-3 0,3 2-471,1-5 407,5 0 223,-4-4 1,5-4 204,-2 0 0,-7-5-57,3 2 0,-7-3 197,3-2 0,-5 1 83,2-1-105,-4-4-187,-5 3 0,1-3 415,-4 4-205,0 1 1,-4 3 442,0 1-392,0-1-149,0 2 1,-1 0 146,-3 6-171,3 0-265,-4 0 0,5 9-74,0 3 180,-5 7 9,3-6 1,-3 12-87,5-2 93,0 2-73,0 3 1,0 0-172,0 2 1,2 0 22,1-4 30,-1-7 75,8 8 1,-5-14 116,2 2 0,0-2 123,-3-2 1,-2-1-23,6-2 1,-6 2-85,2-3 1,-1 0 28,0 0-29,-1-4-149,3 2-199,-5 0-91,0-4-654,0 10 611,0-10-1109,0 4 1584,0-5 0,-5 0 0,-2 0 0</inkml:trace>
  <inkml:trace contextRef="#ctx0" brushRef="#br3" timeOffset="223">14333 12335 7854,'0'-7'902,"0"-3"-309,5 9 414,-3-4-411,3 5 907,-5 0-1735,-5 0 169,-2 0-177,1 0 0,-3 1-407,5 3 0,-1-3 56,1 3 0,4-2 591,0 2 0,5-3 0,7 5 0</inkml:trace>
  <inkml:trace contextRef="#ctx0" brushRef="#br3" timeOffset="224">15087 11969 7955,'-11'-11'0,"-1"-1"0,6 1 0,2-1 0,3 5 0,1-1 771,0 6 127,0-3 753,0 5-1381,0 5 0,1 2 47,3 8-40,2 3-160,6 5 1,0 1-43,3 3 0,-1 2 52,5 5 0,-5-3-176,2-1 1,1 1-34,2 3 0,2 0-279,-2 0 0,2-4-509,-2-4 425,-2-2 282,4-1 1,-7 0-163,5 0 137,-5-5 1,3-2 149,-6-4 0,3-1-213,-2 0 184,-3-4 152,-4 3 0,0-8-125,2 6 0,0-5 289,-3 0-1000,-3-1 508,4 3 1,-6-4-530,-3 3 0,1-3 772,-4-1 0,-6-5 0,-5-1 0</inkml:trace>
  <inkml:trace contextRef="#ctx0" brushRef="#br3" timeOffset="225">15430 12072 7836,'-5'-23'166,"3"1"1,-2 2 164,3 1 0,2 9-53,3-1 0,-2 5 34,1-1 0,-3 4 214,-3-1 1,-1 3-199,-8 1 0,7 3-74,-6 4 1,1 7-160,-6 13-50,-1 2 1,-6 11 257,0 1-594,0 4 1,0 2 65,0 2 0,1-3-158,-1 0 0,5-3 134,3-9 1,2 2-216,2-10 0,3-3 213,0-4 0,6-5-192,-2 1 393,-2-2-80,4-2-163,-3-4-81,5-2 136,0-5 0,0 0 0</inkml:trace>
  <inkml:trace contextRef="#ctx0" brushRef="#br3" timeOffset="226">15578 12586 8137,'0'-7'1799,"0"2"-1011,0 5 0,-1 5-616,-3 3 1,3 2-49,-3 2 1,-1-1-172,1 0 1,0 2 58,4 2 1,0-2-180,0 2 1,0 2-269,0-2 231,5 0 124,2-3 0,4-5 6,0 1 1,2-6-28,2 2 0,-1-2-94,5-2 1,0 0 178,4 0 0,-4-6 98,0-1 1,-1-7 44,1-1 0,1-2 228,-4 2 1,-2 1-43,-7-5 1,2 1 133,-5-1 1,0-2 42,-4 2-98,-5-3-307,-7-1 0,-6 2 84,-4 2 1,-5 2-291,0 6 1,-4 4-492,0 3 1,-1 8-4,2 4 0,2 3 615,5 5 0,5 1 0,2 6 0</inkml:trace>
  <inkml:trace contextRef="#ctx0" brushRef="#br3" timeOffset="227">4774 14105 7820,'-6'-7'812,"1"-3"-497,5 9 653,0-4-605,5 5 0,1 0-266,5 0 1,1 0 56,-1 0 0,1 0-155,-1 0 1,4 0 126,0 0 1,6 0-81,-2 0 0,0 0 60,4 0 1,-3-1-126,7-3 0,-3 3-117,-1-3 1,-1 3 31,1 1 1,0-4-26,0 0 0,0-1-8,0 1 1,-6 3-283,-1-3-21,-4 3-329,0 1 342,-6 0 0,-2 0-210,-8 0 0,-2 0 233,-6 0 1,-4 1 403,-3 3 0,-3 2 0,-1 6 0</inkml:trace>
  <inkml:trace contextRef="#ctx0" brushRef="#br3" timeOffset="228">4842 14288 7653,'-6'0'1121,"10"3"-599,7 1 1,3 0-159,-2-4 1,4 0-16,3 0 1,7 0-82,0 0 0,5-4-14,-5 0 1,6-1-102,-1 1 1,-2 2-104,1-6 0,-3 6-48,3-2 1,-13-1-373,-2 1-1581,-5 0 911,2 4 524,-6 0 516,-6 0 0,-11 5 0,-7 2 0</inkml:trace>
  <inkml:trace contextRef="#ctx0" brushRef="#br3" timeOffset="229">13180 13705 7866,'0'-8'-133,"0"1"1,0 3-414,0-4 908,0 6-165,0-8 300,0 3 1,0 0 493,0-1-69,0 6-197,0-3-283,0-1 0,-2 5 168,-1-3-59,1 3-413,-3 1 1,10 4 74,3 0 0,0 8-101,3 0 1,-2 6-13,6-3 0,2 5-108,-2-1 0,4-1 4,-4 1 1,4 0-157,-4 4 1,6-2 106,-2-2 1,-3 3-20,-1-3 1,2-1 47,-2 1 1,4-4-9,-4 4 1,4-5-318,-3 1 1,-1 2 113,-4-2 0,1 0 127,-1-3 0,1-2 84,-1-3 0,-3 4 18,-1-4 0,-4 0-56,1 0 0,1-3-44,-2 4-87,1-6 162,1 8-36,-3-8-550,3 3-248,0-5-293,-4 0 615,4 0 1,-6 0-774,-3 0 709,-2 0 607,-6 0 0,1 5 0,-1 1 0</inkml:trace>
  <inkml:trace contextRef="#ctx0" brushRef="#br3" timeOffset="230">13682 13739 7869,'0'-17'263,"0"1"0,0 7 58,0 2 0,0-1-184,0 2 296,-5-4-81,-1 8-143,-1-3 0,-3 5 215,3 0 0,0 0-215,0 0 0,-1 2-72,-3 1 1,-1 4 10,1 4 0,1 2 16,2 2 0,-6 3-109,3 5 0,-3 3 124,2 1 0,-3 5-200,0-2 9,-5-2-9,7 5 0,-9-4-8,3 6 1,1-6-37,-1-3 1,4-1-264,-4-3 1,5 0 127,-1-3 0,2 1-64,2-5 0,3-3-200,1-4-24,4-1-553,-2 5 469,5-1 415,0-5 0,1 3-765,3-5-308,-3 0 1230,10-4 0,-10 0 0,4 0 0</inkml:trace>
  <inkml:trace contextRef="#ctx0" brushRef="#br3" timeOffset="231">13751 14242 7869,'7'-4'200,"1"0"0,-6-1 356,2 1 1,-1 2 93,1-6-247,-3 6 269,4-3-145,-5 5-249,0 0-51,0 5 0,0 1-171,0 5 12,0 1-93,0-1 1,0 4-100,0 1 0,1-1 60,3-4 1,-1 1-138,4-1 0,2 1 113,6-1 1,-5-1-56,6-2 1,-5 1-65,8-6 1,-4 1 97,4-4 0,-3 0 167,3 0 1,-5-1 62,1-3 1,1 2 186,0-6 0,-1-1-27,-4-6 0,-3 2 132,-1-2 0,-4-1-105,1 0 0,-4-4-20,-4 1 0,-4-1-178,-7 1-141,-3-3-61,-4 9 1,-6-2-738,-3 8 694,-2 1-169,4 6 0,-3 2-406,6 2 1,3-2 160,4 6 1,5-1-296,-1 5 0,3-1-646,5 1 1490,-4-1 0,5 5 0,-5 2 0</inkml:trace>
  <inkml:trace contextRef="#ctx0" brushRef="#br3" timeOffset="232">12871 13922 11127,'7'0'-800,"3"5"1,-4 1 0</inkml:trace>
  <inkml:trace contextRef="#ctx0" brushRef="#br3" timeOffset="233">6144 13454 8012,'0'-8'-278,"0"1"0,0 3 496,0-4 96,6 1 1,-4-4-23,6 4 1,-5-2 328,5 5-478,-5 0 216,2 4 70,-5 0 1,-5 2-249,-3 1 0,0 0-32,-3 4 1,5 1-34,-10 4 1,8-1 25,-4 0 1,-4 5-7,0-1 0,0 4-11,-3-4 1,5 5 12,-1-1 0,-2 4-20,2 4 1,0 2-19,3 5 0,1 1 15,-1-1 1,2 0-39,3 0 0,-2 4-9,5 1 0,0-1 2,4-4 1,0 1-162,0 3 1,0-2-52,0 2 0,0-2 69,0-2 0,0 0-333,0 0 181,0 6 67,-5-5 0,4 5-11,-3-6 0,3 0 131,1 0 0,0-3-14,0-1 1,4-4 58,-1 0 0,6-3 186,-1-4 1,2 3 211,1-3-230,1-3-68,-1 1 0,1-2 27,-1 0-55,1 0-70,-1 2 0,0-4 36,1 2 0,-2-2-31,-2-2 1,2 0-135,-3 1 1,2-1 129,-1 1 0,2-5-11,-2 1 0,2-4 37,1 3 0,1-4-41,-1 1 0,-3-3-64,-1-1 1,-3 0-129,4 0-323,-6 0 386,3 0 56,-5 0-1264,0-5 1342,0 4 0,-5-10 0,-1 5 0</inkml:trace>
  <inkml:trace contextRef="#ctx0" brushRef="#br3" timeOffset="234">6259 13933 7986,'0'-7'-129,"0"-1"392,0 6 0,-2-7 653,-1 5-595,1 0 0,-4 4 399,2 0-230,3 0-112,-9 0-195,8 0 0,-3 1-19,5 3 1,0 4 3,0 7 0,4 0-102,0 8 1,4-1 51,-5 8 0,6-1-225,-1 2 1,-2 2-128,2-3 241,-6-2-53,9 5 0,-10-7-240,3 4 1,-2-6 105,2-1 1,-3-1 67,3-7 1,-3 4-104,-1-4-164,0 0 187,0-3 1,0-5-256,0 1 111,0 0 48,0 3 1,0-3-723,0-1 74,0-4 936,0 2 0,0-5 0,0 0 0</inkml:trace>
  <inkml:trace contextRef="#ctx0" brushRef="#br3" timeOffset="235">6567 14390 8550,'-1'7'429,"-3"-4"0,3 0-70,-3 1-247,3-3 0,2 5-147,3-2 139,-3-3 1,5 5 85,-2-6-522,-3 0 181,4 0-82,-5 0 0,0 0 0</inkml:trace>
  <inkml:trace contextRef="#ctx0" brushRef="#br3" timeOffset="236">6773 13911 7953,'6'-8'-962,"-2"0"2219,-3 6-320,-1-8-67,0 8-326,0-3-272,0 5 0,-4 2-28,0 1 1,1 5-29,3 7 1,0 3-80,0 5-110,0 0 127,0 0 0,0 3-222,0 1 119,5 5-119,-4-8 0,8 7-71,-5-4 0,1 4-2,-2-5 1,0 1-155,5-4 1,-6 0 127,2-1 0,-3-3 5,-1 0 0,4-5-29,0 2 1,3-8-23,-3 0 243,0 0 1,-4 3 0,1-5 48,3-2 52,-3 3-452,5-6-364,-6 4-1953,0-5 1908,-6 0 730,5 0 0,-9-5 0,4-1 0</inkml:trace>
  <inkml:trace contextRef="#ctx0" brushRef="#br3" timeOffset="237">7081 14128 7884,'6'-7'349,"-1"-3"0,-3 9 73,1-3 1,-1 1-165,2 0 1,-2 1 299,2-1 312,-3 1-785,4 2-108,-5 0 184,0 5 1,1-3-576,3 1 1,-2 0-727,1 1-912,-1-3 2052,-2 9 0,5-8 0,1 3 0</inkml:trace>
  <inkml:trace contextRef="#ctx0" brushRef="#br3" timeOffset="238">7378 13648 7930,'0'-11'146,"0"-1"119,0 1 0,1 1-7,3 2 209,-3-2 79,4 3-66,0 1 26,-3-4-312,3 9 1,-5 1-94,0 7 1,0 5 50,0 3 1,0-1-165,0 5 0,0-1-42,0 1 0,5 2 149,-4-3 0,5 5-364,-2 0 0,1 0 102,3-1 0,1 0-158,-5-3 1,3-1-246,-3-3 276,5-2 1,-8 3-206,3-4-258,-3-6-354,-1 4 527,0-9 584,0 4 0,0-5 0,-5 6 0,-1 0 0</inkml:trace>
  <inkml:trace contextRef="#ctx0" brushRef="#br3" timeOffset="239">7709 13637 7954,'0'-12'-245,"0"1"391,0-1 369,0 1-261,-5-1 1,2 2-15,-4 3 0,-1 2 360,-3 5-301,-1 0 1,1 0-78,0 0 0,0 1 14,4 3 0,-2-2-196,5 6 1,-1-2 40,1 2 1,3 2-50,-3-2 1,3 2-31,1 1 0,1 4-228,3 1 1,-2-1 39,6-4 0,0 1-126,3-1 0,1 0 58,-1 1 1,0-6-79,1-2 0,4-3 206,3-1 4,-2 0 112,4 0 0,-7-5 86,5-2 0,-5-4-100,2 0 0,0-2 138,-1-2 0,-3 2-15,-5-2 1,-4-1 194,1 0 1,-3 0-111,-1 1 1,-1 2-89,-3-2 0,-4 2-317,-7 2 1,1-1 107,-5 1 1,1 5-545,-1 2 311,-2 2 140,8 2 0,-3 6-98,4 1 0,1 7-59,-1 1 0,5 6-338,-1-2 701,5 2 0,-7 2 0,4 0 0</inkml:trace>
  <inkml:trace contextRef="#ctx0" brushRef="#br3" timeOffset="240">7629 13785 7954,'0'6'751,"0"4"0,0-7-531,0 5 1,-1-5-64,-3 5 0,3-4 211,-3 3-272,3 1 1,1 4-208,0-1 0,0 0 184,0 1 1,0-1-93,0 1 1,4-1-134,-1 0 93,6 1-1,-2-1 0,4-1-63,0-2 0,1 1-32,-1-5 1,4 0 113,1-4 0,0 0 8,-1 0 1,-1-2 7,5-2 1,-5 2 54,2-6 1,-4 1 104,0-5 1,-1-3-7,1 0 1,-2-2-64,-3 2 1,-2 1 99,-5-5 0,-1 4-39,-3-4 1,-2 4-25,-5-4 0,-5 5-133,1-2 0,-5 9-213,1 3 1,-3 3-40,-1 1 0,2 5-380,2 2 1,-2 9-496,6 3 1157,-5 2 0,2 7 0,-5 1 0</inkml:trace>
  <inkml:trace contextRef="#ctx0" brushRef="#br3" timeOffset="241">7355 14150 7954,'8'-1'368,"-1"-3"155,-4 3 0,6-5-176,-6 2 1,3 3 92,-3-3 0,0 3-233,5 1 0,-5 0-15,5 0 1,1 0-134,6 0 1,-1 0 70,5 0 0,4 0-69,4 0 1,4 0 59,0 0 0,2-2 10,1-1 0,4 1-72,0-2 1,1-1-126,0 2 1,-8-5 63,4 4 0,-9-1-121,1 1 1,-4 3-117,-4-3 133,2 3 46,-8-4 0,3 4-448,-4-3 0,-5 3 69,1 1 0,-5 1-92,0 3 1,-3-2-6,-3 6 536,-4-1 0,-14 5 0,-3-1 0</inkml:trace>
  <inkml:trace contextRef="#ctx0" brushRef="#br3" timeOffset="242">7435 14333 7858,'6'0'1003,"-1"0"-684,-5 0 141,5-5 134,-3 4-374,3-4 0,-5 3 18,0-1 1,1 1 78,3-1-144,-3 1 0,9 2 0,-2 0 0,2 0-78,2 0-22,4 0-42,-3 0 0,3 4-247,-4 0 164,-1 0-49,6 1 1,-5-4 9,3 3 0,-6 1 30,-1-1 0,-4 3-220,3-3 193,-4 5 18,2-3 47,-5 6 196,0-1-1,0-4-193,0 3 93,-5-4 1,0 2 0,-4-1 194,1 2-325,6-4 104,-13 5-11,12-8 0,-7 4-114,10-2 5,-5-3 106,4 4-39,-5 0 149,6-3-139,6 3 0,0-5 161,5 0 4,-4 5-148,3-4 8,-4 4 1,6-4 0,-1 2-2,0 1 0,1 1-17,-1-1 0,1-3-39,-1 3 1,1 2-211,-1 2 121,0-3 0,-4 5-20,-4-3 133,-1-1-82,-2 4 0,0-4-259,0 5 304,-5 1-93,-7 4 0,-2-3 55,-5 2 0,2-2 41,-3-2 0,-1 1-42,2-1 1,-3-3-197,-1-1 201,6-4-36,-5 7 0,9-9-295,-2 3 337,-3-3 1,10-1-143,-4 0-210,8 0 1,-1-5 421,5-2 0,0-3 0,0-2 0</inkml:trace>
  <inkml:trace contextRef="#ctx0" brushRef="#br3" timeOffset="243">7766 14390 7826,'5'-11'486,"7"-1"1,4 2-449,3 3 1,2-3 64,-6 2 1,1 2 96,-1-2 1,-2 5 8,2 0 0,2 0 0,-2-1 0,0 3-38,-3-3 0,3 3 43,0 1 44,0 0 0,-3 0-100,-1 0 0,-3 1 286,0 3-110,-6-3-270,8 9 0,-9-3 22,3 4 1,-2 1-174,-2-1 0,-2 2 96,-2 2 1,-1 3-112,-2 5 0,-3-1-87,2 1 42,-2 0 149,-2 5 1,2-4-188,3 3 1,-3-3 42,2-1 1,3-2 116,1-2 1,-1-2 35,1-6 0,0 1 104,4-1 0,0-3-159,0-1-217,0-4 224,0 2-1126,5 0 817,-3-4 1,4 4-1719,-2-5 2064,-3 0 0,-1-5 0,-6-1 0</inkml:trace>
  <inkml:trace contextRef="#ctx0" brushRef="#br3" timeOffset="244">8383 13899 7805,'6'0'-1703,"4"-5"1703,-8-1 0,8-1 271,-9 2 467,4 0 153,-5 4-548,0 6 1,0 7 85,0 7 0,0 2-117,0-2 1,0 7 99,0 0 0,4 1-95,0-4-110,0 0-39,1-1 1,-3-3-123,6 0 0,-4-1-54,3 1 0,-3-2-305,4-6-61,-6 1-453,3-1-100,0 0 49,-3-4 0,1-2 878,-6-5 0,-4 0 0,-4 0 0</inkml:trace>
  <inkml:trace contextRef="#ctx0" brushRef="#br3" timeOffset="245">8326 14082 7748,'0'-6'987,"5"1"0,6 1-894,8 0 0,-1 0-209,1 4 0,4-4-491,4 0 354,4 1 186,-1-2 0,0 2-820,0-5 454,-4 6 154,2-8 1,-5 5 278,-1-3 0,1-7 0,0 2 0</inkml:trace>
  <inkml:trace contextRef="#ctx0" brushRef="#br3" timeOffset="246">8920 13865 7805,'-7'-5'408,"2"2"403,5-4-491,5 4 17,-3-2-238,3 5 1,-10 5 123,-3 3 0,-2 7-22,-2 4 0,1 4-116,0 4 1,3 2-124,0 5 89,6 0-7,-3-5 1,5 3-123,0-5-25,0 5 65,0-8 0,5 0-143,2-5 0,5-5 65,3 1 41,3-2 1,5-7 29,0-2-36,4-3 28,-2-1 1,8-5-21,-3-3 54,-2-2-410,5-1 360,-9-6 22,4 5 168,-5-10 1,0 4-136,-6-5 257,0 1 1,-7-5 66,-2 0-262,-3-4 4,-5 1 1,-7 0-24,-4-1 0,-7 2 15,-8-1 16,-4-3 0,-5 10-195,-3 0 1,2 7-57,-2 8 1,8 3-314,3 5 244,3 0 210,6 5 1,2 3-66,4 7 0,2-1-179,3 5 294,1 0 0,1 9 0,-1 1 0</inkml:trace>
  <inkml:trace contextRef="#ctx0" brushRef="#br3" timeOffset="247">9388 14299 7865,'6'-1'0,"-2"-3"931,2 3-163,-4-4-286,3 5-215,-5-6-45,5 5-89,-4-4-21,4 5 0,-6 4-232,-3 0-247,3 5-222,-9-3 1,8 2 588,-1-1 0,-4-4 0,1 2 0</inkml:trace>
  <inkml:trace contextRef="#ctx0" brushRef="#br3" timeOffset="248">9845 13819 7834,'0'-11'-210,"-1"3"-313,-3 1 742,2-1 1,-6 0 973,4 1-845,-5 4 0,3-6 77,-6 6-110,1-1 264,-1-1-156,1 3-266,-6-3 1,5 5-358,-4 0 153,4 0 25,-5 5 0,5 2 30,-4 4 0,1 4-81,4 1 1,-3 4-130,6-1 0,3-1-217,1 1 0,3-4 156,1 4 1,1-5-142,3 1 140,2-2 184,6-2 0,0-4 83,4-4 42,-4-1-84,10-2 1,-4 0 107,5 0 0,-4-2-110,0-1 0,-5-4 102,1-4 1,1 1 50,0 2 1,-2-2 180,-7 2 1,2-2-161,-5-1 0,3-1 332,-3 1 327,5 5-359,-8-5-415,4 10 0,-5 2 124,0 11 1,-5 2-2,-2 9 0,0-2-54,0 10 0,-1-1-15,-3 4 0,3 2-84,1 2 1,3-2 45,-4 2 1,6-4-181,-2-4 1,3-2 28,1-5 1,0-4 36,0 0 1,1-6 106,3-2 0,-2-1-30,6-6 1,-6 1-19,2-1 10,2-3 0,-3 4-594,5-5 285,-6 0-258,3-5 1,-5 3 577,0-6 0,0 1 0,0-5 0</inkml:trace>
  <inkml:trace contextRef="#ctx0" brushRef="#br3" timeOffset="249">10222 14025 8026,'0'-7'1570,"-2"2"-562,-1 5-609,1 0 1,-4 4-247,2 0-269,3 5 1,-5-4-651,2 3 766,2 2 0,-3-4 0,5 6 0</inkml:trace>
  <inkml:trace contextRef="#ctx0" brushRef="#br3" timeOffset="250">10873 13442 7837,'0'-7'624,"0"-1"-55,0 6 291,0-3 385,0 5-904,0 5-131,0 6-53,0 7 1,0 5-79,0-1-105,5 6 101,-4 2 0,4 0-122,-5 0 0,4-4 96,0 1 0,5-3 32,-2-2 0,0-4-272,0-3 0,-4 2-335,0-2 0,4 0 200,0-3 1,-1-5 115,-3 1 0,-1-4-342,-2 3 0,0-3-720,0 4-38,0-6 1310,0 4 0,-5-6 0,-2 0 0</inkml:trace>
  <inkml:trace contextRef="#ctx0" brushRef="#br3" timeOffset="251">11295 13602 7837,'18'-18'-105,"-3"3"0,-3 1-155,-5-1 0,3 2 311,-2-2 1,-3 2 234,-1 2 0,-3 0 446,-1-1-349,-5 1-151,4-1 1,-9 2 53,2 3 1,-3-4-70,-5 4 1,4 0-8,-3 0 1,-2 3-45,2-4 0,-2 5-69,2-5 1,2 5 42,-2 0 0,2 1-121,2 2-144,0 0 0,-1 0 82,1 0 1,4 5-152,4 3 1,0 2 40,-1 2 0,3-1 28,-3 1 1,3 3 26,1 0 0,0 0-162,0-3 1,5-1 90,3 0 0,2-3-108,1 0 0,1-6 197,-1 2 1,4-3-40,0-1 0,5 0 204,-5 0 30,0 0-25,-4 0 0,1-4 194,-1 1 0,1-6 25,-1 1 152,0 3 33,1-5 258,-6 9-490,-1-4 0,-5 7-21,0 6 0,0 2 63,0 13 1,-5-2-92,-2 10 0,-2 1-220,1 6 0,-2-3-1,2 3 0,3-2-169,2-2 1,-3-6 65,3-5 1,-1-2-67,4-5 1,1-1-299,3-4 1,-2-3-98,6-1 99,0-4-324,3 2-748,-5-5 986,5 0 559,-15-5 0,2-1 0,-9-6 0</inkml:trace>
  <inkml:trace contextRef="#ctx0" brushRef="#br3" timeOffset="252">10713 14071 7837,'6'0'171,"0"-2"412,-2-2 1,3 3-161,4-3 1,0 3 132,1 1-345,4 0-101,-3 0 1,9 0 52,-3 0 1,2 4-8,2 0 1,5 0-155,2-4 0,3 1 45,2 3 0,3-3-116,0 3 0,5-3 49,-1-1 1,2 0-72,2 0 0,1-1 214,2-3 1,-3 3 7,0-3 0,-2-1 15,-6 1 1,-3-4-20,-5 4 1,-8 1 8,0 3 1,-6 0-329,-1 0-551,-2 0-466,-7 0 0,-4 0 1209,-9 0 0,-6 5 0,-10 1 0</inkml:trace>
  <inkml:trace contextRef="#ctx0" brushRef="#br3" timeOffset="253">10838 14345 7848,'0'-7'2268,"5"-2"-2072,3 6 0,2-5 47,2 4 0,4-5 18,3 2 0,1 2-46,0 1 0,1-1-12,-2 1 0,1 0-37,-1 4 1,2 0-117,-6 0 1,0 1 17,-3 3 1,-1-1-141,1 4 1,-2 1-222,-3 3 202,-2-4 32,-5 3 1,2-4-160,1 6 82,-1-1 0,3 0-328,-5 1 295,0-1 0,-2-1 52,-1-2 0,0 2 130,-4-2 0,3-2-156,-4 2 350,1-1-106,-5 0 223,6 3 212,-4-9-241,8 9-48,-3-8-94,5 3-86,5-5 0,2 3-120,4 1 133,1 0-57,-1-4 0,0 4-8,1 0 0,3 3 48,0-3 0,0 1 8,-3-1 0,-1-1-68,1 4 0,-1-3 7,1 4 1,-5-5 42,1 5 0,-6-4 0,2 3 0,-3-3-258,-1 4-23,0-6 241,-5 9 0,-6-5-147,-8 5-12,-3 1 28,-6-1 1,-1 1-171,-5-1 0,-2 0 103,-2 1 0,3-1-88,-3 1 0,3-5 129,5 1 0,3-6-7,8 2 0,7-3 23,4-1-218,5 0-335,-2 0 306,5-5-66,5 4 1,3-9-697,7 2 1137,3-2 0,10-6 0,1-2 0</inkml:trace>
  <inkml:trace contextRef="#ctx0" brushRef="#br3" timeOffset="254">11421 14356 7783,'-4'-11'1288,"0"-1"-542,0 1-513,4-1 0,4 1 116,0 0-109,5 4 1,-7 1 380,6 2-203,-5 3-235,7-4 0,-4 8-121,6 1 1,0 5 119,3-1 1,-2-2-55,2 2-102,3-6-60,-5 3 0,8-5-25,-2 0 1,-1 0 82,1 0 1,-4 0-94,5 0 1,-3-1 147,2-3 1,-1 2 0,-3-6 0,-6 6 143,3-2-82,-4 3-151,-1 1 98,-2 0-72,0 0 1,-4 5-63,3 2 0,-6 5 72,-2 3 0,-5-1-94,1 5 1,-1 0 46,2 4 0,-3 3-18,2 1 0,-1 1-264,1-1 137,-2-3 74,4 9 1,-2-9 61,1 2 0,4-7-14,-1-3 182,3 1-78,1-9 0,0 7 19,0-7 0,0-2 494,0 2-764,5-6 176,-4 3-2037,10-5 1016,-10 0-1430,4 0 2466,-5-5 0,0-1 0,0-5 0</inkml:trace>
  <inkml:trace contextRef="#ctx0" brushRef="#br3" timeOffset="255">12083 13385 7741,'-6'-11'-502,"1"-1"-63,5 1 1,4 0 564,-1-1 0,6 6 0,-2-4 0,-1 7 19,-2-4 249,-3 4 734,-1-2-87,0 5-398,0 5 0,-4-2-111,1 4 1,-1 1 99,4 3 1,0 4-139,0 1 1,0 0-131,0-1 0,6 7 108,5 5-145,1-1-51,15 2 1,-7 5 72,10 5 0,-3 2-162,3-2 1,1-2-8,3 6 0,-1 0-130,-2 4 0,-1 5 290,-7 2 0,2-1-304,-6 1 0,-2-5-167,-2 2 1,-4-3-96,-3-1 173,2-1 5,-9 1 0,5-4-173,-6 0 0,-6-6-168,-1 3 231,-3-9 99,-2 3 0,-4-5 0,-3 2 222,-3-2-75,4-5 1,-3-1-80,2-3 0,-7 1 139,0-5 1,-1 4-77,4-3 1,0 3 266,1-4 1,0-1-127,3-7 256,2 4-439,6-5 1,1 1-107,2 1-61,3-5-258,5 7 96,0-9 1,1 4 124,3-5 1,-1 0-642,4 0 0,1-5 941,3-3 0,1-2 0,-1-1 0</inkml:trace>
  <inkml:trace contextRef="#ctx0" brushRef="#br3" timeOffset="256">14721 14071 7923,'0'-12'-647,"0"1"1033,0-1 0,0 5-39,0-1-220,0 0 1,4 1 104,0-1 0,0 4 497,-4-3-147,0 4-372,0-7 1,0 4 35,0-6 1,0 5-6,0-1 0,5 0 12,3-3 1,-1 0-94,5-1 0,-2-3-1,9 0 0,0-4-9,4 3 1,3-3-23,1 4 0,3 0-135,-3 4 1,2 0 48,-6 4 0,3-2-273,-7 5 56,-3 0 0,1 4-44,-6 0 1,-5 2 100,-2 1 1,-3 5-78,-1 7 1,0-1 132,0 5 1,0-4-13,0 4 1,0-3-12,0 3 35,0-5-5,5 7 1,-2-8-182,5 2 110,-1-2 1,5-6 191,-1 1-113,0 0 1,1-2 57,-1-2 0,2-3 132,2-1 1,3 0-190,5 0 0,-4-5 3,0-3 0,0-2 474,4-1 0,-4-2-173,0-2 0,-5 1 47,1-5 1,-2 4-142,-2-4 1,-4 5-257,-4-1 1,-1 2-180,-2 1 1,-2 6-443,-1 2 1,-4 3 65,-4 1 0,-1 1-517,1 3 0,-1 2 433,1 6 0,1-1 731,2 1 0,-7 4 0,2 2 0</inkml:trace>
  <inkml:trace contextRef="#ctx0" brushRef="#br3" timeOffset="257">14859 14288 7927,'0'-12'264,"-4"4"147,0 1 1,0 3 114,4-4 0,0 1-163,0-5 1,0 5 79,0-1 0,4 4 61,0-3 1,1 0 25,-1 0 0,-2-2-254,6 5 1,-4-1-35,3 1 0,-3 3-119,4-3-109,-6-2 164,8 5 1,-7-5-200,4 6 1,1 0 5,3 0 1,-3 0 20,0 0 1,-1 0-161,5 0 0,3 2-216,0 2 1,0-2 90,-3 6 1,1-2-59,2 2 1,-3 2 100,4-3 0,0 2-70,-1-1 1,2 1 179,-2-5 99,-2 4 1,7-6 0,-3 2 45,0-3 1,-1-1 38,3 0 0,-4 0 2,4 0 0,-5-1 8,1-3 1,-1 1 235,1-4 1,-2-1-20,2-3 1,-2-1 46,-2 1 1,-3-1 143,0 1-372,-6-1 8,3 6 0,-5-4 65,0 2 1,-1 3-496,-3 1-1161,3-2 35,-9 5-898,8-4 2342,-3 10 0,15 1 0,3 6 0</inkml:trace>
  <inkml:trace contextRef="#ctx0" brushRef="#br3" timeOffset="258">17051 13728 7927,'-5'-12'0,"4"1"118,-3 0 1,-1-1 164,1 1 0,-1 1-37,1 2 1,2-1-28,-6 5 1,-3-3 558,-4 3-334,-6 0-140,4 4 1,-2 0-113,-1 0 0,-1 4 3,-2 0 1,-2 5 27,6-2 0,2 5-54,2 3 0,2 3-101,2 4 1,-1 1 78,1 0 0,0 5-212,-1 3 0,5-2 57,-1 1 1,5-1-127,0 2 0,1 1-20,2-6 1,2 1 90,1-4 0,8 0-15,4-1 1,5-4 48,-1-3 1,3-2-13,1-2 0,4 0 73,4-4 0,-2-2 8,2-5 0,-1-1-30,4-3 0,2-3 8,2-9 1,-5 4-48,5-4 0,-5-1 41,5-2 0,-8-3 29,-3-1 1,-4-1-34,-4-3 1,-3-2-3,-4-5 1,-6 0-56,-2 0 1,-5-5-8,-7 1 1,-6 0-263,-12 4 1,-4 1 97,-4 3 1,-7 8-333,-4 11 1,3 4 237,-4 7 1,9 5-309,3 3 283,0 7-7,10 3 0,1 5 346,8 0 0,5 3 0,-2 1 0,-2 0 0</inkml:trace>
  <inkml:trace contextRef="#ctx0" brushRef="#br3" timeOffset="259">17520 14265 7927,'6'0'0,"4"0"0,-9-2 530,3-1 611,-3 1-726,-1-3 370,0 5 63,-5 0-600,-1 0 0,-2 0 1,1 0 16,-2 0 1,4 2-526,1 1 363,3-1-1826,1 3 919,0-5 804,5 0 0,6 0 0,7 0 0</inkml:trace>
  <inkml:trace contextRef="#ctx0" brushRef="#br3" timeOffset="260">18056 13762 7927,'12'-13'-553,"-1"-2"0,4 3 296,1-4 0,3 4 257,-4 0 0,0 1-125,-3-1 1,-6 1 191,-2 0 0,-3-1 345,-1 1 0,0-1-102,0 1 1,-5 3-19,-3 1 0,-6 0-90,-1 0 0,-1-2 109,0 5 0,-1-5-79,-6 1 0,1 2 185,3-2 0,-1 5-99,5-5 0,-4 6-90,3-2 0,-3-1-160,4 1 1,0 0 85,3 4 1,1 0-66,0 0 1,-1 5 99,1 3 1,-1 3 14,1 4 1,0-1-265,-1 5 0,6 0-345,2 4 1,3 0 161,1 0 1,2-4 123,6 0 0,1-5-73,10 1 0,0-2-16,4-2 0,-1 1-1,1-1 1,0-5 173,0-2 0,0-2-28,0-2 0,-2 0 18,-2 0 1,2-6 117,-6-1 0,0 1 93,-4-2 1,0 0-55,-4-3 1,0 1 91,-4 2 1,-1-2 285,1 2 36,-1 3-274,-2 0-117,0 5 1,-2 7-64,-1 4 1,1 3-12,-1 9 1,1-2-72,2 10 1,0-1 59,0 5 0,0-2-199,0-3 0,0 2-9,0-6 0,2 1-204,1-4 375,-1 0-61,8-6 0,-4 0 2,6-6 1,-5 1-55,1-1 1,-2-3-121,2-1 1,-3-3-1034,-5 4 441,5-6-1356,-4 3 2168,-1-5 0,-11 0 0,-7 0 0</inkml:trace>
  <inkml:trace contextRef="#ctx0" brushRef="#br3" timeOffset="261">18742 13671 7927,'0'-12'0,"0"-3"174,0 0 0,0-4 317,0 4 1,0-1-163,0 5 0,-5-2 118,-3-2 1,-2 2-229,-2-2 1,-3 4-1,0 3 0,-4-2 110,4 2-201,-1 3 1,0 0-1,-2 5 11,0 0 1,-3 1 63,2 3 0,1 3-125,-1 4 0,5 2-7,-1 2 0,2-1-167,2 5 1,-1-4-282,1 4 1,5-1 206,2 1 1,2 1 12,2-4 1,7-1 26,4-4 0,6 1-125,6-1 0,-1-5 59,1-2 0,0-3 23,0-1 0,-4 0 110,0 0 1,-4-5 110,4-2 0,-5-3 238,1-2 1,-2 5-140,-1-1 0,-1 0 184,0-3-166,-4 0 215,3 4 256,-9-3-182,4 9-257,-5-4 1,0 14-35,0 2 1,-5 8 16,-2 0 0,0 8-74,0 3 0,3 7-19,-4 1 1,6 1-278,-2-1 1,3-6-17,1 2 0,0-3-12,0-1 1,1-6 119,3-5 0,-2-6-348,6-1 41,-1-1 70,5-5 0,-5 1-1387,1-4 1205,-5-1 0,2-4-1280,-5-1 1797,0-4 0,-11-9 0,-1-2 0</inkml:trace>
  <inkml:trace contextRef="#ctx0" brushRef="#br3" timeOffset="262">18970 13534 7868,'5'-12'1134,"7"2"-942,7 3 0,6-2-275,2 5 1,-2-4 18,-6 4 0,-2-3-4,-6 3 1,4-1 344,0 1 0,6 2 514,-2-6 0,2 5-535,2 0 1,-4-2-140,0 1 1,-1 0 131,1 4 0,-2-4 44,-6 0 436,0 1-300,1 3-345,-1 0 86,-4 0-213,-2 5 1,-5 1 151,0 5 1,0 1 16,0-1 0,0 6 14,0 2 0,-4 2-53,0 2 0,-5 5 7,2 3 3,-4 2-79,-5 1 0,2 4-67,-5 0 1,1 4-35,-1-4 1,-1 4-281,5-4 0,1-1 182,6-7 1,-1 2 14,5-6 0,0 1 44,4-4 70,0-5-84,0 3 0,0-8 490,0 2-150,0 3-44,6-10 1,-5 7 49,3-8 1,-3 0-330,-1 0-466,0-4-598,0 2-1589,0-5 2772,-5 0 0,-2-5 0,-4-1 0</inkml:trace>
  <inkml:trace contextRef="#ctx0" brushRef="#br3" timeOffset="263">19964 13488 7828,'-12'0'121,"2"-5"426,2-3 0,3 2-232,5-2 0,4 5-52,0-5 1,5 5 39,-1 0 0,2 1 108,1 2 0,2 0 201,2 0-350,-2 0-105,8 11 0,-8-1 156,2 13-103,-2-3-95,3 13 1,-5-8-58,4 6 1,-5-2 150,5 1 1,-2 3-150,-2-2 1,2-2-90,2 1 0,-1-3-135,5 3 1,-5-4-201,1 1 1,2-5 171,-2-3 1,0 2-174,-3-6 0,-5 0 47,1-3 0,-4-2-100,3-3 1,-3 2-441,4-5-465,-6 0 417,3-4 711,-5 0 1,-5-10-1,-1-3 1</inkml:trace>
  <inkml:trace contextRef="#ctx0" brushRef="#br3" timeOffset="264">20409 13488 7828,'6'-11'324,"5"-5"160,-4 1 0,3 1-126,2 7 87,-1-4 21,1 5 0,-7 0 25,-5 2 1,-5 5 19,-7 7 1,-4 2-298,-3 13 0,-7 2-45,0 9 1,-5 5 52,5-1 1,-10 9-316,2-2 0,1 7 328,2-2 1,6-5-27,-2-3 1,8-9-1,4 2 1,2-9 25,2 1 1,5-4-1296,2-4 0,2-3-3912,2-4 4972,6-1 0,0 1 0,5-1 0</inkml:trace>
  <inkml:trace contextRef="#ctx0" brushRef="#br3" timeOffset="265">20546 13968 8687,'17'-12'2130,"-3"5"-1883,5-1 1,-5 6-646,1-2 886,-8 2-135,-1 8-141,-12 0 1,4 9 95,-6 0 1,1 6-125,-5-2 1,2 6-377,2 2 1,3-1 126,5-3 0,0-4-43,0 0 1,7-5 178,4 1 1,6-6 27,6-1 0,4-6-178,4 2 0,2-8-313,1-3 1,0-3 628,1-2 0,-5-4-51,1-3 0,-6 1 522,2-1 1,-5-1-186,-3-7 0,-7 2-81,-8-6 1,-4 1-287,-4-5 1,-13 5-235,-9 0 0,-12 8-323,-8-1 0,-14 13-297,26 6 0,0 0 0,-1 3 0,0 1-1068,2 2 0,1 0 1766,-30 4 0,2 4 0,3-2 0,3-3 0</inkml:trace>
  <inkml:trace contextRef="#ctx0" brushRef="#br3" timeOffset="266">16446 14721 7842,'-1'-6'-89,"-3"2"320,3-2 38,-4 5 228,5-4 525,0 5-548,0-5-98,0 3 0,5-3-119,2 5 1,3-1 67,2-3 0,1 2-88,2-6 1,-1 5-179,5 0 1,0 1 36,4 2 1,0 0 76,-1 0 0,1 0-48,0 0 1,5 0-162,2 0 0,3 0 53,2 0 1,-1 0-74,0 0 0,6 0-17,1 0 0,3-1 94,-3-3 1,8 3-88,-4-3 1,7 3-142,-2 1 0,4-4 225,0 0 1,-2 1-30,1 3 1,-3 0-7,3 0 1,-4 0 5,5 0 0,-5 0 24,4 0 0,-3 0-133,3 0 0,0 0 52,5 0 1,0 0-115,3 0 0,0 0 113,-27 0 0,0 0 0,-1 0 0,0 0-42,3 0 0,1 0 0,0-2 0,1 0-183,-1 0 1,2 0 0,0-2 0,0 0 222,1 2 1,0 1 0,0-2-1,-1 0 115,-1 1 0,0 1 1,3 0-1,-1 0-65,-1-1 1,-2 1 0,0 0-1,-1 0 167,28 1 1,-3 0-353,4 0 1,-5 0 380,1 0 1,-3 0-46,-1 0 0,2 4-116,1 0 1,-1 0-16,2-4 0,1-2-15,-1-1 0,1 0-53,-1-5 0,-3 5 78,3-5 1,1 2-52,-1-2 0,1-2 18,-1 2 1,-2 2-17,2-2 1,-4 6 151,-4-2 1,-3-1 164,-9 1 1,3 0-74,-6 4 1,-4 2 101,-4 1 0,1 0-289,3 5 1,0-5 499,1 5 0,-1-5-564,0 0 1,0 2 75,1-1 1,3 0-143,0-4 0,-4 4 340,-3 0 1,-5-1-287,5-3 1,-7 0 104,-1 0 1,-2 0-84,-6 0 1,1 0 27,-5 0-28,0 0-181,-4 0 0,-2-5 119,-5-2 1,-9-3 98,-2-2 0,-14-9 0,1-4 0</inkml:trace>
  <inkml:trace contextRef="#ctx0" brushRef="#br3" timeOffset="267">21357 13260 7854,'-8'-2'234,"1"-1"371,4-4-437,-2-4 0,6 1 256,3 2 388,-2-2-379,8 4 314,-9-1 196,4 2-267,-5 0 34,0 4-507,0-4 0,0 6 26,0 3 0,1 2-113,3 6 0,-3 4 96,3 3 0,-3 3-170,-1 0 1,6 1 26,1 0 0,-1 1-91,2 3 1,-2-2 47,2 6 0,2-5-70,-2 5 0,-2-1 42,2 5 1,-6-1 21,2 0 1,-3 0-102,-1 1 0,0-1 67,0 0 0,0 0-60,0 1 0,0-5 44,0 1 1,2-2-92,1 1 0,-1-1 74,2-2 0,-3-3-75,-1 3 0,0 1 90,0-2 0,0 1-7,0-4 1,-1 0-121,-3 0 0,1-1 58,-4 1 1,-1-1-304,-3-3 0,3 2 130,0-2 1,6-2 26,-2-2 1,3-2 156,1-2 1,0 1 133,0-1 0,0 1-79,0-1 1,4-3 140,-1-1 0,5-3-17,-4 4 1,3-5 5,-3 5 44,0-5 1,-3 2-36,3-5-199,-3 5 1,4-3-168,-5 6-22,-5-6 0,4 5-3,-3-3-150,3-3 230,1 4-537,0-5 968,0 5 87,0-4 474,0 4-445,0-5-457,-5 0 0,-1 0 89,-6 0 1,-1-1-765,-2-3 792,-3 3 0,-9-9 0,-3 3 0</inkml:trace>
  <inkml:trace contextRef="#ctx0" brushRef="#br3" timeOffset="268">21905 13796 7820,'-6'0'-928,"-4"0"1740,8 0-269,-3 0-293,10-5 1,2 4-5,4-3 0,1 3-1,-1 1 1,0 0 27,1 0 1,3 0-39,0 0 0,6-4-40,-2 0 0,6 1-2,2 3 0,3-4-26,-3 0 1,3-4-31,-3 5 1,3-5-101,-3 4 1,0-1-17,-4 1 1,-6 3-262,-1-3-863,-4-2 605,-5 5-418,-2-5 330,-5 6 1,-5 0-946,-3 0 1531,-7 0 0,2 6 0,-3 0 0</inkml:trace>
  <inkml:trace contextRef="#ctx0" brushRef="#br3" timeOffset="269">21962 13933 7820,'12'0'613,"-1"0"-219,6 0-52,0 0 1,5 0 44,-3 0 0,3 0-46,-3 0 0,2-1 135,2-3 0,-4 3-260,0-3 0,-5 3-131,1 1 0,-2 1-983,-2 3 790,1-3 0,-1 6 151,1-3 0,0-3-768,4 3 1,1-4 724,6-4 0,0-3 0,0-4 0</inkml:trace>
  <inkml:trace contextRef="#ctx0" brushRef="#br3" timeOffset="270">23264 13591 7820,'0'-12'0,"0"5"7,0-1 1,4 1 151,0-5 0,0 1 161,-4-1 1,0 5 28,0-1 1,-2 2 94,-1-2 1,0-2-199,-5 2 1,1 2-42,-5-2 1,-4 5-46,-3-5 0,1 5-98,-1 0 0,-4 1-125,-3 2 1,-6 5 88,1 3 0,-2 2 13,-1 2-74,5 4-47,1-3 0,7 5-82,1-3 1,4-1 43,5 5 1,4-1-139,3 1 1,3 1 127,1-5 1,6 0-83,6-3 0,6-1-56,8 1 184,-2-1 23,9-5 0,-5-1 168,3-5-197,2 0 81,-9 0 1,4-1-16,-5-3 0,0-1 34,-1-2 0,-4-3 172,-3 2 1,-2-6-75,-2-1 0,0 0 104,-4 3 0,-2 4 221,-5 1-206,0-1 54,0-3-226,0 4 0,0 4 3,0 6 0,0 5-15,0 7 1,0 3-31,0 5 0,2 1 33,1 3 0,4-2-11,4 6 0,-3-2-106,-1 1 1,0 2 68,0-5 1,2-1-97,-5-3 124,5-5 22,-8-2 0,6-4 90,-4-1 0,0-1-155,4-2 0,-4 2-30,1-2-264,-3-3-95,-1 5 0,1-9-1152,3 3 691,-3-3-882,5 4 1749,-1-3 0,-4 3 0,14-15 0,-2-3 0</inkml:trace>
  <inkml:trace contextRef="#ctx0" brushRef="#br3" timeOffset="271">23778 13694 7966,'0'-18'568,"2"-4"-329,1 3 0,4-1-8,4 1 0,-3-1-101,-1 4 0,-4 1 97,1 4 0,-4-1-153,-4 1 1,-4-1-3,-7 1 1,-3 1-167,-5 2 1,1 2 116,-1 2 0,-4 3-78,0-3 1,-1 4 164,2 4 1,6-2-7,-3 6 1,4 1-109,0 6 0,3-1-13,9 5 1,-2-4-12,5 4 1,0-1-112,4 1 0,2 3 70,1-3 1,4 1 68,4-1 1,1-2-215,-1-6-32,5 0 273,-3 1 1,9-6 68,-3-2 0,2-3-71,2-1 1,0-5 167,0-2 0,-4-4-133,0 0 1,-5 0 140,1-1 0,-2 1 101,-2-1-194,-4 1 131,-2 0 89,-5-1-257,0 1 0,0 3 66,0 0-85,-5 6 0,0 3-10,-3 11 1,-1 4 66,5 7 1,-3 4-8,3-1 1,-1 7-145,1 1 0,3 1 114,-3 3 0,3-8-151,1-3 1,1 0-7,3-5 1,-3 3-106,3-10 1,2 0-174,2-4-366,-3 1 194,5-1 1,-4-4-367,6-4 1,-5-1 240,1-2 660,0 0 0,-2 0 0,-1 0 0</inkml:trace>
  <inkml:trace contextRef="#ctx0" brushRef="#br3" timeOffset="272">24029 14071 7966,'7'-2'696,"-3"-2"1040,2-2-1017,0-5-54,1 4-434,-2 2-108,-5 5-388,0 0-339,0 5-971,0-3 1242,-5 8 333,-2-9 0,-4 9 0,-1-3 0</inkml:trace>
  <inkml:trace contextRef="#ctx0" brushRef="#br3" timeOffset="273">24258 13579 7859,'1'-11'213,"3"0"0,4-5 359,7 1 1,3 1-570,4 7 0,1-2 86,0 5 0,-4 0 149,0 4 1,-4-4-28,4 0 0,-5 1 26,2 3 1,0 0-97,-1 0 0,4 0-95,-3 0 1,3 0 2,-4 0 1,0 3-29,-3 1 1,3 0 86,0-4-19,0 0 0,-3 0-203,-1 0 256,0 0-43,1 0 92,-6 0 91,-1 0-94,-5 5-103,5-4 1,-3 6-3,1-3 1,-1-2-42,-2 6 0,0-1-9,0 5 0,0-1 0,0 1 1,-4 4-18,0 3 1,-5 3 6,2 1 0,-5 3-5,-3 1 0,2 3-77,-2-3 0,2 3 90,2-3 1,0 3-39,-1-3 0,5 4 64,-1-5 0,5 1 45,0-4-85,1 0 0,2-4 234,0 0-127,0-5 1,0 2 81,0-4 44,0-1 0,0 0 16,0 1 226,5-6-523,-3 4 111,3-8-1435,-5 3 580,-5-5-241,-2 0 1,-5 0 1015,-4 0 0,-1-11 0,-6-1 0</inkml:trace>
  <inkml:trace contextRef="#ctx0" brushRef="#br3" timeOffset="274">2021 15475 7969,'2'-11'-1098,"2"-1"1611,-3 1 0,8 0-182,-5-1 0,-1 5 1,-1 0 488,1 2-584,-1 1 102,3 4-183,-5 0 0,0 5 1,0 3 0,4 6-55,-1 1 0,1 7 86,-4 1 1,0 1-182,0 6 0,0 1-39,0 3 1,-1 4-72,-3 0 0,3 4 92,-3-4 1,-1 0-108,1-4 1,0-1 122,4-2 1,0-3-18,0-5 0,0-6 34,0-1 1,0-4-17,0 0 1,4-1 25,0 0-32,0 1 1,-4-1 0,1-3 0,3 0-9,-3-6-2,4 3-1,0 0 0,2-3 46,4 1 1,2-1-33,2-2 0,-1 0 45,5 0 1,0 0-39,4 0 1,3-5 4,1-3 1,4 2-13,-5-2 1,1 5-1,-4 0 0,0-2-34,-1 1 0,-4 0-101,-3 4 1,-2 0-394,-2 0 140,1 0-161,-1 0 70,-4 0 327,-2 0 0,-7 0 150,-1 0 0,-4-5 0,-4-2 0</inkml:trace>
  <inkml:trace contextRef="#ctx0" brushRef="#br3" timeOffset="275">2101 15818 7941,'-11'0'170,"1"-1"-6,2-3 1,3 1-59,5-4 74,0 4 0,1-6-27,3 5 0,3 1 9,4 3 1,2-2 15,2-1 0,-1 1-120,5-2 1,0-1 83,4 2 1,0-1-238,-1 4 1,1-1-62,0-3 1,-1 2-77,-3-1 1,-3 1 76,-4 2 1,-1-1-398,1-3-692,-6 3 1244,4-4 0,-9 5 0,4 0 0</inkml:trace>
  <inkml:trace contextRef="#ctx0" brushRef="#br3" timeOffset="276">2021 15475 7991,'0'-11'0,"0"-2"-302,0-2 0,6 2 52,1-2 1,5 2 583,3 2 1,-1 3-2,5 1 0,0 0 145,4 0 0,1-2-247,2 5 0,4-4-128,4 5 0,0-2 8,0 1 1,-1 2 0,-2-1 0,-3 1-696,-5 2 1,-4 0 100,0 0 483,-5 0 0,2 5 0,-4 2 0</inkml:trace>
  <inkml:trace contextRef="#ctx0" brushRef="#br3" timeOffset="277">2707 15213 7887,'1'-11'107,"3"4"1,-3-3 267,3 2 1,2-1-142,2 2-59,2 1 0,-2 5 384,-1-3-191,-4 3 1,6 1-139,-6 8 1,3 3-1,-3 4 1,0 7-197,4 5 1,-4 4 85,1 0 1,1 7-54,-1 4 0,0 2-61,-4 2 0,1 3-129,3 1 0,-3-1 1,3-3 1,-2 0-108,2-1 0,-3 0 59,3-3 0,1 0 31,-1-8 1,4 1 253,-5-8 1,6 0-144,-1-5 0,-2-4 122,2-3 1,-2-2-83,2-1 26,2-1 12,-4 0-24,1-4 116,-2 3-100,0-9 123,-4 4-124,4-5-76,-5 0 1,4-1 25,0-3 0,5 3-1,-2-3 0,3-1-27,2 1 1,-1-3-148,1 3 1,3-1-23,0 1 1,0 1 85,-3-4 1,-1 4-208,1-1 0,-1-1 50,0 2 1,-3-3 7,0 3 269,-6 1 0,3-8 0,-5 4 0</inkml:trace>
  <inkml:trace contextRef="#ctx0" brushRef="#br3" timeOffset="278">2775 15258 7849,'-6'-17'0,"1"0"-66,5 6 1,0-5-1,0 1 1,1 4 296,3 3 0,-2 2-63,6-2 1,0 2 106,3 2 0,-3 3-40,-1-3 1,5 3-260,3 1 1,1 0-88,0 0 1,-4 0-187,4 0 1,0 5-52,-1 2 1,1 3 347,-5 2 0,0-1 0,1 1 0</inkml:trace>
  <inkml:trace contextRef="#ctx0" brushRef="#br3" timeOffset="279">3232 15304 7848,'0'-6'487,"5"1"1,0 6-222,3 3 1,2 2 190,-2 5 0,2 6-110,1 2 0,1 2-165,-1 2 0,4 5 19,1 3 0,4 3 12,-1 4 0,-3-4-631,0 1 0,0 1 279,-1-5 0,4-1 36,-3-7 0,3-1 31,-4-3 0,5 1 46,-1-5 0,-1 0-1,1-3 1,-4-4 5,4-1 0,-5-1-24,1 2 1,-2 1-91,-1-5 0,-2 1-534,-3-1 209,-2-3-785,-5 4 553,0-5 692,-5 0 0,-6 0 0,-7 0 0</inkml:trace>
  <inkml:trace contextRef="#ctx0" brushRef="#br3" timeOffset="280">3552 15452 7848,'0'-17'0,"0"-5"217,0 3 1,0-1 363,0 1 1,0-2-307,0 6 0,4 0 175,0 4-126,-1 4-199,2 2 0,-3 6-214,1 3 0,-1 8 134,-2 7 1,-5 7-78,-3 5 1,-6 8-264,-1 7 0,-4-1 125,4 5 1,-4-3-187,3-1 1,-3-6 131,4-2 0,0-3-95,3-5 1,1-2-49,0-5 1,0-5 6,4-3 1,-2-3-17,5 0 376,0-6 0,4-1 0,0-5 0</inkml:trace>
  <inkml:trace contextRef="#ctx0" brushRef="#br3" timeOffset="281">3655 15749 9238,'11'-5'517,"1"4"0,-1-5-314,0 2 1,1 3-43,-1-3 0,-3-1 82,-1 1 1,2 0-181,7 4 0,-4 0-293,3 0 240,-2 0 1,-1 0-134,-1 0 0,-3 0 103,-1 0 0,-3 5-107,4 3 1,-6 2 47,2 1 0,-3 1 71,-1-1 0,0 4-12,0 1 1,-5 0 8,-2-1 1,-4 2-67,0 2 1,0 1 17,-1-5 0,1 6-115,-1-2 0,1-1 165,-1 1 1,2-5-14,3 1 1,-2 1 111,5 0 1,0-1-84,4-4 0,0-3 36,0-1 0,0-3-56,0 4 0,5-6 157,3 2 1,2-3-70,1-1 1,5 0-33,-1 0 1,4 0-37,-4 0 0,4 0-10,-4 0 1,1 0-289,-5 0 0,1 0 97,-1 0 1,-3 0-603,-1 0 1,-3 0 52,4 0 743,-6 0 0,8 0 0,-3 0 0</inkml:trace>
  <inkml:trace contextRef="#ctx0" brushRef="#br3" timeOffset="282">4020 15224 7919,'0'-11'-255,"0"-1"1,0 5 1447,0-1-802,0 0 1,5-2-194,3 3 0,2 1-77,1 6 1,-2-3-156,3-1 0,-3 0 77,6 4 0,1-1 100,0-3 0,4 3-142,-1-3 1,2 1 75,2 0 0,-4 1-55,0-2 1,-3 3 62,3 1 0,-5-1-9,1-3 1,-2 3 136,-2-3-24,0 3-5,1 1 0,-5 1-82,1 3 1,-5-2 65,0 6 0,2 3-50,-1 5 0,1 5-133,-1 2 0,-3 2 108,3 10 0,1-2-7,-1 9 1,0-2 33,-4 2 0,0 3-14,0-4 1,4 4-118,-1 0 0,5-4 99,-4-3 1,1-2-195,-1-2 0,1-4 57,2 1 0,2-6-61,-5 2 0,5-7 85,-1-1 1,-2-1-22,2 1 0,-2-2 61,2-6 0,-2 3 15,-2-3 0,-3 3 141,3-6-161,-3 2 0,-2 1 167,-3 1 1,0-4-96,-7-1 0,1-3-32,-9 4 0,2-5-47,-6 5 0,4-4-7,-4 3 1,1-4-118,3 1 1,2-3-256,2-1 1,2 0-728,2 0 1,1-1-127,2-3 1229,3 3 0,5-9 0,0 3 0</inkml:trace>
  <inkml:trace contextRef="#ctx0" brushRef="#br3" timeOffset="283">5025 15669 8149,'-6'-11'951,"2"3"-1245,8 1 389,2 4 1,6-2 51,-1 5 1,0 0-38,1 0 0,3 0-5,0 0 0,2 0-83,-2 0 0,2 0 77,2 0 1,2-1-1,-2-3 1,1 3-179,0-3 1,-3 1-194,-1 0 1,-4 1-94,3-1-126,-2 1-633,-1-3 1124,-6 4 0,4-9 0,-4 3 0</inkml:trace>
  <inkml:trace contextRef="#ctx0" brushRef="#br3" timeOffset="284">5059 15864 7919,'12'0'165,"-1"0"42,1 0 0,4 0-29,3 0 1,8 0-146,3 0 0,0 0 509,0 0 0,0 0-156,5 0 0,-6-2-171,-2-1 1,-5 1-390,-3-2 0,-2 3-475,-6 1 0,-4 1 649,-4 3 0,-11-2 0,-5 3 0</inkml:trace>
  <inkml:trace contextRef="#ctx0" brushRef="#br3" timeOffset="285">6179 15441 7852,'-12'0'-81,"1"0"829,5 0-78,0 0-256,6 0 0,-3 1-217,-1 3 0,-4 0-14,4 7 0,-4-1-24,0 9 1,-1 1-5,1 2 1,-2 2-218,3 3 1,-2-1 94,1 4 0,3-3-138,5 3 0,0-3-22,0 3 0,1-4 34,3 0 1,0-5 40,7-2 1,0-5 11,8 1 0,0-3-6,3 0 0,1-6 15,0-2 0,5-3 107,2-1 0,3-5-76,2-2 1,-1-5 40,0-3 0,1-3 24,-1-5 1,-4 0 9,1 1 0,-10-2-28,2-3 1,-9 1 3,-3-4 1,0 3-46,-8-3 1,-5 1 32,-10-2 0,-5 0-288,-10 4 0,-6-2 79,-5 6 1,4-1-113,3 9 0,-2 3-22,-1 5 0,2 4-22,9-1 0,2 8 38,2 4 0,-1-1-156,4 5 0,2-2-229,7 9 673,-3 0 0,8 9 0,-3 1 0</inkml:trace>
  <inkml:trace contextRef="#ctx0" brushRef="#br3" timeOffset="286">6795 15909 8275,'0'-11'1801,"2"4"-1387,1 4 227,-1 1-338,3-3-303,-5 4-404,0-4 107,0 5 0,0 5 1,0 1-1</inkml:trace>
  <inkml:trace contextRef="#ctx0" brushRef="#br3" timeOffset="287">7389 15464 7842,'4'-8'-560,"0"1"1,0-1 877,-4-3 1,0 3-24,0 0 1,0 1-2,0-5 0,-5 2-51,-3 3 1,-2-4 161,-2 4 0,-4-2-209,-3 1 1,-1-1-110,1 6 1,-4-2-6,0 1 0,1 2 121,-1-1 0,-3 3-318,3 3 0,-2 4 100,2 4 1,1 1-129,3-1 1,-1 6 32,5 2 1,1-2-37,6 2 0,3-1-23,5 1 0,6 1-135,6-4 0,0-2 65,7-7 0,1 2 130,2-5 1,1 0 154,0-4 1,-1 0-98,-3 0 0,2-1 144,-2-3 1,2-1-48,-2-3 0,-3-2-31,-4 2 1,-1-1 140,0 2 19,-4-3 0,-1 8 373,-2-1-362,-3 1 1,4 4-20,-5 1 1,0 5-65,0 7 0,0 7 9,0 4 1,0 10 1,0-2 1,1 4-112,3 0 1,3-2 101,4 2 0,0 0-23,1-4 0,-1-2-106,1-9 1,-1-2-134,1-2 0,-2-2-24,-3-6 1,2-3-11,-5 0-1207,5-6 724,-8 3 674,-1-5 0,-6 0 0,-6 0 0</inkml:trace>
  <inkml:trace contextRef="#ctx0" brushRef="#br3" timeOffset="288">7880 15338 7883,'7'-5'0,"-2"-1"332,-5-6 1,0 1 11,0 0 1,0-1-259,0 1 0,0-1 85,0 1 1,-5 1-62,-3 2 0,-2-1 19,-1 5 1,-2-3-135,-2 3 0,1 0-95,-5 4 0,3 5 105,-3 3 1,-2 3-104,-2 5 1,-4 1 16,4 6 1,6 0 63,-2 0 1,1 0 0,3-1 0,1 1-93,6 0 0,4-1 36,8-3 1,2-3-141,6-4 0,6-2 54,4-3 1,3-1 105,5-6 1,1-2-16,3-2 1,-5 2-31,-2-6 1,-3 1 123,-1-5 1,-2 1 59,-2-1 0,-4 1 158,-7 0 0,2-1-89,-2 1 1,-3 3 384,-1 1-209,-3 4 1,-2-2-82,-3 5 0,1 0-245,-4 0 1,0 6 158,0 6 1,0 5-174,4 10 0,0 2 91,-5 6 0,6 0-13,-2 3 0,3 1-60,1 3 0,4 0-117,-1-8 0,6 1-59,-1-12 0,-2 2 110,2-6 1,0-2-304,3-2 1,-3-8 138,-1-3 1,-3-3-1456,4-1 1676,-6 0 0,3-10 0,-5-2 0</inkml:trace>
  <inkml:trace contextRef="#ctx0" brushRef="#br3" timeOffset="289">8017 15407 7920,'7'-5'0,"3"-2"701,-2-4 1,11 3-208,3 1 0,11 3-749,-2-4 0,3 6 180,-7-2 0,3 1 166,-3 0 1,0 1 50,-5-2 0,1 3 165,0 1 0,4-4 15,-1 1 1,-3-1-123,-4 4 0,-1 0-185,1 0 0,-1 0 94,-3 0 1,-2 0 48,2 0 0,-6 0-19,-2 0 0,-3 4 96,4-1-106,-6 1-181,3-4 47,-5 5 1,0-2 99,0 4 1,4 1-124,0 3 1,0 5 106,-4-1 0,-1 9 16,-3-1 0,-3 7-54,-4 1 1,2 3 1,-2 4 0,-2 3-58,-6 4 0,3-4 8,4-3 1,-2-4-17,3-3 1,-2-3 53,9-5 1,0-4 47,4 0 1,0-5-52,0 1-87,0-2 1,2-3-55,2-3 0,-3 0-204,3-4 0,-2-1-579,2 2-35,-3-3 0,4-2 931,-5-3 0,-10-3 0,-3-4 0</inkml:trace>
  <inkml:trace contextRef="#ctx0" brushRef="#br3" timeOffset="290">8920 15270 8398,'5'-7'454,"-4"1"250,3 2-201,2 3-164,-5-4 0,8 10-54,-5 3 1,0 3-14,-4 4 0,0 3-148,0 5 0,0 3 68,0 1 1,0 5-227,0-2 1,0 2 111,0-2 1,0 2-174,0-5 0,0 1 57,0-2 1,0-1 34,0 1 1,0-2-58,0-1 1,4-4-38,0 0 0,-1-4 58,-3 4 1,4-5 62,0 2 1,0-4-128,-4 0 77,5-1 1,-3 1-9,6-1 0,-4-5 26,3-2 1,0-1-4,0 0 0,4-1 13,-4 2 1,3-3-2,2-1 1,-1 0 69,1 0 0,0 4-69,4-1 1,1 1 5,6-4 0,0 0 6,0 0 1,-4 0-45,0 0 1,0-1 10,4-3 1,-5 3-5,-3-3 0,1 2-227,-1-2-406,1 2-130,-5-3 558,-5 0 0,0 3-1291,-6-6 1519,-6 6 0,-5-8 0,-7 3 0</inkml:trace>
  <inkml:trace contextRef="#ctx0" brushRef="#br3" timeOffset="291">8988 15681 7806,'7'-12'828,"-4"1"-482,-1 0 1,1-1-297,1 1 0,5 4 128,-1 4 0,2 1 26,1 2 1,6-3-62,2-1 0,2 0 26,2 4 0,-1-4-65,-3 0 0,2 0-164,-2 4 1,2-1-347,-2-3 1,-3 3 201,-4-3 1,-1 3-371,1 1 168,-6-5-678,-1 4 1084,-5-9 0,0 3 0,0-4 0</inkml:trace>
  <inkml:trace contextRef="#ctx0" brushRef="#br3" timeOffset="292">8931 15338 7915,'17'-11'417,"2"-1"0,0 1-377,4 0 1,-3-1-273,6 1 1,2 4 360,-1 4 1,0-3 320,-4 3 0,-2-1-321,-2 4 1,1-4 109,-4 0-925,4 0-131,-7 4-397,3 0 1214,-9 0 0,-2 6 0,-5 0 0</inkml:trace>
  <inkml:trace contextRef="#ctx0" brushRef="#br3" timeOffset="293">9536 15121 8378,'0'-6'1943,"0"1"-1146,0 5-547,5 0 0,-2 5-38,5 2 1,-5 5-66,5 3 1,-2 8 25,2 7 1,1 1-180,-5 3 0,3 2 86,-3 6 1,4 1-181,-4-5 1,3 1-7,-3-1 1,0 2 114,-4 1 0,1-1-99,3-6 1,-3-1-150,3-3 0,-3 2 116,-1-5 0,0-2 81,0-6 0,0-2 28,0-6 1,0 1-12,0-1 1,1-3 49,3-1 61,-2-4-32,3 2 1,-4-1 79,3-1-51,-3 1 0,5-4-104,-2 0 0,-1 0 4,4 0 0,-3 0-45,4 0 0,-1 0 76,5 0 1,0 0-25,4 0 1,-4 0 5,4 0 1,0 0-176,-1 0 1,2 0-81,-2 0 1,-2-4-658,2 1 58,-2-1 251,-2-1 1,-1-2 606,-2-4 0,-3 0 0,-5-1 0</inkml:trace>
  <inkml:trace contextRef="#ctx0" brushRef="#br3" timeOffset="294">9594 15133 7835,'10'-12'-47,"-3"1"0,-2 3-208,-5 1 682,0 4 524,0-7-242,5 9-307,-3-4 0,4 5-390,-2 0 1,2 0 136,6 0 0,-1 3-442,0 1 1,5 0-69,-1-4 0,0 4-271,-3 0 0,3 3 632,0-3 0,0 5 0,-3-3 0</inkml:trace>
  <inkml:trace contextRef="#ctx0" brushRef="#br3" timeOffset="295">10085 15224 7343,'0'-8'1467,"0"1"-683,0 4-377,0-2 1,0 4 197,0-3 1,1 3-186,3-3 0,2 3 46,5 1 1,-3 1-176,0 3 1,-1 0-111,5 7 1,-1-1-25,1 9 0,-1 4-141,0 4 0,1 4 150,-1 0 1,1 2-1,-1 1 1,2 0-271,2 1 1,-2-1 60,2 0 1,-1-1-264,1-2 1,-1-3 126,5-6 0,-7 0 8,3-3 0,-1-2 119,5-6 0,5-1 20,-5-2 1,-4 1-364,-7-6-421,-1 1-215,5-4 684,-6 0 0,-2 0-548,-8 0 1,-2-4 187,-6 1 0,-3-6 707,0 1 0,-5-7 0,2-3 0</inkml:trace>
  <inkml:trace contextRef="#ctx0" brushRef="#br3" timeOffset="296">10382 15247 7843,'0'-12'1341,"5"1"-848,2 0 1,0-5 30,0 1-238,-4 0 0,7 9 565,-2 2-377,-3-3-274,0 6 0,-5 2-134,0 11 1,-9 4 41,-3 7 1,1 1-251,0 3 1,-3 6 157,-9 5 1,0 1-124,0-1 1,0-1-119,0 5 1,4-5-157,0 1 1,5-8 35,-1-3 1,2-3-88,2-1 1,1-5-55,2-3 1,3-2-190,5-2 0,0-3-428,0-1 1103,0-4 0,10 2 0,3-5 0</inkml:trace>
  <inkml:trace contextRef="#ctx0" brushRef="#br3" timeOffset="297">10576 15669 8571,'11'0'1975,"-3"0"-1325,-1 0 0,1 0-261,3 0 1,-3 2-274,0 2 1,-1-2 55,5 6 1,-2 3-88,-3 4 1,2 6 79,-5-2 0,0 2-65,-4 2 0,0-1-33,0-3 0,0 1-247,0-5 0,-1 4-174,-3-4 0,3 1 164,-3-5 1,3-3-359,1-1 1,1-3 49,3 4 1,-2-6-142,6 2 1,-4-3 69,3-1 1,0-1 568,0-3 0,8-7 0,-2-7 0</inkml:trace>
  <inkml:trace contextRef="#ctx0" brushRef="#br3" timeOffset="298">10758 15155 7809,'0'-11'-403,"0"3"1110,0 1 1,2 3-278,2-4 0,2 5-30,5-5 1,1 4-342,-1-3 0,2 3 94,2-4 1,2 4-46,2-3 1,2 4 98,-2-1 1,3-1-145,1 2 1,3-1 33,1 4 0,-8 0-144,-4 0 1,-1-4 80,5 0 1,1 0-41,-4 4 0,-1 0 107,-4 0 5,-4 0-158,3-5 120,-9 4 0,5-4-41,-2 5 92,-2 0-62,3 5 1,-4 3 47,3 7 0,-3 3 9,3 4 1,-3 6-20,-1 3 1,4 6-29,0 1 1,-1 4 135,-3-4 0,0 5-114,0-1 0,0-2 18,0 2 0,2-4-38,2 4 1,-2-4-107,6 4 0,-1-6 76,5-2 1,-5-1-94,1-7 0,0 1-28,3-4 0,0-2 71,1-1 0,-1-4 404,1-5-229,-6-4 351,4 3 49,-9-9-278,4 4 1,-11-5-118,-5 0 0,-7 0 168,-9 0 0,-3-4-389,-8 1 0,-3-2-426,-4 1 0,0 2 424,3-1 1,4 1 36,8 2 1,7 0 16,8 0 0,-3-5 0,0-1 0</inkml:trace>
  <inkml:trace contextRef="#ctx0" brushRef="#br3" timeOffset="299">12163 15498 7861,'0'-8'712,"0"1"1,1 4-430,3 0 1,-1-3-72,4 3 1,1-1 47,3 4 0,1-4-72,-1 0 0,6 0-90,2 4 0,-1-1 25,1-3 0,0 3-155,4-3 1,-2-1-147,-2 1 1,1 1 120,-4 3 1,3-4-162,-4 0 1,0 0-53,-3 4-153,-1 0-359,0-5-467,-4 4 1249,3-4 0,-9 5 0,4 0 0</inkml:trace>
  <inkml:trace contextRef="#ctx0" brushRef="#br3" timeOffset="300">12152 15658 7830,'23'0'1064,"-1"-1"-665,1-3 0,0 3-123,0-3 0,4 3 127,-1 1 1,1-4-52,-4 0 1,0 0-466,-1 4 1,0 0-364,-3 0 0,1 0-1208,-4 0 1684,-1 0 0,1 5 0,2 2 0</inkml:trace>
  <inkml:trace contextRef="#ctx0" brushRef="#br3" timeOffset="301">13328 15270 7864,'-11'0'0,"1"-2"0,2-1 821,3 1 1176,5-3-1800,0 5 1,-4 2-50,0 1 0,-5 5-166,2 7 1,-2 0 151,1 8 1,-4-1 16,4 8 0,-5-2-90,6 6 1,-3-3-134,-2 3 0,4 0 25,1-3 0,4-2 68,0 2 1,3-6-166,3 2 1,7-8 32,6-4 0,4-2-57,-1-2 1,3-1-11,0-2 0,6-3 53,3-5 1,2-5 55,1-3 1,0-2 14,1-1 0,-2-5 48,-3 1 1,3-5 35,-2 1 0,-5-7-13,-3 0 0,-5-2-21,-7 1 0,-1-2 283,-2-5 1,-3-1-74,-5 1 0,-6 4-111,-6-1 0,-4 2-86,-7-1 1,0 7-185,0 8 1,-3 3 20,-1 5 1,-4 1-270,5 6 1,-2 3-301,1 5 0,3 0 258,-2 12 0,5-1-636,2 3 1101,5 1 0,-7 0 0,3 0 0</inkml:trace>
  <inkml:trace contextRef="#ctx0" brushRef="#br3" timeOffset="302">13762 15784 7841,'12'0'1630,"-1"0"-554,0 5-221,1-4-257,-1 4 28,-4-5-929,-2 0 339,-5 0-1219,0 5 0,-2-4 1183,-1 3 0,-4-3 0,-4-1 0</inkml:trace>
  <inkml:trace contextRef="#ctx0" brushRef="#br3" timeOffset="303">14413 15270 7890,'-5'-12'0,"3"1"268,-6-1 0,5 1 375,0 0 0,1-1-407,2 1 0,0 3-259,0 1 1,-5 0-66,-2 0 0,-4-2 86,0 5 1,-5 0-235,-4 4 1,-1 1 84,-2 3 1,0 2 127,0 6 1,-5 3 28,-2 0 1,2 4-18,1-3 0,5 3 14,3-4 0,2 4 120,6-4 0,1 2-244,2-2 0,3-2 90,5 2 0,5-3-110,3 0 0,5-6 72,3-2 1,4-3 35,-1-1 1,6 0 11,2 0 0,0 0-5,-4 0 1,-1-5 85,1-2 1,0-4 195,0 0 1,-4 3-76,0 1 1,-9 0 153,2 0 1,-7-2 6,2 5 1,-4-1 186,1 1-177,-3 3-48,-1-4-346,-5 15 0,2-1 101,-4 10 0,3 0 16,-4 4 0,4 5-87,-3 2 0,4 7 62,-1 1 1,3 0-178,1-4 1,0 3 55,0-2 1,0 0-94,0-8 1,4-4 0,0-4 0,5-5-20,-2 1 1,3-4-112,2-3 0,-5 1-878,1-5 1172,-5-1 0,2-3 0,-5 0 0</inkml:trace>
  <inkml:trace contextRef="#ctx0" brushRef="#br3" timeOffset="304">14893 15361 7924,'11'-23'-307,"-3"-3"255,-1-1 1,1 4 700,3 4 1,-4 1-189,-3-1 1,-3 3-212,-1 4 0,-1 1-60,-3-1 1,-8 2-103,-7 3 1,-2 2 67,-2 5 0,0 0-10,0 0 1,0 5-241,1 2 1,-5 5 102,0 3 0,4 1-141,4 4 1,3 0 35,1-5 1,-1 4-24,9-4 1,2 4-56,1-3 1,4-1-34,4-4 0,2-3 44,6-1 0,4 0-99,3 0 1,-1-2 173,1-5 0,-1 0-30,1 0 1,1 0 162,-5 0 0,0 0-95,-3 0 1,-1-3 558,1-1-209,-6-5 1,0 8 326,-2-3-203,-3 3-287,5 1 1,-6 1-1,0 3 0,0 3 23,0 9 0,0-2-81,0 5 0,0 3 29,0 5 1,0 5-229,0-2 0,0-1-198,0 2 0,0-6-223,0 2 1,0-3 89,0-1 1,0-5-161,0-3 1,1-4 103,3-3 0,-2 1 507,6-5 0,-6-1 0,3-3 0</inkml:trace>
  <inkml:trace contextRef="#ctx0" brushRef="#br3" timeOffset="305">14950 15304 7924,'0'-15'0,"0"0"0,5-1 88,3 5 0,6-1 203,1 1 0,5 0-235,-1-1 1,4 6-100,4 2 1,-6 3 249,6 1 1,-7 0-80,3 0 1,0 0 63,-4 0 0,-1 4-56,1-1 1,-4 1 8,4-4 1,-5 0 168,1 0-140,-2 0 1,-2 4-37,1 0 27,-6 0-232,-1-4 164,-5 0-76,0 5 1,0 1 38,0 5 1,0 6-14,0 2 1,-4 3 17,0 0 1,-4 6 16,0 3 1,-2 2-132,-2 1 1,5 0 111,-1 1 1,2-1-220,-2 0 1,2-3 124,2-1 0,3-8-142,-3 0 1,3-5 30,1 2 0,0-5-51,0 1 0,1-6-113,3-1 0,-3-5-731,3 5-540,-3-5 1577,-1 2 0,0-5 0</inkml:trace>
  <inkml:trace contextRef="#ctx0" brushRef="#br3" timeOffset="306">15544 15076 7820,'7'-16'369,"1"1"1,1-4-29,6 4 1,-1 1-318,5 6 0,-5-2 87,1 2 0,-6 3 198,-1 2 90,-1 1 26,0 2 18,3 0-235,-9 5 1,4 2-135,-5 4 1,0 1-282,0-1 1,0 0-36,0 1 0,-1 1 176,-3 2 0,3-3-178,-3 4 0,3-4 96,1 0 0,0-1-24,0 1 1,0-5 182,0 1 214,0-1-126,0 5 1,1-6-48,3-2 295,-3 2-163,9-4 1,-3 3 1,4-5 1,1 0-151,-1 0 0,0 0-89,1 0 1,3 0-48,0 0 0,0 0-253,-3 0 1,-1 0-97,1 0 1,-5 0 448,1 0 0,0-5 0,3-2 0</inkml:trace>
  <inkml:trace contextRef="#ctx0" brushRef="#br3" timeOffset="307">16069 15464 7889,'-6'-5'1182,"2"-3"1,4 3-895,4 1 0,-2 3-239,6 1-611,0 0-1304,3 5 646,0 1 1220,-4 6 0,-2-1 0,-5 1 0</inkml:trace>
  <inkml:trace contextRef="#ctx0" brushRef="#br3" timeOffset="308">16503 15213 7847,'0'-18'211,"5"0"52,3 3 1,-2 3 211,2 1 1,2 3 220,1 5-157,3 1-360,-7-3 1,0 10 196,1 3 0,-4 3-42,3 5 1,-3 1-82,4 6 0,-1 4-102,5-1 1,-1 6-94,1-1 0,0 2 2,4 1 0,-4 0 92,3 0 1,-1 1-151,2-1 0,-4-5 73,4-2 1,0-3-254,-1-1 0,2 0 54,-2-1 1,-2-4-63,2-3 0,1-2 46,0-1 1,-5-2-384,-3-3-629,-1 3 406,5-8-1097,-6 3 1843,-1-5 0,-5 0 0,0 0 0</inkml:trace>
  <inkml:trace contextRef="#ctx0" brushRef="#br3" timeOffset="309">16937 15224 7847,'-4'-11'271,"1"-1"0,-1 1 1072,4-1-928,0 6-591,0 1 1,0 6 149,0 3 1,-5 4 62,-3 7 0,-7 3 139,-4 4 1,-7 5-129,0 0 0,-1 4-48,4 0 1,2 2-9,2 1 0,-2-1-11,6-2 1,-4-3-93,4-6 1,0 1-184,3 0 1,1-4-157,-1 0 0,5-5 27,-1 1 423,6 3 0,-9-5 0,5 3 0</inkml:trace>
  <inkml:trace contextRef="#ctx0" brushRef="#br3" timeOffset="310">17040 15681 7808,'10'-8'-144,"-2"1"0,-2 3 764,-2-4-318,2 6 0,2-3 273,-1 5-138,-4 0-102,2 0 1,-5 5-148,0 2 0,-1 3-99,-3 2 1,3 4-112,-3 3 0,-1-1 93,1 1 0,0-4-129,4 4 1,0-3 54,0 3 0,5-5 98,3 1 0,3-4-79,5-3 0,-3 1-115,7-5 1,0-1 133,6-3 0,0-1 0,4-3 1,-1-2 144,2-5 0,-2-1-70,-2 1 1,-7-4 71,3-1 1,-9-4-64,-3 1 1,-1-3-15,-6 0 1,-1-1-47,-7 0 1,-7-3-77,-8 4 1,-9-1-57,-7 11 0,-4 3-289,-7 9 0,4 6-295,1 1 1,4 10-9,-1 6 477,7-1 0,3 11 0,6-3 0</inkml:trace>
  <inkml:trace contextRef="#ctx0" brushRef="#br3" timeOffset="311">2193 17006 7847,'0'-7'-414,"0"-3"0,-1 9 1475,-3-3-144,2-2-571,-3 4 1,4-3-88,-3 5 0,3 2-30,-3 1 0,2 0 24,-2 5 0,3-1-97,-3 5 0,3 4 12,1 3 1,0-1-9,0 1 0,0 4-155,0 3 0,3 2-95,1-1 1,4 1 60,-4 2 0,-1 2-156,-3-5 1,4 1 77,0-2 0,0-2 14,-4 3 0,0-7-48,0-1 0,0-3 55,0 3 0,0-5 78,0 1 1,0-2-3,0-2 72,0 0 1,4-3-85,-1 0 1,2-6 108,-1 2 0,-1-3-68,4-1 21,1 0-76,3 0-161,1-5 178,-1 4 1,1-4-13,-1 5 1,-3 0 31,-1 0 1,2 0-26,7 0 1,-3 0 124,7 0 1,-5 0-73,4 0 0,1-4 96,7 0 0,-3-3-59,2 3 0,-3-4-37,-4 4 1,2-3-21,-6 3 1,0 0-244,-3 4-693,-1-5 388,0 4-1061,-4-4 759,-2 5 841,-5 0 0,-10-5 0,-3-2 0</inkml:trace>
  <inkml:trace contextRef="#ctx0" brushRef="#br3" timeOffset="312">2216 17360 7889,'-12'-5'1246,"6"-2"-1098,1 1 1,6-3 115,3 5 0,-2 0 152,6 4 1,0-1-205,3-3 0,4 3 0,1-3 0,4 3-91,-1 1 0,-1-1 54,1-3 0,0 3-161,4-3 1,3 1 84,1 0 1,-1 0-224,-3-5 1,0 2-89,0-2 0,-1 0-178,-3 4 1,-3-4 38,-4 4 1,-1-3-271,0 3 0,-4-1-655,-3 1 1276,-3 3 0,-6-9 0,-2 3 0</inkml:trace>
  <inkml:trace contextRef="#ctx0" brushRef="#br3" timeOffset="313">2227 16971 7904,'-6'-5'0,"-3"3"1047,5-6-650,0 1 0,5-5-137,3 1 0,6 4-30,6 4 1,0 0 81,-1-1 0,3 3-116,5-3 1,0 2-1,0-2 1,3 3-129,1-3 1,0 1-173,-5-1 1,0 3 145,-3-3 1,1 2 29,-4-2 0,-1 3-72,-4-3 0,1-2 0,-1-1 0</inkml:trace>
  <inkml:trace contextRef="#ctx0" brushRef="#br3" timeOffset="314">2844 16777 7903,'-7'-5'1224,"2"-1"-854,5-6 0,5 6-263,3 2 0,-2 3 158,2 1 0,-4 0 33,3 0 0,0 9-132,0 2 1,2 10 38,-5 1 1,4 6-189,-4 7 0,3 3 18,-3 0 0,0 4-74,-4-4 1,0 5 92,0-1 1,0-2-71,0 2 1,0-6 81,0-2 1,0 0-2,0-3 0,1-3-104,3-2 0,-3-3 42,3-4 0,-3 1-76,-1-4 0,4-1 163,0-4-292,0 1 216,-4-1-17,0 1 0,0-5 71,0 1 8,0-6 229,0 3-154,0-5-140,0 6 87,0-5-33,0 4 1,5-5-74,2 0 1,3 0-172,2 0 1,1 0 99,2 0 0,-1-4-55,5 0 0,-4-1 52,4 1 1,0 3 40,4-3 0,-5 2-159,-3-2 1,1 3 90,0-3 0,-1 3-412,-4 1 1,-1-2-137,-2-1 0,-2 1-954,-2-2 1611,-3 3 0,5-4 0,-6-1 0</inkml:trace>
  <inkml:trace contextRef="#ctx0" brushRef="#br3" timeOffset="315">3004 16709 7986,'-4'-12'39,"0"1"0,0-2 148,4-2 1,0 6-291,0-2 97,0 7 1,0-2 1023,0 2-253,0 2-577,0-3 0,2 5-48,1 0 1,4 0-134,4 0 0,1 0-205,-1 0 0,4 4 153,0 0 0,4 0-582,-3-4 1,3 0 319,-4 0 0,4-4 307,-4 0 0,5-5 0,-2 3 0</inkml:trace>
  <inkml:trace contextRef="#ctx0" brushRef="#br3" timeOffset="316">3392 16777 7909,'-11'0'357,"-1"0"446,1 0-390,4 0 1,9 0 294,9 0 0,1 0-305,3 0 0,-6 5-172,-2 3 1,0 2 178,0 2 1,5 5-134,-1 6 0,0 5-159,5 6 0,1 1 53,2-1 1,3 4-134,1 0 1,4-4 40,-1-3 0,1-6-218,-4 2 0,-4-3-10,0-1 1,0-6 86,4-1 1,-6-4-216,-1 0 0,0-1-25,-1 1 1,-3-2-495,-5-3-116,1 4 228,3-10 1,-4 5-307,-3-2 423,-3-3 0,-1 3-552,0-8 1119,0-2 0,-5-6 0,-2 1 0</inkml:trace>
  <inkml:trace contextRef="#ctx0" brushRef="#br3" timeOffset="317">3792 16800 7865,'-12'-8'394,"1"1"0,1 3 1566,2-4-1355,3 6-125,5-8-539,0 8 0,0-1 42,0 6 1,-5 9 144,-3 7 0,-2 4-107,-1 3 1,-1 5-204,1 7 0,-4 4 131,-1 7 0,-4-4-348,1 4 1,-2-4 262,-2 4 1,1-7 92,3-4 0,-1-4 3,5-3 1,1-5-48,6-7 0,2-2-1530,2-6 882,3 1 735,-4-6 0,10-1 0,1-5 0</inkml:trace>
  <inkml:trace contextRef="#ctx0" brushRef="#br3" timeOffset="318">4020 17200 9479,'0'15'777,"0"0"0,0 7-406,0 1 0,0 1-112,0 6 0,0-3-134,0 3 0,0-4-123,0 0 1,4-1-40,0-3 0,1 0-273,-1-3 1,-2-3-93,6-4 0,-4-2-56,3-2-834,-4 2 624,7-9 0,-8 4-842,6-5 1510,-5 0 0,2 0 0,-5 0 0</inkml:trace>
  <inkml:trace contextRef="#ctx0" brushRef="#br3" timeOffset="319">4226 17394 7994,'0'-11'440,"0"3"-48,0 0-172,5 1 218,-4 0 35,4 2-177,-5 5 1,0 2 104,0 1 1,-4 4-142,1 4 1,-5 2-39,4 2 1,-4-1-196,5 5 1,-1-5 33,4 1 1,0 2-166,0-2 0,0 0 28,0-3 0,1-5-141,3 1 0,2-2 73,6 2 1,-1-3-5,1-5 1,3-1 20,0-3 0,5-3 23,-1-4 1,3 0 108,1-1 1,-4-4 2,0-3 0,-1-3 155,1-1 1,-3 4-133,-4 0 0,-6 0 114,-2-4 1,-3 2-298,-1 2 1,-6-2 118,-6 6 0,-6 0-193,-8 4 1,-3 4 74,-6 3 0,1 8-628,0 4 1,5 3-26,2 4 804,8-2 0,2 4 0,6-6 0</inkml:trace>
  <inkml:trace contextRef="#ctx0" brushRef="#br3" timeOffset="320">4660 16674 7865,'-4'-17'-156,"0"1"1,0 4-278,4 0 0,2 1 816,1 0 1,0 0 168,5 4-122,-6-3 1,4 8-3,-2-1 0,-1 1 5,4 2 0,-3 0-125,4 0 0,-4 0 32,3 0 1,2 4-197,6 0 0,-2 1-90,2-1 1,-1-3 137,1 3 0,-1-3 21,5-1 1,-3 0-660,3 0 0,-5 0 255,1 0 1,-2 0-47,-2 0 402,0 0 9,1 0 0,-5 4 59,1 0 1,-5 5-40,0-2 0,2 3-217,-1 2 0,4 8 86,-4 3 1,3 7-47,-3 1 0,1 11 126,-1 3 0,-3 9 62,3-1 0,-3 2-337,-1-2 0,0 1 30,0-4 1,0-2-26,0-6 0,4-4 59,0-7 1,4 0-8,-5-4 0,6-2 88,-1-6 0,-2-1-70,2-3 0,-4-3 65,3-1 1,-3 1 29,4-5 10,-6-2 212,3 5 0,-6-7-153,-3 5 1,-3-6 129,-9 2 1,-1 1-315,-6-1 0,0 3 84,0-3 1,-4 4-503,1-4 1,-1 3-575,4-3 274,0 5 0,6-8 217,1 3 578,9-3 0,2-6 0,5-1 0</inkml:trace>
  <inkml:trace contextRef="#ctx0" brushRef="#br3" timeOffset="321">5676 16983 7597,'-6'-5'-640,"1"2"1034,5-4 1,1 4-27,3-1 1,-2 3-43,6 1 1,0 0-60,3 0 0,0 0-5,1 0 1,1-4-104,2 0 0,-1 1 13,5 3 0,-4 0-66,4 0 1,-4-4-208,4 0 0,-1 0-134,1 4 1,1-1 175,-4-3 1,3 3-297,-4-3 0,4-1 156,-4 1 0,0 0-419,-3 4 0,-2-1-354,-2-3 116,-3 3 856,0-4 0,-9 5 0,3 0 0</inkml:trace>
  <inkml:trace contextRef="#ctx0" brushRef="#br3" timeOffset="322">5688 17188 7868,'11'0'216,"-3"0"163,-1 0 0,5-3-110,3-1 1,9-1 117,-1 1 1,3 3-134,1-3 0,-1-3-27,4 0 0,-1 2-262,2 1 1,0-1 103,-4 1 1,-2-1-714,-6 1 0,-2 3 644,-6-3 0,1 3 0,-1 1 0</inkml:trace>
  <inkml:trace contextRef="#ctx0" brushRef="#br3" timeOffset="323">7081 16789 7908,'-8'0'0,"1"0"0,3-4 40,-4 0 106,6-5 1,-5 4 241,4-3-209,1-2 0,-4 9 178,2-3 191,3 3-142,-9 1 1,3 1-275,-4 3 1,3 4 109,1 7 0,-1-1-163,-3 5 1,-1 0 25,1 4 1,-1 1-162,1 3 0,3-2 61,1 5 1,3-3-126,-4 3 1,6-3 98,-2 4 1,4-5-109,4 5 0,-2-7-37,6-1 0,0-2 118,3-6 0,2 4-60,2-3 1,-1-5 74,5-3 0,1-6-11,7 2 1,-3-3 37,3-1 1,1-1-2,-2-3 0,5-3 20,-5-9 1,2 2 14,-1-5 1,-3 0 94,3-3 0,-7-1-74,-1 0 0,-6-1 115,-2-3 0,-1 2-94,-6-6 0,-1 1-29,-7-4 1,0-1-61,-7 1 1,-3 0-145,-9 0 1,-4 4 138,0 4 0,-3 3-148,3 4 1,-1 6-70,2 5 0,6 6 25,-3-2 0,6 5-493,-2 7 0,5 0 36,-1 7 673,2 3 0,2-1 0,-1 6 0</inkml:trace>
  <inkml:trace contextRef="#ctx0" brushRef="#br3" timeOffset="324">7583 17303 7888,'-6'0'1079,"1"1"-322,5 3-303,0-3-401,0 4-386,0-5 1,5-5 0,1-1 0</inkml:trace>
  <inkml:trace contextRef="#ctx0" brushRef="#br3" timeOffset="325">8029 16766 7936,'-10'-8'587,"2"1"-446,-2-1 1,9-3 92,-3-1 0,-1 1 47,1-1 0,-1 5-66,1-1 0,2 0 1,-6-3 0,4 3-31,-3 1 1,-1 4-42,-3-1 0,2 3-43,-3 1 0,3 1-182,-6 3 0,1 3-111,-1 4 1,1 4 105,-5 0 1,5 6-53,-1-2 1,2 2 21,2 2 1,0 0-1,4 0 0,-2 0 39,5 0 1,0-1-144,4 1 0,0-4 119,0 0 1,5-5-11,3 2 0,6-8 145,1 0 0,2-5-102,-2 0 1,-2-1 180,2-2 0,1 0-103,0 0 0,-5 0-35,-3 0 0,-1-2 84,5-1 0,-5 0 366,1-5-314,0 6 0,-1-7 75,1 5 233,-6 0-190,3-1 144,0 4-179,-3-4 0,3 10 73,-5 3 0,0 2-160,0 1 1,0 1 24,0-1 0,1 6-22,3 2 0,-2 1-110,6-1 1,-4 3-84,3-3 1,1-2 42,3 2 0,0-1-91,-4 1 0,3 1 71,-2-4 0,-2 0 53,2-1 1,-4-6-122,3 3-13,-4-3-310,2 2-543,-5-5-1018,0 5 1057,0-10 955,-5 4 0,-1-15 0,-6-3 0</inkml:trace>
  <inkml:trace contextRef="#ctx0" brushRef="#br3" timeOffset="326">8417 16960 7834,'12'-18'0,"-5"-3"343,1 2 0,3 1-71,4-1 0,5 4-343,-5-4 0,-4 5 150,-3-2 0,-6 0 151,2 1 0,-3-1 203,-1 5-212,-5 0 1,-2-1-211,-9 1 1,4 4 73,-3 4 0,-3-3-28,-1 3 1,-2-1 39,2 4 1,-1 4-115,5-1 1,-4 8-36,4 0 0,-4 0-62,3 5 1,1 0 60,4-1 1,-1 4-113,1-3 0,3 3 164,1-4 1,4 4-12,-1-4 1,3 0-265,1-3 0,5-1 67,3 1 1,3-6 54,4-2 0,-2-3 86,2-1 0,2 0 0,-2 0 1,1 0 27,0 0 1,-4-4 107,4 1 0,-4-5-29,0 4 1,-1-4 171,1 5 0,-5-5 398,1 4-415,-6 0 1,5 4-2,-3 0 1,-3 2-24,3 2 0,-3 6 76,-1 5 1,0 5-154,0-1 1,0 4-96,0 4 1,0-2 53,0 6 1,0-5-135,0 5 0,0-2-44,0 1 0,4 1 62,-1-8 1,5 1-81,-4-9 1,5 0-104,-2-3 1,0-5-459,0 1-182,-4-6 887,2 3 0,0-10 0,1-1 0</inkml:trace>
  <inkml:trace contextRef="#ctx0" brushRef="#br3" timeOffset="327">8668 16720 7817,'-10'-5'117,"3"-3"0,7 0 246,7 0 1,9-2-264,3 2 0,-3-2-245,-1-1 0,-1 3 378,1 0 0,-1 5-56,5-5 1,-1 5 101,1 0 0,2 0-142,-6-1 1,5 3-42,-1-3 1,-2 3 60,-2 1 0,1 0-12,0 0 0,0-4-153,-1 0 1,-2 1 104,2 3 0,-2 0-182,-2 0 1,-1-2-18,-2-2 201,2 3 40,-8-4 22,3 5 1,-5 1-64,0 3 0,0 3 79,0 4 1,-5 2-5,-3 2 1,2 3-44,-2 4 0,4-1-160,-3 2 1,4-2 102,-1 10 0,-1-1-24,1 4 1,-1 1 23,1-1 0,2 4-2,-6 0 0,2-4-51,-2-3 0,-1-6-10,6 2 0,-1-3 11,4-1 1,0-6 12,0-1 0,0-4-176,0 0 0,0-5-41,0 1-649,0-5-165,0 2-556,0-5 967,0-5 586,0-2 0,-10-9 0,-3-2 0</inkml:trace>
  <inkml:trace contextRef="#ctx0" brushRef="#br3" timeOffset="328">9331 16378 7957,'-6'-2'698,"2"-2"1036,2 3-764,2-4-382,0 5-508,0 5 0,4 3 108,0 7 0,0-1-122,-4 5 0,0 1-110,0 7 1,0-3-223,0 3 1,0-3 211,0-1 0,4-2 57,-1-2 1,1-1-1370,-4-3 667,5-2 1,-2 2-863,4-7 1561,-4 2 0,7-9 0,-3 4 0</inkml:trace>
  <inkml:trace contextRef="#ctx0" brushRef="#br3" timeOffset="329">9445 16503 7890,'0'-11'1955,"5"4"-1756,-4 2 1,4 7-138,-5 1 1,0 4 15,0 4 0,0 4-64,0 1 0,0 3 91,0-4 0,2 5-103,2-1 0,-2-2-80,6-2 0,-1-2 8,5-2 0,-1-3-62,1-1 0,4-4 88,3 1 0,3-4-63,1-4 0,1-3-1,2-4 1,0-4 42,4 0 0,-4-6 77,0 2 0,-3-2 95,-4-2 0,1 0 38,-4 0 1,-2 0 251,-7 0 0,-2-1 13,-5-2 0,-7 5-119,-9-1 1,-4 8-254,-14 2 1,-4 6-107,-12 6 1,-1 10-533,-2 5 0,-1 7 47,4 4 0,2 4 553,6 4 0,4-1 0,8 0 0,3 1 0,3 3 0</inkml:trace>
  <inkml:trace contextRef="#ctx0" brushRef="#br3" timeOffset="330">10222 16949 7834,'-7'-6'2228,"4"1"-2158,6-2 0,-1 0 71,1 4-141,-1 1 0,3-8 0,1 4 0</inkml:trace>
  <inkml:trace contextRef="#ctx0" brushRef="#br3" timeOffset="331">10781 16617 7894,'0'-11'941,"0"0"-317,5 4-359,2-3 1,0 9 571,1-3-544,-6 3 1,9 2-36,-4 3 1,0 7-86,0 8 1,1 4 42,3 4 0,1-2-275,-1 6 0,4-1 131,1 4 0,3 1-51,-4-1 0,5-1-86,-1-3 1,-1-1-62,1-2 0,-1-3 82,1 3 0,1-3 64,-5-1 0,4 0 41,-3-1 0,3-3-31,-4 1 1,1-7-137,0 3 1,-4-4 103,3 0 1,-6-5-142,-1 1 1,-4-5-597,3 0-668,-4-1 378,2-2-329,-5 0 1358,-5 0 0,-1-10 0,-6-3 0</inkml:trace>
  <inkml:trace contextRef="#ctx0" brushRef="#br3" timeOffset="332">11170 16697 7847,'-4'-17'0,"0"1"0,0 4 0,4 0 0,0-3 455,0 0 0,0 3 335,0 5-36,0-1-218,-5 2-112,4 1-248,-9 5 1,5 6 12,-3 5 1,-2 6-137,2 6 0,-2 5 55,-1 2 1,-5 3-229,1 1 0,-5 6 96,1 2 0,-7 1-518,0-1 1,-1 1 207,4-5 0,2-1-101,2-7 1,-2 2 99,6-6 0,0 0-160,4-7 1,3 1 16,0-5 0,6-3 478,-2-5 0,3 1 0,1 4 0</inkml:trace>
  <inkml:trace contextRef="#ctx0" brushRef="#br3" timeOffset="333">11387 17154 7834,'0'-6'735,"5"-3"333,2 5-331,-2 0-538,0 4 0,-5 2-32,0 1 0,0 5 21,0 7 1,0-1-234,0 5 0,0-4 70,0 4 0,0-1-14,0 1 1,0 2 49,0-6 0,6 4-158,1-4 1,7 0 17,1-3 1,6-6-37,-2-2 1,2-3 68,2-1 1,4-2-127,-1-6 0,6-1 98,-1-10 0,-5 4 48,-3-4 0,-1 0 118,-7-4 0,-4 0-75,-3 0 1,-8-1-43,-4-3 0,-9 3-59,-13-2 1,-5 3 8,-7 4 0,1 4 8,-4 7 0,-1 4-5,-4 8 0,4 7-530,0 8 1,7 7 601,0 0 0,6 6 0,6-3 0</inkml:trace>
  <inkml:trace contextRef="#ctx0" brushRef="#br3" timeOffset="334">12289 16846 7868,'0'-8'172,"0"1"0,0-1 62,0-3 0,1-1 185,3 1 0,-2-1-71,6 1 1,-4-1-136,3 1 1,1-4-62,4 0 0,-5-1 61,1 5 1,-1-1-137,5 1 0,-5 3 75,1 1-244,-5 4 1,3-2 46,-2 5-320,-3 0 192,4 0 1,-1 1 118,0 3 1,1 3-123,-1 4 1,-2 0 11,6 1 1,-1-1 26,5 1 0,-1-1 43,1 1 1,-1-2 22,0-3 1,1 2 60,-1-5 16,6 0 0,-5-4 191,4 0 1,-4 0-82,0 0 1,3 0-15,0 0 1,0-4-38,-3 0 0,-1-5 121,1 2 0,-1-3-84,1-2 1,-1 5-36,0-1 0,-3 0-17,0-3 1,-5-1-4,5 1 0,-5 0-105,0-1 0,0 5 104,1-1 0,-3 4-331,3-3 85,-3 4 180,-1-2-1057,0 5 1077,-5 5 0,-1 1 0,-6 6 0</inkml:trace>
  <inkml:trace contextRef="#ctx0" brushRef="#br3" timeOffset="335">12312 17074 7817,'0'-11'68,"0"-1"1,0 1 148,0 0 0,3-5 260,1 1 0,4 0-64,-4 3 0,3-3-79,-3 0 0,5 0-93,-1 3 1,1 5-62,-2-1 0,3 4-15,-2-3 1,2 4-14,1-1 0,1 3-56,-1 1 1,-1 5-203,-2 3 0,2 2-188,-2 1 1,6 2 181,1 2 0,0-2-237,-3 2 0,-1 0 119,1-3 1,4 2 8,3-7 0,-1 0 136,1 0 0,0-4 43,4 1 1,-2-4 43,-2-4 1,3-1 214,-3-3 0,-3-2 44,0 2 1,-4-2-95,0-1 0,-2-1-57,-2 1 0,-3 0-18,-5-1 1,0 1-248,0-1 0,-5 2-189,-3 3 1,-3-2-259,-5 5-1,4 0 224,-4 4 0,5 1 379,3 3 0,3 2 0,5 6 0</inkml:trace>
  <inkml:trace contextRef="#ctx0" brushRef="#br3" timeOffset="336">13854 16640 7842,'0'-7'-124,"0"-1"0,0 0 206,0-3-24,0 0 1,0-1 301,0 1 1,-2-1-88,-2 1 0,2 1-43,-6 2 0,4-2-110,-3 2 0,-1 2-10,-3-2 0,-4 6-31,-1-2 1,-4-1-7,1 1 0,-1 0-20,1 4 1,-3 2-119,3 1 1,-1 2-58,1 3 0,-2 2 101,6-2 1,0 2-65,4 1 0,-1 1 14,1-1 0,4 2-44,4 2 0,-3-2 58,3 2 0,-1-2-6,4-2 0,5 4-7,3 1 0,3-1-13,4-4 1,2-3 21,2 0 1,2-6-10,-2 2 0,2-3 151,-2-1 1,1 0-13,-5 0 1,0-1-28,-3-3 0,-1 2 12,1-6 0,-2 0 131,-3-3 1,0 3-111,-3 1 1,-3-1 114,3-3 0,-3 3 152,-1 0 0,4 5 139,0-5 179,-1 5-438,-3-2 0,0 7-68,0 1 1,2 9-36,1 7 0,-1 4-146,2 3 1,-3 5 86,-1 7 0,1-1-80,3 5 0,-3-4-300,3 4 0,-1-4 134,0 3 1,-1-5-52,1-2 0,0-1 131,1-6 1,-2-4 247,6-4 0,-4-5-102,3 1 0,-3-6 282,4-2-347,-6-4 1,5 2-324,-4-5-55,-1 0 209,3 0-1298,-5-5 1492,-5-1 0,-2-11 0,-4-1 0</inkml:trace>
  <inkml:trace contextRef="#ctx0" brushRef="#br3" timeOffset="337">14105 16526 7806,'0'-6'385,"1"-3"-107,3 5 1,2 0 10,6 4 1,-1-4-27,0 1 1,6-3-43,2 3 0,3 1 26,0-1 0,1 1-140,0 2 0,0 0 5,0 0 1,-2 0-154,-2 0 0,2 0 56,-6 0 1,4 0-59,-4 0 0,-3 0-39,-5 0 1,-3 0-48,4 0 157,-6 5-9,8-3 33,-8 3 32,3-5-1589,-5 0 1505,-5 0 0,3 5 0,-3 1 0</inkml:trace>
  <inkml:trace contextRef="#ctx0" brushRef="#br3" timeOffset="338">14493 16526 7688,'0'-6'914,"0"1"-360,0 5-35,0-6-148,0 5 69,0-4 0,0 15-232,0 6 1,-1 0 17,-3 3 0,1 1-82,-4 7 0,1-2-137,-2 6 0,-6-1-114,3 5 1,-3-1 107,2 0 1,-1 0-20,-2 1 0,4-2 56,-1-3 1,2 2-164,6-6 1,-3 5-28,3-4 0,0-1-15,4-3 0,0-4 100,0 0 0,0-5 28,0 1 0,4-2 118,0-2 0,1-3-64,-1 0 1,-3-5 236,3 5-187,-3-5 0,0 2 12,3-5-144,-3 5-242,4-4-117,-5 4 149,0-5 0,0-10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54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2318 18251 7815,'-7'0'-1245,"-1"0"1042,6 0 1,-8 0 160,2 0 107,3-6 1,0 4 99,5-6 0,0 5 24,0-5 0,-4 4 19,0-4 181,0 1-17,4-5 13,0 1 0,-1 5 175,-3 2 227,3-2-165,-4 4 78,5-3-173,0 5 0,4 1-364,0 3 1,4-1-85,0 4 0,-2-3 44,2 4 1,-4-1-140,3 5 0,-3-1 20,4 1 1,-6 0-86,2 4 1,-3 0-45,-1 3 0,0 3 78,0-3 1,0-1-78,0 1 1,0 0 35,0 3 1,2-3 18,2 1 0,-3-7-7,3 3 1,1-4-78,-2 0 1,3-1 93,-3 1 1,-1-5-46,1 1 156,4-1 1,-6 1-152,3 0 240,2-6-165,-5 3 1,5-3 73,-6 1 14,0-1-7,0 3 24,0 0 1,0-4-43,0 4-7,0 0 49,0-3-41,0 3 34,0 0 1,0-4 7,0 4 39,0-5 22,5 0 0,2 0-45,8 0 1,-2-4-39,2 0 0,3-1 25,1 2 1,3 1-16,1-2 0,-1-1-3,1 2 1,0-1-18,0 4 0,0 0-1,0 0 0,-4-4-28,0 0 0,-4 0-81,4 4 0,-5 0-18,1 0 0,-2 0 106,-2 0 1,1 0-203,-1 0 1,-3 0-493,-1 0-338,-4 0 323,2-5 193,-5 4 1,-1-5-118,-3 2 0,-2 3 605,-6-3 0,-4-3 0,-2 1 0</inkml:trace>
  <inkml:trace contextRef="#ctx0" brushRef="#br0" timeOffset="1">2387 18319 8877,'5'-6'765,"-2"1"-392,4 5 0,1 0-63,3 0 1,4 0-3,1 0 0,0 0-162,-1 0 1,-1-4-98,5 0 1,-3 0 46,3 4 0,0-1-171,4-3 1,-4 3-52,0-3 1,-5 2 39,1-2 1,-3 2-426,0-1 0,-6 0-474,-2-1 341,2 3 1,-4-5 158,1 2 485,-6 3 0,-9-10 0,-6 5 0</inkml:trace>
  <inkml:trace contextRef="#ctx0" brushRef="#br0" timeOffset="2">2353 18045 7815,'-7'-1'205,"4"-3"0,1 1 347,2-4 1,2 3-170,1-4 0,4 6 32,4-2 0,2 1-157,2 0 0,3 1 100,5-1 0,-1-3-253,1 3 0,1-2 103,3 1 0,-2 1-169,6-4 0,-6 4 19,2-1 1,-3 2-585,-1-2 0,-2 3-77,-1-3 0,0 3-1521,-5 1 2124,0-5 0,2 3 0,1-3 0</inkml:trace>
  <inkml:trace contextRef="#ctx0" brushRef="#br0" timeOffset="3">3015 17919 7815,'0'-7'1279,"0"-1"-398,0 6-184,0-4 93,0 6 1,0 6-437,0 1 0,1 3-217,3 2 0,-3 4 71,3 3 0,1 7-228,-1 0 0,0 6 49,-4-2 0,4 3 18,0 2 1,3-1-113,-3 0 0,1 1-153,-1-1 1,-3-4-153,3 1 1,-2-6 149,2 2 1,-2-7 56,1-1 0,2-5 87,-1 1 1,1-2 124,-1-2 1,-3-3-108,3 0 124,-3-6 1,3 4-134,0-2 49,0-2 66,-4 3 85,0-5-132,5 0 0,1 0 3,6 0 0,-5 0-7,1 0 1,0 0-9,3 0 0,0 0 12,1 0 0,1 0-11,2 0 1,-3 0 56,4 0 0,-4 0-44,0 0 1,-1 0-131,1 0 0,3-2-55,0-1 0,-3 1-252,-5-2 1,1 3-234,3 1-75,-4-5 742,-2 4 0,-5-9 0,0 3 0</inkml:trace>
  <inkml:trace contextRef="#ctx0" brushRef="#br0" timeOffset="4">3141 17976 7815,'-2'-11'184,"-1"0"1,1-2 829,-1-2-557,1 2-542,2-4 0,0 10 694,0-1 13,0 6-352,5-3-87,2 5 1,4-4-238,1 0 1,-1 0-130,0 4 1,1 0-136,-1 0 0,1 0-43,-1 0 0,-1 2-312,-2 1 1,2-1 245,-2 1 427,7-1 0,3 3 0,4 1 0</inkml:trace>
  <inkml:trace contextRef="#ctx0" brushRef="#br0" timeOffset="5">3552 17988 7815,'6'0'2103,"1"0"-1395,-4 0 0,-1 1-258,1 3 1,4-2-4,0 6 1,0 0-136,0 3 0,1 1-47,3-1 1,5 4-113,-1 0 0,1 6-115,0-2 1,-2 6-80,5 2 1,-4 3 124,4-3 1,-4 0-371,4-5 1,-5 1 125,1 0 0,-1-5-43,1-3 1,-2-1 0,2 1 1,2-6 102,-2 3 1,0-7-68,-3 2 0,-1-4-139,1 1 0,-5 1-543,1-2-601,-1 1-174,0-4 1623,-2 0 0,-10-5 0,-2-1 0</inkml:trace>
  <inkml:trace contextRef="#ctx0" brushRef="#br0" timeOffset="6">3906 18011 7815,'0'-12'0,"-4"1"779,0-1-1,1 1 314,3 0-419,0 4-187,0-3 190,0 9-367,0-4-155,-6 15 1,0 0-169,-5 13 0,-2 0 73,-2 11 1,1-1-185,-5 9 1,1-2 95,-1 2 0,-1 2-310,4-6 1,1-2 30,4-5 0,-1 1-112,1-6 1,3-4 126,1-7 0,4-2-313,-1-2-924,3 1 766,1-6 764,0-1 0,0-5 0,0 0 0</inkml:trace>
  <inkml:trace contextRef="#ctx0" brushRef="#br0" timeOffset="7">4134 18330 7815,'0'-11'857,"0"5"-478,5 1-32,-3 5 0,4 1 102,-2 3 0,-3 7-251,3 8 0,-3-1 244,-1 1 0,0 0-187,0 4 0,0 0-269,0 0 0,0-2 61,0-2 1,0 1-44,0-4 1,4-1-72,0-4 1,1 1-295,-1-1 0,-3-3-1048,3-1 1020,2-4 1,-3 2-868,4-5 585,-4 0 671,2 0 0,0-5 0,1-1 0</inkml:trace>
  <inkml:trace contextRef="#ctx0" brushRef="#br0" timeOffset="8">4294 18456 7815,'0'-11'1245,"0"-1"-379,0 6-61,0 1-427,0 5 1,4 5-212,0 3 1,0 3-30,-4 4 1,3-2-160,1 2 0,1-2 58,-1-2 0,-1 3-78,4-2 0,1 2 54,3-7 1,1 0-84,-1 0 1,1-4-24,-1 0 1,4-1-33,0-2 0,6-5 21,-2-3 0,-1-3-63,1-5 0,-2 4 69,2-4 1,-2 0 50,-6 1 0,1 0 155,-1 3 1,-3-3-95,-1 0 0,-4-2 95,1 2 0,-4 2-103,-4-2 0,-6 2-36,-5 2 1,-10 5-13,3 2 1,-9 2-142,1 2 0,-3 6-170,-2 1 1,2 5 142,3 3 1,7-2-331,8 2 0,4-3 170,3 0 0,3-1 370,5 1 0,0-1 0,0 1 0</inkml:trace>
  <inkml:trace contextRef="#ctx0" brushRef="#br0" timeOffset="9">4774 18479 7815,'-4'-8'-1169,"0"1"1228,1-1 0,3-3 493,0-1 0,0 5 133,0-1-477,0 6 1,-2-5 459,-2 3-252,3 3 218,-4-4-365,0 5 0,2 1 217,-4 3-326,4 2 1,-6 6 25,6-1 1,-5 5-191,4-1 1,-1 5 65,1-1 0,3-1-183,-3 1 1,3-5-57,1 1-33,5 3 0,3-5-18,7 2 0,-2-8-35,2-3 1,3-3 143,1-1 0,2 0 23,2 0 0,-4-5-110,0-2 0,0-5 115,4-3 1,-5 2-76,-3-2 1,0 2 63,-3 2 0,0-4 197,-8 0 0,4-1-78,-4 5 0,-2-2 40,-6-2 1,-7 2-173,-8-2 0,-4 2 5,-4 2 1,-2 1-68,-5 2 0,5 3 85,2 5 1,0 1-224,5 3 0,1 3 37,10 4 0,-1-1-434,1-2 712,5 2 0,1 1 0,5 7 0</inkml:trace>
  <inkml:trace contextRef="#ctx0" brushRef="#br0" timeOffset="10">5002 18410 7815,'0'-6'2624,"0"1"-1238,0 5-1275,0 10 1,0-1-148,0 10 1,0-4 110,0 4 0,4-1-4,0 1 1,1 1-64,-1-4 0,2-1-188,6-4 1,-1-1 67,0-2 1,5-3-52,-1-5 1,5 0 126,-1 0 0,-1-4-4,1 1 1,-5-10 7,1 1 0,2-2 31,-2 3 1,-1-4 185,-6 0 1,0-1-73,-4 5 0,0-4-45,-4 0 0,-1-5-119,-3 5 1,-4 0-161,-7 4 0,-8-1-118,-7 1 0,-4 1-409,-5 2 0,-1 4 738,-6 8 0,0 7 0,1 7 0</inkml:trace>
  <inkml:trace contextRef="#ctx0" brushRef="#br0" timeOffset="11">5322 17794 7815,'6'0'275,"5"-5"0,-9 3-6,6-1 0,-4 0 13,3-1 1,-3 3-117,4-3 0,-5 3-13,5 1 0,0-4-53,3 0 1,0 0 120,1 4 0,1 0-300,2 0 1,-1 0-18,5 0 1,-4 0-43,4 0 1,-4 0 54,4 0 1,-5 0-69,2 0 0,-4 0 115,0 0 0,-1 0-285,0 0 218,1 0 0,-4 0 47,-1 0-86,-4 0 149,2 0 73,-5 6 1,0-4-44,0 6 1,0-5 145,0 5 1,0-4-139,0 4 0,0-5 99,0 5 0,0 1 17,0 6 0,0-1-56,0 5 0,4 1 23,-1 7 1,5 0 15,-4 7 1,5-2 6,-2 6 0,0-2-68,0 3 0,-3-4 13,4 3 1,-5-2-32,5-2 1,-2 0-141,2 0 0,2-3 6,-2-1 1,1-4 67,-2 0 0,3-1-40,-2-3 0,1-3 105,-1 0 0,2-5 76,-3 2-55,3-4 0,-2-2 156,0-2 1,-6-2-248,2-2 160,-3-2-316,-1 3 173,0-5 0,-5 0-189,-2 0 1,-4 0 53,0 0 0,3 0-185,1 0-39,-6 0 147,-5 0 0,1 0 139,1 0 0,4 0 91,0 0 0,5 3 65,-1 1 0,0 0-49,-3-4 0,3 0 40,1 0 0,-1 0-28,-3 0 1,-1 0-28,1 0 0,-1 0-48,1 0 1,3 0-298,1 0 197,-1 0 0,-2-1-526,2-3-602,-2 3 477,9-4-446,-4 5 1215,5-5 0,-5 3 0,-1-3 0</inkml:trace>
  <inkml:trace contextRef="#ctx0" brushRef="#br0" timeOffset="12">6053 18216 7250,'11'-6'-158,"1"2"1,1-1 641,2 1 1,-1 0-113,5 4 0,-4 0 52,4 0 1,0 0-188,4 0 0,0-3-103,0-1 1,-1 0-55,1 4 0,-4 0 73,0 0 0,-5-1-702,2-3 242,-4 3-1468,0-4 1775,-6 5 0,-1 0 0,-5 0 0</inkml:trace>
  <inkml:trace contextRef="#ctx0" brushRef="#br0" timeOffset="13">6053 18399 7815,'8'0'0,"-1"0"0,2 0 941,6 0 1,1-5-484,6-3 1,-1 2-345,5-2 0,0 1 54,0-5 0,-1 5-10,1-1 1,-2 0-228,-1-3 0,-1 3-321,-3 1 1,-3 4-852,-4-1 1241,-6 3 0,-1-4 0,-5-1 0</inkml:trace>
  <inkml:trace contextRef="#ctx0" brushRef="#br0" timeOffset="14">7058 18045 8162,'0'-11'1333,"0"-1"-1125,0 1 52,0 4 174,0 2-44,-5 0 1,-1 4 221,-6-3-318,1 3 1,3 1-27,1 0 0,0 5-37,0 3 0,-2-1-231,5 5 1,-5-2 67,1 9 0,0 0-89,0 4 1,-2-1 89,2 1 0,3 4-137,1 0 1,3 3-81,1-3 0,0 3-130,0-3 1,0 3 43,0-3 0,6-4-114,6-4 1,0-4 149,8 4 0,-5-9 99,4 2 1,1-7 84,7 2 0,-3-4-58,3 1 0,2-8 32,1-4 0,-1-3-43,2-4 0,-1 1 11,5-5 1,-6 0 73,-3-4 0,-3 0-17,-4 0 1,-4-1 70,-7-3 0,-3 2-64,-5-6 1,-2 5 70,-6-5 0,-5 2-87,-10-1 0,-3-2-117,-1 5 0,-5 2 54,2 6 1,-3 2 32,-1 6 1,-1 5-44,1 2 1,5 4-118,2 4 0,3 6-166,1 5 0,6 4 125,1-4 0,9 6-926,3-2 1181,3 7 0,-4-2 0,-2 4 0</inkml:trace>
  <inkml:trace contextRef="#ctx0" brushRef="#br0" timeOffset="15">7583 18479 7815,'0'-8'3619,"0"1"-3110,0 4 0,2-2 219,2 5-377,-3 0-565,4 0-68,-5 0 1,-5 0-1,-2 0 1</inkml:trace>
  <inkml:trace contextRef="#ctx0" brushRef="#br0" timeOffset="16">8006 18056 7815,'6'-5'0,"3"3"0,-5-6-358,0 1 137,1-5 568,-4 1 1,4-1 281,-5 1-332,0-1 0,0 1-25,0 0 0,-1 3 41,-3 0 1,2 5-128,-6-5 0,0 4 30,-3-3 1,0 4-126,-1-1 1,-1-1 60,-2 1 0,1 0-217,-5 4 0,2 0 77,-3 0 0,0 4-125,5 0 0,0 5-73,3-1 0,1 2-11,-1 1 0,2 2 67,3 2 0,-2 2-48,5 2 1,-4 2 79,5-2 0,-1 2-126,4-2 1,0 1 63,0-5 1,5 0 60,2-3 1,4-6 105,0-2 1,6-3-83,2-1 0,-2 0 25,2 0 0,0-1 8,4-3 1,-1-2-4,-3-6 1,-1 1 59,-3-1 1,-2 0-64,2-3 0,-4 2 210,-3-2 0,-2 2 47,-2 2 323,-3-1-234,4 1 0,-6 4 312,-3 4-388,3 1 1,-8 4-44,5 1 0,0 8-144,4 4 1,-3 6 117,-1 2 1,0 1-163,4 7 0,1-1 11,3 4 1,-1 1-98,4-1 1,-3-1 70,4-3 0,-1-2-49,5-5 0,-5-1 45,1-3-62,-6 2 1,7-8-237,-5 2 91,0-7-609,-4-3 0,-1-5 844,-3 0 0,-2-5 0,-6-1 0</inkml:trace>
  <inkml:trace contextRef="#ctx0" brushRef="#br0" timeOffset="17">8509 18022 7815,'-6'-11'262,"1"-1"-219,-2 1 1,-3-4 142,2-1 0,2 1-74,-2 4 0,0-2 273,-3-2 1,0 3-59,-1 1 1,2 0-143,2 3 0,-2 3-41,3 1 1,-4 3-3,0 1 1,0 1-113,-1 3 0,1 6 133,-1 5 1,1 6-193,0-2 0,-1 6 35,1 2 1,1 3-29,2-3 0,-1-1-80,5-3 1,0 3-140,4-4 1,6-1-52,1-10 1,7 1-138,1-1 0,4-5 38,-3-2 1,3-3 100,-4-1 0,4-3 282,-4-1 1,0-5-110,-3 1 0,-1-3 129,1-4 0,-5 2 75,1-2 0,-6 2 218,2 2 0,1 3-88,-1 0 1,0 1 471,-4-5-360,0 6 0,0 0 203,0 2-427,0 3 0,4 10 10,-1 10 0,3 2-21,-3 2 1,-1-3-18,1 7 0,-1 2-37,-2 2 0,0 0-97,0 0 1,1 0-16,3-4 0,-3-2 75,3-5 0,-2 0 29,2-5 0,-3 0 3,3-3 1,1-5-431,-1 1-85,5-6-82,-8 9 127,9-10 0,-8 3-997,2-8 1432,-3 3 0,4-15 0,1 4 0</inkml:trace>
  <inkml:trace contextRef="#ctx0" brushRef="#br0" timeOffset="18">8623 18045 7815,'0'-11'-108,"5"-1"-54,2 1 1,5-1 325,3 1 1,-1 1-65,5 2 1,-4-1 268,4 5 0,0-3-85,4 3 0,-1-4 66,-3 5 1,2-3-130,-2 3 0,-1 1-102,1-1 1,-4 1 28,5 2 0,-7-1-68,3-3-33,-4 3 1,0-4 265,-1 5-482,-4 0 123,3 0 1,-9 1-99,3 3 256,-3-3-58,4 9 0,-4-3 20,3 4 0,-3 2-5,-1 2 0,0 3 52,0 5 0,0 5-43,0 2 0,0 1 134,0 3 1,-3-2-138,-1 6 0,-4-4 14,4-4 0,-3 3-48,3-2 1,-4-3-110,5-2 0,-2-3 102,1-4 0,2 2-116,-1-6 1,1 0-23,2-4 118,0 1 0,2-5-565,1 1 142,-1-5-167,3 2 0,-1-10-66,-1-3 1,1-2-923,-4-2 1564,0 1 0,-5-6 0,-1 0 0</inkml:trace>
  <inkml:trace contextRef="#ctx0" brushRef="#br0" timeOffset="19">9160 17782 7815,'0'-11'277,"0"-1"0,3 1-20,1 0 1,1 3 472,-1 0-457,-3 6 0,8-5 312,-5 4-373,0 1 0,-3-1 13,3 6 0,-3 4-52,3 4 0,-2 6-110,2 2 1,-2 2-38,1 2 1,-1 4 35,-2-1 1,0 2-130,0-1 0,0-3 52,0 3 1,0-4-94,0-4 1,1 1-248,3-5 1,-3-3-848,3-5 136,2 1-445,0-2 1511,6-1 0,-1-10 0,1-1 0</inkml:trace>
  <inkml:trace contextRef="#ctx0" brushRef="#br0" timeOffset="20">9388 17817 7815,'6'-6'294,"1"0"178,-4-5 1,-1 3-213,2 0 1,-2 6 164,2-2 405,-3 3-562,4 1 1,-6 0-180,-3 0 0,2 6 145,-6 6 0,4 0-219,-3 7 0,3 0 94,-4 4 1,6-4-27,-2 0 0,3-5-41,1 1 0,1-2-206,3-1 1,2-6-34,5-2 1,1-3 80,-1-1 0,6 0-26,2 0 0,1-5 34,-1-3 0,1-3-24,-4-4 1,3 1 57,-4-5 0,0 3 39,-3-3 1,-2 4 22,-3-4 0,2 0 88,-5-4 0,-1 4 31,-7 0 0,-3 5-60,-4-1 0,-6 4-185,-2 3 1,-6 3 108,-2 5 1,1 1-284,3 3 0,1 2-110,3 6 1,3 0-140,4 4 1,2-4 20,3 4 540,2-9 0,-1 8 0,0-2 0</inkml:trace>
  <inkml:trace contextRef="#ctx0" brushRef="#br0" timeOffset="21">9753 17759 7815,'0'-6'0,"-1"-3"416,-3 5-130,3 1 0,-5 3 117,2 0 0,1 0-72,-4 0 1,3 1 166,-4 3 1,6-2-221,-2 6 1,-1-1-43,1 5 0,0 1-140,4 2 1,0-1 69,0 5 1,0-4-132,0 4 0,0-1 74,0 1 1,0 2-179,0-2 1,5-1-66,3 1 1,2-5-4,2 1 0,-1-3 28,0-5 1,5 2-24,-1-5 1,4 0-48,-4-4 0,4-4 107,-4 0 1,4-5-36,-3 2 0,-1-7 56,-4-1 1,5-2 60,-1 2 1,-4 1-11,-3-5 0,-6 4 8,2-4 0,-4 0-73,-4-4 0,-3 4 5,-9 0 1,-1 5-204,-6-1 1,-4 2 83,1 1 0,-5 6-57,4 2 0,6 3 8,6 1 1,2 1-102,2 3 1,3-1-454,0 4-235,6 1 1017,2 3 0,6 1 0,6-1 0</inkml:trace>
  <inkml:trace contextRef="#ctx0" brushRef="#br0" timeOffset="22">10028 17759 7815,'6'-7'275,"-2"-1"494,2 6-119,-5-8 430,4 8-835,0-3 1,-3 6-38,2 3 0,-3 4-132,-1 7 1,-1-1 25,-3 5 0,2 0 41,-1 4 1,1 0-26,2 0 0,0-2-158,0-2 1,2 2-21,1-6 0,0 0-90,5-4 0,0-4-40,8-3 0,-4-3 99,4-1 0,1-1-65,2-3 1,-1 0 120,1-7 1,0 2 62,4-7 0,-4 0-14,0 1 1,-4-6 133,4 2 1,-5-2-71,2-2 0,-8-4 151,0 1 0,-5-1-152,0 4 0,-10 2 6,-5 2 1,-10 2-514,-1 6 0,-8 4-8,1 4 1,1 3-213,-2 3 0,6 9 168,-2 7 482,3-3 0,1 6 0,0-4 0</inkml:trace>
  <inkml:trace contextRef="#ctx0" brushRef="#br0" timeOffset="23">10519 18239 7991,'-7'0'1680,"2"0"-580,5 0-791,0-5-209,0 4 0,1-4-272,3 5 9,-2 0 0,4 0-883,-2 0 97,-3 0 949,4 5 0,0-4 0,1 4 0</inkml:trace>
  <inkml:trace contextRef="#ctx0" brushRef="#br0" timeOffset="24">10816 17896 7815,'0'-11'501,"0"0"154,5 4 0,1-2-21,5 6-445,1-1 0,-1 8 23,1-1 0,-5 6 63,1-1 0,0 6-16,3 1 1,4 5-79,0-1 1,2 4 27,-2 4 0,-2-2-140,2 6 1,2-2 111,-2 1 1,4 3-146,-4-2 1,2-2 60,-2 2 1,-3-2-183,4 1 1,0-2 7,-1-5 0,2 0 12,-2 0 1,-2-2-14,2-2 1,-1-2-96,1-6 1,-2-1-405,2-2 172,-2 2-582,-2-9 324,1 4-138,-6-5 0,-2-5-45,-8-2 846,-2 2 0,-6-11 0,1 4 0</inkml:trace>
  <inkml:trace contextRef="#ctx0" brushRef="#br0" timeOffset="25">11352 17885 7815,'0'-11'208,"-1"1"314,-3 2-281,3-2 1,-9 8 265,2-1 1,-2 1-89,-1 2 1,-2 5-154,-2 3 1,-3 7-280,-5 4 0,-4 8-31,1 3 1,-5 9-58,5 2 0,-1 3 129,4-3 1,0 0-98,1-3 1,0-2-170,3 2 0,-1-8 34,4-3 0,5-4-123,3-4 1,6 1 74,-2-5 1,-1-3-1199,1-5 1450,0 1 0,-1 3 0,-1 1 0</inkml:trace>
  <inkml:trace contextRef="#ctx0" brushRef="#br0" timeOffset="26">11421 18388 7815,'6'0'641,"-1"5"0,-5 1-375,0 5 0,0 1 125,0-1 1,0 5-68,0-1 1,0 0 24,0-4 0,0 5-146,0-1 1,4 0-127,0-4 0,5 1 121,-2-1 1,4-1-97,0-2 1,0-2 39,1-2 0,-1-2-138,1 1 1,3-1-1,0-2 1,4-5 4,-4-3 0,2-4-216,-2-3 0,-1 1-6,5-5 1,-9 0 1,2-4 0,-9 2 50,1 2 1,-4-3-127,-4 3 0,-4 1-90,-11-1 0,-6 5 95,-9-1 0,0 8 70,0 3 1,-1 2 46,1 2 0,5 6 63,2 1 0,4 3-116,4 2 0,3-1-411,4 1 629,6 4 0,-4-3 0,4 3 0</inkml:trace>
  <inkml:trace contextRef="#ctx0" brushRef="#br0" timeOffset="27">12197 18079 7713,'-11'-5'-102,"3"3"482,1-6 638,4 0-184,-2-3-149,0 0-351,4-1 0,-4 1-71,5-1 0,0 5 56,0-1 0,1 0-65,3-3 0,-2 1-148,6 2 0,0-2 11,3 2 1,2-2-70,2-1 0,1 3 30,4 1 1,0 0-128,-5 0 0,5 2 40,-1 5 1,-2-2 19,-2-1 1,2 1-173,-2-1 0,0 3 59,-4 3 1,1-1-50,-1 1 0,-3 4 15,0 0 0,-5 3-29,5 2 0,-2-1 140,2 1 0,2-1-17,-2 1 0,-2 3-33,2 0 0,-2 4 5,2-4 0,2 1-7,-3-5 1,4 0 31,0 1 0,0-2 73,1-2 0,0-3-72,4-5 0,-2 0 141,5 0 0,-5-2-35,1-1 1,1-4-32,0-4 0,0-4 9,-1-1 0,-2-4 15,2 1 0,-3 1-154,-5-1 0,2 1 73,-5-1 1,0-1-408,-4 5 0,-1 0 146,-3 3 1,1 6-428,-4 2 0,-2 3 141,-7 1 0,4 1-61,-3 3 0,1 4 55,-2 7 579,4 2 0,-5 6 0,6 0 0</inkml:trace>
  <inkml:trace contextRef="#ctx0" brushRef="#br0" timeOffset="28">12255 18330 7815,'-5'7'282,"-2"-3"35,-4-8 1,4 1-23,4-4 1,1 3 212,2-4 0,0 1 17,0-5 0,0 1-160,0-1 0,0 5-37,0-1 1,0 4 220,0-3-404,0 4-81,0-2 1,2 5-76,1 0 1,0 0 37,5 0 0,-5 0-154,5 0 1,1 0-104,6 0 1,-1 0 106,5 0 0,-4 4-40,4 0 1,-3 0 77,3-4 0,-2 0-41,2 0 1,2 0 57,-6 0 0,0 0 37,-3 0 1,-1 1 27,0 3 0,-3-2 13,0 6 0,-5-2 36,5 2 0,-5 2-70,0-3 9,4 4 1,-5 0-18,6 0 0,-4-3-7,3 0 0,-3-2 35,4 2 1,-1-2-4,5-2 0,-1-3 35,1 3 0,3-3 110,0-1 1,2-1-54,-2-3 0,-2 2-68,2-6 1,1 0-32,-1-3 1,1-1 12,-5 1 1,-3 0-6,-1-1 1,-4-3-146,1 0 1,-3 0-654,-1 3-334,0 1 177,0-1 1,-5 6 960,-3 2 0,-2-2 0,-1-1 0</inkml:trace>
  <inkml:trace contextRef="#ctx0" brushRef="#br0" timeOffset="29">13248 17748 11221,'0'11'1902,"0"2"-1521,0 2 0,0 3-161,0 5 1,4-4-61,0 0 0,0 1 26,-4 7 1,-2-3-151,-1 3 0,0-2-21,-5 2 1,2-4-206,-2-1 1,0 0 33,4-7 0,-5 4-39,1-3 0,3-1-70,1-4 225,3 1 1,1-1-20,0 0 0,0-3-57,0 0 116,0-6 0,1 7 1,3-5 1,3 0 41,4-4 1,2 0-26,2 0 0,1 0 0,3 0 1,3 0-79,-3 0 1,3-2 3,0-1 1,1 1-75,0-1 1,-4-3-215,0 3 0,-5-5 27,1 4 1,-2-3-149,-2 3-1050,-4-5 541,-2 3 217,-5-6 0,-5 2 757,-3 2 0,-2-2 0,-1 4 0</inkml:trace>
  <inkml:trace contextRef="#ctx0" brushRef="#br0" timeOffset="30">13442 18045 8270,'-6'-5'1577,"1"2"-236,5-4-474,0 4-443,5-2 1,-4 10-133,3 3 0,-1 6-41,0 1 1,-1 5-46,2-1 1,-3 3-14,-1 1 1,4 1-43,-1 3 0,2-5-105,-1 1 0,-2 0-153,1-4 1,2-2 110,-1-2 1,4-3-93,-4 0 0,3-1-419,-3 1-525,5-6 382,-8-1 1,6-5-1795,-4 0-36,-1 0 2480,3 0 0,0-5 0,1-1 0</inkml:trace>
  <inkml:trace contextRef="#ctx0" brushRef="#br0" timeOffset="31">13728 18319 7815,'0'-6'2451,"0"1"-1750,0 0-468,0 3-538,0-3-317,0 5 0,5 0 0,1 0 0</inkml:trace>
  <inkml:trace contextRef="#ctx0" brushRef="#br0" timeOffset="32">14173 17862 7815,'-4'-11'0,"1"-1"0,-1 1 0,4 0 0,-1-1 338,-3 1 1,-1 3 514,-3 0 0,-2 2-257,2-1 1,-6-2-173,-1 5 1,-1-4-477,0 4 1,2-3-58,-5 3 0,4 0-80,-4 4 1,5 0 88,-1 0 0,2 5-139,2 3 1,1 2 94,2 1 1,-2 2-56,2 2 0,3-1 272,1 5 1,3-3-75,1 3 1,0-4 66,0 4 0,0-5-37,0 1 0,1 2-200,3-2 0,3-1 21,4-7 0,0 4 18,1-4 0,-1-2 110,1-1 1,3-3-22,0-1 1,4 0 34,-4 0 0,2-4-66,-2 1 1,-2-6 179,2 1 1,2-2-4,-2-1 0,0-1 97,-4 1 1,1-1 131,-1 1 278,-4-1-178,3 1 0,-9 3 165,3 1-12,-3 4-137,-1-2-413,0 20 0,-4-4 43,1 11 1,-5 3 39,4 1 1,-4 6-3,5-2 0,-1 7-114,4 1 1,0 0 59,0-3 1,0-5-167,0 1 0,5-6 174,3 2 1,-2-7 9,2-1 1,-1-6 379,5-2-208,-1 0 0,0-6 530,1 3-470,-6-3-27,-1-5-1414,-5 0 703,0-5-1269,-5 4 1,-1-8 54,-6 5 1640,1 0 0,-6-1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57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16263 17657 7945,'2'-8'-951,"1"0"979,-1 1 0,3-5 329,-5 1 1,4 3 150,-1 1-82,1-1 1,-4-3-195,0-1 0,0 5-44,0-1 0,-4 4-13,1-3 0,-6 4-23,1-1 1,-2 3-106,-2 1 1,0-4 91,-3 0 1,-2 1-26,-2 3 0,-3 5-149,3 2 0,-2 3 96,-2 2 0,0 1 81,0 2 1,2 3-48,2 4 1,-3 1-184,3 0 165,3 0 0,-5 1-26,6 3 1,0-3 37,3 2 1,1-1-97,0-3 0,0 1 85,4 0 0,2-1-188,5-3 0,0 1-49,0-5 1,0 4 99,0-4 1,5 1 30,2-5 1,4 2-28,0 2 1,4-4-65,0 1 0,2-1 51,-2-3 0,-1-2 48,5 2 1,-1-6 19,1 2 1,3-3 2,-3-1 0,3 0-2,5 0 0,-3-1 12,3-3 1,-3 2 26,-1-6 1,3 1 132,1-5 1,0 1-133,-4-1 1,-4 2-10,0 3 1,-7-4-70,0 4 0,-2-3 31,-6-2 0,1 5-12,-1-1 1,-4 4 13,0-3 0,-2 4-11,-5-1 0,-1 2 59,-3-2 1,-1 3 15,1-3 0,-1 3 98,1 1 0,0-2-83,-1-1 1,5 1-70,-1-2 0,0-1 15,-3 2 0,-1-3 4,1 3 1,0 1-84,-1-1 0,1 0-199,-1-1 1,0 3-116,-4-3 1,4 3-387,-3 1 1,2 0-1360,1 0 2117,1 0 0,0 0 0,-1 0 0</inkml:trace>
  <inkml:trace contextRef="#ctx0" brushRef="#br0" timeOffset="1">16686 17508 7910,'0'-11'252,"1"1"516,3 2-232,-3 3-193,4 0 0,-3 4 554,1-3-164,-1 3-570,3 6 1,-7 5 8,-1 5 0,0 4-59,-5-4 0,2 9-17,-1-1 1,-4 8-182,4-1 0,-3 3 60,-2 1 0,1 1 13,-1-1 0,1 4-183,0 0 0,0-4 61,4-3 0,-2-6-78,5 2 1,0-3-14,4-1 1,0-6-259,0-1 52,0-4-247,5 0-359,2-6-8,4-1 1045,1-10 0,-6-6 0,-1-7 0</inkml:trace>
  <inkml:trace contextRef="#ctx0" brushRef="#br0" timeOffset="2">16652 17634 7884,'6'-12'-9,"-2"1"0,-3-2 104,-1-2 0,5 2 161,3-2 1,-2 2 75,2 2 0,-6 3-109,2 1 1,1 3 1301,-1-4-450,0 6-649,-4-3 1,1 10-210,3 2 1,-2 5-99,6 3 1,-6 3-11,2 5 0,3 1 58,0 2 1,3 4-189,2 4 0,-3 0 45,2 0 1,-2 1-111,6-1 1,-1-1-15,1-3 0,-2 2-82,2-5 1,2-1 160,-2-3 0,0-4 57,-3 0 1,-1-5 105,1 2-124,4-4 1,-3 0-185,2-1 1,-6-5 77,-2-2 0,-4-1-152,1 1 1,-2-3-697,2 3-493,-3-3 0,-6-5-107,-10 0 1536,0 0 0,-7-6 0,5-2 0</inkml:trace>
  <inkml:trace contextRef="#ctx0" brushRef="#br0" timeOffset="3">16583 17942 7738,'0'-11'1913,"9"1"-1612,2 2 0,5 3-258,-1 5 1,3-4 245,4 0 1,1 0-90,0 4 0,4-3 75,-1-1 0,5-4-62,-4 4 0,-1-4-645,-3 0 1,-1 2-90,-3-2 0,-3 4-501,-4-3 1,-2 3 1021,-3-4 0,9 1 0,-4-5 0</inkml:trace>
  <inkml:trace contextRef="#ctx0" brushRef="#br0" timeOffset="4">17131 17622 7738,'0'-11'713,"0"0"1,0 3-296,0 0-514,0 1 1389,0-5-841,0 6 0,2 1 628,1 5-722,-1 0 1,4 5-286,-2 3 1,-3 8 41,3 7 0,1 0-84,-1 3 1,0 4 67,-4 0 0,3 3-68,1 1 0,1-1-50,-1-2 1,-1 0-12,4-4 1,-3 0-60,4-4 0,-2-4-13,2 0 1,0-5 57,-4 1 40,5-2-186,-2-2-18,-1-5-387,-1-1 337,-5-5 0,-1-5 78,-3-2 1,1-3-282,-4-2 0,-1-3 144,-3 0 0,-1-6 28,1 2 1,3-2 148,1-2 1,0 0 171,0 0 1,-2-1 7,5-3 1,0 2 214,4-5 1,0 4 190,0 0 1,0 1-232,0 3 0,0 4 66,0 3 0,1 2 252,3 2-184,-3-1 1,6 6-102,-3 2 0,-2 3-116,6 1 0,-4 0-4,3 0 1,2 5-142,6 2 0,-2 7 76,2 2 1,-1-1-133,1-4 0,-2 1 10,2-1 1,-2 0 34,-2 1 0,1-4-90,-1-1 0,-3-3 20,0 4 42,-1-6-30,5 3 20,-1-5 0,0 0 51,1 0 1,-2-1-2,-2-3 0,2-2-17,-3-6 1,4 0 11,0-4 1,0 2 62,1-5 0,-1 5-20,1-1 1,-2-3 88,-3-1 0,4 3-57,-4 1 1,-2 2 76,-1 2-77,-3 4 0,1-2-16,1 6 1,-1 0-25,1 7 0,-1 3 19,-2 9 0,0 3 61,0 7 0,0 0-24,0 4 1,0 1 99,0 3 0,0 4-123,0 0 0,0-4 8,0-3 0,4-6-108,-1 2 0,5-4 79,-4-4 0,5 1 128,-2-5-69,3 0-135,2-3 0,-5-2-344,1-2-583,-5-3 347,2-5 1,-7 0-1437,-1 0 2062,-4 0 0,-9 0 0,-2 0 0</inkml:trace>
  <inkml:trace contextRef="#ctx0" brushRef="#br0" timeOffset="5">17931 17577 7786,'0'-12'1576,"0"1"-753,0-1-296,0 6 134,0-4-116,0 9-292,0-4-48,0 15 1,0 2-140,0 11 1,0 5-82,0 3 0,0 2-80,0 1 1,0 0 75,0 0 1,0 1-92,0-1 1,0-5 53,0-2 1,0-3 70,0-1 1,4-5-174,-1-3 0,1-3-401,-4 0-327,5-1 35,-3 1 223,3-6 1,-5-2-6,0-8 633,-5 3 0,-2-14 0,-4 2 0</inkml:trace>
  <inkml:trace contextRef="#ctx0" brushRef="#br0" timeOffset="6">17714 17588 8193,'7'-13'293,"1"-2"0,0 1 489,3-5 1,2 4-480,2-4 0,1 5-269,3-1 1,6 2 203,-6 2 1,9 1 148,-6 2 1,4-1-210,-3 5 1,-1 0 48,1 4 0,1 0-119,3 0 1,-3 2-37,3 1 1,-7 3-159,-1 1 1,-5 7 67,1-2 1,-2 3-132,-2 0 0,-4-1-11,-3 5 1,-3 0-135,-1 4 1,-5 0-32,-3 0 1,-7-1 103,-4 1 1,-3-4 26,-1 0 1,1-3 119,-1 3 0,1-7-30,3 0 0,-1-1 39,5-3 1,-4-2 125,3 2 1,5-6-29,3 2 1,5-3 409,-5-1 2,5 0-303,-2 0 1,7 0 85,1 0 1,4 0-29,4 0 1,6 2-63,2 1 0,2-1-60,2 1 1,1 3-104,3-3 0,-4 6 59,0-1 1,2 2-138,-6 1 0,1-2-35,-4 3 1,-5-3 86,0 6 0,0-3-149,-8 0 0,1 3-31,-4 0 0,-5 1 109,-3-5 0,-7 0-1,-4 1 1,-7-1-112,-5 1 0,1-1 62,-5 1 0,5-5-4,-4 1 1,1-6 112,6 2 1,0-3-56,4-1 0,6 0-80,2 0 0,3-1-21,4-3 1,3 2-133,5-6 1,0 4 86,0-3 1,2 0 263,1 0 0,9-8 0,6 2 0</inkml:trace>
  <inkml:trace contextRef="#ctx0" brushRef="#br0" timeOffset="7">18376 17554 7862,'0'-17'-6,"1"3"5,3-5 0,3 5 632,4-1 948,0 3-244,1 0-937,-6 6 0,1 1 86,-4 5 1,-1 6-106,1 5 1,3 6-270,-3 6 1,5 1-16,-4 3 1,0 2-71,-4 5 1,0 2 72,0 2 1,0-3-71,0 3 1,0-6-233,0-2 0,-2-4 73,-2 0 1,3-2-56,-3-1 1,3-4 27,1 0 0,1-5 69,3 2 123,-3-4-12,10 0 0,-10-5-10,3 1 20,2-6 103,-5 4 0,8-8-108,-5-2 0,1 3 31,-1-3 1,-2-1-48,6 2 0,0-5-4,3 4 1,2-4-21,2 5 1,-1-5-99,5 4 1,-4-1 45,4 1 1,-1 3-140,1-3 1,1 3-33,-4 1 0,-1 0 111,-4 0 0,1 0-319,-1 0 1,-1-1-676,-2-3 295,2 3 0,-9-6 824,3 4 0,-3-4 0,-1-4 0</inkml:trace>
  <inkml:trace contextRef="#ctx0" brushRef="#br0" timeOffset="8">18856 17600 7877,'0'-12'328,"0"1"0,0-1 483,0 1 0,5 1-446,3 2 1,-3 2 347,-2 2 213,-1 3-586,3-4 1,-4 11-128,3 5 0,-3 6-77,-1 6 0,-4 1-150,0 2 0,-3 4 70,3 4 0,-4 0-140,5 0 0,-1-1 54,4-2 1,0 1-159,0-6 0,1-3-127,3-4 1,4-5 132,7 1 1,-1-2 80,5-2 0,4-4 72,3-3 0,2-3 10,-1-1 0,-2 0-84,6 0 0,-6-1 7,2-3 1,-3 1 5,-1-4 0,-2 0-117,-2 0 1,2-2-176,-6 5 0,0-5 121,-4 1 1,-4 2-147,-3-1 0,-3 3-74,-1-4 0,-3 4 481,-4-3 0,-6-1 0,-10-3 0</inkml:trace>
  <inkml:trace contextRef="#ctx0" brushRef="#br0" timeOffset="9">18822 17828 7868,'7'-5'534,"1"-3"1,1-1 82,6 2 0,1-2-245,3 5 0,3-4-186,-3 5 0,3-6 79,0 1 0,3 2 119,1-2 0,-2 2-303,3-2 1,-4-2-176,-4 2 0,0 2-1266,-8-1 873,3 4-502,-12-7 1,1 5 988,-6-3 0,-14-2 0,-7 4 0</inkml:trace>
  <inkml:trace contextRef="#ctx0" brushRef="#br0" timeOffset="10">18844 17520 7877,'6'-12'842,"1"1"0,8-1-313,4 1 1,3 3-648,1 1 1,3 0 160,1 0 0,7-3 367,-3 2 1,4 3-141,-4 1 0,1-1-35,-2 1 0,2 0-103,-6 4 0,1-3-3,-4-1 0,-4 0-69,0 4 0,-1 0 96,1 0 1,-3 0-12,-4 0-91,-1 0 1,-1 5 11,-2 3 0,1-2 41,-5 2 1,1-1 4,-2 5 1,-1 4-11,1 3 1,0 3-6,1 1 0,-3 5-140,3 2 1,-3 4 77,-1 4 0,0-2-102,0 2 1,-1 1-15,-3-1 1,3-3-106,-3-5 1,3-5 113,1 2 0,0-4 21,0-4 1,0-3-75,0-4-190,0-1-91,5 1 239,1-6 0,2-1-470,-1-5 0,-4-5-44,1-3 1,-3 1-249,-1-5 0,-1 4 281,-3-8 648,3 4 0,-15-10 0,4-2 0</inkml:trace>
  <inkml:trace contextRef="#ctx0" brushRef="#br0" timeOffset="11">19313 17520 8328,'6'-11'729,"8"4"-613,-3-8 1,5-2-79,-1 2 1,6 1 151,6 6 0,4 2 377,-5 2 1,6 3-189,-2-3 1,3 3 21,2 1 1,-5 1-308,1 3 0,-6-2 53,2 6 0,-5-4-152,-3 3 0,2 0 100,-6 0 1,-1 5-19,-6-1 1,0 1-50,-4 3 0,0-1-189,-4 1 0,-1-1 34,-3 5 1,-4 0-36,-7 4 0,-4 0-138,-8 0 1,-2 1 114,-5 2 0,-3 2 38,3 3 1,-3 2 17,7-3 0,3-2 91,4-1 1,5-3-6,7-1 1,5-5 154,2-3 1,8-3-58,3 0 1,5-2 207,3-2 1,4 1-143,8-6 0,-3 1-89,2-4 0,-2 0-311,-1 0 0,0-1 112,0-3 1,-1 3-487,-3-3 1,1-2 124,-5-2 1,0 2 527,-3-2 0,-1 0 0,1-3 0</inkml:trace>
  <inkml:trace contextRef="#ctx0" brushRef="#br0" timeOffset="12">20009 17154 7731,'0'-6'1088,"5"1"1,-3 6-803,2 3 0,-3 2-47,-1 6 0,0 4-212,0 3 1,0 8 93,0 3 1,-5 4-414,-3 5 0,-2-5 192,-1 0 0,-1 0 100,1-3 0,-1 2 0,1 1 0</inkml:trace>
  <inkml:trace contextRef="#ctx0" brushRef="#br0" timeOffset="13">20466 17394 9449,'-7'0'154,"-1"0"1,-1 1 136,-6 3 0,1-1-95,-5 4 0,4-3-176,-4 4 0,1-1-3,-1 5 0,1-1-95,3 1 0,2-1 70,-2 0 1,3 1 14,5-1 1,-3 4 95,2 1 1,-1 0-65,2-1 1,-4-2 197,4 2-160,2 3 72,0 0 0,6 0-116,3-3 1,2-3-8,6 0 1,3-1 74,0 1 1,7-5 1,0 1 0,2 0-46,7 3 0,-4-3 5,3-1 0,-5 0-34,2 0 1,-3 3 27,-1-2 0,-5-2 37,-3 2 1,-4 0-63,-3 3 0,1 0-102,-5 1 1,-2-1 27,-6 1 1,-2 0-163,-5 4 1,-11-4-24,-5 3 0,-4 2 90,-3-2 0,-10 2-106,-1-2 1,0-2 43,3 2 0,6-6-27,-2-2 1,11-4-220,4 1 1,7-3 445,-4-1 0,7-5 0,-4-1 0</inkml:trace>
  <inkml:trace contextRef="#ctx0" brushRef="#br0" timeOffset="14">21231 17371 7951,'7'6'118,"-1"0"205,-2-6 1,-2 1-44,6 3 1,0-2 1,3 6 1,-3-1 196,-1 5 1,0 1-96,0 2 1,2 3-1,-5 4 1,4 6-127,-5 3 0,5 2 21,-4 1 1,3 0-88,-3 0 0,0 1-18,-4-1 0,0 0-82,0 1 1,4-6-164,0-3 0,-1-2 54,-3-1 1,4-5 44,0-3 0,1-2-425,-1-2 0,-3-3-621,3 0-664,-3-6 437,-1 3 357,0-5 1,-5-5 887,-2-2 0,-4-4 0,0 0 0</inkml:trace>
  <inkml:trace contextRef="#ctx0" brushRef="#br0" timeOffset="15">21254 17451 8303,'12'-18'406,"-1"3"1,2-1-67,2 0 0,3 1 86,5 4 0,1 3-83,2 0 0,2 6 65,3-2 0,2 3-177,-3 1 1,2 1 1,-2 3 1,-2 2-191,-5 6 1,-5-1-71,-3 1 1,-3 3-170,-5 0 0,-2 5 33,-5-1 1,-1-1-112,-3 1 0,-3 1 15,-9 7 0,-3-3-130,-7 3 1,0 1 72,-4-2 1,1 1 16,-2-4 1,4 0 303,8 0 1,-1-1-96,5 1 0,1-4 31,6 0 0,3-5 16,5 2 0,0-4 118,0 0 0,2-5-7,1 1 0,9-4 109,7 3 1,2-4-36,2 1 1,0-3-130,0-1 0,0 0 18,0 0 1,-2 0-1,-2 0 1,3 0 4,-3 0 0,-3 0 6,0 0 1,0-1-8,-1-3 1,0 1 17,-3-4 1,-4 4 84,-1-1 1,1-2-38,3-2 0,-1 2-40,-2-2 0,-2 6-166,-2-2 242,-3-2-5,4 4-127,-5-8-15,0 9 1,-3 1 77,-1 8 1,0 2 3,4 1 1,0 1 16,0-1 0,0 0-38,0 1 1,5-1 38,3 1 0,2-1-86,1 1 1,2-5-10,2 1 0,-1-6 27,5 2 0,-4-3-6,4-1 1,-1 0 72,1 0 0,7-1-1,-4-3 0,4-2-110,-3-5 1,0-1 54,-1 1 1,1-2-11,0-2 0,-5-2 51,-3-2 0,-2-4 26,-2 1 1,-1-1-43,-2-4 0,-3 2 1,-5-2 1,0 2 31,0-6 0,-1 6 110,-3-2 1,1 8-51,-4 4 0,4 2-49,-1 2 0,-1 3 119,2 1-980,-1 4-293,4-2 0,0 10 263,0 3 1,0 2 788,0 1 0,0 6 0,0 1 0</inkml:trace>
  <inkml:trace contextRef="#ctx0" brushRef="#br0" timeOffset="16">22442 17394 8371,'5'-6'2319,"3"2"-1825,2 3 0,-3 1-175,1 0 0,-4 5 23,3 2 0,-4 5-93,1 3 1,1 4-76,-1 8 0,0 3-57,-4 8 0,3-1-98,1 5 1,0-5 30,-4 1 0,0 1-140,0-1 1,0-4-10,0-3 0,0-6 20,0 2 1,0-7-327,0-1 0,0-5 13,0 1 0,0-6-690,0-1-8,5-6 310,-4 3 0,8-6 780,-5-3 0,0-2 0,-4-5 0</inkml:trace>
  <inkml:trace contextRef="#ctx0" brushRef="#br0" timeOffset="17">22750 17463 7850,'0'-7'1762,"2"2"-1314,1 5-194,-1 0 0,3 5 77,-5 3 0,0 7-45,0 4 1,0 4 96,0 4 0,0-2-60,0 5 0,0 1-116,0 3 0,1-3-54,3-1 1,-2-3 33,6 3 1,-5-5-27,0 2 0,2-3-13,-1-1 0,4-1-113,-4-3 1,3 1 41,-3-5 0,4 0-154,-4-3-28,4-1-231,-6 1-61,8-6 279,-9-1 1,3-10-10,-8-3 1,2-3 22,-6-4 1,2 2 28,-2-2 0,-1-3 57,5-1 0,-3 1 23,3-1 1,-4 0-4,4-4 1,1 1 82,3-1 0,0 0 89,0 0 0,1 4-54,3 0 1,-2 4 159,6-4 1,-6 9 269,2-2-126,3 3-299,-1 3 1,2 1 11,-1 5 1,1 1-207,3 3 0,1 2 134,-1 6 0,0-1-130,1 0 0,-1 5 21,1-1 1,0 5 12,4-1 1,-4-1 14,4 1 0,-4-4 2,0 4 1,-1-5 12,0 2 0,1-4 2,-1 0 1,5-1 68,-1 0 1,1-4 2,-1-3 1,-1 1 5,5-1 1,-5-1-48,2-3 1,0 0 196,-1 0 0,2-1-52,-2-3 1,-3 2 65,-1-6 0,-1 0-20,-6-3 0,0-2 153,-4-2 1,0 1-228,0-5 0,-2 0 15,-1-4 1,1 0-267,-1 1 0,1-1 82,2 0 1,0-4-399,0 1 0,0-1 56,0 4 1,4-2-92,0 2 0,1 1 120,-1 7 1,-3 6-307,3-2 218,-3 2 0,-1 1-349,0 1-870,0 4 1138,0-2 0,-5 5 502,-3 0 0,-2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5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1782 4066 8052,'0'-12'-605,"0"1"1,0 3 893,0 1 300,0 4-211,0-2 641,0 5-791,-5 0 0,3 5-195,-1 3 1,1 3 154,2 4 0,-1 5 75,-3 6-89,3 3-109,-4 11 0,5 0-76,0 6 1,0 1-128,0 2 1,0-5 76,0 1 1,0-3-413,0 0 307,0-3 0,1-4-25,3-1 1,-2-5-12,6-2 1,-4-4-2,3-4 148,-4 2 0,2-8-152,-5 2 0,0-6-46,0-1 85,0-1-351,0 5 519,0-6 0,0-1 0,0-5 0</inkml:trace>
  <inkml:trace contextRef="#ctx0" brushRef="#br0" timeOffset="1">1759 4283 8089,'-5'-12'-268,"3"1"877,-3 5-202,10 1-141,2 10-180,4 1 0,1 10 326,-1 4-286,6 1 1,0 6-38,6-1 0,1 6-5,3-1 0,-3 2-385,3 1 191,-8-5 0,2 3-21,-2-6 0,-2 1-186,-2-4 1,2-2 22,-2-2 144,0 3 1,0-9 356,0 2-264,1-7-8,-5 2 0,1-9 304,-1 3 0,-3-3 57,-1-1-139,1 0 345,-2 0-298,4 0 0,-8-1 249,1-3 1,-1-2-129,-2-6 0,0 0 62,0-4 1,0-1-113,0-6-228,0-5 25,-5-1 0,3-6-120,-2 1 1,3-1 129,1-4 0,0-1-119,0-6 1,4 4-5,0 0 1,1 2-184,-1-2 0,-3 1-322,3 3 394,2 8 0,-5-7-93,3 10 1,1 1-100,-1 3 1,1 5-457,-1 3 502,-3 2 0,6 3-366,-4 2 1,-1 6 192,1 10 0,0 4 471,1 11 0,2 10 0,6 3 0</inkml:trace>
  <inkml:trace contextRef="#ctx0" brushRef="#br0" timeOffset="2">2604 4317 8057,'-6'-6'0,"1"-1"0,5 4 0,0 1 0,3-1 702,1 6 1,5-1-273,-1 1 1,2 0-232,1 1 1,6-3-81,2 3 1,4-3-42,3-1 1,0 0-167,4 0 1,-5-1 121,2-3 1,-2 1-87,2-4 0,-7 3 124,3-4 1,-7 2-122,-1-2 0,-3 2 59,0 2-601,-6 3-34,4-4 201,-8 5 1,1 1 423,-6 3 0,-4 2 0,-4 6 0</inkml:trace>
  <inkml:trace contextRef="#ctx0" brushRef="#br0" timeOffset="3">2593 4580 9815,'11'0'693,"5"0"-522,2-5 0,9 3 408,0-1-394,-1-4 1,-2 5 62,3-6 0,-2 2-15,6-2 1,-2-2-136,1 2 1,-2 2-181,-5-2 0,-4 5-1124,0-5 886,-5 5 1,3-2-44,-6 5 363,-5 0 0,5 0 0,-5 0 0</inkml:trace>
  <inkml:trace contextRef="#ctx0" brushRef="#br0" timeOffset="4">3963 4043 8115,'-5'-6'1195,"4"1"-659,-4 5-398,5 0 1,0 7-78,0 8 1,1 8 157,3 12 0,-2 5-220,6 6 1,-4 1 114,3 6 0,-4-1-538,1 1 1,-3-2 340,-1-5 1,0-7-285,0-5 1,4-2 116,-1-9 1,1 1-280,-4-9 278,0 1-47,0-5-77,0-5 464,0-1 1,-5-5 0,-1 0-1</inkml:trace>
  <inkml:trace contextRef="#ctx0" brushRef="#br0" timeOffset="5">3803 4134 8034,'0'-11'-158,"0"0"1,1 0 348,3 4 1,3-3 363,4 2 1,9-2-280,3-2 0,4 2-211,-1 3 0,0-4-171,4 4 1,2 1 120,6-2 0,-6 5-84,2 0 1,-3-3 88,-1 3-128,-2-1 78,-10 9 0,1 1-46,-8 6 0,2-1 46,-9 1 0,-1 4-124,-3 3 155,0 3 0,-8 2-9,-4 2 1,-8 0 0,-3 4 1,-5-1-9,-6 2 1,1 1 216,2-6-97,-2-4 1,10-2-95,1-5 1,4 1 702,6-5-110,1 0-437,5 1 0,2-6-6,8-2 0,6-3-344,5-1 0,5 0 71,-1 0 1,8 0 30,4 0 0,-2-1 37,1-3 1,-4 3-85,0-3 1,-2 3 101,-1 1 1,-1 1 24,-3 3 1,-3-2 25,-4 6 0,-1 0-27,1 3 1,-2 1 0,-3-1 1,-2 2-4,-5 2 0,-1-1 15,-3 5 0,-3 0-11,-9 4 211,-1 0-99,-11-1 0,1 1 173,-7 0-132,-3 0 0,-4 0-117,3 0 1,7-2-2,0-2 1,11-2-179,1-6 1,5-4-751,2-4 319,6 4 0,6-7-1220,8 0 1794,7-5 0,3-12 0,5-1 0</inkml:trace>
  <inkml:trace contextRef="#ctx0" brushRef="#br0" timeOffset="6">4568 4408 8016,'0'0'0</inkml:trace>
  <inkml:trace contextRef="#ctx0" brushRef="#br0" timeOffset="7">4534 4397 8031,'0'17'621,"0"2"1,0 6-21,0 2-344,0 4-222,5-7 0,-4 4-111,3-5 0,-2 0-62,-2 0 18,0-5 55,0-2 0,0-4-65,0-1-176,5-5 170,-4-1 1,4-5-76,-5 0 1,-5-5-1,-1-1 1</inkml:trace>
  <inkml:trace contextRef="#ctx0" brushRef="#br0" timeOffset="8">4500 4134 8035,'-1'-6'1439,"-3"2"-432,2-2-1222,-3 5 0,5-3 137,0 8 78,0 2 0,5 16 0,2 2 0</inkml:trace>
  <inkml:trace contextRef="#ctx0" brushRef="#br0" timeOffset="9">4877 4294 8042,'-12'-5'1110,"1"-1"-986,5-1-704,0 2 587,6 5 624,0 0 1,2 7-103,2 4-287,2 1 1,5 9-136,1-2 0,-5 3-82,1 1 0,-4-1 51,3 1 0,-4 1-184,1 3 1,-3-4 200,-1 0 1,0-2 12,0-5 0,-4 3-831,0-4 475,1 0 0,-1-7-88,0-1 336,0-4-141,-1 2 141,4-5 358,-4 0-238,10-5 0,1-5-115,6-6 0,4-5-1,3-2 0,-1 0-211,1-3 225,0 1 1,4 3-157,0-1 1,-6 5 116,-1 3 1,-4 7 79,0 4 1,-1-1-133,1 1 231,-1 1-172,0 8 0,1 1 50,-1 5 0,-1 1-53,-2-1 0,2 1-11,-2-1-13,-3 1 1,5 3-102,-2 0 0,-2 0 111,2-3 1,-5-1-17,5 1 0,-4-5 38,3 1 0,-4-4 6,1 3 1,-2-4 103,2 0-123,-3 4 0,6-6-54,-3 3 11,-3-3 65,9-1 1,-4-4-7,6 1 0,-1-8 61,1 0 0,-1 0-68,0-5 1,1 4 231,-1 0-178,1 6 0,-5-3 342,1 5-322,-6 0 0,3 6-39,-5 1 0,0 4-7,0 4 1,0 2 42,0 2 1,4-2-126,0 2 1,4 2 107,-4-2 0,4 0-151,0-4 0,3 0 7,5-4 219,-4 3-132,10-8 10,-9 3 0,8-5 166,-2 0-156,-2-5 1,3 2 9,-5-5 0,2 1 6,-2-5-14,-2 1 0,7 0 10,-5-1 0,4-1-20,-4-2 1,5 1-20,-5-5 1,4 4 9,-4-4 12,0 5 1,-7-8-4,-1 3 364,-4 3-169,2-6-85,-5 10 1,-1-5-63,-3 6 1,-4 1 193,-7 2 0,-8 3 262,-7 5 0,-8 1-214,-4 3 0,-6 9-140,-2 10 1,-2 1-346,6 6 1,10-6-616,13-1 0,6 2 816,10-6 0,7 11 0,6-6 0</inkml:trace>
  <inkml:trace contextRef="#ctx0" brushRef="#br0" timeOffset="10">6133 4511 8173,'-16'-5'0,"3"3"81,-2-6 1,6 2 335,1-2-284,6-2-82,-4 4 133,6-1 553,0 2 114,0 5-949,6 0 1,-4 5 213,6 3 1,-2-2 34,2 2 0,2-1-429,-3 5-148,4-1 265,-5 1 0,4-5-40,-2 1 116,2-6 72,1 4 1,1-6-25,-1 0 1,4-2 75,1-2 0,3-2 173,-4-5 1,4-1-149,-4 1 0,0-1 131,-3 1 0,-1-3 103,1 3-248,-1-3 1,-3 9 37,-1-3 14,-4 3-251,2 0 291,-5 4-297,0 6 0,4 2 42,-1 8 0,3-2-144,-3-1 1,0 0-29,4 3 0,1-3-5,4-1 0,-1-1 207,0-6 1,5 4 75,-1-4 0,4-2 42,-4-6 1,5 2-139,-1-6 1,2 1 247,-2-5-46,2 1 0,-3-2-135,5-2 0,-4 2 27,0-2 0,-4-2 23,4 2 1,-6 0-12,-2 4 20,1-6 0,-6 4-40,6-2 1,-5 6 183,1 2-194,-6 4 35,3-2-7,-5 5 1,0 3 153,0 4 1,0 2-22,0 10 0,2-2-49,1 5 1,0-1-80,5 5 1,-1-5 4,5-2 0,3 0-54,0 4 1,2-6 75,-2-1 1,-2-4-48,2 0 0,-3-5 29,0 1 1,-1-5-210,1 0 1,-1-1-39,1-2 1,-5 0-547,1 0-87,-6 0 195,8 0 1,-4-5 669,1-3 0,3-2 0,-3-2 0</inkml:trace>
  <inkml:trace contextRef="#ctx0" brushRef="#br0" timeOffset="11">7138 4374 8109,'0'-11'1647,"0"4"-497,0 2-473,0 5 1,0 5-608,0 3 1,1 7-12,3 4 0,-1 3-3,4 1 1,-3 0-1,4-1 1,-5 1-469,5 0 232,-5-5 1,6 2-120,-6-5 0,2 1 8,-1-5 1,-3-3-192,3-1 0,-2-3-574,-2 4-210,0-6 1266,0 3 0,-6-5 0,0 0 0</inkml:trace>
  <inkml:trace contextRef="#ctx0" brushRef="#br0" timeOffset="12">7104 4043 8002,'-12'-11'84,"1"-1"-53,5 6 1,6 2-232,7 8 200,3 2 0,2 11 0,-1 0 0</inkml:trace>
  <inkml:trace contextRef="#ctx0" brushRef="#br0" timeOffset="13">7469 4443 8100,'7'0'-75,"-2"-2"321,-5-1-249,0-4 0,1-3-168,3 3 1,-3-4 217,3 4 0,-2-2 145,2 1 1,-3-2 408,3 3-338,-2 1 1,-8-2 9,-1 4 0,-5 0-51,-3 4 0,1 5-135,-5 3 0,-4 3 101,-3 4 1,-2 3-127,1 5 1,4 0 136,0 0 1,6 1-299,5 2 0,2-5-102,2 1 1,3-1-86,5 2 1,0-6 63,0-1 1,7-4 83,4 0 0,9-6 129,7-2 0,5-3-57,-2-1 0,3-6 112,2-6 1,-2 0-99,-3-7 1,-2 3 83,-5-3 1,-5 5-77,-3-1 316,-3 3-125,-5 0 0,-2 1 28,-5-1 1,0 5-134,0-1 0,-4 0-33,0-3 0,-3 3 25,3 1-86,-5 4 0,6-3 115,-4 2-27,4 3 1,-3-4-101,2 5 73,3 5 1,-4-3-88,5 6 0,0 0 26,0 3 0,0 2 44,0 2 1,4-2-154,-1 2 0,6-2 89,-1-2 1,6 0 68,1 1 1,5-6-35,-1-2 0,3-3 67,1-1 1,0 0-82,0 0 1,-1-5-3,1-3 1,0-2 32,0-1 1,0-4 10,0-1 0,-1-4 112,1 1 0,-4-6-68,0-2 1,-5-5 221,1 2-124,3-3 1,-5-1-53,2-1 0,-6-4 117,-1-3 1,-5-2-138,5-2 0,-5 5 115,0 3 0,-3 4-10,-3 4 1,0 3 40,-5 8 1,6 3 541,-2 4-647,-2 6-320,5 1 1,-5 12 201,6 9 0,0 8-134,0 14 1,2 4-130,2 7-13,-3 3 1,13 5 52,-3 0 1,3-1 99,-2-3 0,0-3 114,3-8 1,-6-8-70,3-7 1,-3-3 213,2-1 1,-3-2-111,-1-2 0,-4 2-874,1-6 562,2 0 0,-5-4-138,3 1 527,-3 4 0,4-3 1,2 4-1</inkml:trace>
  <inkml:trace contextRef="#ctx0" brushRef="#br0" timeOffset="14">8931 3609 8116,'0'-8'-313,"0"1"1,-1 0 573,-3 0 756,3 2-688,-9 5 1,3 0-23,-4 0 0,-1 2-73,1 6 1,-4 2-64,0 13 0,-4 4 82,3 11 0,-3 3 60,4 9-655,0 2 0,5 5 472,2 0 0,-1-1-118,5-3 0,1 6-422,3-6 1,0 0 22,0-7 1,1-3 229,3-5 1,1 0-54,2-7 1,3-3 82,-2-2 1,2-5-25,2-2 0,-1-5-42,0 1 0,-3-2-96,0-2 1,-2 0 174,2 1-427,2-6 543,-9 4 1,9-3-1,-3 4 1</inkml:trace>
  <inkml:trace contextRef="#ctx0" brushRef="#br0" timeOffset="15">9091 4032 8092,'5'-23'505,"-4"0"-174,3 0 0,-1 0-30,1 0 1,2 4-157,5 0 1,4 5-35,1-1-24,-1 2 0,0 3 105,0 3 0,2-2-219,-2 5 0,-2 0-102,2 4 0,-2 0 95,-2 0 0,-1 5-175,-2 3 0,1 2-66,-5 1 183,-1 1 0,-3 3-137,0 0 222,0 1 1,-5 0 38,-2 3 1,-7-1-2,-1 1 1,-4-5 29,3 1 1,0 2 153,1-2 1,2 0 66,-2-4 1,3-3-137,5 0 1,-2-5-243,5 5 233,0-5-248,4 7 259,0-9-140,5 9 1,2-9-101,4 3 0,4-2 108,0-2 1,6 0-32,-2 0 0,2 0-7,2 0 1,0 0-5,0 0 1,-4 3-158,0 1 180,-5 0-4,7 1 0,-8-2 0,2 4 1,-2 0 3,-2 0 1,-3 3-9,0-2 1,-6 2 27,2 1 1,-3 5 1,-1-1 0,-5 5 37,-2-1 1,-9 4 150,-3 4 1,-3-3 134,-5 3-194,-2-3 1,-6 2 75,1 1 0,4-2-89,-1-6 1,7 2-166,1-6 1,6-1 195,5-7-1789,1 4 1231,4-10 1,9 4 391,9-5 0,11-5 0,7-1 0</inkml:trace>
  <inkml:trace contextRef="#ctx0" brushRef="#br0" timeOffset="16">9662 4454 10330,'5'6'215,"-4"8"-534,3-2 1,-3 7 319,-1 0 1,0 3-28,0 0 0,-1 6-442,-3 3 271,-2-3 0,-2 3-1202,1-4 693,4 0 706,-7-10 0,4 5 0,-6-4 0</inkml:trace>
  <inkml:trace contextRef="#ctx0" brushRef="#br0" timeOffset="17">10187 3666 7966,'-1'-10'0,"-3"2"0,3-2 142,-3 3 0,3 0 734,1 0-441,0 4-184,0-2 0,1 5 79,3 0 1,-3 1-146,3 3 1,2 7-1,2 9 1,-2 6 149,2 5-168,-5 7 1,5-2 11,-4 6 0,0-9-1008,-4 2 480,5-4 271,-4-1 1,5-4-270,-6-7 0,1-2 347,3-6 0,-3 6 0,4 0 0</inkml:trace>
  <inkml:trace contextRef="#ctx0" brushRef="#br0" timeOffset="18">9948 4237 8939,'11'-5'856,"5"4"-400,4-3-530,6-2 0,0 4-227,4-1 1,0-4-37,5 0 295,4-4 10,-3 5 0,5-4-415,-6 2 254,2 3 0,-13-1-699,2 2 598,-7 3 1,-2-4-138,-6 5 50,-4 0 381,-2 5 0,-10 1 0,-2 6 0</inkml:trace>
  <inkml:trace contextRef="#ctx0" brushRef="#br0" timeOffset="19">10096 4386 8008,'-18'11'0,"2"-5"528,4-2 0,5 1 202,-1-1-290,6 0-169,2-4 0,7 0 123,8 0 0,1-4-252,7 0-113,-3-5 199,8 8-104,-5-9 0,-1 7-68,1-4 1,0 4 165,0-1 0,-1 3-407,-3 1 163,-3 0 0,-10 5-268,-2 3 0,1 2 54,-1 1 1,-4 5-99,-4-1 1,-8 5-12,0-1 1,-11 3-71,0 1 327,-2 0 0,6-1-49,0 1 0,4 0 70,-4 0 1,9-4 240,-2 0 0,5-4 61,-1 4-50,3-5-197,5 3 0,1-10 34,3 1-53,7 0 60,2-2 1,9-1-13,-3-5 0,6 0-62,2 0 1,3 0-124,-3 0 1,5-5-29,-2-3 0,-1 2-236,2-2 1,-6 1 431,2-5 0,-3 1 0,-1-1 0</inkml:trace>
  <inkml:trace contextRef="#ctx0" brushRef="#br0" timeOffset="20">10747 3461 8040,'-10'-9'0,"2"-3"0,10 3 443,9 6 0,7 8-337,8 6 1,-5 11 34,2 8 0,-7 4-131,3 4 0,1 4 861,7 8 1,0 3-809,-10-23 0,0 1 0,-3-1 0,0 1 180,3 3 1,0 0-201,-3-3 1,-1-1 0,-1 4 0,0 0-229,7 23 102,-5-5-82,-3-2 1,-2-5-96,-5-3 1,0-3 282,-4-5 0,0-3-258,0-1 0,-4-3-732,0 3 0,-10-4 967,-1 0 0,-2 1 0,-2 1 0,-1 2 0,-1 1 0</inkml:trace>
  <inkml:trace contextRef="#ctx0" brushRef="#br0" timeOffset="21">2033 5768 8243,'0'-12'0,"-4"5"113,0-1 1,-3 0 121,3-3-99,0-1 436,4 1 158,0 0-152,0 4-47,0 2-349,0 5 1,1 5-128,3 3 0,-3 12 164,3 7 0,-3 13-25,-1 6 0,-5 16-148,2-30 1,-1 1-1,-1 2 1,-2 0-338,0-1 0,-1 0 0,1 2 0,0-1 109,-2 0 1,-1-1-418,3 2 0,0-1 429,-4 13 0,2 5-149,5-14 1,0-3 112,4-5 0,0-3-53,0-5 1,0-6 70,0-1 1,0-8-494,0 0 327,0-5-372,0 2 1393,5-5-667,-3-5 0,8-2 0,-4-4 0</inkml:trace>
  <inkml:trace contextRef="#ctx0" brushRef="#br0" timeOffset="22">2021 5859 8082,'0'-17'0,"0"5"314,0-4 1,-3 4 273,-1 0-244,0 1 452,4 0-449,0 4 1,4 5-127,0 9 1,5 7-4,-2 13 1,7 3 121,1 8 1,6 3-96,-2 5 0,2 7-581,2 0 0,0 4 216,0-7 1,0-4-114,-1-5 1,-2-5 33,-1-2 0,-5-3-383,1-5 448,3-7 1,-6 7-59,3-11 1,-2 0 78,-1-3 1,-1-1 33,0 0 1,-3-3 26,0 0 1,-6-4 821,2 3-1056,2-4 53,-4 7 1,3-9 1,-5 5-849,0-2 574,-5-2 1,-3 3-657,-7-5 1162,2 5 0,-3-4 0,4 4 0</inkml:trace>
  <inkml:trace contextRef="#ctx0" brushRef="#br0" timeOffset="23">1884 6384 8044,'2'-10'0,"2"2"0,2 3 152,5 5 0,1-1 108,-1-3 0,1 3-29,-1-3 0,4 3 0,0 1 0,6-4 29,-2 0 0,7-6-29,5-1 0,2-1 0,1-3 0,0 2 29,1 2 0,-2 1 96,-3 2 1,-2-2-1011,-5 3 529,-5 1 1,2 0-667,-5 2 481,5 3 310,-7-4 0,4 0 0,-6-1 0</inkml:trace>
  <inkml:trace contextRef="#ctx0" brushRef="#br0" timeOffset="24">2958 6042 8030,'-6'0'1182,"1"0"-1662,5 0-1597,5 0 1787,1 0 0,5 0 290,1 0 0,3 0-19,0 0 1,6 0 75,-2 0 0,1 0 59,-1 0-165,3-5 0,-5 3-195,6-3 244,-5 0 0,2 3 0,-5-6 0,1 5 0,-5 0 0,-3-2 0,-1 1 0,-4 0 0,2 4 0</inkml:trace>
  <inkml:trace contextRef="#ctx0" brushRef="#br0" timeOffset="25">2992 6202 8030,'2'6'-143,"1"-2"0,7-3-114,6-1 0,3-1 621,-4-3 0,5 3-59,-1-3 1,3 1-398,1-1 1,0 3 119,-1-3 0,1 3-487,0 1 232,0-5 227,-5 4 0,3-4 0,-3 5 0</inkml:trace>
  <inkml:trace contextRef="#ctx0" brushRef="#br0" timeOffset="26">4294 5448 7972,'-7'-2'0,"-1"-1"-237,5 1 124,-7-3 318,9 0 1,-5 4 119,2-3-76,3 3-108,-4 1 0,5 5 363,0 3 0,0 6-112,0 1 1,3 5-295,1-1 1,5-1-22,-1 1 1,-2-1-272,2 1 136,-6 2 1,7-8 2,-5 2 0,3-2-113,-3-2 1,4 1-318,-4-1 1,0-3 90,-4-1 394,0-4 0,5 12 0,1-2 0</inkml:trace>
  <inkml:trace contextRef="#ctx0" brushRef="#br0" timeOffset="27">4454 5493 8078,'0'-7'155,"0"-1"1,0 1-52,0-5 623,0 6-50,0 1-273,0 5 1,1 5-147,3 2 1,-3 9-111,3 3-76,-2 2 0,1 6-158,1 0 0,0 4-901,-4 0 850,0-3 0,4 0 174,0-6-37,-1 1 0,2 0 0,2 0 0</inkml:trace>
  <inkml:trace contextRef="#ctx0" brushRef="#br0" timeOffset="28">5196 5916 8123,'-5'-16'-526,"4"3"368,-3-2 0,3 2 179,1 1 68,0 1 0,0 0 182,0-1 0,0 5-139,0-1 0,-1 5 516,-3 0 68,3 1-493,-4 2 0,5 11 81,0 4 0,0 8-95,0 7 1,0 2 70,0 10 0,0 0-132,0 3 0,0 1-258,0 0 1,0-1-25,0 1 1,0-4 129,0 0 0,0-11 116,0 0-565,0-6 202,0-2 108,5-5 1,-3-2-390,6-4-126,-6-1-523,9-4 1181,-10 3 0,9-14 0,-4 3 0</inkml:trace>
  <inkml:trace contextRef="#ctx0" brushRef="#br0" timeOffset="29">5117 5973 8130,'-6'-6'786,"5"1"-694,-4 0 1,10 3 212,3-1 1,2 3-119,1 3 0,6 4 151,2 4 1,4 2-82,3 2 0,0 3-86,4 5 1,1 3-205,3 1 1,-1 5 122,-3-2 0,-2-2-146,-5-1 1,-1-3 80,-3-1 1,1-2-182,-5-2 1,1 2 34,-5-6 0,0 0-53,1-4 230,-1 1-66,1-6 1,-5 3 231,1-5 24,-6 0 230,9-4 55,-10 0 1,4-5-207,-5-3 1,0-3-4,0-5 1,-1-1-54,-3-6 0,1-5 12,-4-3 1,0-2-136,0-1-158,-3-5 89,8 3 1,-7-8-155,6 2 1,-1-2-4,4-2 0,0 9-264,0 3 0,0 7 158,0 0 0,0 5-455,0 3-484,0 2 381,0 6-665,0 4 430,5 2 1,-4 12 978,3 4 0,2 6 0,1 5 0</inkml:trace>
  <inkml:trace contextRef="#ctx0" brushRef="#br0" timeOffset="30">7172 5893 8061,'0'-11'7,"0"-1"-219,-5 1 23,4-1 315,-4 6 1,4 1-129,-3 5 994,3 0-451,-10 0-304,5 0 1,-2 5 340,1 3-407,-1 7-35,-3 3-47,-1 5 17,1-1 1,1 6 106,2 3-331,3-3 0,5 3 122,0-4 139,0 0-553,5-4 321,2-6 0,8 4-180,0-6 156,5 0 1,-2-5 68,5-2 1,4-3 1,-1-5 29,1 0 1,1-5 0,0-3-44,2-7 82,3 2 0,-13-8 12,3 2 1,-4-3 135,0-1 0,-2-1 59,-6-2 1,-1 0 249,-2-4-264,-3 4-147,-5-7 1,-2 8-62,-6-5 123,-5-1-41,-10 2 1,-5 2 47,-2 8 0,-8 4-318,-4 7 0,-5 5-420,1 6 0,-1 5 93,9 7 0,5 0-1009,7 8 1513,7-2 0,2 6 0,6-4 0</inkml:trace>
  <inkml:trace contextRef="#ctx0" brushRef="#br0" timeOffset="31">7709 5299 8077,'-6'-5'1065,"1"4"-1846,10-9 152,1 9 634,0 1 0,3 2 186,-5 6 0,4 1-165,-4 6 1,-1-1 118,-3 5 0,0-1-262,0 1 0,0 1-3,0-5 0,0 4-206,0-4 168,0 1 0,0-5 158,0 0 0,-5 1 0,-1-1 0</inkml:trace>
  <inkml:trace contextRef="#ctx0" brushRef="#br0" timeOffset="32">7823 5334 8132,'7'-8'636,"-4"0"-371,4 6 1,-5-3-87,6 5 0,-6 1-117,2 3-7,3 2 1,-2 9-32,2 1 0,3 4-396,-2-1 0,-3 8 372,-1 3 0,-3 3 0,-1 1 0</inkml:trace>
  <inkml:trace contextRef="#ctx0" brushRef="#br0" timeOffset="33">6099 5916 7176,'-7'0'2457,"-3"0"-1914,9 0-2,-4 0-14,5 0 60,5 0-349,1 0 1,10 1 0,-1 3 0,0 2 32,-4 6 1,1-5-212,-1 1 1,6 0 110,2 3 0,2 1 63,2-1 0,5-3-324,3-1 0,2-3-21,1 4 0,-4-6-109,1 2 1,-6-2 15,2 2 1,-4-2 100,-4 1 1,1-1 147,-5-2 0,-3 0-21,-5 0 208,1 0-184,-2 0 90,-1 0 0,-5 1-92,0 3 0,-1-3 73,-3 3-172,-2 2 113,-6 0 1,1 5-126,0-4 1,3 0 135,0-4-186,6 4 132,-8 4 0,3 1 97,-4-1 0,-2 0-103,-2 1 0,-3-1-2,-5 1 1,-5 0 114,-2 4 0,-3-2-98,-1 5 1,-1-4-120,1 4 1,-4-5 128,0 1 0,5-2-93,6-2 0,3 1 71,1-1 1,6-3-307,1-1 138,4-4-520,0 7-93,6-9-121,1 4-175,5-5 1,5 0 1062,3 0 0,7-5 0,3-1 0</inkml:trace>
  <inkml:trace contextRef="#ctx0" brushRef="#br0" timeOffset="34">15258 4557 8079,'-1'-6'-485,"-3"2"616,3-3 1,-4 5 372,5-6-78,0 6 1,0-5 364,0 4-182,0 1-251,0-3 0,-1 18-101,-3 2 0,1 8-121,-4-4 0,3 4 36,-4 4 1,6 2-231,-2 5 1,3-2 48,1 2 0,5-2-125,2 6 1,2-3 88,-1 0 0,1-1-228,-6 0 1,5-3 83,-4-1 0,4-5-37,-5 2 0,1-3 101,-4-1 0,0-4 83,0 0 1,0-5 0,0 1 1,0-2 14,0-2 324,0 1-105,0-1 246,0-4-110,0-2 758,0-5-1238,5 0 1,2 0 56,4 0 1,5 0-6,3 0 1,3 0 46,1 0 0,0-4-94,0 0 1,-1-1 62,1 1 1,4-1-2,0-3 1,-1 0 33,-3 4 0,0-4 5,0 4 0,-2-3-49,-2 3 1,-2-4 38,-6 4 1,1-3-457,-1 3 114,-5 0-282,0 4 0,-8 0-13,-2 0 692,-7 0 0,-7 0 0,-5 0 0</inkml:trace>
  <inkml:trace contextRef="#ctx0" brushRef="#br0" timeOffset="35">15224 4979 7983,'5'-10'385,"3"3"0,2 2 60,1 5 1,1-2 15,-1-1 0,4 1-141,1-1 0,5 1-90,2 2 1,5 0 18,6 0 1,-1 0-117,-2 0 1,7-1-47,0-3 1,-1 2-115,-3-6 0,-1 4-282,-7-3 0,0 3 203,-7-4 1,-3 4-467,-4-3 0,-5 3 28,1-4 88,-5 6 1,0-7-867,-6 5 1322,-4 0 0,-9-1 0,-2-1 0</inkml:trace>
  <inkml:trace contextRef="#ctx0" brushRef="#br0" timeOffset="36">15293 4625 8093,'0'-11'0,"1"0"0,3-1 0,2 2 0,5 2 0,2-4 0,2 4 0,8-5 0,8 6 0,3-3 0,4-2 0,6 5 0,6-1 0,-4 5 1260,-5 0 1,-4-2-558,1 1 0,-7 0-1000,-5 4 1,-7 0 86,-3 0 289,-4 5-79,-5 1 0,-7 6 0,-7-1 0</inkml:trace>
  <inkml:trace contextRef="#ctx0" brushRef="#br0" timeOffset="37">16126 4443 8128,'-5'-12'0,"4"1"-166,-3-1 1,3 5 161,1-1 1,0 1 282,0-5 0,0 1 81,0-1 1,0 5 835,0-1-816,5 1 1,-3 0 128,6 3-152,-5-2-118,2 5 1,-2 1-120,1 7 0,5 5 91,-1 3 0,-2 8-89,2 7 0,-2 5-304,2 3 0,-2 2-5,-2 6 1,-3 1-345,3 2 1,-3-2 352,-1 3 0,0-3-57,0-2 1,0-1 51,0-6 1,0-2-88,0-9 0,4 0 188,0-4 0,1-6 176,-1-1 1,-2-4-18,6 0 1,-4-1 176,3 1 0,-4-5-15,1 1 1,1-4 443,-1 3-583,-1-4 92,-3 7-253,0-9 230,0 9-119,0-8 1,0 4-150,0-2-108,0-3 1,2 4 390,1-5-182,-1 0 0,8 0 165,-3 0 1,1 0-84,3 0 1,0 0 13,8 0 0,-2-4-32,2 0 0,3-4 7,-3 0 1,-1 3-74,1 1 1,-4-1-158,4 1 0,-5 0-1047,1 4 575,-2-5-1589,-2 4 2218,-4-4 0,-7 10 0,-7 1 0</inkml:trace>
  <inkml:trace contextRef="#ctx0" brushRef="#br0" timeOffset="38">16172 4466 8230,'0'-23'0,"1"0"0,3 0 0,4 5 216,7 3 0,-1 2 349,5 2 0,-5 0-426,1-1 0,2 6 274,-2 2 0,4 1-409,-4 0 1,5 1 33,-1-1 0,2 3-521,-2 3 1,2 0-83,-2 4 1,2-3-1006,-2 4 1570,-3 0 0,1-2 0,0-1 0</inkml:trace>
  <inkml:trace contextRef="#ctx0" brushRef="#br0" timeOffset="39">16800 4466 8277,'0'-14'897,"0"2"1,1 5-304,3-1-677,-3 3 1,5 6 341,-6 3 1,3 2-58,1 6 1,0 4 27,-4 3 1,0 8-38,0 3 1,0 5-85,0 3 0,0 2-72,0 6 0,0 0-222,0-1 0,0-4 95,0-3 1,0-2-156,0-2 0,4-5 149,0-2 1,-1-8-106,-3-4 1,4-2-296,0-2 201,0 0-517,1-4-50,-4-2 387,4-5 0,-5-5 66,0-3 1,0-2 36,0-1 1,-5-6 371,-2-2 0,-2 1 0,1-1 0,-6 0 0,3-4 0,-3 1 0,2-1 0,6 0 0,-4-1 0,2-3 0,3 7 475,1-3 0,-1 8-182,1 0 0,1 2 1013,3 1-359,0 1-310,0 5 0,0-1-185,0 3 1,5 3-360,2-3 1,7 7 113,1 1 0,10 5-65,-3-2 0,9 7-33,-1 1 0,3 6-173,2-2 0,-2 1-51,-3-1 0,2 5-201,-6-5 1,1 5 153,-4-5 0,-2-2-4,-2-2 0,-2-2 309,-6-2 0,1-1-116,-1-2 1,1 1 726,-1-5-463,1-1 1,-1-3 67,0 0 1,-3 0 18,0 0 0,-5-6 239,5-5 0,-2-2-134,2-6 0,1 0-173,-5-4 0,3-1-244,-3-3 0,0-2 129,-4-5 1,-1 0 56,-3-1 0,-3 1-128,-4 0 1,0-2-517,-1-2 1,1 7-129,-1-4 1,5 12-357,-1 1 0,6 6-409,-2 1 1,-1 6-168,1 2-786,0 4 2238,4-2 0,0 15 0,0 3 0</inkml:trace>
  <inkml:trace contextRef="#ctx0" brushRef="#br0" timeOffset="40">17714 4214 8162,'0'-11'0,"-2"2"-371,-1-2 0,-2 5 958,-3-5-210,3 2 911,5-2-526,0 4-79,0 2-445,0 5 1,0 7-163,0 4 0,0 11 90,0 8 1,0 4 27,0 4 1,0 4 47,0 8 0,0-2-23,0 5 1,0-4-851,0 0 1,4 2 217,0-2 0,3 0 216,-3-8 1,4-1 49,-5-6 1,5-1 120,-4-3 0,5-2 13,-2-5 0,0 0 92,0 0 0,-3-5-189,4-3 0,-6 1 9,2 0 0,-3-5-724,-1-3 193,0-1-265,0 5 0,-1-6 897,-3-2 0,-2 2 0,-6 1 0</inkml:trace>
  <inkml:trace contextRef="#ctx0" brushRef="#br0" timeOffset="41">18148 4351 8225,'0'-11'1132,"0"0"-950,0 4 131,0 2-272,-5 20 0,2 1 257,-4 14 0,3 2-117,-4 6 1,0 4 5,-3 7 0,-2 3-289,-2 5 0,1 0-74,-5 1 0,9-10 16,-1-3 0,3-3 4,0 0 1,3-8-2,5-7 1,0-4-573,0-4 54,0-3 124,0-4-35,0-6 0,0-2 735,0-8 1,5-2 0,2-6-1</inkml:trace>
  <inkml:trace contextRef="#ctx0" brushRef="#br0" timeOffset="42">18102 4431 8155,'0'-11'0,"0"-4"0,0-1 738,0 6 1,1 5-219,3 5 1,2 1-494,6 3 0,-3 8 6,2 7 1,-2 7 250,6 5 0,2 7-49,-2 4 0,2 3-12,-2 5 1,3-2-643,4 5 0,0-8 403,-3 1 1,1-12-159,-4 0 0,-1-7 115,-4-1 1,1-3-93,-1-4 1,-3-2 1,-1-6 0,0 1-12,0-1 1,0-3-584,-4-1-425,-1-4 1004,3 7 165,-5-9 0,0 4 0,0-5 0</inkml:trace>
  <inkml:trace contextRef="#ctx0" brushRef="#br0" timeOffset="43">17976 4888 8848,'17'0'1053,"1"0"-1056,5 0 1,-1 0 43,1 0 1,9-4 108,2 1 1,8-5-34,0 4 0,2-5-292,2 2 0,-5-2 175,-3 1 0,-3-2 0,0 4 0</inkml:trace>
  <inkml:trace contextRef="#ctx0" brushRef="#br0" timeOffset="44">18673 4317 8202,'6'-5'0,"1"2"415,-3-4 0,2 1 70,5-2 1,5-1-165,-1 5 1,1-5 16,0 2 1,1 0-62,6 0 1,0 3-217,0-4 0,0 5 124,0-5 0,-1 5-257,1 0 1,-4 0-17,0-1 1,-5 3-17,1-3 1,-2 3 80,-1 1 1,-1 0 63,0 0 1,-3 0 86,0 0 1,-5 0-81,5 0 0,-5 1 133,0 3 1,2-2-105,-1 6 0,0-4-28,-4 4 1,0-1 46,0 5 0,0 4-9,0 3 1,0 0 55,0 4 1,-1-1-1,-3 8 0,3 0-61,-3 5 1,-1-1 99,1 0 1,-4 2-90,5 2 1,-2-1 12,1 5 1,2-6 83,-1 2 1,1-1-141,2 1 0,0-2-422,0 2 1,4-4-152,0-3 0,4 0 264,-5-4 0,5 0 135,-4-5 0,3 1-11,-3 0 0,0-4-98,-4 0 1,4-5 29,0 1 1,0-2 299,-4-2 0,0-3 40,0 0 1,0-4 298,0 3-103,-6-4 0,4 2 124,-6-5-192,6 0 0,-8 0-66,2 0 1,-2 0-36,-2 0 0,0 0-24,-3 0 1,-5 0-110,-6 0 1,-3 0-93,-6 0 1,-3 0-182,0 0 0,-4 0-168,4 0 0,1 0-443,7 0 0,3-4 853,8 0 0,3-5 0,4 3 0</inkml:trace>
  <inkml:trace contextRef="#ctx0" brushRef="#br0" timeOffset="45">2181 8234 7328,'0'-6'-475,"0"0"1041,0 2 907,0 3-700,0-4-425,0 5 1,0 5-270,0 2 1,0 5 74,0 3 0,2 4-83,1 8 1,4 3-23,4 8 1,1-1-145,-1 5 0,0-4-94,1 4 0,-4-4 122,-1 4 0,-4-5-5,0 1 1,-1 1 31,-2-1 1,-2-4-85,-1-3 1,-4-5 89,-4 5 0,-1-6 186,1 2 1,0-7-119,-1-1 0,2-4 150,2 4 0,0-5 61,4 2-60,0-4-174,4 0 64,0-6 1,1-1 2,3-5 1,-1 0 24,4 0-29,1 0 0,3-1-25,1-3 1,-1 3 50,0-3-54,1-2 0,3 4 13,0-1 0,2 0-1,-2-1 0,4-1-3,8-2 1,-2-4-71,6 4 0,-1-5 55,4-3 0,1 2-123,-1-2 1,-1 3 76,-3 0 0,2 1-14,-5-1 0,-4 6 50,-4 2 1,-5-1-11,1 1-299,-3 0 271,0 4-299,-6 0 240,-1 6 1,-5-4-378,0 6 0,-1-6 138,-3 2 0,-2 1 306,-6-1 0,1 5 0,0-3 0</inkml:trace>
  <inkml:trace contextRef="#ctx0" brushRef="#br0" timeOffset="46">2341 8668 7972,'-4'-7'164,"1"-1"1,-5 4 358,4-3 0,0 3-154,4-4 79,0 6-62,0-3 1,6 5-119,1 0 1,5-4 36,3 0 0,3 0-123,4 4 0,6-1-14,3-3 1,2 2-53,1-6 0,0 6-206,1-2 0,-2-1-192,-3 1 1,-2-1 192,-5 1 0,-2 3 108,-2-3 1,-2 3-535,-6 1 1,-3 0-1348,-1 0 402,-4 0 1460,2 0 0,-5 0 0</inkml:trace>
  <inkml:trace contextRef="#ctx0" brushRef="#br0" timeOffset="47">2238 8280 8044,'-10'-1'155,"3"-3"1,-2 2 309,5-6 0,3 0-134,8-3 1,2 1-114,10 2 1,4-2 34,4 2 1,5-2-24,-2-1 0,7 3-102,1 1 1,4 0 83,-4 0 1,0 0-294,-4 3 0,-1 3-209,-2-3 0,-4 3-292,-4 1 1,-5 1 358,-3 3 223,-2-3 0,-2 15 0,1-4 0</inkml:trace>
  <inkml:trace contextRef="#ctx0" brushRef="#br0" timeOffset="48">3049 8017 8095,'0'-6'500,"0"-4"628,0 9-241,0-4-288,0 5 0,0 10-542,0 5 1,4 10 104,0 6 0,4 3-6,-5 4 1,5 4-177,-4 8 1,1-2-127,-1 5 0,-3 0-121,3 4 1,-3-2 147,-1 2 1,4-7 55,0 3 0,1-6-366,-1-5 1,-3-3 230,3-5 0,1-1 102,-1-2 1,3-3-26,-3-5 1,1-1 17,-1 1 0,-3-4 497,3 0 1,-3-3 85,-1 3 0,0-4-273,0 4 0,0-5-97,0 1 0,-4-2 85,1-2 1,-1 1-29,4-1 56,-5 0 0,3-3-6,-1 0-69,1-6-286,2 3 103,0-5 77,5 0-112,2 0 0,4 0-9,1 0 0,-1 0 38,0 0 1,5 0 47,-1 0 0,5-4-19,-1 1 1,3-2-130,1 1 0,-4 1 124,0-4 0,-2 3-241,3-4 0,-3 4 64,-2-3 1,-6 3 12,3-4 1,-7 6-357,2-2 78,-4 3 1,1 1-605,-8 0 1,-2 0 1062,-6 0 0,-4 0 0,-2 0 0</inkml:trace>
  <inkml:trace contextRef="#ctx0" brushRef="#br0" timeOffset="49">3106 8040 8116,'-1'-10'639,"-3"3"-354,3-4 0,-3 10-1431,8-3 0,-1-1 633,4 1 1,1 1 512,3 3 0,2 0 0,2 0 0,3-4 575,5 0 0,1 0-219,3 4 1,-2-4-155,5 1 0,-4-1-153,0 4 0,-3 0-547,-4 0 1,-2 0-441,-6 0 938,-4 0 0,3 5 0,-4 1 0</inkml:trace>
  <inkml:trace contextRef="#ctx0" brushRef="#br0" timeOffset="50">3815 8269 8030,'-6'-7'0,"5"-3"215,-4 4 1,4 0 363,-3 2-169,3-3 0,-6 6-398,4-3 0,1 9 160,-1 7 0,1 6-109,2 8 0,0 10 81,0 9 1,0 2-122,0 7 1,0-1-140,0 4 0,4-5 50,0-2 0,4-12-447,-5-4 0,5-7 137,-4-1 0,1-3 167,-1-4 0,-3-2 82,3-6 0,-3 0-293,-1 1 0,0-5-140,0 1 560,0-5 0,5 7 0,1-4 0</inkml:trace>
  <inkml:trace contextRef="#ctx0" brushRef="#br0" timeOffset="51">3803 8474 8030,'-6'-11'0,"-3"-1"97,5 1 1,0 3 661,4 1-65,0-1-235,0 2-233,0 1 0,7 6 3,4 3 1,2 2-120,6 6 1,4 4 108,3 3 0,2 4-129,-1 4 1,-2-3-234,6 2 0,-6 2 137,2-1 0,-3-4-231,-1-4 1,0-5 99,-1 1 1,0-2-18,-3-2 1,1-3 89,-5-1 0,1-4 53,-5 1 38,1 2 1,-1-5 12,0 3 1,-3-3 422,0-1-288,-6 0 0,5-1 257,-4-3 0,-1-2-124,1-5 1,-1-1 101,-2 1 0,0-6-72,0-2 1,-4-4-131,0-3 0,-4 0-97,5-4 0,-6-6-260,1-6 1,2 3-10,-2 1 0,2 0 126,-2 4 1,-1-6-438,6 10 0,-5-4 173,4 7 1,-1 2-328,1 6 1,3 2-213,-3 6-605,3-1 221,1 6 574,5 1 1,5 10 644,5 3 0,6 7 0,-4 2 0</inkml:trace>
  <inkml:trace contextRef="#ctx0" brushRef="#br0" timeOffset="52">4477 8109 8108,'-11'-12'0,"0"1"0,4 0 0,2-1 0,5 1 903,0-1 1,0 5-480,0-1 1,1 6-173,3-2 0,2-1-212,6 1 0,0 0 146,3 4 1,3-1-207,5-3 1,0 3-17,0-3 0,3 3-88,1 1 0,4 1 104,-5 3 0,0-3-73,-7 3 0,1-2 84,-5 2 0,4-3 60,-4 3 0,-3-3 193,-5-1-215,1 6 1,0-4 281,-1 6-153,-4-6 1,2 8 117,-5-2 0,0 3-154,0 5 1,0 1 18,0 6 0,0 5-32,0 3 1,0 2-21,0 1 1,4 0-155,-1 0 0,5 4 101,-4 1 0,4 0-100,-5-1 1,6-3 98,-1 4 0,1-4-236,-2-1 1,3-3 2,-2-1 0,-2-4 113,2 0 0,-2-2-14,2-1 0,1 0 46,-5 0 1,-1-2-37,-3-1 0,0 0 33,0-5 1,0 4 151,0-4 1,0 1-82,0-5 1,-8 0 85,-4 1 1,-3-1-66,0 1 1,-4-1 193,-8 0 1,-2 1 36,-5-1 0,-4 1-79,-1-1 1,0-4-56,1-4 0,8-1-5,-1-2 1,7-2-676,5-1 1,4-4 20,7-4 0,3-1-219,5 1 1,5 3 744,3 1 0,7-1 0,3-3 0</inkml:trace>
  <inkml:trace contextRef="#ctx0" brushRef="#br0" timeOffset="53">5996 8371 8189,'-11'-6'677,"-1"1"-95,6 5-809,1-5 0,6 4 169,3-3 1,2 3 383,6 1 0,-1 1 0,0 3 0,6-3-118,2 3 1,-1-3-97,1-1 1,0 4 44,4 0 1,-1-1-300,1-3 1,0 0-32,0 0 1,-1 0-62,-3 0 1,2 0 5,-2 0 1,-2 0-271,-2 0 0,-2 0-312,-2 0 0,-3-3 60,-1-1 750,-4 0 0,-3 4 0,-7 0 0</inkml:trace>
  <inkml:trace contextRef="#ctx0" brushRef="#br0" timeOffset="54">5973 8611 8083,'12'2'-307,"-1"1"1,0-1 453,1 1 0,4-1 730,3-2 0,4 0-438,4 0 0,-2 0 22,6 0 1,-1 0-339,4 0 1,-3 0-1,-1 0 1,-4 0-187,0 0 0,-5 0 98,-2 0-35,-5-5 0,7 3 0,-3-3 0</inkml:trace>
  <inkml:trace contextRef="#ctx0" brushRef="#br0" timeOffset="55">7424 8075 8001,'0'-12'318,"-6"1"91,5 4 0,-5-2 309,2 6-407,3-1 1,-4 5-86,5 3 1,-4 0 43,0 7 1,0 4-26,4 12 0,0 4-15,0 7 1,0 2-100,0 6 0,4 0-164,0-1 0,0 1-224,-4 0 0,0-2 191,0-2 0,0 1-62,0-5 0,0-4 101,0-3 1,0-6-117,0 2 1,0-8-24,0-4 209,0-2 133,0-2 1,1-4-35,3-4 265,-3-1-289,9-2 1,-3 0-16,4 0 1,0-2-15,1-1 0,4 0 2,3-5 0,8 5-60,3-5 0,7 2-153,1-2 1,0-1 18,-3 5 0,-5-3-240,1 3 0,-6 0-72,2 4 1,-5-1 112,-3-3 0,-1 3-231,-3-3 1,-6 3-238,3 1-269,-8-5 1039,1 3 0,-5-8 0,0 4 0</inkml:trace>
  <inkml:trace contextRef="#ctx0" brushRef="#br0" timeOffset="56">7435 8531 8077,'1'-11'0,"3"0"0,-1-1 0,4 1 0,6 3 720,6 0 1,-1 2-293,1-1 0,0-2-229,4 5 1,-1-4-261,1 4 1,0 1 61,0 3 1,-1 0-240,-3 0 0,1 0 134,-5 0 1,0 0 284,-3 0-181,-1 0 0,1 5 0,-1 1 0</inkml:trace>
  <inkml:trace contextRef="#ctx0" brushRef="#br0" timeOffset="57">7366 8143 8181,'-6'-11'0,"1"-1"683,5 1 0,6-1-189,6 1 1,0 0-503,8-1 0,-1 5-64,3-1 1,6 0 27,3-3 1,3 1-71,4 2 1,-2-2-372,2 2 1,1-1 392,-1 2 0,-4-2 92,-3 5 0,-6-5 0,3 3 0</inkml:trace>
  <inkml:trace contextRef="#ctx0" brushRef="#br0" timeOffset="58">8086 7892 8137,'-11'-5'1756,"4"3"-1065,2-3-439,5 5 0,0 2 17,0 1 1,-1 10-15,-3 10 1,3 5 10,-3 6 1,3 11-27,1 4 1,1 12-264,1-27 1,0 1 0,-2-2-1,1 1-100,1 0 1,0 0 0,-1 0 0,0 0-394,3 26 1,-1 0 57,4-7 1,-4-7 252,1-8 0,2-4 21,2-3 1,-2-3 18,2-5 1,-6-2-25,2-2 0,1-1 80,-1-3 1,0-2 294,-4 2 0,0-2 1049,0-2-960,0 1 1,0-1 119,0 1-189,5-1-334,-4 0 180,9 1 1,-7-6-102,4-2 0,-3-3-19,4-1 18,-1 0 0,9 0-154,-1 0 0,0-1 113,-4-3 1,1 2-276,-1-6 1,1 5 95,-1 0 1,-3-2-549,-1 1 0,-3-1 818,4 1 0,-6-2 0,3-6 0</inkml:trace>
  <inkml:trace contextRef="#ctx0" brushRef="#br0" timeOffset="59">7938 7949 8114,'0'-23'1024,"0"0"1,2-2-576,6 2 1,9 3-538,14 8 0,2 2-366,1 3 0,-5 0 221,-2 3 1,1 3-290,-1-3 0,0 7 224,0 1 1,-4 5 297,0-2 0,0 3 0,-6 2 0</inkml:trace>
  <inkml:trace contextRef="#ctx0" brushRef="#br0" timeOffset="60">8634 8132 7992,'0'-8'-354,"0"0"0,0 5 724,0-5-112,0 5 87,0-2 0,4 12-78,0 4 1,0 3 257,-4 9 0,0-1-106,0 8 0,0 0-325,0 5 0,0 3-62,0 0 0,0 0-272,0-4 1,0-1 77,0-2 1,0 0-184,0-4 1,0-2 22,0-6 1,0-2 73,0-6 0,5-3 14,2 0 1,0-6-21,0 2 1,-3-3-550,4-1 803,-6 0 0,8-5 0,-3-1 0</inkml:trace>
  <inkml:trace contextRef="#ctx0" brushRef="#br0" timeOffset="61">8600 8280 7974,'-10'-1'0,"2"-3"370,-2 3 1,10-8-186,0 5 0,10 0 57,9 4 0,0 2-134,4 1 0,-1 5-58,8 7 0,-3 3-40,3 5 0,1 0-14,3-1 1,5 6 273,3 3 1,-6-3-345,-2-2 0,-6-3-56,2-4 0,-4 2 108,0-6 1,-7-4 222,-3-3 0,0-6-51,-1 2 89,1-3-43,-5-1 0,-1-5 175,-2-2 1,-3-7 168,-5-1 1,0-6-163,0 2 0,0-2-34,0-2 1,-4-1-109,0-3 0,-5 2-183,2-6 0,0 1 54,0-4 0,3-1-617,-4 1 1,4 1 141,-3 3 1,4-1-123,0 8 1,0-1-70,-1 9 1,3 4-1246,-3 3 1804,3 5 0,1 3 0,0 7 0</inkml:trace>
  <inkml:trace contextRef="#ctx0" brushRef="#br0" timeOffset="62">9468 7858 8035,'-1'-8'-73,"-3"0"820,3 6 248,-5-3-634,6 5 1,0 1-50,0 3 1,-3 3-83,-1 9 0,0 3 190,4 7 0,0 4-216,0 4 0,0 5-174,0 3 1,4-1-199,0 0 1,5 1 147,-2 4 0,0-4-255,0 0 1,-3-7 140,4 0 1,-5-1-155,5-4 1,-2-2 87,2-1 0,1-3-39,-5-1 1,3-4-15,-3 0 1,0-5-135,-4 1 0,4-2-320,-1-2-309,1 1 1016,-4-1 0,0-5 0,0-1 0</inkml:trace>
  <inkml:trace contextRef="#ctx0" brushRef="#br0" timeOffset="63">9902 7960 7993,'-1'-19'516,"-3"0"1,3 5 79,-3-1-1142,2 2 304,2 7 1,0 2 182,0 8 1,-5 4 88,-2 7 0,-2 9 442,1 10 0,-2 7-237,3 8 1,-4 3-140,0 5 0,3 1-336,1-1 0,3-5-66,-4-3 1,4-8 50,-3-7 1,3-5 123,-4-6 0,6-5-480,-2-3-261,-2-2 872,4-7 0,-8-1 0,4-5 0</inkml:trace>
  <inkml:trace contextRef="#ctx0" brushRef="#br0" timeOffset="64">9845 7915 8126,'0'-12'1332,"-1"2"-666,-3 2-432,2-2 1,-1 10-137,6 0 1,8 7-312,4 8 0,1 3 199,0 5 1,-2 1 211,5 2 0,1 5-26,6 7 1,0 2-146,4 6 0,0-2-388,0-2 1,-2 2 255,-5-6 1,-2-4-142,-2-4 1,-2-6 111,-6-1 0,1-1 134,-1-7 0,-1 0-135,-2-3 1,-2-2-340,-2-3-200,-3 4 1,3-6 275,-8 2 1,-2 0 483,-5-4 1,-1 4-1,1 4 1</inkml:trace>
  <inkml:trace contextRef="#ctx0" brushRef="#br0" timeOffset="65">9731 8429 7877,'-7'-8'618,"3"0"153,3 1 1,11-3-377,6 2 1,9 2-168,5 2 0,3 1-1079,2-4 0,3 3 420,0-4 1,5 4 23,-1-3 0,-3-1 146,-1-3 1,0 1-359,-3 2 507,1-2 1,-12-2-1,4-5 1</inkml:trace>
  <inkml:trace contextRef="#ctx0" brushRef="#br0" timeOffset="66">10279 7766 8064,'-10'-11'235,"2"-1"-104,3 1 1,10 0-192,3-1 0,6 6-182,1 2 1,1 3 216,0 1 0,1 0 164,6 0 0,0-2 76,0-1 0,0 1-75,0-1 1,-1 1-47,1 2 0,-4-1-62,0-3 0,-4 3 141,5-3 0,-10-1 79,1 1 206,-2 0-157,-3-1 393,-1 4-426,-5-4 0,2 5-114,1 0 0,-1 10 70,2 5 1,-2 8-52,2 8 1,-3-1-128,3 8 0,-1 3 136,0 1 1,-1-2-250,1 2 0,4-1-45,0 1 1,0 1 105,0-5 1,1 0-174,3-4 1,-3-1 58,0-2 0,-2 0-108,2-4 1,0 0 32,-4-5 1,1-2 22,-1-1 1,-3-4 62,3 4 0,-4-4 51,-4 4 0,1-5 12,-9 1 0,2-2-1,-9-2 0,0 1 238,-4-1 0,-5 1-67,-2-1 1,-5 0-120,-3 1 0,-1-1 46,-3 1 1,8-2-173,7-2 0,8-3-342,4-5 0,7-5-1362,5-3 1825,1-7 0,2-3 0,0-5 0</inkml:trace>
  <inkml:trace contextRef="#ctx0" brushRef="#br0" timeOffset="67">15076 7606 8042,'-8'0'-850,"0"0"1299,6 0 0,-3 2-23,5 1 1,-4 1 19,0 8 0,0-2-69,4 9 1,0-4-58,0 4 1,0 4-156,0 4 0,5 6 14,3 1 1,2 1-262,2 7 1,-1-1 111,0 1 0,0 1-333,-4-5 0,2-5 162,-5-6 1,1-1-67,-1-3 0,-3 1 98,3-9 1,-3 4 244,-1-3 0,0-5-129,0-3 1,-4-5 119,0 5 1,-1-4 48,2 4 0,0-6 463,-5 2-144,6-3-207,-3-1-448,5 0 0,1-4-210,3 1-1319,-3-6 1689,9 7 0,-8-13 0,3 2 0</inkml:trace>
  <inkml:trace contextRef="#ctx0" brushRef="#br0" timeOffset="68">14322 7949 8040,'4'-8'120,"-1"1"0,1 3 714,-4-4 71,0 6-315,0-3 121,0 5-410,-5 5 0,4 2-168,-3 9 1,3 1 96,1 6 1,0 4-180,0-1 0,0 5-125,0-4 0,4 3-118,-1-3 1,6-1-96,-1-3 1,1-5-312,-2-3 0,4 2-105,-4-2 0,-2-4 703,-1-3 0,2 0 0,1 3 0</inkml:trace>
  <inkml:trace contextRef="#ctx0" brushRef="#br0" timeOffset="69">14173 8200 8063,'7'-7'230,"-4"-1"0,4 5 389,0 0 1,7 1-112,2 2 1,4 0-208,-1 0 0,4 0-246,3 0 0,7 0 148,5 0 0,6-1-877,-2-3 1,-3 3 194,-1-3 337,-3-2 1,0 5-1,-1-5 1</inkml:trace>
  <inkml:trace contextRef="#ctx0" brushRef="#br0" timeOffset="70">15293 8257 7855,'-12'12'-637,"-3"-5"958,0 1 0,1-4 20,6 3 0,-2-3 30,2 4 1,-1-4-125,2 3 0,2-3 628,5 4-502,0-6 1,2 3 40,6-5 0,1 0-197,10 0 0,1 0 35,7 0 0,-2 0-22,6 0 1,-5 0 6,5 0 1,-2-1-103,1-3 1,3 3 116,-2-3 0,-2-1-451,1 1 1,-4-1-117,0 1 0,-1 2-312,-3-6 1,0 6-508,-3-2 104,-2 3 1,-11-1-1220,-2-2 2249,-3 3 0,-16-4 0,-4 5 0</inkml:trace>
  <inkml:trace contextRef="#ctx0" brushRef="#br0" timeOffset="71">15110 8075 8191,'0'-12'0,"1"1"456,3-1 0,7 1-228,8-1 0,8 6-183,3 2 1,3-1 279,2 1 0,1 1-68,-1 3 0,0-4-194,-8 0 0,0 0-209,-5 4 1,0 0-118,-3 0 1,-2 0-1183,-6 0 1445,0 0 0,1 0 0,-1 0 0</inkml:trace>
  <inkml:trace contextRef="#ctx0" brushRef="#br0" timeOffset="72">15087 7698 8129,'0'-12'0,"1"-3"296,3 0 0,7 0 505,8 3 0,9 2-506,7 2 1,-1-2-56,4 3 0,3 0-399,0 0 0,4 3 184,1-4 0,-2 6-1660,-2-2 1475,-3 3 1,-5 1 0,1 0 0</inkml:trace>
  <inkml:trace contextRef="#ctx0" brushRef="#br0" timeOffset="73">16012 7469 8031,'0'-18'296,"4"-2"-266,0 5 0,3 4 70,-3 3 1,1 5-81,-1 0 1386,-3 1-940,4 2 0,-5 2 134,0 1 0,0 9-170,0 7 1,4 7-258,0 5 1,5 3 99,-2 4 0,2 5-375,-1 3 1,2 10-73,-2-7 1,-3 9 28,-1-5 0,-2 3-423,2 1 0,-2-1 274,6-3 0,-5-6-212,0-5 1,4-9 390,0 1 1,0-7 406,0-1 1,-4-2 201,1-1 0,-2-1-261,2-3 1,-3 1 450,3-5-362,-3 1 1,-2-6 519,-3-3-307,3 4-402,-4-10-150,5 4-505,0-5 319,5 0 0,1 0-16,6 0 0,-1 0 92,1 0 1,0 0-83,4 0 0,1 0 17,6 0 0,0-1-76,0-3 1,0 1-576,0-4 0,-1-1-946,1-3 1789,0-1 0,0-4 0,0-2 0</inkml:trace>
  <inkml:trace contextRef="#ctx0" brushRef="#br0" timeOffset="74">15966 7504 8040,'0'-30'504,"3"2"164,5 6 1,0 4-698,11 3 1,0 3 102,4 5 1,-5 1-143,-3 6 0,2-3 109,-2-1 0,4 1-682,-4 7 0,9 2 641,-1 6 0,3-1 0,-4 1 0</inkml:trace>
  <inkml:trace contextRef="#ctx0" brushRef="#br0" timeOffset="75">16606 7652 8050,'-11'0'0</inkml:trace>
  <inkml:trace contextRef="#ctx0" brushRef="#br0" timeOffset="76">16595 7663 8081,'5'17'298,"2"2"1,2 8 488,-1 3 0,1 3-337,-6 1 0,5 1-169,-4-1 1,5 4-11,-2 0 0,0 4-22,0-4 0,0-1-398,0-7 0,2 2 145,-5-5 1,0-5-307,-4-3-3,5-5 1,-4 3-658,3-6-120,-3-4 380,-1-2-710,-5-5 1420,-1 0 0,-6-10 0,1-3 0</inkml:trace>
  <inkml:trace contextRef="#ctx0" brushRef="#br0" timeOffset="77">16617 7915 8054,'-1'-22'0,"-3"3"0,3 3 1075,-3 4-219,3 1-413,1 4 1,1 2-159,3 5 1,7 9-40,8 3 1,3 3 58,1 0 0,5 3-14,2 5 0,3 0-16,2-1 1,-1 5-224,0 0 1,-4 3-428,1-3 1,-6-1 275,2-3 1,-3-5-136,-1-3 0,-1-2 137,-3-2 0,-2-1 242,-1-2 1,-4-3 7,3-5 0,-2 0-23,-1 0 198,-1 0 0,-1-5-49,-2-3 0,1-2 14,-6-1 0,1-6-96,-4-2 1,4-2 28,0-2 0,0-1 129,-4-3 0,-5-2-75,-3-5 0,2-2-192,-2-2 0,2 3 103,-2-3 1,-1-2-1325,5 2 0,-3 5 587,3 7 0,-4 3-150,5 4 1,-1 6-181,4 5-1350,0 6 2226,0-3 0,0 5 0</inkml:trace>
  <inkml:trace contextRef="#ctx0" brushRef="#br0" timeOffset="78">17497 7378 8072,'-12'-5'0,"1"-2"1373,5-4-230,1 5-428,5 1-554,0 5 1,0 6 86,0 5 1,0 7 72,0 9 0,0 3-161,0 8 1,0-1-132,0 5 0,1 0 56,3 4 1,-2 3-53,6 1 0,-4-1 83,3-3 1,-1 3-499,2 1 0,1-5 121,-5-3 1,5-5 116,-2 1 1,-2-4 103,-1-3 0,1-5-29,-1-6 1,1 0 4,-1-5 0,-3 0-584,3-3 1,-3-1 276,-1 1 1,0-5-524,0 1 164,0-6 730,0 3 0,-5-5 0,-1 0 0</inkml:trace>
  <inkml:trace contextRef="#ctx0" brushRef="#br0" timeOffset="79">17817 7618 7932,'0'-29'0,"0"2"0,0 4 632,0 4 1,5 8-38,2 7-360,-2 3 0,4 6-271,-5 2 1,0 6 196,-4 6 1,-1 6 212,-3 13 0,1 3-233,-4 5 0,4 3 59,-1 1 1,3-1-500,1-3 1,-4 0 208,0-1 1,1 0-107,3-4 0,0-6 109,0-9 0,0-3 68,0-4-645,0-2-876,0-6 992,0-4 1,0-4 547,0-6 0,0-4 0,0-4 0</inkml:trace>
  <inkml:trace contextRef="#ctx0" brushRef="#br0" timeOffset="80">17725 7606 7938,'8'-11'364,"-1"-1"0,-3 1-185,4 0 0,-4 0-56,3 4 1,5 2 137,3 5 0,5 10 17,-1 5 1,3 7 101,1 4 0,5 1-152,2 7 0,0-2 26,5 6 0,-7 1-244,6-1 1,-7 2-326,-1-2 1,-3-3 212,-4 3 0,1-3-259,-4-5 1,-2-2 190,-7-5 0,3-5-26,-2-3 1,1-2-195,-2-2 0,0-5 116,-3-2 1,-3-1-1484,3 1 1837,-3-3 1,-6 4-1,-1-5 1</inkml:trace>
  <inkml:trace contextRef="#ctx0" brushRef="#br0" timeOffset="81">17737 8006 8327,'5'-11'1542,"2"4"-1667,9 3 0,1-1 28,6 2 0,0-1-312,0 4 1,0-2 139,-1-1 0,5-2-36,0-3 1,8-2 25,0 2 279,1-2 0,-1-1 0,-1-1 0</inkml:trace>
  <inkml:trace contextRef="#ctx0" brushRef="#br0" timeOffset="82">18456 7412 7970,'-10'-11'2437,"2"-1"-3045,3 1 1,4 5 142,-3 2 1,2 2 700,-6 2 1,0 0-39,-3 0 1,-2 0 74,-2 0 1,2 6-49,-2 1 1,-1 5-158,0 3 1,2 3-59,7 4 1,-2 1 10,5 0 0,2 0 32,5 0 0,4-2 6,4-2 1,4-2-175,1-6 1,5 1 77,2-1 0,0-5-376,4-2 1,-3-2-127,-1-2 0,-1 0-931,1 0 1470,0-6 0,0 0 0,0-5 0</inkml:trace>
  <inkml:trace contextRef="#ctx0" brushRef="#br0" timeOffset="83">18650 7321 8126,'0'-15'322,"0"-1"1,3 2 1085,4 7-906,6-3-797,5 8 0,-2-3 282,-4 5 0,0 0-6,4 0 0,-4 0 140,4 0 0,1 0 73,2 0 0,3 0-123,1 0 1,-4 0-136,0 0 0,-5 4 333,1 0 0,-6 1 483,-1-1-400,-1-3-29,0 9 0,-1-7 105,-2 4 0,-3 2-125,3 6 1,-2 1-195,2 6 0,-3 0 85,3 9 1,-3 3 56,-1 4 1,-5 8-59,-2-5 1,0 9-70,0-8 1,0 9-294,0-6 0,-2 0-361,5-3 0,0-1 72,4 5 0,0-4 120,0 0 0,0-5 106,0 1 1,4-3-166,0-1 1,5-1 83,-2-2 1,4-3 366,0-5 0,0-2 64,1-2 0,-2-2 85,-2-6 0,2 1 424,-3-1 0,-1-3 211,-3-1-40,4-4-442,-6 2 1,-2-5-497,-11 0 0,-4-1-328,-7-3 1,-6 3-543,-6-3 1,-5-1 384,-10 1 1,3 0 363,-2 4 0,2 0 0,1 0 0</inkml:trace>
  <inkml:trace contextRef="#ctx0" brushRef="#br0" timeOffset="84">11135 7686 8203,'-11'0'183,"0"4"272,-1 0 0,4 5-72,1-2 1,4 5 353,0 3 1,1 3-233,2 5 1,0 5-167,0 2 0,5 7-318,3 1 0,2 8 90,2-5 0,-1 9-388,0-8 0,1 3 213,-1-6 0,-3 1-345,-1-6 1,-4 2 227,1-9 1,1-5-5,-1-3 0,1-5-322,-1 2-109,-3-4 350,4 0-1162,0-1 1428,-4-4 0,-1 3 0,-6-4 0</inkml:trace>
  <inkml:trace contextRef="#ctx0" brushRef="#br0" timeOffset="85">10975 7960 8089,'0'-22'130,"0"-1"1,0 4 73,0 0 0,0 5 29,0-2 1,2 5 191,2 3 1,2-2-76,5 3 0,6-4-85,2 0 0,4 0-30,3-1 1,7 1-157,5-1 0,4 5 134,-4-1 0,5 6-396,-1-2 1,-4 3 123,-3 1 1,-2 8-91,-7 4 0,0 3-167,-7 0 0,-3-1 108,-4 5 1,-6 0-13,-2 4 1,-13 1 83,-6 3 1,-7-3-56,-5 3 1,-3-3 95,-8-1 0,-1-1 12,-3 1 0,0-5-89,8-3 0,-2-3-172,9-5 1,6-2-352,6-5 695,2 0 0,12-5 0,2-1 0</inkml:trace>
  <inkml:trace contextRef="#ctx0" brushRef="#br0" timeOffset="86">11843 7561 9356,'0'-12'2770,"-8"-3"-3712,-4 0 465,3 5 0,3 1 365,2 5 0,2 1-65,-6 7 0,3 4 713,-7 7 0,4 8-185,-8 7 1,4 10 22,0 5 0,2 6-488,2 6 1,0 5 152,5-29 0,2-1 1,-1 1-1,0 0-126,2 32 0,2-32 0,0 0 152,2 28 0,4-5-142,0-7 0,3-7 91,5-4 0,-4-4-7,4-3 1,0-5-52,-1-7 0,6 2-128,-2-6 1,1 0-142,-1-3 1,1-5-266,-4 1 1,3-1-946,-4 5 1523,5-6 0,-2 4 0,5-3 0</inkml:trace>
  <inkml:trace contextRef="#ctx0" brushRef="#br0" timeOffset="87">12186 7858 8047,'-8'-23'521,"1"0"0,4 1-179,-1 3 0,4 4-519,4 7 257,-2 3 284,3 5 0,-5 5-12,0 3 0,0 12 208,0 7 1,0 10-215,0 5 0,1 7-2,3 4 0,-3-1-869,3 2 1,-3-9 459,-1 5 1,0-9-463,0 4 1,0-10 202,0-1 0,0-11-363,0-1-1028,0-6 617,0 0-47,0-9 1145,0-2 0,0-16 0,0-1 0</inkml:trace>
  <inkml:trace contextRef="#ctx0" brushRef="#br0" timeOffset="88">12152 7892 8047,'-5'-33'431,"-3"2"0,-1 3-53,2 6 1,2 4 682,5 3-126,0 2-632,0 2 0,1 5-82,3 6 0,7 12-29,8 11 0,3 5 145,0 6 1,6 5-78,3 3 0,-2 0-616,1 4 0,-3-3 380,4 6 0,-6-6-124,2-1 1,-7-9-514,-1 2 0,0-9-112,4 1 0,-5-3 163,-3-1 0,-2-5-57,-2-3 0,-1-3 212,-2 0 0,1-1-205,-6 1 733,1-6 0,-4 4 0,0-3 0</inkml:trace>
  <inkml:trace contextRef="#ctx0" brushRef="#br0" timeOffset="89">12118 8257 7991,'-7'-5'-2,"3"-2"0,13-2-61,6 1 1,6-1-182,2 5 1,3 1 3,1 3 0,1-4 61,-1 0 1,5-1-161,7 1 339,4-2 0,-3-6 0,6 1 0</inkml:trace>
  <inkml:trace contextRef="#ctx0" brushRef="#br0" timeOffset="90">12506 7629 8005,'0'-11'3977,"2"-1"-2918,6 1 1,6 6-728,13 5 1,6 7-243,5 12 0,-4 2-219,-4 9 0,-3 2 302,3 6 0,0 4-344,0 7 1,-2 1-237,-5 7 1,-2-1 300,-11-24 1,-1 1 0,7 27 135,-12-27 1,-1-1 0,2 32-471,-5 0 1,-2-31 0,-1 0-478,-4 28 0,-3 0 917,-2-4 0,-4-2 0,-1-1 0,1 1 0,0-4 0,1-3 0</inkml:trace>
  <inkml:trace contextRef="#ctx0" brushRef="#br0" timeOffset="91">19370 7698 8048,'0'-18'-108,"0"3"1,0 1 170,0-2 0,4 4-28,-1-3 1,2 2 68,-1 1 0,-2 1 352,1 0 0,-1 3 416,-2 0-69,0 6-340,0-3-218,0 20 1,1-1 131,3 13 0,-3 3-146,3 4 1,1 6-168,-1 5 1,1 4 120,-1-4 1,-3 3-589,3-6 0,1 3 313,-1 0 0,3-8-413,-3-2 0,4-9 61,-5 1 0,5-8 149,-4-4 1,3-2-171,-3-2 197,5-4-599,-3 3 529,1-9 336,-2 4 0,-5-5 0</inkml:trace>
  <inkml:trace contextRef="#ctx0" brushRef="#br0" timeOffset="92">19164 7629 8151,'12'-23'1151,"0"2"-712,4 2 0,1 2-357,6 6 1,4-1 45,-1 1 1,6 5 258,-1 2 0,5-1-150,3 1 1,2 0-184,-3 4 1,4 0-109,-4 0 0,0 5 133,-3 3 1,-5 3-328,1 4 1,-11-1 155,-1 5 0,-6-3-278,-6 3 0,-2 0 154,-5 4 1,-2-4-135,-6 0 1,-6 0 75,-12 4 1,-5-1-89,-7 1 1,1-1 10,-5-3 1,6 1-127,-2-5 1,3-3 476,5-5 0,7 1 0,6 3 0</inkml:trace>
  <inkml:trace contextRef="#ctx0" brushRef="#br0" timeOffset="93">20169 7298 8213,'0'-23'500,"0"0"1,4 5-251,0 3 0,3 6-498,-3 2 163,0 4 1864,-4-2-1176,0 5 1,-1 5-137,-3 3 1,-2 12-184,-6 7 1,1 11-24,-1 8 0,-4 6-479,-3 8 1,8-29-1,0 1 315,0 0 1,-1 0 0,1 1-1,1 0-254,-9 28 1,8-28-1,2-1-151,-7 29 0,5 0-227,3-4 0,6 0 200,-2 0 0,8-9 31,3-2 1,7-8-4,2 0 0,6-9 118,-3-6 0,9-1-76,-5-7 1,3 0 59,-4-3 0,4-5-51,-3 1 0,1-6-358,-9 2 614,5-3 0,-7-6 0,3-1 0</inkml:trace>
  <inkml:trace contextRef="#ctx0" brushRef="#br0" timeOffset="94">20455 7629 8021,'-7'-23'0,"2"4"0,5 0 0,2 7 860,1 0-521,4 6 1,3 11-200,-2 2 0,-3 9 321,-5 3 0,-5 4-175,-3 3 0,2 8 102,-2 8 1,4 8-106,-3 3 1,-1 2-589,-3-2 0,-1 5 369,1-4 0,-1-2-699,1-10 1,1-4 372,2-8 0,-1-3 152,5-8 1,1-3-1378,3-4 1487,0-6 0,0-1 0,0-5 0</inkml:trace>
  <inkml:trace contextRef="#ctx0" brushRef="#br0" timeOffset="95">20443 7549 8017,'0'-23'0,"0"6"649,0 1 0,0 7-152,0 2 0,2 4-62,1 0 1,2 6-206,3 5 0,4 8 12,-1 7 1,2 5 131,6 6 1,-2 6-69,2 2 0,3 3-519,-3 5 0,-2-3 294,-2 2 0,-2-2-572,-2-1 0,-1 0 87,-2-1 1,2-5 80,-3-6 0,0-1 9,0-6 0,0-6-180,0-6 1,4-2 26,-4-2 1,-2-3-433,-1 0 223,2-6 676,-4 3 0,-2-5 0,-7 0 0</inkml:trace>
  <inkml:trace contextRef="#ctx0" brushRef="#br0" timeOffset="96">20329 8143 7937,'0'-11'617,"0"-1"1,3 1-185,4-1 0,2 1-985,10 0 289,0-1 274,-1 6 0,-1-3-1230,-6 5 612,5-5 301,2 3 306,5 0 0,0-5 0,0 5 0</inkml:trace>
  <inkml:trace contextRef="#ctx0" brushRef="#br0" timeOffset="97">21026 7401 8064,'-12'-5'0,"1"-2"212,0-4 1,4 3 611,3 1-555,3 4 0,0-2-154,-3 5 1,-2 0 15,-6 0 0,1 0-101,-1 0 1,1 6 189,0 6 1,-1 0-80,1 8 0,-1-1 38,1 3 0,1 5-126,2 0 0,3 3 39,5-3 1,0-2-217,0-6 0,1 3 54,3-3 0,2-3-27,6 0 1,4-5 62,3-3 1,4-3-293,4-5 1,-3 0 51,3 0 0,-3 0-413,-1 0 0,-2-2 687,-2-1 0,3-9 0,-4-6 0</inkml:trace>
  <inkml:trace contextRef="#ctx0" brushRef="#br0" timeOffset="98">21220 7195 8064,'-11'0'0,"3"-5"2423,0-3-1776,6 3 1,2 2-416,7 6 1,0 5-48,0 7 1,1 3-82,3 5 1,6 6 292,2 5 0,6 6 173,2 5 0,5 2-675,-2 3 1,-2 2 297,-1 5 1,-8 0-319,-4 0 0,-6-1 126,-2-3 0,-4-2 226,1-5 0,-4-2-479,-4-2 0,-2 1-445,-6-5 1,1-4 368,-1-3 0,-4-2-1237,-3 2 762,-3 2-1720,-6-9 2523,-1 9 0,-6-5 0,-3 2 0,-7-1 0,-7 3 0,23-14 0,0-1 0</inkml:trace>
  <inkml:trace contextRef="#ctx0" brushRef="#br0" timeOffset="99">7355 9399 8320,'-5'-11'-855,"4"0"1355,-3-1 0,4 4-229,4 1 0,-2 4 137,6 0 285,-1-4-214,5 6-413,-6-4 0,1 5 378,-4 0-333,-1 0 1,4 0 30,-2 0 0,-2 1-108,6 3 1,-4-3 46,3 3 1,1-1 57,3 0 0,5-1-123,-1 1 0,6-1 102,2-2 1,5 0-13,6 0 1,1-5-47,-1-3 1,-1 3-124,-3 1 0,3-1 98,-2 1 0,-3-1 49,-2 1 0,2 3-110,-1-3 0,1 3 95,-1 1 1,2 0-86,5 0 1,3-1 72,5-3 1,0 3-174,7-3 0,3-2-85,1-2 0,3 2 125,1-2 1,-3 4 99,-1-3 0,-6 4-5,-1-1 0,-5-1 142,-2 1 1,-4 0-84,3 4 1,1-1 25,0-3 1,0 3-64,-1-3 0,-1 3-61,5 1 0,-2 0 22,2 0 1,3-4-13,-4 0 1,4 1-1,0 3 0,-3 0-12,0 0 0,-4-2 38,4-1 0,-4 0-10,4-5 0,-4 5 64,4-5 0,-4 4-51,4-3 0,-5 3 42,1-4 0,1 4-27,-1-3 0,-3 4 97,-5-1 1,-5-1-115,2 1 0,1 1 9,-1 3 1,3-2-87,-3-1 0,1 1 276,-2-1 1,2 1-314,3 2 0,2-1 130,-3-3 1,2 3-81,-2-3 1,2-1 17,-5 1 0,3-3-7,-3 3 0,3-1 91,-3 1 0,0 1 143,-5-4 1,0 4 14,-3-1 1,3 3-104,-3 1 0,-3-4-102,-1 1 0,2-1 62,-2 4 1,0-2 213,-3-1-73,4 1-108,2-3 0,0 5 53,-3 0 1,-6-3 159,-2-1-191,-4 0 89,2 4-3772,-5 0 2510,-10 5 1048,-3-4 0,-15 14 0,-1-2 0</inkml:trace>
  <inkml:trace contextRef="#ctx0" brushRef="#br0" timeOffset="100">2924 10896 8054,'-7'-7'159,"2"2"532,0 5 158,4 0-151,-4-5-516,5 4-28,0-9 0,5 7 32,3-5 1,2 6-104,1-2 0,1-1 96,-1 1 1,6-3-224,2 3 1,-2 0 34,2 4 0,0 0-83,4 0 0,0 0 39,0 0 0,0 0-35,0 0 0,-1 1 11,1 3 0,-4-1-64,0 4 0,-5-3 93,2 4 0,-4-6 8,0 2-75,-1 2 60,-5 1 81,5 4 0,-11 1-50,0-1 0,-6-1 207,-5-2 1,0 2-48,-1-3 0,1 4 81,-1 0 1,2 0-79,3 1 20,-4-1-258,10 1 270,-4-1-3,5 1-95,5-6 1,2 3-212,4-5 1,0 3 62,1-3 0,0 0 115,4-4 1,-2 4 26,5-1 0,-2 3 14,3-3 0,0 0-45,-5 4 0,2 1-15,-2 4 0,-6-1-74,2 0 1,-6 1 92,3-1 0,-6 2-112,2 2 0,-8-1 71,-3 5 0,-7-1-9,-2 1 0,-8 2 55,2-1 0,-6-3 117,-3 2 0,1-5-31,-8 1 0,-2-2-43,2-1 1,0-2 110,4-3 0,6 0-111,5-3 1,5-3-254,7 3 0,1-4-254,2-4 1,3-3-327,5-4 1,9 0-6,2-1 0,10 1 750,2-1 0,4-4 0,8-2 0</inkml:trace>
  <inkml:trace contextRef="#ctx0" brushRef="#br0" timeOffset="101">3837 10884 7906,'0'-11'347,"0"3"-243,0 0 0,0 1 872,0-5-644,0 6 0,2 1-378,1 5 426,-1 0 0,3 1-129,-5 3 1,-4 4-173,0 7 1,-5 4 117,2 8 0,-2 0-219,1 4 0,-6 3 132,3 0 1,-3 1-81,2 3 0,2 2 113,3 2 0,-7 3-27,2 0 0,-2 1-849,3 0 0,-2-2 393,-2-2 0,2 1 39,-2-5 1,6-3 46,2-5 1,0-5 341,0 2 1,-4-3-47,4-1 1,-2-4-75,1 0 1,-2-5-259,3 1-276,2-2-693,-1-7 654,6-1 605,0-5 0,0-5 0,0-1 0</inkml:trace>
  <inkml:trace contextRef="#ctx0" brushRef="#br0" timeOffset="102">3803 11398 7906,'5'-15'335,"3"0"1,-2-1-181,2 5 0,1-1 0,6 1 1,-2 1-66,2 2 0,-2-2 75,-2 3 1,0 0 52,1 0 1,-1 4 25,1-1 1,-1 3-68,0 1 1,1 0 122,-1 0-262,1 5 0,-1 1 16,1 6 0,-5-1 69,1 1 0,-6 0-162,2 4 0,1-2 39,-1 5 1,0 0-138,-4 3 0,-5 5 41,-3 0 1,-6 3-168,-1-3 1,-4 3 56,4-3 1,-6 0-45,2-5 0,3-3 323,1 1 0,2-7 8,2 3 242,-1-4-235,1 0 1,4-5 489,4 1-66,1-5-212,2 2 1,9-5-71,3 0 0,3 0-8,0 0 1,-1 0-244,5 0 0,0 0 48,4 0 1,0 0 95,0 0 1,-1 0-31,1 0 1,-1 1-238,-3 3 0,1-3 71,-5 3 1,1-3-46,-5-1 0,-3 0-141,-1 0 0,-4-1-575,1-3-1373,-3 3 2207,-1-4 0,-5 5 0,-2 0 0</inkml:trace>
  <inkml:trace contextRef="#ctx0" brushRef="#br0" timeOffset="103">5939 11181 8194,'-12'0'589,"6"-1"-102,2-3 36,3 3-269,1-4 0,5 5 7,3 0 1,2 0-129,1 0 0,1 0 63,-1 0 0,6 0 8,2 0 0,-3 0-38,-1 0 0,6 0-190,-2 0 0,9 0-13,-6 0 0,8 0 40,-4 0 1,2-2-203,-1-1 1,-3 0 82,3-5 1,-1 5-189,-3-5 0,2 4 42,-5-3 0,-8 4-80,0-1 1,-5 2-537,1-2-205,-3 3 1083,-10-4 0,-7 5 0,-5 0 0</inkml:trace>
  <inkml:trace contextRef="#ctx0" brushRef="#br0" timeOffset="104">6007 11421 8028,'18'0'-122,"-1"-4"-62,-6 0 0,6-3 1025,2 3 0,6-4-270,2 4 1,3-3 26,-3 3 0,1-1-173,-2 1 1,-2 2-117,3-6 0,-4 5-246,-4 0 1,1-2-292,-5 1-538,1 0-1058,-5 4 1824,-5 0 0,-11 5 0,-7 1 0</inkml:trace>
  <inkml:trace contextRef="#ctx0" brushRef="#br0" timeOffset="105">19393 8657 8005,'0'-11'-454,"0"-1"743,0 1 0,5 4-9,2 4 0,5-2 197,3 1 0,4-4-106,8 4 1,4-1-147,11 1 0,1 3 78,11-3 0,2-1-422,-25 3 1,2 0-1,2 0 1,0 1 194,4 0 1,2 2-1,2-1 1,2 0-305,2 0 0,1 0 1,-3 0-1,1 0 179,5 0 0,1 0 0,-4 0 0,-1 0 59,3-1 0,-1 2 1,-1 0-1,-1 1-79,-4 0 1,-2 0 0,-1 2 0,-1 1 18,-3-1 1,0 0 0,-3-1-1,-1 0-256,29 5 0,-3-6 238,-1 2 0,-5 1 15,-2-1 0,-3 4-28,-2-5 1,-4 1-155,-3-4 1,-8 0 207,-3 0 0,-4 0 364,-4 0 1,-3 0-151,-4 0 878,-1 0-681,1 0-51,-6 0 0,-2 0-275,-8 0 1,-7 0-134,-8 0 0,-9-4-121,-7 1 0,-5-3-103,-10 3 0,-3 1-89,-8-1 0,28 1 0,-1 1 292,-2-1 1,-1 0 0,-3 2 0,-1-1 15,2-1 1,-2 0 0,-4 1 0,-1 0 78,0-1 1,1 0 0,-2 1-1,0 1-269,1-2 1,0 0 0,1-1 0,-1 1 313,0 0 1,1 0-1,0-2 1,1 0-48,2 2 0,0 0 1,1-1-1,1-1 13,5 2 1,1 0 0,1 0 0,0-1 16,-24-1 0,3 2 41,4-6 1,1 5 68,7 0 1,6 0-59,2-1 1,7 3 91,1-3 0,7 3 279,3 1 0,7 0-235,2 0 803,4 0-944,-2 0-118,5 0-66,5 0 1,3 4 151,7 0 1,3-1-47,5-3 0,6 0 234,5 0 0,9 0-19,7 0 1,11 0-137,3 0 0,-30 0 0,1 0-268,3 0 1,0 0 0,2 0-1,1 0 235,3 0 0,0 0 0,1 1 1,0 0-348,0 0 1,1 1 0,3 1 0,0 1 351,-1 1 1,-1 1 0,2 0 0,-1-2-134,-6 0 1,-1 0 0,2 1-1,0 0-126,-5-1 1,0 0-1,0 1 1,-1 0-10,23 6 1,0-3-28,-7 0 0,-3-2 213,-8 2 1,1-2-40,-5-2 1,-5-3 298,-6 3 1,-5-3-110,-3-1 1,-2 0 1061,-6 0-903,-4 0 149,-2 0 1,-6-4-605,-3 0 1,-12 1-127,-6 3 0,-14 0 306,-2 0 0,-10 5 0,-4 1 0</inkml:trace>
  <inkml:trace contextRef="#ctx0" brushRef="#br0" timeOffset="106">20089 10473 8005,'0'-11'-273,"0"-1"-69,0 1 1,0-1 919,0 1 1,0 3-100,0 1 1,0-1 740,0-3-381,0 4-403,0-3 1,2 9-104,1-3 1,0 3-132,5 1 1,-2 6-146,1 5 0,0 10 123,-3 5 0,-3 7-242,3 2 1,-3 0 129,-1 7 0,-4-1-490,0 1 0,-3-1 206,3-6 0,0 0-281,4-8 0,0 0 155,0-5 0,0-4 18,0-3 0,0-2-196,0-1-212,0-6 0,1 3 732,3-5 0,3-1 0,4-3 0</inkml:trace>
  <inkml:trace contextRef="#ctx0" brushRef="#br0" timeOffset="107">20603 10530 8023,'0'-11'0,"0"-1"342,5 1 1,-2 4-166,4 4 1,-4 3-146,1 3 1,-8 4 147,-4 4 0,-3 7 312,-4 5 1,-3 2-174,-5 9 0,3 1-142,-3 10 1,1 0-527,-8 8 1,5-3 420,-2 3 1,3-6-485,1-1 1,0-2 135,0-6 1,6-5-9,1-6 0,7-5 15,2-2 1,4 0-58,-1-5 1,-1-4-1201,2-3 1526,-1 0 0,4-2 0,0-1 0</inkml:trace>
  <inkml:trace contextRef="#ctx0" brushRef="#br0" timeOffset="108">20626 10941 7898,'4'-11'211,"0"-1"1,1 2 518,-1 3-147,-3-4-652,9 10 0,-10-3 110,0 8 0,-1 4 149,-7 7 0,1 3-96,-5 5 1,-2 3 70,3 1 0,-3 3-182,6-3 1,3 3-185,1-3 1,4-4-62,4-4 0,4-5 116,7 1 1,-1-7 255,5-4 0,1-3-97,7-1 0,-2-6 235,6-6 1,-1-1-21,4-6 1,-4 2 6,-4-2 1,1-3-96,-4 3 0,1-4 176,-9-4 1,-1 3-20,-6-2 0,-3-2-47,-5 1 1,-5 1-1028,-3 3 0,-11 1 396,-4 3 0,-7 4-275,-1 7 0,-6 3 259,-1 5 0,2 6 19,5 6 1,-2 1-244,3 6 182,2 0-554,0 4 993,5 4 0,4 1 0,0 3 0,-1-5 0,-2-1 0</inkml:trace>
  <inkml:trace contextRef="#ctx0" brushRef="#br0" timeOffset="109">20569 11204 7898,'0'6'804,"0"-1"1,-1 0-334,-3 3 1,-4-2-88,-7 2 0,1 0-181,-5 3 1,5 4-173,-1 0 0,2 1 108,2-5 1,4 4-108,4 1 0,1 3-298,2-4 0,0 4 203,0-4 1,5 0-215,3-3 1,2-1 113,2 1 0,3-1 18,0 0 1,4-3 148,-4 0 1,6-6 161,-2 2 0,2-3-86,2-1 1,4-1 102,-1-3 0,5 2-44,-5-6 0,1 0-26,-4-3 1,-4-2 178,0-2 0,-6 2-31,-2-2 1,-1-1-275,-6 0 1,0-4-55,-4 1 1,-10-1-185,-5 1 1,-11-2-3,-4 6 0,-10 5-163,-5 6 0,-1 3-218,-3 1 0,2 1 406,1 3 0,5 7 0,2 7 1</inkml:trace>
  <inkml:trace contextRef="#ctx0" brushRef="#br0" timeOffset="110">14744 10758 7975,'0'-11'1081,"0"0"-493,0-1 1,0 6-44,0 1-307,0 5 1,0 6-133,0 6 1,0 4 117,0 7 1,4 1-197,0 3 1,0-2-22,-4 5 1,4-4-190,-1 0 1,1-1 41,-4-3 0,0 0-206,0-3 1,4-2 48,0-6 0,0 0-78,-4 1-963,5-6 475,-4 4 863,4-8 0,-10 3 0,-1-5 0</inkml:trace>
  <inkml:trace contextRef="#ctx0" brushRef="#br0" timeOffset="111">14562 10953 7975,'-5'-7'554,"3"2"1,4 5-154,9 0 1,3 0-150,9 0 0,-2 0 114,10 0 1,0 0-96,8 0 0,1 0 99,6 0 1,0 0-225,-1 0 0,-5 0-146,-6 0 1,-1-4-73,-7 1 1,-4-5-824,-7 4-1870,-2 0 2765,-2-1 0,-4 4 0,-2-4 0</inkml:trace>
  <inkml:trace contextRef="#ctx0" brushRef="#br0" timeOffset="112">11706 10439 8031,'0'-12'0,"0"1"0,0-1 1009,0 1-100,0 0-493,5-1 0,1 1-60,1-1 1,3 5-84,-2-1 0,3 6-6,5-2 1,-2-1-22,5 1 1,1 0-133,7 4 1,-3 0 71,2 0 1,0 0-224,0 0 0,0 0 84,4 0 0,-4 0-181,0 0 1,-2-4 24,-1 0 1,-1 1 125,-3 3 1,-3-4-147,-4 0 85,-1 0-18,-5 4 94,-1 0-49,-5 0-13,0 5 0,-3-2 30,-1 4 1,-4 6-5,4 6 0,-4 7-8,0 0 1,2 6 10,-2-2 0,0 6-3,-3-2 0,3 7 4,1-7 0,-1-2-79,-3-6 1,-1-1 70,1-3 0,1 0 10,2-3 0,-1 1-154,5-5-266,-4 1-61,6-5 348,-3 1 0,4-2-1076,-3-3 394,3-2-475,-4-5 1288,5 0 0,-5 5 0,-2 2 0</inkml:trace>
  <inkml:trace contextRef="#ctx0" brushRef="#br0" timeOffset="113">12517 10507 8026,'-6'-6'858,"1"1"0,4 6-439,-3 3 1,-1 3-79,-3 9 1,-3 3 37,-1 7 1,0 5-350,-7 7 1,-1 1 97,-2 3 0,-1 1-393,0-5 1,0 4 199,0-4 0,4 0-50,0-3 0,5-6-38,-1-3 1,4-3-57,3-4 0,-1 2-49,5-6 203,-5 0 1,8-3-412,-3-1 214,3-5-1053,-4 4 507,4-8 798,-4 3 0,5-5 0,0 0 0</inkml:trace>
  <inkml:trace contextRef="#ctx0" brushRef="#br0" timeOffset="114">12586 10941 7936,'0'-11'-26,"0"-1"547,0 1 845,0 5-262,0-5-316,-5 10-565,-2-4 1,-4 14 10,0 2 0,3 5-195,0-1 0,1 4 116,-5 8 1,1-3-275,-1 2 0,6-2 48,2-1 0,-1 4-113,1 0 0,2-5 124,6-3 1,2-5 23,5 2 0,5-8-604,-1 0 1,5-5 236,-1 0 0,3-1 365,1-2 0,-1-5 51,1-3 1,0-6 112,0-1 0,-1-2-67,-3 2 1,1-1 108,-5-3 1,-3-3 157,-5 3 1,-4-3-113,1 0 1,-3-1-236,-1 0 0,-5 0 78,-3 0 1,-2 5-602,-1 3 0,-6 3 256,-2 0 1,-3 6-348,0 2 1,3 4 66,0 4 0,-1 3-99,-2 9 1,4 1 666,3 6 0,-3 0 0,0 0 0</inkml:trace>
  <inkml:trace contextRef="#ctx0" brushRef="#br0" timeOffset="115">12540 11227 7936,'-5'11'679,"-1"1"1,-6-1-211,1 0 1,-1 1-340,1-1 0,0 4-24,-1 1 0,5 0 17,-1-1 0,2 2-163,-2 2 1,2 1 118,2-5 0,3 5-99,-3-5 0,6 1 72,2-1 1,5-3-165,-1-1 0,3 1 45,4-5 1,3-2-10,5-1 1,-4-3 111,0-1 1,0-1 164,4-3 1,0-2 49,-1-5 0,1-2-61,0-2 0,0 1 14,0-5 1,-4 4-24,0-5 0,-9 5 130,1-4 1,-7 0-28,0-4 0,-4 4-204,-4 0 1,-3 2-142,-9-3 0,-6 9-233,-9 7 1,-2 3-827,-1 1 0,-5 1 189,-3 3 931,-3 7 0,5 2 0,0 4 0</inkml:trace>
  <inkml:trace contextRef="#ctx0" brushRef="#br0" timeOffset="116">11409 11044 8049,'0'-8'1623,"0"1"-1146,0-1 1,0 1 370,0-1-313,0 5 33,0-7-744,0 9-354,0-4 0,2 5 530,2 0 0,-3 0 0,4 0 0</inkml:trace>
  <inkml:trace contextRef="#ctx0" brushRef="#br0" timeOffset="117">7378 10804 8084,'0'-11'-355,"0"-1"0,4 1 666,-1-1 1,3 2 229,-3 3 422,-1 2-141,3 0-423,-5 3 1,0-2-83,0 8 0,0 8-36,0 7 1,0 4-95,0 3 1,0 5-16,0 7 1,0 2-35,0 6 1,1-4 73,3 0 1,-2 0-368,6 3 0,-6-3 115,2 0 0,1-6-411,-1-2 1,0-1 191,-4-6 1,4-1 28,0-3 0,-1 0 128,-3 0 1,0-6 77,0-1 1,0-4 263,0 0-208,0-1 66,0-4 1,2-2 40,1-5-59,-1 0 1,4 0 54,-2 0 1,-2 0 129,6 0 0,0-4-403,3 0 1,4-4 127,1 5 1,0-5-142,-1 4 0,3-1 102,5 1 0,0 3-45,0-3 1,-1 2 64,1-2 0,5 1-71,3-4 0,-2 0-10,1 0 1,-3-3-112,3 2 0,-4-2 43,0-2 0,-3 5-174,-4-1 1,-2 1-111,-6-5 1,-1 5-195,-2-1 35,-3 5 0,-10-5 621,-3 4 0,-12 0 0,-4 4 0</inkml:trace>
  <inkml:trace contextRef="#ctx0" brushRef="#br0" timeOffset="118">7515 11192 8023,'0'-11'997,"0"0"1,1 4-701,3 3 1,2 2-41,6-2 1,0 3-131,4-3 1,1 3 63,6 1 0,0 0-50,0 0 0,5-2-44,2-1 1,0 0-204,0-4 1,-6 3-526,-1-4 0,-1 4 351,-7-3 0,0 3-552,-4-4 1,-4 4 341,-3-3 1,-3 3 489,-1-4 0,-5 1 0,-2-5 0</inkml:trace>
  <inkml:trace contextRef="#ctx0" brushRef="#br0" timeOffset="119">7446 10793 8105,'5'-16'0,"3"1"0,7 0 794,4 4 1,4 0-243,4 4 1,2-2-310,5 5 1,-5-3-115,-2 3 1,2-1-184,2 1 1,-2 3-600,1-3 0,-4 3 461,0 1 0,-1 0 192,-3 0 0,1 5 0,0 1 0</inkml:trace>
  <inkml:trace contextRef="#ctx0" brushRef="#br0" timeOffset="120">8280 10633 8148,'-6'-5'-66,"-3"2"406,5-4 203,-5 4-60,8-2-283,-9 5 71,3 0 0,-3 9 17,3 2 0,2 10 80,5 1 1,0 6-55,0 7 0,0 0-227,0 3 1,0 3 102,0 5 0,1-1-260,3 1 1,-3-4 76,3 0 1,-3-2-410,-1 2 0,1-3 162,3-4 0,-3-2-32,3-3 0,1-2 61,-1-5 1,4-2 50,-5-1 1,5 0 233,-4-5 1,1 0-125,-1-3 0,-3-5 594,3 1-393,-3 0 1,-1-1 466,0 1-37,0-6-265,0 8-122,0-8 107,0 3-315,0-5 83,5 0 0,5 0-101,6 0 0,4-5 50,-1-3 0,2 2-112,2-2 1,-4 4-81,0-3 0,0 0-159,4 0 0,-1-3 69,-3 2 0,1 2-98,-5-2 0,1 2-1525,-5-2 1887,-5-2 0,10 4 0,-4-6 0</inkml:trace>
  <inkml:trace contextRef="#ctx0" brushRef="#br0" timeOffset="121">8189 10713 7995,'5'-28'0,"2"5"687,9 0 1,3 5-218,7 7 1,-2 0-977,3-1 0,-3 6 179,-1 2 0,-5-1 235,-3 1 1,-2 0-556,-2 4 647,1 5 0,-1 2 0,0 4 0</inkml:trace>
  <inkml:trace contextRef="#ctx0" brushRef="#br0" timeOffset="122">8703 10758 9175,'5'12'334,"1"4"-281,6 3 0,-5 4 264,1 4 0,-6 2-67,2 5 0,-3 7-22,-1 5 0,-5-1-74,-2 5 0,0-5-217,0-3 1,-1-2-30,-3-6 0,4-6-154,4-5 1,1-6 108,2-5 1,2-2 64,1-2 1,4 1-211,4-6 1,1 1 39,-1-4 0,-3-1-179,-1-3 0,-3 2 77,4-6 0,-6 0 60,2-3 0,-4-1 71,-4 1 1,-2 0 3,-6-1 0,-3 0 176,0-4 1,0 2-72,3-5 1,1 0 344,-1-4 1,2-3-131,3-1 1,2 4 198,5 4 0,0 2-125,0-3 1,1 5 384,3 8 161,-3-4 248,9 5-400,-4 0 1,6 5-168,-1 4 1,2 10-332,2-2 1,-1 7 145,5-3 1,1 6-437,7-2 1,-1 4-91,4 3 0,-1-3-276,2 0 1,0 0 235,-4-4 0,0-3-132,-5 0 0,1-4 151,0 0 1,-4-2 38,0-3 0,-5 0 11,1-3 0,-2-3-50,-1 3 1,-5-3 1921,1-1 0,-4-4-710,3 0 1,-4-5 161,1 2 1,-3-3-425,-1-2 0,4-4-196,-1-3 0,2-3-16,-1-1 0,-2-5-147,1-2 1,-1-4-269,-2-4 1,0 1 120,0-5 1,0 1-644,0-1 1,0 1-122,0 6 1,0 1-1410,0 11 1211,-5-2 1,-2 13-1475,-4 1 782,4 5 849,-3 6 681,9 5 0,-4 6 0,5 7 0</inkml:trace>
  <inkml:trace contextRef="#ctx0" brushRef="#br0" timeOffset="123">9491 10690 8111,'-12'-11'0,"6"-5"645,2 1 982,3 0-621,1 3-309,0 6-300,0 1 0,0 6-95,0 3 1,-4 5-61,0 10 0,0 5 10,4 10 1,4 8-134,0 0 1,4 10-27,-4-2 1,3 0-306,-3 4 0,4-6-170,-5 1 1,6-2 222,-1-1 0,-2-7-132,2-4 0,-2-4-10,2-8 1,1 3-111,-6-7 0,6-3-63,-1-1 1,-3-2-509,-1-2-190,2 1-215,-5-1 1442,5-4 1,-1 3 0,1-4 0</inkml:trace>
  <inkml:trace contextRef="#ctx0" brushRef="#br0" timeOffset="124">9856 10896 8120,'0'-18'0,"1"-4"0,3 3 0,-1 3 756,4 0-238,1 9-43,-2-3 0,-1 10-121,-5 0 1,0 6-159,0 9 1,-3 8-6,-1 8 0,-5 7-23,1 3 0,-3 8-178,-4 0 1,2-1-222,-2-6 1,2 3-282,2-3 0,1-7 248,2-1 1,3-7-282,5 0 1,0-8-258,0-4 368,0-2 0,5-7-15,3-2 1,-1-4 448,5-4 0,-4-7 0,9-7 0</inkml:trace>
  <inkml:trace contextRef="#ctx0" brushRef="#br0" timeOffset="125">9833 10793 7972,'0'-18'0,"0"1"798,0 6 0,2 1 251,1 2-728,4 3 1,3 6-18,-2 3 1,3 8 76,0 7 1,1 9-112,3 6 0,-1 1 28,1 7 1,-1 0-256,5 4 1,-5-4 72,1 0 0,-1-6-560,2 2 0,-8-3 277,4-5 1,-1-2-437,1-5 0,2-4 64,-7 0 1,3-9-151,2 2 0,-4-4 198,-1 4 0,-3-6-612,4-2 639,-6-3 464,8-1 0,-9 0 0,5 0 0</inkml:trace>
  <inkml:trace contextRef="#ctx0" brushRef="#br0" timeOffset="126">9731 11318 7849,'0'-8'774,"0"1"0,10 1 32,5-2 1,5-1-518,3 5 0,-4-3-497,0 3 1,5-5 43,7 1 0,2-2 97,1-1 0,0 3-334,1 0 1,-2 1 400,-3-5 0,3 1 0,-4 0 0</inkml:trace>
  <inkml:trace contextRef="#ctx0" brushRef="#br0" timeOffset="127">10290 10793 8038,'-6'-12'0,"1"1"0,10-6 0,1 0 0</inkml:trace>
  <inkml:trace contextRef="#ctx0" brushRef="#br0" timeOffset="128">10336 10679 8038,'4'-12'0,"-1"1"0,3-1 97,-3 1 0,-1-1 172,1 1 1,3 3 75,-3 1 1,5 3 547,-4-4-374,5 1 1,-3-5-114,5 1 1,1 3-285,-1 1 0,2 3 108,2-4 1,3 1-210,5-5 1,-4 5 18,0-1 0,0 2 46,4-2 0,-4 2 2,0 2 0,-5 3-321,1-3 231,-2 3 0,-2 1 65,1 0 0,-5 3 165,1 1 0,-4 4-88,3-4 1,0 4 9,0 0 0,2 2-75,-5 2 0,3 0-122,-3 4 0,4 1 126,-4 6 1,-1 5-35,-3 3 1,2 2 50,2 1 1,-3 0-27,3 0 0,-2 1 150,2-1 0,-3 1-151,3 3 0,-3-1-151,-1 5 0,4-8-25,0 4 0,0-5-166,-4 5 0,4-3 87,-1-5 1,2 2 112,-1-5 0,-1 2-90,4-6 0,-3 2 1,4-6 0,-4-2 189,3-2 0,-3-3-137,4 0 0,-5-1 130,5 1 0,-5-5-130,0 1 12,-1-6 110,3 4-10,-4-6 110,4 0 0,-6 0-92,-3 0 1,1 0 153,-4 0 1,-2 0-51,-6 0 1,-3 0 74,-5 0 0,-1 0-64,-3 0 1,-2 0-50,-5 0 0,0 0-341,-1 0 1,1 0-522,0 0 0,6 0-163,5 0 0,5-4 939,7 0 0,5-5 0,1 3 0</inkml:trace>
  <inkml:trace contextRef="#ctx0" brushRef="#br0" timeOffset="129">15144 8897 8251,'0'-8'463,"0"1"-195,0 4 0,0-3 314,0 2-78,5 3-348,-4-4 0,6 5 85,-3 0 1,-2 0-17,6 0 1,-1 0 41,5 0 1,3 0-1,0 0 0,11 0-117,0 0 0,6 0 34,2 0 0,2 0-32,2 0 1,2-2-86,6-1 0,0 0 27,-1-5 1,-3 6 244,0-2 1,-4 3-781,4 1 1,-1 0 153,1 0 0,1 0 61,-5 0 1,5 0 102,-1 0 0,6 0 140,2 0 0,-1 0-154,-3 0 0,3-2-104,1-1 1,4 1 105,0-1 0,-1 1 110,4 2 1,-2-3 12,6-1 1,-3 0-5,-1 4 1,-4-4 13,1 0 0,-6 0 117,1 4 1,-2-3-108,-1-1 0,0 0 23,-1 4 0,-2 0-17,3 0 0,-7 0-59,7 0 0,-3-1 100,3-3 1,0 1 5,-1-4 0,-3 3-73,0-4 1,-5 5 22,1-5 1,-3 5 42,0 0 0,0 1-21,3 2 0,-2 0-110,2 0 0,-3 0 92,0 0 1,-1 0-31,0 0 0,1 0-139,-1 0 0,0 0 117,0 0 1,1 0 5,-1 0 0,0 0 20,0 0 1,-1-3 31,-2-1 1,1 0-37,-6 4 1,5-4 231,-5 0 1,2-3-37,-1 3 1,-3-1 142,3 1 1,-7 3-13,-1-3 1,-5 1 93,1 0 0,2 1-176,-2-1 0,0 1-200,-3 2-129,-1 0 1,0 0 30,1 0-33,-1 0 0,-3 0-69,-1 0-1266,-4 0 517,2 0 1,-6 0-1492,-3 0 2410,-7 0 0,-12 0 0,-6 0 0</inkml:trace>
  <inkml:trace contextRef="#ctx0" brushRef="#br0" timeOffset="130">19336 11021 7723,'1'-11'928,"3"-1"-158,-3 6-180,9 1-62,-9 5 167,9 0-774,-8 0 191,3 0-1175,-5 5 849,0 1 0,0 6 214,0-1 0,-5 1 0,-2-1 0</inkml:trace>
  <inkml:trace contextRef="#ctx0" brushRef="#br0" timeOffset="131">17691 10736 8052,'0'-8'0,"0"0"361,0 6 0,-1-3 15,-3 5 1,1 0 9,-4 0 0,-1 0-141,-3 0 0,-1 1 14,1 3 1,-1 2-86,1 6 0,-4 4-15,0 3 0,-5 3-259,5 1 1,-4 3 113,4 1 0,1 3-116,6-3 1,-2 3 56,3-3 1,2 4-20,1-5 0,3 1 34,1-4 1,1 0-108,3-1 1,2 0 82,5-3 0,6 1 33,2-5 1,2-1-121,2-6 1,5 1 130,3-5 1,2 0-145,1-4 0,4 0 79,0 0 1,0-6 34,-4-1 1,1-5 45,-1-3 1,-1 1 144,-3-5 0,-2 0 238,-5-4 1,-1-3-163,-3-1 0,1-5 264,-5 2 1,-1-7-153,-6-1 0,-3-1-52,-5 1 1,-3 2-50,-4-2 1,-6 9-142,-10 6 0,-6 1-8,-5 7 1,-9 4-119,-7 3 1,-7 6-1097,4-2 0,-4 8 702,7 3 0,6 8-1958,6 4 2381,12 3 0,-2-3 0,13 3 0,6 6 0,5 6 0</inkml:trace>
  <inkml:trace contextRef="#ctx0" brushRef="#br0" timeOffset="132">2501 13214 8161,'7'-8'-509,"-4"1"484,-1-1 0,-2-3 16,0-1 1,0 5 761,0-1 359,0 5 513,0-7-669,0 9-359,0-4-324,0 5 0,0 5-30,0 3 0,0 7-36,0 4 0,0 4 66,0 3 0,1 4-229,3 4 1,-3 4 45,3 0 0,-2 4-64,2-4 1,-3 1-323,3-1 0,1-3-332,-1-1 1,0-1 244,-4-6 1,0-1 157,0-3 0,0 0 202,0 0 0,0-4-69,0 0 0,-1-5 198,-3 1 1,3-2-17,-3-2 5,-3 1 1,6-5 35,-3 1 290,3-6-312,1 3 1,5-5-38,3 0 0,2 0-100,1 0 1,2 0 99,2 0 1,4-3-158,8-1 1,-2-4 79,6 4 1,-1-1-17,4 1 1,1-1-32,-1-2 1,3-3-111,-3 2 1,3-1 120,-7 1 0,-2-2-21,-1 3 0,-4 0-173,-4 0 0,1 0-116,-5 0-702,0 2-251,-8 0-346,-2 3 1650,-10-3 0,-7 10 0,-5 2 0</inkml:trace>
  <inkml:trace contextRef="#ctx0" brushRef="#br0" timeOffset="133">2467 13614 8021,'0'-12'0,"0"1"488,0-1 0,5 1-138,3 0 0,11 0-16,3 4 0,5 2-83,0 5 0,1-2-82,2-1 1,3 1-110,-2-1 1,5 1 89,2 2 1,1 0-285,-5 0 0,-1 0 97,-3 0 0,-3-1-870,-8-3 0,3 3 262,-10-4 0,1 5 645,-6 0 0,-4-5 0,2-2 0</inkml:trace>
  <inkml:trace contextRef="#ctx0" brushRef="#br0" timeOffset="134">2524 13225 8020,'1'-21'295,"3"2"1,-1 1 469,4 3 0,2 2-428,6-2 1,3 6-301,5 1 0,0 5 57,0-5 1,1 5 92,2 0 1,0 1-148,4 2 0,-3-3 74,3-1 1,1 0 50,3 4 0,-3 0-502,-1 0 0,-1 0-801,2 0 0,-3 0 596,-6 0 542,1 0 0,0-5 0,0-2 0</inkml:trace>
  <inkml:trace contextRef="#ctx0" brushRef="#br0" timeOffset="135">3381 12963 8039,'-12'-7'0,"5"-3"512,-1 3 792,5-4-942,-2 5 1,5 2-154,0 8 1,0 4 64,0 7 0,0 4-98,0 8 1,0 2 23,0 5 1,2 9-49,1 3 0,0 7-367,5 0 0,-5 2 231,5-2 1,0-3-207,3-8 0,0-2-161,1-2 1,-5-3 167,1-1 1,-2-1 1,2-6 1,2-1 60,-2-3 1,-3-4 218,-1 0 0,-2-5-81,2 1 0,-3-2 299,3-2 1,-3 1-246,-1-1 0,0-3 128,0-1 1,0-3 373,0 4-256,0-6 55,-5 9-155,4-10-266,-4 4 52,5-5-100,5 0 0,1 0-1,6 0 1,3-1 68,0-3 1,2 3-190,-2-3 1,3-1 16,5 1 1,-1-1-6,1 1 1,0 1 121,0-4 0,-1 1-353,-3-2 0,1-1-165,-5 5 0,0-5-185,-3 2 1,-5 0 785,1 0 0,-6-1 0,4-3 0</inkml:trace>
  <inkml:trace contextRef="#ctx0" brushRef="#br0" timeOffset="136">3278 13020 8008,'-8'-22'110,"1"3"0,4-1 471,-1 5 1,4-1-135,4 5 0,2 3-267,6 1 1,4 4 46,3-1 0,4 3-293,4 1 1,-3 0-116,3 0 0,2 1-149,1 3 1,-1-2-524,2 1 1,-4 4 159,3 0 693,-10-2 0,12 5 0,-8-3 0</inkml:trace>
  <inkml:trace contextRef="#ctx0" brushRef="#br0" timeOffset="137">4020 12951 8086,'-11'-11'1719,"4"4"-1379,2 2 0,4 12 122,-3 4 0,3 7-73,-3 9 0,3 2-3,1 5 0,5 9-270,3 3 1,6-2 25,1-2 1,4-1-337,-4 1 0,2-4 177,-2-8 0,-6 2 150,2-5 1,-2-5-69,2-3 1,-4-5-419,-3 2 0,1-4-296,-2 0-12,1-1-313,-4 1-413,0-6 473,0-1 1,-5-5 913,-2 0 0,-4-5 0,0-1 0</inkml:trace>
  <inkml:trace contextRef="#ctx0" brushRef="#br0" timeOffset="138">4043 13168 8033,'0'-16'0,"-1"3"1272,-3-2-799,3-3 0,-4 5 431,5-2-520,0 8 0,1 1-155,3 6 1,6 0 10,5 0 1,5 9 3,-1 3 1,8 11-203,3-1 1,0 9 89,0-1 0,1 3-317,3 2 0,-1-1-75,-3 0 0,2-3-187,-5-1 1,-1-8 238,-3 0 1,0-6 20,0-1 1,0-4 264,0-3 0,-4-2-143,0-2 0,-5-3 207,1 3 0,-3-3-123,0-1 1,-1 0-19,1 0-330,-6 0-571,4 0-4,-9 0 470,5-5 120,-6 4 314,0-9 0,-6 4 0,0-6 0</inkml:trace>
  <inkml:trace contextRef="#ctx0" brushRef="#br0" timeOffset="139">4568 12906 8067,'-10'-19'0,"3"0"0,2-1 653,5-2 1001,0 4-785,5 1-595,-4 11 1,8 11 86,-5 10 0,1 8-114,-2 8 1,-1 4-122,1 11 1,3 5-72,-3 2 1,1 3-367,-4 1 0,4-3-510,0-4-448,0-1 1168,-4-13 1,0 2-308,0-8 1,3-5 173,1-6 0,1-5-264,-1 1 152,-3-3 1,10-5 0,-9-1 345,6-2 0,-1-3 0,5 4 0</inkml:trace>
  <inkml:trace contextRef="#ctx0" brushRef="#br0" timeOffset="140">4797 12769 7920,'0'-18'-516,"0"1"361,0 6 1,4-1 348,-1 1 1,6 1 166,-1 2 154,-3-2-91,5 9 1,-9-3-77,3 8 0,-3 3 39,-1 9 0,-3 6-118,-1 9 0,0 7 38,4 4 0,0 6-74,0 2 1,1 3-424,3-4 1,2 1 76,6-4 0,-1-5-154,1 1 0,0-5-20,4 1 0,-4-2 175,4-2 0,-8-5-320,0-2 0,0-3 134,3-1 1,-3-2 62,-1-2 1,-3-1 7,4-3 0,-6-2 121,2 2 0,-3-2-234,-1-2 1,0-3-554,0 0 893,0-1 0,0 0 0,0-2 0</inkml:trace>
  <inkml:trace contextRef="#ctx0" brushRef="#br0" timeOffset="141">5288 12940 7941,'0'-24'422,"0"1"-388,0 8 1,1 2 11,3-2 0,2 7-116,6 4 259,-6 3 0,-1 2 111,-5 3 1,0 4 136,0 7 1,-4 8-155,1 7 1,-6 7 53,1 1 0,2 9-409,-2-1 1,4 2 107,-3-2 0,3-6-323,-4-2 1,4-3 163,-3-5 0,4-2-121,-1-5 1,3-5-184,1-3 205,0-2-108,0-2 330,0-5 0,0-1 0,0-5 0</inkml:trace>
  <inkml:trace contextRef="#ctx0" brushRef="#br0" timeOffset="142">5276 12906 7915,'0'-12'772,"-3"-3"-421,-1 0 1,0 3 537,4 5-532,0 4 0,1-2-120,3 5 1,2 6 36,6 6 0,4 6-28,3 8 1,4 3-64,4 6 1,1 4 61,2 3 1,-1 0-599,-2 3 1,-3-6 352,3 2 1,-3-4-459,-1-3 1,-4-4 221,0-4 1,-5-7 47,1-3 0,-2-4-22,-2 0 0,-3-2-331,-1-3-171,1 4 0,0-9-305,-1 6 1100,-4-6 0,2 3 0,-5-5 0</inkml:trace>
  <inkml:trace contextRef="#ctx0" brushRef="#br0" timeOffset="143">5265 13374 7977,'-6'-5'2220,"3"0"-1834,11-3 1,1 3-334,10 5 1,-4 0-180,4 0 0,-1 0 89,1 0 1,7-4 69,1 0 0,5-3 74,2 3 1,4-5-579,0 1 0,0 2-58,-4-1 0,-1-1-282,-2-4 0,-1 0 811,-7-3 0,8 2 0,-7-4 0</inkml:trace>
  <inkml:trace contextRef="#ctx0" brushRef="#br0" timeOffset="144">5813 12677 7940,'-18'-11'0,"7"-1"-168,7 1 1,4-1-317,4 1 1,2 0 740,6-1 0,3 2-97,0 2 1,2 0 150,-2 4 1,3-4-122,5 4 0,-1-3 342,1 3 0,8-4-207,-1 4 1,6 1-141,-6 3 1,2-2-81,-2-1 1,-2 1-111,-5-1 0,-4 1 142,0 2-32,-5 0 0,3 0-33,-6 0 1,0 0 64,1 0 181,-6 0-72,4 0 67,-8 0-219,3 0 1,-5 3-8,0 4 0,4 6-23,-1 10 1,1 6 49,-4 5 1,1 6-87,3 5 0,-1 2-40,4 3 0,-4-2-16,1 5 1,-2-1 0,2 2 0,-3-4-167,3-4 0,1 0 123,-1 0 0,4-6-91,-5-2 0,5-4 90,-4-3 1,3 1-21,-3-6 0,5 1-94,-1-4 0,-3-4 113,-1 0 1,1-4 32,-1 4 0,-1-5 52,-3 1 0,0-6 485,0-1-327,0-1 1,-5 1 197,-2 0 1,-5-5 204,-3 5 1,-3-5-249,-5 0 0,-1-1 104,-2-2 0,-4 0-22,-4 0 0,2 0-150,-2 0 1,6-4-784,-6 0 0,9-4-1042,2 5 1,6-2 838,10 1 729,-3 2 0,8-8 0,-3 4 0</inkml:trace>
  <inkml:trace contextRef="#ctx0" brushRef="#br0" timeOffset="145">7195 13043 7712,'12'-5'968,"3"3"-538,0-2 1,2 3 24,-2 1 0,3-1-190,4-3 0,5 3-31,0-3 1,1-1-138,-2 1 1,3-3 122,6 3 1,-5-4-271,1 4 1,-6-3 82,2 3 1,-5-1-513,-3 1 0,-2 3-518,-6-3-529,1 3 1526,-6 1 0,-6 0 0,-6 0 0</inkml:trace>
  <inkml:trace contextRef="#ctx0" brushRef="#br0" timeOffset="146">7264 13305 7998,'11'0'903,"1"0"0,0-1-557,3-3 0,7 3 50,5-3 0,-1-1 84,-3 1 0,5-1-390,3 1 0,2-1 102,1-2 1,-4 0-782,1 4 0,-2 1 276,1-2 313,3-2 0,-9 5 0,4-4 0</inkml:trace>
  <inkml:trace contextRef="#ctx0" brushRef="#br0" timeOffset="147">8817 12449 7940,'0'-8'0,"0"1"0,0 3-91,0-4 1,0 4 332,0-3 32,0-1 1,1-3 92,3-1 0,-1 5-88,4-1 1,2 0-13,6-3 1,-1 3-34,5 1 1,-1 0 17,1 0 1,3-2-33,-3 5 1,-2-4-177,2 5 1,-3-1-8,3 4 0,-5 0-143,1 0 1,1 1 29,0 3 1,-1 2-104,-4 6 0,-3-1 30,-1 1 0,-4-1 25,1 0 1,-3 2-32,-1 2 0,0-2 64,0 2 0,-5-2 172,-3-2 0,-2-1-39,-1-2 0,-1 2 140,1-2 0,1-2-95,2 2 0,-1-4 232,6 3-359,-1-4 167,4 7-126,0-9 0,0 6 55,0-4 0,5-1 45,2 1 1,4 2-41,0-1 0,0 1-4,1-1 1,-1-1-103,1 4 0,-1 0 89,1 0 0,-1 3-37,0-2 1,1 1 42,-1-1 1,1 2-22,-1-3 1,-1 3-3,-2 2 1,1 3-180,-5 0 1,-1 2 47,-3-2 0,-1-2 91,-3 2 0,-2 1-105,-6 0 0,-4-1-183,-3-4 1,-3 1 302,0-1 0,-1 1-78,0-1 0,0-3-121,0-1 0,0-4 50,0 1 0,2-3-125,2-1 0,2 0-500,6 0-496,0 0 1268,4 0 0,2-5 0,5-2 0</inkml:trace>
  <inkml:trace contextRef="#ctx0" brushRef="#br0" timeOffset="148">9594 12335 7911,'6'-23'-129,"0"1"360,-2 3 0,-1-1 384,4 5 1,-3 1 46,4 6-319,-6 3 557,3 5-516,-5 0 0,-4 11-69,1 8 1,-6 5-99,1 11 1,-2-2-77,-1 9 1,-1-1 20,1 5 1,-5 0-266,1 0 0,0-1 96,4 1 1,-5-4-404,1 0 1,-4-7-529,4-1 1,1-1 443,6-6 0,-1-2-158,6-6 0,-1-2-276,4-6 367,0 1 0,1-2-105,3-2 743,2-3 0,6-5 1,-1 0-1</inkml:trace>
  <inkml:trace contextRef="#ctx0" brushRef="#br0" timeOffset="149">9651 12609 7911,'11'-18'0,"0"3"0,-3 2 0,0 2 0,3-5 805,4 1 1,6 0-254,-2 3 1,-2 5-87,2-1 1,-1 2-236,1-2 1,2-1-44,-6 6 0,4-1-43,-4 4 0,0 0-143,-3 0 1,-1 5 19,1 2 0,-6 7 148,-2 2 0,-4 5-295,-4 2 0,-4 1 70,-7 7 0,-3-5-255,-5 5 0,-3-5 81,-1 5 0,1-6-47,3 2 1,1-8 160,3-4 0,6 2 51,6-2 1,4-4 40,-1-3 1,4-2-56,4 2 0,4 1 307,7-5 1,3-1-73,5-3 0,0 0 294,-1 0 1,5-1-164,0-3 1,-1 2-104,-3-6 1,0 6-615,0-2 0,-5 2 242,-3 2 0,-6 0-856,-2 0 527,-4 0 516,-13 6 0,-9 0 0,-16 5 0</inkml:trace>
  <inkml:trace contextRef="#ctx0" brushRef="#br0" timeOffset="150">8520 13225 7984,'1'-6'446,"3"2"0,6 3-126,5 1 0,6 0 187,-2 0 0,4-1 78,3-3 1,7 3-182,5-3 1,9 3-9,-1 1 0,11 0-452,0 0 0,-25-2 0,1 0 109,-1 0 1,1 0 0,2-1-1,2 1 49,1 0 1,0 0-1,2 1 1,0-1 3,2-1 1,0-1 0,1 1 0,0 0-343,3-1 1,-1 0 0,1-1-1,-1 0 187,-1 1 1,-1 0 0,-2 1 0,-1 0-74,-1-1 1,-2 0 0,-3 1 0,0 0-69,0-1 1,0 0 0,26-5 226,-3 6 0,-6-5-55,-9 4 0,-3-1-53,-5 1 0,-5 3 391,-2-3 0,-8 3-478,-4 1 1,-2 0 470,-2 0 1,-3 0-656,0 0 0,-6 1-574,2 3 0,-5-1 916,-7 4 0,-5 1 0,-9 3 0</inkml:trace>
  <inkml:trace contextRef="#ctx0" brushRef="#br0" timeOffset="151">8965 13648 7852,'7'-5'0,"-2"2"492,-5-4 0,1 3 459,3-4 86,-3 6-767,9-8 1,-7 5-46,4-3 0,1 3 277,3 5 0,1-4-125,-1 0 1,2 0-257,2 4 0,3 0-15,5 0 1,0 0-105,0 0 1,3 0 61,1 0 1,3 0-141,-3 0 0,1 0-4,-1 0 1,-5 0 47,1 0 0,-1-3 41,-7-1 0,0 0 77,-3 4-69,-1 0 3,0 0-148,-4 0 117,-2 0-7,-5 5 1,0 1 14,0 6 1,-4 1-12,0 2 0,-5 3-2,2 4 1,-3 5 12,-2 0 0,1 4 72,-1 0 0,0 3-62,-4 4 0,4-2 117,-3 2 0,2-4-87,1-4 0,2 2 3,3-5 0,0-4-166,4-4 0,1-5 98,-2 1 1,3-2-1015,1-2 427,0-5-1523,0 5 907,0-10-131,0 4 1362,5-15 0,-3-3 0,3-10 0</inkml:trace>
  <inkml:trace contextRef="#ctx0" brushRef="#br0" timeOffset="152">9765 13534 7852,'11'-12'196,"-4"1"150,-4-1 1,0 5 110,1-1-53,-3 6 11,4-3 0,-6 5-55,-3 0 1,0 6 48,-7 5 1,2 7-80,-6 9 0,1 2-92,-1 5 1,-2 2-86,-2 2 1,-3 2-208,3 6 1,2 0 104,-2 0 1,3-5-27,-3 1 0,4 0-442,-4 4 0,5-6 224,-1-2 1,6-7-425,1-4 0,5-5-102,-5-3 142,5-2 0,-2-9-7,5-1 0,5-4 584,3 1 0,7-8 0,3-3 0</inkml:trace>
  <inkml:trace contextRef="#ctx0" brushRef="#br0" timeOffset="153">9925 13774 7864,'6'-18'0,"-1"1"749,-5 6 1,5-3-260,3 2 0,1-1-223,-2 5 1,0 3 148,-4 1-25,-1 3-382,3 1 1,-6 5 68,-3 2 0,-3 7 31,-4 2 0,3 4 70,1-1 0,0 3-172,0 0 0,2-3-21,5 0 0,0-3-56,0 3 0,5-5-6,2 1 1,5-6-169,3-2 1,3-4 77,5 1 1,1-4 154,2-4 0,-1-2 95,1-6 0,-2-3-111,-1 0 0,-4-4 350,0 3 1,-5-3-116,1 4 0,-7-4 10,-4 4 0,-3-4-273,-1 4 0,-5-4-219,-3 3 0,-7-3-489,-4 4 0,-4 4 396,-3 3 0,0 6-338,-4-2 0,3 8 237,-3 3 0,6 7 67,1 1 1,1 6 102,7-2 1,-4 2 297,4 2 0,-1 5 0,5-4 0,0 4 0</inkml:trace>
  <inkml:trace contextRef="#ctx0" brushRef="#br0" timeOffset="154">9856 13979 7864,'7'5'-250,"-4"3"592,-1-3 1,-2 5 533,0-2 1,0-2-440,0 2 1,0-1-26,0 5 0,-2 0-290,-1 4 1,0-2 68,-5 5 1,5-2-281,-5 2 0,5 2 134,0-6 1,1 1-318,2 0 1,5-4 133,3 4 1,3-5-9,5-3 0,-2-3 19,5-5 1,5 0-18,6 0 1,-1-2 155,2-1 0,-4-5-65,3-7 1,-1 1 287,2-5 0,-3 4-74,-6-5 1,0 5 130,-3-4 1,-4 4-79,-7-4 1,1 4-116,-5-4 1,-11 5-114,-8-1 0,-10 2-193,-6 1 1,-4 6-335,-7 2 0,-1 3 264,-11 1 0,9 5-551,3 3 1,7-2 827,13 2 0,4-1 0,1 5 0</inkml:trace>
  <inkml:trace contextRef="#ctx0" brushRef="#br0" timeOffset="155">11364 13065 9233,'11'-6'427,"1"1"-285,-1 5 1,4-4 246,0 0 0,6-4-72,-2 0 1,6-1-236,2 1 1,1-2 93,-2 3 1,-1-2-176,1 1 0,-2-1-153,-1 5 1,-5 1-324,-3 3 0,-2-4 364,-2 0-605,1 0-1648,-6 4 2364,-1 0 0,-15 5 0,-3 2 0</inkml:trace>
  <inkml:trace contextRef="#ctx0" brushRef="#br0" timeOffset="156">11364 13282 8008,'29'-1'0,"-2"-3"0,-2-2 0,2-5 0,7-1 0,8 1 0,2 3 531,2 1 0,-6-1-205,-1-3 1,-5-1-858,-4 1 1,-2-1 39,-5 1 491,-5 4 0,3-3 0,-3 4 0</inkml:trace>
  <inkml:trace contextRef="#ctx0" brushRef="#br0" timeOffset="157">12734 12243 8008,'0'-23'0,"0"0"0,0 6 510,0 1 1,2 5 352,1 3-132,-1-2-467,3 9 0,-4 2 131,3 11 0,-2 2-82,6 9 0,-4 3-84,3 12 0,1 4-110,3 8 1,0-7-161,-4 2 0,2-3 25,-5 0 0,3-2 83,-3-6 1,4-5-592,-4-2 0,3-3 258,-3-1 0,0-6-511,-4-1 0,0-4-782,0 0 1559,0-1 0,0 1 0,0-1 0</inkml:trace>
  <inkml:trace contextRef="#ctx0" brushRef="#br0" timeOffset="158">12963 12369 7936,'-12'0'0</inkml:trace>
  <inkml:trace contextRef="#ctx0" brushRef="#br0" timeOffset="159">12997 12289 7936,'15'-22'397,"8"3"0,7 3 547,5 4 1,-2 5-551,-3-1 1,-7 2-183,-8-2 0,2 3 23,-2 5 0,0 0-73,-3 0 0,-1 6-64,0 6 0,1 1-27,-1 6 0,-4 3-169,-4 5 0,-1 5 101,-2-2 0,-2 3-106,-1 1 1,-7 2-243,-6 2 0,-4-2 172,1 2 0,-3-7-326,0 0 0,-1-3 185,0-2 1,5 0 94,3-11 0,2 3 204,2-7 1,3 3 441,1-6-193,4-3 434,-2 0-220,5-5 0,5 0-192,3 0 1,7 0-83,4 0 1,4 0-10,3 0 0,0 0-100,4 0 1,1-4-9,3 0 0,-1 1-129,-3 3 1,2 0 24,-5 0 0,-2 0-431,-6 0-431,3 0 1,-10 0-62,4 0 970,-9 0 0,-7 0 0,-6 0 0</inkml:trace>
  <inkml:trace contextRef="#ctx0" brushRef="#br0" timeOffset="160">12677 13054 7897,'-6'0'2156,"2"0"-1512,8 0 0,6 0-605,5 0 0,5 0 32,0 0 0,1 0 504,2 0 0,1 0-149,3 0 1,2 0-33,5 0 1,0 0-168,1 0 0,4 0-166,3 0 1,6 0-175,2 0 1,0-1 156,0-3 0,-6-1-251,6-3 1,-7-2 126,3 3 0,-2-4-449,-6 0 0,-1 3 4,-7 1 1,1-1-165,-8-3 1,-3 4-250,-9 4 386,-4-4 1,-3 6 551,-8-3 0,-8 3 0,-5 1 0</inkml:trace>
  <inkml:trace contextRef="#ctx0" brushRef="#br0" timeOffset="161">12871 13374 7920,'-7'0'906,"-1"0"-506,6-5 1,-2 3 449,8-1 0,3 1-554,8 2 1,3-3-65,5-1 0,5-1 33,2 1 1,3 3-34,2-3 0,3-1-57,0 1 0,4-1-22,-4 1 0,0 2-120,-4-6 0,0 4 138,1-3 0,-6 4-48,-3-1 0,-7 2-93,-3-2 174,-4 3-123,-5-5 149,-2 6-295,-5 0 1,0 6-19,0 1 1,-1 3-46,-3 2 0,-1 0 138,-3 4 1,-2 0-125,2 3 0,-2 4 120,-1 0 0,-2 0-13,-2 3 1,2 2 49,-2-1 1,2 3-41,2-3 1,-1 3-136,1-3 0,1 1-23,2-1 0,-1-3-140,5 2 1,1-3 254,3-4 1,0 3-31,0-3 0,0-3 208,0 0 0,-2 0-30,-1-1 76,1 1 0,-3-5-84,5 0 1,-1-4-30,-3-3-374,3 2-467,-4-5-328,5 4-710,0-5 1808,0-5 0,5-1 0,1-6 0</inkml:trace>
  <inkml:trace contextRef="#ctx0" brushRef="#br0" timeOffset="162">14413 13362 7788,'-16'4'-642,"-3"0"0,2 0 128,2-4 514,7 0 0,8 0 0,7 0 0,4 0 0,6 5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7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5037 5882 8046,'6'6'-168,"-1"-1"775,-5-5-393,-5 5-101,4-3 396,-9 3-339,8 0 0,-3-3-154,5 6 0,1-6 143,3 2 0,-2 3-12,1 0 1,2-1 25,-1 2 1,0 0-26,-4 3 1,0 1 110,0-1-148,5 5 1,-4-2 16,3 5 1,-3 2-98,-1 5-25,0 4 0,0 3-57,0-3 1,-3 3 62,-1-3 1,0 3-129,4 2 1,0-2 48,0-3 1,4 2-93,0-5 0,1-1 39,-1-3 0,-2-1 40,6-3 1,-6 1 55,2-5 0,1 0-40,-1-3 218,0-1-135,-4 1 42,0-1 18,0-5-230,0 0-503,0-6 0,-5-6 0,-2 0 1</inkml:trace>
  <inkml:trace contextRef="#ctx0" brushRef="#br0" timeOffset="1">5528 6327 12052,'1'7'-365,"3"-4"0,-2-1-136,6-2-1320,0 0 1821,3 0 0,0 0 0,1 0 0</inkml:trace>
  <inkml:trace contextRef="#ctx0" brushRef="#br0" timeOffset="2">6019 6281 8286,'-8'0'1025,"1"0"-775,4 0 0,-6 6-72,5 1 0,1 0 15,3 0 0,0 2-66,0 6 1,0 0 127,0 8-166,0-2 0,1 12-75,3-3 1,-3 4 0,3 4 0,1-2-154,-1 2 0,3 1 29,-3-1 1,1 2-187,-1-2 0,-2-6-83,6 2 229,-5-8 1,5 2-73,-4-5 1,0-4 75,-4 0 1,1-4 93,3 5 1,-3-7-192,3 3 41,-3-4 1,-1 0 97,0-1 1,-1-3-363,-3-1 0,2-4-136,-6 1 602,6-3 0,-14 4 0,4 2 0</inkml:trace>
  <inkml:trace contextRef="#ctx0" brushRef="#br0" timeOffset="3">5996 6441 7992,'6'-11'19,"-2"0"61,-3-1 0,1 4 5,1 1 1,0 3 88,5-4 1,-1 2-236,5-2 70,-1 3 0,0 2 97,1-1 0,1-4 36,2 4 0,1-1-46,3 2 0,3 0-95,-3-5 1,3 6-201,0-2 143,6 3-9,-9 1 1,11 1 6,-11 3 0,1 2 50,-5 6 0,-6-1-170,2 0 0,-3 1 212,0-1 1,-3 4-12,-5 1 0,-2 0 85,-1-1 0,-5-1 228,-7 5 1,-3-3 253,-5 3-371,-5-5 1,3 6-63,-6-5 1,6-1-19,-2-6 1,3 1-163,1-6 139,6 1 1,0-4-194,6 0 0,3 0-756,1 0-270,4 0 1103,8-5 0,8-1 0,10-6 0</inkml:trace>
  <inkml:trace contextRef="#ctx0" brushRef="#br0" timeOffset="4">6955 6167 8010,'7'0'163,"-2"-1"321,-5-3-409,0 3 244,5-9 361,-4 9-311,4-5-384,0 6 211,-4 0 1,6 2-32,-3 2 0,-3 3-149,3 8 0,1-1-53,-1 5 0,1 0 73,-2 4 1,-1 0-257,2 0 132,-3 0 1,0 0-28,3-1 0,-3 0-160,3-3 1,-3 1-58,-1-4 202,0-1 0,0-4-75,0 1 1,0-5-221,0 1-147,0-6-139,0 9 711,-5-10 0,-1 9 0,-6-4 0</inkml:trace>
  <inkml:trace contextRef="#ctx0" brushRef="#br0" timeOffset="5">6853 6464 7985,'0'-11'1116,"2"3"-787,6 1 1,1-1-168,10-3 1,0-1 229,3 1-227,1-1 0,4 1 164,0-1-427,4 1 127,-7 0 1,8 0 124,-5 4 1,-1-2 34,-3 5 0,-5 0-678,-3 4 0,-2 0 489,-2 0 0,6 0 0,1 0 0</inkml:trace>
  <inkml:trace contextRef="#ctx0" brushRef="#br0" timeOffset="6">7972 6030 7288,'-12'-6'721,"1"-4"-561,0 3 1,4 0 41,3-1 143,3 1 0,1-5-49,0 1 1,1 3-141,3 0 1,4 2 37,7-1 1,-1-4 36,5 4 0,-4 2-120,4 1 0,-4 3-133,5 1 0,-7 0 167,3 0 0,-2 1-155,1 3 0,-2 2-202,2 5 129,-8 6 1,4 1 27,-4 5 0,-2-1-105,-1 1 1,-3 5-44,-1 3 0,-1 3 123,-3 4 1,-6-3-73,-5 4 1,-5-4 99,1-1 1,-7 4-12,0 0 1,-5-3 0,4-5 0,2-4 121,6 0 1,3-3-66,4-4 1,4-2 204,1-6-225,4 0 1,0 0 15,6-4 0,5-2 198,7-5 1,-1 0-56,5 0-58,0 0 1,4-1 8,0-3 0,1 2-44,3-6 1,-7 4 18,3-3 1,-7 4 0,3-1-22,-5 3 1,7-3-46,-6 0 1,0 1 64,-4 3 1,1 0-467,-1 0 136,1 0-795,-1 0 293,-5 0 109,0 0 294,-6 0 371,0-5 0,0 3 0,0-3 0</inkml:trace>
  <inkml:trace contextRef="#ctx0" brushRef="#br0" timeOffset="7">8554 6304 7952,'0'-11'0,"1"5"1934,3 2-752,-2 2-389,3-3-640,-5 4-363,0-4-679,5 5 0,-3 0 889,6 0 0,-1 5 0,5 1 0</inkml:trace>
  <inkml:trace contextRef="#ctx0" brushRef="#br0" timeOffset="8">9102 5847 8006,'-5'-6'0,"3"1"0,-6 5-930,6-5 1583,-3 4 51,5-4-113,-5 5-132,3 0-102,-3 0-357,5 0 0,-5 0 0,-1 0 0</inkml:trace>
  <inkml:trace contextRef="#ctx0" brushRef="#br0" timeOffset="9">9000 5882 7998,'12'21'0,"-7"7"1209,-12 10-581,-8 5-441,7-2 0,-6 3-153,10-2 0,-3 1-80,3-4 1,0-1-22,4-4 1,0-1 38,0-3 1,0 3-10,0-2 0,5-2-18,3 1 0,2-4-5,1 0 0,1-3-103,-1-4 1,-3 2 109,-1-6 0,1 0-13,3-3 0,-1-1-282,-2 0-271,2 1 373,-3-1 1,0-3-408,1-1 61,-6-4 592,9 2 0,-10-5 0,9-5 0,-4-1 0</inkml:trace>
  <inkml:trace contextRef="#ctx0" brushRef="#br0" timeOffset="10">9342 6030 7969,'-6'-5'-114,"1"4"0,5-3-129,0 8 1,4 3 510,-1 9 1,3-2-22,-3 5 0,0 4-106,4 3 1,-3 6 31,4-2-13,-6 3-70,4-3 0,-6 1-97,0-4 1,3 0 192,1-5 1,0 1-18,-4 0 0,0-4-15,0 0 0,0-5-364,0 1 0,0-2 34,0-2-1382,0-4 496,0 3 1062,0-9 0,0 4 0,0-5 0</inkml:trace>
  <inkml:trace contextRef="#ctx0" brushRef="#br0" timeOffset="11">9616 6293 7841,'8'0'32,"0"0"0,-1 0-106,5 0 0,-5 0 426,1 0-250,-1 0 0,9 0-13,-1 0 0,5 0 53,-1 0 1,-1 0-100,1 0-25,-5-5 1,6 4-98,-4-3 0,-1 2-667,-4 2 746,1-5 0,4-1 0,2-5 0</inkml:trace>
  <inkml:trace contextRef="#ctx0" brushRef="#br0" timeOffset="12">10210 6213 8009,'-7'0'130,"-1"0"0,4 0 65,-3 0 363,4 0-124,-2 0-129,0 0-143,4 5 1,-4 3 211,5 7 1,-4 3-255,0 4 0,0 8-107,4 4 0,0 1 28,0 7 1,4-4-190,0 4 0,3 0 25,-3 4-720,5-6 897,-8 0 1,4-7-807,-5-3 556,5-2 0,-3-6-68,2-3 0,-2-3 99,2-4 0,-3-1-91,3 1 0,-3-5-84,-1 1 142,0-6-289,0 3 554,0-5 0,-10 0 0,-3 0 0</inkml:trace>
  <inkml:trace contextRef="#ctx0" brushRef="#br0" timeOffset="13">10119 6236 8027,'0'-8'296,"0"1"1,0-1-124,0-3 0,6 0-98,6 4 1,-1-3 63,4 2-142,3 3 175,-5 0 0,7 1-184,-5 0 53,6 0 1,-4 4 27,6 0 0,-5 0-112,-3 0 0,3 4 110,1 0 1,-3 5-182,0-1 0,-4 5-107,0 3 143,-6-1 0,-1 1 181,-5 3-61,0 3-17,0-4-3,0 3 0,-5-3-1,-2 5 0,-5-4 10,-3 0 0,-3-4 10,-5 4 1,4-5-70,0 2 1,4-5-122,-4-3 1,5 0-688,-1-4 231,2 0 605,7-4 0,-4-10 0,3-3 0</inkml:trace>
  <inkml:trace contextRef="#ctx0" brushRef="#br0" timeOffset="14">10439 5813 8078,'0'-6'41,"0"-4"1,1 5-91,3-3 290,-3 3 441,9 5-565,-9 0 1,10 0 218,-4 0 1,3 0 404,2 0 0,-1 0-444,1 0 0,3 1-331,0 3 0,4 4 215,-4 7 0,1-1 91,-5 5 0,4 0-223,0 4 0,4 5-321,-3 2 0,0 4-167,-1 4 321,-2-2 0,4 8-332,-6-2 1,-5-2 198,-2-2 0,1 0-24,-1-4 0,0 3 131,-4-7 1,0-2 44,0-1 1,-1-3-104,-3-1 125,3 0 0,-8-6-64,5-1 0,-5 0 145,1-1-144,3 1-147,-5-5-2,4 0 1,-2 0-330,1-4 618,4-2 0,-7 0 0,4 2 0</inkml:trace>
  <inkml:trace contextRef="#ctx0" brushRef="#br0" timeOffset="15">10998 6224 10377,'7'5'-433,"-1"-3"-54,-2 2 1,-2-3-1128,6-1 1614,-6 5 0,14-4 0,-4 4 0</inkml:trace>
  <inkml:trace contextRef="#ctx0" brushRef="#br0" timeOffset="16">11272 6247 7621,'0'-6'1861,"0"1"-1147,0 5-150,0-5 175,0 3-345,0-3-301,0 16 0,2 1 73,1 11 1,0 1-129,5 3 1,-5 6-213,5 5 85,-5 5-134,2-2 0,-5 4 113,0 1 1,0-2 26,0-2 1,0 1 33,0-4 0,-4-7 33,0-5 1,0-3-1,4-1 1,0-5-51,0-3 1,2-2-95,1-2 0,0-3-72,4-1-19,-4-4-281,2 7 26,-5-9 332,5 4 39,-4-5 1,3 0 134,-8 0 0,-2 0 0,-5 0 0</inkml:trace>
  <inkml:trace contextRef="#ctx0" brushRef="#br0" timeOffset="17">11272 6304 7959,'7'-5'1053,"-3"-2"-1043,-3-4 0,0 1 5,3 3 0,2-3-14,6 2 1,3-1-1,0 1 1,0 2 216,-3 2-104,4 3 1,-2-4 114,5 5-170,-5 0-12,8 0-60,-4 0 1,3 1 10,-2 3 1,1 1-10,-4 3 1,-1 6-133,-4-3 1,-1 4 96,-2 1 69,2-4-28,-8 5 0,1-2 134,-6 0-172,-4 5 137,-4-7 0,-6 5 158,-2-3 1,-4-2-158,-3 2 0,0-3-30,-4-5 1,5 2-201,-2-5 1,4 0-781,4-4 915,2 0 0,6-11 0,0-1 0</inkml:trace>
  <inkml:trace contextRef="#ctx0" brushRef="#br0" timeOffset="18">12060 6019 7920,'-6'-7'259,"-4"-3"96,9 9-141,-4-4 114,5 5 1093,0 0-1259,0 5 0,0 3-30,0 7 0,1 3-34,3 4 0,-3 3-307,3 1 214,-3-2 1,3 4-150,0-5 0,-1 0 65,-3 0 0,0-2-213,0-2 174,0 3 1,4-9-123,0 2 0,0-6-591,-4-2-17,0 1 440,0 3 408,0-4 0,0-2 0,0-5 0</inkml:trace>
  <inkml:trace contextRef="#ctx0" brushRef="#br0" timeOffset="19">11889 6247 9001,'5'-6'863,"2"1"-705,4 5-94,5 0 1,2-4 65,5 0 100,0-5-230,5 3 1,1-3-248,5-2 1,-1 2-149,-2-6 1,0 2 394,-4 1 0,5 1 0,-3 0 0</inkml:trace>
  <inkml:trace contextRef="#ctx0" brushRef="#br0" timeOffset="20">12574 5882 7920,'-5'-7'0,"4"-3"581,-3 3 0,3-4-167,1 0 0,5 3-519,3 1 127,-3 4 137,5-7 1,-4 8-43,6-6 0,-1 5-130,0 0 1,1 1-29,-1 2 55,1 0 0,-1 0 7,1 0 0,-2 2-217,-3 1 0,2 0 164,-5 5 1,1-1-45,-1 5 0,-3-1 2,3 0 71,-3 1 1,-1-1 30,0 1 1,-4 0 212,1 4-195,-1-4 1,-1 5 12,-3-6 0,2 1 132,-2-1-76,6 1 0,-7-1-86,5 0 0,0-3 7,4 0 1,0-5-186,0 5 187,0-5 1,1 3 26,3-2 0,-1-3 39,4 3-99,-4 2 1,7-5-1,-2 3 1,-2 1-34,2-1 1,1 1-118,6-1 0,-3-1 94,4 4 1,-4-3-16,0 4 0,3-2 23,0 2 26,0 2 1,-3-4-22,-1 5-164,-4 6 148,3-4-5,-9 3 1,4 1-5,-5 2 1,0-2 40,0 2 1,-4-1 6,1 1 0,-6-1 79,1-3 0,-6-2 174,-1 2 0,-4-2 570,4-2-556,-6 1 1,7-5 21,-5 1 1,5-6 24,-1 2 1,2-2-548,2-2 0,3 0 133,1 0-127,4 0-362,-2 0 604,5 0 0,0-11 0,0-1 0</inkml:trace>
  <inkml:trace contextRef="#ctx0" brushRef="#br0" timeOffset="21">13191 6144 7908,'-6'0'95,"-4"-5"513,8 4-547,-3-4-504,5 5-1001,0 0 1444,5 0 0,2 0 0,4 0 0</inkml:trace>
  <inkml:trace contextRef="#ctx0" brushRef="#br0" timeOffset="22">13694 5608 8303,'0'-7'493,"0"2"0,0 6-269,0 3 1,-5 3 344,-3 4-387,-2 6 1,-5 4-11,-1 6 0,1 8-15,4 0 1,-5 5-10,1-2 1,0 9-144,4-1 1,-1 6-1429,1-3 1363,4 1 1,-2-4-249,6-1 1,-1-4 202,4-3 0,0-3-103,0 0 0,4-6 28,-1-2 0,6-3-96,-1-1 1,1-6-32,-2-1 222,4 1 0,-5-4-46,5 2 0,0-6-263,-4-1 858,3-6 0,-7 7-689,4-5-316,-4 0 196,7 1 345,-9-4 0,10 4 0,-5-5 0</inkml:trace>
  <inkml:trace contextRef="#ctx0" brushRef="#br0" timeOffset="23">13899 5905 7934,'0'-12'840,"0"5"-83,0-1-1252,0 5 277,0-2 144,0 5 1,0 7 113,0 4 396,0 6-237,0 5 0,0 9-27,0-1 0,0 11-30,0-3-161,0 5 1,0 2-108,0-4 1,0-1-8,0-6 0,0-5-181,0-2 0,0-4 119,0-4 0,4-3-73,0-4 0,3-1-503,-3 1 391,0-6 380,1-1 0,1 0 0,6 1 0</inkml:trace>
  <inkml:trace contextRef="#ctx0" brushRef="#br0" timeOffset="24">14025 6202 8140,'5'-8'427,"3"0"-669,2 6 1,5-3 75,0 5 104,0 0 0,-2-4 23,2 0 0,2 0 100,2 4 0,2 0-154,-2 0 1,-1 0-86,1 0 1,-5 0 83,1 0-534,-2 0 628,-1 0 0,-1 0 0,0 0 0</inkml:trace>
  <inkml:trace contextRef="#ctx0" brushRef="#br0" timeOffset="25">14447 6099 9727,'8'1'-224,"0"3"251,-6 2 1,3 7 143,-5 2 0,0 4 103,0 8-192,5 2 0,-3 4 30,1-3 0,-1 8 130,-2 1-453,0-1 0,0 6 69,0-2 1,0-3-221,0-1 0,0-2 96,0-2 1,0-5 1,0-2 1,1-4-111,3-4 315,-3 2-68,4-8 0,-4 0-316,3-6 50,-3 1-136,10-2 529,-10-1 0,9-5 0,-4 0 0</inkml:trace>
  <inkml:trace contextRef="#ctx0" brushRef="#br0" timeOffset="26">14402 6247 7882,'0'-11'0,"0"-1"0,0 1 229,10 0 1,-1-5-27,10 1-156,0 0-621,-1 3 1,-2 5 416,-5-1 0,1 6 672,-1-2-408,6 3 222,-4 1 1,4 0-113,-1 0 1,-3 0-195,7 0 0,-7 5 42,3 2-21,-4 3-100,0 2 1,-1-1 170,1 1 0,-6-1-193,-2 1-101,-3-1 150,4 0 1,-4 1-138,3-1 0,-9 4 40,-6 1 0,-2 0 91,-6-1 0,0-1-129,-4 5 1,0-5 22,0 2 85,6-4-136,-5 0 0,9-6 192,-2-2 0,2 2 0,2 1 0</inkml:trace>
  <inkml:trace contextRef="#ctx0" brushRef="#br0" timeOffset="27">14881 5630 7893,'-1'-7'335,"-3"-1"-457,3 6 0,-4-5-558,5 4 841,0 1 20,0-3-199,0 5 599,5 0-281,-4 0-113,4 0 1,-3 0 286,1 0-315,-1 5 1,8 5 166,-3 6 1,4 4 113,0-1-297,6 3 0,-5 4 91,3 1 0,-2 1-264,-1-2 1,-1 0 64,0 4 1,-3-1-121,0 2 38,-1 2 0,5-4 91,-1 5 1,-1 4 12,-2 1 1,1-4-479,-5-1 1,-1-3 152,-3 3 1,0-1-32,0-6 0,0 2 83,0-6 0,-5 2-73,-2-6 1,0-2-8,0-2 0,-1-2-633,-3-2 929,-1-5 0,1 4 0,-1-3 0</inkml:trace>
  <inkml:trace contextRef="#ctx0" brushRef="#br0" timeOffset="28">15098 5573 7865,'0'-6'475,"0"-4"131,0 2 0,3-2-568,5-1 1,3 3-561,8 0 1,0 1 371,-8-5 0,3 6 331,-6 2 0,2-1 219,2 1 78,-1 1 0,0 3-440,1 0 26,-6 0-129,4 0 1,-5 1-386,3 3 390,-3 2 0,-5 9-43,0 0 1,0 1 16,0-5 1,-4 2-152,1 2 0,-5-2 70,4 2 1,-4-2 192,5-2 1,-1 0 203,4 1-50,0-6 48,0 4 1,1-7-92,3 5 1,-2-6 88,6 2-80,0-3 0,7-1-51,0 0 0,2 0-11,-2 0 1,-2 0-233,2 0 0,-1-1-801,1-3 949,-2 3 0,8-4 0,-3 5 0</inkml:trace>
  <inkml:trace contextRef="#ctx0" brushRef="#br0" timeOffset="29">15498 6030 7783,'-6'0'1221,"1"-5"-1228,5 4-493,0-4-744,5 5 687,-4 0 499,9 0 1,-9 1 57,3 3 0,3 2 0,-1 6 0</inkml:trace>
  <inkml:trace contextRef="#ctx0" brushRef="#br0" timeOffset="30">15704 5985 8048,'6'-6'783,"-1"5"-761,-5-4 1,5 5-72,3 0 1,-3 5-376,-1 3 489,-3 2 1,3 3 194,0 2 1,-1 8-120,-3 7 1,4 4 120,0 5 0,0-3-236,-4 6 0,0 0-170,0 4 1,0-1-714,0 1 664,0-5 121,0 3 1,0-7-67,0 5-69,0-10 139,0 6 1,0-16-174,0 1 1,0-1 79,0-7 1,0 0-20,0-3 1,0-5-127,0 1 23,0-6-227,0 4 510,0-6 0,0 0 0</inkml:trace>
  <inkml:trace contextRef="#ctx0" brushRef="#br0" timeOffset="31">15692 6213 7836,'7'-17'100,"-4"-2"1,4-1 149,0 1 0,4 1-621,0 3 88,0 2 117,1-3 0,-1 6 419,1 2-145,-1-2 75,0 9 1,2-8 125,2 5 0,-2 0-188,2 4 1,-1 0 40,1 0 1,-1 1-110,5 3-117,-5 3 180,3 4-118,-6 0 0,0 5 26,-4-1 0,2 4 117,-5-4-263,0 6 15,-4-4 98,-5 11-2,-2-4-477,-9 9 496,-2-4 0,-10 1-11,-2-4 1,-3-2-5,-2-1 32,6 0-81,1-5 70,5-2-193,1-9 0,4-2-578,3-5 757,7 0 0,-2-10 0,3-3 0</inkml:trace>
  <inkml:trace contextRef="#ctx0" brushRef="#br0" timeOffset="32">16320 5893 6709,'0'-6'1383,"0"1"0,0 3-707,0-1 211,0 1-479,0-3-221,5 5 1,-3 5-183,2 3 38,2 7 0,-5 3 7,3 5 1,-3 0-245,-1 0 1,0 1-12,0 2 0,0-2 135,0 3 1,0-7-436,0-1 1,4-5-7,0 2 205,0-4 1,-4 0-844,0-1-27,5-5 1176,-4 0 0,4-1 0,-5 1 0</inkml:trace>
  <inkml:trace contextRef="#ctx0" brushRef="#br0" timeOffset="33">16149 6122 9464,'12'0'434,"-1"0"-428,0 0 1,5 0 373,-1 0-239,5 0 0,-2-2 189,5-1-599,0 1 209,-1-3-200,1 0 1,0 0-223,0-3 0,-1 2 195,-3 2 0,-3 3 287,-5-3 0,1-2 0,-1-1 0</inkml:trace>
  <inkml:trace contextRef="#ctx0" brushRef="#br0" timeOffset="34">16617 6167 8930,'7'0'796,"-1"2"-446,-2 1-493,-3-1 141,4 3-128,-5-5 1,1 0-796,3 0 272,-2 0-421,3 0 1074,0 0 0,1 0 0,5 0 0</inkml:trace>
  <inkml:trace contextRef="#ctx0" brushRef="#br0" timeOffset="35">16834 6179 8882,'8'6'-1752,"0"-2"1113,-6-3 639,8-1 0,-3 0 0,4 0 0</inkml:trace>
  <inkml:trace contextRef="#ctx0" brushRef="#br0" timeOffset="36">17086 6190 7826,'6'0'91,"0"0"340,-2 0 122,-3 0 187,4 0 1696,-5 0-1902,6 0-1130,-5 0 482,4 0-223,-5 0 1,0 5 0,0 2 0</inkml:trace>
  <inkml:trace contextRef="#ctx0" brushRef="#br0" timeOffset="37">1782 7903 7812,'-7'-5'-19,"2"4"1,1-5 324,1 2-25,-1 2 305,4-8-25,0 9 70,0-4-7,0 5 0,0 5-468,0 3 10,0 2 0,4 3 69,-1 2 0,6-3-105,-1 4 0,2 1 23,1 2 0,5-1-271,-1 1 0,5 4 78,-1 4 1,-1-1-176,1-3 1,-1 1 132,1 3 0,-1-3-172,-3 3 1,-2-4 99,2-4 1,-3 2-4,0-2 1,-1-1 76,1 1 0,-1-1 19,1 1 1,-5-1 76,1-3 1,-1-2-79,5 2 1,-1-4-58,1-3 0,-1 2 74,1-2 0,-5-2-142,1 2 1,-1-6 125,5 2 0,-2-2-494,-2 2-243,2-3-262,-4 5 249,0-6 811,-1 5 0,-10-4 0,-1 4 0</inkml:trace>
  <inkml:trace contextRef="#ctx0" brushRef="#br0" timeOffset="38">2238 7880 7838,'-3'-7'26,"-1"-1"1,-1 4 171,1-3 0,3 3-77,-3-4 191,3 6 370,1-3-235,0 5-297,-5 0 1,3 5 72,-2 2 1,-2 9-121,-1 3 0,-4 4 19,0 3 0,-6 5-82,-2 7 1,-2 2 142,-2 6 1,-5 1-298,-2 2 1,-3-2-38,-2 3 1,1-4 64,0-5 1,3 0 26,1-3 0,5-6 19,-2 2 0,4-11 34,4 0 0,-1-8 8,5 0 0,3-3-6,4-5 0,6 0-1003,-2-4 726,3-1 0,2 1-287,3-6 0,6-4 568,5-4 0,11-6 0,-2 0 0</inkml:trace>
  <inkml:trace contextRef="#ctx0" brushRef="#br0" timeOffset="39">2821 8143 7911,'-11'0'218,"4"0"327,2 0-390,5 0 0,5 0-48,3 0 1,-2-1-56,2-3 0,-1 3 23,5-3 1,-1 3-9,1 1 0,3-2 8,0-1 1,2 1-7,-2-1 1,3-3-53,4 3 1,-3-2 62,0 1 0,1 2-103,2-1 1,1-2 54,0 1 0,-1 0-100,-3 4 0,2 0 20,-2 0 0,-2-4-146,-2 0-311,-2 1 330,-2 3 0,-3 0-619,-1 0 531,-4 0 1,1 0 262,-8 0 0,-2 5 0,-6 1 0</inkml:trace>
  <inkml:trace contextRef="#ctx0" brushRef="#br0" timeOffset="40">2901 8394 8822,'11'-5'392,"-3"4"-103,0-3 0,0 3 157,8 1 1,-2-1-175,5-3 0,0 1-47,4-4 1,-1 0-175,1 0 1,0-3 120,0 2 1,0 2-223,0-2 1,-2 4 74,-2-3 0,1 3-69,-4-4 0,-1 6-302,-4-2 0,1 3-330,-1 1 1,1 0 675,-1 0 0,0-6 0,1 0 0</inkml:trace>
  <inkml:trace contextRef="#ctx0" brushRef="#br0" timeOffset="41">3974 7778 7999,'7'0'475,"-2"0"0,-4 0 73,3 0-318,-3-5 229,4 3-310,-5-3 1,0 6-12,0 3 1,0 3 18,0 4 0,0 4-54,0 0 0,0 6 70,0-2 1,2 2-140,1 2 0,-1 4 110,1 0 1,3 0-176,-3 0 1,2 1 114,-1 2 0,-3 2-94,3-5 1,1 1-4,-1-2 1,4 2-115,-4 3 1,1-3-37,-2-5 1,0-1 107,5 1 1,-5-1-8,5-3 0,-5 1 44,0-5 1,2 2-144,-1-2 130,0-2 6,1 3 1,-4-8 6,3 0 1,-2-1 18,-2 5 0,0-5 8,0 1 167,0-6-192,0 8 63,0-8-44,0 3-1187,0-5 651,0-5 533,0-7 0,5-5 0,1-6 0</inkml:trace>
  <inkml:trace contextRef="#ctx0" brushRef="#br0" timeOffset="42">4751 8006 7928,'0'-6'-167,"0"-4"0,1 4 340,3-1 1,-3 0 343,3 4-317,-2 1 0,-1-3 251,3 5-51,-3 0-373,4 0 492,-5 0-475,0 5 0,0 2 82,0 4 0,4 2-173,0 2 1,-1 3 88,-3 5 0,4 0-89,0-1 0,4 1 70,-5 0 1,1 0-143,-4 0 0,4-4-34,0 0 1,1-4-9,-1 4 1,-3-5-18,3 1 110,2-2 0,-3-3-418,4-2 185,-4 2-459,2-9 152,-5 4 608,0-5 0,0 0 0</inkml:trace>
  <inkml:trace contextRef="#ctx0" brushRef="#br0" timeOffset="43">4683 8212 7928,'-12'0'342,"1"0"-231,4 0 0,1-2 259,2-1 54,3 1-302,-4-3 1,6 1 101,3 1 1,2-3-82,6 3 1,3 0 72,0-4 0,5 4-230,0-1 1,5-1-1,2 1 1,-1-3-76,-3 3 1,0-4-64,0 4 0,-2-1-93,-2 2 1,-1 0-281,-3-5 0,-2 6 231,2-2 0,-2-1-472,-2 1 766,1-5 0,4 3 0,2-5 0</inkml:trace>
  <inkml:trace contextRef="#ctx0" brushRef="#br0" timeOffset="44">5334 7858 7938,'-8'0'37,"0"0"147,6 0 0,-3-2-147,5-2 325,0 3 81,0-9-2,0 9-245,5-4 1,1 5 120,6 0-287,-1 0 0,4 5-88,0 2 0,1 4 35,-5 0 0,4 2-87,1 2 1,0-2 151,-1 2 1,-1-1-152,5 1 0,-4-6 85,5 2 0,-5-2-33,4 3 1,-5-5-16,1 1 0,1-4-168,0 3 0,-1-4 27,-4 1 0,1-3-164,-1-1 0,-3 0-616,-1 0 993,1 0 0,3 0 0,1 0 0</inkml:trace>
  <inkml:trace contextRef="#ctx0" brushRef="#br0" timeOffset="45">5962 7789 7952,'0'-11'132,"0"-1"568,0 6-531,-5 1 0,2 5 41,-5 0 0,5 1-62,-5 3 0,0 0-33,-3 7 0,-2-1-51,-2 9 0,1 0 53,-5 4 0,5 0-195,-1 0 1,-2 0-146,2 0 1,0-2-192,4-2 1,3-1 168,0-3 0,6-2-125,-2 2 1,-1-2-226,1-2 0,0-3-47,4-1 642,0-4 0,0 7 0,0-4 0</inkml:trace>
  <inkml:trace contextRef="#ctx0" brushRef="#br0" timeOffset="46">5710 8132 9859,'0'16'499,"4"-2"-475,0 5 1,1-4-54,-1 4 1,-2 0-57,6 4 0,-4 0-125,4 0 0,-5-4 108,5 0 0,-6-5 156,2 1 1,1-2-56,-1-2 1,4 1 128,-4-1 1,-1-3 7,-3-1-110,5-4 0,-3 3 387,2-2 542,-3-3-363,-1 4-1209,0-5-181,0-5 798,0 4 0,5-9 0,1 4 0</inkml:trace>
  <inkml:trace contextRef="#ctx0" brushRef="#br0" timeOffset="47">1873 9536 7882,'-11'-11'110,"4"3"248,3 1-15,-2 4 114,5-2-164,-9 5 0,7 0 236,-4 0-265,4 0 1,-2 1-160,5 3 0,0-1 123,0 4 1,0 1-251,0 3 0,5 2 58,3 2 1,-2 2-117,2 2 1,-1 6 52,5-2 1,-1 4-71,0-1 0,2 2-12,2 3 0,-2 0 58,2-4 1,2 0-127,-2-4 1,0 3 39,-3 1 1,-2-4-16,-3-4 0,2-1 64,-5 1 0,5-3 164,-1-4-139,-3-1 175,5 0-110,-9 1 0,5-6 52,-2-2 233,-2-3-134,3-1 5,-5-5 1,0-2-63,0-9 1,0 2-128,0-5 0,0 0 85,0-4 1,0 1-79,0-1 0,3-4 27,1 0 1,4 2-103,-4 6 1,1-1 53,-1 4 1,-3 1 39,3 4 0,-3 3 20,-1 1 1,1 4-41,3-1 61,-3 3 0,6 1-42,-4 0 1,2 1-118,3 3 0,2 2 77,-2 6 0,3 1-75,4 2 0,-2 3 9,2 4 0,2-3 68,-2 0 1,2 0-161,-2 4 1,-2-5 67,2-3 1,1-6 179,-1-1 1,1-6-128,-5 2 0,1-3 331,-1-1 1,0 0 37,1 0 0,-2-1 28,-2-3 0,0 1 73,-4-9 0,0 3-122,-4-6 1,4-3 13,0-1 0,-1-2-42,-3-2 1,0-1 49,0-3 1,0-2-126,0-5 1,0-4-17,0-1 0,0 1-47,0 4 1,-3 1-213,-1 3 1,0 3-1514,4 8 866,0-3-37,0 10 306,0 0-427,0 7 0,5 12-13,3 4 931,2 0 0,1 11 0,1-4 0</inkml:trace>
  <inkml:trace contextRef="#ctx0" brushRef="#br0" timeOffset="48">2981 9662 6012,'-6'-11'2024,"0"3"-678,6 0-611,6 6-644,-5-8 153,4 8-22,0-3 1,-3 5 13,6 0 0,1 0-125,6 0 1,-1 0-19,5 0 0,0 0-368,4 0 1,-1 0 200,-3 0 0,2-3 51,-2-1 1,3-1-49,1 1 1,-4 1 50,0-4 0,-5 3-184,1-4 1,-2 4-76,-2-3-448,0 4 264,1-2-786,-6 5 627,-1 0 622,-5 0 0,-5 5 0,-1 2 0</inkml:trace>
  <inkml:trace contextRef="#ctx0" brushRef="#br0" timeOffset="49">3004 9856 7825,'12'-6'16,"1"1"438,-5 5 0,3-4-66,8 0 0,3-3-35,-3 3 1,2-1-90,2 1 1,-1 1 106,-3-4 1,2 0-109,-2 0 0,2-2-53,-2 5 1,1-4-252,-5 5 0,0-1 127,-3 4 0,-2-1-675,-2-3 0,2 2 95,-3-1 494,-1 1 0,4 2 0,-4 0 0</inkml:trace>
  <inkml:trace contextRef="#ctx0" brushRef="#br0" timeOffset="50">4169 9422 7936,'-7'-7'-320,"3"-1"350,3 5 0,1-3 122,0 2 520,0 3-376,0-4 1,0 6-121,0 3 1,4 2-44,0 6 1,5 4 26,-2 3 0,-2 8-156,-1 3 0,1 5 111,-1 3 1,0-3-184,-4 3 0,0-3 41,0-5 0,0 2-81,0-6 1,0 1 23,0-4 1,0-1-78,0-3 0,0-3-226,0-5 285,0 1 0,1-2-178,3-2 1,-2-3 53,6-5 0,-4 0-651,4 0 877,-1-5 0,5-7 0,-1-6 0</inkml:trace>
  <inkml:trace contextRef="#ctx0" brushRef="#br0" timeOffset="51">4454 9434 7937,'0'-12'0,"0"1"0,0 3 713,0 1-43,0 4-603,0-2 51,0 5 0,0 6 260,0 6 1,0 5-228,0 10 0,4 4 12,0 7 1,1 1-288,-1 3 0,-3 1 127,3-5 1,-3-1-24,-1-7 0,0 1 85,0-8 1,0 1-271,0-9 1,1 0-486,3-3-203,-3-1 2,4-5 293,-5 5 1,-1-10 597,-3 3 0,-2-3 0,-5-1 0</inkml:trace>
  <inkml:trace contextRef="#ctx0" brushRef="#br0" timeOffset="52">4237 9799 7937,'0'-11'0,"0"3"0,0 0 0,1 2 219,3-2 0,3-2-51,4 3 0,0 0-1,1 0 1,1 3-32,2-4 1,3 2-206,4-2 0,1 0-189,0 4 0,-1-4 223,-3 4 0,2-3-474,-2 3 1,-1-4 280,1 4 1,-5 1 227,1 3 0,-2-5 0,-2-2 0</inkml:trace>
  <inkml:trace contextRef="#ctx0" brushRef="#br0" timeOffset="53">4751 9468 7937,'-6'-12'-168,"-3"1"168,5 0 0,0-1 994,4 1-140,0-1-176,0 1-381,0 5 0,0 2 59,0 8 1,-1 3-162,-3 8 1,3 3-15,-3 5 1,2 5-215,-2 2 0,2 3 105,-1 2 0,0-1-273,-1 0 1,3-3 150,-3-1 0,3-8-153,1 1 1,4-8 79,0 0 0,4-2-16,0-2 1,6-5-5,1-2 1,2 1 58,-2-1 1,3 0-82,5-4 1,-2 0 67,-2 0 1,3-1-153,-3-3 1,1-1 49,-1-3 1,-2-1-87,-6 5 1,3-4-70,-3 0 0,3 3-76,-6 1 1,-3 2-443,-1-2 872,-3 2 0,-11-3 0,-3 5 0</inkml:trace>
  <inkml:trace contextRef="#ctx0" brushRef="#br0" timeOffset="54">4717 9753 7937,'-10'-7'0,"2"-1"0,3 1 30,5-5 1,0 1 203,0-1 1,1 1-53,3-1 1,2 2-12,6 3 0,-1-2-86,1 5 1,3-4 143,0 5 0,5-5-13,-1 4 0,3-3-356,1 3 1,0-1 118,0 1 0,-6 3-398,-1-3 195,-4 3 224,0 1 0,-6-6 0,-1 0 0</inkml:trace>
  <inkml:trace contextRef="#ctx0" brushRef="#br0" timeOffset="55">4660 9514 7908,'1'-16'328,"3"1"1,5-1-66,10 0 1,1 2-312,10-5 1,1 2 133,3-2 0,2 2-309,2 6 0,-3-1 51,3 1 0,-2-1-67,-2 1 0,-5 3 42,-2 1 1,0 3-118,-4-4 0,-2 6 87,-6-2 0,-6 3 23,3 1 0,-7 0 131,2 0-119,-4 0 250,2 0 1,-5 1-51,0 3 0,1-3 79,3 3 307,-3 2-255,4-4 1,-1 4 546,0-2-443,0-3 1,-4 9 1,0-2 0,0 2 2,0 1 1,0 3 191,0 5 0,-4 0-61,0 8 1,-1 1-121,1-1 1,3 4-288,-3 0 1,-1 0 90,1 0 1,-1 1-175,1-6 1,3 5 54,-3-5 0,3-3-128,1-4 0,0-5-58,0 1 89,0-2 0,1-7-63,3-2 0,-1-2-173,4-2 0,-3 0-343,4 0 1,-4-7 39,3-4 693,-4-1 0,7-9 0,-4 3 0</inkml:trace>
  <inkml:trace contextRef="#ctx0" brushRef="#br0" timeOffset="56">5265 9342 7908,'-5'-6'982,"4"-4"-142,-9 9-565,8-10-58,2 10 1,7 2 0,4 11 0,0 0-10,1 7 1,1 4 22,2 4 0,3 5-254,4-2 1,-3 7 69,0 1 1,-1 0 149,1-4 1,-1-7-82,-3 0 0,-2-10-561,2 6 0,-2-7 123,-2-1 1,-1-3-64,-2 0 0,1-5 158,-5 1 1,0-4-395,-4 3-311,0-4 1,-2 2 931,-2-5 0,-2 5 0,-5 2 0</inkml:trace>
  <inkml:trace contextRef="#ctx0" brushRef="#br0" timeOffset="57">5185 9753 8296,'3'-7'722,"4"-1"1,6 4-786,10-3 0,0 0 18,-1 0 0,1-2-231,0 5 1,4-3 89,-1 3 0,5-5-278,-4 1 0,-1 2 464,-3-2 0,0-4 0,0-6 0</inkml:trace>
  <inkml:trace contextRef="#ctx0" brushRef="#br0" timeOffset="58">5699 9354 7817,'-11'-12'932,"4"1"1,2 3-684,5 1 69,0 4-110,0 8 1,0 4-63,0 10 1,1 1-159,3 7 1,-1 2-330,4 5 1,0 1 270,0-1 0,2 0-155,-5 1 1,4-5 25,-5 0 1,5-8-236,-4 1 1,0-8-13,-4 0-346,5-7 792,-4-3 0,9-5 0,-3 0 0</inkml:trace>
  <inkml:trace contextRef="#ctx0" brushRef="#br0" timeOffset="59">5585 9399 7904,'1'-11'222,"3"0"1,3-1 129,9 1 0,3 3 235,7 0 1,-5 6-390,2-2 0,-8 3-416,0 1 1,5 1 283,-1 3 1,9 2 38,-5 6 0,2 0-215,-2 4 0,-4 0 72,0 3 0,-5 3-28,2-3 1,-4 2 36,0 2 0,-5 0-113,1 0 1,-6 0 111,2 0 0,-2-2 23,-2-2 1,-6 1 326,-1-4 1,-3 3-119,-2-4 0,-4 0 234,-3-3 1,-4-1-126,-4 0 1,2 1-340,-6-1 0,2-3 66,-1-1 0,-1-4-416,8 1 1,4-4 155,12-4 222,2-2 0,15-11 0,3-1 0</inkml:trace>
  <inkml:trace contextRef="#ctx0" brushRef="#br1" timeOffset="60">6510 9388 6160,'0'-8'1569,"0"1"-1141,0-1 0,0-3-151,0-1 0,1 1 88,3-1 0,-3 5 164,3-1 305,-3 1-62,4-5-178,-3 6-394,3-4 1,-5 13 27,0 1 0,4 6-270,-1 6 0,1 7 108,-4 7 0,0 3-266,0 1 0,0 2 113,0 2 1,0-4-82,0 0 0,1-1-72,3-6 0,-1-2-127,4-6 0,0 2 108,0-6 1,3-4 87,-2-3 0,-2-5-350,2 0 171,0-1-313,3-2 0,-3-2 12,-1-1 651,-4 1 0,2-13 0,-5 2 0</inkml:trace>
  <inkml:trace contextRef="#ctx0" brushRef="#br1" timeOffset="61">6864 9388 8048,'0'-18'0,"-1"5"1030,-3 6-183,3-1-1115,-4 2 206,5 1 185,0 15 0,0-1-44,0 10 0,0 0-2,0 4 1,3 3-159,1 1 0,0 5 106,-4-2 1,4-2-428,0-1 0,-1-3 173,-3-1 0,0-5-58,0-3 1,0-3 12,0 0 0,0-4-227,0-1-62,0-4 563,0 2 0,5-10 0,2-2 0</inkml:trace>
  <inkml:trace contextRef="#ctx0" brushRef="#br1" timeOffset="62">6830 9491 8645,'0'6'716,"9"4"-613,2-2 1,4 3-131,0 4 0,-1-2-29,5 2 1,0-2 176,4-1 0,1 3-326,3 0 0,-3-1 122,3-6 0,-7 0-105,-1-4 0,-1 0-11,1-4 0,-1 0 339,-3 0 1,-2-4 98,2 0 1,-4-4 127,-3 0 1,2-2 154,-2-2 0,-2-3-215,2 0 0,-6 0 79,2 3 0,-3-4-52,-1-3 1,0 0 83,0-4 0,-1 3-122,-3-7 1,2 3-191,-6 1 1,4 1-157,-3 3 1,4-1-256,-1 5 1,-1 3-2003,1 5 1257,1 4 1050,3-2 0,5 10 0,1 2 0</inkml:trace>
  <inkml:trace contextRef="#ctx0" brushRef="#br1" timeOffset="63">7926 9308 10563,'0'11'521,"0"1"0,1 4-453,3 3 1,1 8 126,3 3 1,1 2-332,-5-1 0,3 2-18,-3-3 0,4-2 18,-5-1 0,5-4-394,-4-4 1,0-3-82,-4-5-360,5 1 300,-4-6 105,4-1 1,-5-6 130,0-3 0,0-2 435,0-6 0,-5-9 0,-1-3 0</inkml:trace>
  <inkml:trace contextRef="#ctx0" brushRef="#br1" timeOffset="64">7892 9342 8192,'5'-17'-141,"-4"0"-29,3 6 0,-1 0 262,0 4 1,4-2 247,4 5 1,1-3 72,-1 3 0,5 0-164,3 4 0,3 0-197,1 0 0,0 1 86,0 3 0,3-1-270,1 4 1,-2-3 104,-6 4 1,2-5-152,-6 5 0,-4 0-14,-3 3 0,-6 2 25,2 2 1,-4 3 37,-4 5 1,-7 1 65,-8 2 0,-3-2 11,-1 3 1,1 1-8,-1-1 0,5-2 138,3-6 1,2 1-74,2-4 1,4-1 65,4-4-146,1 1 0,4-2-12,1-3 0,5-2 66,7-5 0,-1 0 1,5 0 1,-1-5 96,1-2 0,3-3-107,-3-2 1,-2 5 245,2-1 1,-5 0-57,2-3 1,-8 3 328,0 1-95,0 4-75,3-2 0,-3 1-40,-1 0 1,-3 1-134,4 3 1,-4 1-98,3 3 1,-3-2 107,4 6 1,-2-4-242,2 3 1,2 1-3,-3 3 0,3 1-58,2-1 0,1-3 149,2-1 1,-1-3-137,5 4 0,0-6 41,4 2 1,-4-3 76,0-1 1,-4 0-11,4 0 1,-4-3 8,4-1 0,-3-5-4,3 1 1,-5-3 1,1-4 1,-3 1 130,0-5 1,-1 0 47,1-4 0,-6 0 171,-2 0 1,-4 4-54,-4 0 0,-4 5-185,-7-1 0,-4 2 69,-7 2 1,-7 4-19,-6 4 1,-4 8 32,1 6 0,4 1-255,4 3 1,6 3-416,9 1 1,4-2-184,7 2 0,3-3-1451,5 3 2123,0-5 0,10 7 0,3-3 0</inkml:trace>
  <inkml:trace contextRef="#ctx0" brushRef="#br1" timeOffset="65">8874 9434 8127,'6'-7'-27,"-1"-3"304,-5 9 114,0-4 1,-1 5-153,-3 0 0,2 4 158,-6-1 0,2 6-96,-2-1 1,-1 2 33,6 1 0,-1 6-205,4 2 1,0 1 81,0-1 1,1 7-325,3-3 0,0-2 167,7-2 1,-2-5-346,6 1 1,2 1 164,-2-5 1,5 2-100,-1-9 1,-1-1 87,1-3 0,0-1 23,4-3 1,-2-2 46,-1-6 0,1-3 2,-2 0 0,-1-5 132,1 1 0,-5-4-71,1-4 0,-2 3 137,-2-3 1,-3 2-49,-1-2 1,-4 3 131,1-2 1,-7 3-225,-1 4 1,-4 2-301,0 6 1,-5-1 46,2 1 0,-3 5-751,6 2 413,3 3 0,-4 2-60,5 3 657,1-3 0,13 14 0,3-2 0</inkml:trace>
  <inkml:trace contextRef="#ctx0" brushRef="#br1" timeOffset="66">9342 9377 8303,'-5'-12'577,"4"-3"421,-3 0-276,3-1-865,1 5 150,0 5 314,0 1-211,5 10 0,-4 2 140,3 9 1,1-3-139,-1 6 1,3 2-137,-3 5 0,4 0 15,-4 4 1,0-4-246,-4 0 1,0-2-102,0-1 0,0-5-41,0-3 11,0-2 59,5-2-262,-4-4 509,4-2 0,-5-10 153,0-3 0,0-2-83,0-1 1,0-5 241,0 1 1,0-1 204,0 0 1,0 0-205,0-3 1,-4-3 22,0 3 0,-1 1 210,1-1 219,3 5-457,-4-2-206,5 10 63,0 1-281,5 20 0,7-1-88,7 12 0,3-2 108,5-1 1,-5 0 134,4 0 1,-4-4-53,5 0 0,-1-5-421,-3 1 1,5-3 161,-9-5 0,5-2 439,-5-5 0,-1 0 446,1 0 1,-5-5-287,1-2 0,-6-5 370,-1-3 1,-6 1-282,2-5 1,-3 1 140,-1-1 0,-1-2-33,-3 2 0,-1-2-313,-3 2 1,-2-2-197,3 2 1,0-2-290,0 2 1,0-1-493,0 5-869,-3 0-801,8 3 1797,-3 6 0,5 2 718,0 8 0,5 2 0,2 6 0</inkml:trace>
  <inkml:trace contextRef="#ctx0" brushRef="#br1" timeOffset="67">9845 9308 8113,'0'-16'341,"0"2"43,0-5 1,5 5 961,2-2-886,4 4 1,-5 4-663,-2 0 106,-3 6 0,0-3 159,3 5 0,-3 5 62,3 2 1,-1 5-48,1 3 1,-2 4-21,6 8 1,-6 2-422,2 5 237,2-5 1,-3 4 16,5-2 0,-6-3-74,2-2 1,1-5-265,-1-2 0,1-7-117,-1 0-618,-3-1 328,4-9-36,0 3 890,-4-5 0,4-10 0,-5-3 0</inkml:trace>
  <inkml:trace contextRef="#ctx0" brushRef="#br1" timeOffset="68">9765 9274 8046,'0'-12'72,"0"1"-72,0-1 0,1 1 1355,3 0-591,2 4-391,6-3 0,-1 9-96,1-3 1,0 3-18,3 1 0,1 1-225,7 3 1,-2 1 13,10 3 0,-1 2-128,4-3 0,-3 5 6,-1 3 0,-4-1-221,0 5 0,-3-4 99,-4 4 1,-2-4 71,-6 4 1,-1-1-146,-2 1 1,1 2 103,-6-6 1,1 0 148,-4-4 1,-1 2-38,-3 2 1,-2-2 108,-6 2 0,-3-2-156,0-2 0,-7 1-80,0-1 1,-1 1-100,-4-1 0,-1-3-71,1-1 349,1-4 0,3 2 0,0-5 0</inkml:trace>
  <inkml:trace contextRef="#ctx0" brushRef="#br1" timeOffset="69">10907 9091 8053,'0'-11'1517,"0"-1"-694,0 6-229,-5 1 179,4 5-473,-4 0 0,5 1 98,0 3 0,0 3-126,0 9 1,3 3-53,1 7 1,5 4-197,-1 4 1,2-2 102,1 2 0,-3-4-259,-1 5 0,0 1 119,0-5 1,4 3-183,-4-7 1,-1-1 102,2-3 0,-4-1 82,4-3 0,-5 1 68,5-5 1,-6 1-28,2-5 0,-1-3 369,1-1-196,-3 1-108,4-2 96,-5-1-2205,0-5 2013,-5 0 0,4-5 0,-4-1 0</inkml:trace>
  <inkml:trace contextRef="#ctx0" brushRef="#br1" timeOffset="70">13123 7492 8052,'0'-6'-1106,"0"-4"1284,0 3 0,0 0 204,0-1-216,0 5 1,0-3 281,0 2-94,-6 3-4,5-4 108,-4 5-109,5 0 78,0-5-47,0 4-252,0-4 30,0 5-219,5 0 1,2 1 89,4 3 0,-2 1-131,2 2 1,-2 3 19,6-2 0,-2 6 75,-1 1 0,4 1-86,3-5 0,-1 0 105,1 1 1,0-1-90,4 1 0,-4-1 68,0 0 0,0-3-7,4 0 0,-6-2-2,-1 2 1,0-2-4,-1-2 1,1-3-19,-5 3 1,0-2 23,1 2 1,-5-3-520,1 3 155,-5-2-529,2 3 183,0-4-65,-4 4 790,4 0 0,-5-4 0,0 4 0</inkml:trace>
  <inkml:trace contextRef="#ctx0" brushRef="#br1" timeOffset="71">13774 7424 8070,'0'-12'100,"0"1"0,0 3 616,0 0-717,0 6 1,-2-4 77,-2 2 649,3 3-450,-9-5 0,8 8-204,-6 2 1,2-2 35,-2 6 0,-2-1-106,2 5 1,-1-1 24,2 1 1,-3 4-140,2 3 1,-1-1 4,1 1 0,-2-4 102,3 4 1,-3-1-253,-2 1 0,2 1 86,2-5 1,-2 2-223,3-2 0,-4-2-306,0 2 226,0-2 1,0-2 130,4 1 1,-2-5 341,5 1 0,-5-6 0,3 4 0</inkml:trace>
  <inkml:trace contextRef="#ctx0" brushRef="#br1" timeOffset="72">13557 7721 8070,'-7'-2'-240,"3"-2"240,-2-2 597,5-5-221,-4-1 0,5 5 655,0-1-843,0 5 1,0 0-165,0 6 0,4 4-50,-1 4 1,5 6 58,-4 2 0,3 6-23,-3 2 0,4 1 79,-4-2 1,3 0-254,-3 4 1,0-6 14,-4-1 0,4-1 28,-1-7 1,3 3 353,-3-7 1,-1 3-70,1-6 0,0-3 152,1-1-192,-3 2-78,4-5 167,-5 4-1277,0-5 1064,0-5 0,0-1 0,0-6 0</inkml:trace>
  <inkml:trace contextRef="#ctx0" brushRef="#br1" timeOffset="73">14139 7298 8114,'0'-8'-142,"0"1"0,0 3 170,0-4 0,0 4 352,0-3-63,0 4 209,0-7-21,0 4-271,0-1 0,0 1-23,0 2 231,0 3-469,0-4 119,0 5-133,5 5 1,-4 1 74,3 6 1,1 1 83,-1 2 1,4 0-168,-5 8 1,5-2 67,-4 10 0,4-2-70,-5 1 1,1 7-29,-4-2 1,4 3-74,0 0 1,0-4 74,-4 0 0,0 3-93,0-7 1,0 6 116,0-6 0,1 0 2,3 0 0,-3-5 13,3 2 0,-2-3-26,2-1 1,-1-4 18,4 0 1,-3-5 20,4 1 1,-6-2 5,2-2 1,1-3 64,-1 0 1,0-5-107,-4 5-421,0-5 149,0 2-162,0 0 77,0-4 416,0 4 0,-5-10 0,-2-1 0</inkml:trace>
  <inkml:trace contextRef="#ctx0" brushRef="#br1" timeOffset="74">14390 7481 8068,'0'-12'0,"0"5"603,0-1-355,0 0 0,2-2-152,1 3 70,4 2 0,4 5 50,1 0 0,-5 0-60,1 0 1,-2 5 15,2 2 0,2 8 19,-2 5 1,0 2-8,0 5 0,2 1-153,-2 2 1,-2 3 5,2-2 0,-2-2-82,2 1 0,2-3 79,-3 4 0,4-6-71,0 2 0,0-3-70,1-1 0,-1-2-169,1-2 1,-1-2 117,1-6 1,-2 1-171,-3-1 404,3-5 0,-7 3-90,5-5 450,-6 0-150,3-4-41,-5 0 0,0-5-18,0-3 1,-4-2-82,1-1 0,-2 2-74,1-3 1,2 2-91,-1-9 0,1 1-104,2-1 1,0-2 53,0 2 1,0 1-77,0-1 1,4 4 10,0-4 0,4 7 136,-5-3 0,2 9 58,-1-6-52,-2 8 1,4-1 112,-2 5 1,-2 0-125,6 0 0,-1 5 31,5 3 1,1 2 5,2 2 1,-1-1-221,5 0 1,-5 5 73,1-1 0,-1 1 98,1 0 0,-2-4-151,2 3 0,-2 2-519,-2-2 617,1 0 1,-1-4-43,0-4 1,-3 2 253,0-5 0,-4 0-71,3-4 1,-3 0 459,4 0-366,-6 0 1,7-2 211,-5-1 0,1-4-50,-1-4 0,-2-2 95,6-2 0,-6 1-189,2-5 1,1-4-27,-1-4 0,1-4-229,-1 0 1,-2-6 139,6-1 0,-4-4-215,4 4 0,-5-3 65,5 2 1,-6 3-86,2 5 1,-2 3 32,-2 5 0,0 2 64,0 2 1,0 2-78,0 6-174,0 5-260,0 1 169,0 5-403,0 5 1,1 1 301,3 5 0,-2 6-1143,6 2 1602,-6 2 0,8 2 0,-3 0 0</inkml:trace>
  <inkml:trace contextRef="#ctx0" brushRef="#br1" timeOffset="75">16206 7504 8137,'7'-12'-46,"-6"4"175,-5 1 305,0 4-50,4-2-192,0 5-20,0 5 1,0-1 54,0 8 0,0-2-192,0 9 0,0 0 131,0 4 1,1-1-201,3 1 1,-1 4 16,4 0 0,-3-1 0,4-3 1,-4 0 58,3 0 1,-3-2-194,4-2 1,-4-1 52,3-3 0,-4-6 117,0 3 1,0-3-17,1 2 1,-3-3 6,3-1 0,-3-3-346,-1 4-169,0-6 33,0 3 0,-1-5 65,-3 0 407,3 0 0,-9 5 0,3 2 0</inkml:trace>
  <inkml:trace contextRef="#ctx0" brushRef="#br1" timeOffset="76">16640 7492 8002,'10'-18'0,"-2"3"1,1 6 191,-5 2 1,-1-1 261,-3-3-419,6 4 1,-5 1 310,3 2 352,-3 3-375,-1-4-286,-5 5 1,-2 1-99,-4 3 0,2-2 182,-2 6 1,2 0-94,-6 3 0,-3 2 105,-1 2 1,1-1-140,-1 5 1,0-5 38,-4 1 1,5 2-67,3-2 1,2 0 34,2-4 1,1 1 9,2-1 0,2-1-16,2-2 1,3 2-10,-3-2 1,4-2-19,4 2 1,0-4 56,7 3 1,-1 0-37,9 0 1,0 3 20,4-2 1,0-2-142,0 2 0,0-2 30,0 2 0,-1 2-44,1-2 1,-4 0 83,0 0 0,-5 2-24,1-2 1,-7 2 80,-4 1 0,-3 1-48,-1-1 0,0 1 143,0-1 1,-9 1-134,-2-1 1,-8 0 260,0 1 1,-3-1-12,-1 1 1,-1-2-13,-2-3 1,3 2-173,0-5 1,5 0 54,7-4 0,-1 0-980,1 0 668,5 0 0,0-1 232,6-3 0,6-2 0,0-6 0</inkml:trace>
  <inkml:trace contextRef="#ctx0" brushRef="#br1" timeOffset="77">17622 7526 7946,'0'-11'-9,"0"0"0,5 4 81,3 3 498,2 3 1,3 0-209,2-3 0,-1 3 35,5-3 0,-4 3-169,4 1 0,-3 0-159,3 0 0,0 0 75,4 0 0,-4 0-116,0 0 1,-2 0 137,2 0 1,2 0-115,-6 0 1,0 0-130,-3 0 1,-5 1 25,1 3 0,-4-3 99,3 3 1,-4-2-28,1 2 0,-3-1-112,-1 4 1,-4 2 33,0 6 1,-8-1 41,0 5 0,-6 0-4,3 4 0,-4 0-81,4 0 1,0 0 19,3 0 0,1-2 75,-1-2 1,6 2-150,2-6 0,-1 4 68,1-4 0,1 0 89,3-3 1,0-1-11,0 1 1,0-5 118,0 1 0,0-4-78,0 3 85,0-4 1,0 3 16,0-2 1,1-3-81,3 3 1,-2-3 80,6-1 0,1 2-72,6 1 0,-1-1 93,5 1 1,0-1-136,4-2 0,0 0-9,-1 0 1,1 0-16,0 0 0,-1-4-16,-3 0 1,1-1-228,-5 1 0,4 3 81,-3-3 0,-1 2-151,-4-2 1,-3 2 57,-1-1 0,-4 0-1293,1-1 1549,-3 3 0,-6-9 0,-1 4 0</inkml:trace>
  <inkml:trace contextRef="#ctx0" brushRef="#br1" timeOffset="78">18308 7538 8026,'0'-19'318,"0"0"0,3 5 498,1-1 0,5 3-478,-1 4 0,-3 2-492,-1 2 1067,-3 3-48,-1-4-772,0 15 1,-1 4 90,-3 13 0,1-2-78,-4 6 1,4-1 66,-1 4 1,-1-1 20,1-2 0,1 0-770,3-4 0,5 0 351,2-4 0,3-2-120,2-2 1,4-2 131,3-6 1,-1-1 90,1-2 1,4 1 42,4-5 0,-1-1-34,-3-3 1,-4 0 64,0 0 1,-1-1 15,1-3 1,-1 2 158,-3-6 1,-2 4 0,2-3 0,-6 3-812,-1-4 0,-6 5 295,2-5 1,-3 4-438,-1-4 1,-1 5 825,-3-5 0,-12 0 0,-9-3 0</inkml:trace>
  <inkml:trace contextRef="#ctx0" brushRef="#br1" timeOffset="79">18251 7721 8566,'11'-2'288,"0"-2"1,1 3-163,-1-3 1,6 3 18,2 1 1,4-1-28,3-3 1,2 1-159,3-4 1,0 3-116,-4-4 1,2 5-222,-6-5 1,1 4-52,-9-3 1,-1 3 52,-6-4 374,-3 6 0,-5-9 0,0 5 0</inkml:trace>
  <inkml:trace contextRef="#ctx0" brushRef="#br1" timeOffset="80">18239 7526 8022,'12'-6'0,"-1"0"446,0 2 0,7 1-210,5-4 1,6 3-449,9-4 0,2 4 90,1-3 0,3 3 177,-6-4 0,0 2 4,-4-2 0,-1-2-1,-3 3 1,-2 0-466,-5 0 1,-1 3 406,-3-4 0,-3 1 0,-4-5 0</inkml:trace>
  <inkml:trace contextRef="#ctx0" brushRef="#br1" timeOffset="81">18924 7424 8028,'0'-7'1093,"0"-3"-370,5 9-675,-3-4 0,3 11 86,-5 5 0,1 6 199,3 6 1,-3 1-234,3 3 0,-3 2 34,-1 5 1,0 0-169,0 1 0,0-1 96,0 0 0,4-5-341,0-2 1,0-7 152,-4-1 1,3-5-40,1 1 1,1-6-58,-1-1-201,-3-6-832,4 4 863,-5-6 0,0-2 392,0-2 0,0-7 0,0-7 0</inkml:trace>
  <inkml:trace contextRef="#ctx0" brushRef="#br1" timeOffset="82">18810 7492 8028,'12'-11'317,"-1"-1"1,2 1-324,2-1 1,4 1 49,8 0 0,-2 0 104,5 4 0,-3-2 23,4 5 1,-6-4-114,2 5 1,0-1 71,0 4 1,-4 0-63,-4 0 0,-5 5-140,1 3 0,-3 2 94,-5 1 0,-2 6 44,-5 2 1,-1 2-19,-3 2 0,-7 1-18,-8 3 1,-3-2-11,-1 6 0,-1-5 16,-2 5 0,3-6-118,0 2 1,4-3 111,4-1 0,6-4-119,-3 0 0,9-5 73,-1 1 1,4-2 92,4-2 1,7-1-27,8-2 1,3 1-12,0-5 1,3-1-77,1-3 1,-2 0 48,3 0 1,1-3-109,-1-1 0,-1-4 75,-3 4 0,-4-3-272,0 3 1,-5-4 83,1 5 1,-2-3-1026,-2 3 1233,1 1 0,-1-8 0,1 4 0</inkml:trace>
  <inkml:trace contextRef="#ctx0" brushRef="#br1" timeOffset="83">19518 7618 7959,'0'-12'0,"0"1"911,0-1-244,0 6-101,0-4-174,-5 9-217,4-4 1,-8 10-206,5 2 0,-3 7 109,3 1 1,-4 10-74,4-3 0,-3 4 83,3-3 0,0 1-213,4 2 0,0-5-37,0 2 0,5-4-21,3 0 1,2-3 95,1-4 0,5-1 60,-1 0 0,5-4 55,-1-3 1,3-3-69,1-1 1,1-5 134,2-3 1,-2-2-112,3-1 1,-1-2 258,0-2 0,-2 1 95,3-5 0,-4 3 75,-4-3 1,1-3-226,-5-5 0,1-4-27,-5 5 0,-1-6 240,-2 2 0,-6 0-38,-9 0 1,-7 6-290,-13 1 0,-12 7 114,-11 8 0,-4 3-626,-3 5 1,5 11-275,2 8 1,8 4-1171,4 8 1881,8-1 0,0 2 0,11 2 0,5 3 0</inkml:trace>
  <inkml:trace contextRef="#ctx0" brushRef="#br1" timeOffset="84">13362 8817 6821,'0'-12'792,"-5"6"0,4 0-185,-3 2 142,3 3-128,1-4-162,0 5-94,5 0-205,1 5 0,10 1-102,-1 5 1,0 1-169,-3-1 0,3 5 49,0-1 1,4 0-39,-4-4 1,4 1 15,-4-1 0,6 3 2,-2-2 1,-1 4 49,1-8 1,-5 4 27,1-4 1,-2-2-122,-2 2 1,0-4 36,1 3-335,-1-4 230,-4 7 74,3-9 118,-9 4 0,-1 1 0,-6 0 0</inkml:trace>
  <inkml:trace contextRef="#ctx0" brushRef="#br1" timeOffset="85">13922 8737 8164,'0'-11'-1076,"1"-1"955,3 1 334,-3 4 477,4-3-33,-5 9-326,6-9 251,-5 9-179,4-5 88,0 6-126,-4 0-152,4 0 1,-5 2-60,0 2 1,-5-2-118,-2 6 1,-2 1-3,1 6 1,-6-1 103,3 5 0,-3-1-228,2 1 1,-3 2 48,0-2 1,-4 7-169,4 0 1,-1 1-66,5-4 0,-4-4-57,0 0 0,-1-1 18,5 1 1,1-3 71,2-5 1,-1 1 41,5-1 1,1-3-78,3 0-12,0-6-45,0 3 9,0-5 1,0-5-1,0-1 1</inkml:trace>
  <inkml:trace contextRef="#ctx0" brushRef="#br1" timeOffset="86">13694 9080 8055,'0'-7'1127,"0"2"-663,0 5 106,0 5-358,0 2 0,1 4-129,3 0 1,-3 5 14,3-1 1,1 5-198,-1-1 0,1 3-117,-1 1 0,-2-2 144,6-2 0,-5 2 90,5-6 0,-4 4 16,4-4 1,-5 0 113,5-3 1,-4-2-141,3-3 1,-4 4 218,1-4 1,1 0 254,-1 0-313,-1-4 0,-3 3-531,0-2 224,0-3-1203,0 4 1169,0-5 0,0-5 0,0-1 0</inkml:trace>
  <inkml:trace contextRef="#ctx0" brushRef="#br1" timeOffset="87">14345 8668 8136,'10'-1'-213,"-3"-3"0,0 3 289,-3-3 456,2-2-47,0 0 161,4-1-141,-8-3-250,3 9 1,-7-4 201,-1 5-246,1 0 1,-3 1-26,5 3 1,-4 3-2,1 9 1,-1 1-62,4 6 1,0 5 38,0 3 1,0 3-215,0 4 0,0-2 90,0 2 0,0-2-55,0 2 0,1-2 72,3 2 0,-3-4-156,3-3 0,1-3-16,-1-5 0,4-2 91,-5-2 1,1 1-27,-4-4 0,0 0 58,0-1 1,0-2-204,0 2 0,0-2 124,0-2 1,0 1-331,0-1 296,0 1 1,0-1 32,0 1 1,0-5-851,0 1-1110,0-6 518,0 3 1515,5-5 0,-4 0 0,5 0 0</inkml:trace>
  <inkml:trace contextRef="#ctx0" brushRef="#br1" timeOffset="88">14596 8874 7953,'0'-18'-681,"0"2"1727,-5 4-215,4 1-191,-5 5-136,6 0 33,0 6-395,0 6 0,4 0 59,0 5 1,1 6-179,-1 2 1,1 6 71,3 2 0,1 1-198,-6-2 1,6 0 84,-1 4 0,-2-4-234,2 0 1,-2-2 101,2-1 1,1-4-44,-6 0 1,5-5-196,-4 2 316,5-4 0,-7-2 198,6-2-184,-6-3 403,3 0-235,-5-4 121,0 4 1,0-6 6,0-3 0,0-2-125,0-5 1,2-1-39,2 1 0,-3-6 21,3-2 1,1-2-150,-1-2 1,4 0 86,0 0 0,-2 0-113,2 0 0,-4 6 70,3 1 0,-4 4 74,1 0-66,-3 6 10,4 1 0,-4 6 7,3 3 0,3 2 3,0 6 1,-1 4-161,2 3 0,0-1 97,3 1 0,1 0-254,-1 4 0,4-1 79,0-3 0,1 1 3,-5-5 1,0-1 162,1-6 0,-1 1 230,1-6 0,-5 1 198,1-4 0,-4 0-58,3 0-80,1 0 1,0 0-99,-1 0 0,-3-5 293,4-2 0,-6-4-57,2 0 0,-3 0 47,-1-1 0,0-4-162,0-3 1,0-3-58,0-1 0,0-5-93,0-2 0,0-2-191,0 2 0,0-2 47,0 5 1,4 1 76,0 3 0,0 1-548,-4 3 1,0 3-53,0 4-231,0 6 0,4 0-811,-1 2 492,1 2 0,-5-1 1107,-3 6 0,3 4 0,-4 4 0</inkml:trace>
  <inkml:trace contextRef="#ctx0" brushRef="#br1" timeOffset="89">15430 8577 8091,'0'-8'958,"0"1"-724,0 4 1,0-7 178,0 3 0,0 0 195,0 0-49,0 4-35,0-7 1,0 9-466,-5-4 0,2 5 132,-5 0 0,5 0-134,-5 0 1,-1 6 30,-6 5 1,2 2-171,-2 6 1,-3-4 55,-1 4 1,3-1-162,0 1 1,4 1 34,0-4 0,6 3 110,2-4 1,3 4-9,1-4 1,5 0 50,3-3 1,6-2 153,1-2 1,9 0-104,-1-4 0,2 4 168,-2-4 0,-2-1-37,-1-3 0,0 0-329,-5 0 1,2 0-97,-2 0 1,-6 0-490,2 0 731,-7 0 0,1-5 0,-5-1 0</inkml:trace>
  <inkml:trace contextRef="#ctx0" brushRef="#br1" timeOffset="90">16332 8817 8153,'-1'-8'222,"-3"1"-86,2 4 1,-3-3 471,5 2-198,-5 3 1,4-6 83,-3 4-9,3 1-184,1-3-1,0 5 61,0-5-240,0 4 36,0-4 1,1 14 59,3 2-152,-3 8 1,4-5-56,-5 5 1,0 0 129,0 4 1,0 4-7,0-1 1,0 5-59,0-5 1,0 2-119,0-1 1,4-3-169,0 3 118,5-8 1,-7 1-560,6-5 424,0 1 0,-1-5 126,1 0 0,-6-3 50,2 0-6,3-1 10,-1 0-202,0-2-231,-1-5-1960,-5 0 762,-5 0 1678,4-5 0,-9-7 0,4-6 0</inkml:trace>
  <inkml:trace contextRef="#ctx0" brushRef="#br1" timeOffset="91">16743 8771 8168,'0'-11'-329,"0"-1"1,1 5 1077,3-1-578,-3 1 1,4-1 193,-5 0 490,0 6-513,0-8 1,-1 8-184,-3-1 54,3 1 0,-9 2-206,2 0 1,-2 2 77,-1 1 0,-1 4 39,1 4 0,-1 1-13,1-1 1,-4 4 104,0 0-182,-1 1 0,5-1-130,0 0 0,0 4 124,4-4 0,0 1-156,4-5 0,1 0 141,-1 1 1,5-5-116,2 1 0,5 0 33,-2 3 1,4-3 66,0-1 1,4-3-21,0 4 1,2-4-31,-2 3 1,-2-4 8,2 1 0,2 1 42,-2-2 1,0 5 1,-4-4 0,0 5 0,-4-2 1,-2 3-6,-5 2 0,4-4 37,0-1 8,0 1 1,-9 4 27,-3 4 0,-2-4 12,-2 4 1,-3-4-25,0 0 1,-5-1-32,1 1 1,-2-1 37,2 0 1,-1-3-21,5 0 1,3-6-121,5 2 0,3-3-362,-4-1-744,6 0 848,-3 0 334,5 0 0,0-5 0,0-1 0</inkml:trace>
  <inkml:trace contextRef="#ctx0" brushRef="#br1" timeOffset="92">17611 8726 8339,'0'-7'861,"0"2"-119,0 0-231,0 4-140,0-4 44,0 5 1,0 6-342,0 5 86,0 1 0,0 9-16,0-2 1,-4 8 8,0 4 1,-3 2-166,3 1 1,-4-4 65,5 1 0,-5-5-257,4 5 1,0-4-117,4 3 1,-4-8 169,1 0 0,-1-3-4,4 0 0,0-2 56,0-6-292,0 1 218,0-1 1,0-3-337,0-1 114,0-4-563,0 2 558,0-5 0,-5-5 0,-2-1 0</inkml:trace>
  <inkml:trace contextRef="#ctx0" brushRef="#br1" timeOffset="93">17577 8783 8081,'0'-13'-370,"0"-2"766,0 2-281,5-3 0,0 8 54,2 0 0,4 2-9,-4-2 0,2 2 640,-1 2-355,2 3-300,-9-4 0,8 11 26,-5 6 0,1 4 333,-1 7-331,2 5 1,4 1-43,-2 5 0,2 1-161,-2-1 1,2 0 239,1 0-35,1 1 0,-1-5-364,0 1 0,1-6-472,-1 2 1,1-7 450,-1-1 1,1-5 9,-1 1 0,-1-2 17,-2-2 1,1-3 61,-6-1 0,5-3 32,-4 4 1,0-4-393,-4 3-420,0-4 515,0 2 386,-5-5 0,-7 5 0,-6 1 0</inkml:trace>
  <inkml:trace contextRef="#ctx0" brushRef="#br1" timeOffset="94">17588 9137 8048,'5'-7'1275,"7"1"-812,7 2 0,-2 3-244,2-3 1,0 2 11,4-2 1,0 3-402,0-3 0,4 1 230,-1-1 0,5 3-60,-5-3 0,6 3 0,-3 1 0</inkml:trace>
  <inkml:trace contextRef="#ctx0" brushRef="#br1" timeOffset="95">19141 8543 8127,'-11'-8'429,"0"1"1,-1 4-192,1-1 0,-1 2 30,1-2 1,-6 3 44,-2-3 1,-2 4-1,-2 4 1,-4 2 112,1 5-187,-1 1-115,-1 4 0,0 6-97,-2 5 212,-3 4-90,9-2 1,-6 11-116,4 2 0,5 1-69,-1-1 0,6 1-115,1-5 1,8 0-11,3-4 1,2 0-143,2 1 1,7-7-198,4-5 343,6-1 0,2-9-96,0 2 201,0-2 0,7-3-42,1-2 0,0-3 16,-4-5 0,-1 0 108,1 0 1,0 0-110,0 0 0,-4-1-31,0-3 45,-5-3 1,1-4-131,-7 0 134,2-1 55,-9 1 1,4-1-13,-5 1 0,-5-4-60,-2-1 0,-4 1 14,0 4 0,0-1 109,-1 1 1,1-1 157,-1 1 0,5 3-133,-1 1 1,4 3 6,-3-4 26,4 6-69,-2-8-39,5 8 0,5-3 28,3 5 1,2-3-26,1-1 15,6 0 1,1 4 1,4 0 0,1-4-9,0 0 1,0-1-12,0 1 1,0 3 5,0-3 0,-4-1 10,0 2 0,-5-5-2,1 4 1,-6-4 25,-2 5 1,-4-2-42,1 1 530,-3 3-302,-1-5 1,0 5-135,0-3 0,-1 3-51,-3-3-43,3 3-322,-5 1 238,6 0 303,0 5-2,0-4 1,2 4-201,2-5 64,-3 0 1,8 2-254,-5 2 231,4-3 1,-5 4-27,5-5 1,-5 1-105,5 3 0,-4-3 78,3 3 1,-4-1-29,1 0 36,2-1 0,-3 4 3,4-2 0,-3-3-36,4 3 34,-6-3-8,8-1 0,-3 0 4,4 0 1,2 0-69,2 0 1,-2 0-12,2 0 1,1 0 10,0 0 1,-1-1-17,-4-3 1,5 2 87,-1-6 1,0 2-4,-4-2 0,-3-1 337,0 5-159,-1-5-31,0 8 1,-2-9 48,-5 2 0,0-2 7,0-1 47,0-1 0,-5 1-172,-3-1 0,-3 5 13,-5-1 0,0 6-176,-3-2 1,-7 4 62,4 4 1,-8 2-232,4 5 137,-6 6 1,4 1-315,-2 5 278,2 5 1,6-3 28,3 5 1,3-3-65,4 3 0,6 0-12,2 0 1,4 2-189,4-6 1,7-3 243,8-4 0,4-5 22,4 2 1,-2-8 528,6 0-303,-6-5 1,7 2 51,-6-5 0,1 0-86,-4 0 0,-2-4-391,-2 0 312,3-5 0,-9 7 91,2-6 0,-2 2 26,-2-2 1,-3-2-24,-1 2 1,-4 2-221,1-2 126,-3 1 0,-1-5 0,0 1 0</inkml:trace>
  <inkml:trace contextRef="#ctx0" brushRef="#br1" timeOffset="96">19621 9045 7698,'1'-10'-412,"3"3"1422,-3-4-170,4 5-71,-5 0-373,0 1 177,0 0 209,0 3-106,0-3-534,0 5-6,0 5-38,0 2 0,0 5-193,0 4 104,0-4 1,0 9 293,0-6-308,0 0 33,0 2 0,2-5-403,2 3 289,2 3 1,5-5-121,1 2 0,3-3-111,0-5 1,5 2-35,0-5 311,1 0 1,-2-4 38,0 0 0,0-4 124,4 0 0,-1-5-24,-3 2 1,2-5 262,-2-3 1,-5 1-201,1-5 0,-9 4 87,1-4 0,-4 0-125,-3-4-28,0 0 1,-10 0 145,-6 0-680,-9 0-442,-4 1 468,-11 4 1,0 6-368,-6 9 0,5 3 167,3 3 1,9 4 611,6 4 0,-1 2 0,9 2 0,2 3 0</inkml:trace>
  <inkml:trace contextRef="#ctx0" brushRef="#br1" timeOffset="97">20021 9011 8016,'6'-5'-41,"-1"4"449,-5-9 1,0 7-97,0-5 1,-1 6 263,-3-2-1,3 3-12,-9 1-57,3-5 145,1 3 322,1-3-754,5 5 1,0 2-171,0 1 0,5 4 172,3 4 0,2 1 7,1-1 0,1 4-202,-1 1 40,-5-1 1,3-4-622,-5 1 390,5-1 0,-4-3-25,3-1 0,-3-3-517,-5 4 264,5-6-58,-4 3 509,4-5-146,-5 0 276,0-5-176,0 4 34,5-9 1,-4 3-7,3-4 1,-1 0-23,1-1 0,-2-3-5,6 0 0,-2-6-24,2 2 1,2 3-104,-2 1 0,0 2 197,0 2-72,2 4-39,-9-3 168,5 9-45,-6-4 1,0 6 145,0 3-202,0 2 1,3 6 3,1-1 1,1 0 23,-1 1 0,2 0-26,6 4 0,0-4-156,4 4 1,-4-4-95,4 0 7,-4-6 212,5 4 1,-5-8 115,4 1-122,-4-1 59,0-2 1,-2-2 7,-2-1 0,0 0-21,-4-5 1,4 1 108,-4-5 1,3 5-96,-3-1 0,1 0 16,-1-3 1,-1 0-174,4-1 74,1 1 1,-1-1 8,1 1 1,-4 5-334,3 2 352,-4-3 1,3 6-66,-2-3 93,-3 3 8,4 6 2,1 2 1,-5 4 16,3 0 0,-3-3 93,-1 0 39,5-6-147,1 8 40,6-8-37,4 3-22,-3 0 0,3-4-99,-4 3 0,-1-3 66,1-1 1,-5 0-78,1 0 103,0 0-3,-2 0 157,4 0-156,-9 0 2,9 0 0,-8-1 248,1-3 14,4 3-157,-6-9 0,9 8 107,-2-2 37,-3-2-106,5 5 0,-9-5-23,3 2-1,-3 2-106,5-3 75,-5 10 26,4-3-225,-5 8 171,0-4 0,1 4 168,3-2-170,2 2 0,2-9 15,0 3 244,-1 3-258,5-6 1,0 4 48,3-5 1,-1 0 26,5 0 1,-3-4-38,3 0 8,-5-5-20,7 8 1,-8-9 135,2 2-90,-2 3-68,-2-5 0,-3 4 15,0-6 1,-6 1-19,2 0 0,-3-1-89,-1 1 0,-1-1 70,-3 1 1,-4-1-84,-7 1 1,0 3 97,-8 1 0,3 4-17,-7-1 0,3 3-446,1 1 181,0 5 81,6 2 0,-4 5 7,6 4 1,-4 3 71,4 7-102,0-2 136,3 9 0,6-7-65,2 4-105,3-4 158,1 1 1,1-5 208,3-3-215,2-2 18,11-6 1,-5 0 129,4 1-134,1-6 1,-3-1-139,5-5 160,-5 0 1,7 0-33,-6 0-903,5 0 627,-7-5 0,7 3-160,-5-6 508,1 0 0,-5-3 0,0 0 0</inkml:trace>
  <inkml:trace contextRef="#ctx0" brushRef="#br1" timeOffset="98">21094 8520 8146,'0'-30'196,"0"-1"1,0 7 220,0 1 1,5 5-378,3 7 1,2 5-578,2 2 1211,-6 2-443,-1 2 0,-5 3 51,0 5 460,0 4-334,0 16-249,0 7 0,0 9-34,0 5 1,0 6-205,0-2 1,0 3 113,0 1 1,0-1-57,0-3 0,0-3-531,0-8 392,5-3 0,0-8-268,3-1 247,7-10 21,-12 7 0,12-14-86,-8 2 0,0-4-273,0-3 244,-4 2-81,7-9-328,-9 4 581,4-5 103,-5 0 0,-5-5 0,-1-1 0</inkml:trace>
  <inkml:trace contextRef="#ctx0" brushRef="#br1" timeOffset="99">20957 8977 7922,'5'-7'1824,"3"1"-1512,7 2 0,4 3-147,8-3 0,-3 2-348,3-2 1,2 3 227,1-3 1,-1-1-586,2 1 0,-6 0 185,2 4 355,-3 0 0,4-5 0,1-1 0</inkml:trace>
  <inkml:trace contextRef="#ctx0" brushRef="#br1" timeOffset="100">21391 8897 7956,'-6'-1'1132,"2"-3"-1068,3 3 1,7-5-559,6 6 1,-5 2 332,5 2 0,-5-2 236,1 6 1,2-1 855,-2 5-646,2-1 0,0 1 38,-2-1 0,2 4 88,-3 0 0,-2 1-126,-1-5-163,-3 6 1,-1-5-38,0 3 25,0-7-59,0 2 0,0-7 119,0 4-343,0-4 1,0 2 264,0-5-51,-5-5 0,4-1-8,-3-6 1,3 1-7,1-1 0,0 0 68,0-4-66,0-1 1,4-6 25,0 0 1,6-4-5,1 1 1,1-5-50,3 5 36,3-1 0,-2 5-231,3 3 1,2 3-330,-6 4 0,0 2 99,-4 3 0,1 2-658,-1 5-279,1 0 625,-1 5 201,0 1 534,-4 5 0,-2 6 0,-5 1 0</inkml:trace>
  <inkml:trace contextRef="#ctx0" brushRef="#br1" timeOffset="101">21848 8817 8011,'-6'-5'262,"1"-2"393,5-4 15,0 0-328,10 4 110,-8 2-851,14 5 50,-15 0 811,9 0-210,-9 10 1,8-1-76,-5 10 0,0 4 26,-4 4 0,0 5-183,0-2 0,0 2-144,0-2 1,0-2-422,0-5 313,5-5 159,-4 3 1,4-12-483,-5 3 263,0-4-564,0-1-800,0-2 1656,0-5 0,5-5 0,2-2 0</inkml:trace>
  <inkml:trace contextRef="#ctx0" brushRef="#br1" timeOffset="102">21848 8646 7938,'0'-17'-126,"0"1"-65,0-3 1,1 2 1021,3 6-259,-3 4-25,10 2-299,-10 5 0,5 0 66,-2 0-314,-3 10 0,9-2 0,-3 8 0</inkml:trace>
  <inkml:trace contextRef="#ctx0" brushRef="#br1" timeOffset="103">22065 8817 8022,'6'-10'0,"1"2"1105,-3-7-381,-3 2-506,9 7 1,-7-3-33,4 5 108,-4 0-191,2-1 41,0 4-32,-4-4-162,4 5 99,-5 0 0,1 5 300,3 3-294,-2 2 1,3 6-32,-5 3 1,0-1-8,0 1-50,5-5 0,-4 6-144,3-4 0,-3-1 105,-1-4 66,5 1 39,-4-1 421,4-5-196,-5 0 1266,0-6-1659,0-6 1,-3 4 103,-1-6-239,0 1 1,4-5 141,0 1 0,1-1-88,3 1 0,-3 0 59,3-1 1,-3 5 231,-1-1-230,0 0 312,0-3 7,0-1-234,6 6 454,-5-4-80,4 9-131,-5-9 0,0 7-14,0-5-123,0 6 25,0-3-24,0 5-110,-5 0 0,0 1 2,-3 3 113,-2 2-29,4 6 1,-6-1-96,1 0 0,3 1 85,1-1 1,-1 5-27,-3-1 32,-1 5-63,1-7 54,4 8-87,-3-8 1,4 9 65,-6-3 1,5 1 2,-1-1 0,6 1-49,-2-4 1,-1 3-15,1-4 1,1 0-69,7-4 119,-2 1 3,8-1 0,0 1 24,5-1 1,4-1-53,-4-2 1,6-3 181,-2-5 1,2 0-152,2 0 0,0 0-178,0 0 0,0 0-218,-1 0 1,-3-5 150,0-3 1,-5 2-300,2-2 1,-7 2 567,-2-2 0,-4-7 0,2 2 0</inkml:trace>
  <inkml:trace contextRef="#ctx0" brushRef="#br1" timeOffset="104">22705 8394 7942,'0'-7'0,"0"-1"0,-2 0 102,-1-3 1,1 3 511,-1 1-338,1-1-60,2 2 1,0 0 157,0 2 0,-1 2-117,-3-1 0,2 1-1,-6 2 1,4 2-27,-3 1-65,-1 4 1,-5 11 221,-2 4-146,2 1-76,-8 15 1,8-7-21,-2 7-59,2 2 0,2-3 273,-1 5-419,1-5 0,1 6 96,2-5 0,3 4-123,5-4 1,0 4 51,0-4 1,0 1-388,0-1 273,5-2 0,2 2-80,4-7 105,0-4 0,6-4 92,2 0 123,2 0-166,2 0 22,-5-5 0,4-2-18,-3-5 0,-2-3-85,2 0 0,-5-6-166,2 2 1,-5-1-594,-3 0-594,2-1 1509,-9 3 0,9-5 0,-3 0 0</inkml:trace>
  <inkml:trace contextRef="#ctx0" brushRef="#br1" timeOffset="105">22807 8931 7942,'7'-23'0,"2"6"92,-5 1 0,8 0 266,0 1 1,2 3 74,-3 5-212,0 4 236,-4-2 416,-2 5-546,-5 0 1,0 9 160,0 2 1,0 10 5,0 1-81,0 1 0,-1 14-69,-3-3 0,2 2-135,-1-6 1,5 3-146,2-2 1,5 2-227,-1 1 0,2-4-17,1 1 1,1-6 174,-1 2-16,0-3 0,-3-1 51,0 0 0,-5-6-1021,5-1-67,-5 1 1,2-4 212,-5 2 360,0-7 238,0-3-1212,0-5 1,-5-1 1457,-3-3 0,-2-2 0,-2-6 0</inkml:trace>
  <inkml:trace contextRef="#ctx0" brushRef="#br1" timeOffset="106">22842 8920 7942,'0'-18'114,"0"-4"0,0 8 568,0-5-585,5 5 0,5 2-118,5 4 0,0 2 243,-3-2 0,3-1 17,0 5 0,6-3-57,-2 3 1,-2 0-10,2 4 0,0 0-30,4 0 0,-1 0-3,-3 0 0,2 5-138,-1 3-86,-4 2 110,6 1 1,-10-3-81,4 0 1,-5-1-29,-3 5 1,-3-1-167,-5 1 0,0-1 100,0 0 0,-7 1-25,-4-1 0,-11 1-119,-8-1 108,2 1 0,-5-1 60,2 0-274,-2-4 194,-1 3 1,6-9-646,5 3 551,1-3 1,9-1 297,-2 0 0,7 0 0,3 0 0</inkml:trace>
  <inkml:trace contextRef="#ctx0" brushRef="#br1" timeOffset="107">23253 8303 8007,'0'-11'1034,"0"-1"-488,0 6-148,0-4-57,5 8 53,1-3-167,6 5 39,-1 5 1,2 3 164,2 7 0,3 4-256,5 8 1,5 6 28,2 5 1,-1 6-352,2 2 0,-2 4 138,1 3 1,-2 1-404,-5-4 322,-5-1 1,-5-4-7,-6-3-92,-4 2-686,2-3 627,-5-1 1,-2-3-228,-1-3 0,-7-6-33,-6 7 1,-4-5-742,1 0 1248,-8 3 0,1-5 0,-9 3 0,-4-5 0,-4-1 0,-3-3 0</inkml:trace>
  <inkml:trace contextRef="#ctx0" brushRef="#br1" timeOffset="108">16926 17188 7733,'-12'0'296,"6"0"147,1 0-1161,5 0 1089,0-5-44,0 4 19,0-4 1675,0 5-1817,5 5 1,-4 1-192,3 6 0,1 1 55,-1 2 0,4 1-22,-5 3 0,5 3 14,-4-3 0,3 2-135,-3 2 1,4 0-51,-4 0 0,-1 0 111,-3 0 1,4 2-33,0-2 0,0 2 67,-4-6 0,0 3-99,0 1 1,1-4 27,3 0 1,-2-4-8,6 4 0,-5-5 49,0 1 1,0-1-6,1 1 1,-3-2 12,3 2-16,2-2 0,-5-2 30,3 1 1,-2-1-32,-2 1 0,0-5-42,0 1 1,0-4 4,0 3 1,1-3-73,3 4 87,-3-6-13,4 3 216,-5-5 156,0 0-465,5 0 94,-4 0-26,4 0-35,-5 0 9,0-5 1,5 4 56,3-3 0,2 2-2,2-2 0,3 3 3,0-3 0,5 1 42,-1-1 0,3 3 20,1-3 0,0 3-1,0 1 1,1 0 15,2 0 0,-2 0 117,3 0 1,-3 0-48,-1 0 1,0 0-45,0 0 0,-2 0 6,-2 0 1,2-4 7,-6 1 0,0-1-13,-4 4 0,-3-4-172,0 0 1,-6-1-315,2 1 1,-8 3 70,-3-3 356,-9-2 0,-1-1 0,-6-4 0</inkml:trace>
  <inkml:trace contextRef="#ctx0" brushRef="#br1" timeOffset="109">17029 17554 7934,'-4'-8'35,"0"1"0,0 3 132,4-4 1,0 4 35,0-3 105,0 4 1,1-3-29,3 2 1,3 3-10,4-3 0,4 1 130,0 0 1,4 1-132,-3-1 0,3 1 0,-4 2 0,4-1-262,-4-3 1,4 3 67,-4-3 1,4 3-636,-3 1 1,0-4 377,-1 0 0,-2-1-802,2 1 412,3 3 1,-5-8-948,2 5 1518,-7 1 0,-3-2 0,-5-2 0</inkml:trace>
  <inkml:trace contextRef="#ctx0" brushRef="#br1" timeOffset="110">16869 17177 7881,'1'-11'0,"3"-1"0,-2 1 194,6-1 0,-1 5-78,5-1 1,-1 4 189,1-3 0,0 3-7,4-4 0,-2 4-16,5-3 1,0 4-130,4-1 0,1-1 28,2 2 1,-2-2-244,3 1 0,-2 1 68,2-4 1,-7 4-400,3-1 0,-6-1-48,2 1 1,-5 1-273,1 3 0,-2-4 712,-2 0 0,0 0 0,1 4 0</inkml:trace>
  <inkml:trace contextRef="#ctx0" brushRef="#br1" timeOffset="111">17588 16949 7890,'-11'0'518,"-1"0"367,6 0 596,1 0-551,5 0-667,5 0 0,1 5-37,6 2 1,-2 5 26,-3 3 1,4 4-79,-4 8 1,3-2 40,2 5 0,-1 6-75,1 6 0,-6 1 6,-2-1 0,1 2-57,-1-2 0,3 1-17,-3-1 1,0 3-195,-4-4 0,4-1 104,0-2 1,1-4-125,-2-3 0,2 0 21,3-4 1,2 0 99,-2-5 0,-2-4-17,2-3 1,-2 2-168,2-2 91,2 0 0,-5-3 117,3-1 1,-3-3 95,-5-1 1,0-3-74,0 4 2,0-6 1,0 5-34,0-3 43,0-3-38,0 4-8,0-5-6,5 0 0,-3 0-34,6 0 0,-4 0-64,3 0 55,1 0 0,3 0-106,1 0 1,-1 0-67,1 0 1,0 0 106,4 0 0,-2-4-100,5 0 0,0-1 53,3 1 1,1 3-141,0-3 0,-1 2 1,-3-2 0,1 3-115,-5-3 0,-3-1-445,-5 1 300,-4 0 0,1 0-519,-8 1 1086,-3-6 0,-9 2 0,-2-4 0</inkml:trace>
  <inkml:trace contextRef="#ctx0" brushRef="#br1" timeOffset="112">17622 16903 7869,'-11'0'-1702,"0"-5"1393,4 4 309,2-10 0,5 10 0,1-5 536,3 2 0,3 3-201,4-3 0,5 1-258,4 0 0,1 0-2,2-5 0,1 5-334,3-5 1,-2 4 6,6-3 1,-6 3-179,2-4 0,-3 2 430,-2-2 0,-4-2 0,-1 4 0,-6-6 0</inkml:trace>
  <inkml:trace contextRef="#ctx0" brushRef="#br1" timeOffset="113">18091 17006 7836,'11'0'0,"-1"-2"-206,-2-1 1,2 1 286,-2-1 0,6 1 171,1 2 1,1 4-11,0 0 1,-3 9-1,7-2 0,-7 7 37,3-3 0,0 7 58,-1 0 1,4 5-152,-3 3 1,4 2 49,-1-5 1,-1 5-254,1-2 0,0-1-22,4 2 1,-4-6-10,0 2 0,-1-3-2,1-1 0,2-2-68,-2-2 0,-1 2-1,1-6 1,-5 4-91,1-4 1,-1 0 19,1-3 1,-2-2 96,2-3 1,-2 2-217,-2-5 1,1 0-584,-1-4-363,-4 0 659,3 0 595,-9-5 0,-6-1 0,-8-6 0</inkml:trace>
  <inkml:trace contextRef="#ctx0" brushRef="#br1" timeOffset="114">18639 17143 7829,'0'-22'0,"0"3"0,0-2-975,0 2 679,5-3 1,1 4 203,6 3 441,-6 2 0,3 6 693,-5-1-678,0 5 1,-10 0-80,-1 6 1,-3 5-58,-2 7 0,0 8-24,-4 8 1,2 3-75,-5 4 0,0-1-94,-4 5 0,1-2-252,-1 2 0,0 1 67,0-5 0,0 0-149,0-3 1,2-2 122,2-3 0,2-3-353,6-8 0,-1-1 120,1-3 1,5-6-629,2 2 1036,3-7 0,1 1 0,0-5 0</inkml:trace>
  <inkml:trace contextRef="#ctx0" brushRef="#br1" timeOffset="115">18764 16880 7895,'7'-11'-540,"-1"-2"-68,-2-2 0,2 2 608,6-2 0,0 2 0,4 2 0,-4-1 4,4 1 0,0-1 152,-1 1 1,2 3-109,-2 1 0,-2 4 167,2-1 1,-1-1 261,1 2 0,-2-1-347,2 4 0,-1-4 132,1 0-246,-2 0 1,3 4 274,-4 0-249,-1-5-9,1 4-3,-1-4 1,-3 5-5,-1 0 1,-4 1 19,1 3 0,1 2 5,-1 6 1,-1 0 14,-3 4 1,2 3 76,1 7 0,-1 1-82,2 7 1,-3-2 149,-1 6 0,0 3-32,0 1 1,0 2-46,0 2 1,4-1 25,-1 1 0,1-2 29,-4-2 1,5-2-195,3-6 0,-2 0 134,2 0 1,-2-3-409,2-1 1,2-4 148,-2 0 0,-2-5-104,2-2 0,-5-5 42,5 1 1,-2-2 121,2-2 1,-3-3 164,-5-1 346,5-4-249,-4 7 14,4-9 1,-10 4-104,-2-5 1,-7 4-5,-1 0 0,-10 0-153,3-4 1,-5 3-90,0 1 1,3 1-215,-2-1 1,1-3-45,3 3 0,3-3-278,0-1 0,8 0-854,0 0 1533,7 0 0,-1 0 0,5 0 0</inkml:trace>
  <inkml:trace contextRef="#ctx0" brushRef="#br1" timeOffset="116">19770 17314 7848,'6'6'0,"0"-2"433,-2-8 1,2 3-47,6-3 1,0-1-149,4 1 0,-2 1 11,5 3 0,-5-4-26,1 0 0,1 0-16,0 4 0,4-4 26,-1 1 1,-1-3-310,1 3 0,0 1 114,4-1 1,-4 1 128,0 2 0,-4-1-808,4-3-1017,-5 3 659,2-4-397,-4 5 1395,-6 0 0,-1 5 0,-5 1 0</inkml:trace>
  <inkml:trace contextRef="#ctx0" brushRef="#br1" timeOffset="117">19861 17485 7953,'-6'5'466,"-5"-3"177,10 3 1,-3-4-224,8 3 0,4-3-161,7 3 0,3-3-20,5-1 1,1 0 25,2 0 0,5-1-173,7-3 0,-1 2 118,5-6 0,-6 4-718,2-3 1,-6 3 507,-1-4 0,-6 1 0,3-5 0</inkml:trace>
  <inkml:trace contextRef="#ctx0" brushRef="#br1" timeOffset="118">21037 16754 7865,'0'-6'2400,"0"1"-1904,0 5-276,-5 0 0,4 5-48,-3 3 0,-1 2 0,1 1 1,0 6-119,4 2 1,-3 4 47,-1 3 0,0 3-142,4 6 0,0-1 50,0 0 0,0-3 11,0-1 1,0-1-29,0 2 1,-1-3-116,-3-5 0,3-4 22,-3 0 0,3-5-140,1 1 1,0-2-769,0-2 0,0-3 1008,0-1 0,5-4 0,1 2 0</inkml:trace>
  <inkml:trace contextRef="#ctx0" brushRef="#br1" timeOffset="119">21357 16994 7800,'-6'-5'1192,"1"4"-1270,10-4 0,-4 6-142,3 3 1,-3 4 309,-1 7 0,-5 4 132,-3 7 0,-3 7 167,-4 5 0,-4 11-203,-8 0 1,2 2-216,-6 2 1,2-1 147,-1 2 1,-3-4-41,2-4 0,3-2-45,2-2 1,3 0 53,4-8 0,1 2-345,3-9 1,6-5-97,-3-2 0,7-7-824,-2 3 201,4-4 976,-2 0 0,10-6 0,1-1 0</inkml:trace>
  <inkml:trace contextRef="#ctx0" brushRef="#br1" timeOffset="120">21334 17497 7903,'0'-7'1387,"0"2"0,4 7-1132,0 1 0,0 4 4,-4 4 1,3 6-3,1 2 1,0 4 23,-4 3 0,4 1-214,0 7 0,1-2 88,-1 6 0,-3-3-201,3 0 1,-2-1 40,2 0 1,1 0-158,3 1 1,2-6 109,-3-2 1,4-5-34,0-3 0,0 2-51,1-6 0,-2 0-302,-2-3 108,2-1 0,-5-3-103,2-1-751,-2-4 791,-5 2 1,-2-10 392,-6-3 0,1-2 0,-10-1 0</inkml:trace>
  <inkml:trace contextRef="#ctx0" brushRef="#br1" timeOffset="121">21346 17531 7915,'0'-11'-9,"0"-1"0,5 1 1065,2-1 0,9 5-452,3-1 1,6 6-478,2-2 0,3 3 3,-3 1 0,4 0-89,0 0 0,-2 0 126,2 0 0,-6 5 18,2 2 1,-5 7-248,-3 1 1,-3 4 122,-9-3 1,2 4-282,-5-1 0,-8 3-59,-11 0 0,-9 1-159,-14 0 1,-4-4-59,-8 0 1,-2-5-2495,-5 1 2990,0-7 0,0 2 0,0-4 0</inkml:trace>
  <inkml:trace contextRef="#ctx0" brushRef="#br1" timeOffset="122">16400 16640 7924,'-11'0'643,"5"-5"0,1 3-150,5-6-326,5 5 0,-3-2-70,6 5 1,-2 3 107,2 5 1,2 2 194,-3 13 1,0 3-71,0 12 1,-3 4 68,4 8 1,-6 5-475,2 6 0,-4 4 246,-4-4 1,3-29-1,0 1 25,-7 28 0,4 1-27,-3-1 0,4-3-168,-1 3 0,3-1 115,1 1 0,1-3-240,3 3 0,-1-2 24,4 2 1,-4-6-62,1 2 1,1-7-41,-1-1 0,3-2 185,-3-1 0,5-7 37,-1-5 1,2-1 23,1-6 0,1 3-134,-1-3 1,-1 0 75,-2-5 0,2 1 154,-2 0 0,0-1-212,0-3 1,1 1 165,-5-5 1,3 4-86,-3-3 1,0-1 111,-4-4 1,0 1-157,0-1 0,0-3 22,0-1 0,0-3-447,0 4 294,5-6-140,-4 3 303,4-5 1,-3 0-14,1 0 1,-1 2-39,2 1 216,-3-1-171,4 3 1,-4-4 33,3 3 285,-3-3-206,4 4 0,2-5 63,4 0 1,6 0-81,2 0 0,6 0-32,2 0 1,8-4-46,-1 1 0,3-5-95,-3 4 0,1-3 153,-1 3 0,0-1-11,1 1 1,-1 3-1,0-3 0,0 2-38,1 2 1,3 0 36,0 0 0,4-3-76,-4-1 1,5-1 6,-1 1 1,2 3-134,2-3 0,-1-2 118,1-2 1,0 2 40,-1-2 0,1 2-26,0-2 1,-2-2 125,-2 2 0,1 2-68,-5-2 1,4 6 219,-4-2 0,2-1 3,-2 1 0,-1 0-109,4 4 1,-3-4-134,4 1 1,-1-1-110,1 4 0,4 0-5,-1 0 1,5-4-199,3 0 0,3-3 107,-3 3 0,3-4 67,1 4 0,0-3-111,0 3 1,-3 0 243,-1 4 1,-9-4 168,2 1 1,-4-1-162,0 4 0,-2 0 185,-2 0 1,-1 0-205,5 0 0,-4 0-65,4 0 0,-1 0-100,0 0 0,4 0 53,-3 0 1,2-4-12,2 0 0,0-3 41,-1 3 1,1-1-119,0 1 1,3 1 5,1-4 1,-1 4 148,-3-1 1,-2 3 4,-2 1 1,2 0 113,-2 0 1,-1 0 11,1 0 1,0 0-113,3 0 0,1 0 39,0 0 1,1 0-47,2 0 0,-2 0 1,3 0 1,0 0-25,0 0 0,-1 0-108,-3 0 1,1 0 102,3 0 1,-4 0-15,4 0 1,-4 0 186,-4 0 1,-2 0 3,-2 0 0,-2 0 133,2 0 0,-1 0-23,1 0 0,-5 0-56,5 0 1,-4 0-83,8 0 0,-5 0 167,1 0 1,-3 0 73,0 0 0,-1 0-214,0 0 0,0 0 36,1 0 1,-5 0-52,0 0 0,-3 0 29,4 0 0,-2 0-43,1 0 0,-2 0-4,-5 0 0,0 0-54,0 0 0,-4 0-81,0 0 0,-4 0 24,4 0 1,-4 0-134,4 0 0,-5 0-182,1 0 1,-2 0 153,-1 0 1,-5 0-20,1 0-571,-6-5 0,3 2-819,-5-4 1,-10 3 1587,-5-4 0,-15 1 0,-6-5 0</inkml:trace>
  <inkml:trace contextRef="#ctx0" brushRef="#br1" timeOffset="123">22019 16423 7826,'0'-7'1644,"0"-1"-715,0 5 80,0-7-459,0 9-87,0-4-249,0 5-43,0 5 0,0 3 84,0 7 1,0 3-54,0 4 1,4 6-14,0 3 1,0 3 10,-4 4 1,0 2-37,0 1 1,0 9 23,0-1 0,-1 2-109,-3 2 1,1-4 207,-4 0 0,0 6-318,0-2 1,-2 4-15,5-7 1,0 2-29,4-7 0,0 4-48,0-8 1,1-1 126,3-2 1,3-3-108,4 0 0,0-6 90,1-3 1,-1 2-163,1-1 1,-1-2 86,1-6 1,-1 3 10,0-3 1,0 3 267,-4 0 0,-1-3-278,-2 1 0,-2-3-10,1 2 0,-1 2-46,-2-6 1,0 5-148,0-1 1,0-1 127,0 1 0,1-5-57,3 1 1,-2-2 149,6-2 0,-2 1-49,2-1 0,2 1-138,-2-1 95,-3 0 0,4 1-290,-6-1-140,1-4-514,-4 3 501,0-9 0,-5 4 602,-3-5 0,-12 0 0,-4 0 0</inkml:trace>
  <inkml:trace contextRef="#ctx0" brushRef="#br1" timeOffset="124">16492 16583 7880,'0'-6'977,"0"1"-755,0 0-104,0 3 206,5-3-242,1 5 1,7-1 113,2-3 1,-1 3-79,5-3 1,0 2 18,4-2 1,1 1-15,3-4 1,-2 3-19,6-4 1,-2 6-89,1-2 0,3-1-66,-2 1 1,0 0 54,0 4 1,1-4-31,-6 1 0,2-1 50,-1 4 1,-3-2-148,3-1 0,0 1 14,0-1 0,4-2 70,-5 1 0,6-4 57,-2 4 0,3-1 26,2 1 0,0 2 29,3-6 0,2 4-58,1-3 1,4 3-54,-3-4 0,-3 6 64,-1-2 0,-1-1-49,1 1 0,-2 0 25,2 4 1,-7-1-10,0-3 1,-2 3 54,1-3 0,2 3 89,-5 1 0,3 0-79,-3 0 0,5 0-30,-2 0 0,3-1-111,1-3 1,1 3 80,-1-3 0,0 3-85,0 1 1,4-4 1,1 0 1,-1-1 9,-4 1 1,1 3 109,3-3 1,-6 1-8,2 0 1,-7 1 127,0-1 0,-3 1-99,-1 2 0,0 0 76,-1 0 0,-1 0-88,2 0 1,-2 0-67,10 0 1,-2-1 15,1-3 0,4 3-1,1-3 1,-4 3-33,8 1 0,-8 0-149,3 0 1,-1 0 104,-6 0 1,0 0 40,-4 0 0,-1 0 165,1 0 0,0 0-108,0 0 1,-4 0 179,0 0 1,1 0-55,7 0 0,-2 0-91,6 0 0,-3 0-16,6 0 1,-6-1-121,6-3 0,-2 2-53,2-1 0,0 1 49,1 2 0,-6 0 77,-2 0 1,0 0 54,0 0 0,-1 0 139,-7 0 1,2 0-104,-2 0 0,-1 0 93,1 0 0,-1 0-132,1 0 0,2 0 22,-2 0 1,3 0-155,1 0 0,-4 0 111,0 0 0,0 0-169,4 0 1,0 0 43,-1 0 0,1 0 1,0 0 1,0 0 103,0 0 1,0 0 9,-1 0 0,1 0-29,0 0 0,0 0 11,0 0 0,0 0-6,0 0 0,3 0 29,1 0 0,1 0-331,-2 0 1,0 0 92,4 0 0,-3 0 292,3 0 0,-3 0-63,3 0 0,-3 0 143,4 0 1,-5 0-104,5 0 0,-1 0-9,4 0 0,-1 0 85,-2 0 0,2 0-70,-3 0 0,-1 0-66,2 0 0,-6 0 57,2 0 0,-3 4 15,-1 0 0,0 0 4,0-4 1,-4 4 3,0-1 0,-4 1-27,4-4 1,0 4 10,4 0 1,-4 0-53,0-4 0,0 0 49,4 0 1,0 0-170,-1 0 1,1 0 95,0 0 1,0 3 53,0 1 0,-4 0 40,0-4 0,0 0 125,4 0 0,-2 0-102,-2 0 0,3 4-5,-3 0 1,-1 0-42,1-4 1,-4 0 19,4 0 1,-1 0-79,1 0 0,-1 3 84,-3 1 0,-3 0-10,4-4 0,-2 0 44,1 0 1,-2 0 114,2 0 1,-6 0-32,-2 0 202,1 0-525,3 0 0,1 0 85,-1 0 0,-3 0-209,-1 0 104,-4 0-1100,7 0 881,-9 0 0,2 0 372,-11 0 0,-9 0 0,-13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77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1850 4922 7269,'-1'-6'216,"-3"2"364,3 3 42,-4-4-173,5 4-419,0-4 68,0 15 1,0-3 19,0 9 0,0 1-8,0 2 0,0 3 51,0 1 1,0 5-139,0 2 0,0 3 99,0 1 0,0 1-154,0-1 0,0 1 84,0 4 0,0-4-83,0 3 0,0-4 37,0-3 0,0 1-131,0-6 1,4 0-1,-1-7 0,1 1 85,-4-5 1,0-3-104,0-5 0,1 0 89,3 0-574,-2 3-180,3-3-171,-5-1 979,0-1 0,0-5 0,0 0 0</inkml:trace>
  <inkml:trace contextRef="#ctx0" brushRef="#br0" timeOffset="1">1862 5002 8061,'-7'-6'12,"2"-4"810,5 9-310,0-5-337,0 6-9,10 6 0,-1 0-40,10 5 0,0 6-51,4 2-33,5 2 1,-4 2 71,3 0 0,-3 5-136,-1 2 1,3 0 6,1 0 1,0-1 72,-4 2 1,-1 1-105,1-6 1,0 2 108,0-1 0,-4-3-157,0 2 0,-4-1 97,4-3 0,-4 0-32,5-3 0,-7 1 119,3-4 0,-4-1-1,0-4 0,-1-1 107,1-2 1,-5 1 13,1-5 56,-6-1 0,5-3 57,-3 0 326,-3 0-271,4 0 0,-5-5 83,0-2 1,0-7-273,0-1 1,0-10-189,0 3 1,-1-5-185,-3 0 0,3-2 152,-3-5 1,2 0-237,2-1 0,-1 1 129,-3 0 1,3 1-11,-3 2 0,-1-4 83,1 4 1,-3-3-24,3 8 1,-4-1 45,5 4 1,-2 1 26,1 3 1,2-1-143,-1 5 1,1-2 18,2 2-295,0 2-119,0-3 147,0 5 1,0 3-27,0 0 1,2 6-243,1-2 1,4 4 672,4 4 0,1 2 0,-1 6 0</inkml:trace>
  <inkml:trace contextRef="#ctx0" brushRef="#br0" timeOffset="2">3518 5059 8254,'-7'-5'723,"2"4"-398,5-4 58,0 5-236,0 5 1,0 3 16,0 7 0,0-1-18,0 5 0,1 1-99,3 7 0,-1-3 43,4 3-77,-4 2 1,2-5 28,-5 3 1,4-3-175,0-1 0,1-1-10,-1 1 1,-3-4 135,3 0 0,-3-5-54,-1 1 0,1-2 79,3-1 0,-3-1-72,3 0 0,-3-3-92,-1 0 0,0-5-601,0 5-584,0-5 535,0 7-34,5-9 829,-3 4 0,3-5 0,-5 0 0</inkml:trace>
  <inkml:trace contextRef="#ctx0" brushRef="#br0" timeOffset="3">4066 4968 8170,'0'-8'265,"0"1"193,0 4 1,0-3 178,0 2-289,0 3 1,-1-4-101,-3 5 1,1 0-1,-4 0 1,-1 0-109,-3 0 0,-2 5-266,-2 3 1,-3 5 130,-5 3 1,1-1 40,3-4 1,-1 5-223,5-1 1,0 0 76,3-4 1,1 1-66,-1-1 1,5 1 80,-1-1 0,6 1-38,-2-1 1,3-3-66,1-1 176,0 1 0,1 3 1,3 1 0,2-5-12,5 1 0,2-1 99,2 5 0,2-1-98,2 1 1,2-2 163,-2-2 0,3 2-82,1-3 1,0 3-34,0 2 1,-4-5-55,0 1 0,-4 0-9,4 3 0,-5 1 15,1-1 0,-3 0-108,-5 1 1,2-1 106,-5 1 1,1-1-9,-1 0 1,-3 1 70,3-1 1,-7 1-77,-1-1 1,-8 1 310,0-1 0,-7 0 30,0 1 0,-2-1 29,-2 1 0,-4-1-210,1 1 1,-5-5-15,4 1 1,2-6-582,6 2 0,3-3 43,4-1-144,1 0 0,4-1 569,4-3 0,1-7 0,2-7 0</inkml:trace>
  <inkml:trace contextRef="#ctx0" brushRef="#br0" timeOffset="4">5653 4865 8793,'4'16'348,"0"-1"1,0 6-150,-4 2 0,4 5-70,-1 6 0,5 1 50,-4-1 1,0-1-287,-4-3 0,1 6 70,3-6 1,-3 5-217,3-9 0,-3 1 51,-1-4 1,4 0-87,0-1 1,-1-4 78,-3-3 0,2-2 138,2-2 1,-3 1-182,3-1 0,-3-3-101,-1 0 353,0-6 0,0 8 0,0-3 0</inkml:trace>
  <inkml:trace contextRef="#ctx0" brushRef="#br0" timeOffset="5">5493 4877 8250,'12'-5'0,"-3"0"147,2-3 1,-2-2 83,6 2 0,3-2 145,1-1 1,6-1-192,2 1 1,5-1-3,-2 1 1,-1 0-248,2-1 0,-2 2 78,2 2 1,0 3-120,-4 5 0,0 0 109,-5 0 0,0 7-64,-3 4 0,1 0 50,-4 5 1,-5 1-112,-3 2 1,-6 0 131,2 4 1,-3-6 54,-1 6 1,-6-3 65,-6 3 1,0-2-97,-7-2 1,3 2 165,-3-6 1,-1 0-76,-6-3 0,0 3-24,-4 0 1,3 0-14,-3-3 1,5-5 62,3 1 0,4-4 10,6 3 1,1-4 486,0 1-830,4-3 138,2-1-230,5 0 1,5 1 139,3 3 0,7-3 97,4 3 1,4 1 13,4-1 0,-2 1-10,5-1 1,-3-2-51,4 6 0,-5 0 9,5 3 1,-6 0-18,2 1 1,-7-1 7,-1 1 1,-1-1-95,1 1 0,-3-1 119,-4 0 1,-2 5-147,-2-1 0,-3 0 97,-5-3 1,0-1 171,0 0 1,-7 5 52,-4-1 1,-6 0-118,-6-4 1,-1 1-46,-2-1 0,-3 1 28,-6-1 1,1-1 41,0-2 0,5 1 161,2-5-140,3-1 0,6-3 197,3 0 1,2 0 496,2 0-256,4 0 0,2-1-889,5-3 1,7-2-3258,4-5 3659,6-1 0,16-4 0,2-2 0</inkml:trace>
  <inkml:trace contextRef="#ctx0" brushRef="#br0" timeOffset="6">6441 5105 8201,'-6'-7'1346,"2"-1"-963,3 5-328,1-2 0,0 7 18,0 1-43,0 4 1,0 9 19,0 3 0,0 4 55,0 4 1,0 1 9,0 2 1,0 3-358,0-2 149,0 2 0,0-4 40,0-3 1,1-3-65,3-4 1,-3-2 125,3-6 1,-3 1-28,-1-1 1,0-3-303,0-1 240,0-4-406,0 2 406,0-5 1,-5-5 0,-1-2 0</inkml:trace>
  <inkml:trace contextRef="#ctx0" brushRef="#br0" timeOffset="7">6361 4842 8168,'0'-14'958,"0"3"1,0 6 274,0-3-1036,0 6-69,0-3-2035,0 5 1907,5 5 0,2 6 0,4 7 0</inkml:trace>
  <inkml:trace contextRef="#ctx0" brushRef="#br0" timeOffset="8">6636 5128 7898,'0'-8'-126,"0"1"1301,0 4-290,0-2-98,0 5-538,0 5 1,1 3-355,3 7 1,1 0 34,2 8 0,2-3 8,-5 7 0,4-3-33,-5-1 1,5-1 34,-4-3 0,1 2-50,-1-2 1,-3-2 99,3-2 1,1-2-78,-1-2 0,-1-3 92,-3-1 0,0-3 63,0 4 49,0-6 288,0 3 837,0-5-1050,0-5 0,0 3-58,0-6 1,0-1-98,0-6 1,4 1-18,0-5 1,6-1-231,2-7 0,0-1 90,7-2 1,-3-2-185,3 5 0,2-2 56,2 6 0,2-1 104,-6 9 1,-1 0 172,1 3 1,-5 5-120,1-1 0,-2 6 69,-1-2 0,-1 4-50,0 4 0,0 3 25,-4 8 1,3 3 53,-2 5 0,1 5 5,-2 2 0,2 2-18,-5-1 1,1 0-32,-1-4 1,-3 2 66,3-6 1,-3 1-76,-1-9 133,0 6 102,0-9 1,0 5-150,0-6-13,0-4 0,0-1-613,0-2 193,0-3-519,0 4 910,0-5 0,0 0 0</inkml:trace>
  <inkml:trace contextRef="#ctx0" brushRef="#br0" timeOffset="9">7287 5196 8035,'0'-11'0,"0"0"0,-6 4 0,5 1 1839,-3 2-649,3 3-644,1-4-316,-5 10 0,2 5-250,-4 5 0,3 6-23,-4-2 0,6 3-2,-2 5 1,3-3 2,1 3 1,0 1-715,0-2 570,5 1 0,1-8-39,6 0 1,-1-5-6,1 1 1,4-2 108,3-2 1,3-4 119,0-3 0,1-3 113,0-1 1,4-1 9,-1-3-51,1-3 0,-4-4 10,0 0 0,-4-1 195,0 1 0,-5-4 34,1-1 0,-2-4-72,-2 1 1,-1-3-214,-2 0 0,-3-5 94,-5 0 1,-1 1-177,-3 3 1,-4-3 44,-7 4 1,-7-3-258,-4 10 0,-7 1-232,-1 7 1,-4 3-362,-4 8 1,-3 7 861,3 8 0,3 8 0,0 2 0</inkml:trace>
  <inkml:trace contextRef="#ctx0" brushRef="#br0" timeOffset="10">7789 5139 7846,'0'-11'-486,"0"3"534,0 1 388,0 4-50,0-2 556,0 0-336,0 4 172,0-4-681,0 5 1,0 5-253,0 2 1,0 5-2,0 3 154,0 3 1,1 5 73,3-1 0,-1 1-82,4 0 1,-3 0-86,4 0 1,-6-4-8,2 0 0,1-5-15,-1 1 0,0-2 69,-4-2 1,1-1-38,3-2 75,-3 2 161,4-9 45,-5 4 924,0-5-965,0-5 0,0-1-24,0-5 1,0-1 21,0 1 0,0-6-178,0-2 1,5-2-37,3-2 1,2 0-157,1 0 0,2 0-37,2 0 1,-1 2 98,5 2 0,-5 2 69,1 6 1,-2 1 3,-1 2 0,-5-1 149,1 6-149,-1-1 0,5 4-115,-1 0 0,-3 5 63,0 2 1,-2 9 32,1 3 1,4 2-22,-4 2 0,0-4-19,0 0 0,-3 0 56,4 4 0,-5-5-23,5-3 0,-5-2 129,0-2-230,4 1 356,-6-6 1,5-1 320,-2-5 168,-3 0-337,4 0 1,-3-1 131,2-3 0,-2 0-180,6-7 0,-4 2-81,3-6 0,-1-2-176,2 2 0,2-5 125,-2 0 0,2-1-114,1-2 1,2 0-26,2 0 1,-3 2-138,-1 2 0,1 2-2,-5 6 1,0 3 78,0 1-299,-4 4 296,7-2 0,-8 5-137,6 0 1,-2 5 25,2 3 1,2 7 144,-2 4 0,-2 4-6,2 3 0,-2 0 89,2 4 0,1-3-114,-6 3 1,5-4 21,-4 0 0,3-5 85,-3-2 0,0-5-97,-4 1 57,5-2-60,-4-2-942,4 0 152,-5 1 863,0-6 0,0 4 0,0-3 0</inkml:trace>
  <inkml:trace contextRef="#ctx0" brushRef="#br0" timeOffset="11">8714 5048 8062,'-5'-6'475,"4"-1"656,-3 4-1208,3 1-1041,1 7 1043,0 3 0,0 14 349,0-3 1,0 3-120,0 5 1,0-2 69,0 6 0,0-4-173,0 3 0,4-5-35,-1 2 1,2-3-8,-1-1 19,-3-5 1,5-2-40,-6-4 1,3-5 0,1 1-308,0-6 43,-4 3 274,0-5 0,5-5 0,1-1 0</inkml:trace>
  <inkml:trace contextRef="#ctx0" brushRef="#br0" timeOffset="12">8623 4820 7997,'4'-22'539,"-1"3"0,2 3-445,-1 4 0,-1 2-139,4 2 1,-3-1-192,4 6 1,-4-1-115,3 4-16,1 0 1,3 5-110,1 3 475,-1 7 0,1 3 0,-1 4 0</inkml:trace>
  <inkml:trace contextRef="#ctx0" brushRef="#br0" timeOffset="13">9228 5174 8075,'-6'-12'125,"-4"1"1,7-1-42,-5 1 192,6 5 1,-3 1-232,0-1 0,3 4 726,-1-6-412,-4 1 1,2-1 285,-2 0-384,-4 6 1,5-7-117,-5 5 1,-2 0-156,-2 4 0,-2 2 80,-2 2 1,-2-2-187,2 6 1,-2 3-59,2 4-9,-2 1 1,8 0-75,-2 3 0,3-1 109,5 1 0,-2 0-219,5 4 1,0-2 118,4-2 0,2 2-117,1-6 1,5 4 83,7-4 0,-1 0 354,5-3-201,0-6 0,0 3 181,0-5-39,0 0 0,3-4-36,-3 0 1,3 0-6,-3 0 0,-3-4 252,-1 0-128,-2-5 0,2 3 63,0-6 0,-3 1 113,-5 0 1,0-1-105,0 1 1,-2-1 73,-5 1 1,0-1 149,0 1-236,0 5-127,0-4 149,0 3-182,-5 1 1,3 1-138,-6 5 0,4 5 12,-3 2 1,3 4-178,-4 0 1,6 4 82,-2 0 1,3 5-7,1-5 1,1 4-73,3-4 120,2 5 0,7-7 169,2 2 0,-1-6-90,5-1 160,0-6 1,0 3 211,0-5 0,0 0-176,4 0 1,-4-5 80,0-2 1,-1-4-36,1 0 0,1-4 198,-4 0 0,0-2 190,-1 2-149,-2-3-255,3-5 1,-8-1-66,0-2 53,-1 1 0,3-11-109,-2 1-19,2-1 1,-5 0 98,3-2 0,2-3-113,-2-4 1,-2 3-193,2 0 127,-6 5 1,3-1 132,-5 8 0,0-2 127,0 5 1,0 6-10,0 5 0,-1 4 10,-3 0-107,3 6 56,-4-4-268,5 9 1,0-2-353,0 11 1,0 2 301,0 13 0,0 3 102,0 12 1,5 0 125,2 8-27,-1-3 1,2 8-201,-4-5 1,5-2 8,-1-2 168,-3-3 0,1-8-10,-2-1 0,-1-4 68,4 0 1,-4-7 210,0-4 0,3-2-210,-3-1 1,1-1-60,-4 0 1,4-3-227,0 0 22,0-6-381,-4 3 1,0-3 61,0 1 547,0-1 0,0 3 0,0-5 0</inkml:trace>
  <inkml:trace contextRef="#ctx0" brushRef="#br0" timeOffset="14">10199 4443 7994,'0'-12'-96,"0"6"1,0 0 775,0 2-92,0 3 238,0-5-809,0 6 42,0 6 1,-4 1 21,0 8 1,-5 4 87,2 8 0,-7 2-82,-1 6 0,-2 4-1,2 3 0,2 1-169,-2-1 0,1 3-71,-1 1 0,3 0 35,1 3 0,-1 1-62,5-5 1,2 11 92,1-6 0,3 2-96,1-7 1,1-4 28,3-3 1,2 2 200,6-2 1,-1-2-111,0-5 1,5-3 95,-1-5 0,0-2-21,-4-2 1,1-2 19,-1-6 0,1 1-215,-1-1 1,1-5 281,-1-2 1,2-3-737,2-1 0,-2 0 638,2 0 0,3-5 0,-1-1 0</inkml:trace>
  <inkml:trace contextRef="#ctx0" brushRef="#br0" timeOffset="15">10404 4785 7995,'0'-17'407,"0"0"-407,0 6 0,2 1-423,1 2 0,0-1 69,5 5 1,-1-5 663,5 2 0,-1 0-59,1 0 188,-1 4-269,0-7 1,5 9 93,-1-3 0,4 3-150,-4 1 0,4 0-165,-4 0 0,4 0 117,-3 0 1,-1 0-124,-4 0 1,1 4 204,-1-1-147,-5 6 0,3-2-116,-5 4 0,0 0-45,-4 1 156,0-1 1,-4 1-14,0-1 1,-8-1 5,0-2 0,-2 2 179,3-2-81,-6 2 1,3 0-38,-5-2 0,5 0 94,-1-4 1,2 4-107,2-4-4,0 5 0,3-8 55,0 3-198,6-3 196,-3 4-216,5-4 164,0 9 1,1-3-140,3 4 0,2-3 95,6-1 0,4 5 47,3 3 0,-1 0-45,1-3 0,0-1 40,4 0 0,0 1-56,0-1 0,-2 1 3,-2-1 1,-2 2-194,-6 2 1,0-2 127,1 2 0,-2-2-47,-2-2 1,-3 1 73,-5-1 1,0 0 49,0 1 1,0-1 64,0 1 0,-7-1 212,-4 0 1,-6 1 303,-5-1 0,-2-1-283,-3-2 0,1 1 393,-4-5-381,5 0 0,-6-1-222,8 1 0,-1 0-386,9-4 0,0 0-74,3 0-379,1 0 759,0 0 0,-1 0 0,1 0 0</inkml:trace>
  <inkml:trace contextRef="#ctx0" brushRef="#br0" timeOffset="16">11010 5219 7825,'0'7'701,"0"3"0,0 0-536,0 5 1,-2 4 1,-1-4 0,1 6-120,-1-2 1,-3 2 92,3 2 0,-1-4-396,4 0 0,-4-3 178,0 3 0,0-5-539,4 1 0,0-3 617,0 0 0,0-1 0,0 1 0</inkml:trace>
  <inkml:trace contextRef="#ctx0" brushRef="#br0" timeOffset="17">11409 4546 8050,'0'-12'287,"0"1"-170,0-1 382,0 6-231,0-4 264,0 8 53,0-3 0,4 7-671,0 1 0,0 5 61,-4 7 1,1 4-167,3 8 124,-3-3 1,4 8-411,-5-6 0,4 5 175,0-4-49,0-6 1,-3-1-243,3-4 0,-3 3 593,3-4 0,2 5 0,1-2 0</inkml:trace>
  <inkml:trace contextRef="#ctx0" brushRef="#br0" timeOffset="18">11238 5002 9033,'8'0'382,"-1"0"1,1 0-347,3 0 1,1-1 180,-1-3 0,6 3 32,2-3 1,6-1-30,2 1 1,5-1-341,-2 1 0,-1 3 151,2-3 0,-6 3-532,2 1 1,-5 0 198,-2 0 1,0 0-264,-5 0 0,4 0-477,-4 0-78,1 0 1120,-5 0 0,-5 5 0,-1 1 0</inkml:trace>
  <inkml:trace contextRef="#ctx0" brushRef="#br0" timeOffset="19">11444 5151 8043,'-7'0'596,"2"0"947,5 0-586,0-5-612,0 3 1,5-4-112,3 2 1,-2 3-208,2-3 1,0 3-90,3 1 0,0 0 138,1 0 0,-1 0-88,1 0 0,-1 1-23,0 3 0,0-1-488,-4 4 341,3 1 0,-5 3-122,3 1 1,-3-1-57,-5 0 308,0 1 1,0 3 2,0 0 0,-5 4 8,-3-3 0,-2 3-192,-1-4 1,-4 4 13,-1-4 211,-4 5 1,7-7 60,-2 2 0,4-2-80,3-2 0,-1-3 215,6 0 46,-1-1-107,4 0 1,0-1 2,0-2 86,0-3 0,5 4 52,2-5 1,7 0-67,2 0 1,4 0-406,-1 0 1,2 0-41,2 0 185,0-5 0,0 3-221,0-6 1,-4 5-1101,0 0 710,-5-4 669,7 1 0,-8-6 0,4 1 0</inkml:trace>
  <inkml:trace contextRef="#ctx0" brushRef="#br0" timeOffset="20">11798 4386 8123,'0'-12'2461,"0"6"-2911,0 1 59,0 5 1210,5 0-502,1 5 0,6 2 128,-1 9 1,7 5 168,5 6 0,1 8 178,6 0-796,1 7 1,2-3 144,-3 3 1,-2-2-132,-5-2 1,-2-2 162,-2 2 1,-2-2 64,-6-2 1,1 4-2538,-1 0 1504,-4 0 1,-2-6 163,-5 2 0,0-2 221,0 6 0,0-3-448,0 0 0,-11-5 858,-4 1 0,-5-2 0,-5 4 0,-3-2 0,-3 1 0,1-1 0</inkml:trace>
  <inkml:trace contextRef="#ctx0" brushRef="#br0" timeOffset="21">2250 8189 8691,'0'-7'-1046,"0"2"891,0 5 267,5 0 70,-4 0-126,9 0 0,-3 0 164,4 0 0,1 0-141,-1 0 1,0 0 59,1 0 0,-1 0 57,1 0 38,-1 0-173,1 0 0,-1 0 31,0 0-5,1 0-32,-1 0 0,2 0-109,2 0 118,-2 0-51,8 0 1,-3 0 13,5 0 1,5 0 26,2 0 1,3 0-10,2 0 0,0 0 31,3 0 1,-1-3-1,5-1 1,-1-1 144,0 1-167,4 3-38,-5-5 0,6 6-73,0 0 0,3 0-140,1 0 0,4 0 215,0 0 0,0 0-6,0 0 0,5-3-16,-2-1 1,4 0 19,0 4 0,-1 0-10,4 0 1,1-1-737,-31-1 1,1 0 748,28 1-9,-27-2 0,0 1 0,25 2-194,-26 0 1,-1 0 0,28 0 232,3 0 1,-6 0-5,2 0 0,3-2-36,-32 0 0,1 1 1,0 0-1,1 0-3,0-1 0,0 1 0,1 0 0,-1 0-46,0 1 1,0 0 49,3-2 0,0-1 0,-3 2 1,-1 1-13,3-2 1,1 0 0,-4 0 0,1-1-3,2 1 1,0 0-1,-1 0 1,0 0 14,-1 2 0,0 0 1,1 0-1,-1-1 0,1 0 1,0 0 21,1-1 0,0 0 0,0 0 0,-1 0-2,3 2 0,0 0 0,-2-2 0,-1 0-27,1 0 1,1 0 0,2 0 0,0-1 4,1 1 0,0 0 1,2 1-1,-1 0-697,-1-3 0,0 0 688,0 0 1,0 1 12,0 0 0,0-1 0,2-1 0,1 0 22,0 1 0,1 1-25,1 0 1,0 1 0,1-3 0,0-1-8,-1 2 0,1 1 0,0 0 0,-1-1-118,1 1 0,0-1 1,-1 1-1,0-1 88,-1 1 1,-1-1 31,3-2 0,-1 2 0,-2 2 1,0 1 7,3-3 1,-1 1-88,-2 1 1,0 1 76,3-1 1,-1-1-1,-3 1 1,1 0-2,0 0 0,1 0-17,2 1 1,-2-1 12,-6-1 1,0 0-1,8 3 1,0-1-5,-4-1 1,0 0 1,3 2 1,1-1 0,-3-1 0,-1 0 22,2 0 1,-1 0-22,3 1 0,-1-1 1,-2 0-1,0 0-1,2 0 0,1 0-119,0-3 1,0 1 122,-1 4 0,1-1 0,1-3 0,1-1 2,-1 3 0,1 0 22,5-2 1,0-1-22,-6 2 0,0 0 1,5-1-1,1 0 12,-5 0 0,-1 1 0,3 1 0,-1 0-104,-2-2 1,1 0-1,4 2 1,0 1 82,0-3 1,-1 0 14,2 3 0,-1-1-10,2-3 1,0 0 0,-2 4 0,-1 0-121,0-3 1,1 0 121,4 3 0,1 0 20,-5-5 0,1 1 0,6 4 0,0 1-54,-3-2 0,-2 0 0,2 0 0,-1-1 19,-4 1 0,1 0 0,4 0 0,1 1-3,-4 1 0,0 0 0,4-2 0,0 0 41,-1 0 0,-1 0 0,-2 0 0,0 0 69,3 2 0,-1 0 0,-2-1 0,0-2-1,4 1 0,1 1 1,-3-2-1,-1 2-62,-3 1 1,1 0 0,-3-2-1,1 0 114,-1 0 0,1 0-93,-4 0 0,1 0-25,7 2 0,-1 0 0,-6 0 0,0 0 22,2 1 1,1-2 0,-3 0 0,0-1-29,-1 0 1,-1 0-1,-1 0 1,0 0-50,0 2 0,-1 0 0,1-2 1,0 0 43,2 0 1,-1 0 0,-1 0 0,-2 1-55,1 1 1,-2 0 0,-1-2 0,0 0 241,-1 0 0,-2 0 0,0 0 0,-1 0-172,28 2 0,-1-1 321,-6-3 1,-5 3-299,-3-3 1,-7 1 775,-4 0 0,-7 1-876,-5-1 1,-7 1 718,-3 2-2286,-9 0 1563,-2 0 49,-5 0 0,-15-10 0,-4-3 0</inkml:trace>
  <inkml:trace contextRef="#ctx0" brushRef="#br0" timeOffset="22">2969 7481 8117,'-1'-8'239,"-3"0"235,3 6-59,-4-3 127,5 5-141,0 0 0,0 5-196,0 3 1,0 2 9,0 1 1,0 6-119,0 2-129,0 2 175,0-3 1,0 4-233,0-3 57,0-3-11,0 6 0,1-10 8,3 4 0,-3-4 49,3 0 1,-1-2-237,1-3 231,-3 4 108,4-10 84,-5 4 81,5-5 1,-4-1 216,3-3-422,-3 3 1,3-10-190,0 4 0,5-5 114,-2-3 37,4 2 0,0-7-132,0 5 1,2-5 81,2 1 1,-2-7-151,2 0 0,3-1-17,1 4 178,-2 0-51,4 5 1,-8 2 123,2 5-96,-2-1 82,-2 1 22,1 4-145,-1 2-63,0 5 1,1 5 121,-1 3 0,-3 7-10,-1 4 0,-3 3 219,4 1-213,-6 0 0,5-1-12,-3 1 73,-3 0-60,4 0 0,-5-5-367,0-3 226,0-2 1,0-2-288,0 0 0,0 1-1137,0-1 1573,0 1 0,5 4 0,1 2 0</inkml:trace>
  <inkml:trace contextRef="#ctx0" brushRef="#br0" timeOffset="23">2604 8794 8108,'0'-8'-48,"0"1"1,-1 4-238,-3-1 324,3 3 846,-4-4-133,5 4-23,0-4-492,0 5 0,0 6-105,0 6 0,0 4-156,0 7 0,0 5 15,0 2 183,0 3-33,0 7 1,0-1-264,0 3 81,5 2-61,-4-8 0,5 7-30,-2-5 1,-3 0 73,3-4 0,1 1-70,-1-1 1,4-5 125,-5-2 1,5-3-27,-4-1 1,1-2 198,-1-2-3,-3-2-189,4-6-192,-5 1 218,0-1-234,0-5-419,0-1-205,0-5 0,-1-5 415,-3-2 438,3-3 0,-15-7 0,4-1 0</inkml:trace>
  <inkml:trace contextRef="#ctx0" brushRef="#br0" timeOffset="24">2501 8794 8091,'0'-13'52,"0"-2"154,0 2 0,0-3-57,0 5 0,5 2-131,3-3 1,2 6 247,1-9 0,6 5 14,2-6 0,-1 4 81,1 0-170,5 1 1,0 3 191,3 1-567,2 4 201,-5-2-88,9 5 1,-9 0-36,3 0 1,-3 5-11,-1 3 1,-6 6-60,-1 1 0,-5 5 108,-3-1 0,-2-1-125,-2 1 1,-3 0-80,3 4 224,-8-5 19,-2 3 1,-9-7 34,-1 5-51,-4-5-6,2 3 0,-6-2-13,-3 0 1,3 0-65,-2-3 0,2-5-155,1 1 0,0-6 47,0 2 1,5-2-349,3-2 583,2 0 0,-3 0 0,-2 0 0</inkml:trace>
  <inkml:trace contextRef="#ctx0" brushRef="#br0" timeOffset="25">3004 8920 8059,'0'-8'153,"0"0"319,0 6-401,0-3 272,-5 5-24,3 0-333,-3 0 1,5 1 13,0 3 1,0 4 24,0 7 0,0-1-3,0 5 0,0 4-7,0 3 1,0 1-13,0-4 0,0 0-161,0-1 81,0-4 0,0 0 128,0-3-383,0-7 163,0 7-69,0-9 1,0 2-81,0 0 1,2-6-347,1 2-240,-1 2 904,8-4 0,-9 3 0,4-5 0</inkml:trace>
  <inkml:trace contextRef="#ctx0" brushRef="#br0" timeOffset="26">3004 8965 8069,'0'-7'0,"0"-1"1004,0 6-172,0-9-629,0 10-172,0-4 155,0 5-238,0 5 1,5 2 175,2 4 1,4 4-8,0 0 0,2 6-101,2-2-32,-2-3 93,3 1 1,-1-2-188,1 0-111,-1 0 245,-4-3 0,1-1-13,-1 1 1,-1-5 111,-2 1 1,2-6 408,-2 2-173,-3-2 227,5-2 28,-9 0-281,4 0 137,-5 0 317,0-6-295,0 0-218,0-5 0,0-2-100,0-2 1,0 2-14,0-2 1,-4-3-116,0-1 0,-1 1 39,2-1 0,1 0-219,-1-4 0,-3 2-428,3 2 0,-1-2 303,4 6 1,0 0-345,0 4 248,0 4-99,0-3 0,0 8-1327,0-6 267,0 5-331,0-2 1845,0 5 0,0 0 0</inkml:trace>
  <inkml:trace contextRef="#ctx0" brushRef="#br0" timeOffset="27">3632 8531 7887,'0'-7'1343,"0"-1"-586,0 6-30,0-3 201,-5 5-633,3 0 0,-4 0 181,2 0-296,3 0-58,-9 5-52,4 6 0,-6 7-103,1 5 0,-1 3 99,1 1 1,-1 5-195,1-2 1,3 3 95,1 1 1,3 2-66,-4 2 1,6-4-272,-2 1 224,3 4 1,1-10-40,0 5 1,1-1 61,3-6 56,-3 0 1,9-2-30,-2-2 1,2 1 36,1-9 1,1 4-4,-1-4 0,-1-3 15,-2-5 1,2 0 3,-2 0 1,2 2-151,1-5 152,1 0-245,-1 1-217,1-4 189,-1 4-68,1-5 1,-1 0 379,0 0 0,1-10 0,-1-3 0</inkml:trace>
  <inkml:trace contextRef="#ctx0" brushRef="#br0" timeOffset="28">3895 8840 8063,'-2'-7'-1480,"-2"4"1849,3-4-155,-4 6 0,5-5 104,0 2 0,-1 3 861,-3-3-432,3 2-246,-4 2-20,5 0 0,0 6-450,0 1 1,0 5 164,0 3 0,0-1-181,0 5 1,0 0-261,0 4 144,0 0 81,0-6 1,3 4-213,1-6 22,0 0 208,1 2 1,-4-9 33,3 4 1,-1-5 87,1 1 197,-3-3-108,4-5 438,-5 0 1,0-5-546,0-3-149,5-2 154,-4-1 0,9-6-308,-2-2 107,2-2-44,2-2 0,0-5-60,4-2 0,-4 2 93,3 1 0,-1 3-82,2 1 0,-4 1 145,4 3 1,-5 3-49,-3 5 1,2 4 182,-3 3 46,-2-2-190,1 5 1,-1-3 0,2 8 0,0 2 36,0 6 0,1 4-1,3 3 0,-1 6 18,-2 2 1,2 5-1,-2-2 1,1 2-48,-2-2 1,2 2-10,-5-5 1,4-1-59,-5-3 81,6-5 1,-8 2 12,3-4 1,-2-5-2,-2-3 0,1-5-707,3 5 216,-3-5-32,4 2-73,-5-5 1,0-2 613,0-1 0,0-4 0,0-4 0</inkml:trace>
  <inkml:trace contextRef="#ctx0" brushRef="#br0" timeOffset="29">4306 8520 7999,'0'-11'747,"0"-1"0,0 5-402,0-1-345,0 5 1042,0-2-435,0 5-336,5 0 0,-1 0-57,7 0 0,-1 7-35,9 4 0,0 6 13,4 5 1,-1 5-31,-3 0 0,2 4-13,-2 0 1,2 1-32,-2-2-191,-3-2 84,-4 0 0,-1 0-273,0 2 186,-4-2-152,3 0 0,-8-3-89,6 6 0,-5-6 90,0 2 1,-1-3-51,-2-1 0,-2 0-192,-1 0 1,-4-2-869,-4-2 1337,-1 3 0,-4-4 0,-2 4 0</inkml:trace>
  <inkml:trace contextRef="#ctx0" brushRef="#br0" timeOffset="30">6818 7184 7804,'0'-8'-53,"0"0"562,0 6 3,0-8-50,0 9 0,0-6 131,0 3-8,0 3-407,0-4 0,-1 5 205,-3 0-170,3 0-146,-9 0-11,3 0 0,-4 4-122,0 0 0,-1 8 84,1 0 0,-4 3-140,-1 0 1,0 3 46,1 5 1,2 0-80,-2 0 1,3 1-72,5 2-36,-4-2 260,10 4 1,-8-6-358,5-3 221,1 2 1,3-4-59,0 2 1,5 3 98,2-3 1,4-3-14,0-1 0,2-2 20,2-2 0,-1 0 136,5-4 0,0 2-180,4-5 159,0 0 0,1-4 132,2 0 0,-2-5 167,3-3-57,2-2-155,-5-2 1,3 1 136,-8 0 1,1-5-73,-4 1 1,-1-5 98,-4 1 0,-1-3-61,-2-1 1,1-3 123,-5-1 1,-2-5-161,-6 2 1,-2-3-279,-5-1 0,-6 4-121,-2 4 135,-2-3-96,-7 5 0,2-3-350,-4 8 1,-1 7 143,-3 9 0,0 1-752,0 2 1138,4 5 0,-3 12 0,4 7 0</inkml:trace>
  <inkml:trace contextRef="#ctx0" brushRef="#br0" timeOffset="31">8577 7070 8128,'0'-12'-487,"0"4"1445,0 1-644,0 4 0,0-3 441,0 2-152,0 3-50,0-4 317,0 5-714,5 0 0,-2 9-205,4 2 0,-3 8 99,4 0 0,-2 7-92,2 0 0,-2 2-96,-2-1 19,-3-3 110,9 4 1,-7-4 21,4 3 1,-3-3-41,4 2 1,-6-5 13,2-2 1,1-4-1,-1 4 1,1-5-30,-1 1 0,-3-6 119,3-1 0,-1-2 112,0 2-396,-1-3 229,3 0-474,-5-4-647,0 4 196,0-5 903,5 0 0,1 5 0,6 2 0</inkml:trace>
  <inkml:trace contextRef="#ctx0" brushRef="#br0" timeOffset="32">10393 7070 8095,'6'-12'-615,"3"1"221,-5-1 442,5 6 0,-7-4 180,6 2 0,-4 2-32,3-2 1,1 1 279,4-5 0,-1 5-70,0-1 0,5 2-172,-1-2 1,5-2 7,-1 2 0,-1 2-7,1-2 0,0 4-21,4-3-14,0 4-48,0-2 1,-1 5 0,1 0 1,-1 0-88,-3 0 1,1 1-159,-5 3 0,1 6 62,-5 6 0,-1 3-100,-2-4 0,-3 5 43,-5-1 1,0 7-97,0 0 1,-1 2-228,-3-1 264,-3-3 1,-8 4-156,0-5 256,-5 0 1,2-1 2,-5 1 0,1-1-10,3-3 1,-1-3 22,5-4 0,-4-1 124,4 1 0,-1-2 173,5-3-38,5 4-111,-5-10 0,9 4 359,-6-5-354,6 5 4,-3-4 36,5 4 1,5-5 130,2 0 0,5 0-90,3 0 1,3-1 82,5-3 0,3 3 197,1-3-96,5-2-253,-8 5 1,4-8-35,-5 5 164,-1 0-171,1 4 1,-1-1-29,-3-3 1,-1 3 45,-3-3-469,-2 3 104,3 1-341,-5 0-1242,-4-5 1189,-2 3 0,-6-3 646,-3 5 0,-3 5 0,-4 2 0</inkml:trace>
  <inkml:trace contextRef="#ctx0" brushRef="#br0" timeOffset="33">12483 6910 8052,'0'-12'294,"4"5"13,0-1 1,1 4-37,-1-3 159,-3 4-163,9-7 1,-4 7-79,6-4 0,-1 3-1,1-4 0,-1 6-45,0-2 8,6-2 0,-1 4 16,3-1 0,3 1-149,-3 2 1,1 0 56,-1 0 1,2 0-152,-6 0 0,4 0-197,-4 0 199,0 5-67,-3-3 0,-2 8-29,-2-3 0,0 0 73,-4 0 0,0 1-65,-4 3 1,0 1 122,0-1 0,-5-1-3,-3-2 1,-2 2 50,-1-2 0,-2 2 171,-2 1 1,2 1 80,-2-1-113,-3-5 0,9 3-121,-2-5 264,2 5-119,3-8 0,-3 6-208,5-4 167,0-1-89,4 3 0,0-4-240,0 3 211,0-3 1,1 8-15,3-5 0,3 5-33,4-2 43,0-2 0,2 6 10,2-4 0,-1 3 0,5 2 1,-1-1 10,1 1 0,-1-1-6,-3 0-27,-2 6 1,3-4 1,-4 2 0,-2-1 14,-2 1 1,0-2-12,-4 2 1,0-2 211,-4-2-205,0 1 0,0 0 73,0 3 0,-9-2 140,-2 2 1,-5-2 71,1-2 1,-3-3-65,-4 0 0,-2-2 48,-3 2 0,1 1-70,-4-6 0,3 1-580,-3-4 1,5 0 158,-2 0-804,3 0 487,1-5 530,5 4 0,-3-9 0,3 3 0</inkml:trace>
  <inkml:trace contextRef="#ctx0" brushRef="#br0" timeOffset="34">6864 8326 8214,'0'-7'0,"0"1"111,0 2-45,0 3 177,0-4 1433,0 5-1491,0 5 0,0 1-98,0 6 1,0 4 76,0 3 0,0 3 21,0 1 0,4 3-128,0 1 1,-1 0-172,-3-4 1,2-4 97,1 0 0,-1-5-186,2 1 0,-3-3-83,-1 0 36,5-1-85,-4 1-444,4-1 493,-5 1-608,5-6-444,-3 4 1337,3-9 0,-5 10 0,0-5 0</inkml:trace>
  <inkml:trace contextRef="#ctx0" brushRef="#br0" timeOffset="35">7229 8383 8047,'0'-6'371,"0"-5"-182,0 10 169,0-4 1,-1 6 163,-3 3-118,3 2-350,-9 11 1,2 6 24,-7 7 0,-3 3 32,-5 2 0,1 3-2,-1 0 1,0 0-92,0-4 0,5 0-135,3 1 1,-1-5-86,0 0 1,2-4 69,7 0 0,-2-5-134,5-2-19,-5-5 254,8 2 1,-4-4-687,5-1 328,0 1-24,-5-1 1,4-3-764,-3-1 1176,2-4 0,2 7 0,0-4 0</inkml:trace>
  <inkml:trace contextRef="#ctx0" brushRef="#br0" timeOffset="36">7298 8611 8052,'0'-11'491,"-5"-1"781,4 1-581,-4 0-471,5-1 0,0 5 365,0-1 214,0 5-691,0-2 91,0 5 1,-4 5-860,0 3 483,0 2 1,0 7-249,0 2 323,1-3 0,3 6-68,0-3 0,0-3-73,0 0 1,0 0 45,0-1 1,1 1-1,3-5 0,2-1 212,6-2-85,-1 2 62,0-9 1,1 4 85,-1-5 0,4 0-30,1 0 1,-1 0 184,-4 0 0,5-5-34,-1-2 0,-1-4 184,-7 0 1,3 0-154,-2-1 1,-3-3-91,-1 0 0,-3-2-98,-1 2-54,0 2-126,0-8 0,-5 7-282,-2-5 0,-5 6 18,-3 2 0,1 0-283,-5 8 0,1-1 147,-1 4 1,-1 0-278,5 0 1,-4 5 814,3 2 0,1 4 0,9 0 0,-4 0 0,3 6 0,-4 1 0</inkml:trace>
  <inkml:trace contextRef="#ctx0" brushRef="#br0" timeOffset="37">7229 8760 8052,'0'11'0,"0"-3"82,0-1 318,0-4 191,0 7-144,0-4-233,0 1 1,0 3 138,0-2 1,0 2-123,0 1 0,0 1-30,0-1 1,0 2-90,0 2 0,0-2-151,0 2 0,0 1 19,0 0 1,5 3-248,3-4 1,-2 0-214,2-4 278,0 1 92,3-6 0,4 3 59,1-5 0,3 0 61,-4-4 1,5 0 23,-1 0 0,1-2 31,-1-1 0,2-4 139,-6-4 0,0-1 36,-3 1 1,-1-2-132,1-2 0,-6 1-159,-2-5 125,-3 5-121,-1-7 0,-3 4-180,-4-2 0,-2-1 11,-10 5 1,0-1-222,-4 5 1,-1 5 45,-3 2 0,3-1 390,-3 1 0,3 5 0,2 5 0</inkml:trace>
  <inkml:trace contextRef="#ctx0" brushRef="#br0" timeOffset="38">8520 8314 8141,'-1'-10'566,"-3"3"-192,3-4-158,-4 5 59,5-5 30,5-1 0,-3 1 262,6-1 0,-1 5-148,5-1-178,-1 6-122,1-8 0,-1 8 90,0-2 1,6-1-98,2 2 0,-1-1-204,1 4 1,-1 0 105,1 0 0,1 5-215,-5 2 0,0 0-102,-3 0 1,-2 2-27,-2 7 0,0-4-105,-4 3 237,0-2 75,-4 4 0,-1-5 72,-3 4 1,-1-3-1,-3 3 0,-2-5 11,3 1 1,-4-1 37,0-3 1,0 0 178,-1 0 1,1 1-116,-1-5 1,1 1 44,-1-1 30,1-3 30,0 4 72,-1-5 76,6 5-123,1-4 1,10 4 13,2-5 0,4 4-617,0 0 203,0 0 68,6-4 156,1 5-25,-1-4 0,4 8 193,-6-5-176,5 5-27,-7-8 0,2 9 17,-7-2 1,1-2-41,-5 2 1,3-1-151,-3 5 0,0 0 168,-4 4 0,-5-4-25,-3 4 1,-6 0 60,-1-1 1,-5 4-6,1-3 0,-3-1 188,-1-4-216,0 1-67,6-1 1,-4-3 2,6-1 1,0-4-108,3 1 1,2-2-724,3 2-175,1-3-399,6 4 1488,0-10 0,16-1 0,3-5 0</inkml:trace>
  <inkml:trace contextRef="#ctx0" brushRef="#br0" timeOffset="39">9148 8326 7996,'-6'-7'265,"1"-3"1,5 8-163,0-6-24,0 6 1,-2-3 199,-1 5-198,1 5 133,-3 1 0,0 10 180,-2 3 1,-4 8-150,0 4 0,-4 3 57,0 4 0,-6 1-228,2 3 0,-1 1-93,1-5 0,-1-3-10,4-5 0,1-6-273,4-1 1,-1 0-390,1-4 467,5-3 0,-3 1-130,5-6 1,-1-1-165,1-2-755,3 2 316,-4-3 957,5-1 0,5-1 0,1-5 0</inkml:trace>
  <inkml:trace contextRef="#ctx0" brushRef="#br0" timeOffset="40">9239 8554 7935,'0'-11'218,"0"4"1,0 1 924,0 2-464,0 3-197,0-4-280,-5 5 0,3 1-14,-6 3 1,1 6-222,-5 5 127,1 6-20,-1-4 0,2 6-198,3 0 105,-4-5-107,10 4 1,-4-9-215,5 7 1,1-7 162,3 3 0,-1-4 15,4 0 0,5-1 77,3 1 0,5-6 2,-1-2 0,2-3 231,-2-1 29,2 0-221,-3-5 1,5-1 352,0-6-152,-6 1 23,0-1 1,-6 1 52,1 0 1,-2-5-98,-2 1 0,-3-1-5,-5 0 1,0 2-59,0-5 0,-5 4-174,-3-4 1,-3 5-387,-5-1 239,4 2 152,-10 2 0,4 4-926,-5 4 518,-4 1 137,7 2 1,-5 2-127,10 1 0,-4 4 68,4 4 0,1 1 425,6-1 0,-7 6 0,2 0 0</inkml:trace>
  <inkml:trace contextRef="#ctx0" brushRef="#br0" timeOffset="41">9171 8794 7935,'0'6'1026,"-5"-1"-429,4 1-291,-10-5 0,10 5-28,-3-2-58,-2 2-30,5 1 1,-8 3 27,5-3 1,-4 7-113,5 2 0,-2-1-144,1-4 1,3 5 40,-3-1 0,2 4-160,2-4 1,0 4-412,0-4 184,6 6 270,0-9 0,5 1-181,1-5 235,-1-1 1,2 0 144,2-4 0,3-1-198,5-2 192,-1 0 1,-2-4 174,-1 0 0,0-6-51,3-2 1,-4 1 183,-3-4 1,-2 1 86,-1-1-210,-1 2-74,-5-9 1,-1 8-299,-5-5 103,0 0 1,-5 0-393,-2 0 290,-9 5 1,-1-2-269,-6 4 1,-5 6-1192,-3 2 1566,-2 3 0,-1 1 0,0 0 0</inkml:trace>
  <inkml:trace contextRef="#ctx0" brushRef="#br0" timeOffset="42">10507 8234 8156,'4'-7'33,"0"-1"0,1 6-50,-1-2 263,-3-2 1,8 3 389,-5-5 0,3 5-164,-3-5 0,4 4 47,-5-3 0,6 4-286,-1-1 1,2-1-154,2 1 1,-1 0 61,0 4-120,1-5 172,-1 4 0,1-4-295,-1 5 29,1 0-97,-1 0 1,0 4-102,1 0 1,-6 5 48,-2-2 0,1 1-87,-1 3 0,0-2 88,-4 6 0,0-2-45,0-2 0,-4 1 132,0-1 34,-5 1 1,7-5-139,-6 1 334,5 0-71,-7-2 0,8 3 95,-6-5 0,6 1 71,-2-2-120,3-1 118,-5 3 1,5-4-43,-3 3-91,3-3 0,2 8 36,3-5-48,-3 0 22,10 1 0,-4-4 21,8 3 0,-2 1 4,2-1 1,-2 3 1,-2-3 1,1 5-68,-1-1 0,-3-2 2,0 2 0,-5-1-95,5 5-99,-6-1 1,4 0-164,-6 1 321,0-1-3,-6 1 0,-1 3 139,-8 0-142,2 0 0,-9-3-59,3-1 151,3 1-110,-6-1 0,5-3-51,-6-1 1,5-3 86,3 4 0,2-6-799,2 2 432,-1-3-959,6-1 593,1 0 728,5 0 0,5-5 0,1-1 0</inkml:trace>
  <inkml:trace contextRef="#ctx0" brushRef="#br0" timeOffset="43">11215 8132 7970,'0'-12'2005,"0"6"-1804,-5 1 35,4 5 161,-4 0-335,0 0 0,0 6 597,-3 6-361,-7 4 0,6 12-82,-10 2 0,4 5-54,-4 3 1,3-1-64,-3 4-31,0-4 0,0 3 179,0-6-1272,5 0 901,-2 0-54,-1-4 1,5-3-60,-4-4 1,4 0-21,0 0 1,5-4-122,-1 0 0,4-5-487,-3 1-354,4-2 317,-2-2 671,5 1 1,1-6-501,3-2 731,3-3 0,4-6 0,0-1 0</inkml:trace>
  <inkml:trace contextRef="#ctx0" brushRef="#br0" timeOffset="44">11192 8520 7970,'0'-11'0,"0"-1"227,0 1 1,0 3 991,0 0-492,0 6-257,0-3-284,0 5 1,0 5-196,0 3 233,-5 7-210,4-3 1,-8 10-131,5-3 1,1-1 177,3 1-505,0 0 1,0 0 65,0 0 173,5-5-103,-4 2 151,9-4 1,-2-2 195,7-2-107,-2-3 0,4-5-65,-1 0 263,1 0-5,1 0-32,4-5 1,-8 2 234,5-5 0,-5 1-194,1-5 259,-2-4 0,-2 3 52,0-2-152,-4-3-14,3 6-140,-9-10 1,4 8-314,-5-5 130,-5 5-179,-1-8 1,-7 10-658,-2-3 692,2 7 66,-8-2-480,3 9 343,-5-5 0,0 6-139,0 0-554,6 0 508,-5 6 1,8 0-244,-5 5 686,10 1 0,-11 4 0,7 2 0</inkml:trace>
  <inkml:trace contextRef="#ctx0" brushRef="#br0" timeOffset="45">11192 8680 7970,'0'6'1102,"0"-1"-877,0-5 1,-1 4-3,-3 0 1,2 1 3,-6-1 53,6 2-113,-8 0 1,3 5-114,-4-4 0,3 5-9,1 3 1,3-2-155,-4 2 0,6 1 39,-2 0 1,3 3-266,1-4 1,0 0 125,0-4-189,0 1 255,0-1 1,5-3 42,2 0 0,3-6 25,2 2 1,3-3 471,0-1-179,6 0-106,-4 0 0,2-1 75,0-3 0,-1-2 113,1-6 0,1 1 149,-4-1 0,-1-3-156,-4 0 0,-3 0 20,0 3 1,-6-3-227,2 0-170,-3 0 229,-1-2 1,-6 4-629,-6-2 0,0 3 267,-7 0 1,-5 2-466,-7 2 0,2 3 680,-2 5 0,6 5 0,-3 2 0</inkml:trace>
  <inkml:trace contextRef="#ctx0" brushRef="#br0" timeOffset="46">13248 8143 8052,'0'-11'2250,"0"4"-2253,0 2 608,0 5-481,-5 5 1,3 7 163,-6 7 1,-1 7-95,-6 5 1,2 3-17,-2 4 0,-3-1-100,-1 5 1,1-4-99,-1 4 1,4-5 5,-4 1 1,5-7-284,-1 0 0,-2-6-565,9-11 646</inkml:trace>
  <inkml:trace contextRef="#ctx0" brushRef="#br0" timeOffset="47">12998 8656 10498,'-1'1'-8,"0"1"-12</inkml:trace>
  <inkml:trace contextRef="#ctx0" brushRef="#br0" timeOffset="48">12955 8747 6503,'-2'5'-491,"0"-2"491,2 2 0,10-10 0,3-2 0</inkml:trace>
  <inkml:trace contextRef="#ctx0" brushRef="#br0" timeOffset="49">12780 8075 8149,'0'-7'641,"0"2"0,0 6-197,0 3 0,1 3-104,3 4 1,-3 2-77,3 2-26,-3 3-115,-1 4 0,4 1 85,0 0 1,1-4-45,-1 0 0,-3-1-147,3 1 1,-3 1 125,-1-4 1,1 3-195,3-4 0,-2 0-5,1-4 146,-1 1 6,-2-1 1,3-3-276,1 0 88,0-1-354,-4 0 46,0 3 0,0-8-531,0 6-587,0-6 892,0 3 1,1-1 624,3 0 0,2 0 0,6-4 0</inkml:trace>
  <inkml:trace contextRef="#ctx0" brushRef="#br0" timeOffset="50">13351 8531 7899,'0'-6'424,"0"1"1,-1 1 482,-3 0-388,3 1-330,-4 3 1,1-2 135,0-2-108,0 3-55,-1-4 1,3 5 138,-6 0-85,0 0 1,-3 1-190,-1 3 0,-3 3 91,0 4-89,0 0 0,3 1-66,1-1 1,3 4-202,1 1 188,4 4 1,-6-6 80,5 5-15,1 0 0,3 3-188,0-3 0,0 1-227,0-5 1,3 0 195,1-3 0,9-1 106,-2 1 1,3-6 27,-2-2 1,4-3 109,3-1 0,2 0-5,-2 0 1,2-5 203,-2-3 1,-2-2 184,-2-1-253,-2-1-15,-2-4 0,-5 3-72,-2-2 1,-2 1-47,-2-1 0,-2 1-1,-2-5 1,-2 5-84,-5-1 0,-2 1-227,-2-2 1,1 8-679,-5-4 470,5 8 233,-3-6 0,2 9-738,0-3 640,0 3 0,3 2-827,1 3 894,-1 2 0,5 6 278,-1-1 0,1 6 0,-5 0 0</inkml:trace>
  <inkml:trace contextRef="#ctx0" brushRef="#br0" timeOffset="51">13203 8805 7899,'0'7'643,"0"-1"-547,0-2-53,0-3 78,0 9 1,-2-5-130,-2 3-26,3 2 76,-4-3 0,5 4-165,0 0 1,0 1 97,0-1 0,0 1-117,0-1 1,0 2 53,0 2-60,0-2 1,0 3-153,0-4 288,5-6 1,-2 3-54,4-5 262,-4-1-25,2-3-116,0 0 1,-2 0 140,4 0 0,1 0-57,3 0 1,1 0 207,-1 0 1,0-5-97,1-2 1,-2 0 135,-2 0 0,2-1 178,-3-3-192,4-1-234,0 1 1,-3-4 155,-1 0-65,-4-1-115,2 0 1,-5 3-84,0-2 0,0 6 47,0 1 0,-5 5-197,-3-5 1,-2 5-59,-1 0 0,-5 1-320,1 2 1,-4 2-1040,4 1 737,-5-1 483,7 8 1,-4-4 313,6 6 0,-6 4 0,0 2 0</inkml:trace>
  <inkml:trace contextRef="#ctx0" brushRef="#br0" timeOffset="52">12963 8748 7562,'0'-6'1082,"0"1"-708,0 5 0,0-5-10,5 4-182,-4-10 138,4 10-230,0-4-91,-4 0-311,10 4-188,-10-9 0,9 7 381,-2-5 119,-3 6 0,10-13 0,-2 2 0</inkml:trace>
  <inkml:trace contextRef="#ctx0" brushRef="#br1" timeOffset="53">2353 11364 7952,'-2'-7'-1145,"-1"4"1418,1-4 240,-3 6 1,5-5 199,0 2-459,-5 3-48,4-5 0,-4 5 179,5-3-5,0 3-186,0-4 0,-1 5-21,-3 0-141,3 0 152,-5 5-39,1 1 1,3 7-152,-6 2-112,6 3 160,-8 10 1,3 1-112,-4 6 0,-4 3 95,-1 0 0,-3 9-155,4-2 1,-1 4-937,0-4 928,4 1 62,-5 0 0,3-5-101,3 1-19,-3-10 138,7 6 1,1-14-18,2 3 1,-1-4-66,1-4 0,1-3-2,3-4 1,0-1-255,0 1-376,0-6-453,0-1 1186,0-5 0,1-5 38,3-3 0,2-12 0,5-4 0</inkml:trace>
  <inkml:trace contextRef="#ctx0" brushRef="#br1" timeOffset="54">2341 11192 7958,'0'-17'0,"-4"0"383,1 6 1,-1 4-51,4 2 617,0 5 0,0 7-711,0 4 0,0 6-16,0 5 1,1 4 14,3 4 1,-2 1-755,6 7 0,-2 1-27,2-1 0,2 5 1654,-2-1-1346,7-2 161,-7 4 1,7-5-202,-8 3 0,4 1 117,0-5 0,0 0-51,1-3 1,-2-5 203,-2 1 0,2-6-65,-3 2 1,0-4 80,0-4 0,0 1 195,0-5 1,2 0 646,-5-3-799,5-1-41,-8-4 1,6 3 30,-4-3 0,0-2-113,5-1-292,-6 3-45,3-6-428,-5 4-734,0-5 1568,-5 0 0,-6-10 0,-7-3 0</inkml:trace>
  <inkml:trace contextRef="#ctx0" brushRef="#br1" timeOffset="55">2181 11901 7893,'-6'-2'78,"2"-2"1,2 3 456,-2-3-346,3-2 1,-3 5 144,8-3 1,-2 1 264,6 0-134,4 1-307,6-3 0,5 1 59,0 1 0,5-6-18,2 1 0,-1 2-119,2-2 0,-6 4-61,2-3 0,-3 3-248,-1-4 0,-2 5-1142,-1-5 678,1 5 464,-3-2 1,1 2-1332,0-1 1560,0 0 0,4-1 0,0-2 0</inkml:trace>
  <inkml:trace contextRef="#ctx0" brushRef="#br1" timeOffset="56">3289 11272 8104,'0'-6'1268,"0"1"831,0 5-2367,0 5 1,0-2 168,0 4 0,0 1-1418,0 3 621,0 1 896,0-1 0,0 6 0,0 0 0</inkml:trace>
  <inkml:trace contextRef="#ctx0" brushRef="#br1" timeOffset="57">3278 11786 7914,'0'7'1262,"0"-1"-600,0-2-203,0-3-282,0 4 0,0-4 645,0 3-101,0-2-188,0 3-602,0-5-312,0 5 1,1-4 307,3 3 73,-3-3 0,14 4 0,-2 1 0</inkml:trace>
  <inkml:trace contextRef="#ctx0" brushRef="#br1" timeOffset="58">4329 11067 8051,'-7'0'-76,"2"-1"367,5-3 207,0 2 303,0-3-461,0 5 0,0 5-309,0 3-110,0 2 247,0-3 0,0 7-348,0-3 100,0 3-92,0-3 1,0 1-89,0-1 0,0 1-53,0-1 1,0-3-201,0-1 0,0 1 40,0 3 473,0-4 0,5 3 0,2-4 0</inkml:trace>
  <inkml:trace contextRef="#ctx0" brushRef="#br1" timeOffset="59">4454 11067 8119,'0'-8'803,"0"1"-211,0 4 138,0-2 44,0 5-757,0 5-212,0 1 1,4 10-221,0-1 1,3 4 40,-3-4 0,5 5-290,-1-1 1,-2 2 250,2-2 413,-1 2 0,5-3 0,-1 5 0</inkml:trace>
  <inkml:trace contextRef="#ctx0" brushRef="#br1" timeOffset="60">4763 11307 7902,'0'-12'265,"0"1"0,0 3 52,0 1-885,0 4 174,0-2 541,0 5 1031,0-5-570,0 4-68,0-4-487,0 15 1,0 1 1,0 8 1,0 7 11,0-4 0,-2 9-15,-2-1 1,3 3-127,-3 2 0,-1 4 78,1 3 0,1-2-521,3 2-299,-5-5 617,3-3-113,-3-6 159,5 0 1,0-8-42,0 3 16,0-7 104,0 5 1,0-12-108,0 2-72,0-2 443,0-2-1027,0-2 644,0-5 1,0-5 0,0-2 0</inkml:trace>
  <inkml:trace contextRef="#ctx0" brushRef="#br1" timeOffset="61">4797 11318 7917,'-2'-11'365,"-1"-1"109,1 1-167,-3 4 1,0-3-167,4 9 426,-4-4-24,5 5-121,0 0-204,0 5-163,0 1 1,4 11-199,0 2 0,4 4 170,0 3 1,2 4-76,2 4 0,0-2 83,4 2 0,-3-2-175,7 6 0,-7-8-75,3-3 150,-4 2 59,5-5 0,-4 0-101,2-5 112,-8-5-18,4 8 1,-5-10-10,5 4 1,-3-4-47,0 0 0,-5-5-326,5 1-47,-5 0-558,2 3-342,-5 0 639,0 1 702,0-6 0,-11 4 0,-1-3 0</inkml:trace>
  <inkml:trace contextRef="#ctx0" brushRef="#br1" timeOffset="62">4717 11729 7854,'0'-6'596,"0"-4"1,0 7-179,0-4 0,1 4-474,3-1 1,2 3-24,6 1 1,4-4-183,3 0 158,3 1-162,1 3 167,-1-6 74,6 5 1,-4-4-181,3 5 0,-1 0 90,0 0 1,-2-1-957,3-3 1070,-8 3 0,3-9 0,-5 3 0</inkml:trace>
  <inkml:trace contextRef="#ctx0" brushRef="#br1" timeOffset="63">5311 11352 7896,'-7'-11'372,"-2"3"638,6 1-515,-1 4-486,4-2 380,0 5 0,0 5-376,0 3 0,0 7 24,0 4 1,1 6-61,3 2 1,-3 5 50,3-2 0,1 2-159,-1-2 1,1 2 31,-1-5 1,-3-2-275,3-6 275,2 3 0,-5-10-129,3 4 98,-2-4-135,-2 0 14,0-6-389,0-1 327,0-5 1,0 0-1</inkml:trace>
  <inkml:trace contextRef="#ctx0" brushRef="#br1" timeOffset="64">5071 11364 7968,'6'-5'551,"4"-2"1,-2 0 477,7-1-403,3 0-287,10 2 1,1-3 90,5 5 0,-3-4-180,-1 0 0,-1 2-36,2-2 0,-3 5-208,-5 0 1,-1-2-351,1 1 0,-5 0-226,-3 4 0,2 0 570,-2 0 0,0 0 0,-3 0 0</inkml:trace>
  <inkml:trace contextRef="#ctx0" brushRef="#br1" timeOffset="65">6407 11272 8164,'0'-6'231,"0"-4"301,0 9-229,0-10-115,0 10 19,0-4 0,0 6 177,0 3 0,0 0-284,0 7 1,0 0 79,0 8 0,0 1-50,0 7 0,0-2-32,0 5 0,0-3-158,0 4 0,0-6 76,0 2 0,0 0-219,0 0 0,0-2 139,0-5 1,0 0-118,0-5 1,-4 0 144,0-3 1,1-1 14,3 1 0,0-5 201,0 1-143,-5-6 0,3 5 308,-1-4-116,1-1 55,2 3 1,5-6-137,3-3 0,2 1-30,2-4 0,4 3-170,3-4 0,3 1 98,0-5 0,1 5-140,0-1 146,5 0-49,-4 2 0,3-3-101,-8 5 0,1 0 4,-5 4 1,1 0-453,-5 0 222,0 0 1,1 0-677,-1 0-511,-4 0 715,3 0 796,-9 0 0,9 0 0,-3 0 0</inkml:trace>
  <inkml:trace contextRef="#ctx0" brushRef="#br1" timeOffset="66">6898 11215 8039,'0'-11'1023,"0"-1"-437,0 6-302,5 1-635,-3 0 469,3 4 1,-5-3 175,0 8 0,0 2-113,0 5 0,0 6-17,0 2 1,0 4-96,0 3 0,0 0-40,0 4 1,0 1-130,0 3 1,0-4 48,0 1 1,0-6-167,0 2 1,0-3 118,0-1 0,0-4 37,0 0 1,1-5 8,3 1 26,2-2 1,5-3 162,1-2 22,-1 2-181,6-9 0,-3 4 433,5-5-193,-5 0-36,7 0 1,-4 0-89,2 0 1,1 0-162,-5 0 1,4-4-236,-3 1 0,-1-5-39,-4 4 1,1-4-291,-1 5 1,-3-5-18,-1 4 0,-4-5 648,1 2 0,2-8 0,0-3 0</inkml:trace>
  <inkml:trace contextRef="#ctx0" brushRef="#br1" timeOffset="67">6853 11432 7992,'1'-6'452,"3"2"1,-1-1-427,9 1 0,-3 0-190,6 4 0,1 0 430,0 0 58,9 0-262,-1 0 1,5 0-126,-2 0 163,-3 0-183,-1 0 0,-4 0-211,0 0 1,-5 0-12,1 0 1,-3-1 304,-5-3 0,3 3 0,-3-4 0</inkml:trace>
  <inkml:trace contextRef="#ctx0" brushRef="#br1" timeOffset="68">6898 11204 7992,'7'-18'0,"1"2"-162,-4 4 1,10 1 150,-6-1 1,13 1-5,-2 0 1,4 0 120,4 4 0,-3-2 183,3 5 0,-3-4-155,-1 5 1,3-1-27,1 4 0,1 0-143,-2 0-50,4-5 136,-1 3 0,-1-3-105,-5 5-21,-1 0 161,-4 0 1,-1 0 98,-6 0 1,1 0 40,-1 0 2,0 0-91,1 0 0,-5 0 165,1 0 1,-5 2-147,0 1-44,-1 4 3,-2 4 0,0 6-147,0 2-89,0 2 148,0 7 1,-5 3-115,-3 7 1,-2-1 83,-2 4 0,2 0-137,3 1 1,-4-3-15,4-4 1,-2-4-107,1-4 0,3 0 261,5-8 113,0-3-166,0-4 1,0-2-195,0-3 35,0-2-245,0 0-511,0 1 132,0-5 835,0 4 0,5-10 0,2-2 0</inkml:trace>
  <inkml:trace contextRef="#ctx0" brushRef="#br1" timeOffset="69">7458 11101 7992,'1'-6'1214,"3"2"-549,-3 3-515,4 1 1,-3 0-305,1 0 0,0 0 318,4 0 1,-1 5 177,5 2 1,-2 9-145,6 3 0,3 3 79,1 5 1,-1-2-362,1 6 214,-5-1-196,7 5 1,-3 3-180,5 0 1,-4-4 98,0-3 0,-5-2-93,1 1 0,-2-2 124,-2-5 0,1-5-9,-1-3 0,-1-2-19,-2-2-183,2 0-83,-9 1-480,4-6 401,0 4-3,-3-8 491,3 3 0,-10-5 0,-2 0 0</inkml:trace>
  <inkml:trace contextRef="#ctx0" brushRef="#br1" timeOffset="70">7389 11501 7934,'13'-8'173,"2"1"0,-1 4 109,5-1-201,0 3-69,-1 1 1,4 0 94,-3 0 57,7-5-204,-2 4-309,4-4 143,-5 5 79,5 0 0,-4-4 127,3 0 0,2-5 0,0 3 0</inkml:trace>
  <inkml:trace contextRef="#ctx0" brushRef="#br1" timeOffset="71">8257 11101 7924,'-11'0'935,"-1"-5"-809,6 4 0,-3-9-73,5 2 0,-4 3 48,0 1 1,-2 2 166,-2-2 1,-3 2-92,0-1 0,-4 1-18,4 2 0,-4 0-169,3 0-51,-4 5 130,7-3 0,-4 10-109,1-4-53,4 10 89,-5-11 0,6 11 9,-1-3 1,5-2 32,-1 2 0,6-2-14,-2-2 1,3 1-65,1-1 70,0 1-13,0 4 1,6-6-173,5 6 177,1-6-10,9 1 0,-3-1-24,5-2 27,0 2-18,0 1 0,-1-3-5,1 0 1,0-1 35,0 5 1,-2-5 4,-1 1 0,-4 0 5,-5 3 0,1-1 6,-1-2 1,1 2 40,-1-2 0,-3 0-44,-1 0 1,-4 2-120,1-2 110,-3 2-43,-1-4 1,0 4 5,0-2 0,-1 2-5,-3 2 0,-6-1-9,-5 0 0,-6 1-101,2-1 1,-6-3-213,-2 0 0,0-1-233,5 5 300,-1-6 86,5 4 0,2-9-248,4 3 145,1 3-498,4-6-371,-3 4 1151,9-5 0,-9-5 0,3-2 0</inkml:trace>
  <inkml:trace contextRef="#ctx0" brushRef="#br1" timeOffset="72">8520 11147 10815,'0'11'552,"0"6"-390,0 0 0,0 8 52,0 1 0,4-2-76,0 3 1,-1 1-139,-3-1 1,0 3 1,0-3 0,0-2-157,0-6 1,4 1-29,0-4 1,0-1-378,-4-4-206,0 1 289,5-1-1003,-4-5 749,4-1 731,-5-5 0,0-5 0,0-1 0</inkml:trace>
  <inkml:trace contextRef="#ctx0" brushRef="#br1" timeOffset="73">8314 11204 7911,'12'-12'0,"9"-3"843,6 0 1,3 4-326,1 3 0,-4 4 110,-8-3 0,1 0-438,-5 0 0,4 0-25,-4 3 1,4 3-336,-3-3 1,3 3-708,-4 1 877,0 0 0,2 0 0,0 0 0</inkml:trace>
  <inkml:trace contextRef="#ctx0" brushRef="#br1" timeOffset="74">9788 11078 7971,'-8'0'-607,"0"0"1280,6 0-346,-8 0 0,7-4-21,-4 1 1,3-1 69,-4 4 0,1 0-23,-5 0 0,-1 4-130,-2-1 1,1 6-109,-5-1 0,1 3-60,-1 5 0,-2-2-149,2 5 1,2-2 114,2 2 0,2 3-217,2-3 1,5 3 160,2 0 0,3-3-43,1 0 0,0-3-333,0 3 231,5-5 36,6 2 0,3-4-77,5-1 180,0 0-19,4 1 1,0-6 214,0-2 14,-1-3-108,6-1 0,-2 0 156,4 0 0,-3-5-94,3-2 0,0-4-19,0 0 0,-1-2-44,-2-2 0,-4 1-4,-1-5 0,-4 4-70,-6-4 75,-1 0-7,-5-4 0,0 0-216,-6 0-21,-6-5-6,-5 4 1,-7-5-257,-5 2 0,-6 3 30,-5-2 1,0 3-101,-4 4 1,-2 2-110,2 6-59,5 5 216,5 0 467,5 6 0,-1 4 0,5 0 0,5 0 0</inkml:trace>
  <inkml:trace contextRef="#ctx0" brushRef="#br1" timeOffset="75">10096 11033 7974,'0'-12'218,"0"1"70,0-1 0,1 6-201,3 2-146,-3 3 272,4 1 1,-5 5 301,0 3 0,0 7-26,0 4-147,0 2-218,0 2 1,0 4-245,0 0 80,0 4-54,0-7 1,0 8-35,0-5 1,0-1 94,0-3 0,0-5-142,0-3 1,4-2-1,0-2 1,0 1-308,-4-1-127,0-4-302,0 3 122,5-9-134,-4 4 923,4-5 0,-5-5 0,0-1 0</inkml:trace>
  <inkml:trace contextRef="#ctx0" brushRef="#br1" timeOffset="76">10119 11113 7974,'0'-12'371,"0"4"781,0 1-740,5 4-451,1-2 0,6 7 192,-1 1 0,2 4-38,2 4 0,-2 2 310,2 2-269,3 3-20,-6 5 1,10-1-202,-3 1 62,-2 0-80,4 0 0,-4 0-71,2 0 0,1-6 213,-5-1 0,4-4 54,-4 0 1,1-2-11,-5-2 0,1-3 55,-1-5-15,0 0 97,1 0 189,-1 0-184,-4-5-78,-2-2 0,-5-8-38,0 0 1,-2-2-42,-1 2 1,-4-3-145,-4-5 1,-1-1 151,1-2 0,0 2-20,-1-3 1,2 1-203,2 0 1,-2 2 120,3-3 1,1 3-670,3 1 323,1 0 43,2 6 0,0 0-684,0 6-57,0-1 322,0 1 0,2 4 153,1 4 1,4 3 573,4 3 0,1 9 0,-1 6 0</inkml:trace>
  <inkml:trace contextRef="#ctx0" brushRef="#br1" timeOffset="77">10724 10998 8157,'-6'-7'1073,"2"-1"18,3 6-405,1-4-253,0 6-324,0 6-53,0 0 75,0 10 1,0 0 139,0 6-98,0-1-76,0 7 1,0-2-45,0 1 0,0 3 190,0-3-401,0 5 0,4-8 133,-1 3 1,5-1-226,-4-3 0,5 1 89,-2-9 1,5 1 92,3-5 1,-2-1 78,2-2 0,1 1-9,0-6 1,3 1-32,-4-4 1,4 0 17,-4 0 0,4-4-470,-4 1 225,6-6 119,-9 2 1,5-4-495,-6 0 1,-4-1 43,-4 1 1,-1-2-1,-2-1-869,0-1 1456,0 0 0,-10-2 0,-3-1 0</inkml:trace>
  <inkml:trace contextRef="#ctx0" brushRef="#br1" timeOffset="78">10701 11181 7931,'-11'0'1067,"5"0"-1134,1 0 0,6 0 181,3 0 1,3 0 73,8 0 1,2 0-38,2 0 0,3 0-151,-3 0 1,2-1-195,2-3 0,-4 3 131,0-3 1,-1 1-397,1 0 0,-3 1-63,-4-2 1,-1-2 521,1-2 0,-1-2 0,0-1 0</inkml:trace>
  <inkml:trace contextRef="#ctx0" brushRef="#br1" timeOffset="79">10701 10964 7934,'0'-8'0,"0"1"0,2 3 220,1-4 0,4 6-220,9-3 0,2 1 0,5 0 0,-3-1 103,3 1 0,-5 3 179,8-3 1,-4 3-330,5 1 0,-3-4-260,-1 0 0,-2 1 114,-2 3 193,3 0 0,-4 0 0,4 0 0</inkml:trace>
  <inkml:trace contextRef="#ctx0" brushRef="#br1" timeOffset="80">11307 10610 8207,'0'-8'735,"0"1"-385,5 4 112,-4-2 118,4 5-379,-5 0 1,4 1 14,0 3 1,-1 4-197,-3 7 0,0 3-99,0 5 1,0-4-94,0 0 1,0 0-17,0 4 1,0-6-228,0-1 0,0 0-87,0-1 98,0 1 0,2-6 404,2-3 0,-3 3 0,4-3 0</inkml:trace>
  <inkml:trace contextRef="#ctx0" brushRef="#br1" timeOffset="81">11489 10599 8512,'0'-7'1884,"0"2"-1810,0 5 0,0 5 36,0 3 0,0 3 431,0 4-362,0 3-46,0 5 1,0 0-474,0 0 172,5 5-292,-3-4 1,7 4-1342,-6-5 1801,6-1 0,-2 1 0,4 0 0</inkml:trace>
  <inkml:trace contextRef="#ctx0" brushRef="#br2" timeOffset="82">7504 6864 12776,'0'-8'396,"0"1"1,-2 3-1501,-2-4 883,3 6 1,-4-5 14,5 4 753,0 1-61,0-8-148,-5 9-407,4-4 0,-6 6-334,4 3 839,1 2-113,-3 11 0,1 1 609,1 4-737,-1 6-40,-1 1 1,3 6 2,-1-1 0,0 5 211,-1 3 1,3 4-172,-3 3 1,3 0-406,1 4 1,-4-2 140,0 6 1,1-1-1864,3 8 1826,-3-31 1,0-1 46,2 31 1,-2-28-1,0-1 18,1 0 1,0 1-12,0-1 1,-2 0 0,-3 5-1,-2 1-133,2-2 1,-1 0 141,-2 1 0,0 1 1,1 1-1,-1 1-4,-3 0 1,-1 0-1,2 2 1,-1 1-213,-2-1 0,-1-1 0,4 0 0,-1-1 184,0 1 0,-1-2 0,2-1 1,0-1 66,1-3 1,-1 0 0,3 1-1,1-1-258,0-4 0,0 0-34,-9 30 176,9-4 0,-7 0-302,7-5 54,-2 1 346,4-9 0,-1-5 48,4-6 0,1-1-36,-1-7 1,1 0-36,2-7 0,0 1 68,0-5 0,2 6-247,1-2 1,-1-3 1928,1-1-1538,-1-2 287,-2-1 1,0-5-212,0 1-245,0-1 20,0 0 15,0-2 125,0 0 268,0-4-94,0 4-160,-5-5 0,3 2-198,-1 1-284,-4-1-190,6 3 293,-4-5-707,5 0-703,-5 5 477,3-4 1141,2 4 0,12-5 0,6 0 0</inkml:trace>
  <inkml:trace contextRef="#ctx0" brushRef="#br1" timeOffset="83">14367 10656 8077,'-3'-8'-115,"-1"0"0,0 5 117,4-5-103,0 5-2,0-7 301,0 9 1,-1-8 439,-3 5-392,3 1 1,-4 1 322,5-2-248,0 3-2,0-4-33,0 5-319,0 5 1,0 3 127,0 7 89,0 3-130,0 5 1,0 5-182,0 2 203,0 3-19,5 1 0,-4 1-74,3-1 0,1 4 40,-1 0 1,1-1-107,-1-7 1,-2 2-35,6-5 1,-6 3 93,2-3 1,1-1-214,-1-3 210,0-5-59,-4 4 1,0-10-423,0 3 22,5 3-335,-4-5 44,4 3-47,-5-4 823,0-6 0,-5-1 0,-1-5 0</inkml:trace>
  <inkml:trace contextRef="#ctx0" brushRef="#br1" timeOffset="84">14299 10633 8254,'0'-7'0,"0"-3"-98,0 4-28,5 0 326,-4-5 0,9 6 228,-2-2 1,2-3-118,2 2 0,-1-2-56,0-2 1,5 5-72,-1-1 0,1 2 27,0-2 0,1-1-109,6 6-107,-5-6 161,4 7 1,-5-3-54,6 5 0,0 0-17,0 0 1,0 0-174,0 0 0,-1 4 94,1 0 1,-4 5-131,0-2 1,-5 4 53,1 0 0,-2 0-107,-1 1 0,-2-1-270,-3 1 245,-2 4 81,-5-3 0,-8 7-49,-4-5 68,-7 6 14,1-9 0,-10 10-36,-2-3 1,-3-1 10,-1 1 0,-6-5 1,-2 1 1,-1 2 34,1-2 1,1-1-4,6-7 0,4 2-26,8-5 1,4 1-63,0-1-654,10-3 375,-1 4 146,10-5 300,0 0 0,10-5 0,3-1 0</inkml:trace>
  <inkml:trace contextRef="#ctx0" brushRef="#br1" timeOffset="85">15121 10359 8061,'7'-12'551,"-2"1"1,-4 5-417,3 2-146,-3 2 360,4 2 839,-5 0-1147,-5 6 0,2 1 140,-4 8 1,0 3-1,0 5 1,-3 4-48,2-1-122,-2 6 0,-1-3 211,-1 5-368,1 1-397,-1-1 455,6 0 0,0 4-36,2 0 1,3 4 79,-3-4 1,2 5 115,2-1 0,4-1-44,0 1 1,5-3 12,-1-1 1,-2 0 90,2-7-103,-1-3 8,5 0 1,-1-6 27,0 1 13,1-5-97,-1-1 0,1-5 17,-1 3 1,0-6-30,1 3 1,-1-5-160,1 1 0,-2-2 195,-2-2 0,2-3-566,-3 3 1,0-3-271,0-1 293,-4 0 166,7 0 371,-9-5 0,4-1 0,-5-5 0</inkml:trace>
  <inkml:trace contextRef="#ctx0" brushRef="#br1" timeOffset="86">15395 10667 7983,'0'-11'0,"0"-1"0,0 1 754,0-1-359,0 1 0,2 5 250,1 2-132,-1-3 63,3 6-56,-5-4-649,0 5 121,0 5 88,0 2 1,0 9-120,0 3 66,0 3-53,0 1 0,0 3-25,0 1 0,0 5-28,0-2 1,0-1-123,0 2 1,0-5 46,0 5 1,0-6-37,0 2 1,4-4-154,-1-4 155,1 2 55,-4-8 1,1 2-496,3-7 278,-2 2-200,3-4-368,-5 1 438,5-2 480,-4-5 0,9-5 0,-4-2 0</inkml:trace>
  <inkml:trace contextRef="#ctx0" brushRef="#br1" timeOffset="87">15452 10644 7983,'0'-11'-214,"0"-1"214,-5 1 0,4 0 0,-4 3 986,5 0-381,-5 6-234,4-3 0,-4 3 574,5-1-579,0 1-348,0-3 1,3 10 112,1 3 1,6 3 24,2 5 1,-1 3-120,4 7-63,3-2 139,-5 9 0,7-5-328,-5 3 156,6 2-43,-9-4 0,6 0-121,-3-2 0,-2 1 159,2-2 0,-2 1-28,-2-4 1,1-5 73,-1-3 0,1 1-28,-1 0 0,-1-1-206,-2-4 121,2-4 0,-7 1-160,4-4-24,-4 5-28,7-8 51,-9 5 0,4-5-999,-5 3 687,0-3 604,0 4 0,-5-10 0,-1-1 0</inkml:trace>
  <inkml:trace contextRef="#ctx0" brushRef="#br1" timeOffset="88">15395 10918 7969,'-6'-1'392,"2"-3"503,3 3-765,1-4 0,0 4-197,0-3 1,1 3 161,3-3 1,2 3-67,6 1 0,0 0 29,4 0 0,1 0-273,6 0 0,4 0-140,0 0 0,-3 0 233,-1 0 0,-7 0-300,7 0 45,-3 0 131,-2 0 246,4-6 0,-10 0 0,5-5 0</inkml:trace>
  <inkml:trace contextRef="#ctx0" brushRef="#br1" timeOffset="89">15784 10347 8082,'0'-11'807,"0"-1"-538,0 6-269,0 1 541,0 5 0,5 6 141,2 6 1,7 2 133,2 9-424,4-3-140,-2 13 1,6-3-74,2 8-1052,-2-2 957,4 3 0,-9-4-132,0-1 1,-3 0 140,3 0 1,-9-3-93,1-1 1,-2-3-94,3 3 0,-6-3-119,-2 3 0,-2-3-253,2 4 285,-3-6 37,4 3 1,-6-7 277,-3-2-569,3 3-40,-9-4 1,4 1-324,-6 0 1,1-4 171,-1 4 624,6-5 0,-9 3 0,2-6 0</inkml:trace>
  <inkml:trace contextRef="#ctx0" brushRef="#br1" timeOffset="90">16595 10793 8012,'0'-8'-230,"0"0"743,0 6-311,5-3 0,-3 1 293,6 0 1,-1-1-237,5 1 0,3 3-45,0-3 0,6-1-37,-2 1 0,-2-1-133,2 2 1,-1 1 84,1-2 1,1-1-96,-4 2 0,3-2-792,-4 1 382,0 2 232,-3-3 0,-1 5-1168,0 0 585,-4 0 329,3 0 398,-9 0 0,4-5 0,-5-1 0</inkml:trace>
  <inkml:trace contextRef="#ctx0" brushRef="#br1" timeOffset="91">16606 10918 7454,'11'0'307,"1"0"-16,-1 0-41,1 0 0,0 0 340,4 0 0,-3-3-219,7-1 0,-1-4-120,3 4 0,1-3-283,0 3 1,0-4-365,0 4 1,0-3-1150,-1 3 813,1 0 732,0-1 0,0-1 0,0-6 0</inkml:trace>
  <inkml:trace contextRef="#ctx0" brushRef="#br1" timeOffset="92">17440 10302 7988,'0'-7'0,"-5"-3"0,3 8 0,-1-6 43,1 5-36,2-2 0,0 7 574,0 1 1,0 5-291,0 7 1,2 3 162,1 5 1,0 5-158,4 2 0,-3 3-183,4 2 1,-4-1-27,3 0 1,-4 4 99,1 0 1,1-1-243,-1-7 0,1 3 67,-2-2 1,-1-2-249,1 2 125,4-6 25,-6 3 1,4-7-114,-5-2-38,5-2 141,-3-1 0,3-7-295,-5 3 61,0-3-178,0 2-584,0-5-40,0-1 1131,5-5 0,1 0 0,5 0 0</inkml:trace>
  <inkml:trace contextRef="#ctx0" brushRef="#br1" timeOffset="93">17794 10667 9186,'0'-6'857,"5"1"-717,-4 5 0,9-2 347,-2-1 1,2 1-243,1-1 0,5 1-47,-1 2 0,5-4-17,-1 1 1,-1-1-136,1 4 1,-5 0-18,1 0-24,3 0-239,-5-5 1,-1 3-317,-4-1 1,0 1-38,3 2 0,-3 0 587,-1 0 0,-4-5 0,2-1 0</inkml:trace>
  <inkml:trace contextRef="#ctx0" brushRef="#br1" timeOffset="94">18570 10039 8110,'0'-11'-285,"0"-1"285,0 1 352,0-1 637,0 6-400,0 1-169,5 5-287,-3 0 1,3 5 38,-5 3 0,1 7-23,3 4 0,-3 2-90,3 2 0,-2 4 19,2 0 0,-2-1-149,1-3 1,0 2-32,1-2-13,-3 3 173,4-9 0,-1 2-437,0 0 175,-1-5-440,-3 3 126,6-6 1,-5 1-59,3-1 0,-2-3 576,2-1 0,-3 1 0,4 3 0</inkml:trace>
  <inkml:trace contextRef="#ctx0" brushRef="#br1" timeOffset="95">18433 10484 7591,'8'4'412,"0"0"0,-5 0 237,5-4 138,5 0-309,-1 0-236,10 0 1,-4 0 138,4 0-193,6 0-90,2 0 0,4 0-41,0 0 0,0-1 18,1-3 1,-2 2-218,-3-1 1,2-2-47,-6 1 0,0-4-422,-7 4 0,1 1-751,-5 3 636,1-6 314,-10 5 411,-1-4 0,0 5 0,1 0 0</inkml:trace>
  <inkml:trace contextRef="#ctx0" brushRef="#br1" timeOffset="96">18639 10701 10871,'-12'5'-257,"1"-3"290,5 8 1,-4-4-230,2 6 111,-2-1-54,-2 6 0,2-5-51,3 3 0,0 2 101,3-2-36,3 0 1,-4-2 50,5 2 0,1-2 47,3 2 0,2-2 12,6-2 0,-1-1 6,1-2-16,-1 2 73,6-8 1,-3 3 148,5-5 0,0 0 84,4 0 31,-1 0-265,1 0 1,-4-5 120,0-3 0,-5-2-92,1-2 0,-2 1-111,-1 0 1,-2-5 78,-3 1 0,-2-4-229,-5 4 255,0-6-194,0 4 1,-6-2-237,-5 0 0,-2 3-136,-6-3 1,0 5-343,-4-1 619,0 8 0,2 2-115,2 5 1,-2 0 23,6 0 1,-4 0 309,4 0 0,0 5 0,3 2 0,1 3 0,-1 2 0,6 4 0,-4-3 0,3 3 0</inkml:trace>
  <inkml:trace contextRef="#ctx0" brushRef="#br1" timeOffset="97">18547 10953 8051,'-1'10'-595,"-3"-3"297,3 4 421,-4-10 1,4 9 463,-3-2 0,3 2-235,-3 1 0,-1-3 25,1-1 1,0 1-192,4 3 1,0 1-121,0-1 1,1 1-258,3-1 125,-2 1 1,8-1-196,-4 0 186,5 1 1,1-1 23,-1 1 1,2-1 25,2 0 1,-1-3 0,5 0 0,-4-6 26,4 2 1,1-3 128,2-1 1,1 0 250,0 0 1,0-4-52,0 1 0,-4-6-53,0 1 0,-5-2-247,1-1 102,-2-1-44,-2 1 0,-3-1-35,-1 1 0,-4 0-41,1-1 0,-4-3-235,-4 0 1,-4-4 38,-7 3 1,-4 1-134,-8 4 1,-1-1-628,-2 1 504,-3 5 185,9-5 1,-3 10-743,8-3 493,3 3 503,4 1 0,1 0 0,-1 0 0</inkml:trace>
  <inkml:trace contextRef="#ctx0" brushRef="#br1" timeOffset="98">19484 10507 7984,'0'-7'1010,"0"-1"-845,0 5-142,0-2 1,1 5 218,3 0 1,-1-3 121,4-1 0,-3 0-14,4 4-68,4 0-114,1 0 1,7-1-46,-4-3-112,4 3 80,-2-4 1,4 5-91,1 0 0,0 0-169,0 0 0,-4 0-185,0 0 0,-5 0 225,1 0 0,-2 0 30,-2 0 30,1 0 68,-6 0 0,4 0 0,-3 0 0</inkml:trace>
  <inkml:trace contextRef="#ctx0" brushRef="#br1" timeOffset="99">19495 10701 8172,'12'0'1272,"-1"0"-581,1 0-368,4 0 1,-2-3 279,5-1-216,0 0-260,4-1 1,-4 4-60,0-3 1,-1 1-250,1-1 1,1 3-549,-5-3 1,4 3 728,-3 1 0,-1-5 0,-4-1 0</inkml:trace>
  <inkml:trace contextRef="#ctx0" brushRef="#br1" timeOffset="100">20523 10005 8023,'4'-8'49,"0"0"0,5 2 254,-2-2-323,4-2 0,4 9 77,0-3-81,0-2 182,-3 5 1,3-6 267,0 3 0,2 3-132,-2-3 0,-1 3 70,5 1 0,-4-1-237,4-3 1,-5 3-39,1-3 1,-2 3 110,-2 1 44,1 0-273,-1 0-16,-4 0 100,3 0-310,-9 0 185,4 0-138,-5 0 190,0 5 1,0-3-88,0 6 0,0 0 24,0 3 66,0 5 6,-5 2 1,2 5 143,-4 0-151,-1 5 80,-3-4 1,-1 9 148,1-3 0,0-2-183,-1-1 0,1 1 19,-1-1 0,5-1-28,-1-3 1,6-4-1,-2 0 1,-1-5-152,1 1 166,0-2 12,4-2-340,0 1 121,0-1-237,0 1 1,0-5-946,0 1 908,0-6 445,0 9 0,0-10 0,0 4 0</inkml:trace>
  <inkml:trace contextRef="#ctx0" brushRef="#br1" timeOffset="101">20466 10621 10143,'12'4'721,"-1"0"1,2 0-504,2-4 1,3 0-1,5 0 0,4-1-116,4-3 0,2 2 138,1-1 0,4 0-217,0-1 31,0 3 21,-8-4 1,3 1-530,-3 0 337,-2 1 0,-4-1-1091,-5 0 828,-5 0 1,6 4-226,-4 0 0,-5 0-1125,-3 0 1730,-6 0 0,8-5 0,-3-1 0</inkml:trace>
  <inkml:trace contextRef="#ctx0" brushRef="#br1" timeOffset="102">20626 10896 8055,'-5'-7'1416,"4"2"-829,-4 5 154,5 0 0,-4 1-737,0 3 0,-1 3 45,1 4 1,2 0-149,-6 1 1,4 0-228,-3 4 146,4-4 49,-7 10 0,9-9 151,-3 2-28,3 3-39,1-6 0,0 9-170,0-6 0,1 0 157,3-3 1,2-2 49,5-3 1,1 3 41,-1-2 0,4-3 1,1-1 0,4-3 365,-1-1-188,3 0-95,0 0 0,0-1 235,-3-3-31,3-2-175,-5-6 0,6 1 137,0 0 1,-4-2-145,0-2 1,-5 1-115,1-5 1,-6 1-336,-1-1 202,-6-3 52,3 10 1,-6-10-420,-3 3 232,-7 2 117,-2 1 0,-8 5-526,2-1 0,-7 2 188,0 2 0,-5 3-22,5 5 0,-1 0 39,4 0 0,0 5 17,0 3 0,4 2 8,0 2 424,5-1 0,-7 5 0,3 2 0</inkml:trace>
  <inkml:trace contextRef="#ctx0" brushRef="#br1" timeOffset="103">20535 11158 8164,'-7'7'492,"2"-2"-695,5 0 319,-5 1 0,4 5 148,-3 1 1,3-1-132,1 1 0,0-1-25,0 1 1,0-1-434,0 0 165,0 6 27,0-4 1,0 3-24,0-5 1,0 1 185,0-1 1,0 1-19,0-1 1,0 1 70,0-1 0,1 0 173,3 1 0,-2-1-178,6 1 0,0-5-13,3 1 1,2-2-36,2 2 79,-2 2-4,8-4 1,-3 1 130,5-3 1,0-2-126,0 2 1,-1-3 9,1 3 0,0-3-9,0-1 0,0-4 4,0 1 0,-1-6 6,1 1 0,-4 2 14,0-2 1,-6 1-1,-1-5-18,-1-4-33,-10 3 1,4-5 17,-5 3 1,-1 1 49,-3-5 1,-7 5 137,-8-1 1,-4 3-212,-4 5 0,-2-2-80,-5 5 0,3 0-1242,1 4 582,5 0 458,2 0 1,2 0 201,6 0 0,-5 5 0,2 2 0</inkml:trace>
  <inkml:trace contextRef="#ctx0" brushRef="#br0" timeOffset="104">2718 15213 8257,'0'-7'1299,"0"1"-1345,0 2 114,5 3 1,2-4 112,4 5 0,-3 0-70,-1 0 1,0-2 28,0-1 1,0 1-161,-4-1 0,4 1 146,4 2 1,1 0-134,-1 0 0,0 0 113,1 0 0,4-1-15,3-3 1,-1 3-106,1-3 1,0 3 53,4 1 1,0 0-100,0 0 0,1-4 58,2 0 0,0 0 38,4 4 0,-1 0-16,2 0 1,2 0-3,-3 0 0,2-3 3,-1-1 1,5 0 0,-1 4 1,0-4-8,-4 0 1,5 1 20,-1 3 1,1-2-85,-1-1 0,2 1 40,-3-2 1,5 3-12,-8 1 0,4-1 25,-4-3 1,-2 3-3,1-3 0,1 3 51,3 1 0,-2 0 5,2 0 0,-2 0 35,6 0 0,-3 0-68,0 0 1,4 0-74,3 0 1,-3 0 15,-1 0 1,-1-4-11,1 0 1,-1 0 32,5 4 0,-4 0-14,4 0 1,-6 0 8,2 0 1,-1 0-10,1 0 1,-2 0 10,2 0 1,1 0-3,-1 0 0,6 0 51,-3 0 0,4 0-33,0 0 1,1-3-131,0-1 1,0-1 77,-1 1 1,0 3-6,-3-3 0,1 3 28,-5 1 0,4-2 10,-4-2 0,1 3 83,-1-3 1,3 3-83,4 1 0,1 0 38,0 0 0,1-4 13,2 1 1,-2-1 12,3 4 0,-2-2-15,1-1 1,0 1-12,4-1 1,-1-3-12,1 3 0,2-1 13,-6 4 1,2-1 18,-2-3 0,2 3-27,3-3 0,1 2-14,-1 2 1,2 0-13,1 0 1,4 0-306,-1 0 0,1-3 308,-4-1 0,4 0-8,0 4 1,1 0 2,-1 0 1,-2 0-3,2 0 0,-6 0 62,3 0 0,-4 0-52,7 0 1,1-1 28,-1-3 1,-28 3 0,0 1-12,-1-2 0,1 0 0,2 1 0,1-1 3,0 0 0,0 1 0,1 0 0,-1 0-38,-2 0 0,0-2 0,0 1 0,1-1-6,-1 1 1,0 1-1,0-2 1,-1 2-57,32 1 0,-32-1 0,0 0 75,28-2 1,4 1 26,-4-1 0,-28 2 0,0 0-44,31 1 0,0-1 60,-32-1 0,1 0 0,-1 2 0,2-1-40,2-1 0,0 0 1,-1 1-1,1 1 5,2 0 1,0 0-1,-2-2 1,0 0-16,2 0 0,1 0 0,-3 0 0,1-1 3,3 1 0,0 0 1,-2 2-1,0-1-240,2-1 0,0 0 0,0 0 0,-1-1 226,-3 1 1,0 0-1,1 0 1,0 1-2,-1 1 1,0 0 0,-1-2 0,-1 0 3,0 0 0,0 0 0,1 0 1,-1 0-115,30 2 0,-31 0 1,0-1 136,0-1 0,-1 0 0,2 2 0,1-1 58,-1-1 0,0 0 0,31 1-60,-31 1 1,0 0 0,1-2 0,0 0 7,1 0 1,1 0 0,-1 0 0,1-1-7,-1 1 1,0 0-1,-1 2 1,0-1 6,1-1 0,1 0 0,0 0 0,0-1-34,2 1 0,-1 0 0,-1 0 0,-1 1 26,0 0 1,1 2-1,-2-2 1,-1 0-12,1-1 0,-1 0 0,2 2 0,0-1 24,0-1 1,1 0 0,-1 2 0,1-1 43,-1 1 0,0 0 1,-1 0-1,0 0-40,1 0 1,1 0 0,0 0 0,0-1 5,2-1 1,-1 0 0,-1 1 0,0 1-23,2-2 0,-1 0 1,-1 1-1,0 1 17,1 0 0,1 0 0,0-2 0,0 0-173,0 0 0,-2 0 0,0 0 0,0 0 144,-1 2 1,0 0 0,1-1-1,-1-2-25,-2 2 0,0-1 1,2 0-1,-1 0 43,30 2 1,-2 0 39,2 0 1,-5-1-22,1-3 0,-3 3 9,-1-3 1,0 2-32,0 2 0,-1-1 12,-2-3 1,-4 3-30,-4-3 1,-2 2 383,-2-2 0,0 3-429,-8-3 0,2-1 326,-9 1 0,-1 0-271,-3 4 1,-5 0 438,-3 0 0,-2-1-255,-2-3 0,-3 3 556,-1-3-651,1 3-126,3 1 0,0-2 168,-4-1-677,3 1-86,-3-3-50,-1 5 354,-1 0 327,-5 0 0,-10-5 0,-3-1 0</inkml:trace>
  <inkml:trace contextRef="#ctx0" brushRef="#br0" timeOffset="105">3826 14356 7917,'-5'-6'-118,"4"-4"630,-3 2-190,3 3 35,1-5 22,0 8 359,0-3-669,0 5 1,0 5-47,0 3 1,1 2-92,3 2 1,-3 0 68,3 4 0,1 1 78,-1 6 0,3-4-46,-3 0 0,4 0-18,-5 4 1,5-1 31,-4-3 1,1 1-49,-1-5 1,-3 2 5,3-2 1,1-6 90,-1 2-7,0-2-122,-4-3 94,0 0 295,0-6-275,0-6 1,0 0-31,0-5 0,0-1-43,0 1 0,0-6-103,0-2 1,0-2 58,0-2 1,5 0-148,2 0 0,0-1-14,0-3 0,1 3 107,3-2 0,2 2 57,2 1 0,-2 0-2,2 0 1,-2 5-1,-2 3 1,1 2 36,-1 2 1,2 3 145,2 1 0,-1 4-123,5-1 1,-4 3 38,4 1 1,-4 1-50,4 3 1,-3 3 5,3 4 1,-5 4 47,1 0 1,-4 6-3,-3-2 1,1 2 7,-5 2 0,3 0-26,-3 0 1,0-2 8,-4-2 1,1 3-61,3-3 0,-3-2-109,3-2 0,-3-3-477,-1 0 0,0-1 242,0 1 1,0-1 345,0 1 0,0-1 0,0 0 0</inkml:trace>
  <inkml:trace contextRef="#ctx0" brushRef="#br0" timeOffset="106">3015 15430 7844,'0'7'-231,"0"1"0,0-1 370,0 5 0,1 4-58,3 3 1,-1 3 164,4 1 1,0 1-99,0 3 0,2 2 111,-5 5 1,5 0 2,-2 1 1,-1 3 5,-3 0 1,2 4-65,-1-4 0,0 5-78,-4-1 1,0-2-83,0 2 1,0-5 16,0 1 1,0-2-131,0-2 1,0-4-77,0 1 0,1-8 121,3 3 1,-3-8-164,3 5 0,-1-8-11,1 0 0,-3-2 12,3-2 0,-3-3-39,-1 0-46,0-6-80,0 8-267,0-8-321,0 3 330,-5-5 609,-2 0 0,-4-5 0,0-2 0</inkml:trace>
  <inkml:trace contextRef="#ctx0" brushRef="#br0" timeOffset="107">2969 15761 7942,'0'-12'0,"0"-3"370,0 0 1,0 0 328,0 3-739,6 1 122,0-1 1,5 2 143,1 3 1,-1-2-15,1 5 0,-1-4 14,0 5 0,6-5-82,2 4 0,2-1-157,2 1 0,0 3-153,0-3 1,0-1 105,0 1 1,-2 0-44,-2 4 1,2 2 13,-6 2 0,1 1-55,0 2 0,-8 3 89,4-2 0,-5 2-154,1 2 0,1 3 95,-5 0 1,0 5 70,-4-1 1,-7 4 2,-4 4 1,-6-3-24,-6 3 1,-1-3 42,-2-1 0,0-1 33,-4 1 0,4-5 147,0-3 1,2-3-143,1-5 1,5-2 20,3-5 1,2 0-1073,2 0 580,4 0 453,-3 0 0,9-10 0,-4-2 0</inkml:trace>
  <inkml:trace contextRef="#ctx0" brushRef="#br0" timeOffset="108">3472 15909 8247,'-5'-6'1358,"4"1"-1082,-4 5 1,5 1-238,0 3 0,0 2 116,0 6 1,1-1-108,3 1 0,-3 3 67,3 0 1,-3 5-74,-1-1 1,0-1-109,0 1 0,0 1 78,0 7 0,4-4-109,0 0 1,-1 0-76,-3-4 0,0-2-303,0 2 341,0-5 0,0 3-315,0-6-124,0-4 109,0-2 0,2-5-518,1 0 982,-1 0 0,3-5 0,-5-2 0</inkml:trace>
  <inkml:trace contextRef="#ctx0" brushRef="#br0" timeOffset="109">3461 15978 7910,'0'-7'636,"5"2"0,-3 5-512,6 0 0,-4 0 97,3 0 0,1 5-86,3 3 0,1 2-5,-1 2 1,4 0 14,1 4 1,0-2-10,-1 5 0,-2-2-37,2 2 0,2 2-96,-2-6 1,4 5 3,-4-1 1,4-2 55,-4-2 0,1-2-139,-5-2 1,0-1 156,1-2 6,4 2 0,-3-9 12,2 3 1,-6-3 111,-1-1-133,-6 0 19,3 0 291,-5 0-352,0-5 1,0-1 13,0-6 0,0 1-12,0 0 0,-1 3-27,-3 0 0,3-3-5,-3-4 0,-1-2 46,1 2 0,1 1-3,3-5 1,-4 1-321,0-1 0,-1-2 94,1 2 0,3-2 12,-3 2 0,-1-1 75,1 5 0,-1-4-500,1 3 17,3 1-74,-4 4-136,0-1 124,4 6-459,-5 1 1118,6 5 0,0 0 0,0 0 0</inkml:trace>
  <inkml:trace contextRef="#ctx0" brushRef="#br0" timeOffset="110">3940 15761 9200,'0'7'6,"0"1"0,4 3 147,0 5 1,0 4-82,-4-1 1,1 3 59,3 0 0,-3 5-109,3 0 1,1 3 55,-1-3 1,-1 5-15,-3-2 1,4-2 64,0-1 0,0 0-31,-4 0 0,0-1-65,0-7 0,1 1 64,3-5 1,-3 4-6,3-4 0,-3-3 110,-1-5-95,0 1 1,0 0 63,0-1 8,0-4-81,0 2-152,0-5 0,0-10 1,0-3-1</inkml:trace>
  <inkml:trace contextRef="#ctx0" brushRef="#br0" timeOffset="111">4306 15864 7377,'0'-7'1195,"0"2"-843,-5 5 1,3 5-196,-1 3 1,-3 2-12,3 1 0,-2 1-158,1-1 1,2 6 61,-1 2 0,-2 2 11,1 2 0,-4 0 13,4 0 0,-3 4-120,3-1 0,-4 5 64,5-5 1,-5 1 12,4-4 0,0-2-85,4-2 0,-4 2 66,1-6-756,-1 0 537,4-3 0,-1-5-1191,-3 1 1398,3-6 0,-5-2 0,6-6 0</inkml:trace>
  <inkml:trace contextRef="#ctx0" brushRef="#br0" timeOffset="112">4283 15875 8663,'6'5'258,"3"-2"-34,-5 4 1,5 5-73,-2 3 1,4 4 142,0-4 0,0 5-261,1-1 1,-5 2 41,1-2 0,0 2-163,3-2 0,0 3-3,1 1 0,-2-4-87,-2 0 0,2-5 113,-3 1 0,0-2-82,0-2 1,-3 1-21,4-1-13,-1-5-455,0 5 224,3-10 410,-9 4 0,-1-5 0,-6 0 0</inkml:trace>
  <inkml:trace contextRef="#ctx0" brushRef="#br0" timeOffset="113">4226 16183 7776,'-5'-6'550,"3"0"-389,-1 2-372,1 3 0,6-6 43,0 3 0,5 3 457,-2-3 0,4 3-95,0 1 1,2 0 41,2 0 0,3-1-227,5-3 0,-2 3-139,-2-3 0,3 1-278,-3 0 1,-2 0 187,3-5 1,-1 5 219,3-5 0,6 0 0,2-3 0</inkml:trace>
  <inkml:trace contextRef="#ctx0" brushRef="#br0" timeOffset="114">4900 15327 8171,'-7'1'223,"3"3"1,3 2-187,1 6 0,-4 0 280,1 4 0,-3 5-85,3 6 0,-2 5 12,-3-2 1,2 4-92,2 4 0,-1-1 1,-3 5 1,-2-4-12,2 4 1,2-5 17,-2 1 1,5 1-203,-5-1 1,5 2 92,0-2 1,1-4-233,2 0 1,0 3 77,0-7 1,0 5-27,0-9 0,4 1 37,0-4 0,4-2-48,-5-2 1,6-2 15,-1-6 0,-2-3-350,2 0 279,-1-6 1,5 3-132,-1-5 1,1 0-793,-1 0 1117,-5 0 0,5-10 0,-5-3 0</inkml:trace>
  <inkml:trace contextRef="#ctx0" brushRef="#br0" timeOffset="115">4945 15932 7870,'0'-8'221,"0"1"0,0-1 37,0-3 0,2 3 58,1 1-14,-1 4 30,3-2 299,-5 5-534,5 0 1,-3 4-163,6 0 1,-6 4 72,2 0 1,1 2 77,-1 2 0,0-1-127,-4 1 1,4-1 74,0 0 0,-1 1-96,-3-1 0,0-3 8,0-1 0,2 0-437,1 0 252,-1-2-98,3-5 290,0 0 1,-3 0-31,6 0 1,-4-1 133,3-3 0,0 2-75,0-6 0,4 1 77,-4-5 1,7 0 21,1-4 1,1 4 63,-5-4 0,0 0-58,1 1 0,-1 1-1,1 6 0,-1-1 113,0 5 0,-3-3 43,0 3 50,-6 0 1,7 5-59,-5 3 0,4 3-169,-5 4 0,5 4 37,-4 0 1,3 6 3,-3-2 1,4 1 0,-4-1 1,3 3-146,-3-3 0,1 2-73,-1 2 1,-3-5 44,3-3 1,1-1-379,-1 1 0,0-6-88,-4 3-1181,0-3 483,5-3 1230,-4-1 0,4-10 0,-5-1 0</inkml:trace>
  <inkml:trace contextRef="#ctx0" brushRef="#br0" timeOffset="116">5379 15441 7883,'-5'-11'374,"4"4"1,-3-2-9,8 6-336,-3-1 0,9 9 131,-2 2 1,2 5 247,1 3 0,2 3-82,2 5 1,-1 1 98,5 2 1,0 4-191,4 4-111,0 0 0,-4 0-11,0 1 0,-4-1 9,4 0 1,-5-3-81,2-1 0,-4-4 55,0 0 1,-2-2-264,-2-1 1,0-1-18,-4-3 1,0-2-278,-4-1 1,0-4-53,0 4 0,0 0-335,0-1 0,-1 2 846,-3-2 0,-7-2 0,-7 3 0</inkml:trace>
  <inkml:trace contextRef="#ctx0" brushRef="#br0" timeOffset="117">8817 13819 8039,'0'-11'-707,"0"4"1949,0-3-830,0 9 0,0-5 438,0 2-182,0 3-207,0-4-415,5 5 0,-2 5 85,4 2 0,-3 5 52,4 3 0,-6 3-26,2 5 1,1-1-169,-1 1 0,3 5 18,-3 3 1,0 2-68,-4 1 0,0 0-9,0 0 1,1 4 82,3 0 1,-3 1-119,3-5 1,-3-1 27,-1-3 0,2 2-73,2-5 1,-3-1 156,3-3 1,2-4-15,2 0 1,-3-5 53,-2 1 258,4-2-387,-1-2 0,2-4 105,-1-3-1330,-4-3 3,2-1 1303,-5 0 0,0-5 0,0-2 0</inkml:trace>
  <inkml:trace contextRef="#ctx0" brushRef="#br0" timeOffset="118">10747 13911 8063,'-6'-2'0,"2"-1"0,-1 0-146,1-5 0,1 5 141,7-5 0,-1 4 185,4-3 0,1 3-116,3-4 1,5 2 8,-1-2 0,5-2 90,-1 2 1,3 2 203,1-2 1,5 2-14,2-2 0,-1 0-169,2 4 1,-5 0 9,5 4 0,-6 0-77,2 0 0,-4 4-8,-4 0 0,-3 4 18,-4 0 0,-2 6-126,-3 1 1,-2 6 2,-5-2 1,0 2-172,0 2 1,-6 1-159,-5 3 0,-6-2 164,-6 6 0,-1-1-128,-2 4 0,0-1 57,-4-2 0,4 1 131,0-6 1,3 1 65,4-4 1,1-6 166,3-1 1,6-4-58,-2 0 217,7-6 333,-1-1-383,5-5 1,6 0 37,5 0 1,2 0-78,6 0 1,5-5 4,7-3 0,2 2-57,1-1 1,4-1-8,0-3 0,3 3-8,-7 0 1,3 6-16,-7-2 0,-6 3 103,-1 1 1,-8 0 98,1 0-669,-4 0 1,-4 0-735,0 0-912,-6 0 1991,-12 5 0,-9 1 0,-15 6 0</inkml:trace>
  <inkml:trace contextRef="#ctx0" brushRef="#br0" timeOffset="119">12837 13762 7782,'0'-7'68,"0"-1"151,0 5 164,0-7 1,5 4-90,3-6 0,-2 5 37,2-1 0,-1 2-14,5-2 0,3-2-93,0 3 0,2 0-40,-2 0 1,1 4 81,3-1 1,3-1-159,-3 1 1,3 1 48,0 3 1,-2 1-182,-1 3 0,-2-2 46,2 6 1,-2-1-256,-6 5 0,-1-1 13,-2 1 1,1 0-102,-5 4 0,0-3 112,-4 7 1,-2-1-20,-2 3 1,-2-3 205,-5 0 0,-5-1-90,1 1 0,-4 2 146,4-6 0,0 0-75,3-4 0,-3 1 152,0-1 1,0-1 12,3-2 1,1 1 78,-1-5 0,5 0 22,-1-4 152,6 0-297,-3 0-5,5 5 0,1-4-197,3 3 0,3-3 62,8-1 0,4 4 27,8 0 0,-3 3 107,3-3 1,1 4-7,-2-5 1,1 6-22,-4-1 0,0 2 92,0 2 0,-6-1-64,-1 0 1,-4 2 25,0 2 0,-2-1-79,-3 5 0,-1-4 56,-6 5 0,-2-3-124,-2 2 0,-3 3 72,-8-3 1,-4-1 20,-8 1 1,-2-4 15,-5 4 1,-5-5 4,1 1 0,0-6-218,4-1 1,1-6 119,3 2 1,2-3-778,5-1 1,5 0 103,3 0 703,2-5 0,-3-6 0,-2-7 0</inkml:trace>
  <inkml:trace contextRef="#ctx0" brushRef="#br0" timeOffset="120">8668 15350 7878,'-11'-12'80,"5"1"0,1 3 173,5 1 0,1-1 7,3-3 1,-2 3 168,6 0 0,-4 5-226,3-5 1,1 4-69,3-4 1,1 6-125,-1-2 1,1 3 142,-1 1 1,4-4-93,0 0 0,6 0 3,-2 4 1,-1 2-115,1 2 1,-5-2 19,1 6 0,-3-5 29,0 5 1,-1 0-55,1 3-106,-1 1 1,-3 1-63,-1-1 1,-4 2 65,1-7 1,-3 4-14,-1 0 1,0 2 94,0 2 0,-5-6 122,-3 2 1,-2-2-71,-1 3 0,-5-2 12,1-3 1,0 2 35,4-5 0,-1 1 123,1-1 0,3-3 358,1 3-147,4-3-232,-2-1-165,5 0 105,5 0 1,3 4-14,7 0 0,-2 0-8,2-4 1,1 3-15,-1 1 0,5 4 21,-5-4 0,8 5-17,-4-2 1,-4 0-9,-8 0 0,4 1 27,0 3 1,2 1-136,-9-1 1,-1 0 52,-3 1 0,-1-1-21,-3 1 1,-2 3 39,-6 0 0,-4 4-10,-3-4 0,1 2 8,-1-2 0,0-2 4,-4 2 0,4-6 32,0-1 0,4-6-27,-4 2 1,5 1-249,-1-1 1,6 0-186,1-4 0,2-2-721,-2-1 1154,-2 1 0,9-8 0,-4 4 0</inkml:trace>
  <inkml:trace contextRef="#ctx0" brushRef="#br0" timeOffset="121">9377 15327 7912,'0'-12'1382,"0"6"-1346,0 1 1248,0 5-904,0 10 0,0-1-218,0 10 1,-4 0-148,0 4 1,-5 0 18,1 0 1,-2 5 63,-1 2 1,-1 3-164,1 1 1,-2 4 57,-2 0 1,1 4-27,-5-4 0,4 4-60,-4-4 1,5 0 45,-1-3 1,2-1 0,2 0 0,-1-3-122,1-1 1,3-6-37,0-1 0,2-1-109,-1-7-526,1 0 258,6-4-539,0-4 666,0-2 0,0-6 454,0-3 0,6-8 0,0-5 0</inkml:trace>
  <inkml:trace contextRef="#ctx0" brushRef="#br0" timeOffset="122">9388 15727 7867,'6'0'414,"-1"0"0,-5-2-411,0-2 0,5 3-177,3-3 0,-2 3 220,2 1 0,1 0 190,6 0 0,-1-1 120,5-3 0,-4 3-137,4-3 0,-3 3-22,3 1 1,-4 0-39,4 0 0,-5-4 86,1 0 0,-2 0-67,-2 4 1,1 0 38,-1 0 1,-1-1-131,-2-3 0,-2 3-172,-2-3 103,-3 3 100,4 1 1,-3 1-205,1 3 0,-1-2 33,1 6 1,-1-4-53,-2 3 0,0 5 74,0 3 0,-2 5 34,-1-1 0,-4 3 51,-4 1 0,-1 1 107,1 3 0,0 1-81,-1 2 0,1 2-32,-1-6 1,1 5-16,0-4 1,3 4 32,0 0 0,2-3-6,-2-2 1,-1-5 41,6-2 1,-1-5 8,4 1 0,0-1-152,0 1 1,-4-6 96,0 2 0,0-6-501,4 3 183,0-6 304,0 9-1215,0-10-1321,0 4 2494,0-5 0,0-5 0,0-1 0</inkml:trace>
  <inkml:trace contextRef="#ctx0" brushRef="#br0" timeOffset="123">10781 15338 7896,'-6'-5'-378,"1"-1"-151,5-6 1487,0 1-615,5 0 1,-3-1 336,6 1-315,0-1-113,3 1 1,1 1-79,-1 2 0,-3 2 83,-1 2-148,1 3 1,3-4-4,1 5 0,-1 0-159,1 0 0,-1 0 115,0 0 0,5 0-167,-1 0 1,0 3 53,-4 1 0,1 5-34,-1-1 1,-3 2-169,0 1 1,-6 1 81,2-1 0,-3 1-52,-1-1 0,0 4 62,0 0 1,-5 1 100,-3-5 1,-2 0 16,-1 1 1,-1-1 136,1 1 0,0-2-109,-1-2 0,1 2 139,-1-3 1,5-2 316,-1-1-74,6 3-186,-9-6-159,10 4-18,-4-5 0,10 4 11,3-1 1,3 1-25,4-4 1,-1 4 98,5 0 1,-3 3-1,3-3 1,-4 5-7,4-1 1,-5-2-49,1 2 1,-2-1 156,-2 5 0,-3-1-112,-1 1 1,-4-1-36,1 0 1,-3 1-8,-1-1 0,-2 5-125,-6-1 0,-1 4 88,-10-4 0,0 2-125,-4-2 0,0-3 55,0 4 1,-2-5 49,2-3-8,-2 2 1,12-9-212,-2 3-317,7-3 147,3-1 0,5-5-948,0-2 1355,0-4 0,0-5 0,0-2 0</inkml:trace>
  <inkml:trace contextRef="#ctx0" brushRef="#br0" timeOffset="124">11375 15281 7869,'-6'-6'1122,"1"1"0,5 6-1212,0 3 1,0 0 233,0 7 0,-5-1 77,-3 9 1,-2 5-18,-2 7 1,-3 3-103,0 4 0,-4 1-189,4 3 0,-6 3-145,2-3 1,2-3 107,-2-1 0,3-2-56,-3-2 1,5-1 88,-1-3 0,3 2-98,0-5 1,4-5 94,1-3 0,4-5-27,0 2-91,1-4 230,2 0-969,0-6 327,0-1 624,0-5 0,0-5 0,0-1 0</inkml:trace>
  <inkml:trace contextRef="#ctx0" brushRef="#br0" timeOffset="125">11329 15669 7832,'2'-7'95,"2"-1"1,-2 6-157,6-2-124,-1 3 0,5 1 254,-1 0 1,2-4 413,2 0 1,-1 0-250,5 4 1,-1 0-162,1 0 1,2-1-23,-2-3 1,2 3-27,-2-3 0,1-1 102,-5 1 1,2 0 8,-2 4 1,-2-3-5,2-1 1,2 0-110,-2 4 0,0-4 7,-4 0-71,1 0 1,-1 4 96,1 0 0,-5 2-127,1 2 1,-6-2 111,2 6 0,-3-1-24,-1 5 0,0 0 85,0 4 0,-1-2 128,-3 5 0,-2 3-77,-5 5 0,-1 0 109,1-4 1,-4 3-139,-1 1 0,1 1-11,4-2 1,3-1-129,0 1 1,2-5 102,-1-2 0,-2-4-47,5 4 0,0-5 9,4 1 1,0-2-16,0-2-44,0 1-128,0-1-106,0 0 93,0-4 1,0-1-728,0-2 314,0-3-771,0 4 645,0-5 689,0-5 0,0 4 0,0-4 0</inkml:trace>
  <inkml:trace contextRef="#ctx0" brushRef="#br0" timeOffset="126">12963 15144 7862,'0'-11'0,"0"3"0,0 0 1,0 5 176,0-5 343,0 5 287,0-2-524,0 5 0,0 5-115,0 3 0,0 6-28,0 1 1,0 6-80,0-2 0,3 3 56,1 5 0,0-5-97,-4 4 0,0-4 42,0 5 1,4-3-152,0-2 0,0-2-5,-4-1 0,0-2 40,0 2 1,0 2-466,0-6 1,0 0 227,0-3 0,1-5-1009,3 1 640,-3-6 660,4 3 0,5-5 0,3 0 0</inkml:trace>
  <inkml:trace contextRef="#ctx0" brushRef="#br0" timeOffset="127">13305 15213 7837,'0'-12'93,"4"5"-47,0-1 1,1 2-53,-1-2 1,-3 2-9,3 2 686,2 3-160,-5-5-274,5 6 0,-6 9-122,0 3 1,-6 8-23,-1 3 0,-3 1 16,-2 7 0,-4-1-9,-3 4 1,2 0-9,2 1 0,-1 3-30,0 0 1,-3 0-128,4-4 1,0 4 86,3 0 1,1-3-167,0-5 0,0-1-170,4 2 0,-2-3-186,5-6 1,-3 0 163,3-3 0,-4 1-516,4-4 851,0-6 0,-1 5 0,-1-2 0</inkml:trace>
  <inkml:trace contextRef="#ctx0" brushRef="#br0" timeOffset="128">13328 15658 7808,'4'-8'-112,"0"1"0,5 4 193,-2-1 1,0-1 186,0 2 0,1-5-154,3 4 1,4-1 15,1 1 1,3 3-68,-4-3 1,1-1-87,0 1 0,-2-1 117,5 1 1,-4 3-9,4-3 0,-4 2 73,4-2 1,-5 3-36,1-3 0,-2 3 87,-1 1 1,-1 0-95,0 0-48,6 0 1,-4 0-7,2 0 0,-3 0-185,0 0 292,-1 0-97,1 0 0,-5 0-37,1 0 1,-6 1-52,2 3 0,-2-2-73,-2 6-47,0-1 1,0 5 11,0-1 1,0 1 75,0-1 0,-2 1 18,-2-1 0,3 2 656,-3 2 1,-1-2-234,2 2 1,-5-2-318,4-2 0,-4 2 13,5 2 1,-2-2-107,1 2 1,1-1 77,-4 1 1,0-1-11,0 5 0,-3-4 14,2 4 1,-2-4-1,-2 4 0,1-1-148,0 1 1,2 2 93,-3-6 0,7 1-111,-6 0 1,6-4 78,-3 3 1,4-2-22,-3-1 0,4-1 15,-1 0 0,3 1-5,1-1 3,0 1 42,0-1 0,0-3 74,0-1-75,0-4 0,0 2-721,0-5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88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18433 3575 5998,'-7'0'1437,"-1"0"-544,6 0-522,-4 0 1666,6 0-1996,-5 5 15,4 1 0,-4 7 58,5 2 0,0 3-87,0 5 0,0 1-90,0 2 0,0-1 1,0 8 75,0-3 1,0-1-147,0 2 1,0-5 134,0 5 0,0-6-101,0 2 0,0-4 49,0-4 43,5 2 0,-2-8 8,4 2 0,0-2 15,0-2 0,3 1 1,-2-1 0,-2 1-18,2-1-611,-6 0 411,9 1 0,-10-5-1143,3 1 673,-3-5 671,-1 2 0,0 0 0,0 1 0</inkml:trace>
  <inkml:trace contextRef="#ctx0" brushRef="#br0" timeOffset="1">18011 3678 7986,'0'-12'-81,"0"1"1,5 3 328,2 0 0,4 6 10,0-2 1,2-1-90,2 1 0,-1-3 222,5 3 1,5-4-130,6 4 0,5-1 66,3 1 0,6 2-116,6-6 1,3 2-345,-4-2 0,5 0 254,-5 4 1,-1-4-142,-6 4 1,2-3 34,-6 3 1,-5-4 73,-7 4 1,-3-3-387,-4 3 39,-2 0-290,-11 4 0,-2 0 64,-8 0 585,-7 5 1,-17 2 0,-8 4 0</inkml:trace>
  <inkml:trace contextRef="#ctx0" brushRef="#br0" timeOffset="2">19301 3632 8094,'0'-12'0,"0"5"-685,0-1 471,0 6 0,0-5 1591,0 3-336,0 3-469,0-9-71,0 9-297,0-4-18,0 5 0,0 9-43,0 2 1,0 8 52,0 0 0,0 8-107,0 3 1,-4 3-51,1 1 1,-1 1-169,4-1 0,0 4-18,0 0 0,0-4 100,0-3 0,4-3-112,-1-2 0,6 4 43,-1-11 0,-3 3 48,-1-6 0,1-1 39,-1-4 1,0 1 5,-4-1 1,0-3-112,0-1 1,0-3-464,0 4-368,0-6 664,0 3 1,0-6 300,0-3 0,0-2 0,0-5 0</inkml:trace>
  <inkml:trace contextRef="#ctx0" brushRef="#br0" timeOffset="3">19061 3655 8112,'4'-18'44,"0"3"0,5 2-44,-1 2 0,2-1 426,1 1 1,-3 3-10,-1 1 0,-3 4 21,4-1 0,-4-1-238,3 1 1,-3-3 19,4 3 1,-1 0-248,5 4 0,5-4 105,6 0 0,1 1-275,7 3 1,-1 0 114,5 0 1,3 0-542,0 0 0,0 0 623,-4 0 0,0 0 0,1 0 0</inkml:trace>
  <inkml:trace contextRef="#ctx0" brushRef="#br0" timeOffset="4">20089 3575 8309,'0'-7'1413,"0"2"-1151,0 5-180,0 5 1,0 6 103,0 4 1,0 6-181,0 2 0,4 1 29,0 7 31,5-1 0,-7 3-60,6-2 1,-4 0-111,3-4 0,-3 3 8,4-3 0,-4-1 77,3-7 16,-4 2 1,6-8-6,-6 2 0,1-2 4,-4-2 0,2 1-156,1-1 0,-1 0-151,1 1 306,-1-6-466,-2 4 61,0-8 129,-5 3 1,2-5-204,-5 0 0,1 0 484,-5 0 0,1 0 0,0 0 0</inkml:trace>
  <inkml:trace contextRef="#ctx0" brushRef="#br0" timeOffset="5">19792 3655 8132,'0'-12'0,"0"5"0,0-1 134,0 0-60,0-3 1,4 3 361,0 1-2,5 4 1,-3-6-152,6 6 1,4-3-47,3 3 0,4 1 93,4-1-85,2-4-179,10 6 0,2-4-79,4 5 1,0 0 97,-3 0 0,0 0-119,-8 0 0,3-4-117,-7 0 0,-2 0-356,-1 4 0,-4 0 507,-4 0 0,2 0 0,-3 0 0</inkml:trace>
  <inkml:trace contextRef="#ctx0" brushRef="#br0" timeOffset="6">20877 3620 8176,'-3'-7'-1214,"-1"-1"2704,0 6-464,4-3-332,0 5-644,0 5 0,0 2 137,0 8 0,1 5-45,3 6 1,-3 3 9,3 6 0,-1-1-91,0 0 0,-1 0-129,1 1 1,3-1 54,-3 0 0,2-5 19,-1-2-21,-2-3 1,6-1-114,-4 0 42,0-5 0,0-2 33,0-4 1,3-1-177,-3 0 0,0-3-285,-4 0-457,0-6 542,0 3 429,0-5 0,0 0 0</inkml:trace>
  <inkml:trace contextRef="#ctx0" brushRef="#br0" timeOffset="7">20592 3655 8075,'5'-12'0,"1"-2"182,6 3 0,0-2-5,4 9-36,1-5 0,6 8 46,0-3 1,1-1 28,3 2 0,-2-3 8,6 3 1,-5 0-89,5-4 0,-1 4 1,4-1 0,-1-1-233,-2 1 1,1 0-333,-6 4 1,1 0 427,-4 0 0,-5 0 0,-2 0 0</inkml:trace>
  <inkml:trace contextRef="#ctx0" brushRef="#br0" timeOffset="8">21426 3483 8186,'-12'0'-70,"6"-5"829,1 4-624,10 6 1,-3 3 50,6 7 1,-4 3-11,3 1 0,-3 2 140,4 2 0,-1 5-134,5 3 0,-5 3-12,1 4 1,-2-4-158,2 0-77,2 1 116,-9-6 0,6 1-134,-3 1 1,-2-6 149,6 2 1,-4-3-124,3-1 1,-4-4 70,0 0 0,3-4-122,-3 4 0,5-5 64,-4 1-214,0-2-336,1-2 88,-4-4-1057,4-2 1561,-5-5 0,-5 0 0,-1 0 0</inkml:trace>
  <inkml:trace contextRef="#ctx0" brushRef="#br0" timeOffset="9">21677 3506 8030,'0'-11'-10,"0"-1"1,1 6 100,3 2 1,-2 3 211,6 1 1,-5 5-210,0 3 1,-1 3-18,-2 4 1,3 8 121,1 8 1,0 3 189,-4 4 0,5 6-130,3 6-311,-3-1 0,4-3-71,-5 0 84,4-6 1,-3-2 33,3-7 1,1-3-80,-5-5 0,3-2 116,-3-2-25,5 3 0,-4-10-216,3 4 90,-3-4 1,-5-4-105,0 0-2,0-6-1089,0 3 1314,-5-5 0,-2 5 0,-4 2 0</inkml:trace>
  <inkml:trace contextRef="#ctx0" brushRef="#br0" timeOffset="10">21368 3952 8013,'12'0'0,"2"-4"769,5 0-395,5 0 0,10 3 262,0-3-465,1 3 0,3-4-58,0 5 1,4-4-174,-4 0 1,0 0-66,-4 4 0,-3 0 125,-1 0 0,-5 0 0,3 0 0</inkml:trace>
  <inkml:trace contextRef="#ctx0" brushRef="#br1" timeOffset="11">18102 4386 8482,'-11'5'-1381,"-1"-4"2082,6 4 38,-4-5-445,8 0 0,-3 1-121,5 3 1,0 2-33,0 6 1,2 4 45,1 3 1,3-1 0,1 1 0,3 0-27,-2 4 1,-2-4 16,2 0 1,-2-4-32,2 4 0,1-5 30,-5 2 0,-1-4-163,-3 0 1,4-1 23,0 1 0,0-5-120,-4 1 0,0-4 135,0 3-54,0-4-187,0 2 579,0-5-346,5 0 0,1 0 8,6 0 0,-1 0-44,0 0 1,6 0 177,2 0 1,-1-1-101,1-3 0,1 1 1,7-4 0,-2 3-46,6-4 1,-1 4 10,4-3 1,4 3-108,0-4 1,4 5 141,-4-5-79,0 5 1,2-3-11,2 2 0,-2 2-4,2-6 0,0 6-4,4-2 1,-1 2 16,1 2 1,0-3-13,-1-1 1,0 0-95,-3 4-656,2 0 744,-8 0 0,7 0 1,-5 0 0,1 0-3,-1 0 0,3-1 6,5-3 0,-5 3-55,1-3 0,1-1-9,7 1 0,-7-4 48,3 5 1,-3-3-111,3 3 1,2 1 225,-2-1-976,2-4 815,-8 6 1,6-8-7,0 5 1,-4-1 387,-1 1 0,-2 3-328,2-3 0,-3-1 39,4 1 1,-4-1-2,4 2 1,-5 0 8,1-5-48,3 6 3,-6-3 0,5 1-58,-6 0 58,-5-5-52,9 8 0,-11-8-23,7 5 0,-2-1 95,2 1 1,0 3-127,1-3 0,0-1 51,3 2 0,-2-1-12,2 4 0,-1-4-42,1 0 0,-3 0 42,3 4 1,-3-4 529,-5 1 1,3-1-526,-3 4 0,5 0 9,3 0 0,-3-4-5,3 0 1,-2 0 23,-2 4 0,-1-3-1,-2-1 0,0 0 42,-4 4 1,2 0 62,-6 0 1,2 0 230,-6 0-104,3 0-93,-4 0 0,2 0-26,-5 0 0,6 0 13,-2 0 1,-2 0 7,2 0 0,-3 0 20,3 0 0,-4 0-72,4 0 0,-5 0 3,1 0 0,-2 0-72,-2 0 85,-4 0-13,3 0 0,-8 0-195,6 0-44,-6 0 160,4 0-28,-1 5-20,-4-4 36,4 4 0,-4-5 36,3 0 7,-3 0 268,4 0 1000,-5 0-782,0-5-355,0 4-36,0-4 23,0 0 1,-1 0 35,-3-3 1,3-2 5,-3 3 1,3 0 13,1 0 1,-4-1-117,0-3 0,-1-1-17,1 1 0,2-1 33,-6 1 0,6-4-104,-2-1 1,-1 1-61,1 4 165,0-6-47,4 5 0,0-6-182,0 3 167,0 2-84,0-4 0,2 2-191,1 0 1,0 3 107,4 5 1,-3 1-108,4-2 1,-6 2-413,2 2 73,-2 2 0,-2-1-1593,0 6 2202,0 4 0,-11 9 0,-1 2 0</inkml:trace>
  <inkml:trace contextRef="#ctx0" brushRef="#br1" timeOffset="12">20124 4842 8137,'0'-6'-759,"0"-4"1283,-6 4-132,5-6 811,-9 1-289,9 4-262,-4-3-442,5 9 0,0-3 29,0 8-59,5-3 0,1 13 36,6-2 84,4 7-194,-3-2 1,8 6 60,-2 0 0,3 4 23,1-1 1,0 5-123,-1-4 0,5 4-10,0 0 1,-1 0-141,-3 0 1,0 1 123,0-6 0,-2 1-67,-1-4 0,0-2-305,-5-2 234,0 3 1,-3-9-103,-1 2 1,-1-2 120,-2-2 1,1-3-91,-5-1 0,1-4 6,-2 1-719,-1 2 414,3-5 210,-5 4 0,-5-5-143,-3 0 1,2 0-1080,-2 0 625,1 0 853,-5 0 0,1-5 0,-1-1 0</inkml:trace>
  <inkml:trace contextRef="#ctx0" brushRef="#br1" timeOffset="13">20535 4774 8342,'0'-11'106,"0"-1"216,0 1 194,0 4 126,0 2-171,0 5-213,-5 0-64,-2 5 0,-2 2 85,-2 4-21,2 1-100,-7 4 1,-1 3-103,-2 8 1,-1-2 90,1 6 0,-3-5-169,3 5 0,-4-1 42,-3 4 1,2 2-175,-3 2 1,-1-3-466,1 4 568,1-9 0,4 2 84,3-6 113,3 1-145,-1-4 56,4-5 0,-3-2 4,4-4 0,5-1-45,-1 0 0,4 1 14,-3-1 0,3-3-18,-4-1-11,6-4 1,-3 3 520,5-2-481,0-3-75,0 4-440,0-5 1,5-10 0,1-2-1</inkml:trace>
  <inkml:trace contextRef="#ctx0" brushRef="#br1" timeOffset="14">1313 10610 8181,'-6'0'390,"1"0"23,5-5-315,0 4 0,4-6-27,0 3-49,4 3 0,-1-4-142,4 5 0,1 0 114,-1 0 1,1 0 27,-1 0 0,2 0 107,2 0 1,-1-4-5,5 1 0,0-1-37,4 4 1,0 0 147,-1 0 0,3-4-138,1 0 1,3-4 26,6 5 0,-1-5-142,0 4 1,5-5 70,3 2 0,4 0-153,4 0 0,2-1-137,5-3 0,-3 1 222,3 2 0,-3-2-8,3 2 0,-1 3-13,-7 1 1,2 3-5,-2 1 0,2 0 0,2 0 0,-1 0-83,-2 0 1,-2-4 108,5 0 0,1-1-107,3 2 0,1 0 76,3-5 0,-1 5 138,-28-1 1,0 0 0,31-4-250,-29 3 1,0-1-1,-1 2 1,0 0 249,3 0 0,0 1 0,-1 0 0,0-1-59,0 1 0,-1-1 1,-2-1-1,1 1-139,-1 2 0,0 0 0,32-6 133,-32 6 1,0 1 0,2-2 0,-2 1 27,29-2 0,-28 3 0,0 1-105,0-2 1,-1 0 0,31 0 40,2 2 1,-31-1 0,1-1-76,1 0 0,0 0 1,2 0-1,0 0 54,-2 2 0,0 0 1,1-2-1,-1 0-72,-2 1 1,0-2 0,3 0-1,0-1 78,1 2 1,0 0 0,1-2 0,-1-1-7,1 1 0,-1 1 0,0-1 0,1 1 106,-3-1 1,0 1-1,5-1 1,0 1-226,-1 0 1,0-1-1,-1-1 1,0-1 206,-1 2 1,0 1 0,0 0-1,-1 1-10,1 0 0,0 0 0,1-1 1,0 1 43,-3 0 0,0 0 0,3-2 1,0 0-100,-1 2 0,0 1 1,-3-1-1,1 0-64,0 2 1,0 0-1,-2 0 1,-1 0 58,4 0 0,-1 0 0,-3 0 0,0 0-166,31 0 1,0 0-29,1 0 0,-2 0 66,-2 0 0,0 0 104,-27 0 0,0 0 1,27 0 4,4 0 1,-32-1 0,0 1 119,1-2 1,0 0-1,31 0-68,-30 1 1,-1-1 0,27-3 173,0 1 0,1 0-115,-1 4 1,0 0 77,-4 0 0,-5 0 7,-3 0 1,2 0-107,-2 0 1,1 4-133,-4 0 0,4-1 58,4-3 0,1 0-92,3 0 1,-4 0 75,3 0 1,-3-1 137,3-3 0,1 2-85,-1-6 1,-1 4 106,1-3 1,-4 3-5,-3-4 1,-3 6-73,2-2 1,-2 1-19,-1 0 1,-2 1-35,-2-1 1,6 1-18,-2 2 0,2 0 51,-2 0 0,-3 0-15,3 0 1,-3 0-154,6 0 1,0 0-228,0 0 0,1 0 379,7 0 1,-6-1-28,6-3 1,-3 2 155,3-6 0,-5 6-57,-2-2 0,1-1-29,-2 1 1,6 0 53,-2 4 0,0-4-14,4 0 1,-2 1-101,6 3 0,2 0-140,2 0 0,-2-4 35,-30 2 1,-1 0-1,1-1 1,0 1-9,3 0 1,0 0 0,-1 1 0,0 0 75,1-3 1,1 0-1,-2 2 1,1 0 26,0-1 0,0-1 0,-1 0 0,1 1 51,2 0 1,0-1 0,0-1-1,-1-1-49,1 2 0,0 1 0,0 0 1,-1-1 8,-1 1 0,0-1 1,2 1-1,-1 0 16,3-1 1,0 0 0,-2-1 0,0 1 57,1 2 0,-1 0 0,-2 0 0,0-1-80,2 1 0,0 0 1,1 2-1,-1-1 21,0-1 0,1 0 0,1 1 0,1 1-113,-5 0 1,0 0 0,1 0 0,1 0 31,2 0 0,0 0 1,0 0-1,1 0 25,3 0 0,0 0 0,-1 0 1,0 0 13,-1 0 1,0 0-1,-3 0 1,0 0-5,3 0 1,0 0 0,-3 0 0,1 0 4,2 0 0,0 0 0,-2 0 0,1 0 17,-1 0 0,0 0 0,0 0 0,0 0 63,0 0 0,0 0 0,-1 2 1,0 0-41,-1 0 0,0 0 1,2 0-1,-1-1 23,-1-1 1,0 0-1,2 2 1,0 0-60,2 0 1,0 0 0,-1 0 0,0 0-1,3-2 0,0 0 0,-2 0 1,1 1 0,3 1 1,-1 0-1,-2-1 1,1-1-8,3 2 0,1 0 0,-5-1 1,-1-1 15,2 0 1,-1 0 0,2 0-1,-1 0-8,2 0 1,0 0-1,-3 0 1,1 0 59,2 0 1,0 0 0,-3 0 0,1 0-28,0 0 1,0 0 0,1 0 0,0 0-14,-1 0 1,-1 0 0,0 0 0,1 0-26,0 0 0,-1 0 0,-1 0 0,-1 0-44,0 0 1,1 0 0,1 0 0,1 0 38,-1 0 0,1 0 0,-1 0 1,1 0-10,-1 0 0,1 0 1,0 0-1,1 0-26,3 0 0,-1 0 1,-2 0-1,0 0 30,3 0 1,-1 0-1,-3 0 1,-1 0-18,2 0 0,1 0 0,-1 0 1,0 0 10,3 0 1,-1 0 0,-2 0 0,-1 0 62,2 0 1,0 0 0,-3 0 0,1 0-28,0 0 1,0 0 0,0 1-1,0 0 61,-2 0 1,0 1-1,3-1 1,-1 0-57,0 0 1,0 1-1,-3 1 1,0-1 8,1 0 0,0 0 0,-1 0 0,0 0-6,3-2 1,0 0 0,1 2 0,0 0 1,-1 0 1,0 0 0,-1 0-1,0 0-18,1-2 0,-1 0 0,2 0 1,1 0-7,3 0 1,0 0-1,-2 0 1,0 0-5,3 0 1,-1 0-1,-1 0 1,0 0-129,-1 0 1,1 0-1,0 0 1,1 0 126,3 0 1,-1 0 0,-3 0 0,-2 0 14,0 0 1,-1 0 0,0-2 0,-1 0 0,2 0 1,0 0 0,-1 0-1,1 0 51,0 2 1,-1 0-1,-1 0 1,0-1-165,0-1 0,0 0 0,-3 1 1,1 1 120,2-2 0,0 0 0,0 1 0,-1 1 1,3 0 1,0 0 0,-2-2 0,-1 0-40,1 0 1,0 0-1,2 0 1,1 0 70,2 2 0,1 0 1,-3-1-1,1-2 2,1 2 1,1-1 0,-6 0 0,1 0-30,4 2 0,0 0 0,-1-2 0,0 0 0,1 0 1,1 0 0,-2 0 0,0-1-11,-2 1 0,-1 0 1,1 2-1,0-1 9,-1-1 1,1 0 0,0 1 0,0 1 16,-1 0 1,1 0-1,0 0 1,-1-1-9,1-1 0,0 0 0,-2 1 1,-1 1-16,1-2 1,0 0 0,-3 1 0,0 1-15,1-1 0,0 2 1,-1-1-1,0 0-50,1 0 0,0 0 0,1 0 1,1 0 35,1 0 0,1 0 0,0 0 1,1 0-6,0-1 0,1 2 0,-1-1 0,0 1 29,2 1 1,1 0-1,-2-2 1,1 1-5,1 1 0,-1 0 0,2-1 0,0-1-51,-2 0 0,1 0 1,-2 0-1,0 0 66,0 0 0,-1 0 0,-2 0 1,-1 0 53,0 0 1,0 0 0,-3 0-1,0 0 27,1 0 0,0 0 0,-4 0 0,0 0 48,-1 0 1,-1 0 0,-4 2 0,0 0 342,29 2 1,1-1-335,-1-3 1,-4 2-97,-3 1 1,-6-1-115,1 2 1,2-3-39,-1-1 0,0 0 53,0 0 1,1 0-25,2 0 1,1 0 20,-4 0 1,1 0 3,-2 0 1,-7 0 453,0 0 0,-5-4-306,-3 0 0,-9-1 1440,-2 1-1337,-8 3 250,2-4-632,-11 5-568,-1 0 1,-15 0 742,-5 0 0,-5 0 0,-3 0 0</inkml:trace>
  <inkml:trace contextRef="#ctx0" brushRef="#br1" timeOffset="15">1987 11113 7545,'0'-7'1143,"0"2"619,0 5 0,0 6-1492,0 6 1,0 1-63,0 6 1,1 1-18,3 7 1,-2-2-47,1 5 1,0 0-194,1 0 1,-3 6-20,3-6 0,1 4 153,-1-7 0,3 0-278,-3-5 1,4 1-18,-4 0 0,3-1-9,-3-3 1,0-3 116,-4-4 0,1-1-39,3 0 200,-3 1-18,4-1 1,-6-1 83,-3-2 0,2 1-108,-6-5 95,0 5-63,2-8 30,-4 9 49,9-9-120,-5 4-18,6-5-232,0 0 226,6 0 0,0 0-11,5 0 1,1 0 11,-1 0-13,6-5 20,-5 4 1,10-5-7,-3 2 1,6-1-13,2-3 0,5-2 3,-2 2 1,-1 2-13,2-2 0,-5 1-3,5-5 1,-7 5-117,-1-1 0,-2 6 115,-5-2 0,-1 3-280,-4 1 18,1-5 86,-1 3-351,-4-3 67,-2 5-445,-5 0 441,-5 0 0,2 0-646,-5 0 1148,1 0 0,-5 0 0,1 0 0</inkml:trace>
  <inkml:trace contextRef="#ctx0" brushRef="#br1" timeOffset="16">2067 11444 8234,'0'-12'755,"0"1"-393,0 5 163,0 0-101,0 1-37,0 4 187,0-4-47,0 5 1,7 0-571,4 0 1,2 0-57,6 0 0,0-4 125,4 0 0,3-1-140,1 2 0,3 1-122,-3-2 1,5-2-57,-2-2 0,-1 2 128,2-1 0,-6 3-76,2-4 0,-4 6-446,-4-2-462,-3 2 1148,-9-3 0,-2 4 0,-5-4 0</inkml:trace>
  <inkml:trace contextRef="#ctx0" brushRef="#br1" timeOffset="17">1987 11101 8311,'-11'-1'261,"-1"-3"538,1 3-542,5-9 41,1 8-211,5-3 1,1 5 180,3 0 1,3-4 31,8 1 1,3-2-141,5 1 1,5 1-29,2-4 0,3 4-114,2-1 0,-1 2 123,0-2 0,0 3-776,1-3 295,-1-3-18,0 6 0,-1-4-346,-2 5 1,-3-4 703,-6 1 0,1-1 0,0 4 0</inkml:trace>
  <inkml:trace contextRef="#ctx0" brushRef="#br1" timeOffset="18">2798 10861 8029,'-6'0'-54,"-3"-1"0,5-3 526,0 3 789,4-4-637,0 5-437,0 5 1,0 5 72,0 5-52,0 6-70,5-4 1,-2 7 18,4 3 0,-3 2-50,4 6 0,-6-1-124,2 0 0,1 2 40,-1 2 1,1-7-120,-1 4 1,-1-5 49,4 1 1,-4-4 56,1-4 0,1 0-114,-2 0 159,1 0-33,1-5 1,-3 3 8,1-2 1,-1-2 0,-2-2 1,0 3 11,0 1 1,0-1-51,0 1 0,-2-5-11,-1 1 1,1 1 35,-2-1 0,3 1 3,1-5 1,0-3 204,0-1-14,0-4-100,0 7 30,0-9 4,0 4 43,0 0 41,0-3-8,0 3-215,0-5 51,5 0-40,2 0 1,0 0 3,1 0 0,1 0-39,6 0 1,-2-4-113,2 0 1,-2-3 76,-2 3 0,4-4-105,0 4 1,1-1-134,-5 1 266,1 3-10,-1-4 1,0 1-476,1 1 109,-1-1 1,1 0-631,-1 0 602,-5 0 0,1 4-583,-3 0 1009,-3 0 0,-1-5 0,-7-1 0</inkml:trace>
  <inkml:trace contextRef="#ctx0" brushRef="#br1" timeOffset="19">2752 10930 8151,'0'-12'-97,"4"1"309,0 0 1,5 3 376,-1 0 1,2 6 72,1-2-218,1-2-311,4 4 1,-2-3-26,5 5 1,0-1 16,4-3 0,0 3-206,0-3 0,-2 3-48,-2 1 1,1 0-313,-4 0 1,-1 0 440,-4 0 0,1 5 0,-1 1 0</inkml:trace>
  <inkml:trace contextRef="#ctx0" brushRef="#br1" timeOffset="20">3346 10964 8046,'-7'-4'0,"-1"0"371,6 1 767,-4-2 57,6 3-365,0-3-309,0 5-294,0 5 1,2 2-1,2 4 0,2 6-25,5 2 0,1 2-29,-1 2 0,2 1-129,2 3 35,3 2 25,0 0 0,2-1-355,-5-5 148,5 5 75,-7-4 0,5 3-168,-3-8 141,-2 2 15,8-8 0,-8 7 73,2-5 1,-2 1-52,-2-5 0,1-1 15,-1-2 1,-1 2-23,-2-2 1,1-2-162,-5 2-118,0-1 146,-4-1-25,5 5-593,-4-10 357,4 4-401,-5-5-2384,0 0 2285,0-5 919,0 4 0,0-15 0,0 4 0</inkml:trace>
  <inkml:trace contextRef="#ctx0" brushRef="#br1" timeOffset="21">3678 11010 8098,'0'-18'-180,"0"3"1,0-2 426,0 2 0,0 0 1035,0 3-876,0 6 1,1-3 296,3 5-393,-3 1 0,4 4-145,-5 3 1,-4 3-128,0 8 1,-5 3 94,2 5 1,-8 9-204,-4 2 0,-3 4 148,-1 0 0,-3-2-144,-1 2 0,-4-3-150,5 0 0,0-2 43,7-3 0,-1-2-148,5-5 140,5-5 10,0 3 0,4-8-98,-1 2 0,0-2-11,4-2-13,1 1 0,-3-5-73,5 1-73,0-6 196,0 3 5,0-5 1,5-5 0,2-1 0</inkml:trace>
  <inkml:trace contextRef="#ctx0" brushRef="#br1" timeOffset="22">3929 10861 8046,'6'-14'-81,"-2"3"1,-2 2 108,2-2 1,-1 3 13,4 0 0,0 5 174,0-5 1,4 5 309,-4 0 0,2 0-204,-1-1 0,6 3-155,-3-3 0,3 3-129,-3 1 0,5 0 36,-1 0 1,1 0 13,0 0 0,-4 0 6,4 0 0,-4 0 87,0 0 28,-1 0-132,0 0 0,-3 1-10,0 3 1,-6-2 82,2 6-157,-3 0 99,-1 3-8,0 1 1,0 4 8,0 3 0,0 0 57,0 4 0,0-3 16,0 7 0,0 2-65,0 2 1,0 0 12,0 0 1,4 2-92,0-3-73,0 3 128,1 1 0,-4-3-153,3-1 0,1-3 45,-1 3 1,5-4-84,-2 0 1,2 2 79,-1-1 1,2-4-18,-2-4 0,-2-4-32,1 4 0,-4-5-86,1 1 227,-3-2 1,3-2-112,0 1 363,0-6-151,-4 4 9,-6-8 1,5 4 55,-3-2 1,-2-3-78,-2 3 1,2-3 130,-2-1-133,1 0 1,-5 0-2,1 0 0,0 0-127,-1 0-69,-4 0 131,3 0 1,-9 0-368,3 0 170,-2 0-50,-2 0 0,0 0-33,0 0 1,0 4 63,1 0 1,-1 0-74,0-4 0,1 3-460,3 1-459,3 0 354,9-4 1,5-1 773,10-3 0,4-2 0,11-6 0</inkml:trace>
  <inkml:trace contextRef="#ctx0" brushRef="#br1" timeOffset="23">4808 11170 8053,'-11'0'-508,"4"0"624,2 0 120,5 0 0,5 0 4,3 0 0,2 0 226,2 0 0,-1 0-140,0 0 1,5 0 57,-1 0 1,4 0-185,-4 0-19,5 0-46,-2 0 1,1 0-42,0 0 174,0 0-228,4 0 1,-4 0-134,0 0 0,-1-4 2,1 0 0,1 0-270,-4 4 1,3-4-21,-4 1 0,-4-1-849,-3 4-165,-6 0 651,3 0 744,-5 0 0,-5 0 0,-1 0 0</inkml:trace>
  <inkml:trace contextRef="#ctx0" brushRef="#br1" timeOffset="24">4797 11398 7985,'11'0'405,"1"0"0,4-4 194,3 0-112,3-4-176,6 6 0,-3-4 569,5 2-398,1 3-252,3-9 0,-1 8 193,-2-1 0,0-2-168,-4 1 0,0 0-14,-5 4 0,-4 0-746,-3 0 365,-2 0 162,-6 0-1631,3 0 864,-9 0 282,4 0 463,-5 0 0,-5 5 0,-1 1 0</inkml:trace>
  <inkml:trace contextRef="#ctx0" brushRef="#br1" timeOffset="25">5893 10861 8030,'-7'0'-78,"-1"0"0,4 0 156,-3 0 0,3 0 326,-4 0 0,4 2 64,-3 1-231,4-1 1,-3 3 353,2-5-342,3 5-5,-4 1 0,5 6-15,0-1 1,1 5-58,3 3 1,1 3-104,2 1 1,4 1 87,-4 3 0,0-2-192,0 5 1,-3 0 96,4 0 1,-6 2-170,2-6 0,-3 5-188,-1-4 199,0 4 17,0-7 0,1 4-28,3-5 0,-2-1 76,1-3 0,-1-1-110,-2-3 0,3-6 97,1 2 0,1-3-70,-1-1 158,-3 3-89,4-3 0,-5-1 139,0-1-112,0 0 41,0-3-6,0 3 1,-1-5 134,-3 0 271,3 0-159,-4 0-86,5 0 0,5 0-311,3 0-28,2 0 145,6 0 0,-2-4-110,5 0 1,0-1 81,4 1 1,1 3-5,3-3 0,-3 2-41,3-2 0,-2 1 19,2-4 1,-6 3 157,6-4-132,-11 6-12,6-3-202,-5-1 19,-5 5 156,5-9-533,-11 9 279,-1-4 8,-5 5 1,-1 0-124,-3 0 0,-4 0 452,-7 0 0,3 0 0,-5 0 0</inkml:trace>
  <inkml:trace contextRef="#ctx0" brushRef="#br1" timeOffset="26">5905 11250 8133,'0'-8'124,"0"0"0,0 5 798,0-5-428,0 5-247,0-2 1,5 1 88,2 1 0,3-1-30,2 4 0,4 0 61,3 0-127,3 0-31,1-5 1,-4 4-120,0-3-122,0 2 79,4 2 0,-2 0-140,-2 0 1,2 0-177,-6 0 1,4-3-332,-4-1 1,0 0-409,-3 4 559,-1 0-12,1 0 461,-6 0 0,4-5 0,-4-1 0</inkml:trace>
  <inkml:trace contextRef="#ctx0" brushRef="#br1" timeOffset="27">5916 10918 8098,'0'-11'-61,"0"0"0,1 3 250,3 0 187,-3 6 573,10-8-316,-10 8-420,4-3 1,-1 4 156,-1-3 0,6 3-170,-1-3 0,3 3-117,5 1 0,-2-4 30,5 0-61,0 0 120,3 4 0,1-3-401,0-1 124,0 0-175,0 4 0,3-4-229,1 0 0,0 1 258,-4 3 251,-6 0 0,10 0 0,-3 0 0</inkml:trace>
  <inkml:trace contextRef="#ctx0" brushRef="#br1" timeOffset="28">6533 10804 8055,'-2'-7'-352,"-1"-1"1,1 4 802,-1-4 271,1 6 0,2-4 187,0 2-480,0 3 256,0-5-42,0 6 1,0 6-459,0 1 1,0 5-64,0 3 0,0 3 51,0 4 0,0 3-156,0 1 0,2 0 66,1 4-147,-1 0 142,3 5 0,0-1-57,2 0-75,-1 1 14,4-1 1,-8 0-176,6 0 1,-4-3 56,3-1 1,-4-4-178,1 0 1,1-2-67,-2-1 141,1-5 176,1-2 0,-2 0 215,4-1-208,-4 0-9,2-9 0,-4 3 250,3-5 43,-3 5-180,5-8 12,-6 9 1,0-7 123,0 5-81,0-6 0,0 5 32,0-4-39,0-1 81,0 3 0,-2-5 89,-2 0 110,3 0-263,-4 0 52,5 0-76,5 0-56,-4 0 0,10-4-164,-4 0 1,3 0 56,2 4 1,-3 0 70,2 0 0,-6-4-19,7 1 40,-4-1-78,4 4 0,-1-4-115,1 0 0,-1-1 103,1 1 1,-1 2-150,0-6 0,1 4-740,-1-3 447,1 4-29,-6-2-1081,4 0 1645,-9 4 0,5-9 0,-6 3 0</inkml:trace>
  <inkml:trace contextRef="#ctx0" brushRef="#br1" timeOffset="29">6510 10747 8130,'0'-8'0,"0"1"0,0 3 563,0-4-162,0 1 147,0 0-281,0 2 1,1 2-56,3-1 0,-1 0-16,4 4 1,5 0-11,3 0 0,5 0-141,-1 0 1,3 0 23,1 0 1,-4 0-233,0 0 0,-4 0-252,4 0 225,-5 0-174,7 0 0,-8 0-1020,2 0 1384,-7 0 0,2 5 0,-4 1 0</inkml:trace>
  <inkml:trace contextRef="#ctx0" brushRef="#br1" timeOffset="30">7012 10850 8126,'0'-12'271,"0"1"1,0 0 1160,0-1-603,0 1-378,0 4-196,5 2 0,-2 5 44,5 0 1,-1 5 231,5 3-292,-1 7-60,1-2 1,3 10-54,0 0 0,5 1 17,-1 6 1,-1 1-157,1 3 1,-4-4 60,4 1 0,-3-5-235,3 5 0,0-6-12,4 2-118,-6-8 169,5 3 1,-8-10-52,5 3 1,-5-2 105,1-1 1,-2-5 42,-2 1 1,-1-4-52,-2 3 69,2-4 0,-7 2-205,4-5-232,-4 0-544,2 0-1488,-5 0 1744,-5 0 757,-2 0 0,-9-5 0,-2-2 0</inkml:trace>
  <inkml:trace contextRef="#ctx0" brushRef="#br1" timeOffset="31">7378 10804 8007,'0'-15'577,"0"0"-175,0-1-211,0 5 0,0 0-154,0-1 0,0 5 516,0-1-105,0 5 1,-1-2-179,-3 5 0,1 3-56,-4 5 1,-1 0-156,-3 11 1,-1 4 116,1 4 0,-1 5-227,1-2 1,0 4-24,-1 4 0,-3-2-26,0 2 1,-4-2 59,3-2 1,-3-1-133,4-3 0,-4-2 113,4-5 0,-4-4 23,4 0 1,-1-5-22,5 1 0,1-2 25,2-2-174,-2 1 1,5-5-334,-3 1-381,3-5 519,5 2 401,0-5 0,5 5 0,2 1 0</inkml:trace>
  <inkml:trace contextRef="#ctx0" brushRef="#br1" timeOffset="32">7675 10621 8018,'0'-11'-43,"0"3"1,0 1 0,0 3 479,0-4 295,0 6 115,0-8-348,0 8 174,0-3-215,0 5-254,0 5 1,0 7 28,0 7 1,0 4-58,0 3 0,0 2 0,0 3 0,0 5-190,0-1 33,0-4 3,5 8 0,-4-8-253,3 11-536,-3-5 683,4 2 1,-3-4-113,1-1 0,0-5 126,1-2 0,-2-3-63,6-1 0,-6-1 23,2 1 0,1-5 12,-1-3 0,1-2 85,-1-2 652,-3 1-759,4-1-13,-5 1-91,0-1 3,0 0 32,0-4-200,0 3-56,0-9-430,0 4-1131,0-5 2006,5-5 0,-3-1 0,3-6 0</inkml:trace>
  <inkml:trace contextRef="#ctx0" brushRef="#br1" timeOffset="33">7835 10873 8023,'0'-18'-72,"0"0"132,0 3 1,0 2 118,0-2 0,1 2 205,3 2 88,-3-1-70,4 1 0,-5 3 775,0 1-339,0 4-352,0-2-243,0 20 1,1-1-15,3 13 0,-1-3 14,4-1 0,2 4 0,6-1 1,-2 6-15,2-2 0,-1 3 14,2 2 0,-4-2-693,3-3 1,-2-1 241,-1-2-1124,4-8 915,-8 3 1,7-7-47,-7 0 300,2 0 168,1-3 0,-3-2 5,-1-3 1,-4 0 4,1-3 28,-3-3 160,-1 4-140,0-5 362,0-5-340,5-1 1,-4-6-52,3 1 1,-3-2-29,-1-2 0,0 1-9,0-5 0,0 4-11,0-4 0,4 1-12,0-1 0,4-2-27,-5 6 1,5 0 52,-4 4 0,1-1 149,-1 1-158,-3 4 93,4-3-32,0 9 0,1-4-81,6 5 0,-4 1-99,-1 3 0,1 2 114,3 6 0,1-1-10,-1 1 1,-2 3-145,2 0 150,-2 5 3,8-7 0,-6 7-252,1-4 201,-1-1-2,0-4 1,1 1-24,-1-1 1,1-5 117,-1-2 310,0 3-194,1-6 363,-1 4 217,1-5-473,-6-5 0,0-2 38,-2-4 1,-2 0-94,1-1 1,-1-1-17,-2-2 0,0 1-4,0-5 1,0 0-135,0-4 0,-2-5 14,-1-2 0,1-3-162,-2-1 0,3 0-643,1-1 421,0 6 198,0-4 1,0 9-745,0-3 478,0 8 132,0 3 1,-1 4-511,-3 1-159,3 5-145,-4 1 65,5 5-60,0 0 1074,0 5 0,-5 1 0,-2 5 0</inkml:trace>
  <inkml:trace contextRef="#ctx0" brushRef="#br1" timeOffset="34">8600 10587 8073,'-4'-7'876,"0"-1"-376,0 0-149,4-3 185,0 5 0,0 0-237,6 6 0,0 0-111,5 0 0,1 0 0,-1 0 0,2 0-33,2 0 0,3 0-104,5 0 0,-2 4 0,-2 0 0,5 0-105,-5-4 0,6 0 76,-6 0 0,1 0 18,-1 0 0,1 4-98,-5-1 1,1 1 60,-5-4 1,-3 0 107,-1 0-47,-4 0 27,2 0 55,-5 0-57,0 5 0,1-3 1,3 1 0,-3 4 83,3 0-87,-3 4 1,1 4 116,1 0 1,-1 5 16,2-1 0,1 3 100,-2 1 0,5 3-94,-4 1 0,1 4 115,-1-5 0,-3 6-188,3-2 0,-2 3 4,2 2 0,-3-5-16,3 1 1,1-5-141,-1 5 1,1-2 5,-1 1-132,-3-2 67,9-5 0,-7 2-205,5-2 1,-5 3 110,5-7 1,-4 1-25,3-1 1,-4-1 65,1-3 47,2-2 1,-5 3-9,3-4 33,-3-6 115,-1 4-95,0-9 290,0 4 1,-1-5-22,-3 0 1,-2-1 1,-5-3 1,-1 2-224,1-6 1,-6 2 10,-2-2 1,-7 2-468,-5 2 0,1 3 215,-5-3 0,4 3-189,-7 1 0,2 0 39,2 0 0,10 0-648,5 0-133,5 0-359,2 0 810,6 0 1,6 4 690,8-1 0,7 1 0,3-4 0</inkml:trace>
  <inkml:trace contextRef="#ctx0" brushRef="#br1" timeOffset="35">9411 10736 8035,'0'-7'0,"0"1"202,0 2 28,0 3 186,0-4 115,0 0 3,0 3 177,0-3-423,0 21 1,1-2-15,3 12 1,-3 3-160,3 2 172,2 2-235,1 1 0,0 0-127,1 1 1,-1-2 96,5-3 1,-1-1-168,1-2 0,-5-3 96,1 3 1,-2-7 24,2-1 0,2-5-28,-2 1 0,-3-2-77,-1-2 1,-2-1-20,2-2 154,-3 2-14,4-9 1,-5 6-444,0-3 214,0-3-472,0 4-1390,0-5 962,-5 0 1137,-1 0 0,-11 0 0,0 0 0</inkml:trace>
  <inkml:trace contextRef="#ctx0" brushRef="#br1" timeOffset="36">9308 10816 8035,'0'-17'7,"1"1"59,3-3 1,-1-2 124,4 6 1,5-4 15,3 4 0,1 0 19,0 3 1,1 1 4,6-1 1,-4 5-98,0-1 67,5 5-100,1-7 0,4 9-55,-3-3 0,-2 3 75,3 1 1,-3 5-170,-1 3 1,0 2 67,0 1 1,-2 1-125,-2-1 1,-2 1-102,-6-1 101,-4 5 51,-2-3 0,-5 5-54,0-3 1,-5-1 8,-3 5 1,-9-5-109,-5 1 0,-2 2 111,-7-2 0,6 0-125,-2-3 1,-1-1 41,1 1 0,1-2-547,3-3 449,0 3 276,5-8 0,2 3 0,4-5 0</inkml:trace>
  <inkml:trace contextRef="#ctx0" brushRef="#br1" timeOffset="37">10176 10576 8046,'-5'-12'0,"4"1"-241,-3-1 219,-3 6 0,6 0 444,-3 2 403,-2 3-302,0-4-166,-6 5-169,6 0 0,-3 5 466,5 2-423,-5 9-76,8-4 0,-5 10 71,2-3 1,3 4-35,-3 3 0,-1 0-15,1 4 1,-4 1-34,5 3 1,-5 1-179,4 3 1,-3-2-292,3 2-439,0 3 689,4-6 1,0 1-89,0-6 1,1-3 76,3 3 1,2-4-58,6 0 1,-1-3 91,1-4 1,-1 2-10,0-6 0,1 1 11,-1-1 1,2-2 343,2 2 1,-2-3-245,2-5-87,-2 4 2,-2-5 1,1 0 128,-1-2-125,1 2-52,-1-4 0,-3 3-366,-1-5 181,-4 0 1,3 0-943,-2 0 258,-3 0 448,4-5 123,-5-2 380,0 1 0,0-9 0,0 2 0</inkml:trace>
  <inkml:trace contextRef="#ctx0" brushRef="#br1" timeOffset="38">10302 10873 7967,'0'-23'152,"0"4"39,0 0 0,1 5-18,3-1-107,-3 2 0,5 3 496,-2 2-236,-3 3 79,4 5 95,-5 0-194,0 5-115,6 1 1,-4 11-6,6 2 0,-1 8-76,5 3 1,-1 3 4,1 1 0,0 1 2,3-1 1,-2-4-170,2 1 1,-2-6-86,-1 2 94,-1-3 31,0-6 1,0 2-303,-4-5 159,3-5 41,-3 1 0,0-9 31,1 6 46,-6-6-10,9 3 84,-10-5 1,5-5 156,-2-2 1,-3 0-153,3 0 14,-3-1-20,-1-8 0,0 2 52,0-5-38,0 5-45,0-8 1,4 4 14,0-5 1,0 1-42,-4-1 1,0-3-129,0 3 1,0 3 78,0 9-44,0-1-121,5 6 206,-4 1 3,9 5 0,-7 10-2,4 5-30,1 1 58,3 5 0,1-3-14,-1 5 0,1 0-21,-1-1 0,2 0 9,2-3 0,-2 0-38,2-8 1,-2 3-7,-2-6 0,0-3 482,1-1-195,-1-3-107,1-1 0,-1 0 124,1 0 23,-1 0-6,-5-5 92,4-1 0,-4-6-125,1 1 0,-2-6 118,-5-2 0,0 2-185,0-2 0,0 0-107,0-4 0,-1-1-149,-3-3 97,3 3 7,-9-9 1,7 5-601,-4-3 288,4-2 134,-2 9 1,1-4-98,0 6 0,1 3-398,3 0-352,0 5-148,0-3 376,0 11 0,0 2 798,0 8 0,-6 2 0,0 6 0</inkml:trace>
  <inkml:trace contextRef="#ctx0" brushRef="#br1" timeOffset="39">10941 10484 8037,'0'-12'-25,"0"-4"56,0 4 200,0-5 25,5 11-84,-3-4 1,3 7 173,-5-4 451,0 4-71,0-2-370,5 5 0,-3 0-50,6 0 1,-1 1 138,5 3 1,1 6-149,2 5 1,3 7 232,4 1-242,1 0-131,0 10 1,0-3 57,0 8 0,0-2-34,-1 2 0,4-4-128,-3-3 0,6 0 125,-6-4 1,1 0-117,-5-5 1,-3 5-15,-4 0 0,-1 3-190,1-3 0,-6 3-268,-2-3 284,-3 5 52,-1-8 1,-5 7-560,-3-4 337,3 0 81,-5-4 1,5-2-100,-3-2 0,-2-1-251,3-3 139,-4-2 0,0 2 49,0-7 0,3 1-659,0-6 1036,6 1 0,-13-4 0,2 0 0</inkml:trace>
  <inkml:trace contextRef="#ctx0" brushRef="#br1" timeOffset="40">12095 10724 7988,'0'-6'836,"0"1"589,0 5-738,5 0-233,-4 5-285,4 1 1,-4 9 327,3 1-215,-3 4-172,5-2 0,-3 6-61,1 2 0,1-1 76,-1 1 1,-3-2-176,3-1 1,-1 0-40,0 0 0,-1-5-463,2-3-125,-3-2 367,4-2-469,-4 0-415,4-4 803,-5 3-324,5-9-267,-3 4 982,3-5 0,-5 0 0,0 0 0</inkml:trace>
  <inkml:trace contextRef="#ctx0" brushRef="#br1" timeOffset="41">11980 10896 7988,'0'-7'698,"0"-3"-237,0 9 113,0-4-9,0 5-367,6 0 0,1 0 60,8 0 1,4 0-58,8 0 1,2-2-77,6-1 0,0 0-148,3-5 0,-2 5-317,2-5 0,-4 4-1493,-4-3 1833,3 4 0,-3-7 0,4 4 0</inkml:trace>
  <inkml:trace contextRef="#ctx0" brushRef="#br1" timeOffset="42">12894 10599 8108,'0'-12'213,"0"1"0,-4-1 954,1 1-337,-1-1-295,4 1 347,0 5-382,0 1-88,0 5 1,0 6-220,0 5 0,0 6 0,0 6 1,0 5 6,0 2 0,4 4-30,-1 4 1,1-1-10,-4 5 1,1-5-192,3 1 0,-2-2-646,1-2 321,4-5 262,-6 4 1,5-13-358,-2 3 213,-3-8 142,4 2 1,-3-6 79,1 1 0,-1-5 4,2 1 43,-3-6 218,-1 9-103,0-10 39,0 4 447,0-5-649,5 0 1,-3-1-118,6-3 1,0 3 101,3-3 0,2 1-161,2-1 0,-1 3 84,5-3 1,0 3 4,4 1 0,-3-1-42,3-3 48,-3 3 72,8-4 1,-6 5-25,-3 0 1,2-2-71,-2-1 1,2 0 3,-2-5 1,1 5-59,-5-5 0,1 4-548,-5-3 326,0 4 1,-4-3-970,-3 2 305,-3 3 504,-6-4 162,-2 5 393,-9-6 0,-2 5 0,-5-4 0</inkml:trace>
  <inkml:trace contextRef="#ctx0" brushRef="#br1" timeOffset="43">12848 10930 7935,'7'-12'375,"3"1"65,-2 0 1,2 0-13,1 4-369,1-3-11,-1 8 0,-1-4 409,-2 2-194,2 3 41,1-4 0,3 1 205,5 0 0,-3 0-296,3 4 1,0-1-64,3-3 1,1 3-96,0-3 1,0 3-227,0 1 0,0 0-312,0 0 1,-6-4 73,-1 0-391,1 1 0,-4-1-434,2 0 1234,-7 0 0,-3-1 0,-5-1 0</inkml:trace>
  <inkml:trace contextRef="#ctx0" brushRef="#br1" timeOffset="44">12791 10599 8782,'19'-12'532,"0"1"1,7-1 53,8 1 1,0 3-346,4 1 1,-2 4-173,-2-1 0,-5-1 202,-2 1 0,1-3 118,-1 3 0,-1-1-591,-3 1 135,-5 3 98,3-4 1,-12 5-32,3 0 0,-3 0 0,2 0 0</inkml:trace>
  <inkml:trace contextRef="#ctx0" brushRef="#br1" timeOffset="45">13602 10382 7990,'-6'-6'-726,"-3"4"544,5-6 1,0 5 802,4-5 27,0 5-43,0-2-164,0 0 7,0 4-33,0-4 0,0 6-115,0 3 1,0 7-1,0 8 1,4 8-128,0 4 0,1 2 13,-1 1 1,-3 4-122,3 0 10,-3 5 19,4-7 0,-3 4-170,1-2-201,-1-2 241,-2 3 1,0-1-17,0 0 1,0 0 57,0-3 0,0-6-188,0-3 0,0 2 87,0-1 1,0-4-113,0-4 1,0-4 201,0 4 0,1-6-12,3-2 1,-3 1 442,3-5-282,-3 3-67,-1-3 17,0 3 10,0-9 234,0 9-237,0-8 47,0 3 360,0-5-462,5 0-12,2 0 0,4-4-27,0 0 1,5 0-5,-1 4 1,1-4-4,0 1 1,-4-2-15,3 1 1,3 3 20,1-3 19,3-3-19,1 6 0,-4-5-219,0 2-12,-5 3 55,7-4-57,-8 5 1,3-4-459,-4 0-630,-6 0 673,-1 4 0,-6-4 641,-3 1 0,-7-6 0,-7 2 0</inkml:trace>
  <inkml:trace contextRef="#ctx0" brushRef="#br1" timeOffset="46">13579 10427 7979,'0'-23'-187,"5"6"0,-2 0 254,5 6 1,-1-1 32,5 1 0,-1 5 33,1 2 1,-5 2 170,1 2 0,-4-3-152,3-1 1,1 0-25,3 4 1,1 0-595,-1 0 225,0 5-101,6-4 0,1 6 342,5-3 0,-1 2 0,1 5 0</inkml:trace>
  <inkml:trace contextRef="#ctx0" brushRef="#br1" timeOffset="47">14093 10530 8026,'8'-5'-22,"0"-3"0,-5-2 620,5-1 157,0 4 0,-1 2 209,1 5-603,-6-5 0,5 5 310,-3 0-293,-3 5-62,9 7 1,-4 4 137,6 3 0,0 3-281,4 1 1,-2 5-155,5 2 0,-4 3 98,4 1 1,-4-1-191,4-2 1,-4 2-445,4-3 292,-5-2 200,3 0 0,-2-5-110,0 0 16,1 0 3,-5-6 0,0 0 39,1-6 1,-1 1-14,1-1 1,-6-3-74,-2-1-273,2-4-474,-5 2-587,4-5-1159,-5 0 2656,-5 0 0,-1-5 0,-5-1 0</inkml:trace>
  <inkml:trace contextRef="#ctx0" brushRef="#br1" timeOffset="48">14425 10553 8034,'-7'-18'0,"2"-3"846,5 2-308,0 2-222,5 1 1,-2 8 150,4 0-237,-4 6 190,2-3-49,-5 5 0,0 2-178,0 6 0,-5 6-75,-3 12 0,-3 5 78,-4 7 0,-1 3-156,-6 4 1,0 2-1783,-8 3 1579,4-3 154,-2-2 1,5-2-459,1-4 0,0-6 221,3-7 1,0-3 21,7-4 1,0 1 63,8-4 0,-1-5-61,1-3-241,3-1 1182,-4 0-1838,10 3 567,1-9 551,1 4 0,3-10 0,-4-1 0</inkml:trace>
  <inkml:trace contextRef="#ctx0" brushRef="#br1" timeOffset="49">14676 10462 8022,'0'-17'184,"0"-1"1,4-1 286,-1 0 0,6 9 123,-1-1-245,-3 7 1,0-3 250,-5 4-122,0 1 0,0 0-140,0 9-109,0 6-29,0 10 0,0 5 216,0 2-187,0 8-116,0-2 0,0 8 86,0-2 0,0-1-59,0 1 0,0-4-141,0 4 1,1-6 63,3 3 0,2-5-140,6-4 1,-4-1-563,-1-2 349,1-8 199,-2 8 0,3-15-334,-5 4 173,5-4-132,-8 0-79,4-1-341,-5 1-837,0-1 1641,0-5 0,-5 5 0,-1-5 0</inkml:trace>
  <inkml:trace contextRef="#ctx0" brushRef="#br1" timeOffset="50">14996 10587 7950,'-7'0'-179,"-3"-5"0,9 3 513,-3-6 37,3 5-240,-4-2 1,3 4 591,-1-3-322,1 3 208,2-4 209,0 5 1,0 5-633,0 3 1,4 7 27,0 4 0,5 4-67,-2 3 0,4 0-112,0 4 0,0-3-195,1 3 128,-1-4 45,1 7 1,0-9-326,4 2 203,-4-1 51,5-8 1,-6 0 32,1-6 1,-2 1 72,-3-1 1,2 0 125,-5 1 1,4-5-200,-4 1 70,-1-5 24,-3 2-147,5-5-31,-3 0 188,3 0 130,-5 0-214,0-5 0,0 2-6,0-5 0,1 0 21,3-8 1,-3 2 6,3-5 1,-3 4-18,-1-4 1,0 0 3,0-4 0,4 2-62,0 2 75,0 2-39,1 6-4,-4-1-74,4 1-55,0 5 0,0 2 114,3 8 0,2 2-12,-2 5 1,2 6-6,1 2 1,1-1-10,-1 1 1,0-2-16,1 2 40,-1 3-1,1-4 1,3 0 55,0-3 1,2-3 64,-2 0 0,-2-6 213,2-2 0,-3 1-78,0-1 0,-1 0 445,1-4-221,-1 0-131,1 0 0,-5-5 29,1-3 1,-6 0-90,2-3 1,-3 2-177,-1-6 201,-5-3-242,-1 5 1,-5-8-147,-1 2 0,1-4 48,-1-4 0,5 2-180,-1-6 0,4 1 53,-3-4 0,4 0-86,-1-1 1,3 6-791,1 2 457,0 3 176,0 1 1,0 6-947,0 1 180,0 4-95,0 0 1300,0 6 0,5 6 0,1 6 0</inkml:trace>
  <inkml:trace contextRef="#ctx0" brushRef="#br1" timeOffset="51">15806 10416 7997,'4'-12'30,"0"1"0,4 0 262,-4-1-198,4 6 1,-6-4-58,1 2 1,-1 2 568,-2-2-250,0 0-56,0 2 0,-5-3 151,-3 5 0,-2-3-231,-2 3 0,-3 0 0,0 4 1,-5 0-35,1 0 1,-3 7-29,-1 4 1,0 2 1,1 6 0,0 0-117,3 4 0,2 3-245,6 1 105,5 5 30,1-8 0,5 4 34,0-6 0,5 1 70,2 0 1,9-4-105,3 0 0,3-5 21,5 1 1,-3-3 7,3-5 0,-3 2-132,-1-5 0,0 0 50,-1-4 0,-2 0-659,-1 0 1,-2 0 345,2 0 1,-6 0 432,-5 0 0,-1-5 0,5-1 0</inkml:trace>
  <inkml:trace contextRef="#ctx0" brushRef="#br1" timeOffset="52">16046 10359 7944,'0'-17'74,"2"5"21,1-4 0,4 4 218,4 0 1,1 6-141,-1 2 0,0-1 88,1 1 1,-1 0 293,1 4-214,-1-5-96,1 4 1,4-4-207,3 5 158,-2 0-50,4 0 0,-7 0-244,5 0 61,-5 5 16,3-4 0,-5 4 43,3-5 1,-6 0 95,3 0 0,-3 2-49,2 1 1,-3-1 2,-1 2 1,-3 1 37,4-2 1,-6 6-51,2-1 25,-3 2-4,-1 7 1,0 0 71,0 6-60,-5 0-30,4 5 0,-8 2 22,5 8 1,-3-2-26,3 2 0,-4-1-13,4 1 0,1-1-39,3 5 1,0-6-5,0 2 1,0 2 276,0-2-674,0 0 438,0-9 1,1 3 190,3-6-165,-3 6-80,9-8 1,-9 0-90,3-5 0,1-3 119,-1 3 0,1-5-10,-1 1 0,-3-6-213,3-2 219,-3 1 216,-1-2 0,0 1-12,0-3-203,0-3 61,0 4 0,-1-5 170,-3 0 1,-2 0-133,-5 0 1,-6 0-10,-2 0 1,-4 0-58,-4 0 1,-2 0-89,-5 0 1,0 0 77,0 0 0,1 0-18,2 0 0,8 1-480,8 3 0,2-3-137,2 3 1,3-3-1294,1-1 334,4 0 1552,8 0 0,8-5 0,10-1 0</inkml:trace>
  <inkml:trace contextRef="#ctx0" brushRef="#br1" timeOffset="53">16697 10519 8073,'0'-12'-443,"0"1"110,0 4 727,5-3 945,-3 4-557,3 0-381,0 1-113,-4 5 1,5 6 266,-2 5-321,-3 11-48,10 7 0,-9 5 87,6 1 1,-4 0-109,3 3 1,-3-2-138,4 2 0,-2-3 39,2 0 0,2-5-102,-3 0 1,0-4-171,0 0 1,-3-1 35,4-3 0,-4-4-120,3-3 1,-3-2 121,4-1 0,-6-5-295,2 1-122,-3-1-367,-1 0-323,0-2 985,0-5 1,0-5 0,0-2 0</inkml:trace>
  <inkml:trace contextRef="#ctx0" brushRef="#br1" timeOffset="54">16595 10576 8015,'6'-17'-143,"4"1"350,-2-3 1,7-2 373,4 6 0,2-4-516,2 4 0,4 0 35,0 3 1,1-3 544,-2 0-202,-2 0-199,9 3 1,-9 5 74,3-1-97,2 5-151,-5-2 0,4 7-114,-5 1 0,0 4 126,0 4 1,-5 4-83,-3 1 1,-4 4-382,-3-1 144,-3 8 178,-5-3 1,-5 7-54,-3-4 0,-8 4 56,-7-5 1,-1 1-90,-7-4 0,2-2-65,-1-2 0,2-2 59,5-6 0,0-1-113,0-2 0,7-2-579,4-2 842,1-3 0,5 4 0,-6-5 0</inkml:trace>
  <inkml:trace contextRef="#ctx0" brushRef="#br1" timeOffset="55">17474 10313 7967,'0'-11'-443,"0"-1"221,0 1 1,0 4 954,5-3 252,-4 9-393,4-9 0,-6 9-202,-3-3 1,2 4-8,-6 4 0,1 2-28,-5 5 0,1 7-132,-1 5 0,5 5 31,-1 6 1,0 2-67,-3 2 0,0-1-71,-1 4 1,5 0 46,-1 1 0,2 1-176,-2-5 1,-1 4 9,5-4 1,0 0-159,4-4 1,0-1-274,0-2 228,6 2 90,-5-9 1,9 4-76,-2-5 205,2-6-56,6 5 0,-2-8-30,5 5 1,-5-9 40,1 2 0,2-3 38,-2 2 1,0-3-20,-3-1 0,3-4 14,0 0 0,0 0-372,-3 1 1,-5-3 148,1 3 1,-4-3-1229,4-1 335,-6 0-91,3 0 1204,-5-5 0,0-1 0,0-6 0</inkml:trace>
  <inkml:trace contextRef="#ctx0" brushRef="#br1" timeOffset="56">17611 10656 8115,'6'-22'259,"-2"3"2,2-3-242,1 10 341,-1-5 62,4 6 171,-3 5 572,-1-5-761,-1 10 1,-4-1-106,3 9 0,-3 6-137,3 10 72,3 0-45,-6 4 0,8 1-47,-5 3-146,4 7 51,-6-8 1,7 10-169,-6-6 0,6-4 117,-1 1 1,-2-6-88,2 2 1,-2-3-18,2-1 0,2-5-47,-2-3 1,-2-6 94,2-2 0,-6-3 30,2 4-27,2-6 58,-5 3 38,10-5 1,-10-1 121,3-3 0,-3 2-139,-1-6 1,4 1 10,0-5 1,-1-3-25,-3 0 0,0-6-110,0 2 1,2-2-79,1-2-14,-1 0 189,3 0 0,-4 0-214,3 1 205,-3-1-47,4 5 1,-1 1-61,0 6 74,0 5-61,-4-4 56,5 8 0,0-2-20,2 8 0,0 3-5,-3 4 1,1 6 131,2 2 1,3 2-100,-2 2 0,2 0 100,2 0 0,-2 0-29,-3-1 1,4-4 9,-4-3 0,3-2 81,2-2 0,-1-4 216,1-3 0,-5-3-165,1-1 0,-1 0 52,5 0 0,-5 0 66,1 0-31,0-5-113,3-2 1,-3-4 348,-1 0-357,-4-1-16,7-4 1,-9 2 36,3-5 0,-3 0-69,-1-4 0,0 0-146,0 0 0,0-5 103,0-2 1,0 1-75,0-2 1,-3 2-763,-1-2 401,0-2 233,-1 9 0,4-4-1194,-3 6 726,2 4 1,1 3-975,-3 7 145,3 3-41,-4 5 1495,0 5 0,4 1 0,-4 6 0</inkml:trace>
  <inkml:trace contextRef="#ctx0" brushRef="#br1" timeOffset="57">18479 10382 7916,'-5'-7'-482,"4"-3"1127,-4 9 203,-1-4 1,4 3 58,-6-1-585,1 1 1,-5-1-133,1 6 1,-1 0-137,1 5 1,0 3-54,-1 4 50,1 5 53,-1-7 1,2 9-53,3-3 0,0 1 136,3-1-397,3 3 169,-4-10 0,5 10 1,0-3 0,5-3-94,3 0 0,2-4 51,1 0 0,2-1-125,2 1 0,3-5-290,5 1 0,0-6 214,0 2 1,-1-2-726,1-2 469,-5 0 196,4 0 1,-10 0-470,3 0 812,-2 0 0,-1-6 0,-1 0 0</inkml:trace>
  <inkml:trace contextRef="#ctx0" brushRef="#br1" timeOffset="58">18639 10370 7964,'0'-18'228,"0"3"1,1-1 366,3 0 0,-2 2 57,6 7-431,-5-3 0,3 8 440,-2-1 250,-3 1-495,9 2 0,-3 9-135,4 3 1,0 7 169,1 0 1,0 7-17,4 5 1,-2 2-14,5 1 0,-4 4-145,4 0 1,-1 4 13,1-4 0,-3 5-203,-4-1 1,-2-1 84,-3 1 1,0-4-476,-3 4-78,-3-6 427,4 4 1,-5-10-1100,0 1 561,-5-6 94,4 8 0,-4-10-214,5 0 0,-4 0 156,0-4 0,-5-3-194,1-1 0,-2-2-7,-1-2 656,-6-4 0,-11 3 0,-7-4 0</inkml:trace>
  <inkml:trace contextRef="#ctx0" brushRef="#br1" timeOffset="59">4922 12426 9978,'12'0'554,"-1"0"1,2 0-329,2 0 1,3 0 143,5 0 1,1 0-3,3 0-304,2 0 0,1 0 162,1 0 1,-5 0-208,5 0 0,-1 0-63,4 0 1,-3 0-65,-1 0 0,1-1 94,3-3 0,-5 1-169,-2-4 0,-3 3 20,-1-4 0,-2 6 67,-2-2 0,-6-1-778,-5 1 169,-6 0-3,3 4 1,-10 0 75,-2 0 0,-5 1-770,-3 3 1402,-3-2 0,-10 8 0,-1-4 0</inkml:trace>
  <inkml:trace contextRef="#ctx0" brushRef="#br1" timeOffset="60">5025 12563 8000,'0'6'259,"0"-1"1,1-5 17,3 0 1,1 2 101,3 1 0,2-1-59,-2 2 1,2-3 102,1-1 1,5 4-61,-1-1 0,1 1-108,-1-4 0,3 0-46,5 0 0,0 0-20,0 0 0,1 0-105,3 0 1,-2 0 9,5 0 1,-3-4-172,3 1 0,-3-5-233,4 4 1,-6-1-460,2 1 0,-3 3 392,-1-3 377,-6 3 0,10-4 0,-3-1 0</inkml:trace>
  <inkml:trace contextRef="#ctx0" brushRef="#br1" timeOffset="61">6350 12095 8063,'-4'-8'-204,"0"0"443,1 6-112,3-8 1,0 7 761,0-4-156,0 4-490,0-2 0,0 6 41,0 3 0,0-1 154,0 4 1,0 5-196,0 3 1,0 5-30,0-1 0,0 7-8,0 0-154,0 6 151,5-3 1,-3 7-222,6 2 1,-4 1 0,3 3 0,-3 1 18,4-5 1,-5 0-40,5-3 0,-2-2-217,2-3 1,1-2 96,-5-5 1,3-4-65,-3 0 1,1-5 143,-1 1 0,-3-2 12,3-2 1,1-3 197,-1-1-300,0-4-191,-4 7 134,0-9-302,0 4-348,0-5-664,0-5 1539,0-1 0,0-5 0,0-1 0</inkml:trace>
  <inkml:trace contextRef="#ctx0" brushRef="#br1" timeOffset="62">6955 12414 8438,'0'-6'2346,"0"1"232,0 5-2540,0 5 1,0-2-171,0 4 1,-4-3-1836,1 4 1967,-1-6 0,4 8 0,0-3 0</inkml:trace>
  <inkml:trace contextRef="#ctx0" brushRef="#br1" timeOffset="63">7481 12335 7967,'0'-12'0,"-4"4"-3,0 1 0,-4-1 167,5-3 1,-1 3 254,4 1-55,0 4 299,0-2-169,0 5 0,0 6-223,0 6 0,1 6 27,3 8 1,-2 1-92,6 7 0,-4-2-1,3 6 1,-4 1-149,1-1 1,2 2 22,2-2 1,-2-3-292,2 3 1,-4-2 104,3-2 1,-3-1-53,4-2 0,-5 0 6,5-4 0,-2 0-125,2-5 0,-2-3 135,-2 0 1,-3-5 80,3 2 0,1-4 8,-1 0 0,0-1-15,-4 1 1,1-5-436,3 1 21,-3-6-36,4 9 21,-5-10-465,0 4 182,0-5 18,0-5 761,0-2 0,0-9 0,0-2 0</inkml:trace>
  <inkml:trace contextRef="#ctx0" brushRef="#br1" timeOffset="64">7435 12517 7965,'4'-11'-289,"0"-1"1,1 0 367,-2-3 1,4 2 77,4-2 0,1 2 2,-1 1 1,4 5 160,1-1 0,4 1 15,-1-5-189,2 6-36,2-4 0,5 5 117,3-3-42,2 3-122,1 0 0,-4 4 33,1-3 0,-2 6 12,1 2 0,-3 5-123,-8-1 1,1 2 80,-4 1 0,-2 4-21,-7 1 1,-2 0-148,-5-1 1,-1-2 108,-3 2 1,-3 2-141,-9-2 1,-6 4 59,-9-4 1,-2 1-22,-1-5 0,-4 0 20,0 1 0,1-2-121,6-2 0,0-3 95,4-5 1,6 0-375,5 0 474,4 0 0,5-11 0,2-1 0</inkml:trace>
  <inkml:trace contextRef="#ctx0" brushRef="#br1" timeOffset="65">12232 12049 8006,'0'-8'337,"0"1"-150,0 4 116,0-2 704,0 5 1,0 7-807,0 4 0,0 5-7,0 7 0,1 1-98,3 3 1,-3-2 38,3 6 1,1-6-133,-1 2 0,3 0 43,-3-5 1,4 6-79,-4-9 0,1 4-74,-1-8 1,-2 4 122,6-3 0,-6-1-122,2-4 58,2 1 1,-3-2-307,4-2-211,-4 2-563,2-9 82,-5 9-413,0-9 1458,0 4 0,-5-5 0,-1 0 0</inkml:trace>
  <inkml:trace contextRef="#ctx0" brushRef="#br1" timeOffset="66">12026 12289 7916,'0'-8'95,"0"1"0,4 3 244,0-4 1,6 4-192,1-3 1,1 4 83,3-1 0,3 3 84,1 1 1,2 0-62,2 0 0,4-4 0,0 1 1,4-1 11,0 4 0,2 0 13,1 0 1,-4-2-49,1-1 0,-6 1-14,2-1 0,-7 1 14,-1 2 0,-5 0 0,1 0 0,-6 0 204,-1 0 28,-6 0-376,4 0 1,-22-5 0,-3-1-1</inkml:trace>
  <inkml:trace contextRef="#ctx0" brushRef="#br1" timeOffset="67">13077 11878 7954,'-6'0'-1150,"0"-5"1661,6 3 12,0-8-81,0 9 239,0-4 63,0 5-582,-5 0 1,4 1-6,-3 3 1,2 2 17,-2 6 1,3 3 9,-3 0 1,3 5-132,1-1 1,3 4 56,1 4 1,4-3-42,-4 3 1,5 1 76,-2-2 0,0 1-155,0-4-89,-4 0 117,7-1 0,-8 1-111,6 0 1,-4 0 70,3 0 1,-4-2-87,1-2 1,-3 2-52,-1-6 166,0 0-1,0 2 0,1-5-33,3 4 1,-3-7 9,3-2 1,-3-3-13,-1 4 25,0-6 1,0 3 610,0-5-609,0-5-44,0 4-69,0-4 0,2 5 28,1 0 75,4 0 1,4 0 12,1 0-13,-1 0 42,1 0 0,3 0 3,0 0 1,5 0 3,-1 0 1,2 0 110,-2 0 0,5 0-74,-5 0 1,5 0 8,-5 0 1,-1-2-70,1-1 0,-5 1-10,1-1 1,0 0-239,-3-1 116,2 3-8,-13-4 0,5 5-265,-2 0-11,-3 0-399,4 0 284,-15 0 1,3 0-257,-9 0 0,7-4 771,2 0 0,-6 0 0,-5 4 0</inkml:trace>
  <inkml:trace contextRef="#ctx0" brushRef="#br1" timeOffset="68">13111 12209 7896,'-5'-12'0,"4"1"351,-3 0 0,3 3 207,1 0-210,0 6 181,0-3-1,0 5-327,5-5 1,1 3-111,6-1 0,-1 1 77,0 2 1,5 0 27,-1 0 0,4 0-95,-4 0-108,5 0 131,3 0 1,3-1 18,4-3-179,1 3 149,3-4 1,-4 1-347,1 0 1,-6-1-60,2 1 1,-4 3-231,-4-3 0,-3 3 208,-4 1 0,-2-1-305,-3-3-471,-2 3 675,-5-4 1,-1 5 414,-3 0 0,-7-5 0,-7-2 0</inkml:trace>
  <inkml:trace contextRef="#ctx0" brushRef="#br1" timeOffset="69">13054 11901 7933,'0'-14'-151,"0"2"0,0 3 269,0-2 1,0-1 222,0 1 1,5 3-80,3 1 1,-2 4 475,2-1-184,-1-2-364,5 5-36,-1-9 0,1 8-42,-1-1 77,0 1-139,1 2 1,3 0-89,0 0 0,2 0 5,-2 0 0,-1-3-202,5-1 1,0 0-98,4 4 0,0 0-341,0 0 1,-1 0 672,1 0 0,5-5 0,1-2 0</inkml:trace>
  <inkml:trace contextRef="#ctx0" brushRef="#br1" timeOffset="70">13865 11729 7982,'0'-11'-131,"0"3"-66,0 1 1,0 3 534,0-4 130,0 6 1,0-5 955,0 3-475,0 3-135,0-4-405,0 5-176,-5 5 0,4 2-52,-3 4 0,-1 2-1,1 2 1,0 4 38,4 8 0,0-2-28,0 5 1,0 5-162,0 3 1,4 0 96,0-4 1,1-3-276,-1-1 104,-3 0-99,9 5 0,-9-5-67,3 1 1,1-5 147,-1 5 0,1-6-74,-1 2 0,-3-3 42,3-1 1,-3-4-84,-1 0 1,0-4 115,0 4 1,0-5-18,0 1 1,0-2 224,0-2 1,0 1-84,0-1 1,0 1-27,0-1-29,0 0 1,0 1 8,0-1 1,0-3-6,0-1 1,-1-3-16,-3 4 189,3-6-159,-4 4-67,5-6 184,0 5 12,0-4-45,0 4 108,0-5-239,5 0-205,-4 0 110,9 0 95,-3 0-3,4 0 0,0 0 54,1 0 0,-1-4 6,1 0 0,3 1-22,0 3 1,0-4 15,-3 0 0,3 0 33,0 4 0,1-1-13,-5-3-101,0 3 76,1-4-167,-1 5-268,-4 0-179,3 0-634,-9 0 10,4 0-500,-5 0 648,-5 0 1063,4 0 0,-9-5 0,3-2 0</inkml:trace>
  <inkml:trace contextRef="#ctx0" brushRef="#br1" timeOffset="71">13808 11775 7877,'0'-6'701,"0"-5"-272,5 5-160,1-5 0,9 4 5,1 3 1,4-1 21,-1 2 0,3-2-28,0 1 0,1 2-129,0-1 0,0-2-96,0 1 1,0 0-32,0 4 0,-2-4-173,-2 0 1,1 1-1564,-4 3 970,-1 0 754,-4 0 0,-4 0 0,-2 0 0</inkml:trace>
  <inkml:trace contextRef="#ctx0" brushRef="#br1" timeOffset="72">14470 11901 8006,'-6'0'0,"0"-4"0,2 0-107,2 0 182,-3 4 1,5-1 712,0-3-398,0 3 0,0-3-4,0 8 1,0 2-101,0 6 1,2 4 93,1 3 1,0 3-155,5 0 0,-5 5 14,5 0 0,-5 1-58,0-2 0,2-2 45,-1 3 1,0-3-163,-4-1 1,4 0-4,0 0 1,-1-2-168,-3-2 1,0 2 94,0-6 1,0 0-252,0-3 103,6 4 0,-5-3-116,3 2 1,-3-6-349,-1-2 376,0-4 1,0 3-1004,0-2 145,0-3-148,0 4 560,0-5 692,0-5 0,5-1 0,1-5 0</inkml:trace>
  <inkml:trace contextRef="#ctx0" brushRef="#br1" timeOffset="73">14881 11958 7899,'7'-12'957,"-2"1"-711,-5 4 0,0 1 246,0 2-204,5 3 1,-4-3-28,3 8 1,-3 6-10,-1 5 1,4 6 26,0-2 1,0 2-157,-4 2 94,5 5-55,-4-4 0,4 4 22,-5-5 33,0 0-157,5 0 1,-4-2-126,3-2 0,-1 2 51,1-6 0,-2 0-131,6-4 1,-4 1-67,3-1-418,-4 1-75,7-1 1,-8-5-11,6-2-519,-5 3 553,2-6 680,-5 4 0,-5-5 0,-2 0 0</inkml:trace>
  <inkml:trace contextRef="#ctx0" brushRef="#br1" timeOffset="74">14721 12175 7791,'0'-8'799,"0"0"-370,0 6 1,2-4-77,2 2 1,2 2-164,5-1 1,6 1 13,2 2 1,4 0-35,3 0 0,4-1-139,4-3 1,-1 3-155,-3-3 0,2-1 109,-5 1 1,3-3-470,-3 3 1,-4-1 260,-4 1 1,-5 3 221,1-3 0,-3-2 0,0-1 0</inkml:trace>
  <inkml:trace contextRef="#ctx0" brushRef="#br1" timeOffset="75">15384 11855 7958,'-12'-5'1759,"6"-2"-1121,1 1-424,10 1 0,1 5 24,6 0 1,1 5-1,2 3 1,-2-2 22,2 2 0,1 1-28,-1 6 0,6-3-166,-2 4 0,-1-2 109,1 1 1,-4-2-267,4 2 1,-5-3-106,1 0 1,2-4-446,-2-1-89,0 1-495,-4 3-608,1-4 768,-6 3 1064,-1-9 0,-5 4 0,0-5 0</inkml:trace>
  <inkml:trace contextRef="#ctx0" brushRef="#br1" timeOffset="76">15806 11843 7937,'8'-11'159,"0"0"1,-1-1 321,5 1 1,-2 3-523,-2 1 0,0 3 134,-4-4 483,0 6-208,-4-4-144,0 6 0,-5 3-129,-3 5 1,-2 1-144,-1 10 0,-4-4 72,-1 4 0,0 0-61,1 4 1,2-2-224,-2-2 138,-3 3 71,5-9 0,-2 7-153,7-5 50,-2 0-4,9-3 1,-8-1-86,5 1 0,0-5 50,4 1 1,0-4-329,0 3-237,0-4 148,0 7-48,0-9 658,0 4 2205,0-5-1437,-5 0 0,4 2-155,-3 1 1,-1 4-77,1 4 1,1 2-230,3 2 1,0-2-106,0 2 0,0 1-39,0 0 0,0 3-100,0-4 0,0 5-85,0-1 0,0-1 88,0 1 0,0-5-110,0 1 86,0-2-50,5-2 0,-4 1-42,3-1 0,-3-3 63,-1-1 0,1-4 26,3 1-313,-3 2-527,4-5-1460,-5 4 1219,6-5 1041,-5 0 0,4-5 0,-5-1 0</inkml:trace>
  <inkml:trace contextRef="#ctx0" brushRef="#br1" timeOffset="77">16183 11729 7561,'7'-11'-697,"-2"3"745,-5 1 1,0 3 942,0-4-83,0 1-248,0 0 90,0-3-146,0 9-86,0-4-261,0 15 0,0 4-29,0 12 1,0 4-60,0 4 0,0 5 27,0 3 1,1-5-153,3 1 1,-3-1 104,3 5 0,1-4-99,-1-8 1,1 3-121,-1-2 1,-2-2-77,6 1 0,-6-4 62,2 0 1,-1-2-109,1-1 1,-3-1 91,3-3 1,1-1-112,-1-3 0,-1-2-44,-3 2 1,2-4-216,1-3 30,-1 2-92,3-4-503,-5 1-9,0-2 760,0-5 0,-5-5 0,-2-2 0</inkml:trace>
  <inkml:trace contextRef="#ctx0" brushRef="#br1" timeOffset="78">16320 11935 7880,'2'-13'327,"1"-2"0,0 1 485,5-5 0,1 6-693,6 2 1,-3 4 230,4 7-229,-4 0 1,-4 0 96,0 0 1,-5 7 49,5 4 0,-4 6-16,3 6 1,-3 1-14,4 2 0,-2 2-68,2 3 1,1 2-181,-5-3 1,4-2-34,0-1 14,-3 2 184,5-5 1,-3 4-272,4-5 1,0 0 57,1-1 0,-1-4-129,1-3 1,-5-2 69,1-1 0,-2-1-5,2 0 1,-2-4 102,-2-3 0,-3-2-8,3 2 355,2-3-274,-4 4 0,3-6 148,-5-3 1,0 2-92,0-6 0,0 0-55,0-3 1,0 0 32,0-1 1,0-4-6,0-3 1,0-2-29,0 2 0,0-4-99,0 1 1,0-1-106,0-4 1,0 3 46,0 1 0,0 0-151,0 0 252,0 6 15,0 0 0,0 6-174,5-1 81,-4 6 0,5 1 7,-2 5 0,-1 1-75,4 3 0,-3 4 136,4 7 0,-1 1-36,5 3 0,1 3 32,2-3 0,-3 3-23,4 0 1,-4 1 0,0 0 1,-1-5 23,1-3 1,-3 2 91,2-2 0,-6-4-21,6-3 0,-2-2 2,3 2 0,-1-2 73,1-2 0,-5-3-58,1 3 1,-4-3 123,3-1 1,-3 0 30,4 0 1,-6-5 363,2-2-387,2-4 1,-4-4-31,1 0 0,-1-4-57,-2 4 0,0-6-23,0 2 1,0-3-75,0-5 1,0 2 83,0-6 1,0 6-391,0-2 0,0-1-25,0 1 0,0 1-173,0 3 0,0 4 98,0 0 1,0 5-77,0-1 0,0 6-588,0 1-295,0 6 716,0-3 0,-5 5 624,-3 0 0,-7 5 0,-3 1 0</inkml:trace>
  <inkml:trace contextRef="#ctx0" brushRef="#br1" timeOffset="79">17246 11684 7919,'0'-7'1548,"0"-3"-961,-6 9-197,5-9 0,-5 8 409,2-1 50,3 1-680,-9 2 0,5 5-85,-3 3 0,-2 2 65,2 2 0,2 3-139,-2 0 0,4 5-213,-3-1 194,4 3-10,-2-4 0,5 3-160,0-2 0,0-1 79,0 1 1,1-5-4,3 1 1,0-2 59,7-2 0,-2 0 4,7-4 1,1 2-22,2-5 1,3 0-92,1-4 1,-4 0-298,0 0 1,0 0 166,4 0 0,-2-2-585,-2-1 1,0 0 2,-7-5 863,2 6 0,-8-8 0,6 3 0</inkml:trace>
  <inkml:trace contextRef="#ctx0" brushRef="#br1" timeOffset="80">17508 11638 7951,'7'-12'143,"-4"1"0,4 5 297,0 2 0,0-1-137,0 1 1,-3 0 140,4 4-219,-6 0 1,8 0-13,-2 0 1,-2 0-100,2 0 0,0 0 68,3 0 1,0 0-56,1 0 0,-1 0 6,1 0 0,-1 0-154,0 0 0,1 0 33,-1 0 0,-3 0 138,0 0-75,-6 0 1,4 0 63,-2 0-81,-2 0 1,3 1 49,-5 3 0,0 3 16,0 4 0,0-2-44,0 2 1,0-2-4,0 6 0,1 2-6,3-2 1,-3 5 14,3-1 1,-3 4 109,-1 4 0,0-2-83,0 6 0,0-2-7,0 1 0,0 3-48,0-2 0,0 2-84,0 1 1,0 0 62,0 1 0,0 0-127,0 3 0,0-2-112,0 2 0,0-3 38,0 0 1,0-2-34,0-3 1,1 1 136,3-9 0,-1 4 129,4-7 0,-4-3-60,1 0 0,1-4 150,-2 0 1,1-5-5,-4 1 334,0-6 62,0 4-242,0-6 162,-5 0 0,3-2-217,-6-2 0,0 2-211,-3-6 1,0 4-93,-1-3 0,1 1-315,-1-2 0,-3-1-246,0 5 0,-5-1 315,1 1 0,-2 3-84,2-3 1,-1 3 65,5 1 1,-4-4-273,3 0 1,1 1 0,4 3 1,3 0-739,1 0 732,-1 0 1,2 1 589,2 3 0,3-3 0,1 4 0</inkml:trace>
  <inkml:trace contextRef="#ctx0" brushRef="#br1" timeOffset="81">5082 13956 7873,'-7'0'688,"-1"0"-138,6-5-168,-4 4 165,6-4 688,0 5-935,6 0-270,0 0 0,9 0 23,0 0 1,6 0 34,-2 0 1,2 0 29,2 0 0,5-1-10,2-3 0,5 1-3,3-4 0,-3 4-50,3-1 1,0-1-125,-3 1 0,-4-1 27,-8 2 0,-5 1-352,-3-2-295,-2 3 0,-5 1 200,-1 0 0,-6 0-309,-1 0 1,-5 4 199,-6 0 1,-2 1 130,-2-1 1,-3-3 466,-5 3 0,1 2 0,-1-5 0,0 4 0</inkml:trace>
  <inkml:trace contextRef="#ctx0" brushRef="#br1" timeOffset="82">5059 14093 7873,'0'7'452,"2"-2"-172,2-5 1,2 0 26,5 0 1,1 0 46,-1 0 1,9 0 175,3 0 0,3 0-57,-4 0 1,5 0 58,0 0 0,5 0-204,-2 0 0,2 0-88,-2 0 1,2-4-196,-5 0 0,3 0 112,-3 4 1,-5-3-1133,-2-1 250,-7 0 1,4 4-2055,-6 0 2779,-4 0 0,-7-5 0,-7-1 0</inkml:trace>
  <inkml:trace contextRef="#ctx0" brushRef="#br1" timeOffset="83">6430 13648 7873,'0'-6'-935,"-1"-3"802,-3 5 902,3-5-422,-4 8 0,5-6 224,0 4-434,-6 1 764,5-3-168,-4 5 293,5 0-754,0 10 0,0 1-111,0 11 0,0 0 13,0 8 0,1 1-8,3 3 0,-1 0-13,4 1 0,-4-1-59,1 0 1,-2 0-213,2 1 1,-1-2-138,4-3 1,-3-1 84,4-2 0,-6-4-58,2 0 1,1-2 93,-1-6 1,0 5-25,-4-5 119,0 0 0,1-4-24,3 1 31,-3-6-34,4 4-169,-5-8-274,0 3-60,5-5 1,-2-4-122,4 0 1,-4-5-1134,1 2 1823,-3 1 0,-1-9 0,0 3 0</inkml:trace>
  <inkml:trace contextRef="#ctx0" brushRef="#br1" timeOffset="84">6932 13933 8106,'-6'0'1602,"1"0"-901,5 0 114,-5 0-418,4 0 0,-4 0-2134,5 0 675,5 0 1062,-4 0 0,9-5 0,-4-1 0</inkml:trace>
  <inkml:trace contextRef="#ctx0" brushRef="#br1" timeOffset="85">7526 13762 7885,'-1'-6'72,"-3"2"401,3-2 1,-4 4 44,5-3-158,-5 5 0,4 2-84,-3 1 0,-1 9-61,1 7 0,0 4-36,4 3 1,0 7-32,0 5 1,1 4-135,3-4 1,1 4 57,3-4 0,2 5-169,-2-1 0,-2-2 71,2-2 0,-2-4-33,2-4 0,0 2-212,-4-5 1,4-2 103,-4-6 1,3 2 23,-3-6 0,1 0 12,-1-4 0,-3-3-66,3 0-76,-3-6-227,-1 8 28,0-8-302,0 3-688,0-5 1462,0-5 0,0-2 0,0-4 0,-5-6 0,-1 0 0</inkml:trace>
  <inkml:trace contextRef="#ctx0" brushRef="#br1" timeOffset="86">7515 13968 7885,'6'-12'0,"-1"1"303,-5-1 0,2 1-41,1 0 0,4 3-168,4 0 1,1 2 70,-1-2 0,0 0 48,1 4 1,3-4-6,0 4 1,6-1-95,-2 1 0,4 3 23,3-3 0,0 3-100,4 1 1,-3 0-11,3 0 1,-5 1 5,2 3 1,0-1-25,-4 4 1,-2 1 2,-6 3 0,-7 1 23,0-1 0,-6 1 20,-2-1 1,-6 4-13,-6 0 0,-7 5-25,-11-5 1,-2 5 4,-10-1 1,4-2-118,-4-2 0,6-2 90,-2-2 1,7-1-170,4-2 0,5-3-602,3-5 114,2 0 0,12-3 132,5-4 529,5-1 0,17-19 0,2 3 0</inkml:trace>
  <inkml:trace contextRef="#ctx0" brushRef="#br1" timeOffset="87">12175 13534 7913,'0'-7'469,"0"-3"-442,0 4 113,0 0 0,0-1 466,0 3 255,0 3-235,0-4-395,0 5 1,0 5-119,0 3 1,0 3 48,0 4 0,0 3 35,0 5 0,0 4-41,0-1 0,0 5-127,0-5 0,0 5-56,0-5 1,1 1 34,3-4 1,-2-5-18,6-3 0,-4 1 73,3 0 1,-4-1-358,1-4-214,2 1 153,-5-1 1,4-3-478,-5-1-498,0-4 440,0 2 1,-1-5-196,-3 0 1084,-2 0 0,-6-5 0,1-1 0,0-6 0</inkml:trace>
  <inkml:trace contextRef="#ctx0" brushRef="#br1" timeOffset="88">11969 13751 7913,'6'-5'359,"5"0"172,-4-3 0,3 3-116,2 5 0,3-1-143,0-3 0,4 3 125,-4-3 0,7 2-51,1 2 0,1-3-60,6-1 1,1-4-30,3 4 0,6-3 14,1 3 0,-3-5-130,-3 2 0,-2 0-148,-7 0 0,-4 4-1518,-7-1 916,-2 3-1542,-7 1 2151,-6 0 0,-11 0 0,-7 0 0</inkml:trace>
  <inkml:trace contextRef="#ctx0" brushRef="#br1" timeOffset="89">13328 13065 7662,'0'-6'468,"1"0"-22,3 2 23,-3 3-97,5-4 26,-6 5-15,0 0 0,-6 5-303,-1 2 1,-3 5 54,-2 3 1,1-1-14,-1 5 0,-3 5-30,0 7 1,-4-1 41,4 4 0,0-2-128,3 6 1,1 1 77,-1-1 0,2 1-121,2-5 0,2 0 90,2 0 1,3 1-7,-3-1 1,4-4-33,4 1 1,2-5-91,6 5 0,-1-6 63,1 2 1,3-4 34,0-4 0,4 1 98,-4-5 1,4 4-62,-3-3 0,0-1 6,-1-4 0,-2 1-5,2-1 0,-2 0 13,-2 1 1,1-5 48,-1 1 0,-3-2 1,-1 2 1,-3 1-152,4-5 168,-6 0-342,4 1-2,-6-4-229,0 4-1695,0-5 1175,-6 0 287,0 0 1,-4-1-737,2-3 1401,-7 3 0,7-15 0,-8 4 0</inkml:trace>
  <inkml:trace contextRef="#ctx0" brushRef="#br1" timeOffset="90">13671 13351 7913,'6'-11'414,"-2"-1"0,-3 1-21,-1-1 55,0 1 9,0-1 55,0 6 51,0-4 0,0 9-348,0-4 1,-1 5-1,-3 0 0,3 6-43,-3 5 1,3 2 13,1 6 1,1 4-13,3 4 1,-2 3 43,6-3 0,-5 4-182,0 0 1,0-2-63,1 2 1,-3-6-77,3 2 1,-3-3 97,-1-1 1,0-1-93,0 1 1,4-4 91,0 0 0,3-5 18,-3 1 1,5-2 5,-1-1 1,-2-1 11,2 0 0,-2 1-41,1-1 1,2-3-6,-5-1 1,1-3-206,-1 4 57,-3-6 1,6 4-261,-4-6 0,-1 1-669,2 3-793,-3-3-613,-1 4 2497,0-5 0,-5-5 0,-2-1 0</inkml:trace>
  <inkml:trace contextRef="#ctx0" brushRef="#br1" timeOffset="91">14265 13397 7913,'0'-12'0,"0"1"77,0-1 1,1 1 73,3 0 1,2 0 36,6 4-28,-6-3 1060,-1 3-393,0 1-118,-4 1-524,4 5 0,-5 5-27,0 3 0,0 7 39,0 4 0,0 2 26,0 2 1,0 4-164,0 0 1,0-1 75,0-3 1,5 0-181,3 0 1,-2-4-67,2 0 1,-2-4 28,2 4 1,1-5 83,-5 1 0,5-3-78,-2-5 0,-2 3-222,-1-2-69,2-3 1,-4 1-1044,1-2 587,-1-2-178,-2 3 1,-2-5 999,-1 0 0,-9 0 0,-6 0 0</inkml:trace>
  <inkml:trace contextRef="#ctx0" brushRef="#br1" timeOffset="92">14139 13522 8949,'11'-5'1010,"5"4"-530,-1-3 0,5 3-71,-1 1 1,4 0 10,4 0 0,2-4-200,5 0 1,0-1-52,1 1 1,-1 2-9,0-6 1,-1 6-106,-2-2 1,-3-1-934,-6 1 1,0 0 225,-3 4 651,-2 0 0,-6-10 0,0-3 0</inkml:trace>
  <inkml:trace contextRef="#ctx0" brushRef="#br1" timeOffset="93">15076 13214 7913,'-8'-8'-730,"0"1"1040,6-1 812,-3-3-579,5-1-22,0 6-5,0 1 159,0 5-335,0 10 1,0 3-123,0 10 0,4 3-128,-1 1 1,5 5 154,-4-2 0,0 3-205,-4 1 1,0-3 60,0-1 0,1-3-76,3 3 0,-3-8-21,3 1 1,-3-3-189,-1 3 1,0-5 99,0-3 1,1-2-69,3-2 1,-3-3 24,3-1 121,-3 1 1,-1-1 222,0 1-123,0-5 35,0 2 641,0-5-706,5 0 0,-2 0-197,5 0 147,-1 0 0,8-4-15,1 0 1,0-4 34,-1 5 1,2-2-6,2 1 0,3 2-3,-3-1 1,2-2 2,2 1 1,0-1-33,0 1 1,2 3 31,-2-3 1,2-1-161,-6 1 0,-2-4 16,-2 4 1,-2-1-671,-2 2 49,1 1 200,-6-8 0,-1 8 136,-5-6 0,-1 5-158,-3 0 1,-2-2 557,-6 1 0,-4-5 0,-2 3 0</inkml:trace>
  <inkml:trace contextRef="#ctx0" brushRef="#br1" timeOffset="94">15053 13477 8004,'5'-8'215,"2"0"0,9 5 289,3-5 1,-2 5-220,2 0 0,2-2-66,5 1 0,-3-4 115,0 4 0,4-1-68,-4 1 0,2 3-130,-2-3 0,-4 2-116,0-2 0,-5 3-280,1-3 0,-6 3-372,-1 1-673,-6 0 404,3 0 901,-5 0 0,-5-5 0,-1-2 0</inkml:trace>
  <inkml:trace contextRef="#ctx0" brushRef="#br1" timeOffset="95">15053 13203 7913,'11'-12'0,"1"1"296,-1-1 0,9 1 464,3-1 1,8 2-374,-1 3 1,3-2-170,1 5 0,-1-4-39,-2 5 1,-3-5-88,-6 4 1,0 0-219,-3 4 1,1 0-171,-4 0 0,-5 0-419,-3 0 0,-1 0-455,5 0 0,-5 0 1170,1 0 0,5 0 0,4 0 0</inkml:trace>
  <inkml:trace contextRef="#ctx0" brushRef="#br1" timeOffset="96">15784 12997 11350,'5'18'537,"-3"3"-240,6-2 0,-4 4-79,3 4 0,-4 3-1,1 8 0,1-2-22,-1 2 0,1-3-13,-2 0 0,-1-1-49,1 0 0,0-1-175,1-2 0,-2 0-235,6-4 0,-5 0 196,0-4 1,-1-2-206,-2-2 0,0 1 126,0-4 1,0 3 18,0-4 0,0 0 120,0-3 0,-2-2 4,-1-3 1,1 4 42,-2-4 1,2-1 377,-2 2-77,3-5-139,-4 7-99,5-9-33,0 4 381,0-5-394,0 5 0,5-4 51,2 3 0,4-2-96,0-2 0,4 0-7,0 0 1,4-4-72,-3 0 0,3 0-198,-4 4 1,5-4 140,-1 1 1,-2-3-76,-2 3 0,2 1-145,-2-1 0,-4 1 56,-3 2 1,-4-4-242,3 1 0,-4-2-607,1 1 377,-3 3 0,-6-8 58,-3 5 714,3 0 0,-10-6 0,2-3 0</inkml:trace>
  <inkml:trace contextRef="#ctx0" brushRef="#br1" timeOffset="97">15738 13065 7913,'0'-11'0,"0"0"0,0-1 398,0 1 0,5 3-64,3 1 1,-2 3-114,2-4 0,-1 6 25,5-2 0,-1-1 0,0 1 0,5 0-76,-1 4 1,4 0-145,-4 0 0,5 0-373,0 0 1,0 1 271,-1 3 1,-3-3-167,-4 3 0,-1-2 138,1-2 0,-1 1 103,0 3 0,1-3 0,-1 4 0</inkml:trace>
  <inkml:trace contextRef="#ctx0" brushRef="#br1" timeOffset="98">16298 13043 7206,'11'5'2112,"0"1"-1836,1 5 1,-1-3-40,1 0 1,-1-1-1,1 5 1,3-1-70,0 1 0,0-1-89,-3 0 1,3 1 17,0-1 0,4 1-221,-4-1 1,2-3-44,-2-1 0,-2-3 109,2 4 0,-2-6-380,-2 2 1,1-3 54,-1-1 1,-5 2-559,-2 1 941,2-1 0,-4 3 0,3-5 0</inkml:trace>
  <inkml:trace contextRef="#ctx0" brushRef="#br1" timeOffset="99">16789 13077 8033,'6'-5'63,"4"-2"0,-3-4-762,4 0 821,-5 4 860,-1 2-288,-5 5 1,-1 0-270,-3 0 0,-2 0-388,-5 0 1,-1 5-47,1 3 1,-5 2-136,1 1 0,0 2 88,4 2 0,-1-2-145,1 2 0,1 2 130,2-2 0,-2 0-85,2-3 0,3-1-765,1 1 283,-2-1 143,5 0 1,-6 0-51,4-4 545,1-2 0,-8 0 0,4 2 0</inkml:trace>
  <inkml:trace contextRef="#ctx0" brushRef="#br1" timeOffset="100">16595 13260 7913,'-8'3'155,"0"1"0,6 1 314,-2-1 0,3-1-77,1 4 0,0 1 163,0 3 1,0 6-215,0 2 1,0-1 61,0 1 0,1 0-117,3 4 0,-3-1-68,3 1 0,1 0-185,-1 0 1,1-2 12,-1-2 0,-3 2-137,3-6 1,1 4 51,-1-4 1,1-3-316,-2-5-21,-1 1 0,4 0-40,-2-1-421,-3-4 289,4 2-1112,0-5 1659,-3 0 0,3-5 0,-5-2 0</inkml:trace>
  <inkml:trace contextRef="#ctx0" brushRef="#br1" timeOffset="101">17063 12951 7783,'-7'-11'576,"2"-1"134,5 1-490,-5 5 1,4-1 489,-3 3-39,3 3 448,1-4-471,0 5-430,0 5 0,0 7-12,0 7 1,0 6-20,0 2 0,0 8-104,0 0 1,1 1 105,3-1 0,-3-1-85,3 0 1,-3 4-94,-1 0 1,0-1-155,0-7 1,4 2-76,0-5 0,1 3 88,-1-3 1,-3-2-22,3-6 0,1 2 60,-1-6 1,1 4-9,-1-4 74,-3 0 1,8-3-15,-5-1 96,-1-4-94,-3 3-862,0-9 373,0 4-1298,0 0 355,0-4 1089,0 5 0,0-17 1,0-1-1</inkml:trace>
  <inkml:trace contextRef="#ctx0" brushRef="#br1" timeOffset="102">17154 13214 7913,'0'-11'0,"0"-1"159,0 1 0,1-1 302,3 1 1,3-1-148,4 1 1,-3 3 58,-1 1 0,-3 4 163,4-1 307,-6-2-529,8 5 0,-5 2-97,3 10 1,2 3 23,-2 9 1,2-2-60,1 5 1,-1 2-71,-2-1 0,2 3 26,-2-3 0,3 3-180,5-3 0,-4 0-36,3-4 1,-2-1-126,-1 1 1,-1-1 64,0-3 0,1-3 39,-1-4 0,1-2 191,-1-3-12,-5 4 20,5-5 13,-10 0 45,4-1 67,-5-5 42,0 0-255,0-5 57,0-1 1,0-5-147,0-1 1,0-3 17,0 0 1,0-1 32,0 5 1,0-4-3,0 0 1,0-2-116,0 2 0,0 2 86,0-2 1,0 2-105,0 2 1,1 1 181,3 2-105,-3-2-20,9 9 1,-7-4 8,5 5 0,-2 1-9,2 3 1,2 3 84,-3 8 1,2-1 10,-1 5 1,2-1-41,-2 1 0,2 2-3,1-6 1,1 4 119,-1-4 1,0 0-113,1-3 0,-1-5 137,1 1 1,-1-4 73,0 3 1,1-4 498,-1 1-387,1-3 1,-1-1 337,1 0-403,-6-5 0,0-1 11,-2-6 0,-3 1-270,3-1 1,-3 0 140,-1-4 1,0-1-93,0-6 1,-3-1-77,-1-3 1,-4-1-118,4-2 1,-3-3-30,3 2 1,-4-1-170,5 2 0,-5-2 38,4 6 1,0 0-195,4 7 1,0 3-727,0 4 633,0 1 1,0 3-835,0 1 1223,0 4 1,0 8 0,0 8-1</inkml:trace>
  <inkml:trace contextRef="#ctx0" brushRef="#br1" timeOffset="103">17976 12963 7913,'0'-12'-450,"0"1"763,0 4 1,-1 1 75,-3 2 0,2 3-33,-6-3 0,4 3 423,-3 1-412,-1 0 0,-2 1 16,2 3 1,-2 2-202,3 6 0,0 1 0,0 2 1,3-1-153,-4 5 0,6-4 59,-2 4 0,3 0-156,1 4 1,0-2 104,0-2 1,2 2-201,6-6 1,-1 4 54,9-4 0,0-3-34,-1-5 1,6-3 66,-2 4 1,1-6-84,-1 2 0,1-3-72,-4-1 1,3 0-298,-4 0 0,0-1-1117,-4-3 1643,-4 3 0,3-9 0,-4 4 0</inkml:trace>
  <inkml:trace contextRef="#ctx0" brushRef="#br1" timeOffset="104">18136 12940 7913,'12'-12'0,"-1"1"0,1 3-28,-1 1 0,0 4 228,1-1 0,-5-1 453,1 2-443,0-1 1,3 2 413,1-1-151,-1 1-71,0-3-68,1 5-96,-1 0 0,1 0-4,-1 0 0,-3 0-46,-1 0 1,-3 0-83,4 0 0,-4 0 2,3 0 0,-3 0-154,4 0 30,-6 5 0,4 2 96,-2 4 1,-2 4 118,1 1 0,-1 5-38,-2 2 1,-2 4 84,-1 3 1,0 3-101,-5-2 0,6 2 23,-2 1 1,-1 4-53,1 0 1,0 4 15,4-4 0,-1 0-168,-3-4 0,3 3 44,-3-3 1,3 3-111,1-6 1,0-4 18,0 0 1,0 0 9,0-4 1,0 1 126,0-9 0,1 0-12,3-3 1,-1-1 9,4 0-17,-4 1 0,3-6 195,-2-2-161,-3 2 550,4-4-99,-5 3-405,-5-5 1,-1-4-76,-6 0 1,1-4-110,-1 5 1,1-6 183,0 1 1,-5 2 20,1-2 1,-4 4-1913,4-3 0,-4 4 810,4-1 0,3 2-1402,5-2 887,4 3 1480,-2-4 0,10 5 0,1 0 0</inkml:trace>
  <inkml:trace contextRef="#ctx0" brushRef="#br1" timeOffset="105">18399 12757 7913,'0'-8'0,"0"1"0,0 3 554,0-4-237,0 6 0,1-3 479,3 5-134,-3 0-224,10 0 0,-9 0 699,6 0-718,-1 0 0,5 5-64,-1 3 0,4 3-112,1 4 0,4 7-28,-1 4 1,-1 7 44,1 2 1,0-1-15,4 4 1,-1 1-71,1-1 0,-1 6-111,-3-3 0,-1 0-134,-3 1 1,-2 0 143,2 3 1,-4-3-347,-3 0 127,2 0-18,-9-1 1,6-1-21,-4-2 0,-1-2 48,1 2 0,-1-2 53,-2-2 0,-2-1 69,-1-3 1,0 2 6,-4-5 1,-1-2-21,-4-6 1,2 1 8,3-4 1,-3-1-63,2-4 0,-2-4-335,-2-4 0,5 2-1224,-1-1 217,1 0 329,-5-4 0,6-5 1091,2-3 0,3-2 0,1-1 0</inkml:trace>
  <inkml:trace contextRef="#ctx0" brushRef="#br1" timeOffset="106">5151 15338 7761,'-7'0'1210,"2"0"-443,5 0-309,-5 0 0,4 0-116,-4 0 0,5 0-278,5 0 0,1 0 103,6 0 1,1 0-148,2 0 0,2 0 78,6 0 1,1 0-65,3 0 0,1-1-69,2-3 1,7 2-86,-2-6 1,1 4 44,-1-3 0,-1 4-84,0-1 1,-1-1-42,-2 1 0,-7 1 118,-5 3 0,-5 0-292,1 0 1,-6 0-411,-2 0 256,-4 0 1,1 0 95,-8 0 1,-2 0-319,-6 0 750,-4 5 0,-2-4 0,-5 4 0</inkml:trace>
  <inkml:trace contextRef="#ctx0" brushRef="#br1" timeOffset="107">5242 15452 7766,'-5'7'342,"4"-2"0,1-5 191,7 0 1,4 0-150,0 0 0,6 0 5,2 0 1,3 0-135,5 0 1,-2 0 0,6 0 0,-4 4 29,3-1 1,-1 1-70,2-4 0,0 0-291,-4 0 1,2-1-253,-6-3 1,1 3-311,-9-3 1,1 3 389,-5 1 247,-5 0 0,10-5 0,-4-2 0</inkml:trace>
  <inkml:trace contextRef="#ctx0" brushRef="#br1" timeOffset="108">6681 14927 7831,'0'-6'323,"0"-4"1,1 8 409,3-2-458,-2 3 1,3 2 46,-5 3 0,3 3 4,1 4 0,0 7-37,-4 5 1,0 5-47,0 6 0,4 1 13,0 3 0,5 3-55,-2 5 1,0 1-180,0 2 0,-1-2-10,2 3 0,2-8 84,-2-4 1,2-3-130,1-1 1,1-1-29,-1-2 0,1-3 95,-1-5 0,1-2-49,-1-2 1,-1-2-208,-2-6-128,2 1 41,-4-1-1662,1-5 1424,-2-1 1,-7-5-963,-1 0 1509,-4 0 0,-9-5 0,-2-1 0</inkml:trace>
  <inkml:trace contextRef="#ctx0" brushRef="#br1" timeOffset="109">7092 15315 7970,'-6'0'1279,"1"0"-1874,5 0 595,5 0 0,1 0 0,6 0 0</inkml:trace>
  <inkml:trace contextRef="#ctx0" brushRef="#br1" timeOffset="110">7595 15247 7750,'-12'0'504,"1"0"775,0 0-571,4 0-471,2 0 1,5 1 77,0 3 1,0 4-115,0 7 1,4 0 156,0 8 0,5 1-54,-2 6 0,3 7 24,2-3 1,-2 7-159,-2-3 1,2 5-88,-3-1 0,4-1 13,0 1 1,-1-6-151,-2 3 0,2-5-205,-2-4 1,2-2 174,1-5 1,1-5-34,-1-3 1,-3-2-251,-1-2-185,-4 1-185,2-6-381,0-1 529,-4-5 0,4-1-243,-5-3 1,0-2 831,0-6 0,-5-4 0,-1-2 0</inkml:trace>
  <inkml:trace contextRef="#ctx0" brushRef="#br1" timeOffset="111">7515 15327 7750,'6'-12'0,"1"1"318,-4 0 0,4-1 469,4 1 0,6 3-548,2 0 1,2 5-281,2-5 0,5 6 260,3-2 1,2-1-87,1 1 0,5 0 125,3 4 0,-3 1-107,-1 3 1,0 2-136,-3 6 1,-1 1 47,-11 2 0,0-1-151,-12 5 0,2-4 112,-9 4 0,-2-1 58,-6 1 0,-8 1-152,-11-5 0,-5 4 58,-6-3 1,-4-1-374,-1-4 1,-2-1 70,3-2 1,1-3-47,6-5 1,1 0 358,7 0 0,-2-10 0,7-3 0</inkml:trace>
  <inkml:trace contextRef="#ctx0" brushRef="#br1" timeOffset="112">12243 14824 7553,'-6'-1'697,"2"-3"131,3 3-266,1-4-314,0 5 0,0 5 38,0 3 1,1 6 109,3 1 0,-3 10-204,3 2 1,-3 1 38,-1 2 1,0 1-97,0 3 0,0-4 24,0 1 0,0-2-106,0 1 0,0-2 56,0-5 0,1-1-206,3-3 1,-2-3-485,1-4 0,0-2 15,1-3-1903,-3 4 2469,4-10 0,-5-1 0,0-6 0</inkml:trace>
  <inkml:trace contextRef="#ctx0" brushRef="#br1" timeOffset="113">11969 15110 7776,'1'-8'730,"3"1"1,8 3-210,7-4 1,9 4-149,6-3 1,3 3-183,8-4 0,-2 1 22,7-5 1,-6 1-131,2-1 1,-4 2-186,4 3 0,-6 0-623,-6 4 1,-6 1 724,-5-2 0,5-2 0,-4 0 0</inkml:trace>
  <inkml:trace contextRef="#ctx0" brushRef="#br1" timeOffset="114">13579 14470 7881,'-6'-5'-371,"1"3"259,5-6 1,0 4 762,0-3-329,0 4 0,0-3 706,0 2-296,-5 3-239,4-4-340,-4 5 0,3 1 0,-2 3 0,2 3 36,-6 8 0,-1 3-27,-6 5 0,3 5-7,-4 2 1,4 5-122,0 3 1,1-1 39,-1 4 1,1 0-103,0 1 0,0-1 20,4-3 1,-3-3 0,2 3 1,3-4 39,1-3 0,3 1 5,1-6 1,0 5-94,0-5 1,0 5 113,0-4 1,5-1 18,3-3 1,2 0-1,1 0 1,2-2-30,2-2 0,-1 2 31,5-6 1,-4 0-77,4-4 0,-5 1-7,1-1 1,-1 1 101,2-1-31,-4 1-81,5-1 0,-7-3-18,-2-1-375,-3-4 127,-5 2-4016,0-5 3530,0-5 765,0-2 0,5-4 0,1 0 0</inkml:trace>
  <inkml:trace contextRef="#ctx0" brushRef="#br1" timeOffset="115">13796 14744 7869,'0'-11'209,"-1"3"52,-3 1 0,3-1-157,-3-3-104,3 4 443,1 2 1,0 4-151,0-3 0,1 3 156,3-3 0,-3 4-79,3 4 1,-1 7-36,0 8 1,0 4-111,5 4 0,-5 2 2,5 5 0,-5-1-54,0-2 0,-1 2-123,-2-3 1,0 2 1,0-2 0,-4 2 74,0-5 0,0-1-267,4-3 0,-4 0-46,1 0 0,-1-4-14,4 0 1,4-5-26,-1 1 1,6-6-495,-1-1 298,2-6 1,2 3-859,-1-5-178,0 0 713,1 0 745,-6-5 0,-1-1 0,-5-6 0</inkml:trace>
  <inkml:trace contextRef="#ctx0" brushRef="#br1" timeOffset="116">14333 14710 7828,'0'-8'0,"0"1"0,0 3-1298,0-4 1055,0 6 1068,0-3-234,0 5-163,0 5 0,0 1-105,0 6 1,0 4-61,0 3 1,0 3-128,0 1 0,0 3 99,0 1 1,0 3-99,0-3 1,1 0 8,3-5 0,-1 1-88,4 0 1,0-4-55,0 0 1,4-4-150,-4 5 0,-1-10 30,2 1 1,-4-2-149,4 2 0,-6-3-919,2 0 540,-3-6-895,-1 3 773,0-5 764,-5 0 0,-1-5 0,-6-1 0</inkml:trace>
  <inkml:trace contextRef="#ctx0" brushRef="#br1" timeOffset="117">14105 14973 5995,'16'-5'814,"-2"2"-363,5-4 1,2 3-30,5-4 1,0 6-121,4-2 1,-3-1-28,3 1 1,1 0-5,3 4 0,-1-4 84,-3 0 1,2 1-199,-5 3 0,2-4 65,-6 0 0,1 0-416,-9 4 1,-4 0-529,-3 0-51,-5 0 0,-1 0 308,-9 0 0,-4 4 465,-11 0 0,-4 5 0,-8-3 0</inkml:trace>
  <inkml:trace contextRef="#ctx0" brushRef="#br1" timeOffset="118">15178 14596 7840,'7'-6'-665,"-2"-5"0,-4 6 2004,3-2-488,-3 2-218,4 0-97,-5 3 52,0-3-372,5 5 0,-2 4-5,4 0 0,-4 5 58,1-2 0,1 9-117,-1 3 0,1-2 0,-1 2 0,-3 4 9,3 4 0,-2 1-162,2-2 0,-2-1 49,6 1 1,-4 2-93,4-1 0,-6 1-75,2-2 0,-2-5 80,2 1 0,-3-3-17,3 1 0,-2 0 54,-2-5 1,0 0-183,0-3 193,5-1-16,-4 1 20,4-1 8,-5-5 14,0-1 488,0-5-344,5 0-93,-4-5 1,4 3 46,-5-6-52,5 6 1,-2-5-172,5 3 149,-1 3 0,6-4-74,2 5 0,-1-4 37,5 1 1,-4-1-3,4 4 0,4-2 38,4-1 1,5 1 6,-2-1 0,2-3-68,-2 3 0,3-2 6,-2 1 1,0 3-18,0-3 1,-7-1-9,-5 1 1,-5 0-150,1 4 0,-6 0-371,-1 0-443,-6 0 10,3 0 179,-15 0 0,1 0 182,-10 0 1,1 0-117,-1 0 1,-2-1 729,2-3 0,-3-2 0,-1-6 0</inkml:trace>
  <inkml:trace contextRef="#ctx0" brushRef="#br1" timeOffset="119">15235 14847 7840,'7'0'367,"-1"0"164,-2 0 1,-2-1-391,6-3 1,-4 3 48,4-3 0,-5 3 212,5 1 0,0 0-95,3 0 1,4 0-38,0 0 1,2 0-65,-2 0 1,-1-4-1,5 0 1,-1 0-37,1 4 1,3 0-126,-3 0 1,-2-1-189,2-3 1,0 3 165,4-3 0,-4 2-513,0-2 0,-3 3 16,3-3 1,-9 1-215,1-1 0,-2 3-150,2-3-132,-4 3 471,-2 1 1,-10-4-348,-3 0 846,-2 1 0,-1-2 0,-1-2 0</inkml:trace>
  <inkml:trace contextRef="#ctx0" brushRef="#br1" timeOffset="120">15144 14642 7840,'11'-12'0,"1"1"529,-1-1 1,1 5-187,-1-1 0,8 6-333,0-2 1,5-1 212,-5 1 1,3-1 277,1 1 0,0 3-230,-1-3 0,6 1-47,3 0 1,-2 1-242,1-2 1,1 3 57,3 1 0,-5 0-67,-2 0 1,-3 0 141,-1 0 0,-4 0-1060,0 0-136,-5 0-594,3 0 490,-6 0 1184,-5 0 0,-6 0 0,-6 0 0</inkml:trace>
  <inkml:trace contextRef="#ctx0" brushRef="#br1" timeOffset="121">16069 14356 7840,'0'-11'-926,"0"4"0,1 2 806,3 5 1067,-2 0-491,3 0 1,-5 5 154,0 3 1,1 7-260,3 4 0,-3 4-17,3 4 0,-3-2-144,-1 5 0,0-3 46,0 4 0,0-2-120,0 1 1,0 3 69,0-2 0,4-2-267,0 1 0,-1-3 19,-3 3 1,0-4 40,0 0 0,0-1 26,0-3 0,2-3-105,1 0 0,0-5 73,5 2 1,-6-2 40,2 1 1,1-6-97,-1 2 114,0-2-41,-4 2 37,0 1-19,0-1 0,0-3 10,0 0-16,0-6 0,-4 4 49,0-2-41,0-3 140,4 5-115,0-6 219,0 5-143,0-4 0,0 4-37,0-5-34,5 0 1,2 0-27,4 0 0,1 0 7,-1 0 1,0-1 40,1-3 0,4 3-68,3-3 1,-2 3-3,-2 1 0,2-4-15,-2 0 1,0 0-1,-4 4 1,1 0-231,-1 0 0,1-4-96,-1 1-1031,-5-1 523,5 4-260,-10-5 0,3 3 626,-8-1 0,-4-3 489,-7 3 0,-3-6 0,-5 2 0,1-4 0</inkml:trace>
  <inkml:trace contextRef="#ctx0" brushRef="#br1" timeOffset="122">16069 14413 7840,'0'-7'-658,"0"-1"0,1 2 394,3-2 1,-1-2 263,4 2 0,1 3 189,3 1 0,-3-1 392,0 1 0,-2-1-141,2 2 1,6 1 7,-3-2 1,3 3-205,-3 1 1,5 0-69,-1 0 1,0 0-120,-4 0 0,1 0-131,-1 0 0,1 0-557,-1 0 218,1 0 0,-1 0-449,0 0 0,-3 0 127,0 0 735,-6 0 0,5 0 0,-4 0 0,4 0 0,4 0 0</inkml:trace>
  <inkml:trace contextRef="#ctx0" brushRef="#br1" timeOffset="123">16457 14447 7815,'0'7'-258,"0"-2"30,6-5 0,0 0 699,5 0 0,1 1 27,-1 3 0,-3-2-62,-1 6 1,5 1-155,3 6 1,0-1-66,-3 5 1,0 0-61,4 4 0,-4 0-128,4 0 1,-4 3-87,0 1 1,3 0 118,0-5 1,2 5-118,-2 0 1,-3-4 13,4-4 0,0-2-17,-1 2 1,1-2 3,-5-6 0,1 1 15,-1-1 0,0 1-15,1-1 0,-5-5-123,1-2 1,-4 1-720,3-1 378,-4 0-746,2-4 239,-5 0 641,-5-5 1,2 0 383,-4-3 0,-2-2 0,-6 2 0,7-2 0,-12-6 0,7-2 0</inkml:trace>
  <inkml:trace contextRef="#ctx0" brushRef="#br1" timeOffset="124">16789 14562 7761,'6'-12'-634,"-2"1"1,1-1 440,-1 1 1,3 3 404,-3 1 89,5 4 0,-8-3 991,3 2-194,-3 3-692,-1-4 1,0 6-357,0 3 1,-1 0 101,-3 7 1,-2-1-99,-5 9 1,-1-4-28,1 4 0,-1 4-22,1 4 1,-4 3 26,-1-3 1,0 5-148,1-2 1,-2 2-22,-2-2 1,1-2 48,3-5 0,4 0-116,-1 0 0,1-5-19,3-3 1,3-3-333,1 0-61,-2-1-462,5 1 293,-4-6 784,5-1 0,0-5 0,0-5 0,0-1 0</inkml:trace>
  <inkml:trace contextRef="#ctx0" brushRef="#br1" timeOffset="125">16971 14379 7793,'0'-12'-258,"0"1"1,0 3-322,0 1 0,2 3 608,1-4 1,0 6 220,5-2 1,-5-1 28,5 1 0,-4 0 194,3 4 1,1 0-258,4 0 0,-1 0-32,0 0 1,2 0-121,2 0 1,-1 0 32,5 0 0,-4 0-53,5 0 0,-7 0 46,3 0 1,-4 0-160,0 0 0,-1 0 68,1 0 0,-5 0-205,1 0 233,-6 0 67,4 0-47,-1 0 14,-4 0-36,4 0 1,-4 0 58,3 0 0,-3 5 108,3 3 1,-3 0-85,-1 3 0,0-2 83,0 6 0,2-1 6,1 1 0,-1 3-44,1 5 1,-1 0 32,-2 0 1,0 1-59,0 2 1,0 0-12,0 4 0,0-3-38,0 3 0,0 0-98,0 0 1,0 3 41,0-3 1,1 0-138,3 0 1,-2-5 11,6 2 0,-2-3 82,2-1 0,1-5 101,-5-3 1,3 2-7,-3-2 0,1 0 3,-1-4 1,-3 1 0,3-1 1,-3-3 140,-1 0 1,0-5-90,0 5 1,-4-4 8,1 3 0,-6-4-15,1 1 0,-2 1-18,-1-1 1,-2-1-176,-2-3 0,1 0 59,-5 0 0,2 0-68,-6 0 0,7 0-79,-7 0 1,3-1-274,-3-3 1,1 3-1270,3-3 725,-2-2-1101,8 5 1141,-3-10 572,9 10-119,2-9 480,10 9 0,2-9 0,4 3 0</inkml:trace>
  <inkml:trace contextRef="#ctx0" brushRef="#br1" timeOffset="126">17531 14150 7805,'0'-11'-533,"0"0"1652,0-1-297,0 6-14,0 1-188,0 5-235,5 0 0,-1 5 32,7 2 0,-1 7-156,10 2 1,-1 3 105,3-4 0,1 5-98,0-1 0,1 8-39,3 3 1,-3 1 2,3 3 1,-7-2 0,-1 6 0,-1-3-82,1 0 0,-4 0 13,-7 3 0,2-1-73,-3 5 1,-2-1 48,-1 0 1,-4 4-328,-4-3 0,-2 2 35,-5 2 1,-1-4-102,1 0 1,-1-7 120,1-1 0,0-1-12,-1-6 1,-1 3 54,-2-3 0,3-2-16,-4-5 1,4-3 55,0-1 0,2-8 2,2 4 0,0-7-356,4 3-149,-5-6 80,8 3 1,-8-6 5,5-3-1099,0-2 985,4-6 1,0 1-71,0-1 649,0 1 0,-5-5 0,-1-2 0</inkml:trace>
  <inkml:trace contextRef="#ctx0" brushRef="#br1" timeOffset="127">18399 11524 8020,'0'-8'-175,"0"0"157,0 6 131,0-8 1,0 7 275,0-4 1,4 3 85,0-4 58,-1 6-340,-3-3 0,0 3 245,0-2-261,0 3 169,0-4-350,-5 5 0,-1 4 75,-5 0 0,-1 8-63,1 0 0,-4 6 120,-1-3 0,1 4 3,4-4 0,-1 5-45,1-1 1,-1 3 25,1 1 1,3 0-50,1 0 1,4-1 60,-1 1 0,-1 4-87,2 0 0,-1 3 22,4-3 1,0 3-18,0-3 0,1 3-47,3-3 1,-2-1 77,6-3 1,-4 1-123,3 3 0,1-7 64,3 3 1,-3-2-34,0 1 1,-1-4 53,5-3 1,3 2-178,0-2 0,0 0-51,-3-3 130,4 4 0,-3-3 70,2 2 0,-3-6-4,-5-1 0,2-5 82,-5 5-119,0-5-113,1 7 150,-4-9 1,4 5-451,-5-2 19,0-3-18,5 5 71,-4-6-411,10 0 1,-10 0 0,5 0 45,-2 0 739,-3 0 0,4 0 0,-5 0 0</inkml:trace>
  <inkml:trace contextRef="#ctx0" brushRef="#br1" timeOffset="128">18730 11718 7871,'0'-12'-1577,"0"6"1183,0-4 1452,0 4-83,0-6-194,0 6-478,0-4 0,0 10-8,0 0 1,1 5-136,3 6 0,-2 6 56,1 2 1,0 6-129,1 2 1,-2 4 76,6 0 0,-6 1-218,2-2 0,1 3 99,-1-3 0,4 0-131,-4 0 0,1-4-45,-2 0 0,-1-2-103,1-1 1,3-1-80,-3-3 1,2-2-37,-1-1 96,-2-4 88,8 5 161,-9-6-175,4-4 1,-4-2-454,3-5 162,-3 0-281,4 0 750,-5 0 0,-5 0 0,-1 0 0</inkml:trace>
  <inkml:trace contextRef="#ctx0" brushRef="#br1" timeOffset="129">19073 11946 7895,'0'-11'0,"0"-1"-534,0 1 0,1 1 398,3 2 831,-3 3-382,4 5 1,0 0-138,3 0 1,-2 0 133,2 0 1,3 0-125,5 0 0,4 0 24,-1 0 0,2 0-71,2 0 1,0 0-148,0 0 1,4 0 77,-1 0 1,1 0-193,-4 0 0,3-1-335,1-3 1,-2 3 266,-6-3 0,1 1-134,-9 0 0,3 1 111,-6-1 1,-2 1 212,1 2 0,-4-5 0,2-1 0</inkml:trace>
  <inkml:trace contextRef="#ctx0" brushRef="#br1" timeOffset="130">19747 11832 7935,'0'-8'-582,"0"1"760,0 4 194,5-2 1,0 8 6,2 4 1,4 2-130,-4 10 0,0 5-104,0 7 0,-3 2 27,4 1 0,-2 0-99,2 1 0,0 0-66,-4 3 1,4-2-152,-4 2 1,-1-6 72,-3-2 1,4-3-170,0 3 1,0-5 8,-4 2 0,0-7 55,0-1 1,0-5-26,0 2 0,0-4-83,0 0-132,0-1 183,0 1-5,0-1-153,5-5-251,-4-1 641,4-5 0,-5 0 0,0-10 0,0-2 0</inkml:trace>
  <inkml:trace contextRef="#ctx0" brushRef="#br1" timeOffset="131">19701 11889 7906,'0'-15'-84,"0"0"1,0-4 157,0 3 1,5 5-48,3 3 1,2 2 75,1-2 1,1 2 276,-1 2 0,6 3-160,2-3 1,2 3-139,2 1 1,5 0 90,2 0 1,0 1-103,0 3 0,-5-1-166,2 4 1,-3 1 90,-1 3 1,-1 1-136,-3-1 1,1 0 35,-5 1 0,-3-1-79,-5 1 0,-3-1 25,4 1 0,-6-1-44,2 0 1,-8 1 76,-3-1 0,-9 1 14,-3-1 1,-7 0-133,-5 1 1,-6-1 26,-1 1 1,-4-2-145,4-2 0,0 0 359,4-4 0,5 4 0,2-4 0,8-1 0,4-3 0,2-5 0,2-1 0</inkml:trace>
  <inkml:trace contextRef="#ctx0" brushRef="#br1" timeOffset="132">20066 11512 7943,'0'-11'-918,"0"-1"583,0 1 429,0 0 0,2 0 121,2 4 1184,-3 2-897,9 5 0,-4 0-41,6 0 0,-1 5-111,1 2 0,3 0 97,0 0 0,5 5-222,-1 3 0,4 1-1,4 0 1,-2 1-163,6 6 1,-1-2 95,4 1 1,-1-1-90,-2 5 1,1 4 126,-6 0 1,0-1-468,-7 2 0,-3-1-30,-4 4 0,-5 1-159,1-1 1,-6-1 19,2-3 1,-3 3-329,-1-2 1,-5-3-294,-2-2 1,-3 2 494,-2-1 1,-4 0 565,-3-5 0,-3 6 0,-1 2 0</inkml:trace>
  <inkml:trace contextRef="#ctx0" brushRef="#br1" timeOffset="133">19267 12746 7923,'4'-8'0,"0"0"-158,-1 1 235,2-5 32,-3 6 1,8-3 118,-2 5 1,-2-3 35,1 3 1,-4-1-117,1 1 0,-2 3 399,2-3-346,-3 3 0,5 2-49,-6 3 1,-6-2 39,-1 6 0,-3 1-3,-2 6 1,-3-1-59,0 5 1,-4 0-11,4 4 0,-8 4 19,4-1 0,-2 6 6,6-2 1,6 1-203,-2 3 0,2-2 117,-2 6 1,4-3-71,3 0 1,3-4 88,1 4 0,0-7-94,0 6 0,0-2 47,0 2 0,5-4-110,3 1 1,2-2-6,1 1 1,1 0-184,-1-4 1,1-2 61,-1 3 1,4-7 100,1-1 0,3-5-28,-4 2 1,0-4 25,-4 0 0,5-2 243,-1-3 0,0 2-7,-3-5 1,-1 0-93,0-4 1,-3 4-262,0 0 234,-1-1-347,5-3 194,-6 0-1283,-1 0 1423,-5 0 0,0 0 0</inkml:trace>
  <inkml:trace contextRef="#ctx0" brushRef="#br1" timeOffset="134">19461 12986 7918,'0'-12'0,"0"1"0,1-1 460,3 1 0,-1-1 131,4 1-281,1 5 1,0 1-46,-1 5 0,-4 1 191,1 3 0,-3 3-156,-1 8 1,1 5-68,3 6 0,-3 3-177,3 6 0,1 0 112,-1 3 1,0-1-152,-4 5 1,0-1-8,0 0 1,0-1-30,0-6 0,3-4-26,1 1 1,0-7-188,-4-1 1,4-2-71,0-5 1,5-1 128,-2-4 0,0-1-514,0-2 459,1 2 1,-1-9-1008,1 3 196,-5 3 435,2-6 0,-5 3 604,0-8 0,-5-2 0,-2-6 0</inkml:trace>
  <inkml:trace contextRef="#ctx0" brushRef="#br1" timeOffset="135">19712 13340 7918,'4'-13'492,"0"-2"0,9 2-155,-2-2 0,8 2-328,0 2 0,2 3-70,-2 0 0,-7 6 142,-4-2 0,-4-1 195,3 1 0,1 0-56,3 4 1,1 0 38,-1 0 1,1 0-51,-1 0 0,4 0-183,0 0 1,4 0-89,-3 0 1,3 0-67,-4 0 0,4 0-154,-4 0 0,4 0 195,-4 0 0,1-1 87,-5-3 0,1 3 0,-1-4 0</inkml:trace>
  <inkml:trace contextRef="#ctx0" brushRef="#br1" timeOffset="136">20318 13123 7918,'-12'0'728,"6"-2"-546,2-2 0,4 3 625,4-3 0,2 4-285,6 4 0,-1 4-368,1 7 0,-2-1 4,-3 5 0,2 5 38,-5 7 1,0 2-9,-4 1 0,4 4 4,-1 0 0,1 1-161,-4-1 0,0-6 88,0 2 0,0-7-277,0 0 0,0-3 10,0-1 0,4-2-13,0-2 0,1-2 65,-1-6 0,-3 1-41,3-1 0,1 0 52,-1 1 0,0-5-344,-4 1-7,5-5 0,-4 3-132,3-2-316,-3-3-303,-1 4 1187,0-5 0,-5-5 0,-1-1 0</inkml:trace>
  <inkml:trace contextRef="#ctx0" brushRef="#br1" timeOffset="137">20249 13191 7918,'-6'-15'0,"2"0"0,4-1 77,4 5 1,3 0 69,9-1 1,0 2-37,3 2 1,-2 2 257,-6 2 1,2 3 98,2-3 1,-1 3-216,5 1 1,0 0 27,4 0 0,1 0-129,3 0 1,-3 4-163,2 0 0,-1 1 136,-3-2 0,-3 2-19,0 3 1,-5 2-40,2-2 1,-5-2-129,-3 2 0,1-1-59,-6 5 1,1 1 86,-4 2 1,-1-3-352,-3 4 0,-7-4 162,-8 0 0,-7 3-107,0 0 1,-6 0 7,1-3 0,2-4 104,-1-1 0,6-3-370,1 4 0,1-6 134,7 2 1,0-3 451,3-1 0,6-5 0,1-1 0</inkml:trace>
  <inkml:trace contextRef="#ctx0" brushRef="#br1" timeOffset="138">20672 12643 7918,'0'-12'0,"0"5"730,0-1 0,5 6-204,2-2 1,0 3-147,0 1 0,-3 0-95,4 0 1,-1 1 27,5 3 0,3 2 76,0 5 0,6 6-68,-2 2 0,2 6-37,2 2 1,4 5-67,-1-2 1,1 3 15,-4 1 0,-4 1-90,0-1 0,-5-2-180,1 2 1,-2-2-78,-2 6 1,-4-6-365,-4-2 1,2-1 17,-1 2 1,0 2 221,-4-3 1,-5-1-653,-3 2 1,-2-6 322,-1 2 0,-2 1-861,-2-2 1427,-3 1 0,-5-4 0,0 0 0</inkml:trace>
  <inkml:trace contextRef="#ctx0" brushRef="#br1" timeOffset="139">18433 14310 7845,'0'-11'8,"0"0"0,4 3-2,0 0 1,4 4 94,-5-3 0,5 3 328,-4-4-250,0 1 1,-1-1 78,1 1 1,0 3 86,-4-4-173,0 6 0,1-3 214,3 5-94,-3-6-23,4 5-59,-5-4 0,0 6-179,0 3 1,-1-1 68,-3 4 0,3 5-5,-3 3 0,2 2-20,-2-2 0,-1 3-5,-3 4 1,-1 1 20,6 0 1,-6 0-24,1 0 0,2 3-67,-2 1 1,2 0 100,-2-5 0,-1 5-124,5 0 0,-3 3 54,3-3 1,-4 1-105,5-2 0,-3-1 26,3 1 1,1-2-46,-1-1 0,1 0 84,2 0 0,4-2-13,0-2 0,5 3 26,-2-3 1,2 1-24,-1-1 1,2-2 156,-2-6 1,2 5-85,1-1 1,1 4 29,-1-4 0,-3 0-80,-1-3 0,1-1 3,3 1 0,-3-1 96,0 0 0,-5 0-4,5-4 1,-4 2 56,3-5-69,-4 5 24,7-3-60,-4 0 0,1 1-153,-3-3-233,2-3-433,-5 4-149,4-5-2454,-5 0 2513,-5 0 856,4 0 0,-9-5 0,3-2 0</inkml:trace>
  <inkml:trace contextRef="#ctx0" brushRef="#br1" timeOffset="140">18730 14459 7912,'0'-12'-885,"0"1"0,4 3 885,0 1-77,0 4 582,1-2 429,-4 5-601,4 0 1,-5 1 44,0 3 1,0 6-111,0 6 0,0 8-48,0-1 1,0 3-140,0 1 0,0-2 106,0 6 1,0-2-11,0 1 1,4 3-80,0-2 0,-1-2-121,-3 1 1,4-3 2,0 4 1,1-6-113,-1 2 1,-3-8-31,3-4 1,1 1 137,-1 0 1,4-1-151,-5-4 1,5-3 38,-4-1 1,1-3-634,-1 4-364,-3-6 294,4 3 1,-4-5 837,3 0 0,-8-5 0,3-1 0</inkml:trace>
  <inkml:trace contextRef="#ctx0" brushRef="#br1" timeOffset="141">18981 14721 7912,'0'-6'-1770,"2"-3"1713,2 5 0,2 1 16,5 3 1,-2-4 645,3 0 0,-3 0-211,6 4 0,-1 0-159,1 0 1,1 0-25,3 0 0,3 0-173,-3 0 1,-1 0 15,1 0 0,-1 0-87,1 0 0,1 0 145,-5 0 0,2 0-134,-2 0 0,-2 0-824,2 0 353,-2 0-625,-2 0 1118,-5 0 0,-1 0 0,-5 0 0</inkml:trace>
  <inkml:trace contextRef="#ctx0" brushRef="#br1" timeOffset="142">19553 14596 7962,'0'-12'291,"0"1"1,1 1-23,3 2 1,2 3-418,5 5 118,1 0 450,-1 0 1,-3 5-26,-1 3 1,-4 3-36,1 5 1,-3 6-86,-1 9 0,0-1-88,0 5 1,0-4 1,0 7 0,0 2 28,0-2 0,0 4-105,0-4 1,0 0-44,0-4 0,0 0-204,0 1 137,0-1 0,1-4-242,3 1 165,2-6 1,5 3-52,-4-5 0,3-4 56,-2 0 0,-2-5 9,2 1 1,-4-3 47,3-5-266,-4 3-130,2-8-514,-5 3 469,0-5-1032,-5 0 898,-1 0 0,-7 0-580,-2 0 1168,2-5 0,-9-2 0,5-4 0</inkml:trace>
  <inkml:trace contextRef="#ctx0" brushRef="#br1" timeOffset="143">19495 14699 7769,'-3'-19'-54,"-1"0"1,1 8 109,7 0 0,6 2-41,5-2 1,2 1 371,-2 2 1,-2-1-67,2 5 0,2-3-90,-2 3 0,1 0-36,0 4 1,-4 0-3,3 0 0,3 0-209,1 0 1,2 1 121,-2 3 1,2-1-90,-2 4 1,-1-3 73,1 4 1,-1-1-135,1 5 0,-1 0-56,-3 4 1,-3-2-1,4 5 0,-4-4 59,0 4 0,-6-4-60,-2 4 1,-3 0-72,-1 4 1,-5-4 84,-2 0 0,-9-4-113,-3 4 0,-2-5 71,-2 2 1,-4-5 35,1-3 0,-5 0-76,4-4 0,1 0-124,3-4 1,0 0 55,0 0 1,4-1-251,0-3 486,5-2 0,-2-6 0,4 1 0</inkml:trace>
  <inkml:trace contextRef="#ctx0" brushRef="#br1" timeOffset="144">20009 14173 7794,'-6'-5'0,"1"3"497,5-6 1,0 4-108,0-3 0,5 4-260,3-1 1,2 3 146,1 1 1,1 0 157,-1 0 1,0 0-122,1 0 1,1 5-57,2 3 0,-3 2-167,4 1 0,-4 7 85,0 5 1,3 5 82,0 6 0,2 0-41,-2 1 1,3 3 158,5 0 1,-1 4-308,1-4 1,4 0-30,0-4 0,-1 0-7,-3 1 1,-1-1-187,-3 0 0,1 0-15,-5 1 1,-3-2 98,-5-3 0,-4 2-12,1-6 1,-4 5 56,-4-4 0,-3 3-284,-4-3 0,-5-1-186,-4-3 0,-1-1-238,-2-3 1,0 1 187,0-5 0,-2 0-495,2-3 0,-3-4 1038,3-1 0,-5-4 0,-6 2 0</inkml:trace>
  <inkml:trace contextRef="#ctx0" brushRef="#br1" timeOffset="145">5276 16869 7735,'-11'5'345,"5"-4"441,-4 4-119,8-5-60,-3 0 508,5 0-1016,5 0 0,2 0 72,4 0 1,0 0-36,1 0 1,1 0-122,2 0 0,-1 0 43,5 0 1,0 0-118,4 0 0,1 0 50,2 0 1,2-4 7,3 0 0,2-3-9,-3 3 1,-1 0-44,2 4 1,-7-4 67,-1 1 1,-2-1 9,-5 4 0,-1 0-72,-4 0 0,-3 0 102,0 0-645,-6 0 62,3 0-2317,-5 0 2220,-5 0 625,-1 0 0,-6-5 0,1-2 0</inkml:trace>
  <inkml:trace contextRef="#ctx0" brushRef="#br1" timeOffset="146">5334 17074 7725,'-7'0'1298,"2"0"-400,5 0 1,4 1-382,0 3-65,5-2-35,-3 3-24,5-5-218,1 0 0,-1 0 36,1 0 1,-1 0-94,0 0 1,2 0 32,2 0 0,2 0-134,2 0 1,4-2 66,0-1 0,-1 1-131,5-2 0,1 3 77,-1 1 1,3-1 2,-3-3 1,1 3 55,-2-3 1,-2 3-29,3 1 1,-7 0 226,-1 0-223,-5 0 8,3 0-205,-6 0-388,-4 0-474,-2 0-5,-20 0 0,6 0 999,-10 0 0,0 0 0,1 0 0</inkml:trace>
  <inkml:trace contextRef="#ctx0" brushRef="#br1" timeOffset="147">6613 16469 7767,'0'-6'-410,"0"-5"1,0 9 1431,0-6-212,0 6 54,0-3 562,0 5-1232,5 5 0,-3-3-5,6 6 0,-4-1 27,3 5 1,-3 4-90,4 3 0,-6 3 74,2 1 1,-1 5-161,0 2 0,-1 3-57,2 1 1,-3 1-51,-1-1 1,0 3 71,0-3 1,0 7-126,0-7 0,1 7 233,3-3 1,-3 0-65,3-4 0,-3 0 103,-1 0 0,5-4-91,3-4 1,-2-2 8,2-1 0,-4-5-31,3-3 0,-3-2-54,4-2 1,-4-1 54,3-2 0,-3 1-138,4-5-219,-6 5 102,3-8-268,-5 4-1628,0-5 1479,0-5 0,0-1 631,0-6 0,-5 1 0,-1-1 0</inkml:trace>
  <inkml:trace contextRef="#ctx0" brushRef="#br1" timeOffset="148">7401 16640 7418,'0'-6'1751,"0"-4"-1081,0 8-316,0-3 1,0 7-40,0 1 0,0 4-79,0 4 1,0 1-11,0-1 1,0 2 24,0 2 1,0-1-36,0 5 0,0 0 12,0 4 0,1 0-109,3 0 0,-3 3 53,3 1 1,-3-4-221,-1-4 0,0-4-55,0 4 0,4-1-63,0 1 1,0-3 138,-4-4 0,0-1-39,0 1 1,0-5-635,0 1 282,0-6-1000,0 3-978,0-5 2396,-6 0 0,0-5 0,-5-1 0</inkml:trace>
  <inkml:trace contextRef="#ctx0" brushRef="#br1" timeOffset="149">7195 16880 8269,'0'-6'1331,"5"-3"-854,3 5 1,-2 0 33,2 4 0,3-4-146,4 1 1,6-5-6,-2 4 0,6-3-191,2 3 1,1-5 11,-2 1 1,0-1-68,4 2 1,-4-3 86,0 2 0,-2 3-343,-1 1 0,-4-1-236,0 1 1,-5 0-504,1 4 0,-6 0 433,-1 0 448,-6 0 0,9-5 0,-5-1 0</inkml:trace>
  <inkml:trace contextRef="#ctx0" brushRef="#br1" timeOffset="150">8280 16286 7747,'0'-6'-78,"0"-4"0,1 8 646,3-1 32,-3-4 491,5 6-731,-6-4 1,-2 5-2,-2 0 0,2 4-139,-6 0 0,1 8-19,-5 0 1,1 3-20,-1 0 0,-3 3 13,0 5 1,0 1-1,3 2 1,1 4-32,-1 4 1,1 4-32,0 0 1,-1 9-38,1-1 1,1-2-68,2-2 1,-1 0-152,5 4 0,1-5 94,3 1 0,1-5 89,3 1 0,2-2 57,5-2 0,2-5 2,2-2 0,3-3-24,5-1 0,0-4 24,0 0 0,-4-5-12,0 1 1,-2 1 17,2 0 1,-2-1-81,-6-4 0,1 1 74,-1-1 1,-3-1-138,-1-2 1,-3 1-56,4-5-126,-1 5 0,1-7-10,0 6-220,-6-6 124,3 3 1,-1-6-254,0-3 1,0 2-559,-4-6 0,0 4-112,0-3 1227,0-1 0,0-8 0,0-2 0</inkml:trace>
  <inkml:trace contextRef="#ctx0" brushRef="#br1" timeOffset="151">8726 16492 7719,'-8'0'142,"0"0"1,6-2 719,-2-1-190,3 1-142,1-3 12,0 5 1,4 2-278,-1 1 0,1 8-104,-4 4 1,4 6 25,0 2 0,0 1-21,-4 7 1,0-1-1,0 4 1,0-1 5,0-2 1,0 2-153,0-3 1,-2-2-34,-2-1 0,3 1 102,-3-2 0,3 0-222,1-7 1,0 1 31,0-5 0,0 4 39,0-3 1,1-5-81,3-3-318,-3-1-639,10 0 517,-5-2-447,0-5 671,-1 0 0,-5-1 358,0-3 0,-5-3 0,-1-4 0</inkml:trace>
  <inkml:trace contextRef="#ctx0" brushRef="#br1" timeOffset="152">8943 16789 7977,'7'0'707,"1"0"0,-4 0-447,3 0 1,-3 0 102,4 0 1,-1 0-104,5 0 0,0 0-54,4 0 0,-4 0-75,3 0 0,2 0-98,-2 0 1,6-4 20,-2 0 1,-2 0-41,2 4 1,-1-1-171,1-3 1,1 3 100,-4-3 1,3 2-249,-4-2 1,0 2 75,-3-1 0,-1 0-359,0-1-187,1 3-398,-1-4 1171,-4 5 0,-2-5 0,-5-1 0</inkml:trace>
  <inkml:trace contextRef="#ctx0" brushRef="#br1" timeOffset="153">9616 16686 8054,'-6'0'1477,"1"0"-420,5 0-693,0 5 0,0 1-32,0 6 0,0 3-124,0 0 1,0 5-137,0 0 1,0 6 56,0 5 1,4-2-85,0 1 1,-1 1 67,-3 3 0,4 4-124,0 0 0,1-5-34,-1-6 1,-3 1 93,3-2 0,1-3-124,-1-4 1,3-4 4,-3 4 0,1-5-77,-1 2 1,-1-7-27,4-2-223,-4 1 158,2 3-209,0-4 72,-4-2 90,4-5-1348,-5 0 0,0-5 1633,0-3 0,0-2 0,0-2 0</inkml:trace>
  <inkml:trace contextRef="#ctx0" brushRef="#br1" timeOffset="154">9559 16709 7719,'0'-12'385,"2"1"-214,1-1 1,5 1 9,7 0 0,-2 0-26,2 4 1,-2-2 181,-2 5 1,6 0 49,2 4 1,2-1-110,2-3 0,0 3-165,0-3 0,3 3 48,1 1 1,-1 0-220,-7 0 1,1 1 36,-5 3 0,2-1-12,-2 4 0,-4 1 83,1 3 0,-2 1-150,-6-1 1,3 0-58,-3 1 1,0 3 72,-4 0 0,-5 4-108,-3-3 0,-3 4 62,-5-1 0,-5-1 19,-6 1 0,-3-1 5,3 1 1,-5-3 21,2-5 0,-2 1-73,2-1 1,-1-4-424,9-4-153,-4 4 279,13-6 454,2-1 0,6-11 0,5-7 0</inkml:trace>
  <inkml:trace contextRef="#ctx0" brushRef="#br1" timeOffset="155">10062 16252 7724,'0'-8'731,"0"1"1,0 3-216,0-4-71,5 6-67,1-3 0,2 5 167,-1 0 1,-3 0-135,4 0 1,-1 5 54,5 2 1,1 5 52,2 3-370,-3 3 1,11 1 82,0 0 0,0 0 0,4 4 0,-3 3-77,-1 1 1,-2 1-75,-2-1 1,-2-2-102,-6 5 1,4 0 58,1 0 0,-5 3-320,-3-3 0,-6 3 0,2 2 1,1 3-110,-1 0 0,-2 4 220,-5-4 0,-4 0-18,-4-4 0,1 0-214,2 1 1,-6-6 99,3-2 0,-5-3-412,1-2 0,3-4-87,-4-3 0,4-6 801,0-1 0,1-6 0,-1 4 0</inkml:trace>
  <inkml:trace contextRef="#ctx0" brushRef="#br1" timeOffset="156">10850 16366 7816,'-7'0'-554,"2"-5"1560,0 4-186,4-9-344,-4 8 0,5-4 292,0 2-242,0 3 117,0-4-391,5 20 0,-2-5 5,4 13 1,-3 2-101,4 6 1,-6 3-142,2 4 1,1-1 18,-1 5 0,0-1 69,-4 0 0,0 3-205,0-6 0,0 0 50,0-4 0,1-4-21,3 1 1,-3-6-25,3 2 0,1-3-29,-1-1 0,0-4 110,-4 0 1,3-5 30,1 1 1,0-2-42,-4-2 3,0 1-23,0-6 21,0 4 10,0-9 133,0 4 167,0-5-177,0-5 224,5 4-310,1-9 1,6 5 38,-1-3 0,2 2-126,2 2 0,-1 3 84,5-3 0,-4 2-142,4-2 0,-1 2 36,1-1 0,3 1 25,-3 2 0,2 0 36,2 0 0,1 0-8,3 0 1,-3 0-31,3 0 0,-7-3 26,-1-1 0,-1 0-160,1 4 0,-3 0-184,-4 0-184,-1 0 148,1 0-219,-6 0 173,-1-5 0,-10 2-798,-3-4 1261,-7 4 0,-8-7 0,-6 4 0</inkml:trace>
  <inkml:trace contextRef="#ctx0" brushRef="#br1" timeOffset="157">10884 16846 7763,'6'-1'172,"-2"-3"1,3 1 249,0-4 0,3 3-473,2-4 1,-1 6 69,1-2 0,-1 1 424,0-1 0,1 3-93,-1-3 0,2 3-16,2 1 0,-1 0-146,5 0 1,-1 0-12,1 0 0,3 0-30,-3 0 1,3 0 34,5 0 1,-3-4-365,3 0 1,-7-1 95,-1 2 0,-1 0-1254,1-5 681,3 6-1117,-10-8 912,0 3 864,-7 1 0,-15-4 0,-3 4 0</inkml:trace>
  <inkml:trace contextRef="#ctx0" brushRef="#br1" timeOffset="158">10884 16366 7821,'0'-11'232,"0"-1"1,4 5 395,0-1 0,6 2-283,1-2 0,1-1-137,3 5 1,-2-1-1,-2 1 1,0 3 12,1-3 0,3 2-13,0-2 1,6 3-30,-2-3 0,2-1-85,2 1 1,0-1-3,0 1 1,3 3-183,1-3 0,0 2 29,-4-2 1,3 3-222,1-3 1,-2 2-152,-6 2 1,2 0 171,-6 0 0,4 0 261,-4 0 0,0 0 0,-3 0 0</inkml:trace>
  <inkml:trace contextRef="#ctx0" brushRef="#br1" timeOffset="159">11661 16229 7739,'-7'-5'-552,"2"2"-550,5-4 1102,5 4 0,2-7 559,-1 9-343,-1-4 1,-4 5 345,3 0 0,-3 5-196,3 2 0,-2 7-16,-2 2 0,0 5-150,0 2 1,0 5 60,0 6 1,-2 4-111,-2 0 0,3 6-74,-3-3 1,-1 0-147,2 1 1,-1 0 73,4 3 0,0 1-101,0 0 0,0-6 77,0-1 1,4-5 200,-1-4 0,5 2-113,-4-5 1,3-5-1,-3-3 1,1-1-81,-1 1 1,-3-1 60,3-3 1,-3-2-102,-1 2 0,0-2 81,0-2 0,0-3 69,0 0 41,0-6-15,0 8 12,0-9 17,0 5 203,0-6-399,5 0 1,2-4 65,4 0 0,-3-1-156,-1 1 0,1 3-28,3-3 0,1-1-22,-1 1 1,5-1 62,-1 1 1,1 3-97,0-3 1,-3-1 96,7 1 0,-5-1-124,4 1 1,-5 3-65,1-3 0,1-1-212,0 1-289,-1-4 397,-4 6 0,-4-4-26,-4 2 0,-3 3 228,-3-3 1,0 3 207,-4 1 0,-6-5 0,-5-2 0,-5-4 0</inkml:trace>
  <inkml:trace contextRef="#ctx0" brushRef="#br1" timeOffset="160">11684 16252 7758,'-6'-6'-506,"5"-5"-64,-3 4 1,4-2 517,4 1 1,-1-1 17,4 6 0,-3-1 866,4 4-425,-1-5 0,5 3-86,-1-1 1,1 0-99,-1-1 0,0 3-206,1-3 0,3 3-56,0 1 1,4 0-69,-3 0 1,3 0 36,-4 0 0,4 0-214,-4 0 1,4 0-313,-4 0 1,4-4 320,-3 0 0,3 1 275,-4 3 0,0-2 0,-3-2 0,-1 3 0,0-4 0</inkml:trace>
  <inkml:trace contextRef="#ctx0" brushRef="#br1" timeOffset="161">12140 16435 7743,'0'6'-10,"0"-1"1,2-5 388,1 0 1,0 1-65,5 3 1,-5 2-9,5 6 0,0-3-46,3 2 1,-3-1-162,-1 9 1,1-1 79,3 1 0,1 3 25,-1-3 0,4 2-45,1 2 0,-1 4-81,-4-1 0,4 1-37,1-4 0,4 0 28,-1 0 1,-1 0-147,1-1 1,-5 0 57,1-3 0,-1 3-202,1-3 1,-2-3 43,2-1 0,-2-2-304,-2-2 346,6 1 0,-5-5-62,4 1 0,-7-5-890,-2 0 339,-4-1-35,2-2 1,-5-2 781,0-1 0,-1-2 0,-3-3 0,-3-2 0,-4 3 0,0-4 0</inkml:trace>
  <inkml:trace contextRef="#ctx0" brushRef="#br1" timeOffset="162">12529 16480 7689,'0'-11'-245,"0"-1"1,1 1-306,3 0 1,1 3 477,2 0 0,0 2-57,-3-2 1225,-3 3-539,4 5 1,-6 0-90,-3 0 1,1 5-126,-4 3 0,-2 3-293,-6 5 0,2 3 33,-2 7 0,-3 5-66,-1 7 1,-3 3 48,-1 4 1,-3 1-220,-1 0 0,1-2 119,3-2 1,0-3-18,0-5 1,5-1-144,3-2 0,0-7 77,3-5 0,-2-5-174,7 1 1,0-6-333,0-1 26,4-6-96,-2 3-67,5-5 872,0 0 0,1-3-112,3-1 0,-2-5 0,13-3 0,-3-5 0</inkml:trace>
  <inkml:trace contextRef="#ctx0" brushRef="#br1" timeOffset="163">12814 16229 7754,'0'-11'-632,"0"-1"1,5 1 378,3-1 1,2 2 252,1 3 0,-4 2 369,3-1 71,-4 5-160,6-4 1,3 5-118,0 0 1,-3 0-33,-5 0 1,1 0-10,3 0 0,1 0 20,-1 0 0,4 0-26,1 0 1,0 0-119,-1 0 1,-1 0-99,5 0 1,-5 0 33,1 0 0,-2 0-15,-1 0 145,-1 0 29,0 0 0,-3 0 9,0 0 165,-6 0-187,3 0 1,-5 1 95,0 3 1,0-1 18,0 4 1,0-2-94,0 7 0,0-2 81,0 9 0,0 0-79,0 4 0,0 1 157,0 3 1,0-2-5,0 5 0,0 0-46,0 0 0,0 3-16,0-2 1,0 0 24,0 0 1,0 0-401,0-4 1,0 5 137,0-2 1,0-2-336,0-1 0,2 1 173,1-2 1,0 1-12,4-4 0,-3 0 73,4 0 1,-2-2 177,2-2 0,-2 2-25,-2-6 0,-3 0 279,3-4 1,1 1-81,-1-1 1,0 1 47,-4-1-101,0-5 39,5 5-297,-4-10 59,4 4 2,-5-5 118,0 0 76,-5 0 0,4 0 49,-9 0 1,3 0-105,-4 0 1,0 0 104,-1 0 0,-4 0-110,-3 0 0,-3 0 19,-1 0 1,-5 1-218,-2 3 0,-2-1 92,2 4 0,2-4-288,5 1 0,1-3 130,3-1 0,3 0-1162,4 0-191,1 0 432,-1 0 0,5-1 1091,-1-3 0,1-3 0,-5-4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0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6293 5539 8121,'-6'-5'-82,"-3"3"413,5-6-215,-5 5 0,8-3 299,-3 2-16,3 3 108,1-4 284,0 5-726,0 5 0,5-1 53,2 7 1,3-1 53,2 9 1,-4 2-144,-1 5 0,-1-2 103,2 3 1,-3 1-116,-5-1 0,4 4 125,0 0 0,0-2-57,-4 1 0,1 0 24,3 0 1,-3 2 3,3-6 1,-2 1-264,2-4 1,-3 0 71,3 0 1,-3-2-63,-1-2 1,4-1 111,0-3 1,0-6 38,-4 3 1,1-4-44,3 4-544,-3-1 11,4 1 0,-5-5-1259,0 1 1824,0-6 0,-5 4 0,-1-6 0</inkml:trace>
  <inkml:trace contextRef="#ctx0" brushRef="#br0" timeOffset="1">6750 5847 8275,'7'-3'203,"1"-1"10,0 0 0,3 3-14,0-3 1,2 3-19,2-3 0,-1 1 23,5 0 0,-3 0-50,3-5 0,0 5-130,3-5 0,3 2 103,1-2 1,-2-1-184,3 5 1,1-5 75,-1 2 1,-2 1-187,-6-2 0,1 5-275,-5 0 1,1-3 7,-5 3 30,1-1 0,-5 4 403,1 0 0,-1 0 0,5 0 0</inkml:trace>
  <inkml:trace contextRef="#ctx0" brushRef="#br0" timeOffset="2">7641 5573 8083,'0'-6'675,"5"1"-1035,2 5 0,2 6 198,-1 6 0,-3 0 93,-5 7 0,4 2 396,-1 5 1,1 4-111,-4 4 1,4 0-79,0 0 0,3 4-85,-3 1 0,4 2-122,-4-3 0,0 1 148,-4-5 0,1 0 25,3 0 0,-3-3-71,3-1 0,-3-8-22,-1 1 0,1-4-104,3 0 0,-3-3 69,3-4 1,-3-1-170,-1 0 0,0-3-33,0 0-832,0-6 382,0 8 675,0-8 0,-5-2 0,-1-7 0</inkml:trace>
  <inkml:trace contextRef="#ctx0" brushRef="#br0" timeOffset="3">7549 5745 8207,'0'-12'207,"0"1"0,1-2 18,3-2 0,4 2-137,7-2 0,2 4-266,2 3 1,1-2 205,-5 2 0,5 2 248,0-2 1,5 2-99,2-2 1,4 3 152,0 5 1,-2 0-194,1 0 0,0 1-187,0 3 0,-6 3 32,-5 4 1,-5 2-83,1 2 0,-3-1 192,-5 5 1,-2-4 30,-5 4 0,-1-4-173,-3 5 1,-3-3 74,-8 2 0,-5 2-126,-6-6 0,0 0 4,-4-4 0,-2 0-170,-6-4 1,3 2 173,-3-5-77,2 0 0,-3-9 0,-2-2 0</inkml:trace>
  <inkml:trace contextRef="#ctx0" brushRef="#br0" timeOffset="4">6144 6521 8100,'-11'0'-697,"3"-1"279,1-3 1437,-1 3-209,2-9-416,-4 9 159,8-5 0,-3 6-186,5 0 1,7 0-230,4 0 0,6 0 90,5 0 1,4 0-227,4 0 1,2 0 47,10 0 0,0-1 61,3-3 0,7 2-331,6-6 1,1 4 277,-25 1 0,1-1 0,-2 1 1,0-1-59,3 1 0,0-1 0,0-1 0,-1 0 31,1 1 0,0 0 0,-1 1 0,0 0-58,1-1 1,1 0 0,-3 3 0,0 0 46,-2-1 0,1 0 0,0-1 0,1 1 30,-1 0 1,-1 0 0,30-2-116,-1 4 1,-3 0-208,-1 0 0,-5 0 25,-2 0 1,-4 0 161,-5 0 0,4 0-92,-3 0 1,-3 0 69,-1 0 1,-2 0 148,-2 0 0,-1-1-119,-3-3 1,0 3 195,-4-3 1,-2 1 278,3 0 1,-7 1-296,-1-1 0,-5 0 87,1-1 1,-2 3-113,-1-3 1,-1-1-45,0 1 51,-4 0-1099,-2 4 727,-5 0 1,-6 0 286,-6 0 0,-4-5 0,-7-1 0</inkml:trace>
  <inkml:trace contextRef="#ctx0" brushRef="#br0" timeOffset="5">6898 6841 8215,'0'6'-812,"0"0"1447,0-6 0,0 5-141,0 2 0,-1 3-36,-3 2 0,3 0-211,-3 4 1,3 1 15,1 6 0,5 4-125,2 0 1,0 4 56,0 0 0,-3 2-273,4 1 1,-4 0 100,3 1 0,-3 3-63,4 0 1,-6-1-37,2-7 1,-1 2-170,0-6 0,-1 1 90,1-4 0,-1 0-25,-2 0 0,-2-4 133,-1 0 1,0-5 3,-5 1 1,6-3-60,-2 0 12,-2-1 41,5 1 91,-5-6 41,6-1-78,0-5 1,-5-5 0,-1-1 0</inkml:trace>
  <inkml:trace contextRef="#ctx0" brushRef="#br0" timeOffset="6">6795 7047 8020,'-6'-23'0,"1"4"90,5 0 1,0 5-5,0-1 0,1-1 61,3 5 1,2-6-57,6 10 0,1-6 353,2 6 1,-1-4-114,5 0 0,0 0-90,4-1 1,-1 1-110,1-1 0,4 2-143,0 2 1,3 0 91,-3 4 0,3 0-45,-3 4 0,-1 0-130,-3 0 0,-4 5 44,0 3 0,-5 3-67,2 4 1,-5-1 55,-3 5 1,0 0-58,-4 4 1,0 0-3,-4 0 0,-6 0-64,-6 0 0,0-1 127,-7 1 0,-2 0 8,-5 0 1,2-5 16,-3-3 0,3 0-26,1-3 0,0 2-18,0-7 0,5-2-81,3-1-1033,3-3 1190,0-6 0,6-6 0,1-7 0</inkml:trace>
  <inkml:trace contextRef="#ctx0" brushRef="#br0" timeOffset="7">7435 6658 8149,'10'-11'0,"-2"0"0,2 3-289,-2 0-73,2 1 0,1 0 681,1 4 1,-6 0 1614,-2-1-1050,2 3-587,0-4 0,2 9-210,0-1 0,-6 6 96,2-1 1,1 2-306,-1 2 0,0-1 1,-4 0 0,0 5-35,0-1 0,0 1-62,0 0 0,-4 0 103,0 3 0,-5 1-6,2-4 1,0 3 82,0-4 0,3 0 293,-4-3-220,6-1 1,-3 0 179,5 1 0,0-5 0,0 1 0,5-4 19,2 3 1,1-4 190,3 1 0,-1-3-85,9-1 1,0 0 124,4 0 0,1 0-68,3 0 0,-4-1-61,0-3 0,-2 1 188,-5-4-529,4 4 1,-9-3-713,1 2-144,-1 3 0,-11-4 861,0 5 0,-10 0 0,-8 0 0</inkml:trace>
  <inkml:trace contextRef="#ctx0" brushRef="#br0" timeOffset="8">12563 6156 7344,'0'-8'253,"0"1"0,0 3 572,0-4-698,0 6 162,0-8 738,0 8-640,0-3 1,-1 5-156,-3 0 1,-2 0-193,-6 0 0,-1 5 123,-2 3 1,1 6-16,-5 1 0,0 9 87,-4-1 1,4 2-267,0-2 1,7 4-60,0 0 1,2 3-73,6-3 1,0-1 53,4-3 0,2 0-131,1 0 0,8-5 14,4-3 0,5 1 128,-1 0 1,3-3 141,1-5 1,3-3-105,1-5 0,3 0 132,-3 0 1,3-5-50,-3-3 1,-2-2 27,-5-1 0,-4-2-60,-5-2 1,0 2 14,-4-2 1,-2-1-11,-5 0 1,0-4 13,0 1 0,-2-3-140,-6 0 0,0-1 71,-7 0 0,-1 4-34,1 0 0,-1 5 56,5-1 1,-4 2-71,-1 2 74,1 4 0,8 1-8,-1 2-33,5 3-158,-2-4 135,5 5 88,0 0 1,5 0-42,3 0 1,7 0 296,4 0 1,3-2-98,1-1 1,1 0-151,2-5 1,0 2 170,4-1 1,0-2 255,0 5 1,2-4-122,-6 4 1,1-3-108,-4 3 1,0 0-138,0 4 1,-4-4 44,0 1 1,-5-1-264,1 4-374,-3 0-438,0-5 332,-6 3-252,-1-3-68,-5 5 1,-5 2 954,-2 1 0,-4 4 0,0 4 0</inkml:trace>
  <inkml:trace contextRef="#ctx0" brushRef="#br0" timeOffset="9">13637 6122 8084,'0'-8'-2151,"0"0"2868,0 6-152,5-8-791,1 8 397,5-3 1,1 4 174,-1-3 0,2 3-251,2-3 0,-2 3 45,2 1 0,3 0-143,1 0 1,-1 0 125,1 0 1,-4 0-112,4 0 1,-4 0 5,4 0 1,-5 0-123,1 0 0,2 0-59,-2 0 1,0-1-699,-3-3 461,-1 3 241,1-5 159,-6 6 0,-1 0 0,-5 0 0</inkml:trace>
  <inkml:trace contextRef="#ctx0" brushRef="#br0" timeOffset="10">13694 6304 7475,'11'0'697,"0"0"0,5 0-46,-1 0 0,10 0-217,2 0 0,0-3-10,-1-1 1,3-4-133,2 4 1,-2-3-192,2 3 1,-7-4-108,-2 4 1,-4 1-218,-6 3 0,-1 0-2207,1 0 1321,-6 0 1109,4 0 0,-14 0 0,3 0 0</inkml:trace>
  <inkml:trace contextRef="#ctx0" brushRef="#br0" timeOffset="11">14767 5630 8295,'8'-11'-544,"-1"0"0,-3 0 847,4 4 1,-1-2 282,5 5-217,-1 0 445,1 4-499,-1 0 0,-3 5-17,-1 3 0,-3 7-63,4 4 1,-4 3-136,3 1 0,1 3 109,3 1 1,1 4-174,-1-5 0,4 2 30,1-1 1,3-3 29,-4 2 1,1-1 36,0-3 1,-3-3-8,7 0 0,-7-5-71,3 2 0,-4-1 69,0-4 1,-1 3 232,1-6-105,-6-3-284,4 0 250,-9-5-65,4 0 0,-6 0-164,-3 0 0,2-5 64,-6-3 0,1-3-364,-5-4 0,1 1 161,-1-5 0,1-2-114,0-5 1,0 2 75,4-3 0,-3-2 53,2-2 0,3 2 58,1-1 1,2 3-5,-2-3 1,3 0 39,-3 0 0,2-2-32,2 6 1,4-1 112,0 4 0,5 0-86,-1 0 1,2 1 86,1-1 1,1 4-77,-1 0 1,5 5 11,3-2 1,4 5-17,4 3 1,5 0-5,10 4 0,-1-4 12,9 4 0,6 1-315,1 3 1,4 0 218,0 0 1,-3-2 84,3-2 1,1 2 80,-1-6 1,-29 6-1,1 1-81,28-7 0,-2 0 248,-5-3 1,3-1-3,-8 1 1,3 3 14,-10 1 0,-3 0-118,0 0 1,-8-2-27,0 5 1,-11-1-31,-1 1 1,-5 3 56,-3-3 1,-3 3-288,0 1 529,-6 0-645,3 0 1,-6 0-158,-3 0 0,-2 0-401,-6 0 0,0 0 859,-3 0 0,-8 0 0,-6 0 0</inkml:trace>
  <inkml:trace contextRef="#ctx0" brushRef="#br0" timeOffset="12">15361 5676 8175,'-11'0'-1806,"3"-1"2372,0-3-271,6 3 1,-3-6-32,5 4-52,0 1 1,1-3 574,3 5-480,-3 0 1,5 0 83,-2 0-130,-2 0 1,4 2-59,-2 1 0,-3 4 23,3 4 1,-2 4 60,2 1 0,-3 4-264,3-1 1,1 3 39,-1 0 1,5 1 64,-1 0 0,-2-1-169,2-3 0,-2 1 46,2-5 0,2 4-109,-3-4 0,0-3 91,0-5 0,-4 1-475,1 4 1,-3-5-80,-1 1-291,5-6 0,-4 5-353,3-4 178,-3-1 1033,-1 3 0,-5-5 0,-1 0 0</inkml:trace>
  <inkml:trace contextRef="#ctx0" brushRef="#br0" timeOffset="13">15612 5825 8102,'12'-7'-76,"-5"-2"38,1 6 0,0-2 35,3 1 1,-3 2 245,-1-1 80,1-4 1,3 6-151,1-3 0,-1 3 61,1 1 0,-1 0-86,0 0 0,5-4-109,-1 0 0,4 1 31,-4 3 1,4 0-179,-4 0 1,4 0-56,-3 0 0,-1-4 113,-4 0 0,1 0-1034,-1 4 1084,-5 0 0,10-5 0,-4-1 0</inkml:trace>
  <inkml:trace contextRef="#ctx0" brushRef="#br0" timeOffset="14">16081 5745 8132,'6'-2'-86,"-2"-1"1,-2 0 128,2-5 563,-3 6-371,4-3 0,-3 5-95,1 0 1,-1 6 107,2 6 0,-3 0-90,-1 7 0,0 4 31,0 4 0,0 8-73,0 0 0,0 1-53,0-1 0,0 1 88,0-1 0,1 4-216,3-8 1,-3 4 25,3-4 1,1-7-11,-1-2 0,5-2 183,-2-1 1,0-3-81,0-5 1,-3 1-160,4-1 1,-4-3 89,3 0-382,-4-6-361,2 3-472,-5-5 690,0-5 540,-10-1 0,2-11 0,-8-1 0</inkml:trace>
  <inkml:trace contextRef="#ctx0" brushRef="#br0" timeOffset="15">15932 5836 8132,'12'-8'8,"-1"1"0,4-2 174,0-6 1,6 3-122,-2 1 0,2-1 3,2 5 1,4 1 122,-1-2 1,1 4 52,-4-4 1,-4 6-47,0-2 1,-1 3-142,1 1 1,1 0 118,-5 0 0,1 1-269,-5 3 1,-3-2 58,-1 6 0,-4-4-63,1 4 0,-3-1 46,-1 5 1,-5 0-102,-3 3 1,-11-1 83,-4 5 0,-7-3-155,-1 3 0,-2-5-456,-1 1 1,4 1 682,-1 0 0,6-1 0,-3-4 0</inkml:trace>
  <inkml:trace contextRef="#ctx0" brushRef="#br0" timeOffset="16">14721 6384 9362,'12'0'383,"-1"0"1,2 0-130,2 0 1,3 0-27,5 0 0,1-1-14,3-3 1,2 3 148,5-3 1,5-1-127,3 1 1,12-5-102,3 2 1,2 0-121,-2 0 0,4 3-102,0-4 0,1 6-3,-1-2 0,-2-1 36,2 1 0,0 0 82,-4 4 0,5-1-126,-9-3 0,5 3 204,-4-3 0,-2 3-60,1 1 1,0-1 59,5-3 1,-5 3-43,0-3 1,-6-1 62,-1 1 0,-2-1-69,-6 1 1,0 3 30,-3-3 0,-6 3-51,-3 1 1,1-4-106,-4 0 0,-2 0 343,-5 4-172,-4 0 585,5 0-541,-6 0-566,-4 0-145,-2 0 1,-8 4-444,-4 0 1,-7 1 431,-13-1 573,-2 2 0,-5 0 0,-1-1 0</inkml:trace>
  <inkml:trace contextRef="#ctx0" brushRef="#br0" timeOffset="17">15578 6670 8275,'-6'0'1878,"1"0"-804,5 0-869,0 5 0,0 1 59,0 6 1,0 0-79,0 4 0,5-2-82,2 5 0,-2 1 78,-1 6 1,1 0-162,-1 4 1,0 1-167,-4 3 60,0 0 59,0 6 0,0-5 11,0 3-11,-5-2 1,4-7 0,-5-2 68,1-3 1,4-3-71,-3-2 0,3-2-147,1-6 1,0 1 66,0-1 1,0-3-404,0-1-356,0-4 319,0 2 92,0-5 1,-5 0 0,-1 0 0</inkml:trace>
  <inkml:trace contextRef="#ctx0" brushRef="#br0" timeOffset="18">15578 6795 7978,'4'-12'-7,"0"-4"1,3 4 196,-3-3 1,5 3-4,-1 5 0,2-4-1,1 4 1,1-3 378,-1-2-311,0 1 0,6 3 22,2 1 0,-1 0 13,1 0 1,0 0-289,4 3 31,-1 3 0,1-4 98,0 5 0,0 0-63,0 0 1,-2 5 54,-2 3 0,2 2-144,-6 1 0,0 1-91,-3-1 47,-6 1 0,3 3 169,-5 0-272,-1 0 218,-3-3 0,-1 3-124,-3 0 1,-7 4 124,-8-4 1,-8 4-86,-3-3 59,-8-1 0,1 0 36,-5 0 0,5-1 102,-1-6 0,4 1-241,4-5 119,-3-1-6,13-3 1,-1 0-1195,9 0 554,1-5 606,5-1 0,6-10 0,6-2 0</inkml:trace>
  <inkml:trace contextRef="#ctx0" brushRef="#br0" timeOffset="19">18011 5950 7879,'0'-6'802,"0"1"-267,0 5 0,-5 1-492,-3 3 1,-3-2 81,-5 6 1,-1 3-127,-6 5 1,-1 3-4,-3-4 1,0 5-28,-7-1 1,2 2 32,-6-2 1,3 1 58,0-5 1,6 2-59,3-2 1,2-2 49,1 2 0,1-2 6,3-2 1,-1-1-7,5-2 1,-1 2 70,5-3 0,5 0-98,2 0-23,-3-4 63,6 7-46,-4-9 1,6 6 138,3-3 0,-1-3-68,4 3 0,1 1 40,3-1 1,1 3-67,-1-3 1,2 5-7,2-2 1,3 0 50,5 0 0,1 0 0,2 0 0,0 3-49,4-2 0,-1-3 2,2-1 1,1 1-232,-6-1 212,6 0 0,-8-4 42,3 0 1,-8 0 1,-4 0 0,0 1 129,-3 3 24,2-3-182,-8 4-178,0-5 38,-1 0 13,-5 0-527,-5 0 0,-1 4 249,-5 0 1,3 0 3,0-4 342,6 0 0,-8 0 0,3 0 0</inkml:trace>
  <inkml:trace contextRef="#ctx0" brushRef="#br0" timeOffset="20">18856 5459 7970,'-10'-1'204,"2"-3"-118,3 3 232,5-4 746,0 5-782,0 5 1,0 1-113,0 6 0,0 3 67,0 0 1,0 7-206,0 0 0,0 1 56,0 4 0,0 1-164,0-1 0,1-1 87,3-3 0,-3-4-38,3 0 0,-3-5-10,-1 1 1,4 2 60,0-2-300,0 0 1,0-3-1136,-1-1-135,1 0 1546,-4 1 0,0-1 0,0 1 0</inkml:trace>
  <inkml:trace contextRef="#ctx0" brushRef="#br0" timeOffset="21">18513 6167 7963,'5'-10'251,"3"3"1,0 0-68,3 3 1,-2 3-76,6-3 0,-1-1 245,1 1 1,0 1-132,8 3 0,-2-2-82,5-1 0,-2 1 110,-1-2 0,4 3-214,0 1 1,3 0 115,-3 0 1,3 0-158,-3 0 0,3 0 45,-3 0 1,-1 0-106,-3 0 1,0-4 52,0 1 1,0-5 29,0 4 0,-6 0-857,-1 4 284,1 0 176,-4-5 378,4 4 0,-11 1 0,-1 6 0</inkml:trace>
  <inkml:trace contextRef="#ctx0" brushRef="#br0" timeOffset="22">18844 6361 7963,'-6'7'-30,"1"-1"192,5-2 0,0-2 75,0 6 0,0 0 125,0 3-139,0 6 72,0 0 1,0 6-62,0 0 0,4 1-43,0 3 1,-1-2-65,-3 6 1,0-1-131,0 4 0,0 1-46,0-1 0,-1 0-610,-3 0 550,3 6-374,-9-10 1,7 3 95,-4-10 209,4 5-3,-2-9 1,5 6-75,0-9 1,0-1 248,0-4 60,0-4-78,0 3 246,0-9-364,0 9-217,0-9 60,0 5 299,0-6 0,0-6 0,0 0 0</inkml:trace>
  <inkml:trace contextRef="#ctx0" brushRef="#br0" timeOffset="23">18844 6487 7900,'0'-11'188,"0"-1"-94,0 1 0,2 1 217,2 2-274,-3-2 1,9 7 233,-2-4 1,2 4-16,1-1-114,1-2 1,0 5 179,3-3 0,2 3-201,2 1 1,3 0 14,-3 0 0,1 0 13,-1 0 0,1 5-9,-5 2 1,1 0-193,-5 0 61,1 1 1,-2 3-30,-3 1-45,-2-1 1,-3 1 61,1-1 0,-1 0-81,2 1 1,-8 3 184,-4 0 0,-7 4 16,-4-3 1,-3-1-18,-1-4 1,-3 1 98,-1-1 1,-3-1-87,3-2 29,0 2-210,5-9 0,0 4-448,3-5 134,2 0 1,10 0-1099,-1 0 1480,6 0 0,-3 0 0</inkml:trace>
  <inkml:trace contextRef="#ctx0" brushRef="#br0" timeOffset="24">19735 6636 7870,'-6'-7'2999,"1"2"-2009,5 0-169,0 4 119,0-4-616,0 5-755,5 0-1797,1 0 1170,6 0 1058,-1 0 0,1 5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5:47.66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5530 5822 7883,'-4'-5'673,"3"1"-327,-3 4 513,4 0-735,0 4 1,0 1-34,0 3 0,0 3-55,0 1 0,0 3 40,0 2 1,-2 1-81,-1 5 1,0-1 73,3 3 1,0 1-96,0-1 1,0 1 75,0 2 1,0 2-14,0 1 1,0 0 105,0-3 0,0 1-94,0-1 1,0-1 53,0 1 1,0-3-39,0-2 0,3 0 10,0-4 0,0 1 16,0-3 0,-2-3-23,2 0 0,-2-3-11,-1 4 0,0-5-2,0 1 1,0-1-92,0-2 0,0 0 149,0 1-115,0-1 96,0 1 13,0-1-29,-4 1-171,3-5 74,-3 0-8,4-4-119,0 0 1,4 0 115,1 0 9,3-4 1,3 2 16,1-3 0,-1 2-9,-3 0 1,1 2-1,3-2 1,0 2 29,2-2 0,5 3-27,-3 0 1,1 0-26,-3 0 0,-2-3 27,2 0 1,2 0-116,-5 3 0,0 0 8,-2 0-17,-1 0 1,-2 0-181,-1 0-248,-3 0 24,2 0-1610,-4 0 1506,-4 0 639,-1 0 0,-3 0 0,0 0 0</inkml:trace>
  <inkml:trace contextRef="#ctx0" brushRef="#br0" timeOffset="1">5530 6277 7569,'-5'-5'417,"1"1"-526,4 1 31,0 2 0,1-3 704,2 4-375,2 0 1,0 0 54,1 0 0,2 0-87,4 0 0,2 0 27,0 0 0,3 0-95,-1 0 0,4 0-147,0 0 0,-1 0 109,-2 0 0,3-1-101,0-1 1,-2 0-48,-4-1 1,1-1-141,-4 2 0,1-1-331,-4 0 1,-2 1-35,-1 0 136,-3 0 1,2 2 20,-4-3 383,0 2 0,-7-3 0,-3 4 0</inkml:trace>
  <inkml:trace contextRef="#ctx0" brushRef="#br0" timeOffset="2">5479 5898 7569,'5'-13'0,"2"0"444,-2 5-197,4-1 0,2 1-62,3 0 1,3-1-45,-1 1 1,2 2 331,2 1-312,-3-1 0,7 2 47,-4 1 0,2-1-25,-2 1 1,2 0-150,-2 3 1,-2-1 45,-4-2 0,3 3-251,-3-3 1,-3 2 61,1 1-530,-3 0 408,0 4 231,-5 0 0,0 4 0,-4 1 0</inkml:trace>
  <inkml:trace contextRef="#ctx0" brushRef="#br0" timeOffset="3">6060 5763 7569,'2'-7'0,"0"1"-409,-1-2 267,3 4 1,-4-2 576,0 0-204,4 5 1,-3-5 390,1 4-229,-1 1 158,-1-3-49,0 4-337,0 4 0,0 1-10,0 3 1,0 5-12,0 1 1,1 2-133,2 4 1,-2 1 90,2 5 0,-1 2 31,1 0 0,-2 7-114,5-2 1,-4 5-112,1-1 1,-1-1 50,0-2 1,-1 0-2,2-1 1,-2 1-49,-1 0 0,3-3 73,-1 0 1,1-4 17,-3 1 0,0-2 52,0 0 1,0-1-32,0 0 1,0-2 47,-3-1 1,2-2-42,-2 3 1,1-5 32,-1 2 0,2-5 154,-1-1 0,0-4-126,2 1 0,-2-1 67,-1-2-6,0 1-140,3-1 110,0-3-22,0-1-41,0-4 1,4-2-170,2 0 0,2 0-10,3-4 0,-1 4 62,4-1 1,-2 0-72,2 0 0,-1-2 94,1 2 1,1 0-106,-4 3 1,3 0 81,-3 0 1,0 0-17,-2 0 1,-1 0-176,1 0 127,-1 0 1,-2 0-684,-1 0 521,-2 0 1,0 0-315,-3 3 1,0-2-23,-3 2 620,2-2 0,-11 2 0,3 3 0</inkml:trace>
  <inkml:trace contextRef="#ctx0" brushRef="#br0" timeOffset="4">6077 5746 7569,'0'-8'244,"-3"-1"77,2 1-207,-3-1 1,7 4-185,-1-1 289,1 4 0,1-4 123,2 3 1,1 0-213,1 3-57,1 0 1,1-3 23,1 0 1,-1 1-137,4 2 1,-3 0 12,3 0 1,0 0 104,0 0 1,1 0-483,-1 0 1,2 2 62,-2 1 340,1 0 0,-5 1 0,2 0 0</inkml:trace>
  <inkml:trace contextRef="#ctx0" brushRef="#br0" timeOffset="5">6752 5906 7569,'0'-8'0,"0"-1"-103,0 1 37,-4-1 803,2 1-92,-1-1-75,3 5-194,0 0-253,0 4 12,0 4 0,1 0-47,1 5 1,3 3 104,0 2 0,5 5-156,-1 0 0,2 5 3,-3-1 0,4 1-55,2 1 1,-1-1 35,1 1 0,0-3 29,3 4 0,-1-1 41,-2-3 1,2-1-15,-2 2 0,2-3-50,1 2 0,-3-3 46,0 1 1,-4-3-60,1 0 1,0-3 0,-2 0 0,3-3 2,-6 0 0,3-2 5,-3 0 1,-2-1-77,2-3 0,-3 2-435,2-5 160,-3 5-143,2-6 68,-4 3-612,0-4 662,-4 0 0,2 0-836,-3 0 1190,-1-4 0,-6-1 0,-1-3 0</inkml:trace>
  <inkml:trace contextRef="#ctx0" brushRef="#br0" timeOffset="6">7080 5914 7569,'0'-8'0,"0"0"509,0-1-372,0 5 161,0 0-31,0 0 0,-1 3 100,-2-1-327,3 0 0,-7 6 94,4 2 1,-4 5-137,2 3 0,-4 6 60,-2 2 1,1 2 43,-4 2 1,3-1-124,-3 0 0,-2 3 82,-3 0 0,0 3-58,-3-3 0,0 4-138,0-1 1,-3-1 239,3-2 1,1-3-29,1-3 0,3 1-87,0-3 0,4-3 46,1-3 0,4-3-74,2 0 1,0-5-92,4 0 0,-1-3-24,3 2-820,0-3 859,0 2 1,0-4-547,3 0 0,2 0 660,4 0 0,2-8 0,3-1 0</inkml:trace>
  <inkml:trace contextRef="#ctx0" brushRef="#br0" timeOffset="7">7282 6175 7569,'-4'0'7,"0"0"110,11 0 0,-4 0 483,6 0 1,-2 0-60,5 0 1,-2 0-214,4 0 0,0-2-87,3-1 0,-1 0-76,1 3 0,-1-3-89,-1 0 0,-1 1-75,-3 2 1,2-1-194,-2-1 1,-4 0-1041,1-1 107,-5 2 1125,0 1 0,-6 4 0,-2 1 0</inkml:trace>
  <inkml:trace contextRef="#ctx0" brushRef="#br0" timeOffset="8">7797 5881 7569,'0'-6'-530,"0"0"233,3 5 452,-2-7-37,3 8 17,0-9 1,-3 8 399,2-5-123,-3 5-151,0-3-80,0 4-170,4 0 1,-3 4 48,2 1 0,-2 2 13,-1 2 1,0 1-97,0 1 0,0-1 87,0 4 1,0-1-100,0 1 0,1 1 44,1-4 1,0 3-52,0-3 0,0 1 50,1-4 1,-2 0-172,2 1-49,-2-1-176,2 1 260,-2-1 0,3-2-264,-4-1-541,0-2 933,0 0 0,0 1 0,0 0 0</inkml:trace>
  <inkml:trace contextRef="#ctx0" brushRef="#br0" timeOffset="9">8075 5898 7569,'0'-5'310,"0"1"-88,0 4-99,-4 0 1,3 1-50,-2 2 0,1 2 67,-1 3 1,2 0-38,-5 1 1,3 3 31,-2 2 1,-1 2-144,1 1 1,-2 1-12,1 2 1,-1-2 1,-1 4 1,-1 0 54,1 1 0,-4 1-106,1-2 0,-1 1 6,1 2 1,1-4 55,-1 4 1,2-5-29,4 0 0,-3-3 46,3 0 0,0-3-27,0 0 0,2-3 7,0 0 0,0-2-3,0-1 0,1-2-52,2 0 1,0-4-108,0 4 0,0-3-710,0 3 361,0-4-366,0 1 884,0-3 0,3 0 0,2 0 0</inkml:trace>
  <inkml:trace contextRef="#ctx0" brushRef="#br0" timeOffset="10">8109 6159 7569,'0'-9'-100,"0"5"111,0 0 165,0 1-157,0 1 0,0 0 58,0 4 0,0 4 102,0 5 0,-2 0 19,0 6 1,0-1-71,0 6 1,1 1-15,1 2 1,0 3-25,0 0 1,0 1-114,0-4 1,0 0 35,0 1 1,0-5-91,0-1 0,0 0 140,0-4 1,0 2-12,0-6 1,1-1-20,1 0 0,0-1-13,0 1 0,0-4-43,-2-1 1,0-2 51,3 2 1,-2-2-229,2-1-5,-2-2-198,-1 3-18,0-4 1,-3-1 92,0-2 0,1 0 64,2-5 1,-3 1-317,0-4 579,0-2 0,-1 0 0,0-4 0</inkml:trace>
  <inkml:trace contextRef="#ctx0" brushRef="#br0" timeOffset="11">8058 6310 7569,'0'-14'-259,"0"0"162,-4 4 0,3-3 274,-2 2-152,3 1 1,0-2 127,3 0 1,-1 3 197,4-2 0,-1 2-297,4 3 0,0-1 29,2 2 1,0-3-166,3-1 1,0 4 105,3-1 1,2 4-45,1 0 1,0 0 43,-4 2 0,1 0-111,0 0 0,-1 0 13,-2 0 0,-2 4 71,-3 2 1,-1 1-13,1 2 0,-5-1 11,-1 0 0,-2 2 3,-1 1 1,-4-1 1,-2 4 0,-2-2 11,-3 2 1,-2-3-12,-4 3 0,-3-3 0,1 0 1,-1-3-4,3-2 0,-2 0 4,-1-3 0,1 0-211,5-3 1,-1 0 63,4 0 1,3 0-531,2 0 675,3-3 0,0-6 0,3-5 0</inkml:trace>
  <inkml:trace contextRef="#ctx0" brushRef="#br0" timeOffset="12">8370 5805 7569,'-4'-4'0,"3"-5"-40,-2 4 361,2 2-167,1-1 1,-1 1 153,-2 0 142,3 0-46,-4 3 553,4 0-792,4 0 0,-3 3-8,5 0 0,-2 4-17,2-2 0,2 2 7,-2 2 0,4 1-4,1 1 0,1 2 21,0 3 0,0 4 19,5 0 0,0 2-77,0-2 1,3 4 48,-1-2 0,1-1-105,-3 2 1,0-1 97,-1 0 1,0 2-112,-2-1 1,-1 1 57,-5 1 0,0 0-193,1-3 0,-4 2-89,-2-1 0,-3 1-82,0 1 0,0-2-87,0-1 1,-3-3 137,-3 1 1,-2 1-71,0-2 0,-3 4 58,-1-4 0,-5 1-143,0-3 1,-3 0 52,0 0 1,2-1-130,-5-2 0,1 1 449,-3-1 0,-5 3 0,1 0 0</inkml:trace>
  <inkml:trace contextRef="#ctx0" brushRef="#br0" timeOffset="13">6592 5805 7569,'-1'-6'-370,"-2"1"0,1 2 798,0-3-159,1 5 0,0-3 355,-2 4-414,2 0 0,-3 0-51,1 0 0,1 0 16,-4 0 1,1 7-141,0 1 0,-5 6 99,1 3 1,-1 2-101,2 7 1,-4-2 31,1 7 0,0-1-44,2 4 0,1 1-38,-1 2 0,1 1-141,0 4 1,3 0 146,2-3 0,2-1 49,1-2 1,1-1 13,2 2 0,0-3-20,5-4 0,0 2 87,6-4 1,-3 1-100,3-4 0,0-3 6,3 1 0,0-5 125,0 2 1,-1-5-85,-2-1 1,1-3 95,-1 3 0,0-4-87,0 2 1,-4-3 166,1 0 0,-1-4-165,-2 1 1,0-3-135,-3 2 0,2-2-228,-1 3 1,-1-5-843,1 2 57,-5-2 0,4-1 1068,-2 0 0,-2 0 0,3 0 0</inkml:trace>
  <inkml:trace contextRef="#ctx0" brushRef="#br0" timeOffset="14">8673 5763 7569,'-5'0'-317,"1"-4"217,4-1 1,0 0 402,0-1 51,0 5 164,0-8-332,4 5 1,1-1-49,3-1 1,-2 4 4,-1 0 0,2-3-25,5 3 0,-3-1 22,2 3 1,-1-3-98,2 0 0,-3 0 28,2 3 1,1 2-106,-1 0 0,-2 0-52,-4 4 1,1 1 55,-1 4 1,0-3-77,-3 4 1,0 1 37,1 1 0,-3-1-44,-3 1 1,0 0 65,-2 3 1,-1-3-44,-2 0 0,0-4 11,3 2 49,-2-3 137,1 0-158,2-1 239,0-3-154,4-2 0,1-3 121,2 0 0,1 0-34,5 0 0,3 0 9,2 0 0,-1-2-38,1-1 1,-3 0-36,3 3 1,-3 0-176,4 0 1,-5-3 73,2 0 0,-4 1-520,1 2 0,-1 0 44,1 0 519,-1 4 0,1-4 0,-1 4 0</inkml:trace>
  <inkml:trace contextRef="#ctx0" brushRef="#br0" timeOffset="15">9077 5695 7569,'0'-4'-70,"0"-4"145,0 8 1,1-7 95,2 4 1,-1-1-43,4 1 20,-1 3 0,4-6-22,-1 4 0,1 1-25,-1-2 0,1 2 14,2 1 1,-1 0-50,1 0 0,2 0 15,-2 0 0,3 0 23,-3 0 0,3 0-52,-2 0-59,-1 0 0,0 0 29,3 0 0,-1 0 36,-2 0 1,-1 0-85,-2 0 0,1 0 150,-1 0-145,0 0 1,-2 0 119,0 0-170,-5 4 0,3-2 81,-4 4 1,3-4-9,0 4 0,0-3-5,-3 2 0,0-2-1,0 3 0,0-1 79,0 4 0,0 1-64,0 1 0,0-1 121,0 4 0,0 0-62,0 3 0,0 4 49,0 1 1,0 2-69,0 1 0,0 1 0,0-1 1,0 4-7,0 2 1,0-1-2,0 0 1,3 1-44,-1 0 1,2-1 42,-2-2 1,-1-2 16,2 2 1,1-2-26,-1-1 1,0 0-67,-3 1 0,3-1 77,0-3 0,-1 1 24,-2-3 0,0 2 2,0-2 1,1-1 9,2-5 0,-2 1-14,2 0 1,-2 0-19,-1-1 0,0 1-18,0-4 1,-1 3 19,-2-2 1,1 2 17,-3-3 1,2 3-61,-3-3 0,4 0-17,-1-2 1,3-1-20,0 1 5,0-1 1,0-2-8,0-1 61,0-3-120,0 2 1471,0-4-1358,-5 0 96,4 0-89,-2 0 1,2 0-155,-2 0 85,2 0 58,-6 0 1,2 0 18,-3 0 1,1 0 2,-1 0 1,1 0 6,-5 0 1,1 0-20,0 0 1,-5 0-34,2 0 1,-1 0 36,-2 3 1,-3-2-77,1 2 1,2-2 27,3-1 1,3 0-109,0 0 1,2 0-12,0 0 0,4 0-200,-1 0 1,4-1-661,-1-2 698,2 2 0,2-2-637,2 3 1,2 0 86,7 0 841,1-4 0,4 3 0,0-2 0</inkml:trace>
  <inkml:trace contextRef="#ctx0" brushRef="#br0" timeOffset="16">4813 7549 7569,'-8'0'399,"3"0"-104,1 0 327,4 0-572,4 0 0,-2-3 79,3 0 0,1 1-54,2 2-62,1-3 0,3 1 87,2-1 0,-1 2-60,1-2 0,0 2 29,3-2 0,3-1-125,-1 1 1,1 0-103,-3 3 102,0-3 0,-3 2-65,0-2 0,-3 2 90,3 1 0,-3 0-291,0 0 1,-5 0 126,0 0 0,-3 0-388,2 0 191,-2 0 392,0 0 0,-10 4 0,-3 0 0</inkml:trace>
  <inkml:trace contextRef="#ctx0" brushRef="#br0" timeOffset="17">4805 7693 7482,'16'0'373,"-2"-1"151,1-2 0,-1 2-209,2-2 0,4-1-105,0 2 0,2-4 12,-2 3-85,-1-3 1,1 4-298,0-4 1,-1 4 158,-5-1 0,0 2-747,-2 1 1,-1 0 747,-3 0 0,-2 4 0,-3 1 0</inkml:trace>
  <inkml:trace contextRef="#ctx0" brushRef="#br0" timeOffset="18">5580 7372 7569,'0'-4'-338,"0"-4"245,0 7 0,-1-5 228,-2 3 0,2-1 625,-2 2-234,3 1-252,0-3 4,0 0 109,0 3-341,0-3 0,-3 8 125,0 2-90,0 1 0,3 5-94,0 2 0,0 6 0,0 3 25,4 1 0,-2 4 38,4 0 0,-3 1-122,2-1 1,-1-1 13,2 4 1,1-3 70,-4 0 1,2 1 90,-2-1 0,3-1-58,-3-5 0,2 2 81,-2-4 0,0 2-90,-3-2 0,3-3 118,-1-3 0,1-3-76,-3 3 0,0-4 11,0 1 1,0-4 82,0-1 13,0-1 25,0 0-46,0-1 669,0-4-950,4 0 1,-2-3-167,3 0 0,1-1 151,3 1 1,-1 2-48,0-2 0,2 3 66,1 0 1,2 0 59,4 0 0,-2-3-2,0 0 1,1 0 5,-2 3 0,2 0 20,1 0 0,-3 0 90,0 0 0,-2 0-216,2 0 0,2-1 131,-5-2 0,0 2-281,-2-2 0,-4 3 67,1 0 0,-3 0-672,2 0 41,-3 0 357,2 0 1,-5 0 510,-2 0 0,-2-4 0,-3 0 0</inkml:trace>
  <inkml:trace contextRef="#ctx0" brushRef="#br0" timeOffset="19">5614 7676 7471,'0'-6'-104,"0"1"24,0 3 1,3-2 178,3 4 1,-1-3 244,1 0 1,0 0-137,5 3 1,0 0 85,3 0 0,-1 0-29,1 0-156,2 0 1,-2 0-32,6 0 1,-4 0-90,1 0 1,0-2-83,-3-1 1,-1 0 61,1 3 1,-4 0-179,1 0 26,-1 0-715,-2 0 476,-3 0 422,-1 0 0,-4-3 0,0-2 0</inkml:trace>
  <inkml:trace contextRef="#ctx0" brushRef="#br0" timeOffset="20">5589 7406 7569,'0'-13'0,"3"2"0,2 2-55,4 4 1,0-3-237,2 3 360,-2 1 0,4-3 329,-1 4 1,-2 0-187,4 0 0,0 2 41,3-2 0,-2 2-275,2-2 1,-3 2-198,3-2 1,0 3-303,-3 3 300,2-2 221,0 6 0,5-2 0,0 3 0</inkml:trace>
  <inkml:trace contextRef="#ctx0" brushRef="#br0" timeOffset="21">6187 7212 7569,'-9'-8'693,"5"-1"-544,0 5 1,3 0 36,-2 4 234,2 0-144,-3 0-183,4 0 0,0 4-146,0 2 0,0 5 147,0 3 0,3 3-33,0 2 1,1 4 8,-1 5 0,-2 1-32,5 2 0,-3 4 2,2-1 0,-2 1-101,0-1 1,0 0 134,0-1 1,2-2 0,-2 0 0,3 0-44,-3 3 0,2-3 23,-2 0 0,3-4-92,-4 1 1,4-4 48,-3-2 0,2-3-25,-2 0 0,0 0 19,-3-3 0,1-2-12,2 0 0,-2-4 40,2 2 1,-3-3-7,0 0 1,0-4 167,0 1-150,0-4 114,0 5-81,0-6-11,0 3-427,0-4 268,4 0 1,1 0 60,3 0 0,1 0-11,-1 0 0,3 0 22,1 0 1,2 0 2,-3 0 1,1 0-42,0 0 1,-2 0 28,4 0 0,-4 0-127,2 0 1,-3 0 74,-1 0 1,1-1-810,-1-2 312,0 2 578,-3-2 0,-1-1 0,-4-1 0</inkml:trace>
  <inkml:trace contextRef="#ctx0" brushRef="#br0" timeOffset="22">6229 7153 7569,'-9'-4'-649,"1"1"62,4 2 871,-1 1 14,2 0 118,2 0-279,-3 0-65,4 4 0,1-4-39,2 3 0,-1-2 5,3-1 0,1 0-6,2 0 1,4 0 9,-1 0 0,3 0-64,-3 0 1,4-3-132,-1 1 0,2-4-681,1 3 834,0 0 0,0-4 0,-1-2 0</inkml:trace>
  <inkml:trace contextRef="#ctx0" brushRef="#br0" timeOffset="23">6743 7170 7569,'-4'-4'-683,"3"-4"1195,-2 7-61,3-7 20,0 8 57,0-4-516,0 4 63,-4 0 1,3 1-58,-2 2 0,0 1 92,0 5 1,-4 0-27,1 3 0,-1 0-26,-1 5 1,-1 3-16,1-1 0,0 5-50,-1-1 0,1 3 65,-1 3 0,1 3-30,3-1 1,-3 1 38,3 2 0,0-1-135,0 1 1,2 0 122,1 0 1,1-1 42,1 1 1,0-3-44,0 0 0,1-5 8,1-1 0,1 0-72,6-5 0,-3 0 67,6-4 1,-2 1-89,1 0 0,1-4 79,2-2 1,2 2-102,-5-2 1,0-1 208,1-5 0,-3 2-290,3-4 0,-6 3-128,0-3-181,-4-1-727,2 2 456,-4-3 713,0 3 0,-8-8 0,-1-1 0</inkml:trace>
  <inkml:trace contextRef="#ctx0" brushRef="#br0" timeOffset="24">6903 7389 7569,'-7'-16'0,"1"2"0,0 5 494,3 3-280,0 5 0,3-4 562,0 2-118,0 2-243,0-3-48,0 4-277,0 4 0,0 2 55,0 5 0,4 3-48,1 6 0,3-2 89,0 5 1,4-1-97,-1 3 0,1 0 18,-1 1 0,0-4-94,3 1 0,-3-1-23,3 4 0,-3-1 81,3 0 0,-4-2-52,1-1 1,2-3 34,-2 1 0,0-2-42,-2-1 0,1-2 48,-2-1 1,3-1-118,-5-2 0,1-4 28,1 2 1,-2-4-121,-1 1-586,-3 1 309,6-2-1132,-8 0 683,4-1-641,-4-4 1515,-4-4 0,-4-5 0,-5-3 0</inkml:trace>
  <inkml:trace contextRef="#ctx0" brushRef="#br0" timeOffset="25">7173 7423 7569,'0'-17'0,"-3"1"116,0 2-121,0 2 0,1 6 315,-1 1 231,0 3 0,2-2-257,-2 4 1,1 0-24,-3 0 1,-1 8-221,-2 3 51,-5 4 0,1 6-15,-5 1 1,0 6-89,0 3 1,0 1-49,0-1 0,0 1-8,1-1 0,2-1-60,0-2 1,3-3 42,0-3 1,-1-1-73,1-4 1,0-1-29,5-2 1,0-2-423,3-3-169,-4-1 256,7 0 577,-4-3 0,11-1 0,3-4 0</inkml:trace>
  <inkml:trace contextRef="#ctx0" brushRef="#br0" timeOffset="26">7299 7650 7569,'0'-4'-151,"8"0"1,-3 4 205,7 0 0,-3-3 365,-1 0 1,1 1-52,-1 2 0,5 0 236,1 0 1,-2-3-103,2 0-396,-3 0 0,2 3-488,-2 0 0,-1-3 243,4 1 0,-3-1-1425,0 3 1563,-2 0 0,0 0 0,-1 0 0</inkml:trace>
  <inkml:trace contextRef="#ctx0" brushRef="#br0" timeOffset="27">7771 7204 7569,'-5'-4'-908,"2"3"765,-1-3 384,3 4 0,-3 2-21,4 0 0,0 4 234,0 5 0,0 2-178,0 4 0,0 3-172,0-1 0,3 4-28,0-4 1,3 4-41,-4-4 1,2 1 47,-1-3 0,-2-3-11,2 0 1,0-3-138,0 0 0,1-2-371,-1-1 154,-2 1-1119,3-1 787,-1 0 613,-2 1 0,3-4 0,-4-2 0</inkml:trace>
  <inkml:trace contextRef="#ctx0" brushRef="#br0" timeOffset="28">8083 7170 7569,'-5'-8'686,"-2"3"-680,6 1-157,-3 4 1,4 4 194,0 2 1,-2 4 182,-1 1 1,-4 8 523,1 1-483,-1 3 0,-1 6-23,-1 2 1,-2 4-86,0 2 0,-3 2-322,3-2 1,-5 0 238,2 0 1,-1-3-133,-2-1 0,3 0 73,3-5 0,2-3-282,1-6 1,0-1 51,2-1 1,0-3-60,3 0 1,-1-4-107,1 2 1,2-6-264,-2 0 1,6-2 639,6-2 0,-4-2 0</inkml:trace>
  <inkml:trace contextRef="#ctx0" brushRef="#br0" timeOffset="29">8092 7549 7569,'-6'-3'354,"1"0"-573,2 1 3,0 2 1,3 5 271,0 3 1,0 1 344,0 5 0,0 1-121,0 5 0,-3 2 142,0 7 1,0-2-89,3 4-542,0 0 261,0-1 1,0 2-79,0-4 44,0 0 1,0-4 58,0-2 0,3-1 15,0-4 1,0-1-182,0-2 1,0-1 17,2-2 0,-3-4-24,0 1 0,0-1-15,-2 1 173,0-3 1,0-1-145,0-1-550,0-2 176,0 3-111,0-4 0,-4 0 565,-2 0 0,-1-8 0,-2-1 0</inkml:trace>
  <inkml:trace contextRef="#ctx0" brushRef="#br0" timeOffset="30">8066 7659 7569,'-5'-9'138,"2"-2"40,3 0 1,0 0 188,0 2 22,0 1 0,0-1-228,3 1 0,0 2-27,2 1 0,1 3-31,5-1 1,0-1-71,3 1 1,-2 1-136,2 2 67,3 0 1,1 1 32,2 2 1,-2-2-72,-2 5 0,0-1-61,-2 4 0,-1-1 32,-5 1 0,-2 2-1,-1 0 1,-3 1 44,1 0 1,-6-2-15,-3 4 1,-5-3 8,-3 4 0,-3-5-6,-3 1 1,2-2-28,-4 0 0,3-1-104,-1 1 0,2-5-159,2-1 0,2-2 359,3-1 0,5-8 0,3-1 0</inkml:trace>
  <inkml:trace contextRef="#ctx0" brushRef="#br0" timeOffset="31">8395 7120 7569,'-6'-8'-24,"1"3"1,3-1-117,-1 4 322,-2 1 1,5-4 716,-3 2-609,-2 3 1,3-5 180,-4 2-9,5 3 145,-3-5-352,4 5 162,0 0-359,4 5 0,0 0 2,5 6 1,0-1 69,3 4 0,-2 0-139,4 3 0,0 3 70,2 0 1,1 2 11,0-2 0,-3 3 20,0 0 0,0 1-27,3 1 1,-3 0-9,0 1 0,-3-1-24,3 0 0,-4 3-94,-2 0 0,0 2 87,-6-2 1,4-1-190,-3 4 1,0-4 61,-3 1 0,0-2-127,0 0 1,-4-2 53,-2-2 1,2 2 32,-2-4 1,0-2 17,-2-4 1,2 2 57,1-5 1,-2 3 88,-2-3 1,-4-1-81,4-4 1,2 1-388,1-5 223,1 4-846,-4-5 396,5 4-15,0-5 0,4-5 684,0 0 0,4-6 0,0-2 0</inkml:trace>
  <inkml:trace contextRef="#ctx0" brushRef="#br0" timeOffset="32">8648 7237 7569,'-13'-12'610,"8"3"0,-3-3-771,8 3 1,0 1-1357,0 0 1186,0-1 554,4 1 0,1-1-34,3 1 1,-2 2 182,-1 1 1,1 3 78,2-1-297,1-2 1,-1 5 69,1-3 1,2 2-116,0 1 0,0 0 34,-2 0 0,2 0 4,0 0 1,0 0-212,-2 0 1,-1 4 34,1 1 1,-1 2-116,-3 2 0,1-1 42,-3 1 0,0 2-12,-3 0 1,0 4 55,-3-1 0,0 1 35,-2-1 1,-1 1 13,-2-4 0,-1 1-41,1-4 356,-1 0-176,1 1 127,0-1-73,3-3-116,1-1 0,8-4 106,2 0 1,2 0-71,3 0 0,2-1-84,4-2 1,0 2 57,0-1 0,1-3-179,2 3 1,-2-1 99,1 3 0,-2 0 1,-3 0 0,2-4 0,-3-1 0</inkml:trace>
  <inkml:trace contextRef="#ctx0" brushRef="#br0" timeOffset="33">9263 7052 7569,'0'-8'86,"-4"-1"-116,3 1 0,-2 2 117,3 1 1,-1 3 561,-2-1-189,1 2-74,-1 1 0,3 1-161,0 2 0,0 3-60,0 5 0,-1 3 237,-2 6-272,2 1 1,-2 4-23,3 0 1,0 1 69,0-1 1,0 3-118,0 0 0,0 4 97,0-1 1,0 2-281,3 0 1,-2 2 268,2 2 0,-2-2-182,-1 1 0,0 1 18,0-4 1,0 2-16,0-4 1,0 1 91,0-1 0,0-2-1,0-3 1,0-2-39,0-2 1,0-1 38,0-4 1,0 0-31,0 0 1,0-2 36,0-1 1,0-1 54,0-5 0,0 1-94,0-1 1,0-2 70,0-1-272,0-3 131,0 2-3589,0-4 3631,3 0 0,-1-4 0,2 0 0</inkml:trace>
  <inkml:trace contextRef="#ctx0" brushRef="#br0" timeOffset="37">9836 7019 7569,'4'-17'-67,"4"4"26,-2 2 1,5 5-23,3 3 1,2-1 129,1 1 1,-1-2 169,-2 2 0,2 0-109,-2 3 1,1-3 69,2 1 0,0-1 166,0 3-296,0 0 1,0 0 44,-1 0 0,-1 0-4,-1 0 0,-3 1-36,0 2 1,-3-2 43,-2 5 0,0-3-94,-4 2 1,3 1 67,-3 2 1,0 2 2,0 1 1,-1 2-8,-1 4 1,0 4 10,0 1 0,0 2-75,0 2 0,0 3 71,0 2 0,0 1-112,0 2 0,0 0-104,0-1 0,4 4 134,1-1 0,2 2 39,-1-2 0,1-3-120,-1 0 0,1-2 138,1 0 1,-2-1-32,0-2 1,-4-2 122,4 2 1,-4 0-67,1-2 0,0 0-44,0-6 0,0-1 14,-3-2 1,3-1-47,0-2 1,0 1 211,-3-4 1,0 1-235,0-4 0,0 1 121,0-1 1,0-2 35,0-1 78,0-3-118,0 2 42,0-1 1,-4-2-49,-1 2 1,-4-2-118,-2-1 1,-3 0 93,-3 0 0,0 0-243,-2 0 0,-4-1-7,-2-2 0,0 2-16,0-2 0,-1 3-247,1 0 1,4 0 156,1 0 0,6 0-260,3 0 1,4 0 149,2 0 1,4 0-593,1 0 1,8-1 972,9-2 0,3-2 0,6-3 0</inkml:trace>
  <inkml:trace contextRef="#ctx0" brushRef="#br0" timeOffset="38">10426 7566 7569,'-8'-8'462,"0"-1"577,2 1-743,3 3-107,3-2 683,0 6-253,0-3-480,0 4-257,0 4 0,0-3-713,3 2 1,-2 1 830,2 2 0,-2 1 0,-1 2 0</inkml:trace>
  <inkml:trace contextRef="#ctx0" brushRef="#br0" timeOffset="39">10763 7406 7569,'-4'-4'-421,"0"-4"788,-1 7 590,-3-6-456,7 6-364,-2 1 1,3 8 130,0 6 0,-3 3-85,0 3 1,0 2-35,3 6 1,0-1 56,0 4 1,0 3-148,0 2 0,1 5-156,2-2 0,-1 1 101,4 0 0,-5-2-21,2-2 0,1-2-1,-1 0 1,0-2 94,-3-7 1,3 2-17,-1-8 1,1 1 10,-3-3 1,0-2 2,0-1 1,1-1-111,2-5 1,-2 1-8,1-1 1,0-2-102,-2-1 1,0-2-605,0 3 147,0-5 1,-2 3 46,-1-4 0,3-4 159,-3-1 1,1-4 393,-1-2 0,-1-2 0,-5-4 0</inkml:trace>
  <inkml:trace contextRef="#ctx0" brushRef="#br0" timeOffset="40">10704 7541 7569,'-3'-16'459,"1"2"-278,-1 1 1,3 5 129,0 0 1,0 2-109,3 0 1,2 4-5,4-4 1,0 3-78,2-2 0,2 2-3,4-3 1,2 5-21,3-2 1,-2 2-147,5 1 0,-3 1-69,1 2 91,2 1 1,-8 4-146,3 1 0,-4-1 77,-2 1 0,-2 2-82,-7 0 1,-1 2 41,-4-2 1,-1-1 57,-2 4 0,-5-3 4,-6 3 1,-6 0 73,-2 3 1,-6-3-89,-3 0 1,-2-3-2,0 0 1,-1 1-224,0-1 0,5-2 90,4-3 1,7-4 218,7 0 0,2-1 0,0-1 0</inkml:trace>
  <inkml:trace contextRef="#ctx0" brushRef="#br0" timeOffset="41">11395 7330 7569,'-7'-11'881,"1"0"-525,-1 3 0,6 4-273,-2 1 28,1 2 206,2-3 50,0 4-227,0 4 1,0 2 42,0 5 1,0 3 3,0 6 1,0 1 18,0 4 0,0 2-132,0 1 1,0-2-38,0 2 0,3-2-30,0-1 0,3 0 13,-4 1 0,4-4 40,-3-3 0,1-4-152,-1-1 1,-2-3 29,2 0 1,-2-5-674,2 0 289,-2-4-1008,3 2 842,-4-4 1,-1-1-565,-2-2 1176,2-2 0,-10-3 0,1-1 0</inkml:trace>
  <inkml:trace contextRef="#ctx0" brushRef="#br0" timeOffset="42">11235 7558 7995,'11'-1'348,"0"-2"1,4 2 338,0-2 0,3-1-302,2 1 0,6-2 151,-1 2 0,3-3-680,0 4 94,2-4 1,1 3-915,-3-2 1,-2 3 219,-1-1 677,-3-1 0,-2 3 0,-3-4 1</inkml:trace>
  <inkml:trace contextRef="#ctx0" brushRef="#br0" timeOffset="43">11893 7204 7569,'-6'-6'-258,"3"1"0,3 2 805,0-3-18,0 5 223,-4-3-136,3 0-483,-2 3 0,3-2 50,0 6 1,0 3 16,0 5 0,0 3-17,0 6 1,0 1-51,0 4 1,0 0 9,0 1 0,0 0-132,0 2 1,0-1-63,0 4 0,3-3 134,-1 0 1,4-3-103,0 1 1,-1-4 66,1-3 0,-2-1 17,2-1 1,1-4-17,-5-2 1,4-2 76,-3 0 0,0-1 15,0-3-6,-2 2-197,3-5 221,-4 1-222,0-3 85,3 0 0,2 0-37,4 0 0,0 0 37,2 0 1,3 0-96,2 0 1,4 0 19,0 0 1,2-3 0,-2 1 1,0-4-98,0 3 0,-2 0 33,1 0 1,-4 2-351,0-2 1,-6-1-116,3 1-146,-3 0 0,-1 3-130,-3-3 170,-1 2 687,-4-3 0,-7-4 0,-3-1 0</inkml:trace>
  <inkml:trace contextRef="#ctx0" brushRef="#br0" timeOffset="44">11884 7465 7569,'0'-9'562,"3"5"0,3-3-399,2 4 1,4 1-127,2 2 0,2-3 138,1 0-113,0 0 0,3 3 27,3-3 0,-3 2 106,0-2 0,-2 1-402,-1 0 1,-5 0 174,0 0 1,-3 0-511,0 2 0,-5 0-23,-1-3 565,-2 2 0,-5-6 0,0 1 0</inkml:trace>
  <inkml:trace contextRef="#ctx0" brushRef="#br0" timeOffset="45">11800 7221 7569,'8'-13'107,"2"3"-53,4 5 0,4 0 4,8 0 0,-1-2 135,0 4 1,1-3-46,2 3-98,-2-3 1,1 5-332,-5-1 1,-3-3 136,0 3 1,-3-1-780,-2 3 923,-8 0 0,6 0 0,-8 0 0</inkml:trace>
  <inkml:trace contextRef="#ctx0" brushRef="#br0" timeOffset="46">12406 6842 7569,'-4'-5'91,"0"1"153,0 4 1,3 1-32,-1 2 0,-2 2 137,1 3 0,-1 4-116,1 2 0,3 6 57,-3 2 0,2 4-109,1 2 1,0 2 2,0 3 1,4 1-122,1 0-132,2 3 0,1-1 96,-3 3 1,2-3 36,-4 0 0,4 3-119,-2 0 0,-1 2 45,-1-2 0,0-2 16,0-4 1,3 1 49,-3 0 1,1-4 53,-2-2 0,-1-2-51,2 0 1,-1-2 10,1-1 1,-2-2-39,1-2 1,0-3 41,1 1 1,-2-3-26,2 0 1,-2-2 228,-1-3 1,1-2-252,2-2 109,-3 3 34,4-7-95,-4 3 316,0-4-456,4 0 0,0 0 57,5 0 0,2 0-133,0 0 1,2 0 51,-2 0 1,1-1-40,2-2 0,1 2-68,-4-2 0,0 2 43,-2 1 1,-1-1-114,1-2 0,-4 2-178,1-2-894,-4 3 647,1 0 690,-3 0 0,-7-4 0,-2 0 0</inkml:trace>
  <inkml:trace contextRef="#ctx0" brushRef="#br0" timeOffset="47">12364 6875 7569,'-8'-12'-261,"-1"3"0,5-1-55,1 5 790,2 3 566,-3-2-750,4 0 0,-5 3 22,5-5 1,5 3-205,0-2 1,6 0-26,3-1 1,2 0-60,1 3 0,7-4-87,1 1 0,2 3-47,-2 0 0,-3 2-308,-3 1 1,1 0-347,-3 0 344,2 0 420,-10 0 0,7 4 0,-3 1 0</inkml:trace>
  <inkml:trace contextRef="#ctx0" brushRef="#br0" timeOffset="48">12929 6875 7569,'0'-8'308,"-4"3"-69,3 2 174,-3 3 115,1 0 0,-2 0-49,-3 0 0,1 4-156,-1 4 0,0 3-39,-6 6 1,3-1-93,-3 6 1,2 3 0,-2 3 0,3 7-37,-3-1 1,4 4-128,-1-1 0,1 2 108,1-3 1,1 4-12,0-4 1,2 1 16,0-4-4,5 1 1,-3-1-107,4-2 0,0 0 106,0-2 0,4-1-162,1-3 0,1 0 38,3 1 1,-3-4-21,6 1 1,-4-4 19,1 0 0,2-1-106,0-1 0,1-1 88,-4-2 0,-2 1 19,-1-4 1,1 1-181,2-4 0,1-1 96,-1-1 1,-2 1-253,0-5 1,-1 2-135,0-2-100,2 0 38,-2 2 1,1-4-252,-1 0 0,-2-2 767,3 0 0,-4-7 0,1-4 0</inkml:trace>
  <inkml:trace contextRef="#ctx0" brushRef="#br0" timeOffset="49">13056 7103 7569,'-13'-17'1149,"8"4"-780,-3 1-31,8 7-153,0 1 195,0 4-21,0 4-171,3 5 1,0 3-7,2 5 1,1 3-59,3 0 1,-1 6 18,0-1 0,4 3-9,-1 1 1,0-3-109,1 5 1,-1 0 82,3-1 0,-2 2-140,2-4 0,2 0-10,-5-6 1,3-2 78,-3-3 0,3 0-82,-2 0 1,-1-3 54,-3 0 0,1-3-31,-1 0 1,-2-2 55,-1-1 0,0-2-142,0 0 0,2-4 75,-4 4 1,0-4-661,0 1 240,-2-2-866,3-1 354,-4 0 1,-4-1 962,-2-2 0,-5-5 0,-2-6 0</inkml:trace>
  <inkml:trace contextRef="#ctx0" brushRef="#br0" timeOffset="50">13334 7103 7569,'0'-9'-213,"0"1"-14,0-1 355,0 5 42,0-4 642,0 8-348,0-4 932,0 4-1463,-5 0 0,4 6 80,-5 3 0,-2 8 128,-3 0 1,-2 5-28,2 4 0,-2 0-25,-4 5 1,0 3-180,1 2 1,-1-1 167,0-1 0,0-2-69,0 4 1,0-5 87,1-3 1,-1-2-21,3-1 0,2-3 8,4-2 1,0-3-110,-1-3 1,3-1 46,1-2 0,2-4-120,1 1-65,-3-2 0,4 0-759,-2 0-7,3-4 928,0 1 0,3-3 0,2 0 0</inkml:trace>
  <inkml:trace contextRef="#ctx0" brushRef="#br0" timeOffset="51">13485 7440 9482,'9'0'575,"-1"0"1,4-3-376,2 0 0,-1 0-23,1 3 1,-1 0 0,1-3 0,1 2 55,-3-2 0,0 2 42,-1 1-275,-5 0 0,5 0 0,-6 0 0</inkml:trace>
  <inkml:trace contextRef="#ctx0" brushRef="#br0" timeOffset="52">13974 6926 7569,'0'-9'-643,"0"1"773,-4 0 827,3 3-383,-3 1-213,4 0-59,0 4-183,0-4 19,0 11 1,0 0 3,0 7 0,0 1-94,0 5 62,0-3 1,0 8-133,0-3 1,0 0 38,0 0 0,0-4-75,0 2 0,0-3 37,0-3 0,0 1-124,0-4 1,3 2-44,0-2 0,0-2-237,-3 2 118,0-1 1,0-2-231,0 1 0,0-4 537,0 1 0,0-1 0,0 4 0</inkml:trace>
  <inkml:trace contextRef="#ctx0" brushRef="#br0" timeOffset="53">14184 7111 7569,'0'-5'-25,"0"-1"70,0 4 1,0-2 324,-3 4-23,2 0 47,-3 0 32,4 0-415,-3 4 1,-2 2 85,0 5 0,-2 2 55,1 4 0,-2 1-30,-4 2 1,2 1 24,-4 4 1,2 2-44,-2 1 1,3-2-29,-3 2 1,4-1 7,-1 1 0,1-4-158,2 1 1,-1-2 56,1-1 1,1-2-61,1-3 0,-1-1 19,4-2 0,0-1-87,0-2 1,2-1 25,-2 1 0,2-5-248,-2 0 0,2-3-38,-2 3 1,2-4-745,1 4 457,0-4 692,0 2 0,0-4 0,0 0 0</inkml:trace>
  <inkml:trace contextRef="#ctx0" brushRef="#br0" timeOffset="54">14125 7507 7569,'0'-9'325,"0"1"-203,0 4 0,0-1 218,0 3-46,0 0-58,0-2 1,0 6 11,0 0-110,0 3 0,0 4 153,0 3 0,0 0-91,0 5 0,0 0 2,0 0 1,3 3-80,0-1 1,3 4-24,-4-3 1,4 3-143,-3-1 55,3-1 0,-2 3-58,2-5 1,0 0 92,-3-5 0,0 2 71,-3-2 0,3-2-60,0-1 0,-1-1 23,-2-1-57,0 2 0,3-1-315,0 1 125,0-1 3,-3-2 1,0-2-625,0-1 318,0-3-607,0 2-476,0-4 984,-4-4 567,3 0 0,-6-9 0,2 0 0</inkml:trace>
  <inkml:trace contextRef="#ctx0" brushRef="#br0" timeOffset="55">14108 7524 7569,'0'-13'205,"0"0"0,2 5-124,0 0 0,3-1 153,3 1 0,1 2 29,-1 1 1,4 2-149,2-3 0,2 3-99,1-2 73,0 3 0,3-2-107,0 4 0,-2 0 69,-4 0 1,2 1-123,-5 2 1,-1 2 95,-4 3 1,0 0-132,-3 1 1,-1 1-4,-5 1 1,-3-1 55,-5 4 0,-5-3 38,-3 3 0,-5-3-7,2 0 0,-3-2-148,0-1 0,0 1 88,3-1 1,2-2-391,6 0 1,2-4 471,4 1 0,-1-3 0,1 0 0</inkml:trace>
  <inkml:trace contextRef="#ctx0" brushRef="#br0" timeOffset="56">14261 6859 6648,'0'-6'245,"0"0"445,0 4-301,0-1 132,0-1-319,0 3-37,0-3-110,0 4 1,0 3 113,3 0 1,-1 2-48,4-2 1,-1 4 111,4-2 0,-1 2-116,1-2 0,2 6 75,3-3 0,0 3-38,0-3 0,-3 3 20,4 0 0,-4 5-17,3-2 1,-1 1 11,1 2 1,1 1-120,-4 2 0,3 0 91,-3 2 0,1 2-132,-4-4 1,0 3 57,1 0 0,-1 1-104,1 1 0,-4 0 86,1 1 0,-3-1-136,2 0 1,-2 1 35,3-1 1,-5 0-28,2-3 0,-1 2 24,1-1 1,-2-2 56,2-2 1,-2 1-113,-1 0 0,-3 0 89,0-4 1,-2 1-38,2-3 1,-3 1 27,3-4 1,-4 3-4,2-3 1,1 0 11,-2-2 1,1-1-1,-1 1 1,0-1 9,3 1 0,-2-4-10,2 1 0,-1-4 108,1 1-105,2 1 1,-4-3 67,3 2-58,0-2 1,-1 0-264,3 1-37,0 0-256,0 1-394,0-3 1,0 0 0</inkml:trace>
  <inkml:trace contextRef="#ctx0" brushRef="#br0" timeOffset="57">14556 6825 7569,'0'-6'0,"0"1"-568,0-1 184,0-2 594,0-1-81,0 1 0,0 2 37,3 0 1,-1 1-110,4 0 0,-3-1 249,2 3-234,1-4 1,2 3 43,1-2 0,2 0-28,0 4 1,0-4 85,-2 3 0,0 0-110,2 3 1,-2 0-1,3 0 1,-6 1-37,0 2 0,0-1 56,2 4 1,-2-4-149,-1 4 0,-3 0 74,1 2 1,-2-2-116,-1-1 1,0 1 78,0 2 0,0 1-50,0-1 0,-4 1 57,-2-1 1,0-2 0,1-1 0,-3 1 56,2 2 1,-1-2-45,-2-1 33,1-3 0,2 5-13,1-4-5,3 0 16,-2-3-55,4 3 1,1-2 50,2 2 1,2-1-17,7 1 1,-2-3 7,4 3 0,0-2-10,3-1 1,0 0-170,0 0 1,-2 0 103,-1 0 1,2 0-147,-5 0 1,3 0-71,-3 0 278,0 0 0,-2 0 0,-1 0 0</inkml:trace>
  <inkml:trace contextRef="#ctx0" brushRef="#br0" timeOffset="58">14993 6757 7569,'0'-12'441,"0"2"-241,0 2 204,0 5 1080,0 3-1362,0 3 0,2 5 41,1 3 1,-2 5 6,5 1 0,-1 2 16,4 4 1,-2 4-30,-1-2 0,2 6-32,-3 0 1,2 3-42,-2 3 0,3-3-100,-3 2 1,0-1 78,0-1 1,-2 0-116,3-1 1,-4 0 187,1-2-81,2-2 0,-5-1-19,3 0 0,-1 0-4,1-3 0,-2 0-57,2-2 0,-3-1 76,0-2 1,3 0-105,0-3 0,0-1 103,-3-2 1,1 1-94,2-4 0,-2 3 52,2-3 0,-3 1-86,0-4 81,0 0 1,1 1 1,2-1 1,-2-2-42,2 0 46,-2-4-380,-1 5 109,0-6-758,0 3-38,0-1-327,0-1-38,4 1 1421,0-3 0,4-3 0,1-2 0</inkml:trace>
  <inkml:trace contextRef="#ctx0" brushRef="#br0" timeOffset="62">15794 6917 7569,'-2'-12'290,"-1"-2"-181,0 2 0,3 3-136,0 3 4,0 4 275,0-6 1,0 7-71,0-5 1,-1 4 204,-2-1 1,1 3-71,-3 0 1,-1 0-383,-2 3 0,-2 3 44,-1 5 1,1 0 19,-4 3 0,3 0 65,0 2 1,2 1-7,1 0 0,2 0-35,3 0 1,3-2 11,0-1 0,3 2 99,3-5 1,2 0-31,3-2 0,3-1 117,3 0 1,3-3-70,-1-2 1,1 1-234,-3-2 1,0 1-303,0-3 0,-2-1-965,-1-2 1348,-1 3 0,-5-8 0,0 3 0</inkml:trace>
  <inkml:trace contextRef="#ctx0" brushRef="#br0" timeOffset="63">15895 6690 7569,'0'-8'120,"0"2"1,0 2-62,0 1 45,4 2 106,-3-2 1,6 0-28,-1 0 1,-1 0-44,1 3 1,-1-2 42,4-1 1,2 0-137,0 3 1,3 0 61,-3 0 1,4 0-58,-1 0 1,1 0-15,-1 0 1,1 0 46,-4 0 1,4 0 121,-4 0-112,0 0 0,-3 0-9,1 0 93,-5 0-85,4 0 16,-7 0-211,3 0 148,-4 0-32,0 3 0,2 3 110,1 5 1,0 3-79,-3 6 0,0 2 6,0 3 1,3-2-9,0 2 0,0 2 58,-3 3 0,1 4-27,2-4 0,-2 3-78,5 1 1,-3 0-62,2-1 0,-2-2 97,3 0 0,-1 0 51,4 3 0,-1-5-41,0 0 1,1 0 28,-1-1 1,-2 0-25,0-3 1,-1-3 0,4 1 0,-4-4 34,1 1 0,-4 0 1,0-4 1,1 1-98,-1-5 1,-1 2 72,2-3 0,-2 0 35,-1-2 0,0-4-3,0 1-100,0 0 1,0-1 80,0 1-137,0-4 145,4 1 6,-3-3 74,2 0 81,-3 0 0,-3 0-182,-3 0 0,0 0-132,-2 0 0,2 0 83,-6 0 1,2 2-127,-2 0 1,2 0-6,-4 0 0,1-1 61,-1-1 1,-1 0-107,4 0 1,-3 0-144,3 0 0,-1 0-761,4 0 713,0 0 1,0 1-1029,3 2 549,1-2-350,4 2 1184,0-3 0,-4 0 0,-1 0 0</inkml:trace>
  <inkml:trace contextRef="#ctx0" brushRef="#br0" timeOffset="64">16544 7136 7569,'0'-4'712,"0"-4"-364,0 8 184,0-4 827,0 4-2056,4 0 0,-3 4 697,2 1 0,1 2 0,1 2 0</inkml:trace>
  <inkml:trace contextRef="#ctx0" brushRef="#br0" timeOffset="65">16856 6757 7569,'0'-8'0,"3"2"-620,0 1 384,0 2 0,-3-3 275,3 4 368,-2-1 386,3-1-237,-4 3-91,0-7-135,0 7-5,0-2-59,0 3-206,-4 0 0,0 1 87,-5 5 1,1 1-44,-1 7 0,0-2 39,-2 5 0,1 0-8,-1 6 0,2 2-81,0 0 0,1 1 61,-1 2 1,2 2-150,1 1 1,2 0 85,1 0 0,2 3-17,-2-3 0,2 0-32,1 0 1,4 2 61,1-2 1,0-2-116,1 2 1,-1-3 87,4 0 0,-4-2-45,1-1 1,0-3 46,2-2 0,1-3 162,-1 0 1,-1-1-56,-1-2 1,1 1-169,-1-4 0,-1 0 53,1-2 1,-4-4-6,4 1 0,-1-3-143,0 2 1,0-2 59,-3 0 0,1-3-627,2 0 468,-3 0 1,2 0-1247,-1 0 1029,-2 0 0,3 0 432,-4-3 0,-4-6 0,0-4 0</inkml:trace>
  <inkml:trace contextRef="#ctx0" brushRef="#br0" timeOffset="66">17025 6926 7569,'-6'-13'525,"1"2"-15,2 5-479,0-2 1,3 8-303,0 0 0,0 4 345,0 5 0,0 0 260,0 2 0,0 3-86,0 6 0,0 1 83,0 5 1,0 0-188,0 2-52,0-2 0,0 3-69,0-4 0,3 0 109,0-3 0,2 2-140,-2-5 0,0 1 84,0-3 1,-2-1-109,2-2 1,1-2 81,-1-4 1,0 1-236,-3-1-346,3 1-428,-2-1-765,3 0 951,-4-3 773,3-1 0,-2-4 0,4 0 0</inkml:trace>
  <inkml:trace contextRef="#ctx0" brushRef="#br0" timeOffset="67">17193 7136 7569,'0'-8'272,"4"1"1,2 1-454,1 3 0,2-1 1,-1 2 1,0-1 590,1 3 0,0-3-166,2 0 1,1 0-24,2 3 0,3-1-152,-3-2 0,1 3-35,2-3 0,0 1-257,0-1 1,0 3 99,0-3 1,-1 0-750,1 0 871,0 3 0,0-8 0,0 4 0</inkml:trace>
  <inkml:trace contextRef="#ctx0" brushRef="#br0" timeOffset="68">17640 7103 7569,'-5'0'159,"1"1"137,4 5 0,0 2-89,0 6 0,0 3-24,0-3 1,0 3 99,0 2 0,0 2-59,0 1 1,0 6 22,0 1 0,0-1-53,0 3 1,-1-3-144,-1 0 0,1-2-16,-2-1 0,2-3-8,1-2 1,0-3 18,0 0 1,-3-1 25,0-2 0,0 1-92,3-4 0,0 0 48,0-2 1,0-1-230,0 1 201,0-1-385,0 0-167,0 1-173,0-4-257,0-2 332,0-3-619,-3 0 1269,-2-3 0,-7-2 0,-1-4 0</inkml:trace>
  <inkml:trace contextRef="#ctx0" brushRef="#br0" timeOffset="69">17572 7195 7569,'0'-15'511,"0"1"-419,0-3 0,4 8-67,2-2 0,-2 2-19,2 0 0,-1 1 67,0-1 0,3 1 646,-2-1-554,1 1 0,1 1-22,1 1 0,-1 2-226,0 4 44,5 0 1,0 1-46,4 2 1,-1 2 140,1 3 1,0 0-153,0 1 1,0 2 45,0 0 1,-1 3-100,-2-2 1,-2 0 47,-4-1 0,-2-1 12,-1 4 0,-2-3 34,0 0 0,-3 1-3,-3-1 0,-2 2 22,-4-2 1,-4-2-22,-4 2 1,-1-2 59,-4-4 0,-1 2-45,-5-4 0,2 1-165,-2-2 0,1-1 49,2 2 1,2-3 156,1-3 0,3-2 0,-1-3 0</inkml:trace>
  <inkml:trace contextRef="#ctx0" brushRef="#br0" timeOffset="70">17943 6749 7569,'0'-17'1229,"0"6"-1091,0 3 0,4 5-122,1 0 1,4 6 120,2 3 1,-1 2-70,4 0 1,1 4 444,5 2 0,-1 9-124,3 2 1,-2 7-274,3 1 1,-5 1 10,2 2 0,-3 2-145,-3-1 1,-3-2-49,-5-4 0,1 2 108,-5-2 0,1-1-249,-3 1 1,-1-4 120,-2 1 1,-1 1-156,-5-1 0,-3 0-176,-2-3 0,-7 0-840,-4 1 1257,-4-4 0,-4-2 0,-2-5 0,-4-4 0,-3-5 0,-3-5 0</inkml:trace>
  <inkml:trace contextRef="#ctx0" brushRef="#br0" timeOffset="71">4779 8974 7569,'-4'0'552,"-4"0"-327,8 0 348,-4 0 1,10 0-250,3 0 1,1 0-130,-2 0 0,3 0-35,1 0 0,4 0-25,1 0 0,0 0-135,2 0 1,1 0 78,0 0 1,3-3 43,-4 0 0,4-1-222,-4 2 1,1 0 41,-3 0 1,-1-2-166,-2 1 0,1 0-325,-4 3 105,0 0 0,-2 0-400,-1-3-330,-3 2 1172,-1-3 0,-4 4 0</inkml:trace>
  <inkml:trace contextRef="#ctx0" brushRef="#br0" timeOffset="72">4830 9134 7920,'8'0'939,"4"-3"-436,-1 1 0,1-3-160,-1 3 0,2 0 6,4-4 1,4 4-88,1-4 0,2 0-113,2-2 0,-1 2-80,0 1 1,-2 2-148,-1-3 0,-2 3-77,-1-2 1,-5 2-337,-3 1 1,-2 1-586,0 1 1,-4 1 1075,-2 1 0,-6 4 0,-2 2 0</inkml:trace>
  <inkml:trace contextRef="#ctx0" brushRef="#br0" timeOffset="73">5883 8653 7009,'-2'-5'-319,"-1"-1"680,0 4 1,3-2 98,0 1 79,0 2-258,0-3-146,0 4-72,0 4-38,0-3 1,0 7 107,0 1 0,0 0-6,0 5 1,0 1-10,0 5 1,0 1 5,0 1 0,3 2-73,0-1 0,1 0 57,-1 0 0,-3 1-9,3-2 1,1 0-15,-1 0 0,1 0-11,-2 0 0,-1 0 11,1-3 0,0-1 4,-2 2 0,3-2-35,-1-1 0,1-1 43,-3-2 0,3-2-120,0-3 1,1-1 102,-1 0-178,-3 1 1,4-4-111,-4 1-22,0-4-391,0 2-1119,0-4 1326,0-4 1,0 2 413,0-4 0,0-3 0,0-4 0</inkml:trace>
  <inkml:trace contextRef="#ctx0" brushRef="#br0" timeOffset="74">6254 8898 7569,'-8'0'-202,"2"0"-301,0 0 743,5 0-36,-3 0 981,4 0-1046,4 0 0,-1 0 1,5 0 0,-1 0 5,7 0 0,-3 0 18,3 0 0,1 0-10,1 0 1,1-1-25,-3-2 1,0 2-123,-2-2 1,2-1 67,-3 2 0,0-1-305,-2 3 0,-1 0 147,1 0 0,-4 0-1380,1 0 1463,-4 0 0,1 0 0,-3 0 0</inkml:trace>
  <inkml:trace contextRef="#ctx0" brushRef="#br0" timeOffset="75">6836 8577 7569,'-6'-8'-603,"1"0"227,2-1 351,0 1 0,3-1 283,0 1 1,0-1-107,0 1 1,0 2 56,0 1 1,0 2 197,0-3-18,0 5 25,0-3-30,0 4-263,0 4 0,0 0-13,0 5 0,0 2 17,0 0 0,0 4-18,0-1 0,3 3-24,0 3 1,2-3-3,-2 0 1,3 1-69,-3-4 1,2 4 63,-2-4 1,3-1-111,-4 1 1,4-3 62,-3 0 0,0-2-125,-3-1 0,0 1-56,0-1 1,0 0-134,3 1 0,-2-3-209,2-1-154,-2 1-767,-1 2 676,-4 1 738,3-4 0,-6 2 0,2-2 0</inkml:trace>
  <inkml:trace contextRef="#ctx0" brushRef="#br0" timeOffset="76">7131 8586 7569,'-5'-9'1085,"1"5"-937,0 0-10,4 4 0,-7 4 26,4 2 0,-2 2-23,2 3 1,-4 3-51,1 6 0,-1-2 108,-1 5 1,-1 2-125,1 3 1,-2 7 49,-1-1 0,-1 2-250,-2 1 0,-2-2 228,2 1 0,2-1-93,1-2 0,-1-3 45,4-1 0,-2-4-122,4-3 1,2 2-32,2-4 1,0-2 109,-1-4 0,2 1-120,-2-3 0,2 2 39,1-3 1,-1 0-297,-2-3-91,2 1-716,-2-1 308,3-3-97,0-1 961,0-4 0,7-8 0,3-1 0</inkml:trace>
  <inkml:trace contextRef="#ctx0" brushRef="#br0" timeOffset="77">7139 8915 7569,'-4'-9'1713,"-4"4"-1705,7 2 0,-3 4 46,4 1 0,0 3 128,0 4 1,0 3 11,0 2 1,0 3 70,0 2 0,2 3-82,0 3 1,-1 1-138,1-1 0,0 0-4,-2 1 0,1-1 10,2 3 0,-2-2-109,5-1 91,0 0-3,-2-7 1,4 3-92,-2-4 1,-2-1 59,2-2 1,-4-2-3,4-3 0,-2-1-21,2 0 1,1 1-89,-4-1 0,1-2 49,-1-1-198,-3-3-767,4 6 428,-4-8-499,0 4 695,-4-8 0,1 0-83,-3-4 1,-2-2 485,2-1 0,-1 1 0,-1-9 0,-1 1 0</inkml:trace>
  <inkml:trace contextRef="#ctx0" brushRef="#br0" timeOffset="78">7106 9016 7569,'0'-12'0,"1"2"138,2-1 22,-3 2 1,7-1 68,-4-1 1,3 2 11,0-3 1,1 3-12,2 1 1,2 0-12,0 2 0,3-1-136,-3 2 0,3 1 17,-2 1 0,4 2-225,-2 1 100,5 0 0,-8 0-87,3 0 1,1 1 68,-3 2 1,-1 1-13,-3 5 0,-2-1 30,0 1 0,-4-1-152,0 0 0,-1 4 33,-1-1 0,-4 3 90,-5-3 1,0 3 55,-5-2 0,1 0-20,-1-1 0,-5-2-173,2 3 1,-2-3 57,2 0 1,2-5-258,1-1 1,1-2-13,5-1 402,-1 0 0,5-4 0,0 0 0</inkml:trace>
  <inkml:trace contextRef="#ctx0" brushRef="#br0" timeOffset="79">7308 8459 7569,'-13'-12'-489,"4"-1"1001,5 9-332,4-4 1081,0 7-902,0-3 0,0 6-54,0 0 0,0 3-50,0 3 0,3 1 43,0-1 0,4 5-143,-2 1 0,5-2 112,2 2 0,2-3-53,-3 0 0,4 1-31,-1-1 1,5 5-53,0-2 1,1-2 56,-3 2 0,0 2-49,-1 3 0,1-1-4,0 2 1,-3 0-78,0 0 1,0 6-87,0 0 0,0 2 54,-2 0 1,-1-2-42,-3 2 0,1 1 55,-1-1 0,0 0-246,-2-2 0,0 1 74,-3-2 1,-1 5-74,-2-5 0,0 3-44,0-3 0,-3-1-67,-2-2 1,-7 2 53,-2-1 1,0 1-71,-3-2 0,5-1-381,-5-4 0,2-2 281,-2-1 1,0 2-355,0-5 786,0 0 0,-3 1 0,-2 1 0</inkml:trace>
  <inkml:trace contextRef="#ctx0" brushRef="#br0" timeOffset="80">5749 8510 7569,'-4'-4'134,"-1"0"0,0 1 99,-1 0 12,4 0 187,-6 3-241,4 0 1,-2 0-49,1 0 0,3 4 26,-1 2 0,-1 1-37,2 1 0,-4 5 33,3 1 0,-4 4 53,2 2 1,-2 5-86,2 0 1,-3 1-26,2 5 1,0 1-73,0 4 1,-1-1-20,1 2 0,2-2 36,2 1 0,-2 3-165,1 3 0,-2-2 133,2-1 0,0-4 32,3 2 1,0-2-117,0-1 1,4-2 43,1-1 1,4-2 7,2-4 1,-1-1 71,4-1 0,1-2 2,1-4 0,1-1-58,0 1 1,0-1 136,0-2 0,-3-2-62,0-3 0,-3-1 209,3 1 1,-4-2-94,1-2-229,-1 3 0,-2-7-338,1 2-1149,-5 2 755,0-5-1086,-4 4 1851,0-4 0,4 0 0,1 0 0</inkml:trace>
  <inkml:trace contextRef="#ctx0" brushRef="#br0" timeOffset="81">7763 8535 7569,'0'-5'-92,"0"-1"1,0 3-127,0-2 0,0 2 514,0-3 1,0 3 240,0-2-113,0-1-252,0-2 1,0-1 28,0 1 1,0 2-39,0 1 1,3-1-38,-1-2 1,5 2-3,-2 0 1,4 2 0,2-2 0,-1-2-44,1 3 0,2 0 25,1 0 0,-1 3-118,1-1 1,-3 2 92,0 1 1,-2 0-100,0 0 1,-2 4 99,-1 2 1,-2 1-142,-1 1 1,-2 1-9,2-1 0,-2 5-5,-1 1 0,-1 0 14,-2 0 0,1 3 67,-3-3 0,-1-2-79,-2-1 0,2 1 69,0-1 1,1 0-10,-4-2 0,4-4 1,-1 1 104,4-4-36,-1 6 14,3-7-53,0 2 0,1-3-8,5 0 1,1 0 151,7 0 1,3-3-77,2 0 0,4-3 60,-4 1 0,1 0-59,-3-1 0,-1 3 40,-2-2-184,1 3 1,-5-2-430,1 4-1368,-5 0 1852,-2 0 0,-8 8 0,-1 1 0</inkml:trace>
  <inkml:trace contextRef="#ctx0" brushRef="#br0" timeOffset="82">8260 8923 7569,'-8'0'800,"3"0"-580,1 0 248,4 0-1258,0 4 790,0-3 0,-4 6 0,0-2 0</inkml:trace>
  <inkml:trace contextRef="#ctx0" brushRef="#br0" timeOffset="83">8555 8855 7569,'-6'-8'0,"1"0"4,3 3-70,-2-2 1234,4 6-571,0-3-294,0 4 1,0 5-84,0 3 1,0 1 29,0 5 0,0 3-95,0 3 0,3 3-27,0 0 0,4 2-27,-2 3 1,-2 0 63,0 3 0,1-2-190,-1 2 0,3 2 14,-4-2 1,1 1-53,-3-1 1,1 1 38,2-4 1,-2-3-71,2-3 1,-2 0-11,-1 0 1,0-1 88,0-4 1,1-2-1,2-1 0,-3 2 6,3-5 1,-2 0-71,-1-2 1,0-1 70,0 1 0,1-1-112,2 0 0,-2-2 9,2 0-570,-3-5-188,0 3-458,0 0-14,0-3 1341,-3-1 0,-2-5 0,-3-3 0</inkml:trace>
  <inkml:trace contextRef="#ctx0" brushRef="#br0" timeOffset="84">8513 9041 7569,'-1'-17'0,"-2"0"0,2 4-164,-1 2 3,0 2 1,6-3 43,2 1 0,-2 1 100,2 4 0,0-1 783,2 1-532,0-1 0,4-2 187,-1 1 0,4 0-206,-1 3 1,2-2 8,1 4 1,2 0-115,1 3 0,1 0 94,-1 0 1,-2 0-45,4 0 1,-2 1-129,-1 2 1,-1 2-25,-2 3 1,1 1-92,-3-1 0,-3 1-6,-2-1 1,-4 1 88,1 3 1,-3 0-37,-1 2 1,-4 2 47,-4-2 0,-5 2-7,-3 1 1,-6-1 6,-2-2 1,-3 1 123,-1-4 0,1 0-113,0-2 1,0-2 0,-1-1 0,4-2-418,-1-4 0,9 0 179,-1 0 1,5-6 214,2-2 0,7-4 0,2-5 0</inkml:trace>
  <inkml:trace contextRef="#ctx0" brushRef="#br0" timeOffset="85">9516 8788 7569,'-1'-6'0,"-2"1"-503,2 3 198,-3-5 677,4 6 48,0-3-20,0 1-68,0 1 153,0-2-112,0 1-245,0 2 59,-4 5 0,4 4 9,-3 6 0,2 2-114,1-2 0,0 2 37,0 1 1,0-1-94,0 1 1,0 0 58,0 0 1,0-1-39,0-2 0,0 2 63,0-2 0,3-1-151,0 1 0,0-3 34,0 0 0,-2 1-75,2-1 1,-1 0-165,0-6 1,-1 2 89,2-1 1,-2-1-1029,-1 1 547,0-4-483,0 1 1120,0-3 0,0 4 0,0 1 0</inkml:trace>
  <inkml:trace contextRef="#ctx0" brushRef="#br0" timeOffset="86">9406 8948 7569,'5'-3'676,"2"2"1,2-6-440,5 4 1,2 0-176,1 3 1,0 0 217,-1 0-143,1-3 1,3 2-31,0-2 0,-2 1 81,-4 0 0,1 0-435,-3-1 1,2 2 205,-3-2 1,3 2-1371,-3-2 1411,0 2 0,-2 1 0,-1 0 0</inkml:trace>
  <inkml:trace contextRef="#ctx0" brushRef="#br0" timeOffset="87">10291 8670 7569,'-3'-8'0,"1"-1"209,-2 1 195,4-1 221,0 5-233,0-3 0,0 6-233,0-4 207,0 5-295,0 5 0,0-1 54,0 4 1,0 5-6,-3 1 1,2 1 2,-2 2 0,2 1-15,1 2 1,0-2 10,0 5 0,0-3 16,0 2 1,0 1-82,0 2 0,0-3 84,0 1 1,0-4-107,0 1 1,0 0 35,0 0 1,3-1-64,0-2 1,0 0 25,0 0 1,-1-3-48,4 0 0,-4-2-9,1 2 1,0-4 80,0 1 1,0-1-58,-3-2 1,3 0 39,-1 1 1,1-4-95,-3 1 1,0-3 29,0 2-14,0-3 22,0 2 31,0-4-197,4 0 168,-3 0 1,6-3-5,-1 0 1,-1 1 23,0 2 1,1-2-2,2 0 1,4 0 110,-1 0 0,4 1-76,-1 1 1,2-3-1,1 1 1,0-1-20,0 3 0,0 0 47,-1 0 0,1-1-30,0-2 0,-1 1-39,-2 0 0,1 1 30,-4 1 0,1 0-148,-4 0 0,0 0 35,1 0 1,-4 0-166,1 0-118,-4 0 72,2 0-886,-4 0 1,-2-2 536,0-1 0,0 0 645,-4 3 0,1-4 0,-4 0 0</inkml:trace>
  <inkml:trace contextRef="#ctx0" brushRef="#br0" timeOffset="88">10299 8915 7569,'0'-6'381,"0"0"115,0 4-212,0-1-259,0 3 0,1-3 196,2 0 1,2 0-1,3 3 0,3 0 131,1 0-215,3 0 1,1 0 5,3 0 0,4-3 40,-3 1 1,2-1-81,-2 3 0,0-1 101,-4-2 0,0 2-172,-2-2 0,1 2-154,-3 1-139,-1-3-156,-3 2-420,-3-3 82,-1 4 1,-4-1 346,0-1 1,-4 0 407,-2 0 0,-5 0 0,-2 2 0</inkml:trace>
  <inkml:trace contextRef="#ctx0" brushRef="#br0" timeOffset="89">10274 8653 7569,'8'-3'-46,"1"-2"1,-1-2 152,1 1 1,3-1 202,2 4 0,-1-3 357,1 1-417,0 1 1,3-3 13,0 4 1,0-3 65,0 4 1,0-4-131,0 3 0,0-2-17,-1 2 1,-3 0-221,-1 3 1,-3 0 92,0 0 0,-1 0-681,0 0 1,-2 0-59,0 0 1,-5 1 682,2 2 0,-2 1 0,-1 5 0</inkml:trace>
  <inkml:trace contextRef="#ctx0" brushRef="#br0" timeOffset="90">10898 8443 6902,'0'-6'-279,"0"0"0,0 4 457,0-4 0,0 3-38,0-2 0,0 2 444,0-3-184,0 5-50,0-7 74,0 7-95,0-3 61,0 4 0,0 5-284,0 3 0,0 2 32,0 4 1,0 1-16,0 5 0,0-2 56,0 4 1,0 0-65,0 1 1,0 3 29,0-4 0,0 5 7,0-5 0,0 2-68,0 1 1,1 1 47,2-1 1,-3 0-74,3 0 1,1-1-5,-1 1 0,3-4-124,-4 4 0,2-2 93,-1-1 1,-1 2-15,3-5 0,-3 4 5,1-3 0,1 0 35,-1-1 1,-1 0-102,-2 0 0,2-1 79,0-1 0,-1-1 6,2-2 0,-2 1-19,-1-4 1,0 1-8,0-1 1,1-1-36,2 1 0,-3-1-54,3-2 11,-2 0 74,-1 1 39,4-1 0,-3-2-40,1 0-13,0-5 10,-2 3 4,4-4-1,-4 0 16,4 0 13,-4 0 58,4 0 0,-2 0-68,3 0-36,-3 0 5,6 0 1,-4 0-5,5 0 0,-4 0 11,1 0 1,0-1 10,2-2 0,0 2-29,1-2 1,-1 3 15,1 0 1,-1-2-71,1 0 1,-1 1 56,0-2-102,1 2 0,-1 1 11,1 0 1,-4 0-403,1 0-365,-4 0-29,2 0-795,-4 0 1699,0-4 0,-8 3 0,-1-2 0</inkml:trace>
  <inkml:trace contextRef="#ctx0" brushRef="#br0" timeOffset="91">10915 8375 7569,'-5'-4'0,"1"3"-318,4-5 95,-4 5 477,4-4 563,-4 5-264,4-4-356,0 4 0,4-4 43,1 4-100,3-4 1,1 4 32,3-3 0,0-1-11,5 1 1,0-1-33,0 1 1,-3 3 34,0-3 0,-1-1-83,1 1 0,0-2 242,-3 2-288,-2 0 0,3 2 64,-4-2-187,-3 3 0,0-5-492,-2 5 337,-3 0-812,4 0 513,-4 0-292,-4 5 833,4-1 0,-11 4 0,1 1 0</inkml:trace>
  <inkml:trace contextRef="#ctx0" brushRef="#br0" timeOffset="92">11496 8577 7569,'0'-4'-441,"0"-4"602,0 8 0,0-5 509,0 2-198,0 2 74,0-3 352,0 4-829,0 4 0,0 1 24,0 3 0,0 2-93,0 1 1,0-2 86,0 3 1,3 1 9,-1 1 1,1 1-20,-3 2 1,1 0 38,2 0 0,-1 0-9,0-1 1,-1 1-81,-1 0 0,3 0 18,-1 0 0,1 0-82,-3 0 1,0-3 47,0 0 1,1-1 45,2 1 0,-2 1-104,2-4 0,-2 0 76,-1-2 1,0-1-46,0 1 49,4-1-166,-3 1-35,2-1-336,-3 1-565,0-5 482,0 0-304,0-1 265,0-1-251,0 1 876,0-3 0,-3 0 0,-2 0 0</inkml:trace>
  <inkml:trace contextRef="#ctx0" brushRef="#br0" timeOffset="93">11842 8628 7569,'0'-4'-244,"0"-4"1207,0 7-372,0-3-50,0 4 1,0 4-424,0 2 0,0 2 55,0 3 1,0-1-58,0 4 1,0 0 60,0 3 1,-3 0-107,0 0 0,1 0-5,2 0 0,0-1 18,0 1 0,2 0 0,1-3 1,0 0-97,-3-2 0,3-1 2,0-3 0,0 1-49,0-1 1,-2 1-117,2-1 0,-2-2-74,2-1-871,-2-2 483,3 0-827,-4-3 1271,0 0 0,-8-3 0,-1-2 1</inkml:trace>
  <inkml:trace contextRef="#ctx0" brushRef="#br0" timeOffset="94">11690 8847 7569,'0'-5'693,"4"-2"0,1 6-4,3-2 1,1-1-234,2 1 1,3-3 5,3 1 1,0 0 92,-1-1-357,4 0 0,-1-1-108,0 2 1,0-3 72,0 3 1,-3 1-498,0 1 1,-2 2 252,0 1 0,2 0-1945,-5 0 2026,0 0 0,1 0 0,1 0 0</inkml:trace>
  <inkml:trace contextRef="#ctx0" brushRef="#br0" timeOffset="95">12170 8561 7569,'0'-5'-423,"0"-2"0,0 4 839,0-2-29,0 3 389,0-5-141,0 6-65,0-3 92,0 4-525,4 0 1,-2 4-6,4 2 0,2 2-8,3 3 1,2-2 43,-2 3 1,-1-2-116,4 1 0,-1-1 50,1 1 0,0-2-108,-3-1 0,-2 1 66,2-1 1,-2 0-104,0-2 0,-1 1-99,1-1 0,-4-2-113,1 2 0,-4-4-299,0 4 135,0-3-1042,-2 4 526,0-3-89,0 1 1023,0-1 0,-4 0 0,-1 0 0</inkml:trace>
  <inkml:trace contextRef="#ctx0" brushRef="#br0" timeOffset="96">12575 8502 7569,'0'-6'72,"0"0"-99,0 5 373,0-7-82,0 7-190,0-3 0,-4 8-9,-1 2 0,-3 1-68,-1 2 0,-2 2 61,0 0 1,-3 4-72,3-1 0,-3-1-13,2 1 1,-2 0-117,3 0 0,0-1-50,2-2 0,1-2-234,0 3 1,2-2-338,0 1 763,5-5 0,-7 9 0,3-6 0</inkml:trace>
  <inkml:trace contextRef="#ctx0" brushRef="#br0" timeOffset="97">12389 8721 7569,'-4'5'27,"0"-2"634,4-3-31,0 4-379,0 0 1,0 5-31,0-1 1,3 2-39,0 1 1,2-1-25,-2 4 0,3 0 47,-4 0 1,4 0-201,-3-2 0,2 2 57,-2-3 0,3 3-40,-3-3 1,1 3 71,-1-2 0,-3-1-29,3-3 0,1 1-53,-1-1 1,-1-2 151,-2-1-240,0 1 1,0 0 22,0-1-546,0-3 278,0 2-1044,0-4 23,-3 0 1341,2 0 0,-7-4 0,3 0 0</inkml:trace>
  <inkml:trace contextRef="#ctx0" brushRef="#br0" timeOffset="98">12659 8813 7569,'0'-5'76,"0"-1"-171,0 4 0,1-2 40,2 4 0,-2 0 149,5 0 0,-3 0 155,2 0 1,1 0 475,3 0 0,0 0 118,2-3-550,-1 2 1,6-3-77,-2 4 1,1-3-41,2 0 0,-3 0-148,0 0 0,0 1 55,0-4 0,-1 5-420,-2-2 322,-1-1 0,2 2-620,-4-1-480,-3-1 1114,-1 3 0,-8-3 0,-1 4 0</inkml:trace>
  <inkml:trace contextRef="#ctx0" brushRef="#br0" timeOffset="99">13157 8367 7569,'-6'-4'-425,"3"-1"9,-1-3 1055,3 4-88,-2-4-242,3 7 0,0-4 452,0 2-485,0 3 29,0-4-153,0 4-37,0 4 0,0 0-47,0 5 1,3 0 45,-1 3 0,2-3-55,-2 5 1,0-1 0,0 1 1,2 3 7,-1-3 0,0-1-13,0 1 1,-2-1 36,2 1 0,-1 1-78,1-4 0,-2 2 68,2-2 1,-2-2-66,-1 2 0,3-2 20,0 0 1,-1-1-105,-2 1 1,0-4-96,0 1-103,0-1 1,1 4-452,2-1 0,-2-2-65,2 0-607,-2-1 1388,-1 4 0,-4-1 0,-1 0 0</inkml:trace>
  <inkml:trace contextRef="#ctx0" brushRef="#br0" timeOffset="100">13443 8485 7569,'-8'-9'864,"3"1"1,1 2-2289,4 1 840,0 3 557,0-2 0,-1 5 479,-2 2 0,3 4-267,-3 5 1,-1 3 219,1-1 0,-4 5-205,2 4 1,-3 1 17,0 1 0,0 0-114,-1 1 0,1 2 9,-1 0 1,1 1-30,0-1 1,-1-1-144,1 1 1,-1-3 15,1-2 0,2 0 60,1-4 0,0 0-25,-1-5 0,-2 2 22,3-2 1,1-1 7,-2 1 0,4-3-52,-1 0 1,0-2-246,0 0-539,-4-1 337,6 1 89,-7-1 1,7-2-121,-2-1 508,3-3 0,0 2 0,0-4 0</inkml:trace>
  <inkml:trace contextRef="#ctx0" brushRef="#br0" timeOffset="101">13409 8839 7569,'-4'-5'1715,"4"-2"-1287,-4 6-616,4-3 408,0 4-60,0 4 1,0 1 67,0 6 1,-3 2-1,0 4 1,-1 0-26,1 0 0,3 3-23,-3 0 0,2 2-173,1-2 0,0 2 48,0-2 0,0 0-130,0 0 0,3-5 154,0 2 1,2-6 109,-2 0 0,1 2 3,-1-2-7,-3 0 1,4-2-193,-4-1 0,0 1 146,0-1-282,0 1 239,0-1-526,0 0 199,0 1-631,0-5 186,0 3 305,4-5 0,-2 2-42,4-4 1,-1-3-170,4 0 1,-4-7-591,1 2 1172,-1-2 0,8-3 0,0 1 0</inkml:trace>
  <inkml:trace contextRef="#ctx0" brushRef="#br0" timeOffset="102">13308 8906 7569,'0'-13'624,"0"2"-429,4 1 0,1 2 7,3-1 0,1 1 51,3 0 1,-1 2-13,6 0 0,-3 1 193,6-4 1,-1 4-231,1-1 0,-3 4-75,3 0 0,-2-2-151,-1 1 45,0 0 1,-3 3 11,0 0 1,-4 1-125,1 2 1,-1-1-19,-2 3 116,-4 1 0,0 3-205,-4 3 0,-1-3 50,-2 3 1,-2-1 82,-7 1 1,0 0-9,-5-1 1,-1-1-102,-2 1 1,0-2-131,-2-1 0,0 0-29,2-2 1,6 0-284,0-3 0,4 0 614,1-3 0,1-4 0,0-1 0</inkml:trace>
  <inkml:trace contextRef="#ctx0" brushRef="#br0" timeOffset="103">13603 8316 7569,'0'-14'0,"0"0"388,0 4-148,0-2 0,0 6 241,0 1 182,0 3-175,0-6 202,0 8-346,0-4-84,0 4-41,4 0-59,0 4 1,5 0-21,-1 4 0,2 1 43,1-1 1,-1 3 54,4 1 0,1 3-68,5 2 0,-2 0-75,1 3 1,0 0 77,1 0 1,-2 4-96,1-2 1,-1 2 82,-1 2 1,-1-1 7,-2 0 0,1 3-167,-4 0 1,0 0 40,-3-2 1,1 2-205,-1 0 0,-2 0 91,-4-3 0,-1 0-228,-1 1 0,0-1 145,0-3 1,0 1-249,0-3 1,-3 2 21,0-2 0,-3 0-136,1-3 0,-4-1 2,-2 1 0,0-3 179,-3 1 1,0-4-50,-3 3 383,0-4 0,-3 6 0,-2-3 0</inkml:trace>
  <inkml:trace contextRef="#ctx0" brushRef="#br0" timeOffset="104">11378 8451 7569,'-4'-4'-1140,"-1"-4"1140,2 3 286,2 1 0,-3-1 166,1 2 157,2 2-365,-7-3 0,6 4 6,-4 0 0,4 4-81,-4 2 1,2 1 6,-2 2 0,-1 3-12,1 2 1,-2 5 26,0 0 1,-1 4-124,1-4 1,-1 5 61,1-2 0,0 2-70,-1-2 0,2 3 35,1-3 0,2 2-11,4 1 1,0 1 38,0-1 1,0 3-112,0 0 1,2 0 30,0-2 1,0-1-57,4 0 0,-1 1 59,4-1 1,-1-2 36,0-1 1,4-2 31,-1 2 1,3-3-54,-3 0 0,4-3 128,-1-2 0,-1-3-77,1 3 1,0-5 42,0-1 1,-2 1-87,-4-4 1,0 1-130,1-1 0,-1-3-363,1 1 0,-4-2 55,1 2-637,-4-2 411,2 3 593,-4-4 0,0 0 0,0 0 0</inkml:trace>
  <inkml:trace contextRef="#ctx0" brushRef="#br0" timeOffset="105">13974 8375 7569,'0'-5'-127,"0"-1"148,0 5 1,0-5-125,0 3 126,0 3 1,-1-7 91,-2 4 1,2-1 15,-2 2 1,2 0 125,1-4-108,0 1 0,0-4 86,0 1-90,4-1 0,0 1 81,2 0-117,1-1 0,-3 1 10,5-1 1,-1 4-16,-2-1 0,1 5-13,-2-2 0,2-1-12,2 1 0,-1 0 41,1 3 1,2 0-123,0 0 0,2 0 58,-2 0 0,-1 0-96,1 0 0,-2 3 25,-1 0 0,-2 4-70,0-2 1,-4 2 86,0 2 1,2-1-97,-1 1 0,0 2 38,-3 0 1,-3 3 53,0-3 1,-3 2-68,0-2 49,-2-2 9,4 3 1,-4-3 8,3-1 0,0 1 13,-1-1 1,4-2 4,0-1 0,-2-2 64,1 3-31,0-5 0,4 6 158,2-4 0,1 0-61,5-3 0,0 0 80,3 0 1,-2 0-34,4 0 0,0 0-99,3 0 0,-3 0-143,0 0 1,-4-1-443,2-2-353,-3 2-662,0-3 1506,-5 4 0,0 4 0,-4 1 0</inkml:trace>
  <inkml:trace contextRef="#ctx0" brushRef="#br0" timeOffset="106">14522 8249 7569,'-5'-8'0,"-1"2"-39,3 0 0,0 3-183,3-2 1091,0 3-200,-4-6-366,3 8 0,-2-5 64,3 2-270,0 2 1,0-2 64,0 6 1,0-1 63,0 4 1,0 2-5,0 3 1,0 5-1,0-2 1,2 1-34,1 2 1,0 0 22,-3 0 0,0 2-49,3 1 1,-2 4 19,2-2 1,-2-1-80,-1 2 0,3-1 80,0 4 0,0-1-194,0 0 0,-2 0-22,2 1 0,-1 0-52,1 2 0,-2-1 95,1 4 1,0-3-33,-2 0 0,0-3-42,0 1 0,3-1 39,-1-3 0,1 1 132,-3-3 1,0-1-93,0-2 1,0-3 31,0 0 1,3 0-43,0 0 0,0-2-6,-3-4 0,2 1 9,1-1 1,0 1-123,-3-1 112,0 1 1,1-2 6,1-1 0,-1-2-308,2-1 156,-2-2-592,-1 6-138,0-6-399,0 7 729,-4-7 0,3 3-232,-5-4 0,3 0 778,-2 0 0,2 0 0,0 0 0</inkml:trace>
  <inkml:trace contextRef="#ctx0" brushRef="#br0" timeOffset="110">15339 8299 7569,'-3'-12'29,"0"0"1,0 6 34,3 0 0,0 3 125,0-2 246,-3 3 1,-1-3-128,-2 2 1,2 3-142,1-3 0,-2 2 6,-3 1 1,-1 1-136,1 2 1,-1 1 83,-2 4 0,0 1-144,-3-1 1,4 1-8,-1-1 1,1 3-29,2 1 1,3 0 13,2-1 1,2-2 44,1 2 1,0-1 25,0-2 0,1 3 4,2 1 1,4-4 142,5-2 0,2-2-73,-3 2 1,4 1 15,-1-5 1,2 1-99,1-3 1,-3 0-75,0 0 0,-1 0-415,1 0 0,-1-1 248,-2-2 0,-2 2-1691,-1-5 1912,1 4 0,-5-6 0,5 4 0</inkml:trace>
  <inkml:trace contextRef="#ctx0" brushRef="#br0" timeOffset="111">15575 8207 7569,'-5'-4'-326,"2"-1"143,3 1 1,0-1 760,3 2 0,-1 2-291,4-1 1,3-1 66,2 1 0,3 1-110,0-2 0,3 1-153,0-1 0,-3 2 13,0-1 0,-3 1 27,3 1 0,-3-3 36,3 0 0,-4 0 69,1 3-88,-1 0 0,-1-1-49,-1-2 1,-2 3 118,-1-3 41,-3 2-100,5 1 1,-5 3 29,4 0 1,-4 3 2,0 0 1,2 1-11,-1 2 1,0 2 72,-3 0-899,3 4 569,-2 2 1,4 2 109,-5 3 1,0 0 74,3 4 0,-2 2-1,2 0 0,-2 4-67,-1-1 1,1 1 12,1 2 0,-1-1-125,2-2 0,-1 2-4,1-2 0,-2-2 33,2 2 1,-2-3-70,-1 0 0,3-3 68,-1-2 1,1-1 8,-3-2 1,0-1 4,0-5 1,0 1 27,0-4 0,0 1-3,0-4 1,0 0 10,0 1 29,0-1-41,0 1 51,0-1 1,0-2-41,0-1 30,4-3-21,-3 2-28,3-4-50,-4 0-16,0 4 103,0-3 0,-2 3 24,0-4 42,-3 0 1,-4 0-86,-3 0 1,2 0-73,-4 0 0,0 0 80,-3 0 0,-2 0-180,-1 0 0,-4 0 17,2 0 1,1 0-2,-2 0 0,4-3-206,-1 0 1,6 0-173,3 3-858,2 0 523,4 0 863,2 0 0,10 0 0,3 0 0</inkml:trace>
  <inkml:trace contextRef="#ctx0" brushRef="#br0" timeOffset="112">16114 8611 8564,'-4'0'122,"0"0"-758,0 0-299,4 0 935,-4 0 0,8 4 0,0 0 0</inkml:trace>
  <inkml:trace contextRef="#ctx0" brushRef="#br0" timeOffset="113">16578 8148 7569,'0'-9'-299,"0"5"651,0 0 0,-1 3 169,-2-2 293,2 2-460,-3-2-216,1 3 0,1 0 12,-4 3 1,2 2 44,-2 3 0,-1 2-51,1 1 1,-2 2 50,0 4 1,-1 0-142,1 0 0,-1 4 48,1 1 0,0 5-71,-1 1 0,3 1 0,1-1 1,1-1 86,-2 4 0,-1-1-50,4 1 0,0-2 37,3-4 1,0 3-167,0 0 0,4 0 101,2-2 0,1-1-76,2 0 1,-1-2 51,1-1 0,-1-3-27,0 1 1,4-3 27,-1 0 0,0-3-5,-3-3 1,4-2 9,-1-1 1,0 1 8,-2-1 1,-4 0-36,1-2 1,-1 0 37,4-3 0,-4 0-112,1-3 1,-3 2-68,3 1-560,-4 0-171,1-3-602,1 0-187,-3 0 1665,3 0 0,-8-3 0,-1-2 0</inkml:trace>
  <inkml:trace contextRef="#ctx0" brushRef="#br0" timeOffset="114">16780 8367 7569,'0'-17'1012,"0"0"-219,0 4-250,0 1-548,0 3 359,0 5 79,0 0-281,0 4-12,0 4 0,0 2-22,0 5 0,0 2 88,0 4 0,3 4-131,0 1 1,0 2-43,-3 1 0,2 3 12,1 0 1,1 0-29,-1-2 1,-2-1 11,2 0 0,0 0-19,0-3 0,3-1 80,-3-5 1,0-2-124,0 0 1,-2-3 66,2 1-189,1 0-217,-2-2 6,1 2 0,-2-4-534,2-3-649,-2-2 644,3-3 905,-4 0 0,-4-3 0,-1-2 0</inkml:trace>
  <inkml:trace contextRef="#ctx0" brushRef="#br0" timeOffset="115">17016 8552 7569,'0'-8'0,"1"3"928,2 3-558,-2 0 1,3 2 482,-1 0-249,-2-3-331,6 2 0,-1-4 26,2 2 0,1 2-202,-1-1 1,3 0 53,0-1 0,3 2-160,-2-2 1,2 2 81,0 1 0,0 0-51,0 0 0,-3-3-172,3 0 0,-4 1-250,1 2 0,-1 0-103,-2 0 1,-2 0-1135,0 0 1637,-5 0 0,-1 4 0,-4 0 0</inkml:trace>
  <inkml:trace contextRef="#ctx0" brushRef="#br0" timeOffset="116">17379 8485 7569,'0'-6'-201,"0"1"100,0-1 1,0 0 702,0 1-317,0 3 1,0-3 326,0 2 231,0 3-533,0-4-127,0 11 1,2 0-22,1 7 1,0 4 20,-3 4 1,3 2-90,0 2 0,-1 2 19,-2 0 0,3 4-109,0-1 1,0-2 11,-3 2 0,0 0-101,0 0 1,0-3-61,0-3 0,3 0 78,-1-2 1,1-4 40,-3-5 1,3 1 25,0-4 0,0 1 28,-3-4 0,0 1-102,0-1 1,2-2-124,1-1 1,0-2-225,-3 3-378,0-4-182,0 1 667,0-3 1,-1-2-818,-2-1 1131,3-4 0,-8-1 0,3-5 0</inkml:trace>
  <inkml:trace contextRef="#ctx0" brushRef="#br0" timeOffset="117">17379 8544 7569,'-5'-17'267,"1"0"1,4 1-269,0 2 1,1-1-128,2 4 1,-3 0 296,3 2 1,3 1 337,-1-1 1,0 1-46,0 0-268,1 3 0,2-2-57,1 4 0,-1-2 8,0 2 0,2 0-164,1 3 0,-1 0 63,4 0 0,0 0-45,3 0 1,0 3 60,0 0 0,0 4-121,0-2 0,-1 5-30,1 2 0,-3 2 8,0-3 1,-4 4 56,-2-1 1,0-1-5,-6 1 0,1 0-119,-3 3 0,0-3 79,-3 0 0,-3-1-43,-5 1 0,-2 1 65,-4-4 1,-3 0-98,0-2 1,-2-1-38,2-3 0,-2 2-110,2-5 0,1 1 56,2-3 1,4 0-266,2 0 501,5-3 0,-2-2 0,4-4 0</inkml:trace>
  <inkml:trace contextRef="#ctx0" brushRef="#br0" timeOffset="118">17757 8097 7569,'-2'-13'222,"-1"2"0,0 2-868,3 4 102,0-3 664,0 7 1246,0-2-519,0 3-557,4 0 0,-2 0-58,3 3 0,1 0-58,2 6 1,4-2 184,-1 7 0,5-2-45,1 5 0,0-2-24,6 5 1,-4 1-90,4 2 1,0 0-24,2 2 1,0-1-314,1 7 1,-5-2 293,-1 2 1,-5 3-199,-1-3 1,-4 1 49,1 2 0,-5-1-7,-3 1 1,1-3-115,-1 0 1,-2-4-22,-4 2 1,-1-4-126,-5 1 0,1-4-149,0 0 0,-5 1-659,-1-1 0,-5-2 1064,-4-3 0,-8-2 0,-2-4 0,-2-5 0,0-4 0</inkml:trace>
  <inkml:trace contextRef="#ctx0" brushRef="#br0" timeOffset="119">4906 10499 7569,'0'-5'-182,"0"2"0,-1 3 272,-2 0 324,2 0 625,-3-4-565,4 3-65,0-3-278,0 4 7,4 0 0,-2 0-75,3 0 1,1 0 99,2 0 1,2 1-89,1 2 0,2-2 58,4 2 0,0-2-150,0-1 0,2 0 30,1 0 0,2 0-76,-2 0 1,3 0-4,-4 0 0,4-1 77,-3-2 1,-1 1-83,-2-3 0,-1 2 59,-2 0 1,1 0-272,-3 0 1,-4 1-91,-2 2-93,-1 0-254,0 0-357,-1 0 112,-12 0 965,2 0 0,-13 3 0,1 2 0</inkml:trace>
  <inkml:trace contextRef="#ctx0" brushRef="#br0" timeOffset="120">4939 10676 7569,'2'5'948,"0"-3"-607,3 0 1,4-2 125,3 0 0,-2-2-47,4 0 0,1 0-169,5-4 1,1 1 87,4-4 0,0 2-51,-2 1 0,-1-2-241,-2 3 1,3 0 86,-4 0 0,0 3-345,-5-1 0,1-1-182,-3 2 0,-1-1-1348,-3 3 343,1 0 1398,-5 3 0,0 2 0,-4 4 0</inkml:trace>
  <inkml:trace contextRef="#ctx0" brushRef="#br0" timeOffset="121">5934 10111 7350,'0'-8'-345,"0"-1"0,3 4 318,0-1 1,2 3 421,-2-3-298,0 1 0,-2 1 270,2 1 0,-3 1 192,3-1-85,-2 2-109,-1-3-302,0 4 0,-1 3 69,-2 0 1,2 4 28,-5-2 0,0 6-33,-2 3 0,1 2 4,1 1 0,-5 4-4,3 1 1,-2 3 0,1 0 1,2 4-36,2 2 0,-3 2 29,2 1 0,-1-1 3,-2 1 0,4 0-207,-1-1 1,5 1 159,-2 3 1,2-2-41,1 1 1,1-3 61,2-3 1,1 0-38,4 1 0,4 1-30,-1-4 1,1 0-82,0-3 1,0-1 30,5-1 0,-3-2 27,0-4 0,0-2 59,3-1 0,-3 2 3,0-5 0,-4-1 57,2-4 289,-3 1-595,-1-2 0,-2-1 103,0-1-336,-4-2-269,1-1-347,-3 0-27,-3 0 182,-2 0 0,-2-1 870,1-2 0,-2-1 0,4-5 0</inkml:trace>
  <inkml:trace contextRef="#ctx0" brushRef="#br0" timeOffset="122">6178 10398 7569,'-4'-17'0,"-3"1"130,4 2 7,0 2 106,7 4 392,-3-1-101,3 4-92,-4 2-252,0 3 1,0 3-26,0 3 0,0 6 78,0 5 0,3 1-75,-1 8 0,1-1-50,-3 6 1,1-2 56,2 2 0,-2 2-116,2-2 0,-1-1 31,1 1 1,-2-4-80,2 1 1,0-2 20,0 0 1,1-4 83,-1 0 0,-2-6-130,5 1 1,-4-3 40,1 0 0,0-2-87,0-3 0,1-1-105,-1 1 0,-2-4-122,2 1 1,-2-3-570,2 2-632,-2-3 840,7 2 1,-4-5 647,4-2 0,1-6 0,-1-3 0</inkml:trace>
  <inkml:trace contextRef="#ctx0" brushRef="#br0" timeOffset="123">6423 10617 7981,'-5'-4'1253,"1"3"-945,8-2 41,1 3 0,3 0-115,1 3 1,3-2 20,2 2 1,-1-2-37,1-1 1,0-1-13,3-2 1,-1 2-90,-2-2 1,1 2-116,-4-2 1,3 2-556,-2-2 1,-1 2 366,-3 1 0,-2-1-1838,0-2 2023,-5 2 0,3 1 0,-4 5 0</inkml:trace>
  <inkml:trace contextRef="#ctx0" brushRef="#br0" timeOffset="124">6946 10238 7569,'-3'-11'-343,"0"-1"0,0 1 461,3 3 0,0 2-2,0 0 1,0 3 440,0-2-104,0 3 241,0-5-479,0 6 0,0-2-101,0 6 1,0 1 68,0 5 1,0 3-23,0 2 0,3 5-130,0 0 1,0 2 104,0-2 0,-2 1-108,2 2 0,1-2 88,-1 2 0,-1-3-170,-2 0 0,1 0-23,2-3 1,-2-2-13,1 0 1,0-2-40,-2 2 1,0-4-195,0 1 0,0-1-337,0-2 0,1-1-79,1-1 106,-1 1 0,4-3 632,-2 2 0,-2-2 0,3-4 0</inkml:trace>
  <inkml:trace contextRef="#ctx0" brushRef="#br0" timeOffset="125">7240 10272 7569,'0'-9'-17,"0"1"83,0-1 294,0 4-23,0-2 265,0 6-372,0-3 1,-1 4-82,-2 0 0,3 1 46,-3 2 0,-2 5-34,-1 6 1,2 3-26,-2-1 0,1 7-107,-4-1 0,4 4 124,-1-3 0,0 4-120,-2 2 0,-1 2-119,1 0 0,0 2 44,-1 1 0,1-1-197,-1 1 0,1 0 175,0-1 1,-1-3-75,1-2 0,2-3-16,0-2 1,4 1 31,-4-5 1,4 0-34,0-5 0,-2 1 70,1-4 1,-1 0-119,1-2 1,2-4-47,-1 1-614,1-4 863,1 2 0,3-4 0,2 0 0</inkml:trace>
  <inkml:trace contextRef="#ctx0" brushRef="#br0" timeOffset="126">7265 10617 7569,'-4'-13'0,"-3"4"580,4 3 16,1 4-399,2-1 0,-1 3-158,-2 3 0,2 0 407,-1 5-200,0 3 0,2 6-37,0-1 0,0 2 0,0 2 0,0 1-92,0 5 1,2-1 65,0 0 1,0 0-200,3 1 0,-2-1 83,3 0 0,-3-2-48,2-1 1,-3-3-93,1 0 0,-1-2-109,1-3 0,-3 1-87,3-3 51,-2-1 1,-1-3-416,0 1 246,0-5-563,0 0 298,0-4 191,-4 0 1,3-1 127,-5-2 1,5-1-238,-2-5 570,1 1 0,-1-4 0,-2-1 0</inkml:trace>
  <inkml:trace contextRef="#ctx0" brushRef="#br0" timeOffset="127">7257 10701 7569,'-3'-9'76,"0"-2"84,-3 1 1,5-3-4,-1 2 0,0 2 0,2-3 0,2 3 373,0 1-393,-1 3 1,7-3 38,-3 3 0,5 0 12,2 0 0,2 0-97,-3-1 0,4 1 58,-1 3 0,2 1-139,1-2 1,-1 3 27,-2 3 1,0-1-172,-2 3 1,2 1 50,-3 3 0,-3-1-36,-2 0 0,-3 4-26,2-1 1,-3 4 52,-2-1 1,-4-1-21,-5 1 1,-3-1 61,-2 1 0,-3 2-162,-2-2 0,1-2 36,-2-1 1,-1 2-122,2-2 1,0-3-457,5-2 16,-2-5 736,7 3 0,1-8 0,4 0 0</inkml:trace>
  <inkml:trace contextRef="#ctx0" brushRef="#br0" timeOffset="128">7468 10136 7569,'-12'-20'0,"3"3"493,1 1-203,3 2 43,5 5 222,0 1-192,0 0-12,0 3-152,4 1 0,0 4 57,5 0 0,0 7-27,3 1 1,-2 7-35,4-1 0,0 1-61,3 2 0,-1 3 47,1-1 0,0 5-82,0-2 0,0 0 30,0 1 1,-1-1-64,1 3 0,0 1 25,0-1 1,0 3-4,-3 0 1,0 3-60,-3-3 1,0 3 59,-5-3 1,0 0-143,-3-2 0,0-1 37,0 0 1,-1-1-80,0-1 1,-1 0-30,-1-3 1,-1 1-1,-1-2 1,0-1 66,-1 1 1,-1-1 11,-2-1 1,2 0-119,-2 0 1,1 0 59,0 0 1,-3-3-99,3 0 0,0-4 76,-1 1 1,3-1-71,-2-2 1,3-2 101,-1-1 0,2-3-635,-2 1-175,1-2-308,-1-1 749,3-4 0,0-3 117,0-5 0,0 0 345,0 1 0,3-2 0,2-4 0</inkml:trace>
  <inkml:trace contextRef="#ctx0" brushRef="#br0" timeOffset="129">7873 10204 7569,'0'-22'0,"-3"5"348,0 2-128,0 1 1,4 1-80,1 2 1,0 2-99,1 0 124,1 1 0,0-1 55,2 1 1,-2 4-125,-1 1 177,-2 1-254,6-1 1,-5 2 141,4-2-159,-4 6 0,5 1 26,-5 5 1,1-1-16,-3 1 0,0 2 25,0 0 0,0 4-113,0-1 0,-4 2-3,-1 1 0,0 0-26,-1 0 0,1-3 4,0 0 1,-1-3 98,3 3 1,-3-3 97,3 0 1,1-4-106,2-2 108,0 1 1,0 0-89,0-1 1,3-3 102,2 1 1,3-2 21,1-1 0,3 0 104,2 0 0,2-1-206,1-2 0,-1-1 63,-2-2 1,1 0-335,-4 3 0,0-2 47,-2 2-1383,-1-4 1570,-3 6 0,-1-2 0,-4 3 0</inkml:trace>
  <inkml:trace contextRef="#ctx0" brushRef="#br0" timeOffset="130">8184 10567 7569,'0'-6'0,"0"0"520,4 4-257,-3-1 1,3 2 282,-4-2 59,0 2-215,0-3 10,0 4-1125,0 4 521,0-3-619,0 6 823,3-2 0,2 4 0,4-1 0</inkml:trace>
  <inkml:trace contextRef="#ctx0" brushRef="#br0" timeOffset="131">8471 10491 7569,'0'-9'158,"-4"1"-58,3 3 42,-3 2 156,4 3-1,0 0 1,0 3 14,0 2 1,0 4 4,0 2 1,0 6-61,0 2 0,3 7-85,0-1 0,2 3-25,-2 1 1,3 1 39,-3 3 1,2 1-291,-2 0 0,0-1 92,-3 1 1,0 0-109,0 0 1,0-1 46,0 1 1,0-4-101,0-2 0,0-2 30,0-1 1,0-3 51,0-2 1,1-3-61,2-3 1,-3-2 43,3-4 0,-2 0 81,-1 1 0,0-4-202,0 1 25,0-4-121,0 2-347,0-4 202,0-4 0,0 2 468,0-4 0,-4-2 0,0-6 0</inkml:trace>
  <inkml:trace contextRef="#ctx0" brushRef="#br0" timeOffset="132">8437 10600 7569,'4'-22'433,"0"2"1,0 4-278,2 2 0,3 2-132,2 4 0,-3 0 116,4 2 0,0-1 46,-1 1 0,2 2-18,-2-2-96,6 4 0,1-4 67,5 3 0,-1 0-72,4 3 0,-4 0-131,0 0 1,-3 3 22,1 3 0,-2 2-69,-2 0 1,-2 4 121,-3 2 1,-2 0-80,-4 0 1,-1 0 30,-4 3 1,-1 0 17,-2-1 0,-5 1-21,-6 0 1,-3-3 13,-3 0 1,-4-4-42,-5 1 0,1-1 60,-1-2 1,3-2-240,-2 0 0,3-5 73,3 2 1,2-2-399,6-1 1,3-1 569,5-2 0,2-1 0,4-5 0</inkml:trace>
  <inkml:trace contextRef="#ctx0" brushRef="#br0" timeOffset="133">9238 10331 7569,'-4'-5'-557,"3"1"869,-2 4 536,3 0-463,0 4 0,0 1-30,0 6 0,0 0-116,0 3 1,0 0-34,0 3 1,0 0-24,0 0 1,0 0-118,0 0 0,0 0 24,3 2 0,-2 0-56,2 0 1,1-2 35,-1-3 0,2 1-187,-2-3 1,3 2-56,-4-3 0,4 0 112,-3-3 1,0-2-387,0 0 1,-2-3-69,2 2-958,-2-3 772,-1 2 700,0-4 0,0 0 0</inkml:trace>
  <inkml:trace contextRef="#ctx0" brushRef="#br0" timeOffset="134">9137 10516 7569,'0'-5'0,"0"-1"0,2 3 284,1-2-166,8 2 1,-5 0 175,8 3 0,-3 0 321,4 0 1,2-3 52,5 0-427,3 0 1,1 3-39,2 0 0,-3-2 3,0-1 1,0 0-374,-5 3 0,-3-1 175,-3-2 1,-4 2-1408,1-2 1399,-5 3 0,1 0 0,-2 0 0</inkml:trace>
  <inkml:trace contextRef="#ctx0" brushRef="#br0" timeOffset="135">10181 10204 7569,'0'-6'-142,"0"1"1,0 2-505,0-3 893,0 4-63,0-5 321,0 6-120,0-3 85,0 4-341,0 4 0,0 3-8,0 5 1,0 3-90,0-1 0,0 2 58,0 1 0,0 0-45,0-1 0,0 1 32,0 0 0,0 3 1,0 0 1,0-1-2,0-2 1,0 3-3,0 0 1,0-1-75,0-2 0,3 0 68,0 0 0,0 0-62,-3-1 0,1-2 54,2 0 1,-2-4-74,2 2 1,0-2 57,0 1 1,-1-4-143,-2 1 134,4-1 0,-2-1 27,1-1 76,-3-3-81,0 2 552,0-4-632,4 0 1,-2 0-68,3 0 0,-2-3 54,3 0 42,-1 0 0,4 3-56,-1 0 1,1 0 30,-1 0 0,1 0 38,3 0 1,-2 0-32,4 0 0,-3 0 54,3 0 1,-2 0-43,2 0 1,-3 0 2,3 0 0,-4 0-94,2 0 1,-3 0 92,-1 0-207,1 0 105,-1 0-560,-3 0 211,-1 0-1702,-4 0 2148,-4 0 0,-1-4 0,-3 0 0</inkml:trace>
  <inkml:trace contextRef="#ctx0" brushRef="#br0" timeOffset="136">10215 10440 7569,'-9'-5'-89,"5"-2"9,0 6 411,4-7 505,0 7-485,0-2-260,0 3 60,4 0 1,3 0-3,5 0 1,3 0-99,-1 0 46,5 0 0,0 0-56,0 0 0,0 0 46,0 0 0,-1 0-141,2 0 0,-2-3 81,-1 0 0,-4 1-258,-2 2 164,-2 0 1,-1-2-191,-3 0 1,0 0-172,-2 0 158,-2 1 1,2 1-380,-6 0 1,-2 0 648,-3 0 0,-4 0 0,-2 0 0</inkml:trace>
  <inkml:trace contextRef="#ctx0" brushRef="#br0" timeOffset="137">10198 10170 7569,'-3'-8'0,"2"-1"0,-2 1 0,2 2-35,1 1 43,0 3 1,1-2 521,2 1-307,1 1 1,4-2-24,1 1 0,0 1-27,3-4 1,-2 5-75,4-2 0,0-1 21,3 1 1,-3 0-174,0 3 1,0-3 117,3 1 1,-3-1-253,0 3 0,-3 0 0,0 0-304,2 0 1,-4 0 46,2 0 0,-2 1 444,-3 2 0,1 1 0,-2 5 0</inkml:trace>
  <inkml:trace contextRef="#ctx0" brushRef="#br0" timeOffset="138">10654 10001 7569,'0'-8'-544,"0"4"481,0-3 1,0 4 594,0-3-114,0 5 24,0-3-269,0 1-214,0 1 289,0-2 1,0 11-145,3 2 0,-2 2 9,2 0 1,-1 2-17,0 4 0,-1 0-7,2-1 1,1 3-10,-1 0 1,0 2-15,-3 2 0,3 3-5,0 0 1,-1 1 8,-2-2 1,1 1-18,2-1 0,-2 3-92,2 0 1,-2 0 64,-1-2 1,0-2-82,0-2 1,0 2 50,0-1 0,3-1-54,-1 0 1,1-3 73,-3 0 0,0-1-5,0-1 1,0 0-22,0 0 1,0-3 1,0 0 0,0-3 3,0 3 0,0-4 22,0 1-44,0-1 0,0-1 30,0-1 0,0-2-28,0-1 62,0-3 0,0 2 1028,0-4-907,4 0-263,-3 0 44,3 0-134,-1 0 176,2 0 0,3 0-26,1 0 1,-1 0 25,1 0 0,-1-3 7,1 0 1,-1 0 3,0 3 0,1 0-3,-1 0-65,4 0 0,-3-1-16,3-2 0,-5 3-376,-2-3-24,-3 2-377,2 1-369,-4 0 583,-4 0 654,3 0 0,-10-4 0,2 0 0</inkml:trace>
  <inkml:trace contextRef="#ctx0" brushRef="#br0" timeOffset="139">10654 9976 7569,'-8'-5'-533,"2"-1"366,3 4 1,2-2 151,-2 4 529,2-3-164,-3 2-87,4-3 0,0 4-128,0-3-43,0 2 1,1-3 58,2 4 1,1-1-5,1-2 1,2 2-17,-1-2 0,5 2 7,0-2 0,0 2-11,-2-2 0,3 2-2,2 1 0,-1 0-36,1 0 0,-3-3-1,3 0 0,-2 0-63,2 3 0,-4 0 48,1 0 1,-4 0-140,-2-3-196,1 2 123,-2-3-132,0 4 162,-4 0 0,-4 1-991,-1 2 1100,-7 1 0,0 9 0,-5 0 0</inkml:trace>
  <inkml:trace contextRef="#ctx0" brushRef="#br0" timeOffset="140">11226 10145 7569,'-5'-1'-304,"-1"-1"274,5 0 115,-4-2 15,5 1 158,0 2-138,0-6 0,0 4 103,0-2 75,0 3-183,0-2 0,0 4 101,0-3-201,0 2 188,0-3-99,0 4 1,2 2 3,1 1 1,-3 4 1,3-1 0,-2 1-7,-1 1 1,3 5-6,-1 1 1,1-1-15,-3 1 0,0 1 21,0 5 1,0-2-60,0 1 0,3-1 42,0-1 1,0 0-11,-3 0 1,0 0-44,0-1 1,0 0 46,0-2 1,1 1-103,2-3 1,-2 2 86,1-3 1,-1 0-95,-1 1 1,0-3 46,0 3 0,0-3-101,0 0 0,0-4-125,0 1 13,0 0 0,0 2-150,0 0-251,0-3 16,0 2 93,0-6-390,0 3 750,0-4 0,-3 0 0,-2 0 1</inkml:trace>
  <inkml:trace contextRef="#ctx0" brushRef="#br0" timeOffset="141">11614 10196 7569,'-5'-4'-625,"2"-1"660,3 0 552,0-2-151,0 6 238,0-3-199,0 4 0,-3 4-342,0 2 1,0 2-5,0 3 1,1 2 10,0 4 0,-2 1-59,1 2 0,0-2 25,3 1 1,0-1-112,0-1 1,0 0 25,0 3 1,0-5 20,0 2 0,0-3-92,0 0 1,1-1 70,2-5 1,-2 1-234,2-1 153,1 0-871,-2 1 371,1-1-750,1-3 825,-3-1 1,0-6 483,-4 0 0,-3-3 0,1-3 0</inkml:trace>
  <inkml:trace contextRef="#ctx0" brushRef="#br0" timeOffset="142">11454 10364 7296,'5'0'418,"-2"0"0,-2 1 116,2 2 1,2-2 107,3 2-401,0-2 1,4-1-59,-1 0 1,4 0-127,-1 0 1,2-3-25,1 0 0,0 0 75,0 3 0,0-2-669,-1-1 1,1-4 114,0 1 446,-4 2 0,3-3 0,-3 3 0</inkml:trace>
  <inkml:trace contextRef="#ctx0" brushRef="#br0" timeOffset="143">12010 10170 7230,'-8'-8'-713,"3"2"804,2 0 415,-1 1-98,3-4-219,-3 1 0,4 0-63,0-1 1,1 3 51,2 1 0,-1-1-28,3-2 1,1 2 13,2 0 1,1 2 14,-1-1 0,4-2-29,-1 4 1,1-3-33,-1 3 1,-2 1 32,2 2 1,-1 0-108,-2 0 1,4 0 96,-1 0 1,0 4-102,-2 1 0,-1 4 26,0 2 1,1 2-125,-1 4 0,-3 1-27,-3 1 0,3 3 82,-3 3 1,1 0-130,-3 1 1,-3-1 37,1 0 1,-5 3-42,1-3 0,-1 2 60,-2-5 1,1-1 5,0-1 0,-1-2 41,1-1 0,2-1-4,1 1 1,-1-4 150,-3-2 1,4-1-66,-1-2 172,4 1-163,-1-1 0,3-2 113,0-1-88,0-3 89,0 2 1,3-1-30,3 0 1,1 0 53,2-3 1,2 0-119,0 0 0,3 0 5,-2 0 1,3 0-67,-1 0 0,-1 0 79,1 0 1,-4 0-92,1 0 1,-1 2 77,-2 1 0,0 0-209,1-3 0,-3 0-127,-1 0 1,-2 0-468,3 0-77,-5 0 295,3 0 151,-4 0 1,0 3 0,0 2-1</inkml:trace>
  <inkml:trace contextRef="#ctx0" brushRef="#br0" timeOffset="144">12575 9884 7569,'0'-5'-613,"1"1"776,2 4 507,-2-3-253,2 2-14,-3-3-90,0 0 3,0 3-133,0-3 486,0 4-559,-3 4 0,-1 1 23,-2 3 1,-1 1-13,5-1 0,-5 3-27,2 0 0,-2 4-5,2-4 0,-2 4-18,4-1 0,-3 2 41,0 0 1,2 1-72,2 0 0,-3 1 74,3 2 0,-1-2-94,3 5 0,-1-3 67,-2 2 0,3 1-114,-3 2 1,1 0 63,2 1 1,0-4-8,0 1 1,3-2-23,0 2 1,3 0-18,-4-3 0,5 2-40,-1-2 1,-2 0 76,2-3 1,0-1-33,2 1 1,0-3 19,-3 0 1,3-1-53,-3 1 0,0 1 47,0-3 0,1-1-20,-1-3 0,1 1 11,-3-1 1,3 1-5,-3-1-43,3 0 1,-4 0 43,4-3-147,-4 3 125,1-3-196,1-1-89,-3 0-258,3-4 180,-4 4-136,0-3-308,0 3 1,0-6 828,0 0 0,0-3 0,0-3 0</inkml:trace>
  <inkml:trace contextRef="#ctx0" brushRef="#br0" timeOffset="145">12751 10044 7569,'-4'0'-1010,"0"-3"506,4 1 504,0-2 103,0 4 0,1 3 242,2 0 1,-1 4 24,3-2 1,1 5-124,2 1 0,1 2-41,-1-2 1,4 2-48,-1 1 0,1 1 64,-1-1 0,-1-1-50,1 1 1,-2-2-130,0 2 1,-1-4 45,1 2 0,-1-3-127,1-1 1,-4 0-450,1-3 395,-4 3 0,4-6-1184,-3 3 624,0-3-469,-3 2 1120,0-4 0,0-4 0,0 0 0,0-5 0</inkml:trace>
  <inkml:trace contextRef="#ctx0" brushRef="#br0" timeOffset="146">13047 10010 7569,'-4'-4'-1088,"3"-1"1236,-2 2-14,3 2 0,-1-2-38,-2 6 1,1 1 129,0 5 1,-3 3-99,0 2 0,0 2-44,0 1 1,-1 0-148,-3 0 0,2 1 96,1 1 1,-1-1-138,1 2 0,1-2-39,0-2 1,0 1-86,-1 0 1,0-4 50,3-1 1,-3 0-93,4-1 0,-1-2 269,3-4 0,0 1 0,0-1 0,0 1 0,0-4 0,0 2 0,0-4 0,3 0 0,-1-4 0,1 3-276,-3-3 1017,0 4 0,0 4-278,0 1 0,0 3-174,0 1 1,-1-1-86,-1 4 1,0-1-153,0 3 0,1-3 83,1 3 1,1-3-100,1 3 1,0-1 76,0 1 0,-1 1-291,-1-3 1,3-1 78,0-3 0,0 1-12,-3-1 1,0-2 45,3-1 61,-1-3 0,1 2-188,-3-1 201,0-2-611,0 3-622,0-4 815,-3-4 409,1 0 0,-1-5 0,3 1 0</inkml:trace>
  <inkml:trace contextRef="#ctx0" brushRef="#br0" timeOffset="147">13123 10339 7569,'-5'0'-935,"2"-4"2142,3 3-584,0-2-264,0 3-38,3 0-183,2 0 0,3 0 12,1 0 0,-1 0 11,1 0 1,2-1-129,0-2 1,1 2 94,-1-2 1,0-1-186,3 2 0,-3-4 56,3 3 0,-4-1-186,1 2 0,-4 0-118,-1-1 0,-3 3-876,2 0 834,-3 0 347,2 0 0,-4-4 0,0-1 0</inkml:trace>
  <inkml:trace contextRef="#ctx0" brushRef="#br0" timeOffset="148">13485 9858 7569,'-4'-3'-38,"1"-3"1,2 1-178,1 0 585,-4 3 568,3-2-206,-3 4-350,4 0 0,0 7-238,0 1 1,0 6-86,0 0 1,3-1 95,0 1 1,0 0-84,-3 3 0,2 0-121,1-3 1,0 0 41,-3-3 0,3 3-67,0-2 1,1-1 34,-1-3 1,-3 1-138,3-1 1,-2 0 65,-1 1 1,3-4-1067,0 1 620,-1 0 1,-2-1-660,0 1 1215,0-4 0,4 6 0,1-4 0</inkml:trace>
  <inkml:trace contextRef="#ctx0" brushRef="#br0" timeOffset="149">13704 9926 7422,'0'-5'-260,"0"1"845,0 4 0,0 4-172,0 2 0,-1 1 112,-2 2-314,3 3 0,-5 1-3,2 4 1,1-1-40,-4 1 0,4 1-46,-4 2 0,0 1 86,-2 5 1,0-1-257,-1 0 0,1 3 33,-1 1 1,1-1-99,-1-3 1,1 2-4,0-1 1,2 0-14,0-6 0,4-1 12,-4-2 0,4-1 116,0-2 1,0 1-27,2-4 0,0 1 18,0-4 1,0 0-63,0 1 58,0-1-127,0 1 0,-3-4-269,1 1-319,-1-4-154,3 2 881,0-4 0,-4 0 0,-1 0 0</inkml:trace>
  <inkml:trace contextRef="#ctx0" brushRef="#br0" timeOffset="150">13771 10305 7569,'-4'-3'517,"0"-2"1,3 0-167,-2 2-235,3 2 386,-4 1-23,4 0-305,-4 4 1,3 4 0,-2 3 0,2 4-45,1-1-65,-4 5 0,4 1 69,-3 2 1,2-2-141,1 2 1,0-1-11,0 2 1,0 1 72,0-5 0,0 4-169,0-4 1,0 1 43,0-3 1,0-3-60,0 0 0,0-4 3,0 1 1,0-1 82,0-2 1,0-2 20,0-1-13,0-3-135,0 6 130,0-8-558,0 4-544,0-4 0,0-4 38,0-1 1102,0 1 0,-4-7 0,-1 2 0</inkml:trace>
  <inkml:trace contextRef="#ctx0" brushRef="#br0" timeOffset="151">13712 10348 7569,'0'-9'0,"0"1"73,0-1 146,0 1 359,5-1 1,-2 1-193,3-1 0,1 2-111,-1 1 0,1 0-86,2 3 1,2-4-189,0 2 0,4 1 116,-1 1 1,-1 2-60,1 1 0,-3 0 1,3 0 0,-3 0-137,0 0 0,1 4-18,-1 1 0,-2 2 42,-4-1 1,1 1-11,-1-1 1,-2 4 44,-3 2 1,0-1-100,0-3 0,-3 3 72,-2 1 1,-4-1-135,-2-3 1,-3 1 51,-3 3 1,-2-3 37,-1 2 1,1-2-344,2-4 194,0 3 75,0-3 0,1-1-827,2-1 436,2-2 555,8-1 0,-1-8 0,5 0 0</inkml:trace>
  <inkml:trace contextRef="#ctx0" brushRef="#br0" timeOffset="152">13948 9858 7569,'-3'-18'0,"-2"1"0,0 6 168,3 0-84,0 1 0,2 4 728,0 1-465,0 3 1,0-3 614,0 2-281,0 3-205,0-4-293,0 4 1,4 1-103,2 2 1,1 1 90,2 5 1,2 0 10,0 2 0,3 2-51,-3 4 0,5 0 22,-2 0 1,-1 2-136,1 1 0,0 4 25,3-2 1,-3 2-84,0 1 0,-3-2 45,3-1 1,-1 1-21,2 2 0,-4 1 45,-2-1 0,-1 0-116,1 1 0,-4-1-28,-3 0 1,2 0-38,-1-3 1,0 2-70,-3-5 1,-1 4 79,-2-3 1,-1-1-92,-2-2 1,-1 0 49,2 0 1,-3 0-87,-1-1 1,1-1 23,0-1 0,-2-3-9,-1 3 0,2-6 18,-3 3 1,3-6-545,0 3-292,1-1 544,0-3 525,3 4 0,-2-7 0,2 3 0</inkml:trace>
  <inkml:trace contextRef="#ctx0" brushRef="#br0" timeOffset="153">14547 10086 7569,'0'-5'86,"0"-2"412,0 6-23,0-3-151,0 4 1,0 5 120,0 4-308,0-1 1,0 8 73,0-2 1,0 1-24,0 2 1,0 3-99,0 0 1,0 2 84,0-2 0,0 0-151,0-3 1,3-1 83,0 1 0,0-3-147,-3 0 0,2-3 5,1 0 1,1-2-15,-2 0 1,-1-3-198,2-1-447,-2-3-563,3 2 892,-3-4 1,3-1-361,-4-2 0,-3-2 723,0-3 0,-4-1 0,3 1 0</inkml:trace>
  <inkml:trace contextRef="#ctx0" brushRef="#br0" timeOffset="154">14421 10255 7569,'8'0'1437,"1"0"-1186,2 0-173,-1 0 0,5 0 447,0 0 0,1 0-148,1 0 1,0 0-161,3 0 1,-2-3-35,1 0 1,-1-1 22,-1 2 1,0 0-24,0 0 1,-4 1 11,-2 1 0,-1-1-195,-2-2 0,-4 2 0,1-3 0</inkml:trace>
  <inkml:trace contextRef="#ctx0" brushRef="#br0" timeOffset="155">14968 9690 9784,'-4'8'544,"1"1"0,-2 2-337,-1 0 0,-1 7 50,-2-1 0,1 3-74,0 3 1,-1 0-45,1 5 0,-1-1 67,1 1 1,1-1-116,1 4 0,-1-1-16,5 1 1,-1 2-85,3-3 0,0 3 50,0 1 1,0-4-74,0-2 1,1-1-3,2 1 1,-2-6 40,5 1 0,0-1-68,2-2 0,0-1 52,1-2 1,-2-1-66,1-2 0,-5 1 65,6-4 1,-3 1 5,3-4 1,-1 0-2,1 1 1,-4-1-11,1 1-143,0-5 143,2 3-284,-3-5 0,-2 2-97,-3-1-936,0-2 665,0 3 0,0-5-843,0-2 1509,0 2 0,-3-6 0,-2 2 0</inkml:trace>
  <inkml:trace contextRef="#ctx0" brushRef="#br0" timeOffset="156">15052 9943 7569,'-3'-17'0,"2"1"471,-2 2-226,2 6 1,1 3 132,0 2-151,4 2-60,-3-3 1,6 8-1,-1 2 1,-2 2 209,2 4-240,0-3 1,2 7 4,0-2 0,1-1-71,-1 1 0,1-1-132,-1 1 1,1 1 34,-1-4 0,0 0-226,1-2 1,-1-1 119,1-3 1,-4 1-478,1-3 0,0 3 146,2-4 0,0 1 463,1-3 0,-1-3 0,1-2 0</inkml:trace>
  <inkml:trace contextRef="#ctx0" brushRef="#br0" timeOffset="157">15339 9909 7569,'-5'-6'634,"3"1"-20,0 3-583,2-2-70,-3 4 0,2 1 131,-2 2 1,-1 1 121,1 5 1,-3-1-266,1 1 1,-1 2 91,1 0 1,-1 3-511,-2-3 1,-1 3 240,1-2 1,2-1-417,1-3 0,2 1 644,-3-1 0,5 1 0,-3-1 0</inkml:trace>
  <inkml:trace contextRef="#ctx0" brushRef="#br0" timeOffset="158">15238 10111 7569,'-6'0'-15,"0"0"0,5 1-12,-2 2 0,2-1 316,1 3 0,0-2 347,0 3 0,-3-1-263,0 4 0,0 2-143,3 0 1,0 3-55,0-2 0,0 2 7,0-3 1,0 3-86,0-3 1,2 3 107,0-2 1,0 0-230,1-1 1,-2-1-245,2 1-316,-2-2-612,2 0 615,1-1-415,-2-3 495,1-1 500,1-4 0,-3-4 0,2-1 0</inkml:trace>
  <inkml:trace contextRef="#ctx0" brushRef="#br0" timeOffset="159">15356 10187 7569,'0'-8'783,"4"3"-733,1 2 1,0 2-178,0 1 1,1 0 973,2 0-528,1 0 0,0 0-35,3 0 1,-2 0-108,4-3 0,-3 2-462,3-2 1,0 2 178,0 1 0,-2-3-606,-4 0 0,1 0 712,-1 3 0,0 0 0,1 0 0</inkml:trace>
  <inkml:trace contextRef="#ctx0" brushRef="#br0" timeOffset="160">15677 9707 7569,'0'-13'-103,"0"-3"-258,0 7 666,0-4 1000,0 9-639,0 0-229,0 4-237,0 4 0,0 2-119,3 5 1,-1 2 8,4 3 0,-3 1-21,2 0 0,-2 0-98,3 0 1,-4 0-2,4-1 0,-4 0-153,0-1 1,2-1-383,-1-2 0,3 0 281,-3-1 1,0-1-967,0 1 1250,-2-5 0,6 1 0,-2-3 0</inkml:trace>
  <inkml:trace contextRef="#ctx0" brushRef="#br0" timeOffset="161">15929 9757 7569,'-5'-3'1244,"-2"2"-1329,6-7-399,-3 8 1,4 0 696,0 5-104,-4 2 1,3 4 72,-5 3 0,3 1 273,-2 7 1,-1 0-72,-2 4 1,-1 3-120,1 2 0,-2-1-257,-1 0 1,1 1 65,-4 3 0,3-3-175,0-3 0,2-3-6,1-3 1,-1 1-55,1-3 1,2-3 67,4-3 0,0-3-210,-1 0-558,2-2 282,-2 0-560,3-1 1139,0-3 0,3-2 0,2-3 0</inkml:trace>
  <inkml:trace contextRef="#ctx0" brushRef="#br0" timeOffset="162">15912 10086 7569,'-8'-3'417,"3"1"-272,1 2 0,7 5 113,0 3 0,0 1 298,-3-1 0,0 4 67,0 2-381,0 6 0,0-1-12,0 3 0,0-2-67,0 3 1,1-2-214,1 2 0,-1 1 86,2-2 1,-2-1-41,-1-1 0,0-2 74,0-1 1,0 0-347,0-1 1,0-2 48,0 0 0,0-4-48,0 2 1,3-3-148,0 0 93,0-1 150,-3 1 0,0-4-24,0 1-182,0-5 103,0 3-85,-4-4 1,2 0-53,-4 0 1,4-1 418,0-2 0,-3-1 0,0-4 0</inkml:trace>
  <inkml:trace contextRef="#ctx0" brushRef="#br0" timeOffset="163">15904 10153 7569,'0'-11'70,"0"0"1,0 2 106,0 4 1,1-1 247,1-2 0,0 2-157,4 0 0,0 4-82,2-4 1,1 3-39,-1-3 0,1 5-141,3-2 0,-2-1 90,4 1 0,-3 0-150,3 3 0,-3 2 69,3 1 1,-4-2-8,2 5 0,-4-1-93,-2 4 0,1-1 2,-5 1 1,1 0 9,-3 2 1,-4 2 74,-2 1 1,-4 1-38,-1-4 1,-4 1 25,1-1 0,-4-2-141,-2-1 0,0 1-108,3-4 0,3-1-231,0-1 0,7-2-288,-2-1 776,6 0 0,0 0 0,3 0 0</inkml:trace>
  <inkml:trace contextRef="#ctx0" brushRef="#br0" timeOffset="164">16089 9698 7569,'0'-12'-79,"0"0"44,-4 7 471,4-3-4,-4 3 1,2 1 135,0 1-71,1 2-9,-3 1 473,4 0 0,4 4-730,2 2 1,1 1-46,2 1 0,2 1-3,0-1 1,3 3-47,-3 0 0,3 3 58,-2-2 0,2 2 19,-3-3 0,3 4 3,-3-1 1,3 1-1,-3-1 0,3 2-110,-2-2 1,0 5-123,-1 0 1,-2 1-104,3-3 1,-3 1 99,-1 1 1,-2 0-56,0 3 1,-2 1 17,2 2 1,-2 0-59,-4 1 1,0-1-93,0 0 0,0 0-93,0-2 1,-1 0-44,-2-4 1,1 4 113,-4-3 1,1-1-24,-4-2 1,2-3 59,2 0 1,-3-3 29,2 0 1,-1-2 15,-2 0 0,2-1 65,1 1 1,-1-4-76,1 1 0,1-3 6,0 2 1,2-3-534,-3 1 123,5-2-22,-3 2 1,3-2-12,-2 2 591,2-2 0,-3-5 0,4 0 0</inkml:trace>
  <inkml:trace contextRef="#ctx0" brushRef="#br0" timeOffset="165">16375 9614 7569,'-3'-8'-429,"2"2"417,-2 0 84,2 5 99,1-7 0,-3 6 636,0-3-410,1 3-51,2-6-5,0 8-180,0-4 0,0 2-73,0 0 37,4 1 0,0-3-78,4 4 1,1 0 83,-1 0 1,1 0-164,-1 0 1,2 1 19,1 2 1,-1-2-39,1 1 0,0 2 78,1-1 1,-1 1-20,-3-1 0,-2 0-86,0 3 1,-4 2 57,4-2 0,-3 1-72,-1 1 0,-2 1 89,-2-1 1,-4 3-34,-2 0 0,-1 1 28,1-4 0,0 1 2,-1-1 1,2 0-2,1 1 10,-1-1-23,2 1 15,0-1 17,1-3-14,4 3 1,4-8 165,2 3 1,4-2-64,1-1 0,5 0-35,-2 0 0,-2 0-139,2 0 1,-2-1-174,2-2 0,-3 3-127,3-3 1,-3 1 81,0 2 290,-2 0 0,-1 0 0,1 0 0</inkml:trace>
  <inkml:trace contextRef="#ctx0" brushRef="#br0" timeOffset="166">16831 9631 7569,'0'-6'0,"0"1"-7,0-1 47,0 2 391,0 0 1556,0 4-1772,0 4 1,0 4 2,0 6 1,0 2 17,0 1 0,0 4-53,3 1 1,-1 3 20,0 3 1,2-1 1,-1 4 1,0-3-150,-3 3 0,0-1 1,0 1 1,0 2-79,0-2 1,0-2 66,3 2 1,-2 0-79,2 0 1,-2-3-73,-1-2 0,0-2 20,0-1 1,1-3-16,2-3 1,-2-1 46,2-2 0,-2 1-39,-1-4 0,3 1 2,-1-4 1,1 1 28,-3-1 1,0-2-214,0-1-357,0-3-229,0 5 341,0-6-1034,0 3 1551,0-4 0,0-4 0,0 0 0</inkml:trace>
  <inkml:trace contextRef="#ctx0" brushRef="#br0" timeOffset="169">17463 9648 7569,'-4'-13'-26,"-1"-4"1,1 9 277,1-3-107,-2 1 0,3 6 366,-3 1-11,-1-3 0,-5 6-143,0-3 1,-1 3-105,4 3 0,-2 1-172,-1 5 0,1 3 114,-4 2 0,4 2-124,-1 1 1,1 2-25,2 1 1,3 3-108,2-4 1,2 1 82,1-3 0,1 0 2,2-1 0,0 0 94,3-1 1,5-4-60,-3-2 0,4-1-56,-1 1 0,-1-4 70,4-2 0,-1-3-479,1 0 0,2 0 197,-2 0 0,-2 0-1739,-1 0 1947,3 0 0,-1 0 0,3 0 0</inkml:trace>
  <inkml:trace contextRef="#ctx0" brushRef="#br0" timeOffset="170">17522 9513 7569,'-3'-13'0,"0"2"-168,0 5 111,3-2 0,0 7 268,0-5 177,0 4 1,2-4 103,0 3-295,-1-4 0,7 6-30,-3-5 0,7 3-28,2-3 0,1 5-97,2-2 0,0-1 70,0 1 1,0 0-90,-1 3 1,1-1 113,0-2 1,-3 3-150,0-3 68,-3 2 1,1 1 83,-4 0-89,-3 0 0,-2 1 3,-3 2 0,0 1 114,0 5 1,0 3-62,0 2 1,0 5 87,0 0 1,0 5-93,0-1 1,0 3-99,0 2 1,0 5 69,0-2 0,0 1-50,0 2 0,3 2-139,0 1 0,3-1 76,-3-2 1,2-1 76,-2 1 0,3-3-12,-4 0 0,5-3-31,-1 0 1,-2 0 42,2-3 1,-4 5-28,1-5 1,0 1-18,0-3 0,0 0-3,-3-3 0,3 2 3,-1-2 1,1-3-6,-3-3 0,0-4 187,0 1 0,0-1-158,0-2 199,4 1-114,-2-1 35,1-3-65,-3 2 310,0-6-242,0 3 0,-1-4 53,-1 0 0,-1-3-271,-3 1 0,1-1 55,-7 3 0,1-3-107,-3 0 0,0 0 54,-3 3 1,1 0-112,-1 0 1,0-2 25,0-1 1,2 0-939,1 3 114,-2 0-169,6-4 324,2 3 1,5-3 83,6 4 744,5 0 0,5-3 0,4-2 0</inkml:trace>
  <inkml:trace contextRef="#ctx0" brushRef="#br0" timeOffset="171">18154 9564 7569,'0'-9'-286,"0"1"179,0-1 1,0 4 694,0-1-16,0 4 170,0-1-177,0 3-306,-4 0 0,2 1-76,-3 5 1,-1 1 87,-2 7 0,-2 4-36,-1 4 1,1 1-92,-1 2 1,-1-1-8,1 7 0,0-3-71,2 3 0,1 0 80,-1 2 0,1 1-212,0 0 0,3-4-34,2 1 0,2-3 68,1 3 0,1-3-114,2 0 0,-1-5 58,3-1 1,1-2 15,2-1 1,3-1 56,-3-1 0,2-3 41,-4 0 1,2-4-1,0 2 1,-2 0-22,-1-1 0,0-3 215,1-2-199,1 0 1,-5 1-324,4-1-244,-5-3-305,7 1-9,-7-3-443,3 3 1303,-4-4 0,3-4 0,2-1 0</inkml:trace>
  <inkml:trace contextRef="#ctx0" brushRef="#br0" timeOffset="172">18247 9715 7569,'-4'-8'1147,"3"3"-1218,-3 1 118,4 4 0,0 4 132,0 2 0,0 5 554,0 3-467,0 6 1,1 1 32,2 4 0,-2 2 30,2 1 1,1-2-241,-2 2 0,4 1 33,-3-1 1,0 0-174,-3-6 0,3 1 96,-1-3 0,1-1-147,-3-2 1,3 0 48,0-3 0,0 0-81,-3-3-484,0 1 262,0-4-909,0 1 559,0-4-780,0-2 1486,0-3 0,0-3 0,0-2 0</inkml:trace>
  <inkml:trace contextRef="#ctx0" brushRef="#br0" timeOffset="173">18382 9976 7569,'0'-8'0,"0"2"644,0 1-231,0 3-99,3-2 0,-1 1 158,4 0 1,-1 1-179,4 2 1,0 0 2,2 0 1,1 0-173,2 0 0,2 0-367,-1 0 0,1 0-200,0 0 1,1 0 225,0 0 0,-3 0-184,0 0 0,-4 0 400,1 0 0,-1-4 0,-2-1 0</inkml:trace>
  <inkml:trace contextRef="#ctx0" brushRef="#br0" timeOffset="174">18752 9917 7569,'-4'-8'511,"-4"-1"780,7 5-1270,-3 0 1,4 5 27,0 2 0,0 6 166,0 5 0,0 2-68,0 4 0,0 1 82,0 4 0,0 2-71,0 1 0,0 2-49,0 4 0,0-4-43,0 1 1,0 0-115,0 0 1,0 0-202,0-2 0,0-4 162,0-3 1,0-3-118,0 1 0,0-4 77,0-2 1,0-1-46,0-5 0,0 1-64,0-1-238,0 1 35,0-5-84,0 0-784,0-4 1307,0-4 0,0 0 0,0-5 0</inkml:trace>
  <inkml:trace contextRef="#ctx0" brushRef="#br0" timeOffset="175">18676 10001 7569,'0'-11'0,"2"-2"869,0-1-494,-1 2 0,7 4-137,1-1 1,-1 2-240,3 1 0,-1-1 116,-2 5 0,5-4-95,1 3 1,-1 0 22,1 0-12,0 2 0,3-3 44,-1 4 0,0 4-197,-2 2 0,1 1-47,-4 1 0,1 2 61,-4 1 1,-3-1 30,-2 4 1,-2-3 73,-1 3 0,-2 0-145,-4 0 0,-3 1 46,-8-4 1,-4 1 25,-1 0 1,0-3-19,0 2 0,1-2-104,-2-4 1,1 1-248,5-3 0,-1 0 16,7-3 429,3 0 0,0 0 0,4 0 0</inkml:trace>
  <inkml:trace contextRef="#ctx0" brushRef="#br0" timeOffset="176">18904 9589 7569,'-9'-17'546,"5"4"-315,0 1 264,4 3-172,0 5-139,0 0 0,1 4-7,2 0 1,-2 0 138,5 0 1,0 4-104,2 2 1,5 5 68,1 3 1,0 3-20,3 2 0,-2 0-58,8 3 1,-4 2-54,4 4 0,-4 1-191,1 2 0,-3 2 88,0-2 0,-4 1 81,-1 2 1,-6-1-92,-1 1 0,-2 0-116,-1-1 1,-1 1 56,-1 0 1,-1-3-277,-1 0 1,-4-4 147,-2 1 1,-1-2-478,-2 0 0,0-5-10,-3-1 1,-3-2-922,-2-1 1556,-1 0 0,1-1 0,-1-1 0,-3-4 0,1-3 0</inkml:trace>
  <inkml:trace contextRef="#ctx0" brushRef="#br0" timeOffset="177">5015 12033 8584,'0'-5'733,"0"2"0,4 3-517,2 0 1,1-3-52,1 0 0,1 0-12,-1 3 1,2 0-24,1 0 0,-1 0-103,4 0 1,0 0-30,3 0 1,0-1 95,0-2 1,3 2-186,-1-1 0,2-1 30,-1 1 1,-4 1-78,1-2 0,0-1-243,-6 2 146,3-1 1,-4 3-293,1 0-259,-5 0-443,-2 0 1034,-4 0 0,-8 4 1,-1 0-1</inkml:trace>
  <inkml:trace contextRef="#ctx0" brushRef="#br0" timeOffset="178">5049 12184 7569,'8'0'315,"3"0"18,1 0 1,0 0 280,-1 0 0,2-2-220,4-1 0,3-3-20,0 3 1,3-2 45,-1 2-282,3-4 0,-2 6 11,-1-5 0,-3 4 0,0 0 1,1 0-164,-3 2 0,1 0 90,-7 0 1,0 0-1355,-2 0 550,-1 4 0,-2 1-1447,0 3 2175,-5 1 0,3-1 0,-4 0 0</inkml:trace>
  <inkml:trace contextRef="#ctx0" brushRef="#br0" timeOffset="179">6052 11629 7065,'0'-6'-212,"-3"2"1057,0 1-301,0 2-265,3-2 515,0 3-733,-3 0 0,2 0 74,-2 3 0,1-1 61,-1 4 0,1 2-24,-3 4 1,-1 2 17,-2 0 1,-1 3-88,1 3 0,0 2 6,-1 3 0,1 0 18,-1 1 0,1 2-10,-1 0 0,4 3-60,-1-3 1,2 3 78,-2-3 1,-1 3-128,5 0 1,-1-1 99,3 1 0,0-4-133,0 1 1,1 1 27,2-1 0,1 0-21,5-2 0,-1-2 48,0-2 1,2 2 20,1-4 0,-2-1-93,2-2 0,2-3 81,-2 0 1,3-3-36,-3 0 31,0-2-16,-2-1 1,-1-2 117,1 0 0,-4-4 0,1 4-44,-4-4-119,6 2 1,-8-3-282,3 2-70,-2-2 151,-1 2-626,0-3 1,4 0 0,0 0-1</inkml:trace>
  <inkml:trace contextRef="#ctx0" brushRef="#br0" timeOffset="180">6246 11865 7569,'-4'-9'0,"2"4"-169,-4 2 19,5-1 377,-3 2 290,4-1 167,0 3 0,-3 3-486,0 3 0,0 5-15,3 0 1,0 7-13,0-2 1,0 4 11,0 0 1,0 2-125,0 3 1,0 0 105,0 0 1,3 1-174,0-1 0,1 0 38,-1 0 1,-2-1-10,5-1 0,-1 1-14,1-5 1,1 1 70,-1-3 0,-2-1-127,2-2 0,-4 1 57,4-4 1,-3-1-276,2-4 1,-2 2-14,0-3-1140,1-1 875,-3-1 1,4-3 544,-2 0 0,-2 0 0,2 0 0</inkml:trace>
  <inkml:trace contextRef="#ctx0" brushRef="#br0" timeOffset="181">6431 12134 8235,'9'0'907,"-1"0"1,4 0-643,2 0 1,2 0-83,1 0 1,-1 0 38,-2 0 1,4-3-28,-4 0 0,3-2-88,-2 2 1,-2-3 2,1 4 0,-4-3-133,2 3 1,-3 1-1380,0-1 809,-1 0-617,-4 2 1210,0 0 0,-4-4 0,0 0 0</inkml:trace>
  <inkml:trace contextRef="#ctx0" brushRef="#br0" timeOffset="182">6996 11696 7026,'-5'-5'415,"2"-2"147,3 5 256,0-1-434,0 3 1,2 3-240,1 3 0,1 5-25,-1 0 0,-3 3 72,3 0 1,-1 3-169,1 0 0,-1 0 74,4 0 0,-5-3-103,2 0 0,1 0 13,-1 3 1,3-3-64,-4 0 0,2-3-81,-1 3 0,-3-4-91,3 1 0,1 2-389,-1-2 1,1 0-32,-1-3-221,-3 1 868,4-1 0,0 1 0,1-1 0</inkml:trace>
  <inkml:trace contextRef="#ctx0" brushRef="#br0" timeOffset="183">7265 11772 7569,'-8'-5'1169,"4"1"-1131,0 4 1,3 0 487,-2 0-283,2 4 0,-6 1-17,5 6 0,-4 3-43,3 3 0,-2 3-55,2 3 1,-4 1 21,1 2 0,2 2-143,-2 0 1,2 4 60,-2-2 1,-2 2-175,3-1 0,-3 1 35,0-4 0,2-3 16,1-2 1,2-5 13,-3 2 1,4-2-52,-4-1 1,4-4-25,0-2 0,-1 0 57,0-2 0,3 1-402,-3-4 297,2 1 1,1-1-943,0-1 241,0-3 404,0 2 0,4-4-20,2 0 481,-3 0 0,5-4 0,-4-1 0</inkml:trace>
  <inkml:trace contextRef="#ctx0" brushRef="#br0" timeOffset="184">7375 12100 7569,'-13'-5'851,"2"-1"-187,1 4-468,6-2-78,-4 4 216,8 0 0,-7 4-108,4 2 0,0 3-14,3 2 0,-3-1-6,0 4 1,1 1-3,2 5 1,0-2-44,0 5 0,0-4-59,0 4 1,2-1-42,1 3 1,1 1-162,-1-1 1,-2 0-50,2 0 0,-3 1 76,0-1 0,3-3-212,0-2 1,0-3 128,-3 0 0,0-3-32,0 0 1,3-3 165,-1 0 1,1-2-3,-3-1 0,0-2-43,0-1 0,0-2-25,0 3-613,0-4 378,0 1-77,0-3 71,-3 0 1,2-3-72,-2-2 0,2-6-557,1 0 782,0-4 1,-3 1 178,0-2 0,0-1 0,3 0 0</inkml:trace>
  <inkml:trace contextRef="#ctx0" brushRef="#br0" timeOffset="185">7291 12260 7569,'-1'-14'0,"-2"0"0,2 3 270,-1-3-174,0 4 0,2-3 107,0 5 1,4 0 140,2-1 1,1 1-142,2-1 1,0 1-42,3 0 1,-1 2-44,4 0 0,1 4-107,-2-4 1,4 4-169,2 0 147,-4 0 0,-1 2-89,-4 0 0,3 2 71,-3 0 1,0 3-65,-2 3 1,-1 1 52,-3-1 0,-1 2-3,-4 1 0,0-1 48,0 4 1,-4-3 0,-1 3 0,-6-3 3,-4 3 0,-1-2 9,-1 2 0,0-4-10,0 1 1,1-1 2,-1-2 0,1-2-340,2-1 1,-1-2 140,4 3 0,2-5-406,4 2 1,3-3 15,-1-3 576,6-1 0,6-8 0,3-1 0</inkml:trace>
  <inkml:trace contextRef="#ctx0" brushRef="#br0" timeOffset="186">7543 11688 7569,'-8'-13'0,"2"3"65,1-1 1,3 5 148,-1 1 0,2 2 630,1-3-183,0 4 162,0-5-166,0 5-569,0-1 0,3 4 137,0 1 1,4 4 62,-2 2 0,4 4-88,2 2 1,-1 2 11,1 1 1,2 3-49,1-1 0,-2 4 19,2-4 1,0 4-62,0 0 0,1 2 61,-4 0 1,1 3-216,-1 0 1,-1 0-16,1-3 0,-4 2-54,-2 1 1,0-3 16,1 0 1,-3 1-56,-3-4 1,0-2-103,0 0 0,0 1 77,0-2 1,0 1-68,0-3 0,0 0 53,-3 0 0,-1-2-5,-2-1 1,-1 1 21,1-3 0,1 2-9,0-3 1,0-3-239,-1-2-288,-1 0 178,6-2 0,-3 0-160,1-4 235,2 0 0,-3-4 136,4-1 0,1-4-11,2-2 0,-2 1 318,5-4 0,-4 0 0,5-7 0,-2 0 0</inkml:trace>
  <inkml:trace contextRef="#ctx0" brushRef="#br0" timeOffset="187">7797 11713 7569,'0'-13'-206,"0"3"206,0-4 0,0 3 176,0-3 1,0 3 58,3 0 0,-1 2 170,4 1 1,-3-1-174,2 1 1,1-1 193,2 1-270,1 3 1,-1-1 15,1 3 1,-1 0-141,1 3 1,-1 3 35,0 0 0,0 3-95,-3-1 1,2 6-10,-4 0 1,0 4-26,-3-1 0,0 2 48,0 1 0,0 1 14,0 1 1,-4-1-104,-2 2 1,-1 1 64,2-2 1,-1-2-86,3-3 1,-3-4 67,3 2 0,1-3 28,2 0 0,0-4-15,0 1 189,0-5 0,0 4 9,3-5 0,2 0 109,3 0 1,1 0-77,3 0 0,-3-3-50,2 0 1,-1-3-221,2 3 0,-3-1 120,3 2 0,-3 0-656,0 0 0,-1-2-109,1 2 1,-4-1 724,1 3 0,-1-4 0,4-1 0</inkml:trace>
  <inkml:trace contextRef="#ctx0" brushRef="#br0" timeOffset="188">8201 12041 7569,'-4'-8'62,"3"3"-413,-2 2 9,3-2 552,0 5 881,0-4 964,0 4-2315,0 4-55,0 1-25,0 3-235,0 0-782,0 1 1357,0-5 0,0 4 0,0-3 0</inkml:trace>
  <inkml:trace contextRef="#ctx0" brushRef="#br0" timeOffset="189">8395 11923 7569,'-9'-12'524,"1"4"-197,4-1-16,0 8-231,4-2 0,0 3 142,0 3 1,0 3 280,0 5 0,1 3 70,2 6-348,1 2 1,2 4 35,-1 2 1,1 3-50,2 5 0,1-2-319,-1 3 1,-2 1 278,-1-2 0,0 2-340,0-2 0,-1-1 130,-4 1 1,2-4-236,0-1 1,-1-6 83,2 0 0,-2-5-36,-1-1 0,0-2 61,0-3 0,0-2 72,0-4 1,0-2-294,0 0 166,0-4 202,0 1-232,0-3-375,0-3 1,0-2 79,0-4 1,0-2-387,0 0 930,-4-3 0,-1 0 0,-3-3 0</inkml:trace>
  <inkml:trace contextRef="#ctx0" brushRef="#br0" timeOffset="190">8437 12008 7569,'-4'-22'0,"4"2"152,-3 6-78,2-2 1,2 7-58,2-2-20,-3 2 0,8 0 465,-2 1 1,1 0-157,1 2 1,5-1-89,1 1 1,1 2-72,2 2 1,0 1-163,0 1 1,3 0 101,-1 0 0,0 3-141,-5 0 0,2 6 25,-2-1 0,-2 3 11,0-3 0,-4 3-27,-2 1 0,-3 2-88,-3 0 0,-1 0-19,-1 0 0,-7-1 81,-5 1 1,-6 1 14,-2-4 1,-3 0 23,-4-2 1,4-1-28,-4 1 1,1-2-163,3-2 0,1-1-744,8-4 63,3 0 902,4-4 0,9 0 0,5-4 0</inkml:trace>
  <inkml:trace contextRef="#ctx0" brushRef="#br0" timeOffset="191">9162 11730 7569,'-8'0'34,"2"-4"369,3 2-213,-1-1 1,2 4 298,-3 1-329,3 0 1,-2 5 72,4-2 1,0 4-1,0-1 0,0 4-35,0 2 0,0-1-15,0 1 1,0 0-71,0 3 0,0 0 93,0 0 1,0 0-135,0 0 1,3-2 22,0-1 0,0 2-136,-3-5 1,2 3-189,1-3 1,1 0 153,-2-2 1,0-4-1259,1 1 990,-2 0 0,-1-1-1244,0 1 1587,0-5 0,3 3 0,2-4 0</inkml:trace>
  <inkml:trace contextRef="#ctx0" brushRef="#br0" timeOffset="192">9035 11923 7569,'12'-2'436,"-1"-1"-255,4 0 0,-2 0 223,4 0 0,0-1 419,3 2 0,2-3-452,7-3 0,0 2-35,2 1 0,0-1-609,-6-2 225,-1 2 0,-8 3-418,1 3 0,-4-3 364,-2 0 0,-4 1 102,-1 2 0,-9 3 0,3 2 0</inkml:trace>
  <inkml:trace contextRef="#ctx0" brushRef="#br0" timeOffset="193">10173 11595 7004,'-5'-6'-433,"3"0"862,0 4-92,2-5 327,0 2-195,0-3-246,0 3-1,0 2 0,0 2 414,0-2-498,0 2 256,0-3-252,-3 8 0,2 1 41,-2 3 1,2 1-115,1 2 0,0 0 0,0 3 0,0 0 34,0 3 1,0 0 6,0 0 1,0 0-24,0 3 1,1-1-63,2 3 0,-2-2 101,5 3 1,-3-4-176,3 4 0,-4-5 81,4 2 1,-3 1-84,2-2 1,-2 1 14,0-3 1,0 0 36,0-1 1,1 1 36,-2 0 0,0-3-9,1 0 0,-3-4 7,0 1 1,1 0-7,2 0 0,-2-2-56,2 2 1,-3-4 88,0-1-192,0 0 30,0 2 1,0-2-336,0-1-94,0-3-434,0 2-822,0-4 1784,4 0 0,1-4 0,3-1 0</inkml:trace>
  <inkml:trace contextRef="#ctx0" brushRef="#br0" timeOffset="194">10679 11679 7143,'0'-5'-273,"0"-1"769,0 3-137,0 0 631,0 3 1,-3 3-811,0 3 1,1 0-31,2 2 0,-3-1 41,0 4 1,0 2-114,3 1 0,0 1 106,0-1 1,0 2-186,0-2 1,0 3 22,0-1 1,0 0 51,0-2 1,1 1-11,1-3 0,-1 2-115,2-3 0,1 0 23,-1-3 1,0 1 46,0-1 1,-2-2-206,2 0 0,1-4-57,-1 4-836,0-5 112,-3 4-223,0-5 806,-4 0 0,-1-2 4,-3-1 1,0 2 379,-1-5 0,-3 1 0,-1-4 0</inkml:trace>
  <inkml:trace contextRef="#ctx0" brushRef="#br0" timeOffset="195">10527 11873 7569,'-5'0'426,"2"0"0,9 0-127,2 0 119,3 0 0,1-1 26,2-2 0,2 2-8,1-2 0,3-2-196,3 0 1,2 0-46,0 0 0,-4 2-128,-1-3 0,-2 4 69,-1-1 1,-5 3-670,0 0 0,-6-3 169,0 0 364,-4 0 0,2 7 0,-4 1 0</inkml:trace>
  <inkml:trace contextRef="#ctx0" brushRef="#br0" timeOffset="196">11134 11620 7569,'-9'-4'0,"5"2"-409,1-3 305,2 3 0,-2-6 154,0 3 0,0 0 483,3-1-60,0 1-364,4-4 0,-2 1 226,4 0-170,-1-1 1,6 1-5,1-1 1,-1 2-12,-3 1 1,2-1 1,1 1 1,-1 2 14,4 1 0,-3 0-118,0 0 0,-2 0 41,0 3 1,1 1-100,-1 2 1,1-1 99,-4 7 0,-2-2-86,1 8 0,-2-1 10,0 6 0,-3 1 64,0 1 0,0 5-178,-3-2 0,-3 6 100,-5-3 0,0 3-65,-3-3 0,3 0 55,-3 1 1,3-3-112,-3 2 1,4-5 9,-2-4 1,3 2 60,0-1 0,2-3 100,2-3 1,-2-4-85,4 1 1,0-4 235,3-2-127,0-3 67,0 6 0,4-8-70,2 3 1,5-2 66,3-1 1,-1 0-64,1 0 0,2 0 8,1 0 1,3-2-77,-6-1 1,4 0 31,-4 3 1,-1-3-154,1 0 0,-3 1 52,0 2 1,-5 0 74,0 0 0,-1-2-365,1-1-464,-3 3 297,-3-4 0,0 3-1052,0-2 1569,0 2 0,0-6 0,0 2 0</inkml:trace>
  <inkml:trace contextRef="#ctx0" brushRef="#br0" timeOffset="197">11538 11553 7569,'0'-14'0,"-3"2"0,0 4 174,1 3-8,2-2 478,0 5 347,0-5-251,0 6-77,0-3-567,0 4 1,0 4 40,0 2 0,0 5-24,0 3 0,0 3 93,0 2 1,0 3-155,0 4 0,0-1 23,0 3 0,0-1-95,0 1 1,0-1 69,0-2 1,2-1-116,1-2 0,0 2 17,-3-4 1,0-1 67,0-2 0,3 0-17,0 0 0,0-4 33,-3-2 0,0-1-86,0-2 0,1-1 56,1-1-3,0 2 98,1-8 20,-3 4-11,0-4-56,4 0 0,0 0-65,5 0 0,-1 0 46,1 0 1,0-3-75,2 1 0,0-4 24,3 3 1,-3-1-106,3 1 0,-1 2 73,1-5 1,-1 4-124,-2-1 0,-1 1-238,1-1 247,-1 3 0,-2-4-291,1 4 0,-5-1-164,-1-2-203,-2 2 306,-1-2 1,-4 3-520,-1 0 1032,-3 0 0,0-4 0,-1-1 0</inkml:trace>
  <inkml:trace contextRef="#ctx0" brushRef="#br0" timeOffset="198">11530 11763 7932,'0'-5'652,"0"-1"-376,4 4-75,0-1 1,5 0 11,-1 0 1,3 0-51,1 3 0,0 0-12,-1 0 1,-1 0-88,4 0 1,0 0 86,0 0 1,-2-1-241,0-2 1,-3 2-383,3-2-409,-3 3 421,-1 0 120,-3 0 1,-1-1-1045,-4-2 1383,0 1 0,-4-5 0,-1 3 0</inkml:trace>
  <inkml:trace contextRef="#ctx0" brushRef="#br0" timeOffset="199">11504 11536 7569,'0'-9'-136,"0"1"0,4-1 289,2 1 1,1-1 310,2 1 1,-1 2-167,1 1 1,0 0-117,2-1 1,0-1 2,3 2 0,-3 0-6,3-1 1,-3 4-216,3-1 1,-1-1 89,2 2 1,-3-1-320,0 3 0,-3 0-107,2 0 1,-1 1-810,-2 2 1181,-3-2 0,2 6 0,-2-2 0</inkml:trace>
  <inkml:trace contextRef="#ctx0" brushRef="#br0" timeOffset="200">11901 11308 7569,'0'-5'-160,"0"1"440,0 1-19,0 2 230,0-3 244,0 4 0,3 4-584,0 2 0,-1 5 80,-2 3 1,0 3-93,0 2 1,1 3-25,2 3 1,-2 0 0,2 1 1,-2 0-121,-1 2 0,3 2-56,-1 4 0,4 0 68,-3-1 0,2 1-15,-2 0 0,3-3 27,-3 0 0,2-5-126,-2 3 0,0-3 105,-3-1 1,3-3 34,0-3 0,-1 2 15,-2-1 1,0-3 7,0-3 1,0-3-111,0 3 0,0-4 122,0 1-119,0-1 1,0-2 106,0 1-178,0-5 122,0 0-18,0 0 106,0-4 8,0 4-61,0-4-14,4 0 0,1-2-38,3-1 32,1 0-29,-1-1 1,3 2-2,0-3 0,4 3-31,-4-1 0,1-1 1,-1 2 1,-2-4-198,2 3 0,-1-1 64,-2 1 0,-2 3-437,0-3 0,-5 1 245,2-1 0,-2 1-308,-1-3 0,-1 3 18,-2-1 659,-1-2 0,-9 1 0,1-5 0</inkml:trace>
  <inkml:trace contextRef="#ctx0" brushRef="#br0" timeOffset="201">11893 11308 7569,'-6'-3'-397,"0"0"0,1 0 516,-1 0-68,3 2 1,2-3 489,-2 4-101,2-3-161,-2 2 1,6-6-71,3 4 1,5-3 70,0 0 0,3 1-157,0-1 0,5 4 10,1-4 0,0 3-13,-3-2 0,-1 2-127,1-3 0,-1 5 22,-2-2 0,1 2 42,-4 1-1304,1 0 729,-4 0 518,-4 0 0,-7 4 0,-6 0 0</inkml:trace>
  <inkml:trace contextRef="#ctx0" brushRef="#br0" timeOffset="202">12179 11460 7569,'-6'-3'75,"1"0"201,3 0 29,-2 0 1,4 2 104,0-3 181,0 4-408,4 0 1,0 1 22,5 2 0,-1 1 0,1 5 1,3 0-109,2 2 0,-1-1 17,1 1 1,-1 1-97,1-1 1,2 1-73,-2 0 0,-2-3 64,-1 3 1,-1-4-18,-2-2 0,1 1 27,-1-2 0,-1 0-915,-1 1 416,2-4-295,-7 5 0,2-5 32,-3 4 741,0-4 0,0 2 0,0-4 0</inkml:trace>
  <inkml:trace contextRef="#ctx0" brushRef="#br0" timeOffset="203">12507 11400 7592,'0'-4'59,"0"0"0,-3 5 86,-3 2 1,-2 1-107,0 5 1,-1 0-129,-2 3 0,0-3 73,-3 3 0,4 0-85,-1 2 0,1-1-27,2-2 0,-1 1-118,1-1 0,4 1 50,1-4 0,-1 1-280,1-1 476,0 0 0,3 1 0,0-1 0</inkml:trace>
  <inkml:trace contextRef="#ctx0" brushRef="#br0" timeOffset="204">12389 11629 7456,'0'-6'597,"-1"3"-153,-1 3 0,1 1 163,-2 1-355,2 4 0,1 2-30,0 0 1,0 4 10,0-1 1,0 3-136,0 0 0,0 0 85,0 0 1,3 0-152,0 3 0,2-1 65,-2-2 0,3 1-177,-4-1 1,4-1 35,-3-2 0,2 1-32,-2 0 0,1-1 31,-1-3 1,-2-2 5,2 0-196,-3-1 1,0 1-39,0-1-308,0-3 1,0 5-534,-3-4-356,2-1 1470,-3-2 0,8-4 0,0 0 0</inkml:trace>
  <inkml:trace contextRef="#ctx0" brushRef="#br0" timeOffset="205">12575 11679 7569,'4'-5'1280,"-3"2"-1109,5 3-84,-4 0 109,6 0 1,-1 0 22,4 0 1,0 0 43,-2 0 0,2-3-80,0 0 1,3 0-39,-3 3 0,1-1 222,-4-2-752,4 2-320,-2-2-600,2-1 1305,-7 3 0,-2-3 0,-3 4 0</inkml:trace>
  <inkml:trace contextRef="#ctx0" brushRef="#br0" timeOffset="206">9987 11207 6999,'-3'-5'659,"2"1"-511,-3 4 462,4 0 0,-3 4-482,0 2 1,0 2-20,0 4 0,-1-2 124,-1 4-160,-3 0 1,6 0 110,-3 0-55,3 0-51,-6 3 1,6-1 190,-3 1-159,-1 0-6,2 0 1,-1 3 30,2-1 0,-1 2-13,-1-1 0,-2-1 3,4 3 0,-2 0-59,2 0 11,-4 2 0,7-2 0,-4 4-14,0-1 45,3 0-80,-3 1 0,4-4 17,0 0 0,0 0 39,0 0 0,1 2-15,2-1 0,2-1-14,3 0 1,0-1 6,1 2 0,-1-2-23,1-1 0,-1-1 25,0 3 1,1-3 138,-1 0-135,-3 0-15,3-3 1,-4 3 16,5 0 0,-2-2-19,-1 3 1,2-2-11,-3-1 0,2-2 62,-2 0-161,3 1 111,-4-3 1,5 1-109,-1 0 112,0-4-23,1 6 1,-4-7-86,1 3-62,0-3 147,2-1 16,-3 1-29,3-1 0,-7 1 54,5-1-60,-4 1 1,1-1 13,-3 0 23,4-3 0,-2 3-20,0-2 1,2-2 25,-2 2-17,1-1 0,1 1 16,2-1 1,-2-2-8,2-1 1,-3 0 0,2 1 1,-2-2 15,3 2 165,-4-3-159,5 0 2,-5 0-184,5 0 197,-6 4-331,2-3 200,-3 3-1175,0-4 1,4 0 0,1 0 0</inkml:trace>
  <inkml:trace contextRef="#ctx0" brushRef="#br0" timeOffset="207">13047 11257 7569,'-4'-4'-1117,"3"0"1156,-2 1 254,3-3 58,0-2 1,0 2 53,0 1 150,-4 3-58,2-2-136,-1 1-179,3 2 11,0-3 67,0 4-164,0 4 0,0-3-114,0 5 1,1 0 29,1 2 0,1 0-67,2 1 0,-2 0 55,3 3-55,-4-3 77,5 3 0,-5-1-139,4 0 170,-5 1-70,7-4 1,-7 3 6,2 0 1,1 1-4,-1-4 0,-1 1-16,-2-1 1,0 0-133,0 1-60,3-1 1,-1 1-510,0-1 381,0 1 163,-2-4 1,0 1-593,3-3 346,-2 0 184,6 0 0,-4-1 248,2 0 0,1-1 0,2-1 0,1 0 0</inkml:trace>
  <inkml:trace contextRef="#ctx0" brushRef="#br0" timeOffset="208">13350 11350 7569,'-4'-5'246,"0"1"69,4 4-117,0 0 1,-3 2 130,0 0-164,1 3-81,-3 0 1,4 5-41,-5-1 0,1 3 74,-4 0 1,1 3-120,-1-1 1,1 2 81,0 1 1,-1 3-95,1 3 1,-3-2-25,-1 2 102,-3-1-22,2 4 1,-3 0 16,2 2 1,1-5-1,2 3 0,1-5-2,-1 1 0,2-4-40,1 2 0,-1-6-13,4-3 0,-2 2-4,1-2 1,2-3-2,1-2 0,3-3-357,0 2 168,0-3-178,0 2-244,0-4 1,0 0-1</inkml:trace>
  <inkml:trace contextRef="#ctx0" brushRef="#br0" timeOffset="209">13275 11747 7649,'0'8'750,"0"0"-617,0 1-32,3 2 1,-2 3 43,2 3 1,1 0-13,-1 0 1,2 2-3,-2 1 1,3 2-12,-4-2 0,1 3-86,-3 0 1,3-2-9,0 2 69,0-5 21,0 3-82,-2 0 0,3-7-195,-4 3 194,0-1 0,0-2-57,0 0 1,3-4 46,0 1 0,0-2-90,-3 0 0,2-1 21,1 1 1,0-4-227,-3 1 52,0-4 0,0 3-367,0-2 263,0-3-181,0 4 301,0-4 1,-1-3-159,-2 0 0,-1-3 68,-1 0 1,-3-3 293,2-2 0,-1 1 0,-1-4 0,-5 0 0,1-3 0</inkml:trace>
  <inkml:trace contextRef="#ctx0" brushRef="#br0" timeOffset="210">13275 11848 7569,'0'-14'-858,"0"2"837,0 4 0,2 0 192,1-1 0,3 1 10,-3-1 0,3 1 196,-1-1 0,3 1-148,1 0 1,-1 2-29,1 0 0,0 4-50,2-4 0,-1 3-112,4 1 1,-2 1-63,2 1 40,-4 0 43,2 0 1,-3 1-152,-1 1 67,0 4-38,1 2 1,-4 1 0,1-1 0,-4 0 68,0 1 1,0 2-12,-2 3 1,-4 2-23,-2-2 0,-4 1 2,-1 0 0,-5 0-176,2-1 208,-1-2-71,-6 0 1,3-3-100,-1-1 0,2 0-61,3-6 1,2 1-639,3-3 861,1 0 0,3-4 0,2 0 0</inkml:trace>
  <inkml:trace contextRef="#ctx0" brushRef="#br0" timeOffset="211">13687 11106 7569,'-1'-8'-701,"-2"3"813,3-3 65,-8 7 0,7-3 37,-1 1 1,-1 2 708,0-2-288,3 2-55,-4 1-199,4 0 0,0 4-180,0 2 0,0 5-21,0 3 0,0 1-73,0 2 1,3 1 9,0 2 0,1 0 21,-2 5 0,2-1-5,1 7 0,2-3 36,-4 3-939,4 0 864,-7 2 0,8 1 29,-2-3 0,-3 1-27,0-1 1,2 1-70,1-1 1,-3 1 36,0-1 0,-1 3 2,1-1 0,-3-2-87,3 0-768,-2 0 840,-1-1 1,0-1-105,0-4-195,0-4 277,0 4 0,0-8 518,0 3 0,0-3-504,0-3 1,0 1 81,0-3-91,0-1 762,0-3-841,0 1 477,0-5-355,0 0-2670,0-4 1683,0-4 0,1 0 250,2-5 0,-2-1-827,2-1 1487,2 2 0,-1-7 0,4 3 0</inkml:trace>
  <inkml:trace contextRef="#ctx0" brushRef="#br0" timeOffset="216">14362 11097 7569,'0'-13'-82,"0"1"0,3 6 348,3 1-227,-2 3-10,3-2 0,-5 3 330,4-2 0,0 3-28,2-3 1,3-1-91,0 1 1,1 0-104,-1 3 0,0 0 20,3 0 1,-4 0 70,1 0-227,-1 0 109,-2 0 1,1 0 28,-1 0-111,1 0 33,-5 0 1,3 0-121,-1 0 180,-2 4-75,3-3 1,-4 5 7,2-3 0,-3 1 2,1-1 1,1 2 11,-2 3 1,1 0 20,-3 1 0,3 0-1,0 3 1,0 0 106,-3 5-134,0 4 0,0 0 64,0 5-76,3-1-595,-2 4 581,3-2 0,-4 4-69,0-3 0,0 4 70,0-1 0,0-2-158,0-1 160,0-2 1,0 3-94,0-1 0,0 0 24,0-3 1,0-1 2,0-1 8,0 1 1,1-3-9,2 1 1,-1-1 28,3-4 1,-3 0 306,1 0 1,-1-2-265,1-1 1,-3 2 86,3-5 1,-2 0-75,-1-2 1,3-1 84,0 0-101,0 1 0,-3-1 8,0 1 1,0-4-136,0 1 135,0-5-98,0 7 23,0-7 0,1 4 45,1-3-19,-1-1 128,3 3 13,-4-4 1597,0 0-1635,0-4-172,-4 3 0,0-2 15,-5 3-65,1 0 145,-1 0 1,0 1-182,-2 1 158,-6-1-9,-1 3 0,-2 0-8,3 1 1,-1 0-35,-2 1 1,2-5-103,-2 2 1,4 1-82,1-1 1,4 0-851,3-3-418,-1 0 738,1 0 428,2 0 1,4 0-1218,4 0 722,4 0 344,5 0 483,-5-4 0,9 0 0,-5-5 0</inkml:trace>
  <inkml:trace contextRef="#ctx0" brushRef="#br0" timeOffset="217">14960 11375 7569,'0'-4'813,"0"0"-353,0 1-46,0 1-182,0-2 89,0 4-138,0 4-95,0 1 0,0 3 1,-1 2 97,-2 1 1,2 2-63,-1 4 0,0 0-88,2 0-89,0-4 149,0 3 1,0-3-56,0 4-41,0 0 1,0-3 6,0 0 83,0-4-10,4 6 0,-2-7-136,4 3 7,-5-3 1,6 0 23,-4-1 0,1-2-245,-1-1-365,-3-3 341,4 2 9,0-4-654,-3 0 470,2 0-1295,-3 0 1501,0-4 1,-3 2 262,-3-3 0,-5-1 0,-2-2 0</inkml:trace>
  <inkml:trace contextRef="#ctx0" brushRef="#br0" timeOffset="218">14842 11569 7569,'0'-5'-900,"0"1"1646,0 1-246,4 2-233,0-2 1,5 3 461,-1 0-370,8-4-134,-2 3 1,8-3 210,-2 4-46,1-4-206,0 3-205,4-2 1,-7 0 151,5 0 0,-5-1-99,-1 2 1,-2 0-317,-3 0 0,-1 1-437,-3 1 1,-3 1 720,-2 1 0,-2 3 0,-1 4 0</inkml:trace>
  <inkml:trace contextRef="#ctx0" brushRef="#br0" timeOffset="219">15322 11266 7569,'0'-5'-66,"0"-2"216,0 2 0,0-1 219,0 1 47,0 3-184,0-2-49,0 4 115,0-3-134,0 2-114,0-3 44,0 4 0,0 4-39,0 1 1,0 2 92,0 2 1,0 3-12,0 2 0,0-1 4,0 1 1,0 0-1,0 3 1,1 1-90,2 2 76,-2-2-20,6 2 1,-5 0-82,0-1 117,3 1-45,-4-3 1,5 0-118,-3 0 31,0 0-38,1 0 0,-3-1-18,2 1 1,-3 0 74,0 0 1,0-1-84,0-2 1,0 1-107,0-4 180,0 4 0,0-6 1,3 4-129,0-5 126,0 1-20,-3-1-4,0 1 0,0-1-15,0 0 1,0-2 5,0 0 0,0-4 7,0 4-6,3-4 70,-1 2-57,1-1 1,-3-2 136,0 3-7,0-4-58,4 0 1,0 0 16,5 0 1,0-1 103,3-2 1,-2 2-54,4-2 1,-3 0-23,3 0 0,0-1-154,3 1 110,0 2-3,-4-2 0,3 2-111,-2-2-50,-2 2 89,4-3 0,-6 4-77,1 0 1,-2 0 34,0 0-187,-1 0-105,1 0-422,-5 0-261,0 0 501,-4 0 255,-4 0 0,3 0-948,-5 0 585,0 0 320,-2 0 0,-3 0 303,-1 0 0,-3-4 0,2 0 0</inkml:trace>
  <inkml:trace contextRef="#ctx0" brushRef="#br0" timeOffset="220">15339 11561 7569,'0'-8'-410,"0"3"524,4-3 1,0 7 232,5-2 1,-1 3-75,1 0 0,2 0 146,0 0 1,4 0-194,-1 0 0,-1-3-71,1 0 1,0 0-69,3 3 0,-1-1-134,-2-1 1,1 0-180,-3 0 185,-1 1-439,-3-3-489,1 3 227,-5-3-510,0 4 741,-12-3 511,3 1 0,-11-9 0,3 2 0</inkml:trace>
  <inkml:trace contextRef="#ctx0" brushRef="#br0" timeOffset="221">15297 11282 7569,'0'-8'0,"0"4"0,4-3 48,1 1 1,2-1 79,2 1 1,1 0 101,1 3 0,-1-3 179,4 0 0,0 1-240,3-1-140,-4 5 94,3-7 0,-3 7-565,4-1 233,0-3 63,-4 4 1,0-3-103,-2 4 1,-1 0 139,1 0 108,-2 0 0,0 0 0,-1 0 0</inkml:trace>
  <inkml:trace contextRef="#ctx0" brushRef="#br0" timeOffset="222">15761 10988 7569,'0'-17'-35,"-2"4"-85,0 2 1,0 4 58,0 1 385,1 5 1076,1-3-548,0 0-466,0 3 0,0-1-126,0 4 0,0 4-154,0 5 1,0 6 36,0 6 0,0 1 13,0 1 0,3 1-16,0 2 0,3-1-152,-4 4 1,4 3-1025,0 2 1020,2 1 98,0-4 0,0 2-141,-3 2-57,3-6 146,-3 5 1,3-6-180,1 4 1,-4-1 142,1-2 0,-2-2-6,2-4 0,-2-1 11,-4-1 1,0 1-7,3-5 0,-2-2-2,2-3 0,-2-3 43,-1 3 999,0-4-1028,0 3 84,0-5 1,0-2-106,0 0 12,0-5 0,0 3-8,0-1 47,0-2 1,0 4 349,0-5 0,4 0-404,1 0 1,3-3-125,0 0 1,1 0-162,-1 3 295,4-4-16,-3 3 1,5-4-123,-3 3 1,-1 0 31,4 0 1,-4-2 7,2 2 0,-5-1-77,-2 3 1,0-1-545,0-2-4,-1 2 227,-4-3 0,-4 4-868,-1 0 698,-3 0 246,0 0 429,0 0 0,-5-4 0,0 0 0</inkml:trace>
  <inkml:trace contextRef="#ctx0" brushRef="#br0" timeOffset="223">15693 10954 7569,'5'-16'-108,"-2"2"1,-2 2-161,2 4 0,-1 2 307,4 0 195,-4 1 0,4-4 508,-3 1-325,3 3-199,-5-3 0,4 8 329,-2-3-317,2-2-148,3 5 1,1-6 46,-1 4 0,1 1-40,-1-2 1,0 2-162,1 1 0,2-3-342,0 1 0,3-1 271,-2 3 1,2 0-358,-3 0 198,4 0 179,-6 0 1,3 3 122,-3-1 0,3 5 0,1-2 0</inkml:trace>
  <inkml:trace contextRef="#ctx0" brushRef="#br0" timeOffset="224">16224 10988 7569,'4'-4'-8,"2"1"92,-4-3 157,-1 2-23,3 0 232,-4 4-267,0-5-51,0 5 0,-3 5 69,0 0 0,-4 4-51,2 2 0,-3 0 0,0 6 1,0-2 14,-1 8 0,1-2-44,-1 4 1,2-2 15,2 6 0,-4-2-102,4 1 0,-1 1-18,0 5-885,2 0 916,4-4 0,0 3-121,0-2 181,0-2-91,0 0 1,2-3-42,0 2 1,3-4 59,3 1 1,2-5-18,1-1 0,-2 1 12,2-3 1,1 1-3,0-7 1,2 1-13,-3-1 894,0-6-890,-2 7 0,-1-8-9,0 1 26,-3-1-66,3-1 0,-7-1-21,5 1-209,-4-2-448,6-1 145,-8 0-189,4 0-1815,-4 0 2069,0-4 496,0 2 0,-4-9 0,0 3 0</inkml:trace>
  <inkml:trace contextRef="#ctx0" brushRef="#br0" timeOffset="225">16359 11173 7569,'-6'-13'0,"0"2"-6,5 1 65,-3 2 878,4-1-578,0 5 0,0-1 305,0 3-521,0 1 1,1-2-70,2 6 1,1 0 74,5 5 0,-1-2-109,0 6 1,1-2 76,-1 1 0,2-1-175,1 1 0,-1 2-160,1 1 165,-2-2 16,-1 0 1,3-1-271,1 0 149,-1 1 42,-3-4 1,4 0-187,-1-2 191,0 1 1,0-5-456,0 3 0,-2-2 223,-3-1 0,-4-1-719,4-1 1062,-4 0 0,2 0 0,-4 0 0</inkml:trace>
  <inkml:trace contextRef="#ctx0" brushRef="#br0" timeOffset="226">16654 11114 7569,'-5'-3'0,"1"0"0,1-2 0,2 3 0,-3-2 0,3 4 554,-2 0-211,2 0-358,-6 4 119,2 1-20,0 3 1,-2 3-162,2 1 0,-4 2-40,1-3 0,0 4-133,-1-1 0,2-2 1,1 0 0,-1-1-177,2 1 1,-1 2 199,1-3 1,-1 1 225,-2 0 0,3-7 0,-2 10 0,2-6 0</inkml:trace>
  <inkml:trace contextRef="#ctx0" brushRef="#br0" timeOffset="227">16519 11350 7489,'5'0'501,"-2"0"-35,-3 0-260,0 4 1,0-3 270,0 5-92,4-3-233,-3 8 1,2-6 68,-3 7 1,3-2 53,0 1-213,4-1 15,-6 5 0,2-5 62,-3 4 0,3-2-131,0 2 0,0-4-150,-3 2 0,3 0 103,-1-1 0,1-3-28,-3-2 11,0 0-69,0 2 1,1-2-241,2-1 182,-2-3-719,3 5 297,-4-5-348,0 1-476,0-3 1429,4 0 0,0 0 0,4 0 0</inkml:trace>
  <inkml:trace contextRef="#ctx0" brushRef="#br0" timeOffset="228">16738 11392 8040,'0'-4'152,"4"0"0,-2 4 510,3 0-396,1 4 1,5-3-9,0 2 1,1-3-236,-4 0 0,3 0-266,1 0 0,-1 0 69,1 0 0,-3 0-324,3 0 498,-3 0 0,0 4 0,-1 0 0</inkml:trace>
  <inkml:trace contextRef="#ctx0" brushRef="#br0" timeOffset="229">17084 11055 7569,'0'-13'-70,"0"2"0,0 1-32,0 2 1,0 2 147,0 1 146,0 3 159,0-6 180,0 8-106,0-4-297,0 4 0,0 4-11,0 1 1,0 3 12,0 0 0,0 2 7,0 1 1,0 2-56,0 4 1,0-1-139,3-2 0,-2 2 48,2-2 1,1-1-135,-1 1 1,2-3-258,-2 3 1,3-3 210,-3 0 0,2-2-363,-2-1 238,0-3 21,0 3 292,-2-7 0,3 6 0,-4-3 0</inkml:trace>
  <inkml:trace contextRef="#ctx0" brushRef="#br0" timeOffset="230">17320 11038 7569,'-5'-1'571,"2"-2"-194,2 3-182,1-4 1,-1 5-168,-2 2 1,2 4 173,-5 4 1,0 5 53,-2-2 0,-1 5 115,1 4-188,0 1-46,-5 1 1,4 3 3,-2 0-1039,2 4 1035,0-2 1,-1 1-235,-1 0 93,2-4-91,-3 2 1,4-7-70,-1 1 1,4-4 63,-1 1 0,4-6-19,-1 1 0,1-5-698,-1 1 423,2-1 26,-2-6 62,3 3-308,0-5 301,0 1 1,1-3 312,1 0 0,-1 0 0,3 0 0</inkml:trace>
  <inkml:trace contextRef="#ctx0" brushRef="#br0" timeOffset="231">17269 11400 7569,'-8'-4'870,"3"0"-733,1 4-60,4 4 64,0 4 1,-1 3 234,-2 3 1,3 1-116,-3 4 1,-1 0-48,1 4 0,0-4-108,3 4 1,0-1-109,0 4 1,0-4-187,0 1 1,0-5 136,0 2 1,0-2-79,0-1 41,0 0-32,4-4 0,-3-1-61,2-4 0,-2 1-50,-1-1 168,4 1 0,-4-4-135,3 1 23,-2-5-404,-1 4-1015,0-5 1348,0-5 0,0 1 246,0-4 0,0-1 0,0 1 0,0-1 0,0-7 0,0-1 0</inkml:trace>
  <inkml:trace contextRef="#ctx0" brushRef="#br0" timeOffset="232">17210 11468 7569,'4'-11'127,"-1"0"0,-1-4 242,1 4 0,-1 0-162,4 2 1,-3 1-27,2 0 0,0 2-103,0 0 0,6 4 12,-3-4 1,4 3-45,-1-3 1,-1 5 74,4-2 1,0 2-75,3 1 0,-3 0 9,0 0 1,-4 3-158,1-1 1,-1 5-178,-2-1 190,1 1 22,-5 2 1,0-1-34,-4 0-23,0 5 75,0-3 1,-4 2-70,-5 0 0,-3-3 16,-5 2 1,-3-1-103,1-2 0,-2 0 60,1 1 1,6-1-73,-3-3 1,3 0-223,0-3 0,4 0 107,5 0 0,3-4 329,-1-4 0,6-5 0,1-3 0</inkml:trace>
  <inkml:trace contextRef="#ctx0" brushRef="#br0" timeOffset="233">17379 10920 7569,'-9'-15'0,"1"1"702,3 1-264,1 9 28,4 0-50,0 4 0,4 0-242,2 0 0,1 1 77,2 2 0,3 3 78,5 5 0,1 0 103,5 3-249,-1 6-23,0-6 1,1 10 18,-3-5 5,-1 5-112,-2-3 1,0 7-29,0 0 1,-4 3 31,-2-3 1,-1 4-111,-2-1 1,0 1 50,-3-1 0,2 2-113,-5-2 0,1-2-318,-3-1-345,0-2 684,0-1 1,0-2-386,0-1 287,-3-3 157,2 2 1,-6-4-209,4-1 194,-3 1-86,1 0 1,-1-3 2,1 0 0,-1-4-10,-2 2 0,1-3 213,1 0 1,-2-4-645,3 1 478,-3-4-266,4 2-549,-4-4 417,7 0-169,-6 0 7,6 0 636,-3 0 0,8-8 0,0-1 0</inkml:trace>
  <inkml:trace contextRef="#ctx0" brushRef="#br0" timeOffset="234">17741 11030 7569,'-8'-13'-86,"3"2"1,1 1-128,4 2 1,0 2 194,0 1 30,0 3 2,0-6 248,0 3 1,0-3 3,0 0 1,1 0 7,2 3 0,-2-2-134,5 4 0,-3-4 173,2 2-173,1 2 1,2-4 16,1 4 1,-1-3 24,1 3 1,-1 1-28,1 2-210,-1-4 172,0 3-75,1-3 1,-1 4-100,1 0 1,-4 0 98,1 0-144,0 4 0,-1 2 65,1 5 0,-4-2-106,1 2 1,-3 3 16,0 0 92,-3-3 17,-2 6 1,-1-7-17,1 4 1,2-4 53,-3 1 1,5-1 36,-2-2 29,2 1 88,1-1 0,1-3-78,2-2 1,1-2 139,5-1 0,0 0-95,2 0-56,2 0-108,4 0 1,-3 0-89,0 0 0,0-1-174,0-2 0,1 2-971,-4-2 1255,0 2 0,1-3 0,1 0 0</inkml:trace>
  <inkml:trace contextRef="#ctx0" brushRef="#br0" timeOffset="235">18163 10836 7569,'-2'-7'0,"0"1"0,0-2 325,-1 8-98,3-4 499,0 4-553,-4 0 0,3 1-56,-2 2 1,0 5 93,0 6 1,0 3 3,3 3 0,0 1-67,0 4 0,1 5 12,1 1 1,3-1-83,0 4-1250,2-2 1274,-5 9 1,4-6-227,-3 5 104,0-1-92,-3 3 1,0 0-229,0-3 1,0-2 251,0-3 1,0-4-29,0-2 0,3-5 92,0 0 1,-1-4-11,-2 1 1,0-3 31,0 0 1062,0-4-1075,0 0 0,0-5 241,0 0-368,0 1-5,0-1 0,0-2-521,0 0-165,0-5-311,0 3 1144,0-4 0,0 0 0</inkml:trace>
  <inkml:trace contextRef="#ctx0" brushRef="#br0" timeOffset="238">18660 10929 7569,'-9'-13'0,"5"8"124,0-7 65,4 12 0,-2-7 281,0 4-187,-3 1-56,1 2 0,-4 0 45,2 0 1,-4 1-68,-1 2-89,-4 1 1,5 5 43,-4-1 0,3 4-147,0 2 0,-1 1 98,1-1 0,0 2-111,2-2 0,4 1-23,3-1-125,1 2 115,1-7 1,0 6 39,0-3 0,3-1 0,3-3-1,5 1-33,2-1 0,1-2 62,0-1 0,-2-3-105,2 1 1,0-2 40,3-1 42,-5 0-447,1 0 0,-5 0 49,1 0-893,-5 0 578,4 0 700,-8 0 0,9-4 0,-5-1 0</inkml:trace>
  <inkml:trace contextRef="#ctx0" brushRef="#br0" timeOffset="240">18870 10575 7569,'-4'-8'-602,"-4"-1"705,7 4 338,-3-2 1,3 6-140,-2-2 0,3 1 176,-3-1-409,2 2 209,5-2-169,0 6 1,5 2 43,-1 4 1,2 0 11,1 2 1,-2 3 10,2 2 0,-1 5-2,-2 1 1,0 3-8,1 0 0,-1 4-13,1 2 1,-1 3-38,0 2-1197,1-2 1216,-1 8 0,-2-7-219,0 5 63,-4-1-30,1 3 1,-2-3-12,2 1 0,-2-1-195,2 3 0,-2 0 153,-1 0 1,-1 0 30,-2-3 1,1-2-208,-4-3 0,1-1 34,-4-2 66,1 2 151,-1-7 1,4 0-92,-1-3 1,1-5 648,-4 2 0,2-3-594,1-3 1,-1 1 291,1-3 0,-1-1-258,-2-3 0,4-2 91,-1-1 1,0-3-141,-2 1-270,-1 1 0,1-3 126,0 2 0,2-2-820,0-1 319,5 0 82,-3 0 319,0-4 323,3 0 0,-3-8 0,4-1 0</inkml:trace>
  <inkml:trace contextRef="#ctx0" brushRef="#br0" timeOffset="241">19241 10802 7569,'0'-8'-1491,"0"0"1935,0-1 932,0 1-815,0 3-262,0 1 135,0 4 0,-3 2-184,0 4 0,-4 4-18,-2 10 1,1 3 11,-3 5 0,-2 1-81,2 5 0,-1 2-230,1 1 1,2 1 139,-3-2-755,3-1 819,0 2 1,1-1-356,-1 1 138,1-1-12,4-2 0,-1-3-107,2-3 0,2-3 73,-2 1 1,5-4 78,1-3 0,4-1 43,-2-1 1,2-1 0,-1-2 0,1-1 406,-2-2-415,3-1 753,-3 2-798,2-4 74,-3 1-119,2-5-58,1 3 0,-5-4-154,3 2-433,-2-3-29,0 2-365,-3-4-300,0 0 1441,0-4 0,4-1 0,0-3 0</inkml:trace>
  <inkml:trace contextRef="#ctx0" brushRef="#br0" timeOffset="242">19283 11080 7569,'-1'-15'0,"-1"1"662,0-3-239,-1 8-26,3 1-73,0 4-63,0 4-213,0 4 1,-1 0 163,-2 5 1,1 4 56,-4 4 1,4 3-129,0 6 1,1 2 41,1 0 1,-3 3-252,0-3 0,0 3-27,3-3 1,0-3-100,0-3 0,0 1 118,0-1 0,0-5-22,0-3 1,0 0-331,0 0 77,0-2 1,1-4-710,2-3 535,-2 2-7,3-5-281,-4 1 813,3-3 0,2-3 0,4-2 0</inkml:trace>
  <inkml:trace contextRef="#ctx0" brushRef="#br0" timeOffset="243">19325 11282 7569,'0'-8'0,"0"0"0,4 2 207,1 0-136,3 5-52,1-3 1,-4 4 95,1 0 1,0 0-93,2 0 1,0 0 124,1 0 1,2 0-263,0 0 1,1 0-280,-1 0 0,-1 0 393,1 0 0,2 4 0,1 0 0</inkml:trace>
  <inkml:trace contextRef="#ctx0" brushRef="#br0" timeOffset="244">19629 11291 7569,'-6'-9'0,"1"1"278,2 4 18,0 0 1,3 8-136,0 1 0,0 7 103,0 2 1,-3 2 41,0 4 1,-1-2-150,2 5 0,0-1 44,-4 4 1,4-1-107,-1 1 1,0-2-2,0-1 1,0 0-20,3-3 0,-2 2-171,-1-2 1,0 0-62,3-4 1,0 1 92,0 0 0,0-3-62,0 0 1,0-4-69,0 2 1,0-3 6,0 0 0,0-4-107,0 1 63,0-1-115,0 0-320,0-1-85,0-4 1,-3-1 750,0-2 0,1-6 0,2-3 0</inkml:trace>
  <inkml:trace contextRef="#ctx0" brushRef="#br0" timeOffset="245">19578 11350 7569,'0'-17'0,"0"0"48,0 0 0,3 5 44,3 0 0,2 3 690,1 0-359,-1 1-228,0-1 0,1 2-142,-1 2 1,4-2-19,-1 4 1,1 0 24,-1 3 1,-1 0-9,5 0 1,-6 1-93,3 2 0,-3 3 62,0 5 1,-1-1-104,1 1 1,-5 2-3,-1 1 1,-2 1 94,-1-1 1,-4 2-194,-2-2 1,-5-2-59,-3 3 0,-1-4-51,-2 3 0,-1-5 29,-2 0 0,2-1-65,-2-2 0,6-2-298,3-1 624,-2-3 0,3 0 0,-1 0 0</inkml:trace>
  <inkml:trace contextRef="#ctx0" brushRef="#br0" timeOffset="246">19730 10937 7569,'0'-21'-94,"0"4"-46,0 6 0,0 1 1143,0 2-249,0-1-103,0 1-214,0 0-137,4 3 1,-4 0-134,3 2 1,-1 3-12,1-3 1,2 6 39,3 6 1,1 1 0,-1 7 0,3 2 3,1 6-17,3 4-34,-2 1 1,-1 6-119,0 1 1,-3 2-193,0-2 0,-4 0 159,1 0 1,-3-2 41,2 1 0,-3-4-145,1-2 1,-2-2 2,-1 0 53,0-2 64,0-1 1,0 0-127,0-3 1,-1 2 67,-2-5 0,1 1-58,-3-3-14,-1 0 68,-2 0 1,-1-1-6,1-2 1,-1 1 28,1-4 1,-2 0-8,-1-2 0,2 2-64,-2 0 0,1-2 130,2-4 0,0 0 16,-1 0-152,1-1-232,-1-4 148,5 0-288,0 0-239,4 0 0,-4-4 0,0 0 0</inkml:trace>
  <inkml:trace contextRef="#ctx0" brushRef="#br0" timeOffset="247">5201 13348 7358,'-1'-5'558,"-2"2"-99,2 2-173,-3 1 0,4 0 409,-3 0-260,2 0 110,-3 0 359,4 0-697,4 0 1,1 0-57,6 0 0,1 0-72,5 0 0,-1 0-14,6 0 1,-2 0 64,6 0 0,-3-3-183,6 1 1,-4-4-4,-3 3 1,2-2-42,-4 2 1,1-3 15,-4 3 1,1 0-139,-7 3 0,-1-1-248,-4-2-225,1 3 82,-6-4 273,3 4-1404,-4 0 1168,-4 0 0,0 0 573,-5 0 0,-3 4 0,-1 0 0</inkml:trace>
  <inkml:trace contextRef="#ctx0" brushRef="#br0" timeOffset="248">5184 13499 7569,'8'0'1005,"1"-4"-662,-1 4 0,1-6 30,3 4 1,1 0-108,4-3 0,0 2 74,3-3 0,2 3-223,3-2 1,0 2-99,-3-3 1,2 3-254,-5-2 0,1 3 211,-3-1 1,-3 2-934,0 1 0,-4 0 86,1 0 870,-1 0 0,1 4 0,3 1 0</inkml:trace>
  <inkml:trace contextRef="#ctx0" brushRef="#br0" timeOffset="249">6161 12977 7569,'-5'-3'-3,"-1"0"131,5 1 530,-3-2-116,0 2-373,3-1 1,-3 6 39,4 3 0,0 5 0,0 3 0,0 3-30,0 0 1,0-1-23,0 1 0,0 3-20,0 3 0,0 0-70,0 0 1,0 1-102,0-1 0,1 1 39,2 2 0,-2-1-51,2 0 1,-2-2-21,-1-1 0,2-2 83,1 2 0,1-4 26,-1-1 1,-2-1 1,2-5 0,-3 0-7,0-3 1,3 1 7,0-1 0,0 1-160,-3-1 1,0-2 84,0-1-465,0-3 0,0 3-547,0-2-452,0-3 558,0 4 935,0-4 0,4-4 0,0 0 0</inkml:trace>
  <inkml:trace contextRef="#ctx0" brushRef="#br0" timeOffset="250">6473 13255 7569,'0'-5'628,"0"2"1499,0 3-1936,4 0 0,1 0-35,3 0 1,1 0-77,3 0 1,0 0 29,2 0 1,3 0 80,0 0 0,0-2-271,2-1 1,-1 2-46,-1-5 1,-3 4-1,0-1 1,-1 0 44,1 0 0,-1 0-126,-5 3 1,1-3-123,-1 1 1,-2-1-841,-1 3-503,-3 0 1671,2 0 0,-8 3 0,-1 2 0</inkml:trace>
  <inkml:trace contextRef="#ctx0" brushRef="#br0" timeOffset="251">7013 12969 7569,'0'-6'0,"0"-1"-167,0 2 144,-4 0 57,3-2 0,-3 6 552,4-5-74,0 4 152,0-6-279,0 7 0,0-2-198,0 3 1,0 4-52,0 5 1,0 0 62,0 6 1,0-4-179,0 6 0,0-5 3,0 5 1,3-1-47,0 0 1,0-1 77,-3 2 1,0-5-111,0 5 1,3-5 114,-1 2 0,1-4-120,-3 2-71,0 1 0,3-4-42,0 2-589,0-1-102,1-2-453,-4 1 409,8-1 907,-8-3 0,8-1 0,-3-4 0</inkml:trace>
  <inkml:trace contextRef="#ctx0" brushRef="#br0" timeOffset="252">7299 12935 7569,'-4'-9'49,"4"1"85,-4 3 686,4 2-169,0 3-522,-4 3 0,2 5 71,-3 6 0,0 3 6,0 0 0,-6 5-72,2 4 1,-1 2-54,2 0 0,-3-2-84,-1 2 0,-3 2 42,1 1 1,1 0-88,-1 3 1,4-3 78,-1 3 1,1 0-143,2-4 1,0 0 122,-1 1 1,2-4 21,1-2 0,-2-1-45,3-5 0,0 1 7,0-3 0,2-4-14,-3-2 1,3-1-257,-2-2-620,3 0 559,-2-3-1389,4 3 1174,0-7 0,1 2 550,2-3 0,2-7 0,3-3 0</inkml:trace>
  <inkml:trace contextRef="#ctx0" brushRef="#br0" timeOffset="253">7383 13204 7569,'-8'-4'-175,"0"-1"418,3-2 480,1 2-218,4 1-158,0 4 0,-3 1-96,1 2 1,-1 4-58,3 5 1,0 3 29,0 2 1,0 4-52,0 4 0,-3-1-91,0 1 0,0 1 17,3 5 0,0 1-121,0-4 0,3 0 25,0-3 0,1 0-123,-1 1 1,-2-5 48,5-1 0,-3-2 9,2-2 1,-2-2-46,3-3 1,-4-2 35,1 0 1,0-4-329,0 1 141,0-4 0,-3 3-751,0-3 86,0-1 1,0-3 197,0-7 725,0-1 0,0-2 0,0-2 0</inkml:trace>
  <inkml:trace contextRef="#ctx0" brushRef="#br0" timeOffset="254">7341 13272 7569,'0'-13'-139,"0"1"-35,0 3 1,4 1 326,2-1 1,1 1 347,2-1 0,-1 1-153,0 0 0,5 0-129,1 2 1,1 0-204,2 3 0,-1-2 68,0 2 1,0 0-85,3 3 0,-1 0 44,-2 0 0,-2 3-158,0 3 0,-3-1-75,1 1 1,-4 2 99,1 3 0,-4 0-28,-2-2 1,-3 2 57,0 0 0,-4 4 19,-5-1 1,-3-1 2,-8 1 1,1-4 5,-4 2 0,4 0-43,-4-1 1,3 1-3,-2-4 1,5-2-242,0-1-244,3-3 224,6 2 337,3-4 0,-2 0 0,2 0 0</inkml:trace>
  <inkml:trace contextRef="#ctx0" brushRef="#br0" timeOffset="255">6145 12774 7110,'0'-5'-57,"0"-1"812,0 4-440,0-2 0,-3 4-171,0-3 1,-1 2-1,2-2 1,-1 2 35,-2 1 0,-1 3-23,-2 0 0,2 3-31,-3 0 1,3 1 14,-6 2 1,3 2-127,0 0 0,-2 4 37,0-1 1,0 6-34,2 2-48,1-1 67,-1 3 1,1-1-83,0 5 0,-1 2 92,1 4 1,2 0-81,0-1 1,5-1 68,-2 2 0,2-5-7,1 4 1,0 0 144,0 4-995,4-6 868,0 5 1,5-6 28,-1 4 1,3-3-130,1 0 0,3-5 83,-1 3 0,1-4 54,2-3 1,1 2-13,2-4 1,-2 2-25,1-2 0,-1-1-9,-1-2 1,-3 0-18,0 0 1,-3-3 25,0 0 0,-2-3-33,-1 0 0,1-2 480,-1-1 1,-2-2-610,-1-1 28,1-2-675,2 4-1174,1-6 1058,-1 2 876,1-3 0,-1 4 0,0 1 0</inkml:trace>
  <inkml:trace contextRef="#ctx0" brushRef="#br0" timeOffset="256">7611 12766 7569,'0'-5'-110,"0"-2"58,0 6 674,0-3 463,0 4 1,1 4-751,2 1 0,-2 4-109,5 2 1,2-1 9,4 5 1,0-1-31,-1 2 1,2 2-47,4 2 0,0-2-25,0 1 0,0 3-74,0 0 1,-1 6 69,-2 0 1,1 3-107,-4-3 1,3 3-159,-3-3 1,1 3 74,-4-3 0,1 3-107,-1 0 1,-1-1 32,-1 1 0,1-3-74,-5 3 1,1-4 101,-3 1 0,0-1-52,0-2 0,-4-1 74,-1-2 1,-3 2-67,0-4 1,0-2-13,-1-4 0,1 0 77,-1-3 1,1-5-217,-1 3 0,1-6-120,-1-1 0,4-1-120,-1-1 1,3-1 51,-2-1 0,3-3 33,-1-4 0,3 0 454,3-2 0,2-2 0,3-4 0</inkml:trace>
  <inkml:trace contextRef="#ctx0" brushRef="#br0" timeOffset="257">7999 12800 7569,'0'-12'0,"0"1"0,0-1 228,0 1-91,0 1 1,0 1 98,0 3 1,0 1 129,0-4 0,3 4-100,0-1-128,0 4 0,-1-2 151,1 1-200,0 2 7,0-3 1,0 7-122,2 0 0,-3 3-125,1 0 0,1 4 110,-2 1 1,1 3-89,-3-2 0,0 2-15,0-3 1,0 3-4,0-3 0,0 3 121,0-2 0,0 0-5,0-1 0,0-1 26,0 1 0,0-2-2,3 0 125,-1-1 1,2-1-84,-1-1 1,-1 1 142,4-4 0,-1-1 43,4-2 1,-1 0 30,1 0 0,-1 0 6,1 0-167,-1 0 1,0-2-5,1-1 0,-1-3-61,1 3 0,-4 1-550,1 2 261,-5 0 74,4-4-1503,-5 2 1691,0-1 0,0 3 0</inkml:trace>
  <inkml:trace contextRef="#ctx0" brushRef="#br0" timeOffset="258">8243 13179 7849,'0'-5'1910,"0"2"-1706,0 3 1,0 3 0,0 2 0</inkml:trace>
  <inkml:trace contextRef="#ctx0" brushRef="#br0" timeOffset="259">8622 13112 7569,'-4'-9'-234,"1"1"234,2 0 0,1 2 0,0 0 545,0 4 890,0-1-1209,0 3 0,0 3-31,0 2 0,0 7 113,0 2 0,0 2-125,0 1 1,3 3-52,-1-1 1,3 4-5,-3 0 0,0 2-114,3 0 0,-2 1 49,3 2 0,-4-1-87,1 4 0,-2-4-70,-1 1 1,2-2 23,1 0 0,0-5-16,-3-1 0,3-3 14,0-3 1,1 1 64,-2-4 1,-1 0-142,2-2-51,-2-1 0,2-2-355,-1-1-549,1-3 102,-3 2 319,0-4 137,0-4 1,-3 1 544,1-5 0,-5 2 0,-1-14 0,-5 2 0</inkml:trace>
  <inkml:trace contextRef="#ctx0" brushRef="#br0" timeOffset="260">8597 13137 7569,'4'-12'0,"-3"2"175,2-1-38,1-2 1,4 3 94,3-1 0,4 2-24,-1 1 1,2-1 50,1 1-110,-1 0 0,3-1 4,0 1 1,-1 2-96,2 4 1,-3 1 28,0 1 0,-3 0-169,0 0 0,-3 3 74,0 3 0,-2 2-124,-4 1 0,-2 2-41,-3 0 1,0 3 10,-3 0 0,-2 2 113,-7-2 1,-4 1-11,-4-4 1,-3 3 3,1-2 1,-3-1-42,0-3 0,2 1-96,1-1 0,4-1-598,1-1 393,4 1 97,5-6 300,3 3 0,5-4 0,5 0 0</inkml:trace>
  <inkml:trace contextRef="#ctx0" brushRef="#br0" timeOffset="261">9373 12952 7569,'-2'-6'-130,"0"0"-150,0 1 739,-1 0 106,3-3 172,0 7-364,0-2-164,0 3-37,0 3 1,0 2-7,0 4 1,0 2-21,0 0 0,0 4-26,0-1 1,0 2-21,0 1 1,0 0 42,0 3 0,0-2-200,0 2 1,0-3-33,0-3 1,1 1-68,1-4 0,0 1 111,0-1 1,3-4-79,-3 1 0,2-2 4,-2-1 0,-1 0-110,2-2 1,-1-2-322,1 2 1,-1-2-78,4-1 14,-5 0 244,3 0 369,0 0 0,-3 0 0,3 0 0</inkml:trace>
  <inkml:trace contextRef="#ctx0" brushRef="#br0" timeOffset="262">9263 13129 7603,'0'-6'759,"0"3"0,1 2-279,1-2-285,4 2 0,5-3 144,0 1 0,3 1-58,0-3 0,3 2-52,3-3 0,2 1-66,3-1 1,-2-1 11,-1 1 0,-1 2-58,2-2 1,-2 4-129,-4-4 0,0 4-417,-1-1 1,-3 2 122,-2 1-734,-1 0 0,-3 1 1039,-1 2 0,-13 2 0,-7 3 0</inkml:trace>
  <inkml:trace contextRef="#ctx0" brushRef="#br1" timeOffset="263">11572 12420 6966,'0'-4'-298,"0"0"0,0 3 602,0-2-130,0 3 80,0-5 664,0 5-841,4 0 0,-2 0 103,3 0-102,1-3 0,2-1 1,1-1 1,-1-3 45,1 2 1,-2 2-49,-1-2 0,1 2-49,-1-2 0,1-1 23,2 4 1,-1-2-77,1 2 1,-1-3 66,1 3 0,-1-2-1,0 2 0,1-4-23,-1 2 0,4-1-6,-1 0 0,1-2-4,-1 3 1,0-3-5,3 0 1,-2-1 34,3 1 1,0-1-10,-1 1 0,3 0-2,0-1 1,-1 1 10,1-1 1,0 1 3,0-1 0,3 0-16,-1-2 0,1 2 3,-3-2 0,0 0-16,-1-1 1,1 4-11,0-3 1,0 1 9,0 1 0,0-2 24,-1 0 0,1 0-1,0 2 1,0 1 16,0 0 1,0-4 6,-1 1 1,1 0-33,0 2 0,3 1 2,-1 0 0,2-2-59,-1-1 1,-2 1 59,5-4 1,-3 2-48,2-2 0,2 3 38,4-3 1,-2 1-5,2-2 0,-2 1-12,-1 3 0,0-3-1,-2 3 1,-2-1 46,-2 4 1,0-1 7,0 1 1,-2 0 7,-3-1-35,2 1-12,-3-5 1,5 4-42,1-3 54,-1 4-8,3-1-60,-1-3 1,-1 2 70,4-4-3,-5 3 0,6-2 4,-4 2 0,2 1-12,-2-5 0,2 4 1,-2-3 1,0 4-31,-1-2 24,0 3-4,2 1 0,-5-4 65,1 1-62,3 0 1,0 2 0,1-2-42,0 0 44,-2 0-35,2 2 1,-1-2 0,3 0 0,-2-1 22,-1 1 1,-3 1-2,3-1 1,1-2-15,-1 2 1,-1 0-6,-2-1 1,0 3-20,0-2 1,1 1 26,2-2 1,-3 3-2,3-3 1,-1 0-1,0 1 0,0 0-4,3 2 1,-2-2 2,2 0 1,-3-1-2,1 1 0,0 1 11,0-1 1,1 1-8,-1-2-1,-2 3 1,2-3 0,-4 3 1,4 1-2,0-1 0,-1 1 1,-2 0-1,0-1 0,0 1 0,-3-1 0,4 0-16,-1-2 0,4 0-2,-1-3 0,3 3-83,-4-3 0,4 3 54,-4-3 1,1 4-45,-3-1 65,0 1 40,0 2 0,-1-1-2,-2 1 0,1 2-3,-4 0 0,-1 4 7,-4-4 0,1 3 16,-1-2 0,-1 3 112,1-1 0,-4-1 26,4 1-151,0-3 15,-2 5 0,0-4-133,-1 2 134,-2 3 24,3-4-483,-4 4 206,3 0-405,-1 0 18,2 0 0,-4 1 187,0 2 418,-8 5 0,-9 9 0,-9 4 0</inkml:trace>
  <inkml:trace contextRef="#ctx0" brushRef="#br1" timeOffset="264">12271 12277 7569,'-4'-5'-650,"1"-1"333,-2 4 309,5-2 0,-6 3 235,4-2 16,1 3 20,-7-4-146,4 4 1,-5-1 5,1-2 0,2 3 54,1-3 0,2 1-62,-3 2 1,4 0 22,-4 0-66,0 5 1,-2-1-3,-1 4 1,4-2-16,-1 0 1,2-1-20,-2 4 1,-2-1 10,2 0 0,2 4-11,-1-1 1,2 1-13,-3 0 1,4-3 35,-1 2 0,1 1-78,-1-1 1,3 3 15,-3-3 0,2 2-7,1-2 1,0-1 11,0 1 0,3-2-12,0-1 0,0 1 0,0-1 1,1 0-8,1 1 1,3-1 4,-2 1 1,1-1 14,2-2 0,-1 1-10,0-2 1,1 0 32,-1 0 0,2-2 3,1 0 0,-2 0 11,2-1 0,2 1 6,-2-3 0,3 0-7,-3 0 1,4 0 5,-1-3 0,-1 1-2,1-4 1,-1 0-9,1-2 0,3 0-1,-3-1 1,-2-2-24,2 0 1,-3-1-1,0 1 0,0 0-3,0-3 1,-3 1-5,1-1 0,-1-2-14,-2 2 0,-3-2-9,0-1 1,-2 0-91,-1 0 1,-1 1 104,-2-1 0,-2 0-40,-3 0 0,-1 3 35,-2 0 0,-1 3-11,-2-3 0,-6 4-40,4-1 0,-7 2 5,1 4 0,-3-2-143,0 4 0,-1 1-229,-2 5 0,5-1 426,1 3 0,-1 5 0,2 3 0</inkml:trace>
  <inkml:trace contextRef="#ctx0" brushRef="#br1" timeOffset="265">15254 11907 6910,'-4'-5'-57,"0"1"467,4 4-262,0 0 0,3 1-72,0 2 0,1-1-21,-1 3 0,-2-2 6,5 3 1,-1-3-85,1 2 0,1 0 70,-2 0 0,4 3-11,2-3 1,-1 0 16,4 1 0,0-3 0,3 2 1,0-2-18,0 3 0,3-5 4,-1 2 1,4 1 58,-3-1 1,3 3-52,-1-4 0,2 1 36,-2-3 1,2 3-10,-1 0 1,2 0-6,3-3 1,-1 0-30,1 0 0,1 0 4,-1 0 1,4 0-7,-1 0 1,2 0-8,0 0 1,0-3-137,-2 0-736,2 0 847,-3-1 1,0 4 7,1-3 1,-4-1-3,1 1 0,0-2-5,0 2 0,-2-1 1,2 1 0,1 1 0,-1-3 0,0 2-12,-3-3 1,1 4-2,-1-4 1,0 4 4,-3-1 0,1-1 11,-3 2 1,-1-2-43,-2 1 39,0 2 438,-3-3 1,-1 4-440,-2 0 0,-1-1-9,1-2 0,-2 3 0,-1-3 1,1 2 1,-1 1 1,0 0-2,1 0 0,-1 0-7,1 0 1,-1 0 8,1 0 1,-1 0-17,1 0 1,-4 3-24,1 0 0,-1 0-5,4 0 1,-3-1 24,-1 4 1,-2-2-6,3 2 1,-4 1 19,0-1 1,-1 2-2,-1 0 1,-3 0 3,-3 1 0,1-4-15,0 1 1,0-3 75,-1 2-66,-1-3 54,6 2 13,-3-4 182,4 0 1,4-3-170,1 0 1,3-3 26,0 0-43,1-1-20,-1-2 1,1 0-12,3-3 0,0 3-21,2-2 0,6 2-13,-1 0 1,5 2 12,1 1 0,1-1-14,2 1 1,3 2-25,2 1 1,0 0-103,-2 0 0,1 0-17,-1 3 0,-2 0 84,-1 0 1,3-2 31,0-1 1,-2 0 15,2 3 1,-1 0-3,1 0 0,2 0 14,-2 0 1,1 0 9,2 0 0,0 0-193,-1 0 0,4 0 172,-1 0 0,-1 0-13,-1 0 0,-2 0 13,5 0 0,-3-3 31,-1 0 1,1-2-23,0 2 0,-3-3 3,0 3 1,-1-3-19,1 0 1,1 2 4,-4-2 1,1 0 120,-1-2-22,-2 0-76,3 2 1,-5-1-7,-1 1 0,1 2 4,-2-2 0,1 4-9,-1-1 0,-4 0 6,2 0 1,-2 0-2,-1 3 0,-3-2 183,0-1 1,-1 0-153,1 3 0,-1 0-16,-1 0 0,-3 0 2,2 0 1,-2 0 64,0 0 1,-4-1-47,1-2 353,0 2-299,2-6 1,-4 5-49,-1-4 0,-1 4-30,-2-4 1,0 3-107,0-2 1,-2 2-279,-4-3 1,0 4-439,-9-1 810,1 3 0,-10 7 0,-2 2 0</inkml:trace>
  <inkml:trace contextRef="#ctx0" brushRef="#br1" timeOffset="266">16081 12117 7569,'0'-8'-334,"0"3"582,0-3 286,0 8-73,0-4-87,0 0-277,0 3 1,3 1-89,-1 6 1,5 1 101,-1 2 0,1 3 9,1 2 1,4 2-113,-1 1 1,3 2 110,-3 1 0,3 2-142,-3-2 1,2 0 21,-2-3 0,-2 2 40,2 1 1,-1-3 29,-2-3 1,1-3-21,-1 3 0,0-4 57,1 2 0,-4-4-23,1-2 0,-3 0 168,2-3-18,-3 4 156,2-6-246,0 2 1,-3-3 107,2-3 1,-2-2-168,-1-4 1,0 1-8,0-1 0,0-3-113,0-2-32,0-2 149,0-1 1,0 1-151,0-1 1,4-4 43,1-1 1,2 0-130,2 0 1,-1 2 19,1-2 0,-1 3-25,0 0 1,3 2 48,-2 3 0,1-2 29,-5 5 1,2 0-47,-1 3 1,-2-1 60,-1 1 1,-2 2-551,2 1 108,-3 3-798,0-2 768,0 4 0,0 4-421,0 1 959,4 7 0,-2 1 0,1 3 0</inkml:trace>
  <inkml:trace contextRef="#ctx0" brushRef="#br1" timeOffset="267">16670 12277 7569,'-3'-8'178,"2"-1"72,-3 1 0,4 2-33,0 1 1,0 2 67,0-3 1,-3 3-110,0-2 0,0 0 191,0 0-319,-2-3 0,-4 6 66,-2-3 1,1 3-71,-1-1 0,-1 2 2,0 1 1,-2 4-190,0 2 0,0 1 71,0 1 1,4 2-68,-1 1 1,1-1-25,2 4 0,2-3 109,1 3 0,3 0-108,-1 3 0,2-3 75,1 0 0,1-3 38,2 0 0,0 0 20,5-2 1,-1 1-13,4-4 1,1-3 22,-1 0 1,5-2 94,-2-1 0,1-1 46,2-2 1,-3-2-70,0-3 0,0 0 61,0-1 1,-2 0-43,-4-2 1,0 2 51,1-3 1,-4 2-16,-2-2 0,0 2-17,0-4 0,0 4-52,-3-1 1,0-2 24,0 2-91,0 0 0,0 3 134,0-1-163,0 5-17,0 0-181,0 4 0,3 4 212,-1 1 1,1 3-13,-3 0 1,1 3-9,2 0 1,-2 4-48,2-4 0,0 0 54,0-3 1,4 4 57,-2-1 0,3 0-56,0-3 1,0-2 90,-2 0 0,1-3-21,-1 2 0,1-3-4,2 1 1,-4-2 50,1-1 237,0 0-97,2 0-180,0-4 0,0-1 140,-2-3 1,0-1-73,-3 1 0,0-1 56,0-3 1,-2 3-50,2-2 1,-1-1-37,1 1 1,-2-1-29,2 4 1,-2 2-158,2 1 75,-2 3 122,3-6-518,-4 8 272,0 0 0,3 4 120,0 4 1,0 4-16,0-1 0,-2 1-7,2 0 1,-2-3 8,-1 2 0,3 1-3,0-1 1,-1 0 101,-2-2 0,0-3-111,0-1 116,4 1 28,-3-1 137,3-2-94,-4-3 308,0 0 0,0-3-269,0-3 1,0-2-67,0 0 1,0-1-117,0-3 0,0 2 76,0-4 0,0 3-40,0-3-38,0 0 75,3 1 1,0-4-137,2 3 1,1 2-32,5-2 1,-1 4-105,1-2 0,2 3 20,-2 0 0,0 5-75,-2 1 0,2 2-251,0 1 0,0 1 206,-2 2 1,-4 1-772,1 5 1099,0-1 0,2 5 0,0-1 0</inkml:trace>
  <inkml:trace contextRef="#ctx0" brushRef="#br1" timeOffset="268">17176 12050 7569,'0'-9'-216,"0"1"1,0 2 397,0 1 353,0 3-317,0-2-134,0 4 1,0 4 97,0 1 1,0 6-91,0 0 1,0 4 0,0-1 1,0 3-32,0 3 1,0-3-4,0 3 1,3 0 1,0 0 0,0 3-142,-3-4 0,0 4 101,0-4 1,3 1-9,-1-3 1,1 0 4,-3-1 0,0 1 7,0 0 1,0-4-4,0-1 0,0-2 42,0 1 0,0-4 6,0 1 1,0-4 73,0 1 2,0-2 1,-1 0 45,-2-3 18,2 0-36,-2 0-45,3 0-274,3 0 0,-1-3 123,4 0 0,0 1-93,2 2 1,1 0-7,-1 0 0,0 0 86,1 0 0,-1 0-125,1 0 0,-1 0 79,0 0 0,1-3-86,-1 0 0,-2 0-246,0 3 7,-1 0 1,0 0 11,-3-3 395,0 2 0,2-7 0,0 3 0</inkml:trace>
  <inkml:trace contextRef="#ctx0" brushRef="#br1" timeOffset="269">17160 12058 7569,'0'-13'0,"0"1"-408,0 4 252,0 3 1,0-2 228,3 4 0,-1-2 284,4 2 0,-5-4 146,2 2-282,2 1 0,-1-1-98,1 2 0,0 3-27,-2-3 134,2 2-225,3 1 0,1 0-231,-1 0 1,-2 1 158,-1 2 1,1-1-449,2 3 1,1 0 32,-1 0 482,0 3 0,1-3 0,-1 3 0</inkml:trace>
  <inkml:trace contextRef="#ctx0" brushRef="#br1" timeOffset="270">17421 12058 8399,'5'4'375,"1"2"1,-2 1-248,2 1 0,2 1 22,-2-1 0,1 2-32,1 1 0,1-1-102,-1 4 0,0-3 42,1 3 0,1-4-177,1 2 1,-2 0 51,2-1 1,-2 1 102,0-4 1,-1-1-48,1-1 1,-2 2-2,-1-2 0,0-2-17,-3 2-31,4-5-247,-3 7 52,1-7-361,-1 3 100,-4 0 0,-4-4 152,-1 3 0,-3-2 364,-1-1 0,-3 4 0,-1 0 0</inkml:trace>
  <inkml:trace contextRef="#ctx0" brushRef="#br1" timeOffset="271">17623 12109 7569,'0'-13'-222,"0"0"0,0 5 350,0 0 1,0 2 322,0 0 0,0 4 121,0-4-122,0 4-266,0-2-53,0 4 1,-3 5-131,0 3 1,-3 2 79,0 4 1,-2 0-130,0 3 0,-3 0-58,0-1 0,-2 1 44,2 0 1,-1 0-56,-2 0 1,2-2 35,3-1 0,1-1 63,0-5 0,0 1-18,3-1 1,-2-2-10,4-1 1,-1-2-77,1 3-205,3-4-445,-4 1 242,4-3-313,0 0 842,4 0 0,0 0 0,5 0 0</inkml:trace>
  <inkml:trace contextRef="#ctx0" brushRef="#br1" timeOffset="272">17715 12025 7569,'0'-14'0,"0"5"45,0 3 230,0 5 0,4-3-535,-2 0 231,5 3 0,-3-3 104,5 4 1,-1 0 14,0 0 1,1-1 7,-1-2 0,1 3-13,-1-3 0,2 2-71,1 1 1,-1 0-31,1 0 0,-2-1 54,-1-2 0,1 2 2,-1-2 1,2 1 24,1-1 0,-1 3 3,4-3 0,-6 1 12,0-1 13,-1 2 66,1-2 10,-3 3-229,-2 0 86,-3 0 0,0 3 16,0 3 7,0 2 2,0 0 0,0 1 5,0 3 0,0-2-26,0 4 1,0 0 1,0 3 0,0 0 4,0-1 0,0 1 12,0 0 0,0 0 73,0 0 0,3 0-68,0-1 1,0 3-35,-3 0 1,3-4 30,-1 2 0,2-1-7,-1 4 1,-1-4 7,4 1 0,-4 0 3,1-3 1,-2-1-36,2 1 0,-2-4-11,2 2 1,-2-3 30,-1-1 0,0-2 29,0 0 42,0-4 0,0 2 103,0-1 241,0-2-322,0 3-44,-4-4 0,2 0-17,-4 0 1,4-1-75,-4-2 0,3 2-4,-3-2 0,1 2 43,-4 1 1,0-3-90,-2 1 0,-2-1 50,-4 3 0,0 0-19,-3 0 1,0 0-37,-2 0 0,4 0-104,-2 0 1,5 0 91,1 0 0,4 0-71,-2 0 0,6 0-1057,0 0 477,4 0-793,-2 4 1514,8-3 0,5 6 0,4-2 0</inkml:trace>
  <inkml:trace contextRef="#ctx0" brushRef="#br0" timeOffset="273">10139 12833 7569,'0'-4'-1094,"0"-4"1853,0 7-108,0-6-250,0 6-190,0-3 78,0 4-5,0-3-77,0 1 9,0-1-158,0 3 0,0 3-47,-3-1 1,-2 5 31,-4-2 0,1 4 0,-1 2 0,4 0-2,-1 3 0,0 0 7,-2 3 1,0 0 50,-1 3 0,1-1 7,-1 3 0,2-2-45,2 3 1,-2-2 12,4 1 1,0 2-62,3-1 0,0 0 51,0 0 0,0 1-6,0-5 1,0 4 5,0 0 1,1-1-1,2 0 0,2-2-2,3 2 1,0-3-4,1 0 0,2 0 37,0 1 0,2-3-29,-2 3 1,-1-2-34,1-1 0,-2-3-1,-1 0 1,0-3-7,1 3 0,-1-4 34,-2 2 1,0-3-2,-4 0 1,2-4 21,-1 1 1,-2-3 202,2 2-195,-2-3 0,0 2 58,2-4-246,-2 0-3,2 0 1,-3 1-156,0 2 0,1-3-355,2 3-473,-2-2 80,2-1-604,-3 0 510,4-4 1098,-2 0 0,5-8 0,-3-1 0</inkml:trace>
  <inkml:trace contextRef="#ctx0" brushRef="#br0" timeOffset="274">10519 12926 7569,'-5'-5'-304,"1"2"1296,4 3-335,0 0 0,0 3-470,0 3 0,0 2 12,0 3 1,0 3-1,0 6 1,0 0-109,0 2 1,0-2 53,0 2 0,-2-1-146,-1 2 0,0 0-7,3-3 1,-1 3-25,-2-4 1,2 1 75,-2-3 1,3 1 7,0-1 0,0 2-25,0-5 1,0-1 22,0 1 0,2-4-29,1 1 1,0-1 89,-3-2-160,0 1 0,0-2-226,3-1-374,-2-2-118,3-4-2172,-4 0 2939,4 0 0,1 0 0,3 0 0</inkml:trace>
  <inkml:trace contextRef="#ctx0" brushRef="#br0" timeOffset="275">10923 13028 7569,'-4'-9'-603,"4"1"1074,-4 2 0,4 2 190,0 1 25,0 2-686,0-2 75,0 3 1,0 3 78,0 3 1,3 2-45,-1 0 0,2 3-87,-1 1 1,-3 2 54,3 0 0,-1 3-32,-2-1 1,1 1-39,2 0 0,-3-3-39,3 0 0,-2-3-20,-1 3 1,0-4 62,0 2 0,0-3-158,0 0 10,0-1 1,3 1-389,0-1 363,-1-4 0,-2 1-344,0-2-811,0-2 1316,0 3 0,0-4 0,0 0 0</inkml:trace>
  <inkml:trace contextRef="#ctx0" brushRef="#br0" timeOffset="276">10763 13188 7764,'5'-4'470,"3"3"-200,0-2 1,2 1 73,4-1 1,4 2 9,4-2 1,0 0-103,0 0 1,1-1 68,2 1 1,-1 2-136,-2-5 0,2 4-110,-4-1 1,-1 0-120,-2 0 1,0 0-290,0 3 1,-3-3-1228,0 0 157,-4 1 1402,3 2 0,-5 0 0,0 0 0</inkml:trace>
  <inkml:trace contextRef="#ctx0" brushRef="#br0" timeOffset="277">11428 12918 7569,'-2'-8'0,"-1"-1"0,0 3-94,3 1-37,0 3 0,0-3 880,0 2-145,0 2-178,0-2 28,0 3 1,0 3-280,0 3 0,1 2 4,2 0 0,-2 1 14,2 2 1,0 3-47,0 3 0,3 0-64,-4-1 0,5 4 65,-1 3 0,2 2-135,4 0 0,-3-2-2,3-1 0,-4-2-78,1 2 1,-1-3 75,1 0 0,-1-1-28,1-1 1,-1 0 96,0 0 1,1-2-21,-1-1 0,-2 2 74,0-5 0,-4 0-74,4-2 0,-4-1 3,1 0 82,1-3 22,-2-1 152,1-4 274,-3 0-492,0-4 0,0-3-136,0-5 0,0-3 29,0 1 0,0-4 119,0-2 1,0-1-264,0 1 1,4 2-38,1-4-187,3-1 255,-3-2 1,2 0-56,-1-1 1,1 1-54,2 0 0,-1 0 50,1-1 1,-1 1 31,1 3 1,-2-1 54,-1 3 0,0-2-33,-3 2 1,3 0 121,-3 3 1,0 3-36,0 0 0,-2 7-98,2-2-266,-2 3-351,-1 1-183,0 1 219,3 12 1,-1-2 716,4 9 0,-4-1 0,2 2 0</inkml:trace>
  <inkml:trace contextRef="#ctx0" brushRef="#br0" timeOffset="278">12010 13145 7569,'-4'-8'-158,"3"3"1,-2-2 254,3 1 1,0-1 182,0-2 0,-3 4 195,0-1-281,-3 1 0,1-4-36,-3 1 0,-1 0 17,1 2 1,-3 0-53,-1 3 1,-3 0-14,1 3 1,-1 1-102,-2 2 1,-1 2 86,-2 3 1,2 1-52,-2 2 1,3 0 60,3 3 1,0 0-175,3 3 1,-1 0 23,4 0 1,3-3 43,2 0 0,2-3-35,1 3 1,2-4-127,4 1 1,1-1-85,7-2 67,0 1 149,3-5 1,-1 0-7,1-4 1,3 0 21,0 0 0,-1-3 15,-2 1 0,0-5 28,0 1 0,-3-1 17,0-1 1,-4 0-25,1 2 1,-4-1 15,-1 1 1,-5-1 69,2-2 1,1 1-49,-1 0 0,0-1 17,-3 1 1,0-1-26,0 1 1,0-1 4,0 1 1,0 2-16,0 1 5,0 2-61,0-4-18,0 6-52,0-2 1,0 9 2,0 2 64,0 3 1,0-3 0,0 4-10,3-1 0,-1 1-26,4-1 1,-3-2-5,2 3 1,1-4 53,2-2 0,1 1 1,-1-1 0,1-1 11,3 0-19,-3-3-6,3 2 1,-3-4 64,-1 0-65,0 0 19,1 0 0,-1 0 15,1 0-14,-1 0 0,1-3 3,-1 0 0,-2-4-7,-1 2 0,1-2-2,2-2 0,1 1 9,-1-1 1,1-2-9,-1 0 0,-1-2 14,-1 2 1,2 2 30,-3-2 1,0 2 56,0 0 51,-3 1 238,2 3-112,-4-3-44,0 7-268,0 5 1,0 2 69,0 5 0,0 1-134,0 0 1,3-1 55,0 1 1,1-2 20,-1 4 1,-2-2-43,5 2 0,-3-3-97,2 3 1,-2-4 67,3 1 1,-4-1 19,4-2 1,-4-2 200,0-1-136,0-3 580,-2 2-226,0-4-173,0-4 1,0 0-53,0-5 1,-2 1 26,0-1 1,1 0-68,-2-3 1,-1 0-141,2-2 1,-1-2 88,3 2 1,0-1 34,0-2 0,1 0-165,2 0 1,1 0-37,5 1 1,0-1-4,3 3 0,-3 0 82,6 2 1,-3 4-14,3 2 0,1 4-42,-2-1 1,-1 3-136,1 0 0,-3 0-360,3 3 1,-6 2 225,0 7 0,-2-1 378,-1 3 0,3 0 0,-4 3 0</inkml:trace>
  <inkml:trace contextRef="#ctx0" brushRef="#br0" timeOffset="279">12735 12724 7569,'-3'-5'-332,"1"1"0,-2 4 844,4-3 27,0 2-62,0-3 1,0 5-275,0 2 1,0 1 2,0 5 1,0 3-55,0 2 1,3 5 30,0 0 1,1 5-119,-1-2 0,-2 3 30,2 0 0,0 1-36,0 2 0,-1 0-43,-2 3 0,2-3-146,1 3 0,-2-5 37,2 3 0,-3-1-103,0-3 0,0 1-55,0-6 261,0 0-33,0-3 1,0-3 162,0 0 0,0-4-14,0 1-93,0 2 1,0-4 95,0 2 26,0-1-78,0-1-36,0-5 97,0 0-68,0-4 61,4 0 1,-2-1-120,3-2 0,1 3 21,2-3-5,1-2 0,2 1-4,0-1 0,1-1-29,-4 4 1,3 1-107,0-2 1,2 0-98,-2 0 1,-1-1 65,1 1 0,-5 2-250,0-2 51,-1 2 0,3 0-617,-2-2-53,-3 3 1011,-3-4 0,0 0 0,0 0 0</inkml:trace>
  <inkml:trace contextRef="#ctx0" brushRef="#br0" timeOffset="280">12735 12715 7569,'0'-13'0,"0"4"-113,0 3 140,0 0 0,2 1 52,1-1 97,0 5 294,1-3-247,-3 0 1,4 3-74,-2-2 1,-2-1-1,5 1 0,-3 1-126,2 2 0,1-1 104,2-1 0,2 0-95,1-1 1,-1 2-53,4 1 1,0 0-109,0 0 1,1 0-64,-4 0 1,1 0-198,-1 0 1,-1 0 386,1 0 0,-2 8 0,0 1 0</inkml:trace>
  <inkml:trace contextRef="#ctx0" brushRef="#br0" timeOffset="281">12988 12783 7657,'7'3'348,"-1"3"0,2 2-32,1 0 0,-1 3 6,4 1 0,-3 2-184,0 0 1,-1 3-40,4 3 0,-1 1 11,3 1 0,-3 2-86,3-4 0,-1-1-35,1-2 0,-2 0 81,0 0 1,-1-2 3,3-1 17,-4 2-44,2-6 1,-4 2 6,1-3 1,-1-4 1,1 1-82,-5-1 0,3 1-9,-4 0 1,0-5-375,0 2-76,-2-2 179,3-1-1488,-4 0 1794,-4 0 0,-5 4 0,-3 1 0</inkml:trace>
  <inkml:trace contextRef="#ctx0" brushRef="#br0" timeOffset="282">13283 12850 7569,'0'-13'-226,"0"2"0,0 2 478,0 0 0,0 4 259,0-1 222,-4 4-216,3-2-445,-7 4 0,4 2 30,-4 4 1,-3 4-125,-1 10 1,-3-1-48,1 3 1,-2 1 79,0 5 0,-1-1-175,0 1 1,3-2 59,0 0 1,0-2 21,0-2 1,0 0 77,2-5 1,1 1-6,3-6 1,0-1-61,2-3-3,-1 1-496,6-1-125,-3-3 693,4-1 0,8-4 0,1 0 0</inkml:trace>
  <inkml:trace contextRef="#ctx0" brushRef="#br0" timeOffset="283">13392 12707 7569,'0'-13'-4,"0"2"233,0 1-92,0 2 1,1 2-15,2 0 48,-2 5 0,7-6 41,-3 4 0,0 0-39,1 0 1,-1 2 10,4-2 1,2-1-106,0 1 0,0 0 66,-2 3 0,2 0-137,0 0 1,0 0-27,-2 0 1,-1 0-55,1 0 0,0 2 76,3 0-140,-4 0 154,9 1 1,-9 0-3,4-1 1,-5 1 123,-2-3-78,-3 0 117,2 0-124,-4 4 29,0-2 1,0 2 23,0-1 0,0 1-12,0 5 1,0 0 7,0 2 1,0 2-27,0 4 1,0 0 6,0 0 1,0 3-34,0-1 0,0 5 26,0-2 1,0 3-99,0 0 0,1-2 31,2-1 1,-2 1 13,5 2 1,-1 0 47,0 1 0,3-4-1,-2 0 1,-2-2-41,2 3 0,-5-4 6,2 4 0,0-5-78,-1 2 1,-1-2 84,2-1 1,1 0-54,-2-1 1,1-2 45,-3 0 0,1-2-113,2 2 0,-2-4 53,2 1 1,-2-1-13,-1-2 1,0-2 15,0-1-3,0-3 462,0 2-291,-4-4 0,-1 0-17,-3 0 1,2 0-76,1 0 0,-4-1 107,-2-2 0,-3 1-82,3-3 1,-5 2-123,2-3 0,-4 2-17,-2-2 1,-1 2-208,2 4 1,2-3-391,-3 1 1,5-1-73,1 3-895,3 0 1159,-1 0 0,8 1-498,1 2 959,6-3 0,8 8 0,7-3 0</inkml:trace>
  <inkml:trace contextRef="#ctx0" brushRef="#br0" timeOffset="284">13704 12572 6915,'0'-4'104,"0"-4"0,0 6 633,0-4 35,0 5-197,0-6-80,0 5-344,0-2 167,0 4-14,0 4 1,3 1-81,0 3 1,4 2 10,-2 1 1,5-1-21,1 4 0,2 1-12,-2 5 0,1-2-54,2 2 0,1 0-92,-4-1 1,3 5-91,-3-2 1,3 3 78,-2 0 0,2 0-168,-3 1 0,0 0 44,-6 2 0,3-1-23,-3 4 1,0-4 4,0 1 1,-2 2 30,3-2 1,-4 3 32,1-3 1,-3-2 10,0-3 1,0 1-223,0-1 228,-3-3 0,1 1 1,-4-4-248,0 0 242,-2 0 0,1-2 0,0-1 1,1-2 0,1-3 10,-4 0 1,2-4 10,2 1-167,-3-5 24,3 4 0,-1-5-571,1 0 242,3 0-822,-2 0 890,4-5 1,1 1 401,2-4 0,2-1 0,3 1 0</inkml:trace>
  <inkml:trace contextRef="#ctx0" brushRef="#br0" timeOffset="285">14193 13053 7569,'-1'-6'210,"-2"1"256,2-1 1,-3 0 275,4 1 359,0 2-556,0 0-1664,0 3 1019,4 0 100,-3 3 0,7 3 0,-4 2 0</inkml:trace>
  <inkml:trace contextRef="#ctx0" brushRef="#br0" timeOffset="286">14505 12547 7569,'-5'0'-648,"2"0"723,3-3 224,0 1 365,0-2 627,0 4-1167,-4 0 0,0 1 63,-2 2 1,-1 4-69,1 5 0,-1 3 26,-2-1 1,1 3-67,0 2 0,2 3 23,0 3 0,1 0-118,-4 1 0,4 2 85,-1 0 1,3 1-10,-2-1 1,2-1-101,-3 4 0,4-4 64,-1 2 1,3 0-54,0-1 0,0-1 107,0-5 1,0 2 43,0-4-87,0 2 0,3-4-101,2 2 109,4-6 1,-1 1 13,3-3 0,-1-1 2,1-3 0,-1 1 38,-2-1-47,1 1 24,-1-5 108,1 4-135,-1-8 24,-3 8 1,-1-7 94,-1 2-125,-2-2-143,3-1-48,-4 3-373,0-2-208,0 3-231,0-4 1,0 0-1</inkml:trace>
  <inkml:trace contextRef="#ctx0" brushRef="#br0" timeOffset="287">14682 12766 7569,'0'-13'56,"0"2"0,0 4 332,0 1-43,0 5 0,0-3 162,0 4 1,-3 4-237,0 1 0,0 6-88,3 3 1,0 2-30,0 1 0,0 4-6,0 1 0,0 3-106,0 0 0,1 1 107,2-1 1,-2 0-126,2 0 0,1-3-7,-2-3 0,1-2-146,-3-3 0,3-1 54,0-2 1,0-1 66,-3 1 1,1-4-251,2-1-191,-3-1-363,4 4-113,-4-5-497,4 3 1422,-4-6 0,5 3 0,-5-4 0</inkml:trace>
  <inkml:trace contextRef="#ctx0" brushRef="#br0" timeOffset="288">14859 12952 7569,'0'-6'18,"0"0"0,0 4 79,0-4 285,0 4-261,4-2 1,0 4 422,5 0 0,-1-2-154,0-1 0,2 0-71,1 3 1,-1 0-122,4 0 1,-2-1 0,2-2 0,-3 2-50,3-2 1,-1 3-56,1 0 0,1-2-273,-4 0 1,3 0 131,-3 0 1,3-2-186,-2 1 1,-1 1-163,-3 2 0,1 0-1134,-1 0 1030,-3-4 498,-1 3 0,-4-3 0,0 4 0</inkml:trace>
  <inkml:trace contextRef="#ctx0" brushRef="#br0" timeOffset="289">15364 12893 7569,'-4'-9'-398,"0"4"824,0-2-18,3 2 174,-3 0 301,4 2-406,0-1-64,0 3-385,0 5 1,0 2 103,0 9 0,0-1-27,0 6 1,0-1 14,0 4 1,3-1-115,0 3 1,0 3 60,-3 0 1,0 1-161,0-4 0,1 0 109,2 0 0,-2-2-42,2-1 1,0-2-59,0 2 0,0-4 8,-3-1 0,1-1-7,1-5 1,0 3 68,1-3 0,-3 1-3,0-4 0,0-2-46,0-1 0,1-2-63,2 3-519,-2-5 252,2 3-203,-3-4-255,0 0 0,-3-1 851,-2-2 0,-3-1 0,-1-5 0</inkml:trace>
  <inkml:trace contextRef="#ctx0" brushRef="#br0" timeOffset="290">15313 12960 7569,'0'-17'0,"0"3"-221,0 0 110,4 3 1,-2 0 481,4 6-194,-1-3 1,1 4 86,0-5 0,-1 4 195,4-1 1,-1 3-271,1-2 0,3 2-60,2 1 0,-1-2-121,1 1 0,-1 0 105,2 3 0,0 1-111,-1 2 1,1-1 4,-1 4 0,-1-2-3,-2 2 1,-1 1-15,1-1 1,-4 2-82,-1 0 1,-5 3-4,2 1 1,-2-1 75,-1 1 1,-1-2-71,-2 5 0,-2-5 50,-6 1 1,-3 1-53,-2 0 1,-5-1 24,-1-3 0,-2-1-93,1-1 1,2 1 44,2-4 0,2 2-130,0-2 1,0 0-73,6-3 0,3 0-593,2 0 908,4 0 0,-2-8 0,4-1 0</inkml:trace>
  <inkml:trace contextRef="#ctx0" brushRef="#br0" timeOffset="291">15567 12530 7727,'0'-5'1216,"0"1"-859,0 4 23,0-3-10,0 2-23,0-3 216,0 4-291,3 0 64,-2 0-173,7 0 1,-6 0-20,4 0 0,-4 1 13,4 2 1,-3-2-5,2 2 0,1 0 7,2 0 0,1 4 25,-1-2 0,1 3-17,-1 0 1,1 0-86,2 1 1,-1 1 31,1 1 0,-1-1-93,-2 4 1,1 0 45,-1 3 0,3-3-115,1 0 1,-3 1-5,-3 5 1,1-5 111,-1 2 1,2 0-231,0 3 90,-3 0 26,2-3 1,-6-1-77,2 1 1,1 3 2,-1 0 1,0 0 67,-3-4 1,-2 4 25,0 0 0,0-1-6,-4-2 1,4 0 91,-4 0-85,4 0 11,-6-4 0,4 2 22,-1-1 0,-3 0-30,3 0 0,1-3-43,-2 3 0,1-2 4,-1 2 1,-1-4-7,1 1 0,2-2 38,-2 0 9,4-1 0,-4 1 89,3-1 0,-1-4-96,1-1 0,2-1 184,-2 1-154,-1-2 1,2 3-50,-3-4-220,2 0-373,-4 0-58,6 0-469,-2 0 691,3 0 0,0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2T01:33:04.4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7892 11695 8186,'0'-8'509,"0"1"547,0 4 313,0-2-284,0 5-886,0 5 0,4 2 31,-1 4 0,5 4-384,-4 0 54,5 6-9,-3-4 0,2 6-1,-1 0 0,0 0 81,0 0 1,3-2-96,-2-2 1,1 3 115,-1-3 0,0-2-149,-4-2 0,5 1 8,-1 0 0,-2-1 65,2-4 1,-5-1-155,5-2 188,-5 2-31,7-9-64,-9 10 25,9-10 14,-9 9 69,5-9 47,-6 4 79,0-5 1,-4-1-78,0-3 0,0 2-2,4-6 0,0 4-7,0-3 0,1-1-3,3-3 0,-1-1 0,4 1 0,-4 4 0,2-3 0,-4 4 72,3-6-71,-3 1 27,4 5 0,-5-1 39,0 4-9,0 1 12,5-3-68,-3 5 0,4 0-5,-2 0 0,-2 0-35,6 0 1,0 0 51,3 0 1,-3 5-205,-1 3 194,1-3-54,3 5 0,-1-4-9,-2 6 0,2-4 2,-2-1 26,2-4 0,1 6 41,1-6 1,-5 1 117,1-4 0,-4 0 210,4 0-161,-6 0 47,3 0 108,0 0-7,-4-5-205,5 4 0,-6-9 118,0 2 1,0 2-72,0-2 1,0-1-1,0-6 1,0 1-43,0-5 1,0 0-28,0-4 0,0-1-168,0-3 1,0 2 115,0-5 1,3 4-287,1-1 131,0 3-108,-4 7 0,0-4-427,0 6-113,0 0-381,0 3 689,0 6 1,1 2 448,3 8 0,2 2 0,6 6 0</inkml:trace>
  <inkml:trace contextRef="#ctx0" brushRef="#br0" timeOffset="1">13682 11421 7996,'0'-8'-95,"0"1"0,0 3 196,0-4 40,0 6 227,0-8-76,0 8-340,5-3 139,2 5 124,4 0-142,-5 0 0,5 1-74,-4 3 0,2 3 111,-1 4 1,2 2-126,-3 2 0,0-1 50,0 5 0,-4 0 7,1 4 0,-2-2 41,2-2 0,-3 3-12,3-3 1,-1-1-419,0 1 156,-1-5 48,3 7 1,-1-8 7,-1 2 1,3-2 103,-3-2 1,-1-3-53,1 0 66,4-1 1,-2 1-27,2-1 253,-1-4-229,-1 2-2,-4-5 199,4 0 321,-5 0-468,0-5 1,0 2 2,0-4 1,-1 3-14,-3-4 0,3 5 15,-3-5-71,3 0 54,1-3-51,0 5 12,0-5 0,0 9-14,0-6 0,1 6-9,3-2 1,-2 3 36,6 1 0,-4 0-6,3 0 0,0 1 8,0 3 0,3-2-1,-2 6 0,-2 0 27,2 3-28,-1-5 2,5 4 0,-5-4 113,1 1-103,0 3 10,-2-8 0,3 4 29,-5-2 29,5-3 1,-7 4 86,6-5 45,-6 0 286,3 0-85,-5-5-89,0-1-248,0-6 1,0 1 172,0-1 0,0-4-46,0-3 0,0 1 21,0-1 1,0 0-112,0-4 1,-3-1-169,-1-3 0,0 3 42,4-2 1,0 2-221,0 1 0,0 5-318,0 3 285,0 2 29,0 2-303,0 4 237,0 2-207,0 5 1,4 1 515,0 3 0,4 8 0,-1 5 0</inkml:trace>
  <inkml:trace contextRef="#ctx0" brushRef="#br0" timeOffset="2">13157 12757 7980,'0'-6'-983,"-5"1"1,3 3 1958,-1-1 7,1 1-189,2-3-233,0 5-308,5 0 0,-2 0-74,5 0 0,-1 5-62,5 3 0,-5 7 35,1 4 1,0-1-156,3 1 0,0 0 114,1 4 1,-5 0-225,1 0 1,-5-2-80,0-2 253,4 3 8,-6-10 0,5 9-172,-2-6 1,-3 4 54,3-4 1,1 0-158,-1-3 164,5-1 1,-6-1-67,4-2 261,-4 2-155,2-3 216,0-1-56,-4-1 24,4-5 387,-5 0-547,0-5-12,0-1 0,0-6 35,0 1 0,0-2-119,0-2 0,0 2 18,0-2 1,4-2 75,0 2 0,0 0-1,-4 4-47,0-1 102,0 6 6,0-4-11,5 8 4,-4-3-87,4 5 1,-1 2-128,0 1 1,3 4 27,-3 4 0,5 1 57,-1-1 1,2 0-139,1 1 171,1-1-82,-1 1 0,0 2-12,1-3 1,-1 3 81,1-6 0,-1-2 14,0 2 1,-3-6 42,0 2 133,-6-3 1,5-1 268,-4 0-201,-1 0 55,3 0-7,-5 0 1,0-5 5,0-3 1,0 2-106,0-1 1,-2-5-20,-1-3 1,1-5-10,-1 1 1,1-3-29,2-1 1,-4-1-160,1-3 1,-1 2-144,4-5 132,0-1 6,0-3 0,0 5-222,0 2 0,4 7 64,-1 1 0,1 8-294,-4 0-273,0 7-578,0-1 775,0 15 575,0 8 0,5 6 0,2 4 0</inkml:trace>
  <inkml:trace contextRef="#ctx0" brushRef="#br0" timeOffset="3">15510 14185 7987,'0'-8'-347,"0"0"-368,0 6 632,0-3 301,0 0 239,0 4-230,0-5 435,0 6-105,0-5 146,0 4-218,0-4 712,0 5-1161,0 5 1,1 1 26,3 6 1,-2-1-78,6 1 0,-6 0 54,2 4 0,1-2-140,-1 5 0,1-5 79,-1 1 0,-2 1 11,6 0 1,-4 3-74,3-4 1,0 0 46,0-4 1,2 1-95,-5-1 0,5 1 88,-1-1 1,-2-1-7,2-2 1,-6 2 42,2-2 1,-2-2 1,2 2-3,-2-1 0,3 5 5,-5-1 8,0-5-20,0 5 104,0-10 23,5 4 231,-4-5-161,4 0 324,-5 0-424,0-5 1,0 2 10,0-4 1,0-1-20,0-3 0,-1-1 39,-3 1 0,3-1-182,-3 1 0,-1 0 41,1-1 1,-1 1-59,1-1 0,3 1 50,-3-1 0,-1 5-63,1-1 35,0 1-183,4 0-56,0 2 233,0 5-69,5 0 0,2 5 64,4 3 1,-1 2-17,-2 1 0,6 1 39,-3-1 0,3 1 0,-2-1 0,-1 1 2,1-1 0,-1-3 19,0-1 1,3-3 100,-2 4 0,2-6-115,-7 2 1,3 1 117,2-1 1,-4 0 7,-1-4 110,-4 0 0,3 0 42,-2 0 66,-3 0 1,4-2 144,-5-1 291,-5-4-410,-1-9 1,-4-1-108,2-2 1,-1-1-149,5 5 1,-3-6-55,3 2 0,-4-1-185,4 1 1,1-3-21,3 3 0,0 3-315,0 1 1,0 2-588,0 2-651,0 4 1740,0 2 0,5 10 0,1 2 0</inkml:trace>
  <inkml:trace contextRef="#ctx0" brushRef="#br0" timeOffset="4">16686 15532 7844,'11'0'301,"-4"-5"45,-2 4 76,-5-9-159,0 9 0,1-4 83,3 5-187,-3 0 1,5 1 19,-2 3 1,-3-2-91,3 6 1,3 1 64,0 6 0,0-1-134,0 5 1,0-4 6,0 4 1,2-4 98,-5 4 0,3-3-107,-3 3 0,5-4 14,-1 4 1,-2-5-34,2 1 0,-6-2 32,2-2 1,1 1-140,-1-1 0,1-1 15,-1-2-86,-3 2 229,4-4-55,-5 1 199,0-2 53,0-5-313,0-5 0,0-2 29,0-4 0,0-1-141,0 1 1,0-4 121,0 0 1,0-2 1,0 2 0,0-2-140,0-2 0,0 2 87,0 1 0,0 4 239,0-4 0,0 8-120,0 0 1,0 4 77,0-3 13,0 4-44,0-2 1,1 6-178,3 3 1,-1 2 84,4 6 0,-4-1-11,1 1 0,2 0 2,2 4 0,-2-4-7,2 3 1,-1 2 32,5-2 0,-2 0 13,-3-3 1,4-1-11,-4 1 0,0-5 19,0 1 0,-3-4 27,4 3 0,-5-4-43,5 1 1,-4-3 261,3-1-211,-4 0 0,3 0 79,-2 0 0,-3-5-47,3-3 0,-2-2 81,-2-1 0,0-2-62,0-2 0,0-2 24,0-2 0,0-2 2,0 2 0,-2-3-29,-2-1 0,3 4-171,-3 0 1,2 4-56,-2-4 1,3 5-435,-3-1-151,3 7 90,-4-2 0,3 10 631,-1 0 0,-4 5 0,1 6 0</inkml:trace>
  <inkml:trace contextRef="#ctx0" brushRef="#br0" timeOffset="5">17086 15155 7320,'0'-6'-801,"0"-4"1202,0 9 227,0-4-395,0 5 0,3-2 76,1-1-119,5 1 0,-3-3-60,6 5 0,-5 0 33,1 0 1,0 0-21,3 0 1,1 0-25,-1 0 1,-3 0-15,-1 0 0,1 0-132,3 0 1,-3 0 3,-1 0 0,1 0 78,4 0 1,-5 0-138,1 0 0,-4 0-4,3 0-48,-4 0 106,7 0 5,-9 5 0,4-2-78,-5 4 8,0-4 85,5 7-8,-3-4 1,3 6 65,-5-1 0,1 1-17,3-1 1,-3 1 80,3-1 1,1 4-35,-1 0 1,1 6 17,-1-2 0,-3 2-9,3 2 1,1 0-35,-2 0 0,1-4-16,-4 0 0,0 0 27,0 4 0,2-4-94,1 0 1,-1-1 76,1 1 0,-1 1-8,-2-5 1,4 4 3,-1-3 0,1 3 0,-4-4 1,4 4-16,0-4 1,3 4-1,-3-4 1,1 2-75,-1-2 1,-1-2 81,4 2 1,-3-2-47,4-2 1,-5 0 2,5 1 0,-5-1-8,0 1 1,-1-1 5,-2 1 0,1-5-16,3 1 13,-3-6 22,4 8 114,-5-8-108,0 8-27,-5-9 9,4 4 0,-6-5 2,4 0-4,1 0-5,-8 0-13,9 0 21,-4 0 38,0 0 1,2 0-36,-4 0 95,4 0 0,-7 0-94,2 0 0,2 0 3,-2 0 1,1 0-8,-5 0 0,1 0-1,-1 0 103,1 0 1,0 0-84,-1 0 0,5 0 43,-1 0 1,4 0-57,-3 0 5,4 0-74,-7 0-86,4 0 0,-2 0-93,0 0-73,6 0 1,-5 0-84,4 0 1,1 2-263,-1 1 1,0-1 658,-1 1 0,-2-1 0,-6-2 0</inkml:trace>
  <inkml:trace contextRef="#ctx0" brushRef="#br0" timeOffset="6">12300 15704 7864,'5'-7'0,"-3"1"824,1 2-558,-1 3 1,-2-5-132,0 2-42,0 3 1,0-3 132,0 8 1,1-2-140,3 6 1,-3-1 50,3 5 1,-2 4-108,2 3 1,-3 3 42,3 1 1,1 1-174,-1 2 1,5-1 130,-1 1 0,-2 2-87,2-1 0,-5-1 9,5-3 0,-2 0 67,2 0 1,1-2-54,-5-1 1,3 0 52,-3-5 1,1 4-99,-1-4 1,-3 1 106,3-5 9,2 0-68,-4 1-5,8-1-192,-9-4 216,4-2-120,-5-5 0,-4-5 49,1-3 0,-1-2 24,4-2 1,-4 0 33,0-4 0,0 2 10,4-5 0,0 5 19,0-1 0,0-1 22,0 1 1,0-1 146,0 5 1,0 3-110,0 1 0,2 4 153,1-1 0,-1 2 21,1-2 115,-1 3-181,-2-4-87,5 5 1,0 1-29,3 3 0,2-2-33,-3 6 1,2-4 6,-1 3 1,2 1-89,-2 3 0,-2 1 41,1-1 1,0 2 39,0 2 0,2-2-56,-5 2 1,4-1 18,-4 1 0,3-2-3,-3 2 0,1-6-20,-1-1 0,-3-5-262,3 5 226,2-5 22,-4 7 342,3-9-221,-5 4 112,0-10 0,1-1 6,3-6 0,-3 1-75,3-1 0,-3-3 97,-1 0 1,0-5-56,0 1 0,1-3-150,3-1 1,-3-3 106,3-1 0,-1-4-171,1 5 0,-2-5 34,6 5 0,-4-5-46,3 5 0,-3-1 64,4 4 1,-6 4-16,2 0 1,1 5-43,-1-1 0,0 6-276,-4 1-166,0 6 321,0-3 1,0 6-359,0 3 0,0 0-102,0 7 0,-4-2 642,0 6 0,-5 3 0,3 0 0</inkml:trace>
  <inkml:trace contextRef="#ctx0" brushRef="#br0" timeOffset="7">3483 10484 7774,'12'0'786,"-1"0"-332,1 0-376,4 0 0,-2 0 76,5 0 0,-4 0-20,4 0 1,-3 0-345,3 0 145,-5-5 0,2 4 37,-4-3 1,-1 3-98,0 1 1,1-1-1,-1-3 1,-3 3-468,-1-3-490,-4-3 1082,2 6 0,-5-4 0,0 5 0</inkml:trace>
  <inkml:trace contextRef="#ctx0" brushRef="#br0" timeOffset="8">3552 10656 8063,'6'6'-241,"1"-1"201,-4-5 0,0 0 521,5 0 1,-5-4 407,5 0-556,0 1 1,3 3-34,0 0 1,1-4-64,-1 0 0,1-1-159,-1 1 1,1 3 83,-1-3 0,0 3-584,1 1 0,-1-4 137,1 0 285,-1 0 0,0 9 0,1 2 0</inkml:trace>
  <inkml:trace contextRef="#ctx0" brushRef="#br1" timeOffset="9">982 10187 7569,'0'-6'55,"0"1"306,0 5 211,0-5-5,0 4-322,0-4 587,0 5-778,0 5 1,0-3-103,0 6 0,1-1 93,3 5 0,-2-1 8,1 1 0,2 0 161,-1 4-150,0 1 0,1 2 36,3 0 1,-2 2 61,2 5-116,-1-2 0,1 8 19,0-5 1,-2 3-27,1-3 1,4 3-127,-4-3 0,0 0 107,0-4 0,0-1-113,0 1 0,3-1-74,-2-3 177,-3 2 1,4-7-40,-5 5 0,5-5-13,-2 2 1,0-4-134,0 0 1,-4-1 150,1 1 0,1-1-90,-2 0 1,1-3 66,-4 0 0,1-5 78,3 5 0,-2-4-100,1 3 200,-1-4-177,-2 2-2669,0-5 2715,-5 0 0,-2 0 0,-4 0 0</inkml:trace>
  <inkml:trace contextRef="#ctx0" brushRef="#br1" timeOffset="10">1416 10142 8162,'0'-8'-151,"0"1"1,0 3 156,0-4 0,0 4 162,0-3 139,0 4 1,0-3 169,0 2-144,0 3-155,-5-4-259,4 5 247,-4 0 0,5 1-211,0 3 0,-4 0-26,0 7 135,0 3 1,1 9 12,-1 0 0,-4 6 0,4 5 0,-5 3-11,2 9 0,-3-6-33,-2 10 1,-2-6-151,3 6 0,-3-4 57,6 0-823,-2-5 936,-1-2 0,3-6-556,0-2 393,6-4 1,-4-4-188,2 0 173,3 0 0,-6-5 240,3-3 1,3-2-154,-3-2 0,2-1 810,-2-2-752,3 2 284,-4-9-321,5 4-565,0-5 0,0-5 0,0-1 1</inkml:trace>
  <inkml:trace contextRef="#ctx0" brushRef="#br1" timeOffset="11">1622 10667 8123,'4'-8'-97,"-1"1"23,1-1 155,-4-3-20,0-1 1,-1 2 418,-3 3-78,3 2-100,-4-1 121,0 5-104,-2-9-169,-4 9 0,0-4-30,-1 5 0,1 0-143,-1 0 0,3 4 124,-2-1 1,2 6-174,-6-1 1,2 3-47,2 4-79,-1-2 187,1 9 0,-1-8-69,1 5 0,1-1 63,2 1 1,-2 1-7,2-5 1,3 4-41,2-4 0,1 2-13,2-2 0,0-2-5,0 2 0,2-4-310,1-3 123,4 2 221,9-9 49,-3 5 1,5-8-10,-3-2 0,-1-2-26,5-5 1,-4-1 11,4 1 0,-5-4 34,1-1 1,-2 1 23,-1 4 1,-1-5 140,0 1 0,-4 0-94,-4 4 1,3-1 156,-3 1 30,1-1-82,-4 1 1,0 3 6,0 1-172,0 4 1,-1-2 51,-3 5 25,3-5-18,-4 4-160,5-4-40,0 5 183,0 5-110,0 1 82,0 6-101,0-1 1,0 0 7,0 1 0,1 3-14,3 0 0,-2 2-135,6-2 1,-5-2 132,0 2 0,2-2-17,-1-2-1,4 0 10,-4 1 14,5-1 0,-3 1 222,5-1-224,-4-5 94,3 5 0,-8-10 5,6 3 1,-2-2 61,2 2-35,2-3 0,-4 4 21,6-5-12,-6 0-73,4 0 17,-3 0 6,-1-5 0,3 3-149,-5-6 142,5 6-119,-8-9-266,9 10-228,-9-9 601,9 4 0,-8-1 0,3 2 0</inkml:trace>
  <inkml:trace contextRef="#ctx0" brushRef="#br1" timeOffset="12">1839 10599 8030,'-7'-7'-395,"2"-3"718,5 9-200,0-9 209,0 8 0,5-3-256,-3 5 0,4 0 29,-2 0 0,-3 7-18,3 4 0,1 0 3,-1 5 1,3 0-23,-3-1 0,4 6-110,-4-2 0,1-1-43,-1 1-29,-3-5 161,4 2 0,-1-5-76,-1 1 79,1-1 1,-4 1 23,0-6-87,0 4 22,0-9 97,0 5 6,0-6 72,-5 0-136,4-6 15,-9 0 228,9-5-243,-10-6 2,10 5 1,-4-9 58,5 6-52,0-5-36,0 2 0,0-5 18,0 0 0,0 0-35,0 1 1,1 0-23,3 3 1,2 1-26,6 3 92,4 7-34,-3-7 0,4 13-134,-6-6-18,5 5 140,-3-2 1,4 5-673,-6 0 316,0 5 56,1 2 1,-1 4 296,1 1 0,-6 4 0,-1 2 0</inkml:trace>
  <inkml:trace contextRef="#ctx0" brushRef="#br1" timeOffset="13">2181 10165 8270,'0'-7'89,"0"1"-290,0 2 66,0 3 411,0-4 90,0 5-224,0 5-23,0 1 0,0 11 13,0 2 1,2 0-51,1 4 1,0-2 9,5 10 0,-5-3-39,5 6 0,-5-3-22,0 8 0,2-4-143,-1-1-90,0 1 247,-4 4 0,0 0-188,0 3-260,5-8 412,-4-1 1,4-5-233,-5 3-44,0-3 227,0-5 0,0-4-27,0 0 1,0-5 59,0 1 0,0 1 2,0 0 1,0-5 136,0-3 27,0-1-173,0 0 438,0 3-169,0-9-65,0 9-116,0-9 95,-5 4 230,4-5-161,-4 0 56,5 0-267,5 0 0,-2-1-6,4-3 1,1 3-3,3-3 1,1 3 24,-1 1 1,1 0 21,-1 0 0,-1-1-96,-2-3 67,2 3-8,-4-4 1,6 5-252,-1 0 254,1-5-79,-1 3 1,-3-3-124,-1 5 0,-3-4 32,4 1-254,-6-1-147,8 4-407,-8-5 946,3 3 0,-10-3 0,-2 5 0</inkml:trace>
  <inkml:trace contextRef="#ctx0" brushRef="#br1" timeOffset="14">2216 10153 8338,'-2'6'-46,"-1"-2"14,-4-2 0,0-6-5,-1 0-422,5 0 600,-2 4-131,5 0 4,-5 0 361,4 0-19,-4 0-138,5 0-105,5 0 0,1-4-45,6 1 0,-1-3 14,1 3 1,3 0-136,0-4 91,0 4 1,-2-7-252,2 2 271,-2 3-21,9-5-77,-10 4 1,9-6-142,-6 1 0,0 3 38,-4 1 0,1 4-601,-1-1 744,-4 3 0,-2 6 0,-5 1 0</inkml:trace>
  <inkml:trace contextRef="#ctx0" brushRef="#br1" timeOffset="15">2478 10279 8111,'5'-7'829,"2"2"-743,4 5 1,-3 5-21,-1 3-117,1 2 174,3 2 0,1 4 39,-1 3 0,5 3-27,-1 1 1,1 4-75,-1 4 0,-2-2-79,2 2 1,-1-5-103,2 5 0,-4-6 88,3 2 1,-2-3-85,-1-1 1,-1-4-102,0 0 46,1-5 155,-1 2 1,-1-4-260,-2-1-11,2 0 194,-3 1 1,-1-5-11,-2 1 0,1-4 5,-1 4 0,1-6-106,-2 2-198,-1-3 401,3-1 0,0 0 0,1 0 0</inkml:trace>
  <inkml:trace contextRef="#ctx0" brushRef="#br1" timeOffset="16">2810 10267 7978,'-7'0'-203,"2"-1"-305,5-3 239,0 3 247,0-4 77,0 5 251,-5 0-84,4 0-154,-4 5 0,3-2 119,-1 4 1,1 5-113,-1 3 0,0 5 7,-1-1 0,2 7-26,-6 0 0,0 6 5,-3-2 0,0 0-107,-1 0-47,1-5 108,-6 3 0,5-1-93,-4 0 0,2-1 58,-1-3 1,2-1-11,-2-3 1,6 1-27,2-5 1,0 0-132,0-3 1,0-2-77,4-2-381,1 2 644,-3-9 0,0 9 0,-1-3 0</inkml:trace>
  <inkml:trace contextRef="#ctx0" brushRef="#br1" timeOffset="17">2878 10142 8071,'0'-7'406,"0"-3"-267,0 9 90,0-9-20,5 9 1,1-10-89,1 10 0,3-5-52,-2 2 1,2 3 34,1-3 0,1 3-121,-1 1 1,0-2-6,1-1-56,4 1 50,-3-3 1,4 5 16,-6 0-34,5 0 41,-3 0 0,4 0-66,-6 0 0,2-1 82,2-3-16,-2 3 1,3-4-15,-4 5 0,-5 0-2,1 0 0,-4 0-43,3 0-10,-4 0 93,2 0-22,-5 0 71,0 5 1,0-3 84,0 6-148,0-5 42,0 7 0,0-4 11,0 5 0,0 1 0,0-1 1,0-3 13,0 0 1,0-1 37,0 5-68,5-1 1,-4 0 0,4 1 317,-5-1-317,0 6 0,0-5 210,0 4-203,0 1 0,0 1 14,0 5 1,0-4-7,0 0 1,0 1 34,0 7 0,0-3 16,0 3 0,0-2-87,0 2 0,0-3-17,0 3 1,4-3-72,0-1-52,0-6 143,-4 5 0,0-4 13,0 5 1,0-4 11,0 0 0,0-4 2,0 4 0,0-4-48,0 4 1,0-5-1,0 1 1,0-1-62,0 1 1,0-6 82,0 3 0,0-3-31,0 2 24,0-5-33,0 5 1,0-9-1,0 6 0,0-4-34,0 3 1,0-3-56,0 4 67,0-6-6,0 8 26,0-8-9,0 3 180,0 0-3,0-4 104,0 4-65,0-5-84,0-5-158,0 4 28,0-4 0,0 3 84,0-1-31,0 1 80,0-3-108,-5 5 110,3 0-52,-8 0 0,8 0 60,-6 0-48,0 0 1,-3 0-80,0 0 0,-1 1-1,1 3 0,-2-2-134,-2 1 0,2 2-45,-2-1 1,-2 1-83,2-1 238,0-3 0,4 4-57,-1-5 41,1 0 0,3 0 16,0 0 12,1 0 28,-5 0 17,1 0 1,3 0-216,1 0 29,4 0 131,-7 0-184,9 0-5,-4 0-9,0 0-341,3 0 243,-3 0 0,7 0-225,1 0 0,0 0 549,5 0 0,-1-5 0,5-1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07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12060 17325 7909,'2'-10'566,"2"3"0,2-3-363,5 2 1,1 2 123,-1-2 0,4 4-57,1-3 0,4 3-7,-1-4 1,2 4-61,2-3 1,0 4 25,0-1 0,0-1-88,0 1 0,-6 1-83,-1 3 45,-4 5 1,-1 1-178,-4 6 0,-2 3-129,-5 0 0,-5 5 110,-2-1 1,-5 3-213,-3 1 1,-2-4 111,-2 0 0,-1 0-44,5 4 1,-4-6 43,4-1 0,-1-4-54,5 0 0,3-1 29,1 1 275,4-6 162,-2 4-126,5-9 156,0 10 43,0-10-162,5 4 0,1-1-62,6-1 1,-1 1 8,1-4 1,-1 0-24,1 0 0,-1 0 33,0 0 11,1 0 0,3 0-44,0 0 1,1 0-12,-5 0 0,4 0-101,0 0 0,4 0-184,-3 0 1,-1-4-66,-4 1-286,1-1-482,-6 4 7,4 0 1068,-8 0 0,3 0 0</inkml:trace>
  <inkml:trace contextRef="#ctx0" brushRef="#br0" timeOffset="1">12666 17394 7861,'0'-8'232,"0"1"0,-4 3-33,0-4 0,-1 6 14,1-2 0,2 3 43,-6 1 0,4 0 147,-3 0 1,3 0-171,-4 0 0,6 5-9,-2 2 1,-1 4-148,1 0 0,0 0 90,4 1 1,0 1-66,0 2 0,0-3-222,0 4 1,0 0-440,0-1 324,0 1 0,5-5-109,3 0 0,2-3 201,1 0 1,2-6 83,2 2 0,-1-3 287,5-1 0,0-5-91,4-2 0,0-4 16,0 0 1,-1-2-18,-3-2 0,1 1 276,-5-5 1,-3 5-83,-5-1 1,-4-3 28,0-1 0,-6 1-240,-5-1 1,-7 5-99,-4-1 1,-3 2-332,-1 2 1,-5 5 199,-2 2 0,-2 3-125,2 1 0,-1 8 50,9 4 0,-4 7-736,7 0 1,4 3 920,3 0 0,1 1 0,5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0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2513 3940 8100,'6'-1'-509,"-2"-3"0,-3 2 508,-1-6 0,1 4 550,3-3 0,-3 3 332,3-4-274,-3 6 26,-1-3 123,0 5-561,0 5 1,2 2 24,2 8 1,-3 3 6,3 5 1,1 5-21,-2 2 1,5 3-245,-4 2 1,1-1 62,-1 0 1,-3 3-174,3-3 0,-2 2 86,2-10 0,-3 4-46,3-8 0,1 3 24,-1-10 1,4 0-29,-4-4 0,1 1-159,-2-1 78,-1-4 0,4 2-1397,-2-6 845,-3 1 744,4-4 0,-5 0 0,0 0 0</inkml:trace>
  <inkml:trace contextRef="#ctx0" brushRef="#br0" timeOffset="1">3940 3929 7874,'0'-12'-692,"0"6"1167,0 1-309,0 20 0,0-5 315,0 13 0,0-3-86,0 3 1,1 5-193,3 3 1,3 2-134,4 1 1,-1 0-128,-2 0 1,2-4-55,-2-4 0,-3 1 56,-2-4 1,3 1-124,-3-9 1,1 0-92,-4-3-129,0-1 216,0 1 1,0-5-775,0 1 956,-5-6 0,-6 3 0,-7-5 0</inkml:trace>
  <inkml:trace contextRef="#ctx0" brushRef="#br0" timeOffset="2">3929 4032 8221,'6'-18'-122,"4"-3"222,-2 6 0,2 0 178,1 4 0,-2 0-14,3 4 0,-3-2 160,6 5 0,-1 0-102,1 4 1,3 0-110,5 0 1,0 2-76,-1 1 1,1 8-151,0 4 1,0 4-264,0-4 0,-6 9 247,-1-1 1,-4 2-245,0-2 1,-6 4 96,-2 0 1,-4 3-81,-4-3 0,-3 3 38,-9-3 1,-1 3-17,-6-3 1,-5 0 20,-3-5 1,2-3-193,-1 0 0,4-5-178,0 2 1,7-5 581,3-3 0,4-3 0,5-5 0,2 0 0</inkml:trace>
  <inkml:trace contextRef="#ctx0" brushRef="#br0" timeOffset="3">4386 4226 8208,'11'-12'1248,"-5"6"-893,-1 1 0,-6 6-125,-3 3 1,2 6 29,-6 5 1,6 4-358,-2-3 0,3 4 118,1-1 0,5 3-299,2 0 1,5 0 185,3-3 1,3 1-297,5-5 0,3-1 137,1-6 1,3-3 125,-3-5 1,5-1 115,-2-3 0,3-4 179,1-7 1,-3-3 176,-1-4-219,1-6-49,-2 4 0,-2-8-39,-8 5 1,-4-3 99,-8 3 0,-1-3 419,-6 3 1,-7-3-130,-4 3 0,-8 0-425,-12 4 1,-2 7-162,-12 4 0,0 6-150,-8 6 1,8 6-99,0 6 1,8 4 168,3 7 0,11 0 235,11 0 0,1 0 0,5 0 0</inkml:trace>
  <inkml:trace contextRef="#ctx0" brushRef="#br0" timeOffset="4">5368 3974 8201,'-12'0'-204,"1"-3"278,0-1 0,-1-4 190,1 4 0,3 1 195,0 3-32,6-5-3,-3 3-212,5-3 0,0 6-65,0 3 1,1 4 106,3 7 1,6 7-85,5 4 0,2 6 34,-2-1 1,-2 2-244,2 1 0,-6-4 95,-2 1 1,0-6 106,0 2 1,-2-7-163,-5-1 1,0-5-228,0 1 1,0-6-92,0-1 141,0-6 367,0 3-180,0-5-29,-5-5 1,3-1 6,-6-5 1,1-6 2,-5-2 0,5-3-28,-1 0 1,0-5-10,-3 0 0,3-1 75,1 2 1,3 7-31,-4 0 1,6 5 178,-2 2-186,3 6-200,1 1 212,5 20 1,2-4-2,9 16 0,-1-8-56,8 8 0,-2-7-140,10 3 1,-1-1-37,4-7 1,1-1 97,-1-7 1,0 2 173,0-5 1,-4-1-117,-4-7 0,-2-3 334,-1-4 0,-4-2 37,0-2 1,-5 1 44,2-5 0,-8 0-126,0-4 1,-5 0-22,0 1 0,-1-5-97,-2 0 0,-5-5 87,-3 2 1,-3 2-459,-5 1 1,4 5 178,-4 3 0,8 0-1183,0 7-321,5-2-603,-2 13 2199,5-4 0,5 15 0,2 3 0</inkml:trace>
  <inkml:trace contextRef="#ctx0" brushRef="#br0" timeOffset="5">6122 3643 8096,'-17'-23'530,"8"4"153,-2 0 0,7 9-449,0-1-750,3 7 1,0-1 318,-3 5 0,3 5 151,-3 3 1,2 3-175,2 4 1,0 4 90,0 8 0,0 2-599,0 5 728,0 1 0,6 4 0,0 2 0</inkml:trace>
  <inkml:trace contextRef="#ctx0" brushRef="#br0" timeOffset="6">6373 3952 8195,'-7'0'1944,"2"1"-1678,5 3 1,0 2-798,0 5 1,0 6 472,0 2 1,2 4 45,1 3 0,-1 2-42,2 3 0,1 2 44,-2-3 0,6-2-337,-1-1 0,-2-4 108,2-4 1,-4 0-235,3-8 207,-4 3 266,7-13 0,-9 5 0,4-6 0</inkml:trace>
  <inkml:trace contextRef="#ctx0" brushRef="#br0" timeOffset="7">6087 4009 10441,'5'-12'1375,"8"5"-1213,10-1 0,10-3 50,9-5 1,11 0-394,4 1 1,-25 8-1,0 0-270,29-12 1,-29 11 0,0 2-25,29-9 1,-9 6 474,-6 1 0,2 5 0,4-2 0</inkml:trace>
  <inkml:trace contextRef="#ctx0" brushRef="#br0" timeOffset="8">7903 3906 8312,'-5'-11'1697,"4"-1"-1835,-4 6 1,6 2-121,3 8 1,-2 2 119,6 6 0,-2 4 303,2 3 0,6 6-89,-3 2 0,3 5 131,-2-2 1,-1-2-126,1-1 1,-5-1-46,1-3 1,-2-2 22,2-10 1,-2-1 93,-2-2-138,-3 2 51,4-9 1,-5 3-209,0-8 0,0-2 104,0-6 0,2 0-165,1-3 0,2-3 85,3-5 1,6 0 62,-3 0 0,3-1 21,-2-3 1,-1 3 2,1-2 1,-2-1 23,-3 4 1,4 3-80,-4 9 577,-2-1-105,0 6 300,-5 1-409,0 20 1,0-5-135,0 13 1,0-3 7,0 3 0,-1 1 44,-3 3 0,2-3-619,-6 3 1,6-1 190,-2-3 1,2 2 228,2-6 0,2-2-36,2-2 0,-2-2 133,6-2 0,3-3-91,4 0 0,6-6 22,-2 2 1,2-3-362,2-1 1,0 0 130,0 0 0,0 0-663,-1 0 0,1 0 868,0 0 0,0 0 0,0 0 0</inkml:trace>
  <inkml:trace contextRef="#ctx0" brushRef="#br0" timeOffset="9">8714 3974 8181,'-18'-6'0,"3"-5"0,4-1 718,3-3-259,3 2-417,5 2 78,0 5-101,5 1 0,1 10 273,6 2 0,-2 8-89,-2 4 1,2 4 32,-3 4 1,2 2-93,-1 5 1,1 1-198,-5-1 1,-1-5 72,-3-2 0,4-7 28,0-1 0,0-5-225,-4 1 187,0-7 1,0-3-14,0-5-17,-5 0 1,-2-5 13,-4-3 0,0-3-158,-1-4 0,1 1 146,-1-5 0,2 0 53,3-4 0,-4-4-11,4 0 1,2 1-35,1 3 1,-1 5 318,1 3-303,0 2-83,4 7 1,1 2 115,3 8 1,3 6-26,4 5 0,6 9 29,2-1 0,2 3-4,2-3 1,5 3-89,2 1 0,0-1-6,0-3 0,-5-5 40,2-3 1,1-2 6,-1-2 1,0-4 263,0-3 0,-5-3-71,4-1 1,-8 0 71,5 0 0,-8-5 70,0-3 1,-3-2 65,-5-1 0,2-6-94,-5-2 1,0-3 2,-4 0 1,-1-6-313,-3-3 1,-2 0 152,-6 0 1,-3-1-640,0 6 1,-1-3 262,5 6 0,3-1-1794,1 8 117,4 1 668,-7 9 0,10 1 69,0 5 1173,5 5 0,12 6 0,0 7 0</inkml:trace>
  <inkml:trace contextRef="#ctx0" brushRef="#br0" timeOffset="10">9434 3952 8096,'-5'-8'269,"-3"0"1,2 2-58,-2-2 262,5-2 0,-7 9-259,3-3 1,-3 8-191,-2 4 0,1 6 206,-1 1 0,5 6-102,-1 2 1,6 1-42,-2 7 1,2-1-6,2 5 0,2-5-264,2 0 1,7-4 86,8 0 1,3-7-53,0-3 0,2-7 40,3-2 0,-3-4 77,3 1 0,1-8 395,-2-4 0,1-2-119,-4-1 0,-1-6-66,-3-2 1,-3 1-48,-5-1 0,-3 0-66,0-4 1,-6 1 71,2-1 1,-8-4-367,-3 0 1,-9-3-199,-3 3 0,-7-2-222,-5 6 0,-3 4-273,-4 12 1,2 2 380,-2 5 0,9 5-321,6 2 859,0 8 0,11 3 0,-5 5 0</inkml:trace>
  <inkml:trace contextRef="#ctx0" brushRef="#br0" timeOffset="11">9925 3952 8095,'-5'-17'797,"-3"-2"0,3-1 11,1 1 1,3 6 248,1 5-1595,0 6 411,0-3 0,0 6-74,0 3 1,4 7 163,0 8 1,8 4 156,0 4 0,2 0-155,-3 7 1,0-3-138,1 8 1,-1-5-118,1-4 0,-1-2 76,1-5 1,-5-1 352,1-3 1,-4-4-34,3-8 467,-4 4-230,7-10 70,-9 4 0,5-6-123,-2-3 1,-2-4-72,1-7 0,2 1-293,-1-5 0,4 4 105,-4-4 1,3 5-413,-3-1 270,0 2 0,0 5-293,0 1 222,-1 4 0,-3 3-197,0 8 0,4 2 85,0 1 1,4 2 1,-5 2 0,6 2 147,-1 2 1,2 1 12,1-5 1,5 1-44,-1-5 0,4 0-60,-4 1 0,5-6 577,-1-2 1,-1-3-194,1-1 0,0-5 480,4-2 1,-4-5-54,0-3 0,0-3 190,4-5 1,-5-3-188,-3-1 0,-2-1-155,-2 1 0,-4 0-354,-4-4 0,-3-2 123,-3 3 1,-4 2-1334,-4 1 1,-4 3 675,-1 1 1,-3 5 462,4 3 0,-10 7 0,1 3 0</inkml:trace>
  <inkml:trace contextRef="#ctx0" brushRef="#br0" timeOffset="12">11809 3826 8226,'-11'-6'348,"4"1"0,1 5-138,2 0 1,2 1 51,-6 3 1,6 7-38,-2 8 1,2 6 5,2 2 1,0 5-157,0-2 0,0 3 87,0 2 0,0-1-268,0 0 1,4-5 79,0-2 1,4-3-74,-4-1 1,-1-5 48,-3-3 1,4-2 87,0-2-56,0-5-184,-4-1 142,0-5 0,0-5 67,0-2 0,0-5-123,0-3 0,0 1 79,0-5 1,0-1 23,0-7 1,0-2-3,0-5 1,0 1-1,0 2 0,-4-1 5,0 6 1,-3 4 2,3 7 1,-1 2 597,1 2-202,3 5-384,-5 1 0,6 6 66,0 3 0,2 7-123,2 8 1,2-1 124,5 1 1,6 0-134,2 4 1,6-2 72,2-2 0,1-2-17,-2-6 1,0-4 152,4-4 0,-4-3-108,0-3 0,-2-4 209,-1-4 0,-4-1-46,0 1 0,-3-4 35,3 0 1,-9-5-58,1 5 1,-3-4-62,-1 4 0,2-4-19,-5 4 0,4-4 12,-4 3 0,-1 1-239,-3 4 0,2 1-52,1 2 32,-1 3-121,3 5 1,-5 1 102,0 3 1,0 7-59,0 9 1,-4 6 190,0 5 1,0 0-6,4 0 1,0 1 93,0-6-27,0 6 1,4-12-44,0 3 1,5-6 103,-2 2 1,4-9-8,0 1 0,4-3-63,0-1 0,1 0-31,-5-3 1,-3-3 17,-1 3 0,1-3-140,3-1 1,1-1-97,-1-3-205,1 3 341,-1-10-52,0 5 102,-4-5 0,-2-1-104,-5 1 293,0 4-272,0-3-32,0 9 143,0-4 0,4 6-8,0 3 1,-1 2 21,-3 6 1,4-1-33,0 1 0,5-1-106,-2 0 1,4 1 91,0-1 0,0-1-110,1-2 1,3 1 92,0-5 0,6 0 265,-2-4 0,2 0-3,2 0 1,0-4 5,0 0 0,1-5 20,2 1 0,-3-6-42,0-1 1,0 0 70,-4 4 0,-2-6-4,-2-2 0,-3-2 157,0-2 0,-2 0-229,-2 0 1,-3 0-379,-5 0 1,0 2-200,0 2 0,-5 2-615,-3 6 1,-3 4 1011,-5 4 0,-1 1 0,-6 2 0</inkml:trace>
  <inkml:trace contextRef="#ctx0" brushRef="#br0" timeOffset="13">13397 3906 8030,'-8'-4'504,"0"0"151,6-5-367,-3 8 1,4-8-401,-3 5 0,1 1 114,-4 3 0,3 1 290,-4 3 0,-1-2-81,-6 6 1,1 0 82,-5 3 1,5 4-77,-1 0 1,1 2-59,-1-2 0,6-1-213,-3 5 1,9 0 115,-1 4 1,3-4-109,1 0 1,0 0 91,0 4 1,5 0-169,2 0 0,3-2-32,2-2 0,4-1 46,3-3 0,3-3 128,1-1 1,0-1 7,-1-6 1,5 0 118,0-4 0,3 0-139,-3 0 0,1-1 154,-2-3 1,0-4-80,4-7 1,-3 1 88,3-5 0,-4-1-50,0-7 1,-2 2-51,-1-6 0,-5 6 16,-3-2 1,-6-1-17,-1 2 1,-6-5 70,2 4 1,-3 1-49,-1 3 1,-3 5-92,-1 3 0,-4 2 151,4 2-571,-5 4 166,3 2 1,-4 14-45,2 3 0,2 11 150,2-1 0,3 9-40,-3-1 1,3 7-51,1 1 1,1 2 31,3-2 0,1-8-284,3 0 0,1-4 125,-6-3 1,6-6-211,-1-1 1,1-7-143,-2-2 712,3-4 0,2 2 0,6-5 0</inkml:trace>
  <inkml:trace contextRef="#ctx0" brushRef="#br0" timeOffset="14">13991 3826 8061,'-12'0'0,"5"-4"0,-1 0 0,4-1 1111,-4 1 1,6 4-443,-2 0 0,4 7-719,4 8 1,-2 8-2,6 7 0,0 8 104,3 4 0,1-1 18,-1 1 0,4-2-201,0 2 1,2 1-440,-2-5 1,-2-1 316,2-6 1,-2-3-174,-2-5 1,-3-6 138,-1-1 1,-4-4-643,1 0 928,-3-1 0,-1-5 0,0-1 0</inkml:trace>
  <inkml:trace contextRef="#ctx0" brushRef="#br0" timeOffset="15">13625 4249 8061,'-8'-4'652,"1"0"183,4-5 1,8 4-765,11-3 0,9 2 30,5 2 1,12-1-697,4-2 1,11-6-1874,0 5 2468,-24 2 0,-1 0 0,26-6 0,5-6 0</inkml:trace>
  <inkml:trace contextRef="#ctx0" brushRef="#br0" timeOffset="16">15784 3917 8270,'0'-11'839,"0"0"-268,-5-1-362,-2 1 1,-4 1 12,-1 2 1,0 2 7,-4 2 1,-1 2-112,-6-1 1,0 3 63,0 3 1,0 3-115,0 1 0,2 3 146,2-2 0,2 2-256,6 2 0,1 0 34,2 3 0,3-2 133,5 2 0,0-2-444,0-2 0,5 5 70,3-1 1,7 0 371,4-3 0,4-1-113,4 0 1,-2 1 48,5-1 1,-4 1-49,0-1 1,-3 1 83,-4-1 1,-3 0-102,-9 1 1,-2-1 7,-5 1 1,-1 4-88,-3 3 1,-9 3 68,-9 1 1,-3-1-245,-5 1 0,-2-1 74,-6-3 0,4 1-74,0-5 0,5 1 104,6-5 1,5-1-1032,3-2 622,7-3 0,6-5-112,9 0 0,11-3 676,12-4 0,5-2 0,3-10 0,-3 5 0,10-13 0,-5 3 0</inkml:trace>
  <inkml:trace contextRef="#ctx0" brushRef="#br0" timeOffset="17">15875 4226 8206,'22'-18'-754,"-3"3"1,-4 6 724,-8 1 0,2 4 1434,-5-3-887,0 4 0,-5-2 71,-3 5 1,-2 1 6,-6 3 0,1 3-177,-1 4 1,2 2-216,2 2 0,0-1 43,4 5 0,0-1-204,4 1 0,9 1-63,2-5 0,10 1-136,1-5 0,6-1-56,7-2 0,-1-3 74,0-5 0,5-3 136,3-4 0,3-2-12,0-10 0,-3 0 38,0-4 1,-9 3-8,1-3 1,-12 2 215,-3-5 1,-6 2 19,-6 1 0,-7-5-98,-7-3 1,-14 2-337,-5-1 0,-12 6 104,-8 1 0,-6 6-694,-9 10 0,3 2 509,-3 5 1,9 9-482,6 2 0,12 8-265,11 0 1008,10 8 0,7-1 0,10 9 0,5 1 0</inkml:trace>
  <inkml:trace contextRef="#ctx0" brushRef="#br0" timeOffset="18">17691 3769 8182,'6'-22'478,"-2"3"0,2 3-407,2 4 1,2 1 332,2 0 470,-1-1-571,0 6 1,-3 2 27,0 8 0,-5 7-25,5 8 0,-4 9 77,4 6 0,-6 2-358,2 6 0,1 0 94,-1 3 0,1 1-96,-1 0 0,-3-4 163,3-1 1,1-8-513,-1 2 0,4-10 153,0-2 0,-3-1-290,-1-7 0,-1 0-112,0-4 0,-1 1-343,1-1 1,-1-3 917,-2-1 0,5 1 0,1 4 0</inkml:trace>
  <inkml:trace contextRef="#ctx0" brushRef="#br0" timeOffset="19">18273 3917 8291,'-3'-7'647,"-1"-1"-184,0 1-24,4-5-256,0 6 236,0-4 141,0 8-330,0 12 0,4 2-226,0 15 0,3-1 95,-3 8 1,4 1-210,-5-1 1,2-1-30,-1-3 1,-2-3 35,1-8 1,0 1-496,1-4 0,-3-1-113,3-4-705,-3-4 1416,-1-2 0,0 0 0,0 1 0</inkml:trace>
  <inkml:trace contextRef="#ctx0" brushRef="#br0" timeOffset="20">18022 3906 8189,'0'-11'0,"5"3"0,3 0 0,7 6 908,4-2 0,3 3-286,0 1 1,5-2-715,0-1 0,11 1 28,4-1 0,2 0-502,6-1 1,0 3 565,0-3 0,4-2 0,-2-1 0</inkml:trace>
  <inkml:trace contextRef="#ctx0" brushRef="#br0" timeOffset="21">19724 3826 7418,'0'-11'62,"-4"-1"1289,0 1-418,0 4-622,4 2 1,2 8 37,1 4 0,3 6-94,1 10 1,3 5-158,-2 2 0,3 5 110,5 3 0,-4-4-226,4 0 1,-4 3 87,0-7 0,-1 1 77,0-8 1,-3 0-456,0-1 0,-5-4-1633,5-3-77,-5-2 1132,2-1 886,-5-6 0,-5-1 0,-2-5 0</inkml:trace>
  <inkml:trace contextRef="#ctx0" brushRef="#br0" timeOffset="22">19655 3837 8091,'5'-7'152,"3"-1"1,3 2 331,5-2 0,1 3-192,6 5 0,5 0-62,3 0 1,-1 0 96,4 0 1,-2 5-78,6 3 1,-1 3-220,1 4 1,-2-1 160,2 5 0,-4 2-192,-4 5 1,-6 0-188,-5 4 1,-10 1-241,-1 3 1,-12-1 170,-7-3 0,-12 3-18,-11-2 1,-2-3 60,-6-2 0,0-3 103,-3-4 1,0 2-144,3-6 0,4-1 124,8-7 1,7 2-426,8-5 282,7 0 272,3-4 0,15-5 0,3-1 0</inkml:trace>
  <inkml:trace contextRef="#ctx0" brushRef="#br0" timeOffset="23">20272 4054 8091,'10'-7'1396,"-2"-1"-366,-3 6-679,-5-3 0,-1 10-73,-3 2 1,3 7-14,-3 1 1,2 6-265,2-2 0,3 2 10,5 2 0,0 0 45,12 0 0,0-4-74,6 0 1,4-9-307,4 2 0,1-9 128,4 1 0,0-3 45,3-1 1,1-5-31,-5-2 1,-4-7 99,-3-1 0,-10-2 324,2 2 0,-9-3-77,-3-5 0,-4-1 7,-7-3 1,-10-2-158,-6-5 1,-10 0 63,-8-1 0,-7 6-347,-9 3 1,-3 7 286,-8 3 0,3 9-234,-3 3 0,13 8 64,6 3 1,8 5-495,7 3 1,5 3-63,11 5 0,5 5-1020,2 2 1726,8-2 0,-3 2 0,3 1 0,-3 4 0</inkml:trace>
  <inkml:trace contextRef="#ctx0" brushRef="#br0" timeOffset="24">21003 3883 8061,'-1'-13'1899,"-3"-2"-720,-2 2-627,-6-3 1,5 10-240,-1 2 0,4 4-323,-4 4 0,1 3 109,-5 8 1,2 3-57,3 5 1,-2 5-14,5 2 1,0 3 143,4 2 0,0 3-590,0 0 1,5 0 89,3-4 1,2-3-196,1-1 0,6-6 210,2-1 1,-1-5 168,1-7 0,4-1-52,3-2 0,3-3-125,2-5 1,-4 0-21,7 0 1,-4-5 116,1-3 1,-1 1-732,-7-5 953,2 3 0,-7-12 0,5 3 0</inkml:trace>
  <inkml:trace contextRef="#ctx0" brushRef="#br0" timeOffset="25">20854 4157 7996,'-16'-1'0,"5"-3"212,4 3 0,14-5 290,4 2 1,3 2-532,9-1 0,-2 1-534,10 2 0,1 0-19,6 0 1,-3-3-131,3-1 712,-2-5 0,-2-3 0,0-5 0</inkml:trace>
  <inkml:trace contextRef="#ctx0" brushRef="#br0" timeOffset="26">20923 3883 8037,'-10'-5'193,"2"-3"0,3-2 185,5-1 1,7 1-425,4 2 0,9-1-384,7 5 1,5 1 188,-2 3 0,8-4 31,4 0 0,2-1-158,2 1 1,0 3 367,-1-3 0,1-2 0,0-1 0</inkml:trace>
  <inkml:trace contextRef="#ctx0" brushRef="#br0" timeOffset="27">21643 3757 8021,'0'-7'1113,"0"-1"-361,0 6-66,-6-8 0,4 8-383,-6-2 0,5 3-74,-5 1 0,4 0-516,-4 0 0,5 5 189,-5 3 0,4 3-286,-3 5 1,4-3 178,-1 7 1,3-5-3,1 4 1,1-1-80,3 1 1,2-2 71,6-1 1,1-2 277,2 5 0,-1-5-138,5 1 0,0-3 186,4 0 0,-2-1-32,-2 1 0,2-1 5,-6 1 0,0 3-8,-4 0 1,-4 2-43,-3-2 1,-6-1-6,-5 5 0,-6 0-1,-10 4 0,-10-1 106,-5 1 0,-1 0-68,-3 0 0,5-1-312,-1-3 1,9 1 95,6-5 0,5-1-1299,7-6 1448,4 2 0,7-4 0,7 6 0</inkml:trace>
  <inkml:trace contextRef="#ctx0" brushRef="#br0" timeOffset="28">21974 3883 8087,'-12'-5'0,"1"-3"0,5-2 863,2-1 1,4 4 159,4 4-796,-3 1 0,8 4 81,-5 1 1,-1 5 116,-3 7 0,4 3-115,0 5 0,1 5-60,-1 2 0,-3 5-292,3 3 1,-4-2 101,-4 6 0,2-5-415,-6 1 1,5-4 90,0-3 0,1-4-403,2-8 324,0 2-174,0-8 59,0-2 137,0-6-10,0-15 1,0 1 89,0-10 1,0 4-171,0-4 1,0 4 111,0-4 1,-1 0 216,-3-4 1,3 0 70,-3 0 0,3 2 297,1 2 1,-4-3 200,0 3 1,0-1-79,4 1-69,0 2 0,0 10 174,0-1-189,6 5 1,0 5-179,5 9 1,1 6-202,-1 5 0,6 3-134,2 1 1,-2 0 70,2 4 1,-3-5-124,3 2 1,0-4 58,4-4 0,-1-3 106,1-4 1,-1-2-46,-3-2 0,2-3 519,-1-5 1,0-2 75,-1-1 1,1-5 251,-5-7 1,4 1 161,-3-5 1,-5 0-366,-3-4 0,-6-4-205,2 1 1,-3-9-57,-1 5 0,-1-6-786,-3 6 1,2 1 416,-6-2 0,4 5-425,-3-5 1,4 6-230,-1-2 1,3 8-600,1 4 1,1 6-1180,3 1 2538,2 6 0,6-3 0,-1 5 0</inkml:trace>
  <inkml:trace contextRef="#ctx0" brushRef="#br0" timeOffset="29">22785 3678 7983,'0'-35'197,"1"5"14,3-1 0,2 11 933,5 1-651,-4 5-716,-2 8 651,-5 1 0,-5 6-16,-3 3 1,2 5-480,-2 10 0,-1 5 98,-6 10 0,2 2-758,-2 2 1,3 1 206,0 3 0,4 1 520,1-5 0,-1 0 0,-3-4 0</inkml:trace>
  <inkml:trace contextRef="#ctx0" brushRef="#br0" timeOffset="30">22956 3906 8085,'-6'0'0,"2"0"0,8 0 0,1 10-120,2 5 0,-2 2 66,-5 2 1,-1 0 829,-3 4 0,3 1-434,-3 2 0,7 4-8,1 4 0,-1-4-126,-3 1 1,2-2-681,1 1 0,-1-3 28,2-8 0,-3 1-139,-1-4 0,0-5-120,0-3 703,0-6 0,0 3 0,0-5 0</inkml:trace>
  <inkml:trace contextRef="#ctx0" brushRef="#br0" timeOffset="31">22682 4032 8067,'0'-35'0,"0"5"587,0-1 1,14 7-141,5 1 1,10 2 391,1 6 1,9 1-309,2 6 1,9 3 157,3 5 1,2 0-677,-2 0 1,2 5 31,-6 3 1,-2 2-771,-9 1 1,-2 1-775,-13-1 1499,-3 1 0,-9-1 0,1 0 0</inkml:trace>
  <inkml:trace contextRef="#ctx0" brushRef="#br0" timeOffset="32">2615 5254 8204,'-5'-17'-978,"4"4"955,-3-2 1,3 2 1016,1 2-154,0 0-535,0-1 0,-1 6 169,-3 2 1,1 4-101,-4 4 1,-1 4 14,-3 7 0,-1 4-127,1 7 1,5 2-125,2 3 0,2 2 55,2-3 0,2 3-139,2 1 0,6-4 5,5-4 0,1-2 90,0-1 0,-4-5-461,4-3 0,-8-3 152,0-5 1,-4 2-629,3-5 564,-4 0 0,2-5 68,-5-3 0,0-4-20,0-7 1,0-3 18,0-5 1,0 0 54,0 1 0,-1-6-6,-3-3 0,-1-1 126,-3 2 1,-6-7-87,3 3 0,-2-3 202,6 3 0,-2 6 2,5 5 0,-4 5 403,5 7-404,-6 5 1,7 2 51,-1 8 1,1 3-157,2 8 0,5 3 54,3 5 1,3 0-68,5 0 1,3 2 63,7-2 1,-2-3-170,3-8 1,1-6 68,-1-2 0,3-3 111,-3-1 1,-1-1-115,-3-3 0,-4 0-2,0-7 1,-3 2 49,3-6 0,-4 1 3,4-1 0,-5 1-266,1-5 0,-1 3 75,1-3 0,-3 1-3,-1-1 1,0-1 94,-3 5 1,-2 0-11,2 3 0,-5 5 65,0-1 0,2 7 21,-1 1 0,0 10 146,-4 9 1,0 8-59,0 3 0,0 8-151,0 4 1,0 1 63,0-1 0,0 0-218,0-8 0,1 2 86,3-10 1,-1 1-543,4-4 1,0-4-5,0 0 670,3-5 0,2 2 0,6-4 0</inkml:trace>
  <inkml:trace contextRef="#ctx0" brushRef="#br0" timeOffset="33">3529 5105 8278,'-29'-11'2256,"2"-1"-1709,8 6-519,8 1 0,6 11-240,5 6 0,0 9 167,0 10 1,0 3 41,0 4 0,5-1 248,2 5 1,0-6-141,0 3 1,1-9-318,3-3 1,1-5-21,-1-2 1,1-4-313,-1-5-237,0 1-688,1-6 817,-6-1 0,-1-6 652,-5-3 0,0-2 0,0-6 0,-5 0 0,-2-3 0,-4 1-251,0-5 0,0-4 251,-1-4 0,1-5 397,-1 2 1,1-3-101,0-1 1,3-4 75,0-1 1,4 6 369,-3 7 1,4 6-218,0 0 0,1 10 1118,2-1-1120,0 7 0,3 2-422,4 9 1,6 7 25,10 13 0,4 2-19,-1 5 1,5 6 69,-5 1 0,6 4-354,-1 1 1,-2-6-602,1-2 0,-4-4 406,0-3 0,0-4-329,0-8 0,-5 1 263,1-5 1,-5-3-344,2-5 0,-9-3-98,1 4 877,-7-6 0,1 8 0,-5-3 0</inkml:trace>
  <inkml:trace contextRef="#ctx0" brushRef="#br0" timeOffset="34">3472 5493 8167,'-6'0'1918,"7"-3"-1981,10-1 1,6-1 26,6 1 1,5 3-180,2-3 1,4-1 77,4 1 0,-1-5-20,5 1 0,0-2-18,4-1 0,-5-1-131,1 1 0,-9 0 136,2-1 1,-10 1-77,-2-1 0,-2 1 287,-5 0 1,-5-5-160,-3 1 1,-5-1 217,5 0 1,-5 0-149,0-3 0,-1-1-41,-2 4 1,0 1 1049,0 4 1696,-5-1-2130,-2 1 0,-4 4-124,-1 4 1,5 8-485,-1 6 0,2 6 145,-2 5 0,3 5-118,5 0 1,0 3 57,0-3 1,5 3-542,3-3 0,6-2 234,1-6 0,5-2-111,-1-6 1,3-4 138,1-4 1,0-1 279,-1-2 1,0-2 188,-3-1-92,3-4-66,-5-4 0,1-2 104,-3-2 0,2 1-7,-2-5 1,0 5 217,-3-1 1,-2-2-55,-2 2 1,0 0 265,-4 3-431,0 1-189,-4 5 0,-3 2-50,-4 8 1,-2 8 45,-10 11 1,5 0-85,-1 4 1,2 2 38,2 1 0,4 0-101,4 0 1,3-5 79,3 2 1,7-4-157,6-4 1,4-3 12,-1-4 1,3-2 102,0-2 1,5-3-383,0-5 0,1 0-1,-2 0 550,-2 0 0,9-5 0,-3-2 0</inkml:trace>
  <inkml:trace contextRef="#ctx0" brushRef="#br0" timeOffset="35">4831 5288 8022,'-18'-5'2580,"2"-2"-1920,9-4-502,2 5 0,2 7-110,-1 10 0,0 2-26,4 6 1,0 1 285,0 7 0,0 3-122,0 9 1,0-3-144,0 6 1,5-5 40,3 1 1,3-6 4,4-2 1,-1-8-622,5 1 1,0-8 248,4 0 1,0-6 73,0-1 0,0-6 118,-1 2 0,1-3-318,0-1 1,-1-5-39,-3-2 1,2 0-137,-2 0 1,-2-1 133,-2-3 0,-2-1-189,-2 1 638,1-1 0,-1 1 0,0-1 0</inkml:trace>
  <inkml:trace contextRef="#ctx0" brushRef="#br0" timeOffset="36">4831 5630 8022,'-11'6'0,"-1"-5"0,1 3 0,4-3 0,7-5 0,8 0 0,9-5 0,5 2 0,2-3 0,7-2 0,-2 1 253,2-1 1,-2 2 29,-3 3 0,-1-4-841,1 4 1,-3 1 557,-4-2 0,3 0 0,-5-3 0</inkml:trace>
  <inkml:trace contextRef="#ctx0" brushRef="#br0" timeOffset="37">4751 5334 8128,'-6'-8'0,"2"-7"0,19-3 1281,12-9 0,13 3-682,10 1 1,-2 4-361,-6 0 1,-3 1-440,-4-1 1,-6 7-442,-3 4 0,2 6 641,-1-2 0,5 3 0,-3 1 0</inkml:trace>
  <inkml:trace contextRef="#ctx0" brushRef="#br0" timeOffset="38">6270 5196 8275,'-11'-11'2630,"4"0"-2304,2 4 1,4 3-225,-3 8 1,3 4 101,-3 7 0,-1 4-159,1 8 0,0-1 44,4 9 0,-3-4-232,-1 8 0,0-8-1,4 0 1,0-5-1,0 5 0,0-11-519,0-1 1,0-5-18,0-2-937,5-1 1617,-4-5 0,15-1 0,-4-5 0</inkml:trace>
  <inkml:trace contextRef="#ctx0" brushRef="#br0" timeOffset="39">6281 5037 8113,'-11'-16'0,"0"1"0,3 0 1305,0 3-340,6 6-682,-3-4 1,5 10 229,0 0 1,5 10-105,2 9 1,9 9-99,3 6 0,4 6-58,3 5 0,2 0-557,3-3 1,2 2 345,-3-2 1,3-4-491,1-4 1,-4-2 83,-4-9 1,-2 1-92,-1-9 1,-5 0 29,-3-3 0,-2-5 117,-2 1 1,-3-2-1376,-1 2 1683,-4-3 0,-3 0 0,-6 2 0</inkml:trace>
  <inkml:trace contextRef="#ctx0" brushRef="#br0" timeOffset="40">6156 5551 8099,'2'-8'699,"6"0"0,6 2-111,13-2 0,2-1-696,5 6 1,4-6 26,0 1 0,7-2-198,0-1 1,-3-1 107,4 1 0,-7 4 171,3 4 0,0-4 0,4 1 0</inkml:trace>
  <inkml:trace contextRef="#ctx0" brushRef="#br0" timeOffset="41">7858 5231 8254,'0'-19'217,"0"0"0,0 3-595,0-3 1,5 7 74,2 0 1,-2 1 1504,-1 3-499,2 3 847,-4 0-1071,3 5 0,-1 3-159,-1 4 0,6 7-166,-1 13 0,2 3-146,2 8 1,0-1-382,3 5 1,-6-9 279,3 1 1,-3-3-484,2-1 1,-5-6 308,-2-5 0,1-5-1526,-1 2 1793,0-4 0,-4 0 0,0-1 0</inkml:trace>
  <inkml:trace contextRef="#ctx0" brushRef="#br0" timeOffset="42">7618 5128 8157,'0'-11'0,"0"-1"0,10 6 0,5 2 0,12-1 465,7 1 1,7 0-202,8 4 1,3 0-416,5 0 1,2 0 180,2 0 1,-3 5-2,3 3 0,-8 6 5,-3 1 1,-10 4 84,-6-4 0,-6 6-221,-9-2 0,-3 2 93,-9 2 0,-3 1-69,-8 3 0,-12 0 76,-11 7 1,-10-6-37,-5 6 1,-3-2-255,-5 2 1,5-1 155,-1-3 0,5-3 99,7-8 1,9-2 540,2-6-1323,8-5 423,3-1 396,7-5 0,10-5 0,2-1 0</inkml:trace>
  <inkml:trace contextRef="#ctx0" brushRef="#br0" timeOffset="43">8577 5037 8186,'-11'-12'1988,"4"-4"-797,2 3-1596,5 2 0,0 7 174,0 8 1,0 4 410,0 11 1,4 6 43,0 9 0,0 10 143,-4 6 1,3-1-562,1 1 1,1-3 76,-1-2 0,-1-8 44,4-3 0,-3-7 140,4 0 1,-6-7-409,2-1 1,1-5 146,-1 1 0,4-6-1422,-5-1 1616,1-6 0,1 8 0,2-3 0</inkml:trace>
  <inkml:trace contextRef="#ctx0" brushRef="#br0" timeOffset="44">8817 5105 8257,'-8'-10'683,"1"2"-548,4-2 0,-1 9-363,8-3 0,2 12 230,6 3 0,-2 8-13,-2 0 0,2 4 217,-3 4 0,4 2-82,0 5 1,0-1-480,1-2 1,-2 0 126,-2-4 0,1-2-324,-6-6 1,1 2 7,-4-6 544,0 0 0,-5-3 0,-1-1 0</inkml:trace>
  <inkml:trace contextRef="#ctx0" brushRef="#br0" timeOffset="45">8771 5288 8600,'5'-6'1223,"7"0"-752,7 6 1,2 0-679,2 0 0,1-1 102,3-3 1,2 3-368,5-3 0,-1 2 237,-2-2 1,1 3-971,-6-3 1205,1-2 0,-4 4 0,0-3 0</inkml:trace>
  <inkml:trace contextRef="#ctx0" brushRef="#br0" timeOffset="46">8737 5105 8046,'1'-15'0,"3"0"0,4-4 75,7 3 1,8 1-142,7 4 1,-1-1 373,2 1 1,-1-1-139,5 1 1,-1 3-193,0 1 0,0 4-319,1 0 0,-5 1 341,0 2 0,1 5 0,3 2 0</inkml:trace>
  <inkml:trace contextRef="#ctx0" brushRef="#br0" timeOffset="47">9548 5002 8093,'-7'-5'467,"2"3"731,5-6-916,0 6 128,0-4-291,5 22 1,2-2 52,4 12 0,-1 4-98,-2 0 0,2 4 85,-2 4 1,1-2-327,-2 2 1,3-4-90,-2-3 1,-2-3-151,2-6 0,-5-3-791,0 0 542,4-5-464,-6 3 1119,4-6 0,-5-4 0,0-2 0</inkml:trace>
  <inkml:trace contextRef="#ctx0" brushRef="#br0" timeOffset="48">9514 5276 9631,'11'0'1299,"0"0"-1308,1 0 1,4 0 3,3 0 1,4 0-156,4 0 0,6 0 81,5 0 0,-1-3-484,-7-1 0,2-4 77,-5 4 486,-6-4 0,1 1 0,-5-4 0</inkml:trace>
  <inkml:trace contextRef="#ctx0" brushRef="#br0" timeOffset="49">9434 5025 8369,'19'-13'-3,"0"-2"0,6 3 337,9-4 0,6 4-143,5 0 0,1 5-369,0-1 1,-6 4-20,-2-3 0,0 4-123,-3-1 1,0 3-761,-8 1 1080,0 0 0,-5 0 0,1 0 0</inkml:trace>
  <inkml:trace contextRef="#ctx0" brushRef="#br0" timeOffset="50">10142 4991 8182,'-12'0'827,"5"0"-414,-1 0-191,6 0 0,-4 1-67,6 3 0,0 4 51,0 7 0,0 3 59,0 4 0,-1 6-146,-3 3 0,3 6-127,-3 1 1,4 0 92,4-4 0,2-1-222,6-3 0,1 2 83,2-5 1,6-4-86,6-4 0,3-9-54,-3 1 1,5-7-45,-2 0 0,-1-3-235,2-1 1,-6 0 190,2 0 0,-7-1-514,-1-3 795,-5-2 0,3-6 0,-6 1 0</inkml:trace>
  <inkml:trace contextRef="#ctx0" brushRef="#br0" timeOffset="51">10005 5288 8143,'17'-10'251,"6"2"0,5-1-494,6 5 0,2-1 2,2 2 0,-2 0 44,2-5 1,1 1-71,-1-5 0,-4 5-92,-3-1 359,-6 0 0,-2-3 0,-6 0 0</inkml:trace>
  <inkml:trace contextRef="#ctx0" brushRef="#br0" timeOffset="52">10039 5037 8079,'0'-12'0,"1"1"527,3-1 0,13 1-99,9-1 0,7 1-549,5 0 0,2 3 171,1 0 1,4 5-37,-3-5 0,1 4 65,-1-3 1,2 4-115,-2-1 0,1 3 9,-1 1 1,1 0-77,-5 0 1,-5 0-76,-6 0 0,-8 1 39,-4 3 1,-2-1 270,-2 4 0,-4 2-114,-4 6 1,-1 1 194,-2 6 0,0 4-64,0 8 1,0 2-106,0 2 0,0-2-49,0 6 0,0-1-78,0 1 1,1-3-209,3-5 1,1-1 102,2-2 0,4-5-120,-4-6 0,2-4 49,-1-5 0,2 0-598,-2-4 856,-3-2 0,0-5 0,-5 0 0</inkml:trace>
  <inkml:trace contextRef="#ctx0" brushRef="#br0" timeOffset="53">10644 5037 8131,'5'-23'0,"3"0"0,3 4 452,5 0 1,5 5-112,6-1 1,7 6-32,-3 1 0,4 6-138,-4-2 0,2 4 24,1 4 1,-1 2-74,-3 5 0,-2 2-108,-5 2 1,-5 2 68,-3 2 1,-4 4-137,-3 0 0,-4-1-380,-8 5 1,-5 2 198,-10 2 1,-5 2-124,-10 1 0,-1 0 124,1 0 0,0-1 340,0-2 0,8-3 58,3-5 1,12 2 140,0-2 0,7 1-155,0-9 0,8 4-79,3-4 1,9-1-21,3-6 0,9 1 69,6-5 1,1 0-529,7-4 1,0-6 91,4-1 91,-6 2 1,5-5 0,-5 3 0</inkml:trace>
  <inkml:trace contextRef="#ctx0" brushRef="#br0" timeOffset="54">11341 5059 8031,'-10'-5'0,"2"-2"506,-2 2-180,9 0-561,-4 5 147,5 0 0,1 5 764,3 2-344,-3 3 0,5 7 281,-2 2 0,-3 3 186,3 0-622,3 6 1,-5-2 57,6 4 1,-4-1-105,3 2 0,-3 1-171,4-6 1,3 5 128,4-5 0,2 0-66,-2-7 0,3 1-502,5-5 348,-1 0 1,3-4-314,1-4 1,0-2 220,4-5 0,-5 0-1061,2 0 831,-8 0 1,0-5-132,-7-2 584,1 2 0,-11-11 0,3 4 0</inkml:trace>
  <inkml:trace contextRef="#ctx0" brushRef="#br0" timeOffset="55">11238 5345 8186,'9'-5'114,"2"-3"1,3 2 159,9-2-326,5 6 0,1-5 97,6 4 1,-2 0-129,-3-5 1,3 2-80,-2-1 1,-2-4-99,1 4 4,-4 2 0,0-4 256,-7 5 0,-2-10 0,-6 1 0</inkml:trace>
  <inkml:trace contextRef="#ctx0" brushRef="#br0" timeOffset="56">11238 5071 8149,'6'-5'1335,"10"-2"-831,-4 1 1,14-3-384,4 5-79,1 1 0,9-1 105,-2 0 0,-1-1-101,5 1 1,-4 3 155,4-3 0,-5 1 70,1 0 0,-4 1-616,-3-1 274,2 1 1,-11 2 63,1 0 0,-1 0-245,-7 0 299,-5 0 1,0 0 103,-2 0 80,-3 0-138,0 5 1,-5 7-28,0 7 1,0 4-1,0 3 1,0 4-128,0 4-33,0 0 149,5 0 0,-2 1-291,4-1 141,-4-5 0,6 4-151,-5-3 145,4-2 0,-2-3 122,1-6 1,2-5-23,-5 1 1,1-8 225,-1-3 506,-3-3-47,4-1-443,-5-5 1,-4-2-110,0-8 1,-4 1-65,0-5 1,-2-1 118,-2-2 0,2-1 142,3 0-245,-4 0 1,9 0-92,-6 0 1,6 2-66,-2 2 0,3 2-702,1 6-126,0-1 605,0 6 1,1 2-103,3 8 1,3 4-308,9 7 544,1 3 0,6 8 14,0 1 0,4 1-58,-1-1 1,6-5 53,-1 1 1,-4-5 142,0-7 0,1 0 281,-1-4 0,-1-2 803,-3-5-738,0 0 1,-5-5 468,-3-2 1,-2-5-364,-2-3 0,-5-3-53,-2-5 1,-2 1 246,-2-1-517,0 0 1,-6-1-206,-1-3 0,-7 3-150,-1-3 1,-1-1-546,5 2 0,0-1-1722,-1 4 1280,1 0 381,4 1 838,2 4 0,5-4 0,0 4 0</inkml:trace>
  <inkml:trace contextRef="#ctx0" brushRef="#br0" timeOffset="57">12848 5002 8144,'0'-17'725,"-1"-5"196,-3 3 0,3 2-209,-3 2-271,3 3-231,-4 5 1,-5-2-500,-5 6 204,-6-1 100,4 4 1,-8 5 42,-1 2 0,0 10 46,-4 6 1,3 2-112,-3 9 0,6 2 109,1 6 0,1 2-282,7-2 1,5 1-430,6-1 415,3-3 0,2-4 102,3-1-89,7-5-397,7-1 600,5-5 0,4-7 76,-1-4 0,7-2-99,2-6 1,-1-2 177,4-5 1,-3-4-124,0-4 0,-6-4 126,-3-1 0,-3 0 108,-4 1-113,3-3 1,-9-1 229,2 0 1,-6 1-219,-2-1 1,-4 1 200,1 3-156,-3 2-109,-1-3-61,0 4 0,-1 6-50,-3 2 0,1 3-251,-4 1 1,-1 6-17,-3 6 167,-1-1 0,6 11-63,2-3 0,3 1 86,1-1 56,0 3 1,5-6-37,3 3 0,7-1 41,4-3 0,-1-2 125,1 2 1,0-6-80,3-1 1,5-6 26,0 2 1,1-3-291,-2-1-13,-2 0 233,4 0 0,-1-1-354,0-3 156,-1-2-179,-3-1 1,-1-3-324,-3 3 1,-1-4 700,-3 0 0,-3-5 0,5-2 0</inkml:trace>
  <inkml:trace contextRef="#ctx0" brushRef="#br0" timeOffset="58">12917 5459 8112,'16'-23'2736,"2"6"-2132,10 0-1113,1 1 454,1 3 1,-3-4 171,-4 6 0,0 0 140,0-1 0,4 1-129,-1-1 1,-3 2-165,-4 3 1,-1 0-242,1 3 1,-1 3-1258,-3-3 1534,-7 3 0,7 1 0,-9 0 0</inkml:trace>
  <inkml:trace contextRef="#ctx0" brushRef="#br0" timeOffset="59">12917 5174 8048,'0'-17'863,"5"3"190,3-5 0,11 5-700,4-1 0,3 2-281,1 2 0,-2 3 41,6 1 1,3-1-214,4-3 1,4 4-560,-4 3 94,5 3 43,-7 1 0,2 0 522,-8 0 0,3 5 0,-4 2 0</inkml:trace>
  <inkml:trace contextRef="#ctx0" brushRef="#br0" timeOffset="60">13545 5425 8052,'5'6'0,"2"1"2479,4-4-1622,-5 4 1,3 0 37,-5 1-2081,0-5 708,-4 2-99,0 0 0,-1-3 577,-3 6 0,-3-1 0,-4 5 0</inkml:trace>
  <inkml:trace contextRef="#ctx0" brushRef="#br0" timeOffset="61">14664 5048 8089,'-1'-11'0,"-3"-1"0,3 1 1196,-4-1-333,5 1-465,5 5 0,-4 3-142,3 11 1,2 2-71,2 13 1,-2 2-169,2 9 48,0 6 0,2 0 77,-3 6 1,4-2-150,-4-2 0,0 1-51,0-5 0,-1-3-318,2-5 1,1-6 44,-5-1 0,3-5-153,-3-7 24,0 1 338,-4-6 178,0-1-154,0-5 0,-5-5 29,-3-3 1,-2-3 0,-1-4 1,3-3 84,1-5 0,4-1-66,-1-3 1,3-1 134,1-2 0,0-4-43,0 0 1,-1-1-27,-3-3 1,3 4 104,-3 3 1,2 4-80,2 4 1,-3 5 565,-1 3-209,0 2-169,4 7-91,0-4 0,0 10-106,0 0 1,1 6-156,3 9 1,0-1 341,7 5-155,-2 0 1,13 0-97,-3 0 0,4-1 95,3 1 1,2-4-126,3-7 0,0-3 117,-4-5-64,0 0 0,-4 0 15,-1 0 0,-3-1 24,1-3 1,-7-3-9,3-4 0,-1 0 290,-4-1-294,3 1 1,-9-1 131,3 1 1,1-4-60,-5 0 1,1-5 33,-1 5 1,-3-4-21,3 4-71,-3 0 5,-1 3-197,0 1 76,0 5 0,0 2 27,0 8 0,1 8-214,3 11 1,-3 5 326,3 6 13,-3 1 0,-1 3-183,0 0 1,0 4 13,0-4 0,0-2-135,0-5 0,0-3-247,0-5 1,0-2 37,0-2 346,5 3 1,-2-9-1532,5 2 1624,-6-8 0,3 4 0,-5-5 0</inkml:trace>
  <inkml:trace contextRef="#ctx0" brushRef="#br0" timeOffset="62">15487 4957 8028,'-7'-12'0,"2"1"1747,5-1-489,0 6-1815,0 1 130,0 15 312,5 3 1,-2 10 99,4-1 0,-3 8 57,4 4 0,-6 0 113,2 4 1,1 3-288,-1 1 1,4-2-235,-4 2 1,3-9-227,-3 2 0,4-6-289,-5-3 881,6 1 0,-2-9 0,4 5 0</inkml:trace>
  <inkml:trace contextRef="#ctx0" brushRef="#br0" timeOffset="63">16103 5082 8009,'-5'-11'0,"3"-1"1536,-6 1-377,1 0-755,0-1-205,-3 1 0,4 4 142,-6 4-783,-4 1 376,-2 7 1,-6 3-324,-3 7 263,3 3 1,-8 9 79,6-1 1,-1 10 50,4-2 1,6 3-70,1-3 1,4 4-225,0 0 0,5 0-205,-1-3 89,5-6 211,-2-1 1,7-9 148,1 0-54,-1-5 1,8-3 0,-3-2-44,9-5 1,-4 0 161,4-4 0,-4-2 309,0-1 1,-1-1-115,1-8 0,-2 4 26,-3-8 0,2 0-34,-5 1 0,4-4 58,-5 3 0,5-3-10,-4 4-176,0-5 1,-1 11-62,1-3-84,0 4 207,-4 1-198,0 2 0,0 5 33,0-5 0,1 4-149,3-3 0,3 4-359,4 4 368,0-3 1,2 8 35,2-5 1,3 0 81,5-4-1,-5 0 1,7 0 163,-2 0-185,2 0 144,-2-6 1,0 0 214,0-5 1,-4-2-130,0-2 0,-1 1 119,1-5 0,1 0 78,-5-4 1,0 0 149,-3 0 1,-1 4 285,1 0-378,-6 5-184,4-7 1,-9 8-124,3-2 1,-2 6-4,-2 1-260,0 6 0,0-2-35,0 8 1,-2 5-203,-2 10 1,-1 5 258,-2 10 0,-2-2-47,5 2 1,-4 1-287,5 7-396,-1-2 448,4-6 0,0 0-176,0 0 1,0-4 29,0-4 0,4-3-134,-1-4 0,3-2 691,-3-6 0,-1-5 0,3 0 0</inkml:trace>
  <inkml:trace contextRef="#ctx0" brushRef="#br0" timeOffset="64">16640 5014 7985,'0'-18'1546,"0"-4"-1473,0 10-486,5 0 1,-3 14 238,1 9 0,0 7 49,1 8 0,-2 5 790,6 7-445,-1 8 1,1-3-914,0 2 752,-6-1-76,3 1-74,0-9 0,-3 2-123,1-8 1,-1-3-18,-2-4 0,0-2-525,0-5 756,0-1 0,-10 1 0,-3 2 0</inkml:trace>
  <inkml:trace contextRef="#ctx0" brushRef="#br0" timeOffset="65">16298 5402 7966,'-12'0'1515,"6"0"0,2-1-876,8-3 1,2 3-1003,6-3 213,4 3 1,2 1 29,5 0 1,8-4-24,4 0 1,7-5 77,-1 2 1,4 0-127,1 0 0,-2 0-794,-2 0-344,2-4 1092,-8 5 0,-1-1-1032,-4-1 877,-6 0 0,3-3-237,-5-1 408,0 1 1,-4-4 220,0 0 0,-5-6 0,1 2 0,1-1 32,0 1 0,-5-1-15,-3 4 0,-6-3 2347,2 4-1358,2 0 732,-4 3 224,3 1-1297,-5 5-621,0 1 136,-5 15 1,3 2-114,-1 11 0,1 1 72,2 3 0,0 2-113,0 5 1,0 1-424,0-1 0,4-1 189,0-3 1,0 2-1094,-4-5 628,0-1 179,5-3 0,-4-5-191,3-3 1,-2-3 55,2-5 629,-2 4 0,3-10 0,-5 4 0</inkml:trace>
  <inkml:trace contextRef="#ctx0" brushRef="#br0" timeOffset="66">16789 5082 7986,'0'-11'0,"1"-1"2081,3 1-927,7-5-695,7 3 0,6-4 279,3 6-284,2 5-218,5-5 0,9 5 56,3-5 0,1 4-287,-5 4 1,1 1-350,-5 2 0,0 0-30,-4 0 1,-4 2 373,-4 1 0,-2 4 0,-1 4 0</inkml:trace>
  <inkml:trace contextRef="#ctx0" brushRef="#br0" timeOffset="67">18205 4979 8147,'0'-11'586,"0"0"1,-4 3 346,0 0-369,0 6-293,4-3 1,-3 7 84,-1 6 0,-1 6-115,1 13 1,1 7 444,-4 8-505,4 2 0,-6 2-1115,6-1 1000,-1 1 0,4-1 13,0-4 0,0-2-208,0-9 1,0 0-30,0-7 0,1 1 85,3-8 1,-3-1-837,3-4 386,-3 1 251,-1-6 0,-1-1 507,-3-5 1,-2-5-481,-6-3 1,1-6 21,-1-1-113,1-5 234,0 2 0,3-5 103,0 0 1,5-4-93,-5-4 1,5-2 124,0-1 1,5-4-142,2 0 0,5-4 233,-2 4 0,4 1 36,0 7 428,0 2-303,1 5-30,-6 5 1,3 5 150,-5 6 0,1 4-172,-1-1 0,1 13-112,3 6 0,2 11 105,-3 4 1,3 12 124,2 4 0,3 6-343,0-3 0,6 2 121,-2-1 0,3-3-193,5 2 62,2-2 0,2-6-130,-1-3 0,1-8-324,3-3 0,-4-8-246,1-4 1,-6-4 340,2-3 1,-8-3-794,-4-5 520,-2 0 165,-7 0 466,-1 0 0,-15 0 0,-3 0 0</inkml:trace>
  <inkml:trace contextRef="#ctx0" brushRef="#br0" timeOffset="68">18068 5459 8038,'11'-5'102,"1"-3"0,4 2 699,3-1 0,8 0-250,3 0 1,2 1-591,-2 6 0,0-3-41,-4-1 11,-2-5 0,6 6-310,-4-4 0,-2 3-1461,3-4 1840,2 6 0,0-13 0,6 2 0</inkml:trace>
  <inkml:trace contextRef="#ctx0" brushRef="#br0" timeOffset="69">18867 5117 8064,'-11'-18'0,"5"0"924,2 3-504,-3 2 0,6-3-102,-3 4 1,2 2-223,-2 2 0,-2-2 149,-6 3 0,-1 2-30,-2 1 1,-3-1-80,-4 1 45,-1 0 1,0 9 128,0 3-507,0 7 189,0-2 0,4 8-258,0-2 184,5 3 1,-2-1 24,4-2 1,6 2-122,2-6 0,4 5 198,4-1 0,8-2 24,7-2 0,7 2 111,5-2 13,2 0-150,1-4 1,5 1 183,3-1-158,-2-4 1,-1 3 156,-5-3 0,-5 4-58,-2 0 1,-8 0-156,-4 1 1,-7 0 186,-4 4-156,-13-4 1,-5 10-88,-13-3 1,-8 3-276,-11 0 28,0 1 0,-7-1 220,0-3 1,8 1-106,-4-5 0,9-1-539,2-6 0,13 1 12,6-5 727,10-1 0,4 3 0,5 0 0</inkml:trace>
  <inkml:trace contextRef="#ctx0" brushRef="#br0" timeOffset="70">19884 5037 7978,'0'-12'-235,"0"1"1,0 3 308,0 1 96,5-1 0,-3 2 279,6 2 262,-6-3-473,4 6 1,-6-3 161,0 8 0,0 6-10,0 6 0,0 5 81,0 2 1,0 5-255,0 6 0,5 0 21,2 1 1,7-2-216,1-3 1,4 2 71,-3-6 1,0 2-136,-1-1 1,-2-7 58,2 3 1,-2-6-15,-2 2 1,-3-5-64,0 1 0,-5-6-202,5-2 345,-5-4-70,2 7 36,-5-9 595,0 4-408,0-5 1,0-5-235,0-2 0,0-3 154,0-2-108,0 1 1,-4-6-66,0-2 1,0 1-118,4-1 48,0 5 0,0-2-49,0 5 0,0 3 30,0 0 1,2 6-190,1-2 1,0 4 82,5 4 1,-1 2-71,5 6 116,4-1 1,-2 5 66,5 3 1,-4 2-27,4-2 0,-1 1-142,1-5 165,-2 6 0,-2-9 356,0 4-178,0-9 425,-3-2 0,-5-5-209,1 0 1,-6-1 272,2-3 1,-2-3-200,-2-9 0,0 2-299,0-5 0,0-1 33,0-7 0,0 3-106,0-2 0,-6-4-752,-1 0 1,-2-2 424,1 2 1,-2-3-914,3 2 0,0 0 497,0 0 1,4 1-284,-1 7 0,3 3 1029,1 8 0,5 1 0,1-1 0</inkml:trace>
  <inkml:trace contextRef="#ctx0" brushRef="#br0" timeOffset="71">20558 5139 8361,'0'-15'2314,"0"0"-1778,0 0 1,0 7-395,0 0 173,0 6 46,0-3 0,0 6-132,0 3 0,0 7-122,0 8 1,-4 4 7,0 4 0,0 2-171,4 5 33,0 1 0,0 3-12,0 0 0,1-1-30,3-7 0,4-1-198,7-2 0,3-4 116,5 0 0,0-6 76,-1-5 1,6-2 85,3-3 0,-2-1 1,1-6 1,-4-2-1161,0-2 755,-2 3 0,-6-9-841,-3 2 0,-3-2 1230,-4-1 0,-3-6 0,-5 0 0</inkml:trace>
  <inkml:trace contextRef="#ctx0" brushRef="#br0" timeOffset="72">20432 5356 8051,'11'0'1279,"6"0"-871,2 0 0,6 0-576,2 0 0,1-3 1,-2-1 1,2 0 142,3 4 53,2-5-655,-9 4 0,4-10 55,-5 4 571,-6 2 0,5-10 0,-4 2 0</inkml:trace>
  <inkml:trace contextRef="#ctx0" brushRef="#br0" timeOffset="73">20432 5105 8010,'0'-7'225,"0"-1"0,11 0 380,8-3 1,9 5-317,10 2 0,-1 2-227,5 2 0,0-1 20,4-3-989,-6 3 1119,5-4 1,-6 4 168,3-3 0,-3 3-51,-5-3 1,-4 3 59,-4 1-83,-2 0-487,-6 0 338,-1 0-128,-11 0 1,-6 5 634,-8 2-745,-2 3-27,-1 12 0,-2-2 38,-2 11 1,5-5-43,-5 5 1,8-1-153,-4 5 1,7-1 87,0 0 1,3-3-92,1-1 1,1-1 155,3 2 1,4-5 14,7-7 1,0-2 683,8-6-304,-8 1-30,12-6 0,-6-1 220,6-5 0,0 0-378,-5 0 0,1-4-184,0 1 1,-1-5-189,-3 4 1,1-5-670,-5 2 0,0-4 944,-3 0 0,-1-5 0,1-2 0</inkml:trace>
  <inkml:trace contextRef="#ctx0" brushRef="#br0" timeOffset="74">21391 5105 8078,'-4'-11'0,"1"-1"402,-1 1 0,4 3 1411,0 1-1515,0 4 1,0-1-36,0 8 1,0 4 222,0 7-86,0 3-326,0 10 1,0 1 345,0 5-49,0 0-322,0 6 0,4-5 41,-1 3 0,5-3-94,-4-5 0,5 2-183,-2-6 0,4 0 102,0-7 1,4-3-67,0-4 0,6-2-634,-2-3 379,2-1 245,2-1 0,4-4-1841,-1 3 903,6-3 1020,-8-6 0,9-1 0,-4-6 0</inkml:trace>
  <inkml:trace contextRef="#ctx0" brushRef="#br0" timeOffset="75">22556 5105 7916,'5'-11'0,"-2"-1"-5,4 1 168,1 5 1,2-5-95,-2 4 1,2-2 43,-2 1 0,0-2 105,0 2 0,1 2 645,-5-1-227,0-1 0,-4 0 169,0 1-515,0 4 0,-6-3-110,-1 2 0,-10 3-76,-5-3 0,-6 4-167,-7 4 60,-4 2 0,2 7 219,-5 2-1493,6-2 1199,-4 8 1,12-4-288,5 2 1,6 2 193,5-2 0,6 3-109,2 1 1,9-4-101,7 0 339,9 0 1,8 2-7,6-1 1,0-3 5,3-1 0,-5-4 575,5 3 0,-10-2 33,3-1-403,-6-1 0,-7 0 201,-3 1-211,-7-1 1,1 1-92,-6-1 0,1 0-78,-4 1 0,-5 1 4,-3 2 0,-7-1-166,-4 5 0,-2-4-149,-2 4 205,-5-5-187,4 8 0,-5-10-610,2 4 703,8-4 0,-1-4-1219,12-1 383,-2-4 1051,9 2 0,6-5 0,7 0 0</inkml:trace>
  <inkml:trace contextRef="#ctx0" brushRef="#br0" timeOffset="76">22933 5037 7938,'0'-12'0,"0"5"1667,0-1-790,0 5-546,0-2-412,5 15 1,-2 4 162,4 13 1,1-2 170,3 6 0,1 1-136,-1 6 1,1-1 73,-1 4 1,-1-4-275,-2 1 0,2-2-230,-2-2 0,-2-9-149,2-2 282,-6-7-568,8 0-633,-9-5 1381,5 1 0,-17-6 0,-1-1 0</inkml:trace>
  <inkml:trace contextRef="#ctx0" brushRef="#br0" timeOffset="77">22625 5037 7956,'16'-5'0,"-2"-2"783,5-4-442,5 4 1,6-1 202,4 4-633,5 0-454,2 4 645,4 0 1,-3 0 132,0 0 1,-1 0 126,1 0 1,-3 0-82,-5 0 1,3-4-114,-3 0 1,2 0-96,-10 4 1,0-3 120,-7-1-123,-3 0 719,-4 4-435,-6-5-104,-1 4-149,-5-4 1,0 11-39,0 5 1,0 6 9,0 6 1,-5 5-176,-2 2 1,-4 4 102,0 4 0,1-2-87,2 2 1,-2-2-191,2-2 180,3 0 13,0 0 0,5-4-48,0-4-20,0-7 31,0-2 1,0-6-143,0 1 0,2-6-148,1-2 74,-1-3 0,7-6-4,-6-3 1,2-3-189,-1-4 1,-3-1-192,3-6 426,-2 1 1,-2-8-125,0 2 532,-6 3-142,5-9 189,-4 4 0,5-5 162,0 0 1,0-2-230,0-2 1,4 6 155,0-2 0,3 9 117,-3 2 0,4 5 1061,-4 7-631,4-1-505,-1 6 1,4 11 294,1 10-614,4 11 81,-3 3 0,8 6-136,-2 3-38,3 3 1,1 1 90,0 0 0,-2-2-221,-2 2 0,2-4 49,-6-7 1,1-3-49,0-6 1,-4-2 107,3-1 0,-6-7-58,-1 0 197,-5-1 0,-3-5 0,-7 6 0</inkml:trace>
  <inkml:trace contextRef="#ctx0" brushRef="#br0" timeOffset="78">23196 5311 7993,'6'-8'763,"6"0"1,9 6-713,10-2 1,0 3-423,0 1 0,7-1 393,0-3 154,0 3-233,1-10 0,-1 9 423,0-6-817,1 6 484,-10-8 0,2 3-156,-4-4 1,-5 3 134,-7 1 0,-4-5 0,-3-3 1,-3-5 95,-5 1 0,0-2 183,0 2 1,0-2-156,0 2 1,0-2 336,0 2 1,0 3-71,0 4-141,0 1-142,0 5 0,0-1 106,0 3-240,0 3-271,0 6 1,1 4 144,3 10 0,6-5-49,5 1 0,6 2-117,-2-2 62,2 0 190,2-3 0,0-5-37,0 1-27,0-6 151,-6 4 1,4-6 118,-6 0 0,4-4-20,-4 0 0,0-5 173,-3 1 1,-1 0-55,1 0 0,-1-2 78,1 2 1,-5-2 118,1-1-295,-1 4 90,0-3-31,3 9 61,-9-9-384,4 8 0,-5-1 95,0 6 0,-9 9-114,-2 7 38,-8 8 0,5 2 139,-5 5 0,4 0-15,-4 0 0,3 1-1016,-3-1-180,5 0 978,-2 1 0,6-2-1707,2-3 1022,-2-2 508,9-10 0,-4 2 363,5-5 0,5 0 0,1-3 0</inkml:trace>
  <inkml:trace contextRef="#ctx0" brushRef="#br0" timeOffset="79">24315 5539 17009,'6'12'0,"-1"-1"0</inkml:trace>
  <inkml:trace contextRef="#ctx0" brushRef="#br0" timeOffset="80">2490 9913 8028,'-12'-6'0,"5"-3"-40,-1 5 0,6-1 1,-4 3 179,1-2 1,4-1 770,-3 1-332,3 3 319,-4-4-440,4 5-141,-4 0 173,5 0-296,0 10 1,0 0 53,0 13 0,6-2-115,5 10 97,6-6-108,6 8 0,0-5-46,-1 3 0,6 0-41,3-4 1,2 0-237,1-5 0,0 1 100,1 0 1,-2-4-33,-3 0 0,-2 0-477,-5 4 423,-5-5 1,3 2-26,-2-5 0,-2 1 90,-2-5 1,1-1 120,0-2-1,-1 2 1,-8-5-200,1 3 144,0 2 0,-1-5-322,1 2-515,-6-1 343,4-1-116,-6-4 667,-6 4 0,0 0 0,-5 1 0</inkml:trace>
  <inkml:trace contextRef="#ctx0" brushRef="#br0" timeOffset="81">2969 9788 8063,'-16'0'0,"3"0"516,-2 0 1,7 1-50,5 3 0,1-2-417,2 6 1,-5 1 177,-2 6-65,2-2 0,-6 12 58,4-2 1,-3 12-115,-2 4 67,1 4 1,-6 7-207,-2 4 0,-4 3 74,10-27 1,0 1-20,-1-2 0,-1 0 0,-2 2 1,-1-1-115,-16 23 0,1 2 127,3-6 1,-2-3-130,5-4 1,1-9 124,3 1 1,1-8-24,3-4 0,4-4-39,7-6 0,-1-5-337,6 1-868,-1-6 841,4 3 1,2-7-952,6-6 1470,0 1 0,13-20 0,-3 3 0</inkml:trace>
  <inkml:trace contextRef="#ctx0" brushRef="#br0" timeOffset="82">3655 10130 7665,'0'-6'1129,"0"1"-186,0 5-414,5 0-339,1 0-49,6 5 0,3 0-4,0 3 0,4 1-98,-4-6 0,6 1 70,-2-4 1,3 0-172,5 0 1,-3 0-2,3 0 51,-3 0 0,-1-1-14,0-3 0,-4 3-114,0-3 0,-9 1-898,1 0 465,-2 1-963,-3-3 1536,0 5 0,-12 5 0,0 2 0</inkml:trace>
  <inkml:trace contextRef="#ctx0" brushRef="#br0" timeOffset="83">3689 10336 8069,'0'6'-188,"1"-1"570,3-5-180,2 5 1,6-3 134,-1 1 0,1 3 382,-1-3 1,4 1-220,0-4 0,6 0-30,-2 0 0,6 0-18,2 0-248,5 0 0,-7-4 147,5 1-702,-9-6 292,5 7-71,-13-3 0,4 1-519,-6 1 649,0-1 0,1 4 0,-1 0 0</inkml:trace>
  <inkml:trace contextRef="#ctx0" brushRef="#br0" timeOffset="84">5174 10016 8053,'-8'0'-225,"0"0"1,5-1 469,-5-3-128,0 3 0,1-4 425,-1 5-383,1 0 1,-5-4 38,1 0 0,-1 0 7,1 4 1,3 0-88,1 0 20,-1 0 0,-3 0 5,-1 0 1,1 0-74,-1 0 1,5 4 70,-1 0 1,0 1-25,-3-1 0,1-2-89,2 6 149,3 0-95,0-2 1,4 4-46,-3-2-67,3 2 72,1 1 0,1-3-56,3-1 0,0 1 91,7 3 0,-1-3 0,9 0 1,4-4 6,4 3 0,8-4-2,0 0 0,3 3-118,0-3 116,-8 1-29,8-4 0,-10 4-108,3 0-34,-3 5 69,-6-3 0,-4 4 4,-3-2 0,-3 6 5,-5-3 0,2 4-110,-5 1 0,-5 0 109,-7 3 0,-7 7 0,-4-4 1,-8 4-115,-3-3 110,-3 4 1,-6-2-22,-3 1-841,-3-2 1019,5-6-48,0 4 1,7-11 162,3 1 1,3-2-133,8-7 1,3 1 264,4-4-417,6 0 1,1-5-184,5-2 0,2-5-1128,6-3 1689,0-3-583,13-5 1,2 1 234,7-1 0,3 5 0,2 1 0</inkml:trace>
  <inkml:trace contextRef="#ctx0" brushRef="#br0" timeOffset="85">5836 10050 8112,'0'-6'-108,"0"-4"231,0 4 73,-5-1 291,4 2 167,-4 0-1,5 4-388,0 11 1,0 4 14,0 13 1,1 0 266,3 0-309,2 10-60,0-7 1,5 10-280,-4-6 170,3-5-202,2-1 0,-1-6-113,1-3 0,-5 1 78,1-5 0,-6 0-59,2-3 1,-1-5-380,1 1-545,-3-5 61,4 7 1090,-10-9 0,-2 4 0,-4-5 0</inkml:trace>
  <inkml:trace contextRef="#ctx0" brushRef="#br0" timeOffset="86">5585 10096 8186,'-4'-8'849,"0"1"1,2 3-668,5-4-147,9 6 0,2-7 197,5 5 0,4-1 44,3 1 0,10 2-96,-2-6-90,13 1 0,-4-5-85,11 1 0,-6 1-141,1 2 1,-3-2-15,-4 2 0,-4-1-372,-8 2 0,-3 2-852,-8 5 721,-2-6 148,-6 5 505,0-4 0,1 10 0,-1 2 0</inkml:trace>
  <inkml:trace contextRef="#ctx0" brushRef="#br0" timeOffset="87">6339 9982 10062,'0'18'379,"0"8"1,0-5-144,0 9 0,0 4-100,0 4 1,-4 5-125,0-1 0,0-2-31,4-2 0,0-5-233,0-7 1,0 1-424,0-8 372,0-7 39,0 3-694,0-9 317,0 0-261,5 0 902,2-6 0,-1-11 0,-1-1 0</inkml:trace>
  <inkml:trace contextRef="#ctx0" brushRef="#br0" timeOffset="88">6327 9970 8155,'-4'-7'0,"1"-1"0,-6 6 0,7-9 0,-1 10 1757,6-3-758,4 13-574,4-1 0,4 13-7,1-1 0,4 6-258,-1 5 0,6 3-165,2 4 1,3-1 90,-3 5 1,0-6-132,-4 3 1,-4-8-787,0 0 152,-5-11 521,7 7 0,-8-15-213,2 4 197,-2-9 0,-2 2-194,1-5 0,-5 3-240,1-3-262,-6 5 0,3-6 870,-5 4 0,0-4 0,0 2 0</inkml:trace>
  <inkml:trace contextRef="#ctx0" brushRef="#br0" timeOffset="89">6293 10324 7938,'0'-17'0,"1"0"1266,3 6-792,2-1 1,15 2-192,1 3 1,10-2-376,2 5 0,-3-1 86,3 1 0,-2 3-199,2-3 1,-1 3 136,-2 1 1,0 0-102,-4 0 0,0 0-108,-5 0 173,1 0 1,-1-4-256,-3 0 1,-3-4 80,-4 5 1,-1-2-172,1 1 237,-1 2 0,-3-6-137,-1 4 167,-4-5 0,6 3 48,-5-6 1,-1 5 51,-3-1 0,2 2 128,1-2-108,-1 3 0,3 4 62,-5-3 299,0 3-209,0-5 0,1 6 672,3 0-453,-3 0-103,9 0 1,-7 0 104,4 0 0,-3 0-99,4 0 1,-4 4-82,3 0 0,1 4-173,3-4-83,1 4 227,-1-6 0,1 3-83,-1-5-99,5 0 103,-3 0 1,5 0-5,-3 0 1,-1-2 40,5-1 1,-4-2-2,4-3 1,0-2-71,4 2 0,-4-2 3,0-1 0,-5 3 133,2 0-79,1 1-8,-4 0 1,0-1 203,-6 4-117,1 0 0,0 4 662,-1 0-252,-4 0-295,2 0 0,-6 6 279,-3 6 0,-5 9-69,-10 10 1,-2 3 10,-9 4 0,5 3-270,-2 4-1325,3-4 1327,1 3 0,7-12-1959,4 2 1391,1-2 0,9-4-1163,-1-5 739,1-5 799,7-7 0,-3 0 0,3 1 0</inkml:trace>
  <inkml:trace contextRef="#ctx0" brushRef="#br0" timeOffset="90">2570 11238 8176,'-12'-11'521,"1"3"895,-1 0-859,6 6-794,1-3 631,5 5 89,0 0 0,5 6-1,3 6 0,3 0-176,4 7 0,3 0-48,5 4 0,5 4-212,2 0 1,2-1-264,-1-3 1,-2-5 57,-3-3 1,-2-2-169,3-2 0,-3-1-156,-1-2 218,-5-3-127,3 0 0,-8-4-416,2 3 1,-2-3 245,-2-1 562,-4 0 0,3 5 0,-4 2 0</inkml:trace>
  <inkml:trace contextRef="#ctx0" brushRef="#br0" timeOffset="91">3266 11170 8023,'0'-8'1446,"0"0"-1275,0 6 1,2-3 229,1 5-289,-1 0 1,-2 5-146,-8 2 0,-7 9 8,-4 3 0,-3 2-220,-1 2 1,-1 0-776,-2 0 534,2 0 320,-4 5 1,6-8-351,3 3 57,3-3 169,4-2 1,1 2 289,-1-5 0,1 1 0,-1-5 0</inkml:trace>
  <inkml:trace contextRef="#ctx0" brushRef="#br0" timeOffset="92">2992 11489 8023,'7'0'213,"-2"0"559,-5 0-473,0 5 1,0-2 49,0 5 0,-4-1 209,0 5 0,0 0-167,4 4 1,0 1 93,0 6 1,0 0-175,0 0-139,5 5 0,0-4 171,3 3-531,2 2 217,-3-5 1,3 8-38,-3-6 41,3 1 1,-4-6-22,1-2 0,-1 2-215,-2-6 0,-2 0 96,1-3 1,-1-1-26,-2 0 0,0-3-1158,0 0 610,5-6-652,-4 3-616,4 0 1948,-5-3 0,0 3 0,0-5 0</inkml:trace>
  <inkml:trace contextRef="#ctx0" brushRef="#br0" timeOffset="93">3735 11524 8036,'-7'0'1378,"2"0"1,10-4-1412,3 0 503,-3 0-169,5 4 1,0 0 565,5 0-510,6 0 1,-3 0-130,4 0-41,1 0 0,0-1-80,0-3 0,-1 3-220,-3-3 0,1 2 14,-5-2 0,0 2-290,-3-1 0,-1-2-169,1 1-745,-1 0 1303,-5 4 0,-1-5 0,-5-1 0</inkml:trace>
  <inkml:trace contextRef="#ctx0" brushRef="#br0" timeOffset="94">3735 11695 7981,'-7'0'1673,"2"0"0,14 0-1097,3 0 0,7-4-29,0 0 0,-2-3-308,2 3 1,5-5-128,7 1 1,-2-2-83,2-1 23,-1-6 1,3 5 206,-3-4-260,-2 9 0,-5-3 0,0 3 0</inkml:trace>
  <inkml:trace contextRef="#ctx0" brushRef="#br0" timeOffset="95">5242 11272 7958,'0'-11'248,"0"0"152,0-1 0,0 1-157,0-1 1,0 1 270,0-1-206,0 1 1,0 3 97,0 1 1,-1 4-166,-3-1-44,-2 3 1,-11 1-63,-2 0 0,-7 7-164,-5 4 3,-2 0 0,-1 11-85,0-3 0,-1 3 90,1 0 1,5-3-101,2 0 0,8-3 33,4 3 0,4-5-55,3 1 1,3-2-167,5-2 317,0 0-32,5 1 0,6-5-47,8 1 55,8-5 58,2 7 0,5-9 3,1 3 1,3-3-22,0-1 1,0 4 11,-4 0 1,-3 5-20,-1-2 0,-6 3 6,-1 2 1,-4 3-161,-4 0 159,-7 6-11,7-9 0,-14 10-214,3-3 202,-2 2 1,-11 2-142,-3 0 125,-7 0 1,1 0 33,-4 0 1,-6-1-3,-3 1 1,3-4-99,2 0 1,2-5 1,1 2 1,4-9-108,0-3 0,8-3-214,0-1 0,7-1-424,0-3 826,3-2 0,1-11 0,0 0 0</inkml:trace>
  <inkml:trace contextRef="#ctx0" brushRef="#br0" timeOffset="96">5493 11329 8147,'-5'-17'1229,"-1"-5"1,0 9-1465,2-2 170,3 3 0,6 1 80,2 4-129,-2 2 281,0 5 0,-5 5 313,0 2 1,0 9-123,0 3 1,0 7 115,0 5 0,6 3-197,1 4-131,3 3-52,2-1 1,-1 3-585,1-4-257,-1-6 659,0 0 1,1-13-92,-1 3 1,-1-8 119,-2 0 1,2-3-17,-2-5 0,-2-2-3,2-5 1,-4 0-82,3 0-83,1 0 477,3-5 0,-3-2-282,-1-9-260,-4 4 279,2-10 19,-5 4 0,0-1-19,0 0 1,0 1 1,0-1 0,0-1 130,0 5-72,0 0 1,-1 5 369,-3 2-245,3 3-150,-4 5 30,10 0 0,-2 1-98,9 3 94,-3 2-33,7 11 1,1-5-12,2 4 1,1-2 1,-1 1 1,3-2-15,-3 2 1,2-6 3,2-2 1,-1-4-2,-3 1 0,1-3 628,-5-1-398,1 0 0,-5-5 92,0-3 448,1-2-445,-6-1 1,3-6 513,-5-2-476,0 3 0,-4-6-73,0 3 0,0-3-232,0 0 0,-5-3 26,-3-1 0,-2 2-195,-2-3 0,1-1-1958,0 1 1403,-1 6 0,4 4 44,1 6-1899,4 5 2541,-2-5 0,0 10 0,-1-4 0</inkml:trace>
  <inkml:trace contextRef="#ctx0" brushRef="#br0" timeOffset="97">6339 11158 7906,'0'-7'409,"0"-1"1073,0 5-308,0-2-919,0 15 0,0-1 163,0 10-245,5 6 0,1 4-169,5 5 1,1 2 70,-1 2 7,1-3 1,-1 4-165,1-4 1,-1-5 85,0 1 0,0-7-142,-4-1 1,3-2-225,-2-6 183,-3 1 70,5-5 0,-7-3-657,4-1 248,-4-4-365,2 7 294,-5-9 589,0 4 0,0-5 0</inkml:trace>
  <inkml:trace contextRef="#ctx0" brushRef="#br0" timeOffset="98">6944 11158 8040,'0'-11'1455,"0"-1"-674,0 6-391,0 1-124,0 5 1,0 6-80,0 6-14,0 4 0,0 12-47,0 3 61,0 2 1,0 5-2,0 0 0,4 4-131,-1-4 1,5-4 128,-4-4 0,4-6-203,-5-1 0,6-1-554,-1-7 354,-3-5 147,5 0 1,-7-8-1304,4 1 707,-4-1-638,2-2 1306,0 0 0,-4-5 0,4-2 0</inkml:trace>
  <inkml:trace contextRef="#ctx0" brushRef="#br0" timeOffset="99">6624 11204 8053,'17'-12'0,"-3"1"1731,5 0-1089,10-1 1,8 1-490,12-1-2641,-2 6 2307,9-4 139,-9-2 0,4 2 167,-6-5 1,-4 9-385,-3-6 1,-4 5-97,-3-1 0,-5 3 355,-7 5 0,3-5 0,-4-1 0</inkml:trace>
  <inkml:trace contextRef="#ctx0" brushRef="#br0" timeOffset="100">7800 11170 8088,'-22'-2'-167,"-1"-1"0,5-4 291,2-4 1,9-1 231,3 1 1,3 0-111,1-1 1,-4 4 389,0 1 89,1-1-46,3 2-217,0-4 14,-5 8-241,3-3-118,-8 5 1,4 5 87,-6 3 1,-4 7-27,-3 4 1,-7 4-98,0 4 1,-1 1 167,4 2 0,2 3-48,2-2 1,7 2-468,9 1 198,1-5-5,2 4 1,7-9-689,4 3 550,6-3 0,10-6-145,4-3 244,2-2 0,6-3 20,3-3 0,-1-2 25,1-5 1,-6 0 52,2 0 1,1-6 15,-5-5 1,1-2 82,-8-6-121,5 5-24,-8-8 0,0 5-10,-5-6 0,-5-1 89,1-3 1,-3 3 0,-5-3 0,2 2 31,-5-2 0,-2 3 4,-5-2 0,0-1-15,-5 4 0,1-5 129,-5 9 1,2 0 52,3 8 4,-4 4-195,10 2 0,-5 1 11,2 1 0,3 5 59,-3 10 0,3 4-12,1 7 1,0 6 32,0 5 0,5 1 8,2 3 1,5 1-103,3-1 1,-2 0-8,2-4 0,1-4-555,0-4 371,-1-7 0,-4 2-47,1-6-194,-1 0 1,-3-7-187,-1-1 1,-3-4-1339,4 1 1200,-6-3 727,3-1 0,-5 0 0,0 0 0</inkml:trace>
  <inkml:trace contextRef="#ctx0" brushRef="#br0" timeOffset="101">8406 11067 8053,'-7'0'1319,"4"5"266,6 3 0,2 8-1119,3 7 1,-3 1-432,-5 6 0,0 2 253,0 6 1,0 2 193,0 1 1,0 8-941,0-4 633,0 4-45,0-9 1,0 3 45,0-5 0,1-5-315,3-6 1,3-8-1114,4-4 749,0-2 0,1-7-1612,-1-2 342,-4-3 1,-2-6 1772,-5-2 0,0-9 0,0-1 0</inkml:trace>
  <inkml:trace contextRef="#ctx0" brushRef="#br0" timeOffset="102">8109 11444 9914,'5'6'1961,"8"-1"-1368,9-5 1,15-4-518,9 1 0,2-6-619,-2 1 0,-4-2-855,0-2 1398,-6 6 0,4-4 0,-6 4 0</inkml:trace>
  <inkml:trace contextRef="#ctx0" brushRef="#br0" timeOffset="103">2672 12928 8046,'8'0'875,"0"0"-394,-6 0-142,8 0 0,-7 0-61,5 0 0,-2 5-13,2 3 1,-2 7 7,-2 4 0,-3 4-37,3 4 1,-3 2 32,-1 5 1,0 2-142,0 2-147,0-3 194,0 10 1,-4-8-281,0 5 102,-4-6 1,6 0-108,-2-6 1,-1 0 174,2 0-58,-1-2 1,4-9-92,0 0 1,4-5 95,-1 1 0,1-2-5,-4-2 1,5 1-125,3-1 156,-3-5-3,0 5-155,0-10 134,-4 4 1,6-5-126,-3 0 118,-3 0 134,4 0 481,-5 0-560,5 0-97,1-5 86,6 4-8,4-10 0,-2 9 20,5-6 1,0 4-66,4-3 1,0 3-148,0-4 0,3 5 177,1-5 0,5 4 8,-2-3 0,-1 3-50,2-4 25,-1 6-6,0-9 0,-6 10-175,-5-3 183,-5 3-492,2 1 179,-4 0-176,-6 0-595,-1 0-132,-5 5-672,0-4 797,-5 10 1077,-1-10 0,-11-1 0,-1-6 0</inkml:trace>
  <inkml:trace contextRef="#ctx0" brushRef="#br0" timeOffset="104">2832 13317 7956,'-6'-7'-102,"-4"-3"0,7 5 1063,-4-2-414,4 1-392,-2 1 170,5 4 267,0-4 163,0 0-249,0 4 56,0-4-335,0 5-61,5 0 1,3-4 34,7 0 0,3-1 90,5 1-181,-1 3 1,1-4 55,0 5 1,0 0-16,0 0 0,0 0-206,0 0 1,-1 0 4,1 0 1,0 4-167,0-1 0,-4 2-863,0-1 529,-5-2 360,2 3 1,-4-5-1122,-1 0 586,1 0-200,-1 0 925,1 0 0,-6-5 0,-1-2 0</inkml:trace>
  <inkml:trace contextRef="#ctx0" brushRef="#br0" timeOffset="105">2821 13008 8003,'-11'-11'222,"-1"-6"0,6 5 974,2-3-914,3 2 0,4 1-249,1 1 0,4 3 444,-4 1-30,0 4-263,1-7 1,1 9 367,5-3-382,1-2 0,0 4-76,4-1-34,1-4 1,6 6 111,0-3 0,0-1-154,0 1 1,3-1 101,1 1 0,0 3-100,-4-3 1,-1-1-832,1 1 572,0 1 0,0 3-287,0 0 1,-5-4-985,-3 0 984,-2 0 526,-7 4 0,4 5 0,-4 2 0</inkml:trace>
  <inkml:trace contextRef="#ctx0" brushRef="#br0" timeOffset="106">3540 12746 8058,'7'-5'-1776,"-7"-2"2475,-1 1 0,-6 1 129,3 5-408,3 0 223,-4 0-247,0 0-222,4 5 1,-4 1 383,5 6-355,0-1 0,0 6-11,0 2 1,1 3-81,3 5 0,-2-1 61,6 4 0,-6 0-171,2 5 0,-3-1-246,-1 0 171,0 0 73,0 6 1,-1-5-11,-3 3-134,3-2 121,-4-2 0,5 4-161,0 0 0,0-5 83,0-6 1,0 1 28,0-1 1,0-1 55,0-3 0,0-4-5,0 0 1,0-5-114,0 1 116,5-2 1,-4-2-37,3 1 14,-3-1 58,5 1 1,-5-5 12,3 1-18,-3-6 1,-1 5 14,0-3 40,0-3 71,0 4 0,0-4 171,0 3-275,0-3 28,-5 4 218,4-5-219,-5 5 3,6-3 47,-5 3-95,4-5-230,-4 5 232,5-4-223,5 4 219,1-5-19,6 0-9,-1 0 1,1 0 233,-1 0-13,1-5-177,4 4 0,-2-8 19,5 5 1,-4-5-37,4 2 1,-3 0-8,3 0 1,-5 0-56,1 0 0,-3-2-221,0 5 1,-5 0-801,1 4 544,-5 0 10,2 0-1186,-5 0 1,-4 2 1700,0 1 0,-5-1 0,3 3 0</inkml:trace>
  <inkml:trace contextRef="#ctx0" brushRef="#br0" timeOffset="107">3632 12689 8009,'-1'-12'-1707,"-3"1"1565,-3 4 0,1-3 633,2 3-190,3 2 1,0-1 531,-3 6 297,3-5-439,-4 4 2,5-4-282,0 5-184,5 0-57,6 0 1,3 0-113,5 0 127,0 0 0,8 0-290,-1 0 97,1 0 0,-4-4 194,0 0-1308,0-4 772,-1 6 1,-3-4-270,0 2 0,-5 3-1406,2-3 2025,-9 3 0,3-4 0,-3-2 0</inkml:trace>
  <inkml:trace contextRef="#ctx0" brushRef="#br0" timeOffset="108">4146 12757 8020,'-5'-6'0,"-2"1"-96,-4 5 145,5-5 93,1 3-19,-1-3 371,5 5-196,-4 0 36,5 5-153,0 2 0,5 4 52,3 1 0,3-1 48,4 0 0,3 5 169,5-1 0,-4 1-94,0 0 1,0-4-110,4 3 0,-4-3-221,0-4 0,-1 2-124,1-3 0,1 3-138,-5 2 0,4-5-9,-3 1 1,-1-4-214,-4 3 0,-3-3-145,0 4 119,-1-6 0,-1 5-742,-2-3 1226,-2-3 0,-2 9 0,0-4 0</inkml:trace>
  <inkml:trace contextRef="#ctx0" brushRef="#br0" timeOffset="109">4774 12689 7999,'0'-12'0,"0"5"700,0-1-36,0 5-523,0-7-758,0 9 635,0-4 1,-1 5 374,-3 0-161,-2 5-190,-6 1 0,-3 10 29,0-1 0,-6 6-116,2 2 1,-2-3-214,-2 7 0,1-5 47,3 4 0,-1-5 106,5-2 1,-2-5-605,2 1 327,7-2 58,-7-2 1,10 0-487,-3 1 810,-2-6 0,9 4 0,-4-3 0</inkml:trace>
  <inkml:trace contextRef="#ctx0" brushRef="#br0" timeOffset="110">4454 12974 7999,'-1'8'-651,"-3"-1"905,3-4 0,-4 3 521,5-2 1,0-1 241,0 4-513,0 1-167,0 3 0,0 2 172,0 2-112,0-2-274,5 8 1,-3-3-9,6 5 0,0-4-19,3 0 0,0-1-196,1 1 1,-5 1 194,1-5 1,-2 4-154,2-3 1,1-1-175,-5-4 156,0 1 37,-4-1 1,0 1-355,0-1 222,0-5 0,0 4-1400,0-2 1054,0-3 0,-2 4-115,-2-5 1,2 0 631,-6-4 0,1 0 0,-5 0 0</inkml:trace>
  <inkml:trace contextRef="#ctx0" brushRef="#br0" timeOffset="111">5059 12574 8102,'0'-11'-32,"0"3"451,0 1-190,6-1 0,-4 0 18,6 1 0,-5 3 143,5-4 1,-4 5-86,4-5 179,-6 6-285,8-4-43,-9 6 0,10-3 68,-4-1 1,5 1-32,3 7 0,-2-1-15,2 4 1,-1-3-165,1 4-54,-2-1 187,3 5 1,-4-2-145,-1-3 0,0 6 82,1-5 0,-1 8 49,1-4 1,-2 7 14,-3 0 0,4 2 23,-4 2 0,0 1-35,0 3 0,-3 2 0,4 5 0,-6 2-71,2 2 1,1-3 42,-1 4 0,0 0-153,-4-1-643,5 0 717,-4-4 0,4 1-74,-5-1 0,1-1 44,3-3 1,-1 2-91,4-5 1,-3-1 114,4-3 0,-4 0-4,3 0 1,-3-2 22,4-2 0,-6 2 265,2-6 0,1 4-306,-1-4 1,0 0 28,-4-3 1,1-1-3,3 1 1,-3-1-83,3 1 0,-3-5-366,-1 1 333,0-6 77,0 8 73,0-8-94,0 3 7,0-5 261,-5 0 1,-3 0 2,-7 0 0,1 0-14,-5 0 1,0 0-188,-4 0 1,-5 0 11,-2 0 1,-3 0-197,-1 0 0,-4 0-331,-1 0 1,5 0-303,4 0 372,9 0 59,0 0-605,9-5 0,9-2-79,6-4 1029,9 0 0,21-11 0,2-2 0</inkml:trace>
  <inkml:trace contextRef="#ctx0" brushRef="#br0" timeOffset="112">6190 12951 7641,'-6'-5'-930,"1"4"967,5-4-30,-5 5 387,3 0 109,-3 5 0,5-3 203,0 6-447,0-5 0,2 3-19,1-2 0,4-3 138,4 3 0,2-3 178,2-1-334,-2 0-56,8 0 0,-3 0 170,5 0-142,0 0 0,0 0-221,-1 0 58,6 0 0,-2-1 75,4-3 1,-4 3-98,0-3 0,-3 1-330,-4 0-651,3 1-348,-10-3 680,0 5 52,-7 0-942,-5 0 1530,-10 0 0,2 0 0,-8 0 0</inkml:trace>
  <inkml:trace contextRef="#ctx0" brushRef="#br0" timeOffset="113">6247 13191 8261,'19'6'1875,"0"-2"-1649,0-2 1,4-2-1,0 0 324,0 0-329,0 0-161,5 0 0,-4 0-103,2 0 0,-2-4-236,-1 0 1,0-4-1357,0 4 1635,0 1 0,0-2 0,0-2 0</inkml:trace>
  <inkml:trace contextRef="#ctx0" brushRef="#br0" timeOffset="114">7446 12380 8179,'-11'-6'186,"5"-4"57,1 8 296,-1-8 1,5 9-357,-4-4 0,5 4 615,0-3-268,0 3-317,0-4 0,1 5 61,3 0 1,3 5-13,4 2 1,-3 7-1,-1 1 1,0 7-95,0 1-123,3 0-37,-8 10 0,3-8-206,-5 5 1,0-3-32,0 4 0,0-6-221,0 2 0,0-7 233,0-1 1,0-4 133,0 4 0,0-5-498,0 1 0,0-6-1270,0-1 1851,0-6 0,0 9 0,0-5 0</inkml:trace>
  <inkml:trace contextRef="#ctx0" brushRef="#br0" timeOffset="115">7332 12986 8048,'-10'-2'377,"2"-2"-146,-2 3 12,9-9 68,-4 9 284,5-4 1114,0 5-1242,5 0 0,3 0-39,7 0 1,-1 0-157,5 0 0,4 0-262,3 0 1,6 0 117,-1 0 0,2-2-339,1-1 163,5 1-48,-3-8 0,3 4-59,-5-6 1,-1 1-170,-2 0 0,-1-1-235,-7 1 0,1 3-635,-9 1-556,1 4 239,-10-2 1511,-1 5 0,-15 10 0,-3 3 0</inkml:trace>
  <inkml:trace contextRef="#ctx0" brushRef="#br0" timeOffset="116">7504 13214 8048,'-6'6'-22,"0"-1"337,-5-5 0,3 0 1306,0 0-488,6 0-618,-3 0 0,6-3-227,3-1 0,-2-1 132,6 1 1,3 1 170,5-4 1,3 0-322,-4 0 1,5 2-213,-1 5 0,-1-4 94,1 0 1,-5 0-37,1 4 1,-2 5-12,-2 3 1,0 2-305,-4 2 1,-2 3-855,-5 0 724,0 5 1,-1 2-352,-3 5 0,-3 4 313,-9 0 1,2-2-258,-5 1 325,0 1 1,-4-1 83,1 1 1,0-6 215,3 2 1,-1-3-135,4-1 0,1-6 171,4-1 1,3-4 790,1 0-491,4-6-2,-2 4 1,6-8 219,3 1 0,9-1-208,10-2 1,-1-2 105,5-1 1,5-3-237,-2-1 0,5-2-225,-9 5 1,1-3-222,-4 3 126,-6 0 135,5 4-2309,-9 0 1017,3 0 1259,-9 5 0,3 1 0,-4 6 0</inkml:trace>
  <inkml:trace contextRef="#ctx0" brushRef="#br0" timeOffset="117">8429 12552 8028,'0'-12'425,"0"1"1,0 3 120,0 0-1,0 6 169,0-3 238,0 0-384,0 4-305,0 11 0,0 4-34,0 12 1,3 3-1,1 2 1,1 7 321,-1 4-305,-3-3 1,4 6-682,-5-4-420,0-1 914,6-1 1,-5-5-422,3 1 0,-3-2 230,-1-3 0,0-2-383,0-5 343,0 0 0,0-6-172,0-1 320,0-4 542,0 0-434,0-1 31,0 1-37,0-6 118,0-1 0,1-5 16,3 0 178,-3 0-314,4 0 0,0 0-42,3 0 0,2 0-53,2 0 82,-1-5-3,0 4 0,5-4-150,-1 5-41,5 0 99,-2 0 1,5-4-13,0 0 1,-1 0 35,1 4 1,0 0-8,0 0 1,-1-1-70,-3-3 1,1 3-147,-5-3 0,0-1-149,-3 1 177,-1 0 54,1-1 1,-6 3-971,-2-6 469,-3 6-547,-1-3 1196,0-1 0,-10 0 0,-3-5 0</inkml:trace>
  <inkml:trace contextRef="#ctx0" brushRef="#br0" timeOffset="118">8440 12883 8015,'0'-7'2079,"6"-1"-1705,6 4 0,4 0-185,7 4 1,5 0 67,2 0 1,3-1-1,2-3 1,-1 3-214,0-3-114,1 2 257,-1-3 1,-5 0-605,-2-2 233,2-3 173,-10 8 1,6-7 100,-10 6 0,1-2-295,-5 1-577,-5 2 782,0-8 0,-17 9 0,-1-4 0</inkml:trace>
  <inkml:trace contextRef="#ctx0" brushRef="#br0" timeOffset="119">8417 12506 8128,'-4'-12'0,"1"1"0,0 1 1364,7 2-833,2-2 0,11 4 152,2-6-443,2 6-31,2-4 1,5 3 442,2-4-413,3 5-119,2-4 0,0 7-30,3-5 1,-2 2-39,2-2 0,-4 0-235,-3 4 0,-3 0 175,-6 4 8,-4 0 0,-1 0 0,-6 0 0</inkml:trace>
  <inkml:trace contextRef="#ctx0" brushRef="#br0" timeOffset="120">9171 12312 7942,'0'-12'-186,"0"5"-67,0-1 238,0 6 1,0-5 481,0 3-281,0 3 342,0-4 451,0 5-657,-5 0 1,2 4 62,-4 0 1,4 8-82,-1 0 0,3 8 90,1 3 1,6 5-57,6 6 1,1 0-105,6 1 1,-4 3-90,4 0-933,-5 5 826,2-8 1,-6 9-122,-2-6 0,-2 3 156,-2-2 0,-2-3-310,1-5 0,-6 2 73,-5-3 0,-2-2-40,-2-1 1,1 1 72,-1-2 85,1-4 27,0 0 1,3-10 589,0 3 1,6-2-263,-2-1-160,3-1-43,1 0 1,1 0 152,3-4-162,2-2 6,6-5-125,-1 5 90,0-3 88,-4 3-5,3-5-101,-4 0 0,6 0 1,-1 0 4,1 0 0,0 0-66,4 0 0,1 0 2,6 0 1,-4 0-33,0 0 0,-1 0-159,1 0 1,1-4-714,-4 0 483,-1 0 220,-4 4 0,-1-1-172,-2-3-1418,2 3 1800,-4-4 0,1 0 0,-2-2 0</inkml:trace>
  <inkml:trace contextRef="#ctx0" brushRef="#br0" timeOffset="121">9182 12392 7948,'5'-23'0,"-3"5"0,8 2 217,-3 4 1,5 1 368,3-1 1,2 5 162,2-1-387,-3 6-126,1-9 1,-3 10 296,5-3-253,-5-2 1,7 3-489,-2-4 197,-2 4 0,0-2-333,-1 5 1,-4-4-512,4 1 1,-7-1 854,-2 4 0,1 0 0,3 0 0</inkml:trace>
  <inkml:trace contextRef="#ctx0" brushRef="#br0" timeOffset="122">9788 12609 8120,'-7'-5'0,"-2"-2"0,6-4 0,-1 3 0,4 1 0,4-1 0,-1-3 0,1-1 0,-4 1 0,4-1 318,0 1 1,3-1 205,-3 1 1,5 0-169,-1-1 0,2 1 13,1-1 0,2 5-107,2-1 0,-1 0 167,5-3 0,-1 3 83,1 1-273,3 4-61,-5-2 1,2 5 17,0 0-59,-5 0-68,3 5 1,-6 7-122,1 7 0,-2 2 60,-2 2 1,-3 4-172,-5-1 1,-2 10-36,-1-2 0,-5 8-172,-7 0 0,-3 2-343,-5 2-655,0-5 1168,0-2 0,2-6-22,2-2 95,-3 1 1,10-11 385,-4 2-190,4-8 1,1 1 22,4-4 0,2-5 527,5 1-413,0 0 1,0-1 575,0 1 1,6-6-642,6 2-9,-1 3-45,11-6 1,-6 4-111,3-5-103,3 0 150,-5 0 0,6 0-86,0 0 1,0 0-29,0 0 1,0-1-218,-1-3 0,-2 3-158,-1-3 0,-6-1-390,3 1 1,0-5-1286,-1 1 2140,-4 3 0,4-10 0,-2 2 0</inkml:trace>
  <inkml:trace contextRef="#ctx0" brushRef="#br0" timeOffset="123">10473 12449 7918,'-15'-17'0,"-1"-2"0,6-2 0,7-2 0,4 5 379,6 3 0,1 3 453,7 5 1,-6 0 21,-1 4-583,-6 1 0,8 4 19,-2 9 0,2 6 60,2 5 0,3 8-144,0 4 1,2 1 27,-2 7 0,-3 0-376,4 4-972,1-1 1031,-4 1 0,4-5-177,-6-3-208,1-8 475,-1-2 0,4-6-145,0-3 0,1 0-78,-5-8 0,0 3-151,1-6 0,-1-2 46,1 2 1,-5-6 630,1 2-2313,-6-3 1465,4-1 0,-8 0 538,-2 0 0,-7 0 0,-7 0 0</inkml:trace>
  <inkml:trace contextRef="#ctx0" brushRef="#br0" timeOffset="124">10816 12472 7876,'0'-19'295,"0"0"0,1-1 545,3-2-354,2 4 136,0 1-413,4 6 41,-8 5 1,2 2 205,-8 8 1,-6 7-222,-6 8 1,-4 13-136,1 6 1,-8 9-44,-3 2 0,14-21 0,-1 0-275,0 1 1,0-1 0,-2 1 0,1-1 33,1 3 0,0-1-476,-2-3 1,1 0 455,-6 23 0,-4-10-255,5-6 0,5-5 205,3-6 0,6-7-441,1-4 179,6-1 1,-2-9-244,8 1 1,2-3 903,6-3 1,4-9 0,2-6 0</inkml:trace>
  <inkml:trace contextRef="#ctx0" brushRef="#br0" timeOffset="125">10953 12266 7984,'0'-16'0,"0"-4"0,0 3 69,0-2 1,8 5 73,4-2 1,6 5-108,-3 3 1,0-2 107,-3 3 1,0 0 526,3 0 1,-1 3-282,5-4 1,1 6-49,2-2 0,0-1-187,-3 1 1,3 0-22,-3 4 0,-3-4 117,-1 1 1,-2-1-25,-2 4 0,0-1-30,-4-3 0,3 3-172,-2-3 0,-2 2-159,2 2 91,-6 0 21,3 0-89,1 0 209,-5 11 9,9-4 1,-9 15 121,3-3 1,-3 7-73,-1 5 1,-3 3 179,-1 4 0,-5 7-9,1 4-1386,-2 1 1194,4 0 1,-3-3-375,5 3 0,-1-3-135,1-2 0,3 1-114,-3 0 0,3-2 238,1-2 1,4-3-121,-1-4 1,3-5 75,-3 1 0,0-6-46,4 2 1,-3-4 135,4-4 0,-2 1 380,2-5 0,1 0 2058,-5-3-1743,-1-1 420,-3 1 372,0-1-820,0 0 1,-6 0 176,-5-4 0,-6 2-296,-6-5 1,-1 3-151,-3-3 0,-3 0-207,-8-4 0,2 4-343,-2 0 1,4 0-1356,4-4 0,7 0 848,8 0 1,7-2-2352,4-2 3213,3 3 0,6-9 0,1 4 0</inkml:trace>
  <inkml:trace contextRef="#ctx0" brushRef="#br0" timeOffset="126">12060 12494 8200,'-6'0'1016,"1"6"-763,5 1 1,-1 3 122,-3 2 1,3 4 238,-3 3 1,3 3-260,1 1 0,3-1-70,1 1 1,4 4-93,-4 0-110,5-1 1,-7-3-1,4-1 212,-1-3 1,3-2-213,-4-1 1,4-4-285,-5 4 1,5-7-480,-4-2-729,0 1-52,-4 3 1460,0-4 0,0 3 0,0-4 0</inkml:trace>
  <inkml:trace contextRef="#ctx0" brushRef="#br0" timeOffset="127">11832 12769 7998,'0'-7'390,"4"1"182,0 2 0,10 3-238,1-3 0,5 3 37,3 1 1,1 0-108,3 0 0,-2 0 76,6 0 0,-1 0-284,4 0 0,1-4-274,-1 0 0,0-4-972,0 5 1013,-4-6 233,3 2-56,-9 1 0,9-9 0,-4 2 0</inkml:trace>
  <inkml:trace contextRef="#ctx0" brushRef="#br0" timeOffset="128">13123 12003 7975,'-6'-6'466,"5"-4"165,-4 3 1012,5 1-850,0 1 0,1 15-555,3 5 1,-1 6-1,4 2 0,-3 1 259,4 2-288,-6 4 0,8 0 0,-3 0-153,-1 2-47,4 1-154,-8-4 0,6-1-155,-4-5 1,4 0-85,-4 0 0,3-5-1086,-3-3 790,5-3 1,-6-1-1231,4-4 1910,-4 3 0,2-8 0,-5 3 0</inkml:trace>
  <inkml:trace contextRef="#ctx0" brushRef="#br0" timeOffset="129">12883 12689 10449,'16'0'660,"-3"-2"-589,2-1 0,-1 1 514,1-2-111,-2-2-294,4 5 1,-1-8 419,3 5-139,8 0-341,2-1 1,5 3-10,0-6 1,2 4-63,2-3 1,-2 0-232,2 0 0,-3-2 52,-1 5 1,-3-4-159,-1 5 0,-6-1-487,-1 4 0,-5-4-50,-7 0-360,1 0 1,-6 6 40,-2 1 1144,-3-1 0,-11 13 0,-3-2 0</inkml:trace>
  <inkml:trace contextRef="#ctx0" brushRef="#br0" timeOffset="130">13123 12928 7957,'-30'8'333,"4"0"666,2-6-173,6 3-236,6 0-145,7-3-15,5 3 0,2-5 288,1 0 0,4 0-297,4 0 1,6 0-156,2 0 0,2 0-77,2 0 0,0 0-28,0 0 0,-4 0-96,0 0 1,-5 1 131,1 3 1,-2 1-297,-2 2 105,1 4-167,-6-5 1,3 9-208,-5 0 1,-1 2 192,-3-2 1,-5 3-109,-2 5 0,-5 3 35,-3 1 0,1 1-101,-5-1 0,1 1 175,-1 2 0,3-2-6,4-5 1,1 0 362,0-1-117,-1-4 462,6 4 510,1-10-758,5 5 1,5-11 113,2-2 0,9-3 80,3-1 0,5-1 268,6-3 1,1-1 72,7-2-486,-8-4 0,-2 9 94,-5-6-1362,-5 6 581,-2-3-1280,-9 5-1994,3 0 3632,-9 0 0,4 5 0,-5 1 0</inkml:trace>
  <inkml:trace contextRef="#ctx0" brushRef="#br0" timeOffset="131">14025 12335 7956,'-5'-12'0,"-3"1"0,2-1 114,-2 1 1,6-1 468,-2 1-332,3 0 1,1-1 457,0 1-133,0 4-167,0-3-76,0 9 9,0-4-120,0 5-39,0 5 1,0 3 27,0 7 0,0 4-31,0 8 0,0 2-57,0 5 1,0 1-23,0 4 1,3-4-176,1 3 1,1 1-120,-1 0 0,2-5 88,6-4 0,-5-1-135,1 2 1,-2-2 51,2-2 0,1-3 35,-5 3 0,1-7 70,-1-1 1,-3-4-105,3 4 1,-3-5 148,-1 1 0,0-2 77,0-2 0,0-3-50,0 0 1,-4-5 316,0 5 32,1-5-84,3 2 1258,0-5-1422,5 5-17,1-4 0,5 4 30,1-5-8,-1 0-64,6 0 1,-3 0 2,5 0 0,0 0-8,4 0 1,-2 0-99,-2 0 1,7-4 77,-4 0 0,4-3-88,-3 3 1,-2-4-338,-2 5 201,3-6 79,-10 7 0,4-4-454,-9 2 133,3 3-768,-8-4 358,3 5-121,-5 0 434,-5 0 0,-2-4 557,-4 0 0,-6-5 0,0 3 0</inkml:trace>
  <inkml:trace contextRef="#ctx0" brushRef="#br0" timeOffset="132">13979 12723 7980,'0'-12'-1790,"-1"2"2010,-3 3 1,3-3 821,-3 2 0,4 3-596,4 1 1,-2-1 291,6 1-84,0 0-284,3 4-76,0 0 1,2-3-3,2-1 1,-1 0-119,5 4 1,0 0-15,4 0 1,0 0-36,0 0 1,4-1-171,-1-3 0,1 3 68,-4-3 1,3-1-204,1 1 0,-5-4-1246,-7 4 744,3-4 395,-6 6 1,0-4-1333,-9 2 604,-1 3 427,-2-4 588,0 0 0,-10 3 0,-3-3 0</inkml:trace>
  <inkml:trace contextRef="#ctx0" brushRef="#br0" timeOffset="133">14048 12323 7943,'3'-19'949,"1"0"-528,0 5 0,2-2-108,6 4 1,1 2-149,6 2 1,-2 0 108,2 4 1,3-4 61,-3 4 0,3-3-141,0 3 0,6-4 28,3 4 0,2-1-651,1 2 249,0 1 179,-5-3 0,3 5-436,-5 0 0,-4 0 127,-4 0 309,-10 5 0,11 2 0,-7 4 0</inkml:trace>
  <inkml:trace contextRef="#ctx0" brushRef="#br0" timeOffset="134">14756 12118 8098,'0'-12'-328,"0"1"54,0-1 0,1 1-200,3-1 0,1 5 288,3-1 1,-2 4 675,-2-3-222,-3 4 1,5-7 352,-2 2-185,-3 3 270,4 0 429,-5 0-262,0 4 85,0-4-253,0 5-398,0 5 0,0 1 2,0 6 0,2 4 45,2 3-238,-3 8 0,4 2-49,-5 5 1,4 1 135,-1-1 0,1 5-110,-4 3 1,0-1 7,0 1 1,0-2-255,0 2 1,-1-3-521,-3-4-130,3-1 627,-4 0 0,5 0-48,0 1 0,0-5 138,0 1 0,1-2 51,3 1 1,-3 3 25,3-2 0,1-2 153,-1 1 0,0-4-141,-4 0 1,4-1 357,-1-3 1,1-3-398,-4 0 60,0-5 0,0 3 45,0-6-281,0-4 235,0 3 9,0-9-1,0 4 450,0-5-11,5 0-285,-4 0 0,6-4-132,-3 1 0,-2-3-119,6 3 0,-1 1 73,5-1 0,-1-2-149,1 1 1,3-1 55,0 1 0,4 3-94,-4-3 0,4 1-72,-3-1 1,3 3 110,-4-3 0,0-1-450,-3 1 1,-1-3-106,0 3 1,-4-1-256,-3 1 1,-3 2 298,-1-6 652,0 5 0,0-12 0,0 3 0</inkml:trace>
  <inkml:trace contextRef="#ctx0" brushRef="#br0" timeOffset="135">14721 12072 8086,'11'-12'-72,"-4"1"1,3 1 1052,-2 2-372,12-2-273,-1 4 1,5-1 10,-4 4 0,-3 0-184,2-1 1,3 3-118,-3-3 1,-1 3-132,1 1 1,-5 0-883,1 0 967,3 0 0,-6 0 0,5 0 0</inkml:trace>
  <inkml:trace contextRef="#ctx0" brushRef="#br0" timeOffset="136">15475 11980 8025,'0'-11'225,"0"0"199,0-1 0,0 1 7,0-1 0,0 5 161,0-1 107,0 6-320,0-3 82,0 5-248,5 0 1,-3 1 31,1 3 0,0 7-28,1 8 0,-3 3-95,3 0 0,1 6-132,-1 3 1,0 2 7,-4 1 0,1 0-215,3 1 0,-3-6-565,3-3 534,2-1 1,-5-3-361,3 1 419,2-5 1,-3 2-636,5-4 204,-6-1 0,4-4-37,-2 1 657,-2-6 0,3 4 0,-5-4 0</inkml:trace>
  <inkml:trace contextRef="#ctx0" brushRef="#br0" timeOffset="137">15361 12574 10239,'11'0'337,"2"0"-148,2 0 0,-1-1 521,5-3-313,6 3-81,-1-9 0,9 7-19,-3-4 1,-1 0-159,2 0 1,-5-2-159,5 5 1,-6-5 59,2 2 0,-3 2-193,-1 1 0,-5-1-1183,-3 1 688,-3 0 153,0 4-1269,-6 0 527,-1 0 1236,-5 5 0,-15 7 0,-4 5 0</inkml:trace>
  <inkml:trace contextRef="#ctx0" brushRef="#br0" timeOffset="138">15544 12757 7948,'-5'6'855,"-2"0"-151,1-6 1,1-2-46,5-2-382,0 3 0,0-5 111,0 2 138,5 3-153,1-9 1,6 8 54,-1-8-248,6 9 0,-5-4 20,4 5 1,0 0-84,-1 0 1,1 0 32,-5 0 1,-1 1-128,-2 3 1,1 2 73,-6 6 1,1-1-114,-4 1 0,0 4-635,0 3 461,0 3 0,-5 0-528,-2 1 471,-4 0 0,-4 0 0,0 0 1,-4 0 112,4 0 0,-4-2 40,3-2 0,2 1 110,7-4 0,-2-1 28,5-4 60,0 1-147,4-1 0,0-3 482,0-1-244,0-4 1,3 6 393,5-5-409,-1-1 0,11-1 32,-3 1 1,3-1 18,5 2 0,0-3-217,-1-1 0,1 0-219,0 0 0,-1 0-262,-3 0 1,-3-4-1789,-4 0 2255,4 0 0,2 4 0,5 0 0</inkml:trace>
  <inkml:trace contextRef="#ctx0" brushRef="#br0" timeOffset="139">16161 12255 7846,'0'-16'-110,"0"1"1,0 0-180,0 3 1,1 1 541,3 0 0,-3 3 263,3 0 470,-3 6-409,-1-3 84,0 5-225,0 5 1,0 6-115,0 8 0,0 3-25,0 1 0,5 1-45,3 3 0,3 0-14,4 4 0,1 2-180,6-3 1,4-2 68,8-1 1,-4-3-262,1-1 0,-6 0-28,2 0 1,-4-6-158,-4-1 1,-3 0 182,-4-1 1,-1-1-308,1-6-128,-1 2-172,-5-4-861,4 6 1104,-8-6 1,-2-1 499,-8-5 0,-2 5 0,-1 2 0</inkml:trace>
  <inkml:trace contextRef="#ctx0" brushRef="#br0" timeOffset="140">16423 12300 7881,'5'-29'1182,"3"2"-430,-3 3-408,5 7 1,0 0-16,6 6 3,-1 4-134,-4-3-53,-5 9 69,0-4 0,-9 12 8,-5 9 1,-2 6-40,-13 13 1,-2 8-15,-9 3 1,-2 6-659,-2-3 1,3 1 320,-3-5 0,3-4-612,5-3 429,7-8 61,7 3 1,4-12-187,1 2 0,4-8 57,4 0 1,1-2-870,2-2 1288,0-5 0,5 0 0,2-6 0</inkml:trace>
  <inkml:trace contextRef="#ctx0" brushRef="#br0" timeOffset="141">16560 12038 7906,'12'-21'812,"-1"-2"1,6-6-745,2 3 0,3 0-412,5 7 0,1 3 393,2 4 6,-2 1 1,-6-1-85,-3 1 383,3 0-184,-10-1 79,5 6 1,-2-3 154,0 5 0,4 0-183,-4 4 0,2 0-77,-2 0 1,-5 0 12,6 0 1,-10 0 149,5 0 1,-2 0-199,3 0 0,-5 0 212,1 0-42,0 0-213,3 5 1,-1 2-153,-2 4 1,-3 4 156,-5 1 0,4 5 51,-1 2 1,1 2 15,-4 10 1,-1-2 74,-3 9 0,3-4-183,-3 4-828,-2-1 883,4 5 1,-3 0-245,5-1 98,0 1 7,0 0 1,4-1-38,0 1 0,5-4-1,-2 0 0,0-5-141,0 1 1,1-1 224,3 1 0,0-3 244,-4 3 1,3-6 284,-2-2-341,-3-4 0,0 2 19,-5-5 12,0-1 1,0-3 96,0 0 1,0-5-110,0 2 0,-1-4-11,-3 0 1,-1-1 35,-3 1 1,-2-1 935,3 0-1242,-4-4 118,-5 3 0,2-5 90,-5 3 1,4 1 3,-4-6 1,5 1-206,-1-4-131,2 0 1,1 0-1,2-1-888,3-3 1,-4 2 490,4-6 1,1 0-298,-2-3 0,0 1 900,-3 2 0,-6-7 0,0 2 0</inkml:trace>
  <inkml:trace contextRef="#ctx0" brushRef="#br0" timeOffset="142">6316 15155 7842,'0'-7'122,"0"-1"0,0 4 666,0-3-305,0-1-104,5-3-203,-4 4 1,9-1 170,-2 4 0,-2-1 76,2 1-199,-1 3 1,5-4 119,-1 5-285,1 0 1,0 0 258,4 0-184,-4 0 1,10 0-23,-3 0 1,6 0-238,2 0 0,1-4 125,-2 0 0,0-1-153,4 1 1,-4 3 16,0-3 1,-2 1-90,-1 0 0,-1 1-237,-3-1-327,-3 1 95,-4 2 282,-6 5 0,-2-2 412,-8 5 0,-2-1 0,-6 5 0</inkml:trace>
  <inkml:trace contextRef="#ctx0" brushRef="#br0" timeOffset="143">6396 15350 7853,'0'6'622,"1"-1"-71,3-5 0,3 0 39,9 0-181,-4 0-225,10-5 0,-3 4 334,8-3 1,-2-1-55,5 1 0,-3-4-65,3 5 0,1-5-233,3 4 0,-1-5-146,-2 2 0,0 0-88,-4 0 0,-2 3-328,-6-4 0,-2 6-2510,-6-2 2906,-4 3 0,-2 1 0</inkml:trace>
  <inkml:trace contextRef="#ctx0" brushRef="#br0" timeOffset="144">7663 14447 7520,'0'-11'7,"0"0"445,0-1 1,0 5 2,0-1-130,0 0 335,0 2 521,0-4-697,0 9 1,-1-5 114,-3 6-358,3 0 0,-4 2 205,5 2-238,0 2 1,0 9 6,0 0 0,0 6 0,0-2 0,0 2 13,0 2 0,0 0 14,0 0 0,4-2-531,0-2 0,1 3 181,-2-3 0,-1 1-69,2-1 1,-2-2 51,2-6 0,-3 1-56,3-1 189,2 0-101,-4 1 92,3-6 44,-5-1 132,0-5-304,5 0-273,-4-5 303,9-1 0,-3-4 21,4 2 0,0 2 43,1 2 1,0 3-8,4-3 1,-2 3 132,5 1 1,0 0-147,4 0 0,3 0 170,1 0 0,0 0-1,-5 0 1,1 3-30,0 1 0,-4 5-62,0-1 0,-5 2-8,1 1 1,-3 2 2,-5 2 0,-2-2-2,-5 2 1,0 2-133,0-2 0,-6 5 125,-5-1 0,-2-1-203,-6 1 1,-4-1 99,-4 1 0,-3-3-319,3-4 1,-1-1 10,2 1 0,2-5-87,-3 1 0,4-6 124,4 2 0,-1-3-37,5-1 1,-1-5-122,5-2 0,3 0 114,1 0 0,4-1 409,-1-3 0,-2-6 0,0-1 0</inkml:trace>
  <inkml:trace contextRef="#ctx0" brushRef="#br0" timeOffset="145">7663 14482 8007,'0'-12'-5,"0"-3"2,0 0 0,0 0 177,0 3 1,2 2 802,1 2-247,-1-2 448,8 4-749,-4 0 1,7 0-158,2 6 1,-1 0 72,5 0 1,5 0-158,7 0 1,2 0-78,1 0 0,-1 0 44,-3 0 1,2 0-180,-5 0 0,2-3 32,-6-1 0,2 0-188,-6 4 0,-2 0-704,-2 0 0,-2 0 31,-2 0-331,-5 0 1184,5 0 0,-10 0 0,4 0 0</inkml:trace>
  <inkml:trace contextRef="#ctx0" brushRef="#br0" timeOffset="146">7595 15167 7812,'-12'6'36,"1"-2"-251,0-3-74,4-1 520,2 0 613,5-5-91,0 4-209,5-4 1,2 5-34,4 0 1,0 0 256,1 0-448,-1 0 0,2 0-98,2 0 1,-1 0 12,5 0 0,0 0-11,4 0 1,5 0-14,2 0 1,7 0-250,1 0 0,5-4-386,-1 0 0,3-5 126,0 2 1,1-2 163,0 1 0,-6-2-18,-2 3 0,1-2 61,-5 1 0,-2-1 55,-10 5 1,-4 1-107,-3 3 32,-2 0-325,-2 0-91,-4 0 0,-3 0-567,-8 0 0,-3 3 1093,-4 1 0,-5 5 0,-2-3 0</inkml:trace>
  <inkml:trace contextRef="#ctx0" brushRef="#br0" timeOffset="147">7915 15213 7848,'-5'6'113,"-3"-2"0,2-3 451,-2-1 239,5 0 1,-2 1-272,5 3 0,0-1-51,0 4 1,0-3-83,0 4 0,0-1 20,0 5 0,2 0-270,1 4 1,0-4-124,5 4 0,-5-4-57,5 0 1,-4 3 80,3 0 0,-4 0-1,1-3 0,-3-1-7,-1 1 0,0-1-187,0 0 1,0 1-144,0-1-13,0 1 183,0-1-237,0 1 319,0-1 0,5-5-10,3-2 0,3-3-75,4-1 0,3 0 60,5 0 1,-4-3-231,0-1 1,-1-4-126,1 4 0,-1-3-167,-3 3 1,-6-4 23,2 4 1,-6 1-182,3 3 1,-6-2 230,2-1 1,-4 1 508,-4-1 0,-2-4 0,-5 1 0</inkml:trace>
  <inkml:trace contextRef="#ctx0" brushRef="#br0" timeOffset="148">8132 15395 8070,'0'-6'1656,"0"1"1,0 15-1121,0 5 1,-2 4 76,-1 0 0,1 3-298,-1-3 1,1 3-117,2 0 0,4 4-165,0-3 0,5 2-252,-2-6 0,0 1-173,0-1 1,1-2 289,3-6 1,-3 1-668,0-1 1,-5-1-503,5-2-234,-5 2 1504,2-9 0,0 9 0,1-3 0</inkml:trace>
  <inkml:trace contextRef="#ctx0" brushRef="#br0" timeOffset="149">9045 14642 7885,'-7'-12'9,"-1"1"0,6-1 119,-2 1 0,2-1 1071,2 1-426,0 5-330,0-4 1,2 8 42,2-2 0,-3 4-148,3 4 1,-2 4 50,2 7 0,-1 8-131,4 7 1,1 8-173,3 4 0,-3 3 53,-1 0 1,-4 2-92,1 3 0,-3-7 67,-1 3 1,0-3-127,0 3 0,4-5-81,0 1 1,-1-4 11,-3 4 1,2-10-31,2-2 0,-2-4 13,6-3 1,-5-2 11,5-2 1,-4-2 26,3-6 6,-4 1 0,3-2-55,-2-3-158,-3-2 71,5-5 120,-6 0 87,5 0 1,1-1-121,5-3 0,2-2-3,2-5 1,-1 3 16,5 0 1,0 1-96,4-5 0,0 6 133,0 2 1,-4-1-3,0 1 0,-1 0 49,1 4 0,2 0-77,-2 0 1,3-3 185,1-1 0,0-1-144,-1 1 1,1 3-114,0-3 0,-4-1-363,0 1-669,-5-5 245,3 8 1,-12-4 39,-5 5 903,-5 0 0,-12-5 0,-1-2 0</inkml:trace>
  <inkml:trace contextRef="#ctx0" brushRef="#br0" timeOffset="150">9080 15133 7784,'-4'-12'0,"0"1"0,0-1-16,4 1 0,5 1-42,3 2 1,3-1 472,5 6 0,1-5-190,6 4 0,-4-4 314,0 5 0,0-1-171,4 4 1,0 0-4,0 0 1,5-4-137,2 0 0,2 0 51,-2 4 1,-1-1-120,-2-3 0,-7 3-401,3-3-587,-2 3 0,-4-3 95,-1 0-1212,-9 1 1944,-2 3 0,-15-5 0,-3-2 0</inkml:trace>
  <inkml:trace contextRef="#ctx0" brushRef="#br0" timeOffset="151">9057 14596 7879,'0'-17'424,"4"3"-85,-1-5 1,9 5 232,3-1 0,4 2-216,11 2 0,2 3-143,6 1 0,-1 1-150,5-2 0,-4-1 102,4 5 1,-5-3-176,1 3 0,-4 0 62,-3 4 1,-4-1-646,-4-3 0,-1 3-101,-3-3 0,-3 3 694,-4 1 0,4-6 0,2 0 0</inkml:trace>
  <inkml:trace contextRef="#ctx0" brushRef="#br0" timeOffset="152">9959 14379 8660,'-11'-5'1322,"-1"4"0,7-5-656,5 6-523,5 0 1,5 6-90,-2 1 0,-2 5 138,-2 3 1,-1 4 29,4 7 1,-4 5 29,1 7 0,-3 8-78,-1 7 0,0 3-435,0 1 0,0 0 362,0 0 1,0-9-62,0-2 1,-4-4 85,0 0 1,2-3-86,5-5 0,0-3-56,5-1 0,-5-3 51,5 3 0,-5-4-372,0 0 1,0-5 108,1-2 0,-3-4 275,3 4 0,-3-5-114,-1 1 1,-1-3-10,-3-5 212,3 3 1,-4-7 24,5 5-137,0-6 27,0 3 6,0-5-39,5 0-22,-4-5-9,9 4 0,-7-4-17,4 5 1,1-2 3,3-1 1,1 1-18,-1-1 0,2-2-187,2 1 0,3-4 74,5 4 0,-2-1-86,-2 1 0,3 2-87,-3-6 1,3 4-104,0-3 0,-4 3 160,-3-4 1,-2 5 8,-2-5 1,0 0 261,-4-3 0,-2 0 0,-5-1 0</inkml:trace>
  <inkml:trace contextRef="#ctx0" brushRef="#br0" timeOffset="153">10028 14265 7939,'-13'-18'606,"-2"3"1,2 2-293,-2 2 0,6 3 427,1 0-479,6 6 1,-2-7-43,8 5 1,-1 0-286,9 4 1,-2 0 40,9 0 0,0 0-10,4 0 0,5 0-53,2 0 1,3-1-284,2-3 1,-1 3 58,0-3 0,-3-1-494,-1 1 805,-10 0 0,2 4 0,-11 0 0</inkml:trace>
  <inkml:trace contextRef="#ctx0" brushRef="#br0" timeOffset="154">10427 14459 8402,'0'-12'2089,"2"6"-1215,1 2-453,-1 3 0,4 1-198,-2 0 1,-2 1 112,6 3 1,-2 2-86,2 6 0,2 4 103,-2 3 1,2 4-158,1 4 1,2-2 28,2 6 0,-1 0-78,5 7 0,1-2-114,7 2 0,-2-7-144,6-5 0,3-2 87,4-1 1,0-1-35,-3-3 0,-6 1-56,-3-5 0,-7 0-73,-3-3 0,-4 3 176,0 0 1,-2 1-9,-2-5 1,-2-1-121,-2-2 0,-3 2-201,3-2 0,-4-2-510,-4 2 0,1-6 403,-4 2 0,-1-3-761,-3-1 1,-1 0 87,1 0 1119,0 0 0,-6-10 0,-1-3 0</inkml:trace>
  <inkml:trace contextRef="#ctx0" brushRef="#br0" timeOffset="155">10827 14390 7924,'0'-16'248,"4"3"537,0-2-464,-1 2 0,1 6 465,0-1-416,0 5 1,-4 0 202,0 6 1,-5 5-156,-3 7 0,-6 8-150,-1 8 1,-2 10-154,2 5 0,-3 7-247,-4 1 0,-6 3 144,12-27 0,1 1 1,-13 23 99,2 3 1,-4-3-91,0-1 1,2-7-168,1-8 1,3-4-402,2-4 0,2-2-241,1-5 1,9-5-17,-1-3-1245,7-7 1765,-1-3 0,8-8 283,4-4 0,6-6 0,10-10 0</inkml:trace>
  <inkml:trace contextRef="#ctx0" brushRef="#br0" timeOffset="156">11033 14242 7907,'19'-18'162,"0"3"0,-5-2 106,1 2 0,1-4 27,0 4 0,3 0-111,-4 3 0,5 2 33,-1 2 0,1-2 16,-1 3 1,3 0-52,-3 0 0,1 4-70,-1-1 0,3-1 53,-3 1 0,1-1-147,-1 2 0,2 1 15,-6-1-32,0 1 0,-3 2 261,-1 0-73,-5 0 10,-1 0 1,-3 0-93,1 0 1,-1 2 8,2 1 0,-2 7 56,2 6 1,-3 5-13,3 2 0,1 5 18,-1 6 0,0 4 13,-4 0 0,0 7-57,0 1 1,0 0-170,0 8 1,0-6 55,0 1 1,0-2-4,0-1 0,0 0-110,0-1 0,0 0 135,0-3 1,0-2-185,0-2 0,6-3 134,5-1 0,1-5-130,3-6 1,-6 0 121,-1 0 1,2-2-16,1-2 1,3-2 224,-6-6 1,1 1 267,-2-1 0,0-3-60,-4-1 0,-1-3 227,1 4-258,-1-6 0,-5 3-184,-4-5 0,-2 2-22,-10 1 1,0 0-235,-4 5 0,0-5 92,0 5 0,-4-4-87,1 3 0,-2 0-183,1 0 1,3 4-178,-3-4 1,1-1-113,-5 2 0,6-5-325,-5 0 0,4-1 236,3-2 624,0-5 0,-4-2 0,-3-4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23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2901 16389 7925,'6'-5'95,"-2"-3"0,-1-2 191,0-1 1,1-2-104,8-2 1,-3 6-153,6-3 1,3 2-131,1-5 0,6 1 107,2-5 0,9-1 8,2-7 1,11-6-186,-23 15 0,1-2 0,3-2 0,1 0 147,1-1 0,1 0 1,2 0-1,2-1-271,1-2 1,0-1 0,4 0-1,0 0 237,1-1 1,1-1 0,1-1 0,-1 1 32,0 0 0,0 1 0,5-6 1,1 0 40,-1 4 1,1-1-1,2-3 1,0 0-382,-1 1 1,1 1-1,1 0 1,1-1 360,-17 11 0,0-1 0,0 0 1,3-1-1,1 1 0,0-1-268,0-2 0,1-1 0,0 0 0,1 0 0,1 0 0,-1 0 276,0-1 1,0 0 0,0 0 0,2-1-1,1 0 1,0-1-2,2-1 1,0-1 0,1 0 0,1 0 0,0-1 0,1 0 11,2 0 1,0-2-1,1 1 1,-14 7-1,1 0 1,0 0-1,0 0-120,4-1 0,-1 1 0,2-1 0,-2 0 0,1 0 0,-1-1 0,1 0 0,-1 0 164,1 0 0,-1 1 1,1 0-1,0-1 1,3-2-1,1-1 1,0 0-1,0 0-128,1 0 0,-1 1 0,0 0 0,1-1 0,2 0 0,-1 0 0,1-1 0,0 1 160,1-1 1,-1-1-1,0 1 1,1 0-224,-2 0 1,1 2-1,-1-1 1,1-1 154,2 0 0,0-2 1,0 1-1,0 1 0,-1 0 1,0 2-1,0-1 0,0 1-36,1-2 1,0 1 0,1 0-1,-1-1 1,0 1 0,1 0-1,-1 0 1,0 0 37,0 0 1,0-1 0,1 1 0,-1 0 0,1 0 0,0 0 0,1 1 0,-1-1-21,0 0 0,0-1 1,0 1-1,1-1 1,-11 8-1,0-1 1,0 0-1,0 1 0,1-1 5,-1 0 1,-1 0 0,1 0 0,0 1 0,0-1 0,1 0-1,-1 0 1,1 1 0,0-1 0,0 1-29,0-2 1,0 1 0,1-1-1,-1 0 1,1 0 0,-1 1-1,0-1 1,0 1 0,0-1-1,1 0 2,0 0 0,0-1 0,0 1 0,1-1 1,-1 1-1,0 0 0,0 0 0,0 1 0,0-1 1,1 1 13,0-1 0,0 0 1,0 1-1,0-1 1,0 1-1,0-1 1,0 0-1,0 1 1,0-1-1,1 0-15,-1 0 0,1 0 1,0-1-1,0 1 1,-1-1-1,1 1 1,-1-1-1,0 1 1,0 0-1,1-1 9,-1 1 1,1-1 0,0 1 0,0-1 0,-1 1 0,0 1 0,-1-1 0,0 1-1,0-1 1,0 1 4,0 0 1,-1 0 0,1 0 0,-1 0 0,0 1 0,11-6 0,-1 0 0,-1 1-1,1 0 19,-2 0 1,1 1-1,-1-1 1,0 1 0,-3 1-1,-1 0 1,0 1 0,1-1 2,-2 2 1,1-1-1,0 0 1,-2 1 0,-2 0-1,-2 1 1,0-1 0,0 1 23,1 1 0,0 0 0,0 1 0,-1-1 0,13-6 0,-1 0 0,-1 0-31,-4 3 0,0 0 0,-1 1 0,-2 2 0,1 0 0,-1 1 109,-1 0 0,0 0 0,-1 1 1,-2 1-1,-2 1 0,1 1-79,-1 0 0,0 0 1,-1 0-1,18-9 0,-2 0 173,-5 3 0,-2 0 1,-3 3-1,-1 0-222,-2 3 0,0 0 0,-5 2 0,-1 0-71,-1 2 1,-2-1 0,-4 0 0,-2 1 781,24-12 0,-10 4-1001,-4 4 1,-14 5 1099,-6-1 1,-10 6-1122,-5 1 0,-11 6 811,-8-2-495,-8 3 0,-16 1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2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8680 2273 8064,'0'-12'-744,"0"1"745,0-1 711,0 1-288,0 0 84,0 4-321,0-3-30,0 4 0,-1-4 18,-3 2 1,-3 2-70,-4 2 1,0 3-18,-1-3 1,-3 3 22,0 1 1,-6 1-83,2 3 0,-2-2 18,-2 6 1,4-1 36,0 5 0,1 3-33,-1 0 1,-2 2 39,1-2 0,4-2-72,1 2 1,3-2-2,5-2 0,-2 2-7,5 2 1,0-2 10,4 2 1,5-6-91,3-2 1,3 1 48,5 3 0,1-3 48,6 0 1,5-5-97,3 5 0,0-4 69,0 3 1,0-3-91,-4 4 1,4-4 29,-5 3 0,-3 1-83,-4 3 0,-9 1-28,2-1 0,-9 1 129,1-1 0,-2 6-57,-2 2 0,-7-2 23,-4 2 1,-2-3 53,-6 3 0,0-5-54,-4 1 0,-1 1 127,-3 0 1,3-1-181,-2-4 0,2-1-141,1-2 0,1-3 86,3-5 1,3 0-194,4 0 0,5-5-672,-1-3 1046,5-2 0,-2-6 0,5-2 0</inkml:trace>
  <inkml:trace contextRef="#ctx0" brushRef="#br0" timeOffset="1">8474 2216 8441,'0'-13'-8,"0"-2"1,-4 2 827,1-2 1,-1 6-261,4 1 0,0 5 397,0-5-357,0 5-659,0-2 141,5 21 1,1 3 49,6 15 0,-1 5-37,1 3 0,-1 6-186,0 2 0,0-2 41,-4-6 0,-2-3-247,-5-5 1,1-3-25,3-1 1,-2-8 115,1 1 1,-1-7-369,-2 3 0,-2-5 218,-1 1 0,1-2-666,-2-1 358,3-1 663,1 0 0,5-4 0,2-2 0</inkml:trace>
  <inkml:trace contextRef="#ctx0" brushRef="#br0" timeOffset="2">9000 2238 8243,'6'-17'-442,"-2"1"1040,-3 4-103,-1 5-207,0 2 1,4 7-81,0 1 0,-1 5 175,-3 7 0,6 3-188,1 5 1,0 5-50,0 2 0,-3 3 2,4 2 1,-5-1-131,5 0 0,-5 0-345,0 1 0,-1-2 206,-2-3 1,0-2-254,0-5 1,0-5 153,0-3 1,0-3-852,0 0-26,5-1 1097,-4 1 0,9-1 0,-4 1 0</inkml:trace>
  <inkml:trace contextRef="#ctx0" brushRef="#br0" timeOffset="3">9285 2364 8258,'-4'-11'319,"1"-1"1,-1 5-338,4-1-110,0 6 261,0-4-149,0 17 1,0-3 421,0 12 1,-2 2-178,-1 5 1,1 3 10,-1-3 0,1 5-228,2-2 1,2-2-66,1-1 1,4-3-17,4-1 1,4-5 75,1-3 1,5-6-87,2-2 1,1-5 75,7-2 1,-2-6 0,1-5 0,2-4-22,-5 0 0,1-7 238,-2-1 1,-3 0 20,0-3 0,-5-2 142,-7 1 1,-1-5-354,-2 2 0,-4-3 94,-8-1 1,-8 1-383,-7 2 1,-9 5 120,-6 7 1,-6 7-127,-10 8 1,3 14-784,-2 10 1052,7 1 0,0 10 0,8-1 0,2 6 0</inkml:trace>
  <inkml:trace contextRef="#ctx0" brushRef="#br0" timeOffset="4">16183 2250 8115,'0'-12'238,"0"1"480,0 0 213,0-1-699,0 1 0,-3 3 36,-1 1 0,-5 4-178,1-1 1,-2 3 147,-1 1 0,-5 0-98,1 0 1,-5 5 97,1 3 0,-3 2-315,-1 1 0,-3 1-1,-1-1 1,1 4-20,3 1 0,4 0-59,0-1 0,5-5 159,-2 6 0,8-6-102,0 5 1,5-2 78,0-2 0,5 1-77,2-1 0,10-3 93,1-1 0,5 1-9,3 3 0,5-3 23,3-1 0,2-3 0,1 4 0,4-4 178,0 3 1,-4-4-111,-3 1 1,-6 2-93,2 2 1,-8 2 52,-4 1 0,-7 1-130,-5-1 1,-1 4 75,-2 0 1,-9 6-18,-3-2 0,-10 2-42,-1 2 0,-8 0-163,1 0 1,-3-2 24,-1-1 0,-1 0 124,1-5 0,1-1-184,3-6 0,3 0 55,8-4 0,2 0 87,6-4 0,5-1-24,2-3 0,3-2 154,1-6 0,10-4 0,2-2 0</inkml:trace>
  <inkml:trace contextRef="#ctx0" brushRef="#br0" timeOffset="5">16035 2216 8088,'-10'-30'0,"2"4"0,3 2 617,5 1 0,0 1-161,0 3 0,1 4 382,3 7-305,-3 3-323,4 5 0,-3 12 83,2 7 0,-3 9-43,3 10 1,-3 6-216,-1 6 0,0 4-55,0 0 0,0 0-342,0-1 0,0-2 206,0-5 1,0-9-368,0-3 1,0-11 77,0 0 1,0-4-116,0 0 1,4-7-652,0-4 1211,-1 0 0,2 3 0,2 0 0</inkml:trace>
  <inkml:trace contextRef="#ctx0" brushRef="#br0" timeOffset="6">16366 2296 8194,'12'-16'-3,"-1"1"0,4 0 3,0 3 0,2 1-155,-2 0 1,3 0 66,5 4 0,-2-2 600,-2 5 1,2-3-203,-6 3 1,4 0-180,-4 4 1,0 0 248,-3 0 1,-5 1-90,1 3 0,-4 6-335,3 5 1,-4 6 155,1-2 0,-4 7-95,-4 5 1,-4-2 55,-7 2 1,-3-1-150,-4 4 0,-1 0 87,0 1 1,4-6-124,0-2 0,5-1 41,-1-3 1,6 1 89,1-9 1,6 1-94,-2-5 85,2 0 0,4 0 69,2-4-81,7-2 0,3-1 1,5 0 168,1-2 1,-1 0-100,4-2 1,-6 0-44,5 0 1,-1 0 7,2 0 0,-4 0 2,0 0 0,-5 0-398,1 0 0,-2 0 132,-2 0 1,0-4-1391,1 0 863,-6 0 757,-1 4 0,-5-5 0,0-1 0</inkml:trace>
  <inkml:trace contextRef="#ctx0" brushRef="#br0" timeOffset="7">16926 2410 8144,'-2'-8'0,"-1"1"1104,1 4-817,-3-2 1,5 6-221,0 3 0,0 6 19,0 5 1,0 6 148,0-2 1,0 2-172,0 2 0,2 1 0,1 3 1,4-3-252,4 3 0,1-4 89,-1-4 0,0-3-29,1-5 0,3-4 233,0-3 1,6-3 152,-2-1 0,3-1-143,5-3 0,-3-8-36,3-7 0,1-2 160,-2-2 0,0 0-28,-7 0 1,1-1-49,-5-2 0,-3 0 76,-5-4 0,-5-1 101,-2-3 1,-7 1-295,-8 3 1,-6 3-435,-6 8 0,-10 4 80,-1 7 0,-4 5-128,0 11 1,0 5-66,8 10 1,-1 5 499,8 2 0,0 3 0,4 1 0</inkml:trace>
  <inkml:trace contextRef="#ctx0" brushRef="#br0" timeOffset="8">2741 9319 8142,'-8'-3'-602,"1"-1"0,4-1 522,-1 1 752,3 3 1025,1-4-1000,0 5 0,1 5-385,3 2 0,-1 3-71,4 2 0,1 4-76,3 3 0,-3 3 28,0 1 0,3 0 3,4-1 1,4 5-41,-3 0 1,5-1-238,2-3 1,0 4-237,3 0 0,-1-5 243,-3-3 0,1-1-257,0 1 1,0 2 124,0-6 1,-5 0-21,-3-4 0,-3 1 41,0-1 0,-4 1 69,-1-1 1,-4-3-45,0-1 1,3-3-73,-3 4-545,1-6 201,-4 8-599,0-8 1175,0 3 0,-5-5 0,-1 0 0</inkml:trace>
  <inkml:trace contextRef="#ctx0" brushRef="#br0" timeOffset="9">3198 9205 8131,'0'-6'1019,"0"1"-894,0 5 269,0 5 0,-5 1-93,-3 6 0,2 0-259,-2 4 0,-3 6 146,-4 9 1,-7 6-166,-1 1 1,-5 9-43,-6-2 0,-2 4-279,-2-4 1,3 0 226,-3-3 1,3-3 122,5-5 1,2-5 5,5-2 1,6-3-43,1-1 1,5-5-432,3-3 152,-2-2-83,9-2 0,-4-3-602,5-1-597,0-4 1643,0 2 1,0-5 0,0 0 0</inkml:trace>
  <inkml:trace contextRef="#ctx0" brushRef="#br0" timeOffset="10">3403 9571 8038,'-6'0'-404,"-4"0"1342,9 0-423,-4 0-54,5 0-167,5 0 0,1 0-35,5 0 0,2 0-125,2 0 0,-2 0 16,2 0 0,2 0-98,-2 0 0,5 0-87,-1 0 1,3 0 68,1 0 1,0-2-97,-1-1 1,-1 1 23,2-1 1,-7 0-172,7-1 1,-7 2-62,3-6 270,-5 5 1,3-5-635,-6 4-878,-4 0 1512,-2 4 0,-5 0 0,0 0 0</inkml:trace>
  <inkml:trace contextRef="#ctx0" brushRef="#br0" timeOffset="11">3461 9776 8864,'11'4'905,"0"0"0,6 0-622,2-4 1,0 0 107,4 0 0,-3 0 56,7 0 0,1-2-145,-2-1 0,5 0-339,-5-5 1,1 2 114,-4-2 1,-5 0-675,-3 4 0,-2 0-933,-2 4 1529,-5 0 0,-1 0 0,-5 0 0</inkml:trace>
  <inkml:trace contextRef="#ctx0" brushRef="#br0" timeOffset="12">4751 9319 8105,'0'-11'0,"0"5"0,0-4 0,0 8 486,0-8 1,-1 9-80,-3-3 0,1-1-170,-4 1 0,-1 0-243,-3 4 1,-4 0 71,-1 0 0,-4 4 154,1 0 1,-1 5-173,1-2 1,1 4-42,3 0 0,2-1-40,-2-2 0,2 2 57,2-2 1,1 2-115,2 1 0,-1-3 162,5-1-103,0 1 1,4 3 39,0 1 0,2-5-16,1 1 0,0 0 60,5 3 0,1 0-14,6 1 0,-1-4 52,5-1 0,0-1-42,4 2 1,3 1-101,1-5 0,3 3 92,-3-3 1,0 5-45,-4-1 1,-1-2-7,1 2 1,-5-1-104,-3 5 0,-7 3-78,-4 0 1,-3 2 105,-1-2 0,-5-1 78,-3 5 0,-7 0-42,-4 4 0,-3-4 120,0 0 0,-5-1-113,0 1 1,1-3 109,3-4 0,1-1-55,3 0 1,-1-4 58,5-3-764,-1 2 468,5-5 0,5 3-642,2-8 0,8-2 865,3-6 0,8 1 0,3 0 0</inkml:trace>
  <inkml:trace contextRef="#ctx0" brushRef="#br0" timeOffset="13">5174 9377 8014,'0'-12'242,"-4"4"-161,0 1-16,0-1-46,4 2 862,0 1-547,0 5 0,0 6 14,0 6 1,0 4-187,0 7 1,0 5-54,0 2 1,0 0-108,0 0 0,4-1 97,0 2 0,3-1 102,-3-7 0,0 1-8,-4-9 0,4 0-880,0-3 258,-1-1-285,-3 1-585,0-6-657,0-1 1956,0-5 0,-5-5 0,-1-1 0</inkml:trace>
  <inkml:trace contextRef="#ctx0" brushRef="#br0" timeOffset="14">4934 9434 8082,'5'-12'0,"-3"5"76,6-1 1,5 0 186,6-3 1,4 1-183,3 2 1,7-2-104,5 2 1,-2 2-49,-2-2 1,-2 2 83,6-1 0,-3-2-58,0 5 1,-6-4 90,-2 4 0,-5-1-130,-3 2 0,-2 1 153,-6-2 0,1-1 60,-1 2 0,-3-3 82,-1 3 323,-4 1 92,7-3-281,-9 0 1,4 4-183,-5-4 1,0 6-21,0 3 0,0 2 39,0 6 1,0 4-145,0 3 0,0 4 35,0 4 0,-3 2-115,-1 5 1,-4 0-72,4 1 0,-1-5 59,2 1 1,1-6-84,-2 2 0,-1-4 42,2-4 0,-1 1-100,4-5 61,0 0-45,0-3 1,0-5-871,0 1 361,0-5 259,0 2 1,-5-21 0,-2-3 0</inkml:trace>
  <inkml:trace contextRef="#ctx0" brushRef="#br0" timeOffset="15">5505 9262 8089,'0'-6'2287,"1"1"-1904,3 5 0,2 1-324,6 3 0,-1 2 157,1 6 1,0 6 3,3 4 1,-1 2-90,5 7 1,-1-1 69,1 5 1,2-1-478,-6 0 1,0-5 211,-4-2 1,1-3-120,-1-1 1,1-5 79,-1-3 0,-3-2 119,-1-2-200,1 0 0,0 0 6,-1-4 1,-4 0-873,1-4 380,-3-1-201,-1 3 1,-1-5 870,-3 0 0,-3 0 0,-4 0 0</inkml:trace>
  <inkml:trace contextRef="#ctx0" brushRef="#br0" timeOffset="16">5471 9559 8070,'0'-6'802,"0"-4"1,5 8-601,2-1 0,5 1-201,3 2 1,-1 2 82,5 1 1,4 0-254,3 5 1,6-6-75,-1 2 0,-3-3-72,-2-1 1,2 0 100,-1 0 0,-4-4-188,-4 1 1,-5-6 49,1 1 1,-3 2 69,0-2 1,-4 1 281,-1-5 0,1 1 0,3-1 0</inkml:trace>
  <inkml:trace contextRef="#ctx0" brushRef="#br0" timeOffset="17">5882 9342 8070,'4'-7'725,"-1"-1"-369,1 0 0,-3 1 366,3-1-251,-2 6-259,3-3 1,0 5-184,2 0 1,3 5 130,2 2 1,-1 0-166,1 0 0,-1 1 116,1 3 1,3-3-412,0-1 0,0-3 72,-3 4 0,3-6-41,0 2 1,0-2 86,-3-2 1,-1 0-32,1 0 0,-1 0 72,0 0 1,1 0 42,-1 0 0,1 0-317,-1 0 333,6-6 1,-5 0-200,4-5 0,-4 3 145,0 0 1,-2 5 46,-3-5 0,2 4-39,-5-3 295,0 4 697,1-7-461,-4 9 746,4-9-515,-5 8-229,0-3 0,-1 5 4,-3 0 0,-1 7-107,-2 4 0,-7 7-86,2 8 1,-7 4-185,0 4 1,-2 4-103,-2 0 1,1 4 96,3-4 1,4 0-416,7-4 1,-1-5 232,6-2 1,-1-8-514,4-4-261,0-2-356,5-2 1285,1-4 0,6-7 0,-1-7 0</inkml:trace>
  <inkml:trace contextRef="#ctx0" brushRef="#br0" timeOffset="18">2764 10267 8154,'0'-11'117,"0"0"0,0 3 155,0 0 1,1 6-66,3-2 1,2 3 41,6 1 1,-5 1-28,1 3 0,0 2 173,3 6 1,0 0-17,1 3 1,-1-1-179,1 5 0,3-1-180,0 1 1,0 2 135,-3-6 1,-1 4-346,1-4 0,0 0-34,4-3 1,-4-1-31,3 1 1,-2-6-83,-1-2 1,-5 1-174,1-1 1,-1-1-340,5-3 1,-5 0-170,1 0 1015,-5 0 0,7 0 0,-4 0 0</inkml:trace>
  <inkml:trace contextRef="#ctx0" brushRef="#br0" timeOffset="19">3278 10290 8083,'4'-7'291,"-1"-1"179,1 5-457,-4-2 1,-1 7 117,-3 1 1,0 8-126,-7 4 0,2 4-39,-6-4 0,-2 5-184,2-1 0,-4 3 86,4 1 1,0-2-179,3-2 1,1-1 26,-1-3 0,5-2 46,-1 2 1,4-6 38,-3-1-28,4-1 153,-2 0 46,5-2 941,0-5-720,-5 5 1,4-3 278,-3 6 1,3-4-167,1 4 0,0-1 260,0 5 0,3 3-146,1 0 0,1 5 10,-1-1 1,-1 2-243,4-2 0,-4 2 16,1-2 0,1 2-99,-1-2 0,3 1-156,-3-5 0,1 0-58,-1-3 0,-3-1 78,3 1-322,2-1 241,-4 1 0,3-5-1005,-5 1 108,0-6-234,0 3 1241,0-5 0,0 0 0</inkml:trace>
  <inkml:trace contextRef="#ctx0" brushRef="#br0" timeOffset="20">3609 10530 8004,'-6'0'825,"1"1"-636,5 3-91,0-3 0,5 4 178,2-5 0,3 2-95,2 2 1,4-3 91,3 3 0,3-3-120,1-1 1,0 0-143,-1 0 1,0-4 18,-3 0 1,3-3-182,-3 3 1,-3-1-50,-1 1 0,-2 3 12,-1-3-1157,-6-2 665,-1 4 680,-5-3 0,0 5 0,0 0 0</inkml:trace>
  <inkml:trace contextRef="#ctx0" brushRef="#br0" timeOffset="21">3678 10667 7957,'1'8'587,"3"-1"0,2-4-34,5 1 0,1-4-132,-1-4 1,4 3-214,1-3 1,3-3 13,-4 0 0,5 0-119,-1 0 1,-1 1 69,1-2 1,-4-1-1356,4 5 1182,-10 0 0,12-1 0,-9-1 0</inkml:trace>
  <inkml:trace contextRef="#ctx0" brushRef="#br0" timeOffset="22">4717 10370 7966,'5'-6'-1032,"-3"-3"773,6 5 1,-4-4 152,3 5 238,1-6-108,-2 8 725,5-5-193,-10 6 224,4 0-183,-5 0-227,-5 0 1,2 0 279,-4 0-353,4 0 1,-3 0-46,2 0 1,-1 2-12,-3 2 0,-1-2-153,6 6 1,-6-5 149,1 5 0,-2 0-317,-1 3 1,-2 4 66,-2 1 1,1 3-119,-5-4 1,5 4 37,-2-4 1,5 0-51,3-3 1,0-1 17,4 1 0,0-1 114,4 0 0,1-3-30,3 0 1,6-1-1,5 5 0,6-5-67,-2 1 0,7-2 83,5 2 1,-2 1 34,1-5 1,-3 4-33,4 0 1,-6-2 4,2 2 0,-5 0-86,-3 3 1,-2 1-136,-6-1 0,-4 4 44,-3 0 1,-3 1 90,-1-5 0,-7 4 13,-4 0 1,-9 5-16,-7-5 1,-5 4 116,2-4 1,1 4-54,-2-4 1,2 1-20,-1-5 1,3-5-97,8-2 0,2-3-400,6-1-176,5 0 731,1-10 0,20-2 0,4-11 0</inkml:trace>
  <inkml:trace contextRef="#ctx0" brushRef="#br0" timeOffset="23">5059 10450 8153,'-11'-6'0,"0"-4"707,-1 2 1096,1-2-1132,4-2-399,2 6 0,5 2-3,0 8 1,4 2-28,0 6 0,5 4 40,-2 3 1,4 8-120,0 3 1,-3 2-129,-1-1 0,1 0-297,3-4 0,-1 0 128,-2-4 1,2-2-215,-2-2 209,2-2 163,1-6 1,-3-1-36,0-2 25,-6-3 1,3-5 19,0 0 0,-3-5-49,1-3 1,-1 2 1,-2-2 1,0 1-54,0-5 1,0 0 76,0-4 0,0 4-39,0-4 0,0 0 17,0 1 1,3-1-10,1 5 1,1 3-6,-1 1 1,-1 4 2,4-1 1,-3 3 15,4 1-2,-1 0 0,5 5-130,-1 3 0,1 2 73,-1 1 1,0 1-144,1-1 1,1 1 96,2-1 1,-3-3 62,4-1 1,-4-4 47,0 1 1,-5-3 113,1-1 1,0 0 275,3 0 1,-3-4-167,-1 0 0,-4-5 168,1 2 1,1-3-107,-1-2 1,-1 0 7,-3-4 0,0 4-281,0-4 1,0 0-205,0 1 1,-3-4 110,-1 3 0,-4-4-183,4 1 0,-1 1-1602,1-1 814,3 5-985,-4-2 861,5 9 1175,0 2 0,0 5 0</inkml:trace>
  <inkml:trace contextRef="#ctx0" brushRef="#br0" timeOffset="24">5630 10416 7952,'-1'-12'1168,"-3"1"-307,3 0-87,-4-1-303,10 6-340,-4 1 0,4 6 105,-5 3 0,0 7 40,0 8 0,4 4-121,0 4 0,0-2 14,-4 6 1,0-1-278,0 4 1,1 1 83,3-1 1,-3-5-106,3-2 1,-3-4 84,-1-4-407,0 2 153,0-8-231,0 3 1,2-9-914,1-4 1442,-1-1 0,8-7 0,-4-2 0</inkml:trace>
  <inkml:trace contextRef="#ctx0" brushRef="#br0" timeOffset="25">6019 10450 8072,'0'-11'0,"-5"3"755,-3 0 1,3 5 257,1-5-748,3 5 0,1 0-33,0 6 1,1 5-1,3 7 1,-1 3-213,4 5 1,1 0 135,3 0 0,-3 3-212,-1 1 1,1 1 73,3-2 0,1-5 157,-1 2 1,-3-8-108,0 0 0,-5-2-1048,5-2 1,-5-3-375,0-1 119,-1-4 1235,-2 2 0,-5 0 0,-2 1 0</inkml:trace>
  <inkml:trace contextRef="#ctx0" brushRef="#br0" timeOffset="26">5836 10439 8117,'5'-12'1010,"1"2"-570,6 2 0,1 2-322,2 2 0,3 3 58,4-3 0,1 3-35,0 1 0,0 0-44,0 0 0,0 0 109,-1 0 0,0 0-515,-3 0 0,3 0 231,-3 0 0,2 0-1691,2 0 1769,-5-5 0,3-1 0,-3-6 0</inkml:trace>
  <inkml:trace contextRef="#ctx0" brushRef="#br0" timeOffset="27">6533 10382 7985,'0'-8'567,"0"0"1,0 5 284,0-5-569,-5 5 1,0-3-56,-3 2 1,-2 3 106,2-3 0,-6 3-127,-1 1 1,-5 0-126,1 0 0,1 5-91,-1 3 0,5 3 104,-1 4 1,2 2-74,2 2 1,0 6 60,4-2 0,2 4-274,5-1 1,0-2-56,0 3 0,0 1-3,0-1 0,5-1 116,2-3 1,4-5 54,0-3 0,2-3-24,2-5 0,-1-2 16,5-5 0,-5 0 296,1 0 0,3-1-79,1-3 1,-1-2-76,1-6 1,0 1-14,4 0 0,-4-5 26,0 1 0,-5-4-40,1 4 1,-2-6-14,-2 2 0,0 2-96,1-2 1,-6 0 58,-2-4 0,1 4 83,-1 0 0,0 5-64,-4-1 389,0 2 93,0 1-161,0 6 0,0 2-210,0 8 1,0 4-113,0 7 0,0-1 72,0 5 1,0 1 58,0 7 1,0-3-261,0 3 0,3 1 55,1-2 1,1-3-200,-1-4 0,-3-5 12,3 1 0,-1-3 46,1-5 5,-3 3 1,8-7-646,-5 5-1399,-1-6 2256,-3 3 0,10-5 0,3 0 0</inkml:trace>
  <inkml:trace contextRef="#ctx0" brushRef="#br0" timeOffset="28">6875 10359 8572,'0'-12'1254,"0"5"-1127,0-1 1,5 6-1,3-2 0,1 4-110,-1 4 0,0 2-71,-4 5 0,1 2 476,-1 2 0,-1 7-184,4 4 1,-4 6 71,1-1 1,-3 5-347,-1 2 1,0-1-431,0-6 1,0-1 247,0-7 0,-5 1-57,-3-9 0,2 1-1203,-2-5 595,6-5 883,-8-1 0,3-5 0,-4 0 0</inkml:trace>
  <inkml:trace contextRef="#ctx0" brushRef="#br0" timeOffset="29">6704 10576 9191,'11'0'-166,"1"0"0,3 0-145,0 0 1,6 0 188,-2 0 1,4 0 5,3 0 1,-2-2-192,3-1 1,1 0-12,-2-5 318,-4 6 0,0-8 0,-5 3 0</inkml:trace>
  <inkml:trace contextRef="#ctx0" brushRef="#br0" timeOffset="30">7104 10382 7901,'0'-18'0,"0"3"0,0 2 378,0 1 1,0 5 500,0-1 74,0 6-653,0-3 0,0 6-47,0 3 0,0 3-58,0 9 1,-4 3 20,0 7 1,0 0-101,4 4 0,0 1 128,0 3 0,0 0-367,0 0 0,0-3 126,0-1 1,0-6-549,0-1 0,2-5-309,1-7 362,4 1 1,4-6-546,1-2 1,-5-3 1036,1-1 0,5-5 0,4-1 0</inkml:trace>
  <inkml:trace contextRef="#ctx0" brushRef="#br0" timeOffset="31">7321 10393 7888,'0'-11'902,"1"-1"207,3 1 0,2 4-1194,6 4 1,-1 1 86,0 2 1,-4 2 49,-3 1 1,-3 5 149,-1 7 0,-1 4 174,-3 8 0,3-2-151,-3 6 0,-3 3-114,0 4 0,0-4-136,0-3 1,0-6-391,0 2 0,2-4-287,5-4 469,-5-3-760,3-4 395,-3-6-243,10-1 0,-2-6 1,5-3 840,-6-2 0,8-11 0,-3-1 0</inkml:trace>
  <inkml:trace contextRef="#ctx0" brushRef="#br0" timeOffset="32">7332 10507 7888,'-11'-11'1035,"4"4"-201,2 2 1,5 7-443,0 1 1,7 4-178,4 4 1,1 1 103,3-1 0,3 4-90,1 0 0,2 2-205,2-2 1,0-2-108,0 2 1,0-2-149,-1-2 0,0 1 193,-3-1 0,-1-5-41,-3-2 1,-2-2 247,2-2 0,-2 0-168,-2 0 361,0 0 1,1-2-127,-1-2 1,-4-2 286,-4-5 1,2-1-111,-1 1 0,0-2-13,-4-2 0,0 1-238,0-5 1,0 1-93,0-1 1,-1-2-597,-3 2 1,3-3 337,-3-1 1,-1 0-962,1 0 1,-1 6-125,1 1-970,3 4 1222,-4 0 1021,5 6 0,0-4 0,0 3 0</inkml:trace>
  <inkml:trace contextRef="#ctx0" brushRef="#br0" timeOffset="33">8063 10313 7889,'1'-11'687,"3"-1"1,-1 6-86,4 2-968,-4-2 492,-3 4 0,-6-1 265,-6 6 1,1 4-218,-1 4 1,-3 6-49,0 2 0,-5 2-91,0 2 1,-1 5 50,-2 3 1,5-4-29,3 0 1,0 1 32,3-1 0,0 3-17,8-3 0,0-1-100,4-3 0,1-4-179,3 0 0,4-5-122,7 2 0,-1-8 124,5 0 0,0-5 125,4 0 1,0-1 2,0-2 1,-2 0 144,-2 0 1,-1 0 20,-3 0 0,-6-4 422,3 0-214,-4-5 1,-1 3 341,-3-6 1,-4 2-307,-4 3 1,-8-2-133,-7 5 1,-4-4-1476,-3 4 0,0 1 1272,-4 3 0,5 5 0,-3 1 0</inkml:trace>
  <inkml:trace contextRef="#ctx0" brushRef="#br0" timeOffset="34">12129 8920 7434,'-5'-7'1796,"4"2"-1535,-4 5 1,5 5 104,0 3 1,0 2-80,0 2 0,0 0-22,0 3 0,1 3-17,3 5 0,2 4-287,5-1 1,2 5-63,2-5 0,-1 5-49,5-4 0,-3-1 82,3-3 1,-5 1-47,1 3 0,-3-3-100,0 3 1,-2-7 53,-2-1 0,-3-5 225,-5 1 0,0 2-125,0-2 1,-2-1 284,-1-7 0,-5 4-16,-7-4 0,1 3-120,-5 2 1,0-5-40,-4 1 0,0-5 12,0 0 1,5-1-383,3-2 0,-1 0 20,1 0-1010,-1 0 495,5 0 815,-1-5 0,11-2 0,2-4 0</inkml:trace>
  <inkml:trace contextRef="#ctx0" brushRef="#br0" timeOffset="35">12563 9137 8000,'-6'-2'1087,"2"-1"-659,3-4 0,-1 1-284,-2 2 1,2 3 50,-6 1 0,3 1 14,-6 3 0,1 2-54,-9 6 1,3 4-143,-3 3 1,7 4 198,0 4 1,2-3 13,6 2 1,0 2-571,4-1 1,2 0 145,2-4 1,2-4-220,5 0 0,2-5 177,2 1 0,3-8 24,5-3 1,0-3 211,0-1 0,-1-1 281,1-3 0,4-6 90,0-5 1,-1-5-153,-3 1 1,-4 1 1,0-1 0,-9 0 23,2-4 1,-9 0 0,1 0 1,-5 2-178,-7 2 1,-2-3-167,-13 3 1,2-1-112,-10 1 0,-3 2-386,-4 6 0,0 5-387,4 2 0,1 8 986,2 3 0,8 3 0,7 2 0</inkml:trace>
  <inkml:trace contextRef="#ctx0" brushRef="#br0" timeOffset="36">13111 8954 8007,'-7'-1'0,"-1"-3"-361,5 3-542,-2-10 1424,5 10-97,0-4 980,0 5-1078,0 5 1,0 7-7,0 7 1,0 2-9,0 2 0,0 9-131,0 2 0,0 2 4,0-6 1,0 3-241,0-3 1,4 0 66,0 0 0,5-4-278,-2 0 1,0-2 151,0-1 1,-3-4-246,4 0 208,-1-5 1,4 3-20,-4-6-88,3-5 0,-7 3-151,4-5-975,-4 0 1384,2-4 0,-5 0 0,0 0 0</inkml:trace>
  <inkml:trace contextRef="#ctx0" brushRef="#br0" timeOffset="37">13328 9057 8113,'-1'-8'-610,"-3"1"1835,3 4-386,-4-2-400,0 5 0,3 1-239,-1 3 1,1 6 36,2 5 1,0 7-78,0 1 0,0 1 78,0 6 0,4-3-347,0 3 1,4-4-28,-5 0 1,2-1-103,-1-3 1,-1-3 153,4 0 1,-4-5 42,1 2-1543,2-4 779,-5 0 221,4-1 1,-5-3 583,0-1 0,0-4 0,0 2 0</inkml:trace>
  <inkml:trace contextRef="#ctx0" brushRef="#br0" timeOffset="38">13305 9171 8113,'7'-1'118,"-4"-3"0,-1 1 253,-2-4 0,1 4-197,3-1 1,-2 3-25,6 1 0,-2 5-85,2 3 1,6 2 66,-3 1 0,7 5-35,-3-1 1,6 5 3,-2-1 0,3-1-102,5 1 1,-3-5-140,3 1 0,-3-2 82,-1-2 0,-4-3 200,0-1 0,-4-4-103,4 1 0,-5-3 250,1-1 1,1-1-92,-5-3 0,3 1 167,-6-4 0,-3 3-20,-2-4 1,-1 1-33,-2-5 1,0-3 0,0 0 1,0-4-62,0 4 1,-5-6-166,-3 2 1,3-2 98,1-2 1,-1-4-647,1 1 1,-3-1 299,3 4 1,0 5-769,4 3 1,0 2-429,0 2 150,0 5-663,0 1 1868,0 5 0,5 5 0,1 1 0</inkml:trace>
  <inkml:trace contextRef="#ctx0" brushRef="#br0" timeOffset="39">14036 9034 8046,'-5'-6'0,"4"-5"0,-3 4 411,3-3 624,1 3-734,5 2 1,-4 10-133,3 3 0,-3 7 113,-1 4 0,2 3-79,1 1 1,0 5-92,4 2 1,0 2 40,0-2 1,2 2-302,-5-5 1,4-1-7,-4-3 1,3-5 22,-3-3 1,4-2-122,-5-2 1,2-1-104,-1-2-237,-2-3 132,3-5-1226,-5 0 1686,-5 0 0,-7-5 0,-6-1 0</inkml:trace>
  <inkml:trace contextRef="#ctx0" brushRef="#br0" timeOffset="40">13728 9068 8046,'11'-11'0,"1"-1"299,-1 1 1,6-1 474,2 1 1,7 3-282,5 1 1,7 4-211,4-1 0,2 3 3,2 1 1,2-4-27,-2 1 0,2-1-717,-6 4 1,-7 1 456,0 3 0,-9 2 0,2 6 0</inkml:trace>
  <inkml:trace contextRef="#ctx0" brushRef="#br0" timeOffset="41">15304 8908 7967,'0'-6'879,"0"-4"-629,0 9 188,0-5-54,5 17 1,-4-3-98,3 12 0,1 0-111,-1 6 0,4 0 61,-5 4 0,6 1-216,-1 3 0,-2-4-22,2 1 0,-2-2-23,2 2 1,1-5-220,-5-7 0,3 2 131,-3-6 1,1 0-65,-1-4 0,-3 1 37,3-1 1,-3-3-380,-1-1 0,0-3-139,0 4-975,0-6 1632,0 4 0,-5-1 0,-1 1 0</inkml:trace>
  <inkml:trace contextRef="#ctx0" brushRef="#br0" timeOffset="42">15213 8977 7967,'11'-17'0,"-3"3"317,-1-5 0,1 5-35,3-1 1,2 2-100,2 2 0,2 5 54,2 2 0,2 3 136,-2 1 1,7 0-228,0 0 0,6 0-103,-1 0 0,-2 5-73,1 2 0,-4 3 101,0 2 0,-3 1 136,-4 2 0,-4 1-92,-7 3 1,-3 3-983,-5-3 1,-10-1 397,-5 1 0,-7-2 237,-5 3 1,-2 0 110,-5-5 1,-4 0 23,0-3 1,5-2-191,6-3 1,1 2-24,3-5-287,2 0 597,15-4 0,1-5 0,5-1 0</inkml:trace>
  <inkml:trace contextRef="#ctx0" brushRef="#br0" timeOffset="43">15784 8965 8031,'0'-11'1652,"0"-4"-1096,0 0 1,1-1-428,3 5 1,-2 5 167,6 2-339,-6-3 0,3 7 74,-5 0 0,0 7 306,0 8 1,0 4-116,0 8 0,2 3-35,2 8 1,-3-1-373,3 5 1,-3-5 113,-1 1 1,1-8-206,3-3 1,-3-3 145,3-1 1,-1-5-174,0-3 91,-1-3-929,3-5-83,-5 3 343,0-9 0,0 3 52,0-8 828,0 3 0,-5-14 0,-2 2 0</inkml:trace>
  <inkml:trace contextRef="#ctx0" brushRef="#br0" timeOffset="44">15749 9057 8031,'0'-23'0,"0"0"271,0 0 1,0 0-42,0 1 0,0 4 804,0 3-264,5 2 262,-3 7-602,3 0 0,0 9-200,2 5 0,4 0-82,0 12 0,2-5-94,2 4 0,-2-1-422,2 1 0,3 1 348,1-5 1,1 0-446,-1-3 0,1-2 227,-4-2 0,3-3 2,-4-5 0,4 0 116,-4 0 1,0-2 97,-3-1 1,-1 0-34,1-5 1,-1-3 133,0-4 1,-3-1 175,0 5 0,-5-5-50,5-3 0,-5 1 0,0-1 0,2 1-86,-1-1 0,1-1-201,-1 4 1,-3 1 155,3 4-327,-2 4 70,-2 2 120,0 15 0,0 4-37,0 13 0,0 4 54,0 7 1,0-2-119,0 6 0,-2-1 116,-2 1 0,3 0-314,-3-8 0,3 0 94,1-11 0,4 2-9,0-6 0,3-2-84,-3-2 1,4-6-667,-4-1 92,4-6 935,-6 3 0,8 0 0,-4 2 0</inkml:trace>
  <inkml:trace contextRef="#ctx0" brushRef="#br0" timeOffset="45">16343 8954 7941,'0'-18'0,"0"-2"881,0 5 1,2 3-461,1 5 0,4 4-453,4-1 1,-5 8 176,-2 4 0,1 7 8,-1 4 1,0 6 106,-4 2 1,0 10-106,0 1 0,4 1-20,0 3 0,-1-4 27,-3 4 1,-3-6-559,-1-2 1,0-5 127,4-6 0,0-5-282,0-3 264,0-2 100,0-2-687,0-5 1,1-1 9,3-5 863,-3-5 0,4-1 0,-5-5 0</inkml:trace>
  <inkml:trace contextRef="#ctx0" brushRef="#br0" timeOffset="46">16309 9205 9733,'18'0'841,"-2"0"-939,-4 0 0,4 0-15,3 0 1,3 0 165,1 0 0,1 0-249,2 0 1,-2-1 91,3-3 0,-4 3-196,-4-3 1,-2-1-173,-6 1 1,-1-1-717,-2 1 1188,-3 3 0,0-14 0,1 2 0</inkml:trace>
  <inkml:trace contextRef="#ctx0" brushRef="#br0" timeOffset="47">16343 8977 7941,'-7'-4'-99,"-1"0"1,7-5 633,1 2 1,6-3-103,9-2 1,3 6-359,5 2 0,4-1 60,-1 1 0,6-1-254,-2 1 1,0 3 79,0-3 0,-1 3-247,2 1 286,-3 0 0,-6 5 0,1 1 0</inkml:trace>
  <inkml:trace contextRef="#ctx0" brushRef="#br0" timeOffset="48">17725 8931 7793,'0'-7'841,"0"-1"71,0 5-234,0-2-104,0 5 0,-5 5-411,-3 3 1,-2 7-99,-1 4 0,-1 3 75,1 1 0,-4 3-160,0 1 1,1 3 19,6-3 0,-1 0 72,5-4 1,1-2-219,3-2 0,5 1 40,2-4 0,3-1-86,2-4 0,4 1 40,3-1 1,3-4 92,1-4 0,5-1 85,2-2 0,-1-2 100,2-1 1,-5-4-127,5-4 0,-6-4 3,2-1 0,-8 0-23,-4 1 1,-3 1 45,-5-5 1,-2 0-119,-5-4 0,-1 0-20,-3 0 1,-2 0-110,-6 0 1,-4-1-1,-3-2 0,-8 3-173,-3 0 1,-2 5-45,2 7 0,2 4 111,5 4 0,1 1-25,3 2 1,4 5 351,7 3 0,-2 2 0,4 2 0</inkml:trace>
  <inkml:trace contextRef="#ctx0" brushRef="#br0" timeOffset="49">18079 8954 7943,'-1'-8'1356,"-3"1"0,3-5-1814,-3-3 0,4 5-357,4 6 1157,-3-2 1,8 6-191,-5 0 0,0 1 168,-4 7 1,3 4 39,1 7 0,4 8 107,-4 3 0,5 3-305,-2 2 0,0 0-102,0 3 1,-1-6-436,2 2 0,1-7 250,-5 0 1,3-5-249,-3-2 1,0-4 16,-4-5-786,5-4 210,-4 3 394,4-9 0,-5 3-116,0-8 654,-5 3 0,-1-9 0,-5 3 0</inkml:trace>
  <inkml:trace contextRef="#ctx0" brushRef="#br0" timeOffset="50">18034 9091 9006,'5'-6'700,"2"2"1,7 3-466,1 1 0,6 0 31,-2 0 0,7 0-90,5 0 0,2 0-118,1 0 0,-3 0-187,-1 0 0,-8-4 136,0 0 0,-6 0-1945,-1 4 1938,-2 0 0,-2-5 0,0-1 0</inkml:trace>
  <inkml:trace contextRef="#ctx0" brushRef="#br0" timeOffset="51">17976 8897 7949,'12'-5'525,"6"2"145,4-4 1,11 4-448,9-1 0,-1 3-374,1 1 0,0 0-10,3 0 1,0 0 117,-3 0 1,1 0-899,-5 0 941,-5 0 0,0 10 0,-4 3 0</inkml:trace>
  <inkml:trace contextRef="#ctx0" brushRef="#br0" timeOffset="52">19347 8805 8007,'0'-11'0,"0"0"0,5-1 515,3 1 0,6 4-52,1 4-285,5 1 1,-7 2 299,2 0 1,-6 0-91,-1 0 1,-5 7-29,5 4 0,0 2-133,3 6 0,0 0 168,1 4 1,1-3-156,2 3 0,-3-3-193,4 7 0,0-3 33,-1-1 1,6-4-109,-2 0 1,-1 0-437,1 4 1,-4-4 300,4 0 1,-5-5-384,1 1 1,-2-2 244,-2-2 1,1-3-137,-1-1 0,-1-3-226,-2 4 183,-3-6 480,-5 3 0,0-5 0,0 0 0</inkml:trace>
  <inkml:trace contextRef="#ctx0" brushRef="#br0" timeOffset="53">19758 8748 8014,'0'-22'702,"0"-1"0,1 0-499,3 0 1,3 5-107,4 3-8,0 7 130,-4 3 1,-5 10-91,-9 3 0,-6 12-151,-10 7 0,-4 10 100,1 5 1,-6 3-652,2 5 0,-3 1 428,-2 2 0,2-2-455,3-6 1,3-4 21,8-3 1,-1-4-67,5-3 1,5-5 643,6-7 0,-3 3 0,1-4 0</inkml:trace>
  <inkml:trace contextRef="#ctx0" brushRef="#br0" timeOffset="54">19872 9194 8635,'0'-7'2381,"4"4"-2336,0 6 0,4 8-353,-5 4 0,0 4 201,-7-4 1,3 5 545,-3-1 0,-1 3-126,1 1 1,0 3-349,4 1 1,0 0-284,0-4 1,0-4-983,0 0-631,0-5 1931,5 2 0,7-9 0,6-2 0</inkml:trace>
  <inkml:trace contextRef="#ctx0" brushRef="#br0" timeOffset="55">20192 8657 8016,'0'-23'0,"0"5"194,0 3 0,5 8 252,3 3 0,4 4-411,0 4 0,1-2-52,-10 6 0,6 4 161,-1 7 1,2 3-90,1 1 0,1 1 119,-1 3 0,1-3-267,-1 2 0,4-3-283,1-4 1,-1 2-107,-4-6 1,1-4 205,-1-3 1,1-6-160,-1 2 0,0-4 71,1-4 1,-5 2 363,1-6 0,5 1 0,4-5 0</inkml:trace>
  <inkml:trace contextRef="#ctx0" brushRef="#br0" timeOffset="56">20569 8726 8016,'8'-12'280,"-1"1"0,-4-1 233,1 1 604,-3-1-264,-1 6-416,0 1 1,-5 8-92,-3 4 1,-7 7-61,-4 13 1,-4 2-260,-4 5 1,3 2 62,-2 2 1,3-1-235,4 5 1,0-7 209,7-1 1,3-5-728,9-6 1,0-1 348,0-3 0,0 1-333,0-5 0,5-3 645,3-5 0,2 1 0,2 4 0</inkml:trace>
  <inkml:trace contextRef="#ctx0" brushRef="#br0" timeOffset="57">11741 9993 8143,'6'-10'474,"5"2"0,6 0-314,6 4 1,0-1-204,-1 1 0,-3 1 119,1-4 1,-3 4-117,2-1 1,2 3 99,-6 1 0,1 0 273,0 0 1,-4 0-39,3 0 0,2 0-123,-2 0 0,6 0-51,-2 0 1,2 0 5,2 0 0,0 0-140,0 0 0,3 0 93,1 0 0,5 0-69,-2 0 1,7-4 84,1 1 1,5-3-18,-1 3 1,6 1-225,2-1 1,4 0 232,0-1 1,-1 3-88,4-3 1,-1-1 36,-24 3 0,1 0 0,-1 0 0,0-1-11,2 1 1,1 0 0,0 2 0,0-1 10,1-1 0,0 0 1,-1 0-1,1-1-264,2 1 1,0 0 0,-2 0 0,0-1 232,3 1 1,-1 1 0,-2 0 0,0 0 19,2 0 1,0-2 0,-2 1-1,-1-1 25,1 1 0,0 1 0,1-2 1,0 1 7,-1-1 1,0 2-1,1 0 1,0 0-69,-1 0 1,0-1 0,-1 0 0,0 1 36,1-1 0,0 0 0,2 1 0,-1 0-68,1-3 1,0 0 0,0 3-1,1 0 41,0-1 0,2 0 1,-2-1-1,0 1-78,5 0 0,0 0 0,-3-2 0,0 0 53,1 2 0,0 0 0,-3 0 0,-1 1-7,1 0 1,-1 2-1,0-1 1,0 0 43,2 0 1,0 0 0,-3 0-1,1 0-2,-2 0 0,0 0 0,-1 0 0,1 0 38,0 0 1,0 0 0,0 0 0,-1 0-34,3 0 1,0 0 0,-1-1 0,-1 0 2,2 0 0,0-1 1,-1 1-1,0-1-9,2-2 1,1 0-1,0 3 1,-1-1-30,5-2 0,0 0 0,-2 1 0,-1 0 34,3-1 1,0 0 0,-1-1-1,0 0-59,1 1 1,0 0 0,0 1 0,1 0 2,-3-1 0,-1 0 0,1 1 0,0 0-52,-2-1 1,0 0 0,-1 0 0,0 0 104,1 2 0,0 0 0,-2-2 0,0 0-35,1 2 1,2 0 0,-1 0 0,0-1 66,-2 1 0,0 0 1,0 2-1,0-1-38,2-1 1,0 0 0,-1 0 0,0-1 29,5 1 1,0 0 0,-2 0 0,0-1-38,1 1 1,1 1-1,0 0 1,0-1-295,1-2 1,1 0 0,2 1-1,-1 0 292,1-1 0,0 0 0,1-1 0,1 0-1,-3 1 0,1 1 1,2-2-1,0 1-24,0 0 0,-1 0 0,0-1 0,0 0 23,0 1 1,1 0 0,-3 0 0,0 0 91,0 0 0,1 0 0,-1-1 0,1 0-60,-2 1 1,-1 0 0,3 1 0,-1 0 83,-1-1 0,0 0 0,-1 1 0,1 0-53,2-1 1,-1 0 0,0 0-1,-1-1-28,0 3 0,-1 1 1,1-3-1,0 0-10,-1 2 1,1 0 0,0 0 0,-1 0 11,1 2 1,0 0 0,0-1 0,-1-1-105,1 0 1,0 0 0,-1-2 0,0 0 35,-1 2 1,-1 0 0,-1 0 0,0-1-185,-4 1 0,0 0 1,1 1-1,1 0 210,-2-3 0,0 0 0,-5 3 0,0 0 43,0-1 0,-1 0 1,16-1-105,1 0 1,-11 1 990,-3-2 1,-7 3-32,-9 1 0,-3 0-110,-4 0-105,-6-5 1,-4 4-846,-9-3 1,-6 2-1459,-10-2 0,-8 2 1628,-4-1 0,-7 6 0,2 4 0</inkml:trace>
  <inkml:trace contextRef="#ctx0" brushRef="#br0" timeOffset="58">12335 11706 8007,'11'-6'-166,"0"-3"-9,1 5 1,-1-5 260,1 2 0,3 1 82,0-2 1,4 4 102,-4-4 1,6 1-83,-2-5 0,2 2 200,2 3 1,0-2-141,0 5 0,0-4-17,-1 5 0,5-5-87,0 4 1,4 0-139,0 4 0,2-3 215,1-1-324,6 0 102,-5-1 0,9 4-6,-2-3 1,4-1-54,4 1 0,-4-4 130,4 4 1,-2-1-9,2 2 1,-2 1 17,5-1 0,-3 0 6,3-1 1,-2 3-3,6-3 0,-3 3-363,7 1 1,-1 0 311,1 0 0,-3 0 11,3 0 0,1 0-2,-1 0 0,-26 0 0,0 0 5,-1 0 0,1 0 1,-1 0-1,0 0-20,0 0 1,1 0-1,-2 0 1,1 0-36,4 0 0,0 0 0,-1 0 0,1 0 37,0 0 0,0 0 0,1-2 0,1 0-2,-2 0 0,0 0 0,1-2 0,1 1-225,-1 1 1,1 0 0,0-1 0,0 1 216,1 0 0,-2 0 0,0 1 0,-1 1-11,0-2 0,0 0 0,0-1 0,0 1 13,2 0 0,0 0 0,0 0 0,0 0-37,0 2 1,0 0 0,0 0 0,1-1 34,1-1 0,0 0 0,-2 1 1,1 1-49,1-2 0,0 0 1,1 1-1,0 1 24,1 0 1,-1 0-1,2-2 1,1 0-11,-1 0 0,1 0 0,2-2 0,0 0 28,2 2 0,-1 1 1,0-2-1,0 1-1,1-1 1,-1 2 0,-1 0 0,-1 1-8,3-2 0,-1 0 0,1-1 0,-1 1-291,2 0 1,1 0-1,-1-1 1,-1 1 280,0 0 1,-1 0-1,3 1 1,-1-1 9,1-1 1,-1-1 0,1 2 0,0 0 15,3-2 0,0 0 0,-2 2 0,0 1-12,0-3 1,0 0 0,4 1 0,-1 0-4,1-1 1,1 0 0,2-1 0,0 0 8,-1 1 1,0 0-1,1-1 1,-1 0-1,0-1 0,0 1 1,1-1-1,1 0-227,2 1 0,0-1 0,-1 0 0,0 0 228,-1 1 1,0-1 0,0 0 0,0 1-18,-4-1 0,0 0 0,5 1 1,0 0-5,-3 1 0,0 0 0,1-1 0,-1 0-2,-3 1 0,-1 1 1,-1-2-1,0 1-132,-3 0 0,1 0 0,-2-1 0,1 1 116,-1 2 1,-1 0-1,-1-1 1,0-1 17,-1 2 0,-2 0 0,-2-2 0,-1 0-3,-2 2 1,0 1 0,1-3-1,0 0 50,-2 2 1,-2 0 0,-1-2 0,-1-1 329,26-2 0,-5 2-387,-6 1 1,-6-1 26,-10 1 1,-6-1 207,-5 1-1297,-5 3 1189,-12-4-113,-11 0 0,-13-2 0,-11-4 0</inkml:trace>
  <inkml:trace contextRef="#ctx0" brushRef="#br0" timeOffset="59">16206 10621 8996,'12'0'733,"-1"0"1,4 2-456,1 1 1,0 4 18,-1 4 0,3 6-77,5 2 1,0-1-32,0 1 1,3 0 58,1 3 1,1 1-190,-2 0 1,2 0 103,3 0 0,0-2 72,-4-2 0,4 2-147,-5-6 1,2 4-99,-1-4 0,-4 0-15,-1-3 1,0-1 92,-7 1 1,1-2-171,-5-3 0,-1 0 54,-2-3 0,-2-3-981,-2 3 255,-3-3 358,4-1 0,-6 0-127,-3 0 0,-2 0-410,-6 0 1,1-4 156,0 0 1,-5-3 795,1 3 0,-5-5 0,2 3 0</inkml:trace>
  <inkml:trace contextRef="#ctx0" brushRef="#br0" timeOffset="60">16674 10644 8020,'11'-11'195,"-4"-1"0,2-3 380,-5 0 0,5 1 175,-2 6-265,4-2 268,-5 4-168,-1 0-125,-5 0-268,0 6 0,-5 9-58,-3 3 0,-7 11 30,-4-1 1,-3 8 63,0-4 1,-5 6-279,0-2 1,-3 0 65,3 0 0,-1-5-363,2 2 0,5-3-217,-1-1 0,2-4-436,1 0 1,-1-5 395,5 1 604,0-2 0,-2-2 0,-1 1 0</inkml:trace>
  <inkml:trace contextRef="#ctx0" brushRef="#br0" timeOffset="61">12837 11935 7978,'0'-12'-240,"0"1"861,0 0 1,5-1-152,3 1 0,-2 3-49,2 0 44,-1 6-89,5-3-213,-6 5 1,3 6-146,-5 6 0,0 0 124,-4 7 1,3 4-164,1 4 1,1 1 3,-1-2 1,-3-1 118,3 1 0,1-2-211,-1-1 1,1-4 103,-1 0 0,-2-5-196,6 1 1,-5-2-176,0-2 1,2 1-164,-1-1 0,0-3 23,-4 0 0,1-6-916,3 2 1432,-3-3 0,10 4 0,-5 2 0</inkml:trace>
  <inkml:trace contextRef="#ctx0" brushRef="#br0" timeOffset="62">13203 11923 7937,'10'-17'-27,"-3"1"0,2 2 268,-5-1 1,5 6 1036,-2-2-1050,4 7-30,-5-1 1,-1 11-4,-5 6 1,-5 6-27,-3 8 1,-6 3 43,-1 6 0,-5 4-125,1 3 0,-1 2-245,0 2 1,0-5-53,5-3 1,0-3 110,3-1 1,5-4-135,-1-4 0,6-5 74,-2-2 1,2-5-293,2 1 0,0-6-85,0-2-253,0-4 548,0 7 240,0-9 0,0 4 0,0-5 0</inkml:trace>
  <inkml:trace contextRef="#ctx0" brushRef="#br0" timeOffset="63">13248 12232 7918,'10'-12'354,"-2"1"1,2-2-17,-2-2 1,3 2-8,4-2 1,3 2-62,5 2 0,-1 0 91,-3-1 0,2 1-71,-2-1 0,2 1-29,-2-1 0,-3 5-27,-5-1 0,1 6 207,-1-2-426,-4 3 0,2 7 86,-6 5 1,0 2-166,-7 6 0,-4 0 63,-7 4 1,-1 1-135,-3 3 1,-5-2-24,5 6 1,-4-6-99,7 2 1,1 0 135,4 0 0,-1-1-37,1-7 0,5 1-23,2-5 0,3 0-74,1-3 146,0-1 1,1-1-22,3-2 1,3-3 760,8-5 1,-1 0-169,5 0 0,1 0 17,2 0 0,0 0-201,-3 0 1,1-1 47,-5-3 0,1 3-147,-5-3 207,1 3-2178,-1 1 1395,-5 0 0,-6 0-2169,-7 0 2564,-9 5 0,-1 1 0,-6 5 0</inkml:trace>
  <inkml:trace contextRef="#ctx0" brushRef="#br0" timeOffset="64">16183 11786 7679,'0'-7'122,"0"-1"603,0 0 25,5 2-304,-3-4-131,3 9 0,-4-4 208,3 5-55,-3 0-171,4 5 1,-5 5-47,0 5 0,0 2-155,0-2 1,0-1 140,0 5 1,1 0-206,3 4 1,-2 0 40,1-1 1,0 1 105,1 0 0,-3-1-172,3-3 1,1 5-253,-1-5 0,5 4 83,-2-8 1,0 4 75,0-4 1,-4 0-58,0-3 1,3-1 93,-3 1 1,2-1-263,-1 0 0,-3-3-131,3 0-497,-2-6 119,-2 3-136,0 0-484,0-3 1440,0 3 0,0-5 0</inkml:trace>
  <inkml:trace contextRef="#ctx0" brushRef="#br0" timeOffset="65">16515 11958 7916,'0'-8'155,"0"0"1,0 5 307,0-5-111,0 0-134,0 2 0,0 0 542,0 2-201,0 3-127,0-4-250,0 5 0,-4 5 49,0 2 1,-1 3-176,1 2 1,2 0 120,-6 4 0,4-2-205,-3 5 0,4-4 43,-1 4 0,3-4-84,1 4 0,0-4-73,0 5 1,1-7-15,3 3 1,2-4 33,6 0 0,0-1 82,4 1 0,1-6-17,6-2 0,0-3 26,0-1 1,0 0 148,0 0 0,-1-1-138,1-3 0,0-6 325,0-5 1,-1-2 50,-3 2 1,1 1 25,-5-5 0,-3 0-83,-5-4 1,-4-4-140,1 1 1,-4-5-195,-4 5 0,-5-5 131,-10 5 1,-5-1-267,-11 4 0,0 5 89,-3 3 1,-3 7-331,-4 5 1,0 6-134,3 5 0,5 7-304,11 4 0,0 7 847,11 0 0,5 6 0,5-3 0</inkml:trace>
  <inkml:trace contextRef="#ctx0" brushRef="#br0" timeOffset="66">19781 10347 7972,'0'-11'-853,"0"-1"638,5 1 644,1 5 0,2 1 94,0 5 446,-6 0-620,8 0 0,-5 5 90,3 2 0,2 7-89,-2 1 1,-2 1-126,2-5 1,-1 4-135,5 1 0,0 0 86,4-1 0,-2-2-261,5 2 1,-4-2 111,4-2 0,0 0-268,4-4 0,-2 3-44,-2-2 0,2-3-203,-6-1 0,-1-2-1259,-7 2 783,4-3-18,-10 4 981,4-5 0,-10 0 0,-1 0 0</inkml:trace>
  <inkml:trace contextRef="#ctx0" brushRef="#br0" timeOffset="67">20295 10336 8037,'4'-12'52,"-1"1"1,1 3 456,-4 1-302,5-1 189,-3 2 269,3 1-452,-5 5 1,-5 0-261,-3 0 0,-2 5-33,-2 2 1,1 5-112,0 3 1,-5-1 60,1 5 0,0-5-211,4 1 1,-1 2-164,1-2 0,-1 0 229,1-3 0,1-1-272,2 1-13,-2-1 560,4 0 0,-1 1 0,-3-1 0,4-4 0,-6-2 0</inkml:trace>
  <inkml:trace contextRef="#ctx0" brushRef="#br0" timeOffset="68">20066 10541 8573,'7'8'742,"-3"0"0,-3-1-237,-1 5 1,1-1-128,3 1 0,-2 0-84,6 3 0,-4-2-84,4 2 0,-5 2-29,5-2 0,0 4-43,3-4 0,-3 1-80,-1-5-84,-4 0 122,7 1-975,-9-6 494,4 4-1002,-5-8 0,-1 3 1387,-3-5 0,-7 5 0,-7 1 0</inkml:trace>
  <inkml:trace contextRef="#ctx0" brushRef="#br0" timeOffset="69">19518 11718 7973,'0'-8'0,"0"1"0,2-5 484,1-3 0,4 1-71,4 6 1,1-1-48,-1 6 0,0-5-87,1 4 1,-1-3 110,1 3 0,-1-4-121,0 4 1,5 1-29,-1 3 0,0 0-200,-3 0 0,-1 0 149,0 0 1,1 0-100,-1 0 1,-1 1 85,-2 3 0,1 2-310,-5 5 1,0 1-49,-4-1 0,0 5-132,0-1 1,-2 5 93,-2-1 0,-2 3-49,-5 0 0,-5 0 19,1-3 1,-1 3 98,0-3 0,4 1 85,-3-1 1,2 1-54,1-4 0,1-1 149,0-4 1,4 1-21,3-1 0,3 0 72,1 1 1,0-4-78,0-1 1,1-4 132,3 0 1,3 3 86,4-3 0,0 1-63,1-4 0,4 0-33,3 0 0,3 0-67,1 0 1,-2 0-40,-2 0 1,2 0 63,-6 0 1,0 0 18,-3 0 1,-1 0-987,0 0-371,-4 0 0,2-1-898,-6-3 2148,1 3 0,-4-9 0,0 3 0</inkml:trace>
  <inkml:trace contextRef="#ctx0" brushRef="#br0" timeOffset="70">19998 11855 7973,'-5'-12'302,"4"1"649,-3 0-292,3-1 54,1 1 283,-6 4-208,5 2-688,-9 5 1,4 2 136,-6 1 1,5 8-270,-1 4 1,2 1 29,-2 0 0,-1-3 62,5 7 1,1-7-133,3 3 0,1 0-249,3-1 0,2 1-85,5-5 1,2-3 154,2-1 1,3-4 138,5 1 0,0-3 17,0-1 1,-1 0 151,1 0 0,1-4 50,3 0 1,-3-8 180,3 0 1,-3-3-125,-1 0 0,-4 1 111,0-5 0,-5 0 119,1-4 1,-6 0-112,-1 0 1,-6-1-25,2-3 0,-4 3-45,-4-2 1,-2 2-103,-6 1 1,1 5 8,-1 3 0,1 3-128,0 5 0,-1 2 20,1 5 0,-6 5-130,-2 2 0,-2 1-531,-2 3 1,0-2 341,0 6 1,0 3-1014,0 1 0,2 3 1319,2 1 0,-3-1 0,5 1 0</inkml:trace>
  <inkml:trace contextRef="#ctx0" brushRef="#br0" timeOffset="71">12826 12986 7835,'5'-7'-233,"-4"2"405,4 0 152,0-1 0,-2-1 178,4 4 294,-4 1-329,2 2 585,-5 0-805,0 5 1,0 2-56,0 4 1,0 4-1,0 1 0,1 4-266,3-1 0,-1 2 102,4 2 0,-3-4-126,4 0 1,-2 0 50,2 4 0,0-4 9,-4 0 0,4-3 7,-4 3 1,4-5-121,0 1 0,-3-3 80,-1 0 0,-3-4-83,-1-1-514,5 1 211,-3 3-1005,3-5 1045,-5 5 1,-2-10 416,-1 3 0,-4-3 0,-4-1 0</inkml:trace>
  <inkml:trace contextRef="#ctx0" brushRef="#br0" timeOffset="72">13214 13065 7919,'0'-11'67,"4"3"327,0 1 97,-1 4-26,-3-2 791,0 5-892,-5 5 1,3 5-103,-6 6 1,4 4-146,-3-1 0,-1 8-33,-3 3 1,-1 3-141,1 1 1,-4 4 9,-1 0 0,1 4 138,4-4 1,-1 1-508,1-5 1,1-1 174,2-3 1,-2-2-152,2-5 1,3 0 62,1 0 1,-1-6-516,2-1 34,-1-4-338,4 0 1147,0-6 0,0-1 0,0-5 0</inkml:trace>
  <inkml:trace contextRef="#ctx0" brushRef="#br0" timeOffset="73">13191 13442 7921,'6'-11'0,"5"0"572,-4-1 0,7 2-146,1 2 0,4-2-153,-3 3 1,0-2 10,-1 1 1,-2-1-1,2 5 1,2-3-95,-2 3 1,0 0 55,-3 4 0,-1 0-115,1 0 1,-5 5 86,1 3 1,-6 2-137,2 1 1,-3 5 67,-1-1 1,-5 5 30,-2-1 0,-3 3-709,-2 1 0,-3-1 299,0 1 0,-1 0-183,5 0 1,0 0 179,-1 0 1,6-4-9,2 0 0,3-1 191,1 1 0,0-3 45,0-5 0,0-3-269,0 0 135,5-6 1,5 3 14,5-5 1,4 0 86,-4 0 1,6 0 58,-2 0 0,-1 0 156,1 0 0,-5 0 1146,1 0 0,-3 0 81,0 0-1999,-6 0 330,-1 0 263,-5 0 0,-5 5 0,-1 2 0</inkml:trace>
  <inkml:trace contextRef="#ctx0" brushRef="#br0" timeOffset="74">16092 12860 7592,'0'-6'625,"0"-5"-428,0 5-46,0-5 1,1 0 239,3 4 0,2-2-84,6 5 1,-1-3-49,1 3 0,-1-4-16,1 4 0,3-3-28,0 3 1,5-4 7,-1 4 0,-1 1 28,1 3 0,-4 0-232,4 0 1,-5 0 63,2 0 1,-8 5-164,0 2 1,-4 5-70,3 3 1,-4 3-146,1 5 0,-8-1 59,-4 1 0,-2 0-70,-1 0 1,-4 4 15,-1-1 1,-3 1 57,4-4 1,0-4 160,3 0 1,1-5-74,0 1 0,3-2 309,0-2-27,6 1 225,-3-1-234,5 0 0,0-3 140,0 0 1,1-6 11,3 2 1,2-1-122,6 0 0,0-1 0,4 1 1,1-1-38,6-2 0,0 0 122,0 0 0,-3 0-133,3 0 1,-8 1 114,4 3-228,0-3 1,-6 4-223,2-5 1,-6 0-1046,-1 0 672,-6 0-1353,3 0 1664,-5 0 0,0-5 0,0-1 1</inkml:trace>
  <inkml:trace contextRef="#ctx0" brushRef="#br0" timeOffset="75">16686 12894 7921,'6'-18'-406,"-1"2"284,-5 4 0,2 1 997,1 0-107,-1-1-549,3 1 1,-5 3 313,0 1-139,0 4 1,-5-2-104,-3 5 1,2 1-60,-2 3 1,4 2-146,-3 6 0,0 3 145,0 0 1,-2 6-1,5-2 1,-1-2-157,1 2 1,3 0-178,-3 4 0,3-4-15,1 0 1,5-3-83,2 3 1,4-5-75,0 1 1,2-3 124,2 0 1,3-6 12,5-2 0,-1-3 85,1-1 1,4 0 135,0 0 1,4-6-87,0-5 1,-3-1 98,-2-3 0,-2-3-9,-1-1 1,-4 1 167,0-1 0,-9 0-16,2-4 1,-8 1-98,0-1 0,-4-1-180,-4-3 0,-8 2 140,-7-6 1,-2 7-191,-2 1 1,-6 2 17,-6 5 1,0 6 39,-7 6 0,6 3-31,2 1 0,2 5-131,10 3 1,1 7-893,10 4 1,5 3 1079,2 1 0,2 4 0,2 3 0</inkml:trace>
  <inkml:trace contextRef="#ctx0" brushRef="#br0" timeOffset="76">19735 12540 7970,'-5'-6'0,"4"-1"-90,-3 4 0,-1 0 143,1-5 0,0 5 613,4-5-353,0 6 1,-1-7 234,-3 5-11,3 0 206,-4 4-167,5 0-353,0 5 1,-4 3 13,0 7 1,1 1 0,3 3 0,-4 7-34,0-3 0,0 2-7,4-2 1,0 0-81,0 0 1,4-1-52,0 1 0,3 0 78,-3 0 0,5-4-243,-1 0 1,-2-5 52,2 1 0,-2-1-145,2 1 1,0-6-5,-4 3-509,5-3 0,-6 1-781,4-3-626,-4 3 988,2-8 1123,-5 3 0,-5-5 0,-1 0 0</inkml:trace>
  <inkml:trace contextRef="#ctx0" brushRef="#br0" timeOffset="77">19964 12609 7879,'5'-18'306,"-3"1"72,6 6 1,-4 1 12,3 2 0,1-1-103,3 5 0,-3 1 764,0 3-262,-6 0-440,3 0 0,-5 5-102,0 2 0,0 5-151,0 3 1,-4 3 12,1 5 1,-5-1-130,4 1 0,0 0 1,4 0 0,0 0 39,0 0 1,0 0-350,0-1 1,5-3 151,3 0 0,2-5-175,2 2 1,4-7 134,3-2 1,-1-4 102,1 0 1,0-1 212,4-2 1,3-2-68,1-1 1,0-4 190,-4-4 0,3-2-68,1-2 1,0-3 23,-5-5 1,-4-1-1,-3-2 1,-2-4 134,-1-4 0,-6-1-19,-2-3 1,-8-2-105,-4-2 0,-12 3-191,-7 5 1,-7 6-265,-8 5 1,0 10-248,-7 9 0,2 4 283,1 4 1,6 8-964,1 7 1,9 4 1189,3 3 0,8 3 0,3 6 0</inkml:trace>
  <inkml:trace contextRef="#ctx0" brushRef="#br0" timeOffset="78">15372 14310 7967,'0'-6'140,"0"0"727,0 2-519,0 3 0,2-4 44,2 5 0,-2 1-100,6 3 1,-4 1-103,3 2 1,-4 5-30,0-1 0,3 1-3,-3 3 0,2 1-65,-1-1 1,-2 5 51,1-5 0,2 5-88,-1-1 1,0-1 100,-4 1 0,1-4-175,3 4 0,-3 0 25,3 4 1,-3-1-86,-1-3 0,2 2 86,2-2 1,-3 2-166,3-2 0,2-2 59,2-1 1,-2-4 64,1 3 0,-3-2 39,4-1 0,-2-5-28,2 1 1,1-4 227,-5 3-207,4-4 0,-5 2 21,5-5-69,-6 0 25,8 0 1,-7 0-53,4 0 76,-4 0 0,7 0-14,-2 0 0,-2 0-9,2 0 1,-1 0-1,5 0 1,0 0 23,4 0 0,-2 0 2,5 0 1,-2-4 6,2 0 1,3-3 4,-3 3 1,3-1-215,0 1 1,-4 1 63,-3-4 1,-2 3-712,-1-4 299,-1 6 101,-5-3 0,-2 5-207,-8 0 0,-6 0-230,-5 0 0,-5 4 882,1-1 0,-8 6 0,-2-2 0</inkml:trace>
  <inkml:trace contextRef="#ctx0" brushRef="#br0" timeOffset="79">15487 14619 7911,'0'-12'16,"0"1"1,0-1 259,0 1 0,9 3 453,2 1 1,3 4-289,-3-1 0,2-1-172,2 2 0,-1-1-151,5 4 1,0 0 112,4 0 0,0 0-220,0 0 0,3-2-10,1-1 0,-4 1-139,-4-1 1,-5 1-109,1 2-198,-2 0-1261,-7 0 787,-1 0 918,-5 0 0,-10-5 0,-3-1 0</inkml:trace>
  <inkml:trace contextRef="#ctx0" brushRef="#br0" timeOffset="80">15407 14379 7980,'6'-5'506,"0"-2"-355,-2-4 1,0 0 215,7-1 1,-2 1-85,7-1 0,0 5 125,-1-1 0,2 4-110,-2-3 1,-2 3-296,2-4 1,1 6 79,0-2 0,0 1-151,-1 0 1,-2 1-180,2-1 0,-6 1 83,-1 2-632,-1 0 1,1 0 366,0 0 0,-1 0-1049,5 0 1478,-6 0 0,4 0 0,-3 0 0</inkml:trace>
  <inkml:trace contextRef="#ctx0" brushRef="#br0" timeOffset="81">15955 14150 8013,'5'-6'94,"-4"-4"1,4 7 493,-5-4 123,0 4-170,0-2 428,0 5 0,-3 1-695,-1 3 0,0 3-67,4 4 1,0 6-51,0 2 0,4 2-127,0 2 0,4 4-146,0-1 0,2 5 111,2-5 0,-2 5-187,-3-5 0,4 5 62,-4-4 0,3 3 19,2-3 1,-5-1 21,1-3 0,-2 0 18,2 0 1,2 0 80,-2 0 0,-2-4 4,2 0 1,-5-5 8,5 1 0,0-3-43,3 0 17,-5-1-56,5 1 1,-9-2 61,6-2 1,-4 0-98,3-4 37,-4 5-26,2-3 68,-5 6 0,0-5-3,0 1 0,-1-5 166,-3 0-185,2-1 134,-3 3-87,5-4 54,0 4-30,0-5-51,5 0 1,-2 0-11,5 0-102,-1 0 0,5 0 72,-1 0 0,2-4 39,2 1 1,-1-5-3,5 4 1,-4-5-775,4 2 0,-4 0 242,4 0 0,-5-1 55,2-3 1,-4 0 496,0 4 0,-6-3 0,-1 3 0</inkml:trace>
  <inkml:trace contextRef="#ctx0" brushRef="#br0" timeOffset="82">15989 14196 7861,'-6'-18'-21,"2"3"1,3 1 189,1-1 1,0 2 324,0-2 0,5 6-106,2 2 1,0 0-110,0 0 1,-1-2 50,5 5 0,-2-4-117,6 4 1,-2 1-146,-2 3 0,2 0-128,2 0 0,2 0-257,2 0 1,-2 0-349,-1 0 0,-4 0 359,4 0 1,-4 1-185,0 3 1,-5-3 489,1 3 0,-6 2 0,3 1 0</inkml:trace>
  <inkml:trace contextRef="#ctx0" brushRef="#br0" timeOffset="83">16286 14173 7968,'12'-10'554,"-1"3"0,-2-2-110,2 5 0,-2 0-65,6 4 0,-2 0-156,-1 0 0,-1 4 157,0 0 1,5 6-107,-1 1 0,4 1-43,-4 3 0,0 3-70,-3 1 0,3 2-164,0 2 1,2 0-168,-2 0 1,-2 2 144,2-2 0,-2 2-201,-2-6 1,0 3 91,1 1 1,-1-2 10,1-2 0,-1-2 1,0-6 1,1 1-129,-1-1 1,5-1-23,-1-2 135,0 2 1,-4-9-303,1 3 0,-5-3-221,1-1-88,-5 0 0,2-1 748,-5-3 0,-10-2 0,-3-5 0</inkml:trace>
  <inkml:trace contextRef="#ctx0" brushRef="#br0" timeOffset="84">16686 14265 7876,'6'-18'252,"3"1"-210,-5 6 1,4-4 581,-5 0 1,6 1 294,-1 6 78,-3-2-224,5 3-92,-9 1-339,4 1-299,-15 15 1,-1-1-115,-8 10 0,-3 0 119,3 4 1,-1 4-268,1-1 1,-1 6 39,4-2 0,-3-2-58,4-1 1,0 1 84,3-1 0,5-1-77,-1-3 1,4-1-233,-3-3 1,4-2 174,-1-1 1,3-7-99,1 2 384,-5-7 0,4 6 0,-4-4 0</inkml:trace>
  <inkml:trace contextRef="#ctx0" brushRef="#br0" timeOffset="85">16777 14116 7885,'7'-18'644,"-4"3"0,4 3-201,0 0 1,4 1-183,0-1 0,0 5-19,1-1 0,-5 4-28,1-3-73,0 4 0,3-3-84,0 2 0,1 3 16,-1-3 0,2 3-125,2 1 1,-2-2-29,2-2 0,-2 3-40,-2-3 1,1 3-235,-1 1 230,1 0 163,-1-5 0,-3 4 95,-1-3 302,-4 3 52,2 1-14,-5 0-344,0 5 1,0 6 19,0 8 1,0 3-32,0 1 1,4 6-33,-1 5 1,1 2-48,-4 6 0,0-4-2,0 3 1,0-2-7,0 2 1,0-4-118,0 1 1,4-2-49,0-2 0,5-3 46,-2-1 1,3-5-40,2 2 0,-1-3 103,1-1 0,-1-5-127,1-3 0,-2 1 152,-3 0 1,2-1-10,-5-4 29,5 1 1,-8-1 154,3 1 0,-8-5-48,-3 1 1,-4-4-61,0 3 1,-6-4 7,-2 1 0,2-3-12,-2-1 1,5 0 99,-2 0-339,-1 0 1,4 0-362,-2 0 0,6 0-541,1 0 232,6-5 0,-3 2-1290,5-4 2134,0 4 0,5-7 0,1 4 0</inkml:trace>
  <inkml:trace contextRef="#ctx0" brushRef="#br0" timeOffset="86">17371 14299 7857,'0'-11'1558,"9"0"-1331,2 4 0,7-2-49,-3 5 0,4-1-149,-3 1 1,3 3 20,-4-3 1,4-1 134,-4 1 0,4 0-481,-4 4 0,1 0 140,-5 0-1203,-5 0 510,5 0-509,-10 0 1358,-6 0 0,-3 5 0,-8 2 0</inkml:trace>
  <inkml:trace contextRef="#ctx0" brushRef="#br0" timeOffset="87">17348 14470 7857,'8'0'50,"0"0"0,4 0 181,7 0 1,3-4 381,1 1 1,0-2-415,-1 1 0,4-3-421,-3-4 0,2 3-399,-6 1-547,-3 4 1168,1-2 0,-11 0 0,-1-1 0</inkml:trace>
  <inkml:trace contextRef="#ctx0" brushRef="#br0" timeOffset="88">17931 13968 7857,'-5'-7'1221,"3"-3"-951,-8 4 0,8-2 376,-6 1-169,6 4 173,-4-2-150,6 5-429,0 0 0,0 6-2,0 6 1,0 4 14,0 7 1,4 5-69,0 3 1,4 2 3,-4 1 1,3 1-38,-3 3 0,1-2 52,-1 2 0,-3-2-131,3-2 1,1-1-6,-1-3 0,5 2-44,-2-5 0,0-1 113,0-3 1,0-5-137,0-3 0,2 2 61,-5-2 1,1-4 33,-1-3-636,-3-1 194,4 0-193,-5-2 120,0-5 1,-5-1-847,-3-3 1434,3-3 0,-10-4 0,2 0 0</inkml:trace>
  <inkml:trace contextRef="#ctx0" brushRef="#br0" timeOffset="89">18159 14059 7859,'0'-11'669,"0"-1"-352,0 6 1,0 0 133,0 2 1,0 2-70,0-3-206,0 5 0,0 5-6,0 3 0,0 4-18,0 3 0,0 1-99,0 3 0,0 2-59,0-6 0,4 4 34,0-4 1,1 0-19,-1-3 1,-3-1 44,3 1 0,1-5-57,-1 1 84,-1-6 5,-3 8 37,0-8 21,0 3-72,0-5-27,6 0 0,0 0-48,5 0 0,-3 0-8,0 0 0,0 1 15,8 3 1,-4-3-1,4 3 0,-3 1-40,3-1 0,-4 5 48,4-2 1,-4 0 7,0 0 1,-1 1-15,1 3 0,-2 5-127,-3-1 1,0 0 59,-3-4 0,-3 1-117,3-1 0,-3 5 99,-1-1 1,-5 4-18,-3-4 1,-3 0 5,-4-3 0,2-1 18,-2 0 1,-2 0-84,2-4 0,0 2 67,3-5 0,1 4-483,-1-5 307,1 1 1,0-4-70,-1 0 0,5-1-64,-1-3 0,4 2-736,-4-6 1132,1 0 0,-5-8 0,1-2 0</inkml:trace>
  <inkml:trace contextRef="#ctx0" brushRef="#br0" timeOffset="90">18102 14036 7842,'0'-11'0,"0"-1"0,5 2 211,3 3 1,7-2 383,4 5 0,-1 0-251,1 4 0,1 0-133,7 0 0,-3 0 2,3 0 0,-3 0-3,-2 0 1,1 0-98,0 0 1,0 0-190,0 0 0,-5 0-791,-3 0 700,-2 0 167,-7 0 0,-1-10 0,-5-3 0</inkml:trace>
  <inkml:trace contextRef="#ctx0" brushRef="#br0" timeOffset="91">19507 13945 7895,'-7'-1'87,"4"-3"1,1 1 465,2-4-42,0-1 1,0-3 332,0 4-196,0 2-371,0 5 1,2 5-35,1 3 0,0 7-5,5 4 0,-2 4-86,2 4 1,2 2-101,-3 5 0,0-2 164,0 2 0,-3-6 0,4 6 1,-4-7-425,3 0 0,-3-3 122,4-1 1,-5-2-96,5-2 1,-4 1 87,3-4 0,-3-1-69,4-4 1,-4 1-46,3-1 174,-4 1 0,6-1-45,-5 0 10,-1-4-29,-3 3 72,0-9 1,0 6 77,0-4-8,0-1 1,2 3 305,1-5-139,-1 0 70,8 0 1,-4 0-125,6 0 1,3-2 64,0-1 1,5 0-121,-1-5 0,4 5 18,4-5 0,-3 4-177,3-3 1,-7 4 125,-1-1 0,-1-1-455,1 1 0,-3 1 31,-4 3 0,-1-4-637,1 0-668,-6 0 684,-1 4-678,-5 0 1166,-5 0 1,-1 0 138,-6 0 1,1-4 347,-1 1 0,-4-6 0,-2 2 0</inkml:trace>
  <inkml:trace contextRef="#ctx0" brushRef="#br0" timeOffset="92">19598 14288 7886,'7'-6'538,"-4"-1"1,0-3-135,1-2 0,2 5-69,5-1 0,5 2-65,-1-2 0,4-1 68,-4 5 0,4-3-104,-4 3 1,2-4-1,-2 5 1,-1-1-265,5 4 1,-5 0 111,1 0 0,-2-4-530,-2 0 0,1 0 148,-1 4 214,1 0 103,-1 0-2783,-5 0 2766,0 0 0,-6-5 0,0-1 0</inkml:trace>
  <inkml:trace contextRef="#ctx0" brushRef="#br0" timeOffset="93">19610 13979 7886,'0'-11'75,"0"-1"1,5-3 620,2 0 1,3 1 268,2 6-618,-1-2 1,1 5 37,-1-3-166,1-2 1,-1 9-394,0-3 1,-3 3 170,0 1 1,-5 0-977,5 0 779,0 0 1,3 0-637,1 0 1,-1-4 835,0 0 0,6 1 0,1 3 0</inkml:trace>
  <inkml:trace contextRef="#ctx0" brushRef="#br0" timeOffset="94">20032 13808 7886,'5'-10'142,"3"2"0,-2-2 295,2 2 0,-4 2 182,3-2-134,1 6 399,-2-3-533,-1 5 1,-5 1 106,0 3 1,0 3-79,0 9 0,2 3-61,1 7 0,-1 4-77,1 4 0,0-3-27,1 4 0,-2-2-396,6 9 0,-4-6 225,3 2 0,-4-1-133,1 1 0,1-2 81,-1 2 1,3-4-392,-3-3 1,4-3 137,-5-6 1,6 1 31,-1 0 1,-2-5 245,2-3 0,-2-2 142,2-2 0,-2-3 13,-2-1 0,-1-4-69,4 1 10,-4 2 32,2-5-167,-5 4-117,0-5-212,5 0 145,1 0 0,6 0 115,-1 0 0,0-1-92,1-3 0,1 3 65,2-3 1,-3-1-89,4 1 0,-4 1-164,0 3 1,-1-4-302,1 0 0,-2-1-9,-3 1 1,2 2-846,-5-6 1525,0 5 0,-4-12 0,0 3 0</inkml:trace>
  <inkml:trace contextRef="#ctx0" brushRef="#br0" timeOffset="95">20055 13762 7855,'10'-11'512,"-2"-1"0,3 1-110,1-1 0,-1 5-295,4-1 0,2 6-22,-2-2 0,5 3-60,-1 1 1,-1 0-12,1 0 0,-4 0-252,4 0 1,-5 3-216,2 1 0,-4 1 255,0-1 0,-1-3 129,1 3 69,-1 3 0,0-6 0,1 4 0</inkml:trace>
  <inkml:trace contextRef="#ctx0" brushRef="#br0" timeOffset="96">20363 13796 7855,'12'0'486,"-1"0"1,1-3-195,-1-1 1,1 0 82,-1 4 0,4 0 16,0 0 1,2 5-94,-2 3 1,-2 2 23,2 1 0,3 1-177,1-1 0,-1 4-74,1 1 1,-4-1-56,4-4 0,-5 1-186,1-1 0,-2 0-89,-2 1 0,1-5 136,-1 1 1,-3-4-770,-1 4 1,-3-6-123,4 2 1014,-6-3 0,8-1 0,-3 0 0</inkml:trace>
  <inkml:trace contextRef="#ctx0" brushRef="#br0" timeOffset="97">20820 13831 7855,'7'-8'-124,"-4"0"0,2 1 783,-1-5 1,4 1 238,-4 0-520,5 4 1,-7-2 99,6 6-319,-6-1 0,2 5-125,-8 3 0,-3 2-210,-9 6 1,2 3-59,-5 0 0,0 5-285,-3-1 1,0-1-61,3 1 0,2-4 252,6 4 1,1-5-129,2 2 1,2-4 454,2 0 0,3-1 0,-4 1 0</inkml:trace>
  <inkml:trace contextRef="#ctx0" brushRef="#br0" timeOffset="98">20706 14025 7855,'0'6'427,"0"-1"1,0-3 527,0 1-504,0-1 1,0 8-98,0-3 0,0 5 112,0 3 1,0 3-254,0 5 0,1-1-1,3 1 1,-1 0-236,4 0 1,0 4 98,0-1 1,2 1-33,-5-4 0,5-2-62,-2-2 0,0-2-232,0-6 0,-3 1-128,4-1 0,-4-5-930,3-2-794,-4-2 2102,7-2 0,-9 0 0,4 0 0</inkml:trace>
  <inkml:trace contextRef="#ctx0" brushRef="#br0" timeOffset="99">20900 13739 7849,'9'-23'167,"2"1"1,5-1-113,-1 0 1,7 5 121,4 3 0,0 2-82,-7 2 1,-3-1 293,-5 1 1,-3 3 343,0 1-305,-1 4-235,0-2 1,-1 5 243,-2 0-338,-3 0 1,8 1 100,-5 3 0,3-1-159,-3 4 1,4 1 66,-4 3 0,3 2-137,-3 2 0,4 3 50,-5 5 1,5 5 84,-4 2 0,4 7-23,-5 1 0,5 9 11,-4-1 1,0 2-18,-4-2 1,0-1-141,0 1 1,0 0-60,0-1 0,1-3 69,3 0 0,-3-6-8,3-2 1,1-1 83,-1-6 0,4-2 28,0-6 0,-2 1-10,2-4 1,0-1 91,3-4 1,-3-3 34,-1-1 1,-3-4 275,4 1-391,-6 2 171,3-5-35,-5 4-134,0-5 1,-5 0-66,-2 0 0,-5 0-208,-3 0 0,-2 0-6,-2 0 1,-2 0-238,2 0 1,-1 0-11,1 0 0,1 0 160,3 0 0,6 0-849,-3 0 365,8-5 154,-1-1 641,5-10 0,5-2 0,2-5 0</inkml:trace>
  <inkml:trace contextRef="#ctx0" brushRef="#br0" timeOffset="100">21426 13979 7851,'0'-11'88,"1"1"517,3 2 0,-2-1 181,6 5-452,-1 0 1,5 1-89,-1-1 0,1 0-21,-1 4 0,4 0-125,1 0 0,4 0 112,-1 0 0,-3 0 238,0 0-225,1 0 0,-4-4-14,2 0 1,-3-1 105,-5 2-317,-2 1 0,0-8 0,2 4 0</inkml:trace>
  <inkml:trace contextRef="#ctx0" brushRef="#br0" timeOffset="101">21403 14150 7874,'17'-1'1039,"6"-3"1,1 2-772,7-6 1,-6 2-413,2-2 1,-3-1 71,-1 6 1,-2-5 253,-2 4-1641,-2 0 1459,-6-1 0,1-1 0,-1-5 0</inkml:trace>
  <inkml:trace contextRef="#ctx0" brushRef="#br0" timeOffset="102">21860 13648 7845,'-12'0'0,"4"-4"2258,1 0-1767,4-5 1,5 8-555,9-3 0,-1 8 119,2 4 0,-1 7-98,-3 4 1,2 4 77,1 4 1,1 2 41,-1 5 1,-3 5 119,-1 3 0,-4 3-76,1 0 1,-3 1-259,-1 0 1,0-1-93,0 1 1,0-5-37,0-3 0,0-8 221,0-3 0,0-4 21,0-4 0,5-3-242,3-4 1,2-6-16,1-2 0,1-3 279,-1-1 0,0 0 0,1 0 0</inkml:trace>
  <inkml:trace contextRef="#ctx0" brushRef="#br0" timeOffset="103">22122 13785 7812,'5'-24'0,"-2"-3"613,4 8 1,-1 3-206,5 0 1,-6 5-174,6 3 1,-5 3 589,1 5-291,-4 0-251,2 0 0,-5 7-63,0 4 1,-2 6 54,-1 5 1,1 5-56,-1 0 1,1 3-185,2-3 0,0 0-41,0-5 0,2 1-57,1 0 1,-1-4-140,1 0 1,0-5 100,1 1 1,-3-2-300,3-2 107,-3 1 215,4-6 0,-3 4 12,3-8 126,-5 3 0,0-7-44,0-1 0,0 0 45,0-5-30,5 1 1,0-5 21,2 1 1,3 1 90,-2 2 1,2-1-114,2 6 0,-1-5 45,1 4 1,-1 0-39,0 4 1,2 0-11,2 0 1,-1 0 13,5 0 0,0 4 8,4 0 0,-4 4-28,0-5 0,-1 6-8,1-1 0,-2 2-15,-6 1 1,0 2 29,1 2 0,-6-1-7,-2 5 1,-3-3 1,-1 3 0,-1 0-179,-3 3 0,-3 1-34,-9 0-182,-1 0 210,-6 0 0,0-4-51,0 0 1,0-5-237,0 1 132,6-2 121,-5-2 1,9-3-76,-2-1 137,2-4-242,2 2 0,5-5 238,-5 0 0,6-1-479,-2-3 1,0-2-19,4-6 633,1 1 0,-8-6 0,4 0 0</inkml:trace>
  <inkml:trace contextRef="#ctx0" brushRef="#br0" timeOffset="104">22145 13751 7807,'-1'-12'492,"-3"1"818,3-6-431,1 5-609,6-5 1,5 10 67,1-1 1,-1 5-97,1 0 1,4 1 24,3 2 0,4-3-151,4-1 0,2 0-202,5 4 1,4 0-17,0 0 1,0 0-283,-3 0 1,-6-4-138,-2 0 1,-8-1 264,-4 1 1,-4 2 255,-3-6 0,-8 1 0,-7-5 0</inkml:trace>
  <inkml:trace contextRef="#ctx0" brushRef="#br0" timeOffset="105">2387 12871 7912,'0'-7'63,"0"-1"154,0 6 147,0-4 53,0 1-161,0 4 0,-1-8 27,-3 5 0,1 1-133,-4 3 0,-5 0-103,-3 0 1,-5 1 118,1 3 1,-3 2-85,-1 5 1,0 1-214,1-1 98,-1 1 1,1-1-59,3 1 66,-2-1 1,9-3 77,1-1-34,-1 1-27,6 3 0,-2 1-6,1-1 0,4 1 63,-1-1 0,3-3-11,1-1 0,0 1-149,0 3 124,0 1 13,0-1 0,5-3-14,3-1 0,7-3 38,4 4 0,5-4 107,7 3 0,-3-3-160,10 4 0,-9-5-1,5 5 1,-3-4-18,-1 3 1,-2 1-149,-5 3 1,-5 1 1,-3-1-41,-8 1 125,4 4 0,-10-2-265,3 5 210,-3-5 0,-6 6 139,-3-4-76,-7 4 1,1-7 84,-5 2 1,-1 1 169,-7 0 0,-2-1 114,-5-4-173,4 1-48,-3-1 1,2 1-29,-4-1 0,4-5-92,8-2 31,0-3 0,5-1-184,3 0 0,7-1-353,5-3 1,6 2 552,5-6 0,7-5 0,3-4 0</inkml:trace>
  <inkml:trace contextRef="#ctx0" brushRef="#br0" timeOffset="106">2787 12860 7922,'-5'-6'1012,"3"0"-574,-3 1-187,5 4 1,2-3-1,1 8 1,0 4-38,4 7 0,-3-1 13,4 5 1,-2 4-43,2 3 1,2 6-110,-2-1 1,-3-2-249,-1 1 187,-3 1-144,-1-2 1,0 3-76,0-6 0,0 0 103,0-7 0,0 1-29,0-5 0,0 0 20,0-3 44,0-1 0,0-3-455,0 0 240,0-6-11,0 3-777,0-5 491,-5 0 578,3-5 0,-8-1 0,4-6 0</inkml:trace>
  <inkml:trace contextRef="#ctx0" brushRef="#br0" timeOffset="107">2513 12951 8100,'0'-11'124,"0"-1"66,0 1 0,5 1 148,2 2-20,9 3-211,-4 0 0,5 4 123,-6-3 1,6 3-112,2 1 0,3 0-13,5 0 1,2-2-84,6-1 1,-1 1-129,0-1 1,4-2-254,0 1 225,0-5 76,-8 8 1,3-10-836,-3 4 371,-2 2 240,0-5 281,-10 8 0,3-8 0,-3 4 0</inkml:trace>
  <inkml:trace contextRef="#ctx0" brushRef="#br0" timeOffset="108">3301 12814 7977,'-12'-6'1610,"6"-4"-955,1 3-789,5 1 1,0 2-110,0 8 371,0 7 1,-1 5 47,-3 7 0,1 3 127,-4 12-181,4 3-182,-7 5 0,7 3-268,-4 1-877,-1-1 1097,2-3 1,-3-2 28,5-2 1,0-8 94,4-7 0,0-4-32,0-4 0,0-3-60,0-4-204,0-1-246,0-5 89,0 0 769,0-6 1,0-6-1568,0-1 1235,0-8 0,5 2 0,2-4 0</inkml:trace>
  <inkml:trace contextRef="#ctx0" brushRef="#br0" timeOffset="109">3255 12963 7977,'-1'-12'29,"-3"1"1,3-1 513,-3 1 0,3 0 92,1-1-309,0 6 0,1 1 118,3 5 1,-2 0-174,6 0-46,-1 5-43,0 6 1,7 4-76,-3 8 0,4 3-32,1 8 1,-2 0-186,5 0 0,-4 5 119,4-1 0,-4 1-110,4-1 0,-4-8-66,4 1 1,-5-6-145,2-2 1,0-5 14,-1-3 149,0-2 0,-3-2-136,-1 1-204,1-6 49,-1 4-468,-5-9 128,5 5 201,-10-6 1,-1-2 260,-8-2 0,-3-1 316,-4-2 0,-8-8 0,-6 2 0</inkml:trace>
  <inkml:trace contextRef="#ctx0" brushRef="#br0" timeOffset="110">3186 13260 7977,'-6'-8'0,"2"0"0,3 1 295,1-5 1,5 2 481,3 3 0,6-2-463,1 5-260,0-5 170,2 8-322,0-9 1,6 8 167,0-1 1,0-3-351,0 3 1,3-1 210,1 4 0,0 0-941,-4 0 527,-1 0 244,-4-5 0,0-2-111,-3-4 0,-2 0 63,2-1 1,-2 1 78,-2-1 1,-1 1 34,-2-1-73,2 1 246,-9 0 0,8-1 14,-5 1 1,4-1-90,-5 1 1,1 0 364,-4-1 0,0 4-17,0 1 79,0 4-191,0-7 80,-5 9-138,4-4 471,-9 5-325,8 0 1,-6 1 64,4 3 1,0 2-56,4 6 0,0 0-210,0 4-77,0-4 217,5 5 17,1-6-433,6 1 1,3 2 91,0-3 1,6 2-77,-2-9 0,2-1 36,2-3-15,0 0-94,-5 0 317,3-5 1,-7-1 63,5-6 0,-5 1-79,1 0 1,-2-1 155,-1 1 0,-1-1-96,0 1 1,1 0 171,-1-1 1,-3 2 226,-1 2-243,-4-2 98,2 9 52,-5-4-155,0 5 0,0 5 110,0 3 1,-5 7-181,-3 4 1,-2 7 13,-1 5 1,-2 2-51,-2 1 0,2 0-161,-2 1 1,2 3-689,2 0-230,4 0 892,-3-4 1,9-5-468,-3-2 229,3-8 27,1-2 1,0-6-783,0 0 305,0-4 752,5-2 0,6-10 0,7-2 0</inkml:trace>
  <inkml:trace contextRef="#ctx0" brushRef="#br0" timeOffset="111">4717 12906 8115,'0'-7'0,"-4"1"408,0 2 59,0 3-109,-1-4-70,4 5 1,-5 4 23,2-1 1,3 6 59,-3-1 0,3 3-213,1 4 0,0 3-89,0 5 1,1 5 57,3 2 1,3 3-105,8 2 1,-2-5 230,2 1 0,-2-5-93,-1 5 0,-1-6-886,0 2 1,1-7 211,-1-1 0,-4-5 55,-4 1 1,2-2-44,-1-2 1,0-3-698,-4 0 1197,0-6 0,5 3 0,1-5 0</inkml:trace>
  <inkml:trace contextRef="#ctx0" brushRef="#br0" timeOffset="112">4888 12974 8016,'0'-8'469,"0"1"845,0-1-1037,5 2 1,2 1-267,4 5 1,0 6 10,1 6 1,-5 0 99,1 7 1,0 2-86,3 5 0,-1 3-24,-2 6 0,1 0-238,-5 3 1,3-3-49,-3-1 0,1-2-283,-1-10 1,-3 3-37,3-10 249,-3 0 1,3-7-658,0-1 1000,0-4 0,-4 2 0,0-5 0</inkml:trace>
  <inkml:trace contextRef="#ctx0" brushRef="#br0" timeOffset="113">4900 13203 8304,'11'-7'1048,"4"2"-863,0 5 1,6 0-214,-2 0 0,4 0-106,3 0 1,-2 0 98,3 0 1,1 0-364,-1 0 199,-1 0 103,-3 0 1,-1 0 127,-3 0 1,1-4-269,-5 0 0,-3-4 236,-5 0 0,1-2 0,3-2 0</inkml:trace>
  <inkml:trace contextRef="#ctx0" brushRef="#br0" timeOffset="114">4922 12940 8097,'21'-12'324,"2"1"0,2-4 449,9 0 0,6 1-405,1 6 1,0-1 36,1 5 0,-10-3-344,-2 3 0,-5-4-295,-2 4 1,-5 1 233,-3 3 0,-2 10 0,-2 2 0</inkml:trace>
  <inkml:trace contextRef="#ctx0" brushRef="#br0" timeOffset="115">6361 12814 7962,'0'-11'312,"-3"-1"161,-1 1 1,0 0-190,4-1-373,0 6 0,-1 1 315,-3 5 10,-2 0 1,-6 0-154,1 0 122,-1 0-90,6 0 1,-4 5 56,2 2 0,-2 0-10,-1 0 1,-1 5-161,1 3 1,-1 1 97,1 0 1,0-4 55,-1 4 1,1-2-211,-1 1 36,6-2-47,-4 3 0,9-5-122,-3 1 84,2-1 126,8 1 0,0-1-79,5 1 1,6-2 32,2-3 0,2 2-28,2-5 1,0 4 42,0-5 98,5 6-97,-4-7 1,4 6 90,-5-4 1,-2 4-76,-2-4 1,0 5 21,-7-2 1,0 3-16,-8 2 0,4-1-116,-4 1 0,-4 0 55,-4 3 0,-9-1-23,2 5 0,-8-5-1,0 2 1,-4 0-93,-4-1 0,3 4-368,-3-3 300,3-1 0,3-7-212,2-1 0,3-3-65,9 4-56,-3-6 28,8 3 0,2-6 534,8-3 0,12-7 0,4-7 0</inkml:trace>
  <inkml:trace contextRef="#ctx0" brushRef="#br0" timeOffset="116">6636 12894 7963,'-12'-6'1357,"6"-4"-535,-4 8 255,8-3-785,-3 0 0,4 5-151,-3 0 0,3 9 42,-3 6 1,3 6-78,1-2 0,1 7 102,3 5 0,-2-2-114,6 1 1,0 0-324,3 0 170,1 3-103,-1-9 0,0 0-99,1-5 1,3-5 91,0 2 0,2-8 16,-2 0 1,-2-5 25,2 0 0,1-1-142,0-2 0,-1 0-107,-4 0 137,6 0 0,-5-5-585,4-3 365,-9 3-519,-2-5-354,0 3 1332,-8-4 0,1-6 0,-9 0 0</inkml:trace>
  <inkml:trace contextRef="#ctx0" brushRef="#br0" timeOffset="117">6601 13123 7963,'-16'0'-169,"3"0"169,-2 0 0,7-2 0,4-2 0,3 2 278,1-6 1,3 5 425,4-5 1,2 5-322,10 0-225,0-4-110,9 6 1,-2-8-131,4 5 1,0-5-96,5 2 0,-6 0-310,-2 0 0,-3 0 56,-1 0 0,-6-3 431,-1 2 0,-4-2 0,0-1 0</inkml:trace>
  <inkml:trace contextRef="#ctx0" brushRef="#br0" timeOffset="118">6658 12883 7983,'2'-12'499,"1"1"0,5 3-408,7 1 1,4-1-186,8-3 1,-3 0-15,3 4 1,-3-2-218,-1 5 1,0 0 172,-1 4 1,0 0-56,-3 0 0,-1 0-215,-3 0 400,-2 5 0,3-3 99,-4 2 1,-5 1-40,1-2 172,-6 1 1,5-3 249,-4 3-46,-1-2 0,7 8 417,-6-3-419,1 3-69,-4 7-44,0 1 1,0 5 137,0-1 0,0 6-400,0 3 1,0 2 48,0 1 1,0-3 46,0-1-68,0-5 0,5 3 0,-2-6-208,4-3 1,1-1 64,4-3 1,0-6 20,3 2 0,-2-3 79,2-1 1,2-2 20,-2-5-42,5 0-216,-7 0 249,9 0 1,-10 0 16,10-5-255,-9-1-5,3-5 225,1 4 0,-5-3-798,4 3 329,-4-4-35,-5 0 1,-2 0-409,-5-1 0,0 4 896,0 1 0,-5-1 0,-2-3 0</inkml:trace>
  <inkml:trace contextRef="#ctx0" brushRef="#br0" timeOffset="119">7047 13134 7983,'-7'0'0,"-3"0"350,9 0 1,-3 0-3,8 0 0,2-1-408,6-3 72,4 3 50,2-10 1,5 10-228,0-3 0,1-1 30,2 2 1,2-5 52,3 4 0,0-3-54,-4 3 1,-5-4-248,-7 4 0,-2-3-242,-2 3 0,-5-5 625,-2 1 0,-3-2 0,-1-1 0</inkml:trace>
  <inkml:trace contextRef="#ctx0" brushRef="#br0" timeOffset="120">6967 12871 7983,'1'-12'1018,"3"-4"-700,7 4 0,8-5 97,8 6 1,1-1-127,2 1 1,2 0 117,-5-1-345,4 6 1,-3-1-119,3 4 0,0 1-325,-4-1 1,0 1 380,-4 2 0,-6 5 0,0 2 0</inkml:trace>
  <inkml:trace contextRef="#ctx0" brushRef="#br0" timeOffset="121">8520 12609 7997,'-10'-2'399,"2"-1"163,-2 1 1,9-4 395,-3 2-605,3 3 1,-3-5 253,0 2-142,0 2-228,4-3 143,0 5-196,-5 0 0,3 0-127,-6 0 0,-1 5 54,-6 3 0,1 0-206,-5 3 0,1-2-394,-1 6 292,-2-2 165,8 3 1,-4-3-322,6 2 201,0 3 4,4-5 0,2 3 102,5-4 0,1-2 17,3-3 1,6 4 12,6-4 0,5 2 39,2-1 1,1 1 120,7-6 0,-5 5-16,5-4 0,-5 5-58,5-2 1,-6 0 9,2 0 0,-4 1-79,-4 3 0,-3 1-4,-4-1 1,-2 1-69,-3-1 1,2 4-200,-5 0 1,-1 2 144,-7-2 1,-4-1-86,-7 5 0,-3-1-200,-5 1 174,-5 3 40,-1-10 0,0 6 114,2-3 0,-1-6-127,2 3 1,3-5-126,4 1 1,5-3-138,-1-5 116,7 0 1,3-5-29,5-3 383,0-2 0,5-12 0,1-2 0</inkml:trace>
  <inkml:trace contextRef="#ctx0" brushRef="#br0" timeOffset="122">8257 12540 7939,'-4'-16'333,"1"-3"0,0 2-80,7 2 0,6 2 305,5 2 1,4 4 265,-3 4-451,-1 1 0,-4 4 4,1 1-156,-1 9-28,0 6 0,-3 10 21,0 2 1,-2 7-131,2 1 0,1 5-184,-6-1 0,1 2 24,-4 2 0,1-2-240,3-2 1,-2-2 64,1-6 0,2-4-160,-1 1 1,5-7-225,-1-1 298,2 0 96,1-11 0,-3 5-207,0-6-59,-1 1-611,5-1 1118,-1 0 0,0-4 0,1-2 0</inkml:trace>
  <inkml:trace contextRef="#ctx0" brushRef="#br0" timeOffset="123">8714 12666 7898,'5'-18'393,"-2"-4"159,4 3 0,6 2-287,6-2 0,-1 5-51,1-2 1,-6 7 70,-2 2 1,0 1 97,-3-2 1,-2 2 100,2 2-54,0 3-268,3-5 1,0 6-177,1 0 61,-1 0 44,1 6 1,-1 1 138,1 8 0,-2-1-167,-3 5 0,2 4-213,-5 4 1,0 3 28,-4-3 0,0 8-116,0 0 1,-5 2-237,-3-3 1,-2-1 236,-1-3 1,0 2-75,4-5 1,-3-2 107,2-6 0,-1 1 83,2-4 0,0-1 90,3-4 0,3-3 116,-3-1 1,3-3-60,1 4 128,0-6 1,1 7 155,3-5-296,2 0 15,1-4 1,8 0-78,0 0 56,0 0-53,7 0 1,-4 0-145,5 0 1,-1-4 96,1 0 1,-1-3-129,-3 3 0,-1-1-157,-3 1 1,-2 1-323,2-4 1,-4 3 696,-3-4 0,2 1 0,-4-5 0</inkml:trace>
  <inkml:trace contextRef="#ctx0" brushRef="#br0" timeOffset="124">9194 12894 7898,'-10'-1'0,"2"-3"0,-1 2 0,5-6 2226,-5 5-1002,8-2-1019,-4 5 1,5 5-34,0 3 1,1 6-61,3 1 0,3 4 45,4-4 0,2 4-120,2-3 0,3-1-509,4-4 254,1 1 70,0-1 0,0-4-141,0-4 1,3-1 210,1-2 1,4-5 112,-5-3 1,2-2 48,-1-2 0,-3-4 241,3-3 0,-3-3-151,-1-1 1,-2-3 118,-2-1 1,1-5 654,-4 2-487,-6 2-162,-5-5 1,-5 4-68,0-5 0,-10 1-183,-5 2 0,-12 4-295,-7 8 0,-7 4-199,-8 8 0,-6 8-400,23 3 1,-1 3 0,-26 11 686,26-5 0,1 1 0,2 0 0,1 2 158,3 3 0,-1 0 0,0 1 0,0 1 0,2 1 0,0 2 0,0-2 0,1 1 0</inkml:trace>
  <inkml:trace contextRef="#ctx0" brushRef="#br0" timeOffset="125">2261 14185 8028,'-11'0'466,"-1"0"-236,1 0 242,5 0-179,-4 0 0,7 0 25,-5 0 0,6-2 261,-2-1-300,-2 1 0,3-3 534,-4 5-577,4 0 0,-7 0-7,2 0 1,2 2-161,-2 1-6,1 4-92,-5 4 0,-3 2-61,0 2 1,0-1 45,3 5 0,1-4-168,-1 4 0,1-5 87,-1 1 0,6-2-145,2-1 4,3-1 262,1 0-44,0-4 0,5 3 68,3-2 0,7-2-5,4 2 1,4-6 21,4 2 1,2 1-31,5-1 0,-1 3 15,-3-3 0,3 4-34,-2-4 1,-7 4-1,-1 0 0,-4 2-123,0 2 1,-4-1 76,-7 0 1,-3 6-136,-5 2 1,-1-1 78,-3 1 1,-6-4 48,-6 4 0,-4-4 42,1 4 0,-4-5 138,-3 2 1,0-4-131,-4 0 0,3-2 102,-3-3 0,8 2-235,-1-5 0,4 0 136,0-4 0,3 0-356,4 0 1,6-5-239,2-3 1,3-2-327,1-1 0,1-2 932,3-2 0,2-3 0,6-5 0</inkml:trace>
  <inkml:trace contextRef="#ctx0" brushRef="#br0" timeOffset="126">2467 14333 8003,'-9'-18'1287,"-2"3"0,-2-3-543,5-1 0,4 4-553,8 4-252,-2-1 291,8 11-75,-9-4 1,5 5 38,-2 0 1,1 9-9,3 2 1,2 13-71,-2 3 1,2 3 2,1 1 0,1 6-526,-1-3 223,0 3 151,1-8 0,-1 0-95,1-2 1,-5-3-10,1 3 0,-2-8-89,2-4 0,2-2-6,-2-2 14,2 0 124,1-4 243,1-2-35,-1-5 1,-5-5-75,-2-3 0,1-2 40,-1-1 0,0-6-27,-4-2 1,0 1 12,0-1 1,0 0-53,0-4 1,0 2-2,0 2 0,0 1 22,0 3 0,0 6-3,0-3 0,0 7-119,0-2 1,1 4 107,3-1 1,-1 8-242,4 4 227,1 2-32,3 6 0,2-2-13,2 5 0,-2-1-59,2 1 1,3 3-134,1-3 0,-1-3 131,1 0 0,-2-8-30,2 0 1,2-5 551,-6 0-218,5-1-110,-7-2 1,3-2 255,-4-1 1,-2-4-123,-2-4 1,0-2-4,-4-2 1,0-2-131,-4-2 1,0-2-85,0 2 1,-5-3 10,-3-1 1,-2-1-307,-1-2 0,-1 2 174,1-3 0,3-1 29,1 1 1,3 4-756,-4 4 0,6 9-20,-2-1-761,3 2 1043,1 3 1,0 2 572,0 8 0,-5 2 0,-2 5 0</inkml:trace>
  <inkml:trace contextRef="#ctx0" brushRef="#br0" timeOffset="127">3095 14322 8022,'5'-17'-163,"-4"3"-46,3-5 1,-1 5 266,1-1 1,-3 2 547,3 2 1166,2 0-607,-5 4-527,4 2 0,-5 6-144,0 3 0,0 8-77,0 7 1,4 4-247,0 3 0,4 0-115,-5 4 0,5 0 153,-4 5 0,3-1-125,-3 0 0,5-3-455,-1-1 137,-3-4-63,5 1 0,-5-4-407,3 0 1,2-5 203,-3-3 1,4-3-293,0-5 0,-3-1 71,-1-2 0,1-2-1044,3 1 1765,-4-1 0,8-7 0,-3-2 0</inkml:trace>
  <inkml:trace contextRef="#ctx0" brushRef="#br0" timeOffset="128">3586 14219 7987,'0'-11'-408,"0"-1"0,4 5 443,0-1 131,5 5 1,-7-2 829,6 5-589,-6 0 1,3 2 151,-5 1 1,0 9 305,0 7-417,0 2-168,0 2 1,0 4-179,0 0 0,0 3 92,0-3 0,0-1-486,0-3 202,0 0 66,5 0 0,-2-5-115,5-3 1,-1-3-60,5 0 0,-1-2-191,1-2 1,-5 1-74,1-6 1,-1 1-1111,5-4-64,-6 0 900,-1 0 736,-5-5 0,-1-1 0,-3-6 0,-7-4 0,-7-2 0</inkml:trace>
  <inkml:trace contextRef="#ctx0" brushRef="#br0" timeOffset="129">3358 14288 7987,'0'-18'57,"-4"1"183,0 6 1,2-1 399,5 1 0,10 0-283,10-1 0,5 5-110,6-1 0,7 2-430,4-2 0,1-2 121,4 2 0,0 2-1272,0-2 959,-6 6-9,1-8 1,-10 7-855,3-5 890,-7 6 348,-3-3 0,-11 0 0,0-2 0</inkml:trace>
  <inkml:trace contextRef="#ctx0" brushRef="#br0" timeOffset="130">4169 14185 7984,'0'-7'0,"-4"-7"356,0 3 0,1-3 1445,7 3-1116,-2-1-654,3 1 0,-14 4 78,-3 4 1,-7 1-11,0 2 1,-2 3 12,-2 4 1,1 2-6,3 10 1,-1 0-153,5 4 1,-4 5 62,3 3 0,5-2-130,3 1 1,6-1 64,-2 2 1,4 2-105,4-3 0,3-2 200,9-1-432,1-8 191,6 3 54,5-10 1,1 1-228,6-5 158,-1-6 48,-5 3 0,3-5-25,-6 0 96,1-5 6,-4-1 0,0-6-74,0 1 48,0-1 163,-1-4 0,1 2-197,0-5 140,-5 5 1,-2-8 137,-4 3 1,-2-2 347,-3-2-226,4 0 0,-10 0-158,4 1 1,-5-5 272,0 0-159,0 1 107,0 3 1,0 4-4,0 0 1,-1 5-73,-3-2 1,1 8 75,-4 0-123,4 5-138,-2-2 1,5 10 50,0 3 0,0 9-165,0 5 1,1 2 98,3 7-132,3-1 148,-1 5 1,4 3-287,-2 0 1,2-5-50,1-7-209,-4 4 0,3-8 25,-3 1 187,4-5-168,-5-7 0,3 1 1,-4-2-1653,1-2 1207,-3-3 883,2-5 0,0 0 0,1 0 0</inkml:trace>
  <inkml:trace contextRef="#ctx0" brushRef="#br0" timeOffset="131">4740 14150 7885,'-12'-7'-874,"1"-1"0,4 4 2170,4-3 365,1 4 1,7-2-1161,3 5 0,-2 7-328,2 4 1,-2 7 118,2 8-77,2 4-481,-3 4 262,-1 0 69,4 5 1,-7-3 33,4 2 0,-1 1-148,2-1 0,1-5-136,-5-6 1,5-7-1190,-2-1 818,3-5 0,1-1-110,-4-5 81,3-6 1,-8 2 72,1-8 0,-1 2 524,-2-6 1,-10-5 0,-3-4 0</inkml:trace>
  <inkml:trace contextRef="#ctx0" brushRef="#br0" timeOffset="132">4408 14459 7885,'0'6'3226,"16"-1"-2773,-2-5-190,19-5 0,1 0 60,8-3-108,-3-2-474,6 4 0,-11-2-200,0 1 0,-1 4 459,-6-1 0,4-2 0,-1 0 0</inkml:trace>
  <inkml:trace contextRef="#ctx0" brushRef="#br0" timeOffset="133">5573 14025 7854,'7'0'-913,"-2"-1"1198,-5-3 365,0 2 1,0-4-97,0 2 0,-1 3-161,-3-3 0,2 9 82,-1 7-106,1-1-157,2 16-101,0-8 48,0 14 0,0-5-47,0 2 0,0 3-138,0-2 0,4-3 49,0-2 1,5-2-187,-2-1 1,0-1-453,0-3 320,1-3 202,-2 1 1,5-6-526,-4 1 1,2-1 135,-1-3 0,1-2-564,-6 2 593,6-6 0,-2 3 453,4-5 0,-5-5 0,-1-1 0</inkml:trace>
  <inkml:trace contextRef="#ctx0" brushRef="#br0" timeOffset="134">5756 14139 7854,'0'-11'717,"0"-1"-252,0 1 219,5-1-442,-4 6 1,6 1 290,-3 5-240,-3 0 1,4 2-52,-5 6 0,4 5 0,0 10 1,4 1-223,0 2 0,-2 4 61,2 4 0,-4-4-282,3 1 1,1-5 7,3 5 0,1-10-149,-1 2 1,1-4 160,-1 0 0,1-3-133,-1-9 1,0 2-92,1-5 1,-5 0-749,1-4 366,0 0 0,-2-2 787,-2-1 0,-3-4 0,-1-4 0,-10-6 0,-3 0 0</inkml:trace>
  <inkml:trace contextRef="#ctx0" brushRef="#br0" timeOffset="135">5813 14310 7958,'12'0'1295,"4"0"-899,3 0 0,3 0-39,1 0 0,-1 2-159,1 1 1,0-1-1,0 1 1,0-1-219,0-2 36,-6 0 45,5 0 0,-6 0-839,4 0 0,-5-2 108,-8-1 1,2 0 669,-5-4 0,0-1 0,-4-3 0</inkml:trace>
  <inkml:trace contextRef="#ctx0" brushRef="#br0" timeOffset="136">5768 14139 7854,'1'-8'625,"3"1"-207,7 4 0,7-7-206,5 9-363,5-4 1,5 1 50,5 0 0,1-3 8,-1 3 0,-6-1-286,2 1 0,-9 3 378,-2-3 0,-5-8 0,-7 0 0</inkml:trace>
  <inkml:trace contextRef="#ctx0" brushRef="#br0" timeOffset="137">5710 12894 7854,'0'-11'-389,"0"-1"324,0 1 1,0-1 777,0 1-287,0 5-84,0-4 1,2 8 59,2-2 1,-3 2-64,3-2 0,-2 3-64,2-3 0,-3 13-11,3 6 1,1 7 130,-1 4 1,0 0-184,-4 4 0,4-1 0,-1 2 0,1 2-194,-4-3 1,0-2-657,0-1 1,4 1-892,0-2 1,5 1 1528,-2-4 0,3 0 0,2 0 0</inkml:trace>
  <inkml:trace contextRef="#ctx0" brushRef="#br0" timeOffset="138">6624 13933 7854,'-6'-5'398,"1"4"0,3-3-118,-1 8 0,1 2 270,-1 6 0,1 4-115,2 3 0,0 8-157,0 4 0,0 0-78,0 0-131,5 2-34,-3-4 0,8 1-118,-3 1 1,0-6 306,0 2-690,-4-3 369,7-6 1,-9 2-346,3-5 51,2 0 1,0-3-1027,1-1 662,3-4 118,-8-2-416,8 0 1053,-4-4 0,5-1 0,1-6 0</inkml:trace>
  <inkml:trace contextRef="#ctx0" brushRef="#br0" timeOffset="139">7458 13933 7931,'-7'-11'20,"2"0"1,4 3-47,-3 0 1,2 6 68,-6-2 0,-5 3 114,-6 1 0,-2 0 113,-2 0 1,-1 4-69,-3-1 0,3 6-70,-2-1 0,3 2-70,4 1 1,-2 1 9,6-1 1,0 1-28,3-1 0,5-1 1,-1-2 1,6 2-5,-2-2 0,3 2-155,1 1 0,1-1 166,3-2-7,2 2-34,5-3 0,6 4 157,2 0 1,3-1-21,0-2 1,1 1-23,0-5 1,0 5-45,0-2 0,0 2 13,-1-1 1,-3 2 25,1-2 0,-8 2 5,0 1 1,-2 1-211,-6-1 1,-1 4 17,-3 0 1,-1 4-99,-3-3 1,-2 3-6,-5-4 1,-6 4-103,-2-4 1,-3 4-21,0-4 1,0 1-705,3-5 223,3 1 333,4-1 0,7-5 18,5-2 0,5-8 420,7-3 0,4-9 0,2-1 0</inkml:trace>
  <inkml:trace contextRef="#ctx0" brushRef="#br0" timeOffset="140">7641 14059 7898,'-18'0'0,"1"-1"791,6-3 1205,-1 3-1236,6-4-564,1 5 0,5 2-38,0 6-53,0-1 1,0 15 219,0-3-166,0 8 0,0 2-57,0 5 1,1 0-263,3 1 194,2-1 1,11-2-480,2-6 1,3 0 68,0-11 232,1 0 0,1-5-50,3-2 140,-3-3 1,5-5 0,-3 0-82,0 0-90,1 0 1,-5-1-151,-3-3 0,-3-1-1200,-4-3 804,-6-2 771,4 4 0,-14-11 0,3-1 0</inkml:trace>
  <inkml:trace contextRef="#ctx0" brushRef="#br0" timeOffset="141">7481 14345 7830,'-7'-5'1299,"4"-3"-1169,11-2 1,5 2-163,10 1 42,0-1 147,0-3 0,5 0 52,2 4 1,-1-3-638,2 2 1,-5-1 132,5 1 77,-6-2 1,3 5-121,-5-2 1,-5-4 337,-3 4 0,-2-3 0,-2-2 0</inkml:trace>
  <inkml:trace contextRef="#ctx0" brushRef="#br0" timeOffset="142">7549 14059 7864,'0'-11'-145,"0"-1"-68,5 1 85,7-1 1,7-2 103,7 3 1,5-3 27,7 6 0,-3 0 250,3 0 0,-2-1 89,-2 5 0,1 0 6,-1 4 0,-4 0 15,1 0 0,-6 2-127,2 2 1,-4-3-112,-4 3 0,-3-3 109,-4-1 0,-1 0-12,0 0 1,-3 4-72,0-1 1,-6 3 27,2-3 1,1 4-113,-1 4 0,0 1-129,-4-1 1,3 5-34,1 4 1,0 1 129,-4 2 1,-4 5-108,0 2 1,-3 3 25,3 2 1,-4-5-78,5 0 1,-1 0 37,4 0 0,5-7-106,3-8 1,3-2 97,4-2 0,3-4 35,5-4 0,0-1-101,-1-2 0,1 0 92,0 0 0,0-4-243,0 0 0,-4-5-102,0 2 1,-5 0-77,1 0 1,-6 0-308,-1 0 794,-6-3 0,-7 3 0,-8-4 0</inkml:trace>
  <inkml:trace contextRef="#ctx0" brushRef="#br0" timeOffset="143">8132 14265 7864,'-18'0'0,"3"0"0,7-5 0,3 2 532,5-5 1,1 6-260,3-2 1,6-1-358,5 1 1,6-1 144,-2 1 0,7 2 43,5-6 1,-1 4-60,5-3 0,-5-1-99,4-3 0,-2-1-520,-9 1 1,1 3 278,-9 1 0,-1-1-792,-6-3 1087,-3 4 0,-10-8 0,-2 2 0</inkml:trace>
  <inkml:trace contextRef="#ctx0" brushRef="#br0" timeOffset="144">8006 14048 7864,'-11'0'20,"4"0"1,9-5 281,9-3 1,7-6 113,8-1 0,7-4-131,5 4 0,6-1 43,-3 5 1,-1-1-183,-2 1 1,0 3 66,-4 1 0,-2 4-213,-9-1 0,-5-2 0,-2 0 0</inkml:trace>
  <inkml:trace contextRef="#ctx0" brushRef="#br0" timeOffset="145">9422 13808 7861,'5'-12'-229,"-2"1"-57,4 0 0,-3-1 1026,4 1-208,-6-1-227,3 1 0,-3 3 343,2 1-187,-3 4-26,4-7 160,-5 9-481,-5-4 0,-2 5-149,-4 0 1,-2 1 123,-2 3 0,-3 1-138,-4 2 1,-1 7 0,0-2 0,-1 2 132,-3-3 0,7 1-187,-3-1 1,8 0 14,-1 1 0,4-1-8,0 1 0,6-1 125,2 1-6,-2-1 1,5 0-26,-3 1 1,3-5-10,1 1 0,5 0 191,2 3-157,3-5-9,2 5 1,-1-5 249,1 5-227,4-4-6,2 3 345,10-9-211,-4 9 1,13-5-9,-3 3 1,-1 1 77,-3-5 1,-4 4-162,0 0 1,-3-2-100,-4 2 1,-3 0-433,-9 3 244,3 1 144,-8-1 1,1 4-330,-6 0 200,-4 6-90,-4-9 1,-6 9-186,-2-6 1,-2 4 196,-2-4 0,0 0 99,0-3 0,-3-2 14,-1-2 1,0 0 111,4-4 1,1 0-399,-1-4 1,4 0 114,0 0 0,5-1-176,-2-3 510,4-2 0,0-6 0,1 1 0</inkml:trace>
  <inkml:trace contextRef="#ctx0" brushRef="#br0" timeOffset="146">9285 13637 7861,'0'-30'423,"0"7"0,5 2-210,3 2 0,2 2-48,7 6 1,-1 2 213,3 5 0,-2 0-60,-6 4 1,-3 0 208,-1 0 0,0 9-203,0 3 1,2 8 51,-5 3 1,3 5-191,-3 6-161,0 0 133,-4 1 1,0 3-203,0 0 1,0 1-28,0-1 1,0-2-114,0 2 1,0-4 107,0-4 1,0 2-114,0-5 0,0 0-25,0-5 0,4-3-81,0 0 0,3-5 114,-3 2 1,4-8 41,-4 0 0,3-4-559,-3 4 1,1-5-648,-1 5-146,-3-6 1490,4 4 0,-5-1 0,0 1 0</inkml:trace>
  <inkml:trace contextRef="#ctx0" brushRef="#br0" timeOffset="147">9731 13728 7861,'0'-6'-126,"-5"0"126,3 1 1015,-3 4-401,5-4 213,0 5 0,0 6-513,0 6 1,0 0-22,0 8 1,1 2-118,3 5 1,-1 5-1,4-2 0,-3 3-188,4 1 0,-4-3 74,3-1 1,-4-3-197,1 3 1,1-5-12,-2-3 1,3 1-125,-3-4 0,-1-2 2,1-2 0,2-2-636,-1-2 38,5 1 124,-8-1 0,8-3 741,-5-1 0,0-4 0,-4 2 0</inkml:trace>
  <inkml:trace contextRef="#ctx0" brushRef="#br0" timeOffset="148">9982 13876 7861,'0'-7'306,"0"-1"0,0 4 1283,0-3-604,0 4-316,0-2-415,0 5 1,-1 6-90,-3 6 0,1 6-14,-4 8 1,3 3-27,-4 6 0,6-5-152,-2 1 1,3-2 3,1 1 1,5-2-223,2-5 1,7-1-45,1-3 1,7-4 130,1-8 1,1-1 83,6-6-24,1 0 142,3 0 1,0-9 93,1-3 1,-1-7-85,0 0 1,-1-2 149,-2-2 1,-3 0-53,-6 0 1,-4-4 127,-3 1 1,-3-2-158,-5 1 1,-3-2-8,-8-5 1,-3 3-289,-8 1 1,-8 3-26,-8-3 0,-3 9-12,-4 2 0,-1 11-63,-3 4 1,-1 5-219,5 7 1,1 4 58,6 11 0,8 5-117,8 3 1,4-1 547,3 4 0,8-2 0,7 7 0</inkml:trace>
  <inkml:trace contextRef="#ctx0" brushRef="#br0" timeOffset="149">10599 14288 7813,'-13'0'2098,"8"-4"-364,12 0-843,9-5-153,-9 8 119,8-9-450,-13 8-323,3-3-702,-5 5 0,-7 7 618,-4 4 0,-11 0 0,-7 6 0</inkml:trace>
  <inkml:trace contextRef="#ctx0" brushRef="#br0" timeOffset="150">1702 15338 7134,'0'-6'1397,"0"1"-1132,5 5 1,-3 0-21,6 0 1,-4 0 37,3 0 1,-3-4-53,4 0 0,-1-3 7,5 3 0,-1-4-43,1 4 0,3-5-167,0 2 0,4 1-87,-4-2 1,2 4 79,-2-4 1,-2 6-12,2-2 1,2-1 12,-2 1 1,0 0-91,-4 4 0,5 0 7,-1 0 1,0-3 55,-4-1 0,5 0-70,-1 4 1,1 0 100,0 0 0,1 0-49,6 0 0,0 0 40,0 0 1,5 0-20,2 0 0,3-5 6,2-3 1,3 2-3,0-2 1,5 1-9,-1-5 1,-2 2 6,2 3 1,-6-2-89,-2 5 0,-2-4 87,-9 4 0,2 1-34,-6 3 0,1 0 20,-1 0 1,3 1 159,-3 3 0,8-3-93,3 3 0,2-3-41,-2-1 0,8 0 49,0 0 1,6 0 11,1 0 0,1-4-73,0 0 0,3-4-123,1 0 1,-1 3 41,-3 1 0,-3 3 100,-5 1 1,0 0-2,-8 0 0,2 1 41,-1 3 0,0-2 112,-4 6 1,1-4-118,-1 3 1,-2-3 15,5 4 1,2-6-63,6 2 0,0-3 51,8-1 0,-2 0-123,10 0 0,-1-1 72,4-3 0,0-2-251,0-5 1,3 3 80,-3 0 0,1 2-230,-8-2 0,4 2 232,0 2 0,-7 3 36,-2-3 1,0 2 274,4-2 1,2 3-76,2-3 1,2 3 21,-6 1 1,5 0-37,-5 0 0,10-2-242,-2-2 0,-25 3 1,0 0 193,1-3 1,-1 0 0,2 2 0,-1 1-10,1-3 1,1 0-1,3 2 1,0 0-15,0-2 0,0 0 0,3 3 0,-1-1-52,-1-2 1,-1 0-1,0 3 1,1 0 52,-1-1 1,0 0 0,1-1 0,-1 1-2,-1 0 0,-1 0 1,0 0-1,0 0 105,-1 2 1,-1 0 0,0 0-1,0 0-39,0 0 1,1 0-1,1 0 1,0 1 15,0 1 0,0 0 0,1-1 0,-1-1-67,-2 2 1,0 0 0,2-1 0,-1-1 2,-1 1 0,1-2 0,4 1 1,1 0 11,-4 1 0,0-2 1,4 0-1,0-1 1,-2 0 1,0 0 0,2-2-1,0 0-31,2 2 0,0 0 0,-2-2 0,1 0-138,1-1 1,0 2-1,0 0 1,1 1 72,-1 0 0,-1 0 0,0-1 0,-2 1 15,0 0 1,-2 0 0,1 0-1,-1 0 7,1 2 0,0 0 0,0 0 0,-2 0 25,-1 0 1,-1 0 0,-1 0 0,0 0-4,1 0 1,0 0-1,0 1 1,-1 0 42,5 1 1,1-1 0,-4 0 0,-1 0-1,1 1 0,-1-1 1,0 0-1,0 0 103,31-1 1,-31 1-1,-1 2-82,2-2 1,-1 1-1,1 1 1,0-2 24,1-1 1,0 0-1,-2 0 1,-1 0-51,3 0 1,1 0-1,-3 0 1,0 0 5,4 0 0,0 0 1,0 0-1,-1 0-16,1 0 0,0 0 1,0 0-1,-1 0-7,0 0 0,-2 0 0,30 0 19,0 0 1,-2-1-15,-2-3 0,-4 3 175,-3-3 0,-6 3 1,1 1 1,-2-4 64,-1 0 0,-4-1 261,0 1 0,-2 2-158,2-6 1,1 6-218,-5-2 1,2 2 278,-2 2 0,-6-3-459,2-1 0,-9 0 150,-2 4 1,-1 5-440,-7 3 0,0-2 339,-3 2 0,-6-4-627,-2 3 282,2 1 6,-5 3 0,1 1-324,-6-1 1,-10-3 667,-1-1 0,-6-4 0,-2 2 0</inkml:trace>
  <inkml:trace contextRef="#ctx0" brushRef="#br0" timeOffset="151">2101 15978 9312,'0'7'539,"0"1"0,0 1-278,0 6 1,4 3 107,0 5 0,0 0-171,-4-1 1,4 5-1,-1 0 1,3 1-148,-3-2 0,-1 0 105,1 4 0,-1-5-239,-2 2 1,0 1 50,0-1 0,0-1-7,0-3 0,0 4 35,0 0 0,0-1-178,0-3 0,0-4 59,0 0 1,-4-4-24,0 4 0,0-5 178,4 2 1,0-8-60,0 0 0,0-4 237,0 3-207,0-4 4,0 2 0,0-4 9,0 3 30,5-3-27,-3 4 1,4-5-11,-2 0 0,-2-1 115,6-3 0,0 3-109,3-3 0,0-2 39,1-2 1,0 2-19,4-2 0,1 5 9,6-5 0,0 2-41,0-2 1,-1-1-133,-3 5 1,2-3 112,-2 3 1,-1 0-16,1 4 1,-6-1-98,-2-3 1,1 3 102,-5-3 0,3 3-27,2 1 1,-5 0-118,1 0 1,0 0-544,3 0 104,0-5-188,1 3 310,-6-8 485,-1 9 0,-10-9 0,-1 3 0</inkml:trace>
  <inkml:trace contextRef="#ctx0" brushRef="#br0" timeOffset="152">2124 16366 7907,'7'-1'283,"-4"-3"1,3 1-67,-3-4 0,6 3 416,-1-4-366,2 6 1,1-3 99,1 5 1,-1 0-122,1 0 1,3 0-28,0 0 0,2 0-39,-2 0 0,-1 0 64,5 0 1,-4 0-253,4 0 0,-4 0 82,4 0 1,-3-4-263,3 0 1,-5-1-123,1 1 0,-3 2-249,0-6 1,-4 4-336,-1-3 144,-4-1 0,2 1 750,-5-1 0,-5 0 0,-2-3 0</inkml:trace>
  <inkml:trace contextRef="#ctx0" brushRef="#br0" timeOffset="153">2136 16012 7876,'4'-8'536,"-1"1"0,2-1-190,-1-3 0,8 3-133,7 1 0,2 4 158,2-1 0,1 3-105,3 1 1,-2-4-31,6 0 1,-1 1-89,4 3 1,-1-2-132,-2-2 1,-3 3-51,-5-3 0,-6 2-421,-1-2 0,-8 3-659,0-3 1113,-5 3 0,-3 1 0,-7 0 0</inkml:trace>
  <inkml:trace contextRef="#ctx0" brushRef="#br0" timeOffset="154">2787 15738 10213,'0'11'608,"0"2"-198,0 2 0,0 3-242,0 5 0,0 5 57,0 2 0,0 8-138,0 4 0,1 3 96,3 0 0,-2 5-302,6-1 0,-4 1-133,3-5 1,-3 0 82,4-3 1,-6 1 112,2-5 1,1 0 67,-1-4 1,0-1 245,-4-2 0,1-1-172,3-7 1,-3 2-98,3-6 0,-3-1 67,-1 1 0,1-5 36,3 1 0,-2-2 46,1-1 1,-1-5 55,-2 1 1,0-4-78,0 3 0,1-4 95,3 1 6,-3 2-130,4-5 0,-4 4-19,3-5 44,-3 0 0,6 0-204,-3 0 0,-2 0-50,6 0-8,-1 0 1,5 0 53,-1 0 0,1 0-86,-1 0 0,0 0-58,1 0 1,-1-4 36,1 1 0,-5-1-1214,1 4 965,-6-5 0,7 2-1020,-5-4 1471,0 4 0,-9-7 0,-1 4 0</inkml:trace>
  <inkml:trace contextRef="#ctx0" brushRef="#br0" timeOffset="155">2787 15806 7840,'-7'-5'375,"4"-2"1,1-3-102,2-2 1,0 5-257,0-1 150,5 0 53,2 2 0,4 1-116,1 5 0,-5 0-104,1 0 0,3 0-53,4 0 1,4 0-267,-3 0 1,3 0 192,-4 0 125,5 0 0,-7 0 0,3 0 0</inkml:trace>
  <inkml:trace contextRef="#ctx0" brushRef="#br0" timeOffset="156">3232 16103 7825,'-6'-5'670,"1"4"0,10-8-485,2 5 1,0 2 148,0 6 1,-3-2-6,4 6 0,-4-1-42,3 5 0,-4 6-84,1 4 0,-3 1 13,-1 4 1,0 1-160,0-1 1,0 3 52,0-3 1,0 1-118,0-2 1,0-3 56,0 0 1,5 0-176,2-4 0,5-1-6,3 1 1,-2-6-107,2 3 0,3-7 117,1-2 1,2-3 47,2 4 0,-1-6-41,-3 2 0,2-4 31,-2-4 0,3-2 11,1-6 0,-4 0-9,0-4 1,-1 3 34,1-6 1,-3-1-61,-4-2 1,-2-1 1,-3 0 0,-1-1 60,-6-3 1,0 2-13,0-6 1,-6 6 55,-1-2 1,-3-1-71,-2 2 1,1 0 48,-1 7 0,5-1-88,-1 5 1,4 3-317,-3 5-18,4 4-448,-2-7 459,5 9 431,0 1 0,5 6 0,2 6 0</inkml:trace>
  <inkml:trace contextRef="#ctx0" brushRef="#br0" timeOffset="157">3940 16115 7819,'8'-10'50,"-1"2"1,-4-2 127,1 2 0,2-1 222,2 2-263,-3-3 1,1 8 537,-2-1-414,-3 1 0,4 9 119,-5 4 1,0 2-53,0 6 1,0 1-137,0 7 0,0 2-78,0 5 0,0-3-113,0-1 1,0-1 170,0 2 0,0-3 7,0-5 0,5-2-809,3-2 1,-2-2 51,2-6 14,0 0 163,3 1 0,-3-6-669,-1-2 540,-4-3 530,-3-1 0,-7-5 0,-4-1 0</inkml:trace>
  <inkml:trace contextRef="#ctx0" brushRef="#br0" timeOffset="158">3678 16115 7822,'6'-12'0,"4"5"194,-2-1 0,7 1 334,4-5 0,4 5-357,3-1 1,4 5-371,4 0 0,0 1 181,0 2 1,-1-3 110,-2-1 1,-3 0 146,-5 4 0,3-4-91,1 0 1,-2-1-154,-6 1 0,2 3 83,-6-3 0,1 2-24,0-2 1,-4 3 30,3-3 0,-2-1-97,-1 1 1,-1 0-63,0 4 0,1-4 74,-1 1 1,-3-1-74,-1 4 222,-4 0 277,7 0-236,-9 0-87,5 0 1,-6 1 14,0 3 0,0 2 114,0 6 1,3 0-24,1 4 0,0 5-72,-4 6 1,0 4-53,0 0 1,4 2 40,0 1 1,-1-3-184,-3-1 1,2-5-12,1 2 0,-1-4-36,2-4 0,-3 1 89,-1-4-42,5-1-274,-4-4 0,5-1-90,-2-2-902,-2-3 492,3-5-556,0 0 1386,-4 0 0,4-5 0,-5-1 0</inkml:trace>
  <inkml:trace contextRef="#ctx0" brushRef="#br0" timeOffset="159">4546 16035 7821,'3'-8'117,"1"1"0,0-1 87,-4-3 1,1 4 896,3 3-221,-3-2-445,9 5 1,-8-3-29,1 8 0,-1 2-122,-2 6 1,4 4 82,-1 3 1,1 4-202,-4 4 0,4-2-170,0 5 0,0 0 13,-4 0 0,0 3-151,0-2 1,0-4-8,0 0 0,1-1-273,3 0 0,-3-6 141,3 3 1,-2-7 59,2-1 0,-3-6 115,3-2 50,3-4 1,-1 2 106,5-5 1,-3 0-116,0 0 1,0 0 24,8 0 0,-4-1 19,4-3 0,-2 1 14,1-4 0,1 0 11,3 0 0,2-2-43,-6 5 1,4-4-16,-4 5 0,2-5-77,-2 4 0,-6 0-151,2 4 1,-6 0-435,3 0-423,-6-5 1137,3 4 0,-5-9 0,0 4 0</inkml:trace>
  <inkml:trace contextRef="#ctx0" brushRef="#br0" timeOffset="160">5071 15944 7798,'-6'0'355,"0"0"0,6 1 547,0 3 0,0-2-469,0 6 1,0 1-165,0 6 1,4 3-218,0 4 0,4 5 67,-5 0 1,5 4-228,-4 0 0,4 2 13,-5 1 0,2-5-25,-1-2 0,-1-3 83,4-1 0,-3-5-84,4-3 1,-4-2-253,3-2-380,-4 1-1036,7-1 1789,-9-5 0,4-1 0,-5-5 0</inkml:trace>
  <inkml:trace contextRef="#ctx0" brushRef="#br0" timeOffset="161">5448 15978 7757,'6'0'1158,"-1"0"0,-5 6-724,0 6 0,1 0-41,3 7 0,-2 2-191,1 5 0,-1 2-76,-2 3 1,3 2-24,1-3 1,0-1-212,-4 2 0,1-6 61,3 2 1,-3-4-197,3-4 0,1 1-11,-1-5 0,4-3-604,-5-5-98,6-4 337,-2 2 619,-1-5 0,-1-10 0,-5-3 0</inkml:trace>
  <inkml:trace contextRef="#ctx0" brushRef="#br0" timeOffset="162">5219 16023 7777,'0'-12'908,"0"-3"0,7 2-861,4-2 1,9 3-94,7 5 1,0 2 84,-4 5 0,-1 0-26,1 0 0,0 0 102,0 0 1,-4 0-105,0 0 1,0 0 8,4 0 1,1 0-314,3 0 1,-7 0 101,3 0 0,-7 0 42,3 0 1,-5 0 41,1 0 1,-2 0 51,-1 0 1,3-2-16,0-2 1,0 2 135,-3-6 0,-1 6-81,1-2 1,-5-1 302,1 1-170,-6 0 0,5 4 240,-4 0-24,-1 0-235,3 5 0,-9 5-12,0 6 0,0-1-60,4-4 0,0 1-7,0-1 1,0 1-73,0-1 1,5-5-203,3-2 1,6-3 85,1-1 1,6 0-126,-2 0 0,1-3 111,-1-1 1,3-5 66,-3 1 1,-2-2 258,2-1 0,-1 3-9,1 1 1,-1-1 31,-3-3 0,-2 0 52,2 4 1,-6-2 590,-1 5-215,-6-5 190,8 8-686,-8-4 0,1 6 46,-6 3 0,-4 4-91,-4 7 0,-1 3 80,1 4 1,-1 5-28,1 0 1,-4 8-38,0-1 1,1 3 2,6-2 0,-5-1-96,6 0 1,-5-5-160,8-2 1,-1-4-296,2-4 0,1-3 3,-1-4 233,1-1-1013,2-5-786,5 0 2040,-3-6 0,8-6 0,-4 0 0</inkml:trace>
  <inkml:trace contextRef="#ctx0" brushRef="#br0" timeOffset="163">6373 15544 7774,'5'-12'0,"0"1"0,3 0 0,3 0 513,0 4 1,1-2-134,3 5 1,-2-1-50,-2 1 1,2 3-165,2-3 0,-5 3-25,6 1 0,-10 0-24,5 0 0,-2 0-114,3 0 0,-2 1-34,-3 3 0,3-3 183,-2 3-182,2 2 0,2 1-14,-1 4 1,-3-3 64,-1-1 0,0 2 49,0 6 1,0-1-5,-4 5 0,-1 6 42,2 5 1,-3 3 133,-1 1 1,0 4-54,0 0 0,0 6-80,0-3 1,0 3-138,0-3 0,-1 4-44,-3-3 1,2-3-156,-1-1 1,1 1 193,2 0 0,0-5-52,0-4 0,0-3 117,0 3 0,4-4 56,0 0 0,0-1 92,-4-3 0,4-4-101,-1-3 0,2 2 206,-1-2-154,-2 0 1,6-3 395,-4-1-193,0-5-70,-4 5-19,0-10 26,0 4-243,0-5 1,-5 0 91,-3 0 1,-7 0-116,-4 0 1,-2 1-101,-2 3 0,4-3-186,0 3 1,-3-3-151,-1-1 1,-2 0-362,6 0 1,-2 0 40,2 0 0,-1 0 750,5 0 0,0-5 0,3-1 0</inkml:trace>
  <inkml:trace contextRef="#ctx0" brushRef="#br0" timeOffset="164">7229 15909 7816,'-6'0'1270,"1"0"1,14 0-861,2 0 0,5 0-263,-1 0 0,1 0-124,3 0 1,3-1 20,-3-3 1,-1 3 42,1-3 0,0 3-520,4 1 0,-2-4 274,-2 0 0,1-1-471,-4 1 0,-1 3-419,-4-3 392,1-2 0,-5 5 657,1-3 0,-5-2 0,2-1 0</inkml:trace>
  <inkml:trace contextRef="#ctx0" brushRef="#br0" timeOffset="165">7229 16172 7752,'12'0'470,"3"0"171,0 0 1,7-4-361,1 0 1,0 1-266,3 3 0,-2-4 90,-1 0 0,0-1-155,0 1 0,-2 3-407,-2-3 1,2 1 232,-6 0 0,4 1-558,-4-1 781,0 1 0,-3 2 0,-1 0 0</inkml:trace>
  <inkml:trace contextRef="#ctx0" brushRef="#br0" timeOffset="166">8109 15875 7820,'0'-23'-53,"0"0"1,0 4 135,0 0 1,1 0-31,3-4 1,2 6 111,6 1 1,-2 4 159,-3 0 0,4 5-60,-4-1 1,0 6-1,0-2 0,1-1-68,3 1 0,1 1 13,-1 7 0,0 2-87,1 6 0,-1 1 52,1 2 1,-1 3-85,1 4 1,-5 1 66,1 0 1,-6 1-278,2 3 0,-3 1-38,-1 2 1,-1 2-145,-3-5 0,-3 4 130,-9 0 1,3 0 5,-7 0 1,3-3-84,-2-5 1,-3 3 36,3 1 0,-1-2 211,1-6 1,2 2-30,6-6 1,4 0 175,4-3 1,1-1-100,2 0 118,0-4-145,5 3 1,6-9 14,4 3 1,1-3-59,0-1 0,1 0 42,6 0 1,0-5-54,0-2 0,5 0 30,2 0 1,2-1-15,-2-3 0,2-1 66,-5 1 1,3-1 10,-3 1 0,-4-1-15,-4 1 1,-5 3 234,1 1 357,-7 4-146,2-2 218,-9 0-108,4 4-557,-5-4 140,0 5-313,0 5 0,-4 1 84,0 6 0,1-1-147,3 0 1,0-3 124,0 0 34,0-1 0,5 3-258,2-2 0,5 1 76,3-5 1,-1 0 50,5-4 0,4 0 30,3 0 1,6-6 9,-1-1 0,2-1 70,1-3 0,-4 2-4,1-6 0,-2-3 79,1-1 1,2 0-93,-5-4 1,-4 3 346,-4-7 0,-5 3-123,1 1 0,-7-3 135,-5-1 0,-3 0-35,-3 4 1,-10 1-60,-10-1 1,-5 6-92,-6 6 0,-7 1 31,-4 6 0,1 5-141,-5 7 1,8 7-299,-4 4 0,7 3-104,-1 0 0,9 6 206,3 3 0,8 2-1713,4 1 1916,2-5 0,5-1 0,-1-5 0,0 0 0,1 0 0</inkml:trace>
  <inkml:trace contextRef="#ctx0" brushRef="#br0" timeOffset="167">9194 16457 7757,'7'-3'2069,"1"-1"-1047,0-5 528,3 8-848,-5-4-487,-1 5 0,-6 0-2333,-3 0 2118,-2 5 0,-16 1 0,-2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3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8805 902 8472,'-6'-5'-22,"1"-1"1,5-2 489,0 1-171,0 4 259,0-7-398,0 4 1,0-2 291,0 0 3,0 6-151,0-8-269,-5 8 1,-3-3 74,-7 5 1,1 0-201,-5 0 1,0 5-40,-4 3 84,-5 2 0,3 3 32,-5 2 0,3-2 78,-4 2 0,6 1-50,-2 0 1,3 0 20,1-1 1,2-2-10,2 2 1,2-1-22,6 2 1,3-8-25,1 4 3,4-3-26,-2 2 34,5 1 0,5-2 4,3-3 0,3 3 33,4-2 1,3-2-1,5 2 0,1-5-37,3 0 0,-2-1 7,6-2 0,-5 3-183,5 1 187,-6 5 0,3-8-57,-5 3 0,-4 3-13,0 0 1,-6 0-99,-2 0 1,-5 5 75,-6 3 0,0 4-26,0-4 0,-9 5 49,-2-1 1,-8 3-58,0 1 0,-3-4 104,0 0 0,3-5 141,0 1 0,5-6-131,-2-1 1,0-5 106,1 5 0,3-5-972,5 0 327,-1-1 288,2-2 1,1-2-750,5-1 1009,0-4 0,0-9 0,0-2 0</inkml:trace>
  <inkml:trace contextRef="#ctx0" brushRef="#br0" timeOffset="1">8554 788 8317,'-6'-11'0,"2"-1"0,-1 1 695,1-1-171,0 6-552,4 1 170,0 5 59,0 5 1,-1 3 462,-3 7-440,3 3 1,-4 7-97,5 5 0,0 3 165,0 13-217,0-3 0,1 8-128,3-5 0,-1-1-120,4 1 0,-3-1-115,4-4 0,-2-5-114,2-6 265,-3-4 1,-2-2 11,1-5 0,1-5 16,-1 1 1,-3-2-649,3-2 436,-3 1 0,-1-1-838,0 0 1158,0-4 0,0 3 0,0-4 0</inkml:trace>
  <inkml:trace contextRef="#ctx0" brushRef="#br0" timeOffset="2">8954 891 8384,'0'-8'159,"0"1"0,1 4 106,3-1 0,-1 3 77,4 1-29,-4 0-120,7 5 65,-9 1-48,9 11 0,-8-2-31,1 8-111,-1 2 0,-2 6-107,0-1 0,0 5 94,0 3-61,0-5 1,-4 0 65,0-3 1,-4-2 72,5-1 0,-1-5-97,4-3 1,0 2-499,0-6 289,0 0 1,0-7-193,0-1-227,0 1-738,0 4 525,0-6 805,0-1 0,0-5 0,0 0 0</inkml:trace>
  <inkml:trace contextRef="#ctx0" brushRef="#br0" timeOffset="3">9262 971 8259,'-3'-12'20,"-1"1"226,-5 5 0,8-1 1042,-3 3-1585,2 3-16,2-4 412,-5 15 0,4 2 469,-3 7-496,3 7 0,-3-5 42,0 9 0,1 1-115,3 3 0,0 0-222,0 0 1,0-1 184,0-2 0,1-1-83,3-7 1,6 1-170,5-9 154,0-4 1,2-3 159,2-4 1,2 0-96,2-4 0,4-5 185,0-3-42,4-7 0,-5 1-17,4-5 1,-4 0 159,0-4 1,-6-1 36,-1-2 0,-6 1 163,-1-1 0,-2-3-30,-6-2-280,-1 3 1,-8-4 13,-2 6 1,-10-5-191,-6 5 1,-5 4-63,-6 7 1,-1 7 86,-3 5 1,1 3-722,-5 3 0,6 9 51,2 7 716,5 2 0,11 2 0,2 0 0</inkml:trace>
  <inkml:trace contextRef="#ctx0" brushRef="#br0" timeOffset="4">15669 765 8220,'0'-11'249,"0"-1"686,0 1-628,0 5 0,-1-3-59,-3 5 1,2-4-213,-6 4 0,4 1 117,-3 3 0,3 0-137,-4 0 1,-3 0 132,-4 0 0,-2 0-48,2 0 1,-3 5 23,-5 2 0,4 2-101,0-1 0,0 3 33,-4 1 0,2-3-274,2 6 224,2-10 0,2 10-57,0-7 0,3 2 62,5 1 0,4 1-128,-1-1 0,4 2 94,4 2 1,4-2-103,7 2 1,4-2-54,8-2 171,-3 1-21,4-1 1,0-1 0,2-2 1,-1 2-41,2-3 161,-6 4-118,3 0 0,-6 0 37,-3 1 0,1-1 7,-5 1 1,-1-1-56,-6 1 0,1 0-4,-5 3 1,-1-2 29,-3 2 1,0-2 1,-6 0 4,-5 2 1,-2-2-15,-6 2 0,0-2-32,-4-2 31,-5 6 0,3-9-19,-6 4-176,6-3 90,2-3 1,3 3-135,4-5-27,-4 0 0,8-4-165,-4 0 242,9 0 1,0-2-836,4-2 1041,1 3 0,-3-14 0,5 2 0</inkml:trace>
  <inkml:trace contextRef="#ctx0" brushRef="#br0" timeOffset="5">15521 662 8238,'-11'-16'466,"4"3"1,2-7-196,5 5 1,0 3 103,0 5-112,0 4-202,0-2 313,0 5-113,5 5 1,-4 8-22,3 10 0,-1 5 16,1 6 0,-3 5-258,3 3 37,2 2-971,-5 7 759,4-9 1,-5 8 81,0-9 139,0-1 1,0-1-65,0-5 1,0-4 180,0-4-484,0-2 192,0-1 1,0-5 51,0-3-306,0-2 203,0-2 1,0 1 324,0-1-544,0 1 196,-5-6-860,4 4 225,-4-9 840,5 9 0,-5-3 0,-1 4 0</inkml:trace>
  <inkml:trace contextRef="#ctx0" brushRef="#br0" timeOffset="6">15921 834 7974,'0'-18'0,"0"1"0,0 6 0,1 0 635,3-1-384,2 1 1,6 1-181,-1 2 0,-3-1 280,-1 5-127,-4 1 168,7 3-168,-4-6 0,6 5 112,-1-3-154,0 3 0,-3 6 56,0 3 0,-2 2-431,2 1 1,-2 6 37,-2 2 1,-3 4-612,3 3 554,-8 4 0,-6 4-45,-5 0 1,-4 4 94,3 0 1,-3-4 153,4-3 1,-4-6-30,4 2 0,0-4 299,3-4-159,6-3 1,-3-4 103,5-1-32,0 1 126,4-1-266,0-5 51,0-1 1,7-1 19,4 0 1,2 0-64,6-4 0,0 0-14,4 0 0,1-4-46,3 0 0,-3-3-180,2 3 1,-2-4 99,-1 4 0,-1-3-63,-3 3 0,1-1-424,-5 1 389,1 3 1,-6-5-726,-3 2 200,4 2 720,-5-3 0,-5 0 0,-2-1 0</inkml:trace>
  <inkml:trace contextRef="#ctx0" brushRef="#br0" timeOffset="7">16412 948 8159,'-12'-3'356,"1"-4"259,5 4-715,1-12 0,5 15-157,0 0 0,0 5 509,0 7 0,0 3 106,0 0 1,-2 5 213,-2-1-377,3 8 1,-4-2-220,5 6 40,0-6 1,1 3-65,3-5 0,-1-4-113,4 0 1,2-5 167,6 1 0,-1-3-116,5-5 1,0 2 82,4-5 0,1 0-102,3-4 1,1-5 27,2-3-41,-2-2 163,0-2 1,-4-3 147,3 0 0,1-7 45,-1 0 0,1-1 325,-2-4 1,-3-2-193,0-2 1,-5-2-1,-7-1 1,-5 1-23,-2 3 110,-3-3-288,-11 14 0,-10-5-173,-18 12 41,-3 3 1,-15 11-2160,3 1 1790,-3 9 0,2 4-52,4 3 0,6 7 405,10-3 0,-3 6 0,3 0 0,4 4 0,5 4 0</inkml:trace>
  <inkml:trace contextRef="#ctx0" brushRef="#br0" timeOffset="8">19712 514 8109,'0'-6'0,"0"-5"970,0 5-97,0-5-1056,0 4 191,0 2 1,0 7 133,0 1 1,0 1-2,0 8 0,0-2-18,0 9 1,0 0 132,0 4-341,0-1 53,0-4 0,-1 6-36,-3-5 1,3 4 111,-3-8 0,3 4-75,1-3 1,0-1 128,0-4-182,0 1 1,0-1-506,0 1 232,0-1 1,4 0-1091,0 1 1447,-1-6 0,-3 4 0,0-3 0</inkml:trace>
  <inkml:trace contextRef="#ctx0" brushRef="#br0" timeOffset="9">19495 971 8590,'12'0'511,"-1"-4"-183,1 0 1,-1 0 27,1 4 36,-1 0-155,0-5-44,6 4 0,1-5-33,4 2-148,1 3 101,5-10 1,-2 9-86,4-6 1,-3 2-2,3-2 1,-6-1-236,-1 6 0,-1-2-100,-7 1 0,0 2-983,-3-1-264,-1 1 496,-5 2 1059,-1 5 0,-15 7 0,-2 6 0</inkml:trace>
  <inkml:trace contextRef="#ctx0" brushRef="#br0" timeOffset="10">19564 1199 9002,'5'-6'394,"3"2"1,2 2 45,1-2-201,1 2 0,3-3-59,0 5 0,4 0-12,-4 0 0,4 0-63,-3 0 0,-5 0 302,-3 0-527,-1 0 94,0 5 83,-2 2 0,-5 4-117,0 1 1,-5 3-390,-3 0 267,-2 5 105,-2-7 1,-3 9-284,0-3 208,-5 2-51,7-3 0,-4 4-50,6-3 0,0-3 168,-1-1 1,6-2 281,2-2-247,3 1 168,1-1 1,6-4 598,6-4-381,-1-1-182,11-2 1,-3 0 692,7 0-430,-2-5-101,4 3 0,-5-7 178,0 6 1,-1-5-335,-3 4 0,1 0-331,-5 4 1,-4-3-654,-3-1-1109,-5 0 1933,2 4 0,-15 0 0,-3 0 0</inkml:trace>
  <inkml:trace contextRef="#ctx0" brushRef="#br0" timeOffset="11">8691 2033 8349,'-7'0'397,"-1"0"1,4-4 83,-3 0 0,3 0-67,-4 4 0,4 0-216,-3 0-14,-1 0 1,-3 0-114,-1 0 0,1 0 95,-1 0 0,-3 0 51,0 0 1,0 2-141,3 2 0,0 1-262,-4 2 1,4 3-43,-3-2 306,2 2 1,3 2-42,2-1 1,-1 0-133,5 1 1,-3-1 114,3 1 0,0-5-108,4 1 0,1-2 88,3 2 0,6 2-13,6-2 1,5-3 50,2-1-31,0 2 0,6-5-23,-2 3 29,-3 2-4,9-4 1,-9 3 16,3-5 1,-5 3-10,-3 1 1,2 5-9,-6-1 1,-4 2 7,-3 1 1,-5 1-139,0-1 0,-1 2 16,-2 2 1,-3-1-79,-5 5 0,0-4 153,-11 4 0,0-1-35,-4 1 44,0 3 1,-4-10-23,1 4 0,-1-1-4,4-4 0,1 3 7,3-6 1,-1-3-51,5-1 0,0-3-78,3-1 0,5 0-821,-1 0 642,6-5 0,-4-1-1160,6-6 1506,0 1 0,11-11 0,1-2 0</inkml:trace>
  <inkml:trace contextRef="#ctx0" brushRef="#br0" timeOffset="12">8531 1953 8322,'-3'-13'-263,"-1"-2"0,0 2 956,4-2 1,0 6 340,0 2-422,0 4-62,0-2-285,0 5 1,1 10 122,3 5-250,-3 6 0,9 7-19,-2 2 0,-2 8-282,2 4 114,0-3 66,-2 6 1,3-6 110,-5 3 1,1-3-363,-1-4 0,-3-6-420,3-3 1,1-1 390,-1-3 0,-1 0-24,-3-3 0,0-3-40,0-4 0,0-1-169,0 1 1,0-5-797,0 1 1292,0-5 0,5 2 0,2-5 0</inkml:trace>
  <inkml:trace contextRef="#ctx0" brushRef="#br0" timeOffset="13">8908 2033 8348,'0'-17'-37,"0"5"165,0-4 0,4 4 332,0 0 0,5 2-243,-2 3 0,2 0-109,-1 3 68,2 3 0,-4-4 33,6 5 1,-1 1-29,1 3-98,-1-3 1,2 11-296,2-1 178,-7 1 0,6 7 67,-11 0 1,5 0-109,-4 7 1,-2 0 99,-5 1 1,-4 0-39,-4 4 1,-1 2-24,1-3 1,-4 2-171,-1-1 0,0-4 10,1-4 185,7 0 45,-7 0 0,14-5 12,-3-3-31,3 3 1,1-6 10,0 4-38,5-9 1,5 2 14,5-5 1,0 0-53,-3-4 1,3 0 4,0 0 0,4-2-563,-4-1 356,6 1 0,-7-8-485,5 3 424,-5 2 120,2-6 1,-4 6 191,-1-2 0,0-3 0,1 3 0</inkml:trace>
  <inkml:trace contextRef="#ctx0" brushRef="#br0" timeOffset="14">9262 2284 8139,'0'-7'0,"0"-1"518,0 0 151,0-3 0,0 3-433,0 1-14,0 4 0,0-2-225,0 5 1,0 5 108,0 3 0,0 6-5,0 1 0,2 4-86,1-4 0,4 6-241,4-2 0,1-3 146,-1-1 1,4-2-184,0-2 1,6-4-123,-2-3 352,-3-3 0,6-1 31,-3 0-38,2 0 1,2-1 37,0-3 1,0-6-8,0-6 0,0-3 111,0 4 0,-1-5 237,1 1 0,-1-7-58,-3 0 0,-3-2 132,-4 1 0,-2 2 68,-2-6-237,-3 6 1,-7-7-264,-1 6 199,-9 4-17,-6 0-68,-5 10 1,-6 0 44,-5 8 1,-2 3-138,-5 1 0,4 5-241,-1 3 0,6 6-62,2 1 1,5 5-316,3-1 0,4 4-1242,6 4 1857,1-3 0,0 14 0,-1-2 0</inkml:trace>
  <inkml:trace contextRef="#ctx0" brushRef="#br0" timeOffset="15">15852 1999 8235,'-11'-4'-354,"-1"0"0,2-5 157,3 2 1,-2 0 985,5 0-480,-5-1 1,3-3 125,-6-1 0,1 6-138,-1 2 1,1-1-65,0 1 1,-2 0-32,-2 4 0,1 0 38,-5 0-179,0 0 1,-8 2-85,0 1 0,1 2 113,3 3 1,-4 2-8,0-2 0,5 2-21,3 1 1,5-3-182,-2 0 0,4-1 69,0 5-15,6-1-56,1 6 0,6-1 101,3 3 1,4-2-2,7-6 1,6-3 32,6-1 0,5 0-29,-2 0 0,3 3 0,1-2 0,-1-2 136,-2 2 1,-3-4-51,-5 3 1,-6 0 11,-1 0 1,-5 3-58,-3-2 1,-2 2 15,-2 2 0,-3-1-37,3 0 0,-8 5 46,-3-1 1,-5 5-108,-3-1 1,-4 3 83,-8 1 0,3-2-194,-3-2 1,3-1 23,1-3 1,4-6 50,0 3 0,9-7-263,-1 2-424,2-4 407,3 2 373,1-5 0,5-5 0,0-2 0</inkml:trace>
  <inkml:trace contextRef="#ctx0" brushRef="#br0" timeOffset="16">15510 1884 8257,'-11'-15'96,"4"0"1,-2 0 290,5 3-272,0 6 87,9 1 1,2 10-41,4 3 1,1 7 314,-1 4 1,2 9 19,2 6-310,-2 0 0,3 11-126,-5-3 1,1-2-151,-1 2 1,-4-5 1,-4 1 0,0-3 128,1 0 1,-3-6-164,3-2 0,-3-3 40,-1-1 0,-4-4-99,1 0 0,-1-5-260,4 1 0,0-3-1030,0 0 1471,0-1 0,-5 1 0,-2-1 0</inkml:trace>
  <inkml:trace contextRef="#ctx0" brushRef="#br0" timeOffset="17">16023 1919 8361,'0'-19'29,"0"0"1,2 8-191,2 0 0,-3 6 481,3-3-260,2 6 1,-5 2-168,3 7 1,-3 5 317,-1 3 0,0 0 470,0 8 0,0-1-324,0 8 0,0-3-146,0 3 1,-3-1-219,-1 2 0,-5 1 155,1-6 0,-1 5-237,2-5 0,-2 1 146,5-4-65,-5-5 0,8-2-166,-3-4 1,3-1-4,1 0-6,0-4 117,0 3 1,1-9-5,3 3 1,2-3-46,6-1 0,0 0 70,4 0 0,-2 0-164,5 0 0,-4-1 84,4-3 1,-5 2-309,1-6 0,-2 2 11,-2-2 0,-5 2-130,-2 2 1,-1 1-40,1-4 591,-3 4 0,-1-7 0,-6 4 0</inkml:trace>
  <inkml:trace contextRef="#ctx0" brushRef="#br0" timeOffset="18">16183 2124 8230,'0'-11'195,"0"-1"601,0 1-296,5 0-58,-3 4 1,3 3-98,-5 8 1,0 4 80,0 7 0,0 4-225,0 8 0,-1 2-190,-3 5 1,2 0-53,-1 1 0,1-1-229,2 0 0,0-5-90,0-2 1,0-4 172,0-4 1,0-3-1153,0-4 521,0-1 818,0-4 0,0-2 0,0-5 0</inkml:trace>
  <inkml:trace contextRef="#ctx0" brushRef="#br0" timeOffset="19">16298 2181 8188,'-2'-7'219,"-2"-1"-219,3 6 0,0-2 580,5 8 1,3 2-330,-3 5 1,4 5-412,-4-1 0,4 9 175,0-1 0,4 2 49,3-2 0,-1-4-225,5 0 0,-1-5 72,1 1 1,2-3 64,-2-5 1,3-2 12,1-5 0,-1 0 190,1 0 0,0-5-19,0-2 212,0-3-222,0-2 0,-4-4 29,0-3 1,-9 1 151,1-1 1,-7-4-119,0-4 1,-5-1-54,-7 2 1,-6-2-120,-13-3 0,-3 3 72,-8 6 0,-4 4-112,-8 3 0,4 7-114,-4 4 0,4 9-236,4 7 0,4 4-197,8 7 1,8 5 545,11 2 0,0 8 0,4 3 0</inkml:trace>
  <inkml:trace contextRef="#ctx0" brushRef="#br0" timeOffset="20">19678 1862 8120,'0'-7'2868,"0"2"-2601,0 15 0,0 3-83,0 10 0,4-3 192,0 3-287,0-3 0,-4 8-171,0-5 1,0 0 27,0 0 0,3-2-252,1-2 1,0 2-880,-4-6 411,0 0-265,0-3 0,1-1 1039,3 0 0,-3-4 0,4-2 0</inkml:trace>
  <inkml:trace contextRef="#ctx0" brushRef="#br0" timeOffset="21">19473 2238 8581,'6'-6'113,"5"2"0,6 2-119,6-2 1,3 3 149,1-3 1,5 3-78,-2 1 1,3-4 90,1 0 0,1-4-111,-1 5 0,0-5-4,0 4 1,5-3-741,-1 3 1,-5-4 106,-7 4 590,-2 1 0,-1-3 0,0 0 0</inkml:trace>
  <inkml:trace contextRef="#ctx0" brushRef="#br0" timeOffset="22">19678 2398 8085,'0'-11'902,"5"3"-520,3 1 1,6 3-335,1-4 1,2 5 104,-2-5 0,3 4 105,4-4 0,-3 6-42,0-2 0,-3 3 30,3 1 0,-5 0 106,1 0-544,-2 0 209,-2 5-30,-5 1-288,4 11 232,-8-5 1,2 6-212,-8-3 1,1 2 15,-4 2 193,-1 3 0,-7-5-128,0 6 0,-1-1 40,5-3 0,1 1 56,2-5 1,-1 4 155,5-3-114,1-1 147,3-4 1,0-3 198,0-1 1,5-4 26,2 1 0,9 1 235,3-1 1,2-1-126,2-3 0,1 0 43,3 0 0,-2-1-163,6-3 1,-6 3-102,2-3 1,1 3-263,-2 1 97,-4 0-614,-1-5 0,-8 4-1781,2-3 2359,-7 3 0,-8 1 0,-6 0 0</inkml:trace>
  <inkml:trace contextRef="#ctx0" brushRef="#br0" timeOffset="23">1862 8943 7945,'-7'-7'629,"2"2"-186,5 5-29,0 0 1,0 5-239,0 3 1,0 7 33,0 4 1,5 3-34,3 0 1,-1 3-116,5 1 0,-3 3 97,6 6 0,-1-4-325,1 4 0,-2-7 126,2 6 0,-6-4-300,-1 1 1,-6 0 124,2-4 1,1 0-7,-1-4 1,-2-2 118,-5-2 1,0 2 22,-5-6 1,0 0 238,-8-4 0,2 1-85,-5-1 1,2 1 107,-2-1 0,-3-3-28,3-1 1,-3-3-307,-1 4 1,-2-6-79,2 2 1,2-3-286,5-1 1,9-1-830,-1-3 1343,6-2 0,2-11 0,0 0 0</inkml:trace>
  <inkml:trace contextRef="#ctx0" brushRef="#br0" timeOffset="24">2170 9217 8157,'-8'-7'957,"1"3"-987,4 3 0,-2 2 43,5 3 0,0 3 60,0 4 0,0 2 0,0 2 0,0 3 204,0 5 1,4-1-106,0 1 1,5 0-204,-2 0 0,7-1-57,1-3 1,2 1-173,-2-5 1,-2-1 90,2-6 1,2-3 155,-2-5 1,1 0 225,0 0 1,-4-5-95,3-3 1,2-7 12,-2-4 1,4-3-64,-4-1 0,-1 1 318,-6-1 0,1 0-13,-5 0 1,-1 0-10,-3 0 0,-1 0-257,-3 1 1,-6-1-152,-5 0 1,-5 1-476,1 3 1,-7 4 326,0 8 1,-2 3-767,1 8 1,-1 4 101,-2 11 855,-3 6 0,9 9 0,-4 0 0</inkml:trace>
  <inkml:trace contextRef="#ctx0" brushRef="#br0" timeOffset="25">2661 9171 8045,'-6'-5'-1244,"1"-1"1282,5-6 942,0 1-325,0-1 263,0 6-223,0 1-405,0 5 0,0 5-59,0 3 0,0 7 5,0 4 1,0 4-289,0 3 1,3 3 123,1 6 1,5-1-111,-1 0 0,2 1 30,1-1 0,-1-1-448,-2-3 1,2-2 197,-2-5 0,-2-5-124,2-3 0,-6-2-434,2-2-299,-3 1 1115,5-1 0,-5-5 0,4-1 0</inkml:trace>
  <inkml:trace contextRef="#ctx0" brushRef="#br0" timeOffset="26">2935 9114 8092,'-5'-6'127,"4"0"1,-4 8-99,5 2 1,0 2 301,0 5 0,0 6-82,0 2 1,0 6 96,0 2 1,0 5-185,0-2 0,0 3-210,0 1 1,1-1 187,3-2 1,-2 0 41,6-4 0,-4-4-1291,3-4 552,-4-5 188,7 2 101,-9-4-283,4-6 282,-5-1 0,0-6-4,0-3 0,0-2 234,0-6 0,-1 1-94,-3 0 0,2-2 226,-6-2 1,4-3-82,-3-5 1,0 1 223,0 3 0,2-1-75,5 5 0,-4-4 175,0 4 169,0-1-160,4 5 1,2 5-168,1 2 1,0 4-24,5 4 1,-1-1-111,5 9 1,4-3 86,3 6 0,3 1-245,1 0 0,1 0 55,2-1 0,0-3-65,4-1 1,-4-1 8,0-6 1,-3 0 75,-4-4 1,1 0 112,-4 0 1,3-1 138,-4-3 1,-1 1 210,-7-4 0,2-1-145,-5-3 1,4-4 171,-4-1 1,-1 0-68,-3 1 0,-3-2-268,-1-2 1,-5-2 60,1 1 0,-2-1-153,-1-2 0,-1 0-399,1 0 1,-1 6 64,1 1-1229,5 4 805,-5 0-1518,10 6 1161,1 1 1090,7 10 0,9 1 0,2 6 0</inkml:trace>
  <inkml:trace contextRef="#ctx0" brushRef="#br0" timeOffset="27">3620 9114 8049,'-6'0'1162,"1"0"1,6 1-868,3 3 1,-3 4-65,3 7 1,1 0-348,-1 8 0,1-3 99,-1 7 1,-2 6-61,6 1 0,-4 2-103,3-6 1,-3 0 164,4-7 0,-2 1-351,2-8 1,1-1-54,-5-4-213,4 1 175,-6-6-152,3-1 0,-5-6 609,0-3 0,-10-2 0,-3-6 0</inkml:trace>
  <inkml:trace contextRef="#ctx0" brushRef="#br0" timeOffset="28">3369 9217 9144,'10'-12'782,"6"1"1,8 1-537,2 2 0,2-2 124,-1 2 0,6 2-139,5-2 1,0 2-309,-4-2 0,1-1-410,-1 6 1,0-5 486,0 4 0,1 0 0,-1 4 0</inkml:trace>
  <inkml:trace contextRef="#ctx0" brushRef="#br0" timeOffset="29">4842 8965 8015,'-6'-11'127,"-4"0"343,9-1-372,-4 6 1,5-1 251,0 4-2,0 1 0,0-1-52,0 6 1,0 4-93,0 4 0,3 7 24,1 5 0,4 5-84,-4 6 1,3-4-59,-3 1 1,4-1-229,-5 5 0,5-5-121,-4 0 0,0-4 187,-4 0 1,1-3-352,3-4 1,-3 2-91,3-6-757,-3 0 741,-1-3 0,0-5 533,0 1 0,0-6 0,0 3 0</inkml:trace>
  <inkml:trace contextRef="#ctx0" brushRef="#br0" timeOffset="30">4717 8954 8098,'0'-18'505,"0"2"-310,0 4 1,9 2 13,2 3 1,7 1-107,-3 6 0,5 0 152,-1 0 1,3 0-148,1 0 0,4 6-182,-1 1 1,5 3-23,-5 2 1,1 4 120,-4 3 0,-2-1-286,-2 1 0,-6-1 124,-5 1 0,-7 2-25,-1-2 1,-5-1 84,-7 1 0,-5-4-89,-6 4 1,0-5-73,-4 2 1,-1 0-136,2-1 0,3-3-258,4-5 631,5-4 0,-3 7 0,6-4 0</inkml:trace>
  <inkml:trace contextRef="#ctx0" brushRef="#br0" timeOffset="31">5162 9000 7989,'0'-12'-6,"0"1"0,5 1-28,3 2 22,2 3 0,0 11-15,-2 6 0,-2 0 357,-2 7 0,-3 4-63,3 4 1,1 3-162,-1-3 0,4 5-100,-5-2 1,5-2-126,-4-1 1,0-3 97,-4-1 0,0-5 125,0-3-119,0-3 1,0 0 29,0-1-312,0-4 240,0-2-66,0-5 0,0-5 83,0-3 0,-2-2-10,-1-2 0,1 0 64,-2-3 0,3 1-51,1-5 0,0-1 78,0-2 0,0-1-67,0 0 0,0-4 41,0 1 0,0-5-26,0 5 0,0-1 73,0 4 0,0 0 58,0 0 0,-4 6 190,1 1 0,-3 8 542,3 0-279,1 5-503,-3-7 1,5 10 81,0 0 1,2 5-138,1 7 1,4 3 59,4 0 1,1 5-59,-1-1 1,2 2-47,2-2 0,1 1-226,3-5 1,3-1-75,-3-6 0,3-3 98,0-5 1,1 0 212,0 0 0,-4-1-53,0-3 0,0-6 160,4-5 0,-5-1-107,-3 5 0,-2-4-38,-2-1 0,-3 1 150,-1 4 0,-4-4 523,1-1-450,-3 1 0,-1 4-41,0-1-84,0 6 72,0 1-119,0 15 0,0 3 47,0 10 1,0 4-7,0 4 1,0 2-39,0 1 0,0 0-88,0 1 0,1-2-388,3-3 0,-1 2 202,4-5 1,-4-5-872,1-3 780,2-5 0,-1 3 367,3-6 0,2-4 0,-4-2 0</inkml:trace>
  <inkml:trace contextRef="#ctx0" brushRef="#br0" timeOffset="32">5825 8943 7944,'-12'-7'1729,"7"2"-1340,5 5 0,4 1-815,4 3 0,0 8 223,-4 7 0,1 3 473,-1 5 0,-1 2-176,4 6 0,0-1 7,0 0 1,3 0-429,-2 1 1,1-2 105,-1-3 0,0-3-414,-4-8 0,4-3-160,-4-4 795,5-6 0,-3 4 0,5-3 0</inkml:trace>
  <inkml:trace contextRef="#ctx0" brushRef="#br0" timeOffset="33">5825 9217 7973,'-7'5'956,"-3"-4"1,10 4-583,0-5 0,5-4-136,7 0 0,-1 1-516,0 3 1,1 0 243,-1 0 0,5 0-122,-1 0 1,5 0-106,-1 0 0,3-2-204,1-1 1,-2 0 208,-2-5 256,-2 6 0,-1-13 0,2 2 0</inkml:trace>
  <inkml:trace contextRef="#ctx0" brushRef="#br0" timeOffset="34">5802 9000 7960,'0'-12'948,"0"1"1,10 3-546,5 1 0,5 3-529,3-4 1,4 4 66,0-3 1,4 4-187,0-1 0,3-1-153,4 2 0,-4-1-54,1 4 452,-1 0 0,-5 0 0,5 0 0</inkml:trace>
  <inkml:trace contextRef="#ctx0" brushRef="#br0" timeOffset="35">7092 8920 7989,'11'-18'243,"-4"3"1,-1 6-31,-2 1 1,-2 4 265,1-3-273,-1 4 1,-4-1 32,-1 8 1,-8 3 85,-4 4 0,-5 2-147,1 2 1,1 3-81,-1 5 1,1 3-169,-1 1 0,3 3 104,4-3 0,5 3-38,-1-3 0,6 0 26,-2-4 0,8-2-252,3-2 0,5-2 97,3-6 1,-1 0-126,5 1 1,1-6 57,7-2 0,-2-3 129,6-1 1,-6-1 122,2-3 1,1-6-105,-2-5 1,1-4 141,-4 4 0,-2-4-74,-2 3 1,-2-4 19,-6 1 0,-3-3-13,-1 0 0,-4 3-22,1 0 0,-12-4-97,-3-4 0,-10 0-184,-1 5 1,-3 4 63,-5 3 1,-4 2-154,-4 1 1,1 6-55,6 2 1,4 4 85,4 4 1,5 2 336,3 6 0,2 4 0,2 2 0</inkml:trace>
  <inkml:trace contextRef="#ctx0" brushRef="#br0" timeOffset="36">7469 8908 7975,'5'-11'837,"-2"1"-345,4 2 1,-3 3-147,4 5 0,-6 1-146,2 3 0,-2 6-12,-2 5 1,0 10 108,0-3 0,-4 9-151,0-1 0,0 7-58,4 1 1,0 4-114,0-4 1,4 4-278,0-4 1,3-5-79,-3-6 0,4-4 190,-4-4 0,4-3-2,0-4 1,-2-6 46,2-2-1813,0-3 1958,3-6 0,0-7 0,1-5 0</inkml:trace>
  <inkml:trace contextRef="#ctx0" brushRef="#br0" timeOffset="37">7412 9114 7975,'12'0'915,"0"0"-771,3 0 0,5 0-7,6 0 1,-2 0-186,3 0 1,-2 0 297,2 0 0,-3 0-74,3 0 1,1 0-169,-2 0 1,-3-1-318,-4-3 0,-5 3-922,1-3 1231,-7-3 0,2 1 0,-4-5 0</inkml:trace>
  <inkml:trace contextRef="#ctx0" brushRef="#br0" timeOffset="38">7366 8977 7970,'6'-12'0,"1"1"0,8 0 910,4-1 1,9 1-544,7-1 0,3 1-508,4-1 1,1 1-107,-5 0 0,4 3 241,-4 0 1,0 6 5,-4-2 0,-5-2 0,-1-1 0</inkml:trace>
  <inkml:trace contextRef="#ctx0" brushRef="#br0" timeOffset="39">9000 8566 8136,'0'-12'356,"0"1"714,0-1-545,0 6 16,5 1-120,-4 5 1,8 1-122,-5 3 1,1 4-65,-1 7 0,3 4 4,8 8 0,1 7-49,6 8 0,-1-2 79,5 2 1,0-5-31,0 1 0,-1-2-265,1-2 0,-2-1-354,-1-3 0,-4-2-73,0-5 1,-5-1 272,1-3 1,-2-3-412,-1-4 0,-1-1 260,0 0 1,-3-3-768,0 0 493,-6-6 604,3 3 0,-5-5 0,0 0 0</inkml:trace>
  <inkml:trace contextRef="#ctx0" brushRef="#br0" timeOffset="40">9342 8611 8155,'0'-23'0,"0"1"0,-4 0 1756,1 3-646,-1 8-864,9 6 1,-5 8-218,0 9 1,-6 6 114,-10 20 1,-1 1-242,-6 14 1,-5 4-104,13-26 0,-1-1 0,0 3 1,-1-1-156,0-1 0,0-1 0,1 0 1,-1 0 73,-13 23 0,6-7-811,5-8 0,5-5-16,-2-7 1108,4 1 0,0-14 0,1 3 0</inkml:trace>
  <inkml:trace contextRef="#ctx0" brushRef="#br0" timeOffset="41">9502 9182 8058,'12'7'0,"-1"-1"84,0-2 1,1 2-112,-1 6 0,-1 4-110,-2 3 1,-3 7-9,-5 0 1,-1 1 391,-3-4 1,-2 3-105,-6 1 1,6-2-197,2-6 0,-1 2-15,1-6 68,0 0 0,4-3 0,0-1 0</inkml:trace>
  <inkml:trace contextRef="#ctx0" brushRef="#br0" timeOffset="42">9868 8588 8148,'-19'0'1777,"0"0"-1966,10 0 1,5 3 63,15 5 0,5 4-47,3 11 0,-4-4-13,-8 0 0,4-1 258,-4 1 1,8 3-134,4-3 0,3 1 172,1-1 0,0-4-314,0-7 0,2 1-324,-2-5 0,1-1 211,-9-3 0,2-5 166,-2-2 0,-3-4 204,4 0 0,-5-2-176,-3-2 1,2 1 80,-2-5 1,2 4-89,1-4 1,-3 4 418,-1-4 1,-4 3 78,1-3 0,1 5 229,-1-1 0,-1 2-102,-3 2 1,-1 5 244,-3 2 1,-2 4-3,-5 4 1,-2 5-257,-2 10 1,-1 6-229,-6 13 0,-3 4-21,-5 7 0,-3 0-312,3 4 0,2-4 76,1 5 1,7-10-203,1 2 1,8-9-957,0-3 0,7-5 199,0-6 960,3 0 0,1-5 0,0-2 0</inkml:trace>
  <inkml:trace contextRef="#ctx0" brushRef="#br0" timeOffset="43">1552 11789 7970,'-7'-5'79,"2"-1"463,5 0-474,0-4 1,2 8 96,1-2-177,4 3 1,4-3 312,1 1 1,-1-1-69,0 4 1,1-2 121,-1-1 1,-3 1-138,0-1 0,-1 1-173,5 2 0,0 0 117,4 0 0,-3 2-288,7 1 0,-1-1 36,3 1 1,1-1 43,0-2 1,5 4-112,2-1 0,7 1 34,1-4 0,0 0 124,-3 0 0,0 0-32,3 0 0,-1 0-10,5 0 1,-4 0 4,4 0 0,0 0 221,3 0 0,6 0-229,2 0 1,2 0 83,-2 0 0,7 0-246,-3 0 0,4 0 242,0 0 1,-1 0 124,4 0 1,-31-1 0,-1-2-105,2 2 1,1-1 0,1-2 0,0 0 39,0 2 0,0 0 0,2 0 0,0-1-66,-2 1 0,1 0 0,1 0 0,1-1-44,-1 0 1,0-1-1,3-2 1,1 1 33,0 2 0,-1-1 0,1-1 0,-1 1-72,-3 0 0,0 0 0,5-1 0,0 0-210,-1 1 1,0 1 0,2-1-1,0 1 278,-2-1-1,-1 1 1,0 1 0,0 0-8,0-2 1,1 0-1,3 1 1,-1 0-14,0-1 1,0 0 0,2 1 0,-1 0 69,-3 1 1,0 0-1,1 1 1,0 0-36,-3-3 0,0 0 1,4 2-1,0 1-27,-2 0 1,-1-1 0,3-1 0,0 0-2,0 2 0,0-1 0,4-2 0,0 0-47,-2 2 0,-1 0 0,5-2 0,-1-1 9,-1 1 1,0 1 0,-2 0-1,1-1 44,5 1 1,-1-1 0,-2 0 0,0 0-52,-2-1 1,1-1-1,3 0 1,1 2-260,-5 0 1,1 0 0,3-1-1,1 0 357,-2 1 1,-1 0 0,-3 1 0,0 0-42,0-1 0,0 0 1,2 2-1,0 0 8,2-1 0,-1-1 0,3 1 0,0 0-17,-2-1 1,-1 0 0,1 0 0,1 2 3,-2-1 1,1 2-1,1 0 1,0-1-8,1-2 1,-1 1-1,-1 1 1,-1 1 11,2-1 0,1 0 1,-3 1-1,1 0-33,-1-1 1,1 0-1,2 1 1,1 1 20,-1-2 1,-1 0-1,2 1 1,-1 1-9,0 0 1,-1 0-1,0-2 1,0 0 2,-2 0 1,1 0 0,0-1 0,1 1 100,-1 0 1,-1 0-1,-1 1 1,1 1-31,-2-2 1,1 0 0,-1 1 0,1-1 28,-3 1 0,1-1 1,5 1-1,0-1-65,-4-2 1,1 0-1,3 3 1,1-1 6,-3-2 0,1 0 1,-2 2-1,0 0-19,0-2 1,-1 1-1,2 1 1,0 0 23,1-2 1,-1 0 0,-2 2 0,-1 0-73,-1-1 1,1-1 0,-2 2 0,0 1-122,-1 0 1,1-2 0,1 1 0,-1-1 157,-2 2 0,0-1 0,0-2 0,-1 0 32,0 2 1,-2 0 0,1-2 0,-1 1-32,-1 0 0,0 2 0,1-2 0,0 1 0,-3 0 0,0 0 0,2 1 0,-1 1 6,-3-2 1,0 0-1,2-1 1,-2 1 204,27-2 0,0 0-167,-4 4 1,-5 0 89,-2 0 1,-5 0 472,-3 0 0,1 0-360,-5 0 0,-1 0 295,-6 0 1,0 0-469,-4 0 1,3 0 407,-3 0 0,-2 0-344,-5 0 1,0 0-153,-5 0 0,0 0-152,-3 0 0,-1-1 183,1-3 1,-1 3-81,0-3 0,-3 3-89,0 1-119,-6 0-345,3 0-1145,-5 0 1,-10 0 1749,-5 0 0,-11 0 0,-3 0 0</inkml:trace>
  <inkml:trace contextRef="#ctx0" brushRef="#br0" timeOffset="44">5686 10647 8002,'0'-7'272,"0"-1"1,0 4 214,0-3-193,0 4 1,0-3 378,0 2 388,0 3-356,0-4-479,5 15 1,2-1-156,4 10 0,2 0 45,2 4 0,-1 3-155,5 1 0,0 3 110,4-3 1,-4 1-65,0-1 0,0 1 41,4 2 1,-4-2-15,0-5 0,-1-4-99,1 0 1,1-1-95,-5 1 1,0-3-53,-3-4 1,-1-1 95,1 0 1,-2-3-366,-3 0 1,2-5-122,-5 5-1238,0-5 980,-4 2 859,0-5 0,0 5 0,0 1 0</inkml:trace>
  <inkml:trace contextRef="#ctx0" brushRef="#br0" timeOffset="45">6097 10625 7944,'0'-20'634,"0"1"1,0 5 175,0-1-565,0 8 0,-5 2-96,-2 5 1,-4 6 5,0 5 0,-7 7-212,-5 9 1,-1 7 67,-6 8 1,-1 7-430,-3 5 0,-3-2 428,3 1 1,-1-5-307,8 2 1,0-8-139,4-4 0,6-8-280,1-3 1,5-7 713,3-1 0,-2-5 0,4 3 0</inkml:trace>
  <inkml:trace contextRef="#ctx0" brushRef="#br0" timeOffset="46">10072 10442 8053,'-12'0'0,"5"0"730,-1 0-16,6 0-450,-3 0 0,5 1 99,0 3 0,5-2-59,2 6 1,3 1-165,2 6 0,4 2 92,3 2 0,3 2-168,1-2 1,0-1 101,-1 1 0,4-5-107,-3 1 1,2-2-161,-6-2 1,-2 1-189,-2-1 0,-6-3-421,-2-1 0,-4-3 9,1 4 701,2-6 0,-5 9 0,4-5 0</inkml:trace>
  <inkml:trace contextRef="#ctx0" brushRef="#br0" timeOffset="47">10574 10487 8029,'2'-11'1115,"1"0"-214,4-1-946,4 6 100,-5 1 0,-6 5-60,-7 0 1,-5 5 63,-3 2 1,-3 7-226,-4 2 0,3 4 43,0-1 0,3-1 39,-3 1 0,5-5-317,-1 1 0,6-2 105,2-2 1,0 4-102,0 1 1,0-5-188,3-3-18,3-1 602,-4 5-352,5-1 417,0-5-58,0-1 95,-5 1 0,-1-4-68,-6 6 0,5-6 424,-1 2 0,0 2-165,-3 2 0,3-2 316,1 2 0,4 0-202,-1 3 0,-1 2 202,2 2 0,-1-1-149,4 5 1,1-4-46,3 4 1,-3-5-175,3 1 1,2 2-38,2-2 1,1 2-245,-2-2 0,4-4 112,-4 1 1,-1-1-579,2-3 405,0 2 1,-1 1-1921,1 1 2021,-6-6 0,4 4 0,-6-3 0</inkml:trace>
  <inkml:trace contextRef="#ctx0" brushRef="#br0" timeOffset="48">5686 11869 7034,'0'-6'1213,"0"11"0,0 3-834,0 7 1,0-1-86,0 1 1,1-1-79,3 5 1,1 0-136,3 4 0,2 4 86,-2-1 0,-2 1-117,2-4 1,-1 2-121,5-2 1,-2 2 68,-3-6 0,4-1-127,-4 1 0,0-5 30,0 1 1,-4-2-72,1-1 1,1-1-410,-2 0 148,1 1 0,-3-5-430,3 1 237,-2-5 0,4 2 623,-2-5 0,-3 0 0,4 0 0</inkml:trace>
  <inkml:trace contextRef="#ctx0" brushRef="#br0" timeOffset="49">6074 12006 8157,'-1'-10'-110,"-3"3"1188,3 2-621,-4 5 0,5 1-226,0 3 1,0 3-14,0 9 0,-4 1-151,0 6 0,1 0-16,3 0 1,0 0-141,0-1 1,1 1 33,3 0 0,2-1 142,5-3 1,1-3-338,-1-4 1,5-2 115,-1-3 1,5-1 31,-1-6 1,3 0 43,1 0 0,3-6 290,1-1 1,3-7 37,-3-1 0,3-6 79,-3 2 0,-4-2-136,-4-2 1,-5-4 62,1 1 0,-7-1 14,-4 4 1,-4-1-73,-4-3 0,-4 3-289,-7-2 1,-8 3 89,-7 4 0,-6 0-370,-6 7 1,0 3 31,-7 9 0,-1 7-258,5 4 0,1 7 112,10 9 1,10-2-887,5 5 1351,10-4 0,4 6 0,5-6 0,0 1 0</inkml:trace>
  <inkml:trace contextRef="#ctx0" brushRef="#br0" timeOffset="50">9946 11869 8042,'-6'-5'0,"1"3"0,5-6 0,0 4 0,0-3 0,0-1 0,0-3 0,5-1 566,2 1 1,4 3-108,0 1 1,2 0-129,2 0 1,-1-2-104,5 5 1,4 0-1,3 4 1,1 0-156,-4 0 0,-4 0 78,0 0 1,-5 5-245,1 3 1,-7 2 126,-4 1 0,-3 6-228,-1 2 1,-3 3 73,-4 0 0,-2 1-163,-10 0 0,0 4 91,-4-1 1,4 1-18,0-4 0,1-2 7,-1-2 0,3 2 63,4-6 1,2 4 87,2-4-56,3 0 0,5-3 164,0-1 0,2-3-86,1 0 0,4-6 155,4 2 0,6 1-41,2-1 0,1 0-47,-1-4 0,3 0 43,-3 0 1,2 0 137,2 0 0,0 0 22,0 0 1,0-4-43,-1 0 1,0-5-303,-3 1 1,-3 3 138,-4 2 0,-1-2-849,1 1 0,-5 0 96,1 4 717,-6-5 0,4 4 0,-6-5 0</inkml:trace>
  <inkml:trace contextRef="#ctx0" brushRef="#br0" timeOffset="51">10460 11949 8015,'-5'-11'0,"2"3"1158,-4 1-265,4 4-578,-2-2-91,0 5 1,0 5 9,-3 3 1,0 6-154,4 1 1,-4 5 121,4-1 0,1 3-125,3 1 0,5 0 81,2-1 1,3 0-404,2-3 1,4 1 130,3-4 1,4-5-146,4-3 0,1-6 127,2 2 1,3-4 137,-2-4 0,2-4 92,1-7 1,0-3-73,0-4 1,-4 3 91,-4 0 0,-3 0-77,-4-4 1,-4-1 298,-7-3 1,1 3-49,-5-3 0,-2 2-300,-6-2 0,-7 3-15,-8-3 1,-8 3-219,-3 1 0,-8 7-305,-4 5 0,-4 4 266,-3 7 0,-2 10-427,-2 6 0,6 8 154,5 2 552,5 11 0,3-5 0,7 10 0,3 0 0</inkml:trace>
  <inkml:trace contextRef="#ctx0" brushRef="#br0" timeOffset="52">5663 12852 8047,'-6'-2'302,"2"-1"1,3-4-58,1-4 1,1 3-44,3 1 1,2-1 28,6-4 0,3 5 14,0-1 1,0 4-83,-3-3 1,3 3 67,0-4 0,2 6-111,-2-2 1,-1 3 55,5 1 0,-5 1-157,1 3 0,-2 2-36,-2 6 1,-1 4-130,-2 3 0,-3 3-174,-5 1 0,-1 3 187,-3 1 1,-4 3-52,-7-3 0,3 3 86,-4-3 1,0 4-87,1-5 0,-2 1 70,2-4 0,2-2 195,-2-2 1,6-2-42,1-6 0,5 1 236,-5-1-189,5 0 1,-2-3-78,5 0 1,2-6 29,1 2 1,0-3-8,5-1 1,-1 0 126,5 0 1,3 0-33,0 0 1,4 0 76,-4 0 1,6 0-98,-2 0 1,-3-3 14,-1-1 1,2-1-385,-2 1 0,0 3 130,-3-3 1,-1 2-598,1 2 1,-2-1-41,-3-3 768,4 3 0,-5-4 0,5 5 0</inkml:trace>
  <inkml:trace contextRef="#ctx0" brushRef="#br0" timeOffset="53">6200 13034 7979,'-11'-6'0,"1"-4"509,2 2 0,-1 2 405,5-2-732,0 6 259,-1-8-444,4 8 1,-5 2 103,2 8 1,3 3-80,-3 5 1,3 1 55,1 6 1,0-4-72,0 0 0,5-1-121,2 1 0,5 1 44,3-4 1,-1-5-54,5-3 0,0-6 77,4 2 1,0-3 44,-1-1 1,1-6-24,0-6 1,0 0 363,0-7 0,2 0-34,-2-4 1,2-4-29,-6 1 1,-2-1 10,-2 4 1,-2 0-75,-2 0 1,-4 1-162,-4-1 1,-8 1 116,-6 3 1,-6-1-215,-5 5 0,-6-1 8,-3 5 1,-6 5-66,-1 2 1,-4 8 43,4 3 1,2 7-104,5 1 1,8 4-900,8-3 1,4 6 1057,3-3 0,3 11 0,5-6 0</inkml:trace>
  <inkml:trace contextRef="#ctx0" brushRef="#br0" timeOffset="54">10209 12646 8034,'0'-11'0,"-4"3"-412,0 0 315,0 1 0,3-3 928,-3 2-276,3 3 222,-4 5-49,5 0-324,0 5 0,0 3-117,0 7 1,4 3 79,0 4 0,3 1-342,-3 0 1,1 4 133,-1-1 0,-2 1-240,6-4 1,-4 0 104,3 0 0,-3-6-320,4-1 0,-4 0 102,3-1 1,-3-1-17,4-6 1,-4 2-83,3-2 0,-3-3-166,4-1 0,-5 1-1158,5-2 1140,-5 1 1,3-4 475,-2 0 0,-3 0 0,4 0 0</inkml:trace>
  <inkml:trace contextRef="#ctx0" brushRef="#br0" timeOffset="55">10483 12760 7942,'4'-14'0,"0"3"0,1 6 492,-2-3 1,0 2 341,5-2-600,-1 3 1,1 5 0,-1 0 0,-4 5-160,1 3 1,-3 3 58,-1 4 0,-4 2 48,0 2 1,-3 5 1,3-5 1,0 5-61,4-5 1,0 2-286,0-2 0,5 1 124,3-5 0,2 0-89,1-3 0,6-6 67,2-2 1,3-3 221,0-1 0,6 0-51,3 0 0,-2-5 16,1-2 0,0-7 1,0-2 1,2-4 142,-6 1 1,1-6-5,-4-2 0,-2-1-120,-1 1 0,-4 2 10,-5-5 1,-4 3 15,-3-4 1,-9 2-246,-7-1 0,-9 2-66,-10 5 1,-3 5-86,-4 3 1,-3 7-28,-5 5 1,1 4-166,-1 7 0,7 3-149,4 8 1,4 6 185,8-2 0,0 8 377,12-1 0,-3 3 0,7 1 0</inkml:trace>
  <inkml:trace contextRef="#ctx0" brushRef="#br0" timeOffset="56">5698 13834 8081,'0'-8'0,"0"1"0,0-1-12,0-3 1,5 0 8,2 4 1,3-3 575,2 2 1,3-2-187,0-2 1,6 1-39,-2 0 0,6-1-224,2 1 1,3 1-86,-3 2 0,3 3-83,-3 5 0,-2 0 129,-6 0 1,-2 5-65,-6 3 0,-3 3 27,-1 4 1,-4 3-272,1 5 1,-8 1 58,-4 3 1,-3-2-47,-4 5 1,1-4 23,-5 0 1,1-1 88,-1-3 1,-3 1 143,3 0 1,3-5-106,1-3 0,3-2 223,5-2 1,-2 1-67,5-1 151,0 0-219,4 1 1,3-5 182,4 1 1,1-5-39,7 0 0,3-1-81,1-2 0,2 0-188,2 0 0,0 0 105,0 0 0,0 0-360,0 0 0,-6 0 151,-1 0 0,0 0-474,-1 0 394,1 0 1,-5 0-957,0 0 1232,1 0 0,-1 0 0,1 0 0</inkml:trace>
  <inkml:trace contextRef="#ctx0" brushRef="#br0" timeOffset="57">6326 13994 8081,'0'-8'419,"0"0"0,-2 5-39,-1-5 0,1 4 527,-1-3-211,-4 4-57,1-2-375,-6 5 0,6 5-95,2 3 0,-1 3-35,1 4 0,1-2-121,3 2 1,1 2-194,3-2 1,0 4 169,7-4 0,-2 0-293,6-3 0,3-2 137,1-2 1,4 1 70,3-6 1,-2 1-4,3-4 1,1-5-59,-1-3 0,1-3 171,-2-4 0,-2-2 15,3-2 1,-3-5 266,-1 5 1,-5-5-88,-3 5 0,-6-3 49,-2 0 1,-4-1-78,1 0 0,-13 0-142,-6 0 1,-6 2-47,-1 2 1,-8-2-250,-4 6 1,-1 1 159,-7 6 1,0 3-122,-4 5 1,5 9-166,3 3 0,8 7-322,3 0 1,10 6 702,5 2 0,1-1 0,4-3 0</inkml:trace>
  <inkml:trace contextRef="#ctx0" brushRef="#br0" timeOffset="58">10380 13377 8095,'0'-8'-131,"0"1"655,0 4 1,0-3 226,0 2-300,0 3 1,0-3-190,0 8 1,0-2 2,0 6 1,0 5-217,0 6 0,0 2 124,0 2 1,1 4-231,3-1 0,-1 1 17,4-4 1,-3-2 14,4-2 1,-4 2 59,3-6 1,1 0-221,3-3 0,-3-1 42,-1 0 0,1-3 117,4 0 0,3-4-134,0 3 1,0-4 93,-3 0 1,-1-1-496,0-2 0,1 0 138,-1 0 0,-3 0-465,0 0-40,-6 0-36,3 0 964,-5 0 0,-5 0 0,-1 0 0</inkml:trace>
  <inkml:trace contextRef="#ctx0" brushRef="#br0" timeOffset="59">10574 13640 8095,'0'-12'-236,"0"1"1,0-1 399,0 1 1,0 0 399,0-1 326,0 6-156,0-4-268,0 8 0,-1-1-77,-3 6 0,3 4-64,-3 4 1,3 4-202,1 1 1,1 5-154,3 2 1,-2 0 146,6 3 1,-4-1-74,4-3 1,-6 1-495,2 0 1,1-1 266,-1-3 1,0 1 64,-4-5 1,1 0-50,3-3 0,-3-5-1209,3 1-294,-3-5 1669,-1 2 0,0-5 0,0 0 0</inkml:trace>
  <inkml:trace contextRef="#ctx0" brushRef="#br0" timeOffset="60">10734 13651 8096,'7'-11'440,"-4"-1"1,0 5-32,1-1 0,-2 2 524,6-2-241,-6 3-403,3 5 0,-5 1-104,0 3 0,0 4-147,0 7 0,0 1 70,0 3 1,2 3 142,2-3 0,-1 3-306,9 0 0,-3-3 26,6 0 0,3-5-273,1 2 0,2-5 151,2-3 0,1-3 35,3-5 1,-2-1 148,6-3 1,-3-4 117,6-7 1,-6 1 26,6-5 0,-7 0-83,-1-4 1,-3-4 105,-4 1 1,-7-2-90,-9 1 1,-1 3-86,-2-3 1,-7-1-67,-4 2 0,-11 0-201,-8 7 0,-8 0-36,-4 8 1,-6 2-211,-2 9 0,-4 6-562,0 6 1,0 8 257,1 7 790,2 4 0,4 1 0,2 5 0,5 0 0,0 1 0</inkml:trace>
  <inkml:trace contextRef="#ctx0" brushRef="#br0" timeOffset="61">5915 14588 8096,'-7'-8'-233,"3"0"826,3 1-183,1-5 521,0 1-35,0 5-355,0 0-137,0 6-172,0 11 0,1-4-199,3 8 0,-2 3 80,1 1 0,-1 3-44,-2 1 0,-2 0-11,-1-1 0,0 1-300,-5 0 0,2 0 65,-2 0 0,-2-2-76,3-2 0,2 2-27,1-6 220,2 0 0,2-4 62,0 1 1,0-4-37,0-1 0,4-3 13,0 4 0,6-6 3,2 2 1,0-3-104,7-1 1,0 0-43,4 0 0,0 0-210,0 0 0,0 0-4,0 0 0,-6-1-204,-1-3 1,-4 3-68,0-3 0,-1-1 648,1 1 0,-1-5 0,0 3 0</inkml:trace>
  <inkml:trace contextRef="#ctx0" brushRef="#br0" timeOffset="62">6120 14827 8096,'0'-7'0,"0"-1"0,-4 4 560,1-3-79,-1-1 499,4-3-100,0 4-170,0 2-397,0 5 1,0 7-1,0 4 1,0 2-297,0 6 0,0 0 161,0 4 0,0-1-285,0 1 1,0 0 128,0 0 1,1 0-492,3 0 1,-3-4 147,3 0 1,-2-5-33,2 1 0,-1-2-511,4-2-555,-4-5-230,7 5 1649,-4-10 0,6 4 0,-1-5 0</inkml:trace>
  <inkml:trace contextRef="#ctx0" brushRef="#br0" timeOffset="63">6360 14816 8965,'0'-6'1276,"0"1"1,0 6-1273,0 3 1,0 2 64,0 5 0,1 5-94,3-1 1,-1 4-53,4-4 1,2 2-86,6-2 0,-1-2 130,5 2 1,-5-8-137,2-3 0,1-3 230,2-1 1,3-1-93,1-3 0,-4-3 284,0-8 0,0 1-80,4-5 1,0-1 76,-1-2 1,-4-1-42,-3 0 1,-2 0-51,-2 0 0,-4 0 41,-3 1 0,-9-1-27,-7 0 0,-6 0-299,-8 0 1,-3 5 60,-6 3 1,-5 8-85,-6 3 1,0 9-123,-3 6 1,2 5 87,1 3 0,11 6-217,4-2 1,11 2-399,5-2 0,8 2 272,7-2 525,5-2 0,7-5 0,-1 2 0</inkml:trace>
  <inkml:trace contextRef="#ctx0" brushRef="#br0" timeOffset="64">10277 14588 7896,'-5'-12'-502,"4"1"1041,-3-1 0,4 1-183,4-1 1,0 2-118,7 3 1,-2-3 122,6 2 1,3-2-89,1-2 0,3 5-35,1-1 0,-1 4-10,1-3 1,0 4-160,0-1 1,0 3-14,0 1 1,-4 5-110,0 3 0,-7 2 50,0 1 0,-2 6-188,-6 2 0,-2 2 35,-6 2 0,-3 5 109,-8 3 1,-3-2-163,-5 1 0,-5 1-4,-2 3 1,2-5 33,1-2 0,3-4 111,1-4 0,5 1-8,3-5 0,6 0-6,2-3 14,4-1 80,-7 1 1,10-2-60,0-2 1,2-3 194,10-5 0,-2 0-107,9 0 1,0 0 79,4 0 1,1-2-102,3-1 1,-2 1-31,6-2 0,-10-1-209,2 2 1,-4-3-333,0 3 1,1 1-977,-4-1 1526,-6-4 0,0 1 0,-4-6 0</inkml:trace>
  <inkml:trace contextRef="#ctx0" brushRef="#br0" timeOffset="65">10826 14736 7896,'-12'-1'1827,"1"-3"-1316,4 3 1,2-6 218,5 4-277,0 1 0,0 7-384,0 11 1,2-1 124,1 0 1,0 2-90,5-2 1,0 4-62,8-4 1,-2 0-154,5-3 1,0-2-47,3-3 0,5-2 11,0-5 0,5 0 50,-2 0 1,3-5 101,1-2 1,-1-8 201,-2-4 1,0-3-118,-4-1 0,0 0 121,-4 0 0,-6-1 46,-1-2 1,-9 0 88,-3-4 0,-3 3-219,-1-3 0,-10 4-150,-5 0 1,-13 7-295,-10 3 0,-4 9 177,-11 3 1,-4 13-731,-4 6 1,0 7 636,4 4 0,28-10 1,2 1-1341,0 2 0,1 0 1570,-20 25 0,4-8 0,8 6 0,2 0 0</inkml:trace>
  <inkml:trace contextRef="#ctx0" brushRef="#br0" timeOffset="66">2808 11949 8132,'-8'0'129,"1"0"0,4-1-43,0-3 347,1 3-166,2-4 0,4 6 223,0 3 1,3 2-325,-3 6 0,5-1-74,-1 1 0,2 4-54,1 3 1,1 1 119,-1-1 1,-3 2-271,-1-6 1,0 4 105,0-4 1,2 4-317,-5-3 1,1-1 129,-1-4 1,-3-3-376,3-1 1,-3-3-319,-1 4 1,0-4 884,0 3 0,0-4 0,0 2 0</inkml:trace>
  <inkml:trace contextRef="#ctx0" brushRef="#br0" timeOffset="67">3128 11926 8175,'0'-7'-31,"0"-1"0,0 1 880,0-5-161,0 6-66,0 1-388,0 15 1,-1 3-20,-3 9 0,-3 6-70,-4 3 0,-2 3-132,-2 4 0,2-1 6,-2 5 1,3-2-234,0 2 1,4-2-312,1-6 0,-1-1 288,-3-3 0,3-3-319,1-8 0,3 1-131,-4-4 56,6-1 631,-3-9 0,-1 4 0,0-3 0</inkml:trace>
  <inkml:trace contextRef="#ctx0" brushRef="#br0" timeOffset="68">3219 12098 8018,'0'-8'429,"0"1"1,0 3-57,0-4-30,0 6-76,0-3 0,-4 10-92,1 2 1,-2 5 137,1 3 0,1 0-290,-4 8 1,3-3 71,-4 7 1,6-3-291,-2-1 1,3 0 126,1 0 0,1-4 166,3 0 1,-2-9-208,6 1 0,-4-6-337,3 3 1,1-6 224,3 2 1,1-4 9,-1-4 1,4-1-267,1-2 1,-2-3 165,-7 2 1,3 2-789,-2-2 1099,-3 0 0,0-3 0,-5 0 0,0-1 0,0 1 0,0 3 0,0 0 0,-1 6 128,-3-2 1,1 3 361,-4 1 353,4 0 0,-6 5-325,6 3 0,-5 2 199,4 1 1,0 1-427,4-1 0,0 5-390,0 3 0,0-1 97,0 1 0,0-1-120,0 1 1,0 1 121,0-4 0,5 4 0,2-2 0</inkml:trace>
  <inkml:trace contextRef="#ctx0" brushRef="#br0" timeOffset="69">2831 12863 8146,'0'-11'672,"0"3"-85,0 0-383,5 6 0,-2 2-54,4 7 1,-3 7-145,4 2 1,-6 8 62,2-1 0,-2 3-197,2 1 0,-1-2 95,4 6 1,-4-6-205,1 2 1,1-3-201,-1-1 1,3-6 192,-3-1 1,1-5-861,-1-3 1104,2 2 0,1-4 0,-2 6 0</inkml:trace>
  <inkml:trace contextRef="#ctx0" brushRef="#br0" timeOffset="70">3185 12852 8026,'-6'-8'387,"2"0"-123,3 1-490,1 0 304,0 2 134,0 21 0,-2-5-64,-2 16 0,2-5 167,-6 9 0,1-1-184,-5 5 1,1-1-6,-1 0 1,1-1-477,0-2 0,-5 0 207,1-4 1,0 0-511,4-5 1,0-4 76,4-3 576,2-2 0,0-1 0,-2-1 0</inkml:trace>
  <inkml:trace contextRef="#ctx0" brushRef="#br0" timeOffset="71">3299 12954 8047,'0'-11'63,"0"0"602,0 4-15,0-3-356,0 9 0,0-3-133,0 8 0,-4 3-1,1 9 0,-5-2-61,4 5 0,-3 0 68,3 3 0,0 1-228,4 0 0,0 0 127,0 0 1,0-4-334,0 0 0,0-5 66,0 1 1,0-2-78,0-2 0,4-3-21,0-1 106,4-4 1,-1 2-66,4-5 0,-3 0 66,-1 0 0,1-4-267,3 0 0,1-4 132,-1 0 1,-3 2 326,0-2 0,-1 0 0,5-3 0</inkml:trace>
  <inkml:trace contextRef="#ctx0" brushRef="#br0" timeOffset="72">3379 13114 8047,'0'-6'899,"0"1"-316,-5 5 0,4 1-20,-3 3 0,1 4 13,0 7 1,1-1-435,-1 5 0,1-3-332,2 7 0,0-4-798,0 4 1,0 0 377,0-4 610,0 2 0,0 2 0,0 0 0</inkml:trace>
  <inkml:trace contextRef="#ctx0" brushRef="#br0" timeOffset="73">3242 13777 8089,'-5'-7'0,"0"1"-45,-3 2 0,2 3 388,2-3 412,3-2-443,-4 4 0,4-1 135,-3 6 1,2 5-243,-1 7 1,1 3 44,2 5 1,2 5-241,1 2 0,-1-1 105,2 2 1,2-2-517,2 2 1,-2-3 136,1-6 0,-3-3-24,4 0 0,-4-5-52,3 2 1,-3-8-269,4 0 0,-4-5-647,3 0 1255,-4-1 0,7-2 0,-4 0 0</inkml:trace>
  <inkml:trace contextRef="#ctx0" brushRef="#br0" timeOffset="74">3539 13708 8073,'0'-23'2348,"0"6"-2639,0 5 0,0 12 128,0 8 1,-6 11 336,-6 4 0,0 11-77,-7 0 0,-4 8-41,-4 0 0,4 1-125,4-1 1,1 1-245,-1-5 1,3-4-34,4-3 1,2-10 148,3 2 0,-2-8-669,5 1 344,0-4 522,4 0 0,0-6 0,0-1 0</inkml:trace>
  <inkml:trace contextRef="#ctx0" brushRef="#br0" timeOffset="75">3630 13891 8066,'0'-6'1305,"0"-5"-1186,0 10 1,-5-1 123,-2 9 0,-5 2 0,-3 10 1,1 1-126,-5 7 0,1-2 115,-1 6 0,0-2-132,8 2 0,-2 0 117,9-4 1,-3 0-465,3-5 1,0-3 2,4 0 0,1-8-36,3 0 1,-1-3 132,4-1 0,1-2-6,3-5 0,2 0-102,2 0 1,-1-5 60,5-2 1,-4-2-193,5 1 1,-7-2 80,3 2 1,0 2 43,-1-2-231,1 6-232,-5-3 723,-5 5 0,5-5 0,-5-2 0</inkml:trace>
  <inkml:trace contextRef="#ctx0" brushRef="#br0" timeOffset="76">3688 14085 8066,'-8'-6'-353,"0"2"0,4-1 1731,-3 1-863,4 0 1,-6 5 135,6 3 0,-5 3-195,4 4 0,0 6-99,4 2 1,-3 6 75,-1 2-564,0-1 147,4-3 1,1 0-910,3 0 1,-1 0 341,4-1 551,-4 1 0,12-5 0,-2-1 0</inkml:trace>
  <inkml:trace contextRef="#ctx0" brushRef="#br0" timeOffset="77">3208 14862 8100,'-12'-5'0,"1"-3"0,0-7 0,3 1 693,0-5 0,6 5-170,-2-1 0,3 6 254,1 1-99,0 6-412,0-4 0,1 8-50,3 2 0,-2 8 20,6 11 1,0 1-164,3 7 0,0-3 41,1 6 0,-2-4-481,-2 5 1,2-5-14,-3-3 1,0-7-295,0 3 1,-4-7-306,1 3 0,1-9 415,-1 2 1,1-8 563,-2-1 0,4 4 0,4-1 0</inkml:trace>
  <inkml:trace contextRef="#ctx0" brushRef="#br0" timeOffset="78">3505 14805 8229,'0'-12'2061,"0"1"-1731,0 4-89,0 2 0,-1 14-36,-3 3 1,-4 7 4,-7 0 1,1 7-148,-5 5 0,0 2 4,-4 1 0,4-1-244,0-3 0,5 2-515,-1-5 1,3-1 348,5-3 0,-2-5 171,5-3 1,0-2-12,4-2 183,0-4 0,5 3 0,2-4 0</inkml:trace>
  <inkml:trace contextRef="#ctx0" brushRef="#br0" timeOffset="79">3596 14942 8048,'0'-8'604,"0"0"1,0 5 74,0-5-570,0 5 1,0 0 97,0 6 0,-5 4-25,-3 4 1,-3 7 64,-4 5 0,1 1-54,-5 6 0,1 1-172,-1 3-113,3 0 79,4-4 1,1-1-171,-1-3 1,5-3 34,-1 0 1,5-5-213,0-7 0,1 1 42,2-1 0,2-5 108,1-2 0,4-3-160,4-1 0,2-5 67,2-2 0,3-3-60,5-2 1,0 1 90,-1-1 0,1 1-22,0 0 1,-4 0 293,0 4 0,-5-3 0,3 8 0,-11-3 0,4 5 0,-3 0 0</inkml:trace>
  <inkml:trace contextRef="#ctx0" brushRef="#br0" timeOffset="80">3653 15159 8048,'0'-7'1637,"0"2"-927,0 15 1,-4 3 48,1 10 0,-5 0-361,4 0 0,-3 3-167,3 1 1,0 3-219,4-3 0,0-2-339,0-6 1,1 3-757,3-3 1082,2-3 0,6 1 0,-1-6 0</inkml:trace>
  <inkml:trace contextRef="#ctx0" brushRef="#br0" timeOffset="81">3413 16449 7884,'0'-7'0,"0"-1"0,0 4-18,0-3 1,-1 4 417,-3-1 450,3-2-181,-4 5-105,5-5 472,0 6-763,0 6 1,4 4-46,0 5 1,4 7-157,0 0 0,-2 2-24,2 7 1,-5-4-128,0 3 0,2 0 177,-1 5 1,0-5 4,-4 1 0,-4-2-515,0 1 1,1 2 177,3-5 0,0-1-15,0-3 0,0-4-21,0 0 323,5-5 1,1 3-68,6-6 1,-1-5 109,0-2 1,1-2-97,-1-2 1,1 0 15,-1 0 0,-3 0-34,-1 0 1,-3 0 41,4 0 0,-5 0-42,5 0 1,-4 0 13,4 0-6,-1 0 1,5 0-68,-1 0 1,4 0-9,0 0 1,2-4 63,-2 0 1,3-1-2,5 1 0,0 1 16,-1-4 0,-3 3-23,1-4 1,-1 5-131,3-5 1,-4 4-48,-3-3 1,-2 4-643,-1-1 388,-1 3 1,-5 0 459,-2-3 0,-3 3 0,-1-4 0</inkml:trace>
  <inkml:trace contextRef="#ctx0" brushRef="#br0" timeOffset="82">3448 16735 7877,'-8'-4'99,"0"0"1,6-5 657,-2 2-585,8 1 0,2-2-86,6 4 1,0 0 32,4 4 1,-2 0 91,5 0 0,0 0-204,3 0 1,3 0 79,1 0 1,2 0-78,3 0 1,0-4-16,-4 0 0,-4-1-252,-4 1 0,-5 3-6,1-3 0,-2-1-224,-2 2 1,-5-3-685,-2 3 1171,3 1 0,-6-8 0,4 4 0</inkml:trace>
  <inkml:trace contextRef="#ctx0" brushRef="#br0" timeOffset="83">3459 16426 7884,'0'-11'-99,"0"-1"49,0 1 0,5 0 462,3-1 0,2 2-75,1 2 0,5 2 20,-1 2 1,4 3-140,-4-3 1,5 3-172,-1 1 0,3 0 88,1 0 0,-2 0-133,-2 0 0,7-1-110,-3-3 0,-2 3-372,-2-3 1,-1 1-377,1-1 1,1 2 855,-4-6 0,-1 1 0,-4-5 0</inkml:trace>
  <inkml:trace contextRef="#ctx0" brushRef="#br0" timeOffset="84">4156 16164 7852,'-8'0'229,"1"0"850,4 0 224,-2 0-1170,15 5 1,-7 2-15,4 9 1,0 1 20,-4 6 1,5 3-32,-4 4 0,3 0 8,-3 9 1,4-3 13,-4 2 1,3 2-202,-3 2 0,4 1 56,-5-5 0,5-1-61,-4-7 0,4 2-21,-5-6 0,2 1 9,-1-4 1,-1-1 82,4-3 1,-4 1-14,1-5 1,-3 4 60,-1-4 0,0 1 132,0-5 0,0 0-161,0 1 0,0-1 53,0 1-49,0 4 1,-4-3-24,0 2-6,1-2 1,1-2 66,-2 1-27,3-6-32,-4 4 0,6-7 6,3 4 0,-1-4-7,4 1 0,1-3 15,3-1 1,1 0-111,-1 0 1,1 0 8,-1 0 1,4 0-159,1 0 0,-1-1 22,-4-3 0,4 1-166,1-4 0,-1 3-12,-4-4 1,1 4-181,-1-3 1,-3 3 582,-1-4 0,-4 1 0,2-5 0</inkml:trace>
  <inkml:trace contextRef="#ctx0" brushRef="#br0" timeOffset="85">4213 16244 7907,'-4'-8'0,"0"0"253,0 1 0,4-5 96,0 1-39,0 5 0,6-1-85,1 3 0,3 3-257,2-3 0,-1 3 60,1 1 1,0 0-28,3 0 1,-2 0-32,2 0 0,2 0-220,-2 0 0,4 0-975,-4 0 1225,1 0 0,-5 0 0,0 0 0</inkml:trace>
  <inkml:trace contextRef="#ctx0" brushRef="#br0" timeOffset="86">4658 16301 7892,'8'0'926,"0"0"0,-1 5-509,5 2 1,-1 4-122,0 0 1,1 0-62,-1 1 1,4 4-59,1 3 0,-1 3-65,-4 1 0,2 3-5,2 1 0,-2 1-197,2-1 0,-2-3 3,-2 2 0,2 1 98,2-4 1,-2 2-163,2-6 0,2-2 58,-2-2 1,1-2-99,0-2 0,-4-1-17,3-2 1,-1 1-14,2-5 0,-7-1-325,2-3-570,-7 5 214,6-3 902,-9 3 0,-6-10 0,-8-2 0</inkml:trace>
  <inkml:trace contextRef="#ctx0" brushRef="#br0" timeOffset="87">4967 16392 7812,'0'-11'431,"0"-5"145,0 1 0,0 0-87,0 4 1,0-1-154,0 1 1,0 3 104,0 0 27,0 6-529,0 12 0,-5 4 107,-3 13 0,-7 7 188,-4 4 0,-4 3-369,-4 4 0,2 0-732,-6 8 1,6-9 369,-2 2 0,3-12 251,1 1 1,6-9 3,1 1 0,5-8 12,3-4 0,3-2-436,5-2 194,0-4 472,0-2 0,0-5 0,0 0 0</inkml:trace>
  <inkml:trace contextRef="#ctx0" brushRef="#br0" timeOffset="88">5127 16164 7835,'6'-12'314,"5"-4"40,1-3 1,4 2-300,7 2 1,0 7-261,0 5 1,-4-3 292,0 3 1,-5-1 259,1 4 0,1-1-29,0-3 0,3 3-181,-4-3 1,4 2-39,-4 2 0,2 0 14,-2 0 0,-2 0 38,2 0 0,-6 0 53,-2 0 0,-3 4-31,4 0 1,-2 1-53,2-1 0,1-2-3,-6 6 0,5 1-83,-4 6 1,3-1 89,-3 5 1,4 0-82,-4 4 1,0 5 66,-4 2 1,3 3-13,1 2 0,0-1-85,-4 0 1,0 4 5,0 0 1,0 0-88,0-3 0,0-1 75,0 0 0,0-3-84,0-1 1,0-5 104,0 2 0,5-4-6,3-4 1,-2 1 7,2-4 1,-2-1 39,2-4 16,2 1 23,-9-1-69,4 0 1,-6-3 7,-3 0 0,-2-6 93,-6 2 1,-6 1-83,-4-1 0,-6 4-229,-7-5 0,0 6-173,-3-1 1,2-2-222,-2 2 0,8-4 248,3 3 0,8-4-518,4 1-766,2 2 1598,7-5 0,1-1 0,5-6 0</inkml:trace>
  <inkml:trace contextRef="#ctx0" brushRef="#br0" timeOffset="89">6017 16369 7882,'-11'5'0,"3"-3"717,1 1-25,4-1-355,-2-2 0,14-4-87,2 0 1,8 0-16,0 4 0,3 0-31,1 0 1,5-1-14,2-3 0,-1 3-59,2-3 1,-6 2-145,2-2 1,-3 2-580,-1-1 1,-5 1 352,-3 2 0,-2 0-1324,-2 0 679,-5 0 883,-1 0 0,-5 0 0</inkml:trace>
  <inkml:trace contextRef="#ctx0" brushRef="#br0" timeOffset="90">6006 16586 7816,'1'7'-215,"3"-4"0,4-1 565,7-2 1,3 0-66,4 0 0,6 0-1,3 0 1,-2 0-207,1 0 1,-4 0-287,1 0 1,-3 0 100,-2 0 0,-3-4-372,1 0 479,-7 0 0,4-1 0,-6-1 0</inkml:trace>
  <inkml:trace contextRef="#ctx0" brushRef="#br0" timeOffset="91">6600 16255 7882,'-4'-13'302,"0"-2"0,-3-1-121,3-3 1,1 3 567,7 9-450,-3 2 0,6 5 96,-4 0 0,-1 1-43,2 3 1,-2 7-103,2 8 0,-2 9-54,6 6 1,-4-2-27,3 6 0,-3 0-140,4 8 0,-6-4 148,2 0 0,1-2-413,-1 2 0,1-4 163,-1-7 1,-1 0-202,4-4 1,-4 0 83,1-4 1,1-6-47,-2-1 0,2-4 97,-1 0 1,-2-5-226,1 1 285,-1-6 1,-1 3-84,3-5 145,-3 0-109,4 0 173,0 0 0,1 0-54,6 0 1,1 0-26,2 0 1,-1 0-58,5 0 0,-4-1 2,4-3 0,1 2-88,7-6 0,-3 6 114,3-2 1,-7-1-195,-1 1 0,-4-4-178,4 5 432,-5-6 0,8 2 0,-4-4 0</inkml:trace>
  <inkml:trace contextRef="#ctx0" brushRef="#br0" timeOffset="92">6634 16575 7809,'1'-8'-416,"3"1"0,3 0 833,4 0 1,5-2-78,3 5 0,3 0-170,1 4 1,0 0-54,0 0 1,3-4-17,1 0 0,0 1-214,-5 3 0,0-4 87,-3 0 1,-3 0 139,-4 4 1,-5 0 56,1 0-171,-5 0 0,2-5 0,-5-1 0</inkml:trace>
  <inkml:trace contextRef="#ctx0" brushRef="#br0" timeOffset="93">6520 16175 7870,'5'-11'0,"3"-1"233,7 1 1,4-4-42,7-1 0,5 5-22,7 3 0,-1 6-75,5-2 0,-7 3 1,-1 1 0,-1-4-123,-6 0 1,0 0-246,-4 4 1,-6 0-899,-1 0 1170,-4 0 0,0 5 0,-1 2 0</inkml:trace>
  <inkml:trace contextRef="#ctx0" brushRef="#br0" timeOffset="94">7228 16015 8981,'5'-6'583,"3"2"1,2 8-460,1 3 0,-3 9-82,-1 3 1,0 7 93,0 5 1,-1 7 143,-6 4 1,3 3-236,1 5 0,0 2-271,-4 5 0,0-5 223,0-2 0,0-3 58,0-2 1,0-2-80,0-5 1,0-1-17,0-10 1,0 0 31,0-5 0,1 0 14,3-3 0,-3-3-38,3-4 0,1-1-66,-1 1 476,0-1-411,1 1 46,-4-6-25,9-1 0,-3-5 7,4 0 1,0 0-19,1 0 1,-1 0-73,1 0 1,-1-1-140,1-3 0,-1 3-206,0-3 48,1-3 0,-1 5-459,1-6 0,-2 5 851,-3-5 0,4 0 0,-5-3 0</inkml:trace>
  <inkml:trace contextRef="#ctx0" brushRef="#br0" timeOffset="95">7285 16038 7903,'0'-18'-69,"0"2"59,0 4 495,0 1-86,0-1 1,5 6-142,3 2 1,-2-1 95,2 1 1,3 1-295,4 3 0,2 0 54,-2 0 0,2 0-385,2 0 0,1 0 61,-5 0 1,4 0-152,-4 0 1,4 0 216,-3 0 144,4 0 0,-2 5 0,5 1 0</inkml:trace>
  <inkml:trace contextRef="#ctx0" brushRef="#br0" timeOffset="96">7605 16118 7823,'0'8'-4,"0"-1"0,5-4 88,3 1 1,2 1 127,1-2 0,2 6 147,2-1 0,-2 2-104,2 1 1,-1 5-4,1-1 0,-2 0-236,2-3 1,-1-1 102,1 0 1,-2 1-387,2-1 0,-2-1-12,-2-2 0,1 1-690,-1-5 638,1 0 1,-1-4-723,0 0 1053,1 0 0,-1-6 0,1 0 0</inkml:trace>
  <inkml:trace contextRef="#ctx0" brushRef="#br0" timeOffset="97">8039 16129 7823,'0'-11'1585,"5"5"-1412,1-5 0,2 10-26,0-3-195,-6 8 0,-2 4-103,-8 7 0,-3-1 112,-4 5 0,1-4-459,-5 4 0,0-1 78,-4 1 0,0 1-104,0-4 1,5 3 296,3-4 0,-1 0 227,1-3 0,4-1 0,1 0 0,4 1 0</inkml:trace>
  <inkml:trace contextRef="#ctx0" brushRef="#br0" timeOffset="98">7845 16381 7696,'5'6'332,"-4"-1"49,4 0 0,-5-2-13,0 4 1,0 1 179,0 3 0,0 1-59,0-1 0,0 4-150,0 1 1,0 4-188,0-1 0,4-1 56,0 1 1,3 0 0,-3 4 0,4-1-184,-4 1 1,3 0-301,-3 0 0,4-4 129,-5 0 1,5-4-74,-4 4 1,5-5-163,-2 2 0,0-8-57,0 0-419,-4-5 479,2 2 378,-5-5 0,0 0 0,0 0 0</inkml:trace>
  <inkml:trace contextRef="#ctx0" brushRef="#br0" timeOffset="99">8199 16004 7821,'11'-17'-244,"-1"5"-61,-2-4 1,2 4 508,-2 0 1,2 2 482,1 2 1,-1 2-232,-2 2 1,2 3-49,-2-3 1,2 3-132,1 1 0,-2 0-56,3 0 1,-3 0-211,6 0 1,-3 0-23,0 0 0,3 0-8,0 0 0,1 0 82,-5 0 1,-3 1-6,-1 3 0,0-1 42,0 4 1,0 1 27,-4 3 1,-1 4 118,1 1 1,2 5-80,-1 2 0,0 1-85,-4 7 1,4 0 11,0 7 0,1-2-113,-1 2 0,-3 1 112,3-1 0,-3 4-109,-1-4 0,0 4-4,0-4 1,0 0-152,0-3 0,4-1 15,0 0 1,1-1 93,-2-2 0,3-3 135,1-6 1,3-3-52,-2 0 0,-2-5 88,2 2 1,-4-5-34,3-3 33,-4 2-11,2-9-13,-5 4 0,-6-5-151,-6 0 0,-4 0 116,-7 0 0,-8 0-361,1 0 1,-8 0-11,7 0 1,-3 0-129,7 0 0,1 0-18,3 0 0,5 0-769,3 0 263,7 0 971,3 0 0,15-5 0,3-1 0</inkml:trace>
  <inkml:trace contextRef="#ctx0" brushRef="#br0" timeOffset="100">8907 16346 7818,'11'-6'-573,"1"-3"-1,-1 5 1,1 1 927,-1 3 1,2-4-54,2 0 0,-1 0 192,5 4 1,-4-4-125,4 0 1,0-1-96,4 2 0,-4 1-133,0-1 1,-4 0-65,4-1 0,-5 3-96,2-3 0,-4 3-277,0 1 1,-1-4-61,0 0 0,-3 0-1149,0 4 580,-6 0 925,3 0 0,-10 5 0,-1 2 0</inkml:trace>
  <inkml:trace contextRef="#ctx0" brushRef="#br0" timeOffset="101">8930 16541 7763,'15'0'-24,"0"0"0,4 0 5,-4 0 0,6-4 106,-2 0 1,2-1-4,2 1 1,1 1-56,3-4 0,-3 4-118,3 0 1,-3-3-98,-1 3 1,-2-1-345,-2 4 0,-2-4 530,-6 0 0,1 0 0,-1 4 0</inkml:trace>
  <inkml:trace contextRef="#ctx0" brushRef="#br0" timeOffset="102">9512 16084 7817,'0'-18'-521,"0"1"-65,0 6 0,4-4 729,0 0 1,3-1 418,-3 5 0,5 1-133,-1 2 1,2-1-164,1 5 0,-3-1 171,-1 2 0,1 1-107,4-2 0,0 8-219,3 4 0,-2 6 23,2 1 1,-2 7-176,-2 1 0,0 4 199,-4 8 0,2-1 76,-5 0 1,0 2-660,-4 2 1,-2-1 209,-1 4 1,0-4-123,-5 1 1,0-2 147,-8-2 0,4-3 28,-4-1 1,4-6 111,0-1 0,1-1 9,0-7 0,0 0 10,4-4 1,-3 0 3,2-4 0,2 2 123,-2-5 0,5 1-52,0-1 71,1-3-120,2 4 132,0 0 0,2-4-23,1 3 0,4-2 77,4-2 0,2 0-197,2 0 0,-2 0-128,2 0 1,2 0-89,-2 0 1,4-4 71,-4 0 1,0-4-1275,-3 5 1433,-6-6 0,9 2 0,-2-4 0</inkml:trace>
  <inkml:trace contextRef="#ctx0" brushRef="#br0" timeOffset="103">9878 16186 7813,'-5'-22'0,"3"-1"-144,-2 0 0,8 0 82,4 0 0,3 2 250,5 2 0,-4-2-40,3 6 0,-2-1-33,-1 0 0,-1 8 84,0-4 0,1 7 154,-1-3 1,-2 6-158,3-2 0,-6 4-34,9 4 0,-5 2-132,6 6 0,-5 4 84,-3 3 0,0 8-154,-4 3 0,0 3 55,-4 2 1,-1 3-72,-3 0 0,-4 4-38,-7-4 0,1 2-171,-5-6 1,4 6-42,-4-10 0,5 5 115,-1-9 1,2 1 51,2-4 1,0-4-23,4 0 1,-2-5 411,5 1 1,0-6-123,4-2 0,0-3-5,0 4 0,5-6 32,3 2 1,2-3 124,2-1 0,0 0-60,3 0 0,-1 0-107,5 0 1,-3 0-367,3 0 1,-5 0 150,1 0 1,-1 0-1207,1 0 725,-2 0 1,3-3-582,-4-1 1163,-1 0 0,-5-1 0,0-1 0</inkml:trace>
  <inkml:trace contextRef="#ctx0" brushRef="#br0" timeOffset="104">10289 16598 7765,'6'0'0,"0"0"-431,-2 0 1,-1 0 364,4 0 703,-4 0-325,2 0-1207,-5 0 895,-5 0 0,-1 0 0,-6 0 0</inkml:trace>
  <inkml:trace contextRef="#ctx0" brushRef="#br0" timeOffset="105">10597 15901 7719,'0'-6'780,"0"2"-399,0 8 1,0 3-70,0 8 1,0-1-72,0 5 1,0 6 11,0 5 1,1-1-117,3 2 0,-3-1-103,3 4 1,1-1 92,-1-2 0,0-2-106,-4-2 0,4-3-187,0 2 0,-1-5 92,-3-2 0,4-5-49,0 1 81,0-2-197,-4-2 197,0-5-16,5-1 30,-4-5-8,4 0-231,-5-5 253,0-1 0,0-5 225,0-1-224,0 1 0,0-1 141,0 1-121,5 5 0,2-3 8,4 5 1,0 0-3,1 4 0,-1 0-1,1 0 1,3 0-114,0 0 1,2 1 111,-2 3 1,1-1-190,3 4 1,-1 0 86,-3 0 0,-2 3-48,2-2 0,-2 2 41,-2 2 1,0-1 8,-4 0 0,2 1-34,-5-1 1,0 1-35,-4-1 0,-2 2-46,-1 2 0,-4-2 15,-4 2 0,-4-2-46,-1-2 0,-5 1 625,-2-1 0,0 0-175,-3 1 1,-4-5-241,0 1 1,-3-5-176,-1 0 0,4-1-126,4-2 0,3-2-378,4-1 0,4 0 703,7-5 0,-2-4 0,4-6 0</inkml:trace>
  <inkml:trace contextRef="#ctx0" brushRef="#br0" timeOffset="106">10529 15924 7810,'-5'-12'-130,"3"1"0,-3 0 171,5-1 1,1 6 168,3 2 1,-1 1 9,4 0 1,2 1 109,7-1 0,1 1-26,6 2 0,1 0-24,3 0 1,2 0-42,5 0 1,1 0-13,-1 0 0,4 0-109,0 0 1,-1-1 88,-7-3 1,2 3-251,-5-3 1,-1 3 75,-3 1 0,-1 0-438,-3 0 0,-4-1-562,-7-3 181,-3 3 0,-13-5 786,-7 6 0,-13 0 0,-13 0 0</inkml:trace>
  <inkml:trace contextRef="#ctx0" brushRef="#br1" timeOffset="107">2420 12874 7425,'0'-7'825,"0"-1"127,0 1-304,0-5-310,0 1-11,0 4 90,0 2-251,-5 5 0,2 0-94,-4 0 1,4 7 92,-1 4 1,2 3-145,-2 9 0,3-2 53,-3 10 0,3-1-59,1 5 1,0 4 39,0 3 1,0-2-161,0 2 0,1 0 123,3 4 0,-2-2 17,6-2 0,-2 3-918,2-4 935,2-1-27,-4 4 1,2-7-130,-1 5 132,-4 0-13,2 3 1,-1 1 7,0 0 0,-1 1-138,-3 2 0,0-6 111,0 3 0,0-3 12,0 3 0,0 0-9,0-1 1,0-4-13,0-3 0,0 0 11,0-4 0,0 2 42,0-10 1,4 5-40,0-4 1,4-1 1,-4-3 0,-1 0 437,-3 0 0,2-4-398,1 0 1,-1-1 89,1 1 0,-1 1-124,-2-5 0,0 2-164,0-2-7,0-7 166,0 7 1,0-9-417,0 6 192,0-6-13,0 4 0,4-7-65,-1 4 1,2-4 80,-1 0 1,-1-1-440,4-2-101,-4 0-459,7 0 1217,-4 0 0,6 0 0,-1 0 0</inkml:trace>
  <inkml:trace contextRef="#ctx0" brushRef="#br1" timeOffset="108">2682 14747 7974,'-6'0'525,"1"0"-333,5-5 0,1 4 233,3-3-212,-3-2 0,8 3 86,-5-4-44,5 4 0,-3-3-58,6 2 0,-1 2-18,1-6 1,0 4-79,3-3 1,3 0-115,5 0 0,0-4 124,0 4 0,0 0-127,-1 0 1,3 1-64,1-2 9,-7-2 57,13 8 1,-13-6-43,8 4 1,-3 0 26,-1 4 0,-4 0 40,0 0 0,0 0 13,4 0 0,-3 0 14,3 0 0,-3 0-22,7 0 1,6 0-2,1 0 1,3-1-18,-3-3 1,-2 1 27,2-4 1,-2 3-90,6-4 0,-7 5 102,0-5 1,-1 5-5,5 0 1,-2 1 23,-3 2 1,6 0 108,-6 0 0,4 4-105,-7 0 0,5 4 13,-2-5 0,-1 2-13,2-1 0,-1-3 6,5 3 0,0-2-138,3-2 1,1 0 90,3 0 1,-1-2-21,-3-2 0,1 3 49,3-3 1,-2 3 1,-6 1 1,-4 0-33,1 0 1,-5 1 10,5 3 0,-2-1-116,2 4 1,3-3 111,0 4 0,0-6-46,4 2 1,-1-3-17,1-1 1,-2 0-18,2 0 0,2 0 39,2 0 0,-1 0-19,1 0 1,-5 0 45,1 0 0,1 0 95,-1 0 0,1 2-75,0 1 0,-7-1-22,7 2 1,-6 1-68,5-2 1,0 1 46,-4-4 1,4 4-6,-4 0 1,2 0 18,6-4 0,-5 0-14,1 0 1,2 0 1,2 0 0,-1 0-1,1 0 1,-1-4 6,5 0 0,-4-4-2,0 5 1,-4-2-36,4 1 0,-2 2 29,2-1 1,-2 0-3,-6-1 0,0 3 3,0-3 0,1 3-7,-1 1 0,1-1 9,4-3 1,-3 3 3,6-3 0,-4-1-18,4 1 0,-1-5 12,1 1 0,-2 2-55,-2-2 1,-1 5 40,5-5 0,0 2-6,4-2 1,-5-1 18,1 5 0,0-3 0,4 3 1,0-4 85,-1 5 1,-7-6-92,0 1 0,-3 2 103,7-2 0,3 2-84,5-2 0,4-2-193,0 2 1,5-2 195,2-1 1,-4-1-9,-3 1 1,-4 0 13,0-1 1,2 1 1,-10-1 1,12 5 108,-4-1 0,7 0-104,-4-3 1,-1 1 125,1 2 0,-4-2-104,0 3 0,-2 0-30,-1 0 1,2 0-2,-2 0 0,6-2-11,-7 5 0,7-4 19,-2 4 1,2-3-14,-6 3 1,6-4-27,-7 5 1,7-5-9,-2 4 1,3-3 66,-3 3 1,3-1-39,-4 1 1,1 3 24,-4-3 1,3 3-11,1 1 0,3-4 0,-4 0 1,1 0-19,-4 4 1,-1 0-5,1 0 1,0 0-3,-1 0 0,1 0 20,0 0 1,1 0-12,2 0 1,-4 4-3,4 0 0,-5 0-6,6-4 1,-3 0 31,-1 0 1,3 0 12,1 0 1,3 0-11,-4 0 0,2 0 4,-1 0 0,-3 0-39,2 0 1,-2-4 28,-1 0 1,-2 0 25,-2 4 1,1 0-35,-5 0 0,0 0 110,-4 0 1,1 0-131,-1 0 0,-1 0 6,-3 0 1,2-4 7,-5 1 1,3-1-10,-3 4 1,0 0 257,-5 0 0,1-2-220,0-1 1,0 1 34,0-1 1,-5 1-159,-3 2-254,3 0 19,-6 0-452,0 0 227,-7 0 0,-8 0-394,-4 0 1,-7 0-1407,-13 0 2342,3 0 0,-9 0 0,4 0 0</inkml:trace>
  <inkml:trace contextRef="#ctx0" brushRef="#br1" timeOffset="109">11454 12258 7833,'0'-8'-8,"0"0"1,0 5-3,0-5 595,0 6-127,0-4 74,0 6 1,0 6-310,0 1 0,4 8 27,-1 4 1,2 8-11,-1 3 1,1 7-42,3 1 63,2 6-251,-4-4 0,2 7 206,0 3 0,-5-2-40,5 5 0,-5-5-100,0 2 0,-1 2 57,-2 1 1,0 2-4,0-2 1,0 2-65,0-6 0,3 9-174,1 0 0,0-4-60,-4-4 1,0 0 90,0 0 0,4-1 51,0-3 0,1 0 95,-1-1 0,-3 1 13,3 0 0,1-6-39,-1-2 0,3 2 18,-3-2 1,4-4-30,-5-3 0,5-2 4,-4 1 1,0 2-182,-4-5 0,1-5 61,3-3 1,-3-1-383,3 1 514,-3-2-889,-1-6 12,0 1 1,-1-5 238,-3 1 589,-2-6 0,-6-2 0,1-6 0</inkml:trace>
  <inkml:trace contextRef="#ctx0" brushRef="#br1" timeOffset="110">2511 12715 8154,'-16'0'-284,"8"-6"1,-7 4 809,7-6 900,3 6-1289,0-8 0,5 7 163,0-5-358,0 6 95,0-3 0,1 1 98,3 0 0,-1 0-7,4 4 0,1 0-1,3 0 0,6 4-37,2 0 0,4 1 28,3-1 0,0-3-163,4 3-70,1-3 202,3-1 1,0 0-124,0 0 0,4 0 70,1 0 0,6-5-17,-3-2 0,4 0-6,-8 0 0,4 0-1,-4 0 1,-1 2 12,-7 5 0,2 0 7,-6 0 0,2 0-29,-1 0 1,-3 1 34,3 3 0,1-3-67,-2 3 1,6-3 24,-1-1 1,2 0-3,1 0 0,0 0-25,0 0 1,2-1-7,2-3 0,-3 3 17,4-3 0,-4-1-7,-1 1 0,1 0 16,-1 4 1,-4 0-3,1 0 1,-1 0 296,4 0-287,1 0 59,-1 0 0,0 0 123,1 0 1,4 4-114,3 0 1,0 0 8,3-4 1,0 0-301,8 0 1,2-5 261,5-3 1,1-2-42,-26 4 1,-1 0 0,24-9-192,-25 7 1,-1 1-1,26-8 143,-25 9 0,-1 0-1269,28-5 1405,2-1 0,-4 2-4,3 3 0,-2-2-228,1 5 1,1-4 230,-28 6 0,-1 1 0,0-3 1,1 0-84,3 2 1,0 0 0,0-2-1,-1-1-35,2 1 1,-1 1 0,-3-1 0,1 1-9,2-1 0,0 1 0,-4 1 0,1 0 74,3-2 1,0 0 0,28 2-82,-30 0 1,0 0 0,-1-1-1,-1 1 59,0 0 0,1 0 0,0-2 0,0 0-11,27 1 1,-27 0 0,-1 2 4,29 1 1,-4 0 12,-3 0 1,-2 0-17,1 0 0,1 1 25,-4 3 0,4-3-71,0 3 59,2-3 1,-1 3-1,-1 0-108,-5-2 0,2 0 131,-2-2 1,1 3-87,-4 1 1,-1 4 39,1-4 0,0 3 1,-1-3 0,0 4 12,-3-5 1,1 5 2,-5-4 1,5 4-60,-1-5 0,2 6 40,2-1 1,1-3 16,2-1 1,-2 1-7,3-1 1,1 1-3,-2-2 1,1 0 68,-5 5 0,1-5 6,0 5 1,-4-4-13,-1 3 1,1 1 16,4 3 0,-2-3-153,-2 0 110,3-1-7,-5 0 0,6 2-105,0-6 0,-3 5 73,3-4 0,-2 3-13,9-3 0,-5 0 10,2-4 1,1 0-16,-2 0 1,4 0 28,-3 0 1,3 0 5,-3 0 1,3 0 104,-3 0-371,-1 0 260,-3 0 0,-1 0 52,1 0 0,4 0 308,-1 0 0,6 0-353,-2 0 1,2-4-55,-2 0 0,6-3-7,-1 3 1,5-5 4,-2 1 1,-29 5 0,1 0-108,28-4 0,-29 3 0,0 0 141,29-8 0,0 2-37,-4 3 0,-1-2 318,-3 5-131,3-5-25,-4 3 1,1-2 24,1 1 1,-10 3-58,2-4 1,-3 4 89,3-3 0,-1 0-99,1 0 0,-2-3 191,-2 2 0,2 2-151,-6-2 0,0 6-26,-4-2 1,-1-1 223,-3 1-229,-2 0-47,-5 4 1,-1 0 163,-3 0 1,1 0-156,-5 0 1,0 1 396,-3 3 0,-4-1-442,-1 4 73,-4 1 1,2 3-720,-5 1 0,-2-5 350,-1 1 1,-5 0-90,-7 3 387,-3 0 0,-15 1 0,-2-1 0</inkml:trace>
  <inkml:trace contextRef="#ctx0" brushRef="#br2" timeOffset="111">1438 14336 8191,'-12'0'-139,"1"0"1,3 0 956,1 0-567,4 0 1,-2-1 23,5-3 0,1 3-29,3-3 1,2 2-31,6-2 0,0 1 57,4-4 1,1 0-25,6 0 0,1-3-153,3 2 1,-2-6 46,6-1 1,-1-4-140,5 3 0,5-4-85,6 1 1,0-6-97,3-2 1,2 0 187,-2 5 1,2-2 68,-1-3 0,-7 7-171,2-3 0,-8 4 70,-3 0 1,-4 2-92,-8 6 1,-4 1 60,-3 2-234,-2-2 156,-6 9-94,-2-10 1,-10 10 225,-3-3 0,-4 4-207,-3 4 1,3-1-277,-4 4 0,4-3 77,0 4 0,1-6-249,-1 2 105,6 2-31,-4-4 252,4 3 293,-6-5 1,4 0 291,1 0-227,-1 0 1,-3-4 11,-1 0 0,1-4-21,0 5 0,-1-2 350,1 1 1,1 1 20,2-4 1,-1 3 174,5-4 0,-3 4 217,3-3 25,0 4-530,4-7 1,5 9-44,3-3 0,2 3-141,1 1 1,5 0 84,-1 0 1,5 4-93,-1-1 1,4 6 86,4-1 0,-2 1-40,5-2 1,-4 2-219,0-5 1,-1 4-32,-3-5 1,1 1 94,0-4 1,-5 2 180,-3 1-188,-7-1 92,2 3 0,-10-4 113,0 3 0,-9-3-8,-6 3 0,-9 2-20,1 2 1,-3 2-189,4 1 1,0 1-202,3-1 1,2 4-995,6 1 0,5 4 205,2-1 1025,-2 8 0,4-3 0,-3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51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13637 8531 8012,'0'-6'763,"-6"1"-57,5 5 106,-4 0-586,0 0 1,4 5-16,-3 3 1,-1 7-77,1 4 1,0 4 106,4 3 0,0 0-190,0 4 1,0 2 115,0 6 0,0-2-281,0 2 0,4-2-51,0 3 0,3-4-27,-3 3 1,1-2 22,-1-2 0,-3-1-73,3-3 1,-2-2 112,-2-5 1,0-5 78,0-3 0,3-2-27,1-2 0,0-3-52,-4-1-239,0-4-247,0 2-511,5-5 1125,-4 0 0,4-5 0,-5-1 0</inkml:trace>
  <inkml:trace contextRef="#ctx0" brushRef="#br0" timeOffset="1">13534 8691 7990,'0'-11'0,"0"-1"48,0 1 0,0 0 361,0-1-77,5 1 0,1-1-78,6 1 0,-5 3-151,1 1 1,-1 4 68,5-1 0,3-1 59,0 1 1,6 1-82,-2 3 1,3 0-118,5 0 1,-2 1-87,6 3 1,-6 1 43,2 2 0,1 4-108,-1-4 1,-1 3 53,-3 2 0,-5-1-57,-3 1 0,-2-1-35,-2 0 0,-1 2 79,-2 2 0,-3-2-1,-5 2 0,-5-1 13,-3 1 0,-7-2 79,-4 2 1,0 2-51,-4-2 1,-1 4 94,-6-4 1,-2 1-84,5-5 1,1 0 225,3 1 0,1-2-13,3-2 0,3-3 166,4-5-151,1 0 17,4 0-84,2 0 56,5 0-221,5 0 0,6 0 66,4 0 1,9 0-111,-1 0 0,6-4-3,-2 0 0,4 0 37,0 4 1,-2 0 10,1 0 0,-4 2-8,0 1 1,-1 2-86,-3 3 0,0 2 58,-3-2 1,-2 3-107,-6 4 0,-1-1 118,-2 5 1,-3 0-116,-5 4 1,-2-4 39,-1 0 1,-4 0 35,-4 4 0,-6-4 58,-2 0 0,-3-3 0,-5 3 1,-2-4 287,-6 4 1,0-5-93,-3 1 0,2-2 99,-2-2 0,8-1-45,3-2 1,3-2 59,1-2-30,5-3-90,2 4 0,10-6-522,2-3 1,3 2-838,1-6 1,5 1-154,2-5 1352,8 1 0,3-1 0,5 1 0</inkml:trace>
  <inkml:trace contextRef="#ctx0" brushRef="#br0" timeOffset="2">14253 9057 7948,'0'-12'1533,"0"1"-1090,0 5-227,0 0 19,0 17 0,-4-4-122,1 8 0,-5 2 48,4-2 0,0 4 9,4-4 0,0 6-327,0-2 0,2 1 167,1-1 0,0-1-329,5-3 0,-1-2 191,5 2 1,0-6-13,4-1 0,-2-6 64,5 2 1,0-3-26,3-1 0,1-5 96,0-3 1,0-3 4,0-4 0,-2 1 42,-2-5 1,2 0 169,-6-4 1,-1 4 3,-6 0 1,-3 0-115,-5-4 1,-2 4-106,-1 0 1,-9 4 82,-7-4 0,-4 5-226,-3-2 1,-4 8-53,-4 0 0,4 5-64,-1 0 0,6 6-19,-2 5 0,4-2-158,4 2 1,3 0 438,4 3 0,1 6 0,0 0 0</inkml:trace>
  <inkml:trace contextRef="#ctx0" brushRef="#br0" timeOffset="3">14733 8623 8076,'0'-18'0,"0"1"-135,0 6 1,0 3 44,0 1 778,0 4 256,0-2-20,0 5 0,0 5-675,0 3 0,1 2 1,3 1 0,-1 6-16,4 2 0,-4 6-129,0 2 0,3 4 144,-3-5 0,1 7-172,-4 1 0,0 1-227,0 3 0,1-3 145,3 0 0,-2-2-294,1-3 0,-1 2 159,-2-6 0,3 0-96,1-7 1,0-1 120,-4-3 1,4-6 73,0 2 30,-1-2 0,-3-1 239,0-1-44,0-4-139,0 2 0,-1-5 109,-3 0 1,3-5-43,-3-3 0,3 2-56,1-2 1,-4-1 14,0-6 1,1 2-140,3-2 1,1 1 11,3-1 0,-2 2-113,6-2 1,-3 2 107,6 2 0,-2 3-24,6 1 1,3 0-41,1 0 0,-1-2-125,1 5 0,0 0-66,4 4 0,0 0 79,0 0 0,-4 0-24,0 0 0,-2 0-21,2 0 0,2 5 45,-6 3 1,-1 2 74,-6 1 0,0 2-4,-4 2 1,0-2 199,-4 2 0,-5 2-68,-3-2 1,-6 0 325,-1-3 0,-5-1-158,1 1 0,-3 1 495,-1-1 0,-3 2-115,-1-7 0,-1 0 68,2 0 0,1-4-365,-1 1 1,2-3-236,1-1 0,5 0-265,3 0 0,2 0 197,2 0 86,4 0 0,2-10 0,5-3 0</inkml:trace>
  <inkml:trace contextRef="#ctx0" brushRef="#br0" timeOffset="4">16069 8726 8023,'-1'-8'-4,"-3"0"0,2 6 172,-6-2 1,4-1 141,-3 1 0,-1 0-81,-4 4 0,-3 0 77,0 0 0,-5 0-49,1 0 1,1 5-103,-1 3 0,0 2 88,-4 2 1,0 4-98,0 3 1,2 6-5,2 2 1,2 4-141,6-5 0,-1 6-72,1-2 1,5 0 60,2 0 0,4-5-156,4 2 0,3-3 62,8-1 1,3-1-140,5-3 1,1-3 89,3-4 0,1-5-91,2 1 1,3-6 99,-2 2 0,0-4 42,0-4 0,1 0 151,-6-7 1,1 2-139,-4-6 0,0 1 172,-1-1 1,0-2-75,-3-2 1,-6-2 109,-6 2 1,-4-3-69,1-1 0,-8 0-162,-4 1 1,-6-5 81,-1 0 1,-7-1-89,0 2 0,-1 2-127,-4-3 1,-1 8 53,2 4 1,-1 2-335,4 2 1,5 4 150,3 3 1,4 4 371,3 4 0,-2 3 0,4 4 0</inkml:trace>
  <inkml:trace contextRef="#ctx0" brushRef="#br0" timeOffset="5">16469 8714 8055,'0'-11'378,"0"3"-682,0 0-923,0 1 853,0 1 810,0 0 419,0 6 0,1 6-432,3 1 0,-3 8-65,3 4 0,-1 4-83,0 4 1,-1 2-270,1 5 0,-1-1 47,-2-2 1,1 1-95,3-6 0,-3 2 11,3-1 1,1-7-200,-1 3 0,1-8 48,-1 0 0,-2-6-113,6-1-219,-6-1 11,3 0-816,-5-2 1318,0-5 0,-5 0 0,-1 0 0</inkml:trace>
  <inkml:trace contextRef="#ctx0" brushRef="#br0" timeOffset="6">16309 8703 8060,'18'-12'0,"-2"-3"371,-4 0 1,0 0-81,4 3 1,1 1-281,6-1 0,0 2 105,0 3 0,-4-2 73,0 5 1,-4-4-223,4 4 1,-4 1 80,4 3 1,-5 1-138,2 3 0,-4 2 75,0 5 0,-1 5-35,1-1 1,-6 5-33,-2-1 1,-3-1-60,-1 1 1,-1 0-5,-3 4 0,-2-1 2,-6-3 0,0 1 181,-4-5 1,4 0-74,-4-3 0,7-1 243,2 1 1,1-5-67,-2 1 0,-2-4 373,2 3-111,3-4 45,0 2-146,5-5-173,0 0 0,9 0-199,2 0 1,7 0 124,-3 0 1,6 0-139,-2 0 1,3 0 84,5 0 1,-3 4-90,3-1 1,-2 5 55,2-4 0,-4 5-120,0-2 0,-2 4-5,-6 0 1,1-2-110,-5 2 0,0-2 100,1 6 1,-6-2-58,-2-2 1,-3 5 133,-1-1 1,-6 0-35,-5-3 1,-6 3 286,-6 0 0,-1-4-95,-3-3 1,-2 0 117,-5 3 0,-2-1 129,-2-2 1,-1 2 239,-3-2 0,0-3-228,8-1 0,2-3 447,9-1-1040,6 0 238,0 0 1,11-1-1096,2-3 0,4 1 1119,4-4 0,7-6 0,7-5 0</inkml:trace>
  <inkml:trace contextRef="#ctx0" brushRef="#br0" timeOffset="7">17154 8657 8028,'0'-6'537,"0"-4"0,-1 7 478,-3-5-629,3 6 1,-6-7-198,4 5 33,1 0 1,-8 4-106,3 0 1,-4 0-115,0 0 1,0 2 152,-1 1 0,-3 0-151,0 5 129,0-1-248,3 5 1,6-5-33,2 1-17,3-1 1,6 5 11,2-1 1,5 1-18,3-1 1,3 1 121,5-1 0,-1 0-15,1 1 1,0-1 51,0 1 0,0-1-33,0 0 0,1 1 109,2-1 1,-1 1-88,1-1 0,-7 1 72,-4-1 0,1 0-58,-5 1 0,2 1 1,-9 2 1,3-3-16,-3 4 1,-1 0 15,-7-1 0,-6 1 133,-6-5 1,-4 0-135,1 1 0,-8 3 87,-3 0 0,-1 1-71,-3-5 0,6-3 239,-6-1 0,6 0-102,-2 0 1,6 2-196,1-5 1,1 3-642,7-3 342,5 0-1355,5-4 1237,5 0 0,9-4 464,2 0 0,13-9 0,0 0 0</inkml:trace>
  <inkml:trace contextRef="#ctx0" brushRef="#br0" timeOffset="8">17508 8748 8104,'-6'-12'692,"2"-4"0,3 4-202,1-3 1,1 2-646,3 1 19,-3 6 814,9-4 84,-8 9-321,3-4 1,-5 10-152,0 2 0,0 9-64,0 3 1,3 3-224,1 5 0,4 1 99,-4 2 1,1 3-235,-1-2 0,-3 2 62,3 1 1,-3-3-269,-1-1 1,4-6 129,-1-1 1,1-4-185,-4-4 357,0-2-44,0 3 1,4-8 255,0 0-275,0-6 250,-4 3 0,1-5-81,3 0 1,-2 0 79,6 0 1,0 0-118,3 0 1,5-1-11,4-3 1,0 3-198,-1-3 1,2-1 63,-2 1 1,3-1-167,1 1 0,-4 3 63,0-3 0,-5 3-133,1 1 1,-2-4 78,-2 0 1,-3 1-408,-1 3 1,-3-2-389,4-1 1061,-6 1 0,-2-8 0,-6 4 0</inkml:trace>
  <inkml:trace contextRef="#ctx0" brushRef="#br0" timeOffset="9">17463 8931 7888,'0'-11'0,"1"-1"701,3 1 0,2-1-407,5 1 0,6 5-434,2 2 1,2 1 225,2 0 0,-2 0 16,1-5 1,0 6 132,8-2 0,-3 1-103,4 0 0,-6 1-150,2-1 1,-5 0 83,-3-1 1,-2 3-1409,-6-3 754,1 3 588,-6 1 0,-1-5 0,-5-2 0</inkml:trace>
  <inkml:trace contextRef="#ctx0" brushRef="#br0" timeOffset="10">17360 8657 8014,'12'-5'456,"4"-3"1,1-2-229,6-1 0,5-1-362,3 1 1,3 3 102,4 1 1,-3 0 195,4 0 0,-4-2-54,-1 5 0,-1-4-92,-2 5 0,1-1-584,-6 4 0,-4 0 565,-7 0 0,3 5 0,-1 1 0</inkml:trace>
  <inkml:trace contextRef="#ctx0" brushRef="#br0" timeOffset="11">18125 8646 10307,'0'12'537,"0"4"1,0-1-308,0 8 1,4-2-178,0 10 1,-1-3 99,-3 6 1,2-6-225,1 6 1,-1-4 112,1 1 0,-1 1-272,-2-6 0,1 0 72,3-7 1,-3 1-27,3-5 1,-2 0-236,2-3-269,-2-1-384,3 1 412,-5-6 660,0-1 0,0-5 0</inkml:trace>
  <inkml:trace contextRef="#ctx0" brushRef="#br0" timeOffset="12">18022 8680 8044,'0'-12'-580,"5"1"406,3 0 1,3-1 873,4 1 0,3 3-220,5 1 0,0 3-83,0-4 0,0 4-137,-1-3 0,1 4-68,0-1 0,0 3-30,0 1 1,0 0-112,-1 0 0,1 1-49,0 3 0,-5 2 130,-3 6 0,-7 3-386,-4 0 0,-3 4 148,-1-3 1,-5 4-172,-3-1 1,-11 3 27,-4 0 1,-2 1 151,2 0 0,-4 0 112,1 0 1,-1-4 8,4 0 1,2-1 57,2 1 1,2 1-56,6-5 1,4 0 0,4-3 0,1-1 0,2 1 0,0-1 140,0 0 1,5 1-92,3-1 1,7 1 9,4-1 0,3-1-63,1-2 0,0 2 26,-1-2 0,2-3-33,3-1 1,-3 1 25,3-2 1,-7 1-53,-1-4 1,-4 0 41,5 0 1,-7 0-467,3 0 1,-7 0-147,-2 0 0,-3 0 579,4 0 0,-6 0 0,3 0 0</inkml:trace>
  <inkml:trace contextRef="#ctx0" brushRef="#br0" timeOffset="13">18605 8680 8060,'0'-23'0,"0"4"316,0 0 0,5 6 65,2 2-42,3-1 0,-2 11 184,0-3-203,-6 3 1,7 4-86,-5 4 0,5 2-61,-2 10 1,4 5-49,0 7 0,4-2-105,0 1 0,1 1-173,-5 3 1,0-3 121,1-1 1,3-5-319,0 2 1,1-7 139,-5-1 1,-3-5-166,-1 2 0,0-4-211,0 0-114,3-1 221,-3 0 477,-1-4 0,4 3 0,-3-4 0</inkml:trace>
  <inkml:trace contextRef="#ctx0" brushRef="#br0" timeOffset="14">18970 8634 7889,'0'-11'214,"0"-1"1,5 1-55,3-1 0,-2 2-115,2 3 1,-4-2 191,3 5 651,-4 0-539,2 4 1,-5 1-331,0 3 0,0 8 16,0 7 1,-2 4-94,-1 3 1,-4 3 88,-4 6 0,-4-1 52,-1 0 0,-4 0-288,1 1 0,1-1 105,-1 0 1,5-3-167,-1-1 1,2-6 104,2-1 0,5-1-157,2-7 1,-1 0-561,1-3 878,0-1 0,9 0 0,2 1 0</inkml:trace>
  <inkml:trace contextRef="#ctx0" brushRef="#br0" timeOffset="15">19153 8680 8039,'6'-12'620,"-1"-3"1005,-5 0-1437,5 0 1,2 5-1006,4 2 758,-5 3 1,-1 6 91,-5 3 0,0 4 327,0 7 0,-3 4-94,-1 8 1,-4 3 25,4 8 1,-3-1-178,3 5 1,0-5-195,4 1 0,0-4-90,0-4 0,0 1 95,0-8 0,7 1-59,4-9 0,2 0 68,6-3 0,0-2-3,4-3 0,-1-2-1,1-5 1,4 0-128,0 0 0,-1 0 65,-3 0 1,0-5-125,0-2 1,-6 0 29,-1 0 1,-5-1-530,-3-3-460,2-1 1214,-9 1 0,4-6 0,-5 0 0</inkml:trace>
  <inkml:trace contextRef="#ctx0" brushRef="#br0" timeOffset="16">19119 8897 7943,'3'-8'0,"1"1"0,9-1 0,-2-3 0,8 3 46,0 0 0,2 5-123,-2-5 0,2 4 572,-2-3 0,2 0-267,-2 0 1,2-2-84,-2 5 1,2-4-229,-2 4 0,1-3-110,-5 3 0,-1-1 158,-6 1 35,2 3 0,-4-9 0,6 3 0</inkml:trace>
  <inkml:trace contextRef="#ctx0" brushRef="#br0" timeOffset="17">19061 8588 8002,'12'-8'920,"-1"-4"1,10-1-1106,1 6 1,9-2-807,-1 5 0,-2-1 818,-1 1 0,-3 2 2,-1-6 0,5 4 229,2-3 1,3 4-104,1-1 0,-3 2-403,-1-2 448,-4 3 0,7-4 0,-4 5 0</inkml:trace>
  <inkml:trace contextRef="#ctx0" brushRef="#br0" timeOffset="18">19952 8497 7960,'-6'-7'0,"2"-1"1766,3 0-1194,-4-3 1,-3 5-515,-7 2 1,1 2-76,-5 2 1,0 0-32,-4 0 1,4 2 119,0 2 1,5 2 131,-1 5 0,2 5-253,2-1 1,1 5 65,2-1 0,3 1-260,5-1 0,0 2 88,0-6 1,5 5 46,3-1 0,7-1 57,4 1 1,6-5 20,2 1 0,5 2 16,-2-2 1,-1 1-14,2 0 0,-6-4 30,2 4 1,-3-4-12,-1 0 0,-6-1 52,-1 1 1,-4-1-40,0 0 1,-6 1 484,-2-1 1,-3 1-39,-1-1 0,-1 4 123,-3 1 1,-4 3-181,-7-4 0,-6 4-44,-6-4 1,0 1-306</inkml:trace>
  <inkml:trace contextRef="#ctx0" brushRef="#br0" timeOffset="19">14105 10370 7878,'0'-11'-817,"0"4"1344,0-3-234,0 4 0,-4-2-110,0 1 0,-5 4 56,2-1 1,-3-1 57,-2 1-206,1 1 0,-1-1 74,1 0 0,-1 0-109,1 4 1,-2 0 43,-2 0 0,2 0-67,-2 0 1,-3 0-78,-1 0 1,-2 1 66,-2 3 0,0-1 58,0 4 1,2 1-19,2 3 1,1-3-22,3 0 0,2-1 30,-2 5 0,6-5-84,1 1 0,6-4 60,-2 3-154,3 1 90,1 3 0,1 1-19,3-1 0,6-3-18,5-1 1,5 1 46,-1 4 0,4-5-2,4 1 1,-2-2 6,6 2 0,-5 2 108,5-3 1,-2 2-34,1-1 0,2 2 143,-5-2 1,3 2-168,-3 1 0,-2 1 10,-6-1 1,0 1-191,-7-1 0,1 0 67,-10 1 0,1 1-41,-4 2 1,-1-3 59,-3 4 0,-7-2-89,-8 1 0,1-2 95,-1 2 1,0-3-6,-4 0 1,0-1 122,0 1 0,0-5-70,1 1 1,-1-6 75,0 2 1,0-2-43,0-2 1,4 0-190,0 0 0,5 0 103,-1 0 0,2 0-757,2 0 448,-1-6 0,5 0-382,-1-5 733,6-1 0,-3 1 0,5-1 0</inkml:trace>
  <inkml:trace contextRef="#ctx0" brushRef="#br0" timeOffset="20">13865 10199 8018,'0'-18'0,"0"3"0,1 2 356,3 2 1,-3-1-18,3 1 0,1 3 365,-1 1-219,0 4 580,-4-2-115,0 5-791,5 10 0,-4 3 83,3 10 1,1 1-93,-1 2 1,3 4 77,-3 4 1,5 0-213,-1 0 0,-3 3-15,-1-2 1,1 5-204,-2-6 1,3 3-3,-3-3 1,0-4-21,5-4 1,-5 1 59,5-4 0,-4 1 16,3-9 1,-3 3-68,4-7 1,-6 3-63,2-6 84,2 2 1,-4-2-166,2-1-264,-3-4-164,-1 2 102,0-5 1,5 0-1,1 0 1</inkml:trace>
  <inkml:trace contextRef="#ctx0" brushRef="#br0" timeOffset="21">14470 10267 7977,'-6'-5'0,"1"-1"0,5-2 0,0 1 0,0 4 0,0-2 0,0 0 0,0 4 0,0-3 1190,0 8 1,-4 3-124,0 9 0,0-2-710,4 5 0,0 1-133,0 7 1,0-2-174,0 5 0,0-4-7,0 0 0,4 2-172,0-1 1,4 0 39,-5-5 0,5 1-69,-4 0 1,1-4 87,-1 0 1,-3-5-79,3 1 0,1-2 68,-1-1 0,-1-1 18,-3 0-283,6 1 165,-5-1-61,4 1 1,-5-5-210,0 1-210,0-6 55,0 3-284,0 1-72,0-5 126,0 4 834,0-5 0,5-5 0,1-2 0</inkml:trace>
  <inkml:trace contextRef="#ctx0" brushRef="#br0" timeOffset="22">14790 10416 8031,'0'-8'-11,"0"1"182,0-1 246,0-3-43,0 4 1,-5 2-28,-3 5 1,-2 1-69,-1 3 1,-1 3-153,1 4 0,-1 4 87,1 0 1,1 6-147,2-2 0,2 2-44,2 2 1,3 0-196,-3 0 1,4-2 67,4-2 1,-2 2-224,6-6 1,0 2-34,3-2 1,4-6 101,1 2 1,4-6 69,-1 3 0,4-6 75,3 2 0,0-4 52,4-4 1,-3-2 26,3-5 0,1-2 147,3-2 1,0 1-82,1-5 0,-5 0 121,0-4 1,0 0 215,0 0 0,-7 0-145,-8 0 0,-3 1 141,-5-1 1,-2-4-104,-5 0 1,-6-1-7,-5 2 1,-9 6-129,-10-3 0,-6 4-164,-9 0 0,-2 6 140,-3 5 1,3 7-202,-2 1 1,5 5-61,5 7 1,4-1-203,12 0 1,3 5 357,8-1 0,6 10 0,1-1 0</inkml:trace>
  <inkml:trace contextRef="#ctx0" brushRef="#br0" timeOffset="23">19827 10028 8020,'-4'-8'-480,"0"0"1,-5 2 1042,2-2 0,-4 2-268,0 2 1,0 3-308,-1-3 0,-4 3 321,-3 1 1,-3 0-97,-1 0 0,4 4-123,0-1 0,0 6 99,-4-1 0,0 0-129,1 3 0,0-5 76,3 10 1,-1-6 10,4 5 0,1-2-39,4-2 1,-1 0-120,1 1 0,5-1-59,2 1 0,2-1 90,2 1 0,0-1-91,0 0 1,2 1 78,2-1 1,-1-3-5,9-1 0,2 0 47,9 0 1,1 2 3,2-5 0,1 4 15,7-4 1,-1 1 119,9-2 1,-5 0 14,1 5 0,-4-2-116,-3 2 1,-1 2-127,-7-3 1,1 3 89,-9 2 1,-3-1-335,-5 1 0,-4 0 72,1 4 1,-4-4-54,-4 4 0,-6 0 105,-5-1 0,-6 1 19,2-5 1,-4 0 189,-3 1 0,0-1-111,-4 1 1,-1-2 219,-3-3 0,1 2-62,3-5 0,-2 0 17,5-4 1,2 0-162,6 0 0,2 0-319,6 0 196,5 0 1,1-1-181,5-3 0,1 1 348,3-4 0,7-1 0,7-3 0</inkml:trace>
  <inkml:trace contextRef="#ctx0" brushRef="#br0" timeOffset="24">20146 10107 8043,'0'-15'0,"0"0"0,2-4 562,1 4 0,0 0-142,5 3 1,-6 4 51,2 1 0,-3 3 537,-1-4 158,0 6-552,0-3-370,0 5 1,0 9-134,0 2 1,5 8 118,3 0 0,-2 7-121,2 0 0,0 2 135,3-1 1,0-3-334,1 3 1,-2-2-67,-2 2 0,2-3-215,-3 2 1,3-5 108,2-2 1,-1-4-41,1 4 1,-5-5 44,1 1 1,-2-6 97,2-1 0,1-5 74,-5 5 0,1-5-174,-2 0 397,-1-1 59,3-2 55,-5 0 1,0-5 11,0-3 1,0-2-75,0-2 1,0 1-137,0 0 0,0-6 25,0-2 1,1-1-65,3 1 1,-3-2 73,3 6 0,-3-1-170,-1 0 0,4 8-15,0-4 99,0 3 1,-3 3-124,3 2 0,-2 3 118,6 1 1,0 5-195,3 3 0,2 2 112,2 1 1,3 4-163,4 1 0,-3 4 56,1-1 1,-1-3-39,3 0 0,-3-4 47,0 0 1,-5-2 59,2-3 1,0-1 349,-1-6 1,1 0-140,-5 0 1,0 0 188,1 0 1,-1-2-113,1-2 0,-2-2 230,-3-5 0,2-1-127,-5 1 1,0-2 57,-4-2 1,0 1 18,0-5 1,0 0-93,0-4 1,0 0-22,0 0 0,-4 1-6,0-1 1,-3-4-458,3 0 1,-4-3 184,5 3 1,-5 1-541,4 3 1,-1 5 41,1 3-1373,3 2 327,-4 2 192,5 4 1394,0 7 0,-5 12 0,-2 6 0</inkml:trace>
  <inkml:trace contextRef="#ctx0" brushRef="#br0" timeOffset="25">21117 10016 7190,'1'-6'33,"3"2"0,-2 1 1175,1 0-392,-1 1 91,-2-3 69,0 5 1,3 5-835,1 3 0,1 3 11,-1 5 0,-3 1-106,3 6-1,-1 4-42,1 0 1,-2-1 32,6-3 0,-6 0-120,2 0 1,1-2 57,-1-2 0,4 2-34,-5-6 0,2 4 76,-1-4 0,-1 0-74,4-3 0,-4-5-47,1 1-95,2 0 0,-5-1-924,3 1 516,-3-6-827,-1 3 953,0-5 1,-5-5 0,-1-1 0</inkml:trace>
  <inkml:trace contextRef="#ctx0" brushRef="#br0" timeOffset="26">21654 9959 7948,'0'-11'23,"0"3"410,0 0 759,0 6-946,0-8 1,0 10-41,0 0 0,0 5 182,0 6 0,0 6-103,0 2 1,0 2 2,0 2 0,1 4-123,3-1 1,-1 5-142,4-4 0,0-1 25,0-3 0,2 0-150,-5 0 0,3-2 29,-3-2 0,4-1 95,-4-3 1,3-2-502,-3 2 128,5-2-605,-3-2-160,1 1-526,-2-6 240,-5-1 1401,0-5 0,-5 0 0,-2 0 0</inkml:trace>
  <inkml:trace contextRef="#ctx0" brushRef="#br0" timeOffset="27">21368 10050 7903,'12'-10'-60,"-1"3"0,-2-4 520,3 4 0,-2-2-50,9 1 1,1-1-18,7 6 1,-3-6-93,2 1 1,4 2-85,0-2 0,3 4-100,1-3 1,-3 4 99,-1-1 0,-1-1-319,2 2 0,-3-3-270,-5 3 1,-4 1-427,0-1 0,-5 1 798,1 2 0,-2 0 0,-2 0 0</inkml:trace>
  <inkml:trace contextRef="#ctx0" brushRef="#br0" timeOffset="28">22339 10016 7971,'-1'-8'-25,"-3"1"0,-1-1 50,-3-3 1,2 3 313,2 1 1,2 3-85,-6-4 1,4 4 162,-3-3 0,-1 4 483,-3-1-475,-1-2 1,1 5-174,-1-3 1,1 3-13,0 1 0,-1 5-205,1 2 0,-4 7 75,-1 2 1,0 4-114,1-1 1,2 3 9,-2 0 0,2 1-119,2 0 0,0 4 45,4-1 1,2 5-21,5-5 1,0 5-43,0-4 0,6-1-92,5-3 0,6-1-61,6-3 0,0 1 84,-1-5 1,5-1 5,0-6 0,3 1 89,-3-6 0,1 1-37,-2-4 1,-1 0 39,1 0 1,-2-4 11,-1 1 0,0-6 27,0 1 1,0-2 101,0-1 1,-1-2-84,1-2 0,-4 1-25,0-5 0,-5 0 89,1-4 0,-2 0-72,-1 0 1,-1-4 155,0 1 0,0-2-88,-4 1 0,-2 3 294,-5-3 1,0 5 147,0 3-201,0-3 1,-1 9 60,-3-2 0,3 6 219,-3 2-178,3 4-3,1-2-377,0 5 1,0 6 45,0 6 0,5 3 26,3 4 1,-2 6 37,1-2 1,-3 4-13,4 0 0,-6-3 21,2 2 0,3 0-14,0 0 1,0-3-128,0 0 1,0 0 122,0-4 0,2-1-377,-5 1 1,1-5-31,-1 1 1,-2-2-676,6-2 129,-6 0 169,9 1 0,-10-5-798,3 1 1499,-3-5 0,4 2 0,1-5 0</inkml:trace>
  <inkml:trace contextRef="#ctx0" brushRef="#br0" timeOffset="29">23002 9970 7866,'0'-11'572,"0"0"1,0 3 7,0 0 0,5 6-152,2-2 0,-2 8-545,-1 3 1,-3 5 50,-1 3 1,0 4 541,0 8 1,4 2-66,0 5 0,1 4-52,-1 0 0,-3 4-326,3-4 1,1 0-302,-1-3 0,1-2-203,-1-3 0,-2 1 288,6-9 0,-4 0 8,3-7 1,-3-6-2,4 2 1,-2-5-796,2 1-87,2-4-139,-4 2 1197,1-5 0,-2-10 0,-5-3 0</inkml:trace>
  <inkml:trace contextRef="#ctx0" brushRef="#br0" timeOffset="30">22716 10267 8072,'5'-7'1018,"3"-1"0,11 4-438,4-3 1,3 4-198,1-1 0,2 2-168,5-2 0,1 3-35,-1-3 0,3-1-111,-3 1 1,2 0-239,-10 4 0,0 0-2265,-7 0 2434,-8 5 0,-1-3 0,-3 3 0</inkml:trace>
  <inkml:trace contextRef="#ctx0" brushRef="#br0" timeOffset="31">14185 11524 7793,'-2'-10'568,"-1"2"-194,1 3 329,-3 0-356,0 3 1,-1-6-79,-6 4 0,5 0-114,-1 4 0,-1 0 28,-6 0 1,1 5-167,-5 3 0,0 2 71,-4 1 0,-3 2-61,-1 2 0,-1-1 14,1 5 0,3-4-11,-2 4 0,2-5 22,1 2 0,5 0-157,3-1 0,2 1 122,2-5 1,3 0-105,0 1 0,7-1 19,1 1 0,5-1 94,7 0 0,5-3-38,6 0 0,3-1 21,8 5 0,-2-1-15,6 1 0,-3-5 51,-1 1 1,-1-1 7,-2 5 1,1-5-20,-6 1 1,1 0 6,-4 3 0,-6 1-203,-1-1 1,-4 0 62,0 1 0,-5-1-86,1 1 1,-5-1 95,0 0 1,-8 1 64,-6-1 1,-2 1-52,-6-1 1,0 1 70,-4-1 0,0-3-16,1-1 1,-5-3 124,0 4 1,-1-6-57,2 2 1,3-3-59,0-1 1,1 0-315,7 0 0,-4-1 107,4-3 0,1 2-557,6-6 1,3 0 772,5-3 0,-5-5 0,-1-2 0</inkml:trace>
  <inkml:trace contextRef="#ctx0" brushRef="#br0" timeOffset="32">13968 11455 8022,'0'-16'0,"0"3"325,0-2 0,0 2 13,0 2 1,0 3 334,0 0 225,0 6-154,0-8-109,0 8-392,0 7 0,0 8 15,0 10 1,1 9-30,3 2 0,-2 4-177,6 0 1,0 3-63,3 4 1,-3 5-261,-1-1 1,-4 0 153,1-7 0,1 1-186,-2-5 0,1-1 70,-4-7 0,4 2 64,0-6 1,3-3-100,-3-4 0,1-5 39,-1 1 1,-3-2-338,3-1 127,3-1 264,-6 0-471,4-4-373,-5-2 816,0-5 0,5 0 1,1 0-1</inkml:trace>
  <inkml:trace contextRef="#ctx0" brushRef="#br0" timeOffset="33">14539 11512 7966,'-5'-16'0,"3"3"1169,-1-2-333,1 2-610,2 2 292,0 4 272,0 2-647,0 5 57,0 10 1,-3-1 15,-1 10 0,0 2 7,4 5 1,0 0-177,0 4 0,-1-3-17,-3 3 0,1-1-133,-4 2 0,3-2-32,-4-2 0,4-6-52,-3 6 0,4-11 9,0 3 1,-3-1 129,3-3 1,-1-3-169,4-4 190,5-1 0,1 3 10,6-2 0,-1-3 34,0-5 0,2 0 11,2 0 1,3 0 23,5 0 1,0 0 17,0 0 0,0 0-150,-1 0 0,-3-4 90,0 0 1,-3 1-382,3 3 1,-9-2 156,1-2 1,-6 3-744,3-3-209,-5 3 1165,2 1 0,-5 0 0</inkml:trace>
  <inkml:trace contextRef="#ctx0" brushRef="#br0" timeOffset="34">14744 11649 7923,'-1'-11'364,"-3"-1"1,3 5 159,-3-1 491,3 6-607,1-3 0,-4 6-56,0 3 0,0 3-90,4 9 1,0 1-14,0 6 0,4 5-177,0 2 1,4 3 106,-4 2 1,1-1-430,-2 0 0,-1-3 207,1-1 1,-1-6-458,-2-1 0,0-1 261,0-7 0,4 0-565,-1-3 122,1-1-99,-4-5-839,0 5 1620,5-10 0,2-1 0,4-7 0</inkml:trace>
  <inkml:trace contextRef="#ctx0" brushRef="#br0" timeOffset="35">14996 11592 7892,'-8'-1'269,"0"-3"0,6 2-133,-2-6 66,3 5 1,1 0-106,0 6 0,-2 5 208,-1 7 0,0 3-46,-4 5 1,4 1-56,-1 3 0,3-2-189,1 5 0,0 1-112,0 3 1,1-5-26,3-2 0,2-3 138,6-1 0,-1-5-332,1-3 0,4-4 129,3-3 0,0-3 56,4-5 0,-3 0 25,7 0 1,1-6 122,-1-6 1,3 0 12,-3-7 1,3 0 114,-3-4 0,3 0 47,-3 0 0,-4-1-37,-4-3 1,-5-2 325,1-5 0,-7 0-165,-5-1 0,-1 4-39,-2-4 1,-11 4-189,-4-7 1,-6 3-95,-6 5 0,-6 2-13,-5 5 0,-5 7-178,1 4 1,1 6-135,-1 6 1,9 2 151,-1 6 0,8 5 178,-1 9 0,8 6 0,2 2 0</inkml:trace>
  <inkml:trace contextRef="#ctx0" brushRef="#br0" timeOffset="36">19724 11272 7907,'0'-11'57,"0"5"106,-5-5 0,2 9 77,-4-6 0,3 2 71,-4-2 0,1-1-27,-5 6 0,-3-2-60,0 1 0,-2 3 27,2-3 1,1 2-34,-5 2 0,0 0-1,-4 0 1,4 2-100,0 2 0,4-2 57,-4 6 0,5-2-180,-1 2 1,2 2-27,1-3 0,2 4-73,3 0 0,-2 0 104,5 1 1,0 3-41,4 0 0,1 0-98,3-3 1,4 3 80,7 0 1,8 1-45,7-5 1,5 0 88,3 1 0,-1-1-68,4 1 0,-5-1 59,-2 1 0,-1-1 132,-6 0 1,-2 1-22,-6-1 1,-2 1-25,-6-1 0,-4 4-73,-4 1 1,-1-1 33,-2-4 0,-2 4-191,-1 1 0,-4 0 69,-4-1 0,-6-2-97,-2 2 0,-6-2 55,-2-2 1,-3 1 113,3-1 0,-1-1-26,2-2 1,1 1 85,-1-5 1,7 3-97,4-3 1,2 0 11,1-4 0,5 0-791,-1 0 599,6 0 0,-2-5-1138,8-3 1377,2-2 0,10-1 0,2-1 0</inkml:trace>
  <inkml:trace contextRef="#ctx0" brushRef="#br0" timeOffset="37">20158 11387 7917,'6'-17'0,"3"3"987,-5-5 0,5 5-123,-2-1-1125,-2 7 734,1-2 80,-6 9 1,0-3-317,0 8 0,0 4-36,0 7 0,0 2 47,0 6 0,3 5-55,1 3 0,5-2-204,-1 1 0,-2-3-7,2 3 0,-5-4-150,5 0 0,-4-1 13,3-3 0,-4-4-185,1-3 0,1-2-447,-1-1 285,5-6-1346,-8 4 838,4-9 1010,-5 4 0,-10-5 0,-3 0 0</inkml:trace>
  <inkml:trace contextRef="#ctx0" brushRef="#br0" timeOffset="38">19929 11295 7911,'5'-18'694,"-2"6"-521,5 4 1,4 1-141,7-5 0,3 6-34,1 2 1,0 3 261,-1 1 1,1 0-15,0 0 0,4-2-116,-1-1 1,5 1-1,-4-1 0,4 1 95,0 2 1,-2 0-309,1 0 1,-4-1 73,0-3 0,-3 3-265,-4-3 0,2-1 154,-6 1 1,0-3-469,-4 3 0,0-1-285,-4 1-28,3 3 900,-8-9 0,3 8 0,-5-3 0</inkml:trace>
  <inkml:trace contextRef="#ctx0" brushRef="#br0" timeOffset="39">20626 11113 7918,'0'-12'15,"0"1"1,0 3 747,0 0 1,0 5 511,0-5 19,0 5-857,0-7 0,0 10-72,0 0 0,-1 7-279,-3 8 1,3 3 159,-3 5 0,3 6-260,1 5 0,-2 1 93,-1 7 0,1-1-178,-1 1 0,-3 2-174,3-2 0,-1-3-274,4 0 1,0-5 66,0-4 1,0-2 188,0-5 1,0-1-19,0-3 0,1-4-221,3-8 449,-3 4 1,4-9-320,-5 6-631,0-6 437,0 3 1,4-10 593,0-2 0,0-3 0,-4-2 0</inkml:trace>
  <inkml:trace contextRef="#ctx0" brushRef="#br0" timeOffset="40">20626 11204 7931,'0'-12'0,"0"1"0,0 3 678,0 1 1,1 4 220,3-1-900,3 3 0,3 6 116,-3 3 1,3 3 230,-2 5 0,6 3 72,1 7 0,6 3-91,-2 6 1,2-1-387,2 0 0,-1 0 97,-3 1 0,2-1-129,-2 0 1,-2-3 109,-2-1 0,-2-8-405,-2 1 0,0-8 106,1 0 1,-1-2-7,1-2 1,-5-1-84,1-2 1,-6-2-708,2-2-690,3-3 1766,-6 4 0,4-5 0,-5 0 0</inkml:trace>
  <inkml:trace contextRef="#ctx0" brushRef="#br0" timeOffset="41">20569 11455 7896,'5'-6'91,"5"-3"43,5 5 1,6 0-94,-2 4 1,-1 0-62,1 0 0,0-1 309,3-3 0,3 3-89,1-3 1,-2 3-17,3 1 1,1 0-142,-1 0 0,-5-4-158,-3 0 0,-5-3-78,2 3 0,-4-1-854,0 1 1047,-1 3 0,1-15 0,-1 4 0</inkml:trace>
  <inkml:trace contextRef="#ctx0" brushRef="#br0" timeOffset="42">21094 11113 8124,'-6'-6'724,"2"-1"0,3 0 83,1 0-623,0 4 0,1-2-140,3 5 0,-3 5 116,3 3 1,2 2-130,2 2 1,3 3 112,5 0 1,-2 5-164,5-1 0,0 2 107,4-2 1,-1 1-448,1-5 0,-5 3 113,-3-7 1,-1 3-15,1-6 1,-2-3-155,2-1 0,-6-3 136,-1-1 1,-1 0-209,5 0 1,-2-1 138,-2-3 1,1 1-9,-6-4 0,6 3 355,-1-4 0,-3 1 0,10-5 0,-2 1 0</inkml:trace>
  <inkml:trace contextRef="#ctx0" brushRef="#br0" timeOffset="43">21528 11124 8019,'12'-5'0,"-1"-1"0,-4-6 0,-2 6 0,-5 1 0,0 5 0,-5 0 0,-2 0 0,-3 1 0,2 3 0,2-3 0,2 3 0,2 1-688,-6-1 476,6 5 1,-7-7 143,5 6 1,-5-4 79,1 3 1,-2-1-10,-1 2 0,-1 2 86,1-2 1,0 3-97,-1 5 1,1-4 172,-1 3 1,1-2-105,-1-1 0,5-1-41,-1 0 1,6 1-29,-2-1 1,3 1-6,1-1 1,0-3 57,0-1 1,0-3 21,0 4 213,5-6 0,-3 7 93,6-5 618,-6 5-493,3-3 0,-5 6 135,0-1 0,0 2-182,0 2 1,0-1-81,0 5 0,2-5-282,2 1 1,-3 3 138,3 1 1,-3-3-99,-1 0 0,5 0 80,3-1 0,-2 1-130,2-5 0,-5 0 56,5 1 1,-2-5-136,2 1-47,2-5 1,-7 2-345,4-5-1466,-4 0 971,2 0 884,-5 0 0,0-5 0,0-2 0</inkml:trace>
  <inkml:trace contextRef="#ctx0" brushRef="#br0" timeOffset="44">14139 12860 7504,'0'-6'6,"0"-5"0,-1 10 0,-2-4 922,-1 0-93,1 4-249,3-4-206,-5 0-177,-2 3 0,-6-3-101,-2 5 0,3 0 111,-4 0 1,-1 5-159,-2 3 1,-3-2 80,-1 2 0,0-1-144,0 5 0,1-1 24,-1 1 0,4-1-85,0 1 1,3-1 61,-3 0 0,7 1-103,0-1 1,1-1 88,3-2 1,3 2 50,1-2 0,3-2-151,1 2 0,0-4 118,0 3 0,5 0-49,3 0 0,-2-1 55,2-2 0,-1-1 3,5 4 0,1-3 59,2 4 1,-1-2 8,5 2 0,0 2 40,4-2 1,1 0-88,2 0 1,0 2 198,4-2 0,-1 2-95,2 1 0,1 1-56,-6-1 1,0 4-62,-7 1 0,-3 0-115,-4-1 1,-5-1 7,1 5 1,-6-3-148,2 3 0,-3-4 33,-1 4 1,-5-5 98,-2 1 0,-3-2 7,-2-2 1,-3 3-9,0-2 0,-6 2 146,2-7 1,2 2-22,-2-1 1,3 1 73,-3-6 0,2 1-109,-3-4 1,-1 0 11,2 0 1,1 0-478,-1 0 1,5-4 195,-1 1 1,2-6-174,2 1 0,-1-2 6,1-1 455,5-1 0,-10-4 0,4-2 0</inkml:trace>
  <inkml:trace contextRef="#ctx0" brushRef="#br0" timeOffset="45">13876 12780 7895,'0'-11'0,"0"-1"0,0 1 345,0-1 1,0 1 231,0-1-378,0 6 1,0 0 434,0 2 356,0 3-611,0 6 0,0 4-163,0 10 0,0 5 149,0 6 0,5 8-149,3 4 0,0 1-176,3-1 0,-6 3 29,7-4 1,-5 0-24,1 1 0,1-7-141,-6 0 1,6-2-344,-1-7 0,-3 1-141,-1-4 0,1-5-50,-1-3 288,0 3 0,-3-6 70,3 4 0,-3-8-113,3 0 1,-3-4-406,-1 3-158,0-4 947,0 2 0,0 0 0,0 2 0</inkml:trace>
  <inkml:trace contextRef="#ctx0" brushRef="#br0" timeOffset="46">14345 12917 7397,'0'-11'-207,"3"3"218,1 0 1,1 5 756,-1-5-110,-3 5-186,10-7-260,-5 4 0,5-4 240,1 2-221,-6-2 1,4 7-40,-2-4 1,-3 3 524,-1-4-210,2 6-173,0-3 0,6 1 188,-1 0-312,1 0 1,-1 4-53,0 0 1,1 0-107,-1 0 1,1 7-61,-1 4 1,-1 2 127,-2 6 1,1 1-224,-5 7 1,-1-2 29,-3 6 0,0-1-122,0 4 0,0 1-92,0-1 1,-5 0-97,-2 0 1,-3-3 90,-2-1 1,1-4-62,-1 0 0,5-3 334,-1-4 1,2-2-80,-2-6 0,2 1 45,2-1-141,3 0 372,-4 1 1,5-5 183,0 1 15,0-5-292,5 2 0,1-5 12,5 0 0,1 0-245,-1 0 0,5 0 111,-1 0 1,1-4-128,0 0 0,1-5 88,6 2 1,-4 0-153,0 0 0,-4 3-7,4-4 0,-5 6-41,2-2 1,-4-1 101,0 1 0,-5 0-353,1 4 331,0-5 1,2 3-141,-3-6 183,4 5-147,-5-7 374,0 4 0,1-2 317,-4 1 247,-1 4-91,3-7 332,-5 9 94,0-4-596,-5 5 1,2 0-200,-5 0 0,6 5 22,-2 2 0,3 0-82,1 0 0,0 2-80,0 6 0,0-2-168,0 2 1,5-2 90,3-2 1,3 1-104,4-1 1,-1-3-65,5-1 1,-1-3 79,1 4 0,3-6-8,-3 2 1,2-2 52,2-2 1,-4-6 22,0-1 1,0-3 32,4-2 0,0 0 10,0-4 0,-1 2 114,1-5 0,-1 2-78,-3-2 0,1-4 240,-5 0 1,1 0-66,-5-4 0,-3 2-33,-1-2 1,-4 2-80,1-5 1,-8 4-136,-4-1 1,-8 3 74,-7 2 0,-6 5-14,-9 6 0,-3 4-291,-5 7 0,2 2 117,2 1 1,0 7-279,8 6 1,2 4 148,9-1 0,6 3 293,1 0 0,4 1 0,0 0 0</inkml:trace>
  <inkml:trace contextRef="#ctx0" brushRef="#br0" timeOffset="47">16400 12803 7895,'0'-7'-272,"0"-3"0,0 8 1032,0-6 121,0 6-467,0-3 1,0 3 295,0-2-498,0 3 1,0-3-14,0 8 0,4 6-44,0 6 1,0 8 73,-4-1 1,4 6-244,-1-3 1,1 5 80,-4-5 1,0 6-273,0-1 0,0 0 7,0 0 0,0 1-120,0-6 0,5 5 85,3-5 0,-2 1-35,2-4 0,-2-2 80,2-2 0,2 2-55,-2-6 339,-3 0 1,1-3-130,-2-1 0,-3-3 414,3-1 38,-3-4-193,-1 2 1,0-4 50,0 3 184,0-3-192,0 4-497,0-5 207,5 0 1,3 0 66,7 0 0,3-1-3,5-3 1,-4 3 86,0-3 0,0-1-105,4 1 0,-2 0 60,-2 4 0,3 0-22,-3 0 0,-3-3-79,0-1 1,0 0-48,-1 4 1,1 0-192,-5 0 1,-3-4-262,-1 0-507,-4 1-681,2 3 708,-5 0 995,0-6 0,-10 5 0,-3-4 0</inkml:trace>
  <inkml:trace contextRef="#ctx0" brushRef="#br0" timeOffset="48">16446 13123 7851,'0'-8'0,"0"0"0,0 5 398,0-5 1,0 4 401,0-3-513,0 4 0,1-2-15,3 5 0,4 0 17,7 0 0,3-1-112,5-3 1,4 3 34,4-3 0,2 2-174,1 2 0,-3 0 70,-1 0 1,-3 0-178,3 0 0,-8-1-51,1-3 1,-8 3-263,0-3-278,-2 3 1,-2 1 0,-4-1-986,-4-3 1645,-1 3 0,-7-9 0,-2 3 0</inkml:trace>
  <inkml:trace contextRef="#ctx0" brushRef="#br0" timeOffset="49">16412 12791 7916,'11'-11'124,"2"-4"61,2-1 0,3 1 300,5 4 1,5-1-130,2 1 1,3 1 48,1 2 0,-4-1-127,-4 6 1,-3-1-267,-4 4 1,1 0-264,-4 0 1,0 0-479,-1 0 0,-5 1 729,6 3 0,-11 2 0,5 6 0</inkml:trace>
  <inkml:trace contextRef="#ctx0" brushRef="#br0" timeOffset="50">17131 12609 7969,'-7'-5'68,"-1"-3"127,6-2 1,-5 2-226,3 1 227,3-1 492,-4-3-220,5-1 389,0 6-173,0 1-499,0 5 1,4 6 5,0 5 0,-1 6 28,-3 6 0,4 5-163,0 2 1,4 3 103,-5 1 1,3 2-89,-3 2 0,0 3 22,5 4 1,-5-3-196,5 0 0,-4-4-51,3 4 0,0-9-86,0 1 0,-2-3 53,-5-1 1,4-2-73,0-5 0,0 0 94,-4 0 1,0-2 86,0-2 1,-1 2 115,-3-6 1,2 0-114,-1-4 1,1 1 80,2-1 0,0 1-13,0-1 29,0 1-14,0-1 0,2-1-21,1-2 167,-1 2-177,8-9 421,-9 4-231,4 0 163,0-3-53,-3 3-132,3-5 1,-4 0 77,3 0-121,-3 0 1,9 0-83,-2 0 0,2-2 74,1-1 0,2 1-189,2-2 0,2-2 88,2-1 0,-1 1-144,-3 3 1,1-2-2,3 1 1,-2-4 6,-6 4 1,1 1-204,-1 3-408,-5 0-211,0 0 1,-6-2 39,0-2 924,0 3 0,-6-4 0,0 5 0</inkml:trace>
  <inkml:trace contextRef="#ctx0" brushRef="#br0" timeOffset="51">17063 12631 7969,'0'-11'0,"1"1"-779,3 2 0,2-2 779,6 3 0,3 0 0,0 0 0,2 4 0,-2-1 0,-3-1 0,4 1 0,0 1-254,-1 3 1,2 0 184,-2 0 1,-1 0 193,5 0 0,-4 0-111,4 0 1,-5 0-149,2 0 11,-4 0 123,0 0 0,-1-6 0,1 0 0</inkml:trace>
  <inkml:trace contextRef="#ctx0" brushRef="#br0" timeOffset="52">17405 12677 7520,'8'0'-180,"0"0"0,-1 0 415,5 0 1,-1 1 243,1 3 1,0 1-68,3 3 1,-1 3-198,5 1 1,0-1 7,4 4 1,0-2-93,0-1 1,-4 3-31,0 0 1,-1 0-185,1-3 1,-3-1-170,-4 0 1,3 1 196,0-1 0,0-3-993,-3 0 521,-1-6 19,1 8 1,-5-8-166,1 1 673,-6 4 0,-2-6 0,-6 4 0</inkml:trace>
  <inkml:trace contextRef="#ctx0" brushRef="#br0" timeOffset="53">17999 12677 7905,'2'-7'0,"1"-1"0,0 0-99,5-3 0,-5 1-189,5 2 664,-6 3 1,4 4 189,-6-3-340,0 3 5,-6 6 0,-4 4-298,-5 10 1,-1-4 104,0 4 1,0 0-61,-3 4 1,-1 0-123,4 0 0,-3-1-226,4 1 1,0-4-308,3 0 0,1-5-92,0 1 769,-1-2 0,6-1 0,2-1 0,-2-5 0,-1 4 0,-4-3 0</inkml:trace>
  <inkml:trace contextRef="#ctx0" brushRef="#br0" timeOffset="54">17737 12951 7905,'6'0'-1481,"-1"0"1782,0 5 0,-4-2 330,3 4-47,-3 1 0,3 7-158,0 1 0,5 0-162,-1-1 0,-2 2-151,2 2 0,-2 2 96,1-2 1,4 3-269,-4 1 1,0-4-20,0 0 0,-3-4-58,4 4 0,-6-5 29,2 1 1,1-2 53,-1-2-285,0 1 0,-3-1-69,3 1-593,-3-6 21,4 4 34,-5-9 945,0 5 0,-5-6 0,-1 0 0</inkml:trace>
  <inkml:trace contextRef="#ctx0" brushRef="#br0" timeOffset="55">18285 12529 7982,'-10'-2'0,"2"-1"0,3-4 38,5-4 80,0-1 0,1 2 27,3 3 697,-3 2-536,4 5 0,-5 1-64,0 3 0,4 3-17,0 9 0,5-1 179,-2 8 1,0-2-148,0 10 0,0-1-145,0 4 1,2 1 55,-5-1 1,1 4-140,-1 0 0,-1 1 9,4-1 0,-3-2-266,4 2 0,-6-2-308,2-2 1,1-4 289,-1 1 1,3-6-11,-3 2 0,1-3 48,-1-1 0,-1-4 96,4 0 1,0-5 98,0 1 1,-2-2 198,-5-2 0,2 0 148,1 1-144,-1-1-683,3 1 205,-5-6-414,0 4-447,0-9-388,0 5 1537,0-6 0,5 0 0,1 0 0</inkml:trace>
  <inkml:trace contextRef="#ctx0" brushRef="#br0" timeOffset="56">18650 12746 7982,'-1'-12'-330,"-3"1"1,3 3 146,-3 1 799,3-1-96,1-3 218,0-1 249,0 6-190,0-4-428,0 8 1,0-1-97,0 6 0,5 4 131,3 4 0,3 6-132,4 2 0,3 4-50,5 3 0,0 0-60,-1 4 0,1-3-163,0 3 0,0-3-4,0 3 0,3-4 145,1 0 0,-4-3-394,-4-4 0,0 1 157,4-4 0,-5-1-135,-3-4 1,-2 1-299,-2-1-32,0 1 39,1-1 95,-1 0 1,-4-3-379,-4 0 108,-1-6-587,-2 3 416,0-5 869,-5 0 0,-2 0 0,-4 0 0</inkml:trace>
  <inkml:trace contextRef="#ctx0" brushRef="#br0" timeOffset="57">19027 12711 7862,'0'-17'0,"0"-1"383,0 3 152,0 2 26,0-4 64,0 11-193,0-4 1,0 10-288,0 0 0,-5 3 41,-3 8 1,-5 3-186,-3 9 0,-4 5 98,1 2 0,-4 7-18,-4 1 1,2 5-261,-5-1 0,8-3 44,-1-1 0,3-3-32,-3-5 1,5-2-87,3-5 0,6-2 66,2-2 0,4 2-10,-1-6 1,3 0-459,1-3 202,-5-1 42,4 1-131,-4-6 542,5-1 0,5-5 0,1 0 0</inkml:trace>
  <inkml:trace contextRef="#ctx0" brushRef="#br0" timeOffset="58">19290 12814 7883,'6'-5'104,"1"-1"-53,-4-6 1,4 2 305,4 3-256,1-4 1,-1 10 187,0-3 1,-3 2-113,0-2 0,-1 3 163,5-3 1,-1 3-28,0 1 0,6 0-91,2 0 0,0 0-93,4 0 1,-3 0-75,7 0 1,-7 0-57,-1 0 0,-1 0 113,1 0 0,-3 0-1246,-4 0 615,-1 0-1405,1 0 1924,-6 0 0,-6 0 0,-6 0 0</inkml:trace>
  <inkml:trace contextRef="#ctx0" brushRef="#br0" timeOffset="59">19336 12951 7883,'-7'7'0,"2"-2"0,10-5 0,2 0 0,4 0 207,0 0 0,-3 0 861,0 0 1,-1 0-539,5 0 0,0 3-338,4 1 0,-2 0 23,5-4 0,-4 0-403,4 0 1,0 0 215,4 0 1,-4-4-732,0 0 1,-1-1 26,1 2 0,1 0-962,-5-5 1638,0 6 0,-3-8 0,-1 3 0</inkml:trace>
  <inkml:trace contextRef="#ctx0" brushRef="#br0" timeOffset="60">19895 12552 7886,'0'-12'151,"0"1"0,4-1 283,0 1 1,7-1-134,-3 1 1,4 1 76,-4 2 1,2-1-31,2 6 1,-1-1-94,1 4 0,0 0-56,3 0 1,-6 1 28,3 3 1,-3 6-184,2 5 1,0 4 35,1-4 0,-2 6-98,-2-2 1,-3 6 2,-5 2 1,0 5-170,0-2 0,-5 3-205,-3 1 0,-2 2 176,-2 2 0,1-6-40,0 2 0,-1-7 111,1-1 1,-1-3 114,1-4 0,3 1-7,1-4 1,3-2 114,-4-7 0,6 3-92,-2-2 281,3-3-135,1 5-115,0-9 0,5 4-84,2-5 0,5 0 78,3 0 0,-1-1-110,5-3 0,-4 2 6,4-6 1,-4 4-14,5-3 0,-7 0 77,3 0 1,-4-3-3,0 2 1,-1 2 148,1-2 0,-1 2-98,1-2 0,-5-2 328,1 2-269,-1 3 0,1-4 199,0 6-137,-6-6 8,3 7-97,-5-3-38,0 5 1,0 5 64,0 3 0,0 4-41,0 3 1,0-3-39,0 4 1,0 0-23,0-1 1,0 2-5,0-2 1,5-6 21,3 2 1,2-3-84,1 0 1,6 1 47,2-6 0,1 1-115,-1-4 1,7 0 33,-3 0 0,3-5 65,1-3 0,-3-2 57,3-1 1,1-1-54,-2 1 1,1-4 331,-4 0 0,-2-6-23,-2 2 0,2-2 89,-6-2 0,4 0-145,-4 0 0,-4-5-66,-3-2 0,-5 1-95,0-2 0,-4 2 105,-6-2 1,-7 4-155,-13 4 1,-4 5 71,-7 3 0,-3 3-345,-9 5 0,3 3 10,-2 8 0,5 7-103,3 8 1,5 3 19,2 1 1,1 3-135,6 1 0,4 1 484,4-2 0,5-1 0,-2 2 0</inkml:trace>
  <inkml:trace contextRef="#ctx0" brushRef="#br0" timeOffset="61">20752 12357 7886,'0'-7'93,"0"-1"1,0 4 233,0-3 1,1 0-180,3 0 1,2-2-112,6 5 0,0-4 269,3 5 1,-1-5-72,5 4 1,-1-3-24,1 3 1,7-1-29,-4 1 1,4 3 26,-3-3 1,-2 1-66,-2 0 1,2 1-16,-6-2 0,0 3 2,-4 1 1,1 0 50,-1 0 1,-3 0-118,0 0 0,-5 0 256,5 0-421,-5 0 106,2 0 1,-5 1 9,0 3 1,3 3 110,1 4 0,0 2 1,-4 2 1,0 3 87,0 5 0,1 1-86,3 2 1,-1 0 22,4 4 0,-3-3-14,4 3 0,-2 1-66,2 3 0,2 1 67,-3 4 0,0-4-60,0 3 1,-3-1-44,4 1 1,-4-2-123,3 2 0,-4 1-265,1-1 1,-2-4 177,2-3 1,-3-2-98,3 1 1,1 2 67,-1-5 1,3-1 21,-3-3 0,4 0 58,-4 0 1,3-5 34,-3-3 1,1 1-59,-1 0 234,-3-1 1,6-4-56,-4 1 0,-1-5 397,1 1 32,-1-6-160,-2 4 868,0-6-880,-5 0 1,-3 0-179,-7 0 1,1-2 6,-5-2 0,0 3-379,-4-3 0,-4 2 181,1-2 0,-6 3-701,1-3 1,2-1 386,-1 1 0,4-3-1071,0 3 0,7-4 94,4 4 1366,2 0 0,1-1 0,1-1 0</inkml:trace>
  <inkml:trace contextRef="#ctx0" brushRef="#br0" timeOffset="62">16926 14299 8496,'1'-6'918,"3"2"-732,-3 3 0,9 1 49,-2 0 0,2-2-38,1-2 1,1 3 23,-1-3 0,6-1-35,2 1 0,2 1-42,2 3 1,0-4-18,0 0 1,-2 0 66,-2 4 0,3 0-228,-3 0 1,1-4-63,-1 1 0,-1-1-85,-3 4 1,-4 0 75,4 0 1,-9 0-114,6 0 0,-7 0 2,2 0 0,-4-1-396,1-3 30,2 2 73,-5-3-330,4 5-233,-5 0 1,-5 0 1071,-2 0 0,-9 0 0,-1 0 0</inkml:trace>
  <inkml:trace contextRef="#ctx0" brushRef="#br0" timeOffset="63">16960 14493 8623,'8'0'349,"-1"0"0,-3 0-50,4 0 0,-5 0-39,5 0 1,0 0 58,3 0 1,1 0-61,-1 0 1,5 0 111,3 0 0,0 0-155,4 0 0,-6 0 0,6 0 1,1 0-46,2 0 1,1-4 45,-4 0 1,0 1-134,0 3 0,-2-4 158,-2 0 1,2-1-159,-6 1 0,0 3 28,-4-3-189,1 3 0,-2 0-237,-2-3 223,-3 2-564,-5-3 291,0 5-717,-5 0 0,-2 0 466,-4 0 1,-1 0-886,1 0 1500,0 0 0,-1 0 0,1 0 0</inkml:trace>
  <inkml:trace contextRef="#ctx0" brushRef="#br0" timeOffset="64">17988 13831 7908,'-1'-7'388,"-3"4"-128,3 1 1,-5 1 205,6-3-92,0 3 115,0-4-344,0 15 1,0-2 71,0 7 1,0 1-85,0 0 0,4 4-79,0-1 1,0 2-180,-4 2 1,4-1 135,-1-3 1,1 2-149,-4-1 1,4-4-13,0-1 0,4-2 92,-5-2 0,2 1-158,-1-1 155,-3 1 1,6-2-918,-3-3 527,-3 4 450,4-10 0,0 9 0,1-4 0</inkml:trace>
  <inkml:trace contextRef="#ctx0" brushRef="#br0" timeOffset="65">17771 14288 8987,'11'0'1228,"1"-4"-924,-1 0 1,6 0-74,2 4 0,0 0-73,4 0 1,-2-4 3,10 0 1,-5-1-97,5 2 1,-2 0 56,1-5 1,3 5-210,-2-5 1,0 2-69,0-2 1,1 2 116,-6 2 1,0 3-430,-7-3 0,-3 3-30,-4 1-1310,-6 0 1806,-1 0 0,-10 5 0,-1 1 0</inkml:trace>
  <inkml:trace contextRef="#ctx0" brushRef="#br0" timeOffset="66">17954 14527 7908,'-12'0'358,"6"-1"728,2-3-412,3 3-152,-4-9 439,3 9-200,-3-10-631,5 5 1,2-2 100,1 1 0,4 3-104,4-4 1,1 5 26,-1-5 1,2 5 27,2 0 0,-1 1-3,5 2 0,-4 0-127,4 0 0,-4 0-58,4 0 0,-3 2 53,3 1 1,-5 3-119,1 1 0,-2 3 63,-2-2 0,-1 3-343,-2 5 1,-3-2 5,-5 5 0,0-4-155,0 4 1,-6-4 192,-6 4 0,-1-1 46,-6 1 0,4 2-35,-4-2 0,1-2 31,-1-2 1,-1 2 242,5-2 0,0-4-133,3-3 1,2 0 311,2 3 1,-1-3 287,6-1-192,-6-4 1,8 3 40,-3-2-120,2-3 1,4 4 5,2-5 1,2 2-92,5 1 1,1-1 100,-1 1 0,2-1-88,2-2 0,-1 0 67,5 0 1,-1 0-44,1 0 0,-1 0 18,-3 0 1,-2 0-189,2 0 0,-6 0 146,-2 0-348,1 0 101,-2 0-620,4 0 0,-8-2-102,1-1-380,-1 1 1,-2-4 73,0 2 1173,-5 3 0,-2-9 0,-4 3 0</inkml:trace>
  <inkml:trace contextRef="#ctx0" brushRef="#br0" timeOffset="67">18536 14253 7988,'0'-7'249,"0"-1"-233,0 5-39,0-2-1103,0 5 1126,0 5 0,5 2 0,1 4 0</inkml:trace>
  <inkml:trace contextRef="#ctx0" brushRef="#br0" timeOffset="68">18707 13899 6568,'0'-7'1423,"0"-1"1,2 4-1037,1-3 1,0 4-189,5-1 130,-6 3 1,8 5-113,-2 0 1,-3 8-66,-1 0 0,1 7 65,-1 0 1,-1 6-125,-3 2 1,4 3 28,0-3 1,0 3-186,-4-3 1,0 3 10,0-3 1,0 4 149,0-5 0,0 5-461,0-5 1,0 1 161,0-4 1,4-2-348,0-2 0,3-2 234,-3-6 1,1 1-591,-1-1 420,-3 1 0,5-2-661,-2-3 1145,-2 3 0,3-8 0,-5 3 0</inkml:trace>
  <inkml:trace contextRef="#ctx0" brushRef="#br0" timeOffset="69">18970 14185 7908,'-6'-12'1474,"1"5"-411,5-1-550,0 0-78,0 2-71,0 1 0,0 6-133,0 3 0,-4 4-206,0 7 1,-4 3 59,5 5 1,-1 1-142,4 2 0,0-2 31,0 3 1,0-4-179,0-4 1,1 1-56,3-5 1,3-1 62,9-6 0,-2 1-57,5-5 1,0 0 11,4-4 0,3 0 29,1 0 1,3-6 92,-3-1 1,3-3-3,-3-2 1,0-3 266,-4 0 0,-1-4-74,1 4 1,-4-6 286,0 2 1,-5 1-155,2-1 0,-9 0 8,-3-3 0,-3-5-27,-1 0 0,-5-1 86,-2 2 0,-5 0-139,-3-4 0,-4 4-47,-8 0 0,-1 3-61,-2 4 0,-6 4-193,6 7 1,-1 3-368,9 5 0,0 0 275,3 0 1,4 1-776,7 3 1034,-2 2 0,9 11 0,-4 1 0</inkml:trace>
  <inkml:trace contextRef="#ctx0" brushRef="#br0" timeOffset="70">19735 13968 7365,'-6'0'590,"1"0"1,4 0-133,-3 0 1,2 1-17,-1 3 1,1-2-174,2 6 0,0 1-104,0 6 0,0-1-76,0 5 0,2-4 76,1 4 0,0-3-105,5 3 1,-5-5-176,5 1 1,-2-3 88,2 0 1,-2-1-492,-2 1 391,-3-1 0,8-3-1119,-5-1 45,0-4-228,-4 2 1428,0-5 0,0 5 0,0 1 0</inkml:trace>
  <inkml:trace contextRef="#ctx0" brushRef="#br0" timeOffset="71">19575 14128 7908,'2'-8'446,"1"0"1,0 6-49,5-2 1,-1 3-131,5 1 0,-1-2-145,0-1 1,5 1-126,-1-1 0,5 1 29,-1 2 1,-1 0-128,1 0 0,-4-1-654,4-3 1,-5 3 179,2-3 574,-4-2 0,10 0 0,2-6 0</inkml:trace>
  <inkml:trace contextRef="#ctx0" brushRef="#br0" timeOffset="72">20089 13694 7908,'4'-19'-51,"0"0"1,1 5 580,-1-2-226,-3 4 153,9 0 340,-9 6-132,5 1 1,-6 6-408,0 3 0,0 2-41,0 6 1,0 4-89,0 3 0,0 3 68,0 1 0,1 1-117,3 2 0,-2-2-36,6 3 1,-4 0-188,3-4 1,-3 5-43,4-9 1,-6 1-651,2-5-862,2-2 1271,1 3 1,0-6-1658,1-2 1129,-6-3 954,4-5 0,-12 0 0,0 0 0</inkml:trace>
  <inkml:trace contextRef="#ctx0" brushRef="#br0" timeOffset="73">19998 14128 8483,'5'-7'987,"1"-3"-647,6 9 0,-1-4-55,1 5 1,-1 0-50,0 0 1,5-2-59,-1-1 0,4 1-53,-4-1 1,5 1-206,0 2 1,1-3 66,2-1 0,-4-1-376,0 1 0,0 3 208,4-3 1,-4-1-554,0 1 0,-5-1 56,1 1 0,-2 3-882,-2-3 1560,-4 3 0,-2-4 0,-5-2 0</inkml:trace>
  <inkml:trace contextRef="#ctx0" brushRef="#br0" timeOffset="74">20066 14356 9324,'12'0'979,"-1"-4"-743,1 0 0,-5-1-6,1 2 1,0 1 38,3-2 1,0-1-186,1 2 1,-1-1 70,1 4 1,-1 0-137,1 0 0,-1 1 41,0 3 1,-3-2-65,0 6 0,-2 0 23,2 3 1,-3 0-137,-5 1 0,3-1 126,1 1 0,0-1-135,-4 1 1,0 3 33,0 0 0,-1 4 62,-3-4 1,1 4-243,-4-3 0,-1 4 64,-3-1 1,-2-1-33,-2 1 0,2-5 117,-2 1 1,6-2 300,1-2 73,6 0 111,-8 1 0,8-5 117,-1 1 1,3-5-211,3 0 0,0-1 116,5-2 0,1 0-9,6 0 1,-3 0-88,4 0 0,0 0-158,-1 0 1,4 0-221,-3 0 1,-1 0-8,-4 0 1,5 0-666,-1 0-128,0 0 1,-4 0 431,1 0 1,-5 0-1157,1 0 1613,-5 0 0,2-5 0,-5-2 0</inkml:trace>
  <inkml:trace contextRef="#ctx0" brushRef="#br0" timeOffset="75">20523 14071 7908,'-6'-6'707,"1"0"166,5-5 0,0 3-560,0 0 176,5 6-384,-4-8 220,9 8-1339,-8-3 643,3 5 0,-4 4-74,3 0 1,-3 1 444,3-1 0,2-3 0,1 4 0</inkml:trace>
  <inkml:trace contextRef="#ctx0" brushRef="#br0" timeOffset="76">20923 13671 7908,'0'-12'-86,"0"1"0,0 0 349,0-1 42,0 6 1,0-1 552,0 4-227,0 1 156,0-3-443,0 20 0,-1-4-199,-3 11 0,1 3-42,-4 1 0,3 6-157,-4-2 0,2 0 86,-2 0 1,-2-3-178,3 3 0,0-4-105,0 0 0,4-6 87,-1 0 0,-1-5-69,1 4 193,1-5 1,3 2 40,0-4 1,0-5 5,0 1 1,0-4 92,0 3 1,5-4-50,2 1 0,5-2 19,3 2 1,-1-3-34,5 3 1,-4-3-2,4-1 0,-1 0 1,1 0 0,-1 0 2,-3 0 1,-2 0-366,2 0 65,-2 0 0,-3-1-751,-3-3 131,-2 3-415,-5-4 673,0 0 0,-1 2 622,-3-4 0,2 3 0,-6-4 0,1 1 0,-5-5 0</inkml:trace>
  <inkml:trace contextRef="#ctx0" brushRef="#br0" timeOffset="77">21026 13968 7908,'-7'-5'1187,"-3"-2"-788,9-4 233,-4 5-141,5 0 1,0 8-151,0 2 0,0 6 62,0 5 1,0 5-243,0-1 1,0 3 55,0 1 0,0 0-281,0-1 1,0 1 138,0 0 1,1 0-97,3 0 1,-1-2-197,4-2 1,-4 2-296,1-6 1,1 0 182,-2-3 1,3-2-80,-3-3 1,-1 0-857,1-4 428,-1-1-668,-2 3 1246,0-5 0,0 0 0</inkml:trace>
  <inkml:trace contextRef="#ctx0" brushRef="#br0" timeOffset="78">21151 14093 7908,'7'-5'0,"-2"3"489,-5-6 0,4 4 303,-1-3-337,1 4 34,1-7-143,-3 9 0,3-3-143,-5 8 1,0 3-130,0 9 0,1-2 95,3 5 1,-3 0-1,3 3 1,-2 1-313,2 0 0,3-4 68,4 0 0,0-1-316,1 1 0,0-2 115,4-6 0,-1-5-28,8-2 1,-3-3 86,7-1 1,-3 0 82,-1 0 0,3-1 35,1-3 1,3-2-4,-3-5 0,0-5 171,-4 1 1,-1-1-74,1 0 1,-4 2 331,0-5 1,-5 0-135,2-4 0,-9 1 159,-3-1 1,-3-4-106,-1 0 0,-5-3-135,-2 3 1,-9-4 3,-3 0 1,-7 3 16,-5 2 1,-3 7-131,-4 3 0,1 5 86,-5 3 0,7 3-341,0 5 1,6 7 79,6 4 1,2 2-467,2 6 1,3 0-173,9 4 1,-2-2 808,5-2 0,0 3 0,4-4 0</inkml:trace>
  <inkml:trace contextRef="#ctx0" brushRef="#br0" timeOffset="79">21951 13979 7908,'-6'-7'-114,"2"-1"1,4 5 443,4 0 0,2-3-44,5 3 1,-3-2 106,0 1 0,-1 3-70,5-3 1,-1-1 40,0 1 1,2 0-100,2 4 1,-1-1-42,5-3 0,-3 3-57,3-3 0,-4 3-146,4 1 1,-1-4-221,1 0 0,-2 0 206,-1 4 0,-5-1-558,0-3 1,1 3 30,-4-3-391,-3 3 0,1 1-535,-2 0 1172,-3 0 0,-6 0 1,-8 0-1</inkml:trace>
  <inkml:trace contextRef="#ctx0" brushRef="#br0" timeOffset="80">21962 14116 9678,'12'0'627,"-1"0"-245,1 0 0,0 0-103,4 0 0,1 0-27,6 0 0,-4-1-48,0-3 0,0 3 0,4-3 1,-1 3-417,-3 1 1,1 0 218,-5 0 1,0-4-965,-3 0 0,-1 0 48,1 4 1,-5-1-1189,1-3 2097,0 3 0,-2-9 0,-1 4 0</inkml:trace>
  <inkml:trace contextRef="#ctx0" brushRef="#br0" timeOffset="81">22511 13762 7908,'5'-11'0,"-3"-1"0,6 1 0,-1-1-30,5 1 0,-2 0 179,-2-1 0,0 1 57,-4-1 1,5 1 63,-1 0 1,-2-1 124,2 1 0,-1 1-53,5 2 1,-1-1-75,1 5 0,-1-3-25,0 3 1,1 0 0,-1 4 1,1 0-44,-1 0 0,4 1 16,1 3 1,3 2-161,-4 6 1,1 1-43,0 2 0,-8 3-54,4 4 1,-5 2 79,1 3 0,-3 2-145,-5 6 1,-5-1-132,-3 0 1,-7 2 120,-4 2 1,1-3-92,-1 3 1,0-6-56,-3-2 1,-1-4-95,0 0 1,4 1 260,0-4 1,5 1 18,-1-9 0,3 4 345,5-3 1,-2-5-152,5-3 0,-1-2 159,1 2 1,3-2 94,-3-2 162,3-3-321,6 4 0,2-1 34,9 0 0,-2 0-147,5-4 1,1-2-14,6-2 0,-1 3-135,1-3 1,-2-1 38,-1 1 0,-1 1-82,-3 3 0,1-2 108,-5-1 1,1 1-211,-5-1 0,0 1-365,1 2 222,-6 0 1,3-1-841,-5-3-585,0 3 1759,-4-9 0,-5 3 0,-2-4 0</inkml:trace>
  <inkml:trace contextRef="#ctx0" brushRef="#br0" timeOffset="82">23116 13648 7773,'-5'-11'0,"3"3"667,-1 0 1,1 4 279,2-3-241,0 4-173,0-2-255,0 5 1,0 5-122,0 3 1,0 7 46,0 4 0,0 3-98,0 1 1,2 3 109,1 1 1,-1 1-157,2-2 1,-3-1-15,-1 1 1,0-2-89,0-1 0,4-1 20,-1-3 1,1-1-83,-4-3 1,0-6 14,0 2 187,0-2-223,0-3 163,0-1 331,0-5-309,5 0 0,-3-1-57,1-3 0,4 2-84,0-6 0,4 4 44,0-3 0,0 4 61,1-1 0,0-1-108,4 2 1,-2-1 72,5 4 1,-4 0-26,4 0 1,-4 1 26,4 3 1,-4-2 7,4 6 0,-5-4 10,2 3 0,0 1 5,-1 3 0,-1 1-64,-6-1 1,1 2 46,-5 2 1,-1-2-86,-3 2 0,-1 2 75,-3-2 1,-2 4-162,-5-4 1,-6 4 32,-2-4 1,1 4 29,-1-3 0,-1-1 61,-7-4 0,4 1-9,1-1 0,-1-5-137,4-2 1,2 1 80,2-1 0,2 0-225,2-4 0,0-1-164,-1-3 1,1 1-175,-1-4 0,5-1 678,-1-3 0,0-6 0,-3-1 0</inkml:trace>
  <inkml:trace contextRef="#ctx0" brushRef="#br0" timeOffset="83">23059 13625 7773,'-5'-11'1141,"3"-1"-1013,-3 1 1,9 3-219,0 1 0,1 4 468,-1-1 0,2 3-81,6 1 1,0 0 76,3 0 0,5 0-83,6 0 1,3 0-32,6 0 1,3 0 2,0 0 1,5 0-24,-1 0 0,-2 0-14,2 0 1,-6 0 24,-2 0 1,-3 0-124,-5 0 0,-6 0 76,3 0 0,-11 0-1115,-1 0 748,-7 0 1,1-1-1201,-5-3 1,-10 3 1362,-5-3 0,-16 3 0,-4 1 0</inkml:trace>
  <inkml:trace contextRef="#ctx0" brushRef="#br0" timeOffset="84">19929 15578 7767,'-7'-8'100,"-1"1"1,6 3 302,-2-4-73,3 6 98,1-8-276,0 3 1,0 0 35,0-1 1,0 4 39,0-3 1,-2 3-109,-2-4 0,-2 4 83,-5-3 1,-2 4-152,-2 0 1,-4 1-14,-8 2 1,-2 2 83,-5 1 1,-1 4-53,1 4 1,1 1-165,3-1 0,2 0 180,5 1 0,4-1 61,0 1 1,9-1-215,-2 0 0,8 2 87,1 2 1,-2-2-102,1 2 0,0-2 54,4-2 1,1 1 44,3-1 0,-1 1 56,4-1 1,1 1-14,3-1 1,6 0 96,2 1 0,6-1-127,2 1 1,8-1 193,0 0 1,5 1-38,-2-1 0,4 1 26,-4-1 1,4 1-93,-4-1 1,0 0 12,-3 1 0,-6 1-48,-3 2 0,-3-1-126,-4 5 1,-4-4-151,-7 4 1,1-4 109,-5 4 1,-2-1-224,-6 1 0,-2 1 128,-5-4 1,-6-1-22,-2-4 0,-4 1 166,-3-1 0,-2 1 141,-3-1 0,-4-1-132,4-2 1,-8-3 128,5-5 1,-3 0-132,3 0 1,4 0 47,4 0 1,6-1-512,1-3 1,6-3 193,1-4 1,6-2-1407,6-2 1696,0 2 0,10-8 0,3 3 0</inkml:trace>
  <inkml:trace contextRef="#ctx0" brushRef="#br0" timeOffset="85">20341 15601 7749,'-12'-5'-1196,"6"2"904,2-4 0,4 4 292,4-1 118,-3-2 0,4 3 8,-5-4 423,0 4 1,-1-3 427,-3 2-362,3 3 1,-6-4 212,4 5-377,1 0 0,-4 1 1,2 3 0,3 2-187,-3 6 1,3 4 43,1 3 1,0 4-50,0 4 0,5 3-49,3 8 0,2-2-85,1 2 0,1 1-89,-1-1 0,-3 0 29,-1-3 0,1-2-107,3-3 0,1 2-84,-1-6 1,1 1 70,-1-4 1,-3-5 38,-1-3 0,-1-2 3,2-2 1,-2-1-161,-2-2 77,-2 2-266,3-9 276,-5 4 0,0-6-35,0-3 0,0 0-109,0-7 0,-4 2 93,0-6 1,0-3 186,4-1 1,0-3-56,0 0 0,0-1-18,0 0 0,1-1 16,3-3 0,1 2 78,3-6 0,2 6-75,-2-2 1,2 8 3,1 4 0,-4 2 113,-4 2 0,0 3-17,1 1 18,-3 4 0,5-2-96,-2 5 1,-1 5-6,4 3 0,1 3-4,3 4 0,1 2-5,-1 2 0,2 2-23,2-1 0,-2 1-22,2 2 1,2 0-161,-2 0 1,1-1 44,0 1 1,-4-5 29,3-3 1,-2-2 86,-1-2 1,-1 0 131,0-4 0,1-2-92,-1-5 0,-3 0 139,-1 0 1,-3 0-39,4 0 1,-4-1 199,3-3 0,-4 2 26,1-6 1,-2-1-91,2-6 1,-3 1 19,3-5 0,-3 1-95,-1-1 0,0-4-127,0 0 0,-3 1 70,-1-5 0,0 2-102,4-2 1,-4-1-46,0-2 1,0-2-185,4 5 0,0-5-385,0 2 1,0 3 288,0 5 1,0 0-375,0 7 1,0-1-768,0 5 569,0 0 0,0 3 892,0 0 0,0 6 0,0-3 0</inkml:trace>
  <inkml:trace contextRef="#ctx0" brushRef="#br0" timeOffset="86">21140 15544 7778,'0'-12'668,"0"5"9,0-1-171,0 6 154,0-3 238,0 5 0,0 5-694,0 2 1,0 8 51,0 4 1,0 8-98,0 4 0,0 2 0,0 1 1,0 0 1,0 0 0,0 2-130,0 2 1,4-2 5,0 2 0,-1-7-173,-3 0 0,2-6-26,2 2 0,-2-4 72,6-4 0,-6 1-72,2-5 0,1 0-78,-1-3 0,0-5-730,-4 1-184,5-5 176,-4 2 1,3-5 977,-8 0 0,-2 0 0,-6 0 0</inkml:trace>
  <inkml:trace contextRef="#ctx0" brushRef="#br0" timeOffset="87">21585 15578 7772,'-5'-6'790,"3"-1"-395,-6 4-44,6 1-273,-3-3 1,5 6 210,0 3 1,0 3-16,0 4 0,0 6-112,0 2 0,1 6 4,3 2 0,-3 4 10,3 0 0,1-2 34,-1 1 0,3 0-61,-3 0 1,4-2-83,-5-5 0,5-2 32,-4-2 0,4-2-26,-5-6 0,2 0 25,-1-4-186,-3 3 0,8-7-568,-5 4-955,0-4 1611,-4 2 0,-10-10 0,-3-1 0</inkml:trace>
  <inkml:trace contextRef="#ctx0" brushRef="#br0" timeOffset="88">21277 15612 7765,'11'-5'231,"1"-2"0,4-4-93,3 0 1,4 3 226,4 1 0,-2 3 68,6-4 0,-5 2 110,5-2 1,-6-2-329,2 3 1,-2-2-165,2 1 0,-3-1-100,3 5 1,-3-3-405,-1 3 1,-2-4-564,-2 5 1016,3-6 0,-4 2 0,4-4 0</inkml:trace>
  <inkml:trace contextRef="#ctx0" brushRef="#br0" timeOffset="89">22294 15498 7763,'-12'-5'945,"1"-3"0,3 2-378,0-2 0,6 5-304,-2-5-135,3 6 1,-4-4 16,-3 6 0,-6 0-25,-1 0 0,-5 0-107,1 0 1,1 6 31,-1 1 0,4 7 55,-4 1 0,1 6-162,-1-2 0,1 6 23,3 2 1,2 4 52,-2 0 1,7 1-25,4-2 1,3 3-9,1-3 0,1-2-72,3-1 0,8-3-176,7-1 0,1-4 84,-1 0 1,6-6-85,-2-2 1,4-1 113,0-6 1,-2 4 43,5-4 0,-4-1-11,0-3 1,2-1-11,-1-3 1,0-2 10,-5-5 0,5-1 37,0 1 0,-4-1-11,-4 1 1,-2-2 151,2-2 0,-2 1-86,-6-5 0,1 0 287,-1-4 0,1 0-133,-1 0 1,-3-1 271,-1-2 0,1 0-114,3-4 1,-3 1 31,0-2 0,-2-1-36,1 6 1,0-1 25,-3 4 0,-3 6-95,3 1 1,-3 4 189,-1 0-366,0 6 201,0 1-338,-5 15 1,4 3 71,-3 9 1,3 6 137,1 3 1,0 3-42,0 4 0,1 3-1,3 4 1,2 0-195,5-3 1,-3 1 46,0-5 1,-1-4-84,5-3 1,-1-6 59,1 2 0,-5-7-67,1-1 0,-1-5-58,5 1 0,-6-6-297,-2-1-4,2-6-257,-4 8 229,3-8 1,-7 3-939,-1-5 1494,-4-5 0,-4-2 0,-1-4 0</inkml:trace>
  <inkml:trace contextRef="#ctx0" brushRef="#br0" timeOffset="90">22910 15544 7720,'-6'-12'0,"-3"1"0,5 0 1,0-1 1550,4 1-549,0-1-150,0 6-604,0 1 1,0 7-150,0 6 1,0 2 72,0 13 1,0 2 25,0 10 0,0 4-119,0 3 0,0 1 57,0-1 0,0 0-251,0-8 1,0 2-116,0-10 1,0 1-105,0-4 1,4-2 33,0-2 1,4-2-149,-5-6 0,6-1-28,-1-2 0,-2-2-960,2-2 1436,-6-3 0,4-1 0,-6-6 0</inkml:trace>
  <inkml:trace contextRef="#ctx0" brushRef="#br0" timeOffset="91">22511 15818 8318,'11'0'1268,"7"0"-979,5 0 1,3-4 115,5 0 1,5 0-223,-1 4 0,5-3-53,-2-1 0,0-1-276,-3 1 1,-5 1 80,1-4 0,-7 3 65,-1-4 0,-6 1 0,-5-5 0</inkml:trace>
  <inkml:trace contextRef="#ctx0" brushRef="#br1" timeOffset="92">13465 13214 7926,'0'-6'879,"0"1"-494,0 5-90,0-6-108,0 5 0,-1-4-179,-3 5 124,3 0 0,-9 0 32,2 0 0,2 0-77,-2 0 1,4 0-5,-3 0 1,-1 0 30,-3 0-5,-1 0 0,1 0-66,-1 0 1,5 4 67,-1 0 1,1 0-183,-5-4 1,5 0 48,-1 0 0,0 3 28,-3 1 1,-1 0-165,1-4 1,-2 0 52,-2 0 0,2 4-58,-2 0 1,-3-1 67,-1-3 1,2 2 74,-2 1 1,3-1-32,-3 2 0,4-2 97,-4 2 1,4-3-66,-4 3 0,4-2 16,-4 2 0,5-2 28,-2 1 1,4-1-1,0-2 0,1 0 87,-1 0 1,1 0-86,0 0 57,-1 0 0,1 0-58,-1 0 1,1 0 2,-1 0 0,1 0-42,0 0 0,-5 0-8,1 0 1,-5 0 13,1 0 0,-1 0-7,0 0 0,0 1-49,5 3 1,-4-3 54,4 3 0,-4-3 52,3-1 1,1 0-54,4 0 1,-1 0 75,1 0 1,-4 4-48,-1 0 0,1-1 9,4-3 0,-1 0 16,1 0 0,-2 4 6,-2 0 1,2 0 5,-2-4 1,2 1-26,2 3 0,-4-3-72,0 3 1,-4-1 60,3 0 1,-4 0-173,1 5 1,-1-6 65,1 2 1,-3 1 51,3-1 1,3 0 30,0-4 1,4 3-18,0 1 1,1 0 230,-1-4-229,1 0 1,0 0 163,-1 0 1,5 0-3,-1 0-57,0 5 0,-3-4-75,-1 3 0,5-3 5,-1-1-23,1 0 0,-5 4-202,1 0 96,4 0 88,-3-4-97,9 0 1,-5 0 50,2 0 46,3 0-99,-5 0-1255,6 0 910,0-5-56,0 3 206,0-8-557,0 4 20,0-5 854,0-1 0,0 1 0,6-1 0,0 1 0</inkml:trace>
  <inkml:trace contextRef="#ctx0" brushRef="#br1" timeOffset="93">12083 13225 8018,'12'-5'-705,"-1"-1"1,-3-2 1168,-1 1 0,-3 3-101,4-4 1,-4 6 124,3-2-129,-4-2 1,6 3 64,-6-5 383,6 6-261,-2-3-100,-1 0-108,-1 3-332,-5-3 0,0 7-91,0 1 0,-5 3 117,-3 1 1,-3 3-147,-4-2 1,1 2 33,-5 2 1,1-1 46,-1 0 0,-1 1-65,4-1 1,-4-3 49,1-1 1,1 1 37,-1 3 0,4-3-1,-4 0 0,4-2 46,-4 2 0,5 1-31,-1-6 1,2 5 122,1-4 0,1 5-18,0-2 23,-1-2-7,1 5-58,-1-3 0,5-1 118,-1-2-130,6-3 0,-4 1-155,6 1 210,0-1-88,0 3 0,0-4 95,0 3-53,0-3 0,4 5 12,0-2 0,4-1 2,-4 4 1,4-3 118,0 4 1,3-6-85,5 2 1,-4 1 24,4-1 1,0 0-32,-1-4 0,6 4 69,-2-1 1,-2 1-70,2-4 1,-3 4-35,3 0 0,-5 1-19,1-1 0,-2-3-12,-2 3 0,0-2 49,1 2-266,-1-3-27,1 10 170,-1-10-268,-5 4-42,0-5-1096,-6 0 558,-6 0 1,0 0-678,-5 0 1557,-1 0 0,1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7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16389 9685 8483,'0'-6'1117,"1"0"-963,3 6 1,2 0 10,6 0 0,-1-1-60,1-3 0,3 3 68,0-3 1,2 3-121,-2 1 0,3 0 64,4 0 1,1 0-101,0 0 0,4-1 46,-1-3 1,5 3-143,-5-3 0,5 3 113,-4 1 1,3 0-124,-3 0 1,3-2-8,-3-1 0,-1 1 122,-3-2 1,-1 3-59,-3 1 0,1 0 58,-5 0-41,1 0 1,-6-1-120,-3-3-254,-1 3 148,-6-4 0,-6 5-501,-1 0 741,-8 0 0,-3 0 0,-5 0 0</inkml:trace>
  <inkml:trace contextRef="#ctx0" brushRef="#br0" timeOffset="1">17851 9491 8048,'0'-8'0,"0"1"-1118,0 4 869,0-7 1,0 7 344,0-4 1,0 3 150,0-4-122,0 6 0,0-5 90,0 4-15,-5 1 15,3-3 0,-4 5-15,2 0 220,3-5-173,-4 4 305,5-4-18,0 0 154,0 3-406,0-3-86,0 5-125,0 5 1,0 2 96,0 4 0,0 1-120,0-1 1,1 6 46,3 2 0,-1 2-80,4 2 0,-3 0 37,4 0 1,-6 1-152,2 2 1,1 0 62,-1 4 0,3-3-182,-3 3 1,0-4-191,-4 0 1,4 2 177,0-1 0,-1-2 28,-3-6 0,-5 3 103,-2-3 1,-3-3 81,-2 0 0,-3 0-53,0-1 1,-6 1 215,2-5 1,-6-1 27,-2-2 1,1 2-111,3-2 0,0-3-8,0-1 1,4-3-20,0-1 1,5 0-224,-1 0 1,2 0 121,2 0 0,5-1-573,2-3 1,2 1 12,2-4 624,0-1 0,11-3 0,1-1 0</inkml:trace>
  <inkml:trace contextRef="#ctx0" brushRef="#br0" timeOffset="2">18171 9582 8040,'-5'-6'602,"3"1"-141,-8 5-165,4 0 1,-6 1-119,1 3 1,-1 2-147,1 6 0,0 0 87,-1 3 1,1 2-258,-1 2 0,2 3 74,3-3 1,2 2 135,5 2 1,0 0-303,0 0 1,0 0 76,0-1 0,1-3-61,3 0 0,2-5 36,5 2 1,1-4 112,-1 0 0,4-5 113,1 1 0,4-6 175,-1 2 0,-1-2-23,1-2 1,0-2-126,4-2 1,0-2 178,-1-5 1,-4-1-19,-3 1 0,-3-1 43,-5 1 0,0-4-183,-3 0 1,-3-6-86,3 2 1,-8-4-201,-4-3 1,-3 0 74,-4-4 1,-4 5-367,-8-2 0,3 4 232,-3 4 1,3 3-141,1 4 1,2 4 387,2 1 0,-3 4 0,4-2 0</inkml:trace>
  <inkml:trace contextRef="#ctx0" brushRef="#br0" timeOffset="3">18525 9582 8033,'0'-11'1573,"0"-1"-1203,0 6 0,1-3 90,3 5-400,-3 0 1,4 6 122,-5 1 0,0 4-210,0 4 1,1 4 102,3 1 1,-3 8-114,3-1 1,-3 3-90,-1 1 0,0-2-29,0 6 1,0-2-195,0 1 1,0-2 162,0-5 1,0 0 24,0 0 1,4-5 100,0-3 1,0-2-158,-4-2 0,1-1-292,3-2-310,-3 2 491,4-4 328,-5 1 0,5-2 0,2-5 0</inkml:trace>
  <inkml:trace contextRef="#ctx0" brushRef="#br0" timeOffset="4">18776 9548 8020,'-6'-5'0,"0"2"102,6-4 274,0 4 355,0-2-165,0 5 0,0 5-553,0 3 1,0 7 70,0 4 1,0 3-208,0 0 0,0 2 64,0 3 1,0-3-49,0 3 1,0 1 54,0-2 0,2 1-121,2-4 1,-3-4 109,3 0 1,-2-5-59,2 1 0,-3-2-19,3-2 0,-1-1-290,0-2 188,-1 2 1,3-7-209,-5 4-408,0-4 858,0 2 0,-5-5 0,-2 0 0</inkml:trace>
  <inkml:trace contextRef="#ctx0" brushRef="#br0" timeOffset="5">18707 9582 8061,'5'-11'1012,"-3"-1"-1068,8 6 169,-4 1 0,6 6 4,-1 3 1,4 4 35,1 7 0,4 3-78,-1 4 1,-1 1-109,1 0 1,3 4-49,5-1 0,-1 1 103,-7-4 0,2-2 52,-2-2 1,1 2-17,0-6 0,-4 0-81,-5-3 0,1-2 34,-1-3 1,1 2 207,-1-5 1,1 4 304,-1-4 108,-5-1 296,4-3-566,-8 0 0,3-5-9,-5-2 0,0-4-119,0 0 0,0-2-32,0-2 0,-1-1 52,-3-3 1,1-7-132,-4 3 1,3-2-2,-4 2 1,4-3-216,-3-1 0,3-4-330,-4 5 1,6-5 252,-2 5 0,-1-1-370,1 4 1,0 2 230,4 2 0,-4 2-378,1 6 1,-1 3 155,4 0 1,0 5-564,0-5-66,-5 5-1,3-2 1161,-3 10 0,5 7 0,0 6 0</inkml:trace>
  <inkml:trace contextRef="#ctx0" brushRef="#br0" timeOffset="6">19450 9502 7914,'0'-6'1371,"0"1"-22,0 5-1446,0 5 0,0 2 91,0 9 1,1-2-92,3 5 0,-3 1 58,3 7 1,-3-3 90,-1 2 0,0-2-46,0-1 0,0 0 21,0 0 0,0-4-23,0 0 0,1-5 41,3 1 1,-3-2 32,3-2 0,-1-3-81,1 0 1,-3-5-12,3 5 1,-2-5-471,2 0 181,-3-1-831,4-2-383,-5 0 1517,-5 0 0,-1-5 0,-5-2 0</inkml:trace>
  <inkml:trace contextRef="#ctx0" brushRef="#br0" timeOffset="7">19187 9479 7996,'11'-6'372,"-3"-4"-58,0 2 1,1 3 255,6 1 1,3-1-174,4 1 0,1-1-31,0 2 1,0 0 110,0-5 0,3 5-95,1-5 1,4 5-332,-5 0 0,5-2 131,-5 1 1,1-1-834,-4 1 0,0 3 161,-1-3 0,-2 3-706,-1 1 1196,-6 0 0,-1 5 0,-7 1 0</inkml:trace>
  <inkml:trace contextRef="#ctx0" brushRef="#br0" timeOffset="8">16343 11329 7895,'5'-6'667,"-2"1"-370,4 5 1,1 0 249,4 0-399,-1 0 0,2 0 59,2 0 0,3-1 3,4-3 0,3 3-76,1-3 1,-2 3 95,3 1 1,-2-2-103,2-1 1,-3 1 63,3-1 1,-4 0-182,-4-1 0,1 3-58,-5-3-294,5 3-322,-7 1 1,0 0 365,-6 0 0,-5 0-1486,-2 0 1783,-5 0 0,-17-5 0,-2-2 0</inkml:trace>
  <inkml:trace contextRef="#ctx0" brushRef="#br0" timeOffset="9">16697 11318 7959,'0'-6'-1153,"0"1"2175,0 5-753,5 0-164,-3 0 0,4 0 68,-2 0 1,-2 0-52,6 0 1,0-4-49,3 0 0,-3 0 46,-1 4 0,1 0-19,3 0 0,2 0-5,2 0 0,-2-4 10,2 1 1,-2-1-58,-2 4 0,1 0 50,-1 0 1,4-4-128,0 0 0,1 0 64,-5 4 1,1 0-111,-1 0 0,0-1-40,1-3 52,-1 3-20,1-4-278,-1 5-91,-5 0 236,0 0-3,-6 0 0,0 0 1</inkml:trace>
  <inkml:trace contextRef="#ctx0" brushRef="#br0" timeOffset="10">17645 11021 7993,'0'-11'-351,"0"3"436,0 0 543,0 6-10,-5-8-157,4 9 113,-4-5-353,5 6 1,0 2-269,0 2 1,0 2 32,0 5 1,4 7 64,-1 5 1,3 1 56,-3 6 0,0-3-189,4 4 0,-4-5-76,1 5 0,1-5 77,-1 5 1,1-8-48,-1 3 1,-3-8 92,3 5 1,-3-8-288,-1 0 1,0-2-42,0-2 1,4-3-365,0 0-75,-1-6 801,-3 8 0,-5-8 0,-1 3 0</inkml:trace>
  <inkml:trace contextRef="#ctx0" brushRef="#br0" timeOffset="11">17679 10953 8014,'7'-12'453,"-2"5"170,-5-1 1,1 5-121,3 0-637,-3 1 139,9 2 1,-3 2 177,4 1 0,-3 4-194,-1 4 1,1 2 83,3 2 0,1-1 123,-1 5 1,2-1-148,2 1 0,-6-1-238,3-3 0,-4-2 70,4 2 0,-2-6 173,-2-2 1,-2 0-35,-2 0 85,-3-2-207,9 0 182,-9-3 61,4 3 1,-3-5 2,2 0-63,-3-5 0,8-2-42,-5-4 1,4-2 2,0-2 0,2 1-60,2-5 1,-5 1 77,1-1 1,-1-2 4,5 2 1,-2 1-11,-2-1 0,2 5 8,-3-1 0,0-2 14,0 2 1,-3 3 16,4 5 0,-6 3 14,2-4 2,2 6-273,-4-3 223,8 5 0,-8 1-298,6 3 1,-2 4 75,2 7 1,1 4 149,-5 7 0,3 0 5,-3 4 1,1-3 3,-1 3 1,-3-4 19,3 0 1,-3-1 23,-1-3 0,0-3 18,0 0 0,4-5-43,0 2 0,0-4 16,-4 0 1,1-1 29,3 1-552,-3-1 106,4 0 1,-4 0-729,3-4 6,-2-2-443,3-5 1549,-5 0 0,-5 5 0,-2 2 0</inkml:trace>
  <inkml:trace contextRef="#ctx0" brushRef="#br0" timeOffset="12">18422 10953 7937,'0'-12'0,"0"1"499,0-1 1,0 5 364,0-1-827,0 6 1,0-5 237,0 3 410,0 3-495,0-4 0,0 6-120,0 3 1,0 4 0,0 7 1,0 3-145,0 5 0,0 5-113,0 2 0,-1 3 121,-3 1 0,3-1-196,-3-2 1,2 2 94,2-3 1,-3-2-39,-1-1 1,0-7-30,4-1 1,0-5 76,0 1 1,0-2 14,0-2 45,0 1-758,0-1 252,0-4-185,0-2 787,5-5 0,1-11 0,6-1 0</inkml:trace>
  <inkml:trace contextRef="#ctx0" brushRef="#br0" timeOffset="13">18479 10861 7937,'0'-11'0,"0"-1"294,0 1 509,0 0 203,0 4-666,0 2 0,0 6-293,0 3 0,1 4 130,3 7 1,2 7-44,6 4 1,-1 7-43,1 2 0,2-1-123,-3 4 0,7 1 71,-7-1 0,3 0-91,-2-3 0,-1-2-284,0-3 1,1 2 149,-1-6 0,1-3 127,-1-4 0,-1-5 11,-2 1 1,2-2 84,-2-1 0,-2-5-399,2 1-4,-6-1 0,4 0-380,-2-3 277,-2 2-541,3-5 1009,-10 4 0,-7-5 0,-6 0 0</inkml:trace>
  <inkml:trace contextRef="#ctx0" brushRef="#br0" timeOffset="14">18262 11250 7888,'8'-7'711,"-1"3"1,-3 2-592,4-2 0,-1 3-239,5-3 1,0 3 110,4 1 1,1 0 89,6 0 1,4 0-6,-1 0 0,5 0 62,-4 0 0,4 0-342,0 0 1,-3-2-174,-2-1 1,-2 1-719,-1-1 1094,0 1 0,0-3 0,0-1 0</inkml:trace>
  <inkml:trace contextRef="#ctx0" brushRef="#br0" timeOffset="15">18913 10850 7946,'-6'-12'384,"1"6"-507,5 1 0,0 6-81,0 3 0,0 4 689,0 7 0,0 3-253,0 5 0,0 7 219,0 0 0,0 7-227,0-3 1,1 1-126,3 3 0,-3-3-85,3 0 1,-2-5-57,2 1 1,-3-6-18,3 2 0,-1-5 103,0-3 1,-1-2-420,2-6 207,-3 1 0,0-5-889,3 1 369,-3-5 159,4 2 0,-5-7 529,0-1 0,-5-9 0,-1-6 0</inkml:trace>
  <inkml:trace contextRef="#ctx0" brushRef="#br0" timeOffset="16">18764 10896 7946,'12'-7'0,"-4"-6"302,-1 6 1,5-6-97,3 6 0,4 0 69,-4 0 1,4 4-119,-4-1 0,6 3 347,-2 1 0,1 0-158,-1 0 1,3 0-308,-3 0 1,2 5 97,2 3 1,-4 2-122,0 1 0,-5 2-238,1 2 1,-3-1 155,-5 5 0,-2-4-236,-5 4 0,0 0 131,0 4 0,-5-4-142,-2 0 1,-7-1 65,-2 1 1,-4 1 145,1-4 0,-1 0 97,1-1 0,1-2-88,3 2 0,2-2 68,-2-2 1,6 0-47,1-4 0,6 3 136,-2-2 0,3 2-60,1 2 0,1-2 237,3-3 1,2 3 61,6-2 1,-1 1 60,0-1 0,2 2-104,2-3 0,2 0 49,2 0 1,2-3-406,-1 4 1,-3-4 108,2 3 1,-3-3-268,3 4 1,-5-6 136,1 2 0,-3 1 115,0-1 0,4 5 0,2-3 0</inkml:trace>
  <inkml:trace contextRef="#ctx0" brushRef="#br0" timeOffset="17">19610 10907 8047,'5'-11'399,"-4"3"770,3 0-352,-3 6-297,4-3 274,-4 0-220,4 3-538,-5-3 1,-1 5-1,-3 0 1,-2 0 13,-5 0 0,-6 9 5,-2 3 0,-4 7-210,-3 0 0,0 2-9,-4 2 0,6 4 93,1-1 1,4 1-220,4-4 1,6 3 91,-3 1 0,8 4-118,1-5 0,1 1 55,2-4 0,5 0 147,3-1 0,3-3 78,5 0 1,-2-3-96,5 3 0,0-5-21,4 1 0,-1-2 2,1-2 0,-2-3 352,1-1 1,-3-4-73,4 1 0,0-3 316,-4-1 1,1 0-173,-1 0 1,2-4-159,-6 0 0,0-5 8,-3 2 1,-2-5-59,-3-3 1,-1 2-4,-6-2 0,0 1 7,0-1 1,-2 2-107,-2-2 1,-6-1 92,-5 0 0,-5 2-314,1 7 1,-2-2-141,2 5 0,-1 0-167,5 4 0,-4 0 1,4 0 0,3 2 7,5 1 556,-1 4 0,2 9 0,1 2 0</inkml:trace>
  <inkml:trace contextRef="#ctx0" brushRef="#br0" timeOffset="18">19918 10941 7912,'-5'-11'310,"4"-1"1,-4 1 349,5 0-70,0 4 465,0-3-264,0 9-535,0-4-25,0 5 1,0 6-229,0 5 1,0 10 44,0 5 1,0 6 128,0-1 0,0 2-84,0 1 1,0-4-188,0 1 0,0-2-358,0 1 0,3 0 203,1-4 0,1-5-119,-1 1 0,-1-6 149,4-1 1,-4-3-841,1 0 312,2-1-116,-5 1 863,4-6 0,0-1 0,2-5 0</inkml:trace>
  <inkml:trace contextRef="#ctx0" brushRef="#br0" timeOffset="19">20112 10964 7884,'0'-11'2125,"0"-1"-2847,0 6 1110,0 1-240,0 5 1,0 6 75,0 6 0,0 4-67,0 7 0,4 5 137,0 2 1,0 2-126,-4-2 1,0 3-140,0-2 1,0 1-45,0-2 0,1-2-213,3-5 0,-3-4-27,3 0 0,1-5 114,-1 1 1,1-4-377,-2-3 0,-1-2-147,2-2-1014,-3-2 1449,-1 3 0,0-16 0,0-1 0</inkml:trace>
  <inkml:trace contextRef="#ctx0" brushRef="#br0" timeOffset="20">20112 11055 7884,'0'-11'169,"0"0"0,0 3 307,0 0 837,0 6-1172,0-8-28,5 8 1,2 1 22,4 5 0,0 9 13,1-2 0,3 8-87,0 0 1,6 3 3,-2 1 0,-2-1-159,2 1 1,-1 0 76,1 0 0,2 0-105,-6 0 1,0-6 279,-4-1 0,1-4-64,-1 0 0,1-2 219,-1-3 0,-1 0 125,-2-3 98,2-3-273,-4 4 1,2-5 345,0 0 1,-6-5-122,2-3 1,-3-2-50,-1-1 1,0-6-311,0-2 1,-4-1 55,1 1 1,-6-7-238,1 4 0,2-4 98,-2 3 1,2 1-936,-2-1 591,-2-5 0,9 2-347,-3-4 469,3 5 0,1-3-273,0 5 0,0 1-271,0 3 0,0 3-113,0 4 0,0 1-188,0-1 92,0 6 0,1 1 928,3 5 0,7 5 0,7 1 0</inkml:trace>
  <inkml:trace contextRef="#ctx0" brushRef="#br0" timeOffset="21">20717 10941 7947,'0'-11'-420,"0"3"-88,0 1 0,0 3 713,0-4-70,0 1 0,4-1 538,0 0-436,0 1 0,-4-1 661,0 0-30,0 6-15,0-3-593,0 5 1,0 5-146,0 3 0,0 7-220,0 4 0,-1 7-36,-3 5 1,3 2 98,-3 1 1,-1-2-31,1 2 1,-4-3-20,4 3 0,1-1-316,3-7 0,-4 1 82,0-4 0,0-1-30,4-3 0,0-3-187,0-5-91,0 1-480,0-1 1113,0-4 0,0-2 0,0-5 0</inkml:trace>
  <inkml:trace contextRef="#ctx0" brushRef="#br0" timeOffset="22">20695 10884 7906,'6'-11'251,"-2"-1"1,-3 5 952,-1-1-656,0 5-457,0-2 0,1 5-73,3 0 1,-1 3 68,4 5 0,1 4 189,3 11 1,5 5-44,-1 2 1,4 3-87,-4 2 1,2-1-92,-2 0 0,1 1-108,3-1 0,2 0-156,-6 0 0,1-5 83,0-2 0,-4-3 169,3-1 1,-2-5-36,-1-3 0,-1-2-93,0-2 0,1-1-146,-1-2 1,-3 1-68,-1-5 1,-3-1-338,4-3 90,-6 0 544,3 0 0,-5-5 0,0-1 0</inkml:trace>
  <inkml:trace contextRef="#ctx0" brushRef="#br0" timeOffset="23">20569 11204 7869,'13'-6'848,"2"2"1,3 2-1452,5 2 0,-1 0 352,1 0 1,1 0 445,3 0 1,1-1-162,2-3 0,3 3-6,-2-3 0,0 3-318,0 1 0,-3-4 79,-5 0 1,0-3-211,-1 3 0,0-5-131,-3 1 552,-3-7 0,1 3 0,1-5 0</inkml:trace>
  <inkml:trace contextRef="#ctx0" brushRef="#br0" timeOffset="24">21254 10884 7869,'0'-11'695,"0"-1"1,-1 6 337,-3 2-585,3-2 1,-8 6-136,5 0 0,-3 6 18,3 9 0,-4 4-300,4 8 0,-1 1 130,1 2 1,3 3-53,-3-2 1,3 1 82,1-2 1,0 3-203,0-3 1,0 0-78,0 0 0,0-5-40,0 2 1,0-3 65,0-1 0,4-5 78,0-3 739,5-2-489,-3-2 0,5-1 13,1-2 1,-1-3-74,1-5 1,0 0 238,4 0 0,1-1-119,6-3 1,0-1-229,0-3 1,-2-2-58,-2 2 0,2 3-249,-6 2 0,0-2-1993,-3 1 1129,-1 0-2187,0 4 3258,-4 0 0,-7 5 0,-7 1 0</inkml:trace>
  <inkml:trace contextRef="#ctx0" brushRef="#br0" timeOffset="25">7092 16001 7785,'-1'-8'33,"-3"0"958,3 6-439,-4-8-146,5 8 243,0-3-646,0 5 60,0 5 1,0 2-5,0 4 0,4 6 51,0 2 0,-1 2-80,-3 2 1,2 5 87,1 3 1,-1 3-85,2 4 0,-3-1-14,-1 5 1,0-4 28,0 3 1,0 1 76,0 4 0,0 0-43,0-1 0,0 1-68,0 0 1,0-4-133,0 0 0,1-6-321,3 2 1,-3-2 358,3-2 1,1-5 158,-1-2 1,1 1-114,-1-1 0,-3-5 5,3-3 0,1-5-163,-1 2 0,-1-4 38,-3 0-625,0-6 257,0 4-546,0-8 922,0 3 1,6-16 0,0-1-1</inkml:trace>
  <inkml:trace contextRef="#ctx0" brushRef="#br0" timeOffset="26">7104 16195 7847,'-7'-5'0,"-1"-2"0,4-4 910,0 0-105,4-1-154,0 1-419,0-1 1,0 5-12,0-1 1,1 5-74,3 0 1,2-2-128,6 1 1,0-1 92,4 1 0,-1 3-88,8-3 1,-3 1 13,7 0 0,-3 1 106,-1-2 0,1 3-345,2 1 0,-1 0 28,1 0 1,-2 5 71,-1 3 0,-1-1 73,-3 5 1,1-3-9,-5 6 0,1-1-30,-5 1 1,-3-1-142,-1 5 0,-4-4-56,1 4 0,-4-1 83,-4 1 1,-4 3 39,-7-3 1,-3 1 49,-5-1 0,-3 3-26,-1-3 1,-1-3 56,1 0 1,-1-4 114,-2 0 1,-2-1-113,6 0 0,3-4 132,4-3 1,5-3-206,-1-1 1,6 0 90,1 0 0,4 0-917,-3 0 576,4-5 1,-1-2 376,8-4 0,2 0 0,6-1 0</inkml:trace>
  <inkml:trace contextRef="#ctx0" brushRef="#br0" timeOffset="27">7732 16378 8241,'0'-7'2076,"0"2"-1720,0 5 1,1 4-248,3 0 1,2 5 35,6-2 1,-1 7 13,1 1 0,-1 1-155,0-5 0,2 6-40,2 2 0,-2-2-57,2 2 1,2-3 55,-2 3 1,0-5-91,-3 1 1,3 1 27,0 0 1,-1-1-61,-6-4 0,2-1 45,-3-2 0,0 1-356,0-5 124,-4 5-226,2-8-858,-5 4 984,0-5 0,-5 0 446,-3 0 0,-2 0 0,-1 0 0</inkml:trace>
  <inkml:trace contextRef="#ctx0" brushRef="#br0" timeOffset="28">7960 16389 7879,'7'-5'1448,"-2"-1"-1080,-5-6-47,0 6 254,0 1 672,0 5-1342,-5 5 1,2 1 128,-4 6 0,-1 0-43,-3 3 1,-2-1-178,-2 5 1,1 0-26,-5 4 0,5 0-28,-2 0 0,4-1-118,0-3 1,1 2 26,-1-2 1,2-2-101,3-2 1,0-2-249,4-2 1,1 0 677,-2 1 0,-2-1 0,0 1 0</inkml:trace>
  <inkml:trace contextRef="#ctx0" brushRef="#br0" timeOffset="29">8189 16286 7822,'0'-7'1539,"0"-1"-2051,0 0-124,0-3 554,0 5 696,0 0 1569,0 6-2042,0 6 1,1 0 2,3 5 1,-3 6-74,3 2 0,-2 2-5,2 2 1,-2 1 64,1 3 1,0-3-165,1 3 1,-3-2-91,3 2 0,-2-3-288,2 3 1,-3-2 199,3 2 1,1-7-126,-1 3 0,1-8-229,-1 0 238,-3 3 1,4-5-191,-5 2-243,5-8-39,-3-1 799,3-6 0,-5 0 0,0 0 0</inkml:trace>
  <inkml:trace contextRef="#ctx0" brushRef="#br0" timeOffset="30">8349 16366 7853,'0'-11'1114,"0"3"-1579,0 0 301,0 6 0,1-3 1275,3 5-851,-3 0 1,9 0-218,-2 0 0,2 4-20,1-1 1,-1 6-110,-2-1 1,2 2-90,-2 2 0,2-1 74,1 0 1,1 1-238,-1-1 0,1-3 114,-1-1 1,1 0-162,-1 0 0,0-2-86,1-5 471,-1 0 0,1 0 0,-1 0 0</inkml:trace>
  <inkml:trace contextRef="#ctx0" brushRef="#br0" timeOffset="31">8714 16332 8862,'0'-7'2451,"0"2"-2262,-5 5 0,-1 0-100,-6 0 0,1 5-170,-1 3 1,1 2-300,0 2 1,-5 3 274,1 0 1,0 0-594,3-3 0,2-1 339,3 1 0,-2-1-1007,5 0 888,-5 1 0,8-1 48,-3 1 430,3-6 0,1 4 0,0-9 0,0 5 0,1-6-120,3 0 120,-3 0 661,4 0-288,-5 5 0,0-3 185,0 6 0,0-4-197,0 3 0,0 1 59,0 3 1,0 2 74,0 2 1,4-2-111,0 2 0,0-1-288,-4 1 1,1-2 114,3 2 0,-3-2-148,3-2 0,1-3-96,-1 0-374,5-1 139,-3 5-230,0-6 497,4-1 0,-8 0 0,3 1 0</inkml:trace>
  <inkml:trace contextRef="#ctx0" brushRef="#br0" timeOffset="32">9251 15635 9052,'6'0'227,"-1"0"0,-1 1 96,0 3 0,0 3-65,-4 4 1,-4 2-97,0 2 1,-5 4-118,2 8 0,-4-2 69,0 5 0,0 1 22,-1 3 1,1 4 17,-1 0 1,-3 2-161,0-2 1,1 1-54,6 3 0,-1 1 30,6-5 1,-1 0-131,4-4 0,0 1 4,0-1 0,5-5 120,3-2 0,3-3 17,4-1 1,-2 0-12,2-1 1,-1-2-68,1-1 1,-2-6 8,2 3 0,-2-4-56,-2 0 1,3-1 65,-2 1 0,2-2 44,-7-3 1,3 4-254,2-4 1,-2 0-322,-2 0 1,2-4-371,-3 1 977,4 2 0,0 0 0,0 6 0</inkml:trace>
  <inkml:trace contextRef="#ctx0" brushRef="#br0" timeOffset="33">9536 16069 7822,'-6'-5'180,"-3"3"272,5-6 748,1 5-407,3-2-545,0 5 0,5 0-69,2 0 1,5 5 55,3 3 0,1 7-77,3 4 0,3-1-48,-3 1 0,3 0-136,0 4 0,-2 0 20,-1 0 1,-2-4-124,2 0 1,-2-2-129,-6 2 1,4 2 143,1-6 1,-2 0-253,-7-3 1,3-5 144,-2 1 0,-2-4-544,2 3 1,-5-3 20,0 4 743,-1-6 0,3 3 0,1-5 0</inkml:trace>
  <inkml:trace contextRef="#ctx0" brushRef="#br0" timeOffset="34">9799 16092 7812,'0'-11'0,"0"-1"0,0 1 1463,0-1-972,0 1 0,0 3 223,0 1-251,0 4 27,0-2-436,0 5 1,-1 5 96,-3 3 1,-4 7-411,-7 4 1,-1 6 191,-3 2 0,-3 5-138,3-2 0,-1 3 1,1 1 1,-2-3 3,6-1 1,0-4 23,4 0 0,3-5-54,0-2 0,4-5-307,-3 1 0,4-2 27,0-2 510,1-5 0,7 5 0,2-5 0</inkml:trace>
  <inkml:trace contextRef="#ctx0" brushRef="#br0" timeOffset="35">10016 15738 7857,'0'-18'0,"0"2"162,0 4 1,0 1 119,0-1 1,1 6 929,3 2-564,-3-2-160,5 5 1,-6-3-159,0 8 1,3 3-119,1 9 1,1 6-27,-1 9 0,-3 2 11,3 1 0,1 0-77,-1 1 1,0 0-122,-4 3 0,1-2-174,3 2 0,-3-1 126,3 1 1,1-7-431,-1 4 1,1-7 215,-1 2 1,-3-8-277,3 0 0,1-6 149,-1-1 1,3-2-446,-3-2 353,5 0 0,-6-3-350,4 0 832,-4-6 0,2 3 0,-5-5 0</inkml:trace>
  <inkml:trace contextRef="#ctx0" brushRef="#br0" timeOffset="36">10245 16138 7783,'0'-8'0,"0"0"910,0 6 0,1-3-339,3 5 0,-2 0-897,6 0 0,-4 0 128,3 0 0,-3 1 371,4 3 1,-2 2-119,2 6 1,2-1-254,-3 1 0,3 3 14,2 0 0,-5-4-542,1-3 395,0 0 0,3 2 100,1-3 1,-5-2-606,1-5 836,-1 0 0,5 6 0,-1 0 0</inkml:trace>
  <inkml:trace contextRef="#ctx0" brushRef="#br0" timeOffset="37">10553 16149 7783,'-12'0'1946,"6"0"-1516,-4 0 1,7 0-74,-4 0 0,3 5-30,-4 3 1,5 6-74,-5 1 1,0 9-122,-3-1 1,0 9 84,-1 2 0,1 1-163,-1 7 1,-3 4-34,0 4 0,0-1-115,3-3 0,1-2 38,-1-2 0,2-3-107,3-4 1,-2-6-149,5-3 0,0-7 137,4-3 0,0-4-596,0 0 232,0-6-235,0-1-1461,0-5 2233,0-5 0,0-1 0,0-6 0</inkml:trace>
  <inkml:trace contextRef="#ctx0" brushRef="#br0" timeOffset="38">10701 15544 7816,'-3'-15'205,"-1"-1"0,0 1-139,4 4 0,0 3 543,0 0 14,0 6-305,5-3 0,-2 6-91,4 3 0,-3 7 111,4 8 0,-1 4-85,5 4 0,3 3-42,0 8 0,4 0-113,-4 8 1,4-3 28,-3 7 1,4-3 50,-1-2 0,-1 5-374,1-1 0,-2 2 37,3-1 1,-4-7 111,-5 2 1,-3-5-139,0 2 0,-6-6-8,2 3 0,1-8-214,-1 0 0,0-2-311,-4 1 0,-5 1 372,-3-8 1,-6 2 345,-1-6 0,-2-1 0,2 1 0,-3 0 0</inkml:trace>
  <inkml:trace contextRef="#ctx0" brushRef="#br0" timeOffset="39">11798 15966 8046,'11'0'283,"1"0"-67,-1 0 1,0 0 341,1 0 1,3 0 2,0 0 0,6 0-212,-2 0 0,2 0-317,2 0 0,1 0 33,3 0 1,1 0-45,2 0 0,6-3 65,-6-1 1,4 0-224,-7 4 0,-2-4-868,-5 0 722,1 1 1,-8 3-1191,2 0 608,-7 0-410,-3 0 1275,-10 5 0,-7 1 0,-6 5 0</inkml:trace>
  <inkml:trace contextRef="#ctx0" brushRef="#br0" timeOffset="40">11763 16195 7907,'0'6'56,"0"0"-56,0-2 0,6-2 276,1 1 0,5-1 146,3-2 0,3 0 201,4 0 0,6 0-202,3 0 1,2 0-163,1 0 1,4-4-87,0 0 0,-1 0-63,-7 4 0,2 0-270,-5 0 0,-2 0 180,-6 0 0,-1 4-1813,-3 0 1037,-2 0 756,3 1 0,-9-4 0,-2 4 0</inkml:trace>
  <inkml:trace contextRef="#ctx0" brushRef="#br0" timeOffset="41">12232 15715 7860,'-5'-11'541,"3"-1"-379,-1 1 1,1 3 60,2 1-168,0 4 444,0-2 86,0 5 1,-1 5-138,-3 3 0,2 8-133,-6 7 0,4 9-66,-3 6 0,-5 8-120,-3-5 1,0 11-372,3-2 0,0-1 245,-4 1 0,4-1-185,-3-3 0,-2 2 5,2-6 1,3 0-168,5-4 1,4-1-31,-1-10 1,3-1 137,1-3 1,0-1-192,0-3 0,1-3-98,3-4 525,3-1 0,4 0 0,0 1 0</inkml:trace>
  <inkml:trace contextRef="#ctx0" brushRef="#br0" timeOffset="42">12906 15864 11494,'5'11'783,"-4"3"-458,3 5 0,-2 5-71,2 10 1,-3 2-168,3 2 1,-1 4-34,0 7 0,-1 0-435,2 4 0,-3 0 375,-1 4 1,0-3-247,0-1 1,0-5 38,0 2 0,0-5 152,0-3 0,0-3-80,0-4 1,4-6 73,-1-2 0,5-5-276,-4-3 0,5-2-625,-2-6-369,-2 1 544,6-6 793,-10-1 0,9-10 0,-4-1 0</inkml:trace>
  <inkml:trace contextRef="#ctx0" brushRef="#br0" timeOffset="43">12769 15978 7854,'0'-18'175,"0"3"1,0 2 221,0 2 1,3-1-376,1 1 1,6-1-52,2 1 1,0 3 405,7 1 1,0-1-142,4-3 1,5 3 43,3 1 0,2 4-173,1-1 1,0 3-39,0 1 1,-3 1-4,-1 3 0,-4 2-75,0 6 0,-3 3-108,-4 0 1,-3 4 50,-9-4 1,2 6-370,-5-2 0,-2 6 36,-5 2 1,-5 3-77,-7-3 1,-8 0 133,-8-5 1,2 1 85,-1 0 0,-1-1 67,-3-3 1,0-3 191,0-4 1,4-2-90,4-3 1,2 2-55,1-5 0,5 0 139,3-4 0,2-5 0,2-2 0</inkml:trace>
  <inkml:trace contextRef="#ctx0" brushRef="#br0" timeOffset="44">13328 16218 8080,'0'-7'1089,"0"2"-592,5 5-163,2 0 0,4 4-43,0 0 0,5 5-70,-1-2 0,0 0-107,-3 0 0,3 0-129,0 0 0,0 3 1,-3-2 1,-1-2-176,0 2 1,1-4-1042,-1 3 923,1-4 0,-1 6-538,1-5 0,-5-1 845,1-3 0,-1 0 0,5 0 0</inkml:trace>
  <inkml:trace contextRef="#ctx0" brushRef="#br0" timeOffset="45">13762 16172 9346,'0'-6'1168,"-4"2"-1118,1 8 0,-3 2-10,3 5 0,-4 1-45,-4-1 1,-1 1-220,1-1 0,-2 2-525,-2 2 1,2-5 409,-2 5 1,3-8-935,0 4 1273,1-7 0,-1 6 0,1-4 0</inkml:trace>
  <inkml:trace contextRef="#ctx0" brushRef="#br0" timeOffset="46">13591 16343 7817,'0'7'264,"0"-2"1022,0-5-849,0 5 1,0-3 404,0 6-292,5 0 0,-4 7-169,3 0 0,1 1-270,-1 0 0,1 1 110,-1 6 0,-3-1-13,3-3 1,1 2-184,-1-1 0,3-3-264,-3 2 1,1-5 114,-1 2 0,-3-4-39,3 0 1,-3-5-1232,-1 1 1010,5-6 1,-3 5-1922,2-3 2305,-3-3 0,-1 4 0,0-5 0</inkml:trace>
  <inkml:trace contextRef="#ctx0" brushRef="#br0" timeOffset="47">13979 16161 7793,'0'-12'2117,"0"1"-2473,0 4 1,0 1 504,0 2 1469,0 3-1001,0-4 0,4 10-266,0 3 1,1 3-148,-1 4 0,-3 3-94,3 5 0,1 0-94,-1-1 1,-1 5 149,-3 0 1,2 3-317,1-3 1,-1 1-46,2-2 1,-3-1-201,-1 1 1,0-2 48,0-1 0,0-1 125,0-3 1,0-3-272,0-4 25,5-1-125,-4 1-328,4-1-292,0-5 1212,-3-1 0,3-5 0,-5 0 0</inkml:trace>
  <inkml:trace contextRef="#ctx0" brushRef="#br0" timeOffset="48">14150 16309 7807,'0'-8'2969,"0"1"-2634,0 4 1,2-2-285,2 5 1,-2 0 143,6 0 1,-2 1 11,2 3 1,2 3-167,-3 4 0,5 4 13,3 0 0,-2 4-70,2-3 1,-2 3 66,-2-4 1,4 4-290,1-4 1,0 4 130,-1-3 0,-2 0-20,2-1 0,-2-3-421,-2-1 0,1-1 230,-1-6 0,1 4-1340,-1-5 863,0 1 795,1-4 0,-1 0 0,1 0 0</inkml:trace>
  <inkml:trace contextRef="#ctx0" brushRef="#br0" timeOffset="49">14333 16309 7817,'0'-11'2280,"0"-1"-1459,0 6-162,0-4 158,0 8-685,0 7 1,-1 4-240,-3 10 1,-6 0 71,-5 4 1,-2 0-179,2 0 0,1 0-554,-5 0 1,5-1 356,-1 1 1,2-1-256,2-3 1,1 1 664,2-5 0,-2 1 0,3-5 0</inkml:trace>
  <inkml:trace contextRef="#ctx0" brushRef="#br0" timeOffset="50">14904 15361 7789,'12'0'-452,"-5"0"147,1 0 1361,-6 0-460,3 0 56,-5 0-229,0 5 0,-5 5-128,-2 6 1,-3 5 90,-2 2 0,1 1-89,-1 6 0,0 5-136,-4 3 1,3 5-3,-7-1 1,5 2-206,-4 2 1,4 1 182,-4 2 1,5-5-130,-1 1 0,3-2 26,5 3 1,2-4 74,5 0 0,0-5-151,0 1 1,5-3 92,2-1 0,5-3-117,3-1 0,-2-3 11,2 3 1,1-4-195,0 1 0,3-7 112,-4-1 1,4-1-115,-4 1 0,0-3 104,-3-4 1,-1-1-55,1 0 0,-1-3-582,0 0 0,1-6-40,-1 2 823,1-3 0,-1 4 0,1 2 0</inkml:trace>
  <inkml:trace contextRef="#ctx0" brushRef="#br0" timeOffset="51">15110 16046 7770,'-7'-11'0,"2"3"64,5 1 0,0 3 77,0-4 759,0 6-504,0-3 1,2 5-106,1 0 0,0 5-106,5 2 1,-2 7-187,2 2 1,2 3 2,-3-4 0,3 5-139,2-1 0,-4-1 92,-1 1 0,1-5-300,3 1 0,1-2-288,-1-2 0,0 1 257,1-1 1,-1-5-702,1-2 1077,-1-3 0,1-1 0,-1 0 0</inkml:trace>
  <inkml:trace contextRef="#ctx0" brushRef="#br0" timeOffset="52">15430 16069 7770,'0'-6'2146,"0"-1"-1204,0 4-623,0 1 0,-4 0-126,0 9 0,-5 2 23,1 10 1,-3 7-111,-4 8 1,-3 5 87,-5 7 0,4 0-1,0-1 1,0 2-278,-4 3 1,6-2 134,1 5 0,4-4-313,0 0 0,1-3 158,-1-4 1,6 0-451,2-8 0,-1-1 266,1-7 1,0-7-720,4 1 468,0-1 1,0-7-824,0 3 725,0-7 752,0-3 1,0-5-1,0 0 1</inkml:trace>
  <inkml:trace contextRef="#ctx0" brushRef="#br0" timeOffset="53">15704 15544 7835,'0'-12'-233,"-5"1"645,3 0 685,-3-1-389,5 6-359,0 1 0,0 6-113,0 3 0,0 3-26,0 9 0,0 3-3,0 7 0,0 1 3,0 7 1,0 3-149,0 9 0,-4-1 27,1 1 0,-1 1-159,4 2 1,-1 2-76,-3 3 0,3-4-28,-3-4 0,2-2-44,2-2 1,0-2 87,0-6 1,0-5-102,0-2 1,0-3 47,0-1 0,0-6-516,0-1 0,4-4-13,0 0 711,0-1 0,-4-4 0,0-2 0</inkml:trace>
  <inkml:trace contextRef="#ctx0" brushRef="#br0" timeOffset="54">15784 16012 7830,'5'-8'370,"2"1"0,0 4-592,0-1 0,0 4-4,0 4 0,3-1 767,-2 4 0,2 1-213,2 3 1,3 2-129,0 2 0,2 2-166,-2 2 1,-3 2-148,4-1 0,0-3 141,-1 2 0,1-1-91,-5 1 0,0-2-167,1-6 1,-1 0 18,1 1 0,-1-4-320,1-1 1,-1-4 530,0 0 0,6-1 0,1-2 0</inkml:trace>
  <inkml:trace contextRef="#ctx0" brushRef="#br0" timeOffset="55">16115 15978 7819,'0'-12'980,"0"1"1407,0 5-1817,0 1-716,0 5 1,0 5-129,0 2 198,-5 8 1,-3 3 19,-7 5 1,1 1-136,-5 3 1,-4-3-364,-4 3 0,0 0 275,0 0 1,3-4-124,-3-4 0,7-5 77,1 1 1,5 0 324,-1-3 0,2 2 0,1-8 0</inkml:trace>
  <inkml:trace contextRef="#ctx0" brushRef="#br0" timeOffset="56">16275 15372 7904,'0'-11'566,"0"0"-415,0-1 1,1 2 420,3 2 0,-2 2-54,6 2 0,-4 3 95,3-3 0,1 4-250,3 4 0,5 4-110,-1 7 1,4 4 24,-4 8 1,5 3-14,-1 8 1,2 3-111,-2 4 0,1 5-182,-5-1 0,4 6 52,-3-2 1,-1-1 89,-4 2 1,1-6-436,-1 1 1,-5-1-64,-2 2 0,-2-7-280,-2 3 1,-2-3 198,-2 3 0,-3-4-219,-8-1 0,-4-4-1021,-8 1 1704,-2-2 0,-7 1 0,-2-1 0,-6 1 0,18-17 0,0 1 0,-4 0 0,1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6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2684 6521 8127,'0'-7'-322,"0"-1"303,-5 0 1,4-3-133,-3 0 243,2 4 547,2-3-144,0 9-175,0-4-71,0 5 0,-1 6-197,-3 6 0,-2 2 87,-5 8 1,-1 5 0,1 11 1,-1 4 5,1 7 0,0 0-372,-1 4 1,1-1 199,-1 1 0,5 3-81,-1-3 1,6-6 40,-2-1 1,-1-4-249,1 0 194,0-3 1,3-10 70,-3-2 0,3-3-43,-3-1 0,3-4-149,1 0-38,0-5-315,0 2-116,-5-9 616,3-2 0,-3-6-269,5-3 363,5-3 0,2-9 0,4-2 0</inkml:trace>
  <inkml:trace contextRef="#ctx0" brushRef="#br0" timeOffset="1">2707 6590 8127,'-8'-8'62,"1"1"0,-1 3 209,-4-4 0,6 4 87,2-3-268,-2 4 428,5-2-322,-4 5 0,5 1-154,0 3 0,5 5 163,2 10 0,5 5-89,3 11 11,3 4 1,1 1-772,0 6 633,0-5 1,2 3 133,-2-2-343,-2-3 163,-1 1-40,-3-6 0,4-1 81,-6-3 0,0 2 112,1-5 1,-1-1 14,1-3 1,-1 0-104,1 0 1,-1 0 8,0 0 0,0-2-105,-4-2 428,3-2 1,-7-2-344,4 0 0,-3 0-47,4-3 28,-6-1 1,5-3-228,-3 0 130,-3-1 0,4 1-473,-5-1 149,5-4 95,-4 2 1,3-5 347,-8 0 0,-7-5 0,-7-1 0</inkml:trace>
  <inkml:trace contextRef="#ctx0" brushRef="#br0" timeOffset="2">2513 7252 8264,'5'-10'387,"2"2"1,5-2 313,3 3-440,3 2 0,10-6 107,2 4 0,3 1-102,1-2 1,-1 4-463,-2-4 0,0 6 119,-4-2 1,0-1-1344,-4 1 1420,5 0 0,-4 4 0,4 0 0</inkml:trace>
  <inkml:trace contextRef="#ctx0" brushRef="#br0" timeOffset="3">3757 6978 8049,'0'-6'85,"0"1"429,0 5 1,6 0-349,1 0 0,5 0 93,3 0-57,3 0-141,9 0 0,3-2-82,4-1 0,0-2 126,0-3 1,-1-2-110,-2 2 0,-1 2-105,-7-2 0,1 6-720,-8-2-483,-1-2 1312,-4 4 0,-4-3 0,-2 5 0</inkml:trace>
  <inkml:trace contextRef="#ctx0" brushRef="#br0" timeOffset="4">3780 7195 8224,'13'0'115,"2"0"0,-1-4 38,5 1 0,4-1-189,4 4 0,3-2 107,-3-1 40,5 1 1,-8-4 111,2 2-557,-7 3 234,3-9 1,-6 7-1024,3-4 1123,3 4 0,-4-7 0,5 4 0</inkml:trace>
  <inkml:trace contextRef="#ctx0" brushRef="#br0" timeOffset="5">4648 6704 8231,'-10'-11'35,"3"-1"1,1 5-196,6-1 134,0 5-92,0-2 200,0 5 0,0 5 463,0 3-417,6 2 1,-5 7-153,3 2 0,-2 7-3,2 5 1,-3 6 603,3 1-341,2 5 0,-4-4-256,1 3 0,-1 1-256,-2-5 0,0-1 51,0-6 72,-5-9-151,3 0 0,-4-11-158,2 1-533,3-6 995,-4-6 0,10-5 0,1-1 0</inkml:trace>
  <inkml:trace contextRef="#ctx0" brushRef="#br0" timeOffset="6">4683 6693 8199,'-6'-11'341,"-1"4"28,2-3 247,-5 8-246,8-3-143,-8 5 0,9 5 43,-3 3-151,8 7 1,2 3 76,6 5 1,4 5-13,3 2 1,3 5-132,1 3 1,3 2-47,1 6 0,0-7-293,-5-5 1,0-1-499,-3-6 562,3 0 1,-10-9-149,4-3 1,-5-3-106,-3 0 342,2-6 1,-9 1-572,3-4 215,-3-1 489,-1 8 0,-10-9 0,-3 4 0</inkml:trace>
  <inkml:trace contextRef="#ctx0" brushRef="#br0" timeOffset="7">4477 7149 8149,'8'-5'34,"-1"-2"0,2-1 89,6-3-138,3 7 0,6-15-64,3 7 96,2-1 1,5 1-318,1 1 0,-1-1-102,0 1 316,0-1 1,-1 1-112,-2 0 1,-3-1 196,-5 1 0,-1-1 0,1 1 0</inkml:trace>
  <inkml:trace contextRef="#ctx0" brushRef="#br0" timeOffset="8">4991 6795 9996,'0'12'714,"0"1"-448,0 2 0,0 3-143,0 4 1,1 2-191,3 3 0,2 2 146,6 6 1,-3-1-131,2 0 1,-1-5-473,9-2 318,-5-8 98,8 3 1,-4-14 1,4 4 138,1-8 0,0 1 0,-4-5 29,0 0 0,-4 0-140,4 0 0,-5 0-100,2 0 1,0 0-113,-1 0 0,-3-2-39,-5-1 329,1 1 0,3-3 0,1 5 0</inkml:trace>
  <inkml:trace contextRef="#ctx0" brushRef="#br0" timeOffset="9">5413 6738 8376,'8'0'800,"0"0"-596,-6 0 1,5 2 322,-4 1-329,-1 4 0,3 5 44,-5 4 0,1 1-15,3 6 0,-3 4-221,3 0 119,2 4-109,-4-7 1,8 8-51,-3-5 0,0 3 33,0-3 1,-4-2-205,1-6 0,1 2-50,-2-6 0,3 0-215,-3-4 1,0-3-408,5 0 0,-5-6 877,5 2 0,0-3 0,3-1 0</inkml:trace>
  <inkml:trace contextRef="#ctx0" brushRef="#br0" timeOffset="10">5985 6795 8241,'0'-17'0,"0"0"12,0 6 0,1-1 11,3 1 401,-3-1-318,4 1 0,-14 5 325,-2 2-250,-3 3 0,-3 1-55,-2 0 0,-2 5 79,-2 2 0,0 9-123,0 3 1,0 3 19,0 5 0,4 1-145,0 2 117,10 3 1,-5-3-146,11 4 1,-1-1 77,4-3 1,1 2-351,3-5 1,4 3 97,7-3 0,6-6 174,6-5 0,5-5-47,-2-3-215,8-3 131,-2-5 0,3-9 136,-5-3 1,-1-2 103,-2 3 0,-3-4 90,-5 0 0,-2-4-60,-2 3 1,-2 0 137,-6 1 1,1 2 84,-1-2-168,-5-3 0,1 4 25,-4-5 0,-1 4 254,2-4-178,-3 5 0,-1 1-65,0 5 179,0 6-29,0-3-224,0 0-292,0 3 256,0 8 0,0 2-182,0 11 1,0 0 62,0 4 0,0 0-133,0 0 0,1 0-65,3 0 116,2 0 97,6-6 0,-1 4-227,0-6 102,1 0 0,4-4-22,3 1 131,-2-6 0,3 3-37,-5-5 0,2 0 10,-2-4 0,-2-4-121,2 0 1,2-5-182,-2 2 0,0-2-326,-4 1 726,-4-2 0,3-1 0,-4-7 0</inkml:trace>
  <inkml:trace contextRef="#ctx0" brushRef="#br0" timeOffset="11">6156 7081 7992,'16'-5'501,"2"-1"160,5-6 1,9 1-664,2-1 1,1 5-735,-4-1 1,-3 0 136,-5-3 327,0 0 97,-1-1 1,-3 2 1,0 2 173,-5-2 0,3 4 0,-6-6 0</inkml:trace>
  <inkml:trace contextRef="#ctx0" brushRef="#br0" timeOffset="12">6179 6853 8128,'1'-13'0,"3"-2"0,7 1 82,8-5 1,8 5-237,3-2 1,-2 4-69,-1 0 1,-2 1 66,2-1 1,-3 1-34,3 0 0,1 4 188,-2 3 0,6-2 0,-3 0 0</inkml:trace>
  <inkml:trace contextRef="#ctx0" brushRef="#br0" timeOffset="13">6841 6658 8057,'0'-11'888,"0"0"-818,0-1 0,0 4-138,0 1 7,-5 4 5,-1-7 75,-6 9 139,1-4 1,3 5 88,1 0-250,4 0 0,-2 0 1,5 1 27,0 3-15,0-3 0,0 6 428,0-4-115,0-1 271,0 3-99,0-5-12,5 0 152,-4 0-319,4 0-6,-5-5-198,0 3 0,-1-4-229,-3 2-180,3 3 182,-4-4 4,0 5-153,4 0 87,-4 0-455,5 0 641,0 5 39,0-4-7,0 4 744,0-5-842,-6 0 94,5 0 42,-4 0-227,5 0-17,-5 0 11,4 0-22,-4 5 111,5-3 0,0 8-86,0-3 0,0 0 85,0 0 0,0-3 1,0 4 0,0-1-35,0 5 45,5-6 0,-4 4-55,3-2 1,-3-2-125,-1 2-286,0-1 104,5 5 181,-4-6-1149,5 4 1384,-6-8 0,0 8 0,0-4 0</inkml:trace>
  <inkml:trace contextRef="#ctx0" brushRef="#br0" timeOffset="14">7172 6727 8183,'-6'0'757,"1"0"25,5-5-344,0 4 1,0-6 51,0 3 128,0 3-358,0-4 0,-1 5-387,-3 0-37,3 0-81,-5 0 226,1 5 1,4 1-147,-3 6 76,3-1 0,-3 1-31,0-1 0,1 1 139,3-1 0,0 0-130,0 1 0,5-1 102,2 1 0,5-1-149,3 1 0,-1-1 149,5 0-301,0 1 287,4-1 0,0-3-80,0-1 0,-1 1 46,1 3 0,-5-3 29,-3 0 0,-2-1-37,-2 5 0,-1-5 61,-2 1 1,-3 0-57,-5 3 1,-2 2 258,-6 2 0,-2-1 50,-13 5 1,-1-1 69,-7 1 1,-5 2 15,1-2 0,-3 2-95,0-2 1,3-3-329,-3-4 1,0-1 153,3 0 0,4-3-467,8 0 0,9-6 127,2 2 274,9-3 0,-3-1 0,6 0 0</inkml:trace>
  <inkml:trace contextRef="#ctx0" brushRef="#br0" timeOffset="15">8223 6670 8047,'0'-7'341,"5"2"0,-4 7-276,3 1 0,-3 4 252,-1 4 1,0 2-82,0 2 0,-3 4 44,-1 8 0,-4-2-238,4 6 0,1-1 91,3 4 1,0-1-162,0-2 0,5 1 44,2-6 0,7 0 7,1-7 0,6-3 1,-2-4 0,6-2-173,2-3 160,-1 3 1,1-8-93,0 2 1,2-3-100,-6-1 0,2 0-309,-6 0 0,-2-4 30,-2 0 0,-6-3-899,-2 3 1358,-4-5 0,-3-3 0,-6-5 0</inkml:trace>
  <inkml:trace contextRef="#ctx0" brushRef="#br0" timeOffset="16">8223 6932 8009,'5'-7'722,"3"-1"0,3 6-978,4-2 0,4 3 106,8 1 55,-3 0 0,4-2-104,-5-1 0,0 1-5,0-2 0,-4 3 204,0 1 0,0-5 0,4-1 0</inkml:trace>
  <inkml:trace contextRef="#ctx0" brushRef="#br0" timeOffset="17">8223 6715 8075,'0'-11'0,"0"0"172,0-1 1,10 1 346,5-1 0,10 1-469,1 0 1,6 3-435,-2 0 1,1 4 121,3-3 74,-2 4 262,7-7 1,-3 9 323,2-3-370,-8-2 1,11 3-11,-11-4 1,5 4 44,-9-1 28,-4-2 0,-6 5 95,-4-3 88,-1 3 229,0 1-576,-4 0 142,-2 5 1,-5 6 71,0 8-69,0 3 14,0 1-98,0 10 1,0-2 16,0 11 0,-4 0 25,0 4 1,-1-2-128,1-2 1,3 0 0,-3-8 0,3 0-181,1-11 0,0-2-102,0-10 306,0 0-110,5-4 1,-2-2-407,4-5 189,-4 0 0,2-1-158,-5-3 1,4-3 557,0-4 0,-1-6 0,-3 0 0</inkml:trace>
  <inkml:trace contextRef="#ctx0" brushRef="#br0" timeOffset="18">8805 6750 8070,'0'-28'-993,"0"5"1155,0 0 1,0 2 1091,0 5-815,6 1 0,-4 9-132,6 2 0,-4 3 195,3 1-251,1 10 0,8 4 51,3 12 0,-1 0 49,1 4 0,0 2-330,4 6 45,0-2 0,0 3-43,-1-5 0,-2-1-227,-1-2 1,-5 0 7,1-4 1,-3 0-113,0-4 0,-1-4-343,1 0 358,-6-5 81,4 2 1,-9-8-84,3-1 1,1-3 294,-1 4 0,0-6 0,-4 3 0</inkml:trace>
  <inkml:trace contextRef="#ctx0" brushRef="#br0" timeOffset="19">8668 7035 7920,'0'-11'737,"2"-1"172,2 1 0,11 1-69,8 2-540,12-2 1,-4 8 172,7-6-497,-3 5-859,5-7 743,-5 9 0,6-4-312,-3 5 0,-8 0 526,1 0-74,-6 0 0,-2 0 0,0 0 0</inkml:trace>
  <inkml:trace contextRef="#ctx0" brushRef="#br0" timeOffset="20">9434 6693 8240,'-2'-18'0,"-1"3"117,1 2 1,-7 2 712,6-1-513,-1 6 91,4-4 358,0 8-265,0-3-216,0 5 0,0 8-88,0 7 1,0 5-1,0 15 1,0-2-74,0 9 0,1-1-271,3 5 1,-2-5-872,6-3 732,-5-3 0,7-6-307,-3-2 0,-2-8-34,-1-4-433,3-2 526,-6-1 75,9-6 459,-9-1 0,4-5 0,-5 0 0</inkml:trace>
  <inkml:trace contextRef="#ctx0" brushRef="#br0" timeOffset="21">9319 6624 8200,'6'-16'-97,"0"3"0,5-2 300,1 2 0,0 3 387,4 2 1,-2 3-236,5 5 0,-2 0 23,2 0 1,7 1-208,-3 3 0,3 3-144,1 4 1,-3-3 58,3-1 0,-4 1-258,-4 3 1,1 1-160,-5-1 292,-5 1 1,-5 0-638,-5 3 477,0 3 1,-5 6-51,-2 3 0,-9-3-44,-3 3 1,-3 1 126,-5-2 1,3 5 22,-3-5 0,8 0 88,4-7 0,2 1 166,2-5 1,4 1-150,4-5 0,3 0 116,3 1 0,5-5 215,7 1 1,2-5-143,2 0 1,2-1-85,-2-2 1,7 0-163,0 0 0,1 0-228,-4 0 0,-4 0 204,0 0 119,-5 0 0,7 0 0,-3 0 0</inkml:trace>
  <inkml:trace contextRef="#ctx0" brushRef="#br0" timeOffset="22">9890 6670 8190,'0'-19'1421,"0"0"-839,0 5 0,6-1-188,1 7 1,3 3-363,2 5 0,-1 1-352,1 3 149,-6 7 70,4 7 1,-7 6 80,4 3 0,-4 3 138,1 8 1,-2 3-23,2 5 0,-3-2 39,3-2-430,-3-3 0,-1-10 99,0-2 0,0-4 32,0-4 0,0-6 140,0-6-10,0-4-125,0 2 1,0-6 55,0-3 0,0-4-165,0-7 228,0 2 0,-5-8 32,-2 2 1,0 1 3,0-1 0,4 0 32,-1-4 0,3-4 163,1 1 1,0-5 26,0 5-137,0-1 0,0 9 214,0 3 16,0 2-276,5 2 19,-4 5 1,9 2 12,-2 8 1,4 3-20,3 8 0,1 4-11,3 8 1,4-2-180,0 6 1,-4-1 57,4 5 1,-3-6-325,3-3 193,0-1 132,5-8 1,-4 0 220,3-6 0,-5-1-211,-3-2 0,2-3-7,-6-5 0,4-1 244,-4-3 1,-1 0 427,-6-7 1,1 1-242,-6-9 0,5 3 115,-4-3 1,0 0-119,-4-4 1,-5-3-162,-3-1 1,-2-1-362,-2 2 1,-3 1-71,0-1 0,4-2-314,3 1 1,2 6 244,-2 5 0,2 4-679,2 0-315,3 6 1307,-5 1 0,6 10 0,0 1 0</inkml:trace>
  <inkml:trace contextRef="#ctx0" brushRef="#br0" timeOffset="23">10701 6624 8028,'0'-11'0,"0"-1"302,0 1 626,0 4-657,0-3 131,0 9-236,0 6 1,0 8-1,0 10 1,0 5 29,0 2 0,4 3-154,0 1 1,4 4-199,-5 0 1,5 1 95,-4-5 0,3-1-508,-3-3 404,5-2 1,-4-5-55,3 0 1,1-5-102,-6-3-541,6-2 218,-7-2-393,3-5 1035,-5-1 0,0 0 0,0 2 0</inkml:trace>
  <inkml:trace contextRef="#ctx0" brushRef="#br0" timeOffset="24">10873 6738 8166,'1'-12'38,"3"-4"-38,-3 4 0,9-5 186,-2 6 0,6 1 344,1 2 0,0 3-360,-3 5-26,-1 0 1,-3 5 276,-1 3-205,-4 7 0,2 6 229,-5 6-291,0 5 0,0-3-37,0 5 1,0 3-121,0-3 1,0 2 277,0-10-502,0 1 0,0-8 34,0 0 80,0-5 10,5-2 143,-4-2-65,4-9 89,-5 4 0,4-6-46,0-3 0,0-2-3,-4-6 0,-2-4 50,-1-3 0,0 1-141,-5-1 25,6 0 1,-8-4-187,2 0 261,3-5-33,-5 4 1,9-8-53,-3 6 52,3-1 1,1 9-20,0 3 1,0 2-6,0 2 1,5 5 83,2 2 0,3 4-65,2 4 1,4 2 0,-2 11 1,5 2 1,2 2-78,5 2 81,-2 0 0,4 0 0,-1 2-311,0-2 298,-1 2 58,-3-12 1,0 3-4,0-4 1,0-6 2,-1-2 1,-4-3 157,-3-1 1,-2 0-119,-1 0 1,-1 0 20,0 0 1,-4-5 376,-3-2-249,-3-4 1,-1 0-85,0 0 1,-1-5-34,-3 1 1,-3-5-392,-4 1 0,-4 1 163,0-1 1,-4 0-718,3-4 1,1 0 127,4 0 174,-1 1 1,5 0-491,-1 3 0,5 3 1024,0 4 0,1 1 0,2-1 0</inkml:trace>
  <inkml:trace contextRef="#ctx0" brushRef="#br0" timeOffset="25">11798 6578 8155,'6'-19'275,"-2"0"0,-2 4 464,2-4 1,-1 9-205,4-1-701,-4 7 0,-3-1-23,-8 5 298,-2 0-27,-1 5 0,-4 1 354,-1 5-340,-9 6 1,10 5-144,-8 4 134,3 6 1,-2-2-41,3 8 1,2-2-151,6 2 1,1-2 113,2-2 0,3-1-106,5-3 0,1 2-219,3-5 134,3-1 74,4-8 0,6-1-83,2-6 89,2-5 49,2 4 1,4-8-25,-1 2 1,2-4 21,-1-4 1,-4 1-7,0-4 1,-2-1-5,-6-3 0,4-1 4,-3 1 1,-5-1 458,-3 1-181,-6-1-101,3 1 0,-6 0 270,-3-1-225,-2 1 0,-11 4-36,-2 4-75,-2 1 0,-3 2-67,-3 0 1,4 2-134,0 1 1,2 4-150,5 4 1,1 1-407,4-1 0,3-3-972,1-1 1675,4 1 0,-2 3 0,5 1 0</inkml:trace>
  <inkml:trace contextRef="#ctx0" brushRef="#br0" timeOffset="26">12380 6590 8025,'0'-12'135,"0"1"1,0 0 242,0-1-24,5 1-282,-3 4 1,1 1-196,-6 2 197,-4 3 17,-4-9 0,-1 9 114,1-3 0,-2 2-119,-2 2 0,-3 6 2,-5 1 1,1 5-54,-1 3 0,4-1-99,0 5 0,1-1 114,-1 1 1,4 2 21,7-2 1,-1-1-214,5 1 183,1-5 0,3 6-133,0-4 0,8-1 134,4-4 18,7 1 1,2-5 14,6 1 1,5-4 13,-2 3 0,-2-4 125,-1 1 0,-1 1 60,-3-2-29,3 1-113,-14 1 0,5-2 152,-6 4-189,-4 1 1,2 4-156,-6-1 149,1 0 1,-9 5-146,-3-1 0,-7 5-263,-4-1 1,-7 3 16,-5 1 0,-7 3-531,-4 1 638,-2 0 1,-2-5 0,0 1 0</inkml:trace>
  <inkml:trace contextRef="#ctx0" brushRef="#br0" timeOffset="27">2501 7938 8147,'-6'-7'591,"1"2"0,6 10-406,3 3 1,3 7-82,9 4 1,-4 5 211,4 7-135,-4-1 0,4 11 181,-1-3-778,0 2 597,-4 6 0,1 0-30,-1-1 0,-4 1 209,-4 0-228,4-1 0,-6-3 40,3 0 1,-4-9-76,-4 1 1,3-7-461,-3 0 1,3-4-536,1-4 642,0-3 0,0-4-1069,0-1 670,0-5 673,0-1-871,0-5 853,5 0 0,1-10 0,5-2 0</inkml:trace>
  <inkml:trace contextRef="#ctx0" brushRef="#br0" timeOffset="28">2444 8246 8220,'-8'-18'194,"1"3"0,4-2 384,-1 2 1,8-4-374,4 4-1,3-2 45,5 2 0,-2 2-85,5-2 1,1-1 101,7 1 0,2-1-189,5 5 1,0 1 141,0 2 0,1-1-254,-1 5 0,0 1 8,1 3-403,-6 0 334,-1 5 0,-7 1-6,-2 5-396,-7 1 267,-2 4 99,-9 7 1,4 1-52,-5 3 0,-9 1 125,-2-1 1,-8 4-3,0 0 1,-7-2 31,0 1 0,-1-4 179,4 0 1,0-3 174,1-4-182,-1 3 0,5-13 151,3 2 0,6-6-76,1 3-175,6-6 16,-8 3-15,8-5 0,-2 2-20,8 2 0,3-3 34,4 3 0,6-3-24,2-1 1,7 0 160,5 0-154,2 0-26,6 0 1,0 0 158,3 0-145,-2 0 1,-7 1-145,-3 3 65,3 2 0,-13 6 4,3-1 0,-9 4-166,-2 1 1,-2 4 101,-6-1 0,-2-1 20,-6 1 0,-7 4 25,-8 3 0,-8 2-71,-3-1 0,-3-3-137,-2 3 205,1 2-60,0-5 0,0-1-142,-1-8 0,6-2 68,3-2 0,7-1-565,3-2 444,9-3 322,2-15 0,15-3 0,2-10 0</inkml:trace>
  <inkml:trace contextRef="#ctx0" brushRef="#br0" timeOffset="29">3575 8326 8172,'1'-10'1189,"3"2"1,7-2-955,8 2 1,2 3-566,-2 1 1,-2-1 34,-1 2 1,-2-1 177,5 4 1,-4-2 177,4-1 0,0 1-44,4-1 1,-2 1 1,-2 2 0,2 0-142,-6 0 1,0-4-594,-3 1 334,-6-1 382,4 4 0,-9 0 0,4 0 0</inkml:trace>
  <inkml:trace contextRef="#ctx0" brushRef="#br0" timeOffset="30">3598 8497 8106,'0'6'1180,"5"0"0,2-6-639,8 0 1,3-2 51,5-2-537,5-2 1,-4-5-127,3-1 1,1 1-25,-2-1 0,5 2-726,-5 3 820,1-3 0,-9 3 0,-2-4 0</inkml:trace>
  <inkml:trace contextRef="#ctx0" brushRef="#br0" timeOffset="31">4751 8075 8226,'-6'-12'263,"-4"6"374,8-4-48,-3 8-279,5-3 0,0 7-28,0 1 1,0 4-16,0 4 1,2 7 37,1 5 7,4 5-125,4 6 0,1 1-236,-1 4 73,-5-4 0,4 1-397,-2-6 1,1-3 252,-1 3 0,0-8-437,-4 1 1,4-8 45,-4 0-111,5-2-81,-8-2 703,4-5 0,0 5 0,1-5 0</inkml:trace>
  <inkml:trace contextRef="#ctx0" brushRef="#br0" timeOffset="32">4683 8132 8288,'0'-12'346,"0"1"709,0-1-829,0 1 0,5 1-149,2 2 0,3-1 161,2 6 0,-1-3 41,1 3 1,4 0-71,3-5-23,8 6 0,2-8-115,5 2-41,1 3 1,-1-4 80,0 5 0,-1 1-255,-2 3 0,-4 0-12,-4 0 0,-5 5-43,-3 2 1,-6 3 46,-1 2 0,-6 4-85,2 3 1,-8-1-134,-3 1 306,-3 0 44,-7 4 0,-1 0-32,-5 0 1,-3 0 24,-1-1 0,0-3 119,5 1 1,0-5-77,3 4 1,-1-5 139,5 1 1,-1-4 115,5-3 23,5 2-249,-5-9 0,11 4 2,0-5 1,5 0 156,7 0-159,4 0 0,7-1-13,8-3 0,-2 2-13,1-6 1,-3 6-35,3-2 1,-7 3-7,4 1 0,-11 0-149,3 0 184,-5 5 0,-2-4 0,-2 9-276,-2-2-2,-3 7 238,-5 3 0,-7 1-5,-4 0 0,-6 0-58,-5 4 0,-8 0 2,-4-1 1,0 5-39,-4 0 0,0-2-134,3-6 1,4-2-157,8-6-185,5-5-524,2-1 732,14-5 1,9-8 390,12-4 0,7-7 0,4 1 0</inkml:trace>
  <inkml:trace contextRef="#ctx0" brushRef="#br0" timeOffset="33">5345 8246 8168,'-8'4'800,"1"-1"0,0 6-389,0-1 0,0 2-39,4 2 1,1 0-101,-1 3-28,1 3-47,2 0 1,2 4-316,1-3 108,4 2 0,9 1-180,3-3 0,3-3 209,1-4 1,5-6-240,2-2 63,3-3 0,0-2 38,-3-3 1,2-4 37,-5-7 0,3 1-32,-3-5 1,-2 4 79,-6-4 1,-2 0 213,-6-4 8,1 0-114,-1 5 0,-5-3 17,-2 2 0,-4-1-143,-4 1 0,-7-2-131,-8 6 0,-5-3 109,-7 7 0,0-2-84,-11 9 1,-5 0-340,-6 4 1,1 7 169,-2 4 1,12 6-926,4 6 1146,13-1 0,8 1 0,6 0 0</inkml:trace>
  <inkml:trace contextRef="#ctx0" brushRef="#br0" timeOffset="34">5847 8029 8063,'-5'-6'535,"4"0"1,-4 12-151,5 1 1,-4 5-88,0 3 1,1 4 70,3 7 1,5 4-138,2 4 1,3-4-193,2 1 1,-1-2 199,1 1-560,-1-2 285,1-5 1,-1-1-73,0-3 0,0 1 9,-4-5-67,3 1 1,-7-5-383,4 0 1,-4-3-562,1 0 1108,-3-6 0,-6 8 0,-1-3 0</inkml:trace>
  <inkml:trace contextRef="#ctx0" brushRef="#br0" timeOffset="35">5802 8120 8083,'0'-11'174,"0"-1"-174,0-4 0,5 3 184,2-2 0,4 6 352,0 1 1,4 2-350,1-1 0,4-4-99,-1 4 0,2 2 10,2 1 0,4-1-128,0 1 0,0 0-87,0 4 51,-8 0 0,7 1-152,-11 3 1,0 1 78,-4 3 0,-4 6 56,-3-3 1,-6 5 64,-5-1-36,-1-3 0,-13 9 11,1-6 0,-2 5 254,-5-1-243,3-2 1,-4 3 52,5-5 1,2 1 142,2-5 1,2-1 24,6-2 0,0-2 10,4-2-35,2-3-88,5 4 1,6-5 29,6 0 0,4 0-5,7 0 0,1 0 85,3 0-121,2 0 0,0 0 19,-2 0 0,-3 0-66,-1 0 1,-1 4-274,1 0 317,0 5-14,-5-3-215,3 6 90,-8-1 1,2 0 53,-7 1 0,1 3-124,-5 0 1,-1 4-58,-3-3-11,-5 4 175,-1-7 0,-10 8-172,-3-2 167,-3-2 0,-2 3-491,-3-5 316,3 5 1,-4-8-99,5-1 1,2-1-176,2-6 0,2 0-36,6-4 529,4 0 0,2-10 0,5-3 0</inkml:trace>
  <inkml:trace contextRef="#ctx0" brushRef="#br0" timeOffset="36">6430 7743 8167,'0'-17'549,"0"-4"-219,0 6 102,0 5 187,0 5 0,0 6-462,0 3 1,0 6-425,0 5 1,0 11-59,0 0 230,5 6 0,0 4-121,3 2 1,2-3-640,-3 3 773,4-2 0,5-2 0,2 0 0</inkml:trace>
  <inkml:trace contextRef="#ctx0" brushRef="#br0" timeOffset="37">6875 7972 8138,'7'-5'112,"-2"3"1059,-5-8-471,0 9-76,0-4-401,0 0 0,-7 4 6,-4-3 1,-2 6 27,-6 2 1,0 5-327,-4-1 0,-3 3-429,-1 4 0,0-2 336,5 2 0,3 2 165,0-2 1,5 4-177,-2-4 170,9 5 1,2-6-168,5 5 175,0-5 1,9 3-17,2-6 1,8 1 1,0-1 1,8-3 84,3-1 0,2-4 4,-2 1 0,3 1 40,-2-1-108,-3 5 1,-2-8 34,-7 3 1,2 2 74,-6 2-91,0 2 2,-3 1 7,-6 6 1,-4-3-86,-9 5 1,-3-4 75,-13 4 1,1 0-188,-8 4 0,-4 0 27,-5-1 0,-2 0-315,3-3-432,-1 3 430,0-10 1,9 5 445,-1-6 0,5-4 0,4-4 0,4-1 0,2-2 0</inkml:trace>
  <inkml:trace contextRef="#ctx0" brushRef="#br0" timeOffset="38">8406 8029 8043,'-15'-4'-35,"-1"0"0,1 0 225,4 4 1,2 0 17,-3 0 0,7 0 48,-6 0 1,2 0 28,-2 0 0,4 2 221,3 2-116,-2 2-217,5 5 1,-4 5 406,5-1-407,0 5 0,4-2-37,-1 5-68,6 5 0,-6-4 82,4 2 0,1-2-204,3-1 0,1 0 51,-1 0 1,2-1-153,2-3 0,3-2-134,5-1 205,0-9 1,-1 7 54,1-10-335,0 0 127,0-4-17,5 0 1,-8 0-130,3 0 1,-6-5-72,2-3 1,-5-1-793,1 2 1246,-8-4 0,9 5 0,-4-5 0</inkml:trace>
  <inkml:trace contextRef="#ctx0" brushRef="#br0" timeOffset="39">8234 8292 8020,'6'-7'2120,"6"-2"-2211,11 6 0,5-1 132,6 4-176,-5-5 1,4 2-269,-2-5 1,1 2 16,-2-1 1,1-2 385,-9 5 0,4-5 0,-9 3 0</inkml:trace>
  <inkml:trace contextRef="#ctx0" brushRef="#br0" timeOffset="40">8166 8097 7995,'0'-11'0,"0"0"0,10-1 54,5 1 0,11-1 0,4 1 1,4 3 301,4 1 0,7-1 526,4-3 0,3-1-3003,-6 1 1651,2-1 307,-7 6 0,0-3-385,-3 5 398,-8-5 19,-2 8 0,-6-8-44,-3 5 0,-3-1 112,-5 2 0,0 0-41,-4-5 1,2 5 632,-5-5 1,1 2-338,-1-2 0,-3-2 960,3 2-973,-3 3 0,3-1 97,0 2 283,0 3-81,-4-4 499,0 5-838,0 5 0,0 6-4,0 8 0,0 4 26,0 4 0,-2-1-103,-1 9 0,0-2-194,-5 9 94,6-1-37,-3 5 1,1-2-379,0-2 354,-5 3 1,8-11-192,-3 0 1,3-5-62,1-6 147,0-5 66,0-1 1,1-11-513,3-2-293,-3-3 947,9-1 0,-8-5 0,3-1 0</inkml:trace>
  <inkml:trace contextRef="#ctx0" brushRef="#br0" timeOffset="41">8874 7972 7995,'8'-23'254,"-1"0"0,-4 5 445,1 3 1,2 4-317,2 3 0,2 3-149,1 5 1,1 1 27,-1 3 0,4 6-28,0 5 1,6 11 322,-2 0-331,2 6-28,-3 2 0,4 5-236,-3-1-759,-3 5 655,1-8 1,-6 5-185,1-6 1,-1-4 78,0 1 0,1-6-226,-1 2 0,-4-8 293,-4-4 0,2 2-16,-1-2 0,0-4-1500,-4-3 1696,0-6 0,0 9 0,0-5 0</inkml:trace>
  <inkml:trace contextRef="#ctx0" brushRef="#br0" timeOffset="42">8817 8257 9036,'23'-1'1629,"0"-3"1,-1 3-1449,1-3 1,4 3-217,0 1 63,9-5-262,-10 4 0,12-5-843,-8 6 830,3 0 123,2 0 0,-1-5 1,0-1-1</inkml:trace>
  <inkml:trace contextRef="#ctx0" brushRef="#br0" timeOffset="43">9422 7983 8177,'7'-15'-34,"-4"0"90,-1 0 0,3-1 82,2 1 0,3 0-38,2 3 239,-1 1 0,-4 3 763,-4 1-393,-1 4-495,-2 8 0,0 9-11,0 13 1,0 5 163,0 9-306,0 1 1,0 12-144,0-9 0,0 4 134,0-8 1,0 3-132,0-3 0,4-5-111,-1-6 1,5-8-232,-4 1 1,5-8-373,-2 0 430,-2-7-43,5 2 1,-7-9-936,5 3 749,-6-3 592,8-1 0,-8-5 0,3-1 0</inkml:trace>
  <inkml:trace contextRef="#ctx0" brushRef="#br0" timeOffset="44">9434 7995 8202,'11'-30'0,"0"8"0,6 1 464,2 6-46,3-5-196,5 7 1,1-3 75,3 4 0,-3 1-123,-5-1 0,-2 2-40,-2 3 1,2-2 74,-6 5 0,0 1 26,-4 7 1,-4 2-209,-3 6 0,1 4-256,-2 3 1,-4 8-213,-6 4 217,-4 2 45,-5 1 1,-2 4-384,-5 0 415,0 5 0,1-7-111,-1 2 0,5-4 108,3-4 0,3 0 302,5-4-228,2-7 1,6 7 71,3-11 1,3 0 150,9-4 1,-2 1 57,5-1-112,0-4 0,3-2 131,1-5-201,0 0 0,-1 0-81,-3 0 0,1 0-166,-5 0 0,4 0-150,-3 0 1,-1 0 372,-4 0 0,6-5 0,0-2 0</inkml:trace>
  <inkml:trace contextRef="#ctx0" brushRef="#br0" timeOffset="45">10028 7983 8080,'0'-18'0,"0"-2"525,0 5 1,0-4-106,0 4 0,1 3 35,3 5-44,-3 4-115,4-2-62,-5 5-74,0 5 0,4 6 74,0 9 0,1 10-25,-2 4 0,0 8-95,5 0 0,-6 1-19,2-1 1,1 1-224,-1-5 1,1-5-27,-1-6 0,-3-3-128,3-1 0,-2-5-402,2-3 330,-3-3-107,4-5-276,-5-2 303,0-5 1,-5-5 298,-2-3 0,0-2-6,0-1 0,0-2 436,0-2-166,-3-3-97,8-5 1,-6-1-116,4-3 1,0-2 230,4-5 0,0 1 475,0 2-433,0-2-2,5 14 0,-2-6-77,4 10 1,-3 1 11,4 6 1,-5-1-21,5 6 1,1 8-73,6 6 1,2 8-103,2 0 0,2 8-86,-2 3 66,8-2 0,-3 5-147,3-2-352,2-3 605,-5-6 31,4 0 0,-5-9 121,0 2 1,-1-4-122,1-3 1,-4-3 136,0-5 0,-5 0 285,2 0-208,-4 0 118,0 0 554,-1-5-829,0-1 0,-4-6-326,-3 1 162,-3-6 48,-6 5 0,-2-9-784,-4 6 531,0-5 1,-5 6 46,1-5 0,0 0-110,4-4 0,-1 1-86,1 3 0,1-1-156,2 5 1,3-1-506,5 5 1076,0 0 0,-5-1 0,-2 1 0</inkml:trace>
  <inkml:trace contextRef="#ctx0" brushRef="#br0" timeOffset="46">10644 7892 8064,'0'-12'895,"-4"-3"-646,1 0-41,-1 0 0,9 8 145,3 4-163,2 1 0,-3 4-153,1 1 52,-6 4 0,7 9 132,-5 3 1,5 8 195,-1 3 1,1 5-237,-2 3 1,2-2-62,-5 6 0,3-5-214,-3 1 99,5-7 0,-8-1-59,3-7 0,1 1-242,-1-9 0,1 1-1202,-1-5 781,-3 0 492,4 1 225,-5-1 0,5-4 0,2-2 0</inkml:trace>
  <inkml:trace contextRef="#ctx0" brushRef="#br0" timeOffset="47">10930 7960 8198,'0'-17'30,"0"0"-62,0 6 1,1 1 57,3 2 0,1 2 599,3 2-398,-3 2 0,-4 2 174,3 8 1,-3 4 392,3 3-485,-3 8 1,0 6-21,3 5-325,-3 5-608,4-3 672,-5 8 1,0-8-36,0 2 1,2-4-4,2-3 0,-3-1-264,3-7 1,1-3 117,-2-8 1,3-1-341,-3 0 249,-1-4 888,3-2-705,-5-5 0,4-1-41,-1-3 47,1-3 0,-4-9-37,0-3 51,0 2 1,-4-4 75,1 2 0,-5-3 142,4-1 0,-4-3-32,5-1 0,-5-1 173,4 2 0,0 1 107,4-1-99,0 7-198,0-3-2,0 10 54,0 0-289,0 7 47,6 5 1,0 6 122,5 6 0,6 4-108,2 7 1,2 0-8,2 0 0,0 0-205,0-1 1,0 0-96,0-3 287,-1-2 11,1-6 1,-4-1 459,0-2-219,-5-3 51,8-5 0,-9 0 366,2 0-288,-3-5-186,0-2 0,-2-5 243,-2-3 1,1 1 38,-6-5 0,1 1 130,-4-1 1,0-7-122,0 4 0,-5-5-140,-3 0 1,2-2-303,-1-5 73,-1 0-358,-4-1 1,1 1-466,0 0 1,-1 5 144,1 2 0,-1 4-562,1 4 1,5 3-269,2 4 1461,3 6 0,-5 6 0,0 6 0</inkml:trace>
  <inkml:trace contextRef="#ctx0" brushRef="#br0" timeOffset="48">11855 7869 8131,'-6'-8'0,"2"1"0,2-1 581,2-3 947,0-1-1558,0 6 6,0 1 0,-1 5 453,-3 0-224,-2 0 1,-7 5-41,-2 3 1,-3 8 123,-5 7 1,-3 1-288,-1 6-11,-5 1 0,7 4-737,-5 4 574,9-4 292,-5 4 0,13-8 26,-2-1 1,7-4-26,4 0 1,8-3-932,4-4 531,7-2 1,8-3 6,7-3 1,7 2 17,1-9 0,0-1 198,-4-3-2,1 0 0,-5-1 470,1-3 0,-10-2-388,2-5 1,-8 3 450,1 0-321,-4 1 0,-5-5 5,-4 1 0,-1-1 34,-2 1 1,-7 0-228,-4-1 1,-7 2-140,-9 2 1,-3 2-796,-8 2 664,2 3 1,-7-4-204,5 5 0,5 4-775,7 0 1282,1-1 0,8 2 0,0 2 0</inkml:trace>
  <inkml:trace contextRef="#ctx0" brushRef="#br0" timeOffset="49">12403 7880 8065,'6'-11'284,"3"3"159,-5 1 0,1 0-30,-1 0-356,-3 2 1,3 1 4,-8 0 0,-3 0 174,-9 4-98,-1 0 1,-6 0-44,0 0 0,0 5 2,0 3 0,-3 2-199,-1 2 1,0-1-228,4 0 247,6 1 0,-1-1-67,3 1 1,3-1 115,1 1 25,5 4 1,2-3 0,0 2 0,1-1 0,7 1 0,4-2 4,7 2 0,3-2 50,5-2 0,1-1 15,2-2 1,0 1 423,4-5-282,-4 4 0,5-2-8,-4 1 242,0 3-235,-10-3 1,4 3 325,-6-3-417,0 9 1,-7-9 73,-1 8 0,-4-1-6,1 2 0,-9-2 29,-7 5 1,-4-4 5,-7 4 1,-5-4-1136,-2 4 637,-3-5 1,-7 6-205,-2-4 1,-2-1-1119,-2-4 1345,6 1 0,-10-1 0,3 1 0</inkml:trace>
  <inkml:trace contextRef="#ctx0" brushRef="#br0" timeOffset="50">2730 10119 8176,'0'-6'-542,"0"0"1693,0 6 0,0 6-851,0 1 1,0 5-115,0 3 0,0 3 4,0 4 1,3 6-72,1 3 0,4 3 2,-4 4 1,3 1-199,-3 3 0,4 1 7,-5-4 84,1-1 0,-4-4-27,0 0 1,4-3-210,0-1 1,0-5 78,-4 2 0,0-7-74,0-1 0,3-1 68,1 1 1,1-2 17,-1-6 1,-3-3-183,3-1-7,-2-4-165,-2 7 205,0-9-200,0 4 269,0-5 1,-6 5 0,0 2 0</inkml:trace>
  <inkml:trace contextRef="#ctx0" brushRef="#br0" timeOffset="51">2581 10279 8259,'6'-24'0,"0"-3"0,-6 13 110,0-5 1,5 1 283,2-1 1,5 1-308,3 3 134,-2 3 0,8-1 158,-2 5-188,-2 1-2,4-5 0,-3 2-63,5 2 1,5-2 135,2 3-139,3-3 1,3 2-46,2 0 0,-3 6-101,3-2 0,0-1-99,-3 1 0,2 0 86,-7 4 1,-2 4-143,-1 0 0,-5 5-87,-3-2 158,-2 4 1,-9 1-2,-1 3 97,-4-2 0,-1 9 29,-9-3 1,-7 6 12,-13 2 1,-6 4-13,-5 0 0,-5 2-266,1 1 0,-6-1 458,-2-2-195,1 2 1,4-9 17,3 2-154,3-1 139,10-8 1,2-4-692,8-5 250,8-6 40,6 3 0,6-10-1173,3-2 1555,12-9 0,-2-1 0,8-6 0</inkml:trace>
  <inkml:trace contextRef="#ctx0" brushRef="#br0" timeOffset="52">3792 9753 8201,'-8'-3'0,"0"-1"214,6 0-46,-8-1 441,9 4-347,-5-4 0,1 6 22,-2 3 0,-3 6 211,-2 5 0,0 10-190,-4 2 1,4 7 122,-4 8 0,4 1-568,0 11 1,1-4 223,-1 8 0,1-4-1626,0 7 1801,-1 2-216,1-4 0,7-26 1,0 0-172,-3 28 1,4-2-845,-1-5 743,3-4 1,1-5 70,0-3 0,9-3-74,2-5 128,8-5 0,-5-4 49,5-6-90,-5-5 1,6 6 1470,-4-5-1474,-1 0 1312,-4-3-1218,1-6 1,-1 4 23,1-2 1,-5-2-252,1 2 0,-6-4-725,2 3 1006,3-4 0,-1 7 0,5-4 0</inkml:trace>
  <inkml:trace contextRef="#ctx0" brushRef="#br0" timeOffset="53">4351 9970 7926,'0'-11'267,"0"0"1,2 0 748,1 4-100,-1 2-677,3 5 0,-5 6-49,0 5 0,-1 7 12,-3 9 1,1 3 31,-4 8 1,-5 3-119,-3 5 1,0 4-136,3 4 0,1-2-86,-1 1 0,1-5-109,0 2 0,-1-7-125,1-1 0,3-9 167,0 1 0,2-7-11,-1-1 0,0-3-246,3-4 193,3-2-392,-4-6 631,5-4-633,0-2 195,0-5 0,0-5-642,0-3 1077,5-7 0,1-3 0,6-5 0</inkml:trace>
  <inkml:trace contextRef="#ctx0" brushRef="#br0" timeOffset="54">4363 9959 7938,'-1'-13'0,"-3"-2"0,2 2 1327,-1-2-387,1 2-96,2 2-553,0 5 1,2 3-42,1 11 0,4 6 19,4 12 1,6 6-49,2 10 1,2 0-208,2 7 1,-4 3-56,0 2 0,0-6-214,4 1 0,0-5 165,0 1 0,-5-2-344,-3-8 0,1-4 228,-1-8 1,-1-1-34,-6-3 1,1 1-1,-5-5 0,1-3-120,-1-5-581,-3 1 573,4 3 1,-10-3-198,-3 0 0,1-6 564,-5 2 0,3-3 0,-7-1 0</inkml:trace>
  <inkml:trace contextRef="#ctx0" brushRef="#br0" timeOffset="55">4271 10530 7947,'5'-6'-248,"2"-3"-63,4 5 1,2-4 862,2 5 1,-1-5-101,5 4 1,0-1 9,4 1 0,1 2-161,3-6 0,-2 1-232,6-5 1,-2 4-285,1 1 1,-2 1-460,-5-2 1,-4 3 673,0 5 0,0-5 0,4-2 0</inkml:trace>
  <inkml:trace contextRef="#ctx0" brushRef="#br0" timeOffset="56">4979 10324 8006,'-6'-1'0,"2"-3"270,3 3 1,2-8 117,3 5-172,2 1 0,7 3 18,2 0 1,3 0 156,5 0 0,0-4-359,0 0 0,3-1 46,1 1 0,0 2-577,-5-6 1,-2 4 269,-1-3 1,-5 4-206,1-1 0,-6 2 434,-2-2 0,-4 3 0,2-4 0</inkml:trace>
  <inkml:trace contextRef="#ctx0" brushRef="#br0" timeOffset="57">4991 10462 8006,'0'6'-302,"1"-1"881,3-5 0,2 0-148,6 0 1,-1 0-41,1 0 1,-1 0-165,0 0 1,6 0-344,2 0 0,4-4 142,3 0 1,0-5-298,4 2 0,1-3 130,3-2 141,0-4 0,-5 3 0,-1-3 0</inkml:trace>
  <inkml:trace contextRef="#ctx0" brushRef="#br0" timeOffset="58">5642 10096 7974,'-12'-10'1043,"6"2"-783,2-7 1,3-1 47,1 0 1,1 1-121,3 4 0,-3-1-37,3 1 0,1-1-43,-1 1 1,5 0-1,-1-1 0,2 2 176,1 2 1,1 0-150,-1 4 0,0 0-189,1 4 1,-1 0 200,1 0-244,-1 0 0,1 0 51,-1 0 1,-1 1 11,-2 3-64,2-3 54,-4 9 0,1-3 139,-4 4 0,-1-3-92,-2-1 0,0 1 186,0 3 1,0 2-93,0 2 1,-2-2 87,-1 2 1,1 2-76,-2-2 0,-1 0-24,2-3 1,-1 3-134,4 0 0,4 0 92,-1-3 1,8-1-172,0 1 0,2-2 98,6-3 1,-2 2-67,3-5 1,1 5 83,-2-1 0,1-2-21,-1 1 1,2-3-70,-6 4 0,0 0-2,-3 3 0,-1 0 61,0 1 1,-4 3-4,-3 0 0,-3 6 56,-1-2 0,-3 2-50,-4 2 1,-2 4 111,-10-1 1,-4 5-69,-4-5 1,-4 2 391,0-1 1,-2-3-190,-1 3 1,0-8-121,-1-4 1,2 0-168,3-3 1,3 0-606,8-8-1112,3 0 1795,9-4 0,7-5 0,7-1 0</inkml:trace>
  <inkml:trace contextRef="#ctx0" brushRef="#br0" timeOffset="59">6693 9685 8032,'-12'-5'1140,"1"-2"-689,4 1 9,2 1-1,5 5 1,0 8-164,0 7 1,0 4 28,0 11 0,4 11-27,0 8 1,4 4-309,-5 4 0,5-3 8,-4 7 0,0-3 121,-4 0 0,0-5-318,0 0 1,3-1 159,1 1 0,0-3-176,-4-8 1,0-3 30,0-5 0,4-1 123,0-2 1,-1-3 1,-3-5 0,2-2-18,2-2 1,-3 2-317,3-6 1,-3 0 402,-1-4-818,0 1 0,0-5-137,0 1 945,0-5 0,0 2 0,0-5 0</inkml:trace>
  <inkml:trace contextRef="#ctx0" brushRef="#br0" timeOffset="60">7207 9959 7902,'0'-11'0,"-2"-1"1604,-2 1-1163,3 4 0,-4 4-359,5 6 0,1 9-124,3 7 1,-3 4 51,3 3 0,-2 5 359,-2 7 1,0 2-67,0 6 1,0 0-311,0 0 0,1-1 56,3 1 1,-3-7-428,3-5 1,-3-4 131,-1-7 0,4-6-247,0-1-118,-1-4 187,2-5-1236,-3-2 1660,3-5 0,-5-11 0,0-1 0</inkml:trace>
  <inkml:trace contextRef="#ctx0" brushRef="#br0" timeOffset="61">6978 10062 7913,'5'-12'292,"-2"0"-183,4-4 1,1 2-20,3-5 0,6 5 353,2-1 1,3-1-93,0 1 1,6 1-147,3 6 0,-2-2-18,1 2 1,0 3-218,0 1 1,2 3 61,-6 1 1,0 1-123,-7 3 0,1 2-2,-5 6 1,-1 1-16,-6 2 0,-3-1-49,-5 5 1,-1-4 102,-3 4 0,-4-4 62,-7 4 0,-3-3-41,-5 3 0,-3-5 181,-1 1 1,2 1-91,6 0 1,-2-1 221,6-4 1,1-3-40,7-1 0,-2-3 3,5 4-300,0-6 106,4 8 1,9-4 48,2 1 0,8 0 1,1-4 1,5-1-143,2 1 1,3 2 81,-3-1 1,4 0-5,0-4 1,-2 4-27,1 0 0,-4 5 5,1-2 0,-8 3-97,-4 2 0,-3-1 116,0 1 0,-6 3-198,-2 0 1,-3 5 104,-1-1 0,-10 3-40,-5 1 1,-5 0 64,-3 0 0,-5-1 120,-3 1 0,-3-5-15,-4-3 1,3 2 180,-4-2 0,5-1-650,4-7 1,3-1-54,8-6 450,3 0 0,9-6 0,2 0 0</inkml:trace>
  <inkml:trace contextRef="#ctx0" brushRef="#br0" timeOffset="62">7949 10130 8100,'6'0'393,"-1"0"0,0-1-118,3-3 1,2 3 203,2-3 1,0 3-99,4 1 0,-3 0-139,7 0 0,2 0-157,5 0 0,0-1 87,-5-3 0,1 3-396,0-3 0,-4 2-102,0 2 0,-1-1-314,1-3 1,-6 3-381,-6-3-574,1 3 1594,-2 1 0,-1-5 0,-5-1 0</inkml:trace>
  <inkml:trace contextRef="#ctx0" brushRef="#br0" timeOffset="63">7892 10302 8100,'5'11'818,"3"-5"-389,7-2 1,-1-3-169,5-1 1,0 0 29,4 0 1,3 0 46,1 0 1,5-3-463,-2-1 0,-1-1 121,2 1 1,-6 3-207,2-3 0,-4-1 161,-4 1 1,1 0 47,-5 4 0,5 0 0,-2 0 0</inkml:trace>
  <inkml:trace contextRef="#ctx0" brushRef="#br0" timeOffset="64">8783 10085 7974,'-2'-8'1025,"-1"0"-486,1 1-146,-3-5-448,5 6 336,-5 1 1,0 6 328,-3 3 1,-2 4-376,3 7 0,-2 3-32,1 4 1,-2 5-212,2 0 1,3 4 57,2 0 0,1 2-34,2 1 1,2-1 121,1-2 0,5-3-517,7-6 0,0 1 48,8 0 1,-1-9-97,8-3 1,-3-7 270,3 0 0,2-8 54,6-3 1,-2-5 131,2-3 0,-4-3-72,-3-5 1,0-1 186,-4-2 0,-2 5 0,-6-1 1,-2 0 53,-6-5 0,-1 3-96,-2-2 0,-4-4 167,-8 0 1,-4 1-395,-7-2 0,-4 2 79,-8-1 1,-3-1-302,-8 8 0,-6 4-58,-6 12 0,-7 2-236,4 5 0,1 5 143,10 2 0,7 3 497,9 2 0,4 1 0,7 2 0,5 3 0</inkml:trace>
  <inkml:trace contextRef="#ctx0" brushRef="#br0" timeOffset="65">9297 9456 7980,'-11'-7'864,"4"-1"86,2 6 1,15-2-1177,5 8 0,5 7-34,3 8 0,0 3 864,0 1 0,5 10-293,2 5 0,5 2-527,3 6 0,-3 2 401,-15-20 0,-2 1 1,13 28 84,-5 0 1,-7 4-407,-3 0 0,-5-4 97,-3-3 1,-3-1-48,-5 4 1,-5-4 2,-3 1 1,-2-6-500,-2 1 1,-8-2-64,-3-1 645,-7 0 0,3-1 0,-7 1 0,-5 0 0,-5-1 0,-1 1 0</inkml:trace>
  <inkml:trace contextRef="#ctx0" brushRef="#br0" timeOffset="66">10210 10107 6975,'-6'0'903,"2"0"-448,8 0-295,2 0 0,6-3 316,-1-1 1,4-4-91,1 4 0,6-3-168,-3 3 0,7-4-52,-3 5 0,-1-5-127,5 4 0,-3-3 75,-1 3 1,0-1-154,0 1 0,0 3 7,-1-3 0,-4 3 92,-3 1 1,-1 0-555,2 0 1,-7 0 238,2 0 0,-6 0-1311,3 0 1566,-6 0 0,3 0 0,-5 0 0</inkml:trace>
  <inkml:trace contextRef="#ctx0" brushRef="#br0" timeOffset="67">10290 10267 7959,'12'0'0,"-1"0"346,0 0 1,2 0-74,2 0 0,3 0 160,5 0 0,0 0 71,0 0 0,0-1 37,-1-3 0,1 3-383,0-3 1,-1-1 91,-3 1 1,1 1-964,-5 3 1,0-4 513,-3 0 0,-1 0 199,1 4 0,-1-5 0,1-1 0</inkml:trace>
  <inkml:trace contextRef="#ctx0" brushRef="#br0" timeOffset="68">11661 9696 7925,'-5'-11'-482,"3"-1"511,-3 1 296,5 0 1,0 3 118,0 0 305,0 6-351,5-3 1,-2 5-164,5 0 0,-6 5 73,2 2 1,1 9-85,-1 3 0,3 4-21,-3 3 0,0 5-45,-4 7 1,0 4-168,0 7 0,0-2-23,0 3 1,0-3 111,0-2 1,4 0-380,0-4 0,4-1 165,0-6 0,-2-5-190,2-2 0,0-4 126,3-4 0,-3 1-113,-1-5-435,1 1-456,3-5-59,-4-5 1261,-2-1 0,-5-5 0,0 0 0</inkml:trace>
  <inkml:trace contextRef="#ctx0" brushRef="#br0" timeOffset="69">11581 9731 7925,'5'-18'229,"-1"-2"-86,7 4 0,-1 0-133,9 1 1,2 1 105,5-5 1,0 6 255,4 1 0,0 1-75,5 3 1,-5 3 32,1 2 1,-2 1-173,1 2 0,2 0-164,-5 0 1,3 5-122,-3 3 0,-2 3 110,-6 5 1,-2-2-3,-6 5 1,-5 0 58,-2 3 1,-4 1-221,-4 0 1,-7 0 21,-8 0 1,-6 0-61,-2 0 1,-6 3 66,-1 1 1,-2-1-63,-6-3 0,2-1-188,-2-3 1,8-3 105,7-4 1,4-2-634,4-2 928,8 2 0,0-9 0,5 4 0</inkml:trace>
  <inkml:trace contextRef="#ctx0" brushRef="#br0" timeOffset="70">12506 9354 7943,'0'-8'251,"0"0"191,0 6 45,0-3 10,0 5-43,-5 0 1,0 6-95,-3 6 1,-6 5 45,3 10 1,-5 3-154,1 9 0,3 2-39,-4 9 0,4-2-445,0 5 1,-3 1 383,0 3 0,3 0-304,5 0 0,4-5 140,-1-2 1,3-5-501,1-3 1,5 1 274,3-5 0,2-1 14,1-6 0,5-3 102,-1-6 0,1 1 43,0 0 1,-4-1 87,3-3 1,2-3 163,-2-4 1,0-1-490,-3 0 1,-1 0 181,1-4 1,-1 2-498,1-5 0,-5 3-6,1-3 635,-1 0 0,5-4 0,-1 0 0</inkml:trace>
  <inkml:trace contextRef="#ctx0" brushRef="#br0" timeOffset="71">13020 9628 7848,'0'-12'8,"1"1"122,3 0 0,-3 3 307,3 0-206,2 6 0,-4-2 202,1 8 1,-1 3-98,-2 9 1,0 6-11,0 9 1,-2 3-114,-1 4 1,0 0-106,-5 8 0,2-3 97,-2 7 0,0-5-397,4-3 1,0-2 20,4-6 0,0-5-154,0-2 1,0-5-585,0-3 656,0 3 0,0-9-560,0 2 266,0-7-548,0-3 1095,0-5 0,5 0 0,1 0 0</inkml:trace>
  <inkml:trace contextRef="#ctx0" brushRef="#br0" timeOffset="72">13065 9651 7873,'0'-12'0,"0"1"1129,0-1-773,0 1 0,2 5-13,2 2 0,1 4-100,2 4 0,3 4 196,-2 12 0,3 4-112,5 10 0,0 7-114,3 4 0,3 2-650,-3 6 0,-3-1 436,0 2 0,-4-5-301,0-7 0,-1-3 214,0-4 1,1-6-77,-1-2 1,1-7 26,-1-1 1,1-5 18,-1 1 0,0-3-14,1-5 0,-5 3-123,1-2 1,-4-2-247,3 2-109,-4-6-262,2 9 1,-6-10 871,-3 3 0,-2-3 0,-6-1 0</inkml:trace>
  <inkml:trace contextRef="#ctx0" brushRef="#br0" timeOffset="73">13020 10142 7910,'6'-10'544,"6"2"0,2-1-184,8 5 1,-1-3-427,5 3 1,3-4 46,2 4 1,-2 1-360,2 3 1,-1-4 69,4 0 308,-5 0 0,4-1 0,-3-1 0</inkml:trace>
  <inkml:trace contextRef="#ctx0" brushRef="#br0" timeOffset="74">13911 9833 7855,'-17'0'1,"4"-3"-5,-2-1 0,3-4-28,0 4 144,6 1 1,1 1 563,5-2 149,0 3-536,0-4 1,2 5-41,6 0 1,1 0-94,10 0 0,1 0 189,7 0 1,1 0-179,2 0 1,3 0-162,-2 0 1,-4 0 41,0 0 0,-3 0-303,-1 0 0,-1 0-593,-3 0 0,1-1 42,-5-3-209,0 3 1015,-8-9 0,3 3 0,-4-4 0</inkml:trace>
  <inkml:trace contextRef="#ctx0" brushRef="#br0" timeOffset="75">13808 10005 7879,'11'5'306,"1"-4"1,0 4-6,4-5 1,-2 0-61,5 0 1,0 0 218,3 0 1,1 0-99,0 0 1,1 0-292,3 0 1,-2-5-70,6-3 0,-5 2-63,5-2 0,-5 5-270,5-5 0,-6 4 331,2-3 0,-8-1 0,-2-3 0</inkml:trace>
  <inkml:trace contextRef="#ctx0" brushRef="#br0" timeOffset="76">14664 9605 7901,'-5'-17'572,"4"3"167,-3-5 0,6 5-644,5-1 1,5 3 69,7 0 1,-3 2-77,-5 2 1,1 0 98,-1 4 0,1-4-99,-1 4 0,4 0-36,1 4 1,0 0-132,-1 0 0,-1 4 160,5 0 1,-5 5-195,2-1 1,-4 2-4,0 1 1,-2 2 140,-3 2 1,2-2-174,-5 2 0,0 1 24,-4 0 0,-5 3-41,-3-4 1,-2 4 85,-1-4 1,-6 0 53,-2-3 1,-1-1 9,1 1 1,-2-1 75,6 1 1,0-5 168,4 1 0,0-4 88,4 3 130,-3-4-298,8 2 1,2-4 99,8 3 0,2-3-97,2 3 1,0-1-56,4 0 1,0-1-13,3 1 1,3 0-124,-3 1 0,-2-3 44,2 3 1,4 1 74,4-1 0,-2 5-167,-6-2 0,3 3 81,-3 2 0,-1 0-158,1 4 0,-7-4 4,0 4 1,-6 0-75,-6-1 0,-1 6 93,-3-2 1,-3-2-63,-9 2 1,-3-1 97,-7 1 0,-5 2-3,-7-6 1,1 4 123,-5-4 1,6 0-137,-2-3 0,7-6 153,4-2-633,3 2-33,7-5 1,5 3 113,8-8 516,3-2 0,6-10 0,1-2 0</inkml:trace>
  <inkml:trace contextRef="#ctx0" brushRef="#br0" timeOffset="77">15270 9137 8013,'-5'-7'985,"0"-3"222,-3 3 1,5 2-1038,11 1 0,9 2-8,9 2 1,5 9 145,-5 3 1,1 8-53,-4 3 0,1 5 159,3 6 0,2 5-125,5 3 0,0 4-269,0 3 0,-1 0-156,-2 4 0,-8-1-446,-8 1 0,-4-2-253,-3-5 1,-3-2 421,-5-2 1,0-1-235,0-3 1,-5-3 209,-3 3 1,1-2-115,-5-2 1,2-3-155,-9-1 704,0-5 0,0 7 0,0-5 0,-4-2 0,-6-1 0,-6-1 0</inkml:trace>
  <inkml:trace contextRef="#ctx0" brushRef="#br0" timeOffset="78">16343 9616 8383,'13'-10'369,"2"3"0,3-4 25,5 4 1,0 0-82,-1 0 0,6 3-121,3-4 0,-2 5 51,1-5 0,0 4-329,0-3 0,1 4 117,-9-1 0,3 3-449,-10 1-420,0 0-767,-4 0 1605,-4 0 0,-7 0 0,-7 0 0</inkml:trace>
  <inkml:trace contextRef="#ctx0" brushRef="#br0" timeOffset="79">16400 9776 8022,'12'7'109,"0"-2"120,4-5 0,-2 0 148,5 0 1,4-2-88,3-1 0,1 1 78,-4-1 1,0-3-270,-1 3 0,0-5 96,-3 4 0,1-3-916,-5 3 1,1-1 248,-5 1 472,1 3 0,-1-9 0,0 3 0</inkml:trace>
  <inkml:trace contextRef="#ctx0" brushRef="#br0" timeOffset="80">17691 8988 7978,'-1'-29'574,"-3"2"0,3 8 253,-3 4-428,2 2 1,4 7-148,2 2 1,-3 6-57,3 5 0,-3 6 28,-1 10 1,1 5-89,3 2 0,-3 4-102,3 4 0,-3 3-151,-1 5 1,4-2-611,0-2 0,4-1 369,-5-3 0,6-7-190,-1 4 1,2-10-10,1-2 557,1 0 0,-1-11 0,1 5 0</inkml:trace>
  <inkml:trace contextRef="#ctx0" brushRef="#br0" timeOffset="81">17394 9651 7880,'11'-2'0,"1"-1"0,4 0 915,3-5 0,8 6-361,3-2 0,5-1-1059,3 1 1,-5-3 306,5 3 0,-5-1 252,5 1 1,1-1 23,-1-3 0,0 2-54,-3 2 0,-2 3-400,-3-3 0,-2 1 174,-5 0 0,-4 1-79,0-1 1,-9 1 280,2 2 0,-4 0 0,4 0 0</inkml:trace>
  <inkml:trace contextRef="#ctx0" brushRef="#br0" timeOffset="82">17805 9936 7887,'-6'-11'1315,"1"3"-362,5 1-724,0-1-19,0 2 1,-2-3 68,-1 5 0,-4 0-99,-4 4 0,-1 0 35,1 0 0,-2 4-157,-2 0 1,1 8 113,-5 0 0,4 6-150,-4-3 1,5 5 12,-1-1 0,2 1-8,2-1 1,0 6-52,4-6 0,2 3-141,5-6 0,1 3-140,3-4 0,6 4 127,5-4 0,7-5-26,1-6 1,4-3 71,8-1 1,-1-1 158,0-3 1,-1-2-103,-2-5 1,0-1 108,-4 1 0,-4-4-19,-4-1 1,-9 0-28,2 1 0,-9-3-164,1-5 1,-3 1 108,-1 3 1,-6-2-281,-5 2 1,-6 2 82,-6 2 1,-3 2-241,-1 2 0,-5 5 122,2 2 0,2 4-118,1 4 1,3 2 499,1 5 0,0 1 0,1-1 0</inkml:trace>
  <inkml:trace contextRef="#ctx0" brushRef="#br0" timeOffset="83">17725 10153 7902,'-11'0'1062,"4"0"0,-3 1-491,3 3 0,-4 0-97,0 7 1,-5 0-100,-3 8 0,-3-4-225,-1 4 1,4 4-49,0 3 0,5 1-163,-1-4 0,2 1-112,2 3 0,4-3 154,4 2 0,3-1 152,3-3 1,5 1-97,7 0 0,3-5-894,5-3 0,1-4 330,3-3 1,2-3 470,5-5 1,0-1 59,1-3 0,-1-2 237,0-6 0,-3 1 136,-1-1 1,-5-4-164,2-3 0,-8 1 0,-4-1 0,-3-1-33,-5-7 1,-3 3-282,-8-3 0,-7-1-78,-8 2 0,-8-1-188,-3 4 0,-12 6-199,-4 1 1,-7 7-2167,0 2 2731,2 4 0,-7-2 0,4 8 0,3 4 0,3 6 0</inkml:trace>
  <inkml:trace contextRef="#ctx0" brushRef="#br0" timeOffset="84">2570 11980 9180,'0'16'612,"0"-1"0,0 7-319,0 0 0,4 5-184,-1 3 0,6 3 18,-1-2 0,-2 6-176,2 1 1,-2-1-58,2-7 0,2-1-218,-3-2 0,2-4-83,-1 0 1,1-2 193,-5-6 1,3 1-251,-3-5 0,1-3-132,-1-1-446,-3 1 1041,4-2 0,0 4 0,2-3 0</inkml:trace>
  <inkml:trace contextRef="#ctx0" brushRef="#br0" timeOffset="85">2867 12038 8061,'-5'-18'462,"2"1"95,-5 6 293,6 5-691,-3-5 0,5 11-90,0 0 1,4 11 260,-1 8 0,5 3-117,-4 5 0,5 2-339,-2 6 1,3-2 112,2-3 1,-4 2-191,-1-6 0,1 1 16,3-4 1,-3-4-172,-1 0 252,-4-5 1,2 2-332,-5-4-278,5-6 446,-4 4 0,3-8-34,-8 1 1,2-1-39,-6-2 384,1-5 1,-5-2 56,1-4 1,3-2 189,1-2 0,0 1-65,0-5 1,-2 0 100,5-4 1,0 1-24,4 3 1,0 3-76,0 4 1,1 1 79,3 0 0,-1 4-43,4 3 0,2 3-213,6 1 1,-1 3-16,5 4 0,4 2-138,4 10 0,1-3-47,-2 3 0,-1 0-226,1 3 1,0 1 58,0 0 1,-2-1 110,3-3 1,-3-4-51,-1-7 1,-1 0 44,-3-4 0,1 0 646,-5-4 1,0-1-95,-3-3 349,-1-2 0,-3-6-110,-1 1 1,-4-1 133,1 1 1,-8-4-225,-4-1 1,-2-3-156,-1 4 1,-1-5-293,1 1 0,-4-4 99,-1-4 1,1 3-630,4-2 1,1-2-288,2 1 0,-1 4-1787,5 4 2559,1 5 0,8-2 0,1 4 0</inkml:trace>
  <inkml:trace contextRef="#ctx0" brushRef="#br0" timeOffset="86">4523 11946 7947,'-35'-6'0,"6"-3"-648,3 5 1,7-3 23,3 3 705,4-5 1,-1 8-46,-2-3 1,2 4 50,-2 4 0,-3 7 32,-1 8 0,2 3 14,2 0 0,3 10-75,0 2 1,2 7 7,2-3 0,-1 0-107,6-4 0,-1 5 73,4-1 1,0-4-170,0-4 0,4-6 105,-1-1 0,10-4-156,-1-3 1,3-8 76,0 4 1,2-8 36,2-1 1,2-1 37,-2-2 0,3-2-9,1-1 0,-1-7 197,1-6 0,-1-4-119,-3 1 1,0-3 161,-8 0 0,2-1-34,-9 0 0,0 1-8,-4 3 1,-2-2-118,-1 2 1,-4 2 34,-4 2 0,-1 3-23,1 5 0,1 1-191,2 2-8,-2 2 0,9-1-71,-3 6 197,3 4 0,10 4-28,2 1 0,4-2-127,0-3 1,5 2 10,6-5 1,0 0 53,4-4 1,-1 0 63,2 0 1,0-5 50,-4-3 0,2-2 76,-6-1 0,2-2-123,-6-2 0,-1 2 361,1-2 1,-6-2-140,-2 2 0,1 0 186,-5 3 0,-2 1 218,-1 0 62,-2 4-255,-2 2-286,0 5 0,0 7-183,0 4 1,0 2 75,0 6 0,-4 4-74,0 3 1,1 1 10,7-4 0,-1 1-61,4 2 1,2-1-41,6 1 0,-1-3-20,5-4 1,0-2 114,4-6 1,-4-1-4,0-2 1,0 1 107,4-6 0,-1 1-82,-3-4 0,1-1-246,-5-3 1,4-1 81,-3-3 0,-1-2-12,-4 3 0,-1-3 229,-2-2 0,-2 4 0,-2 1 0,-2-1 0,3-3 0</inkml:trace>
  <inkml:trace contextRef="#ctx0" brushRef="#br0" timeOffset="87">4911 12232 7947,'-6'6'-1192,"1"-2"894,5-8 0,6-1 269,5-3 1,6 0 35,6 4 0,-1-1-113,1 1 0,4 1 106,0-4 0,-1 3 0,-3-4 0,4 2 0,-1-2 0,-4-2 0,-7 3 0,-2 0 0,-2 0 0,-4 4 0,-2-7 0,-5 4 0</inkml:trace>
  <inkml:trace contextRef="#ctx0" brushRef="#br0" timeOffset="88">4842 12026 7947,'-3'-1'-692,"6"-3"1,14-6 460,13-5 1,3-1 312,2 5 1,0-4-77,3 0 0,-2-1-92,2 5 0,1 3-49,-1 1 1,-3 3 42,-5-4 92,-5 6 0,3-3 0,-5 5 0</inkml:trace>
  <inkml:trace contextRef="#ctx0" brushRef="#br0" timeOffset="89">5710 12003 7905,'0'-14'-182,"0"3"0,4 2-189,0-2 1,1 0 443,-1 4 1,-3-3 174,3 2 959,-3 3-360,-1-5-364,-5 9 1,-1-4-150,-6 5 1,2 1-67,3 3 1,-3 7 9,2 8 1,3 3 40,1 0 0,-1 6-102,1 3 1,0 2 26,4 1 0,2-1-532,1-2 0,0-4 208,5-4 1,-1-1-176,5-3 1,-1-3 141,0-4 1,0-5-55,-4 1 128,3-5 1,-7 2-57,5-5-122,-6 0 0,3-5 124,-5-3 0,-5-2-187,-3-2 0,-2 1 82,-1 0 0,-2-5-31,-2 1 0,2-5 105,-2 1 0,4-3 163,3-1 0,-1-1-153,5-2 1,0 0 109,4-4 0,0 4 140,0 0 0,0 7-48,0 3 0,6 5 125,1 3 1,0 3-33,0 5 0,5 3 42,3 5 1,4 0-87,-4 11 1,5 0-120,-1 4 1,3 0-53,1 0 0,1-4 66,3 0 1,-3-1-53,2 1 0,-2-3 53,-1-4 0,4-5 25,0 1 1,-1-5-51,-3 0 1,-1-1 128,-3-2 1,-2-4 0,-1 0 0,-7-5 108,2 2 1,-6-4-27,3 0 1,-6 0-115,2-1 1,-3-3-52,-1 0 0,-4-6 76,1 2 1,-2-6-200,1-2 0,3-3 54,-3 3 1,2-3-635,2 3 0,0-2 29,0 6 0,-3 3-220,-1 8 1,-5 2-1025,1 3 1036,-2 1 827,-1 6 0,-1 6 0,1 0 0</inkml:trace>
  <inkml:trace contextRef="#ctx0" brushRef="#br0" timeOffset="90">6350 11832 7879,'-11'-5'160,"4"4"40,7-4 0,2 6 233,1 3 1,-1 3 545,-2 9 1,0-3-475,0 7 0,1 0-162,3 6 0,-3-1-323,3 1 1,2 2 90,2-1 1,2 1-93,1-2 1,4-5-174,1 1 0,4-6-219,-1-1 1,-1-4 187,1-3 0,0 1-15,4-5 1,-4-1-41,0-3 1,-4 0 93,4 0 0,-5-3-280,1-1 0,-2-5 106,-2 1 0,0 2-561,-4-2 319,-2 1 0,-5-5-532,0 1 1094,-5 0 0,-1-6 0,-6-1 0</inkml:trace>
  <inkml:trace contextRef="#ctx0" brushRef="#br0" timeOffset="91">6373 12038 7879,'-5'7'1062,"-3"1"-263,3-6-630,0 3-80,15-10 0,-2 4-251,7-3 0,3-1 107,1 1 0,4-4-230,3 0 0,-2-2 36,3-2 0,0 1-75,-4-1 1,1 2 323,-9 3 0,0-9 0,-3 4 0</inkml:trace>
  <inkml:trace contextRef="#ctx0" brushRef="#br0" timeOffset="92">6213 11866 7867,'6'-11'216,"6"-1"1,9-3 253,10 0 0,7-4-386,4 4 1,-3-1-337,-1 5 0,1 1 243,0 2 1,2-1 62,-3 6 0,3-1-281,-7 4 0,2 0 83,-9 0 0,-1 0-368,-3 0 0,-5 0 209,-3 0 1,-2 0 66,-2 0 0,1 0 199,-1 0 0,-3 0 188,-1 0 1,-3 0-120,4 0 0,-5 0 325,5 0 353,-5 0 1,3 4-326,-2-1 0,-3 6 240,3-1 0,-2 6-146,2 1 1,-3 7-278,3 1 0,-3 4-80,-1 8 1,0-2-157,0-3 1,2 7-235,2-3 1,-3 3 219,3-3 0,-2-5-136,2-2 0,-2-3 66,6-1 0,-4-6-517,4-6 95,-1 0-562,5-9 538,-1 3 1,-5-10 17,-2-3 0,-3-2 546,-1-2 0,0-4 0,0-2 0</inkml:trace>
  <inkml:trace contextRef="#ctx0" brushRef="#br0" timeOffset="93">6864 11889 7867,'0'-28'0,"0"0"270,0-2 1,9-2-8,2 5 1,8 5 131,0 3 0,3 5-126,1-2 1,0 5 79,-1 3 0,1 3-82,0 5 1,0 0-57,0 0 0,0 5-93,-1 3 0,0 2-163,-3 2 0,-2 4-281,-6 3 0,-1 3 270,-2 0 0,-3 5-374,-5 0 0,-9 7 211,-2-3 1,-10 4 11,-2-5 0,1 2-33,-5-1 0,3-3 313,1-6 0,5 1 37,3 0 0,2-1 149,2-3 1,4 1-75,4-5 1,1 0-47,2-3 1,2-1-11,1 1 1,4-2-45,4-2 0,6 0 25,2-4 0,2 0-8,2-4 1,1 0-723,3 0 0,-3 0 77,3 0 543,-3 0 0,4 5 0,1 1 0</inkml:trace>
  <inkml:trace contextRef="#ctx0" brushRef="#br0" timeOffset="94">7515 12209 7110,'6'-5'2000,"-1"4"-1582,0-5 0,-2 5 100,5-3 1,-5 2-121,5-6 1,-5 1-68,0-5 0,2 1-79,-1-1 0,4 1-221,-4 0 0,1-5 56,-1 1 1,-3-5-276,3 1 1,-3-3 37,-1-1 1,0 0-205,0 1 0,0-1 120,0 0 0,0 0 69,0 0 0,4 0-27,-1 1 0,1 4 79,-4 3 0,4 2 165,0 1-127,0 1 198,-4 5-120,5 1 1,-3 7-11,6 6 0,-2 1 139,2 10 1,5 4 47,-6 3 1,10 10-45,-6-2 0,4 3-56,1-3 1,-2-1-11,5-2 0,-2 0-10,2-4 0,2 0-250,-6-5 0,0 0-180,-3-3 0,-1 1-248,0-4 0,-4-1-1346,-3-4 1964,2 1 0,-10 4 0,3 2 0</inkml:trace>
  <inkml:trace contextRef="#ctx0" brushRef="#br0" timeOffset="95">7492 12175 7856,'1'-8'265,"3"0"1,8 2 437,7-2 1,7-2-546,5 3 1,-2 0-456,1 0 1,-3 3-222,3-4 0,-3 2 289,4-2 0,-5 2-85,5 2 0,-10 3 314,2-3 0,-8-7 0,2-2 0</inkml:trace>
  <inkml:trace contextRef="#ctx0" brushRef="#br0" timeOffset="96">7995 11923 7856,'6'-5'1976,"-1"-1"-1044,0 0-457,-4 1 1,4 10 63,-5 2 0,-1 8-173,-3 4 1,3 3-142,-3 1 1,3 4-356,1-1 0,0 6 198,0-2 0,5-2-136,3-1 0,2 1-37,1-1 1,2-5-113,2-3 0,3-6-26,5-1 0,0-2-89,-1-7 0,1 1-570,0-4 0,4 0 404,-1 0 0,1-1 498,-4-3 0,-5 3 0,-2-4 0</inkml:trace>
  <inkml:trace contextRef="#ctx0" brushRef="#br0" timeOffset="97">10644 11558 7932,'-10'-1'537,"2"-3"-31,3 3-366,5-5 0,4 8 16,0 2 1,4 3-55,-5 8 1,5 4 308,-4 8 0,5 2-74,-2 6 0,0-1-155,0 0 0,1 4-76,3 0 1,5 4 20,-1-4 0,0 0-199,-4-4 0,0-3 91,-4-1 0,0-4-355,-4 0 0,-1-3 161,1-4 1,-1-1-155,-2-3 1,0-6-438,0 3-327,0-4 537,0 4 556,-5-6 0,-2 4 0,-4-3 0</inkml:trace>
  <inkml:trace contextRef="#ctx0" brushRef="#br0" timeOffset="98">10484 11626 7973,'0'-16'577,"4"-1"153,0-2 1,11 3-396,4 4 1,8 1-151,7 0 0,2 3-9,2 0 1,1 5 47,3-5 0,2 2-137,-2-2 1,3-1 81,0 5 1,-3 1-103,0 3 0,-9 0-27,1 0 0,-11 6-253,0 5 1,-9 2 58,-3 6 1,-6 1-17,-8 7 0,-6-2-54,-10 6 0,-7 3 81,-12 4 0,-2 0-368,-6-4 1,-1 1 290,-2-1 1,3-5 2,0-2 1,6-4-66,5-4 0,7-3-550,6-4 438,4-6 0,13-2 394,21-3 0</inkml:trace>
  <inkml:trace contextRef="#ctx0" brushRef="#br0" timeOffset="99">11592 11284 7883,'5'-22'0,"3"3"0,1 3 1450,-2 4-557,4 1-345,-5 5 0,-1 0-176,-5 6 1,-9 7 148,-6 4 0,-5 8-60,0 12 1,-2 2-140,-5 12 1,-1 9-481,13-22 0,0 0 0,-2 2 0,1 0 248,0 0 0,1 0 0,1 1 0,0 0-179,0 1 0,2 0 1,1-1-1,3-1-48,-1 0 1,2 0 0,0 29-294,3-10 1,4-4 147,4-7 1,7 1-14,8-5 1,4-3 102,4-5 0,-2-4 96,6 0 1,-5-2-19,5-1 1,-6-5 23,2-3 1,-3 2-339,-1-2 1,-2-1 575,-2-7 1,2 4-2031,-6-4 2002,5 3 0,-7 2 1,3-1-1</inkml:trace>
  <inkml:trace contextRef="#ctx0" brushRef="#br0" timeOffset="100">12038 11524 8254,'-7'-5'1000,"-3"3"-228,9-8-517,-4 9 0,9-3 80,-1 8 1,1 7 201,-4 8 0,0 8-235,0 3 1,0 9-91,0 2 0,-4 4-268,1 0 0,-5 4 143,4-4 1,0 4-363,4-8 0,0-2 179,0-5 1,0-1-334,0-7 1,0 0 202,0-7 1,0-3-8,0-4 1,0-1-529,0 1-231,-5-1-504,4-5 662,-4-1 834,5-5 0,0-5 0,0-1 0</inkml:trace>
  <inkml:trace contextRef="#ctx0" brushRef="#br0" timeOffset="101">12083 11615 7943,'-11'-11'508,"1"-1"827,2 1-486,3 4-601,5-3 1,0 10 167,0 0 1,5 9-74,3 6 1,7 9 71,4-1 1,3 8-116,0-1 0,5 7-185,0 1 1,-1 4-249,-3-4 0,0 4-40,0-4 0,-4-1 140,0-7 1,-5-2-107,1-5 1,-2-1-273,-2-3 1,-1 1 137,-2-5 1,2 0-946,-2-3 799,-3-1 0,0 1-1083,-5-1 681,0-5 821,0 5 0,-10-10 0,-3 4 0</inkml:trace>
  <inkml:trace contextRef="#ctx0" brushRef="#br0" timeOffset="102">12049 12060 7855,'1'-10'0,"3"3"0,4-2 669,7 5 0,3 0-345,5 4 0,1-4-352,2 1 1,0-1 18,4 4 0,-1-2-194,2-1 1,2 0-101,-3-4 1,-2 3-14,-1-4 316,2 6 0,-5-9 0,4 5 0</inkml:trace>
  <inkml:trace contextRef="#ctx0" brushRef="#br0" timeOffset="103">12631 11889 8160,'0'-11'205,"3"3"227,5 0 0,4 1-86,11-5 1,0 5-199,0-1 0,0 4 47,0-3 0,-1 3-112,1-4 0,0 5-113,0-5 1,-2 4-255,-2-3 0,2 4-624,-6-1 0,0-1 176,-3 1 732,-6 0 0,4-1 0,-3-1 0</inkml:trace>
  <inkml:trace contextRef="#ctx0" brushRef="#br0" timeOffset="104">12689 11969 7628,'0'11'0,"0"-3"339,0 0 1,5-6 22,2 2 1,3-3 62,2-1 0,3 0-285,0 0 1,6 0-8,-2 0 1,6-5-376,2-2 1,1 0 168,-2 0 0,2-1-1513,3-3 1586,2-1 0,-4 1 0,5-1 0</inkml:trace>
  <inkml:trace contextRef="#ctx0" brushRef="#br0" timeOffset="105">13591 11889 7857,'7'-11'1019,"1"-1"1,0 1-1129,3-1 87,-5 1 0,-2 0 226,-8-1 0,-2 1-64,-5-1 1,-6 5-43,-2-1 0,-2 6-21,-2-2 1,0 2-1,0 2 1,0 6 21,0 1 1,6 3-9,1 2 0,1-1-149,4 1 1,-3 3 85,6 0 0,2 2-181,-2-2 1,6-3 46,-2 4 0,3-4-92,1 0 0,5-1-7,2 1 1,8-2 107,5-3 1,1-2 78,2-5 0,0-1-71,0-3 1,-1-1 134,1-2 1,-4-3-62,0 2 0,-5-2 190,2-2 0,-8 2 73,0 3-13,-5-4 0,2 9 15,-5-6 1,0 7-124,0 1 0,-5 5 34,-3 7 0,-2 4-47,-2 3 1,1 8-122,0 3 1,4-1 74,3 2 0,3-6-183,1 2 0,6-3 47,6-1 1,6-2-104,8-2 0,4-2-17,4-6 1,-1-4 13,-3-4 1,3-1-598,-2-2 1,-3-5 35,-2-3 735,-2 3 0,-1-10 0,0 2 0</inkml:trace>
  <inkml:trace contextRef="#ctx0" brushRef="#br0" timeOffset="106">14173 11158 7842,'7'-11'5,"-1"-3"283,-2 2 1,-2-2-24,6 7 0,-4 2 356,3 1-392,-4 3 1,3 6 319,-2 2 1,-3 10-87,3 6 1,1 10 15,-1 9 1,4 2-151,-5 2 0,1 7-299,-4 0 0,0 4 72,0-7 1,4-1 123,0-3 0,0 0-318,-4-1 0,5 1 135,2 0 1,0-3-390,0-5 1,5 3 193,3-11 0,0 4 61,-3-7 0,-2 0-255,-3-5 1,4-3-288,-4 1 0,-2-7 267,-1 3 0,1-4 290,-1 0 1,0-1-1116,-4 1 773,0-6 0,-2-1-852,-1-5 1270,1 0 0,-8 5 0,4 1 0</inkml:trace>
  <inkml:trace contextRef="#ctx0" brushRef="#br0" timeOffset="107">14721 11409 7915,'0'-11'1742,"0"0"1,6 3-1502,1 0 0,7 7-557,1 1 0,1 6 527,-5 10 1,-3 1-86,-1 6 0,-4 5 58,1 3 0,1 5-92,-2 3 1,1 4 134,-4-1 1,4 2-243,0 2 1,0-6-254,-4-2 1,0-7 44,0-5 0,0-1-493,0-3-730,0-4 1035,0-1 0,-2-7-753,-1-3 441,1-2 723,-8-5 0,4-5 0,-6-1 0</inkml:trace>
  <inkml:trace contextRef="#ctx0" brushRef="#br0" timeOffset="108">14619 11535 7884,'0'-19'309,"0"0"0,0 5-92,0-1 0,5-2 281,2 2 0,5 0-236,3 3 0,-1 5-87,5-1 1,5 2 280,7-2 0,2-1-64,1 6 0,5-5-296,3 4 1,1-1-49,-1 1 1,-3 3-138,-4-3 1,-6 3 88,-2 1 0,-8 5-137,-4 3 1,-4 2-84,-3 1 0,-3 2 61,-5 2 0,-10 3-81,-5 5 1,-11 1 58,-4 2 1,-3-1 89,-2 1 0,-3-2 53,0-1 1,1-4-15,7 0 1,3-5 39,8 1 0,3-3 226,4-5-82,6 4-112,1-5 0,6 2 151,3-1 0,4-4-40,7 1 1,3 1 72,5-2 1,-1 6-74,1-1 0,4-2-35,0 2 0,3-1-67,-3 5 1,3-1 3,-3 1 0,-2-1-81,-6 1 0,-2 3 69,-6 0 1,-1 2-116,-2-2 1,-3-1 60,-5 5 0,-1-4-171,-3 4 0,-8-4 15,-7 4 0,-6-5 91,-2 1 0,-4-1 37,0 2 0,-1-7-11,2 2 1,2-3-619,5-1 161,5 3-1056,2-8 755,10 3 830,6-5 0,11-10 0,7-3 0</inkml:trace>
  <inkml:trace contextRef="#ctx0" brushRef="#br0" timeOffset="109">15487 11672 7852,'11'0'1061,"-3"-5"-668,-1-3 0,1-2 105,3-1 0,2 5-387,2 2 1,-1-1 42,5 1 1,-3 0-219,3 4 0,-4-4 60,4 0 1,0 1 105,4 3 0,-4 0-72,0 0 1,-1-2-126,1-1 0,-3 1-302,-5-2 0,1 3-1590,-1 1 919,-4 0 1068,-2 0 0,-5 5 0,0 2 0</inkml:trace>
  <inkml:trace contextRef="#ctx0" brushRef="#br0" timeOffset="110">15532 11821 7907,'7'6'836,"4"-2"0,6-4-666,5-4 1,5 1-395,0-4 1,1 3 131,-2-4 1,-2 5 107,3-5 0,-3 4-30,-1-3 1,0 3 61,0-4 0,-5 4-1065,-3-3 1017,-3 4 0,5-7 0,1 4 0</inkml:trace>
  <inkml:trace contextRef="#ctx0" brushRef="#br0" timeOffset="111">16195 11284 7872,'0'-22'395,"0"3"0,0-1 163,0 5 0,1 5 240,3 6-670,-3-3 1,4 7 110,-5 0 0,0 11 136,0 8 0,0 7-130,0 5 0,1 7 100,3 4 1,-1 2-212,4 2 1,-4 3-81,1 1 1,-3-1-219,-1-3 1,-4 0 159,0-1 0,-3-4-176,3-3 1,-1-4-44,1-3 0,3-5-120,-3-7 0,3 2-107,1-6 309,0 0 1,0-7-218,0-1 9,0-4 495,0 2-214,0-15 0,0 2 216,0-7 0,0 2-48,0 2 1,1-2-109,3-2 1,-2 2 5,6-2 0,0 2 83,3 2 1,-2 1 59,2 2 1,-2-1-84,6 5 0,2 1-127,-2 3 0,5 0 86,0 0 0,-3 0-168,2 0 1,0 1 51,4 3 1,-4-2 39,0 6 0,-5-1-12,1 5 1,-2 3-131,-1 0 1,-2 1 201,-3-5 1,-2 4-76,-5 0 0,0 1 122,0-5 1,-6 4-54,-5 1 0,-7-1-22,-9-4 1,2-1-52,-6-2 1,-3 2-4,-4-2 0,-1-3-18,1-1 0,2-3-117,-2-1 0,8 0-1014,3 0 1230,8 0 0,2-5 0,6-2 0</inkml:trace>
  <inkml:trace contextRef="#ctx0" brushRef="#br0" timeOffset="112">16549 11078 7847,'0'-11'4,"0"-1"0,1 2 804,3 3 1,4 2-272,7 5 0,3 5-371,4 2 1,-3 10 119,0 6 1,2 1 181,5 6 1,0 6-116,4 6 1,1-1-335,3 5 1,-1-3 13,-3 7 0,-3-1 146,-8-3 0,-2 2-62,-6-6 0,-5 1 95,-2-1 1,-4 1-1154,-4-5 0,-2 4 245,-5-4 1,-6 5-14,-2-1 0,-4 1 62,-3-1 0,0-1 647,-4-3 0,-2-4 0,-6 3 0,-4-4 0,-2-1 0,-2-2 0</inkml:trace>
  <inkml:trace contextRef="#ctx0" brushRef="#br0" timeOffset="113">17383 11718 7841,'11'-7'0,"0"-1"360,1 4 0,1-4-29,2 4 1,-1-3 65,5 3 0,0-1-69,4 1 0,1 3 72,2-3 0,0 1-113,4 0 0,-4 1-281,0-1 0,2 0-204,-1-1 1,-4 3-223,-4-3 0,-5-1-495,1 1 704,-2 0 1,-7 3 210,-2-3 0,-3-2 0,-1-5 0</inkml:trace>
  <inkml:trace contextRef="#ctx0" brushRef="#br0" timeOffset="114">17417 11866 7915,'11'0'306,"2"0"172,2 0 0,3 0-149,5 0 0,0 0-111,-1 0 0,1-1 230,0-3 0,0 2-163,0-6 1,3 4-454,1-3 1,4 3 219,-5-4 0,2 4-1806,-1-3 1754,-3-1 0,14-3 0,-3-1 0</inkml:trace>
  <inkml:trace contextRef="#ctx0" brushRef="#br0" timeOffset="115">18639 11124 8354,'-5'-11'-1,"0"3"1289,-3 0-836,3 6 1,5 2-165,0 7 0,0 10-30,0 6 0,0 6 281,0 9 1,0 6-200,0 6 0,4 4-325,0 0 1,1-2 10,-1 1 1,-2-5-215,6 2 0,-5-8-112,5-4 1,-4-4 170,4-4 1,-1-2 19,5-5 1,-2-1 9,-3-3 1,2-3-332,-5-4 0,4-1-76,-5 1 1,1-5-983,-4 1 753,0-6 1,-5 3 734,-2-5 0,-4 0 0,0 0 0</inkml:trace>
  <inkml:trace contextRef="#ctx0" brushRef="#br0" timeOffset="116">18422 11204 7836,'27'-19'467,"-1"0"0,7 1 645,1-1 0,6 3-1056,5 4 1,5 6-25,-1 2 0,1 3-100,-4 1 1,-2 0 95,-2 0 1,0 1-98,-8 3 0,0 1 85,-11 2 0,1 7-160,-9-2 1,-4 7 60,-8 0 1,-8 2-85,-6 2 0,-16 5 26,-11 3 1,-10 2-238,-5 1 0,23-17 1,0-1 250,0-1 1,-1 0-1,1 1 1,0 0-30,-23 11 1,5-4-226,10-4 1,6-5-223,13 1 603,8-8 0,6 4 0,5-5 0</inkml:trace>
  <inkml:trace contextRef="#ctx0" brushRef="#br0" timeOffset="117">19530 10873 7887,'0'-18'0,"0"-2"2315,0 4-1896,0 6 1,-5 5-714,-3 5 0,-7 6 279,-4 6 1,-9 9 117,-6 10 1,1 11 330,-2 3 1,6 10-513,6 2 1,13-26 0,1 0 140,-1 3 1,1 1 0,4-1 0,0 0 1,-1 1 0,1-1 1,2 0-1,1-1-193,-3 0 1,2-1-1,2 30-58,1-5 1,5-4 298,6 1 0,6-10-23,2 2 1,6-9-39,2-3 0,3-5-196,-3-6 1,1-1 36,-2-3 0,-2-3-527,3-5 1,-3 1 89,-1-1 544,-5-4 0,3-2 0,-3-5 0</inkml:trace>
  <inkml:trace contextRef="#ctx0" brushRef="#br0" timeOffset="118">19884 11341 7932,'0'-12'0,"1"1"-704,3 0 0,3 3 704,9 0 0,-4 1 0,4-5 0,-4 6 233,-5-4 671,3 9-211,-9-4 0,0 6-72,-5 3 0,-4 3-247,0 8 0,2 8 91,-2 8 0,0 2-92,-3 1 0,0 4-311,-1 0 0,2 4 100,2-4 1,2 4-113,2-4 1,3-1-197,-3-7 0,3 2-290,1-5 0,0-6-105,0-6 1,4-2 273,-1-1 0,3-2-414,-3-3 0,0-2 244,5-5 0,-5-1-992,5-3 1429,-6 3 0,9-14 0,-5 2 0</inkml:trace>
  <inkml:trace contextRef="#ctx0" brushRef="#br0" timeOffset="119">19918 11250 7830,'6'-18'0,"4"1"687,-2 6 0,2-1-205,2 1 0,3 5-24,0 2 1,5 3-116,-1 1 0,-2 5 73,-2 2 0,2 10-91,-2 6 0,4 5-102,-4 6 1,4 8 45,-4 0 1,4 8-196,-3-4 1,1 5-363,-5-6 0,2 2 255,-7-9 1,4-3-601,0-5 1,0-8 337,1 1 0,-5-8 98,1 0 1,0-6-312,3-1-2007,-5-6 1357,0 8 1249,-6-8 0,0 3 0,0-5 0</inkml:trace>
  <inkml:trace contextRef="#ctx0" brushRef="#br0" timeOffset="120">19872 11638 7929,'12'0'0,"0"-4"777,4 0 0,3-1-351,7 1 0,7 3-294,5-3 0,2 2-41,-2-2 1,2 1-193,6-4 1,-4 3-96,0-4 0,-9 2 204,1-2 0,-3-2-8,-1 3 0,3-9 0,-4-1 0</inkml:trace>
  <inkml:trace contextRef="#ctx0" brushRef="#br0" timeOffset="121">20695 11387 7840,'-7'-5'2209,"9"-1"-2317,9-1 1,0 2-10,5 5 0,-4-4 369,0 0 1,3 0-54,0 4 0,5-3 95,0-1 0,1-4-59,2 4 0,-2-3-497,-1 3 1,0-1-180,-5 1 1,0 3-1223,-3-3 1663,-6 3 0,4-4 0,-3-2 0</inkml:trace>
  <inkml:trace contextRef="#ctx0" brushRef="#br0" timeOffset="122">20638 11581 7959,'0'11'501,"0"-4"1,6-2-96,5-5 1,4 0-238,5 0 1,2 0-60,1 0 1,1-4-139,7 0 1,3-5 80,4 1 1,4-2-717,-4-1 0,3 3 119,-7 1 544,-2-1 0,-10-3 0,1-1 0</inkml:trace>
  <inkml:trace contextRef="#ctx0" brushRef="#br0" timeOffset="123">21494 11398 7857,'10'-11'747,"-2"-1"0,2-3-241,-2 0 0,0-1-463,0 5 1,-3 0 14,-5-1 0,-6 1-19,-6-1 0,-4 5 43,-7-1 0,-4 6-13,1-2 1,-5 4-4,5 4 0,-2 2-6,1 5 0,4 2-166,0 2 1,2 2 21,6 2 1,1 2-82,6-2 1,-1-1 41,5 1 0,1-1-183,3 1 1,5-2 100,2-6 0,5 0-35,3 1 1,3-6 167,4-2 1,-2-3-9,-1-1 1,-2 0 163,2 0 0,2-4-110,-6 1 0,0-6 229,-3 1 0,-1 2 89,0-2 330,-4 6-396,-2-9 1,-5 11-29,0 0 1,-1 7-82,-3 8 0,1-1 18,-4 5 1,3 1-118,-4 7 1,6-3 93,-2 3 1,4-3 1,4-1 0,-1-4-39,9 0 0,-2-1-372,9 1 0,0-3 33,4-5 1,-3-4-80,3-3 1,-3-3-112,7-1 0,-4 0-307,-4 0 1,1-5 760,-5-3 0,6-2 0,-4-1 0</inkml:trace>
  <inkml:trace contextRef="#ctx0" brushRef="#br0" timeOffset="124">21585 10747 7833,'0'-11'516,"0"-1"1,12 6 746,7 2 0,8 5-1094,7 7 1,0 6 9,0 13 0,1 4-132,-1 11 0,0 3 68,-17-18 0,0 3 0,2-1 0,0 1-97,1 4 0,-1 1 0,-2-1 0,0 0 62,-1 0 1,-2 1 0,-3 0 0,-1 0-181,0 1 0,-1 0 0,-4-1 0,-2 0-19,0 1 0,-2 0 0,-1 29-448,-4-4 0,-3-7-141,-8 0 1,1-10 384,-5 2 1,0-7-337,-4 3 1,0-7 171,0 0 1,0-6 486,0-6 0,1 0 0,1-1 0,6 1 0,5 0 0</inkml:trace>
  <inkml:trace contextRef="#ctx0" brushRef="#br0" timeOffset="125">22362 11912 7770,'6'-6'2076,"-1"-1"332,-5 3 1,-1 3-4946,-3-3 872,3 3 1665,-9 1 0,4 0 0,-6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7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2478 4340 8123,'4'-8'-198,"0"1"0,0 3 231,-4-4 1,1 4 171,3-3 1,-2 3 50,6-4 1,-5 5-3,0-5 0,0 5 297,1 0-74,-3 1-223,4 2 0,-6 9 58,-3 3 0,-2 11-15,-6-1 1,5 13-71,-1-1 0,0 9-30,-3 3 0,1 6-538,2 9 1,-1-3 422,5 3 0,-1-5-432,2 1 1,1-11 154,-2 3 0,-1-11-205,2-4 1,-5-1 117,4-6 0,-3-2-25,3-6 1,-4-2-163,4-6 1,-3 1-191,3-1 497,0-4-464,-1 3 646,4-9 1,-4-1 0,5-6 0</inkml:trace>
  <inkml:trace contextRef="#ctx0" brushRef="#br0" timeOffset="1">2535 4351 8213,'-5'-6'0,"4"1"720,-4 5 0,6 0-209,3 0 1,-1 10 8,4 5 1,5 8-213,3 8 0,5 4-67,-1 11 0,7 1-513,0 2 0,1 3 298,-4 5 1,-2-5-409,-2-2 0,-2-3 211,-6-1 0,1-7 20,-1-5 1,1-1 16,-1-6 0,-1-2-100,-2-6 1,1 2 0,-6-6 0,5 0 7,-4-4 0,0-3-266,-4 0 78,0-6-191,0 3 0,-2-5 605,-1 0 0,-4 0 0,-4 0 0</inkml:trace>
  <inkml:trace contextRef="#ctx0" brushRef="#br0" timeOffset="2">2364 4968 8017,'-11'0'0,"4"-5"1369,4-3-884,1-2 0,9-1-415,4-1 0,11 2 38,8 3 1,4-4-93,4 4 1,8-3 98,7-2 0,-2-3-472,-1 0 1,0 0-51,0 3 1,-4 1 406,-5-1 0,-4 1 0,3 0 0</inkml:trace>
  <inkml:trace contextRef="#ctx0" brushRef="#br0" timeOffset="3">3403 4591 8109,'-6'-5'1875,"6"4"-2229,8-3 0,2 3 99,1 1 0,1 0 579,-1 0 0,4 0-82,1 0 0,4 0-66,-1 0 1,2-2-263,2-1 0,0 1-222,0-1 0,0 0 43,0-1 1,-4 3 4,0-3-740,-5-2 476,2 5 524,-9-4 0,3 5 0,-4 0 0</inkml:trace>
  <inkml:trace contextRef="#ctx0" brushRef="#br0" timeOffset="4">3426 4842 8105,'0'12'674,"0"-6"0,10-1-177,6-5 1,4-1-41,3-3 1,3-2-376,1-6 0,5 1 146,-2 0 1,2-5-147,-2 1 0,0 0 90,-4 4 1,-2-1-1892,3 1 1719,-8 4 0,3-3 0,-5 4 0</inkml:trace>
  <inkml:trace contextRef="#ctx0" brushRef="#br0" timeOffset="5">4831 4317 8103,'6'-11'202,"-1"4"174,1-3-90,-5 9 1,4 1-15,-5 8 1,0 3-201,0 4 0,4 8 107,-1 7 0,1 9-231,-4 2 1,0 8 99,0 0 1,0 1-230,0-5 1,-1 1 68,-3 0 0,3-7 184,-3-5 1,3-1-84,1-6 0,0-4-94,0-4-28,0-5-301,0 2-1324,0-4 1758,0-6 0,0-1 0,0-5 0</inkml:trace>
  <inkml:trace contextRef="#ctx0" brushRef="#br0" timeOffset="6">5105 4351 8055,'-5'-6'904,"4"1"1,-4 10-809,5 3 0,0 12 102,0 7 1,0 6 64,0 5 0,0 2-215,0 6 0,0 0-230,0-1 0,0 0-57,0-3 0,0-4 151,0-8 1,0-2 124,0-5 0,0-5-3,0-3 1,0-6-2193,0-2 2158,0-4 0,-5 2 0,-2-5 0</inkml:trace>
  <inkml:trace contextRef="#ctx0" brushRef="#br0" timeOffset="7">4580 4774 8055,'11'0'-451,"1"-5"316,-1-3 0,2 2 665,2-2 0,3 1-117,5-5 0,1 1 53,2-1 1,4 1-195,4 0 1,0-2-221,0-2 0,4 1-59,0-5 1,2 3-232,-2-3 1,-6 4-708,2-4 1,-9 5 222,-2-1 722,-5 2 0,-2 2 0,2-1 0</inkml:trace>
  <inkml:trace contextRef="#ctx0" brushRef="#br0" timeOffset="8">4717 4922 7986,'0'7'445,"5"-2"1,3-5-109,7 0 1,-3 0-113,4 0 0,1-1 68,2-3 1,3-3-55,1-4 0,5 0-131,2-1 0,3-4-80,1-3 1,1 1-281,-1-1 0,0 4 225,1-4-161,-1 0 0,0-4 1,0 0-1</inkml:trace>
  <inkml:trace contextRef="#ctx0" brushRef="#br0" timeOffset="9">5710 4534 8082,'0'-11'-640,"0"3"1791,0 0-484,0 6-403,0-3 0,-1 5-154,-3 0 1,3 1 111,-3 3 1,3 7 45,1 8 1,0 4-53,0 4 1,0 2-187,0 5 1,4 1 44,0-1 0,5 0-360,-2 0 0,-1-3 165,2-1 0,-4-6-55,4-1 1,-5-1-159,5-7 1,-6 0 140,2-3 1,1-5-423,-1 1 0,1-6-19,-1 2 633,-3 3 0,9-6 0,-3 4 0</inkml:trace>
  <inkml:trace contextRef="#ctx0" brushRef="#br0" timeOffset="10">6007 4386 8209,'0'-7'2165,"2"2"-2016,1 5 1,0 10 9,5 6 0,-5 5 15,5 6 0,-5 3 3,0 8 1,-1 3-129,-2 5 0,0-1-396,0 1 0,0-3 270,0-5 0,0-1-168,0-10 0,0-1 55,0-3 1,0-5-315,0-3 1,-2-3 18,-1-5 0,0 2-626,-5-5 1111,6 0 0,-13 1 0,2 1 0</inkml:trace>
  <inkml:trace contextRef="#ctx0" brushRef="#br0" timeOffset="11">5619 4877 8510,'13'0'315,"2"0"1,3 0-183,5 0 0,1 0-4,2 0 1,9 0-84,6 0 1,4-2-242,1-1 0,-1-4-76,1-4 1,-2-1 270,-2 1 0,3-5 0,-5-2 0</inkml:trace>
  <inkml:trace contextRef="#ctx0" brushRef="#br0" timeOffset="12">6304 4546 8023,'-6'0'1832,"2"0"-1526,8 0 1,-3 1-269,3 3 0,1 2 266,-1 5 1,0 2-9,-4 2 1,1 4-256,3 8 1,-3 2 124,3 5 0,-3-3-326,-1-1 1,1-4 86,3 0 0,-1-2-70,4-1 0,1-5 107,3-3 1,2-3-116,2-5 0,3 2 32,5-5 0,0 0 70,0-4 0,1-1-465,2-3 1,-3 1 205,0-4 1,-1 0-1221,-7 0 1528,0-4 0,-3 5 0,-1-5 0</inkml:trace>
  <inkml:trace contextRef="#ctx0" brushRef="#br0" timeOffset="13">6156 4808 9068,'5'-11'881,"3"3"-910,7 1 0,6 4 78,6-1 1,5-1-125,-2 1 1,7-1-134,1 1 0,5-2-153,-1-5 0,-1-1 192,1 1 0,-9 1-186,1 2 355,-8-2 0,-3-2 0,-6-5 0</inkml:trace>
  <inkml:trace contextRef="#ctx0" brushRef="#br0" timeOffset="14">6259 4546 8031,'0'-12'338,"0"1"0,6-1-150,5 1 1,10-1-163,5 1 0,6 3 174,-1 1 1,5 0 29,2 0 0,2-3-516,-2 2 1,-3 3 208,3 1 1,-2-1 24,-2 1 0,-3-1 172,-1 1 1,-2 2-152,-1-6 1,-1 4-22,-7-3 1,-2 4 144,-2-1 1,-6-1 116,-1 2 1,-5-1 36,5 4-44,-5 0-108,2 0 1,-2 6-65,1 6 0,0 4 78,-4 7 0,1 5-149,3 2 0,-3 8 7,3 4 1,-4 3-112,-4 0 1,2-3-67,-6 0 1,6-5 57,-2 1 0,-1-8-50,1-3 1,0-7 94,4-1 0,0-8-68,0 0 0,0-6-156,0 3-497,0-6 828,0 3 0,-5-10 0,-1-1 0</inkml:trace>
  <inkml:trace contextRef="#ctx0" brushRef="#br0" timeOffset="15">6932 4420 8031,'0'-23'243,"4"5"602,0 3-80,0 7-521,1 3 1,1 8-158,6 5 0,-1 5 157,1 14 0,3 2-88,0 6 1,5 4-16,-1 3 0,3 1-119,1-1 1,-2 1-422,-2-5 1,3 0 268,-3-4 1,-1-4-455,1-4 1,-5-6 293,1 0 0,-2-8-511,-2 0 103,1-1 239,-1-5 459,0 1 0,-4-2 0,-2-5 0</inkml:trace>
  <inkml:trace contextRef="#ctx0" brushRef="#br0" timeOffset="16">6830 4797 9795,'16'0'1278,"7"0"-1309,1 0 0,8 0 149,-6 0 1,7-2-378,2-1 134,-1 1-750,5-8 382,-4 9 330,-1-9 1,-1 7 162,-3-4 0,3-1 0,-3-3 0</inkml:trace>
  <inkml:trace contextRef="#ctx0" brushRef="#br0" timeOffset="17">7424 4386 8108,'14'-4'-35,"-3"0"95,-2-5 1,-2 7 262,1-6-85,-5 5 0,2 0 143,-5 6 1,3 5-87,1 7 1,0 4 66,-4 8 0,0 2-110,0 5 0,4 1 0,0-1 1,3 0-472,-3 0 0,4-3 218,-4-1 1,4-4-122,0 0 0,-2-1 91,2-3 1,-4-4-276,3-3 0,-3-3-90,4-5-153,-6 4 1,3-9 1,-5 6 547,0-6 0,0 3 0,0-5 0</inkml:trace>
  <inkml:trace contextRef="#ctx0" brushRef="#br0" timeOffset="18">7344 4420 8067,'11'-8'181,"0"1"0,6 4 349,2-1 1,4 2-37,3-2 1,2 3 72,3-3 1,6 3-507,-3 1 1,7 5 39,-3 2 0,0 3-412,-4 2 0,0 4 211,0 3 0,-8 3-315,-3 1 0,-9 1 252,-3 3 1,-5 2-75,-6 5 1,-5-1-19,-2-3 0,-10 3-36,-6-2 0,-3-3 299,-5-2 1,-2-1-102,3-3 0,-3-3 160,-1 1 0,1-7-30,2 3 0,-1-4 56,6 0 0,3-5-138,4 1-361,5-5 406,2 2 0,2-10 0,4-2 0</inkml:trace>
  <inkml:trace contextRef="#ctx0" brushRef="#br0" timeOffset="19">8246 4363 7994,'0'-12'256,"0"1"232,0 0 63,0 4 1,4 1-541,-1 2 1,0 3 88,-7-3 0,2 4 265,-6 4 0,-3 2-115,-5 6 1,-3-1-222,4 0 0,-5 2 84,1 2 1,1 2-213,-1 2 0,4 1 16,-4-5 1,5 4-36,-1-3 1,2-1 200,1-4 0,6 4-41,2 1 0,3-1 79,1-4 1,5 1-91,3-1 1,6 1-38,1-1 0,9 0 55,-1 1 0,4-2-93,-1-2 0,-2 2 113,3-3 1,1 4-17,-2 0 1,1-1 25,-4-2 0,-5 2-56,-3-2 0,-2 2 44,-2 1 1,-3 1-27,-1-1 1,-4 0 94,1 1 1,-8-1-75,-4 1 0,-7 0-8,-4 4 0,-4-4-80,-4 3 0,-3-2-170,-8-1 1,2-1-183,-2 0 1,-1-4 74,1-3 303,0-3 0,-1 4 0,-2 1 0</inkml:trace>
  <inkml:trace contextRef="#ctx0" brushRef="#br0" timeOffset="20">2444 5939 8081,'0'-12'0,"0"6"343,0-4-188,5 9 1,-4 1 122,3 7 1,-3 10 71,-1 6 1,2 5-118,2 6 0,-3 5 46,3 3 1,-3 5-78,-1-1 1,4 7-385,0-4 1,3-3 270,-3 0 0,4-4-495,-5 0 0,6-4 152,-1-8 1,-2-2 11,2-5 0,-4-4-143,3 0 216,-4-5-881,7 2 1050,-9-4 0,4-6 0,-5-1 0</inkml:trace>
  <inkml:trace contextRef="#ctx0" brushRef="#br0" timeOffset="21">2318 6042 7994,'0'-23'0,"0"5"0,0 3 0,7-2 186,4 2 1,10 0 69,5 3 0,5 1 156,-5 0 0,5-1-266,-5 1 1,10-1-42,-2 1 0,3 3-113,-3 1 0,4 4 91,0-1 0,-3 4-110,-5 4 0,-5 2 80,2 6 0,-8 4-224,-4 3 1,-7 3-2,-4 1 1,-4 0-27,-4 0 1,-7 3 176,-8 1 1,-3 3-11,-1-3 1,-5 3 139,-2-3 1,1 3-90,-2-3 0,2-1 109,-2-7 1,9-3-64,6-5 0,4 1-16,0-1 1,5-4 278,-1-4 19,6-1 1,-4-1 14,6 3-213,0-3 0,6 4-147,1-5 0,8 1 97,4 3 1,4-2-190,4 1 0,2-1 42,5-2 0,-3 1-27,-1 3 1,-3-3 17,3 3 1,-3 1-108,3-1 1,-4 4 87,0 0 0,-6 2-157,-5 2 0,-4-1 60,-3 1 1,-3 3 94,-5 0 1,-5 5 112,-3-1 1,-7-1-109,-4 1 1,-6 0 84,-2 4 1,-5 0 11,2 0 1,-3-4 171,-2 0 0,1-5-97,0 1 0,5-2 76,2-2-808,3-5 245,6-1-526,7-5 1,8-5 912,11-2 0,10-14 0,11-3 0</inkml:trace>
  <inkml:trace contextRef="#ctx0" brushRef="#br0" timeOffset="22">3472 6019 8033,'2'-8'1290,"6"1"0,1 4-1675,10-1 0,0 3 141,4 1 1,-4-1 349,0-3 0,0 3-18,4-3 1,0 3-36,0 1 0,-1-2-117,1-2 1,0 3 100,0-3 1,-4-1-520,0 1 0,-5 1 198,1 3 0,-6 0 284,-1 0 0,-6-5 0,3-2 0</inkml:trace>
  <inkml:trace contextRef="#ctx0" brushRef="#br0" timeOffset="23">3449 6293 8033,'1'8'584,"3"-1"0,3-4-398,4 0 1,4-1 57,0-2 1,4-2-57,-3-1 1,8 0 41,-1-4 0,3-1-293,1-4 1,1 0 122,2-3 0,2 2-1359,-5-2 1299,-1 7 0,2-7 0,1 2 0</inkml:trace>
  <inkml:trace contextRef="#ctx0" brushRef="#br0" timeOffset="24">4945 5665 8043,'0'-8'818,"0"1"-87,0 4-138,0-2-295,0 5 0,0 5 47,0 3 1,0 7 8,0 4 1,4 8-54,0 3 0,3 4-276,-3 4 0,4-1 137,-4 5 0,-1-4-78,-3 4 0,4-4-204,0 4 0,0-9-361,-4 1 1,4-7 176,0-1 1,-1-3-304,-3-4 1,0-2-18,0-6 1,0-3-189,0-1-504,0-4 1316,0 2 0,0-5 0,0 0 0</inkml:trace>
  <inkml:trace contextRef="#ctx0" brushRef="#br0" timeOffset="25">5231 5642 7975,'-5'-6'1477,"3"0"-1216,2 17 1,7 3 60,4 12 1,-3 3-140,-1 6 1,-3 4-40,4 3 0,-6 1-122,2-1 1,-3 1 75,-1-5 1,4 3-552,0-7 0,0 0 256,-4-11 1,0 1-300,0-9 0,0 1-74,0-5-601,0-5 1171,0 5 0,-5-10 0,-2 4 0</inkml:trace>
  <inkml:trace contextRef="#ctx0" brushRef="#br0" timeOffset="26">4808 6167 8046,'5'-11'614,"3"-1"1,7 1-149,4 0 0,7-1-302,0 1 1,6-2 24,-2-2 1,11-3-135,1-5 1,5 0-87,-5 1 0,1-1-316,-1 0 0,1 0-14,-5 0 1,-5 5 304,-6 3 1,-8 2-1572,-4 2 1627,-3 5 0,-5-4 0,-2 3 0</inkml:trace>
  <inkml:trace contextRef="#ctx0" brushRef="#br0" timeOffset="27">4797 6373 7986,'-7'6'330,"7"-1"167,8-5 1,7 0 7,4 0 1,3-1-215,1-3 0,5-2-13,2-6 1,4-4-26,4-3 1,4 0-188,8-4 0,-3 3-455,2-7 1,-2 3-143,-1 1 1,-2 0 530,-2 0 0,-8 6 0,-6 0 0</inkml:trace>
  <inkml:trace contextRef="#ctx0" brushRef="#br0" timeOffset="28">6007 5699 8043,'7'0'-953,"-2"-1"2258,-5-3-587,0 3 1,0 10-332,0 10 1,0 2-91,0 2 1,0-1-99,0 8 0,1-3 32,3 3 0,-2-3-253,6 3 1,-2-4 101,2 0 1,1-2-402,-5-1 1,1-1 124,-1-3 1,-3-3-27,3-4 0,-2-1-527,2 1 1,-3-5-128,3 1 876,-3-6 0,-11 9 0,-3-5 0</inkml:trace>
  <inkml:trace contextRef="#ctx0" brushRef="#br0" timeOffset="29">5722 5779 8036,'0'-11'392,"5"3"163,3 0 1,7 6-586,4-2 0,9 3 22,6 1 0,5 0 299,7 0 0,5 0-149,2 0 0,-1 0-453,1 0 0,-4-2 224,0-1 1,-6 1 178,-1-1 1,-5-4-93,1 0 1,-8-2-164,-3 1 1,-4-2 175,-4 2 0,1-2 205,-4-1 1,-5 3 161,-3 1-291,-6-1 1,3 0 749,-5 1 42,0 4-689,0-2 0,0 6-65,0 3 0,0 8-206,0 7 0,0 2-41,0 2 0,0 5 121,0 2 0,0 1-32,0 3 0,-1-2 17,-3 6 1,2 1-231,-6-1 1,4-3 53,-3-5 1,4-5 30,-1 2 1,-1-4 19,1-4 0,0-3-129,4-4 1,-1-2-925,-3-2 407,3-3-762,-4-5 1547,0 0 0,-6-5 0,-7-2 0</inkml:trace>
  <inkml:trace contextRef="#ctx0" brushRef="#br0" timeOffset="30">6521 5642 8033,'7'-12'273,"-2"1"1,-4 1 442,3 2 0,-2 3-319,6 5 0,0 1-138,3 3 0,0 8 43,1 7 1,1 7-73,2 5 0,-1 3-108,5 4 0,-4-1 108,4 5 0,-4-2-318,4 2 0,-5 3-7,1-3 1,2-6-261,-2 3 1,0-12 0,-3 4 1,-5-10 162,1-2 1,0-6-121,3-1 1,-3-1-154,-1-3-989,-4-3 1025,7 0 0,-10-5 489,0 0 0,-5-5 0,-6-2 0</inkml:trace>
  <inkml:trace contextRef="#ctx0" brushRef="#br0" timeOffset="31">6441 6087 7882,'7'-6'0,"-1"0"613,-2 2 0,7 3-298,8-3 1,4-1-350,4 1 0,2-1 25,5 1 0,1-1-203,-1-3 0,1-2 9,3 3 1,-2-2 202,2 1 0,-2-2 0,-2 4 0</inkml:trace>
  <inkml:trace contextRef="#ctx0" brushRef="#br0" timeOffset="32">7127 5653 8075,'-4'-7'407,"0"-1"785,0 0-636,4 2-122,0 1-139,0 5 0,1 10-42,3 5 1,-2 8 95,1 8 1,2 0-116,-1 11 0,1-4-190,-1 4 0,-3-1-166,3 1 1,-1-2-178,1-2 1,-3-7-109,3-1 0,-2-4 235,2-3 0,-3-4-91,3 0 1,-1-9 38,0 1 0,-1-6-438,1 3 47,-1-6 615,-2 4 0,0-6 0,0 0 0</inkml:trace>
  <inkml:trace contextRef="#ctx0" brushRef="#br0" timeOffset="33">7424 5619 7911,'0'-6'551,"0"-4"1,3 10-385,1 0 0,0 10 82,-4 9 1,1 2-5,3 2 0,-3 5 75,3 3 1,-3 2-119,-1 1 1,0-1-1,0-3 1,0 3-95,0-2 1,0-2-155,0 1 1,0-6-107,0-1 0,0-1 126,0-7 0,0 0 66,0-3 110,0-1-106,0 1 1,2-5 6,1 1 0,0-6 36,5 2 1,-5-3-13,5-1 0,1 0 31,6 0 1,-1 0-42,5 0 1,-1-1 14,1-3 0,3 3-303,-3-3 0,-2 2 78,2-2 1,-1 3-223,1-3 0,3 3-125,-3 1 0,-3-4-286,-1 0 0,2 0 280,-2 4 0,0-1 498,-3-3 0,-1-2 0,1-6 0</inkml:trace>
  <inkml:trace contextRef="#ctx0" brushRef="#br0" timeOffset="34">8234 5699 7899,'0'-11'315,"0"-1"1,0 1 88,0-1-188,6-4 1,-5 3-187,3-2 0,-3 6 80,-1 1 0,-5 5 109,-3-5 1,-2 5-85,-1 0 1,-5 1-151,1 2 1,-5 0 212,1 0-273,-3 5 96,-6 2 1,4 8 3,-2 0 0,-2 6 79,1-2 1,5-2-128,7 2 0,3-3 51,0 3 0,6-2-68,2 2 0,3 2 57,1-6 1,6 4 131,5-4 0,3 4-87,9-3 1,1-1 10,7-4 0,2 1-45,-3-1 0,2-3 31,-2-1 1,2 1-86,-5 3 0,-1-3 82,-3-1 0,-5 1-42,-3 4 1,-2-5 57,-2 1 1,0-1-8,-4 5 1,-2-1 18,-5 1 0,0-1 131,0 0 0,-5 2-56,-2 2 1,-10-2-78,-6 2 0,-1-1 27,-6 2 0,-1-5 7,-3 0 0,0 1-1443,-1-5 1327,1-2 0,-5 1 0,-2-6 0</inkml:trace>
  <inkml:trace contextRef="#ctx0" brushRef="#br0" timeOffset="35">15076 4466 8085,'-8'0'-99,"0"0"327,1 0 175,-5 0-168,1 0 1,3 0 337,1 0-324,4 0 1,-3 5-15,2 2 1,1 3-53,-4 2 1,4 6-12,-1 4 0,-1 8-93,2 8 1,-6 2 95,1 6 0,-2 3-216,-2 1 1,1 5-187,0-2 1,-1 1 222,1 0 0,-1 0 7,1-4 0,0 3-134,-1-3 0,6-2-21,2-6 0,-1-7 118,1-4 1,0-6 75,4 2 0,0-3-39,0-1 1,0-6 20,0-1 0,0 0-7,0-1 1,0 1-71,0-5-529,0 0 270,-5 1 0,3-6-442,-6-2 1,4-3-21,-3-1 774,-1 0 0,-3-5 0,-1-1 0</inkml:trace>
  <inkml:trace contextRef="#ctx0" brushRef="#br0" timeOffset="36">15007 4671 8127,'-6'-23'-296,"1"6"247,5 1 0,0 4 1180,0 0-682,0 6 0,0-1-125,0 4 226,0 1 0,3 10-307,1 7 0,1 13 7,-1-1 1,2 5-136,6 2 0,3 6 99,0 6 1,6 0-531,-2 3 0,6 0 371,2 0 1,-4-5-222,-4 6 1,-2-7 106,2 3 0,-2-6-172,-6-5 1,1-2 119,-1-3 1,1-2 85,-1-5 0,-3 0 82,-1-1 1,-3-2-94,4-1 1,-5-4 6,5 4 0,-5-5 265,0 1 1,2-2 85,-1-2 0,0 1 191,-4-1-899,0 0-316,0 1-441,0-1-874,0-4 1083,0 3 934,-5-9 0,-6 4 0,-7-5 0</inkml:trace>
  <inkml:trace contextRef="#ctx0" brushRef="#br0" timeOffset="37">14642 5345 9164,'16'-6'472,"8"1"-236,10 5 0,3 0 185,9 0 0,1 0-114,6 0 1,7 0-764,-3 0 1,3-2 668,-3-2 0,-10 2-247,-6-6 0,-4 5-67,-2-5 0,-8 4-527,-4-4 1,-1 6 674,-7-2 1,5-2 0,-2-1 0</inkml:trace>
  <inkml:trace contextRef="#ctx0" brushRef="#br0" timeOffset="38">16092 4865 8114,'-11'0'0,"3"0"787,0 0-290,6 0-656,-3-5 563,5 4-115,0-4 29,0 5 1,1 5-159,3 3 1,-3 7 164,3 4 0,1 2-68,-1 2 1,0 5-123,-4 3 0,1 2-4,3 1 0,-3-4 37,3 1 0,-3-5-283,-1 5 0,4-6 88,0 2 0,3-8-284,-3-4 0,1 2-42,-1-2-1007,-3 0 979,4-3 1,-5-5-1488,0 1 1868,0-6 0,-5 3 0,-1-5 0</inkml:trace>
  <inkml:trace contextRef="#ctx0" brushRef="#br0" timeOffset="39">15795 5151 8114,'5'-7'0,"1"2"347,6 5 0,-1-3-75,1-1 0,3 0-105,0 4 0,9 0 62,-1 0 1,8 0 130,-1 0 0,4 0-214,4 0 1,2-5-114,2-3 1,-2 2 133,-2-2 0,-6 1 39,2-5 1,-3 2-2336,-1 3 2129,-7-4 0,4 0 0,-3-7 0</inkml:trace>
  <inkml:trace contextRef="#ctx0" brushRef="#br0" timeOffset="40">16857 4648 8051,'0'-11'0,"0"-1"874,0 1-455,0 0-334,0 4 84,0 2 0,0 6 261,0 3 1,0 5-14,0 10 0,0 3-117,0 12 0,4-1-122,0 9 0,3 5-27,-3 6 0,1-1-352,-1 1 1,-1-4 139,4 0 1,-4-2-153,1-1 1,1-6 122,-2-2 1,1-3-89,-4-5 0,4-6 102,0-5 0,1-5 37,-1 2 1,-3-4-469,3 0 393,-3-1 1,0-5-451,3-2 384,-3-3-105,5-1 0,-22-10 1,-3-2-1</inkml:trace>
  <inkml:trace contextRef="#ctx0" brushRef="#br0" timeOffset="41">16572 4774 8097,'10'-23'514,"-3"0"-278,9 0 0,1 2 30,2 2 0,3-2-30,1 6 0,0 1-157,0 7 0,3-2 114,1 5 1,3-4 22,-3 5 0,5-1-149,-2 4 0,3 0 142,1 0 1,-1 4-323,-2-1 0,1 6 59,-6-1 0,0 1-67,-7-2 1,-3 4 9,-4-4 0,-2 3-8,-3 2 1,0 0 65,-4 4 1,-1-4-5,2 4 0,-8 0 9,-4-1 1,-3 4 24,-5-3 0,-3 4 180,-7-1 0,-2-3-102,-3 0 0,0 0 162,4-1 1,-3 1-112,3-5 0,4-1 138,4-2 1,9 2-103,-1-2 1,7-2 28,0 1-259,3 1 1,6 3 132,2 1 0,9-1-90,3 1 1,7-1 51,5 1 1,2-1-138,1 0 0,1 1 18,4-1 0,-8 5-49,4-1 1,-9 1 133,1-1 0,-4-1 2,-4 5 0,1-5 50,-5 2 1,-3 0-69,-5-1 1,-4 4 68,1-3 0,-3 3-63,-1-4 0,-9 5 165,-2-1 0,-12-1 12,0 1 0,-9-4 83,-2 4 0,-7-5-62,-8 1 1,6-3 107,-3-4 1,0 0-248,1-4 0,3 0 105,11-4 0,5 0-545,7 0 1,2 0 58,6 0-1612,4 0 1971,2-5 0,15-6 0,3-7 0</inkml:trace>
  <inkml:trace contextRef="#ctx0" brushRef="#br0" timeOffset="42">17839 4945 7846,'-6'0'1204,"1"0"-860,5 0 0,6-4-43,6 1 1,6-1 126,8 4 0,5-4-242,7 0 0,2-5-135,6 2 1,0 0-217,-1 0 0,-4 3 150,-3-4 1,-8 6-593,-3-2 1,-8-1 101,-4 1-1257,-7 0 1762,-3 4 0,-15 5 0,-3 2 0</inkml:trace>
  <inkml:trace contextRef="#ctx0" brushRef="#br0" timeOffset="43">17794 5162 8100,'6'0'0,"4"0"0,-2 0 0,3 0 0,4 0 0,3 0 787,5 0 1,0 0-252,0 0 0,5 0-215,2 0 1,7-4-188,1 1 1,0-5-163,-4 4 1,4-3-857,0 3 0,-5-4 248,-6 4 636,2-5 0,-5 3 0,4-5 0</inkml:trace>
  <inkml:trace contextRef="#ctx0" brushRef="#br0" timeOffset="44">18787 4705 8124,'4'-19'211,"0"0"0,1 2 43,-1-2 0,-3-2-153,3 6 1,1 0 409,-1 3-117,5 1 0,-4 0-170,2-1 1,5 1 14,-1-1 0,2 5-60,6-1 0,-4 5 60,4 0 0,0 1-261,4 2 1,-1 0 62,-3 0 0,2 5-256,-2 3 1,-2 2 93,-2 2 0,-2-1-89,-2 1 1,-1 3 72,-2 0 0,-2 1 63,-2 0 1,-4 1 39,0 6 1,-1-1-4,-7-3 1,-3 2 93,-5-1 1,-3 0-73,4-1 0,-1 1 140,1-5 1,2 2 15,-2-2 5,2-2-9,7 3-51,0-4 94,6-1 1,6-3-83,1-1 1,5-3 44,3 4 1,3-4-65,4 3 1,5-3-43,0 4 0,4-2 54,0 2 1,1 2 5,-2-3 1,2 3 64,-6 2 0,4-1-70,-8 1 0,3 3-146,-10 0 1,0 2 72,-4-2 0,-4 1-49,-3 3 0,-3 3 81,-1-3 1,-3 3 60,-4 0 0,-2-2-9,-10-1 1,-4-2 3,-4 2 1,-4 2-66,0-6 0,-3 3 21,-4-7 0,1 3-782,-5-6 1,2-3 386,-2-1 0,-3-2 332,3 2 0,-2-3 0,-2 4 0</inkml:trace>
  <inkml:trace contextRef="#ctx0" brushRef="#br0" timeOffset="45">14550 6064 8016,'-6'-7'11,"2"-1"116,3 6 0,1-5-2,0 4 92,0 1 0,1-3 118,3 5 1,2 0 0,6 0 1,0 0-125,4 0 1,6 0 116,9 0 0,-1 0-95,5 0 1,-2 0-87,8 0 1,3 0 90,5 0 1,-1 0-326,6 0 0,3-4 194,4 1 1,-27-1-1,1 0-229,-1 2 1,1 0-1,2-2 1,1 1 127,-2 0 0,0 2 1,-1-1-1,-1 0 65,30 2 1,-30-2 0,1 0-18,1 0 0,0 0 0,0 0 1,1 1 15,-3 0 1,0 2 0,0-2-1,1 0-9,-1-1 1,0 0 0,2 2 0,0-1 0,0-1 0,1 0 1,1 1-1,0 1-112,-2 0 1,0 0 0,2 0 0,-1 0-2,-3 0 0,1 0 0,3-2 0,0 0-9,-2 0 1,0 0 0,-2 0-1,1-1 11,-1 1 0,0 1 0,28-2 43,-29-1 0,-1 0 0,0 3 0,1 0-3,1-1 1,0 0-1,1-1 1,-1 0-1,0-1 0,0 0 1,1 1-1,-1 0-8,0-1 1,0 0 0,2 1 0,1-1 6,-1-2 1,0 0-1,1 1 1,0 0 28,-1 1 1,0 0-1,-2-1 1,1 0-20,-1 1 0,0 1 1,-1-1-1,-1 1 2,29-4 1,-3 4-147,3-1 0,-8 2 147,-3-2 0,2 3 47,1-3 1,-6 3-47,-1 1 1,-3 1 122,3 3 0,-2-3-111,-2 3 1,-2 1-20,-1-1 1,-3-1-56,6-3 0,-4 4-39,4 0 1,-5 0 73,1-4 1,1 0 22,-1 0 0,4 0 91,-4 0 1,0 0-100,-3 0 0,-5 4 296,1 0 1,-2-1-279,1-3 0,2 0 387,-5 0 0,-2 0-293,-6 0 0,3 4 180,-3 0 1,-3 0-136,-1-4 1,2 0 165,-2 0 0,0 1-320,-3 3 1,-5-3 90,1 3-230,-5-3 1,3-1 92,-2 0-792,-3 0 1,3 0-121,-8 0 0,-4 0 962,-7 0 0,-8 5 0,-6 2 0</inkml:trace>
  <inkml:trace contextRef="#ctx0" brushRef="#br0" timeOffset="46">2684 7846 7952,'0'-6'421,"0"1"-313,0 5 1,-4 1 153,0 3 0,0 2 158,4 6 0,-3 0-156,-1 3 1,-1 5-30,1 6 1,3 3-103,-3 6 1,3-1 88,1 0 0,1 4-244,3 0 0,1 0 84,2-3 0,4-2-177,-4-3 0,0 2 65,0-6 0,-3 2-35,4-1 0,-5-3-88,5 3 0,-5-7 108,0-1 1,2-1-81,-1 1 0,0 1 71,-4-5 1,0 1-151,0-5 0,0 0 51,0 1 0,-4-1 102,0 1 1,-1-2-732,2-2 802,1 2 0,-8-4 0,4 5 0</inkml:trace>
  <inkml:trace contextRef="#ctx0" brushRef="#br0" timeOffset="47">2524 7995 8000,'0'-12'0,"0"1"0,0 3 120,0 1 0,0-1 71,0-3 0,1 3-165,3 0 0,-3 4 193,3-3 0,3 3 199,0-4 1,3 1-323,2-5 1,3 5 73,0-1 1,11 1-93,0-5 0,6 1 105,2-1 1,0 5-267,1-1 1,0 6 59,3-2 0,-3 2-78,-1 2 0,-1 6-42,-7 1 0,0 3-40,-7 2 1,1 3 77,-5 0 0,-1 5 95,-6 0 0,-3-3-9,-5 2 0,0 0-5,0 4 0,-10 4 263,-5-1 1,-12 2-79,-7-1 0,-7-3 130,-8 3 0,0 1-181,-4-2 0,7-3 44,-3-4 0,10-5-437,-3 1 0,7-3 193,9-5 0,4-1-370,11-6 1,5-2 459,2-2 0,2-2 0,2-5 0</inkml:trace>
  <inkml:trace contextRef="#ctx0" brushRef="#br0" timeOffset="48">3575 7572 8192,'0'-11'-1138,"0"-1"1159,0 6 1132,0 1-408,0 5-295,-5 0 0,0 5-81,-3 2 1,-2 5-35,2 3 0,1 3-98,-5 5 0,6 5 110,-9 2 1,4 9-129,-4 7 1,1-3-1,-1 7 0,2-5-334,-2 9 1,2-1 193,2 4 1,1 0-274,2 0 1,3-5 165,5-2 0,0-3 66,0-2 0,6-4-213,6-3 1,1-2-451,6-2 0,-4-5 360,4-2 1,-1-4 166,1-4 1,2 1 62,-2-5 1,-1-1-53,1-6 0,-5 2 31,1-2 1,-2-2 166,-2 2 0,-3-5-289,0 5 0,-5-4-346,5 3 22,-5-4 0,2 3 35,-5-2 467,0-3 0,-5 4 0,-2-5 0</inkml:trace>
  <inkml:trace contextRef="#ctx0" brushRef="#br0" timeOffset="49">4066 7903 7983,'-8'-7'38,"1"-1"0,4 4-102,-1-3-30,3 4 472,1-2 645,0 5-620,-5 5 1,4 3-114,-3 7 0,3 4 19,1 8 0,0 2-110,0 5 1,-2 5-130,-2 3 0,3 1 123,-3-1 1,-1 1-303,2-5 0,-6 4-136,1-4 1,2-3-135,-2-5 1,4-6 50,-3-1 1,4 0-128,-1-4-96,3-3 192,1 1-272,0-6 631,0-4 0,0-7 0,0-7 0</inkml:trace>
  <inkml:trace contextRef="#ctx0" brushRef="#br0" timeOffset="50">4054 7903 8016,'-6'-11'691,"0"-1"-449,2 1 0,4 1-189,0 2 0,1-1 124,7 6 0,-4-1 279,3 4 0,-3 5 161,4 2 0,-2 10-184,2 6 0,6 1-137,-3 6 0,8 5-53,0 3 0,3 4-277,0-4 1,1 3 23,0-2 1,0-3 16,0-5 1,0 1-99,0-6 1,-4 1-315,0-4 0,-5-2-109,1-2 0,1 2 182,-1-6 1,-3 0 37,-4-4 0,-2 1 86,1-1 1,2-3-315,-5 0-203,0-1 229,-4 5 1,-1-2-8,-3-3 503,-2-2 0,-11 0 0,-1 2 0</inkml:trace>
  <inkml:trace contextRef="#ctx0" brushRef="#br0" timeOffset="51">3963 8463 7652,'13'-1'1106,"2"-3"1,-1 3-827,5-3 1,1 2-211,7 2 0,1-3 85,2-1 1,3-1 69,-2 1 1,-2-2-26,1-6 1,-3 5-1453,3-1 1,-4 0 1251,1-3 0,-3-6 0,-2 0 0</inkml:trace>
  <inkml:trace contextRef="#ctx0" brushRef="#br0" timeOffset="52">4774 8120 7862,'-11'0'-303,"4"0"1063,2 0-392,5 0 1,5 0-162,3 0 1,2 0 4,1 0 0,5 0 17,-1 0 0,6 0-249,2 0 0,1 0 124,7 0 0,-6-4-85,2 1 1,1-5 66,-2 4 1,-3-3-280,-4 3 1,-5-4-96,1 4 1,-2-1-520,-1 1-564,-6 3 1371,-1-4 0,-5 5 0</inkml:trace>
  <inkml:trace contextRef="#ctx0" brushRef="#br0" timeOffset="53">4774 8371 7886,'1'7'340,"3"-3"0,4-3-170,7-1 0,-1-1-136,5-3 0,0 1 390,4-4 1,0 0 608,-1 0 1,5-3-964,0 2 1,-1-2 11,-3-2 1,0 2-1460,0 3 0,-2-2 1377,-2 5 0,3-10 0,-4 1 0</inkml:trace>
  <inkml:trace contextRef="#ctx0" brushRef="#br0" timeOffset="54">5573 7869 8025,'0'-11'-193,"0"-1"0,-3 5 627,-1-1 129,0 5 412,4-7-643,0 4 1,5-6-150,3 1 1,3 1-1,4 2 0,3-2 23,5 2 0,-4 3-161,0 2 1,-4-2 121,4 1 1,-5 0-238,1 4 0,-3 5-71,-5 3 1,2 2-46,-5 1 0,1 2-21,-1 2 0,-3 3 76,3 5 0,-3-4 16,-1 0 0,-3 0 58,-1 4 0,-4-2 22,4-2 0,-5 2-24,2-6 0,1 4 107,-2-4 0,2 0 77,-2-3 106,-2-1 0,9-3 52,-3-1 0,1-4 82,-1 1 107,3-3-311,-4-1 0,6 0-16,3 0 0,-3 1 15,3 3 1,3-3-146,0 3 1,8-3 63,4-1 0,4 0-121,4 0 1,1 2-117,2 1 1,2 0 64,-5 5 1,-1-1-136,-3 5 1,-1-1 64,-3 0 1,-4 2-49,-7 2 0,0-1 72,-4 5 0,0-3-141,-4 3 1,-1-2 143,-3 2 1,-7 2 127,-8-6 0,-3 4 156,-1-4 0,-5 4-70,-2-3 0,-8 4 114,-4-1 0,1-1-52,-1 1 0,4-5 51,-4 1 0,11-4-73,0-3 0,11 1-38,5-5-201,2-1 0,7-8-282,2-2 0,4-3-140,4-2 0,3-3 543,8 0 0,3-11 0,5 2 0</inkml:trace>
  <inkml:trace contextRef="#ctx0" brushRef="#br0" timeOffset="55">6384 7618 7974,'0'-19'662,"0"0"1,-4 5-206,1-2 0,-1 4-450,4 0 176,5 6 940,-4 1-649,4 5 1,-5 5-175,0 3 0,4 8 151,0 7 0,5 10-91,-2 9 0,4 4-171,0 3 0,0 0-270,1 9 0,-6 0 72,-4-26 0,0 1 0,-1 0 1,-1 0 115,0 28 0,4-1-483,0-2 0,1-6 166,-1-3 0,-2-7 22,6-4 0,-2-4-38,2-3 0,2 1 62,-2-6 1,-3 0 239,-2-7 1,3 1-111,-3-5 1,1 4 14,-4-4 1,0 1 594,0-5-1458,0 0 199,0 1 0,-5-2-1439,-3-2 2122,-2 2 0,-1-9 0,-1 4 0</inkml:trace>
  <inkml:trace contextRef="#ctx0" brushRef="#br0" timeOffset="56">7104 7869 7991,'-10'-1'0,"2"-3"0,3 1 1049,5-4-159,0 4-658,0-2 18,0 15 0,0-2 128,0 7 1,0 4-59,0 4 1,0 5-81,0 6 0,5 0-230,3 1 1,1-1 77,-2 0 0,2-3-59,-5-1 1,3-4 119,-3 0 1,1-6-361,-1 0 1,-1-7-186,4 3-197,-4-4-391,7 0 381,-9-6-989,4 4 1142,-5-8 0,-5 3 450,-2-5 0,-9-5 0,-1-2 0</inkml:trace>
  <inkml:trace contextRef="#ctx0" brushRef="#br0" timeOffset="57">6875 7938 7915,'7'-18'-137,"3"1"-67,-3 6 0,4-1 690,0 1 1,6 0-56,2-1 0,2 1-31,2-1 1,4-3-72,-1 0 1,2 1-260,-1 6 1,-3-2 42,3 2 0,1 3-38,-2 2 0,5 1 39,-5 2 0,-3 5-214,-4 3 0,-4 0-31,4 3 1,-8-2 87,0 6 0,-7-2-27,0-2 0,-3 5 55,-1-1 1,-1 4 7,-3-4 1,-6 5 18,-6-1 1,-4-1-35,1 1 1,-2-4 69,-2 4 1,0-5 4,0 2 1,4-4 319,0 0-172,5-1 116,-3 1-165,11-1-171,1-5 0,8-1 99,4-5 0,6 0-143,10 0 1,1 0 90,2 0 0,0 2-25,4 1 1,-3-1-116,3 2 1,-4 2 67,0 2 1,-5-2-135,-2 1 1,-1 5 44,1 3 1,-4 0-102,-8-3 0,2 0 44,-5 4 1,0-4 79,-4 4 0,-1-2 41,-3 1 1,-8-1 124,-7 5 0,-3-5-44,-5 1 1,-2 1-97,-6 0 1,1 0 205,0-1 0,-4-2-79,0 2 1,5-2-179,6-2 1,4-4 62,4-3-1207,3-3 1279,4-1 0,11-5 0,2-2 0</inkml:trace>
  <inkml:trace contextRef="#ctx0" brushRef="#br0" timeOffset="58">7766 7995 7832,'0'-12'0,"0"3"363,0-2 0,7 6-287,4-7 1,4 5-188,4-1 0,-2 3 438,-6 5 0,1 0-180,-1 0 1,4 0 87,0 0 1,4 0-115,-3 0 1,4 0 108,-1 0 1,1 0-63,-1 0 0,2 0-339,-6 0 0,-4 0 139,-3 0 160,0 0 1,-1 0-1073,1 0 944,-6 0 0,3 0 0</inkml:trace>
  <inkml:trace contextRef="#ctx0" brushRef="#br0" timeOffset="59">7755 8200 7860,'0'12'653,"0"-6"1,2-1-194,6-5 0,0 0-76,7 0 1,-1 0-104,1 0 1,3 0-51,5 0 1,3-1-328,1-3 0,3-2 129,-3-6 0,3 1-1063,-3-1 1,0 1 1029,-4-1 0,-1 1 0,1 0 0</inkml:trace>
  <inkml:trace contextRef="#ctx0" brushRef="#br0" timeOffset="60">8394 7812 7938,'12'-5'-427,"-6"-2"299,-2-4 0,1 0 128,-1-1 0,3 1 0,-3-1 0,4 1-324,-4 0 1,1-1 337,-1 1 1,-3 3 1096,3 0-193,2 1-273,0-5 1,6 2-190,-1 3 1,2-2-145,2 5 1,-1-4-168,5 5 0,-4-1 103,4 4 0,-3 0-262,3 0 0,-2 0 61,2 0 1,-1 1-159,-3 3 0,-2 2-15,2 6 1,-2-1-104,-2 0 0,0 5 90,-4-1 1,-2 1 83,-5 0 0,0-2-42,0 5 0,-5-5 52,-2 1 0,-7 1 94,-2-1 1,1 1-82,4-5 1,-5 1 222,1-1 0,0 0-53,4 1 0,0-5 74,4 1 1,0-5-58,4 0 1,1 0-75,-1 1 1,3-3 3,3 3 0,0-3 17,5-1 1,0 4-110,8 0 1,-2 0 97,5-4 0,-4 3-156,4 1 1,0 1 21,4-1 1,0 1-64,-1 3 1,1 2-18,0-3 0,-1 4 77,-3 0 0,1 0-77,-5 1 0,1 1 61,-5 2 0,0-3-217,1 4 0,-5 0 43,1-1 1,-5 2 130,0-2 0,-1-2 104,-2 2 1,-2-4 169,-1-3 1,-8 2 7,-4-2 0,-6 3-142,-2 5 0,-5-4 11,-6 3 0,-4-1 0,-1 2 1,-4-2-332,1 5 0,3-5-60,1 1 1,8-4-62,3-3 1,4 1-63,4-5 1,3-1-731,4-3 1198,6 0 0,-4-5 0,3-1 0</inkml:trace>
  <inkml:trace contextRef="#ctx0" brushRef="#br0" timeOffset="61">9022 7298 7988,'0'-11'898,"0"-1"-655,0 1 0,2 3-43,2 0 1,2 5 359,5-5 0,1 5-149,-1 0 1,1 1 171,-1 2 1,2 7-162,2 4 0,4 2 218,8 6 1,3 5-222,8 6 0,-1 0-112,5 0 0,-5 1-190,1 3 0,-3 1 91,-1 3 0,-4-1-32,-4 5 0,-3 0-72,-4 4 0,-2-1-234,-6 1 0,-5 0 90,-2-1 1,-2 1-470,-2 0 1,0-1 273,0 1 0,-4-4-394,0 0 1,-5-5 188,1 1 1,-2-8 122,-1-3 1,-2 1-67,-2-2 0,2-3-172,-2-4 1,-3-3-170,-1 3 0,1-5 290,-1 1 0,4-8 434,-4-3 0,0 3 0,-4-1 0</inkml:trace>
  <inkml:trace contextRef="#ctx0" brushRef="#br0" timeOffset="62">10153 7789 7926,'0'-6'444,"0"1"0,5 1-286,3 0 1,2 0 226,1 4 0,2 0-35,2 0 0,1-1-177,6-3 1,-1 3 45,5-3 1,2 3-148,-1 1 1,5-2-22,-2-1 0,-2 1-34,-1-1 0,-3-2-336,-1 1 1,-4 0 159,0 4 1,-5-4-418,1 0 1,-6 1-99,-2 3-696,-4 0 1370,7 0 0,-9 0 0,4 0 0</inkml:trace>
  <inkml:trace contextRef="#ctx0" brushRef="#br0" timeOffset="63">10245 7995 7926,'0'6'427,"0"-1"1,5-5-48,2 0 0,3 0 140,2 0 0,4 0-102,3 0 1,3 0-303,1 0 1,1 0-77,2 0 0,0-4-127,4 0 1,0-3 23,0 3 1,2-4-160,-6 5 1,-3-3-1588,-4 3 1809,-5 1 0,8-8 0,-4 4 0</inkml:trace>
  <inkml:trace contextRef="#ctx0" brushRef="#br0" timeOffset="64">11261 7709 7931,'-5'-11'1088,"4"-1"-243,-3 1-850,3-1 1,-1 6 102,-2 2 0,-2 3 266,-5 1 0,3 0-45,0 0 0,1 1-99,-5 3 0,2 7 83,3 9 1,-3 2-71,2 5 1,2 2-140,-2 5 1,2 1 97,-2-1 0,3 4-214,5 0 1,0 0-113,0-4 1,1-1-155,3-2 0,4-3 125,7-5 0,3-2-38,4-2 0,6-4-54,3-7 0,1-3 131,-2-5 0,7 0-75,-3 0 1,2-6 54,-6-6 0,3 0 119,-2-7 1,-2 0 60,1-4 0,-4-4 201,0 1 1,-2-6-42,-1 1 1,0-2 201,0-1 0,-5-4-5,-3 0 1,-8-5-92,-3 1 0,-5-2-320,-7-2 0,-7 1 254,-15 4 1,-5 8-220,-14 10 1,-11 6-102,23 12 0,-2 3 0,-1 1 0,0 3-331,-2 2 1,0 3 0,6 1 0,0 2 76,-1 2 0,2 3 0,-21 14 338,6 5 0,14-1 0,9-2 0,3-3 0</inkml:trace>
  <inkml:trace contextRef="#ctx0" brushRef="#br0" timeOffset="65">13557 7481 7944,'5'-7'-646,"2"4"1,5 1 507,3 2 1,-1 5-41,5 3 1,-5 6 731,1 1 0,-3 7-267,-5 1 0,-1-1-35,-2 5 1,-2 2-173,1 2 1,-1-2 263,-2 1 0,0-1-37,0 2 0,0-7-87,0-5 0,1-1-166,3 1 0,2-3 63,5-4 0,1 2-130,-1-3 1,1 3 12,-1-6 1,1 2-372,-1 1 175,0 1 0,-3-1-269,0 1-536,-6-6 398,3 4 603,-5-9 0,-5 4 0,-1-5 0</inkml:trace>
  <inkml:trace contextRef="#ctx0" brushRef="#br0" timeOffset="66">13557 7629 7923,'0'-11'-400,"1"1"400,3 2 0,2-2 0,5 2 0,6 2 671,2-2 0,4 6-194,3-2 0,0 1 26,4 0 1,-3 1-201,3-2 1,-3-1-205,3 2 1,-3-1-12,4 4 0,-7 1-139,-1 3 0,-2 2-3,-6 6 0,-5 0 96,-6 4 1,-2-3-239,-2 7 1,-6-3 83,-1 2 1,-7 3-97,-1-3 0,-7 1 104,-1-1 0,4 2 96,-4-6 0,4 0 4,0-4 1,-1 0 107,5-4 0,0 2-25,3-5 238,6 0 237,1-4-333,5 0 1,6 0 10,5 0 1,6-2-56,6-1 1,0 1-97,0-1 1,1 1 3,2 2 1,-2 0-155,3 0 1,-2 4 86,2 0 1,-4 1-165,0-1 0,-2 1-55,-5 2 0,-1 5 135,-4-1 1,-4 1-200,-4 3 1,-3-1 38,-3 1 0,-5-1 18,-7 5 0,-4-4 118,-8 4 1,2-1 8,-6 1 1,2-2 16,-1-6 1,-2 3 171,5-2 1,6 0-36,5-8-174,4 0-376,5-4 1,4-1 200,6-3 0,4 1 276,4-4 0,6-6 0,0-5 0</inkml:trace>
  <inkml:trace contextRef="#ctx0" brushRef="#br0" timeOffset="67">14242 7732 7965,'-8'-1'1188,"1"-3"-413,4-2 1,-2-2 288,5 0-505,0 6-336,0 7 0,0 2 176,0 9 0,1 1-128,3 2 0,2 3-50,6 1 1,-1 4-317,1-1 0,-1 1 110,1-4 1,3-4-336,0 0 0,4-5 222,-4 1 0,6-7-103,-2-5 0,-2-1 46,2-2 0,-1 0 113,1 0 0,1-3 30,-4-5 1,3 1 1,-4-8 1,4 1 38,-4-2 0,0-1 181,-3-6 1,-1 4-102,1 0 0,-5-4-62,1-4 1,-6 1-363,2 3 0,-2 0 119,-2 0 1,-4 2-181,0 1 1,-5 4-40,1 5 0,2 0-210,-2 4 1,5 2-477,-5 5 509,6 0 0,-4 1 592,6 3 0,0 2 0,0 6 0</inkml:trace>
  <inkml:trace contextRef="#ctx0" brushRef="#br0" timeOffset="68">14916 7606 7987,'-7'-5'1512,"2"4"0,5-3-1494,0 8 1,4 2 82,0 6 1,0 4 364,-4 3 0,0 3-73,0 1 1,3 0-109,1-1 1,4 5-112,-4 0 1,3 3-87,-3-3 0,1 3-36,-1-3 0,-3-2-287,3-6 1,1-2-379,-1-6 483,5 1 0,-7-5-1150,6 1 573,-5-6-1541,2 3 1125,-5-10 1123,-5-1 0,-2-5 0,-4-1 0</inkml:trace>
  <inkml:trace contextRef="#ctx0" brushRef="#br0" timeOffset="69">14653 7652 7987,'5'-8'246,"3"1"0,3 3 703,4-4 1,7 5-387,5-5 1,4 4 168,0-4 0,6 5-244,1-5 0,5 4-161,-1-3 1,1 0-396,-1 0 0,1-2-338,-5 5 0,-5 0-2909,-7 4 3315,-1 0 0,-8 5 0,0 2 0</inkml:trace>
  <inkml:trace contextRef="#ctx0" brushRef="#br0" timeOffset="70">17040 7241 8094,'-5'-12'446,"0"1"170,-3 0 1,3 3-372,5 0 93,0 6 190,5-3 1,-4 6-102,3 3 0,-1 3-130,1 9 1,-2 5 24,6 6 0,-1 5 142,5-2 0,-1 7-374,1 1 1,-2 4 111,-3-4 0,4 2-257,-4-5 1,3 5 107,2-5 0,-5 1-187,1-1 0,0-5 58,3 1 0,-1-6-2,-2 2 1,2-7-128,-2-1 1,-2-5-126,1 1 0,-4-2-351,1-2 0,-2-1-76,2-2-1187,-3 2 783,5-9 375,-12 5 0,0-6 786,-5 0 0,-6-6 0,-1 0 0</inkml:trace>
  <inkml:trace contextRef="#ctx0" brushRef="#br0" timeOffset="71">16914 7298 8059,'0'-11'0,"0"-1"0,7-3 520,4 0 0,6-1-75,5 5 1,6-3-111,3 3 1,6-3-44,1 6 1,2-1 0,-5 2 0,5-2-175,-6 5 1,2 0 89,-6 4 1,2 0-193,-5 0 0,-1 5 77,-3 3 1,-1 2-175,-3 1 0,-1 2 37,-3 2 0,-4-1 122,1 5 1,-6-1-222,-6 1 1,-1 4-129,-3 0 0,-4 0 30,-7 3 0,-8 2 167,-7-1 1,-4-1-265,-5-3 1,4-1 108,-3-3 0,4-3-3,3-4 0,5-2 84,6-2 1,4-3-792,5-5 355,4 0 584,2-5 0,5-2 0,0-4 0</inkml:trace>
  <inkml:trace contextRef="#ctx0" brushRef="#br0" timeOffset="72">18068 6898 8019,'0'-11'0,"0"-1"1705,0 1-1634,0 0-116,0 4 403,0 2 0,-5 5-94,-3 0 0,-3 5 367,-5 3 0,3 7-212,-7 4 1,1 9 58,-3 6 1,3 6-119,0 5 0,1 3-415,-1 6 0,1-5 70,3 8 1,6-3 113,-3-1 1,9-2-429,-1-6 0,4 1 264,4 0 1,2-2-59,5-2 1,1 1-25,-1-5 1,6-1-18,2-6 0,2 0 111,2-4 1,0 0 222,0-5 0,0 1-43,0 0 0,-6-1 159,-1-3 1,-1 1-163,-4-5 0,3 2 104,-6-2 1,-2-2-596,2 2 1,-4-6 227,3-2 0,-3 0-833,4 0 164,-6 3 1,3-7-1648,-5 5 2425,0-6 0,0 3 0,0-5 0</inkml:trace>
  <inkml:trace contextRef="#ctx0" brushRef="#br0" timeOffset="73">18330 7321 8046,'0'-12'-24,"2"1"400,2 0-145,-3-1 1,8 1 210,-5-1 1,-1 5-56,-3-1 0,4 4 586,0-3-589,0 4 0,-4-3 605,0 2-166,0 3-552,0 6 0,0 7 2,0 11 1,0 5-43,0 3 1,-4 3-196,0 4 1,-5 1 106,2 3 1,0 3 87,0-4 0,4 3 0,-1-3 1,3-5-1192,1-6 0,0-4 411,0 0 0,4-6 201,0-5 1,5-3-1,-2 0 1,0-5-147,0 1-256,1-5 52,-2 2-1249,-1-5 993,-5 0 954,0-5 0,0-2 0,0-4 0</inkml:trace>
  <inkml:trace contextRef="#ctx0" brushRef="#br0" timeOffset="74">18433 7252 8039,'0'-18'0,"0"-2"569,0 5 0,2 0-155,1 3 0,-1 5 378,1-1-490,4 6 1,-5-2 154,6 8 0,-4 3-91,3 8 1,1 4-42,3 8 1,2 4-136,2 7 0,-1 6-66,5 5 1,-3 1-492,3-4 1,-2 2 369,2-2 1,2-3-394,-6-9 0,4-5 244,-4-2 1,5-4 9,-1-4 0,-1-3-44,1-4 0,-5-1 15,1 0 0,-2-3-153,-1 0-246,-1-6-427,-5 8 574,-1-8 0,-6 4-1294,-3-2 1711,-7-3 0,-7 4 0,-5-5 0</inkml:trace>
  <inkml:trace contextRef="#ctx0" brushRef="#br0" timeOffset="75">18353 7709 7939,'0'-11'0,"3"3"0,4 0 0,1 6 1084,7-2 0,-1 2-450,2-2 0,5 2-327,6-1 1,4-2-74,0 1 0,6-4-504,1 4 1,4-3 25,-4 3 0,-5-4-175,-7 5 1,-7-1 418,-3 4 0,1-5 0,1-2 0</inkml:trace>
  <inkml:trace contextRef="#ctx0" brushRef="#br0" timeOffset="76">19061 7412 8097,'-11'-5'378,"6"0"48,5-3 1,5-1-463,6 6 0,1-1-8,-1 4 1,2-4 600,2 0 1,3-3-226,5 3 0,1-5-45,3 1 1,-2-1-259,5 2 0,-3-3-297,3 2 1,-4-1-53,1 2 1,-8 0-1129,-4 3 336,-3 3 1112,-5-4 0,-2 0 0,-5-1 0</inkml:trace>
  <inkml:trace contextRef="#ctx0" brushRef="#br0" timeOffset="77">19061 7572 8042,'-6'11'667,"1"-4"0,10-1-220,3-2 1,6-3-169,1 3 0,1-3-183,0-1 1,1 0 134,6 0 0,0-1 28,0-3 1,4 2-29,-1-6 0,5 4-1144,-5-3 0,1-1 301,-4-3 612,-5 4 0,8-8 0,-2 2 0</inkml:trace>
  <inkml:trace contextRef="#ctx0" brushRef="#br0" timeOffset="78">19644 7241 8095,'0'-12'1031,"0"-3"-577,0 0 0,1-4-331,3 4 0,2-1 107,6 5 0,-1 0 32,1-1 1,-1 1-67,0-1 1,-3 2-15,0 3 0,-1-2-22,5 5 1,-5-1-150,1 1 0,0 3-82,3-3 0,-3 3 83,-1 1 0,1 3-119,3 1 0,-3 4 52,-1-4 0,1 1-18,3-1 0,0-2 37,-4 6 1,2-4-105,-5 3 1,4-3 0,-5 4 102,1-1 1,-5 5 266,-3-1 0,2 0-82,-6 1 0,0-1 205,-3 1 0,-1-1-87,1 1 1,0 3 2,-1 0 1,5 0-142,-1-3 0,4-1 21,-3 1 0,4-1-42,-1 0 0,3 1-162,1-1 0,1-1-16,3-2 0,2 2 97,6-2 0,3-2-127,0 2 0,4-2 73,-4 2 0,6 1-33,-2-6 0,-1 6 62,1-1 0,0-2-7,4 2 0,-4-2-8,0 2 1,-5 2-6,1-2 1,-4 2-9,-3 1 0,1 1 17,-6-1 1,0 0-137,-7 1 0,-3 3 80,-9 0 1,-6 0-131,-9-3 1,-1-1 93,2 1 1,-7-1 42,3 1 0,1-5-383,2 1 0,7-4-549,1 3 1,6-4-807,5 1 1797,1-3 0,-1-6 0,1-2 0</inkml:trace>
  <inkml:trace contextRef="#ctx0" brushRef="#br0" timeOffset="79">19952 6715 8072,'4'-11'0,"0"0"0,5 4 748,-2 3 1,7 3-229,2 1 0,3 5 69,-4 3 0,1 2-54,0 1 1,1 6 47,6 2 1,1 9-185,3 6 0,2 2 33,5 6 1,-1 1-595,-2 6 0,-3-2 375,-5 3 1,-2-7-196,-2-1 1,-2-2 72,-6 2 0,-1 1-129,-2-5 0,1 2-236,-5-2 0,-1-3-330,-3 3 0,0 0 250,0-3 0,0 2-127,0-7 1,-5 2 67,-2-2 0,-3 2 94,-2-5 0,1 3-110,-1-3 0,0-1-39,-4-3 0,2-4 468,-5 0 0,0 0 0,-1 2 0,5-6 0,5-5 0</inkml:trace>
  <inkml:trace contextRef="#ctx0" brushRef="#br0" timeOffset="80">20866 7275 7885,'-8'0'846,"1"0"-662,4 0 1,-1-4-145,8 0 0,2 1 393,6 3 1,3 0-93,0 0 0,2 0 42,-2 0 1,3-4-58,5 0 1,5 0-33,2 4 1,-1 0-511,2 0 1,-2 0 188,1 0 1,-2 0-757,-5 0 0,-4 0 464,0 0 1,-9 0-641,2 0 0,-7 0 75,2 0 884,-4 0 0,-8 0 0,-8 0 0</inkml:trace>
  <inkml:trace contextRef="#ctx0" brushRef="#br0" timeOffset="81">20843 7446 7896,'0'8'639,"0"0"-371,0-6 1,1 5 51,3-4 0,2-1-104,6 1 0,4 0 118,3 1 1,4-3-53,4 3 1,2-3-67,5-1 1,4 0-456,1 0 1,-3 0-600,-5 0 1,-2-1 187,-2-3 1,-5 3 649,1-3 0,0-2 0,-5-1 0</inkml:trace>
  <inkml:trace contextRef="#ctx0" brushRef="#br0" timeOffset="82">22042 6647 8136,'7'-15'1662,"-4"-1"-1066,-1 1 0,-2 8-231,0-1 379,0 5 1,0 12-338,0 10 1,0 7-168,0 0 1,0 5-52,0 7 0,0 3 51,0 4 1,1 0-477,3-3 0,-2 1 236,6-5 0,-4-4-988,3-4 0,-3-8 186,4 1 0,-4-8-177,3 0 0,-4-2-898,1-2 1877,-3 1 0,-1-6 0,0-1 0</inkml:trace>
  <inkml:trace contextRef="#ctx0" brushRef="#br0" timeOffset="83">21700 7321 7992,'11'0'2152,"2"0"-1681,2 0 1,3 0-537,5 0 0,5 0 111,2 0 0,8-4 2,4 0 1,2-3 488,2 3 1,5-4-530,2 4 0,5-1-8,0 1 0,-4 2 76,-8-6 1,-2 4-519,-2-3 1,-6 1-59,-6-2 0,-8-1-215,0 5 1,-10 0 267,-1 4 447,-7-5 0,-4 4 0,-6-4 0</inkml:trace>
  <inkml:trace contextRef="#ctx0" brushRef="#br0" timeOffset="84">22134 7561 7872,'-7'0'2477,"-3"0"-1783,9 0-10,-4 0-414,5-5 0,-1 3 104,-3-2 0,1 3-112,-4 1 1,3 1-228,-4 3 1,1-1 127,-5 4 0,-1 1-148,-2 3 1,1 1 103,-5-1 1,5 5-83,-1-1 0,-1 4-149,0-4 0,5 4 51,3-4 0,6 4-164,-2-3 0,4 0 76,4-1 0,3-2 7,9 2 1,1-6 75,6-1 1,5-6-4,3 2 1,2-3 24,1-1 0,0-4 14,0 1 0,-1-6 190,-2 1 0,0-2-64,-4-1 1,-5-5 91,-7 1 0,0-1-81,-3 0 1,-4 2-345,-8-5 1,0 4 110,0-4 1,-10 4-450,-5-4 1,-10 5 129,-6-1 1,1 3-26,-4 5 1,2 2 42,-6 5 0,6 0-136,2 0 1,4 5 283,0 2 1,5 7 64,2 1 1,5 1-28,-1-5 0,2 4 27,2 1 1,5 0 213,2-1 0,2-2 0,2 4 0</inkml:trace>
  <inkml:trace contextRef="#ctx0" brushRef="#br0" timeOffset="85">21997 7755 7872,'11'0'-38,"-5"1"346,-2 3 791,-3-3-700,-1 9 1,-5-3-186,-2 4 0,-3 0 229,-2 1 0,1-1 227,-1 1 0,0 3-352,-4 0 1,4 4-222,-4-4 1,4 6-240,0-2 1,2 2 177,3 2 1,2 0-186,5 0 0,0 0 77,0 0 1,1-2-257,3-2 0,2 1 113,5-4 1,6-1 4,2-4 1,8-1 344,3-2 0,3-3-120,1-5 1,-2 0 74,2 0 0,-6-4-56,6 1 0,-7-6 308,0 1 1,-4-2-117,-4-2 1,-3-3 77,-4 0 0,-6-5-220,-2 1 0,-4-3-277,-4-1 0,-9 2 43,-10 2 1,-5-2-264,-6 6 0,-6 4-283,-6 3 0,4 6 696,-4-2 0,8 3 0,-1 1 0</inkml:trace>
  <inkml:trace contextRef="#ctx0" brushRef="#br0" timeOffset="86">6373 10050 8193,'0'-7'0,"0"-1"0,0 1 0,0-5 0,1 4 0,3 1 1455,-3 4-914,9-2 0,-7 12-68,4 4 0,-3 9-205,4 7 0,-6 9-58,2-2 0,1 13-97,-1 2 0,0 2-32,-4 2 1,-4-1-179,0 2 1,-1-4 87,1-4 1,3-2-262,-3-2 1,4-7 129,4-9 0,-1-3-178,4-4 1,-3-2-61,4-6 1,-2-3-206,2-1 1,-2-4-611,-2 1 780,-3-3 0,5-6 480,-2-3 1,-2-2 0,3-1-1</inkml:trace>
  <inkml:trace contextRef="#ctx0" brushRef="#br0" timeOffset="87">6396 10290 8193,'0'-23'-160,"0"1"1,3 0 106,1 3 0,0 2 858,-4 6 0,5 5-233,3 2 0,2 3-122,1 1 0,6 1-217,2 3 0,6 6 15,2 5 0,3 9 65,-3-1 0,3 7-68,-3 1 1,4 2-214,-5 1 0,5 0 153,-5 1 0,1-2-471,-4-3 1,-2-2 197,-2-5 1,2-5 55,-6-3 1,4-4 60,-4-3 0,4-3-25,-4-5 1,1 0 250,-5 0 1,1-4-62,-1 0 0,-5-5 72,-2 2 0,1-3-85,-1-2 1,0-3 32,-4 0 1,-4-5-76,0 1 1,-5-4-157,2-4 1,-3 2-172,-2-6 0,1 1 101,-1-5 0,0 1-377,-4 0 1,8 0 196,-4-1 0,4 5-129,1 0 0,2 5-254,5 3-259,0-1 1,0 10-728,0-2 816,0 7 1,5 4 819,2 8 0,4 3 0,0 4 0</inkml:trace>
  <inkml:trace contextRef="#ctx0" brushRef="#br0" timeOffset="88">7264 10165 8772,'-7'-2'1207,"4"-2"-502,1 3-395,-3-4 1,-1 8-38,-6 4 0,5 2-12,-1 10 1,1 0-71,-5 4 1,2 5 21,2 2 0,3 7-210,5 1 1,0 4 111,0-4 0,2 0-260,1-3 1,0-2 71,5-3 1,4 1-26,7-9 1,-1 1-76,1-11 1,4 0 19,4-8 1,4-1 58,0-7 0,-2-4 36,1-7 0,1-4 149,3-8 1,-1 2-103,-2-6 0,-1 1 263,-7-4 1,1 0-65,-9-1 1,-1 2-164,-6 3 0,-3-2-9,-5 5 0,-7-4-13,-4 0 0,-7 3-388,-8 2 0,-4 2 186,-4 1 1,-5 9 122,-3 2 0,-1 9-26,1-1 0,4 4-779,7 4 0,5 2 325,7 5 1,4 5-235,7-1 1,3 4 789,5-4 0,10 5 0,3-2 0</inkml:trace>
  <inkml:trace contextRef="#ctx0" brushRef="#br0" timeOffset="89">7846 10119 8099,'0'-12'1368,"5"6"1,-2 1-1308,4 5 0,-3 1 147,4 3 0,-6 4 237,2 7 0,2 3-110,2 5 0,1 3-84,-1 1 1,2 8-61,-3 0 1,0 1 59,0-1 0,-4 2-334,1-3 0,-3 1 86,-1-8 1,0 0-249,0-5 1,4-4-39,0-3 1,-1-6-675,-3-1-935,0-6 1379,0 4 1,0-8-217,0-2 1,-1-2 728,-3-5 0,-2-6 0,-5-1 0</inkml:trace>
  <inkml:trace contextRef="#ctx0" brushRef="#br0" timeOffset="90">7606 10085 8052,'-10'-5'0,"3"-3"0,1 2 1501,6-2 1,7 2-630,4-2 1,6 3-391,6 5 1,4 0 20,4 0 0,7 0-188,4 0 1,6 0-257,2 0 0,-1 0 144,-3 0 1,-6 0-1320,-2 0 0,-3 1 287,-5 3 829,-2-3 0,0 9 0,1-3 0</inkml:trace>
  <inkml:trace contextRef="#ctx0" brushRef="#br0" timeOffset="91">9628 9856 8048,'-8'-10'1246,"1"2"-276,4-2-820,-2 9 0,6-3 41,3 8 1,-1 7 180,4 8 0,0 8-204,0 4 1,3 3 14,-2 4 0,1 1-73,-2 3 1,4 3 112,-4-4 0,0-1-298,0-2 1,-1-4 92,2-3 1,2-4-126,-2-4 0,-2-1 133,2-3 1,-4 1-398,3-5 1,-4 1-303,1-5-198,2 1 410,-5-1 62,4-5 399,-5-1 0,5-5 0,2 0 0</inkml:trace>
  <inkml:trace contextRef="#ctx0" brushRef="#br0" timeOffset="92">9868 9982 8349,'6'-12'554,"-1"-3"-417,-5 0 1,1 0 139,3 3 0,-1 5 55,4-1 0,1 6-111,3-2 0,-3 4 218,0 4 0,-2 7-132,1 8 0,2 8 58,-5 3 0,5 3-67,-1 1 0,-2 6-256,2 2 1,-5 2-157,5 2 1,-5-2-168,0-2 1,2-4 104,-1-8 1,0-5 89,-4-6 0,4-5 165,0 1-118,5-8-103,-3-1 0,2-6-20,-1 0 0,-4-2-38,1-2 0,-3-3 119,-1-8 1,0 1-116,0-5 1,-5 0 171,-3-4 0,-2 0-52,-1 0 1,-1-5 50,1-2 1,3 0-82,0 0 1,6 1 266,-2-2 0,3 5-68,1 7 0,0 2 535,0 6-370,0 4 1,1 2 66,3 5 1,4 2-41,7 1 0,3 8-126,4 4 0,6 5 42,3-1 1,3 3-40,4 1 0,-2-1-225,2 1 1,-3 0 131,-1 0 0,-4-1-162,-4-3 1,-2-3 85,-1-5 1,0-3 207,0 0 1,-5-6 55,-3 2 1,-2-3 24,-2-1 115,0 0 1,0-5-80,-4-2 1,-2-4-119,-5 0 1,-1-5 77,-3-3 0,-2-3-375,-6-1 0,0-5-176,-3-2 1,1 1-180,-5-2 1,5-3-423,-2-4 1,4-4 426,0 4 0,6-3-633,2 7 1,3-2 453,1 10 0,4 4-32,-1 7 0,6 6-58,-1 1 716,-3 6 0,10 2 0,-2 6 0</inkml:trace>
  <inkml:trace contextRef="#ctx0" brushRef="#br0" timeOffset="93">10781 9902 8055,'0'-18'0,"0"3"0,0 5 597,0-2 1,0 7 428,0-6-47,0 7-383,0-1-349,0 5 0,4 10-135,0 5 1,5 7 94,-2 5 0,2 3-80,-1 8 0,1-1 105,-5 5 0,4-2-320,0 2 0,-3-2 106,-1-6 1,2 0-431,2 0 1,-2-6 218,2-5 1,-2-1 138,2-7 1,-2-1-1464,-2-7 608,-3 4-1012,4-10 1921,-5 4 0,-5-10 0,-1-1 0</inkml:trace>
  <inkml:trace contextRef="#ctx0" brushRef="#br0" timeOffset="94">10599 9890 8049,'0'-22'1138,"1"4"-847,3 3 0,7 2-225,8 2 0,5 4 315,7 3 0,0 3-75,11 1 0,0 4 129,4 0 1,3 8-274,1 0 1,-1 3-71,-3 0 0,-4 3-66,0 5 1,-9 4-165,1-1 0,-12 6 130,-3-2 0,-7 3-174,-4 2 0,-3-1 13,-5 0 0,-10 0 81,-5 1 0,-12-1-21,-7 0 1,-2 0-229,-6 1 1,-3-2 171,-5-3 1,1-2 144,3-5 1,2-1 7,2-3 0,4-7-93,7-4 0,8-6-494,8 2 1,7-4 598,5-4 0,-4 3 0,1-4 0</inkml:trace>
  <inkml:trace contextRef="#ctx0" brushRef="#br0" timeOffset="95">11638 9925 7314,'-8'-7'448,"1"4"321,4 1-295,-2-3 0,4 4 408,-3-3-259,3 3-372,-4 1 1,5 6-16,0 6 1,0 4-13,0 7 1,0 4 22,0-1 0,0 6-215,0-2 0,0 3 148,0 2 0,0-1-285,0 0 1,0-3 73,0-1 1,3-4-195,1 0 1,5-2 104,-1-1 0,6-5-11,1-3 0,5-6 395,-1-1 0,4-6-193,4 2 0,-3-3 30,2-1 0,0-1-56,1-3 0,-3-2-206,2-6 0,-2 1-110,-1 0 0,-4 3-299,0 0 1,-9 1-276,2-5 308,-8 1 1,-2-1 536,-9 1 0,-6 0 0,-10-1 0</inkml:trace>
  <inkml:trace contextRef="#ctx0" brushRef="#br0" timeOffset="96">11455 10199 8807,'17'0'570,"2"0"-340,7 0 1,3-4-116,6 0 1,3-1 68,0 1 0,5 2 144,-1-6 0,1 4-366,-1-3 1,0 0 66,-8 0 0,-3-3-842,-12 2 0,-3 2 163,-5-2 650,-4 6 0,-2-9 0,-5 5 0</inkml:trace>
  <inkml:trace contextRef="#ctx0" brushRef="#br0" timeOffset="97">11467 9936 8100,'16'-11'0,"-2"-4"384,5-1 0,5-3-88,7 4 0,3 0-178,4 3 1,3 2 147,4 3 1,1-4-42,0 4 0,-1-3-187,1-2 0,-2 1 183,-2-1 0,1 1-169,-5 0 0,3 0 122,-7 4 1,-2-2-94,-9 5 1,-5-1 104,-3 1 187,-2 3-46,-2-4-199,-5 5 0,1 5 3,-3 3 1,-3 7 132,3 4 0,1 4-166,-2 3 0,5 7 2,-4 5 1,1 6 37,-1-3 0,-2 4-7,6 1 0,-6-1-213,2 1 0,-2-2 76,-2-2 0,3-6-53,1-6 1,0-8-20,-4 1 1,4-8-147,0 0 0,1-4-407,-2-3-642,-1 2-1168,3-9 1763,-5 5 0,-1-10 678,-3 0 0,-3-10 0,-4 1 0</inkml:trace>
  <inkml:trace contextRef="#ctx0" brushRef="#br0" timeOffset="98">12129 9799 7990,'5'-25'0,"3"2"0,3 4 272,4 0 1,7-1 432,5 4 1,3 5-231,-3 3 0,6 6-136,1-2 0,1 3-129,7 1 0,-4 1 30,4 3 0,-4 3-223,4 9 0,-9 1 18,1 6 1,-12 1-20,-3 3 1,-10 2-43,-5 5 1,-9 1-249,-7-1 1,-9-1-107,-10-3 0,-7 3 156,-4-2 1,-3-5-336,-5-3 0,4-1 260,1-7 1,0-1 298,7-6 0,5-1 0,7-2 0,1 3 0,3 0 0</inkml:trace>
  <inkml:trace contextRef="#ctx0" brushRef="#br0" timeOffset="99">12951 9753 8034,'-11'0'0,"-2"0"475,-2 0 1,6 0-122,-2 0 0,7 2-23,0 1 1,1 0-146,0 5 1,1-1 286,-1 5 1,-2 4-109,1 3 0,-4 8-3,4 3 1,-3 3-158,3 2 0,0 4-137,4 3 1,0-3 20,0-1 0,5-2-162,3-2 0,6-4-130,1 1 0,5-7 106,-1-1 0,8-2 52,3-5 0,0-1 44,0-4 0,2-4 37,6-4 0,-4-1-95,0-2 1,-1 0 10,-6 0 1,3-5-203,-3-3 1,-4-1-990,-4 2 503,-5-4 0,-3 5 736,-7-5 0,-13-1 0,-3 1 0</inkml:trace>
  <inkml:trace contextRef="#ctx0" brushRef="#br0" timeOffset="100">12757 10130 8141,'8'0'139,"-1"0"1,6 0 147,6 0 1,5 0-180,7 0 0,2 0-116,12 0 1,-5-1 80,5-3 0,-2 2-93,3-6 1,-7 4-258,-4-3 1,-6 3 84,-6-4 1,-5 2-422,-3-2 613,-8-2 0,-2 4 0,-5-6 0</inkml:trace>
  <inkml:trace contextRef="#ctx0" brushRef="#br0" timeOffset="101">12791 9879 8091,'21'-22'249,"2"3"1,8-1-141,3 5 0,6-3 42,6 7 1,-1-3-372,1 6 1,2 2 712,-2-2 1,1 4-141,-9-3 0,4 0-12,-4 0 1,0 2 130,-4 5 0,-5 0-77,-2 0 1,-8 0-250,-4 0 0,-2 4 103,-2-1 1,-3 8-115,0 0 0,-6 5 50,2 7 1,1 5-26,-1 3 0,0 2-99,-4 1 0,3 5-69,1 3 0,0-1-36,-4 1 0,1-4-50,3 4 0,-3-4-186,3 3 0,-1-9 115,0-1 1,0-6 180,5-2 0,-6-5-58,2-3 0,1-6 455,-1-2-297,0-4 1,-1 1 52,1-8 1,0 1-264,-4-4 0,-1-5 122,-3-3 0,-2-5-302,-6 1 1,1-3 116,-1-1 0,1 1 73,0-1 1,3-1 19,0-3 0,2-2 55,-2-6 1,3 5-27,5 0 0,0 3 18,0-4 1,2 11 54,1 1 0,2 5-46,3 3 0,2 4 117,-2 4 0,3 3-58,4 3 1,3 9 50,5 7 0,4 4-86,-1 3 0,5 0 103,-5 4 0,5-3-111,-4 3 0,3-1-5,-3 2 1,-1-7 79,-3-5 1,0-5-6,0 1 0,-4-3 257,0-5 0,-5-2-77,1-5 0,-2 0 685,-2 0-616,1 0 1,-2-5 225,-3-2 0,2-9-250,-5-3 0,0-2-260,-4-2 0,-1-1-297,-3-3 0,-2 1 204,-6-9 1,1 4-249,-1-7 0,1 2 187,-1 2 0,2-2 16,3-2 0,0 6-36,3-2 1,3 7-2075,-3 1 1,4 3 783,4 4 0,-1 4 1421,4 7 0,6-2 0,5 4 0</inkml:trace>
  <inkml:trace contextRef="#ctx0" brushRef="#br0" timeOffset="102">14367 9753 8052,'-1'-6'-221,"-3"2"668,3 3 0,-9-3-97,2 0 0,2 1 208,-2 3 0,6 5-112,-2 2 0,3 8-98,1 5 1,6 2-96,6 5 1,0 3-1,7 9 1,4-3-104,4 6 0,-4-6-107,-4-2 0,-7-1 28,0-6 0,-1-2-165,-3-6 1,-3 1-188,-1-4 1,-3-1 35,-1-4-1257,0 1 1123,0-1 0,-5-1-527,-3-2 0,-2-2 358,-1-2 1,3-3 110,0 3 0,1-6 437,-5-2 0,-4-10 0,-2 1 0</inkml:trace>
  <inkml:trace contextRef="#ctx0" brushRef="#br0" timeOffset="103">14173 9776 8052,'5'-15'0,"3"0"0,3 0 447,5 3 0,1 1-160,6-1 1,5 6 273,3 2 0,2 4-75,1 4 1,4 2-13,0 6 1,6 0-127,2 4 0,0-1-260,3 8 1,-6-6-163,-1 10 0,-14-5 105,-1 4 0,-8 4-314,-4 0 1,-1-1 71,-10 2 1,-2-5-139,-5 5 1,-5-2 83,-7 1 0,-4 2-160,-8-5 1,-2-1 125,-5-3 1,-4-1 68,0-3 1,-4 1 136,4-5 1,-2 1-59,2-5 1,8-1 154,-1-2 1,6 1-350,2-6-20,5 1 1,7-5-123,7-3 487,3 3 0,6-14 0,1 2 0</inkml:trace>
  <inkml:trace contextRef="#ctx0" brushRef="#br0" timeOffset="104">14950 9902 7974,'5'-23'0,"0"0"811,3 0 0,2 2-263,-3 2 1,4 2 23,0 6-218,0 4 0,-4 1 839,-3 2-889,-3 3 0,3 1-80,-1 8 0,1 7 28,-4 4 0,0 8-28,0 3 0,0 7-333,0 1 1,0 4 160,0-4 1,0 1-208,0-1 1,5-2 22,3 2 0,3-6-55,5-2 1,-2-8 39,5 0 1,0-6 106,3-1 1,1-7 23,0-5 1,4-1 10,-1-2 1,1 0-344,-4 0 0,-1 0-232,-3 0 1,1-4-898,-5 0 1138,-5-5 1,-1 3-1495,-5-6 1833,0 1 0,-9 0 0,-2-1 0</inkml:trace>
  <inkml:trace contextRef="#ctx0" brushRef="#br0" timeOffset="105">14916 10096 7973,'-7'-1'669,"3"-3"0,6 3-195,5-3 1,2 3-590,10 1 1,0 0 150,4 0 1,3 0-49,4 0 0,-3 0-76,7 0 0,0 0-308,0 0 0,1-4-327,-12 0 0,1-1 161,-9 1 562,-5 3 0,-5-9 0,-5 3 0</inkml:trace>
  <inkml:trace contextRef="#ctx0" brushRef="#br0" timeOffset="106">14973 9822 7973,'-7'-11'0,"4"-1"0,1-3 213,2 0 1,10-1 394,6 5 0,9 3-294,6 1 1,2 3-255,1-4 0,0 6 41,0-2 0,1 3 96,-1 1 0,0 0 63,0 0 1,-3 0-38,-1 0 1,-6 0-76,-1 0 1,-1 0-34,-7 0 0,4 0 60,-4 0 0,-3 4 97,-5-1 0,0 6-39,0-1 0,2 7-324,-5 4 0,4 5 111,-5 7 1,1-3-147,-4 10 1,0-5 56,0 5 1,4 1-45,0-1 0,0 0 59,-4-4 1,0 1-130,0-1 1,0-5 24,0-2 1,0-7 116,0-1 1,0-9 224,0 2-167,0-8 125,0 1 0,0-7-92,0-1 0,0-8-145,0-4 1,-4-1 74,0 0 0,-5-1-7,2-6 1,0 0 121,0 0 1,4-3 116,-1-1 0,3-5-7,1 2 1,0-3-124,0-2 1,4 6 42,0 3 0,3 3-46,-3 4 0,0 2 219,-4 6-301,5 4 1,-3 4-215,6 6 1,1 9 176,6 7 1,-1 4-85,5 3 1,-1 4 70,1 4 1,3-1 15,-3-3 0,2 2-162,2-5 0,-1 2 86,-3-6 0,2 1-185,-2-9 1,3-1 60,1-6 1,-1-3 653,1-5 0,-5 0 3,-3 0 1,2-5 212,-2-3 0,-1-3-61,-6-5 0,0 2-193,-4-5 1,0 3-44,-4-7 1,-1 3-25,-3-7 0,-2 2-257,-6-2 0,2 3-253,2-3 1,-2-2-283,3-1 0,2 2-14,1 1 0,3-1-575,1 1 0,0 1-207,0 3 1,0 1 586,0 3 1,1 4 89,3 8 0,2 1 166,5 6 0,1 2 433,-1 2 0,6 7 0,0 7 0</inkml:trace>
  <inkml:trace contextRef="#ctx0" brushRef="#br0" timeOffset="107">16366 9753 8140,'5'-16'-1,"-2"2"965,4-5 1,-3 9 11,4-2-802,-6 9-111,8-3 1,-8 8 245,2 2 1,-3 8 40,-1 11 0,-4 5 82,0 6 0,0 6-279,4 1 0,0 4-64,0 1 1,0-5-124,0 1 1,0-5 130,0 1 0,2-4-309,1-3 1,0-3 109,5-5 1,-5-6-200,5-1 1,-4-5-686,3-3 126,-4-3 1,3-5 168,-2 0 1,-3-1-996,3-3 1686,-3-8 0,-6-5 0,-1-6 0</inkml:trace>
  <inkml:trace contextRef="#ctx0" brushRef="#br0" timeOffset="108">16035 9742 7948,'5'-34'0,"3"-1"0,12 6 1333,7 3 0,6 8-573,5 6 1,1 2-355,3 6 1,2 1-119,-2 3 1,-1 0-25,1 0 0,-1 1-172,5 3 0,2 6-451,-2 5 0,1 4-991,-9-4 0,-5 6 296,-6-2 1054,-3 2 0,-6 2 0,-2 0 0</inkml:trace>
  <inkml:trace contextRef="#ctx0" brushRef="#br0" timeOffset="109">16834 10199 7974,'5'11'1514,"2"-1"1631,4-2-2328,-4 2 1,-2-7 274,-5 4-280,0-4-1242,0 7 0,0-7-457,0 4 0,-2-4-2305,-1 1 3192,-4 2 0,-14-5 0,-3 4 0</inkml:trace>
  <inkml:trace contextRef="#ctx0" brushRef="#br0" timeOffset="110">6224 11135 8124,'-7'7'1130,"-1"-4"-740,6-1 1,2-2-107,7 0 1,8 0 277,4 0 0,9 4-123,7-1 0,9 1-68,9-4 0,12 0-400,-31 0 0,1 0 0,3 0 0,1-1 236,1-1 0,0 0 1,5 1-1,1 0-555,5-3 0,1 0 0,2 0 0,0 0 440,3-1 0,0-1 1,0 0-1,0 1-155,1-1 1,-1 0-1,-1-2 1,1 0 86,-2-2 1,0 1 0,-2 0 0,-1 1-124,-4 0 1,-1 1 0,-2 0-1,-1 1-60,-5 0 1,-2 1 0,-2 1 0,-2 1 289,24 0 1,-3 1-46,-8 2 0,-8 0 79,-11 0 0,-3 4 264,-1 0 0,-6 5 184,-1-2 712,-9-2-1286,-2 6 1,-5-5-846,0 5 0,-10-3 248,-5 0 0,-9-2 558,-3 2 0,-10 2 0,2-4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8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1747 11033 8126,'0'-12'0,"0"6"-11,0-4 1,2 7 8,1-5 487,-1 6 328,3-3-24,-5 5 590,0 0-1252,0 5 0,0 6-16,0 8 0,0 3 14,0 1 0,0 5-194,0 2 1,0-1 199,0 2 1,0-2-36,0 1 1,4 3-58,-1-2 0,1-3-18,-4-2 0,0-1-29,0-3 1,0-3 12,0 1 0,0-7-575,0 3-66,0-4 1,0-4 434,0 0 281,0-6 118,0 3 1,2-5-3,1 0 1,-1 0-61,3 0-80,0-5 0,2-1 42,9-6 1,-2 5 32,5-1 1,-3 4-142,7-3 0,-3 3-186,7-4 0,-2 6-107,2-2 115,-3-2 186,4 4 0,-7-3-208,-1 5 173,1-5 0,-4 4-543,2-3 331,-3 3 0,-4-3-88,-1 0 1,0 0-790,1 4 1126,-6 0 0,-1-5 0,-5-1 0</inkml:trace>
  <inkml:trace contextRef="#ctx0" brushRef="#br0" timeOffset="1">1713 11307 8208,'8'-17'325,"-1"6"1,1-1-167,3 5 1,6-3 153,2-2 1,4 2-64,3 2 1,4-1 149,4 6 0,-4-5-170,1 4 1,-6 0-54,2 4 0,-4 0-1691,-4 0 726,-3 0 388,-4 0 1,-1 0-436,0 0 835,-4 0 0,3 0 0,-4 0 0</inkml:trace>
  <inkml:trace contextRef="#ctx0" brushRef="#br0" timeOffset="2">1702 10987 8238,'-12'-5'981,"6"-2"-549,2-4 0,9-4-290,7 0 171,4-1-161,12 5 1,3-4 152,7-1-54,-3 1-112,10 4 0,-2 1-66,2 2 1,4-2-117,-8 2 0,-2 3-384,-5 1 0,-2 3-1172,-10 1 832,4 0 147,-9 0 620,1 0 0,-1 10 0,-6 3 0</inkml:trace>
  <inkml:trace contextRef="#ctx0" brushRef="#br0" timeOffset="3">2433 11398 7973,'-12'5'100,"6"-4"0,1 6 1077,5-3-412,0-3-224,0 4 112,0-5-430,5 0 1,-3 0-409,6 0-1015,-5 0 295,7-5-680,-4-2 1585,5-4 0,1 5 0,-1 1 0</inkml:trace>
  <inkml:trace contextRef="#ctx0" brushRef="#br0" timeOffset="4">2969 10896 8097,'-11'-7'220,"1"-3"53,2 2 1,2-2 258,2-1-414,3 4 0,-9 2 352,2 5-196,-7 0-32,-3 0 0,-5 11 125,0 4 0,1 6-245,-1 6 1,-4 2-8,0 5 0,2 2-59,6 2 0,-1-2-188,4 2 1,1 1-191,4-1 1,4 1 195,4-1 0,1-6-404,2 2 259,0-7 64,5-4 1,3-7 61,7-4 0,3-2 35,5-2 1,4-3-1,-1-5 0,5-2 28,-5-1 1,5-5 116,-5-7 0,5 2 230,-4-2-128,-1-3-70,-8 5 1,2-7 195,-5 5-149,1 0 0,-9 3 243,1 1-324,-6-1 0,2 2 92,-8 3 0,-3-2 21,-8 5 1,-7 0-38,-5 4 0,-4 5 12,0 3 0,3 6-897,2 1 353,2 0 97,1-3-973,5 4 637,1-3 289,11 3 373,1-4 0,10-1 0,1 1 0</inkml:trace>
  <inkml:trace contextRef="#ctx0" brushRef="#br0" timeOffset="5">3232 11318 7938,'-11'0'311,"1"1"389,2 3 1051,-2-3-805,8 10-526,-8-10 0,4 9-78,-5-2-122,-1 2-559,6-4 0,-3 4-640,5-2 0,0-2 979,4 2 0,0-1 0,0 5 0</inkml:trace>
  <inkml:trace contextRef="#ctx0" brushRef="#br0" timeOffset="6">5882 10656 8316,'-12'0'269,"1"0"667,5 0-299,-5 0-230,10 0 0,-4 5 196,5 2-130,0 4-204,0 5 0,0 7 180,0 7 0,0 8-263,0 4 0,0 6-113,0 2 0,-1-1 47,-3-3 1,3 0-204,-3 0 0,3-2 63,1-2 0,-4-7-252,0-4 1,0-6-6,4 2 110,0-8 39,0-3 0,1-4-196,3-1 292,-2 1 0,4-5-13,-2 1 77,-3-6 0,9 3 0,-4-5-100,6 0 70,-1-5 1,6-1 16,2-5-270,8-1-3,-3 1 189,9-1 0,-5 5-129,2-1 0,3 2 44,-3-2 0,-2-1-195,-1 5 0,0-3 91,-5 3 1,3-4-110,-10 5 1,4-1-747,-4 4 461,-5-5-6,0 3 654,-8-3 0,3 5 0,-5 0 0</inkml:trace>
  <inkml:trace contextRef="#ctx0" brushRef="#br0" timeOffset="7">5825 11135 8263,'0'-11'454,"2"0"167,6-1 0,6 2-264,12 2-275,4-2 102,-1 9 1,8-5-287,-3 2 77,3 2-114,-3-3 0,-4 5-161,1 0 1,-7-3 137,-1-1 1,-2 0-286,-5 4-188,-1 0 635,-4 0 0,1 0 0,-1 0 0</inkml:trace>
  <inkml:trace contextRef="#ctx0" brushRef="#br0" timeOffset="8">5813 10781 8097,'1'-19'-192,"3"0"429,8 5 1,8-3 430,10 1 0,6 5-352,10-1 0,-4 2-135,-1 6 0,0-3-415,1 3-730,-3 0 938,-4 4 1,-2 0-938,-3 0 662,-2 0 0,-5 0-1180,0 0 1481,-6 0 0,5 0 0,-4 0 0</inkml:trace>
  <inkml:trace contextRef="#ctx0" brushRef="#br0" timeOffset="9">6738 10450 8079,'-17'-6'115,"4"-4"-3,5 2-166,6 3 0,-2 0 289,8 5-68,-3 0 1,4 11 341,-5 8 0,0 5-338,0 11 0,0 3-169,0 11 0,0 3-305,0 5 684,0-23 0,0 0-299,-2-2 0,-1 0 0,2 7 0,-1 1-259,-1-2 0,-1 0 1,2-3-1,1 0 136,0 0 1,-2-2 0,-2 27-514,2-3 1,-5-5 355,4-6-47,0-5 84,4-7 1,0-6 253,0-5-5,5-6 1220,-3 5-1262,3-9 1,-4 3 701,3-5-353,-3-4 328,4-2-178,-5-5-493,0 0 1,5 0-125,3 0-38,2 0 69,1 0 0,1 0-171,-1 0 0,2 0 141,2 0 0,-1-4-127,5 0 0,-5 0 5,1 4 1,2 0-201,-2 0 1,2-3-1091,-2-1 1028,-2-5 1,3 6 454,-5-4 0,-4-1 0,-2-3 0</inkml:trace>
  <inkml:trace contextRef="#ctx0" brushRef="#br0" timeOffset="10">6784 10530 8162,'5'-29'111,"0"-3"-56,3 5 0,7 1 326,0 3 1,9 1 582,3 3 1,3 3-588,-3 4 0,-4 2-130,-4 3 0,0-2-524,4 5 201,0 0 0,-4 4 219,0 0-1372,-5 0 638,7 5 326,-13 2 265,12 4 0,-12 6 0,8 0 0</inkml:trace>
  <inkml:trace contextRef="#ctx0" brushRef="#br0" timeOffset="11">7698 10599 8303,'0'-7'1383,"0"-3"-1126,0 9-49,5-4 1,1 10 375,6 2-392,-1 9 1,4 3-8,0 7 1,6 1 20,-2 7 1,4-1-53,3 9 1,-2 0-337,3 4 0,-3-4-20,-1-1 151,-5-4 1,3 1-239,-2-7 209,-2-3 0,-1-7 64,-4-2 1,-1-1 14,1-3 1,-1-2-42,0 2 1,-3-3-64,0-5 1,-5 3-33,5-2 1,-5-2-196,0 2 1,2-4-565,-1 3 109,0-4 191,-4 2 596,0-5 0,0 0 0</inkml:trace>
  <inkml:trace contextRef="#ctx0" brushRef="#br0" timeOffset="12">8086 10656 8045,'0'-19'0,"0"0"0,1 5 0,3-2 274,-3 4 0,8 4 458,-5 0 0,0 7-362,-4 1 1,0 8-178,0 11 1,-5 5-60,-3 10 1,-7 9-167,-4 3 0,-8 11-1964,-3 0 2002,11-27 1,0 0 0,-17 23-360,17-26 0,0 0 1,-11 16-851,3-1 961,3-11 0,2-3-172,3-5 1,3-5 69,4-3 0,1-4-112,0-3 0,3-3-129,0-5 996,6 0 0,-3 0 1,5 0-1</inkml:trace>
  <inkml:trace contextRef="#ctx0" brushRef="#br0" timeOffset="13">8246 10439 8097,'11'-18'0,"-3"-2"96,0 4 1,-1-3 137,5 4 0,3 0 95,0 3 0,0 2-126,-3 3 1,0-2 145,4 5-169,-4-5 1,6 8 169,-3-3-254,-2 3 1,3 1-16,-4 0 1,-1 1-98,1 3 0,-2 2 51,-3 6 1,2 4-134,-5 3 0,-3 4 54,-8 4 0,-2-2-148,-10 5 0,-1 1-96,-7 3 254,3-5 0,-8 3-68,5-5 0,2-1 45,6-3 0,3-5 141,4-3-113,6-2 1,1-2 38,5 1 8,0-6 1,9 3 6,2-5 0,9 0 8,3-4 0,1-2-211,7-1 1,-6 1 54,8-8 0,-9 8-375,3-6 498,-8 5 0,2-7 0,-3 4 0</inkml:trace>
  <inkml:trace contextRef="#ctx0" brushRef="#br0" timeOffset="14">9022 10587 10240,'0'17'680,"4"0"-403,0 6 0,0 5-99,-4 3 0,0 2-131,0 1 0,0 0 88,0 0 1,0 1-224,0-1 1,4-5-193,0-2 241,-1-3 13,-3-1 0,4-6-144,0-1 181,0-4 0,-4 0-660,0-1 202,0-4-588,5 3-439,-4-9 1474,4 4 0,-10-5 0,-1 0 0</inkml:trace>
  <inkml:trace contextRef="#ctx0" brushRef="#br0" timeOffset="15">8840 10884 8518,'5'-10'926,"2"2"0,9 3-680,3 5 0,1 0-39,-1 0 0,3 0-87,-3 0 1,2 0-273,2 0 84,-5 0 77,3 0 0,-3 0-1343,5 0 917,-5 0 0,2-1 417,-5-3 0,6 3 0,-4-4 0</inkml:trace>
  <inkml:trace contextRef="#ctx0" brushRef="#br0" timeOffset="16">9331 10633 8222,'0'-18'111,"5"2"61,3 4 1,3 1-93,4-1 0,-1 5 133,5-1 1,-4 2-37,4-2 0,-2-1 195,6 5 0,-3 1-164,7 3 1,-3-4-55,-1 0 0,1 0-267,2 4-69,-7 0 275,8 0 1,-10 0 9,2 0 1,1 0-38,-5 0 1,0 0 9,-3 0-79,-1 0 0,-3 0-80,-1 0 1,-4 1-76,1 3-35,-3-2 207,-1 3 0,0 0-6,0 2 4,0 3 1,-4 3 86,0 2-97,-4 8 0,3 5-9,-3 3 1,-2 5 9,2-1 1,-2 7 1,-1-1 0,-1 4 3,1 1 0,1-6-57,2-2-404,-2-2 455,9-7 0,-5-1-75,6-5 75,0-6-129,0 0-39,0-1 1,0-3-357,0 2-662,0-2 1118,0-7 66,0-1 0,6 1 0,0 0 0</inkml:trace>
  <inkml:trace contextRef="#ctx0" brushRef="#br0" timeOffset="17">9925 10279 8170,'1'-22'404,"3"3"0,-2 3 662,6 4-662,0 6 0,3 1 227,0 5-830,1 5 235,-1 1 111,1 11 0,4 1 318,3 4 1,3 11-146,1 5 0,1 7-343,2 4 0,-5 7 83,-10-26 0,1 1 0,-4 1 0,-1 1-100,8 28 0,-10-29 0,-1 0-560,3 29 326,-4 0 200,2-4 1,-5-7-254,0-1 153,0-4-210,0 0 0,-1-5-341,-3-6 1,0 0 51,-7 1 673,2-6 0,-5-1 0,3-6 0,-6 1 0,-3 0 0,-3 0 0</inkml:trace>
  <inkml:trace contextRef="#ctx0" brushRef="#br0" timeOffset="18">7743 10153 7978,'7'12'2182,"-4"-1"-1432,-1 0-252,-2 6-188,0 1 1,-5 10 408,-3 2-472,-2 8-260,-7 3 1,0 9 260,-6 4 0,-4 2-21,1 1 0,-2 1-164,14-28 0,1 1 1,-11 29 45,10-28 0,1 0 0,-10 28-110,4 1 1,4-3-1567,7-1 1536,3-5 0,8-5-52,5-5 1,6-5-237,12 1 1,7-4 95,5-3 0,4-1 106,-4-7 0,2 1-84,-2-9 0,-3 5 12,3-5-196,-7 0 1,-3 0-1010,-6 0 1394,1 1 0,0-7 0,0 2 0,0 3 0</inkml:trace>
  <inkml:trace contextRef="#ctx0" brushRef="#br0" timeOffset="19">10861 10245 8180,'7'-2'52,"-4"-2"620,-1 3-241,-2-4-143,0 0 0,-2 4 203,-1-3-278,-4 3 57,-4 6 0,-2 5 260,-2 5 1,1 7-197,-5 1 0,0 7-52,-4 12 1,0 2-290,0 13 0,4-2 39,0 6 0,12-30 0,0 1-712,-1 1 0,1-1 717,-1 30-38,3 0 1,5-4-301,0-1 0,5 0 327,3 0 0,7-5 12,4-3 1,3-2-159,1-1 1,5-5 1,2-3 1,-1-7 61,2 0 0,-5-6 84,5 2 0,-6-3-644,2-1 286,-8-5-119,-3-2 1,-5-5 287,-4 1-305,3-1 722,-8-4-256,3 3 0,-5-9 0,0 4 0</inkml:trace>
  <inkml:trace contextRef="#ctx0" brushRef="#br0" timeOffset="20">11181 10599 8203,'-6'-18'0,"-3"1"59,5 6 0,0-1-21,4 1 1,5 1 118,3 2 0,1 2 332,-2 2 1,4 3-173,-4-3 1,-1 3 172,2 1 0,0 5 361,3 2-448,6 9-141,-5 7 1,10 2-23,-3 5 0,-1 0-64,1 0 1,0 2-165,4-6 1,-1 1 4,1-4 0,-4-2-194,0-2 0,-1-1-135,1-3 0,1-6-336,-4 3 1,-1-5-1374,-4 1 959,1 2 461,-6-9 601,4 5 0,-3-1 0,4 1 0</inkml:trace>
  <inkml:trace contextRef="#ctx0" brushRef="#br0" timeOffset="21">11729 10541 8137,'1'-11'0,"3"0"0,-1 3 981,4 0-587,1 1 1,0 0-377,-1 4-76,-4 1 0,2 4 95,-5 1 1,-5 8-26,-3 4 1,-7 6 11,-4 2 1,-3 0-122,0 4 0,-1 1-486,0-2 280,5 1 189,2-4 1,2 0-929,2-1 512,-2-4 200,8 4 1,-2-10 329,1 4 0,4-4 0,-2 0 0</inkml:trace>
  <inkml:trace contextRef="#ctx0" brushRef="#br0" timeOffset="22">11592 10861 8137,'-5'-6'1354,"4"1"-790,-4 5-70,5 0 1,-4 1-131,0 3 0,-3 7 65,3 8 0,-4 4-157,4 4 0,0-2 15,4 6 0,0-5-234,0 5 0,0-1 59,0 5 1,2-6-226,2-3 238,-3-2-39,9-1 1,-4-4-289,6 0 120,-1-5-25,-4 3 1,3-10-103,-3 1 1,0-4-438,0 3 375,-4-4 3,7 2-1580,-9-5 904,4 0 788,-5 0 0,5-5 0,2-1 0</inkml:trace>
  <inkml:trace contextRef="#ctx0" brushRef="#br0" timeOffset="23">11946 10964 8123,'5'-11'566,"7"0"747,7 4-851,2-3-294,-3 8 0,2-3-236,-4 5 0,-1-1 293,-4-3 0,5 3 31,-1-3 0,5 3-152,-1 1-120,-2 0 220,4 0 0,-8-4-690,2 0 276,-2 1-791,-2 3 1001,-4 0 0,-2 0 0,-5 0 0</inkml:trace>
  <inkml:trace contextRef="#ctx0" brushRef="#br0" timeOffset="24">12574 10656 8105,'5'-12'273,"-2"1"172,5-1 1,-1 1-116,5 0 0,4-1 25,3 1 0,-1 3 67,1 0 1,-4 2-114,4-1 0,-1-2-99,1 5-32,3 0 0,-6 0-162,3 0 12,3 1 0,-5 1 92,6-1 0,0 1-93,0-2 0,-5 4-151,-3 4 0,-4 3-615,-3 4 527,-3 0 0,-5 2-344,0 2 328,-5-2 1,-1 9 132,-6-5 33,-4 6-84,-2-5 247,-5 4 1,2-10-106,2 4 5,-3-4 1,5 0 115,-2-1 1,3 0-5,5 1 0,0-5 168,4 1 0,2-4-90,5 4-82,0-6-64,0 8 0,6-7-3,5 4 64,6-4 1,7 3 10,3-2 0,1-3-109,2 3 0,2 2-2,-6 2 0,4-2 43,-8 2 1,6 1-4,-9 6 0,4-1-141,-7 5 0,-5-4 91,-3 4 0,-6 0-186,2 4-20,-3-5 147,-6 4 1,-3-5-105,-7 6 1,-4 0 51,-7 0 0,0-4-9,-4 0 1,-1-5 9,-3 1-109,-5-2-308,8-2 463,-2-4-532,10 3 221,6-9-27,0 4-199,6-5-462,4 0 1067,2-5 0,15-6 0,3-7 0</inkml:trace>
  <inkml:trace contextRef="#ctx0" brushRef="#br0" timeOffset="25">13168 10336 8079,'-4'-22'323,"1"3"1,-1 3 506,4 4 0,6 2-451,6 3 1,-1 2-170,4 5 0,-2 1 85,-2 3 1,5 2-1,-1 5 1,5 6 105,-1 2 0,8 9-167,3 6 1,-1 9-56,2 7-1581,-1 4 1480,5-2 1,-6 5-140,-3 1 1,-7-1-284,-3 0 1,-4-1 43,0-3 0,-6 1-71,-2-4 0,-3-1 33,-1-3 0,-5-2-509,-2-2 398,-4-2 250,0-6 1,0-1-500,-1-3 275,1-2 631,-6-5 1,3-5-1559,-5-3 1350,5-2 0,3-2 0,6 1 0</inkml:trace>
  <inkml:trace contextRef="#ctx0" brushRef="#br0" timeOffset="26">13602 10210 8115,'5'-23'0,"3"1"0,3 0 581,5 3-200,6 2-144,3 6 0,6 0-207,-4-1 1,1 1 160,-2-1 1,-1 5 90,1-1 1,-2 6-53,-1-2 1,-1-1 10,-3 1 0,1 0 1,-5 4 0,1 5 25,-5 3 1,-1-1-128,-2 5 52,2 2-31,-9 9 1,8 6-41,-5 5 136,5 5-387,-8 7 0,8 6 243,-5 5 0,3 5-36,-5-27 1,0-1-1,0-2 1,0 1 46,-2 31 1,0 0-49,0 1 1,0-5 13,0-6 1,0 0 144,0-4-101,0-1-38,0-8 0,0 2-446,0-5 237,0 5 1,0-7-451,0 2 383,0-8 0,1 2 68,3-5 1,-1-1 33,4-3 1,-3-4 52,4 0 0,-5-5 166,5 1 0,-5-2 178,0-1-158,-1-6 128,-2 4 0,0-7 235,0 4-223,0-4-54,-5 7 1,-3-9 135,-7 3 0,-4-3-283,-8-1 1,-2 0-306,-5 0 1,-1 0-49,1 0 0,1-1-404,3-3 1,-1 2-2211,8-6 1411,3 0 1456,9-3 0,-1 0 0,1-1 0</inkml:trace>
  <inkml:trace contextRef="#ctx0" brushRef="#br0" timeOffset="27">14801 10747 8228,'11'-6'78,"1"-4"165,11 2 0,6 2 406,6-2 0,-1 4-390,4-3 0,-3 0-358,0 0 1,-2 0-574,-3 3 375,3 3 207,-9-9 0,3 9-858,-8-3 477,3 3 211,-10 1 260,5 0 0,-11-5 0,-1-2 0</inkml:trace>
  <inkml:trace contextRef="#ctx0" brushRef="#br0" timeOffset="28">14916 10941 8034,'12'-6'0,"4"2"0,-1 1 568,8 0-324,-3 1-105,13-3 0,-5 4 110,2-3 0,1 3-292,-8-3 1,2 3-218,-6 1 0,-2 0 127,-2 0 133,-3-5 0,0 4 0,-1-4 0</inkml:trace>
  <inkml:trace contextRef="#ctx0" brushRef="#br0" timeOffset="29">15749 10496 8177,'0'-18'0,"-3"2"1024,-1 4-412,0 1-1,4-1-56,0 6 411,0-4-112,0 8 0,0 8-20,0 9-778,0 5 127,0 8 0,5 2 17,3 9-85,2 1 1,-3 6 281,1 0-1604,0-1 1223,-2 1-118,4 5 1,-9-8-85,3 2 0,-1-6 29,1-1 0,-3-7-58,3 0 0,-3-10 79,-1 2 0,4-8 8,0 1 99,-1-4-23,-3 0 1002,0-6-742,0-1-218,5-5 41,-3 0 1,8 0 17,-3 0 1,5-1-78,3-3 0,3-1-88,5-3 1,0-2 25,-1 3 1,5-3-172,0-2 1,3 4-132,-3 1 93,-1 4 226,2-7 1,-7 9-335,1-3 146,-1-2-549,-3 4-669,-2-8 147,-5 9 1332,1-9 0,-11 4 0,-2-6 0</inkml:trace>
  <inkml:trace contextRef="#ctx0" brushRef="#br0" timeOffset="30">15749 10873 8029,'0'-12'0,"2"5"911,1-1-526,9 0 0,7 1-36,8-1-177,2 6 0,5-7 12,0 5 1,-3 0-78,-1 4 1,-1-4 38,2 1 0,-3-3-161,-5 3 1,-6 1-1160,-1-1 664,-4 1 273,-5 2-1250,3 0 1487,-9-5 0,-6 4 0,-8-4 0</inkml:trace>
  <inkml:trace contextRef="#ctx0" brushRef="#br0" timeOffset="31">15601 10496 8065,'10'-17'0,"0"1"1452,13-3-552,8-3-806,9 9 1,7-3-215,3 5 65,-9 4 1,9-3 0,-11 4-322,-2-1 0,0-2 250,-10 6 0,-2-2-177,-6 1 0,-3 3 303,-4-3 0,-1 2 0,1 2 0</inkml:trace>
  <inkml:trace contextRef="#ctx0" brushRef="#br0" timeOffset="32">16595 10142 8210,'-12'-12'259,"1"-4"1,4 7 432,4-2 0,8 3-104,6 0-634,0 3 485,6 5-3,-6 0 0,-4 1 337,-3 3-453,2 8 0,-5 7 50,3 7-185,2 4 0,-4 9 141,1 3 1,2 5 67,-1 6 0,0-3-475,-4 7 0,0 1 228,0 3 1,-4-4 215,0-4-524,1 1 0,3 1 151,0-1-98,0-3 27,0-6-44,0-4 1,3-2-88,1-5 0,4-1 135,-4-2-198,5-3 4,-8-5 218,9-6 90,-9 5 0,4-9-1,-5 2 125,0-2 1,0-2 531,0 0-637,0-4 1,0-2 107,0-5-171,5 0 0,2 0-21,4 0 1,6-4-233,2 0 257,2 0 5,-3-1 0,4 4-256,-3-3-5,2 3 198,2-4 0,-1 4-252,-3-3 230,2 3-224,-3-5 1,0 5-408,-3-3 0,-2 2-825,-2-2-312,-5 3 1851,0-9 0,-1 3 0,1-4 0</inkml:trace>
  <inkml:trace contextRef="#ctx0" brushRef="#br0" timeOffset="33">16469 10130 7998,'5'-23'243,"3"1"322,7-1-411,3 5 0,4-2-58,1 4 0,-1 5 29,-3 3 1,1 6-9,-5-2 0,1 3 17,-5 1 0,4 0-1,0 0 1,5 1-1174,-5 3 1,4 2 1039,-4 6 0,5-1 0,-2 1 0</inkml:trace>
  <inkml:trace contextRef="#ctx0" brushRef="#br0" timeOffset="34">17131 10290 8203,'-6'0'235,"6"5"34,8 3 0,7 3 64,4 5-101,2 1-244,-3 6 1,0 0 1082,-3 0-462,3 5-177,0-4 0,3 10 251,-2 0 0,3 2-375,1 6 0,-2-4-284,-2 4 1,3-5 165,-3 1 0,-3-8-147,0-3 0,-4-1-132,0-3 0,-1 1 95,1-8 1,-1 0-373,0-1 192,-4-7-570,3 7-548,-4-9 942,6 1-236,-6-2 1,0-5-1625,-2 0 2210,-3 0 0,-1-5 0,-6-2 0</inkml:trace>
  <inkml:trace contextRef="#ctx0" brushRef="#br0" timeOffset="35">17577 10462 8047,'-5'-23'0,"0"0"1071,-3 0-199,3 0-651,5 5 0,4 6 155,-1 4-295,1 6 1,-4-2-82,0 8 0,-5 3 123,-2 8 1,-10 8-126,-6 8 1,-1 8-11,-6 7 1,-2 4-236,13-21 1,0 0 0,1-1 0,0-1 211,-1 0 1,0 0-1,1 0 1,1 0-505,-17 23 0,8-7-1345,3-9 1383,8-5 159,-1-6 0,9-5 342,3-3 0,3-7 0</inkml:trace>
  <inkml:trace contextRef="#ctx0" brushRef="#br0" timeOffset="36">17657 10073 8178,'6'-29'386,"2"1"48,-1 5 0,2 5-123,10 3 1,1 3 166,7 0 0,-8 6-362,0 2 0,-5 3-266,-2 1 1,-5 0-40,1 0 54,-6 0 119,8 5 1,-8 1 1,2 6 0,-3 4-7,-1 3 0,-1 4-115,-3 4 1,-3-3 116,-4 2 1,-4-2-25,0-1 0,-5 0 160,5 0-142,0-5 11,4 3 1,4-8 163,3 2 17,3-2-125,1-2 0,0-3 98,0 0 1,9-5-54,2 5 1,9-5 102,-1 0 0,2-1-95,2-2 1,0 0 7,0 0 1,-2 0-1222,-2 0 554,3-5 268,-9 3 296,3-3 0,1 0 0,0-1 0</inkml:trace>
  <inkml:trace contextRef="#ctx0" brushRef="#br0" timeOffset="37">18182 10393 8042,'0'-6'1834,"0"-5"-830,0 5-590,5 0 1,-2 2-273,4 8-212,-4 2 333,2 11 1,-5-3 159,0 5 1,0 1-186,0 7 1,0 2-10,0 5 0,0 4-73,0 0 1,0 4-116,0-4 1,-4 0-706,0-4 370,0-4 191,4-2 1,2-7-585,2-2 405,-3-2-197,9-6 1,-5-3-1449,3-1 1215,2-4 712,-4 2 0,0-10 0,0-1 0</inkml:trace>
  <inkml:trace contextRef="#ctx0" brushRef="#br0" timeOffset="38">18011 10679 8051,'-7'0'2328,"12"0"-2003,8-6 0,14 5-754,-1-3 243,1 3 0,-8-3 159,0 0 25,0-4 0,9 5-24,3-5 0,0 2 3,0-2 1,0-2-365,-4 3 1,0-3 386,-4-2 0,-1 1 0,1-1 0</inkml:trace>
  <inkml:trace contextRef="#ctx0" brushRef="#br0" timeOffset="39">18616 10302 8005,'0'-12'0,"0"1"282,0-1 1,5 2 427,3 3 0,2-2-388,1 5 1,1 0-260,-1 4 0,2-4 114,2 0 0,-1 1-11,5 3 1,0 0 120,4 0 1,0 0-162,0 0 0,-1 0-145,1 0 0,0 0 148,0 0 0,-5 0-14,-3 0 0,-1 0-11,1 0 1,-6 0 85,2 0-232,-2 0 147,3 0-211,-1 0-34,-4 5 155,-2 1 1,-7 11 2,-1 2 1,-4 3 76,-4 5 1,-4 4-11,-1 7 1,-4-2-15,1 6 1,-1-4 12,1 4 0,-2 0-111,6 4-750,0-6 823,3 0 0,1-6-216,0 0-155,4 1 325,-3-6 0,9-1-3,-3-5 0,3-2-18,1-2 0,0-2-105,0-6 1,0 0-490,0 1 25,5-6 590,1-1 0,6-5 0,-1 0 0</inkml:trace>
  <inkml:trace contextRef="#ctx0" brushRef="#br0" timeOffset="40">19107 9993 8167,'0'-16'410,"0"3"192,0-2 1,3 3-279,4 5 0,2-2-72,10 5 0,-1-1 298,1 1-368,3 3 1,-8-4 47,5 5 0,-2-1 48,2-3-198,-2 3 1,-6-5-87,1 6 1,-1 2 104,1 2 1,-1-3-130,0 3 1,1 1 120,-1-1-37,1 4 1,-1-1 44,0 4-18,-4 1-7,3 4 0,-5 3-7,3 8 20,2 2-47,-9 10 0,8 2 31,-5 5 1,5 3 72,-2 1 0,3 4-204,2-1 1,-1 3 158,1 1 1,-1-1-28,1-3 1,0 3 140,3-2 1,-2-4-81,2 0 0,2-4-57,-2-5 1,4-1-22,-4-6 1,1-1-78,-5-3 0,0-3 65,1-8 0,-5 1-173,1-4 1,-5 3 209,0-4 1,-3-1 260,-3-6 1,-4 2-621,-4-3 297,-6 3-95,-6-3 1,-3 2-362,-8-6 204,2 1 20,-13-4 1,14 0-58,-4 0 1,10 0-132,2 0 1,5-1-1157,7-3 817,5-2 1,1-6 740,5 1 0,10-5 0,2-2 0</inkml:trace>
  <inkml:trace contextRef="#ctx0" brushRef="#br0" timeOffset="41">19987 10324 7962,'-6'-6'-87,"5"-4"-44,-3 2 1,3 2 1081,1-2-360,0 1 215,0 0-9,0 2-222,0 5-21,5 0-251,-4 5 1,5 7-32,-6 7 1,1 9 13,3 6 0,-2 2-115,6 5 1,-2 1-151,2 4 0,1-4 80,-6 0-406,6-5 474,-7 2 0,6-6-415,-4-3 80,0 3 52,-4-9 0,4 4-123,0-5 0,-1-4 92,-3 0 0,0-5-15,0 1 0,2-3 134,2-4 13,-3 2 0,4-8 104,-5 6 218,0-6-206,5 3-115,1-5 13,6 0 0,3-1 41,0-3-36,11 3 1,-2-9 40,10 2 0,4-2 3,0-1 0,5 3-97,-1 1 0,-3 3-132,-1-4 0,-3 4-251,-5-3 244,-2 4 1,-10-2-18,-3 5-1087,-2 0 519,-7 0 771,-1 0 0,-5 0 0</inkml:trace>
  <inkml:trace contextRef="#ctx0" brushRef="#br0" timeOffset="42">19975 10724 7988,'12'-11'1047,"9"-1"1,1 1-713,12 0-166,3-1 0,8 6-46,1 2 0,-5 1-176,-3 0 1,-12 1 219,-3-1 0,-8 1 312,1 2-1133,-9 0-1639,-2 0 2293,-15 0 0,-8-5 0,-11-1 0</inkml:trace>
  <inkml:trace contextRef="#ctx0" brushRef="#br0" timeOffset="43">19838 10336 8059,'5'-15'44,"3"-1"1,4 1-45,7 4 0,7-1 1420,12 1-875,3 0 0,8 4-1112,0 3 646,1-2 1,-6 5-1219,-2-3 529,-2 3 323,-11 1 186,-1 0 0,-7 0-265,-2 0 1,-2 0 365,-6 0 0,6 0 0,1 0 0</inkml:trace>
  <inkml:trace contextRef="#ctx0" brushRef="#br0" timeOffset="44">20706 10096 8367,'0'-8'554,"0"1"1,1 4-117,3-1 0,1 4-92,3 4 0,2 4 234,-2 7 0,0 4-265,0 8 1,2 3-64,-2 8 1,-2 8 155,2 7-1671,-6 3 1324,3 6 0,-5-2-176,0 5 116,0-6 9,0 4 0,0-11-283,0-3 1,0-2 191,0-1 0,0-6-104,0-2 1,0-6 84,0-1 0,2-6 29,1 2 0,-1-5-27,2-3 0,-3-1 43,-1-3 0,4-6 1613,-1 3-1600,1-8 116,-4 6 0,0-8 266,0 6-335,0-6-9,5 3 1,2-5-192,4 0 203,0 0-1,1 0 0,3-3-323,0-1 149,6-5 65,-4 8 0,10-9-401,0 2 170,-1 3 30,2-5 0,-5 3-133,0-4 1,-1 3-47,-7 1 0,0-1-683,-4-3 1165,1-1 0,-6-4 0,-1-2 0</inkml:trace>
  <inkml:trace contextRef="#ctx0" brushRef="#br0" timeOffset="45">20569 10119 7973,'11'-28'663,"1"-2"-330,-1 2 0,10 1 168,1 8-616,9-3-735,-7 10 857,9-5 1,-13 10 251,3-1 1,-6 5-329,2 0 1,-5 1-275,1 2 0,-3 0-89,0 0 0,-2 5 432,-2 3 0,7 2 0,-2 2 0</inkml:trace>
  <inkml:trace contextRef="#ctx0" brushRef="#br0" timeOffset="46">21174 10085 8091,'12'0'855,"-1"0"1,6 0-237,2 0-338,2 5 1,-2 1 100,0 5-176,0 6 30,4-4-180,-5 8 0,4-3-106,-3 5 0,-2 0 60,2 0 0,-3-4-173,3 0 0,-5-4-117,1 4 1,-3-5-574,0 1 1,-2-6 852,-2-1 0,2-1 0,-4 5 0</inkml:trace>
  <inkml:trace contextRef="#ctx0" brushRef="#br0" timeOffset="47">21688 10130 8012,'1'-15'575,"3"0"1,-1 0-442,4 3-538,1 6 342,-2 1 61,-1 5 0,-10 9-77,-2 2 105,-8 8 0,2-1 0,-4 5-120,1 0-40,3-1 38,2 1 0,1 0-176,2 0 0,2-1 6,-2-3 0,2 1-474,-2-5 739,-2 0 0,-1 2 0,-7 1 0</inkml:trace>
  <inkml:trace contextRef="#ctx0" brushRef="#br0" timeOffset="48">21471 10404 8012,'-6'0'1406,"1"2"-991,5 1-130,0-1-115,0 8 1,4-4 297,-1 6 1,6 3 161,-1 0-63,-3 5-396,5-2 0,-5 6-11,3 3 1,1-3-107,-5 3 1,3 1 104,-3-2 1,4 0-176,-5-7 0,1 2 178,-4-2 1,0-1-33,0 1 0,0-5-293,0 1 10,0-2-251,0-2 0,0 1-382,0-1 0,0-3 247,0-1 539,0-4 0,-5 7 0,-1-3 0</inkml:trace>
  <inkml:trace contextRef="#ctx0" brushRef="#br0" timeOffset="49">21848 10576 8147,'-5'-12'399,"5"1"1,5 1 3,7 2 0,-1 2-212,0 2 1,5 3-73,-1-3 0,1 3 122,0 1 0,1-4-91,6 0 0,0 0-629,0 4 251,0 0 18,-6 0 1,5 0-173,-3 0 1,-2 0 162,-2 0 219,-3 0 0,0-5 0,-1-1 0</inkml:trace>
  <inkml:trace contextRef="#ctx0" brushRef="#br0" timeOffset="50">22351 10347 8004,'0'-11'310,"0"-4"-100,0-1 1,9-1 389,2 5 1,8-2-351,0 7 1,-2-3-273,-2-2 0,1 4 532,-1 1-61,6-1-294,-3-3 1,4 3 116,1 1-58,-5 4-27,4-2 0,-8 1 27,5 0 0,-4 1-179,4 3 0,-9 0-243,1 0 0,-2 3-143,3 1 6,-6 5 0,-1-3-522,-5 6 458,0-1 184,0 1 1,-2 0-258,-6 4 149,0-4 235,-8 10 0,-1-9 124,-2 2 1,3 1-110,1-1 0,2 1 120,1-5 1,2-3 175,3-1 416,2 1-351,5 3-66,0 1-148,0-6 0,1 3 76,3-5-93,2 5 59,11-8 0,-3 5-6,5-2 1,-2-1 26,2 4 0,3-3 148,-3 4 0,-1-4-168,1 3 1,-1 1 117,1 3 0,-4 1-69,-8-1-41,4 6 1,-10-5 1,3 10-466,-8-3 219,-8 2-89,-5 2 1,-11 0-85,-3 0 1,-2 0-1,-1 0 1,-5-4-138,-3 0 0,4-5 83,3 1 0,4-2-499,8-2 856,-2-5 0,12 4 0,-4-3 0</inkml:trace>
  <inkml:trace contextRef="#ctx0" brushRef="#br0" timeOffset="51">22773 9970 7968,'5'-22'0,"3"0"0,7 3 0,4 0 723,8 8-321,2-3-191,0 7 0,-1-3 70,-5 2 1,1 0-15,3 4 1,-2 0 182,6 4 1,-6-4-237,2 0 1,0 1-47,0 3 0,-4 0 50,-4 0-88,-5 0 1,6 0 269,-5 0-364,1 0 119,-10 0 0,4 3 152,-2 1-265,2 5 1,0-3-153,-2 6 0,-2 0 138,-2 4 1,-3-2 52,3 5 0,-3 4 258,-1 3-244,5 6-26,-3 2 0,3 2 174,-5 2-126,0 2-9,5 1 0,-4 1 38,3 0 1,-3 3-54,-1 5 1,0-1-97,0-3 1,0 0 52,0-1 0,0 0-136,0-3 1,0 1-63,0-5 0,0 4 53,0-4 0,0 1-72,0-1-527,0-7 745,0 7 1,4-14 84,0 3 1,1-3-44,-1-1 1,-2-2 203,6-2 1,-2 1-38,2-4 0,1-1 693,-6-4-616,6 1 0,-6-2 302,4-2 0,-4-2-484,1-2-147,-3-3 378,-1 4 101,0-5-349,-5 0 1,-1-4-150,-6 0 0,-4-3-74,-3 3 0,-8-1-272,-3 1 1,-1 3-712,-3-3 0,2 1 531,-6 0 1,-1 1-1009,1-1 0,0 1 197,3 2 1348,1 0 0,5 0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8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8920 6841 8242,'4'-11'134,"-1"-1"435,1 1 0,-4 4-7,0 2 63,0 5-212,-5 0-162,4 0 0,-4 2-113,5 1 1,0 4 51,0 4 0,0 2-27,0 2 0,0 4 51,0 8 1,4-2-144,-1 6 0,5-1 53,-4 4 0,3 1-111,-3-1 0,1-1-67,-1-3 0,-1 2 110,4-5 0,-4 3-136,1-3 0,1 0 87,-2-5 1,5-3-116,-4 0 0,1-5 67,-1 2 0,1-4 23,2 0 1,0-5-45,-3 1 1,-3-4-81,3 3-119,-3-4 220,-1 2 41,0-5-53,0 5 168,0-4-126,0 4 0,1-5 7,3 0 1,2 0 18,6 0 1,-1 0 14,1 0 1,0-3-44,4-1 1,1 0 19,6 4 1,0-4-18,0 0 1,1-5 3,3 2 0,2 1 23,5-2 0,-4 0-91,1-3 1,-6 1-142,2 2 1,-4-1 119,-4 5 1,-3-3-388,-4 3-497,-6 0 665,-1-1 1,-7 4-612,-6-3 1,-1 3 2,-10 1 922,0 0 0,-4 0 0,0 0 0</inkml:trace>
  <inkml:trace contextRef="#ctx0" brushRef="#br0" timeOffset="1">8908 7195 8130,'2'-10'259,"1"2"1,0-1-60,5 6 0,-1-5 39,5 4 1,-1 0 163,0 4 0,6 0-147,2 0 0,4 0-15,3 0 1,2-3-68,3-1 1,2 0-120,-3 4 0,-2 0-97,-1 0 0,-3-4 102,-1 0 1,-5-1-760,-3 2 0,-3 0 379,0-5 1,-6 5-1120,-2-5 1439,-3 5 0,-1-12 0,0 3 0</inkml:trace>
  <inkml:trace contextRef="#ctx0" brushRef="#br0" timeOffset="2">8874 6898 8320,'11'-11'-7,"-2"-2"515,3-2 1,-1 2-62,12-2 0,-1 2-113,8 2 1,4-1 2,4 1 0,4 0-20,-4-1 1,4 1-289,-4-1 0,0 5 153,-3-1 1,-2 2-833,-3-2 1,2-1 477,-6 5 1,-3 1 171,-4 3 0,-5 0 0,3 0 0</inkml:trace>
  <inkml:trace contextRef="#ctx0" brushRef="#br0" timeOffset="3">10039 6567 8089,'-5'-11'44,"-3"-1"1,2 1 176,-2-1-1,6 5 413,-2-1-162,-2 0 394,4 2-98,-3-4-553,5 9 1,0-3 20,0 8 1,0 3 78,0 9 1,0 3-145,0 7 1,0 3 14,0 6 0,0 4-54,0 3 0,0-1 104,0 0 1,0 1-239,0 4 1,2 0 33,1-1 1,-1 1-227,1 0 0,2-2 139,-1-2 1,4-4-174,-4-8 1,3 2 65,-3-5 0,4 0 83,-4-5 1,3-3 139,-3 0 0,1-5-99,-1 2 1,-2 0 158,6-1-136,-5 1 1,2-5 90,-5 0-22,0 1 24,5-1 15,-4-4-38,4-2 57,-5-5-94,0 5 1,1-4 118,3 3-106,2-3 1,7-1 30,2 0 0,-1-4-24,5 0 1,0 1-83,4 3 1,4-5-38,0-3 0,0 2-187,0-2 0,-4 4-478,0-3 0,-2 3 329,-5-4 1,-5 6-833,-3-2 825,-6-3 1,2 6 424,-8-3 0,-7-2 0,-7 0 0</inkml:trace>
  <inkml:trace contextRef="#ctx0" brushRef="#br0" timeOffset="4">10062 6578 8148,'6'-21'97,"-2"2"0,2-1 415,2 4 1,6 1-81,1 4 1,0 3-237,-3 0-53,-1 6 1,-3-7-686,-1 5 371,-4 0-183,7 4 0,-7 0-30,4 0 384,1 0 0,13 0 0,4 0 0</inkml:trace>
  <inkml:trace contextRef="#ctx0" brushRef="#br0" timeOffset="5">10873 6487 8148,'-5'-11'2013,"3"4"-1772,-3 2 1,4 5 157,-3 0 0,2 7-115,-6 4 0,4 7 30,-3 8 1,-5 5-43,-3 7 0,-2 4-191,2 7 1,-1 2-95,-3 2 0,2 2 191,6-6 1,4 8-266,4-3 0,1-1 91,2-7 0,2-4-168,1 0 1,4-6 76,4 2 1,6-6-59,2-1 1,-2-10 96,3 2 1,-1-4-24,3 0 1,1-2 18,0-6 1,0 0 3,0 1 1,-4-5 48,0 1 1,-5-5-71,1 0 0,-2 0-610,-2 1 1,-3-3-156,-1 3-988,-4-3 1822,2-1 0,0-5 0,1-1 0</inkml:trace>
  <inkml:trace contextRef="#ctx0" brushRef="#br0" timeOffset="6">11090 6795 8094,'-7'-22'0,"2"4"0,5 3 0,0 2 203,0 1 0,2 5 365,1-1-77,4 6 0,3-2-74,-3 8 1,7 6-145,-2 5 1,6 9 0,-3-1 0,9 4-102,-1-1 1,3 4-157,1 4 0,-3 0 138,3 0 0,-3 1-309,-1-1 1,0-9-12,-1-2 1,-4-4 14,-3 0 0,2-2-37,-2-6 0,0-1 106,-3-2 0,-1 1-490,1-6 1,-5 3-136,1-3-360,-6-1 415,3 3 652,-5-5 0,-5 0 0,-1 0 0</inkml:trace>
  <inkml:trace contextRef="#ctx0" brushRef="#br0" timeOffset="7">11455 6750 7975,'0'-12'50,"0"1"1,0-4 789,0-1-136,0 1-462,5 4 1,-4 3-55,3 1 1,-2 5-70,-2 2 1,-2 7 5,-2 8 0,-4 8-159,-11 7 1,-2 8-150,-9 4 1,-2 8 29,13-24 0,0 1 0,1 0 0,0 0-82,-1 0 0,0 0 1,-11 26 30,3-7 1,4-4-223,4-12 1,7-2 155,4-5 0,6-5-430,-2-3 700,3-2 0,11-7 0,2-1 0</inkml:trace>
  <inkml:trace contextRef="#ctx0" brushRef="#br0" timeOffset="8">11866 6704 8012,'7'-11'214,"-4"-1"1,0 6 748,1 2-565,2 3 1,4 2-365,-2 3 1,-3 7 72,-5 8 0,4 3 173,0 1 1,-1 5-83,-3 2 1,0-1-224,0 2 1,4-6 2,0 2 1,0-1-34,-4-3 1,1 1-372,3-8 191,-3-1-536,4-4 1,-5-3 18,0-1 752,0-4 0,0 2 0,0-5 0</inkml:trace>
  <inkml:trace contextRef="#ctx0" brushRef="#br0" timeOffset="9">11695 6932 8149,'-5'-1'953,"5"-3"1,5 3-650,6-3 1,6 3-49,2 1 1,8 0-108,3 0 0,4-1 108,4-3 0,3-2-249,5-6 1,-2 5 84,-2-1 0,0 0-889,-8-3 1,-2 3 795,-9 1 0,-1-1 0,1-3 0</inkml:trace>
  <inkml:trace contextRef="#ctx0" brushRef="#br0" timeOffset="10">12449 6647 8122,'-12'-5'118,"1"-3"1,3-1 296,1 2 0,4 0-205,-1 4 110,3 1-110,1-3 1,5 5 21,3 0 1,3 5-125,4 3 0,4 7 89,8 4 1,-3-1-151,3 1 0,-3 0-74,-1 4 0,-2-4-169,-2 0 1,-2-5-318,-6 1 0,-3-2 283,0-2 1,-5 1-507,5-1 1,-4-3 31,3-1 704,-4-4 0,7 7 0,-4-4 0</inkml:trace>
  <inkml:trace contextRef="#ctx0" brushRef="#br0" timeOffset="11">12860 6601 8155,'6'-7'495,"-2"-1"-11,-3 5-343,-1-2 1,0 7 77,0 1 0,-5 9-204,-2 7 1,-4 3 81,0 0 0,-4 1-383,0 0 0,-4 0 79,3 0 1,-3 0-60,4-1 0,1-4-330,6-3 1,-2-2 6,3-1 589,2-1 0,-5 0 0,3 1 0</inkml:trace>
  <inkml:trace contextRef="#ctx0" brushRef="#br0" timeOffset="12">12666 6864 8155,'-5'-6'396,"3"1"-139,-3 5 1,5 1 93,0 3 1,0 2-95,0 5 0,0 2 90,0 2 0,0 3-160,0 5 1,4 1 15,0 3 0,5-3-130,-2 2 0,4 0 107,0 0 1,0-1-407,1 1 0,-2-7 165,-2-4 0,0 2-301,-4-2 1,1 0 31,-1-3 1,-3-5-126,3 1 1,-2-4-466,-2 3-365,-6-4 1285,0 2 0,-5 0 0,-1 2 0</inkml:trace>
  <inkml:trace contextRef="#ctx0" brushRef="#br0" timeOffset="13">12928 6556 8134,'5'-30'0,"-3"6"0,2 5 0,2 5 0,2-1 0,2 4 713,1 3 0,1 3-274,-1 5 0,0 0 53,1 0 1,-1 2-56,1 6 1,3 5-52,0 10 1,5 6-197,-1 5 0,4 5-69,4 7 1,-3 0-443,3-1 1,-3 5 348,-1-1 1,-2 1-318,-2-4 1,-1-1 66,-3 1 1,-6-5 6,3-3 0,-5-3 16,1-1 0,-3-1-86,-5-2 1,0-3 115,0-5 0,0 0-145,0-1 1,-1-4-575,-3-3 777,-3 3 1,-4-6-581,0-1 1,-1-5 167,1-6 523,-1 0 0,-4 0 0,-2 0 0</inkml:trace>
  <inkml:trace contextRef="#ctx0" brushRef="#br0" timeOffset="14">13294 6476 8096,'8'-16'311,"-1"1"0,1 0-85,3 4 0,4-1-193,1 1 0,3 4 253,-4 4 1,1-3 150,0 3 0,-4-1-146,4 4 0,-4 0-40,0 0 0,0 0-199,4 0 1,-8 1 61,4 3 0,-3 1-253,2 3 1,-3 2-2,-1-3 0,-4 7-129,1 2 0,-8 4 117,-4-1 1,-3 2-14,-4 2 0,-3 0-93,-5 0 1,-2-1 95,2-3 0,-3 1 227,7-5 0,3 0-102,1-3 0,7-1-138,4 1 258,3-1 1,11-1 254,5-2 0,6-3-192,2-5 1,3 0 53,1 0 0,3 0-47,-3 0 0,5 0-63,-2 0 1,-1 0-434,2 0 1,-6-4 186,2 0 0,-8 0 156,-4 4 0,-2-5 0,-2-1 0</inkml:trace>
  <inkml:trace contextRef="#ctx0" brushRef="#br0" timeOffset="15">13899 6556 8046,'4'-12'236,"0"1"0,0-1 24,-4 1 0,5-1-2,2 1 1,3 1-28,2 2 0,-1-2 196,1 3 0,0-2-141,4 1 1,-2-1-69,5 5 1,0-5 41,4 2 1,-1 2-30,1 1 0,0 1-366,0 0 1,-4 1 143,0-1 0,-9 1-75,2 2 74,-4 0 0,3 5-7,-4 3 1,-2 2 75,-5 2 0,0 4-3,0 3 0,0 8 22,0 3 0,0 4-18,0 4 0,0-1 87,0 5 0,0 4-175,0 3 1,2 2-34,1-1 0,4-2 88,4 5 0,-3-5-98,-1 2 1,1-3 17,3-2 1,1-4-86,-1-3 1,1-4 143,-1-3 1,0 1-21,1-6 1,-2 1-31,-2-4 1,1-4 15,-6 0 1,2-5 38,-1 1 1,-3-2-21,3-2 1,-8 1 145,-3-1 1,-5-3-111,-3-1 1,1-4 0,-5 1 1,-5-2-124,-6 2 1,-5-3 90,-3 3 1,3-3-472,-3-1 1,3-4 187,5 1 0,3-2-385,8 1 1,4 1-122,7-4-1147,3-1 1922,16-3 0,1-1 0,11 1 0</inkml:trace>
  <inkml:trace contextRef="#ctx0" brushRef="#br0" timeOffset="16">14779 6967 8104,'1'-10'226,"3"2"0,2 3 53,5 5 0,5-1 206,-1-3 1,5 3-171,-1-3 0,-1 1 95,1-1 1,4 3-248,4-3 1,-1-1 65,-3 1 0,0 1-317,0 3 0,-4-4 148,0 0 1,-5 0-1679,1 4 1618,-7 0 0,2 0 0,-4 0 0</inkml:trace>
  <inkml:trace contextRef="#ctx0" brushRef="#br0" timeOffset="17">15944 6601 8099,'-8'-11'-301,"0"-1"0,6 1 373,-2 0 1113,-2-1-208,4 1-190,-3 4-441,5 2-109,0 5 0,0 7-20,0 4 1,5 7 19,3 8 0,-2 4-152,2 4 0,-6 5-3,2 3 0,1-1-209,-1 1 1,4-4-145,-4 4 1,3-6 188,-3 2 0,4-6-68,-5-1 0,5-6 49,-4 2 1,1-7-126,-1-1 1,-2-5-199,6 1 478,-6-2-54,3-2 300,1-4 155,-5-2-371,9-5 0,-4 0 98,6 0 0,3 0-119,0 0 1,7 0-9,1 0 0,1-4 28,6 0 0,-2-5-130,6 2 0,-6 0-41,7 0 1,-8 3-167,4-4 0,-6 4-360,2-3 1,-7 4 257,-1-1 1,-5-1-386,1 2 0,-7-2 31,-4 1 710,-3 2 0,4-8 0,2 4 0</inkml:trace>
  <inkml:trace contextRef="#ctx0" brushRef="#br0" timeOffset="18">15978 6910 8064,'5'-12'504,"6"5"-303,8-1 0,8 5 199,3 0 1,7-2-42,1 1 1,3-1-351,-7 1 1,3 3 58,-7-3 1,-5 3-158,-3 1 0,-6 0-568,-1 0-504,-2 0 1161,-7 0 0,-1 0 0,-5 0 0</inkml:trace>
  <inkml:trace contextRef="#ctx0" brushRef="#br0" timeOffset="19">15852 6613 8148,'12'-13'-31,"-1"-2"1,2 2-42,2-2 1,8 2 198,7 2 0,3 1 381,1 2 0,1-1-240,-1 5 1,3-3-541,-3 3 1,2 0 74,-10 4 0,1 0-440,-4 0 0,-2 1 637,-2 3 0,3-3 0,-4 4 0</inkml:trace>
  <inkml:trace contextRef="#ctx0" brushRef="#br0" timeOffset="20">16572 6373 8331,'0'-8'431,"0"1"0,5 0 4,2 0 0,4 2 288,0 5-467,0 0 0,1 8 157,-1 4 0,-3 9-188,-1 6 1,-3 4-10,4 10 1,-4 5 45,3 4 0,-4 5-334,1 3 1,1-1-215,-2 4 0,1-3 220,-4-1 0,0-4-295,0 1 1,0-7 162,0-2 0,0-8 54,0-6 0,0-6 172,0 2 0,0-7 27,0-1 1,0-5 69,0 1 0,2-3-106,1-5 0,-1 3 349,1-2 0,0-3-272,1-1 1,-3-2-31,3 2 0,2-3-51,2 3 0,-2-3-13,2-1 1,-1 0-78,5 0 0,3-3-197,0-1 1,2 0-121,-2 4 1,-2-4 140,2 0 0,1-3-61,0 3 1,-1-5-17,-4 2 0,-3 0-1076,0 0 1404,-6-1 0,8-3 0,-3-1 0</inkml:trace>
  <inkml:trace contextRef="#ctx0" brushRef="#br0" timeOffset="21">16480 6407 8105,'12'-28'0,"4"5"-72,3 1 1,4 4-179,4 6 1,1 6 170,2 2 1,-2 3 250,-5 1 1,-5 0-386,-3 0 0,-2 4 62,-2 0 0,0 4 151,1 0 0,-1 7 0,1 3 0</inkml:trace>
  <inkml:trace contextRef="#ctx0" brushRef="#br0" timeOffset="22">17108 6510 8182,'-6'0'254,"1"0"1,11 5-27,6 3 1,0 7-84,8 4 1,-7 6 250,3 2 0,1 5-48,3-2 0,0 7-88,-1 1 0,2 4-199,-2-4 0,4 0 7,4-4 0,-7-5-98,3-2 0,-4-8 114,0-4 0,-2 2-150,-6-2 0,1-4 75,-1-3 0,0-4-383,1 3 0,-5-4-604,1 1-570,-5 2 1548,2-5 0,-10 5 0,-2-6 0</inkml:trace>
  <inkml:trace contextRef="#ctx0" brushRef="#br0" timeOffset="23">17508 6476 8066,'0'-16'555,"0"1"1,0 0 185,0 4-420,5 4-184,-3 2 0,1 11-90,-6 6 0,-5 7-41,-7 11 0,-4 6 84,-8 10 0,-3 6-319,11-24 0,-1 1 0,2-2 0,0 0 203,-4 4 0,2-1 1,3-2-1,1 0-296,-1 3 0,0-1 0,-14 22-75,1-6 1,6-7-49,4-9 0,10-3-215,-1-8-70,7 3 730,-1-15 0,10 3 0,1-10 0</inkml:trace>
  <inkml:trace contextRef="#ctx0" brushRef="#br0" timeOffset="24">17805 6544 8095,'0'-18'0,"0"2"823,0 4 0,5 6-264,3 2 0,2 3-409,1 1 1,-4 9 25,-3 2 0,1 12-36,-2 0 0,1 7 8,-4 1 1,4 7 22,0 4 0,1-1-160,-1 0 1,-3-5-317,3-2 1,-2-5-241,2-6 0,-3-1 264,3-3 0,-3-7-1298,-1-4 869,6-5 710,-5 2 0,-1 0 0,-7 1 0</inkml:trace>
  <inkml:trace contextRef="#ctx0" brushRef="#br0" timeOffset="25">17634 6704 9983,'23'0'376,"-4"0"-327,0 0 0,1 1 34,7 3 1,2-3-97,5 3 0,-1-3 47,-2-1 0,2-3-105,-3-1 0,-2-5-223,-1 1 0,-5 2 294,-3-2 0,3 1 0,-4-5 0</inkml:trace>
  <inkml:trace contextRef="#ctx0" brushRef="#br0" timeOffset="26">18136 6407 8142,'0'-11'0,"4"-5"-88,0 1 1,5 4 145,-2 3 1,0 6 610,0-2-181,-4 3-68,7 1 1,-2 5 18,7 2 0,-2 8-158,2 5 1,1 1-281,0 2 1,0 1 121,-1 3 0,-2-3-240,2 2 0,-1 2-91,1-1 0,-2-2-141,2-6 1,-2-2 60,-2-6 1,0-3-264,-4 0 1,3-6-382,-2 2 932,-3-3 0,10-1 0,-2 0 0</inkml:trace>
  <inkml:trace contextRef="#ctx0" brushRef="#br0" timeOffset="27">18639 6430 8068,'-5'-6'1537,"4"-5"-1355,-5 5 1,5 0-438,-3 2 1,-2 8 296,-5 3 0,-2 4 59,-2 0 1,1 5 98,-5 3 1,0 8-99,-4 4 0,4 2-10,0 1 0,5 0-44,-1 0 1,3 3-115,5-3 1,-2 2 78,5-9 0,0-1-121,4-3 1,0-5 23,0-3 1,0-2 18,0-2-132,0 1 142,0-1-173,0 0 0,1 1 115,3-1 0,-3-3 46,3 0 0,-3-1 78,-1 5 0,0-1 124,0 0 1,4 5 44,0-1 0,4 0-128,-5-3 0,6-1-178,-1 0 1,-2 0 166,2-4 0,-2 3-934,2-2 893,2-3 0,-4 5 0,6-4 0</inkml:trace>
  <inkml:trace contextRef="#ctx0" brushRef="#br0" timeOffset="28">18605 6316 8224,'-5'-12'-332,"5"1"1,5 3 105,6 1 1,6 3 207,2-4 0,-2 4 403,2-3 1,-3 3-96,3-4 0,-4 5 317,4-5 1,-5 4-198,1-3 0,-2 4 170,-2-1 1,1 3-120,-1 1 0,-3 0 176,-1 0-447,1-5 1,3 4 31,1-3 0,-1 3-147,1 1 1,3 0 115,0 0 1,4 0 88,-4 0 0,0 0-31,-3 0 0,-1 3-700,1 1 0,-2 1 236,-2-1 1,0 2 181,-4 6 0,4 3 127,-4 0 0,1 7 137,-2 1 1,0 5-47,5 6 0,-1 1-93,5 3 0,-1-1 49,1 5 0,-1 0-37,0 4 0,1-1-309,-1 1 1,-3 0 254,-1-1 1,1-4-185,3-3 1,0-2-23,-4-2 1,2 3-32,-5-3 1,4 1 113,-5-8 1,1 0-3,-4-4 1,0-1 20,0 1 0,-4-4 7,1 0 1,-6-5 195,1 2 0,2-5-180,-2-3 1,0 0 121,-3-4 1,0 4-69,-1-4 0,1 0 8,-1-4 1,0 0-241,-4 0 1,4 0-300,-3 0 0,2-6-206,1-1 1,1-3 293,0-2 1,3 1 419,0-1 0,1-4 0,-5-2 0</inkml:trace>
  <inkml:trace contextRef="#ctx0" brushRef="#br0" timeOffset="29">19290 6270 7419,'-7'-8'481,"4"1"-85,1-1 1,2-3 53,0-1 1,5 1-122,3 0 0,2 0-49,2 4 1,0-3 20,4 2 0,-2-1-1,5 2 1,1-2-41,7 5 1,-3-1 1,2 1 1,2 3-213,-1-3 1,0 4 126,-5 4 0,0 2-306,-3 5 0,-4 2 95,-7 2 0,1 3-248,-5 5 0,-2 4 124,-6-1 1,-3 5-58,-9-5 1,-1 6-86,-6-1 0,0-4 124,0 0 0,2-4 228,1-4 1,4-3-145,5-4 1,4-1 358,3 1 1,4-2-97,4-2 1,4 0 248,7-4 1,8 0-130,7-4 1,5 0-3,3 0 1,-1-1-466,4-3 0,-5 3 163,-2-3 1,-5 3-2057,-6 1 2069,-5 0 0,-2 0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9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12289 1325 8146,'-5'-8'0,"-3"1"0,2 3-42,-2-4 1,6 4 365,-2-3 1,1 3-88,0-4 1,1 5 498,-2-5-162,3 5 67,1-2 80,0 5-550,-5 5 0,4 3-166,-3 7 1,4 3 169,4 5 0,-2 3-43,6 1 1,3 6-126,5 1-15,4 1 0,-2 5 68,5-2 0,-1-1-281,1 5 0,0-1 215,0 0 1,-4 3 21,0-6 0,0 0-96,4-4-83,0-5 176,-6 4 0,5-9-29,-3 3 18,-2-3 0,0-2 8,-1-3 1,-4 1 6,3-5 1,-2 4-36,-1-4 0,-2 1 38,-3-5 1,2 1-140,-5-1 0,1-1-387,-1-2 3,-3-3-287,4 0 93,-10-4 1,-1 0 696,-6-4 0,1-11 0,0 1 0</inkml:trace>
  <inkml:trace contextRef="#ctx0" brushRef="#br0" timeOffset="1">12666 1393 8189,'-5'-6'99,"3"-9"0,-3 7 78,5-7 0,2 2 116,1 2 1,-1 3 312,1 1-124,-1 4 0,-1-2 41,3 5-278,-3 0 1,4 1-248,-5 3 0,0 6 118,0 5 1,-6 10-152,-6-3 0,-4 9 14,-7-1 100,-5 8 1,3-2-111,-6 2 0,2 3-1305,-1 0 1317,-3 4 0,9-1-87,-3-2 0,-1 1 3,1-5 0,1 0-108,3-3 128,0-1 1,1-5-145,3-2 0,-1-4-249,5-4 0,0 1 235,3-5 1,6-3-238,2-5 1372,3 1-894,1-2 0,0-1 0,0-5 0</inkml:trace>
  <inkml:trace contextRef="#ctx0" brushRef="#br0" timeOffset="2">12940 1953 9681,'6'11'125,"3"1"133,-5-1 1,1 2-31,-1 2 1,-3 3-123,3 5 136,-3 0-185,-1-1 0,0 1-211,0 0 1,-1 0-107,-3 0 0,1-4-1061,-4 0 1321,-1-5 0,-3 2 0,-1-4 0</inkml:trace>
  <inkml:trace contextRef="#ctx0" brushRef="#br0" timeOffset="3">13294 1348 8249,'0'-12'0,"-4"5"-145,0-1 79,-5 0 0,8 1 360,-3-1 0,3 4 1153,1-3-893,0 4-334,0-2 0,0 6-89,0 3 0,5 4 111,3 7 0,3 7-26,4 4-141,3 6 1,5-3 53,0 5 1,-4-1-132,0-2 1,0-1 54,4-7 1,-2 3-180,-2-7 1,2-3-341,-6-1 342,0-2 1,-3-2-218,-1 1 0,0-5 132,1 1 1,-5-5-765,1 0 0,-5 0 973,0 1 0,4-3 0,-1 4 0</inkml:trace>
  <inkml:trace contextRef="#ctx0" brushRef="#br0" timeOffset="4">13899 1291 8139,'0'-18'0,"4"1"0,0 6 0,1 1 1012,-1 2-128,-3-2-788,9 9 1,-9-3 70,3 8 1,-8 2-33,-3 5 1,-7 6-284,-1 2 0,-6 6 139,2 2 1,-2 3-338,-2-3 0,-4 4 193,1-5 1,0 1-124,7-4 0,1-2 68,3-2 0,6 2-372,-2-6 1,3 0-7,1-3 586,2-1 0,-1 5 0,0 2 0</inkml:trace>
  <inkml:trace contextRef="#ctx0" brushRef="#br0" timeOffset="5">13637 1679 8139,'-7'-5'707,"-3"4"-45,9-5-240,-4 6 0,1 6-127,0 1 0,0 5 79,4 3 0,0 4-181,0 7 1,0-1 14,0 1 1,4 2-125,0-1-18,5 5 0,-7-7-174,6 5 0,0-4 152,3 0-12,-5-7 0,4-2 94,-2-6 1,-2 1 16,2-1 1,-4-1 217,3-2-201,-4-3-84,2-5-533,-5 0-613,-5 0 0,2 0 547,-4 0 0,3-1 523,-4-3 0,1-2 0,-5-6 0</inkml:trace>
  <inkml:trace contextRef="#ctx0" brushRef="#br0" timeOffset="6">14756 1553 8264,'0'-11'-285,"0"4"-76,0-3 1,0 8 1345,0-6-118,0 6-176,0-3 309,0 5-830,0 10 0,0-1 48,0 10 1,4 5-33,-1 6 0,5 7 22,-4 1 1,0 4-177,-4-4 1,3 1-277,1-1 190,0-7 0,-4 6-208,0-11 0,0 1-17,0-4 234,0-5 1,0-1-296,0-1 102,0-4 0,0 5-683,0-6-314,0-4 349,0 3-161,0-9 1047,0 4 0,0-5 0</inkml:trace>
  <inkml:trace contextRef="#ctx0" brushRef="#br0" timeOffset="7">15041 1565 8148,'0'-17'0,"0"4"462,0-2 121,0 3-665,0 0 136,0 6 0,0 2 92,0 8 1,0 3 108,0 9 0,0 3-63,0 7 0,0 7 24,0 5 1,0 9-98,0-1 0,0 1-100,0-5 1,0-3-237,0-5 1,0-4-20,0-4 179,0-2 1,2-5 110,1 0-347,-1-5 155,3 3 171,-5-6-393,0-4 1,0-1 8,0-2-25,0-3 109,0 4-51,0-5-234,0-5 213,0 4 71,-5-9 1,3 2-7,-1-7 0,-3 2 274,3-2 0,-1-3 0,4-1 0,-1-6 0,-3-2 0,3 0 0,-3 5 0,2-1-27,2 0 1,0 1-54,0 3 1,-3 3 778,-1 4-287,0 1-81,4 0 1,0 3 806,0 0-486,0 6-446,0-3 1,5 6-61,3 3 1,7 2-166,4 6 0,3 0 64,0 3 0,1 3 11,0 5 1,0 0-77,0 0 0,-2 0 49,-2-1 1,2-3-143,-6 1 0,1-7 229,0 3 1,-4-4 157,4 0-149,-4-1 0,0-3 350,-1-1-75,-5-4 55,5 2 175,-10-5-124,4-5-285,0-6 0,-4-3 224,3-5 1,-3 0-197,-1-4 1,0-5-6,0-3 0,0 1 137,0-4-401,0 2 70,0-7 1,0 6-607,0 2 282,-5-2 247,4 9 1,-4-4-1132,5 5 334,0 0-132,-5 6 366,4 0 46,-5 11-1786,6 1 2330,6 10 0,0 6 0,5 7 0</inkml:trace>
  <inkml:trace contextRef="#ctx0" brushRef="#br0" timeOffset="8">15715 1565 8282,'0'-7'-80,"0"2"535,0 0 134,0 4 416,0-4-761,0 5 11,0 5-64,0 1 0,0 7 20,0 2-67,0 3-82,0 10 0,0-3-144,0 6 1,1-1 122,3 4 0,-3-1-155,3-2 0,-2 1 105,-2-6 1,0 1-88,0-4 0,0-6-50,0-1 64,0-4 0,0 0-294,0-1-464,0 1-585,0-1 740,0-5 685,0-1 0,-6-5 0,0 0 0</inkml:trace>
  <inkml:trace contextRef="#ctx0" brushRef="#br0" timeOffset="9">15612 1519 8239,'0'-11'-1,"0"-1"101,5 6 1,6-3 226,4 5 0,5-1-158,-1 1 1,1 3 131,-1-3 0,7 7-175,-3 0 0,6 8 10,-2 0 0,3 2-196,-3 6 15,4 0 0,-7 4 226,3 0-342,-3-1 118,-1 6 1,-5-4-105,-3 3 1,-4-3 36,-3-1 1,-3 0 169,-5 0 1,-1-1-109,-3 1 90,-7 0 1,-5-4 78,-6 0 0,0-1-131,-8 1 26,-1 3 0,1-8 53,-1 5 37,1-5-78,-5 2 0,5-8-49,0-1 1,5 0 79,3 0-112,4-2 0,6-5-339,1 0-71,5 0-103,1 0 0,10-5-870,2-2 1436,9 2 0,1-11 0,6 4 0</inkml:trace>
  <inkml:trace contextRef="#ctx0" brushRef="#br0" timeOffset="10">16195 1553 8131,'0'-11'861,"0"-1"-312,0 1-381,0 0 1,4 3-123,-1 0 0,2 6 276,-1-2 89,-2 3-172,3 1 0,-4 5-30,3 2 0,-2 10-31,6 6 1,-6 5-96,2 6 1,1 1-162,-1 4 80,0 1-61,-4 1 1,0 2-117,0-5 117,0 0 0,-1-5-87,-3-3 0,3-2-39,-3-5 157,-3-5 1,6 2-4,-3-4 0,-1-5 110,1-3 303,1-6-87,3 8-8,0-8-49,0 3 546,0-5-849,0-5 83,5 3 1,1-8-16,5 2 0,6 2-250,2-1 0,1 3 153,-1-4 1,3 6-61,-3-2 1,-1 1-248,1-1 218,-5 3-86,7-4 1,-8 5-50,2 0 1,2 0 20,-2 0 0,0 0-127,-3 0 1,-1 0 45,0 0 0,-3 0-691,0 0 1068,-6-5 0,8-1 0,-3-6 0</inkml:trace>
  <inkml:trace contextRef="#ctx0" brushRef="#br0" timeOffset="11">16138 1839 8131,'11'0'0,"1"0"0,0-5 55,3-3 1,7 2-115,5-2 0,3 4 64,-3-3 1,1 4-82,-2-1 316,-2-2-1,4 5-254,-5-4 1,0 1 198,0 0 18,-5 0-920,-2 4 344,-4-5 374,-6 4 0,-1-4 0,-5 5 0</inkml:trace>
  <inkml:trace contextRef="#ctx0" brushRef="#br0" timeOffset="12">16183 1542 8090,'12'-10'0,"-1"2"0,6-8 226,2 4 1,4 1 377,3-1 0,2 2-400,3 3 0,0 0-314,-4 3 0,3 3 61,-3-3 0,4 3-170,-5 1 0,0 0 219,-7 0 0,2 5 0,-3 1 0</inkml:trace>
  <inkml:trace contextRef="#ctx0" brushRef="#br0" timeOffset="13">16697 1576 8204,'0'-8'-468,"0"1"1012,0 4 6,0-2-236,5 5 175,-3 0-191,3 0 0,-5 7 170,0 4 1,0 6-160,0 5 1,0 2-249,0 3 1,0 2 59,0 6 1,0-1 41,0 0 0,4-3 177,-1-1-642,6-5 242,-8 8-134,5-9 0,-3 4-97,1-5 0,0-4 91,-4 0 0,4-5-57,0 1 1,-1-2-103,-3-1 1,0-5-807,0 1 287,0-6 878,0 3 0,-10-5 0,-2 0 0</inkml:trace>
  <inkml:trace contextRef="#ctx0" brushRef="#br0" timeOffset="14">16652 1576 8198,'10'-15'0,"-3"0"0,7-1 218,-2 5 1,7 0-8,0-1 0,2 6 112,2 2 0,0-1-68,0 1 0,0 0-84,0 4 1,-1 0-91,1 0 0,0 2 73,0 1 0,0 0-244,0 5 0,-2 3 84,-2 4 0,0 2-264,-7-2 1,0-1 52,-8 5 0,-1-5-240,-7 1 315,-7 3 1,-7-5 37,-5 2 1,-5 1-28,-2-1 0,-1 1 52,-3-5 0,3 1 48,-3-1 0,1-3 22,6-1 1,5-4-186,3 1 0,8-3-525,0-1 719,7 0 0,-1-5 0,5-2 0</inkml:trace>
  <inkml:trace contextRef="#ctx0" brushRef="#br0" timeOffset="15">17154 1530 8271,'0'-11'497,"0"0"0,0 3 151,0 0-361,0 6 0,1-3 30,3 5-145,-3 0 1,5 6 119,-6 5 1,0 3-65,0 9 0,3-1 39,1 8 0,1 1-155,-1 3 1,-3 5-244,3 3 1,-3-2 41,-1-2 0,0-7 44,0 0 1,0-3-156,0-2 0,4 1 44,0-8 37,0-2 0,-4-1 93,0-5 9,0-4 1,0-1 282,0-2 9,0-3-267,0 4 173,0-5 0,1-3-103,3-1 1,2-1-216,6 1 0,0 3 58,4-3 1,-2-1-52,5 1 0,-4 0-16,4 4 0,-4-1-38,4-3 1,-4 3 5,4-3 0,-3 3-62,3 1 0,-5 0-179,1 0 1,-6-2-273,-2-1 0,1 1 0,-2-4 691,-2 2 0,-3-2 0,-1-6 0</inkml:trace>
  <inkml:trace contextRef="#ctx0" brushRef="#br0" timeOffset="16">17143 1793 8112,'1'-8'0,"3"1"0,2 1 281,6-2 1,4 3-107,3 5 1,-1-4-149,1 0 1,0 0 107,4 4 1,0 0 8,-1 0 0,0 0-102,-3 0 1,1-3-286,-4-1-187,4 0-583,-7 4 1013,3 0 0,-4-5 0,-1-1 0</inkml:trace>
  <inkml:trace contextRef="#ctx0" brushRef="#br0" timeOffset="17">17143 1519 8236,'5'-11'0,"-3"-1"0,6 1 0,5-1 91,6 1 0,0 1 49,4 2 1,-6-1-166,10 5 1,-5-1 131,4 2 1,-2 1-104,-1-2 0,4 3 128,-1 1-267,1 0 88,-4 0 0,-2 0 22,-1 0 0,0 0-175,-5 0 0,0 0-190,-3 0 377,-1 0-124,-5 0-17,5 0 93,-10 0 279,4 0 257,0 0-84,-4 0-240,4 5 331,0 2-254,-3 4 0,7 6 132,-6 2-226,1 2 1,0 3 16,0 3 1,0 2-20,-4 5 0,0 4-16,0 0 0,0 2-213,0-2 0,0-3-324,0 3-219,0-2 563,0-7 1,0-1-129,0-5 55,0-5 135,0 3 1,0-8 9,0 2 0,0-6-39,0-1 1,0-4-38,0 3 293,0-4-705,5 2-380,-4-5 404,4-5 230,-5-2 1,0-4 238,0-1 0,-5-4 0,-1-2 0</inkml:trace>
  <inkml:trace contextRef="#ctx0" brushRef="#br0" timeOffset="18">17634 1667 8361,'1'-10'357,"3"3"0,2-2-605,6 5 0,-1 0 286,0 4 1,-2 5 58,3 3 0,-3 2 361,6 1-15,3 6-350,-1 1 1,2 6 72,1 2-31,-7-1-107,9 8 1,-9-9-95,2 2 0,1-2 69,0-1 1,-1-4-66,-4 0 1,1-5 188,-1 2 0,1-5-39,-1-3 0,0 0 253,1-4-46,-6 0-247,4-4 1,-3 0 383,4 0-183,-5 0 32,5 0 1,-9 0 85,6 0 0,-4-5-80,3-3 1,-4-3-8,1-4 0,-3-2-113,-1-2 1,0-6-18,0 2 1,-4-4-59,0 1 160,-5-4-104,8-4 0,-8-4-85,5 0-52,1 0 0,1 5-305,-2 3 1,3 2 74,-3 5-353,3 5-515,1-4-177,0 10-756,0 0 2020,0 7 0,5 10 0,2 2 0</inkml:trace>
  <inkml:trace contextRef="#ctx0" brushRef="#br0" timeOffset="19">18319 1553 8071,'0'-7'2,"0"-1"92,0 5 1,0-3 308,0 2 284,0 3 389,0-9-495,0 9-346,0-4 1,0 6-351,0 3 93,0 7 1,0 12 241,0 7-280,0 3-237,0 2 275,0 4 0,0 0-81,0 3 1,4 0 62,0-8 0,-1 2-74,-3-10 1,4 1 47,0-4 1,1-1-90,-1-3 0,-3-3-153,3-5 173,-3-4 0,1 2 303,1-5-926,-1-1 166,3-3 265,-5 0 1,-5-5 0,-2-1 0</inkml:trace>
  <inkml:trace contextRef="#ctx0" brushRef="#br0" timeOffset="20">18228 1496 8049,'5'-11'0,"-4"4"0,10-3 638,1 3-146,-1 2-280,11-1 0,-4 3-170,4-1 1,1 0 136,0 4 1,1 5-135,3 3 1,-3 2 131,3 1 1,-3 6-88,-1 2 1,2 4-231,-2 3 86,2 4 64,-7 4 1,-1 0-340,-6 0-72,0 1 254,-9-1 1,3 0-17,-5 0 0,-2-1 126,-1-2 1,-4-2-22,-4-2 0,-4-7 32,-1 3 0,-4-4-6,1 0 0,-6-3 166,-2-4-53,0-1 0,5-3 80,-1-1 9,0-4-146,0 2 0,5-5-275,3 0 68,2 0 1,6 0-156,-1 0 0,6-5 338,-2-3 0,8-7 0,2-3 0</inkml:trace>
  <inkml:trace contextRef="#ctx0" brushRef="#br0" timeOffset="21">18822 1576 8047,'0'-6'0,"0"-4"171,0 2 1,1-1 916,3 1-867,-3-2 10,9 9 116,-9-4-50,4 5-66,1 0-119,-5 5 0,8 3 57,-6 7 1,3 3 41,-3 5 1,-1 4-129,1 4 1,-1 3 7,-2 4 1,0-2-222,0 2 1,-2-6-230,-1-2 245,1-5 72,-3 3 1,5-5 23,0 0-128,0-5 134,0-2 0,0-4-283,0-1 259,0-5 148,0 5 1,2-10-56,1 3 1,0-3 145,4-1 1,2 0 11,7 0-172,-4 0 14,10 0 1,-4-4-180,4 0 177,6-5-40,-3 8 1,-1-8 0,-5 5 0,-2 1-40,2 3 0,-1-2-144,-3-1 0,-6 1-18,3-2-245,-3 3-661,2 1 546,-5 0-2,-1 0 548,-5 0 0,-10-5 0,-2-1 0</inkml:trace>
  <inkml:trace contextRef="#ctx0" brushRef="#br0" timeOffset="22">18764 1827 8033,'6'-6'0,"1"-4"845,8 2-312,3 3-236,10 0 1,1 4-784,6-3 154,-6 3 308,4-4 0,-8 3 113,6-1 1,-6 1-1,2-1 1,-5-3 5,-3 3 0,-2-1-235,-6 4-417,1-5 557,-6 3 0,-1-8 0,-5 4 0</inkml:trace>
  <inkml:trace contextRef="#ctx0" brushRef="#br0" timeOffset="23">18822 1530 8159,'11'-11'79,"2"-4"173,2 0 0,6 1 399,6 6 0,9-2-727,-2 2-1,-2 3 86,1-5 1,-4 7 132,5-4 0,-5 4-262,-2-1 1,-4 3-714,-4 1 833,2 0 0,-8 0 0,4 0 0</inkml:trace>
  <inkml:trace contextRef="#ctx0" brushRef="#br0" timeOffset="24">19336 1462 8089,'0'-12'331,"0"6"-42,0-4 0,1 9 327,3-3-294,-3 3 1,4 7-85,-5 5 1,4 6-15,0 6 1,3 5-141,-3 2-60,5 8 94,-8-7 0,8 10-173,-5-6-545,5 2 687,-8-3 0,4-1-88,-5-3 0,1-1-76,3-2 0,-3-8-110,3 0 1,-3-1-85,-1-3-167,0 0 1,0-3 790,0-6-821,0-1-141,0-5 70,-5 0 155,4 0 0,-5-5 131,2-2 0,3-5 15,-3-3 1,-1 1 47,1-5 0,0 0 135,4-4 0,0 0 334,0 0-259,0 0 0,0 1 365,0-1 0,0 1-213,0 3 1,0-1 767,0 5-547,5-1 57,-3 5 363,3 0-12,-5 4-226,0 2-23,5 5-711,6 5 218,7 2 0,5 9-85,0 3 0,3 3 143,1 1 0,3 1-195,-3 2 0,1-2 25,-1 3 0,-3-3-44,2-1 1,-2-4 63,-1 0 1,-4-5 303,0 1-234,-5-2 1,3-3 303,-6-2 26,1 2 40,-6-9-208,4 4 613,-9-5-484,4 0 0,-5-5-215,0-2 0,-3-4 98,-1 0 0,-4-4-143,4 0 0,-4-6 51,0 2 1,-1-4-158,1-3 0,-2 0-51,3-4 1,0-1 55,0-3 0,4 4-312,-1-1 0,3 2 129,1-1 0,0 2-308,0 5 0,0 1 205,0 3 0,1-1-505,3 5-224,-3-1-393,10 5-20,-10 5 726,9 1 735,-9 5 0,9 5 0,-3 1 0</inkml:trace>
  <inkml:trace contextRef="#ctx0" brushRef="#br0" timeOffset="25">20238 1496 8100,'0'-11'493,"0"3"444,0 0-158,0 6-575,0-3 0,0 6-388,0 3 0,1 4 436,3 7-65,-3 3 1,4 6 2,-5 2 152,0 4-36,0 4-179,0 0 0,4 2 40,0 2 1,0-4-80,-4 0 0,1-1 15,3-6 0,-3-1 29,3-3 1,1-5-217,-1-3-145,5-2 130,-8-2 46,9-4 0,-9-1-1024,3-2 511,-3-3-706,-1 4-706,0-5 1978,0-5 0,-10-1 0,-3-6 0</inkml:trace>
  <inkml:trace contextRef="#ctx0" brushRef="#br0" timeOffset="26">19929 1485 8018,'5'-16'1045,"3"1"-409,7 0-400,3 9 0,9-3-105,-1 5 1,5 0 158,-5 4 1,6-4-15,-1 1 0,2-1 5,1 4 0,0 0 76,0 0 0,1 0-31,-1 0-97,0-5-44,-5 3 1,3-3-706,-5 5 295,-1 0-159,-8 0 0,3-3-1136,-6-1 1520,-5 0 0,-5 9 0,-5 1 0</inkml:trace>
  <inkml:trace contextRef="#ctx0" brushRef="#br0" timeOffset="27">2901 8954 8097,'0'-6'-90,"0"1"0,0 3 503,0-2 51,0 3 281,0-4-120,0 5 0,0 6-349,0 6 0,1 1-108,3 6 0,-3 5-158,3 6 1,1 3 187,-1 1 0,0 1-146,-4-1 0,0 0-202,0 0 103,0 1 27,5-6 1,-4 4-275,3-3 173,-3-2-36,-1 0 0,0-6-12,0-3 1,0 1 108,0-5 0,1 1-8,3-5 126,-2 0 40,3 1 11,-5-6-106,0-1 4,0 0 127,0-3-77,0 3 72,0-5 1,3-2-129,1-1 0,1 1-3,-1-1 1,2-3-13,6 3 0,-1-2-56,1 1 79,4 2 1,2-8 1,6 9-196,3-3-21,-3-2 158,4 5 1,-2-8-24,1 5 0,1-4 40,-1 5 1,-3-5-2,2 4 1,-5-1-65,-2 1 0,-5 3-106,1-3 1,-2 2-161,-2-2 290,-5 3-53,-1-5-165,0 6 17,-3-5-245,3 4-451,-5-4 969,-5 5 0,-2-5 0,-4-1 0</inkml:trace>
  <inkml:trace contextRef="#ctx0" brushRef="#br0" timeOffset="28">2969 9262 8215,'0'-11'673,"6"5"0,-1-1-686,2 3 1,3 3 272,-2-3 0,6 3 151,1 1 0,5-1 190,-1-3-300,3 3-120,-4-4 0,3 1-124,-2 0-33,3 0 1,0 0 103,-3 1-96,-3-1 1,-3 0-113,2 0 0,-2-3-427,2 3 1,-2-1 1,-2 1 0,-3 3-1118,-1-3 1623,-4 3 0,7-5 0,-4 0 0</inkml:trace>
  <inkml:trace contextRef="#ctx0" brushRef="#br0" timeOffset="29">2935 8920 8101,'0'-12'0,"0"1"105,0-1-80,5 1 0,2 3 271,4 1 0,0 3 117,1-4-201,-6 6 1,4-5 235,-2 4 0,6 0-186,1-4 0,5 3-26,-1-4 1,8 4-59,4-3 1,2 0-15,1 0 1,-4-2-234,1 5 53,-1-5-238,-1 8 0,-2-4-304,-8 5 0,1 0 21,-4 0 1,-1 0 536,-4 0 0,1 0 0,-1 0 0</inkml:trace>
  <inkml:trace contextRef="#ctx0" brushRef="#br0" timeOffset="30">3780 8726 8111,'-5'-12'-8,"3"2"137,-6 2 1,6-2 48,-2 3 0,1-2 223,-1 1-105,3-2 1,-5 5 696,2-3-186,3 3-570,-4 5 52,5-5 148,0 4-230,0 6 1,3 4-16,1 10 0,5 1 8,-1 7 1,-2 1-112,2 2 1,-5 7 53,5-3 0,-2 12-182,2 0 1,1 6-284,-5-3-910,5 1 1163,-8-5 1,8 0-181,-5-3 159,-1 2 0,-3-12-377,0 2 291,5-7 1,-3 1 74,2-6 1,-3 0 25,-1-3 0,0 3 42,0-3 1,0-3 114,0-1 0,0-2 1083,0-2-1090,0 1 1,0-5 99,0 1-111,0-5 69,0 7-33,0-9 80,0 4 718,0-5-866,5 0 0,-3 0-17,6 0 0,1 0-4,6 0 0,-2 0-25,2 0 0,-1-4-8,1 0 1,-1-3 14,5 3 1,-5-1-223,1 1 231,-2 3 1,-1-5 4,-1 2-626,0 2 191,1-3-127,-1 0 330,-4 4 1,-1-4-706,-2 5 158,-3 0 1,4-1 771,-5-3 0,-5 3 0,-1-4 0</inkml:trace>
  <inkml:trace contextRef="#ctx0" brushRef="#br0" timeOffset="31">3780 8726 8105,'-11'-17'0,"-1"-2"0,6 3 156,2 0 1,3 4-60,1 0 330,0 6 681,0-4-770,0 8 1,0-4 10,0 2 1,5 3-255,3-3-91,2 3 47,6 1 0,2 0-74,5 0 1,0 0-87,0 0 1,0 0-265,-1 0 0,1 0-176,0 0 0,-4 1 549,0 3 0,-5-3 0,3 4 0</inkml:trace>
  <inkml:trace contextRef="#ctx0" brushRef="#br0" timeOffset="32">4603 8737 8240,'0'-8'-1397,"0"1"1512,0 4 778,0-7-192,0 4 344,0-6-329,0 1-466,-5-1-72,3 6 1,-4 1 62,2 5 1,2 0-28,-6 0 0,4 1 15,-3 3 0,3 6-23,-4 5 0,2 6-156,-2-2 0,-2 6 34,2 2-67,3 5 100,-5-8 0,8 9-111,-6-3-96,0 3 144,2 1 1,-4 2-90,2 2 0,2-2 63,-2 2 0,6 1 2,-2-1 0,3-4 23,1-3 1,0-1-19,0 4 0,1-3-114,3-1-41,2-4 132,6 2 0,0-6-230,3 1 100,-2-5 0,7 2-1,-4-4 107,4-1 1,-7-4 2,2 1 1,-2-2-1,-2-3 1,0 2-17,1-5 1,-5 1-8,1-1-714,-5-3 348,7 4 62,-9-5-1067,4 0 1088,-5 0 0,-5-5 0,-1-1 0</inkml:trace>
  <inkml:trace contextRef="#ctx0" brushRef="#br0" timeOffset="33">4797 8954 8006,'0'-22'0,"0"3"23,0 3 0,0 4-77,0 1 1,1 1 381,3 2 1004,-3 3-925,4 5 0,0 3-172,3 4 1,-1 2 417,5 10-274,-3 5-108,12 0 1,-3 9-81,5-2 0,1 2-71,3 1 1,-4-1-112,-1-2 1,1 0 89,-4-4 0,-1-2-178,1-6 1,-5 2-93,1-6-15,-2 0 232,-2-8 0,1 3-160,-1-3 128,1-2-508,-6 6 163,4-10-484,-9 9-602,4-9 296,-5 4 767,0-5 0,-5 5 1,-1 2-1</inkml:trace>
  <inkml:trace contextRef="#ctx0" brushRef="#br0" timeOffset="34">5162 8931 8006,'-5'-18'97,"4"-2"-48,-3 5 0,3-4 117,1 4 1,4-1 318,-1 5 1,1 3 476,-4 1-239,0 4-284,0-2-412,0 15 90,-5 3 1,-5 15-51,-5 2 1,-6 5 41,2 3 0,-2 1-202,-2 3 1,-4 1-61,1-5 1,-1 3-50,4-7 1,2 1-267,2-8 287,2 0 68,6-9 1,-1 2-494,1-5 310,5 0-48,-5-3 1,10-5-579,-3 1 122,3-6 800,1 4 0,10-1 0,3 1 0</inkml:trace>
  <inkml:trace contextRef="#ctx0" brushRef="#br0" timeOffset="35">5493 8943 8031,'7'-18'0,"-3"3"0,1 6 38,-2 1-61,6 6-12,-7-9 541,3 10-217,-5-4 30,0 5 1,0 5 182,0 3 1,0 7-65,0 4-88,0 3-199,5 0 1,-4 6-1,3 3 1,-3-2-79,-1 1 1,0-3-252,0 3 144,0-9 1,4 4 190,0-10-403,0 1 122,1-5-486,-4-5-508,4 5 68,-5-5-475,0 0 1525,0-1 0,0-5 0,0 0 0</inkml:trace>
  <inkml:trace contextRef="#ctx0" brushRef="#br0" timeOffset="36">5265 9102 8010,'-6'0'0,"2"-3"218,8-1 1,3-1 748,9 1-606,6 3 48,2-9-238,9 8-42,-3-8 0,4 8 128,0-6 276,0 5-240,1-7 0,-2 5-204,-3-2-106,3-4 180,-9 10 0,-1-5-1443,-8 2 1280,-2 3 0,-2-4 0,1 5 0</inkml:trace>
  <inkml:trace contextRef="#ctx0" brushRef="#br0" timeOffset="37">5882 8828 8151,'6'-11'-307,"-1"5"761,-5 0 277,0 1-325,0 4 0,5-3-99,3 8 1,2 2 36,1 6 1,2-1-104,2 1 1,-1 3 0,5 0 0,0 4-28,4-4 1,0 5-146,0-5 0,0 4-292,0-4 155,-6 0-315,0-3-547,-1-1 753,-3 0-240,4 1 0,-10-6-1327,1-2 1744,-6 2 0,8-4 0,-3 3 0</inkml:trace>
  <inkml:trace contextRef="#ctx0" brushRef="#br0" timeOffset="38">6453 8817 8137,'6'-18'0,"3"2"164,-5 4 0,5 1 838,-2-1-488,3 1-164,-3 0-121,-2 4 11,-5 2-167,-5 5 1,-3 1-276,-7 3 154,2 3 43,-8 9 0,3-2-202,-5 5 0,4-1 116,0 1 0,0 2-181,-4-2 1,5-1 75,3 1 1,2-4-91,2 5 0,1-7-99,2 3 233,-2-4 26,9 0 0,-4-1-662,5 1 788,0-1 0,0 0 0,0 1 0</inkml:trace>
  <inkml:trace contextRef="#ctx0" brushRef="#br0" timeOffset="39">6236 9057 8305,'0'7'630,"0"1"0,0 0-302,0 3 0,4 0 129,-1 1 0,5 3 152,-4 0-60,5 6-369,-3-9 1,5 9 67,1-6-7,-6 5-132,4-2 1,-7 0-68,5-3 0,-6-2 221,2-2-196,2 0-65,-4 1-329,3-1 1,-5-3-1064,0-1 675,0-4-146,0 2-190,-5-5 619,3 0 432,-3 0 0,0 5 0,-1 2 0</inkml:trace>
  <inkml:trace contextRef="#ctx0" brushRef="#br0" timeOffset="40">6636 8634 8109,'-7'-5'418,"-3"-1"156,9-1 0,-3-1-134,8 4-220,-3 0 6,4 4 0,-1 1 181,0 3 1,5 2-70,-2 6 0,5 4-30,3 3 1,-1 4-38,5 4 0,0-2 29,4 6 1,-4 0-116,0 7 1,-1-2-105,1 2 1,1 1-40,-5-1-18,0 0 1,-3-3-239,-1-1 0,-3-1 135,-1-3 1,-4 2-446,1-5 350,-3-1 0,-1-3-135,0 0 1,0-5-476,0-3 456,0 3 1,0-5-22,0 2 0,-4-6-1029,0-2 873,-4-4 1,5 2-373,-5-5 249,6 0 628,-3 0 0,-5 5 0,-3 1 0</inkml:trace>
  <inkml:trace contextRef="#ctx0" brushRef="#br0" timeOffset="41">6955 8600 8012,'0'-12'-616,"0"1"0,0 3 900,0 1-90,5-1 0,-2-2-10,5 2 1,-5 0 177,5 4 0,-4-4 194,3 4-175,1-5-201,3 8 1,1-5 357,-1 2-354,1 3 0,3-4-108,0 5-40,0 0 0,-3 5 85,-1 2 0,-1 5-150,-2 3 0,1-1 56,-5 5 0,-1-4-145,-3 4 0,-1-1-229,-3 1 203,-2 3 63,0-5 1,-4 5-167,2-3 204,-2-2-19,-2-1 1,1-3 17,0 2 0,4-2 20,3-2 1,-1-3-14,1-1 0,1-3 169,3 4-161,0-6 10,5 3 0,-3-5 166,6 0 15,0 0-146,3 0 1,4 0-3,0 0 0,2 0-77,-2 0 1,-1 0-168,5 0 0,-5-1-37,1-3 1,2 3-262,-2-3 0,0-1 528,-3 1 0,4-5 0,2 3 0</inkml:trace>
  <inkml:trace contextRef="#ctx0" brushRef="#br0" timeOffset="42">7344 8566 8073,'0'-18'0,"1"0"0,3 3 0,3 2 0,9-2 0,-4 6 0,3 1 0,-6 6 443,-1-2 0,0-1-49,3 1 0,5 0-295,4 4 0,0-1 83,-1-3 0,2 3-158,-2-3 1,2 3 134,-2 1-465,-3 0 252,1 5 0,-5-4-57,4 3 94,-4-3 137,-5-1-77,3 0 7,-4 0 0,1 2-16,-4 2 0,0-2 20,1 6 1,-3-1 35,3 5 1,-2 4 9,2 3 0,-3 3 26,3 1 0,-1 5 3,1 2 0,-3 4 207,3 4-251,2-2-17,-5 3 1,4-1 329,-5 0-777,0 6 526,5-9 18,-3 9-60,3-3 0,-4 1 151,3 0-425,-3-10 116,9 11 1,-7-18-27,4 6 26,-4-1 41,7-6 1,-7 0-338,4-5 146,1 0 42,-2-1 1,3-1 1,-5-6 765,0 0-626,1 1 292,-4-1-300,4-4 0,-5-1-39,0-2 251,0-3-6,0 4 272,0-5-425,-5 0 0,-1 0 302,-6 0 11,1 0-279,-1 0 281,1 0-22,0 0-169,-6 0-46,4 0-230,-8 0 105,3 0 0,0 0-94,3 0 0,-1 0-359,0 0 1,-3 0-329,4 0 372,-5 0 255,7 0 0,-3 0-1824,4 0 865,6 0 1135,-4 0 0,8-5 0,-3-1 0</inkml:trace>
  <inkml:trace contextRef="#ctx0" brushRef="#br0" timeOffset="43">8314 8954 7810,'0'-6'899,"2"1"-507,1 5-193,-1 0 0,8 0 48,-3 0 1,7 0-1,2 0 1,0-4-101,-1 0 1,3-1 79,5 1 1,4 3-237,-1-3 48,1-2-81,-4 4 1,3-7-135,1 6 1,-5-1-292,-7 4-644,3 0 486,-6 0-137,5 0 762,-11 0 0,-6 5 0,-6 1 0</inkml:trace>
  <inkml:trace contextRef="#ctx0" brushRef="#br0" timeOffset="44">8326 9125 8011,'7'4'-403,"1"0"1,0 0 645,3-4 1,6 0 563,2 0 0,2 0-334,2 0 0,1-4-46,3 0 0,-2-4 401,6 5-371,-1-6-227,-1 2 0,3 1-154,-5 2 0,-2-1-221,-6 1 1,3 1-500,-3 3 1,-3 0 643,-1 0 0,-2 0 0,-2 0 0</inkml:trace>
  <inkml:trace contextRef="#ctx0" brushRef="#br0" timeOffset="45">9354 8634 8070,'0'-18'154,"0"3"-154,5 2 0,-4 6 770,3-1-52,-3 6-291,-1-3 347,0 5 1,1 6-721,3 5 1,-3 7 142,3 9 1,-2-1-168,-2 9 1,3-4 112,1 8 1,4 0-120,-4-1 0,1 1-269,-2-1 184,-1-2 0,4 2-80,-2-8 1,-3 2-152,3-5 1,-3-1 97,-1-3 1,4-5 90,0-3 67,0-2 1,-4-2 19,0 1 26,5-6 22,-4 4 112,4-8 43,-5 3 696,0-5-856,5 0 0,1-2-9,6-1 1,-3 1 14,2-2 0,-2-1-8,6 2 1,-1-2-205,1 1 198,3 2-41,5-8 0,0 9-12,0-3 0,0-2-13,-1-2 0,5 2-2,0-2 1,-1 4-80,-3-3 0,-4 4-214,0 0 1,-5-3 15,2 3 1,-8-1-811,0 4 239,-5-5 382,2 4 515,-10-5 0,-7 1 0,-6-1 0</inkml:trace>
  <inkml:trace contextRef="#ctx0" brushRef="#br0" timeOffset="46">9354 8943 8000,'0'-12'1184,"0"1"-1014,5-1 0,1 6 132,6 2 1,-1 3 37,0 1-115,1 0 1,4-4 181,3 0 0,7 0-177,0 4 0,5-1-14,-5-3 0,2 3-141,-1-3 0,-4-1-214,0 1 1,-2-1-1220,-5 2 678,-1 1 300,-4-3-711,1 0 1091,-6 4 0,4-9 0,-4 3 0</inkml:trace>
  <inkml:trace contextRef="#ctx0" brushRef="#br0" timeOffset="47">9308 8600 8131,'5'-12'123,"-1"1"-176,7 0 69,-2-1 0,11 2 3,-4 2 0,3 2 135,-4 2 0,1-1 308,0-2 0,3-4-171,7 4 1,-1 1 34,1-2 1,-2 2-1374,-1-2 515,5 3 532,-9 5 0,13-5 0,-8-2 0</inkml:trace>
  <inkml:trace contextRef="#ctx0" brushRef="#br0" timeOffset="48">10119 8360 8052,'-6'-5'0,"0"-1"0,6-6 830,0 6-300,0 1-46,0 0-54,0 3-201,0-3 1,4 14-33,0 3 1,1 11-50,-1-1 0,-3 14 7,3 2 0,1 9-29,-1 2 0,1 7-310,-1 1 0,-3 0 26,3 4 125,-3-2 0,3-2-180,0 0 0,1-5-47,-1-3 292,-3-7 0,5-2-20,-2-6 1,-3-5 38,3-2 0,-3-3 84,-1-1 0,4-4-49,0 0 0,0-5 141,-4 1-81,0-2 591,0-2-764,0-5 147,0 5-36,0-10 5,0 4 21,-5-5 2,3 0-103,-3 0-6,0 0-39,4 0 91,-4 0-165,5 0-185,5-5 128,1 4 122,6-10 1,3 10-126,0-3 0,1-1 92,-5 1 1,4-1-19,0 2 1,4 1 64,-3-1 1,0-3-36,-1 3 1,-2-2-135,2 1 125,3 3-80,-5-10 1,3 9-383,-4-6 232,-6 6 40,-1-8 0,-1 7-301,0-5 0,0 5 566,-4-5 0,0 0 0,0-3 0</inkml:trace>
  <inkml:trace contextRef="#ctx0" brushRef="#br0" timeOffset="49">10062 8394 7974,'0'-19'54,"0"0"1,5 5 115,2-1 0,4 4 13,0 3 173,0-2 85,1 9 0,1-6-140,2 3 0,-1 3 93,5-3 0,0 3-432,4 1-2,5 0-124,-4 0 1,2 4-104,-7 0 1,2 5 266,-6-2 0,0-2 0,-3 0 0</inkml:trace>
  <inkml:trace contextRef="#ctx0" brushRef="#br0" timeOffset="50">10724 8531 8096,'-7'-3'0,"-1"-1"0,5-1-299,0 1 272,1 3-12,2-4 232,0 5 202,-5 0 345,4 0-217,-4 0 38,5 0 0,1 5-253,3 2 0,-1 7 149,4 1-220,1 6-46,3-4 1,4 10 220,1 0-235,4 5 0,-2-7 11,5 5-79,-1-4 0,-3 5 2,0-4 1,1 4-211,2-5 0,-3 1 30,0-4 1,-1-2-137,1-2 0,2 2 89,-6-6 0,0 0-43,-4-4 0,-3 0-242,0-4 178,-6 3-208,3-3-189,-5-1 247,0 4 1,0-7-895,0 4 661,0-4 606,-5 2 0,-1-5 0,-6 0 0</inkml:trace>
  <inkml:trace contextRef="#ctx0" brushRef="#br0" timeOffset="51">11021 8577 8089,'0'-24'208,"0"-3"1,0 7 363,0-3 0,4 8 123,0 0-455,5 2 0,-8 5 64,3 1-69,-8 4-135,-2 3 0,-7 12-27,-2 7 1,-4 9 71,-8 6 1,2 9-64,-6 7 0,4 4-239,-3-1 0,5-1-205,-2 2 1,8-10-591,4 2 668,-3-8 0,9-4-17,-2-7 0,3-3-66,0-1 198,3-5 0,2-2-404,-1-5 32,0 1 541,4-6 0,0 4 0,0-3 0</inkml:trace>
  <inkml:trace contextRef="#ctx0" brushRef="#br0" timeOffset="52">11158 8429 7988,'0'-23'0,"4"1"90,0 3 1,6-1 84,1 5 0,1-1 345,3 5 1,-2 0-162,-2-1 1,1 1-143,-1-1 1,0 5 80,1-1 0,-1 2-98,1-2 1,-1 2-248,0 2 69,1 3 1,-1-4 107,1 5-183,-1 5 1,-1 2-58,-2 9 211,-3-4 1</inkml:trace>
  <inkml:trace contextRef="#ctx0" brushRef="#br0" timeOffset="53">11398 8314 11548,'-5'23'-71,"-3"0"1,-3 4-93,-4-1 1,1 6 35,-5-1 0,5-4-122,-1 0 1,3-7 175,4-1 0,0-5 9,4 2 0,0-7 118,4-2-161,0-4 118,0 7 1,1-9 107,3 3 0,2-3-76,6-1 1,-1 0 161,1 0 1,3 0-100,0 0 1,4-4-12,-4 1 0,4-3-168,-3 3 0,-1 0-517</inkml:trace>
  <inkml:trace contextRef="#ctx0" brushRef="#br1" timeOffset="54">11912 8520 7989,'6'-6'-631,"-1"1"1244,0 5-290,-3 0 1,3 1 259,-5 3-327,5 2 0,-4 10-135,3 3 1,-3 4-152,-1 4 1,0-3 171,0 3 1,0 1-117,0-2 1,0 5 30,0-5 1,0 0-139,0-7 0,4 1-133,0-5 258,5 1-34,-8-5 1,5 0-193,-2 1 8,-3-6-365,10 4-37,-10-8-358,4 3 934,-5-5 0,0 0 0,0 0 0</inkml:trace>
  <inkml:trace contextRef="#ctx0" brushRef="#br1" timeOffset="55">11729 8737 7983,'7'-5'121,"3"4"108,-3-3 0,7 3 72,2 1 0,5 0 125,2 0 0,1-2 134,7-2-112,-1 3-312,4-4 1,-3 4-37,-1-3 0,-4 3-170,0-3 1,-2-1-376,-1 1 1,-4 0 459,0 4-15,-5-5 0,8-1 0,-5-6 0</inkml:trace>
  <inkml:trace contextRef="#ctx0" brushRef="#br1" timeOffset="56">12449 8531 7975,'-7'-11'0,"2"0"249,5-1 1,0-1 114,0-2-244,5 3 1,-2-5 55,5 6 0,-1-2 136,5-2 1,3 2 92,0-2 1,2 2-107,-2 2-117,-3 4 0,5-2-75,-6 6 1,5-5 228,-1 4-252,5 0 0,-7 4-78,2 0 0,-2 0 98,-2 0 0,4 7-95,1 4 0,-5 6 19,-3 5 1,-6 6-149,2 3 1,-3 6-272,-1 1 249,-5 5-121,-1-3 0,-11 5-113,-2-3 1,2-3 114,-2-5 1,3-1-8,-3-2 0,5-5 139,-1-6 0,2 0 138,2-5 0,1 0-133,2-3 0,-1-5 140,5 1 394,1-6-212,3 9 167,0-10 269,0 4-372,5-5 0,1 1 96,6 3 0,-5-3-212,1 3 0,1-3-43,6-1 1,-2 0 13,2 0 1,1 0-25,0 0 0,4-3-81,-1-1 98,2-5-135,-3 8 0,2-8-168,-4 5 1,0-4-259,-1 5 1,-2-5-493,2 4 1,-6-4 942,-1 5 0,-1-6 0,5 2 0</inkml:trace>
  <inkml:trace contextRef="#ctx0" brushRef="#br1" timeOffset="57">13088 8451 7953,'-11'-5'-57,"5"-1"0,-3-2-6,5 1 360,0 4-19,4-7-160,0 9 614,0-4-47,0 5 0,4 1-459,0 3 0,5 2 2,-2 6 1,3 5-60,2 6 0,4 1 44,3 7 1,-1-6-99,1 2 85,5 2-68,0-5 1,8 4-48,-5-5 1,4 0-247,0 0 1,-3-1-54,-2 1 1,-3-4 172,-4 0 1,2-5-64,-6 1 1,0-2-10,-4-1 0,-3-5-77,0 1 1,-5-4-275,5 3 252,-5-4-107,2 2-544,-5-5 231,0 0 0,-5-5 0,-2-2 0</inkml:trace>
  <inkml:trace contextRef="#ctx0" brushRef="#br1" timeOffset="58">13454 8383 7964,'-4'-12'-149,"0"1"580,0-5 151,4 3 1,0 0-204,0 6 1,-1 4-20,-3-1 0,2 9 66,-6 7-203,6 4-148,-14 12 0,7 3-53,-10 7 53,5-3 0,-11 13-1738,2-2 1591,-7 2 1,4-3-62,-4-3 1,5-3-228,-2-5 0,7-5 120,1-2 0,5-4-30,-2-4 1,5 1-181,3-5 294,3-4-28,0-1 1086,4-4-1105,-4 0 1,5 1-615,0-3 160,0-3 657,0 4 0,5-10 0,1-1 0</inkml:trace>
  <inkml:trace contextRef="#ctx0" brushRef="#br1" timeOffset="59">13659 8326 7952,'0'-18'209,"0"2"0,0 4 341,0 1 1,5 4-425,3 4-117,-3 1 0,1 2 219,-2 0 1,-1 5 388,4 3-424,1 2 1,5 5 76,2 1 0,-1 4-121,5-1 0,0 2-153,4 2 0,0 0 74,0 0 1,-6-4-219,-1 0 1,-4-5-127,0 1 207,-1-2 38,0-7 1,1 3-539,-1-5 289,1 5-220,-6-8 42,4 4 1,-7-5 36,4 0 419,-4 0 0,2 5 0,-5 2 0</inkml:trace>
  <inkml:trace contextRef="#ctx0" brushRef="#br1" timeOffset="60">14128 8292 7928,'0'-7'938,"0"-3"-770,0 4-66,0-1 1,0 4-35,0 6 0,-2 4 14,-1 4 32,-4 6-14,-4 0 0,-4 6-298,-1 0 112,-4 0-99,7 0 0,-7 0-114,5-1 0,0 0 87,3-3 1,1-2-53,-1-6 1,5 0-91,-1 1 0,6-5 354,-2 1 0,-3 0 0,1 3 0</inkml:trace>
  <inkml:trace contextRef="#ctx0" brushRef="#br1" timeOffset="61">13922 8566 8408,'0'11'1471,"0"0"-1056,0 1-110,0 4 0,0-2-16,0 5 1,0-3-152,0 3 1,4-2-123,0 2 0,5 2 135,-2-6 0,-1 4-99,2-4 0,-2 0-326,2-3 167,2-1 75,-3-4-292,-1 3 163,4-4-466,-9 1 196,4-2-446,-5-5 527,0 0 1,-5 0 0,-1 0 0</inkml:trace>
  <inkml:trace contextRef="#ctx0" brushRef="#br1" timeOffset="62">14664 8360 7953,'-5'-11'-581,"4"4"1455,-4-3-498,5 9 1,0-5 482,0 2-437,0 2 1,0-1-3,0 6-143,5 4-111,-4 9 1,6 2 21,-4 5 34,-1 5-81,3 1 1,-1 1-78,-1 1 1,5-2 5,-4 2 1,1-2-211,-1-3 0,-3-5 3,3 2 0,1-4-190,-1 0 0,-1-3-557,-3-4 315,0-6-937,6 4 469,-5-4 1037,4 1 0,-10-2 0,-2-5 0</inkml:trace>
  <inkml:trace contextRef="#ctx0" brushRef="#br1" timeOffset="63">14459 8588 7963,'0'-6'0,"0"0"612,0 2-222,5 3-140,1-4 0,6 5 164,-1 0-233,0 0 1,5 0 219,-1 0-234,5-5 1,3 3-8,8-2 1,-2-1 27,1 2 0,1-5-210,3 4 1,-1-3-318,-3 3 1,2-4-1514,-5 4 1852,-6-5 0,1 3 0,-4-5 0</inkml:trace>
  <inkml:trace contextRef="#ctx0" brushRef="#br1" timeOffset="64">15144 8177 8046,'0'-11'0,"0"-1"0,0 5 110,0-1 1,5 6 288,3-2-152,2 3 0,-2 1 151,-1 0 1,2 9-158,6 2 0,-2 7 124,2-3 0,3 5-159,1-1 0,-1 3-21,1 1 0,-1 0-110,1-1-49,2 1 1,-7-4-246,5 0 162,-5-5 0,4 3-70,-3-6 0,-2-1-257,2-2 1,-2 1-556,-2-5-592,1 5 1531,-1-8 0,0 4 0,1-5 0</inkml:trace>
  <inkml:trace contextRef="#ctx0" brushRef="#br1" timeOffset="65">15704 8200 8134,'0'-11'150,"0"-1"-153,0 1 1,3-1 781,1 1-32,5 5 42,-8 1-266,5 0-395,-6 3 1,-6-1-27,-1 6 0,-8 1-20,-4 8 0,-3-2-269,-1 9 1,0-2 129,0 3 1,4 1-187,0-2 0,5 3 65,-1 1 0,3-2-142,0-2 0,4 1-442,1-4 518,4-1 0,-2 0-218,5 0-17,0-4 211,0-1 37,0-4 17,0 0 393,0-1 1215,0-5-1174,0 6 0,0-4 172,0 6 1,0-1 128,0 5-198,0-1 1,0 2 250,0 2 0,0-1-166,0 5 1,0 0-51,0 4 1,0-4-207,0 0 1,4-4-83,0 4 0,3-4-386,-3 5 239,5-7-2,-8 4 0,10-6-298,-4 1 295,-2-1 77,5 1-47,-3-6-47,-1-1-527,-1-5-670,-5 0-700,-5 0 1996,4 0 0,-9 0 0,3 0 0</inkml:trace>
  <inkml:trace contextRef="#ctx0" brushRef="#br1" timeOffset="66">15955 8097 6602,'0'-6'753,"0"1"1047,0 5-1247,0-5 209,0 4-212,0-4-125,0 5-41,0-6-2,0 5-274,0-9 1,0 8 2,0-6 0,5 5-179,3 0 0,2 0 75,1-1 0,1 3-154,-1-3 0,4 3-26,1 1 53,4 0 155,-2 0 0,1 1-33,0 3-11,-5-3-3,7 9 1,-8-7-9,2 5 1,-6 0 8,-1 8 0,-6-2 2,2 5 1,-3-2-16,-1 2 1,-5 3-90,-2-3 1,-7 3-277,-2 0 165,-4 6 89,2-9 0,-3 8-143,2-8-19,2-2 216,1-1 0,7-5-60,-3 1 1,7-2-55,-2-2 190,4 2-19,-2-9 0,6 5 186,3-2 0,-1-2 287,4 1-264,1-1-55,3-2 0,1-4 40,-1 0 5,1 0-135,4-1 0,-2 4 11,5-3 0,-4-1-161,4 1 1,-5 0-299,2 4 1,0-3 79,-1-1 328,0 0 0,-3 4 0,-1 0 0</inkml:trace>
  <inkml:trace contextRef="#ctx0" brushRef="#br1" timeOffset="67">16492 8006 7954,'0'-6'969,"6"-3"-733,5 5 1,1 0 13,3 4 1,2-4 20,-2 1 0,0-3 57,-3 3 0,3 1 134,0-1-184,5 1-152,-7 2 0,3-3-26,-4-1 1,3 0 66,0 4 1,1 0-145,-5 0 0,4 4 118,0 0 0,1 1-149,-5-2 0,1-1 38,-1 1 37,0 4 8,1-6 0,-5 8-227,1-5 239,-5 5-46,7-3 0,-9 5 14,3 1 0,1 4 54,-1 3 0,-1 3-2,-3 1 0,0 5 29,0 2 0,0 2 14,0-2 0,0 3-19,0-2-24,0 2-27,6 1 0,-5-3-72,3-1 4,-3 0 0,0 1-82,3-1 1,-3 1 84,3 3 1,-1-3-194,0-1 0,-1-3 42,1 3 1,0-5 122,1 2 1,-3-3-33,3-1 70,-3 0 0,3 0-8,0 0 0,0-2-3,-4-2-30,0 3 70,5-10 0,-4 5 66,3-6-84,-3 1-18,-1-1 0,4 1 9,0-1 0,-1-3 8,-3-1 15,0-4 129,0 7-139,0-9-4,0 4 259,0-5 11,5 0-48,-3 0 265,3 0 22,-5 0-172,-5 0-58,-2 0-203,-4 0 0,-2-1-178,-2-3 35,-3 3-1,-10-4 0,-1 5 6,-5 0 1,-2 0-245,-2 0 0,3 0-455,-3 0 1,3 0-31,5 0 1,7 0 754,8 0 0,2 0 0,2 0 0</inkml:trace>
  <inkml:trace contextRef="#ctx0" brushRef="#br1" timeOffset="68">8429 10107 8072,'-8'0'1870,"0"0"-1479,6 0 1,-3 2 148,5 2-136,0-3-27,5 4-146,1-5-53,11 0 0,-3 0 71,5 0 1,0 0-64,4 0 0,3 0-135,1 0 0,1 0 87,-2 0 1,0-4-212,4 0 1,-4-1-454,0 1 288,-2 3 183,-1-4 0,-1 1-438,-3 0 231,-3 1-105,-4 3 0,-5 0-1170,1 0 862,-5 0 1,0 0 674,-6 0 0,-9 5 0,-6 1 0</inkml:trace>
  <inkml:trace contextRef="#ctx0" brushRef="#br1" timeOffset="69">8417 10279 8045,'5'6'4,"2"-1"256,4-5 0,0 0 47,1 0 1,-1 0 66,1 0 0,4 0 214,3 0 0,-1-1-166,1-3 0,0 3 35,4-3 1,-2-1-295,-1 1-207,1 0 246,-8 4 1,7-3-1457,-5-1 681,1 0 338,-5 4 235,0 0 0,1-5 0,-1-1 0</inkml:trace>
  <inkml:trace contextRef="#ctx0" brushRef="#br1" timeOffset="70">9331 10016 8170,'0'-6'1114,"0"1"-785,0 15 0,0 1 116,0 8 0,0 4 150,0 0-352,5 0-109,1 10 1,4-4 133,-2 5-24,2 1-117,-3-1 0,3 0-99,-3 0 1,0-1 27,-4-2 0,-1 0-160,2-4 0,1 0-13,-2-4 1,1-1-81,-4 1 1,4-5-84,0-3 142,0-2-26,-4-2 76,0 1 41,0-1 55,0-4 0,1-2-11,3-5 133,-3 0 271,4 0 154,-5 0 0,5 0-682,3 0 0,3 0 94,4 0 0,-1 0-105,5 0 0,-3 0 87,3 0 1,1-2 12,7-1 1,-3 1-61,2-1 80,4-4-37,-1 6 0,0-8-97,-2 5 0,-3-3 54,-1 3 0,-2-4-133,-2 4 0,1-1-17,-4 1 1,-5 3-763,-3-3-178,-6-2 1188,3 5 0,-10-9 0,-1 3 0</inkml:trace>
  <inkml:trace contextRef="#ctx0" brushRef="#br1" timeOffset="71">9445 10439 8047,'11'-7'0,"-4"-3"0,2 4 550,-5-6-159,4 6-163,-1-4 0,4 7-8,1-4 1,-5 4 54,1-1 1,3-2-15,4-2 0,4 2-23,-3-2 1,4 6-1,-1-2 1,-1-1-171,1 1 0,-1-1-192,1 1 0,-3 3-1336,-4-3 511,-1 3 949,0 1 0,1-5 0,-1-1 0</inkml:trace>
  <inkml:trace contextRef="#ctx0" brushRef="#br1" timeOffset="72">9354 10062 8168,'11'-18'256,"-3"0"205,-1 3 1,2 4-276,6-1 1,2 1-160,2 3 0,3 2 254,-3-2 0,-2 4 0,2-3 1,0 4-170,4-1 1,0-1-184,0 2 0,-1-5-430,-3 4 329,7 0-268,-7 4 1,8 0 439,-8 0 0,2 0 0,-3 0 0</inkml:trace>
  <inkml:trace contextRef="#ctx0" brushRef="#br1" timeOffset="73">10176 9913 7980,'-4'-11'0,"0"-1"0,1 1 734,3 0-15,0 4-30,0-3-268,0 9 1,-2-4 150,-2 5-113,3 0-314,-4 5 1,5 2 84,0 9 0,0 3-44,0 7 1,1 4-76,3 4 1,-1 0 51,4 0 1,-3 4-170,4 1 0,-6 2-505,2-3-393,2 6 846,-4-9 0,4 4-1054,-2-4 804,-3-6 134,9 4 1,-7-9-60,4 3 1,-4-7 80,1-1 0,1-5 63,-1 1 1,1-2-4,-1-2 0,-3-3 946,3 0-577,-3-1 303,-1-1-407,0 5 254,0-10-197,0 4 63,0 0-68,0-4 1,-1 4-113,-3-5 5,3 0-12,-4 5-212,5-3 1,1 3 27,3-5 55,2 0 1,5 0-118,1 0 161,-1 0-34,1 0 1,-5 0 21,1 0-3,-1 0-7,5 0 0,-3-1 7,2-3 1,-2 2-49,6-1 1,-1-2-148,1 1 1,-2-4-266,2 4 199,-2-5 94,-1 8 1,-2-5-913,-3 2 486,3 3 170,-8-9 417,3 8 0,-5-8 0,0 4 0</inkml:trace>
  <inkml:trace contextRef="#ctx0" brushRef="#br1" timeOffset="74">10142 9913 7977,'0'-15'0,"0"0"0,0-4 148,0 4 1,0-1 1,0 5-11,5-6 0,0 9 178,2-4 0,4 3 263,-4-2-135,3-1-404,2 6 0,-1-3-110,1 5 1,3 1-136,0 3 1,4 0-368,-4 0 0,4 0 242,-3 0 329,4 5 0,-2 1 0,5 5 0</inkml:trace>
  <inkml:trace contextRef="#ctx0" brushRef="#br1" timeOffset="75">10656 9925 8100,'0'-7'0,"0"-3"233,0 3 0,5-2 1023,2 1-366,4-2-458,0 9-157,-5-4 0,1 8 389,-4 1-272,4 10-43,9-6 1,-2 13 83,5-2 0,-1 4-252,1 4 0,3-3-81,-3 3 0,-2-2 70,2 2 0,-1 1-137,1 2 0,2-2 3,-6-5 1,4 0-322,-4 0 0,2-2-239,-2-2 222,-8 3 89,14-10 0,-14 4-165,9-9 193,-9 3 26,3-3 0,-5 0-374,3 1 70,2-6-214,-9 4-426,5-6 465,-6 0 0,-6-6 0,0 0 1</inkml:trace>
  <inkml:trace contextRef="#ctx0" brushRef="#br1" timeOffset="76">11010 9936 7937,'-7'-18'0,"-2"2"1096,6 4-465,-1 1-312,4 5 0,0-1 23,0 4-163,0 1 0,0-2 81,0 8-97,0 3 1,-4 10 5,0 6 1,-5 5-11,2 6 1,-7 6-59,-1 2 1,-6 3-258,2 5 1,-1-5 31,1 1 1,-1-5-364,4-7 1,-3-4-417,4 1 488,5-11 95,0 2 0,7-11-602,-4 1 158,4-1 764,-2 1 0,10-6 0,1-1 0</inkml:trace>
  <inkml:trace contextRef="#ctx0" brushRef="#br1" timeOffset="77">11124 9742 7992,'-6'-13'0,"2"-2"0,3 2 175,1-2-208,5 2 0,1 2 329,5 0-148,1-1 1275,-6 6-827,4-4-370,-3 8 1,0-6 269,1 4-466,-1 0 0,5 5-118,-1 3 0,-3 2 110,0 6 1,-6 0 64,2 4 1,-3-2-279,-1 5 53,0 0 36,-5-1 0,-1 3-158,-6-2 139,1 3 0,3-3 39,1 0 55,4-5 1,-6 3 34,5-1 1,1-7 13,3 2 0,0-2 28,0 2 0,5-1 11,2-2 1,3 1 207,2-5-236,-1 0-14,1-4 1,0 0 316,4 0-142,-4 0-166,10 0 0,-8-2-176,5-2 0,-5 3-107,1-3 0,-2-1-964,-2 2 892,6-6 327,-5 2 0,5-4 0,-6-1 0</inkml:trace>
  <inkml:trace contextRef="#ctx0" brushRef="#br1" timeOffset="78">11467 9673 8028,'0'-8'574,"0"-4"1,1 3-512,3-6 0,6 2-297,5 2 1,0 3 295,-3 1 1,-1 4 224,0-1 1,1-1 384,-1 1-365,1 1-86,4 3 0,-3 0 13,2 0 1,2 0-167,-2 0 0,1 0-148,0 0 1,-4 0 191,4 0 1,-4 0 28,0 0 0,-5 1-106,1 3-95,-1-3 115,0 4 1,2 0 116,-5 3-100,4 2 2,-6 6 1,3-2 26,-5 5 0,0 4-54,0 4 0,0 5-27,0-2 1,0 4 8,0 4 1,0-1-106,0 5 1,0 0 34,0 4-772,0-6 830,0 5 0,0-6 211,0 3-793,0-3 573,0-4 1,1-2 10,3-3 1,-2-2-29,6-5 1,-2 0-82,2-1 0,2-4 76,-2-3 1,2 1 385,1-5 1,-1 3-267,-2-6 546,2 2-596,-3-4 0,0 4 72,1-2-115,-6-3 180,3 5 333,-5-9-213,0 10 112,0-10-241,0 4 0,-1-5 112,-3 0 1,-2 0-184,-5 0 0,-5 0-258,1 0 1,-6 0-63,-2 0 1,-1 0-58,-7 0 0,1 0-340,-5 0 1,2 0 230,3 0 0,3 0-716,8 0 540,3 0 549,9 0 0,-3-5 0,4-2 0</inkml:trace>
  <inkml:trace contextRef="#ctx0" brushRef="#br1" timeOffset="79">12300 9788 7919,'-6'-7'1333,"1"2"-1058,5 5 0,4 7 275,-1 4 0,6 2-258,-1 6 1,2 1-94,2 7 0,-1 1-41,0 2-115,1-2 157,-1 0 0,1-4-57,-1 3 85,0-3-157,-4-1 1,-1-4-95,-2 0 0,-3-5-46,3 1 0,-3-6-547,-1-2-160,5 1-600,-3-2 147,3-1 1229,-5-5 0,-5 0 0,-2 0 0</inkml:trace>
  <inkml:trace contextRef="#ctx0" brushRef="#br1" timeOffset="80">12197 10062 8016,'0'-7'1131,"2"1"-803,2 2 0,2 3 42,5-3 0,1 3-44,-1 1-40,6-5-115,-5 4 0,10-8-191,-3 5 67,3-5-372,0 8 1,1-8-1032,0 5 1356,5-5 0,1 8 0,5-4 0</inkml:trace>
  <inkml:trace contextRef="#ctx0" brushRef="#br1" timeOffset="81">12883 9856 7954,'0'-11'-16,"0"-2"7,0-2 1,4 2 237,-1-2 1,6 2 375,-1 2 1,-3-1 320,-1 1-391,2 0-178,-5-1 0,8-1-73,-5-2 0,5 3-103,-1-4 1,2 7-1,1 2 0,2 0-15,2 0 1,-2 2 12,2 5 1,1 0-10,0 0 0,-1 5-121,-4 2 1,5 5-240,-1 3 197,0 3-80,-9 5 0,3 5-80,-5 2 0,0 4 1,-4 4 1,-5 2-156,-3 2 1,-3 2-28,-5-2 0,3-3-179,-6-1 1,-1-3 214,-2-5 0,3 2-74,0-6 1,5-4 254,-2-7 30,4-2 0,4-2 731,0 1-344,6-1-222,-3-4 142,5-2 0,0-4 632,0 3-484,0-3 1,5 4 156,3-5 1,2 0-121,1 0 0,6 0-23,2 0 0,0-4-128,4 0-217,-3-4 24,8 6 1,-5-7-119,-1 6 0,1-2-81,0 1 0,-1 2-395,-3-1 1,1 1-134,-5 2 1,-1-1-1691,-6-3 2356,2 3 0,-4-4 0,6 5 0</inkml:trace>
  <inkml:trace contextRef="#ctx0" brushRef="#br1" timeOffset="82">13522 9753 7894,'-11'-6'-13,"-1"-4"0,5 9-41,-1-3 656,6-2 491,-3-1-289,5 1 47,0 1-276,0 5 0,0 6-314,0 6 1,3 4-97,1 7 0,4 1-14,-4 3 1,-1 2-13,-3 5 0,0 3-161,0-3 1,0 5-33,0-8 1,4 3-117,0-7 0,1-1-414,-1-3 407,-3 0 0,4-5-233,-5-3 266,5 3 119,-3-5-1,3 3 35,-5-4 287,0-6-5,0-1 649,0-5-856,5 0-178,-4 0 183,9-5-79,-3 4 0,8-6-104,0 3 0,5-1 103,-1-2 0,-1 2-16,1 5 1,-1-4-72,1 0 1,1 0 72,-5 4 0,5-4-275,-5 1 122,5-1 1,-7 4-540,2 0 445,3-5 1,-6 3-717,4-1 235,-4-4 1,-1 5 143,-4-6 589,-2 6 0,-10-9 0,-1 5 0</inkml:trace>
  <inkml:trace contextRef="#ctx0" brushRef="#br1" timeOffset="83">13511 10028 7905,'0'-8'173,"0"0"1,1 2 342,3-2 0,2 2-209,6 2 1,0 2-88,4-6 1,-2 4 297,5-3-342,0 4 1,0-3 176,0 2-327,0-2 191,-1-1-281,-2 2 0,-5 1-233,1 1 1,-1-3-517,1 3-26,-6 1 0,3-4 839,-5 2 0,-6-2 0,-4-6 0</inkml:trace>
  <inkml:trace contextRef="#ctx0" brushRef="#br1" timeOffset="84">13431 9719 7978,'0'-6'223,"0"-4"177,0 2 0,6-2-314,6-2 0,4 2-194,7 3 0,1-3 301,3 2 1,2-2 156,5-2 1,4 1-188,0 0-672,0-1 638,-3 1 0,-5 1-365,1 2 102,-11-2-149,2 8 0,-11-4-1084,0 2 1367,-4 3 0,-2-4 0,-5 5 0</inkml:trace>
  <inkml:trace contextRef="#ctx0" brushRef="#br1" timeOffset="85">14139 9514 7963,'-11'0'0,"0"-5"1123,4-3-418,2 3-328,5 0-276,0 5 404,0 5-55,0 1-283,0 11 1,1 2 319,3 7-111,-3 4-206,9 4 0,-7 5 55,4 3 1,-4 1-117,1-1 0,1 2-174,-1-2 1,-1-2 46,-3-2 1,2-4-272,2-4 1,-3 2-446,3-5 423,-3-1 131,4-8 1,-4 3-39,3-6 164,2 0 0,-4-4 274,1 1-77,-1-1-79,-2 1 30,5-6 92,-4 4 222,4-9-5,-5 5 426,0-6-642,5 0-86,-4 0 1,10 0-49,-4 0 1,0 0-91,0 0 1,1 0 30,3 0 1,1 0-142,-1 0 0,4 0-334,1 0 273,-1 0-166,1-6 1,-3 5-815,2-3 613,-2-2 0,-3 3-1070,-2-4 1645,-3 4 0,-5-7 0,0 4 0</inkml:trace>
  <inkml:trace contextRef="#ctx0" brushRef="#br1" timeOffset="86">14105 9571 8089,'4'-23'380,"-1"0"1,5 1-28,-4 3-7,5 3-110,-3-1-60,5 10 1,0-8 419,-4 7-118,3-2-271,-3 3 1,4-3 29,1 3 0,-1 2-158,0 1 0,5 3-167,-1 1 0,1 0-181,0 0 0,-4 0-454,3 0 0,-2 3 723,-1 1 0,4 10 0,2-1 0</inkml:trace>
  <inkml:trace contextRef="#ctx0" brushRef="#br1" timeOffset="87">14539 9605 7970,'-7'0'2483,"12"0"-2612,3 0 0,9 1 74,-6 3 779,0-3-271,1 9-76,-1 2 1,5 2 261,-1 5 1,5 1-309,-1 7 0,1-3-139,-1 3 0,2 0-86,-6 0 0,4 1-160,-4-1 1,0-3-362,-3 2 280,-1-1 123,1-8 1,-1 4-467,1-6 250,-6 0 58,4-3 0,-4-1-23,6 0 1,-5-3-87,1 0 1,-4-6-582,3 2-106,-4-3-589,7-1 1555,-9 0 0,4-5 0,-5-1 0</inkml:trace>
  <inkml:trace contextRef="#ctx0" brushRef="#br1" timeOffset="88">14813 9639 8112,'0'-16'-8,"0"-3"0,0 2 347,0 2 1,5 2 1425,3 2-1473,-3 4-57,5-3 145,-9 9-116,4-4 0,-5 14-56,0 2 0,-5 12-95,-3 0 1,-2 11 81,-1 1 1,-6 6-101,-2 1 1,-4 3-320,-3 0 0,2-4 17,-3-3 0,4-2-405,4-2 339,-2-5 143,8-1 1,-4-10-643,6-3 406,5-2-354,-4-7-479,8 4 662,-3-9 537,10 4 0,2-5 0,4 0 0</inkml:trace>
  <inkml:trace contextRef="#ctx0" brushRef="#br1" timeOffset="89">14996 9582 7970,'-7'-19'0,"3"0"1115,3 0-669,1 1 1,7 2 222,4 4-1034,0 1 224,1 5 221,-2 0 27,-9 6-27,9 0 0,-3 2 421,4 2-90,1 2-364,-1 10 0,2 2 39,2 5 0,-2-4-43,2 0 0,-3-1-228,0 1 1,-1-3-4,1-4 0,-1-1-262,1 1 1,-1-5-529,0 1 978,1-6 0,-6 9 0,-1-5 0</inkml:trace>
  <inkml:trace contextRef="#ctx0" brushRef="#br1" timeOffset="90">15384 9514 7932,'0'-12'378,"-4"5"177,0-1 1,0 0-56,4-3-80,6 5-267,-5 0-110,4 6 135,-5 0 1,-5 2-80,-3 2 121,-2 2-201,-1 10 1,-2 2-128,-2 5 1,2-3-101,-2 3 0,-2-3-395,2 7 1,1-4-240,7-4 1,-2 1 406,5-4 1,0 0-290,4-1 724,0-7 0,0 7 0,0-9 0,-5 1 0,-1-2 0</inkml:trace>
  <inkml:trace contextRef="#ctx0" brushRef="#br1" timeOffset="91">15235 9765 7932,'0'-7'1261,"0"2"459,0 5-1242,0 5-247,0 2 0,0 6 199,0 2 1,0-1-233,0 5 1,0 0-85,0 4 1,0-1 47,0 1 0,4 0-108,0 0 1,4 0-432,-5 0 267,1 0 82,1-6 0,-2 1-491,5-3 297,-6-7-11,3 7-67,0-9 111,2 1 1,0-2-517,1-5-452,-6 0 1157,3 0 0,-5-5 0,0-2 0</inkml:trace>
  <inkml:trace contextRef="#ctx0" brushRef="#br1" timeOffset="92">15544 9422 7889,'0'-21'0,"0"2"337,0-3-277,5 9-145,1 2 0,9 2 53,1 5 38,-6-5-208,0 8 1158,-9-4-672,9 5 1,-2 0-45,7 0 0,-1 0-45,5 0 0,-4 0-84,4 0 1,-3 0-13,3 0 1,-5 0-280,1 0 237,-2 5 54,-2-4 0,-1 6-22,-2-3-6,2-3-3,-4 9-31,1-4 0,-1 7 22,-2 2 0,-3-1 27,3 5 1,1 0-7,-1 4 1,0 4-3,-4-1 1,0 6-198,0-1 174,0 2-42,0 1 1,0 0-91,0 0 0,3 1 27,1-1 1,1-1-154,-1-3 0,-1 2 148,4-5 0,-3 1 23,4-2 1,-1-2 40,5 3 0,-5-7 4,1-1 1,0-1 142,3 1-172,-5-2 56,4-1 0,-7-3 68,5 2-83,-6-2 103,3-2 0,-1 1 198,0-1 0,1-3 179,-1-1-202,-3 1 0,4-1 146,-5 1-54,0-5 59,0 2 330,0-5-80,-5 0-320,-1 0-202,-11-5 1,1 3-126,-3-1 0,-7-4-171,3 0 0,-7 0-423,-1 0 0,2 4-5,-1-1 0,8 3-1865,-1 1 564,3-5 1831,2 4 0,2-4 0,4 5 0</inkml:trace>
  <inkml:trace contextRef="#ctx0" brushRef="#br1" timeOffset="93">16526 9651 10685,'0'11'536,"0"6"-150,0 2-185,0 2 1,0 2 104,0 0-76,5 5-57,-4-4 0,6 4 86,-4-5 1,-1-1-30,2 1 0,1-5 0,-2-3 1,5 2 28,-4-2 1,3 0-30,-3-3 0,1-5 231,-1 1-255,-3 0-206,5-2 0,-6 4 0,0-4 0</inkml:trace>
  <inkml:trace contextRef="#ctx0" brushRef="#br1" timeOffset="94">16378 9868 8006,'0'-8'143,"0"0"0,1 6 300,3-2 1,-2 3 173,6 1-323,-1 0 0,6 0 88,2 0-155,3 0-57,5 0 1,0 0-27,0 0 83,-1 0-57,6 0 1,-4-1-928,3-3 444,-3 2-212,-1-3 1,0 2 524,0-1 0,0-5 0,-1 3 0</inkml:trace>
  <inkml:trace contextRef="#ctx0" brushRef="#br1" timeOffset="95">17063 9491 7955,'0'-17'1354,"0"5"-1063,0-4 0,0 4-282,0 0-34,5 6 0,-4 0 464,3 2-189,2 2-48,-4-3 0,3 7 54,-5 1 0,0 9-55,0 7 1,0 4 181,0 3 0,3 4-135,1 4 1,4 4 58,-4 0 0,3 0-436,-3-4-524,5 1 725,-3 4 1,2-7-667,0 2 284,-6-2 248,3-3 0,-1-1-285,0-5 146,0-1 24,1-4 0,-4-1-82,3-6 1,-3 1 191,-1-1 0,1-3 131,3-1 976,-3-4-850,4 2 10,-5-5 337,0 5-258,0-4-56,0 4 1,2-5 122,1 0 1,0 0-151,5 0 1,-5-4-48,5 1 0,0-2-31,3 1 0,1 2-151,-1-1 0,4-2-213,0 1 177,6 0 49,-9 4 0,10-4-376,-3 0 196,3 1-60,5-3 0,-2 4-220,1-6 1,-5 4 189,-2-3 1,-2 3-107,2-4 1,-2 5-88,-6-5 1,-4 4-819,-4-3-129,-1 4 1430,-7-7 0,-7 4 0,-6-6 0</inkml:trace>
  <inkml:trace contextRef="#ctx0" brushRef="#br1" timeOffset="96">17074 9833 7876,'5'-6'99,"-2"-4"50,4 2 0,6-1 468,6 2 1,1-2-149,-1 5 0,3-1 95,-3 1-200,-2 3-203,9-9 1,-11 7 79,8-4 1,-2 3-160,1-4 1,-3 4-206,1-3 1,-7 4 90,3-1 1,-5 2-467,-3-2-1139,-3 3 825,-5-4 812,0 5 0,-5-5 0,-2-2 0</inkml:trace>
  <inkml:trace contextRef="#ctx0" brushRef="#br1" timeOffset="97">16983 9411 7935,'23'-19'320,"0"0"0,6 5 1126,5-1-1082,5 2 0,11 5-2035,-1 1 1648,-4 4 126,-6-2 0,-6 1 192,-3 0 1,-2 1-477,-5 3 1,-5 0-770,-3 0 950,-2 0 0,-7 5 0,-1 1 0</inkml:trace>
  <inkml:trace contextRef="#ctx0" brushRef="#br1" timeOffset="98">17782 9308 7961,'0'-11'0,"0"-1"15,0 1 184,0-1 24,0 6 14,0-4 1,0 7 27,0-4 0,4 3 287,0-4 266,0 6-562,-4-3 1,0 6-1,0 3 0,0 7 185,0 8-219,0 8-55,0 2 0,0 10-54,0 3 110,5 3-127,-4-5 1,5 5-128,-2-3 0,-3 2-3,3 2 1,1-4-136,-1-1 0,1-8 57,-1 2 1,-1-5-21,4 1 1,-4-4-158,1-4 48,2 0 183,-5-5 0,6 2 196,-4-5 3,-1 1-108,3-5 0,-5 1 326,0-1-120,0 0 17,0 1-147,0-1 55,0-4-296,0 3 197,0-9 17,0 4 132,0-5-158,5 0 22,-4 0 1,5-1 303,-2-3-315,2 3 1,6-9 15,-1 2 0,5 2-67,-1-2 0,5 4 4,-1-3 0,3 4-71,1-1-62,-1-2 153,1 5 1,-4-8-949,0 5 388,-5 0-14,3 4 0,-6-4-457,1 0 0,-6-1-480,-2 2 1471,-3 1 0,-6-8 0,-1 4 0</inkml:trace>
  <inkml:trace contextRef="#ctx0" brushRef="#br1" timeOffset="99">17771 9274 7870,'6'-12'-132,"4"-3"132,-2 0 391,2 0-154,2 3 0,3 5-248,0-1 74,0 0 1,-3 1 182,-1-1 0,0 1 763,1-5-901,-1 6 0,1-3-414,-1 5-999,1 0 685,-1 4 328,0 0 292,1 0 0,-1 5 0,1 2 0</inkml:trace>
  <inkml:trace contextRef="#ctx0" brushRef="#br1" timeOffset="100">18239 9319 8092,'6'0'0,"1"-3"826,-3-1-295,-3-5-204,9 8-234,-4-4 68,6 5-270,-6-5 358,-1 3-180,-5-3 33,0 5-36,5 0 102,-3 0 400,3 0-313,-5 0 283,0-5-175,0 4 0,1-4-60,3 5 0,-3-2 227,3-1-135,-3 1 20,-1-3-768,0 5 0,5 0 356,3 0 1,2 5 32,1 3 0,1 1 4,-1-1 0,1 3 1,-1 0-4,6 1-1,-5 4 0,6-3-131,-3 2 132,3-2-59,5 3 1,0-4-115,-1-1 0,1 3 14,0-2 1,-1 2-235,-3-7 0,1-2-30,-5-1 1,1 1-728,-5-1 124,0 0-213,-4 1-262,-2-4 1464,-5 4 0,-10-5 0,-3 0 0</inkml:trace>
  <inkml:trace contextRef="#ctx0" brushRef="#br1" timeOffset="101">18810 9239 8044,'4'-11'0,"0"0"733,5-1-305,-3 6-7,5-4-100,1 3 395,-6 1 725,-1 1-1134,-5 5 0,-5 5-319,-2 3 0,-9 7-34,-3 4 0,-2 2-278,-2 2 0,4 0-306,0 0 350,0 0 14,1 0 1,2-2-1374,4-2 861,1 3 342,-1-9 436,6 8 0,-4-8 0,3 3 0</inkml:trace>
  <inkml:trace contextRef="#ctx0" brushRef="#br1" timeOffset="102">18662 9491 11761,'0'11'1245,"0"2"-870,0 2-263,0 3 119,0 5-150,0 0 0,0-1-52,0 1 0,5 0 15,2 0 1,0 0-190,0 0 1,0-2 17,0-2 0,2 1-203,-5-4 1,5-1-49,-2-4 224,-1 1-25,-1-1 1,-2-3-260,1-1-213,0-4-701,-4 2 1352,0-5 0,0 5 0,0 1 0</inkml:trace>
  <inkml:trace contextRef="#ctx0" brushRef="#br1" timeOffset="103">19027 9148 6943,'0'-6'1794,"0"-4"-1562,0 3 1,5 0 181,3-1 1,-2 4-115,2-3 1,-2 3-38,2-4 1,2 2-33,-2-2 0,-2-2 14,1 2 0,-3 3-58,4 2 42,-6-4-58,9 6 1,-9-5-95,6 2 209,-6 3-226,3-5-180,-5 6 1,4 2 27,0 2 0,0 2-111,-4 5 0,0 5 74,0-1-124,-5 5 146,-2-2 1,-4 8 9,0 1 0,-1 0-83,1-4 1,1-1 133,2 1-39,-2-5 96,8 4 1,-6-10-6,4 4 0,0-4 26,4 0 1,1-1 11,3 1 0,-1-5 48,4 1 0,2-6 182,6 2 0,-2-3 228,2-1-265,3 0-86,-5 0 1,4 0-100,-1 0 92,-4 0-128,5 0 0,-2 0-112,0 0 0,-1-1-179,-6-3 1,2 3-516,-2-3 1,-3 2 301,-1-2 488,2 3 0,-5-10 0,4 5 0</inkml:trace>
  <inkml:trace contextRef="#ctx0" brushRef="#br1" timeOffset="104">19358 9114 8005,'4'-19'237,"0"0"0,5 5 394,-2-1 1,5 2-517,3 1-74,-2 6 78,-2 1 1,-1 4 233,-2-3 0,-2 3-111,2-3 0,1 3-29,6 1 1,-2 1-36,2 3 1,-2-2-70,-2 6 1,1-4-17,-1 3-114,0 1 41,1 3 0,-1 1 236,1-1-133,-1 1 1,-1-1 115,-2 0-136,2 6 1,-5-1 40,3 3 0,2 4 1,-3 0 1,-2 0-36,-1 4 0,1-2 31,-1 2 1,1 2-270,-1 5 91,-3 0 33,4 6 0,-3-3-62,1 4-987,-1 1 1071,3 4 0,-1-4 17,-1 0 1,3-5 35,-3 1 0,0-3 82,4-1 0,1-3-41,4-1 1,0-4 119,3 0 1,-2-2 226,2-1-95,-2-5-230,-2 4 0,1-10 364,-1 4-363,-4-4 455,3 0 1,-8-5-203,6 1-190,-6-6-342,4 9 237,-6-10-151,0 4 133,0-5 0,-6 0-64,-1 0 0,-8-4-606,-4 0 273,-8-5-2,-2 8 1,-5-4-280,-1 5 1,-2 0 125,3 0 1,-1 0-98,8 0 0,0 0-120,5 0 0,4 0-1165,3 0 1859,7 0 0,3 0 0,5 0 0</inkml:trace>
  <inkml:trace contextRef="#ctx0" brushRef="#br1" timeOffset="105">2889 12129 7973,'-7'0'6,"-1"0"239,6-5-130,-3 4 96,5-4 715,0 5 1,-4 1-677,0 3 0,0 2-47,4 5 0,0 7-29,0 5 1,1 5-29,3 6 0,-1 0-90,4 1 1,0-1-199,0 0 0,2 0 93,-5 1 0,4-1-39,-4 0 0,3-3-71,-3-1 0,0-4-130,-4 0 1,0-3 133,0-4 1,0 1 65,0-4 0,0-1 68,0-4 38,0 1 292,0-1-152,0-5 178,0 0 91,0-6-100,-5 0-26,3 0-79,-3 0-277,5 0 11,0 5-23,5-4 0,3 4 59,7-5 0,-1 0 42,5 0 0,0 0-51,4 0 1,0 0 7,0 0 0,0 0-26,-1 0 0,5-4 7,0 0 1,3-5 5,-3 2 1,1 0-14,-2 0 0,-5-1-285,2-3 151,-8 4-61,1-3-146,-4 9 1,-5-5-497,1 2 249,-5 3 0,-3-6 100,-8 4 524,-2 1 0,-2-8 0,1 4 0</inkml:trace>
  <inkml:trace contextRef="#ctx0" brushRef="#br1" timeOffset="106">2901 12472 7936,'0'-7'266,"0"-3"149,0 4 0,5-4-151,3 2 1,-2 3-42,2 5 0,-1 0 140,5 0 1,3-4-90,0 0 1,5 0-49,-1 4 1,2 0-84,-2 0 0,2-3-103,-2-1 1,3-1-64,1 1 1,-4 3-279,0-3 0,-4-1 5,4 1 0,-5-4-315,1 5 0,-2-5-657,-2 4 1268,1-5 0,-1 3 0,1-5 0</inkml:trace>
  <inkml:trace contextRef="#ctx0" brushRef="#br1" timeOffset="107">2832 12175 7932,'5'-12'515,"7"1"-515,6-1 0,6 1 354,2 0 0,-1-1-56,8 1 0,-9 3 388,2 0 0,2 5-273,-1-5 0,-1 6-146,-3-2 0,0-1-153,0 1-704,0-5 493,-5 8 0,-2-4-1995,-4 5 2092,-1 0 0,0 5 0,1 1 0</inkml:trace>
  <inkml:trace contextRef="#ctx0" brushRef="#br1" timeOffset="108">3609 12026 8024,'0'-6'-186,"-5"1"1,4 3 463,-3-1 0,1 1 29,-1-1 1,2 1 442,-6 2-324,6 0 34,-3 0-105,5 0 0,0 5-117,0 3 0,0 7 29,0 4 0,1 8-190,3 3 152,2 8-58,6-2 1,-1 8-75,0-2-983,1-2 882,-6 9 1,3-11 13,-5 8 1,0-3-95,-4 3 0,0-2-192,0-2 0,0 1 57,0-5 1,0-4-185,0-3 0,0-6 60,0 2 98,0-3 141,0-1 0,-4-5 302,0-3-110,0-2 1043,4-2-873,0-5 111,-5 4 274,4-8-176,-4 3 101,5-5-528,0 0 74,5 0 1,-3-4-177,6 0 0,3-3-16,5 3 1,4-4 9,-1 4 0,-1-3 68,1 3 0,-4-4-18,4 5 1,-4-3-11,4 3 0,-3 1 9,3-1 0,-5 1-50,1 2 0,-2-1-72,-2-3-377,0 3 242,1-4-83,-1 0 1,-3 4-166,-1-3 1,-4-3 53,1 0 1,-3 0-466,-1 0 935,0-1 0,0-3 0,0-1 0</inkml:trace>
  <inkml:trace contextRef="#ctx0" brushRef="#br1" timeOffset="109">3689 12060 8072,'0'-16'0,"0"3"823,0-2-294,0 2-241,0 2-343,5 5 463,1-5 216,1 10-451,3-9 0,-4 7-2,6-4 0,-1 4-342,0-1 118,6-2 87,-4 5 0,7-8-726,-5 5 273,5-5-13,-7 8 0,4-4-975,-6 5 1407,1-5 0,-1 4 0,0-4 0</inkml:trace>
  <inkml:trace contextRef="#ctx0" brushRef="#br1" timeOffset="110">4237 12163 7933,'0'-11'-332,"0"-1"757,0 1 636,0 0-666,0 4 0,-1-2 565,-3 6-246,3-1-467,-4 4 1,5 5 15,0 2 0,0 5-41,0 3 1,5 3-1,2 5 1,4-1-52,0 1 1,5 0-84,4 0 0,1 4 28,2-1 1,1 2-238,3-1 1,-4-3-406,-1 3 365,1-3 100,-5-1 0,5-4-210,0 0 1,-6-5 90,-1 1 1,-4-6-58,0-2-7,-1 1 30,1 3-118,-1-4-182,-5 3-425,-1-9 425,-5 4-1506,0-5 2020,-5 0 0,-6 0 0,-7 0 0</inkml:trace>
  <inkml:trace contextRef="#ctx0" brushRef="#br1" timeOffset="111">4557 12118 7986,'0'-17'0,"0"4"183,0-2 1,4-1 338,0 0 1,3 5 130,-3 3 95,0 1-41,-4 0-197,0 2 1,0 8-266,0 4 1,-5 6-7,-3 10 1,-7 9 92,-4 2-106,-3 8-290,-6-2 0,3 10 74,-6-1 1,1 1 41,-4-4 1,5-6-170,2-2 1,3-3 25,1-5 1,5-2-61,3-5 0,2-5-280,2-3 0,5-3-43,2 0-890,2-6 642,2 4 0,2-8-888,2 1 1687,2-1 1,5-7 0,1-2-1</inkml:trace>
  <inkml:trace contextRef="#ctx0" brushRef="#br1" timeOffset="112">5117 12106 8678,'0'-6'1672,"0"1"-336,0 5-1036,-6 0 1,4 6-68,-6 5 0,6 2 14,-2 6 0,-1 1-109,1 7 1,0-3-171,4 3 1,0 1-145,0-2 0,5 0 118,3-7 0,1 2-63,-2-2 0,4 2-74,-4-2 1,0-3-139,0-4 1,-4-1-349,1 1-239,-3-1 26,4-5 1,-5-1 50,0-5 843,0 0 0,-10 0 0,3 0 0</inkml:trace>
  <inkml:trace contextRef="#ctx0" brushRef="#br1" timeOffset="113">4854 12335 7965,'-12'-7'10,"6"2"598,1 5 983,5 0-1017,5 0 0,3 0-186,7 0 1,4 0-65,8 0 1,2 0-156,5 0 0,4 0-150,0 0 0,3-4 134,-7 0 1,2-3-125,-10 3 1,5-5-218,-5 2 0,-4-2-524,-7 1 1,2-1 69,-2 5 0,0-3 642,-3 3 0,-1-5 0,0 3 0</inkml:trace>
  <inkml:trace contextRef="#ctx0" brushRef="#br1" timeOffset="114">5436 12015 8038,'0'-7'0,"-1"-3"1167,-3 3-468,3-4-2,-4 5-443,5-4-290,5 9 252,-4-4 1,6 6 57,-4 3 0,4 6-48,4 5 0,6 4-28,2-4 0,-2 6-25,3-2 1,-1-2 28,3 3 1,-3-3-420,0 2 0,-3 2 89,3-6 0,-4 0-285,4-4 0,-5 1-40,1-1 0,-2-1-1044,-2-2 869,6 2 0,-5-8 628,4 1 0,-4 4 0,0-1 0</inkml:trace>
  <inkml:trace contextRef="#ctx0" brushRef="#br1" timeOffset="115">5973 12038 7938,'6'-7'182,"3"-3"331,-5 2-104,0 3-56,-4 0 110,0 5 1,-5 5-262,-3 3 18,3 2-41,-5 7 0,4-5-109,-6 4 6,1 1-167,-1 1 1,-3 1-151,0 0 1,0-1-37,3 1 0,1-1-140,-1-3 0,1-2 60,0 2 1,3-2-119,0-2 0,2 0-44,-2 1 1,3-1-19,5 1 537,0-1 0,-5 1 0,-1-1 0</inkml:trace>
  <inkml:trace contextRef="#ctx0" brushRef="#br1" timeOffset="116">5802 12346 7938,'-7'0'793,"2"0"1256,5 0-1444,0 5 1,0 3-193,0 7 0,0-1-28,0 5 1,0 0-203,0 4 1,2-4-102,1 0 0,0 0-236,5 4 132,-6 0 80,8-1 0,-7-3-847,4 0 387,-4-5 211,2 3 1,-1-6-101,0 1 1,-1-5-530,-3 1-284,0-5 1104,6 2 0,0-5 0,5 0 0</inkml:trace>
  <inkml:trace contextRef="#ctx0" brushRef="#br1" timeOffset="117">6213 11832 7924,'-6'0'632,"1"-5"0,10 2-396,2-4 1,3 3 207,2-4 1,4 5-78,3-5 1,3 5-108,1 0 1,0-2-81,-1 1 0,5 0 13,0 4 0,3 0-131,-3 0 1,-1 0 100,-3 0 0,-1 0-106,-3 0 1,-1 0 167,-3 0-214,-2 0 0,3 0 41,-4 0 0,-2 1 43,-3 3 1,2-1 1,-5 4 1,1-3-79,-1 4 1,-3 3 61,3 4 0,-3 9-8,-1-1 1,0 8 46,0-1 1,0 3-28,0 1 1,4 6-3,0 2 1,1-2 9,-1 2 1,-2 0-128,6 4 1,-2 3-94,2 1 1,2-5 176,-2-3 1,-2-4-74,2 4 1,-5-6-140,5-2 1,-4-1-110,3-6 1,-4-1 87,1-3 0,1-5 72,-1-3 0,-1-2-72,-3-2 254,0 1 119,0-1-117,0 0 71,0-4 412,0-2 307,0-5-611,-5 0 1,-1-4-136,-5 0 1,-5-5 36,1 2 0,-5 0-302,1 0 0,-4 3-89,-4-4 0,-2 6-130,-5-2 1,0 3 92,-1 1 0,2-4-51,3 0 1,2 0-410,5 4 1,5 0 261,3 0 0,7-1-425,5-3 0,1 2-8,2-6 897,5 0 0,7-3 0,6 0 0</inkml:trace>
  <inkml:trace contextRef="#ctx0" brushRef="#br1" timeOffset="118">6932 11672 8052,'0'-11'0,"0"-1"473,0 1 8,0-1-99,0 1-53,6 0 1,-4-1 162,6 1 1,-5 3-198,5 1 0,0 0-35,3 0 1,-1 0-31,-2 3 1,2 3 0,-2-3 1,2 3-123,1 1 1,-1 1 91,-2 3 0,2-1-279,-2 4 1,-2 1-101,2 3 0,-6 1-81,2-1 0,-3 6-156,-1 2 0,-3 2 191,-1 2 1,-4-4-112,4 0 0,-5-1 89,2 1 1,0 1 139,0-4 0,3 3-56,-4-4 1,6 0 332,-2-4 32,-2 1 274,4-1-4,2 1 0,7-5-231,4 1 1,2-6 356,2 2 1,-1-2-228,5-2 0,-4-2 2,4-2 1,-1 3 3,1-3 1,-1-1-345,-3 2 1,-1-3-341,5 3 1,-4 1-452,4-1 1,-5-3-979,2 3 0,-7-1 1735,-2 4 0,1 0 0,3 0 0</inkml:trace>
  <inkml:trace contextRef="#ctx0" brushRef="#br1" timeOffset="119">7800 12175 7926,'7'0'148,"-2"0"2185,-5 0-2114,5 0 0,-3 0 96,6 0 0,4 0-95,3 0 0,1 0-27,-1 0 0,3 0-33,5 0 1,1-4 86,3 0 0,-3-1-283,3 1 1,1-1 66,-2-3 0,0 0-333,-7 4 0,1-5 60,-5 1-1228,0 3 153,-3 0 476,-6 0 0,-2 4-425,-8-3 1266,-2 3 0,-11 6 0,-1 1 0</inkml:trace>
  <inkml:trace contextRef="#ctx0" brushRef="#br1" timeOffset="120">7846 12300 7926,'-1'7'0,"-3"-4"33,3 4 337,-4-6-21,10 4 0,1-5-12,6 0 1,-1 0 166,0 0 1,5 0-22,-1 0 0,9-1-135,-1-3 1,2 3-257,-2-3 0,0-1 98,0 1 1,0-4-168,-1 5 0,0-5-349,-3 4 1,3-3-1050,-3 3 1375,2 0 0,2-1 0,0-1 0</inkml:trace>
  <inkml:trace contextRef="#ctx0" brushRef="#br1" timeOffset="121">9274 11832 7902,'-5'-11'923,"3"-1"-427,-3 1 53,5 4 338,0-3-532,0 9 1,0-3-151,0 8 0,0 7 14,0 8 0,-3 8-38,-1 4 0,0 3-3,4 4 1,0 1-28,0 3 1,1 1-44,3-5 0,-1 0-186,4-3 1,-4-1-288,0 0 1,0-3 208,1-1 1,-3-8-101,3 0 0,-2-2-48,2-1 261,-2-3 4,3-5 1,-5-3 139,0 0-51,0-6 121,0 3 1,1-5-4,3 0 1,-2 0 23,6 0 1,-4-3-165,3-1 0,5-1 47,3 1 0,0 3-96,-3-3 0,4-1 18,3 1 1,3-1-20,0 1 1,1 3 5,0-3 0,0 1 36,0 0 0,0 0-173,0-5 1,-2 6 87,-2-2 1,1-2-338,-4-2 1,3 2 153,-4-2 0,0 6-1390,-3-2 162,-6-3 124,-1 1 1352,-10-5 0,-1 4 0,-6 2 0</inkml:trace>
  <inkml:trace contextRef="#ctx0" brushRef="#br1" timeOffset="122">9274 12152 8783,'18'-7'733,"3"1"-537,-2 2 1,6 3 73,2-3 1,1 2-1,-1-2 1,1 1-105,2-4 0,-1 3 65,-2-4 1,-4 6-271,0-2 1,-2-1 83,-6 1 0,1-1-779,-5 1 1,-3 3 77,-1-3 0,-4 2-807,1-2 1463,-3 3 0,-1-10 0,0 5 0</inkml:trace>
  <inkml:trace contextRef="#ctx0" brushRef="#br1" timeOffset="123">9274 11798 7899,'11'-19'242,"1"0"1,4 5 397,3-2 1,4 4-436,4 0 0,1 2-429,2 3 0,-2-2 131,-5 5 0,0-1 163,-1 1 0,-4 3-183,-3-3 1,2 3 100,-2 1 1,2 0-928,-2 0 939,-2 0 0,8 0 0,-3 0 0</inkml:trace>
  <inkml:trace contextRef="#ctx0" brushRef="#br1" timeOffset="124">10016 11615 8075,'0'-8'138,"0"1"146,0 4 1,0-3 1200,0 2-327,0 3-559,0-4 0,0 6-303,0 3 0,0 7-33,0 8 1,0 4-63,0 4 1,0 3 32,0 8 1,4 3-136,0 5 1,0-1 17,-4 1 1,0 0-217,0-1 1,3 1-90,1 0 0,0-4-438,-4-1 1,4-8-121,0 2 0,3-9 340,-3 1 1,1-4 168,-1-4 1,-3 1 17,3-5 1,-3 1 320,-1-5 1,0-3 58,0-1 293,0 1-290,0 3 1,-1-4 500,-3-4-171,3 4-150,-4-6-413,5 4 245,0-5-399,-5 0 93,3 0 0,-1 0 85,6 0 0,0 0 1,5 0 1,-5 0 2,5 0 1,0 0 30,3 0 0,0-1-14,1-3 1,3 3-177,0-3 1,2-1 106,-2 1 0,-2-3-287,2 3 1,1-5-76,0 1 1,-2 2-243,-7-2 0,2 4 130,-5-3 567,0-1 0,1-3 0,1-1 0</inkml:trace>
  <inkml:trace contextRef="#ctx0" brushRef="#br1" timeOffset="125">10028 11649 8016,'0'-17'0,"1"-4"0,3 6 0,-1 0 216,9 3 1,-3 2-152,6 3 1,-2-2 46,-2 5 1,-1-1 75,-2 1 0,2 3 108,-2-3 1,3 3-415,4 1 1,-2 0 14,2 0 1,-2 0-226,-2 0 0,4 0 123,1 0 0,-1 3 205,-4 1 0,1 5 0,-1-3 0</inkml:trace>
  <inkml:trace contextRef="#ctx0" brushRef="#br1" timeOffset="126">10439 11695 8044,'-7'0'1852,"2"0"-1688,15 5 0,-2-2 45,7 4 1,-2 2 77,-2 6 0,5-1-43,-1 5 0,4 2 157,-4 5 1,4 3-154,-4 6 0,4-5-30,-3 1 1,3-2-310,-4 1 1,4 2 99,-4-5 1,4-1-208,-4-3 0,2-4 88,-2 0 1,-2-5 27,2 1 1,-2-3-18,-2-5 1,1 2-238,-1-5-257,0 5 204,1-8 0,-5 4-1168,1-5 691,-5 0-536,2 0 1402,-5-5 0,-5-1 0,-2-6 0</inkml:trace>
  <inkml:trace contextRef="#ctx0" brushRef="#br1" timeOffset="127">10850 11809 7914,'0'-11'0,"0"-1"0,0-3 230,0 0 0,0 0 1051,0 3-894,0 6 1,-1 0-56,-3 2 0,1 2-245,-4-1 0,-2 10 78,-7 5 1,3 8-149,-7 3 1,1 6 107,-3 9 0,-5-1-214,0 5 1,-3 0-187,3 3 0,1-4 142,3-3 0,0-2-407,0-2 1,5-6 238,3-5 1,2-2-779,2-6 401,5 1 678,1-5 0,10-5 0,1-1 0</inkml:trace>
  <inkml:trace contextRef="#ctx0" brushRef="#br1" timeOffset="128">10918 11615 8042,'8'-9'0,"0"-2"0,0 2 256,8-6 0,1 2-93,6 1 0,-5 2-225,-3 3 0,-3 0 284,-5 4 1,3 1 320,-2-1 0,2 0-236,2-1 1,-1 3-112,1-3 1,-1 3-180,0 1 1,1 0 130,-1 0 0,-3 1-98,-1 3 1,-3-2 80,4 6 0,-4-4-27,3 3 1,0 2-16,0 7 0,2 0-27,-5 3 0,5 3 80,-2-3 1,0 4-28,0 3 1,-3 2 35,4 3 0,-2 3-23,2 0 0,-3 0-180,-5 4 0,4-2 71,-1-2 1,1 4-120,-4 0 1,0 0 28,0-3 0,2-5-102,1 1 0,0-6-4,4 2 1,-3-3 90,4-1 0,-4-4 45,3 0 1,0-5-9,0 1 0,2-2 115,-5-2 1,4-3-48,-5-1 0,2-3 395,-1 4 20,-2-6-37,3 3 0,-12-5-61,-4 0 1,-2 0-50,-6 0 1,-5 0-146,-6 0 1,-5 0 61,-3 0 1,1 0-805,-4 0 1,4 0-170,-1 0 1,5 0-519,6 0 1,5-4 1286,11 1 0,5-6 0,1 2 0</inkml:trace>
  <inkml:trace contextRef="#ctx0" brushRef="#br1" timeOffset="129">11878 11775 7994,'0'-6'811,"4"-1"-65,-1 3-423,1 3 0,-4 1-83,0 8 0,0 7 135,0 4 1,0 8-168,0 3 0,0 3-158,0 1 0,4-1 133,0-2 0,1 2-129,-1-3 1,1-2-201,2-1 1,3-8 120,-2-4 1,-2-2-463,2-2 0,-4 1 2,3-1-1113,-4-5 813,2 5 785,-5-10 0,0 4 0,0-5 0</inkml:trace>
  <inkml:trace contextRef="#ctx0" brushRef="#br1" timeOffset="130">11695 12026 7932,'0'-6'1170,"5"-3"-726,3 5 0,6 0-394,1 4 1,5 0 61,-1 0 0,8-3 107,3-1 0,2-5-152,-2 1 1,6 2-209,-6-2 1,5 2-217,-9-2 1,5-2 172,-5 3 184,1 1 0,1-4 0,1 4 0</inkml:trace>
  <inkml:trace contextRef="#ctx0" brushRef="#br1" timeOffset="131">12506 11615 8513,'0'-11'354,"0"-5"217,0 1 1,5 0 327,3 3-669,-3 6 0,0 0 404,-5 2-144,0 3 0,0 6-257,0 10 1,0 7-50,0 4 1,1 9-44,3 6 1,-3 5 42,3 4 0,1-3-523,-1 2 1,1-2 349,-1-1 1,-3-8-236,3 0 0,-3-10-7,-1 2 1,1-4-165,3-4 0,-3-4 240,3-3-23,2-2 269,-4-2-136,3-4 609,-5-2-342,0-5-45,5 0 0,-3 0-87,6 0 1,0-1-31,3-3 1,0 1-73,1-4 1,3 4-152,0-1 1,4 2 0,-3-2 0,4 3 97,-1-3 1,1 3-192,-1 1 0,2-4 26,-6 0 0,5 0 34,-1 4 1,-1-1-38,1-3 1,-5 3 24,1-3 1,2-1-131,-2 1 0,-4-3-264,-3 3 0,-4-4-843,3 4 1445,-4-5 0,2 3 0,-5-5 0</inkml:trace>
  <inkml:trace contextRef="#ctx0" brushRef="#br1" timeOffset="132">12460 11980 7939,'7'-5'0,"6"0"236,-1-2 1,11-3 405,0 2 1,6 2-559,-3-2 1,5 4 70,-4-3 1,3-1 69,-3-3 1,-1 3 8,-3 0 1,2 2-217,-2-2 0,1-1 85,-8 6 0,-1-2-935,-4 1 0,-3 3 832,0-3 0,-6-3 0,3 1 0</inkml:trace>
  <inkml:trace contextRef="#ctx0" brushRef="#br1" timeOffset="133">12449 11592 7939,'6'-15'218,"6"0"1,5-4 313,10 3 0,2 1-458,5 4 1,-1 3-30,-2 1 0,-2 3-150,-2-4 1,-3 6 124,2-2 0,-1 3-489,-3 1 0,1 0 469,0 0 0,-5 0 0,-2 0 0</inkml:trace>
  <inkml:trace contextRef="#ctx0" brushRef="#br1" timeOffset="134">13180 11478 8009,'-12'-5'0,"6"-1"334,2-6 1,3 5 517,1-1 0,1 5 137,3 0-557,-3 1 0,6 4 25,-4 1 1,2 5-93,3 7 1,1 3 2,-5 5 1,5 2-142,-2 6 0,0 0-3,0 11 0,-3-2-48,4 5 0,-6-2-149,2 7 0,-3-3-165,-1-1 0,1-2-149,3-2 1,-2-3-194,1-5 0,-1-1 251,-2-2 1,0 1 58,0-6 0,0-3-44,0-4 0,0-5 158,0 1 40,-5 3 0,3-5 419,-2 2-355,3-7 0,-3-2 431,1-2-248,-1-3-138,4 4-83,0-5 1,1-4-22,3 0 0,-2 1-46,6 3 0,-4-4-169,3 0 1,1-4 88,3 5 1,1-1-142,-1 4 1,2-4 88,2 0 1,-2 0 89,2 4 0,2-3-217,-2-1 0,1-1-79,0 1-6,-4 3 1,5-8-256,-6 5 0,-3-5-855,-1 1 1511,-4 3 0,7-5 0,-4 4 0</inkml:trace>
  <inkml:trace contextRef="#ctx0" brushRef="#br1" timeOffset="135">13191 11615 8078,'10'-27'232,"-2"1"1,3 5 374,1-1 0,3 0-581,4 7 0,-3 0 74,-4 3 1,-2 1 241,-2-1 1,2 2-109,-3 3 1,4-2-166,0 5 0,4-4-217,0 4 0,1 1-414,-5 3 1,1 0 331,-1 0 1,-3 1-702,-1 3 931,1-3 0,3 9 0,1-4 0</inkml:trace>
  <inkml:trace contextRef="#ctx0" brushRef="#br1" timeOffset="136">13557 11535 8078,'12'0'848,"3"0"0,-2 0-826,2 0 1,-2 1 76,-1 3 1,-1-1 385,0 4 0,5 1-105,-1 3 0,0 5-255,-4-1 1,5 0-179,-1-4 1,0 5-276,-3-1 1,-1 0 117,0-3 1,1-5 95,-1 1 1,1-6-444,-1 2 1,1 1 203,-1-1 1,0 0-970,1-4 1322,-6 0 0,9-5 0,-2-2 0</inkml:trace>
  <inkml:trace contextRef="#ctx0" brushRef="#br1" timeOffset="137">14025 11512 7946,'1'-11'1078,"3"-1"-924,-3 6 146,4 1-49,-5 5 0,-1 1-70,-3 3 1,0 2-193,-7 6 0,2 4-89,-6 3 0,-2 3-113,2 1 1,-1 0-101,0-1 0,4 1 143,-4 0 0,4-4-337,0 0 0,2-5 207,3 1 1,-2-2-87,5-2 1,-4-3 385,4 0 0,-4-1 0,1 5 0</inkml:trace>
  <inkml:trace contextRef="#ctx0" brushRef="#br1" timeOffset="138">13842 11763 9249,'-6'8'756,"2"0"1,3 3-218,1 4 1,0 6-195,0-2 0,0 0-124,0 4 1,0-7-67,0 7 0,0-3 80,0 3 0,0 0-367,0 0 1,0-4 189,0 0 1,0-5-447,0 1 103,0-2 0,1-3-666,3-3-865,-3-1 936,4-6 880,0 0 0,-4-6 0,5 0 0</inkml:trace>
  <inkml:trace contextRef="#ctx0" brushRef="#br1" timeOffset="139">14208 11329 7794,'0'-6'1798,"1"0"-1716,3 2 0,-2 3 32,6-3 0,-1-1 217,5 1 1,1-1-68,2 1 1,3 3 50,4-3 0,-3 2-149,0-2 0,-1 2-59,1-1 1,2 1 0,-6 2 1,0 0 93,-4 0 0,1 0-179,-1 0 1,1 0 63,-1 0 1,-3 0-241,-1 0 112,1 0-68,-2 5 1,3 2 100,-5 4 0,0 2 53,-4 2 0,0 0 115,0 8 0,0 3-73,0 8 0,0 0 69,0 0 0,0 6-79,0 2 0,0-2-7,0 2 1,0 0-25,0 4 1,0-4-124,0-1 0,0-4 60,0 1 1,0-2-166,0-2 0,1-1 107,3-2 1,-2 0 60,6-4 1,-4 0 126,3-5 0,-4 1-102,1 0 1,1-5 222,-1-3 0,-1-2 143,-3-2-240,0 1 122,0-1 45,0-5-36,0 5 0,-1-10 49,-3 3-189,-2-3 0,-5-5-12,-1 0 1,-3-1-122,0 1 1,-6 2 158,2-6 1,-2 4-805,-2-3 0,-1 4-174,-3-1 1,3-1-538,-3 2 1,5-1 1360,3 4 0,-3-5 0,4-2 0</inkml:trace>
  <inkml:trace contextRef="#ctx0" brushRef="#br1" timeOffset="140">8920 11432 8037,'1'-7'-54,"3"-1"1,-2 4-275,6-3 564,-6 4 1,5-6 1021,-3 5-254,-3 1-614,4 3 0,-5 1-205,0 3 0,-1 7 45,-3 8 0,-2 4 47,-6 4 0,1 3-47,-1 8 0,0 4-176,-4 8 1,4-2-143,-4 5 1,4 0-3,0 4 0,5 1 13,-1-1 0,6-3 148,-2-4 0,4 3-230,4-7 1,2-2 38,5-2 1,1-4 1,-1 4 0,2-9 98,2 1 1,-1-3 110,5-1 1,0-2-14,4-5 0,0-2 170,0-2 0,-4 2-29,0-6 1,0 0-90,4-3 0,-6-1 75,-1 0 1,-4-3-80,0 0 0,-1-4-499,1 3 1,-5-3-863,1 4 111,-6-6 1,7 4 1123,-5-2 0,5-2 0,-3 3 0</inkml:trace>
  <inkml:trace contextRef="#ctx0" brushRef="#br1" timeOffset="141">14756 11135 7788,'-5'-11'-413,"3"3"1558,-1 1-244,1 4-2,2-2 156,0 5-780,5 0 0,3 6 83,7 6 1,-1 4 78,5 7 1,-4 5-146,5 3 0,-5 2-83,4 1 0,-4 4 54,4 0 0,0 5-155,4-1 0,-4 2-173,0 2 0,-5-4 5,1 0 1,-2-2-24,-2 2 0,1 1-119,-1-4 1,-3 0-414,-1-1 1,-3-6 268,4 2 0,-6-4-95,2 1 0,-3 1 107,-1-6 0,0 1 336,0-4 1,-5 0-3,-2-1 1,-3 1 98,-2 0 1,-1-4 48,-2 0 1,3-4-130,-4 4 0,4-5-158,0 2 0,1-4 144,-1 0 0,1-1-326,-1 1 0,6-5-218,2 1-102,3-1 1,1 1-528,0 0 4,0-6 1164,0 3 0,0-5 0,0 0 0</inkml:trace>
  <inkml:trace contextRef="#ctx0" brushRef="#br1" timeOffset="142">15144 11192 7915,'6'-11'0,"3"-2"294,-5-2 0,5 2-55,-1-2 0,6 3-44,1 0 0,1 4 62,0 1 0,1-1 91,6-3 1,-1 1-229,-3 2 0,5-1 98,-5 5 1,5 1-78,-5 3 1,1 0 89,-1 0 1,-2 5-161,-6 2 1,1 3-58,-1 2 0,-3-1-38,-1 1 0,-4-1 45,1 1 1,-4 0-167,-4 3 0,-2-1-79,-6 5 0,-3-5 94,0 2 0,-1 0 26,5-1 0,0 1 35,-1-5 1,1-3 19,-1-1 29,6 1 1,1 3-11,5 1 61,0-1 1,5-1 138,3-2 1,6 1 84,1-5 0,4 3-65,-4-3 1,5 0 34,-1-4 0,3 0-11,1 0 0,0 0-232,-1 0 1,0 0-177,-3 0 0,-2 0-1186,-6 0 1380,0 5 0,-4 1 0,-2 6 0</inkml:trace>
  <inkml:trace contextRef="#ctx0" brushRef="#br1" timeOffset="143">8029 13648 7864,'-6'0'815,"0"0"1546,6 0-2098,6 0 1,0 0-28,5 0 0,6 0-10,2 0 1,2-1-86,2-3 1,0 3 71,0-3 0,5 1-169,2-1 0,2 2-8,-2-6 0,7 1-149,-2-5 0,-2 5 24,-3-1 1,-5 2-75,2-2 1,-8-1-1049,-4 5 606,-2 1-360,-7 3 326,-1 0-915,-20 0 1554,6 5 0,-22 1 0,6 5 0</inkml:trace>
  <inkml:trace contextRef="#ctx0" brushRef="#br1" timeOffset="144">8052 13819 7864,'5'7'-772,"1"-2"1506,6-5 0,4 0-234,3 0 0,3 0 29,0 0 1,3-4 8,1 0 1,3-5 44,6 2 0,-2-2-135,-3 1 0,2-2 24,-5 2 0,-1 2-534,-3-2 0,-5 6 125,-3-2-2103,-2 3 1217,-2 1 823,-5 0 0,0 0 0,-6 0 0</inkml:trace>
  <inkml:trace contextRef="#ctx0" brushRef="#br1" timeOffset="145">9308 13305 7948,'-5'-11'35,"4"-1"198,-3 1-19,3 0 0,1 3 229,0 0 334,0 6-167,0-8-292,0 8 1,-4-1-72,0 6 1,-4 5 26,5 7 1,-3 4-100,3 8 0,1 3 0,-1 8 1,1-1-132,2 5 0,0-1 109,0 1 0,5 1-216,3-5 0,-2 4 63,2-4 1,-4-4-185,3-3 0,-3-2 68,4 1 1,-6-6-9,2-5 1,-1-5 4,1 2 1,-3-4 100,3 0 0,-3-5 200,-1 1-218,0-6 177,0 3-94,5-5 1,-3 0 10,6 0 0,-4 0-31,3 0 0,1-3 6,4-1 0,3-5-39,0 1 1,5 2 29,-1-2 0,3 2 54,1-2 1,0 2-55,-1 2 1,1 2-82,0-6 1,-1 6-40,-3-2 1,1 3-200,-5 1 1,4-2 160,-3-2 0,0 3-72,-1-3 0,-2 2 10,2-2 1,-6 3-571,-1-3-543,-6 3 872,8-4 1,-8 2-764,1-5 1200,-1 6 0,-7-8 0,-2 3 0</inkml:trace>
  <inkml:trace contextRef="#ctx0" brushRef="#br1" timeOffset="146">9354 13625 7948,'1'-8'0,"3"1"0,-2 3 542,6-4 1,0 5-134,3-5 1,0 5-142,1 0 0,0 1 6,4 2 0,-2-1-14,5-3 0,-4 3-54,4-3 1,0 3-1,4 1 1,-4-1-496,0-3 1,-5 3 256,1-3 0,-2 3-415,-2 1 0,-3-2 91,-1-2-1289,-4 3 1645,2-4 0,-5 0 0,0-1 0</inkml:trace>
  <inkml:trace contextRef="#ctx0" brushRef="#br1" timeOffset="147">9342 13271 7958,'0'-11'278,"0"-1"1,0 1 55,0-1 1,5 2-111,3 3 0,7-4-164,4 4 0,2 2 104,-2 1 1,3-1 101,1 1 0,0-4-369,4 5 0,-3-1 88,-1 4 1,-2-1-608,-2-3 0,7 2 308,-3-1 0,-2 1 314,-2 2 0,0 0 0,4 0 0</inkml:trace>
  <inkml:trace contextRef="#ctx0" brushRef="#br1" timeOffset="148">10039 13100 7861,'-5'-7'260,"4"-3"1198,-4 9-961,5-4 1,-2 5-69,-2 0 0,3 1-44,-3 3 1,-1 6-121,1 5 1,1 6 7,3-2 1,1 7-106,3 5 0,-2 7-1,6 4 1,-2-2-20,2 2 0,1 0-183,-5 4 1,3-2-317,-3-2 0,1 1 220,-1-5 1,-3-3-317,3-5 1,-3-5 192,-1 2 1,1-4 29,3-4 0,-2 1 120,1-5 1,-1 1 252,-2-5-242,0 1 335,0-1 21,0 0 1,0-3 84,0 0-101,0-6-61,0 3-294,0 0 131,0-3 1,0 4-184,0-2 167,0-3-34,5 4 1,1-5-10,5 0 1,-3 0 21,0 0 1,-1 0 109,5 0 1,-1 0-91,1 0 1,-1 0-196,0 0 1,1-4-91,-1 0 1,1-1-250,-1 2 0,-1 0-47,-2-5 0,1 5-292,-5-5 0,3 4-371,-3-3 1238,0-1 0,-4-9 0,0 0 0</inkml:trace>
  <inkml:trace contextRef="#ctx0" brushRef="#br1" timeOffset="149">10039 13111 7820,'0'-18'124,"0"3"0,0-1 265,0 0 0,5 1 83,3 4-125,7-1-152,-2 1 144,3 5-76,-5-5-280,1 10 1,-1-4-469,1 5 1,-1 4 320,1 0 1,3 0-258,0-4 1,4 3 420,-4 1 0,6 0 0,-4-4 0</inkml:trace>
  <inkml:trace contextRef="#ctx0" brushRef="#br1" timeOffset="150">10370 13145 7975,'12'11'1136,"-1"-4"1,0 3-474,1-2 1,3 3-216,0 5 0,6-2 27,-2 5 1,2 0-44,2 3 1,0 1 22,0 0 0,0 1-278,-1 3 1,1-2-173,0 6 1,-1-6-217,-3 2 0,1-2 225,-5 2 0,0-4-451,-3-1 1,-1 0 237,1-7 1,-1 2-49,1-2 0,-5-6-62,1 2 0,-2-6-529,2 3 40,2-5-251,-4 2-917,1-5 1426,-2-5 0,-5-2 540,0-4 0,-10-6 0,-3 0 0</inkml:trace>
  <inkml:trace contextRef="#ctx0" brushRef="#br1" timeOffset="151">10793 13237 7972,'0'-18'216,"0"3"0,0-2 280,0 2 1,1 0 141,3 3-371,-3 6 453,4-4-429,-5 9 0,-1 2-227,-3 10 0,-4 11 32,-7 8 0,-3 5-74,-4 3 0,-2 2-1,-3 6 1,1 0-368,-4-1 0,7-3 22,-3 0 0,8-9 159,-5 1 1,8-7-277,-1 0 0,4-7 131,0-1 0,6-9-863,2 2 1173,3-9 0,6 8 0,1-5 0</inkml:trace>
  <inkml:trace contextRef="#ctx0" brushRef="#br1" timeOffset="152">10953 13043 7972,'5'-12'0,"-3"1"284,6-1 0,3-2 436,4 3 0,6-3-505,-2 6 1,0 2 22,-4-2 0,0 6-86,-7-2 0,2-1 72,2 1 0,0 0-110,3 4 1,-1 0 82,5 0 0,-5 0-273,2 0 0,-4 0 5,0 0 0,-1 0-26,1 0 1,-5 0 174,1 0 1,-6 5 27,2 3 0,1 4 26,-1 3 0,0 3-68,-4 4 1,0 1 7,0 0 1,4 4 37,-1-1 1,1 10-38,-4-2 0,0 7-8,0-3 0,4 5-102,0-1 1,0 2 29,-4 2 0,0-5-135,0-3 0,0-4 43,0-4 0,3-2 101,1-5 0,0 0-49,-4 0 1,4-5 23,0-3 1,3 1 124,-3-1 0,4-3-44,-4-4 0,1-5 373,-2 5-329,-1-6 0,3 5 458,-5-3-236,0-3 0,-2 4-67,-1-5 1,-4 0-123,-4 0 0,-6 0 30,-2 0 0,-7 0-214,-5 0 0,-2 4-179,-1 0 0,0-1-272,0-3 1,1 0-2,2 0 1,8 4-1148,8 0-1142,2 0 2790,7-4 0,1 0 0,5 0 0</inkml:trace>
  <inkml:trace contextRef="#ctx0" brushRef="#br1" timeOffset="153">11489 12951 7972,'0'-11'-931,"0"-1"1,0 1 930,0 0 0,4 3 7,0 0 1,1 2 172,-1-2 131,-3-2 1,6 5 492,-4-2 1,0 1-284,4 6 0,-3-1-175,4-3 0,-4 3-237,3-3 1,-3 3 176,4 1 1,-1 1-325,5 3 0,-1-1 28,1 4 0,-5 1-12,1 3 0,-2 2-101,2 2 0,-3 2-120,-5 2 1,0 2-78,0-2 1,0 2 127,0-2 0,-1 1-18,-3-5 1,-3 4 122,-4-3 1,3-1 119,1-4 1,3 1-114,-4-1 56,6 0 1,-3-3 407,5 0-247,0-6 0,1 7 145,3-5 1,2 0-52,6-4 1,-1 0-108,0 0 1,1 0-227,-1 0 1,1 0-296,-1 0 0,2 0-162,2 0 0,-1 0-1238,5 0 1797,-5 0 0,2-5 0,-4-2 0</inkml:trace>
  <inkml:trace contextRef="#ctx0" brushRef="#br1" timeOffset="154">12426 13054 7972,'-8'-4'-442,"1"0"0,4-1 592,-1 2 0,2 1 416,-2-2 0,1 3 445,-4 1-611,4 0 0,-6 1-146,6 3 0,-5 4-31,4 7 1,-3 4 92,3 8 1,-4 2-151,4 5 1,1 1 0,3-1 0,0-1-70,0-3 1,5-2 74,2-5 1,0 0-249,0 0 1,-3-6 76,4-1 1,-2-4-140,2 0 0,0-1-46,-4 1 1,1-5-8,-1 1 0,-3-4-451,3 3-559,-3-4 11,-1 2 1,-1-5 1189,-3 0 0,-2 0 0,-5 0 0</inkml:trace>
  <inkml:trace contextRef="#ctx0" brushRef="#br1" timeOffset="155">12186 13340 7972,'-5'-7'-507,"4"-3"1811,-4 4-841,5-1 0,1-1 285,3 4-406,2 0 1,11 4 143,2 0 1,2 0 75,2 0 0,1 0-161,3 0 1,-2 0-161,6 0 1,-6-4-179,2 0 1,-1-1-219,-3 1 0,6 2 33,-6-6 0,-1 4-179,-3-3 1,-1 4 300,1-1 0,2-2 0,-3 0 0</inkml:trace>
  <inkml:trace contextRef="#ctx0" brushRef="#br1" timeOffset="156">13123 13134 7974,'-7'-8'180,"3"1"1,3 3-44,1-4 0,0 1 279,0-5 0,0 5-86,0-1 0,1 0-39,3-3 1,1 0-68,3-1 0,2 5 21,-2-1 1,2 0-12,1-3 0,4 0-15,1-1 1,4 2-19,-1 2 0,-1-1-80,1 6 0,0-1-31,4 4 0,-4 1 70,0 3 1,-5 2-192,1 6 0,0 5 39,-3 6 0,0 1-61,-8 7 0,0-1-131,-4 5 0,0 3-125,0 0 1,-6 4 30,-6-4 0,1 0-135,-4-4 1,-2-1 133,2-3 1,0-2 10,3-5 1,1 0 192,-1 0 0,1-5-122,-1-3 1,1-2 316,0-2 0,3-3 102,0-1 0,5-4 383,-5 1-193,5-3-141,-2-1 0,5 1-82,0 3-65,0-3 1,5 4-73,3-5 1,6 0 41,1 0 0,6 0 162,-2 0 1,6-4-72,2 1 0,-1-1-43,-3 4 1,4-1-65,-1-3 1,1 2-2,-4-1 1,-4-2-289,0 1 0,-5 0 124,1 4 0,-2-4-310,-2 0 0,-1-1-32,-2 1-821,-3 3 0,-5-5 1250,0 2 0,5-2 0,2-6 0</inkml:trace>
  <inkml:trace contextRef="#ctx0" brushRef="#br1" timeOffset="157">13854 12940 7863,'0'-12'438,"0"1"0,0 3 348,0 1-290,0 4 117,0-2 164,0 5 0,0 9-430,0 2 1,0 14-131,0 1 1,1 5 8,3-1 1,1 7-152,2-3 1,2 3 104,-5-3 1,4 1-203,-5-1 1,2 4-27,-1 0 0,-2-4-94,1-3 1,-1-6-7,-2 2 0,0-4-181,0-4 0,3-3 259,1-5 1,0 1 15,-4-1 1,0-3 229,0 0 1,1-6-106,3 2 250,-3-3-64,4-1 386,-5 0-751,6 0 119,-5 0 0,9-4-71,-2 1 1,-2-1 55,2 4 0,0-4-68,8 0 1,-2-1 43,5 1 0,-4 3-4,4-3 1,0 2 21,4-2 0,0 3-3,-1-3 1,-3 2 13,1 2 0,-3-3-8,2-1 1,-1 0 14,-3 4 0,-3-1-13,-1-3 0,1 3-51,-5-3 0,0 3-235,0 1-51,-4 0 1,6-2-194,-6-1-180,1 1-1440,-4-3 1545,-10 0 1,1 3-762,-10-6 1371,5 5 0,-7-7 0,3 4 0</inkml:trace>
  <inkml:trace contextRef="#ctx0" brushRef="#br1" timeOffset="158">13842 13317 7832,'6'-12'818,"-2"1"1,3-1-411,0 1 0,3 3-199,2 1 1,0 4 166,4-1 0,-2-1-85,5 2 1,-3-1 102,7 4 0,-3-1-61,7-3 1,-3 2-85,-1-1 1,-4 1-350,0 2 0,-1 0 124,1 0 0,1-1-102,-5-3 0,1 3 104,-5-3-1094,0 3 1,0 0-126,-4-3-1235,-2 3 2428,-5-10 0,-10 5 0,-3-5 0</inkml:trace>
  <inkml:trace contextRef="#ctx0" brushRef="#br1" timeOffset="159">13751 12940 7832,'11'-12'1220,"4"0"-797,1-3 1,8-2-177,-1-2 1,8 0-12,4 8 0,0-3 91,7 6 0,-7-1-181,0 1 0,2 3 26,-7 5 0,2 0-263,-6 0 1,-5 4-837,2 0 927,-8 5 0,1-3 0,-4 6 0</inkml:trace>
  <inkml:trace contextRef="#ctx0" brushRef="#br1" timeOffset="160">14573 12780 7926,'-8'-1'-394,"1"-3"1244,4 3-290,-2-4 218,5 5-31,0 0 1,0 6-436,0 5 1,0 7-80,0 9 0,0 2-122,0 5 1,5 4 73,3 0 1,1 5-149,-2-1 0,4-1 123,-4 1 0,-1-4-138,2 4 0,-5-9-202,0 1 1,-1-4 133,-2 1 0,0-3-71,0-5 1,0-2 51,0-2 0,0 2-9,0-6 1,-4 0 76,0-4 0,0 1 5,4-1 1,-4-3 91,1 0-34,-1-6 1,4 4 156,0-2-184,0-3 1,-1 5 116,-3-6-57,3 5-178,-5-4 173,6 4-62,0 0 0,6-4 65,1 3 1,-1-3 10,2-1 1,4 0-71,3 0 1,0-1 11,-4-3 0,5 3-171,-1-3 1,4-1-117,-4 1 0,2-5-252,-2 2 1,-2 1-80,2-2 0,-3 4-1312,0-4 1194,-6 1 686,-1-5 0,-5 1 0,0 0 0</inkml:trace>
  <inkml:trace contextRef="#ctx0" brushRef="#br1" timeOffset="161">14516 12860 7843,'0'-23'821,"1"1"-446,3 3 1,2-2-200,6 2 0,4 2-9,3 2 0,-1 2-74,1 2 0,-5 3 91,1 1 1,-1 3-14,1-4 1,2 6-319,2-2 0,1 3 183,-4 1 0,3 1-981,-4 3 1,1-2 237,0 6 707,-9-5 0,13 7 0,-7-4 0</inkml:trace>
  <inkml:trace contextRef="#ctx0" brushRef="#br1" timeOffset="162">14961 12894 7970,'-7'0'0,"-1"0"1729,6 0-557,2-5-702,11 4 0,2 0-192,2 4 0,1 8 135,0 0 0,3 2-82,-4 6 1,5 3-1,-1 5 1,-1 4-341,1-5 0,-1 5 98,1-5 1,2 5-227,-2-5 0,-1 5 156,1-4 0,-4-2-287,5-6 0,-3 1 113,2-4 1,-1-1-193,-3-4 1,-2-3 101,2-1 1,-2-3-1,-2 4 0,-3-6-467,0 2 0,-5-3-170,5-1-774,-5 0 1656,2 0 0,-5-5 0,0-1 0</inkml:trace>
  <inkml:trace contextRef="#ctx0" brushRef="#br1" timeOffset="163">15315 12963 7860,'4'-22'0,"0"3"0,1-4 260,-1 0 1,2 2 417,6-2 1,-2 1-271,-3 7 1,2 4 165,-5 3-192,0 6 0,-9-2-113,-3 8 0,-7 10-283,-4 12 0,-4 6-47,-4 14 0,-2-2-44,-5 9 1,0-3-35,-1 3 1,6-5 66,3 2 0,3-8-392,4-4 1,0-4 226,7-4 0,-2-5-156,7-6 0,-2-5-395,1 1-299,3-8 1087,0-1 0,4-1 0,-4 1 0</inkml:trace>
  <inkml:trace contextRef="#ctx0" brushRef="#br1" timeOffset="164">15567 12757 7902,'0'-18'-53,"0"3"0,3-1 415,1 0 0,5-3-38,-1 4 1,1 0-265,-2 3 0,2 5 544,-5-1-41,5 1 1,-3-1-339,6 0 0,-5 6-53,1-2 0,-1 2-134,5-2 0,-1 2 57,1-1 0,-1 1-24,1 2 0,-1 0 77,0 0 0,1 0-123,-1 0 0,-3 0 52,-1 0 1,-3 4-27,4 0 0,-6 1 79,2-1 1,1 2 23,-1 6 0,0 4 94,-4 3 1,4 8-121,0 3 1,-1 5 110,-3 3 1,0 2-80,0 6 1,0 0-109,0-1 1,0 3-38,0-2 1,0 2-205,0-6 1,0 1 29,0-1 1,0 0-146,0-8 0,0 2 128,0-9 0,4-2 108,0-6 0,1 1 238,-1-4 0,-2-1-161,6-4 159,-5 1-106,7-1 0,-9-3 426,3-1-214,-3-4 0,-2 2 89,-3-5 0,-4 0-371,-7 0 0,1 0 67,-5 0 0,0 0-753,-4 0 0,0-1 369,1-3 1,-1 1-1035,0-4 1,6 3 38,6-4 1320,0 1 0,9-5 0,-3 1 0</inkml:trace>
  <inkml:trace contextRef="#ctx0" brushRef="#br1" timeOffset="165">15978 12906 7949,'0'-12'-190,"0"1"455,0-1 0,0 1 1121,0-1-922,0 1 1,1 3 465,3 1-188,-3 4-485,4-2 0,-5 15-34,0 6 0,1 9-2,3 5 1,-1 5 40,4 3 0,1-3-82,3 3 0,1-2-132,-1-2 0,-3 0-24,0 1 0,-5-5-180,5 1 0,-5-10-29,0 2 1,2-4 76,-1 0 1,0-2-207,-4-6-24,0 0 216,0 1 107,0-6 204,0-1-245,0-5 22,5 0 1,3 0 22,7 0 1,3 0 2,5 0 1,-1 0-9,1 0 1,4 0-55,0 0 0,0 0-7,0 0 0,-3-1-59,3-3 0,-4 3-165,-4-3 0,1-1-364,-5 1 1,-3 0 287,-5 4 1,-4-1-281,1-3 1,-3 2 656,-1-6 0,-10 1 0,-3-5 0</inkml:trace>
  <inkml:trace contextRef="#ctx0" brushRef="#br1" timeOffset="166">16023 13157 7865,'7'-5'1448,"3"2"-940,-2-4 1,11 4-339,3-1 1,8-1 29,-4 1 1,1-1 8,-4 1 0,0 3 22,-1-3 1,0 2-11,-3-2 1,1 3-556,-4-3 0,-1-1 236,-4 1 1,-3 0-1924,-1 4 1518,-4 0 1,2-1 502,-5-3 0,-10-2 0,-3-6 0</inkml:trace>
  <inkml:trace contextRef="#ctx0" brushRef="#br1" timeOffset="167">15955 12791 7913,'0'-11'0,"6"-2"737,6-2 0,5 4-213,10-1 0,4 1-716,7 3 1,-3 3 81,3 1 0,-2-1 6,-2 1 1,-1-3 48,-3 3 1,1 0-154,-8 4 1,1 0 207,-9 0 0,5-5 0,-2-1 0</inkml:trace>
  <inkml:trace contextRef="#ctx0" brushRef="#br1" timeOffset="168">16652 12574 7965,'-8'0'621,"0"0"-248,6-5 1064,-3 4-911,10-4 1,-4 10-38,3 3 0,1 7-57,-1 4 1,1 8 25,-1 3 1,-3 9-246,3 7 1,1 0-145,-1 3 1,-1 1-171,-3-5 1,0 4 147,0-8 0,0 3-165,0-3 1,0-1 70,0-6 1,0-5-120,0-2 1,2-3-37,2-1 0,-2-4 231,6 0 1,-6-5-25,2 1 0,-1-3 269,0-5-150,-1 3 72,3-3 1,-5 0-55,0 1 45,0-6-393,-5 4 102,3-6-148,-3 0 1,5 1-221,0 3 244,0-3 1,5 4 177,3-5 0,2 0-38,2 0 1,-1 0-11,0 0 0,5 0 9,-1 0 1,1 0-135,0 0 1,-2-1-89,5-3 1,-5 1-199,1-4 0,1 3 41,-1-4 0,-3 4-813,-4-3 1281,-6-1 0,8-8 0,-3-2 0</inkml:trace>
  <inkml:trace contextRef="#ctx0" brushRef="#br1" timeOffset="169">16606 12643 7842,'4'-23'586,"0"0"1,4 4-160,0 0 1,7 5-507,4-1 1,-2 4 85,-2 3 1,-2-1 253,-2 5 0,2-3-159,2 3 0,-1 0 12,5 4 1,-5 0-724,1 0 1,-2 0 342,-2 0 0,0 1 266,-4 3 0,3 2 0,-3 6 0</inkml:trace>
  <inkml:trace contextRef="#ctx0" brushRef="#br1" timeOffset="170">16960 12700 7960,'-6'-5'735,"2"-3"1,11 3-243,5 1 0,6-1-224,-3 2 0,0-1 47,-3 4 1,-1 0 105,0 0 0,6 5-162,2 2 0,-1 4 28,1 0 0,-4 4-215,4 0 1,-5 6 99,1-2 0,2-1-277,-2 1 0,0-5 112,-3 1 1,-1 0-678,0-4 1,1 3 349,-1-6 0,1-3-771,-1-1 0,0-3 295,1-1 0,-5 0 795,1 0 0,0 0 0,3 0 0</inkml:trace>
  <inkml:trace contextRef="#ctx0" brushRef="#br1" timeOffset="171">17485 12643 7908,'0'-8'1492,"0"1"-676,0 4-544,0-2-88,0 15 0,-5-2 92,-2 7 0,-3-1-351,-2 1 1,-1 3 72,-2 5 1,1 0-554,-5 0 0,5-4 55,-1 0 0,-2-4-205,2 4 0,4-5 248,3 1 0,1-2-409,-5-2 866,6-4 0,-9 3 0,2-4 0</inkml:trace>
  <inkml:trace contextRef="#ctx0" brushRef="#br1" timeOffset="172">17280 12928 7908,'6'0'417,"-1"0"0,-5 2 36,0 1 0,0 4 223,0 4 0,-1 1-238,-3-1 0,3 6-36,-3 2 1,3 1-186,1-1 1,0 3-88,0-3 0,4-2 101,-1 2 0,5-1-290,-4 1 0,1 1-4,-1-4 0,-2-1-26,6-4 1,-4 1-335,3-1 0,-3-1 229,4-2 1,-2-2-1905,2-2 962,2-3 1136,-4 4 0,6-10 0,-1-1 0</inkml:trace>
  <inkml:trace contextRef="#ctx0" brushRef="#br1" timeOffset="173">17588 12574 7908,'5'-11'900,"-2"-4"-511,4-1 1,1-3 60,3 4 0,5 0-110,-1 4 1,4 3-231,-4 0 0,0 5 149,-3-5 0,-1 5 8,1 0 1,3 1-140,0 2 1,2 0 115,-2 0 1,-1 4-309,5 0 0,-5 4 76,1-5 0,-4 6-282,-3-1 218,2 2 0,-5 5 34,3 0 1,1 6 100,-5-2 1,-1 2 9,-3 2 1,2 5-51,1 3 1,-1 2 36,1 1 1,-1 4-134,-2 0 0,1 5 122,3-1 0,-3 2-155,3 2 1,-4 0 29,-4-1 0,3-3-77,-3 0 1,3-6 41,1-2 0,0 0-10,0-3 0,0-3 272,0-2 0,4-5-84,-1-2 1,5-5 232,-4 1 0,3-2-123,-3-2 0,1-3 580,-1-1-167,-3-4 48,4 2-351,-5-5 1,-1 0 22,-3 0 0,-3 0-386,-8 0 1,-3 0 115,-5 0 0,-2 0-174,-6 0 0,4 1 73,-7 3 0,6-3-541,-2 3 1,4-2-171,0 2 0,3-2-438,4 1 0,-1-1-365,4-2 1555,1 0 0,9-5 0,1-2 0</inkml:trace>
  <inkml:trace contextRef="#ctx0" brushRef="#br1" timeOffset="174">18525 12860 7908,'0'-8'-408,"0"1"0,0 3 487,0-4 1073,-5 6-366,3-8 44,-3 8-11,5-3-547,0 5 1,0 7 129,0 4 0,1 5-47,3 7 1,-1 1-131,4 3 0,-3-2-45,4 6 1,-1-4-47,5 3 0,-4-5-68,-1 2 0,-3-3-198,4-1 1,-6-1-510,2-3 0,-3-2 345,-1-1 1,0-8-1580,0 4 1301,0-3 0,-1 1-914,-3-2 1488,3-3 0,-9-5 0,3 0 0</inkml:trace>
  <inkml:trace contextRef="#ctx0" brushRef="#br1" timeOffset="175">18285 13054 7908,'7'0'-13,"1"0"1,-3 0 612,7 0 1,-2 0-71,9 0 1,-4 0-37,4 0 0,0 0-167,4 0 1,5 0 80,2 0 0,3 0-314,1 0 1,1-1 136,-1-3 0,0 3-852,1-3 1,-2-1 439,-3 1 0,-2-1 181,-5 1 0,0-2 0,-1-6 0</inkml:trace>
  <inkml:trace contextRef="#ctx0" brushRef="#br1" timeOffset="176">19324 12711 7922,'0'-11'790,"0"0"-28,0-1-324,0 1-50,0 4 1,0 4 10,0 6 0,0 5 60,0 7 1,1 8-61,3 8 0,-1 3-153,4 4 1,-4-1-263,1 5 1,-3-4 93,-1 3 1,0-4 0,0 1 1,0-6 83,0-1 1,0-6-504,0 2 1,0-7 109,0-1 0,0-5-33,0 1 0,0-6-33,0-1 192,0-6 279,0 8-219,0-8 143,0 3 0,5-5-69,3 0 0,7 0 18,4 0 0,2-4 48,2 0 0,5-4-15,3 5 1,-2-1-38,1 4 0,-3-4 3,3 0 0,-8 0-280,1 4 1,-8 0 96,0 0 1,-6 0-1478,-1 0 720,-6 0 290,3 0 1,-6-1-265,-3-3 867,-2 3 0,-5-9 0,-1 4 0</inkml:trace>
  <inkml:trace contextRef="#ctx0" brushRef="#br1" timeOffset="177">19301 12997 7881,'12'-5'0,"0"0"737,4-3 1,1 3-231,6 5 1,0-4-123,0 0 0,0 1-96,0 3 0,-1-4 123,1 0 1,-1-1-361,-3 1 1,1 3 109,-5-3 0,1-1-1040,-5 1 0,-3 0 169,-1 4 709,-4-5 0,2-1 0,-5-5 0</inkml:trace>
  <inkml:trace contextRef="#ctx0" brushRef="#br1" timeOffset="178">19290 12643 7912,'7'-13'0,"1"-2"0,1 2 494,6-2 1,3 4-121,5 3 1,0-2-301,-1 2 1,0 3 101,-3 1 0,3-1 0,-3 1 0,-2 1-469,2 3 0,1 0 231,2 0 1,1 0 61,0 0 0,0-5 0,0-2 0</inkml:trace>
  <inkml:trace contextRef="#ctx0" brushRef="#br1" timeOffset="179">19975 12449 7968,'0'-12'1187,"0"6"-314,0-4 239,0 9-651,0-5 0,0 9-37,0 5 1,0 1-89,0 10 1,0 5 19,0 6 1,0 4-230,0 4 0,4-1 124,0 5 1,0 0-135,-4 4 1,3 3-23,1 1 1,0-2-345,-4-6 1,0 1-83,0-5 1,1 4-234,3-4 0,-3-4 356,3-3 1,-3-5 72,-1 5 1,0-6 316,0 2 1,4-4-109,0-4 0,0 1 59,-4-5 1,0 0 116,0-3 611,0-1-621,-5 1 0,3-5-35,-1 1-176,1-6-232,2 4 0,5-6-51,3 0 1,2 0 88,2 0 1,-1 0-40,0 0 1,2 0 79,2 0 1,-2-4-110,2 0 1,2-1 62,-2 1 1,2 1-160,-2-4 1,-1 3 15,5-4 1,-5 5-131,1-5 1,1 0-148,0-3 1,-1 3-84,-4 1 673,-4-1 0,3-3 0,-4-1 0</inkml:trace>
  <inkml:trace contextRef="#ctx0" brushRef="#br1" timeOffset="180">20009 12472 7930,'0'-17'0,"0"4"296,0-2 1,9 2 465,3 2 1,5 3-489,-1 1 1,-1 4-42,-4-1 0,2 3-202,2 1 1,-2 0 88,2 0 0,-2 0-648,-2 0 1,1 0 100,-1 0 0,1 0 427,-1 0 0,0 5 0,1 2 0</inkml:trace>
  <inkml:trace contextRef="#ctx0" brushRef="#br1" timeOffset="181">20283 12540 7943,'12'0'248,"-5"0"141,1 0 1,0 0-98,3 0 0,1 0 78,-1 0 1,0 1 57,1 3 0,-1 3-129,1 4 0,3 0-177,0 1 0,4 0-7,-4 4 0,6-4-181,-2 4 1,1-4-26,-1 0 1,1-1-291,-4 1 1,3-5-77,-4 1 1,1-6 205,0 2 1,-4 1-1727,3-1 1977,-2 0 0,4-4 0,0 0 0</inkml:trace>
  <inkml:trace contextRef="#ctx0" brushRef="#br1" timeOffset="182">20866 12563 7956,'1'-11'578,"3"-1"153,2 1 0,4 3 171,-2 0-363,-3 6-318,-5-3 0,-5 6 27,-3 3 1,-4 2-28,-7 6 0,0 4-1,-8 3 1,2 3 28,-2 1 0,4-2-29,0-2 1,1 3 0,2-3 0,4-3-654,1 0 1,3 0-2233,5-1 1,2-3 504,5-5 2160,0 1 0,0 3 0,1-4 0,3-3 0,-2-3 0,6-1 0,-6 0 0,4 0-22,-6 0 303,0-5 241,0 3-112,0-3 145,0 5 0,-2 5 14,-2 3 0,2 3 172,-6 5 0,6 1-285,-2 6 1,3 0-172,1 0 1,0 0-25,0 0 1,0 0-42,0-1 1,0 1-197,0 0 1,0-4 105,0 0 1,0-4-76,0 4 1,3-5-39,1 2 1,1-5-133,-1-3 8,-3 2 0,6-8-321,-3 6-1377,-3-6 884,4 4-1196,-5-6 2117,0 0 0,0-6 0,0 0 0</inkml:trace>
  <inkml:trace contextRef="#ctx0" brushRef="#br1" timeOffset="183">20923 12414 7798,'0'-11'-36,"0"0"1,1 0 577,3 4 0,-1-3-71,4 2 1,1 2-122,3-2 1,1 6 8,-1-2 0,2-1-101,2 1 1,-1 0-28,5 4 0,-1-4-43,1 0 1,2 1-108,-2 3 1,2 0 97,-2 0 0,1 0-123,-5 0 1,4 0-124,-3 0 111,-1 0-239,-4 0-18,1 0 228,-6 0 1,-1 5-35,-5 2 0,0 9-87,0 3 0,0 7 44,0 5 1,0 0 57,0 0 1,0 6 40,0-3 0,0 3-41,0-3 1,0 4 107,0 0 0,5 0-93,3-3 0,-3-1 7,-1 0 0,1-1-30,-1-2 1,4 0-101,0-4 1,1 3-86,-1-3 1,0-4 108,-4-4 1,5-4 110,-1 4 1,-3-5-79,-1 1 1,-3 2 187,-1-2 1,4 0-56,-1-3 0,1-5 210,-4 1-183,0 0 51,0 3-15,0 0 1,-4-3 2,1 0 12,-1-6-87,4 8 0,0-7-166,0 4 154,0-4 0,-1 3 0,-3-2 1,1-3-4,-4 3 1,3-3 46,-4-1-91,1 0 1,-5 0-2,1 0 0,-4 0-66,-1 0 1,-4 0 92,1 0 0,1 0-417,-1 0 0,0-1-181,-4-3 0,0 2-413,1-6 0,3 4 313,0-3 662,-1-1 0,-2-3 0,-1-1 0</inkml:trace>
  <inkml:trace contextRef="#ctx0" brushRef="#br1" timeOffset="184">21414 12380 7943,'0'-11'0,"0"-1"350,0 1 0,5 0 9,3-1 0,2 4-247,1 1 1,1 1 164,-1-2 1,1-1 141,-1 5 1,2-3-186,2 3 0,-2-1 234,2 1-391,-2 3 0,-2-3 87,0 8 0,0 2-69,-4 5 0,0 1 149,-4-1 1,-1 1-276,1-1 1,-1 4-73,-2 1 0,0 3-43,0-4 0,-4 4-14,0-4 0,-4 4-86,5-4 0,-5 1 26,4-5 0,0 0 69,4 1 0,0-1 170,0 1 0,0-5-160,0 1 210,0-6 1,2 7 21,2-5 1,-2 4 137,6-4 1,3 1-67,4-2 1,4 0 149,-3 5 1,4-6-220,-1 2 1,2-3 14,2-1 1,-4 0-701,0 0 0,-5 0 66,2 0 525,-4 0 0,0 5 0,-1 2 0</inkml:trace>
  <inkml:trace contextRef="#ctx0" brushRef="#br2" timeOffset="185">16115 9377 8116,'5'-7'-611,"-4"-3"582,4 4 1,-5-2 868,0 0 8,0 6-589,0-8 0,-1 5-144,-3-3 0,2 2 66,-6 2 0,4 1-70,-3-4 256,4 4-434,-7-7 86,4 4 1,-2-4 24,0 2 0,5-1 42,-5 5 1,4-3-2,-3 3 0,3-5-7,-4 1 1,0 2 11,-3-2 0,0 5-4,-1-5 1,1 2 16,-1-2 0,1 2-126,0 2 0,-5-1 64,1-3 1,-4-1-27,4 5 1,-4-3-29,4 3 0,-4-4-16,3 5 1,-3-5-46,4 4 0,-5-3 98,1 3 0,-2-4-95,2 4 0,-2-1 80,2 2 1,-2 1-14,2-2 0,-2-1 27,2 2 1,1-3 11,-1 3 1,0 1 1,-4-1 0,0 0-23,0-1 0,-1 3-13,-2-3 0,2-1 17,-3 1 1,2-1-35,-2 1 0,5 3 30,-4-3 0,8-1-23,-5 1 1,4 1 17,0 3 0,-1 0-2,4 0 0,-3-4 57,4 0 0,-1 0 13,0 4 0,4 0 2,-3 0 0,1 0-47,-2 0 1,2 0-42,-5 0 1,0 0 45,-4 0 1,1 0-57,-1 0 0,1 0 47,3 0 0,-2 0-11,2 0 0,1 0 1,-1 0 1,4 4 7,-4 0 1,1 0 25,-1-4 1,-3 1-30,3 3 0,1-3 48,-1 3 1,2 1-40,-2-1 1,1 1 56,3-1 0,1-3-52,-5 3 1,5 1-6,-2-1 1,2 1-27,-1-2 1,2 0-3,-2 5 1,-1-6 34,1 2 1,-5 1-13,5-1 1,-5 1 49,1-1 0,1-3-51,-1 3 1,0 1 31,-4-1 0,4 1-17,0-1 0,4-3 2,-4 3 0,1 1-6,-1-2 1,3 3-7,4-3 0,-3 0 42,0 4 1,0-3-21,3 4 0,-1-4 1,-2 3 0,1-3 42,-5 4 0,4-4 5,-4 3 1,4-3-43,-4 4 0,3-5-1,-3 5 1,5-5 50,-1 0-56,-3 4 1,6-5-93,-3 6 0,2-4 93,1 3 1,1-3 5,0 4 0,-1-4-21,1 3 0,-2 1 49,-2 3 0,1-1-52,-5-2 1,0 6-1,-4-3 1,4 3-1,0-2 1,1-1 18,-1 1 1,-3-1-61,3 0 1,2 1 48,-2-1 0,5-3 13,-2-1 0,0 1 13,1 3 1,0 2 6,3 2 1,4-2-33,1 2 1,1-2 3,-2-2 1,-1 5-47,5-1 0,0 0 53,4-3 1,-3 3-114,-1 0 1,0 4 92,4-4 0,-1 2-102,-3-2 0,1-2 124,-4 2 0,3 1-2,-4 0 0,3 3 12,-6-4 0,2 5 119,-6-1 1,6-1-10,1 1 1,1-4-109,-5 4 0,2-3 12,2 3 1,2-4 18,2 4 0,3-4-141,-3 4 0,3-1 74,1 1 0,4-1-109,0-3 0,3-2 60,-3 2 1,4 1-22,-5 0 0,5 0 22,-4-1 0,3-2 22,-3 2 0,0-2 43,-4-2 0,4 4-45,0 1 1,-1-1 140,-3-4 1,2 1-97,2-1 1,-3-3 14,3-1 0,1 1-34,-1 3 1,4 1 1,0-1 1,-2-1-87,2-2 1,0 2 86,3-2 1,0 6-143,1 1 0,-1 0 120,1-3 1,-1-1-85,1 1 0,-1-1 12,0 0 0,5 1-125,-1-1 0,0-1 149,-4-2 0,5 2-10,-1-2 0,5-3 139,-1-1 1,-1 1-83,1-2 0,-1 3 39,1-3 1,1-1-62,-5 1 1,4 3-17,-3-3 1,3 5 41,-4-4 1,1 1-135,0-1 1,-2-3 11,5 3 1,0 1-89,4-1 0,1 3 95,2-3 0,0 0 14,4-4 1,-2 1-49,6 3 0,-5-3 39,10 3 0,-10-3 153,5-1 0,-4 0-79,1 0 1,1 0 89,-6 0 0,1 0-26,-4 0 0,0 0 14,-1 0 0,1 0-166,0 0 0,0 0 103,0 0 1,0 0-143,-1 0 0,3 0 126,1 0 1,-2 0-190,3 0 1,1 0 95,-1 0 0,-1 0 34,-3 0 1,1 0 42,3 0 0,-3 0 147,3 0 1,-2 0-106,2 0 1,-7 0 146,3 0 0,-3 0-12,3 0 1,0-4-118,0 1 1,-1-1-2,1 4 1,0 0-28,0 0 1,0 0-17,0 0 1,-4 0-10,0 0 1,0 0-18,4 0 1,-4 0 98,0 0 0,-2 0-61,2 0 0,-1 0 134,-3 0 0,-2 0-119,2 0 1,-2 0 92,-2 0 1,1 0-63,-1 0-16,1 0 1,-1 0-7,1 0 0,-1-4-1,0 0 0,5-1-109,-1 1 0,4 3 58,-4-3 1,5-1-41,-1 1 1,-1-1 60,1 1 1,-3 3 10,3-3 1,-5-1-7,1 2 0,-3-3 7,0 3 1,-1 0-2,1-5 0,-2 5 5,-3-5 1,4 2 63,-4-2 0,2-2-59,-1 2 1,2 2-53,-3-2 0,4 1 50,0-5 1,4 1-72,1 0 0,-1-1 13,-4 1 0,1-1-5,-1 1 0,0-1 1,1 1 1,2 0-13,-3-1 1,3 1 20,-6-1 1,1 1 9,-2-1 1,3 1 25,-2 0 1,1-5-30,-1 1 1,2 0-100,-3 4 1,2-6 88,-1-2 1,2 2-74,-2 2 0,-2-3 52,2-1 1,-5-1-10,5 1 0,-2-2 53,2 2 0,1-2-43,-5 2 1,3-2 129,-3 2 0,4-2-112,-5 2 1,1-6 154,-4 2 1,4-2-55,0 2 1,0 0 17,-4 0 0,0-4-137,0 1 1,3-2-142,1 1 0,1 2 20,-1-6 1,-1 5-260,4-5 1,-3 2 3,4-1 1,-6-2 80,2 5 1,-3 1-494,-1 3 0,-1 1 861,-3 3 0,-12 3 0,-8 4 0</inkml:trace>
  <inkml:trace contextRef="#ctx0" brushRef="#br2" timeOffset="186">18193 12529 8171,'7'-5'-797,"3"-2"578,-2-4 1,6-1 150,1 1 1,0 3 115,-4 1 1,-3 0 305,0 0 85,-6-3-199,3 3 169,-5-4 0,-5 1-109,-2 2 0,-4-1 5,0 5 1,-4-3-35,0 3 0,-2-5-14,2 2 0,3 0-106,1 0 0,0 3-185,3-4 1,2 4-2,-2-3 0,4 0 108,-3 0 1,4-3-108,-1 2 1,2-2 51,-2-2 0,1 5 52,-4-1 1,3 1-26,-4-5 1,-3 1-2,-4-1 1,-6 1-11,2-1 1,-4 1-1,-3 0 0,-2-5-26,-3 1 0,-2 0 61,3 4 0,-2-1-98,2 1 1,-3-1 58,2 1 1,3-1 1,2 1 0,5 3-9,2 1 0,0 0 4,-3 0 0,3-2-10,-1 5 0,5-1-4,-4 1 0,5 3-51,-1-3 0,-3-1 64,-1 1 1,-2 0-40,-2 4 0,-4 0 21,1 0 1,-5 0-81,4 0 1,-4 0 18,0 0 0,0 0-9,0 0 1,-4 0 5,4 0 1,-3 0-92,7 0 1,-1-1 66,2-3 0,1 3 26,-1-3 0,2 3 49,1 1 1,0-1-54,0-3 1,4 3 122,0-3 0,4 3-56,-4 1 1,0 0 16,-4 0 1,-1 0-85,-3 0 1,2 0 6,-6 0 1,2 1-104,-1 3 1,-3-2 120,2 6 0,0-6 49,0 2 1,-1-1-61,6 1 1,-1-3 36,4 3 0,0-3 34,1-1 1,0 0 156,3 0 0,-3 0-136,3 0 1,2 0 158,-2 0 1,3 0-177,-3 0 0,4 0 29,-4 0 1,5 4-20,-1 0 1,-2-1 12,2-3 0,-4 0 4,4 0 0,-5 0-30,1 0 1,-3 0-12,-1 0 1,-1 4 57,-3 0 1,3 4 14,-2-5 0,0 2 26,0-1 0,0-1-46,-4 4 0,1-3-58,-2 4 0,-1-4 53,6 3 0,-1 0-8,4 0 0,0 0 18,1-4 0,-1-1-5,0 1 0,4 3-14,0-3 0,4 1-1,-4-4 0,-1 0-79,-2 0 0,-1 4 78,0 0 0,1 0-44,3-4 1,-2 3 37,2 1 0,1 4-75,-1-4 1,0 4 21,-4 0 0,0-2-6,0 2 1,1 0-51,-1 3 1,0-1-12,0-2 1,0 2 49,0-2 1,0-2 8,1 2 0,-1-2 80,0 2 1,0 0-82,0-4 0,4 4 145,0-4 0,4 3-15,-4-3 0,5 4-23,-1-5 0,-2 5 5,2-4 0,0 3 0,3-3 1,-3 4-75,0-4 0,-2 3 49,2-3 0,-1 4-131,-3-4 1,-3 3 109,3-3 1,1 5-118,-1-2 1,0 0 86,-4 0 1,1-3-17,-1 4 0,0-4 16,0 3 0,0 1 0,0 3 0,2-3 125,2 0 1,-2-5-117,6 5 1,-1-4 90,0 3 0,8-3-68,-4 4 1,3-6-5,-2 2 0,3 1-28,1-1 0,-1 4-4,-3-5 0,3 6 34,0-1 1,-3-2-9,-4 2 0,0 0-8,3 3 1,-3 0-1,0 1 0,-4-1 26,3 1 1,-3-1-19,4 0 0,0 1 9,3-1 0,-3 1 19,0-1 0,0 2 10,3 2 1,5-1-39,-1 5 0,4-1-1,-3 1 1,4 2 9,-1-2 1,3 2-3,1-2 1,0 1 29,0-5 0,-1 6-20,-3-2 1,3-3 35,-3-1 0,3 2-12,1-2 1,-4 4 12,0-4 0,-4 2-31,5-2 0,-2-1 3,1 5 1,1-4 11,-4 4 1,0-3-7,0 3 0,-4 0 0,4 4 0,1-4 9,-2 0 0,5-2-13,0 2 0,0-1-9,-1-3 1,3-2-31,-3 2 0,4-1 27,4 1 0,-2-2-96,6 2 0,-4-2 25,4-1 0,-5-1 58,5 0 0,-2 1-116,2-1 0,1 1 111,-5-1 0,-1 4-109,-3 0 0,0 1 47,0-5 0,0 4-94,0 1 0,0-1 101,0-4 0,0 1-6,0-1 1,0 1 85,0-1 1,4-3-78,0-1 0,1 0 110,-1 0 1,-2 3-97,6-2 1,0-2 223,3 2 0,1-4-56,-1 3 0,0 0-34,1 0 0,-1 3-104,1-2 1,-1 1 1,0-2 0,1 4-122,-1-4 1,1 0 87,-1 0 1,1 1-100,-1 3 1,0-3 63,1-1 1,3 0-113,0 0 1,4 2 112,-3-5 0,4 4 35,-1-4 0,-1 3-22,1-3 1,-2 4 9,2-5 1,-1 2-55,-3-1 0,-1-1 50,5 4 0,-5-3 28,2 4 1,0-4-26,-1 3 1,2-4-39,-2 1 0,-2 1 9,2-2 0,3 5-5,1-4 0,2 0 46,2-4 0,0 4 5,0-1 0,5 1-43,2-4 1,2 0 18,-2 0 1,2 0-4,-5 0 1,5 0 0,-2 0 1,2 1-2,-2 3 0,-2-3-56,-5 3 0,4 1-12,-1-1 0,1 0-16,-4-4 0,1 1-176,3 3 0,2-3 120,5 3 1,3-3 67,-3-1 0,5 0 17,-1 0 0,-2 0-45,6 0 1,-9 0 146,-3 0 0,-4 0-38,0 0 0,-2 0-17,-1 0 0,0 4 41,0 0 0,0 0 105,0-4 0,3 0-51,1 0 1,0 0-74,-5 0 0,6 0 5,3 0 1,-2 0 3,1 0 0,1 0-48,3 0 0,-2 0 37,2 0 1,-10 0-6,7 0 0,-7 0 5,6 0 1,-4 0-2,0 0 0,-2 0 31,-1 0 1,0 0-33,0 0 1,-1 0 161,-3 0 0,2 0-81,-2 0 0,3 0-47,1 0 0,1-1 28,2-3 0,-2 2 5,3-1 1,-3-2 59,-1 1 1,0 0 8,0 4 1,3-4 64,1 0 1,0 1-122,-4 3 1,-1-4-144,1 0 0,-1 0 149,-3 4 0,2-1-174,-2-3 0,3 3 44,1-3 0,0 1-84,0 0 0,-1 1 84,1-1 1,3-3-25,-4 3 1,8-2-10,-8 1 0,4 1 38,-3-4 0,-2 4 85,-2-1 0,3 2-74,-3-2 1,1 3 143,-1-3 1,2 1-76,-6 0 0,1 1-27,-1-2 0,-2 2 89,2-2 0,2 3 14,-2-3 0,2 3-313,-2 1 0,-1-4 77,5 0 0,-4 0 19,4 4 1,-4-3 70,4-1 0,-3-1 48,3 1 1,-5 3-10,1-3 1,1 1 25,0-1 1,0 3-97,-1-3 1,-2-1 16,2 1 1,-1 1-90,1 3 0,-2-4 122,2 0 1,-2-1-160,-2 1 0,5 2 65,-1-6 0,0 5 220,-4 0-116,1-4 1,-1 2 181,1-2 0,-1-2-156,1 5 1,-5-4 33,1 5 1,-2-3-25,2 3 1,1 0 12,-6-5 1,6 5-175,-1-5 0,-2 4 83,2-3 1,0 3 11,3-4 0,-3 2-33,-1-2 1,1-1-14,3 6 0,-3-6 50,-1 1 0,-4 2 0,1-2 0,1 4 44,-1-3 0,-1 3-33,-3-4 1,4 4 55,0-3-86,0-1 62,1-3 1,0-1-60,3 1 0,1 3 5,-6 1 0,6-1-39,-1-3 1,-2-1-19,2 1 1,-4 1 101,3 2 1,-3-2-47,4 2 0,-6-2 42,2-1 1,1-1-47,-1 1 0,4 0 121,-5-1 0,6 2-95,-1 2 1,2-6 15,1 3 0,1-3-39,-1 3 1,1-2-8,-1-2 1,0 2 72,1-2 0,-2-2-45,-2 2 1,1 0 25,-6 3 0,2 0-29,-1-4 0,-2 4 174,1-3 0,-1 2-59,-2 1 0,0 1-33,0 0 1,0-1-81,0 1 1,3-1-3,1 1 0,5-4-102,-1-1 0,2-3 81,1 4 1,-3-4-76,0 4 0,-1-5 93,5 1 0,-2 1-29,-3-1 1,2 0 30,-5-4 1,0 1 116,-4 3 1,0-2 182,0 2 1,-5-2-74,-3 2 0,-3-2-94,-5 2 0,3-2-44,-7 2 1,8-1-371,0 5 1,2-4 132,6 4 0,1-4-218,3 3 1,0 0-151,0 1 0,0 2-361,0-2 0,3 2 172,1 2 1,5 3 736,-1 0 0,-3-4 0,0-6 0</inkml:trace>
  <inkml:trace contextRef="#ctx0" brushRef="#br2" timeOffset="187">16206 10462 8140,'7'-6'-111,"-2"5"275,0-9 68,-4 9 1,8-6 248,-5 4-117,-1 1 1,-1-3 201,2 5-354,-3 0 0,5 2-42,-2 1 1,2 2 29,6 3 1,0 2-195,4-2 1,-2 2 30,5 1 1,1 5-32,7-1 0,2 1 56,5 0 0,0-4-124,1 3 1,4 2 35,3-2 0,-2 2-36,2-2 1,-5-2 43,1 2 1,-1 1 0,1 0 1,-6 0-6,2-1 1,-2-1 43,2 5 1,0-5-86,1 1 1,-1-2 63,0-1 1,-1-2 152,-3-3 0,0 3-139,-4-2 0,-4-2 155,5 2 1,-7-2-79,3 2 0,-2 1-30,-6-5 1,1 3-11,-5-3 1,1 4 18,-1-4 1,4 3-105,0-3 0,-2 1 90,-1-1 0,-7-3-241,6 3-47,-2 2-447,2-4-95,-4 8-751,-2-9 290,-5 4 1234,0-5 0,-5 5 0,-2 1 0</inkml:trace>
  <inkml:trace contextRef="#ctx0" brushRef="#br2" timeOffset="188">17508 11215 8146,'-6'-1'-1200,"2"-3"2801,3 3-1186,1-4 0,-2 5-121,-1 0 0,0 4-158,-4-1 0,-1 6 105,-3-1 1,-5 6-167,1 1 1,-5 5 51,1 0 1,-3 2 32,-1 5 0,0-2-33,1 6 0,-1-5-197,0 5 0,-4-2-75,1 2 1,-5-2 174,5-3 0,-2-1-29,1 1 0,3-6 63,-3 0 1,3-5 10,1 4 0,0-5-22,1 1 1,0 1-44,3 0 1,-3-1-12,3-4 1,2 1-10,-2-1 1,5 1-63,-2-1 1,7-1 107,2-2 0,4 2-164,0-2 134,1-3-208,2 0-100,0-5-273,5 0-82,2 0 0,-1-2 657,-2-1 0,2-4 0,1-4 0</inkml:trace>
  <inkml:trace contextRef="#ctx0" brushRef="#br2" timeOffset="189">17931 10781 8013,'-5'-6'-77,"3"1"1,-4 4 261,2-3 580,3 3-485,-4-5 1,4 6 352,-3 0-414,3 0 0,-5 6-1,6 1 0,-3 3-37,-1 2 1,-4 4 56,4 3 0,1 4-64,3 4 1,0-2 41,0 6 1,-2-1-245,-1 4 0,1-3 60,-1-1 0,1-1-199,2 2 0,0-3 3,0-5 0,4-1-8,0 1 0,1-1 15,-1-3 1,-3 1 144,3-5 111,2 1-129,-5-5 0,8-3 463,-5-1-266,0-4 0,-3 2 178,3-5-187,-3 0-56,4 0-179,0 0 1,2-1 92,4-3 1,1 3-106,-1-3 0,2 1 109,2-1 0,-2 3-76,2-3 1,1 3 40,0 1 1,-1 0-93,-4 0 0,-3-4 51,-1 0-2,1 1-120,3 3-294,1 0-88,-1 0 1,-1-2 202,-2-1 0,-2 1-739,-2-1 527,-2 1 569,3-3 0,-5-1 0,0-6 0</inkml:trace>
  <inkml:trace contextRef="#ctx0" brushRef="#br2" timeOffset="190">17908 11135 8008,'-6'-11'803,"0"3"-455,6 1 1,4 3 276,0-4-279,0 6 0,1-7 107,3 5 1,-2-1-218,2 1 1,3 3 19,4-3 0,0 2-274,-3-2 0,-1 2 98,1-1 1,3 0-527,0-1 0,4 3 270,-4-3 1,1 3-254,-5 1 0,0-4-713,1 0-641,-1 1 1783,-4-3 0,-2 0 0,-5-5 0</inkml:trace>
  <inkml:trace contextRef="#ctx0" brushRef="#br2" timeOffset="191">17931 10827 7913,'-7'-5'-286,"2"-1"453,5-6 0,0 1 811,0-1-626,0 1 1,2 1-118,1 2 1,4-1 99,4 5 0,1-1-108,-1 2 1,4 1-255,0-2 0,6-1 70,-2 2 0,2-2-358,2 1 0,-4 2-75,0-1 1,-3 1-351,3 2 1,-5 0-253,1 0 992,3 0 0,-6-5 0,5-1 0</inkml:trace>
  <inkml:trace contextRef="#ctx0" brushRef="#br2" timeOffset="192">18399 10838 7994,'-11'0'552,"4"-1"0,3-3-236,-2 3 1,4-4-50,-6 5 0,4 0 96,-3 0 1,0 5-162,0 3 0,-2 2-14,5 1 0,-5 1-140,1-1 0,2 1 77,-2-1 0,5 2-29,-5 2 0,5-2 55,0 2 1,-2 3-190,1 1 0,0 1-44,4-1 1,0 2-14,0-1 1,1 1 33,3 2 0,-1-2-138,4-1 0,1-3-101,3-1 1,-3-4 118,-1 3 1,1-6 131,3-1 0,-3-4-130,0 3 264,-1-4 1,5 2-10,-1-5 1,1 0 87,-1 0 1,-2 0-73,2 0 0,-2 0 117,6 0 1,-2 0-80,-1 0 0,3-5-52,0-3 1,5 2-27,-1-2 1,-2 1 23,-2-5 0,2 1 40,-2-1 1,-1 0-56,-7-3 0,2 1 93,-5-5 0,0 3-136,-4-3 1,-1 0 0,-3-4 0,-3 1-60,-4-1 0,-4 0 62,0 0 0,-6 1-271,2 3 1,1-1 86,-1 5 1,2-2-83,-2 2 1,-3 2-168,3-2 0,1 4-197,-1 3 0,5-1 23,-1 6 586,2-1 0,-3 4 0,-2 0 0</inkml:trace>
  <inkml:trace contextRef="#ctx0" brushRef="#br2" timeOffset="193">18296 11215 8254,'7'0'583,"3"5"1,-5 2-233,2 4 1,4-3 46,-4-1 0,3 5-244,2 3 1,4 0 61,3-3 0,3-1-104,1 0 0,-4 1 139,0-1 0,0-1-201,4-2 1,-4 1-8,0-5 0,-2 0-67,3-4 0,-4 3 41,-5 1 1,5 0-161,-1-4-503,0 0 0,-3 0 316,-1 0 0,-3 0-1496,-1 0 1826,-4-5 0,7-1 0,-4-6 0</inkml:trace>
  <inkml:trace contextRef="#ctx0" brushRef="#br2" timeOffset="194">18730 10964 7987,'1'-18'-20,"3"3"0,-1 2 167,4 2 311,1 0 175,3-1 64,-4 6 1,-2-1 118,-5 4-287,0 1-433,0 7 1,-4 4 94,0 10 1,-3 0-113,3 4 0,-4 0 3,4 0 0,1 0-135,3 0 0,0 3 33,0 1 0,0 0-160,0-5 0,6 5-26,5 0 1,1-2 74,3-6 0,3 1-127,1-4 1,-3-2 31,0-7 1,1 2 203,2-5 1,-2 0 44,-2-4 0,2 0 175,-2 0 0,5-2-33,-1-1 1,-1-5 189,1-7 0,-5 2 76,1-2 1,2-3-103,-2-1 1,-1-1-70,-7 1 1,2-4-42,-5 0 1,4 0-135,-4-3 1,-1-4-55,-3 0 0,0 1-187,0-2 1,-3 5-460,-1-5 0,-4 10 345,4-2 0,-5 11-677,2 1 1,0 7-126,0 0 280,-1 3 0,-2 6 27,2 3 765,-2 7 0,9-2 0,-4 3 0</inkml:trace>
  <inkml:trace contextRef="#ctx0" brushRef="#br2" timeOffset="195">19176 11261 8411,'6'0'1128,"-1"0"1,0 0-652,3 0 1,-2-4-179,2 0 0,-4-5-112,3 2 0,1-2 30,3 1 1,-3-2 27,-1 3 0,0-7-14,0-2 1,2-4-191,-5 1 1,4 1 73,-5-1 1,3 0-222,-3-4 0,-1-3 41,1-1 1,-1-3 24,-2 3 1,0-3-128,0 3 1,0-1 48,0 1 0,0 7-62,0-3 0,0 8-22,0 0 203,0 2 0,-2 3-87,-1 2-61,1 3 1,-3 12 127,5 4 1,0 5 6,0 7 1,5 5 50,3 3 0,2 2 137,2 1 1,0 0-59,3 0 1,-1 1-62,5-1 1,-5-4 75,2 1 1,-4-7-93,0-1 1,3 0 124,0-4 0,-1-3-52,-6-1 1,2-1-57,-2 2 1,2-4-51,1 4 0,-5-8-126,-2 0 0,1 0-376,-1 3 0,4-3 212,-4-1 0,-1-3-1342,-3 4 668,0-6 14,0 3 1,-1-5 941,-3 0 0,-7 0 0,-7 0 0</inkml:trace>
  <inkml:trace contextRef="#ctx0" brushRef="#br2" timeOffset="196">19278 11227 8049,'-6'0'-76,"1"-2"0,5-1 726,0 1 1,5-4-167,3 2 1,2 3-557,1-3 0,1-1 30,-1 1 0,4 0-172,1 4 0,3-3-151,-4-1 1,5-4-183,-1 4 0,-2-1 163,-2 2 384,-2-4 0,3-4 0,2-1 0</inkml:trace>
  <inkml:trace contextRef="#ctx0" brushRef="#br2" timeOffset="197">19564 10896 8049,'0'-17'0,"-1"4"468,-3-2 0,3 6 348,-3 2 230,3-1 134,1 2 188,0 1-1063,0 5 1,1 5-75,3 2 1,2 8-51,5 5 0,-3 1 79,0 2 1,-2 1-221,2 3 0,-3-2 127,-5 6 1,0-5-202,0 5 1,0-2-257,0 1 0,0 2-242,0-5 1,1-2 295,3-6 1,-3 1-321,3-4 661,2-1 1,0-5-132,6-2 1,-4-3 192,-1-5-174,1 0 0,3 0 323,1 0 0,-5 0-108,1 0 0,-1 0-85,5 0 0,-1 0-222,1 0 1,-1-4-333,1 0 0,-1 0-803,0 4 1,1 0 5,-1 0 1228,-4 0 0,3 5 0,-4 2 0</inkml:trace>
  <inkml:trace contextRef="#ctx0" brushRef="#br2" timeOffset="198">20249 10816 7986,'-11'-4'109,"-1"0"115,1-5 0,3 8-39,1-3 195,4-2 47,-2 4-188,5-3 1,0 10 89,0 3 0,1 7-37,3 4 0,-1 4 14,4 4 0,0 1-85,0 2 1,3 3-15,-2-2 0,-2-4-152,2 0 1,-4 0 122,3-4 0,-3 2-178,4-6 0,-2-2 26,2-2 1,2-3-236,-2 0 1,-2-1-71,2 1 0,-5-5-743,5 1 313,-6-6-66,4 9-999,-6-10 1774,0 4 0,-6-10 0,0-1 0</inkml:trace>
  <inkml:trace contextRef="#ctx0" brushRef="#br2" timeOffset="199">20066 10884 8012,'7'-11'265,"3"-5"180,-2 1 0,3 1-294,4 7 0,4-4 77,8 4 0,-3 1 54,3-2 1,-6 4-55,2-4 0,-4 6 31,4-2 1,0-1-4,-4 1 1,-1 0-156,1 4 0,-5 0 35,1 0-235,-2 0-75,-2 0 0,-5 6 113,-2 1 1,-4 3-264,-4 2 1,0-1 141,-7 1 0,2 3-245,-6 0 1,2 0 151,2-3 1,-1 3-4,1 0 1,3 0 149,1-3 0,0-5 136,0 1-12,-3 0 0,8-1 433,-1 1 249,1-6-469,2 9 0,0-9-17,0 6 1,2-5 15,1 5 0,4-4 138,4 4 1,4-2-25,1 1 1,4 4-96,-1-4 1,-1 3-220,1 2 1,-2-1 88,3 1 0,0-1-146,-5 1 0,0 0 38,-3 3 0,-6-2-36,-2 2 1,-3-2 59,-1-2 1,-2 2-204,-6 2 0,-1-6-56,-10 3 0,-1-3-46,-7 2 1,7 0-157,-3 1 1,4-6 159,0-2 0,-1 1-857,4-1 338,1 0 218,4-4 589,4 0 0,2-5 0,5-2 0</inkml:trace>
  <inkml:trace contextRef="#ctx0" brushRef="#br2" timeOffset="200">20558 10816 8021,'0'-18'403,"0"1"-282,0 6 0,1-1 871,3 1-331,2 5-570,5 1 1,1 6 152,-1 3 0,1 2 10,-1 5 0,2 2-98,2 2 1,-2 3 34,2 5 0,1-4-373,0 0 0,3-1 116,-4 1 1,1-3-201,0-4 1,-4-2 137,4-2 0,-4 0-514,0-4 1,-1 0-494,0-4 1135,1 0 0,-1 0 0,1 0 0</inkml:trace>
  <inkml:trace contextRef="#ctx0" brushRef="#br2" timeOffset="201">20923 10804 8021,'0'-11'1129,"0"-1"-381,0 1-206,0 5-29,0 0-318,0 6 1,0 6 0,0 1 0,-1 3-139,-3 2 0,-2 4 129,-6 3 0,2 2-226,2-2 1,-2 2 20,3-2 1,-4 1-150,0 0 1,3 0 79,1-5 0,3 2-38,-4-2 0,5-3 53,-5 4 0,5-4 41,0 0 0,1-1 21,2 1 0,0 0 3,0 4 1,0-4 29,0 3 0,0-2-18,0-1 1,2-1 423,1 0-221,-1 1 0,7-1 17,-6 1 1,1-5-195,-4 1 1,4-4 59,0 3 0,0-3-162,-4 4 1,1-6 116,3 2 1,-3-1-1694,3 0 916,-3-1 732,-1 8 0,5-9 0,1 4 0</inkml:trace>
  <inkml:trace contextRef="#ctx0" brushRef="#br2" timeOffset="202">21391 10701 7941,'-6'-5'280,"1"4"0,4-8 235,-3 5-108,3 1 0,-5 8-89,6 2 0,0 5 29,0 3 1,0 4-53,0 8 0,2 6-14,2 5 0,-2 0-236,6-4 0,-1 0 126,5 0 1,-1-1-243,1-2 1,-1-3 99,0-5 0,-3 0-218,0-1 1,-6-4 57,2-3 0,1-2-15,-1-2 0,0-3-340,-4 0-268,0-6-1125,0 8 968,0-8 911,0 3 0,0 0 0,0 1 0</inkml:trace>
  <inkml:trace contextRef="#ctx0" brushRef="#br2" timeOffset="203">21551 10884 7965,'5'-23'184,"2"5"46,4 3 0,0 4 98,1 3 345,-1-2 204,-4 9-106,-2-4-470,-5 5 1,0 9-64,0 2 0,0 8 7,0 0 0,4 6-22,-1 2 0,5 1-184,-4-1 0,3-3 103,-3 2 1,4-5-153,-4-2 0,3-1-38,-3 1 1,4-3-45,-5-4 1,2-1-45,-1 0-250,-2 1 85,3-1 84,-5 1-96,0-6 105,0-1 345,0-5 1,-4-5-56,0-3 0,-1-2-27,1-1 1,3-6 167,-3-2 0,-1-1-99,1 1 1,-1-3-54,1 3 1,3-2 13,-3-2 0,-1 1 100,1 3-98,1-2 1,-1 8 175,0-2 74,0 7-144,4 3-170,0 5 0,1 5-73,3 3 1,3 6-131,4 1 0,9 5 96,3-1 0,8 3 76,-1 1 0,0-4-65,5 0 0,-7-4 12,6 4 0,-6-5-8,2 1 0,-4-6 92,0-1 0,-5-2 128,-2 2 0,-5 1 250,1-6-319,-2 1 1,-6-4 174,1 0-126,-6 0 239,3 0 1,-5-1-23,0-3 0,-5-2-36,-2-6 1,0 1-178,0 0 0,0-6 16,0-2 1,-3-3-396,2 0 1,-1-1 168,2 0 0,-4-1-526,4-3 1,-3 3 325,-2-3 0,5 1-260,-1 3 0,4-1-138,-3 9 1,3 1-296,-4 6 1,4-1 384,-3 5 0,-1 0-778,-3 4-147,-1 0 1508,1 0 0,4 11 0,2 1 0</inkml:trace>
  <inkml:trace contextRef="#ctx0" brushRef="#br2" timeOffset="204">22122 10758 8018,'0'-11'163,"0"0"1,5 0 1,3 4 484,-3 2 1,4 4 193,-5-3-353,-1 2 1,1-1-133,0 6 0,1 8-138,-1 4 0,-1 6-63,4 2 1,-3 1 9,4 7 1,-6-2-83,2 1 1,1 6 90,-1-6 0,3 6-360,-3-6 1,4-2 114,-4-1 0,3-3-329,-3-1 1,5-5 183,-1-3 1,-2-2 1,1-2 0,0-3-285,0-1 0,0-4 157,-3 1 0,-3-2-1771,3 2 2111,-3-3 0,-1 4 0</inkml:trace>
  <inkml:trace contextRef="#ctx0" brushRef="#br2" timeOffset="205">22054 10793 8018,'7'-13'343,"1"-2"1,0 2 4,3-2 0,5 6 84,3 1 0,3 5-71,1-5 0,0 5-126,0 0 1,1 1 194,2 2 0,-2 2-141,3 1 1,-2 4-200,2 4 1,-3 6 39,3 2 1,-8 4-231,-4 3 0,0 0-45,-3 4 0,-2-1 141,-6 2 0,-4 2-73,0-3 0,-5-2-9,-7-1 1,0-1-330,-4-3 1,-1 1 174,-6-8 0,0 3-97,0-4 0,0-1-18,0-7 1,4 4-17,0-4 0,5-1-168,-1 2-217,2-5-65,7 7 821,1-9 0,5 4 0</inkml:trace>
  <inkml:trace contextRef="#ctx0" brushRef="#br2" timeOffset="206">22556 10827 7965,'0'-19'552,"0"0"0,4 5 116,0-1 1,5 3 263,-2 5-315,3-3-394,-3 8 0,-1-3 204,-2 5 0,-3 7-95,3 4 1,-3 7-78,-1 8 0,2 0-119,1 4 0,-1 1-152,1 3 0,-1-4-137,-2 1 0,0-2 141,0 1 0,1 2-74,3-5 0,-2-2-28,6-6 1,0 2-335,3-6 0,0 0 175,1-4 1,1-3-6,2 0 1,-3-6 226,4 2 0,-2-3 122,1-1 0,-2 0-18,2 0 1,1 0-115,0 0 0,-1-4-193,-4 1 1,1-5 61,-1 4-378,0-5-568,-4 3 1138,-2-5 0,-10-6 0,-2-1 0</inkml:trace>
  <inkml:trace contextRef="#ctx0" brushRef="#br2" timeOffset="207">22545 11021 8018,'7'0'668,"1"0"0,0-4-192,3 1 1,6-1-762,2 4 1,2-4 138,2 0 1,0-1 168,0 1 0,0 3 80,-1-3 1,-3-1 5,0 1 0,-8-1-711,0 1 1,-3 2 601,-1-6 0,-2 1 0,-5-5 0</inkml:trace>
  <inkml:trace contextRef="#ctx0" brushRef="#br2" timeOffset="208">22488 10713 7982,'11'-7'0,"6"-3"363,2 3 1,3-3 553,5-2 0,1 6-680,2 2 1,2-1 15,-5 1 0,0-1-537,-5 1 0,0 3 119,-3-3 165,-3 3 0,1 1 0,1 0 0</inkml:trace>
  <inkml:trace contextRef="#ctx0" brushRef="#br2" timeOffset="209">23024 10713 7932,'0'-12'-311,"2"2"1025,2 3 1,-2-2-214,6 5 1,-2-1 687,2 1-345,-3 3-615,0-4 1,-3 10 14,6 2 1,-6 9 35,2 3 1,1 6-116,-1 2 0,1 3-117,-1-3 0,-3 4-70,3 0 0,1-2 61,-1 2 1,1-6-284,-1 2 1,-3-3 165,3-1 0,1-4-114,-1 0 0,3-5-64,-3 1 0,4-2-58,-4-2 0,5-3-457,-2-1-377,-2-4-717,5 7 1289,-8-9 1,3 3 149,-5-8 0,-5-2 426,-3-6 0,-2 1 0,-7-6 0,0 0 0</inkml:trace>
  <inkml:trace contextRef="#ctx0" brushRef="#br2" timeOffset="210">22899 10770 8036,'-7'-17'-105,"2"3"105,5-5 0,7 5 675,4-1 1,6 3-147,6 0 1,-1 1-41,1-1 1,0 5-64,0-1 0,0 2-152,0-2 1,3-1-179,1 5 1,3 1 79,-3 3 0,0 0-254,-5 0 1,0 0 152,-3 0 0,-2 1-214,-6 3 1,-1 2-154,-2 5 0,-3 1-266,-5-1 0,-10 4-24,-6 1 0,-5 4 202,-6-1 1,2-2-62,-6-2 0,2 1 90,-1-1 0,3 1-465,8-5 816,3 1 0,-1 4 0,-1 2 0</inkml:trace>
  <inkml:trace contextRef="#ctx0" brushRef="#br2" timeOffset="211">23321 10736 8057,'0'-12'0,"0"1"0,0-1 1966,0 1-715,5 5-580,-3 1-435,8 5 1,-9 2 29,3 6 0,-3 1 15,-1 10 1,0 5-50,0 6 1,0 3-172,0 1 0,0 1 51,0-1 0,0-1-387,0-3 0,2 2 212,1-5 0,0-1-297,4-3 1,-3-4 157,4 0 1,0-5 25,3 1 0,0-6 88,1-1 0,0-5-6,4 0 1,-4-1 197,4-2 0,-2 0-81,1 0 0,-3-2-134,4-1 1,-4 0 13,0-5 1,-1 5-181,1-5 0,-5 4-14,1-3 0,-6 3-232,2-4 0,-2 4-124,-2-3 1,-2 3 646,-2-4 0,-7 1 0,-7-5 0</inkml:trace>
  <inkml:trace contextRef="#ctx0" brushRef="#br2" timeOffset="212">23264 10930 8073,'-6'-5'272,"2"-3"0,5 2-71,7-2 1,1 6-148,10-2 1,-4 3-52,4 1 0,0-4 6,4 0 0,1-1 12,3 1 1,-3 3-12,3-3 1,-7-1-389,-1 1 0,-5 0 378,1 4 0,-7-5 0,-3-1 0</inkml:trace>
  <inkml:trace contextRef="#ctx0" brushRef="#br2" timeOffset="213">23287 10667 8073,'12'-5'0,"-1"2"-319,0-4 1,5 3 85,-1-4 1,4 5 356,-4-5 0,0 4-102,-3-3 0,3 4 509,0-1 1,4-1-116,-4 1 0,1 1 33,-5 3 1,4-4-51,1 0 0,-1 0-148,-4 4 1,-3 0 513,-1 0-170,-4 0-424,7 0 1,-9 5 62,3 3 0,-2 7-304,-2 4 0,0 6 10,0 2 0,0 6-17,0 1 0,0 1-58,0 3 1,0-3 75,0 0 1,0-3-187,0-1 1,0 2 64,0-3 0,0-3 49,0-4 0,0-2 76,0-5 57,0-1 1,1-9 136,3-2 198,-3-3 0,5-1-104,-2 0 1,-3-1-113,3-3 0,-3-2-66,-1-5 1,4-2 56,0-2 0,0 1-121,-4-5 1,0 3 40,0-3 0,0 2-27,0-2 0,0-3-49,0 3 0,0-3-1,0 0 0,0 4-70,0 3 1,0 2 133,0 1-158,0 6 112,0 1-237,0 5 0,4 6 130,-1 6 0,6 0 138,-1 7 0,2-3-17,1 3 0,1 0 11,-1 4 1,1-2 73,-1-2 1,1-2-111,-1-6 1,-1 1 189,-2-1 1,2-5-83,-2-2 1,2-1 221,1 0 1,-3-1 329,-1 2-336,1-3 0,0-5-69,-1 0 1,-4-5 71,0 2 1,-1-3-10,-2-2 1,0-4-55,0-3 1,-2 0 67,-1-4 0,0 2-87,-4-5 1,-1 2-249,-3 1 0,-1-1-250,1-3 0,4 3-291,4-3 1,-3 3 247,3 1 1,-1-2-226,4 2 1,0-1-747,0 9 1,4 3-223,-1 5 1527,6 4 0,3 3 0,6 7 0</inkml:trace>
  <inkml:trace contextRef="#ctx0" brushRef="#br2" timeOffset="214">23938 10667 7993,'-7'-4'0,"-1"0"672,5-4-335,-2 1 1,4 1 254,-3 2-236,3 3-318,-4 1 1,9 9 33,-1 2 0,5 9 132,-4 3 0,4 1-127,-5 7 0,6-2 123,-1 1 1,-2 3-155,2-2 1,-4-2-66,3 2 0,0-7-122,0-1 1,2-2 33,-5-6 0,3 1-74,-3-5 0,1 0-164,-1 1 0,-3-5-77,3 1-932,-3-5 400,-1 2 954,0-5 0,-5-5 0,-1-2 0</inkml:trace>
  <inkml:trace contextRef="#ctx0" brushRef="#br2" timeOffset="215">23847 10690 7993,'0'-23'56,"0"4"-29,0 0 1,9 5 544,2-1 1,8 7-163,0 4 1,1-1-108,-1 2 1,3-1-52,-3 4 1,3 1-83,0 3 0,1 2 10,0 6 1,-1 3-64,-3 0 0,2 5-222,-2-1 1,-2 7 103,-2 0 1,-6 2-124,-1-1 0,-6-2 40,2 6 0,-4-5-191,-4 5 0,-2-6 101,-6 2 1,1-3-303,0-1 0,-5 0 159,1 0 0,-5-6 7,1-1 1,2-4-384,2 0 181,2-1-292,2 1 316,5-6 488,0-1 0,17-10 0,1-1 0</inkml:trace>
  <inkml:trace contextRef="#ctx0" brushRef="#br2" timeOffset="216">24201 10701 8031,'0'-17'38,"4"-1"227,-1 3 0,5 6 1154,-4-3-1118,5 8 0,-7-4-76,6 4 1,-6 5-136,2 7 1,1 7 83,-1 4 1,1 3-99,-1 0 0,-3 6 49,3 3 0,-1 2-154,0 1 0,-1-1 142,1-3 0,3 2-166,-3-5 1,5-1-33,-4-3 0,5-4 52,-2 0 0,3-6-90,2-2 0,-1 1 12,1-4 1,3-3-192,0-2 1,4 2-2,-4-1 1,1 0 5,-5-4 0,4 0 51,1 0 0,-5-1-159,-3-3 0,-2-2 10,2-6 0,-3 1 121,-5-1 1,0 1-494,0 0 767,0-1 0,-11-4 0,-1-2 0</inkml:trace>
  <inkml:trace contextRef="#ctx0" brushRef="#br2" timeOffset="217">24224 10896 7993,'-5'-4'472,"5"0"1,5-4-396,6 4 0,0-3-178,1 3 0,1-4-25,2 5 0,-1-5 85,5 4 0,-4-3-167,4 3 1,-4-1 121,4 1 0,-5 1-819,2-4 905,-9 4 0,3-12 0,-3 2 0</inkml:trace>
  <inkml:trace contextRef="#ctx0" brushRef="#br2" timeOffset="218">24189 10576 7993,'-6'-12'119,"2"1"0,4 3 197,4 1 1,4-1-294,7-3 1,-1 4 97,5 3 1,-4 2-6,4-2 1,0 3 23,4-3 1,0 3-5,0 1 0,3 1-38,1 3 0,-4-3-148,-4 3 1,-1 1 29,1-1 1,-3 0 220,-4-4-20,-1 5 0,-3-3-91,-1 6 1,-4-4 37,1 3 1,1 1-36,-2 3 1,1 5-66,-4-1 1,0 9 47,0-1 0,0 3-144,0 1 0,0 2 98,0 5 0,0 5-104,0-1 0,-1 0-113,-3-4 73,3 0 1,-5-1 70,2-2 1,3-3-16,-3-6 1,1 0 80,-1-3 1,3-2 23,-3-6 197,3 0 24,1-4-110,0-2 251,0-5 0,0-5-266,0-3 0,0-2-166,0-1 1,0-1 119,0 1 1,0-2-67,0-2 1,0 1 56,0-5 1,1 4-15,3-5 1,-3 1-197,3-3 0,-3 3 44,-1 0 0,4 5-246,0-2 105,0 4-6,-4 5 0,1 4 103,3 6 0,1 4-15,3 4 1,1 6 34,-6 2 0,6 2 0,-1 2 1,-2-1 71,2-3 0,-4 1 27,3-5 1,0 4-1,0-4 1,3 1-63,-2-5 1,2-5 698,1-2-454,1 3 1,-1-6 814,1 3-569,-1-8 0,-1-2 84,-2-6 1,1-1-107,-5-2 0,-1 1-68,-3-5 1,0 1-171,0-1 0,-5-2 74,-2 2 1,-3-7-738,-2 0 1,1-1-163,-1 4 0,1 0-527,-1 1 1,2-1 344,3 0 0,0 1-406,4 3 0,1-1 1247,-2 5 0,3-6 0,1 4 0</inkml:trace>
  <inkml:trace contextRef="#ctx0" brushRef="#br2" timeOffset="219">24886 10713 8152,'8'-8'123,"-1"1"0,0 3 178,0-4 0,0 4-112,-4-3 1,-1 3 302,1-4 104,-1 6-342,-7-3 1,-2 6-193,-4 3 0,-1 2 34,1 6 1,0 4-76,-1 3 0,1 4 100,-1 4 0,2-2-190,3 5 1,-2-3 11,5 3 0,0-4 84,4 0 0,0 1-83,0-4 0,5 1 124,3-9 1,2 1-187,1-5 0,2-1 39,2-2 1,2-3 36,2-5 0,1 0 4,-5 0 1,2 0-96,-2 0 1,-2-1 162,2-3 0,-2 1-48,-2-4 0,-1-1 126,-2-3 0,2-1-73,-2 1 0,-2-2 104,2-2 1,-6 2-34,2-2 1,1-2 167,-1 2 0,0 0-195,-4 4 0,3 3 28,1 0-150,0 6 81,-4-3 1,-1 6-172,-3 3 1,3 2 109,-3 6 1,-1 0-19,1 3 1,0-1 34,4 5 0,0-3-10,0 3 0,0-5-5,0 1 1,5-1 9,3 1 0,2-4-131,1 1 1,1-1 83,-1-3 1,1-2-190,-1 2 0,1-6 53,-1 2 0,4-2-368,0-2 1,1 0 191,-5 0 1,1 0-132,-1 0 0,-1-2-66,-2-2 567,2 3 0,-4-14 0,6 2 0</inkml:trace>
  <inkml:trace contextRef="#ctx0" brushRef="#br2" timeOffset="220">25035 10998 8169,'5'-6'0,"1"-4"356,5 2 0,5 3-77,-1 1 0,-4-1-408,-3 1 0,-1-3 163,5 3 1,-1-4 180,1 5 1,-1-3-289,1 3 0,-1 1 86,0-1 1,1 1-946,-1 2 453,1 0-683,-6 0 1162,4-5 0,-9 4 0,5-4 0</inkml:trace>
  <inkml:trace contextRef="#ctx0" brushRef="#br2" timeOffset="221">24943 10770 8121,'13'-10'647,"2"2"-315,3-2 1,8 5-107,1-3 0,5 2-22,-2 2 1,3 2-183,2-6 1,-5 5-321,0 0 0,-4 0-42,1-1 0,-8 3 340,-4-3 0,-3-2 0,0 0 0</inkml:trace>
  <inkml:trace contextRef="#ctx0" brushRef="#br1" timeOffset="222">2992 15361 7946,'-1'-8'297,"-3"1"1,2 0 32,-6 0 1,4 1 243,-3 2 331,4 2-368,-7-3-200,9 5-109,-4 0 0,6 2-28,3 1 0,3 5 136,9 7 0,-3-1-98,6 5 1,1 2-190,2 5 0,-3 0 66,0 4 0,-3 1 14,3 3 0,-5 1-8,1 3 0,-2-1-79,-2 5 0,0-5 48,1 1 0,-1-3-42,1 0 0,0-1-122,4 0 0,-4-3 46,4-1 1,-3-4-75,3 0 0,-4-2 56,4-1 0,-4-4-36,0 0 1,-2-5 71,-2 1 1,2-2-12,-3-1 0,-2-5 18,-1 1 0,-3-4-59,-1 3 143,5-4-99,-3 2 438,3-5-317,-5 0 1,0-5-55,0-3 1,0-2-30,0-1 1,0-1 8,0 1 0,0-6 8,0-2 0,0-2-93,0-2 1,5-1-100,3-3 1,-2-1 45,1-2 1,2-7-98,7 3 0,-4-7 21,4 3 1,1-5-23,2 1 0,-1-3-96,1 0 1,-4-1 148,4 0 0,-5 4 60,2 1 1,-4 4-22,0-1 1,-1 0 124,1 3 1,-6 4-68,-2 8 1,-3 1 4,-1 3 0,0 7-80,0 4-218,0 5 0,0 0 6,0 6 0,0 9-397,0 7 1,0 2 740,0 2 0,0 5 0,0 1 0</inkml:trace>
  <inkml:trace contextRef="#ctx0" brushRef="#br1" timeOffset="223">4169 15692 7806,'-12'-7'26,"1"-1"1,-1 4 102,1-3 0,3 0 54,1 0 1,3-2 472,-4 5-250,1-5 0,-5 7 130,1-6-202,-1 5 1,1-3-25,0 2 0,3 3-69,0-3 1,-3 3-71,-4 1 1,-2 6-46,2 6 0,-2 0 12,-2 7 0,-2 0-108,2 4 1,-3 4-62,-1 0 1,2 3 38,2-3 1,2 4-24,6 0 0,3-3 1,1-2 1,4-1-119,-1-3 1,7-3 34,1 0 1,6-5-143,1 2 0,2-5 108,6-3 0,0-3-115,4-5 1,3 0 7,1 0 0,1-7 95,-1-4 1,-3-2 49,2-6 0,-1 1-7,-3-1 0,0-2 143,-3 2 1,-2-3-76,-6-1 1,-3 4 141,-1 0 0,-4 4-74,1-4 1,-3 4 104,-1-4 0,-1 4 27,-3-4 1,2 5-20,-1-2 123,-4 4-58,6 0-57,-4 6-83,5 1-48,0 15 1,4-1 68,0 10 0,3-4 84,-3 4 0,5-4-118,-2 4 0,0-3 13,0 3 0,-3-2-137,4 3 0,-1-4 48,5-5 0,-5 1-36,1-1 0,0-1 41,3-2 0,1 1-139,-1-5 0,0 0 114,1-4 0,-1 0-102,1 0 62,-1 0 0,1-6 41,-1-1 0,-5-3 114,-2-2 0,1 1-60,-1-1 1,1 1 13,-1 0 1,-2-5 46,6 1 1,-4-4 122,3 4 0,1-5-75,3 1 0,1-3 50,-1-1 1,1 5-169,-1 3 1,-1 6 156,-2 2-218,2 4 1,-5-1 66,3 8 0,-2 8 25,-2 7 1,-3 2-11,3 2 1,-1 4-9,0-1 0,-1 5-21,1-5 0,2 2 12,-1-1 1,5-7-281,-1 3 1,-2-4 95,2 0 1,-2-6 97,2-6 0,-2-3 246,-2 4 397,2-6-292,1 3 97,-2-10-202,-5-1 1,0-5 97,0-1 1,-2 0-313,-1-4 1,0 4 126,-5-4 1,6 0-209,-2 1 1,3-6-57,1 2 1,0-1-40,0 1 1,5-6-10,2 2 1,4 1-128,0 3 1,6 1 95,2-1 0,-2 7-69,2 4 1,0 6-617,4-2 1,0 2 939,0 2 0,0 6 0,0 0 0</inkml:trace>
  <inkml:trace contextRef="#ctx0" brushRef="#br1" timeOffset="224">5276 15041 7822,'-6'-7'-242,"2"-1"0,3 4 978,1-3-117,0 4 130,0-2-250,0 5-184,0 5 0,0 1-96,0 6 0,0 4-65,0 3 0,1 12 11,3 3 0,-3 13 8,3 3 1,-3-1-11,-1 1 0,4 4-306,0-1 1,0 1 134,-4-9 0,0 5 95,0-1 0,0 3-153,0-6 0,0 2 46,0-6 0,0-2-79,0-2 1,1-3 71,3-1 0,-3-4 53,3-4 1,-3-2-13,-1-1 1,0-1-4,0-3 0,0-3-15,0-4 1,0-5 400,0 1-575,-5 0 220,4-2-177,-4-1 200,5-5 246,0 0 0,6 0-303,6 0 1,0-4-102,7 0 0,-3-1 38,3 1 0,1 3 28,7-3 0,-3-1-48,2 1 1,-2-1-19,-1 2 1,-4 0-174,0-5 0,-9 5 67,2-5 1,-1 4-141,1-3 1,-2 3 38,-6-4 0,-4 6-346,0-2 1,-2 3-59,-5 1 704,-1-5 0,-3 3 0,-1-3 0</inkml:trace>
  <inkml:trace contextRef="#ctx0" brushRef="#br1" timeOffset="225">5276 15121 7789,'0'-11'0,"0"-1"-30,0 1 12,0 0 1,6 3 244,1 0 119,3 6 1,6-3 11,-1 5 1,0-4-182,-4 0 1,6 0-141,2 4 1,-1 0 90,1 0 1,-2 0-339,3 0 1,0 0-129,-5 0 1,0-4-527,-3 1 864,-6-1 0,4-1 0,-3-2 0</inkml:trace>
  <inkml:trace contextRef="#ctx0" brushRef="#br1" timeOffset="226">5825 15247 7817,'0'-6'1362,"0"-5"-680,0 10-239,0-9 293,0 9-479,0 6 0,5 4 67,2 10 1,3 0-69,2 4 0,4 3-165,3 1 1,-1 5 68,1-2 0,0-1 13,4 2 0,-4-5 37,0 5 0,0-5 24,4 5 0,-4-6-198,0 2 1,-4-3 69,4-1 0,-5 0-214,2 0 1,-4-1 58,0 1 0,-1-5-530,1-3 280,-1 3 1,-1-5-632,-2 2 626,2-2 1,-9-6-572,3 1-957,-3-6 792,-1 3 1040,0-5 0,-10-5 0,-3-1 0</inkml:trace>
  <inkml:trace contextRef="#ctx0" brushRef="#br1" timeOffset="227">6179 15327 7861,'5'-18'0,"-4"0"0,3 3 0,1-1 337,-1-3 0,3 2 83,-3 6 1,4-1 549,-4 1-313,-1 4-357,-3 2 1,0 7-167,0 1 0,-3 5 78,-1 7 1,-9 4-142,2 8 0,-8 3 85,0 8 1,-3 7-212,-1 4 1,0 1-175,0-4 1,1 0 102,-1 4 1,-4-4 9,0-1 1,5-4-75,3-7 0,5-5-7,-2-2 1,5-3 122,3-1 1,-2-5-237,3-3 1,0-6 60,0-2 0,3-4-556,-4 1 805,1-3 0,-5-1 0,1 0 0</inkml:trace>
  <inkml:trace contextRef="#ctx0" brushRef="#br1" timeOffset="228">6647 15293 7816,'6'-12'778,"-2"1"1,-3 3 260,-1 0-778,0 6-54,0-3 1,0 6 113,0 3 0,0 7-53,0 8 0,0 3 0,0 1 0,0 9-71,0 2 1,0 3 23,0-3 1,2 0-234,1 0 1,0-3 84,5-1 0,-6-4-69,2 0 1,1-3-203,-1-4 1,3-2-322,-3-6 1,0-3-608,-4-1-982,5-4 2108,-4 2 0,4-10 0,-5-1 0</inkml:trace>
  <inkml:trace contextRef="#ctx0" brushRef="#br1" timeOffset="229">6419 15510 7837,'11'0'545,"9"-4"160,3 0 0,-1 0-628,-3 4 1,4 0 95,3 0 1,2-1-88,-1-3 0,1 3 124,2-3 1,-2 3-194,-5 1 1,-2-2-91,-2-1 0,2 1-105,-6-1 1,4-3-42,-4 3 219,1-1 0,-5-6 0,0-3 0</inkml:trace>
  <inkml:trace contextRef="#ctx0" brushRef="#br1" timeOffset="230">7012 15110 8586,'5'-7'1324,"3"4"1,4 1-1138,3 2 0,-3 0-217,4 0 1,-2 5 121,1 3 1,-1 2-122,5 2 0,-5 3 91,1 0 1,-2 4-98,-2-4 0,4 6-153,1-2 0,-1-3-215,-4-1 0,1 2-44,-1-2 0,-1-3-281,-2-5 0,2 0 728,-2 0 0,7 3 0,3-3 0</inkml:trace>
  <inkml:trace contextRef="#ctx0" brushRef="#br1" timeOffset="231">7606 15110 7780,'0'-12'943,"0"1"-1093,0 0 341,5 4 199,-8 2 1,5 5-142,-10 0 0,1 1 90,-5 3 0,1 3-214,0 4 1,-2 4-142,-2 0 1,1 6-204,-5-2 0,1 2 163,-1 2 1,2-4-148,6 0 0,0-1-140,-1 1 1,6-2-254,2-6 1,-1 2 234,1 2 0,0-2-352,4 2 596,0-3 1,0 0-59,0-1 0,-4-3 167,1 0 0,-1-5-188,4 5 254,0-5 102,0 2 187,0 0-142,0-4 1,0 5 535,0-2-25,0-3 1,0 10-305,0-4 0,0 3 383,0 2 1,0 0-316,0 4 0,0-2-19,0 5 0,0-4-166,0 4 1,4-4-147,-1 4 0,3-4-44,-3 4 0,-1-5-124,1 2 1,3 0-122,-3-1 0,2-1 153,-1-6 0,-3 2-409,3-2 0,-1-3-23,1-1-1333,-3 2 293,4-5 1459,-5 4 0,0-10 0,0-1 0</inkml:trace>
  <inkml:trace contextRef="#ctx0" brushRef="#br1" timeOffset="232">7778 14950 7856,'-7'-5'637,"3"0"14,8-3 1,3 3-207,4 5 0,0 0-471,1 0 0,-1 0 66,1 0 1,-1 0 210,1 0 1,3 0-137,0 0 0,5 0 0,-1 0 1,2 0-21,-2 0 0,2 0-118,-2 0 0,2 0-86,-2 0 0,-3 0 80,-4 0 0,-1 0-66,0 0 42,1 0 0,-1 0 5,1 0 0,-5 0 55,1 0 1,-4 0 7,3 0 0,1 4 35,3 0 1,-4 5 11,-4-2 1,3 5 135,-3 3 0,2 3-100,-1 4 1,-2 3 138,1 1 1,-1 3 12,-2 6 1,3 0 35,1 3 0,1-2-109,-1 2 1,-3-3 12,3 0 1,1 3-176,-1 0 0,5 0 93,-1-4 0,-2-1-93,2-2 0,-1 2 57,5-3 1,0-2-401,3-1 1,-2-3 79,2-1 0,-6-4-30,-1 0 0,-1-5 225,5 1 0,-6-3 231,-2 0 0,1-4 146,-1-1 451,0 1-349,-4 3-94,0-4-433,0 3 1,0-8-74,0 6 0,-2-6-411,-1 2 401,-4 2 0,-4 0-58,-1 1 0,5 2 135,-1-5 1,1 3 193,-5-3 1,1 4 424,-1-4 0,0 1-256,-4-1 1,4-3 241,-3 3 0,1-3-101,-2-1 1,4 0 31,-4 0 1,2 0-476,-1 0 0,-3-4-653,-4 0 0,-1-1-487,0 1 0,5 2 41,3-6 0,2 4-1474,2-3 2619,-1 4 0,1-7 0,0 4 0</inkml:trace>
  <inkml:trace contextRef="#ctx0" brushRef="#br1" timeOffset="233">8908 15418 8189,'0'-6'1287,"0"1"1,2 5-889,1 0 0,4-4-122,4 0 1,1 0-12,-1 4 0,8 0 0,0 0 0,1 0-40,-4 0 0,1-1 1,6-3 1,-1 3-260,-3-3 0,2-1-83,-2 1 1,3-1-91,1 1 0,0 3-42,-1-3 0,1-1-228,0 1 0,-1-3-116,-3 3 0,-1 0-136,-3 4-1065,-3-5 1792,5 4 0,-11-9 0,-1 3 0</inkml:trace>
  <inkml:trace contextRef="#ctx0" brushRef="#br1" timeOffset="234">8920 15681 7813,'-5'6'1981,"5"3"-1970,0-5 1,1 1 75,7-1 1,-1-3 468,5 3 0,0-3-50,3-1 1,1 0 66,7 0 0,1 0-184,6 0 1,3 0-27,-2 0 0,3 0-298,4 0 1,-5-1 86,5-3 0,-9 3-79,5-3 0,-8 3 116,-3 1 0,-2 0-437,-6 0-545,1 0-968,-5 0 124,-5 0 1637,-21 5 0,-5-4 0,-19 4 0</inkml:trace>
  <inkml:trace contextRef="#ctx0" brushRef="#br1" timeOffset="235">10245 15030 7847,'0'-6'140,"0"-5"0,-2 6 417,-2-2-52,3-3-9,-4 3 199,5 1 62,0 1-353,0 5 1,1 5-225,3 2 1,3 9-7,4 3 1,5 7 21,3 5 1,3 3-124,1 4 1,0-2-24,0 2 1,3-3-53,1 0 0,0-1-11,-5 0 0,1 4 125,0 0 0,0-4-134,0-3 1,-2-2 48,-2 2 0,2 0-107,-6-4 1,0 0 48,-3-5 0,-2-4-62,-3-3 1,2-2-64,-5-1 1,4-5-659,-5 1-366,1-6 835,-4 3 0,-1-5-670,-3 0 1,-2 0 1014,-6 0 0,1-5 0,0-1 0</inkml:trace>
  <inkml:trace contextRef="#ctx0" brushRef="#br1" timeOffset="236">10975 15007 7865,'4'-8'50,"0"1"1,0-1 100,-4-3 0,0 3 113,0 1 1,1 4-55,3-1 0,-3 2 447,3-2 17,-3 3-304,-1-5 0,0 8-196,0 2 0,0 7-48,0 8 1,-5 4 26,-2 4 0,0 6 19,0 5 0,-2 9-101,-6-2 1,2 5-54,-2-1 1,2-2-42,2 3 0,-5-5-12,1-3 0,0 1 37,3-5 0,1 3-64,0-7 1,0 2-214,4-10 0,-3 1 49,2-4 0,3-1-156,1-3 1,-1-3-575,1-5 287,0 1-206,4-6 275,0-1 600,0-5 0,6-5 0,0-1 0</inkml:trace>
  <inkml:trace contextRef="#ctx0" brushRef="#br1" timeOffset="237">11387 15407 7845,'3'-9'898,"1"-3"0,0 4-574,-4-8-526,0 4 0,-1 1 384,-3 4 1,1-3-110,-4 2 0,-2 2 67,-6-2 0,-3 6-95,-5-2 0,0 4 86,0 4 1,1 2-83,-1 5 0,0 6 136,0 2 1,1-1-39,3 1 1,-1 4-22,5 3 0,-4 1-75,4-4 0,3 0-25,5-1 1,4 0-155,-1-3 1,3 1 78,1-4 0,1-1-145,3-4 0,4-3-14,7-1 0,1-4 3,3 1 1,4-3 92,0-1 1,0-1-1,4-3 1,-3-2 34,-1-6 0,-2-3 16,-2 0 0,1-4 169,-4 3 1,-1-3-110,-4 4 0,-3 0 244,0 4 1,-6-5 0,2 1 1,1 0-22,-1 3 0,0 1-62,-4 0 0,0 3 102,0 0 24,0 6-30,0-3-431,0 5 145,0 10 1,0-2-21,0 7 0,0 1 86,0-1 1,0 6-19,0-2 1,5 1 31,2-1 0,0 1 3,0-4 1,1 3 2,3-4 0,1 0-128,-1-3 1,1-2-15,-1-3 0,0 2 70,1-5 0,0 0-182,4-4 0,-7 0 9,2 0 1,-2-1 12,2-3 1,-4 1 117,-4-4 1,3-1-11,-3-3 1,1-5 134,-4 1 0,0 0 56,0 3 1,4-3 27,0 0 1,1-1-51,-1 0 0,-3 4 316,3-4 5,2-1-295,-5 4 0,6 0-30,-3 6-142,-3 4 0,4 3 79,-5 8 0,1 7-133,3 4 1,-3 0 69,3 4 1,1-3 34,-1 7 0,1-3-18,-1-1 0,1-2 35,2-2 0,2-2-1,-5-6 1,1-1 148,-1-2 293,-3 2-281,4-9 0,-1 3 126,0-8 1,0 1-410,-4-9 1,0 3 57,0-6 1,-4-3-72,0-1 0,0 2 3,4-2 0,0 1-52,0-1 1,0-5 176,0 5 0,5-7-28,3 3 0,2 1-196,2-5 1,0 4-210,4 4 0,-4 2-399,3 6 0,2 5 362,-2 2 0,6 3 454,-2 1 0,7 5 0,3 1 0</inkml:trace>
  <inkml:trace contextRef="#ctx0" brushRef="#br1" timeOffset="238">12232 14870 7857,'6'-1'0,"-2"-3"0,-3 1-14,-1-4 0,0 3 106,0-4 1,0 5 224,0-5 0,1 5 400,3 0 129,-2 1-263,3 2-29,-5 0 0,0 5-342,0 3 1,0 7 104,0 4 0,0 12-105,0 3 1,0 7-128,0-3 1,3 5 114,1-1 0,5-2-103,-1 2 0,2-1 55,1 1 1,1 1-100,-1-5 1,1 0-171,-1-4 0,-1-1 88,-2-2 1,2 0-234,-3-4 1,0 0 141,0-5 1,-3 0 34,4-3 1,-6 1 142,2-4 0,1-1 7,-1-4 0,0 1-64,-4-1 1,0-3 47,0-1-32,0-4 73,0 7-205,0-9 87,0 4-389,0-5 435,5 0 0,1 0-21,6 0 1,0 0-132,4 0 1,-2 0-4,5 0 1,0-1-94,4-3 0,-1 3 34,1-3 0,0-2-139,0-2 1,-2 2-12,-1-2 1,0 4-821,-5-3 142,-5-1 1024,-5-3 0,-10-1 0,-1 1 0</inkml:trace>
  <inkml:trace contextRef="#ctx0" brushRef="#br1" timeOffset="239">12232 14859 7871,'0'-12'555,"0"1"1,1 1-658,3 2 1,3-1 66,9 5 1,-2-3 144,5 3 0,-2-1 43,2 1 0,3 3 74,-3-3 1,3-1-273,0 1 1,1 0 113,0 4 1,-1-4-400,-3 1 1,-1-3 171,-3 3 1,-6 1-416,2-1 573,-2-4 0,2 1 0,1-6 0</inkml:trace>
  <inkml:trace contextRef="#ctx0" brushRef="#br1" timeOffset="240">12791 14904 7870,'12'0'1056,"-1"0"-628,1 0 1,-1 5-82,0 3 0,1-2 108,-1 2 1,1 3-97,-1 5 0,1 4-43,-1-1 1,4 2-164,0 2 1,2 0-122,-2 0 1,-2 4 158,2-1 0,2 2-126,-2-1 0,5-2-162,-1 6 0,-1-10 97,1 2 0,0-4-284,4 0 1,0 1 129,0-4 1,-1-2-60,1-7 0,-5 2-194,-3-5 66,3 5 53,-5-8-240,-2 4-198,-6-5 0,-6 0 271,-3 0 1,-2-4 454,-6 1 0,-4-11 0,-2 1 0</inkml:trace>
  <inkml:trace contextRef="#ctx0" brushRef="#br1" timeOffset="241">13180 14950 7833,'0'-12'0,"-4"-3"0,0 0 0,2-4 343,5 4 0,0 1-122,4 6 0,-4 2 717,1 2-234,-3 3-324,-1-4 0,0 15-276,0 5 0,-5 10-142,-3 6 1,-7 3 21,-4 4 0,-1 3 176,1 5 0,-3-5-381,3 1 1,-2-4 108,-2 4 0,4-9-37,0 1 1,5-7 48,-1 0 0,2-4-93,1-4 0,6-3-36,2-4 0,2-5-652,-2 1-499,3-6 549,-4 3 376,5-5 455,0 0 0,5-5 0,1-1 0</inkml:trace>
  <inkml:trace contextRef="#ctx0" brushRef="#br1" timeOffset="242">13351 14836 7851,'6'-18'0,"1"0"-114,-4 3 1,4 2 193,4-2 1,1-1 188,-1 0 1,1 5-147,-1 3 0,0 2 97,1-2 0,-1-1 121,1 6 1,-1-5-137,0 4 0,2 0-101,2 4 0,-2 0 60,2 0 1,-2 0-146,-2 0 0,1 0 88,-1 0 1,1 0-87,-1 0 0,1 0 80,-1 0-262,0 0-45,1 0 181,-1 0 0,-3 0-2,-1 0 1,-3 4 49,4 0 0,-4 4 58,3-5 0,-3 6-13,4-1 1,-2 7 138,2 4 0,1 4-86,-6 4 0,2 3 127,-1 8 1,-3-2 0,3 2 0,-2 2-118,-2 2 0,0-1-151,0 1 1,0-2 106,0 2 0,1 1-123,3-5 0,2 1 64,5-5 1,5-1-11,-1-3 1,0 2-85,-3-5 0,3-1-162,0-3 1,0-4 133,-3 0 0,-2-5 64,-3 1 1,4-2 248,-4-2 1,-2-3-89,-1 0 0,-1-4 239,0 3-223,-1-4 1,1 2-23,-6-5 0,0 0 48,-5 0 0,0 0-12,-8 0 0,2 0-103,-5 0 1,0 0 50,-3 0 1,-3 0-353,-1 0 0,-3 0 134,-6 0 1,1 0-602,0 0 0,5 0 47,2 0 1,8 0-1085,4 0 1047,2 0 700,2 0 0,4-5 0,2-2 0</inkml:trace>
  <inkml:trace contextRef="#ctx0" brushRef="#br1" timeOffset="243">14470 14938 9322,'2'12'833,"1"-1"1,-1 5-540,1-1 1,2 5-84,-1-1 1,1 7-79,-1 0 0,2 5 43,6-5 1,-4 5-181,-1-5 0,1 2-19,3-1 0,-3-7-100,-1 3 1,0-4-47,0 0 1,2-2-521,-5-6-836,0 0 1120,-4 1 1,-5-6-1368,-3-2 1772,-2-3 0,-6-1 0,-2 0 0</inkml:trace>
  <inkml:trace contextRef="#ctx0" brushRef="#br1" timeOffset="244">14253 15213 7790,'12'-2'538,"-1"-1"1,6 1-141,2-2 0,2-1-249,2 2 0,1-1 34,3 4 0,-3 0 0,3 0 0,-3-2 34,-2-1 0,5 1-26,0-1 1,-1-2-253,-3 1 1,-1-1-736,-3 1 796,2 3 0,-8-10 0,4 5 0</inkml:trace>
  <inkml:trace contextRef="#ctx0" brushRef="#br1" timeOffset="245">15064 14790 7814,'0'-11'687,"0"3"-32,0 0-72,-5 6-294,4-3 1,-3 6 121,8 3 0,-2 3-81,6 9 1,0 1-68,3 6 1,4 5-22,0 3 1,6 2-9,-2 1 0,2-2-101,2 2 0,0-6 40,0 6 0,0-6-45,0 2 0,-1-3-26,1 4 0,-4-6-158,0 2 0,-5-3-198,1-1 1,-2-1 146,-1 1 1,-2-1-247,-3-3 1,4-1 165,-4-3 1,-1-4-61,2 1 0,-5-1-115,0-3 1,0-3-723,1-1 9,-3-3-276,4-1 1080,-5 0 1,-5-5-1,-1-2 1</inkml:trace>
  <inkml:trace contextRef="#ctx0" brushRef="#br1" timeOffset="246">15715 14767 7827,'6'-13'219,"-2"-2"1,-1 3-7,1-4 1,-3 7 158,3 2 230,-3 4 472,-1-7-686,0 9 1,-1-3 4,-3 8 1,-1 7-317,-3 8 1,-2 8 96,2 3 0,-2 9-153,-1 2 0,-1 8 46,1 0 1,0 1 93,-1-5 0,1 5-316,-1-1 1,2 3 45,3-6 0,-4 1-79,4-9 1,-2 3-164,1-7 0,3 1 31,5-8 0,0-4 132,0-4 1,0-5-812,0 1-129,0-2-462,0-2 1676,0-4 0,0-2 1,0-5-1</inkml:trace>
  <inkml:trace contextRef="#ctx0" brushRef="#br1" timeOffset="247">16092 15235 7751,'5'-16'92,"-2"-1"63,4-2 1,-3-1-279,4 5 0,-6-2 76,2 2 0,-4 4 246,-4-1 0,-3 2-109,-9 6 0,-1-3 193,-6 3 0,1 1 0,3 7 1,-2 3-124,2 4 0,-3 5-96,-1 3 1,0 3-56,0 1 1,6 4 15,1-1 1,4 5 88,0-5 0,6 1-191,2-4 1,3-2 9,1-2 0,5-2-107,3-6 0,2 1-10,1-1 1,1-4-20,-1-4 1,4-1 80,0-2 0,4 0-69,-3 0 1,-1-4 117,-4 0 1,1-5-22,-1 1 1,1-2 170,-1-1 0,0-1-41,1 1 1,-2 0 295,-2-1 1,1 1-64,-6-1 0,5 1 51,-4 0 0,3 3-126,-3 0 1,0 5-61,-4-5 1,1 5-258,3 0 170,-3 1 0,4 4-43,-5 1 1,0 5 14,0 7 0,2-1-106,1 5 0,0-4 120,5 4 0,1-3-5,6 3 1,-1-5-54,5 1 1,-5-4-78,1-3 0,1 1-57,0-5 0,-1-1 99,-4-3 1,1 0 29,-1 0 0,-3-1-7,-1-3 0,0-2 128,0-5 0,3-1 27,-2 1 0,-2-1 171,2 1 1,-4-1-77,3 1 0,0-2 117,0-2 1,4 2-214,-4-2 1,0 1-15,0-1 0,-3 2-143,4-2 65,-6 2-59,3 7-38,-5 1 0,0 8-76,0 4 0,0 6 125,0 10 0,0 1 55,0 2 0,0 0 73,0 4 1,0-4-90,0 0 0,0-2-148,0-1 0,4-5 95,0-3 1,0-2 212,-4-2 17,5-4 13,-4-2 0,8-6-100,-5-3 1,1-3 65,-1-4 1,-3-6-261,3-2 0,-3-2 124,-1-2 1,0 0-71,0 0 0,0-3 49,0-1 0,4-3 287,0 3 1,4-5-144,0 2 1,2-2-216,2 2 1,-4-2-113,4 5 1,-7 6-294,6 5 1,-2 9-505,3 3 1,-1 3 84,1 1 880,-1 5 0,0 6 0,1 7 0</inkml:trace>
  <inkml:trace contextRef="#ctx0" brushRef="#br1" timeOffset="248">16949 14687 7786,'-7'-11'67,"2"3"308,5 1 212,0-1-52,0-3-34,0-1-271,0 6 1,1 1-13,3 5 1,-1 6-14,4 5 0,-3 7 51,4 9 0,-4 3-111,3 8 1,-3 3-1,4 5 1,-6-2 45,2-2 0,-3 2-44,-1-2 1,0 3-228,0 0 0,-1 0 85,-3-3 1,3-3-212,-3-5 1,3 1 105,1-1 1,0-5-72,0-2 0,0-7 116,0-1 1,0-1 97,0 1 0,0-3-20,0-4 0,0-1 193,0 1-327,0-1 183,0 0-125,0 1 49,0-6-27,0-1 191,0-5-192,5 0 1,1 0 7,6 0 0,-1-4-155,1 1 1,3-5 112,0 4 1,5-3-90,-1 3 1,-1-4 68,1 4 1,-4-3-223,4 3 1,-5-1 10,2 1 1,-8 3 100,0-3 1,0 1-248,3 0-205,-5 1 648,0-8 0,-17-1 0,-1-7 0</inkml:trace>
  <inkml:trace contextRef="#ctx0" brushRef="#br1" timeOffset="249">16937 14642 7792,'0'-8'0,"0"0"0,1 5 94,3-5 0,4 2 124,7-2 1,-2 2-86,2 2 1,1 3 112,0-3 0,-1-1 13,-4 1 0,2-4-27,2 4 0,-2-1-13,2 2 1,-1 0-424,1-5 1,-2 6 191,2-2 1,-2 1-662,-2 0 1,1 1 399,-1-1 1,1-2 272,-1 1 0,6-5 0,0 2 0</inkml:trace>
  <inkml:trace contextRef="#ctx0" brushRef="#br1" timeOffset="250">17371 14630 7853,'12'0'26,"-4"0"147,4 0 1,-3 4-42,6 0 0,-1 5-116,1-2 0,-2 0-3,2 0 1,-2 1 55,-2 3 0,4-3 160,1-1 0,-1 1-163,-4 3 0,1 1-21,-1-1 1,4-1-42,1-2 0,-1 2-168,-4-2 0,4-3 66,1-1 1,0-3-119,-1-1 0,-2 0 216,2 0 0,-2-5 0,-2-1 0</inkml:trace>
  <inkml:trace contextRef="#ctx0" brushRef="#br1" timeOffset="251">17908 14676 7792,'8'-10'-487,"-1"2"1,1-1 403,3 5 0,1-3 201,-1 3 0,-3-4 123,-1 5-170,-4-1 307,2 4 1,-10 0-142,-3 0 0,-2 1 43,-1 3 0,-1-2-79,1 6 1,-1 0-3,1 3 1,-2 2-94,-2 2 0,2-1-95,-2 5 1,1 0-70,-1 4 0,2 0 35,-2-1 0,2 1-42,2 0 0,-2 3 17,-2-4 1,2 4-275,-2-7 0,2 1 95,2-1 0,3-2-303,1-6 477,4 0 0,-2 1-64,5-1 175,0-4-91,0 3 0,1-9 138,3 3 33,-3 2 1,4-3 494,-5 4-343,6 1 1,-5 3 91,3 1 1,-3 0-123,-1 4 0,0-2 23,0 5 1,0-4-220,0 4 1,1-1 64,3 1 0,-3 2-40,3-2 0,1-1 1,-1 1 0,5-4-131,-2 4 0,0-3 190,0 3 1,-4-5-31,1 1 0,-2 1-15,2 0-34,-3-1 1,4-4-370,-5 1 1,0-5 30,0 1-484,0-6 0,-1 4 359,-3-6 0,2 0 393,-6 0 0,1-6 0,-5 0 0</inkml:trace>
  <inkml:trace contextRef="#ctx0" brushRef="#br1" timeOffset="252">18113 14504 8281,'6'-11'543,"0"0"-88,5-1 0,5 5-386,-1-1 0,4 5-337,-4 0 1,2-2 304,-2 1 1,-1 0 15,5 4 0,-4 0 191,4 0 0,-4-4-135,4 0 1,-3 1-50,3 3 0,-4 0-11,4 0 1,-5 0-13,1 0 0,-2 0-58,-2 0 0,1 0 183,-1 0-306,0 0 110,1 0-204,-1 5 182,1-4 1,-5 5 39,1-2 1,-6 2 51,2 6 0,-3 4 2,-1 3 1,4 4-7,0 4 0,0 3 14,-4 8 1,-1-1 166,-3 5 1,3-1-102,-3 1 1,2 2-31,2-2 0,0 2-85,0 2 0,0-4-142,0 0 0,0-4 179,0 4 1,6-8-32,1 4 0,3-5 24,2 5 1,0-4-13,4-3 0,-4 0 176,4-4 1,-4 0-107,0-4 0,-1 3 194,1 1 1,-2-4-38,-3-4 0,2-1-109,-5 1 0,4 1 60,-5-5 0,1 0 167,-4-3-315,0-1 156,0 1 33,0-6-129,-5-1 0,-1-5 198,-6 0 0,0-5-186,-4-3 0,-3 2-158,-7-2 0,-1 1-192,-7-5 0,1 1-441,-9-1 1,0 2 40,-4 3 0,3 2-529,5 5 1,1 5 1161,11 2 0,-11 9 0,1 1 0</inkml:trace>
  <inkml:trace contextRef="#ctx0" brushRef="#br1" timeOffset="253">2787 17120 7793,'0'-12'-85,"1"2"286,3 3 0,2 0 322,6 4 0,4 1-203,3-2 0,1-1-106,-1 2 1,3-1-32,-3 4 0,6 0 35,2 0 0,0 0 87,-4 0 0,4 0-158,4 0 1,2 0 10,1 0 1,0 0-90,1 0 0,0 1 110,3 3 1,3-3-267,5 3 0,-1-3 76,1-1 0,9 0-391,2 0 1,2 0 310,-2 0 1,2 0-57,2 0 0,-3 0-14,3 0 0,1 0 90,-1 0 0,1 0 138,-1 0 0,3 0-75,-30 0 0,0 0 0,3 0 0,0 0-140,0 0 0,2 0 1,2-2-1,2-1 163,0 0 1,1-1 0,6-2-1,0 0-155,3-1 0,1-1 0,2 1 0,1 0 239,2-3 1,0 1 0,1 1 0,0 1-71,3-3 1,0 1 0,-2 1-1,0 2-38,0-2 1,0 0-1,-2 2 1,0 0-107,2 0 0,0 0 1,-3 2-1,-1 1 93,0-1 0,0 0 0,1 3 0,-1 0-49,-2-1 1,0 0 0,1-1 0,0 1 99,-1 0 0,0 0 1,1 0-1,0 0-68,-3 2 0,0 0 0,3 0 1,1 0 98,0 0 0,0 0 0,1 0 0,0 0-22,3 0 1,0 0 0,-1 0 0,2-1-16,0-1 1,1 0 0,-18 0 0,0 0 0,1 0-16,1-2 0,0 0 0,0 0 0,1-1 0,0 0 0,0 0 0,1 0 1,-1 0-1,0 0 1,0-1 0,1 1-1,-1-1-10,-2 1 0,-1 0 0,1 0 0,1 1 0,2 0 0,-2-1-232,-1 0 0,0 0 0,-1 0 0,1 1 0,0-1 1,-1 1 303,-1 1 0,-1-1 0,0 0 0,0 0 0,0 0 0,0 1-27,18-3 1,0 0-1,3 2 1,0 1 3,-21 0 0,0 0 1,1 1-1,-1 0 0,2 2 1,-1-2 11,0 0 0,1-1 0,-1 0 0,20 2 0,0 0 31,-20 0 0,0 0 0,1-1 0,2 0 0,1 0 0,-1 0-81,1-1 0,1 1 0,-1-1 0,2 1 1,0 0-1,0 0-60,-1-1 0,1 1 1,-1-1-1,0 1 0,1-1 1,-2 1-36,1-2 0,-1 0 0,0 0 0,4 0 0,0 1 0,0-1 38,0 0 0,0 0 0,0 0 0,2 0 0,0-2 0,-1 1 23,1 0 1,-1 0 0,0 0 0,-1 0 0,0-1 0,-1 2 4,0 0 1,0 0-1,-1 0 1,3-1-1,-1 0 1,1 0-164,-1 0 0,0 0 1,0 0-1,1 0 1,1-1-1,-1 2 195,-2 0 0,-1 0 0,1 0 1,0 0-1,0 1 0,-1-1 39,0 0 0,-1 0 0,1 0 1,0 1-1,1-1 0,0 1-7,0 0 0,-1 1 1,1 0-1,1-1 1,0 1-1,0 0 38,-1 1 1,0-1 0,0 1-1,-2 1 1,0 0 0,0-1-84,0 0 1,1-1 0,-1 1 0,-1 1 0,0-1-1,0 1 28,3 0 0,2 0 0,-1 0 0,-1 0 0,-1 0 0,1 0-94,0 0 1,0 0 0,-1 0 0,0 0-1,0 0 1,0 0 6,3 0 0,1 0 0,-1 0 1,-1 0-1,-1 1 0,1-1 3,3 1 0,1 1 0,0-1 0,0 0 0,-1-1 0,1 0 16,-2 2 1,1-1 0,-1 0-1,0 0 1,1-1 0,-1 0-8,0 1 0,1-1 0,-1-1 0,0 1 1,0 0-1,1 0 25,2 0 1,0 0-1,0 0 1,0 0 0,0 0-1,-1 0 48,-1 0 1,0 0-1,-1 0 1,0 0-1,-1 0 1,1 0 28,0 1 1,-1-1-1,0-1 1,-1 1-1,0 0 1,0-1-20,1 0 1,1 0 0,-1-1-1,0 2 1,1 0 0,-1-1 49,-1 0 0,0 0 0,0-1 0,-1 1 0,-1 1 0,1-1-26,1 0 1,0-1-1,0 1 1,-1 0 0,0 1-1,0 0-9,2-1 1,0-1-1,0 1 1,-2-1 0,0 0-1,-2 1-28,0 0 0,-1-1 0,0 1 1,-2-1-1,0 1 0,-1-1-115,2 0 0,0 1 1,0 0-1,-2 1 1,0-1-1,1 1 123,1-1 0,0 0 0,0-1 0,-3 0 0,1 1 1,-1-1 7,21 0 1,-1 0 0,0 0-1,-1-1-72,0 1 1,0 0 0,-3 2 0,0-1 61,0-1 0,-2 0 0,-1 1 0,-2 1-70,1 0 0,-1 0 1,-5 0-1,0 0 128,0 0 0,-1 0 0,-3 0 0,0 0-162,-2 0 0,0 0 0,-2 0 0,0 0 362,-4 0 1,0 0 0,25 4-369,-9 0 1,-11 3 38,-5-3 1,-9 5 731,-6-2 1,-9-1-996,-7-3 1,-4 4 857,1 0 1,-8-2-1371,-4-1 0,-3 1 1189,-4-1-371,-3 0 0,-15-4 0,-3 0 0</inkml:trace>
  <inkml:trace contextRef="#ctx0" brushRef="#br1" timeOffset="254">19655 14356 7947,'7'-5'65,"-1"-1"146,-2-6 1,-2 2 43,6 2 0,-6-2 46,2 3 0,1 0 224,-1 0-165,0-1 0,-3-2-79,3 2 1,-3 2 436,3 2-177,-3 3 144,-1-4-721,0 5 127,0 5 1,0 8 38,0 9 0,0 6 52,0 7 0,0 5-138,0 6 1,0 1 35,0 6 0,0 4-225,0 4 1,1-28-1,0 0 255,1 0 1,-1-1-1,1 31 104,-1-30 0,2-1 0,2 29-146,-4-29 1,1 1 0,6 28 40,-6-29 1,0 0 0,2 1 0,-1 0-81,0 3 0,-2 1 1,1-2-1,0-1 36,-2 3 1,0-1-1,0-3 1,0 0 222,0 31 0,4 0-179,-3-32 1,2 1 0,7 29 25,1-5 0,2-6-203,6-6 0,-5 1-125,1-4 0,0-3-458,-3-1 1,1-2 365,-10-2 0,5-3-187,-4-1 0,0-5 128,-4 2 1,0-7-6,0-1 1,-2-5-96,-2 2 0,3-4 200,-3 0-291,3-1 0,1-3-582,0-1 1117,0-4 0,0 2 0,0-5 0</inkml:trace>
  <inkml:trace contextRef="#ctx0" brushRef="#br1" timeOffset="255">2410 14790 7878,'-8'6'0,"1"-2"0,3-3-11,-4-1 85,6 0-254,-3 0 130,5 0 437,0-5-286,0-1 1,0-2 130,0 1 0,0 3 539,0-4 87,0 6-266,0-3-292,0 5-82,-6 5 1,5 2-212,-3 9 1,3 1 84,1 6 0,0 6-91,0 6 1,5 2 107,3 8 0,2 0-30,1 8 0,2-4-91,2 5 0,-1-5 126,5 5 1,-3-5 1,3 4 1,-5-4-17,1 0 1,-1-1-40,1 2 1,-4 2 118,1 5 1,-1-4 10,-3 0 1,3-3-62,4 3 0,-1-5 7,5 2 0,-3-3-91,3-1 0,-4-1 80,4 1 1,-5 0-138,1-1 1,2-3 29,-2 0 0,1-5-21,0 1 0,-4-3 16,4 0 0,-4-1 0,0 0 1,-2 1-86,-3-1 1,2-1-154,-5-3 0,0 3-95,-4-2 1,-4-2 118,0 1 0,-3-4 111,3 0 0,-1-2-201,1-1 1,3-5 128,-3-3 1,3-2-66,1-2 1,1-3-92,3 0 1,-3-5-107,3 5 223,2-5 0,-3 2-1060,4-5 621,-4 0 639,7 0 0,-9 0 0,4 0 0</inkml:trace>
  <inkml:trace contextRef="#ctx0" brushRef="#br1" timeOffset="256">2341 14859 7689,'-5'-6'-361,"5"-1"1,7 1 26,8-2 1,-1 2 416,5-2 0,-9-1-14,1 5 1,1-5 165,-1 2 0,3 0 80,-6 0 1,1 3 488,-2-4-495,3 6 1,-3-7 81,4 5 1,4-1-162,1 1 1,4 3 32,-1-3 0,4-1-219,3 1 1,7-3 51,6 3 1,0-1-145,-1 1 1,-1 3-1,5-3 1,-4 3-12,4 1 0,3 0-36,5 0 1,3 0 89,-3 0 0,3 0 12,-4 0 0,6-2-223,-2-1 0,11 1 223,-32 0 0,0 0 1,4 1-1,-1 0-183,0-1 0,-1 0 0,2 1 0,2 0 179,1-3 1,1 0 0,0 3 0,-1-1 26,-1 1 0,0-1 0,3-1 0,1 1-2,-2 0 0,0 0 0,0 0 1,1 0-20,-3 2 0,0 0 1,1 0-1,-1 0 3,-1 0 0,-1 0 0,2 0 0,1 0-14,-1 0 1,0 0 0,-1 0 0,0-1-1,-1-1 0,0 0 1,0 1-1,1 1 17,1-2 0,0 0 0,0 1 0,0-1-2,3 0 0,2 0 0,-1 1 0,1 0-33,-2-3 0,1 0 0,3 1 0,-1 0 39,0-1 0,0 0 0,1-1 0,0 0-250,1 1 1,-1 1-1,-1-1 1,0 1 229,0-1 1,-1 1-1,-1 1 1,-1 0 1,1-2 1,0 0-1,-2 2 1,1 0 29,-1-1 1,0-1 0,-3 2 0,-1 1-63,-1-1 1,-1 0 0,2 2 0,0-1 84,-1 1 0,-1 0 0,0 0 0,0 0-37,1 0 1,-1 0 0,-1 0 0,0 0 41,3 0 1,0 0-1,0 0 1,0 0-69,2 0 1,1 0 0,-2 0-1,2-1-175,2-1 0,2 0 1,-1 1-1,1 0 155,-2-3 0,1 0 0,2 0 0,0 0-89,-2-1 0,0-1 0,0 1 1,-1 0 75,0 1 0,-2 0 0,0-1 0,0 1-3,-3 2 1,0 0-1,0 0 1,0-1 247,-3 1 1,-1 1 0,32-1-133,-32 0 1,0 1 0,29-1 60,4 2 0,-3 0-87,-28 0 1,1 0 0,-1 0 0,1 0-1,3 0 0,1 0 0,0 0 0,0 0-9,-1 0 0,0 0 0,2 0 0,0-1-98,2-1 1,0 0 0,-1 2-1,-1-1 106,2-1 1,0 0-1,-1 1 1,-1 0-89,0-1 1,0 0 0,0 1-1,0-1 23,0-2 1,0 1 0,0 1 0,0 0 8,0-2 1,0 0-1,-1 2 1,1 0 36,-2-1 0,0-1 0,-1 2 0,-1 0-9,-1-2 1,-1 0 0,-2 3-1,1 0 45,-1-1 1,0 0 0,2 1-1,1 1-17,1 0 0,0 0 1,-1-2-1,0 0-5,-1 0 0,1 0 1,-1 0-1,1 0-42,3 2 0,0 0 0,2 0 0,0-1 3,0-1 0,0 0 1,-1 2-1,0-1-102,3-1 0,-1 0 0,-1 0 0,-1-1-39,3 1 0,0 0 0,-1 0 1,-1-1 58,0 1 0,0 0 1,0 2-1,0-1 35,0-1 1,0 0 0,-2 0 0,-1-1 14,-1 1 1,0 0-1,-1 0 1,0-1 101,-1 1 0,1 1 0,-1 0 0,0 0-8,0-1 1,1 0-1,-3 1 1,0 0-11,1-1 1,-1 0 0,29 1 133,-29-1 1,1 0 0,28 1 36,3 1 0,0-4-218,-32 2 1,0 0-1,3 0 1,-1-1-71,0 1 1,0 0 0,-1 1-1,0 0 17,3-3 1,1 0 0,-2 2 0,1 0-1,2-1 0,0-1 1,-1 1-1,0-1 15,-3 1 0,0-1 0,0-1 0,1 0-79,-1 1 0,0 0 0,-1 0 0,-1-1 181,0 1 0,1 0 0,26-4-159,2 4 0,0-5 338,-4 1 1,2 2-98,-10-2 0,1 6 112,-5-2 1,0 3-88,-4 1 1,4-4-55,-3 0 0,1 0-61,-1 4 1,2 0-183,-2 0 0,1 0 55,-1 0 0,3 0-194,-4 0 0,4 0 7,1 0 1,-5-4 111,1 1 1,-1-1 457,1 4 1,1 0-300,-5 0 1,-1 0 402,-7 0 1,2 0-361,-5 0 1,4 1 479,0 3 1,-3-2-471,-2 6 0,4-5 163,0 0 0,3 4-361,1 0 0,-3-2 175,-1-1 0,1-2-121,3-2 0,4 3 96,0 1 0,0 0-8,-4-4 1,4 0 2,0 0 0,4 0 16,-4 0 0,4 0 50,-4 0 0,4 0-57,-4 0 1,4 0-54,-4 0 1,4 0 67,-4 0 1,4 0-131,-4 0 0,5 0 66,-1 0 1,3-4-90,0 0 0,5 1 88,-1 3 1,-3-4-119,-4 0 0,0-1 128,3 1 0,1 2 1,0-6 1,-1 5 131,1 0 1,-1-3-77,-4 3 0,4-5-64,-3 4 1,-2-1 23,2 1 0,-4 2 5,4-6 0,-1 6-7,1-2 0,1-1-9,-5 1 1,5-1 16,-1 1 1,-2 3-10,2-3 1,0 1 46,4 0 1,-4 1-42,0-1 0,0 0 8,3-1 1,-3 3 25,0-3 1,-5 3 3,1 1 0,-5 0 41,1 0 1,-3-4 147,3 0 1,1 1-304,0 3 1,-1 0 118,4 0 0,1-2-142,-1-2 0,2 3 97,-2-3 1,-1 2-204,4-2 1,-4 3 19,1-3 1,-2 1 95,-2 0 0,0 1 73,1-1 0,-1 0 87,0-1 0,4 3-89,0-3 0,-3 3 248,-5 1 0,-1 0-289,2 0 1,2 0 79,-3 0 1,-1 1-115,2 3 1,-1-2 75,4 6 0,1-5 21,-1 0 1,1 2 56,4-1 0,-4 4 130,3-4 1,-1 3-151,1-3 0,-2 0-14,2-4 0,2 1-93,2 3 0,3-3 126,0 3 1,1-3-120,0-1 1,-2 0 131,-2 0 1,2 0-9,-2 0 1,-1 0-50,1 0 0,-4 0 8,4 0 1,-4 0 23,4 0 0,-4-3-18,3-1 1,-4 0 115,1 4 0,-2 0-54,-2 0 1,0-4 30,1 0 0,-1 1-110,0 3 1,0 0 10,1 0 0,-1 0-26,0 0 0,-5 0-14,-2 0 0,-4 0 28,-4 0 1,-3 0-123,-4 0 0,-1 0-41,1 0 131,-6 0-135,-1 5 36,-5-4-25,0 4 0,0-4-147,0 3-367,0-3-463,0 4 415,0 0-506,0-3 795,0 8 0,-5-5 410,-3 3 0,-7 7 0,-3-3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18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1873 3963 7964,'0'-6'118,"0"-1"171,0 4-46,0 1 150,0-3 996,0 5-1419,0 5 49,0 7 0,0 2 19,0 5 1,0 1 87,0 7 1,0 1-103,0 2 1,0 3 94,0-3 0,-1 7-174,-3 1 1,3-1 88,-3-6 1,3 2-65,1-3 0,0-2 57,0-1 1,0-5-113,0-3 1,0 2 33,0-6-39,0 0-89,5-3 161,1-1-500,0-5 161,5 0-289,-10-6 137,4 5 136,-10-4 0,2 4-839,-4-5 1212,4 0 0,-2-5 0,5-1 0</inkml:trace>
  <inkml:trace contextRef="#ctx0" brushRef="#br0" timeOffset="1">1656 4009 8095,'-6'0'-965,"-1"0"1007,4 0 231,1-5 40,-3 3 0,1-4 180,1 2-159,-1 3 0,2-4 59,-1 5-112,1 0 0,-4 0-92,2 0 0,3-1 189,-3-3-160,3 3-10,1-5 1,9 5-201,2-3 0,8 2 96,0-6 0,8 1-88,3-5 0,3 5 68,2-1 1,-1 5-113,0 0 1,-1 1 82,-2 2 1,0 0-90,-4 0 1,0 5-48,-5 3 1,0-2 89,-3 2 0,1-4-115,-4 3 1,3-4 121,-4 1 1,1-3-159,0-1 1,-4 0 92,4 0 0,-3 0-98,3 0 1,-5-1-170,1-3-417,-1 3-26,-10-4 311,4 5 448,-10 0 0,-6 5 0,-7 1 0</inkml:trace>
  <inkml:trace contextRef="#ctx0" brushRef="#br0" timeOffset="2">2593 3974 8096,'0'-6'641,"0"-4"350,0 9-187,0-9-349,0 8-219,0-3 0,3 10-223,1 3 0,0 7 103,-4 4 1,0 4-34,0 4 0,0 2 46,0 5 1,0 2-151,0 2 0,0-5-108,0 5 1,0-5 31,0 5 0,0-6 11,0-2 0,0-5 77,0 2 0,0-7-77,0-1 0,4-5 95,0 2-50,-1-4 0,-1-2-105,1-2-156,-1-3-648,3-5 366,-5 0-367,0-5 1,-1-1 950,-3-6 0,-3-4 0,-4-2 0</inkml:trace>
  <inkml:trace contextRef="#ctx0" brushRef="#br0" timeOffset="3">2284 4032 7920,'-11'-12'607,"4"1"1,6-1-462,5 1 0,9 3 79,-2 1 0,9 3 195,3-4 0,6 4-105,9-3 1,4 3-94,8-4 0,-3 2-239,2-2 1,-2-2 59,-1 3 1,-5 0 64,-3 0 1,-4 0 87,-4 0 0,-2-2-198,-5 5 0,-5-1 36,-3 1 0,-2 3-412,-2-3 0,-3 3 29,-1 1-1648,-4 0 2074,2 5 1,-15 6 0,-3 7 0</inkml:trace>
  <inkml:trace contextRef="#ctx0" brushRef="#br0" timeOffset="4">3323 3917 7999,'0'-6'-239,"0"1"474,0 0 484,0 4-71,0-4 1016,0 5-1428,0 5 0,0 2 47,0 8-113,0 3 0,-3 5-150,-1 0 1,0 5 150,4 2 0,0 5-284,0 3 0,0-2 101,0 6 1,0-4-353,0 4 0,4-9 141,0 1 0,1-7-17,-1 0 1,-3-4 28,3-4 0,1-3 52,-1-4 0,-1-1 200,-3 0 1,2 0-185,1-4-7,-1 3 39,3-3-983,-5-1 463,0-1 631,0-5 0,0-5 0,0-1 0</inkml:trace>
  <inkml:trace contextRef="#ctx0" brushRef="#br0" timeOffset="5">3723 3883 8060,'-6'-8'771,"2"1"-956,3 4 122,1-2 0,0 7 284,0 1 0,0 7-130,0 6 1,0 4 420,0-1 1,0 4-168,0 4 1,0 2-31,0 5 0,0 0-375,0 1 0,0 3 145,0 0 1,1-4-40,3-4 0,-3 0 78,3 0 0,-3-2-286,-1-5 0,4-2 17,0-2 1,0 2-43,-4-6 0,3 0-185,1-3-44,0-1 334,-4 0-155,0-4-43,0 3-267,0-9 0,-1 4 187,-3-5 1,1 2-414,-4 1 773,-1-1 0,-8 3 0,-2-5 0</inkml:trace>
  <inkml:trace contextRef="#ctx0" brushRef="#br0" timeOffset="6">3335 4363 7942,'-4'-8'291,"0"1"0,0 3 137,4-4 1,0 4-88,0-3 0,6 4 96,1-1 0,8 2-52,4-2 0,-1 3-31,1-3 1,0 3-80,4 1 1,4 0-18,-1 0 1,-1 0-280,-3 0 0,-5 0 97,6 0 0,-4 0-695,0 0 0,1 0 377,-5 0 1,2-2-1987,-2-1 2228,-2 1 0,8-8 0,-3 4 0</inkml:trace>
  <inkml:trace contextRef="#ctx0" brushRef="#br0" timeOffset="7">3917 4454 8063,'0'-6'142,"0"-4"1,4 7 245,0-5-18,0 6 1,-4-4 71,0 2-51,0 3 58,0-5 250,0 6-650,0 6 1,0-3 16,0 9 0,1-2 104,3 9 1,-3-4-155,3 4 1,-3-4 70,-1 4 0,0-1-93,0 1 1,0-1 57,0-3 1,0-2-188,0 2 1,0-2-31,0-2 171,0 1-197,0-1 128,0 1-603,0-6 201,0-1 145,0-5 0,5 0 0,2 0 0</inkml:trace>
  <inkml:trace contextRef="#ctx0" brushRef="#br0" timeOffset="8">4283 3952 7818,'0'-7'863,"0"-3"-151,0 9-188,0-4 379,0 5-861,0 5 1,1 1 40,3 6 1,-2 5-79,6 6 1,-4 5 47,3 6 0,-4 1-155,1-1 0,-3 4 17,-1 0 0,0 0 108,0-4 0,1-1-309,3-2 0,-3-3 86,3-5 1,-2-4 40,-2 0 0,3-5 58,1 1-5,0-2-132,1-2 12,-4 0 1,6-4-206,-4-3 162,-1-3-572,3-1 841,-5 0 0,5-5 0,1-2 0</inkml:trace>
  <inkml:trace contextRef="#ctx0" brushRef="#br0" timeOffset="9">4683 3849 8051,'-7'-5'682,"2"3"0,5 4-287,0 9 0,0 7-171,0 9 0,0 2-27,0 5 1,0 5-8,0 3 0,0 6-300,0 2 0,0-4 113,0-4 1,0-9-76,0 1 0,1-8 50,3 1 0,-3-4 53,3-4 0,-1-3-4,1-4 1,-3-1-128,3 1 1,1-5-76,-1 1-121,-1-6-979,-3 9 654,0-10 621,0 4 0,-5-5 0,-1 0 0</inkml:trace>
  <inkml:trace contextRef="#ctx0" brushRef="#br0" timeOffset="10">4294 4329 8372,'0'-12'910,"5"4"-590,3 1 0,7 4-354,4 0 1,3 1 80,1 2 0,1 0-193,2 0 60,-2-5 1,8 4 37,-5-3 0,1 2-172,-2-2 0,-1 2 220,1-1 0,-2-4 0,-1 1 0</inkml:trace>
  <inkml:trace contextRef="#ctx0" brushRef="#br0" timeOffset="11">4785 4363 8155,'-6'0'1240,"1"-1"-1211,5-3 517,5 2 67,-4-3-386,9 0 1,-3 0 5,4-2 0,1 0-65,-1 3 1,0 3-142,1-3 0,1 2-206,2-2 166,-3 3 0,5-4 73,-6 5 0,1 0-82,-1 0 1,-1 5-63,-2 2-51,2 4 92,-9 5 1,4-3 44,-5 2 1,0 3-42,0 1 1,-1 1 4,-3-1 1,-2 3-97,-5-3 58,-1 2 1,0 2 81,-4 0 0,4-2-21,-4-1 1,4-4 105,0-5 1,5 1-113,-1-1 1,6 1 192,-2-1 0,2-3 108,2-1-154,0-4 0,2 2-10,2-5 1,2 0 139,5 0 0,6 0-108,2 0 0,-1 0 129,1 0 0,-2-4-137,2 0 1,3-3-12,-3 3 0,-2-4-209,-2 5 185,3-6-404,-6 7-719,5-8-1002,-11 9 988,-1-4 1028,-5 5 0,-5 5 0,-1 1 0</inkml:trace>
  <inkml:trace contextRef="#ctx0" brushRef="#br0" timeOffset="12">5528 3929 8066,'0'-7'338,"0"-3"246,0 9-234,0-4 198,0 5-286,0 5 1,0 3-111,0 7 0,0 4 81,0 8 1,4 2-153,-1 5-35,6 0 0,-4 4-3,3 0 0,1 4-178,-5-4 1,3 0-246,-3-3 264,0-6 26,1 4 0,-4-10-52,3 0 1,-2-2 72,2-6 0,-2 1 21,1-5 1,-1-3-92,-2-1 1,0-3-411,0 4-28,5-6-265,-4 3 842,4-5 0,-10 0 0,-1 0 0</inkml:trace>
  <inkml:trace contextRef="#ctx0" brushRef="#br0" timeOffset="13">5311 4009 7954,'-12'-12'0,"6"1"179,2-1 1,3 5 352,1-1 0,0 4-352,0-3 1,5 4 69,3-1 0,-2-1 180,2 2-264,-1-1 1,10 3 57,2-3 1,7 2-1,5-1 1,7-4-34,4 0 0,5-2 14,-2 1 1,2-1-293,-9 5-664,6-4 569,-9 1 0,1 0-131,-6-1 0,-6 5-100,-1 0 1,-1 0-1134,-7-1 1546,5 3 0,-7-4 0,3 5 0</inkml:trace>
  <inkml:trace contextRef="#ctx0" brushRef="#br0" timeOffset="14">6361 4020 7952,'-6'-7'-582,"2"-1"1,3 4 1093,1-4 6,0 6 197,0-8-158,0 9 373,0-5-384,0 1-148,0 4 1,0 9-232,0 7 1,0 9-151,0-1 1,0 1 109,0 6 1,1 1-180,3 3 0,-1 4-297,4 0 246,-4-5 31,2 0 1,-1-9-66,-1 3 1,1-3-1,-4-1 0,0-4-234,0 0 139,5-5 0,-3 3-526,1-6-223,-1-5 981,-2-1 0,0-5 0,0 0 0</inkml:trace>
  <inkml:trace contextRef="#ctx0" brushRef="#br0" timeOffset="15">6087 4066 7998,'0'-12'0,"0"5"492,0-1 0,7 6-143,4-2 0,2-1-270,6 1 1,0 0 34,4 4-74,5 0 1,1-4 63,5 1 0,4-1-170,0 4 1,2-2 125,-2-1 0,-4 0-67,0-5 0,-1 2-470,-6-1 0,-2-4 224,-6 4 0,1 0-851,-4 0 1104,-1 4 0,1-7 0,2 4 0</inkml:trace>
  <inkml:trace contextRef="#ctx0" brushRef="#br0" timeOffset="16">7047 3952 9041,'3'11'420,"1"0"0,0 6-166,-4 2 0,0 0 84,0 4 1,0-2-144,0 10 0,0-1-89,0 5 1,0-1-122,0 0 229,0-5-28,0 4 1,0-9 18,0 3 1,4-3-314,0-1 1,1-5-438,-1-3 0,-3-2 368,3-2 1,1-3-221,-1-1-211,-1-4 185,-3 2 118,0-5 1,-5-5 0,-1-1 0</inkml:trace>
  <inkml:trace contextRef="#ctx0" brushRef="#br0" timeOffset="17">6704 3997 8171,'-5'-10'448,"5"3"1,11-2-215,12 5 0,6-4-339,9 4 136,-2 1 0,8 3 139,-2 0 0,3 0 205,0 0 0,5 0-457,-1 0 0,0 0 122,-8 0 0,-1-4-545,-6 0 351,-5 0 0,-5 0 85,-5 1-852,-5-1 441,-2-1 480,-2 3 0,-9-3 0,4 5 0</inkml:trace>
  <inkml:trace contextRef="#ctx0" brushRef="#br0" timeOffset="18">7880 3940 7969,'-6'-5'137,"1"3"222,5-6 47,-5 5 432,4-2-257,-10 0-121,10 4-50,-4-4 0,4 5-186,-3 0 1,3 1-28,-3 3 0,3 2-39,1 6 0,0 4-104,0 3 1,1 3 129,3 1 39,-3 5-65,4 6 1,-5 3-35,0 5-103,0-6 1,0 9-206,0-3 0,0 1 139,0-1 0,0-4-199,0-8 1,0 1-56,0-8 295,5 2 0,-4-12-103,3 2 1,1-2-37,-1-2 57,0-5-410,1 4-484,-4-8 481,9 3-1208,-8-5 1707,3 0 0,0-5 0,1-2 0</inkml:trace>
  <inkml:trace contextRef="#ctx0" brushRef="#br0" timeOffset="19">8075 3872 9568,'7'0'-792,"1"0"0,-4 9 1312,3 2 1,-4 12 143,1 0 1,-3 11 545,-1 0-584,0 8-417,0 4 0,0 1-61,0 2 1,0-2-18,0-1 0,0-6-120,0-1 1,0-5 95,0-4 1,0-2-347,0-5 1,0-5-188,0-3-497,0-2-628,0-2 779,0-5-433,0 0 848,0-6 0,-5 0 0,-2 0 0</inkml:trace>
  <inkml:trace contextRef="#ctx0" brushRef="#br0" timeOffset="20">7686 4408 7874,'2'-6'326,"1"2"0,9 2 501,7-2 1,4 1-1039,3-4 19,-2 4 72,9-7 0,-3 8 29,4-6 0,0 2-92,0-2 1,1-1-303,-1 5 0,-5-3 485,-2 3 0,2-10 0,0 1 0</inkml:trace>
  <inkml:trace contextRef="#ctx0" brushRef="#br0" timeOffset="21">8269 4374 9170,'5'-6'325,"-3"-3"100,6 5-228,0-5 1,3 7-176,0-6-88,1 6 219,-1-9 1,1 10 185,-1-3-236,0 3 0,1-3-86,-1 0 0,1 1 54,-1 3 0,-3 1-162,-1 3 0,-4-2 140,1 6 0,-2-4-22,2 3 1,-3 1-175,3 3 67,-3 1 35,-6-1 1,-1 1-64,-5-1 81,4 0 105,-3 1 1,4-2 9,-6-2 0,5 2-30,-1-3 0,2 0 76,-2 0-43,3-4 14,5 7-10,0-9-41,5 9 1,-2-8-65,4 2 1,2-3 73,6-1-90,-2 0 0,4 0-1,-6 0 0,0 0-3,1 0 0,-1 0-128,1 0 0,-1 0 97,1 0 1,-2 1-18,-3 3 1,2-2-94,-5 6 100,0 0 4,-4 3 0,0 1-25,0-1 0,-1 2 24,-3 2 1,-3 1-2,-4 3 1,-4 2 51,0-6 0,-6 4 88,2-4 1,1 0 27,-1-3 1,-1 2 211,-7-3 0,3 2 176,-2-9-225,7 0-185,2-4 1,7-2-56,2-2 0,3-6-411,5-5 0,0-5-1481,0 1 1870,0-3 0,10-6 0,3-1 0</inkml:trace>
  <inkml:trace contextRef="#ctx0" brushRef="#br0" timeOffset="22">9000 4214 8137,'0'-6'198,"0"0"150,0 2-254,0 3-268,5-5 145,-4 6-234,9 0-59,-4 0-459,6 0 781,-1 0 0,1 0 0,-1 0 0</inkml:trace>
  <inkml:trace contextRef="#ctx0" brushRef="#br0" timeOffset="23">9262 4226 8036,'12'-5'181,"-5"3"400,1-1-477,0 1 94,3 2-14,-5 0 1,-1-1 93,-5-3 0,2 3 31,2-3-270,-3 3-250,4 1-82,-5 0 0,5 5 0,1 1 0</inkml:trace>
  <inkml:trace contextRef="#ctx0" brushRef="#br0" timeOffset="24">9685 4157 7638,'6'0'799,"-1"0"0,-6 0-167,-3 0 392,3 0-715,-4 5 77,5-3-825,0 3 258,0-5-459,0 5-747,0-4 1387,0 4 0,5-5 0,1 0 0</inkml:trace>
  <inkml:trace contextRef="#ctx0" brushRef="#br0" timeOffset="25">12266 3895 7969,'0'-12'-275,"0"1"1,0-1 1162,0 1-535,0 4 1,0 1 586,0 2-315,0 3 143,0-4-585,0 5 1,0 5-15,0 3 1,0 7 78,0 4-255,0 3 174,0 5 1,0 3-200,0 4 57,0 0 0,0 0-240,0 1 1,4-1 135,0 0 0,-1 0-154,-3 1 1,2-5 83,2 1 1,-3-6 23,3 2 0,-2-7-36,2-1 1,-3-5-32,3 1 1,-3-2 109,-1-2 0,2-1-122,1-2-164,-1 2 1,3-7-191,-5 4-797,0-4 1355,0 2 0,5-5 0,1 0 0</inkml:trace>
  <inkml:trace contextRef="#ctx0" brushRef="#br0" timeOffset="26">12563 3917 7915,'-6'-7'0,"2"-1"494,3 1-81,1 0-246,0 2 699,0 5-405,5 0-187,-4 5 1,5 7 130,-2 7 0,-3 3-177,3 5 0,1 2-38,-1 6 1,0 0-70,-4 3 0,0-2-115,0 2 1,0-3 34,0 0 1,0-5-274,0 0 0,0-4-166,0 1 285,0-3 0,1-7 14,3-1 1,-3-4-37,3 0 1,-3-1-388,-1 1 265,0-6 0,0 0-389,0-2-115,0-3 194,0 4 0,-1-5 26,-3 0 541,-2 0 0,-6 0 0,1 0 0</inkml:trace>
  <inkml:trace contextRef="#ctx0" brushRef="#br0" timeOffset="27">12197 4340 7915,'7'-6'0,"3"-3"456,-2 5 1,2 0 232,1 4-783,6 0 88,0 0 0,6-4 94,0 0 1,5 1-184,2 3 58,3 0 1,0 0-10,-2 0 0,1 0-142,-6 0 0,1 0 188,-4 0 0,0-5 0,-1-2 0</inkml:trace>
  <inkml:trace contextRef="#ctx0" brushRef="#br0" timeOffset="28">12791 4249 10426,'4'11'271,"0"0"-108,0 1 0,-4 4-110,0 3 1,4 3 48,-1 1 1,1 0-191,-4-1 0,1 5 41,3 0 0,-2-3-180,1-1 185,-1-8 1,-2 10 74,0-9-147,5-1 126,-4-4 1,4-3-378,-5-1 49,0 1-805,0-2 597,0 5 179,0-10 345,0 4 0,0 0 0,0 1 0</inkml:trace>
  <inkml:trace contextRef="#ctx0" brushRef="#br0" timeOffset="29">12974 4397 8648,'0'-6'478,"0"1"-432,5 10 0,-4 1 118,3 5 0,-2 2 123,-2 2-239,0 3 0,0 1 81,0 0 0,0 0-98,0 4 0,0-4-149,0 0 0,0-5 7,0 1 0,0-2-16,0-2 0,1 1 158,3-1 0,-2-4-122,6-4 0,1-1 21,6-2 1,-1 0 59,5 0 1,-4-2 57,4-1 0,-1-4 342,1-4-377,2-6 1,-4 5 277,2-4-112,3-1 0,-10-1 356,5 0-224,-6-3-117,-4 3 0,-2-5-49,-5 0 1,-2 0 35,-1 0 1,-4 6-217,-4 1 0,-7 4-173,-5 0 0,0 6-242,-3 2 0,-2 4 264,1 4-550,0 2 264,5 6 472,4-1 0,1 6 0,6 0 0</inkml:trace>
  <inkml:trace contextRef="#ctx0" brushRef="#br0" timeOffset="30">11821 3929 9598,'0'11'229,"0"1"1,0 5-111,0 6 1,0 5 61,0 6-44,0 1 0,3 3 136,1 0-307,0 0 47,-4-4 0,0 0 42,0 1-117,0-6 109,5 4 0,-4-9-226,3 3 138,3-8 1,-6-3-170,3-4 114,2-1 0,-5 0 67,3 1 1,-3-5-133,-1 1 0,2-5 30,1 0 0,-1 0-482,1 1-558,-1-3 587,-2 4 584,0-5 0,-5 0 0,-2 0 0</inkml:trace>
  <inkml:trace contextRef="#ctx0" brushRef="#br0" timeOffset="31">11478 3986 7919,'-6'-5'57,"1"-2"0,5 0-28,0-1 0,1 6-178,3-2 66,-3 3 0,8-1 757,-5-1-433,4 1 0,-1-3 315,4 5-272,1 0-102,-1 0 0,6 0 107,2 0 0,7-4-97,5 1 1,2-2 145,1 1 1,4 2 203,0-1-361,0-4 1,-4 6-4,1-3 0,-6 3-242,-2 1 47,-3-5 1,-2 4-112,1-3 1,-5-1 130,-3 1-432,3 0 1,-5 3 36,2-3-501,-7 3 893,-3-4 0,-5 5 0,0 0 0</inkml:trace>
  <inkml:trace contextRef="#ctx0" brushRef="#br1" timeOffset="32">1599 4740 8243,'-6'0'-1648,"1"0"2386,5 0-343,0-5 19,0 3 16,5-8-207,-4 9 1,4-5 216,-5 2 37,0 2 65,0-3 1029,0 5-1399,0 5 0,0-2 154,0 5-186,0-1 0,0 5-94,0-1 1,0 1 110,0-1-324,0 0 263,0 1 1,0 0-130,0 4 20,0-4 1,0 5 57,0-6 0,-4 1-126,0-1 1,1 1 95,3-1 1,0 0-105,0 1 1,0-5 38,0 1 66,0 0 1,0-1-5,0 1 0,-4-4 14,0 3 1,0-3 28,4 4 21,0-6-56,0 8 0,0-7 32,0 5-121,0-6 112,0 3-62,0-5 54,5 0 1,-2 0 38,4 0 89,-4 0 1,3 0-111,-2 0 3,-3 0 1,6-1 39,-4-3-169,-1 3 116,3-4-27,0 5 1,1 0 31,6 0-179,-1 0 134,0-5 0,6 3-68,2-1 69,-3-4 0,6 5 3,-3-6 1,3 4 1,0-3 1,1 3 36,0-4 1,-4 6 92,0-2 0,0 3 60,4 1-171,0 0 1,-4 0-3,0 0 1,0 0 2,4 0 1,0 0-75,0 0 1,3 0 90,1 0 0,5-4-64,-2 0 1,4-1 40,4 1 1,-2 2-110,2-6 0,1 4 45,-1-3 0,0 4-11,-3-1 1,-5 3-36,1 1 1,-2 0-8,1 0 0,-1 0-122,-2 0 101,-3 0 0,5 0 0,-2 0 0,-3 4-155,3 0 1,1 1 190,-2-2 1,6-1-5,-1 2 0,3-3 119,4-1 1,-6 0-84,2 0 0,-2 0 180,2 0-48,-5 0 0,3-1 41,-6-3-24,1 2 0,0-3-136,-1 5 254,1 0-91,-4 0 1,1 0-2,3 0-178,-3 0 0,4 0 107,-5 0-201,-1 0 86,1-5 0,0 4-46,0-3 0,-4 3 34,0 1 79,0 0-239,-1 0 198,3 0 1,-7 0-59,5 0 0,-1 0-83,1 0 0,1 0 56,-4 0-49,4 0 108,-7 0 0,4 0-128,-1 0 95,-4 0 28,5 0 1,-2-1 206,0-3-201,1 3 1,-5-4 208,0 5-58,1 0 1,-5 0-87,1 0 0,0 0 15,3 0 0,-3 0-46,-1 0 0,1 0 6,3 0 0,-3 0-221,0 0 230,-1 0 8,5 0 0,-1 0-319,0 0 298,-4 0-70,3 0-25,-4 0 42,6 0 10,-6 0 171,-1 0 869,-5 0-775,5 0 215,-4 0-144,5 0 929,-6 0-810,0-6 21,0 5-238,0-9 1,-4 4 84,0-6-115,0 6 1,0-4 5,0 2 1,-1-2-48,2-1 0,1-1-106,-1 1 1,-3-1 90,3 1 1,-1 0-100,4-1 0,0-3-2,0 0 1,0 3-217,0 5 0,-1-1-12,-3-3 56,2 4 29,-3 2-95,5 0 0,-1 3-485,-3-6-707,3 5 832,-4-2 0,4 5-693,-3 0 1304,3 5 0,-10 2 0,5 4 0</inkml:trace>
  <inkml:trace contextRef="#ctx0" brushRef="#br1" timeOffset="33">2444 5265 8101,'0'-6'473,"0"-4"-12,0 8-38,0-3-199,0 5 1,0 5 43,0 3 0,0 2-290,0 1 40,5 6 0,-2 1 71,4 5 1,0-4 27,0 0 0,2 0-23,-5 3 0,4-2-160,-5-1 1,2-5 80,-1 1-44,-2-3 0,3 0 54,-5-1 1,0-3-72,0 0 1,3-5-451,1 5 343,0-6 0,-4 5-505,0-3 145,0-3 513,0 4 0,-5-5 0,-1 0 0</inkml:trace>
  <inkml:trace contextRef="#ctx0" brushRef="#br1" timeOffset="34">2147 5299 8172,'4'-11'272,"0"-1"1,8 5-223,0-1 0,7 2-226,0-2 1,6-1 650,2 6-223,5-6 1,-7 6 374,6-4-420,-1 4-41,4-2 0,0 0 0,1 4 52,-1-3 1,0-1-86,1 1 0,-2-4-164,-3 4 0,-1-3 156,-2 3 0,-7-4-104,3 5 0,-7-2-351,3 1 189,-5 2 1,-1-3-726,-5 5 410,-6-5-907,3 4 679,-5-4 684,0 10 0,-10 1 0,-2 6 0</inkml:trace>
  <inkml:trace contextRef="#ctx0" brushRef="#br1" timeOffset="35">2787 5425 7079,'1'10'948,"3"-2"0,-3 2-483,3-3 1,-2 4-133,2 0 1,-3 0-102,3 1 1,-1-1 358,1 1-402,-3 4 0,5-3 20,-2 2 1,-3-2-91,3-2 0,1 1 48,-1-1 1,0-3-88,-4-1-544,0-4 265,0 7-719,5-9 559,-4 4 359,4-5 0,0 0 0,2 0 0</inkml:trace>
  <inkml:trace contextRef="#ctx0" brushRef="#br1" timeOffset="36">4340 4751 8209,'-5'-6'-371,"4"1"437,-4 0 428,-1 3 58,5-3-100,-4 0-9,5 4-224,0-4 206,0 5-362,0 5 1,0 1 131,0 6 1,0-1-147,0 1 0,0-1 23,0 0 0,4 5 37,0-1 1,1 1-114,-1 0 1,-3-4 66,3 3 0,-3-2-56,-1-1 1,0-1 85,0 0 0,0 1-48,0-1 157,0 1-100,0-1 0,0-3-17,0-1 18,0-4-125,0 2 288,0-5-104,5 0-133,-4 0 22,9 0 1,-7 0-29,5 0 1,-1 0 27,5 0 1,0 0-74,4 0 1,1 0 16,6 0 0,1-4-16,3 0 1,-2 0 6,6 4 0,-2 0-4,1 0 1,2-1-39,-5-3 1,4 3 55,0-3 0,-3 3-64,-2 1 0,2-1 50,-1-3 1,0 3-249,-4-3 237,-1 3 1,-3 1-4,0 0 1,-3 0-5,3 0 0,-5 0 184,1 0-69,3 0 1,-6 0-40,4 0 0,0 0-46,-1 0 1,1 0 15,-5 0 1,0 0 10,1 0 0,-1 0 123,1 0 1,-1 0-87,0 0 0,-3 0 59,0 0-27,-1 0 0,1-2 82,0-1-110,-6 1 0,4-3 21,-2 5 0,-2-1-8,1-3 0,0 3 56,1-3-51,-3-2 0,5 3 11,-2-4 0,-3 3-60,3-4 1,-3 4 21,-1-3 1,0 3-121,0-4 105,0 1 1,0-1 144,0 0-102,0 1 53,0-5 1,0 1 0,0 0 0,-3-1-69,-1 1 1,0-1 27,4 1 0,0 0-58,0-1 0,-4-3-89,0 0 0,1-1-23,3 5 16,0 0 1,-4-5-129,0 1 1,0 4-56,4 3-183,0 0 1,0 1-120,0-1-392,0 6-438,0-3 339,0 5 0,4 5 310,0 2 722,5 3 0,-3 7 0,5 1 0</inkml:trace>
  <inkml:trace contextRef="#ctx0" brushRef="#br1" timeOffset="37">4774 5162 7309,'0'-6'1448,"0"1"-592,0 5-458,-5 0 0,4 5-89,-3 3 0,3 5-193,1 3 1,0 4 146,0-1-169,0 3 0,0 0-78,0 1 1,0 0-190,0 0 152,5-5 0,-3 2 147,6-5-224,-6 0 77,8-3 0,-7-1 53,5 1 1,-6-5 51,2 1-198,2-5 1,-4 3 104,1-2-1012,-1-3-41,-2 4-413,0-5 905,0-5 570,-5 4 0,-2-9 0,-4 3 0</inkml:trace>
  <inkml:trace contextRef="#ctx0" brushRef="#br1" timeOffset="38">4546 5208 7971,'10'-12'0,"-3"1"1,2 0 350,-5-1 0,5 1-40,-2-1 0,4 5-48,0-1 1,4 6-84,0-2 1,6 3 43,-2 1 0,4 0-153,3 0 1,2-2 96,3-2 0,4 3-189,-4-3 1,3 3 87,-7 1 0,-1-4-494,-3 1 1,-4-3-89,0 3 1,-5 1 514,1-1 0,-2 1 0,-2 2 0</inkml:trace>
  <inkml:trace contextRef="#ctx0" brushRef="#br1" timeOffset="39">4922 5345 8058,'7'0'376,"-2"0"1,-4 0-50,3 0 107,-3 0 174,4 0-259,0-5 166,2 4-200,4-4 1,0 5 91,1 0-141,-1 0-92,1 0 0,-1 0-119,1 0 103,-1 0-147,0 5 1,1 1 63,-1 5 150,-4 1-612,-2-1 335,0 1 1,-4 0-34,3 4-448,-3-4 377,-6 10 0,3-6-73,-6 3-170,-5 3 222,1-9 1,-5 4-13,6-1 105,-1-4 1,5 1-131,-1-5 328,5-1-79,-7 5 311,9-6-63,-4 4-215,5-9 366,5 4 0,-2-1-149,4 0 0,1 0-46,3-4 1,1 0-184,-1 0 0,0 0-140,1 0 0,-1 0 245,1 0-1807,4-5 1646,-8 4 0,12-10 0,-7 5 0</inkml:trace>
  <inkml:trace contextRef="#ctx0" brushRef="#br1" timeOffset="40">5551 4728 8198,'0'-11'-430,"5"-1"786,-4 6 121,4-4 276,-5 4-332,0-1 248,0-3 71,0 9-494,0-4 225,0 0 60,0 3-134,0-3-124,0 5 1,0 5-144,0 3 1,0 6-95,0 1-41,0 5-36,5-2 0,-4 1-52,3 0 1,-3 0 158,-1 4 0,4-4-105,0 0 1,0-4 92,-4 5 0,0-5-2,0 4 1,0-5 20,0 1 0,0-6 66,0-2-14,0 1-30,5 3-108,-4 1 51,4-6 25,-5 4 21,0-8 7,0 3 454,0-5-607,5 0 1,-2 0 151,4 0-136,-4 0 0,7 0 36,-4 0 0,6 0-18,-1 0 0,1-2 12,-1-1 0,1 1-4,-1-1 0,4 1 99,0 2-76,6 0 44,-3 0 0,6-1 8,2-3 1,-2 3-46,3-3 1,1 3 3,-1 1 1,-1 0-45,-3 0 1,4 0-105,-1 0 0,1 0 112,-4 0 0,0 0 13,0 0 1,-1 0 53,1 0-59,0 0 0,0 0 70,0 0 1,3 0-77,1 0 1,1 0 144,-1 0 0,-3 0-114,2 0 0,-5 0 141,-2 0 0,0 0-126,4 0 1,-4 0-42,0 0 1,-4-1 9,4-3 0,-4 3-13,4-3 1,-4 2-23,4 2 53,1 0 0,-1 0-29,0 0 1,-4 0-7,4 0 0,-1 0 61,1 0 0,2 0 6,-2 0 1,3 0-21,1 0 0,0-1 11,-1-3 1,0 3 83,-3-3-104,3 3 0,-6 1 39,3 0 1,3 0 8,-3 0 1,-3 0 69,-1 0-98,3 0 1,-5 0 38,2 0 0,2 0 0,-2 0 1,0 0-115,-4 0 0,5 0 95,-1 0 0,4 0-199,-4 0-25,0 0 149,2 0 1,-3 0-10,5 0 0,-4 0-71,4 0 1,-5-1-14,1-3 1,2 3 6,-2-3 0,0 3 2,-3 1 0,-1 0 50,1 0 0,3 0 3,0 0 1,0 0-33,-3 0 38,-1 0 10,1 0 1,0 0-33,3 0 21,-2 5 12,4-4 0,-5 4-11,4-5 1,-4 0-12,3 0 1,-2 0 3,-1 0 1,3 0 13,0 0 1,0 0-6,-3 0 1,-1 0 108,1 0-108,-1 0 77,0 0 0,1 0 117,-1 0 1,1 0-125,-1 0 0,0 0 98,1 0 1,-5 0-113,1 0 0,0 0 10,3 0 0,2 0-28,2 0 0,-2 0-120,2 0 0,-2 0-37,-2 0 172,1 0-16,-1 0 0,-3 0-100,-1 0 56,1 0 22,3 0 1,1 1-58,-1 3 48,0-3 1,5 4 2,-1-5 0,0 0 28,-3 0 1,-1 0-14,0 0 1,2 0-63,2 0 60,-2 0 1,3 0-99,-4 0 0,-1 0 59,1 0 74,-1 0 1,1 0 76,-1 0 0,0 0-67,1 0 1,-1 0 49,1 0-95,-1 0 0,1 2 10,-1 2 1,0-3-136,1 3 156,-6-3-18,4-1 1,-3 0-2,4 0 1,-3 0-12,-1 0-19,1 0-29,3 0 39,1 0 1,-1 0 19,1 0 13,-6 0-190,4 0 167,-9 0-112,10 0-237,-10 0 287,9 5 0,-8-4-267,6 3 209,-5-3 1,3-1-422,-2 0-487,-3 0 319,4 0-214,-5 0 414,-5 0 526,-1 0 0,-6 0 0,1 0 0</inkml:trace>
  <inkml:trace contextRef="#ctx0" brushRef="#br1" timeOffset="41">8554 4660 7980,'5'-7'469,"-3"2"-156,3 5 674,-5 0-916,0 5 104,0 2-60,0 9 1,0-2 15,0 5 1,0-4 100,0 4-165,0 1 61,0 2 1,-2-3-50,-1 0 0,1-1-15,-2 1 0,3 2 4,1-6-99,0 0 110,0 1 0,0-3 65,0 2-63,0-2 0,0-5-4,0-1-9,0 1 1,0 0 14,0-1-180,0-4 153,5 7-193,-3-9-590,3 4 309,-5-5-110,0 0 0,-5 0 1,-2 0-1</inkml:trace>
  <inkml:trace contextRef="#ctx0" brushRef="#br1" timeOffset="42">7035 5151 7985,'-6'-8'0,"2"1"533,3 4 36,1-2 95,0 0-206,0 4 1,1-3-162,3 8-128,-3 2 0,4 7 168,-5 2-363,5 3 98,-3 4-33,3 1 0,-5 1 133,0 3 0,3-2-48,1 6 0,4-6-169,-4 2 1,3 0-37,-3-5 1,4 3-121,-4-10 1,3 4-80,-3-4 182,0-5 0,0 0 23,-1-2-249,1-3 111,-4 5-294,0-9-305,0 5-414,0-6 1226,-5 0 0,-1-6 0,-6 0 0</inkml:trace>
  <inkml:trace contextRef="#ctx0" brushRef="#br1" timeOffset="43">6715 5208 7994,'0'-12'0,"0"5"367,0-1 1,0 4 209,0-3-429,6 4 0,0-2-15,5 5 1,2 0 233,2 0 0,4 0 34,8 0 0,-2-4-15,6 1-160,4-1-163,1 4 1,2 0-89,-8 0 0,2 0-14,-5 0 0,3 0-317,-3 0 1,-1-4 191,-3 0 0,3 0-179,-3 4 0,1 0-1399,-9 0 1742,0 0 0,-3 0 0,-1 0 0</inkml:trace>
  <inkml:trace contextRef="#ctx0" brushRef="#br1" timeOffset="44">7309 5471 7984,'7'0'273,"-2"0"65,-5 0 209,5 0 138,-4 0-264,4 0 279,-5 0-256,0-5-222,0 3 0,1-4-78,3 2-112,-2 3 46,3-4 0,0 3-138,2-1 61,3 1 26,2-3 1,-3 5-147,2 0 0,-2-3 45,6-1 1,-2 0-72,-2 4 1,1 0 111,-1 0 0,1 0-56,-1 0 55,1 0 40,-1 5 9,-5-4-170,4 9 142,-3-3-35,-1 4 0,0-3-109,-2-1 0,-2-3 94,1 4-23,-1-6 152,-2 9 253,0-5 52,-5 5-244,-2-4 1,0 2 15,-1-6-17,5 1-6,-2 1-110,5-4 179,0 10-177,0-10 85,0 4-40,0 0-23,0-4-102,5 4 91,2-5 31,4 5 24,1-3-44,4 3-24,-8-5 0,11 0 14,-8 0 0,3 4-30,-2-1 1,-5 1-9,1-4 0,-1 1-2,5 3 1,-5-1-5,1 4 1,-5-3 202,0 4-1,-1-6-169,-2 9 0,-2-5 248,-1 5-126,-9 1 1,-2-1 167,-5 1-240,0-1 1,-4-1 109,0-2 0,1 1 124,-1-6 1,0 1-179,0-4 0,0 0-221,0 0 1,6 0-2465,1 0 1275,4 0 1291,0 0 0,1 0 0,-1 0 0</inkml:trace>
  <inkml:trace contextRef="#ctx0" brushRef="#br1" timeOffset="45">13340 4785 8064,'0'-6'-187,"0"-4"0,0 7 756,0-4-310,0 4 1,-4-3 722,0 2-226,0 3 119,4-9-511,0 8 1,0-4 512,0 2-625,0 3-53,0-4 1,0 6-336,0 3 112,0 2 0,0 6 0,4 0 58,0 4 1,3 0-1,-3 3 0,4 3 14,-4-3 1,3 2-20,-3 2 1,1-4-12,-1 0 1,-3-1-22,3 1 0,-3 1 40,-1-4 0,0 3-84,0-4 15,0 0 1,0-4 127,0 1-359,0-1 125,0 1-125,0-1 188,0 1 0,0-5-67,0 1 21,0-6 57,0 8 20,-5-8 1,4 4 165,-3-2-49,3-3 1,0 4 283,-3-5-195,2 0-18,-8 0 310,9 0-416,-9 0 0,7 0 63,-4 0-36,4 0 0,-3 0 67,2 0-186,3 0-73,-9 0 134,8 0 1,-4 0-5,2 0 1,2 0 86,-6 0 0,0 0 3,-3 0 1,3-4 4,1 1 0,-1-1 15,-3 4 0,-2 0-57,-2 0 0,1-1 21,-5-3 1,4 2-236,-4-1 235,0 1-163,-4 2 0,4-1-203,0-3 0,0 3 147,-4-3 1,0 3-104,0 1 1,0 0 161,0 0 1,4 0 28,0 0 0,2 0 13,-2 0 1,-3-1 107,3-3 0,1 3 15,-1-3-109,0 3 62,-4 1 1,0 0 19,1 0 1,-1 0-51,0 0 0,0 0 1,0 0 1,0 0-24,1 0 0,-5-2-10,0-2 0,1 3-101,3-3 0,-4 3 106,0 1 0,1 0-44,3 0 29,0-5 11,0 4 1,0-4-22,1 5 0,3-4 33,0 0 0,-1 0 0,-2 4 1,0-4 11,3 1 0,-3-1 11,3 4 0,-2-1-15,-2-3 1,0 3 11,0-3 1,4 2-10,0 2-6,0 0 1,-2 0-21,2 0 0,-2 0 16,6 0 0,0 0 10,3 0 1,1 0-13,0 0 1,-1 0 48,1 0 1,-4 0-46,-1 0 1,1 0 108,4 0 1,-6 0-93,-2 0 0,1 0 4,-1 0 0,4 0-26,-4 0 0,1 0 32,-1 0 1,3 4-152,4 0 0,1 1 123,-1-1-303,1-3 207,0 4 69,-1-5 36,6 0 1,0 0 183,2 0-4,2 0-181,-3 0 0,4 0 50,-3 0 11,3 0-219,-4 0-1683,5 0 953,0 5 0,1-2 892,3 5 0,7-1 0,7 5 0</inkml:trace>
  <inkml:trace contextRef="#ctx0" brushRef="#br1" timeOffset="46">12266 5402 8058,'-5'-6'-72,"4"-1"737,-3 4-144,3 1-15,1-3 575,0 5 1,-4 1-911,0 3 1,0 3-249,4 4 234,0 6 1,0-3-72,0 5 0,0 0-4,0 3 1,4-3-174,0 1 0,5-5-38,-2 4 1,0-4-116,0 4 0,0-9 90,0 2 91,-2-4 0,-1 0 49,0 0-21,0-6-21,-4 3-2469,0-5 2049,-5 0 476,-2 0 0,-9 0 0,-2 0 0</inkml:trace>
  <inkml:trace contextRef="#ctx0" brushRef="#br1" timeOffset="47">11992 5334 8045,'0'-12'271,"1"6"-26,3 2 0,-1 3-93,4 1 1,-3 0 131,4 0 0,0 0 506,8 0-595,1 0 0,8 0 57,1 0 1,0-2-69,4-1 0,0 1 0,5-1 0,-1 0-15,0-1 0,-1 3 14,-2-3 1,-1 2-41,-7-2-104,2 3 0,-7-5-402,5 6 1,-5-3 230,-3-1 1,-2 0-199,-2 4 0,-3 0-1074,-1 0 909,-4 0 0,2 1-767,-5 3 1262,0-3 0,0 10 0,0-5 0</inkml:trace>
  <inkml:trace contextRef="#ctx0" brushRef="#br1" timeOffset="48">12517 5528 7971,'0'-7'1209,"0"2"-731,5 0 283,-3 4 258,3-4-635,-5 5-215,0 0 1,1 4-16,3-1 0,-3 6-125,3-1 1,-3 2 109,-1 2 0,1-1 56,3 0 0,-3 5-228,3-1 38,-2 5 0,1-7-3,1 2-306,0-2 225,-4 3-14,5-3 0,-4 3-35,3-4 0,1-1 33,-1 1 1,0-5-122,-4 1 0,0-4-12,0 3-215,0-4-687,0 2 335,0-5 0,5 0 0,1 0 0</inkml:trace>
  <inkml:trace contextRef="#ctx0" brushRef="#br1" timeOffset="49">12689 5642 7971,'5'-6'424,"-4"-5"-200,4 10 111,0-4-554,-4 5 107,4 0 245,-5 0 240,5 0 1,-3 1-158,2 3 1,-3 2-59,-1 6 1,1-1-62,3 1 1,-3-1-120,3 1 1,1-1-249,-1 0 177,5 1 75,-8-6 0,9 4 35,-2-2-143,2-3 120,-4 0 0,4-1-157,-2 0 0,6 0 205,1-4 1,0-2-1,-3-2 0,4 2 39,3-6 1,-1 1 155,1-5 0,-4-3 383,4 0-386,-5 0 0,5-1 75,-7 1-24,2-5 59,-8 7-229,1-8 1,-2 8 71,-5-2 1,-2-2-58,-1 2 1,-9 1-151,-7 6 1,-4-1 24,-3 6 0,0-1-133,-4 4 0,3 5-1121,-3 3 598,4 2 427,3 6 0,3-2 224,5 5 0,-5 0 0,2 4 0</inkml:trace>
  <inkml:trace contextRef="#ctx0" brushRef="#br1" timeOffset="50">15681 4032 8131,'0'-12'32,"1"5"3,3-1 133,-3 5 1,4-3 277,-5 2 114,0 3-308,0-4 0,0 4 288,0-3 70,0 3-261,0-5-280,0 6 101,0 6 67,-5 0-120,4 5 0,-4 6-63,5 2 0,0 2 71,0 2 1,1 0-194,3 0 1,-3 4 133,3-1 0,1 1-106,-1-4 1,3 0 7,-3-1 8,5 1 1,-8-1 47,3-3 0,1 2-24,-1-2 1,0-1-135,-4 1 0,0-5 88,0 1 0,0-2-140,0-1 0,0-5 47,0 1 1,0-4-508,0 3 129,0-4-904,-5 2 631,4-5 790,-10 0 0,5 0 0,-5 0 0</inkml:trace>
  <inkml:trace contextRef="#ctx0" brushRef="#br1" timeOffset="51">15395 4020 8173,'-6'-1'-21,"2"-3"154,3 3 314,1-4 467,0 5-713,5 0 1,1 0-36,6 0 1,0 0 68,4 0 1,-2 0-2,5 0 1,1-2-24,7-1 0,3 0-26,8-5 0,1 2-111,3-1 1,3-4 128,-3 4 0,1 0-165,-1 0 0,-3 3 92,-5-4 1,-5 6-67,-2-2 0,-8-1 58,-4 1 0,-2 0-298,-2 4 1,-3 0-579,0 0-504,-6 0-830,3 0 1144,-10 5 944,-1-3 0,-6 8 0,1-4 0</inkml:trace>
  <inkml:trace contextRef="#ctx0" brushRef="#br1" timeOffset="52">16343 4157 8021,'-7'-1'-891,"-1"-3"534,5 3 449,-2-4-41,5 5 4267,0 0-4094,5 0 1,2 0-16,4 0 1,2 0-70,2 0 5,3-5 0,5 3-30,0-1 1,-1 0-143,1-1 1,0 3 59,0-3 1,0-1-218,0 1 1,0 1-19,-1 3-1,-4-2-816,-3-2 317,-2 3 298,-2-4-565,-4 5 0,-2 1 969,-5 3 0,-10 3 0,-3 4 0</inkml:trace>
  <inkml:trace contextRef="#ctx0" brushRef="#br1" timeOffset="53">16320 4340 8021,'7'0'-383,"3"0"948,-2 0 1,2 0-155,1 0 1,1 0 142,-1 0 0,5 0-123,3 0 0,3-4 179,1 0 0,4-1-190,-1 1 0,2 3-124,-1-3 1,-3-1-498,3 1 0,-3-3 214,-2 3 1,0-1-812,-3 1 1,1 3 471,-4-3 0,-5 3-1001,-3 1 1327,-6 0 0,3-5 0,-5-2 0</inkml:trace>
  <inkml:trace contextRef="#ctx0" brushRef="#br1" timeOffset="54">17383 3929 8044,'0'-7'466,"0"2"-89,0 0 642,0 4-222,0-4-650,0 5 1,1 6 45,3 6 1,-3 0 9,3 7 0,-2 2 201,2 5-405,-3-2 58,4 9 0,-5-3 108,0 4 0,0-2-116,0 2 0,2-7-238,1 3 1,0-1 135,5-2 1,-5-4-24,5-4 1,0-5 65,3 1 1,-3-2 375,-1-2-410,1 0 0,0 0-296,-1-4-264,-4-2 280,2-5-499,-5 5 0,-2-3 347,-1 1 1,0-3 475,-4-3 0,-1-4 0,-3-4 0</inkml:trace>
  <inkml:trace contextRef="#ctx0" brushRef="#br1" timeOffset="55">17063 3986 8049,'0'-12'373,"0"1"0,1 5 64,3 2 1,7-1 0,8 1 1,3 0-149,1 4 1,5 0-31,2 0 1,4-4-152,4 1 0,-1-2 95,5 1 1,-5 1-34,1-4 1,1 3 53,-1-4 1,0 4-268,-3-3 1,-5 3-175,1-4 1,-10 4-232,2-3 1,-8 4-295,0 0-609,-2 1-541,-6 2 1891,-7 0 0,-7 5 0,-4 2 0</inkml:trace>
  <inkml:trace contextRef="#ctx0" brushRef="#br1" timeOffset="56">17759 4294 8106,'7'0'478,"-2"0"1,-1 2 368,-1 1-420,1-1 1,-4 4 305,0-2-333,5-3 1,-3 9-115,1-2 1,-1 2-40,-2 1 0,1 2-40,3 2 1,-3 2-105,3 2 0,-3 2-67,-1-2 1,0-1 143,0 1 1,4-4-155,0 4 1,1-5 56,-1 2 0,-3-4-10,3 0 42,2-1 1,-3-1-86,4-2-38,-4 2 58,2-9-758,-5 4-204,0-5 1,0-5 0,0-1 0</inkml:trace>
  <inkml:trace contextRef="#ctx0" brushRef="#br1" timeOffset="57">18376 3986 7217,'0'-12'177,"0"6"0,0 0 431,0 2-133,0 3 447,0-4-641,0 5 1,0 5-76,0 2 1,1 5 375,3 3-398,-2 3 0,8 5-62,-3-1 1,0 3 64,0 1 1,-3-2-135,4 3 0,-6-3 111,2-1 1,1 0-237,-1 0 1,0-4 73,-4 0 0,4-5-22,-1 1 1,1-2-129,-4-2-261,0-5-645,0 4 517,0-8-1253,0 3 1790,0-5 0,-5 0 0,-1 0 0</inkml:trace>
  <inkml:trace contextRef="#ctx0" brushRef="#br1" timeOffset="58">18216 4249 8095,'12'-6'0,"0"1"558,4-2 0,-4-2-111,4 5 0,0-1 73,-1 1 0,2 2-85,-2-6 1,-1 4-306,5-3 1,-5 3 45,1-4 1,2 6-92,-2-2 1,0 1-766,-3 0 0,-1 1 235,0-2 445,1 3 0,4 1 0,2 0 0</inkml:trace>
  <inkml:trace contextRef="#ctx0" brushRef="#br1" timeOffset="59">18913 4317 8025,'-11'0'950,"4"0"-162,2 0-378,5 0-37,0-5 129,0 4-75,0-4 1,0 3-326,0-1-42,0 1-500,5-3 486,-4 5-1552,5 0 744,-6 0 1,0 0-1</inkml:trace>
  <inkml:trace contextRef="#ctx0" brushRef="#br1" timeOffset="60">19187 4294 7988,'11'0'1962,"1"0"-1029,-6 0-529,4-5 1,-7 4 291,5-3-236,-6 3-202,3 1 1,-5-1 256,0-3-111,0 2-334,0-3-294,0 5 302,5 0-1406,-3 0 700,3 0-3438,-5 0 4066,0 5 0,-5-3 0,-2 3 0</inkml:trace>
  <inkml:trace contextRef="#ctx0" brushRef="#br1" timeOffset="61">19530 4317 8021,'11'-5'0,"-3"0"754,-1-3 0,1-1 258,3 6-286,1-6-164,-6 7 398,4-3-645,-8 5-423,3 0-932,-5 0 1,-5 2 1039,-3 1 0,-2 4 0,-2 4 0</inkml:trace>
  <inkml:trace contextRef="#ctx0" brushRef="#br1" timeOffset="62">20352 3940 7283,'-5'-6'84,"4"-4"1,-4 7 294,5-4 339,0 4-65,0-2 1,0 0-102,0 4-127,0-4 1,0 15-247,0 5 0,0 6 59,0 6 1,0-3-63,0 3-88,0 2 0,0-1 70,0 2 1,0-2-207,0-5 0,1 0-168,3 0 1,-2-4 173,6 0 1,-6-5-331,2 1 270,2-2 0,-4-6-288,2 1 0,-2-5-53,2 0-1506,-3 4 1066,4-6 883,-5 4 0,-5-5 0,-1 0 0</inkml:trace>
  <inkml:trace contextRef="#ctx0" brushRef="#br1" timeOffset="63">20101 4157 8007,'5'-6'-325,"-3"0"544,6 2 0,1 2 387,6-1 1,-2 1-167,2 2 1,3-1-20,1-3 1,4 3-136,3-3 1,2-1-123,3 1 1,5-1-134,-1 1 62,2 3 0,-3-5-481,0 2 0,-5 3 261,-2-3 1,-8 3 126,-4 1 0,3 0 0,0 0 0</inkml:trace>
  <inkml:trace contextRef="#ctx0" brushRef="#br1" timeOffset="64">21060 3872 8033,'5'-12'-880,"-4"6"1820,4-4-96,-5 8-393,0-3 0,2 5 2,2 0 1,-3 2 310,3 1-591,-3 9 0,3 6-4,0 5 0,-1 1 54,-3 2-57,5 3 1,-3 2 28,1-1 0,3 1-69,-3 3 0,1-1-153,-4-2 0,0 0-79,0-4 0,4 0-172,0-5 1,0-3-136,-4 0 244,5-5 75,-4 3 0,5-9-380,-2-1 101,-3 1-173,4-2 127,-5-1-1782,0-5 2201,-5 0 0,-6-5 0,-7-1 0</inkml:trace>
  <inkml:trace contextRef="#ctx0" brushRef="#br1" timeOffset="65">20740 3883 8142,'0'-11'0,"0"-1"420,0 1 1,5 1 120,3 2-433,2-2 0,2 7-85,-1-4 1,5 4 946,4-1-584,1-2 0,8 5 38,6-3 0,0-1-2,7 1-319,0 0 0,0 4-56,0 0 1,-6 0-32,2 0 0,-3 0-238,-5 0 0,-2 0 74,-5 0 0,-2 0-442,-1 0 590,-4 0 0,-5 0 0,1 0 0</inkml:trace>
  <inkml:trace contextRef="#ctx0" brushRef="#br1" timeOffset="66">21574 4146 7978,'0'-8'0,"0"1"-112,0 4 112,0-7 1123,0 9-449,0-4-386,5 5 1,-4 1-29,3 3 1,-3 3-33,-1 8 1,0-1-1,0 5 1,0 4-9,0 4 0,-3 1-29,-1-2 0,0 0-48,4 4 0,0-4-103,0 0 1,0-2-344,0-1 215,0 0 38,0-5 0,1 0-66,3-3 95,-3-7 0,8 7-46,-5-8 1,1 2 91,-1-1-514,-3 2 0,6-9-35,-4 3-1147,-1-3 1671,3-1 0,-5 0 0</inkml:trace>
  <inkml:trace contextRef="#ctx0" brushRef="#br1" timeOffset="67">21802 4317 7980,'0'-11'1170,"6"4"-813,-5 2-172,4 5 1,-6 5 239,-3 3-243,3 2 1,-8 3-10,5 2 1,-4-1-14,4 5 0,-3-1-198,3 1 0,0 1 101,4-5 0,0 6-350,0-2 211,0-3 1,1 1-135,3-6 1,3 1 80,4-1 0,0-1 61,1-2 0,4-2 56,3-2 1,0-3 47,4 3 1,-2-4-54,5-4 1,-2 2 216,-1-6 1,0 3-32,0-7 1,-2 4 95,-2-8 0,-2 4 68,-6 0 1,1-4-108,-1-3 0,-4-3-190,-4-1 1,-1 0 130,-2 1 1,-9-1-240,-3 0 0,-12 0 120,-2 0 1,-6 5-49,-2 3 1,-4 8-219,-1 3 1,3 4-684,5 4 316,-2 2 1,13 7 584,-3 2 0,8 8 0,-2 6 0</inkml:trace>
  <inkml:trace contextRef="#ctx0" brushRef="#br1" timeOffset="68">1793 6727 7136,'0'-6'407,"0"-1"299,0 3-246,0 3 441,0-4 56,0 5-352,0 5-372,0-4-29,0 15 0,1-9 4,3 8-34,-3-2 1,4 4-45,-5 2 74,6 2 0,-5 2-54,3 0 1,1 4-144,-1-1 0,1 5 46,-2-5 1,-1 2-203,1-1 1,0-3-73,1 3 182,-3-3 0,4-1-35,-5-1 1,0-3-98,0 1 1,0-5 26,0 4 1,0-5 72,0 1 89,0-2 0,0-2-51,0 1 0,1-6 142,3-2-105,-2 2 25,3-5-6,-5 4 468,0-5-463,0-5 1,1 4 214,3-3-209,-3 3 0,5-3 3,-2 0 1,2 1-20,6 3 0,-1-2 33,1-2 0,-1 3-28,1-3 0,3-1 9,0 1 0,4-1 72,-4 2 1,6 1-64,-2-1 1,2-4-57,2 0 0,-1 0 45,-3 0 1,1 3 3,-5-4 0,4 6-40,-4-2 1,-3-1 77,-5 1-276,1 0 229,3 4-429,-4 0 108,-2 0-5004,-5 0 5300,-5-5 0,4 4 0,-5-4 0</inkml:trace>
  <inkml:trace contextRef="#ctx0" brushRef="#br1" timeOffset="69">1850 7024 7981,'-6'-12'875,"5"5"-489,4-1 0,2 6-9,-1-2 1,-2 1-44,1-1 1,4 3 37,0-3 0,3 3-267,2 1 0,1-4 94,2 1 0,-1-1-181,5 4 1,0-2 73,4-1 1,1 1-56,2-1 1,-1-3 66,1 3 1,-2-6-322,-1 1 0,0 2-53,0-2 1,-4 2-177,0-2 0,-5-1-3,1 6 1,-6-5-867,-1 4 1315,-6 0 0,-2-1 0,-6-1 0</inkml:trace>
  <inkml:trace contextRef="#ctx0" brushRef="#br1" timeOffset="70">1827 6704 8092,'0'-11'0,"2"-1"531,1 1 1,4 3-228,4 1 0,-1 3-153,-2-4 190,2 6 0,-4-5 368,6 3 1,-1 3-248,1-3 0,4-1-187,3 1 0,3 1-37,1 3 0,-1-2 29,1-1 0,-1 1-249,-3-1 1,3 1 86,-3 2 1,-2 0-58,2 0-14,-5 0 0,7-1-361,-6-3 0,5 3-453,-1-3 1,-1 3 310,1 1 469,0-5 0,4 3 0,0-3 0</inkml:trace>
  <inkml:trace contextRef="#ctx0" brushRef="#br1" timeOffset="71">2638 6510 8161,'-5'-6'-557,"4"-5"177,-4 5 611,5 0 373,0-4 141,-5 8 586,3-3-438,-3 5-545,0 0 0,4 9-138,-3 3-106,3 7 1,1-2 25,0 6 1,0 5 129,0 3 0,0 2-291,0 1 0,0 0 67,0 0 0,4 4-54,0 0 1,-1 6 5,-3-3 0,-1-1-313,-3-2 1,3-4 113,-3-3 1,3-3-50,1-6 0,0 1 171,0 0 1,0-4 17,0 0 0,0-5 129,0 1 1,0-2-69,0-2 1,1 0 213,3-4-138,-3 3 0,4-7 368,-5 4 25,0-4-239,0 2 1085,0-5-1492,5 0 160,2 0 1,0 0 81,1 0-55,0 0 1,3-4 20,0 0 1,-3 1 4,0 3 0,-1-2 4,5-1 1,-1 1-30,1-1 1,0 1 32,4 2 0,-4-4-46,3 1 0,2-2 23,-2 1 0,0 2-14,-3-1 0,-1-2-104,1 1 1,-1 0 28,0 4-474,1-5 0,-4 4-118,-1-3-1839,-4 3 2509,2 1 0,-10-6 0,-2 0 0</inkml:trace>
  <inkml:trace contextRef="#ctx0" brushRef="#br1" timeOffset="72">2672 6556 8128,'-5'-17'-203,"4"8"203,-3-2 487,3 2 150,1-3 443,0 6-624,0-4 0,1 9-170,3-3 0,2 1-222,6 0 0,1 1 135,2-2 1,3 3-210,4 1 1,0 0-46,-3 0 0,1-1-58,-4-3 0,3 3-189,-4-3 1,0 3-491,-4 1 0,1 0 792,-1 0 0,1 0 0,-1 0 0</inkml:trace>
  <inkml:trace contextRef="#ctx0" brushRef="#br1" timeOffset="73">3369 6624 8053,'-6'-5'102,"1"4"1,3-4-11,-1 5 145,1 0 216,-3 0 0,5 1-4,0 3 0,0 2-8,0 6 0,0 0-216,0 3 0,0 3 15,0 5 0,0 1-129,0 3 1,0-2 120,0 6 0,2-2-295,1 1 1,-1 3 94,1-2 1,-1-2-142,-2 1 0,4-6-134,-1-1 0,1-1-131,-4-7 1,4 0-172,0-3 133,0-1-399,1-4 170,-4-2-921,4-5 1562,-5 0 0,5-5 0,1-2 0</inkml:trace>
  <inkml:trace contextRef="#ctx0" brushRef="#br1" timeOffset="74">3038 6647 8219,'0'-11'-398,"0"3"278,0 0 1,0 4 1183,0-3-132,0 4 48,0-2-398,0 0-31,0 4-356,0-4 0,6 5 0,6 0 1,2-1-3,9-3 0,-3 1-99,6-4 1,4 4-125,0-1 23,3-2 0,1 5 61,1-3 1,-1-1-81,0 1 1,-3 0-225,-1 4 1,-5 0 56,2 0 16,-3 0 0,-1 0-127,0 0 0,-4-1-47,0-3 1,-5 3-183,1-3 1,-2 3-1302,-2 1 1834,-4 0 0,3 0 0,-4 0 0</inkml:trace>
  <inkml:trace contextRef="#ctx0" brushRef="#br1" timeOffset="75">3792 6498 7998,'0'-11'-86,"0"0"0,1-1 86,3 1 94,2-1 0,4 5 17,-2-1 1,2 6 115,-2-2 0,3-1 287,4 1 0,2-4-187,2 4-196,2 1 0,-7 3-124,5 0 1,-3 0 105,3 0 0,-5 0-31,1 0 0,1 0 92,0 0 0,-1 0-233,-4 0 18,1 0 1,-1 0-12,1 0 0,-1 0-63,0 0 1,-3 0 16,0 0 124,-6 0 1,4 3 12,-2 1 14,-2 0 172,3 1-183,-5 2 15,0 4 25,0 5-48,0-3 0,0 9 50,0-3 158,0 2-86,0 2 0,0 5 132,0 3-132,0 2 1,0 0-17,0-3-67,0 3 7,0-4 0,1 2-157,3-1 0,-2-3 115,6 3 0,-4-4-125,3 0 21,-4-2 1,6-2 105,-6-3-339,6 2 163,-7-8 0,7 4-68,-6-6 176,1 1 1,-4-1-42,0 0 552,0-4-303,0 3 0,0-8 443,0 6-331,0-5 76,0 7-23,0-9-137,0 9 65,0-9-110,-5 4 45,4 1-130,-9-5 0,3 8-21,-4-6 79,-1 1-58,1 1 1,-4-3-103,0 1 0,-6 3 115,2-3 0,-2 1 84,-2-4 0,0 0-82,0 0 1,0 0-51,0 0 1,1 0-110,-1 0 1,5 0-441,3 0 63,2-5 1,3 3-1136,2-6 1252,3 5 0,5-3-2253,0 2 2579,5 3 0,7-9 0,6 3 0</inkml:trace>
  <inkml:trace contextRef="#ctx0" brushRef="#br1" timeOffset="76">4888 6830 8109,'-11'0'0,"-1"-5"-33,6 3 15,1-3 1,5 4 431,0-3-302,0 3 0,1-4 257,3 5-171,2 0 1,7-1 114,2-3 0,-2 2-60,2-1-122,-2 1 0,0 2 80,2 0 0,-3-3-69,4-1 1,-2 0-128,1 4 0,1-4-171,3 0 99,3 1 0,-8-1-36,5 0 1,-5-4-196,1 5 0,-2-1-770,-2 4 505,-4 0-425,-2 0 457,-5 0 521,-5 0 0,-2 5 0,-4 1 0</inkml:trace>
  <inkml:trace contextRef="#ctx0" brushRef="#br1" timeOffset="77">4854 6990 8164,'5'-7'-1751,"0"1"2790,3 2-542,7 3 1,-8-6-7,9 4 1,-2 1-41,1-1 0,-1 1 513,5 2-597,0-5 0,4 4-124,0-3 0,-1-1-32,1 1 1,-4-1-815,0 1 483,0 3 1,0-4-379,0 5 0,-5 0-1549,2 0 2047,-4 0 0,5-5 0,1-1 0</inkml:trace>
  <inkml:trace contextRef="#ctx0" brushRef="#br1" timeOffset="78">5859 6693 8144,'0'-12'-926,"0"5"462,0-1 1251,0 0-392,0-3 0,0 3 433,0 1 61,0 4-182,0-7-527,0 9 1,-1-4 79,-3 5 1,3 1-5,-3 3 0,-1 2-80,1 6 5,0-1 0,4 5-3,0 3 0,0 3 30,0 1 0,1 1-153,3 3-121,-3-3 195,4 9 0,-5-8-286,0 6 87,6-6 0,-5 7-247,3-6 1,-3 1 3,-1-4 261,0 0 0,0-2-31,0-2 1,0-2 12,0-6 0,0 1 1,0-1 0,0-3 29,0-1 0,0-3 239,0 4-21,0-6 22,0 3 285,0-5 0,5 0-506,3 0 1,2 0 213,1 0-167,6 0 1,-3-1 1,5-3 1,0 3 7,4-3 0,-4-1-91,0 1 1,0 0 90,3 4 0,1-3-37,0-1 1,-1-4 5,-3 4 0,-1-3-12,-3 3 0,-3-1-226,4 1-116,-4 3 1,-4-5-1054,0 2 564,-6 2-1415,3-3 1619,-10 5 1,-1 0 633,-6 0 0,1-5 0,0-1 0</inkml:trace>
  <inkml:trace contextRef="#ctx0" brushRef="#br1" timeOffset="79">5859 6921 8047,'0'-11'472,"1"4"-10,3 3-141,2-2 1,6 5-63,-1-3 0,2 3-1,2 1 1,-1 0-27,5 0 1,-4 0-30,4 0 1,0-4-263,4 0 0,-4 0 133,0 4 0,-3-1-504,3-3 0,-5 3 226,1-3 1,-3 2-539,0-2 1,-5 3 340,1-3 1,-5 1 400,0-1 0,-1-2 0,-2-5 0</inkml:trace>
  <inkml:trace contextRef="#ctx0" brushRef="#br1" timeOffset="80">5905 6636 8265,'6'-8'55,"-2"0"178,-3 1 1,4-3 384,3 2-326,-3-2 1,1 5 259,-2-3 1,-2-1-114,6 5 0,0-1-227,3 2-23,6 1 1,0-7 14,6 6 1,0-5-152,0 4 0,4 0 53,-1 4 0,2-3-114,-1-1 0,-3 0-556,3 4 428,-3 0 0,-3-4-244,-2 0 0,-2 0-46,-6 4-1431,1 0 965,-6 0 892,-1 0 0,-10 6 0,-1 0 0</inkml:trace>
  <inkml:trace contextRef="#ctx0" brushRef="#br1" timeOffset="81">6544 6498 8108,'0'-7'-780,"0"-1"1089,0 1-85,0-5 1,0 5 205,0-1 368,0 5-426,0-2 0,-4 4 722,1-3-651,-1 3-235,4-4 0,0 6-11,0 3 0,0 4-80,0 7 0,0 3-23,0 4 0,0 6 82,0 3 0,1 2-269,3 1 0,-3 2 77,3 2 1,-3-1-90,-1 4 1,0-4 30,0 1 1,0-2-507,0-2 379,0 0 0,0-5-285,0-2 288,0-3 0,0-2 215,0-3 1,1-3-59,3-4 0,-2-1 224,1 1 1,-1-5-76,-2 1 0,0-4 183,0 3-214,0-4 0,0 3 385,0-2-369,0-3-11,0 4-81,-5-5 0,3 2 101,-2 1-259,3-1 217,1 3-35,0-5 69,5 0-18,2 0 0,4 0 11,0 0 1,-3 0-14,0 0 0,-1 0-28,5 0 0,-1 0-14,1 0 0,3 0 32,0 0 1,0-4-335,-3 0 1,3 0-19,0 4 0,0-4-36,-3 1 0,-1-5-155,1 4 0,-5-1-1075,1 1 1554,-6 3 0,3-9 0,-5 4 0</inkml:trace>
  <inkml:trace contextRef="#ctx0" brushRef="#br1" timeOffset="82">6510 6407 8230,'-5'-11'34,"-2"-1"1122,1 1-445,1-1-397,5 6 1,1 0 70,3 2 0,4 3-94,7-3 0,3-1-49,5 1 1,3-4 22,1 5 1,5-3-301,-2 3 1,-2 1 42,-1-1 1,-5-2-295,-3 1 1,2 0-816,-6 4-940,0-5 2041,-3 4 0,-6 1 0,-1 6 0</inkml:trace>
  <inkml:trace contextRef="#ctx0" brushRef="#br1" timeOffset="83">7264 6590 8020,'0'-12'-230,"0"1"-305,0 0 749,0 4 0,-2 1 1081,-1 2-264,1 3-654,-3-4 0,1 6-212,1 3 1,-1 2 91,4 6 1,0 4-88,0 3 0,0 4 29,0 4 0,0-2-144,0 5 0,0-3-148,0 4 1,1-6 103,3 2 1,-2-3-384,6-1 286,-5-6 1,3 1-36,-2-3 1,-2-6-284,6 3 138,-6-4 1,5 3-278,-3-4 0,-3 0-558,3-4 497,-3-1 604,-1 3 0,0-5 0,0 0 0</inkml:trace>
  <inkml:trace contextRef="#ctx0" brushRef="#br1" timeOffset="84">6932 6601 8168,'8'-7'361,"0"-1"0,-1 2-149,5-2 1,4 2-94,3 2 1,3 1 319,1-4 0,5 3-115,2-4 0,4 5-181,4-5 1,3 4 99,5-3 1,-4 3-163,-1-4 0,-4 6 8,1-2 1,-3-1-128,-5 1 1,-2-1-25,-5 1 0,-2 3 57,-2-3-160,-2 3 0,-6-3-171,1 0 1,-5 0-126,1 4 0,-6 1-1037,2 3 1498,-2-2 0,-8 13 0,0-3 0</inkml:trace>
  <inkml:trace contextRef="#ctx0" brushRef="#br1" timeOffset="85">7663 6830 9971,'0'11'601,"0"1"0,0-1-296,0 0 1,2 5-112,1-1 1,-1 5-109,2-1 0,-3 1-117,-1-1 41,0 3 0,4-4-167,-1 5 0,3-6 32,-3-1 121,-1-4 1,3 0-95,-5-1 1,1-3 64,3-1-8,-3 1-315,4-2-468,0-1-1060,-4 1 1884,5-5 0,-1 4 0,1-5 0</inkml:trace>
  <inkml:trace contextRef="#ctx0" brushRef="#br1" timeOffset="86">7892 6213 8302,'6'-5'950,"-1"4"-541,-5-4-214,5 5 0,2 0 29,4 0 1,1 0-50,-1 0 0,4 0-10,0 0 0,6-2 35,-2-2-158,2 3 0,2-5 182,0 2-230,0 3 51,0-4 0,-6 3-78,-1-1 1,0 1 96,-1-1 1,-3 1 19,-5 2 107,1 0-368,-2 0 120,-1 0 43,-5 0 0,4 2 97,0 1-25,0-1 6,-4 3 49,5-5 0,-3 3-30,6 1 16,-5 5-46,7-2 0,-9 4 20,3 0 0,-3 1 13,-1-1 0,0 2 104,0 2-152,0-2 0,0 8 16,0-2 1,-4 3-42,1 1 0,-1 0-2,4 0 0,0 3-6,0 1 1,0-1-12,0-3 0,1 4-224,3 0 96,-3-1-1,4-3 0,-1 4 47,0-1 0,1 0 40,-1-7 1,-2 5-19,6-5 1,-6 5 30,2-5 0,1 1 9,-1-1 1,0 3-10,-4-3 1,0 1 10,0-1 0,4 3 43,-1-3-35,1 3 1,-4 0 43,0 1 1,0-4 102,0 0 1,0 0 56,0 4 1,0-1-53,0-3 0,0 1 188,0-5-146,0 6 0,1-9-66,3 4 1,-1-4 23,4 0 1,-3-2-110,4-3 156,-6 4-245,9-5 1,-9 2 103,6-1 1,-6-3-100,2 4 120,-3-6 154,-1 3 168,0-5-285,-5 0 0,3 4-106,-6 0 97,0 0 39,-3-4-271,0 0 66,-1 0 0,0 0-161,-4 0 135,4 0 1,-6 1-7,3 3 0,1-3-108,-5 3 1,0-2 66,-4 2 1,0-1-101,0 4 1,0-4-73,0 1 156,1-3 0,3-1-21,-1 0 156,12 0-185,-8 0-174,10 0 184,0 0 0,1-1 46,5-3 0,0 1-55,0-4 213,5 4 0,6-12 0,7 2 0</inkml:trace>
  <inkml:trace contextRef="#ctx0" brushRef="#br1" timeOffset="87">8828 6533 8027,'-5'-12'0,"4"5"288,-3-1 231,-2 6-116,5-4-162,-5 6 0,6 2 166,0 2 1,0 3-210,0 8 0,0 3 14,0 5 1,4 0-5,0 0 0,4 3-14,-4 1 1,3 0-3,-3-5 1,4-2-102,-5-1 1,2-2-281,-1 2 161,-2-2 1,3-6-121,-5 1 1,0-5-58,0 1 1,0-4-1267,0 3 783,0-4 194,0 2 1,-2-5-1156,-1 0 1649,-4 0 0,-4 0 0,-1 0 0</inkml:trace>
  <inkml:trace contextRef="#ctx0" brushRef="#br1" timeOffset="88">8680 6704 7241,'11'-4'1270,"1"0"1,-1 1-788,1 3 1,0-2-191,3-1 1,7 0-52,5-5 1,4 1-120,0-5-62,2 1 0,1 3-655,0 1 1,-3 0 411,-1 0 0,-4-2 182,0 5 0,-2-5 0,-1 3 0</inkml:trace>
  <inkml:trace contextRef="#ctx0" brushRef="#br1" timeOffset="89">9434 6875 7763,'-7'-5'2006,"2"4"-1123,5-4-324,0 5-11,0-5-103,0 4-386,0-4 1,4 3-322,0-2-455,0 3-1016,1-4 1082,-4 5 1,5 0 650,-2 0 0,-3-5 0,4-1 0</inkml:trace>
  <inkml:trace contextRef="#ctx0" brushRef="#br1" timeOffset="90">9708 6830 9358,'0'-7'1285,"0"2"-1283,5 5-420,-4 0 182,4 0-214,-5 0 418,5 0 32,-3 0 0,8-5 0,-4-1 0</inkml:trace>
  <inkml:trace contextRef="#ctx0" brushRef="#br1" timeOffset="91">9993 6795 7923,'12'0'1017,"-6"0"-307,4 0-253,-9 0 516,5 0-806,-6 0 1,5 0-1,1 0 1</inkml:trace>
  <inkml:trace contextRef="#ctx0" brushRef="#br1" timeOffset="92">10747 6441 7982,'-6'-7'-563,"2"-1"226,3 6 587,1-9 1,-2 10 1074,-1-3-494,1 3-535,-3 1 0,5 1-88,0 3 0,0 4 30,0 7 1,0-1-128,0 5 0,1 4 114,3 4 0,-1 0-208,4 0 0,-4-3-57,1 3 0,1-4-137,-1-4 0,3 1 167,-3-5-628,0 0 442,-4-3 1,1-2-425,3-2 412,-3 2 0,4-8-94,-5 6 302,0-6 0,-5 4 0,-1-6 0</inkml:trace>
  <inkml:trace contextRef="#ctx0" brushRef="#br1" timeOffset="93">10553 6624 7284,'1'-6'441,"3"2"0,2 3 53,6 1 0,-1 0-67,1 0 0,3 0-151,0 0 1,5 0 12,-1 0 0,7-4-222,0 0 0,2-4-197,-1 5 0,-2-5-678,6 4 0,-6-3 226,2 3 582,2-5 0,0 3 0,5-6 0</inkml:trace>
  <inkml:trace contextRef="#ctx0" brushRef="#br1" timeOffset="94">11352 6373 8105,'0'-12'607,"0"1"0,0 0 355,0-1-565,0 6-42,0 1 310,0 0 240,0 3-672,0 7-55,0 3 0,0 14-57,0-3 1,4 7 234,0 5-284,0 2 1,1 1-99,2 0 1,-1 1 14,-3-1 0,2 0-237,-1 0 1,0-4 87,-4-4 1,0-2-60,0-1 0,0-5-27,0-3 208,0 3 0,0-9-1,0 2 1,-1-3-81,-3-1 225,3 4 0,-8-9-64,5 6 216,0-6-187,-1 3 0,4-3 184,-3 1-155,3-1-9,1 3 36,0-5 1,5 0-118,2 0 1,5 0-6,3 0 1,3 0-12,5 0 1,0 0-174,-1 0 84,1-5 1,0 3-43,0-1 0,-2-2 115,-1 1 0,1-1-228,-2 1 0,-1 3-7,1-3 26,-5 3-73,2 1 0,-4-2-322,-1-2-497,-4 3-236,-2-4 877,-5 5 1,-2-4 481,-1 0 0,-9-4 0,-6 1 0</inkml:trace>
  <inkml:trace contextRef="#ctx0" brushRef="#br1" timeOffset="95">11329 6693 8026,'7'-5'-131,"3"2"-65,-2-5 1,2 6 1085,1-2-497,6-2 0,0 4 105,6-1 0,1-2-11,3 1-345,-3 0 0,5 3 86,-2-3 0,-5 3-123,4-3 1,-8 1-193,5-1 0,-8 3-231,0-3-862,-2 3-528,-2-4 1708,-4 4 0,-7-4 0,-7 5 0</inkml:trace>
  <inkml:trace contextRef="#ctx0" brushRef="#br1" timeOffset="96">11318 6384 8026,'6'-11'-126,"5"-1"-62,-4 1 0,5 3 494,3 1 0,3-1 483,4-3 0,1 4 42,0 4-495,5-4 1,0 6-328,2-3 3,3-2 1,-5 5-269,3-3 1,-3 2-1209,-5 2 1464,-1 0 0,1 11 0,0 1 0</inkml:trace>
  <inkml:trace contextRef="#ctx0" brushRef="#br1" timeOffset="97">12003 6133 8022,'0'-11'-632,"0"-1"557,0 1 745,0-1-445,0 1 0,0 3 385,0 1-15,0 4 289,0-2-602,0 5 1,0 5-13,0 3 0,0 7-27,0 4 0,0 6-149,0 2 1,0 9 79,0-2 1,0 6-215,0-1 135,5 4 0,-3-3-128,1 6 1,3 0-12,-3-1 0,1 0-344,-4-3 1,0-1 173,0-6 1,0 0-16,0-8 0,0 0 145,0-5 1,-4 0 24,1-3 0,-3 1 142,3-4-29,1-1 1,-3-4-22,5 1 0,0-1-50,0 0 0,0-3 152,0 0 55,0-6-55,0 8 13,0-8 1,0 4 5,0-2 205,0-3-92,0 4 146,0-5-167,5 0-262,-3 5 110,8-4 0,-4 5-86,6-6 0,-1 0 57,0 0 1,5-4-12,-1 0 1,4-1-49,-4 1 0,4 2-45,-4-6 11,6 5 1,-7-2-112,5 5 1,-7-1 115,0-3 0,-1 3-260,-3-3-111,-3 3-502,5 1 19,-9 0 1,6 0-199,-3 0 1075,-3 0 0,4-5 0,-5-2 0</inkml:trace>
  <inkml:trace contextRef="#ctx0" brushRef="#br1" timeOffset="98">12083 6213 8046,'0'-8'-404,"0"1"532,-5-1 0,4 0 1195,-3 1-405,3 4-123,1-7-358,5 9-33,1-9-280,11 9 1,-3-5-40,5 6 0,1-3 24,7-1 0,1 0-214,2 4 0,2 0 46,-6 0 0,-3 0-157,-4 0 0,-5 0 216,2 0 0,-9 5 0,-2 1 0</inkml:trace>
  <inkml:trace contextRef="#ctx0" brushRef="#br1" timeOffset="99">12746 6441 8024,'0'-11'138,"0"0"1,0-1 178,0 1 125,0 4 225,0-3-49,0 9-293,0-4 1,0 6-56,0 3 1,0 7-52,0 8 1,0 4-1,0 4 1,0 2-152,0 5-34,0 1 0,0 1 33,0-1 1,1 1 46,3-5 0,-3-3-497,3-2 301,2-1 0,-3-4-63,4-2 1,-3-2-375,4-6 321,-6 1 1,5-2-324,-4-3-535,-1-2 351,3-5-974,-5 0 1679,-5 0 0,-2-10 0,-4-2 0</inkml:trace>
  <inkml:trace contextRef="#ctx0" brushRef="#br1" timeOffset="100">12426 6384 7897,'1'-10'121,"3"2"1,6 3 215,5 5 1,6-1 233,-2-3 1,2 3-96,2-3 0,6-1-180,6 1 0,0-3-46,7 3 0,-4-4 30,4 5 0,-4-5-157,4 4 1,-7-3-170,0 3 0,-2 0-452,-7 4 0,1 0 346,-4 0 1,-4 0-1933,0 0 1171,-5 0 913,2 0 0,-4 5 0,-1 1 0</inkml:trace>
  <inkml:trace contextRef="#ctx0" brushRef="#br1" timeOffset="101">13134 6738 8399,'0'-6'2691,"0"1"-2416,0 15 0,0-2 102,0 7 0,0 3-134,0 1-76,0-3 1,0 10-52,0-4 0,0 4-212,0-3 45,0-1 0,0 0-68,0-3 1,4 1 48,0-4 1,-1 3-72,-3-4 0,0-4-192,0-3-173,5 0-24,-3 3-416,3-5-25,-5 4 440,0-8 531,0 3 0,0-5 0,0 0 0</inkml:trace>
  <inkml:trace contextRef="#ctx0" brushRef="#br1" timeOffset="102">13351 6910 8068,'0'-7'1142,"0"2"-89,0 5-828,0 5 1,-4 2-6,0 4 1,-3 0 8,3 1 0,0 3-120,4 0 0,0 4-140,0-3 1,0 3-398,0-4 339,5 5 0,2-7 52,4 2-253,0-7 169,6 2 0,-4-9 87,2 3-2,-2-3 1,3-1 49,3 0 1,-1-1-38,1-3 1,-4-2 37,4-6 0,-4 1 131,4 0 0,-5-1 178,2 1-176,-9-6 1,2 3 17,-5-5-197,0 0 89,-4-4 1,-9 4-187,-3 0 1,-8 5 115,-3-1 1,-6 4-156,-9 3 1,2 3-49,-2 5-77,3 0 1,6 1-906,2 3 1197,8 2 0,2 6 0,6-1 0</inkml:trace>
  <inkml:trace contextRef="#ctx0" brushRef="#br1" timeOffset="103">13796 6202 8108,'-3'-12'0,"-1"1"0,0-1 145,4 1 105,0-1 0,4 1 539,0 0-341,-1 4-96,2-3 0,2 8-47,4-6 0,4 5-103,1 0 0,0 1-161,-1 2 1,-1 0 139,5 0 1,-3 0-87,3 0 1,-2 4-14,2 0-57,3 5 0,-8-8 243,5 3-363,-5-3 48,3 4-14,-1-3 1,-3 3-26,2-5 1,-6 0 187,-2 0-1,1 5 26,3-4-77,-4 4 0,-1-1 54,-2 0-78,-3 5 0,4-3 82,-5 5 1,0 1-40,0-1 1,0 6 86,0 2 0,0 6-75,0 2 0,2 4 13,1 0 1,-1 2-15,1 1 0,-1-3 53,-2-1 0,0 0-43,0 5 0,0-1-7,0 0 0,4 1 24,-1-1-241,1 0 179,-4 0 0,1-3-203,3-1 1,-3-1 126,3 2 0,1-2-185,-1-2 0,4-3 58,-4 2 0,3-5-50,-3-2 1,1-1 58,-1 1 1,-3-3 11,3-4 126,2 4 1,-4-7-28,1 2-62,-1-2 272,-2-2 367,0 3-8,0-4-109,0 0 1,-2-1 424,-1-5-275,1 6 1,-8-5 330,3 3-549,1-3 1,-4-1 156,3 0-46,-3 0-178,-2 0 1,-1 0-269,-2 0 43,3 0 0,-9 0-253,6 0 1,-5-4-482,1 0 0,1 0-1052,-1 4-1967,5 0 3691,-3 0 0,6 0 0,0 0 0</inkml:trace>
  <inkml:trace contextRef="#ctx0" brushRef="#br1" timeOffset="104">4945 8143 7581,'0'-6'1189,"0"1"-674,0 5-336,-5 0 136,4 0-34,-4 0 0,14 0-169,2 0 0,4 0 29,1 0 0,-2-4-9,5 0 0,0 0-60,3 4 1,1-1 68,0-3 0,0 3-156,0-3 0,0-1 88,-1 1 1,1-3-107,0 3 1,-5-4 57,-3 4 0,-2 1-278,-2 3 115,1 0-409,-6 0-262,-1 0 277,-5 0-138,-5 0 1,-1 0 241,-6 0 1,1 0-360,-1 0 787,1 5 0,-5-4 0,-2 4 0</inkml:trace>
  <inkml:trace contextRef="#ctx0" brushRef="#br1" timeOffset="105">4979 8257 8170,'0'7'-163,"6"-2"0,-4-5 416,6 0 1,-4 0 234,3 0 0,1 0 136,3 0-349,1-5 0,0 3 11,4-1 0,-3-3 81,7 3 0,-1-2-176,3 1 1,-3 1 67,0-4 0,0 3-223,4-4 0,0 4 98,0-3 1,-5 3-531,-3-4 0,-2 6 106,-2-2-795,1 3 1085,-6 1 0,4 0 0,-4 0 0</inkml:trace>
  <inkml:trace contextRef="#ctx0" brushRef="#br1" timeOffset="106">6064 7835 8023,'-5'-7'339,"4"2"0,-5 5-165,2 0 0,1 0 169,-4 0 94,-1 0 57,2 0-228,-4 5 0,5 2 14,-3 4 0,3 6-66,5 2 1,-4 2 14,0 2 0,1 4-27,3-1 1,0 5 40,0-5 0,3 5-60,1-4 0,1 4-28,-1 0 0,1-2-152,3 1 0,-2-3 29,-2 4 1,-3-6-138,3 2 1,-2-7-39,2-1 1,-2-1 90,1 1 0,-1-3-96,-2-4 1,0-1 41,0 0 1,1-3-127,3 0 196,-3-1 0,4 1-482,-5 0-329,5-6-503,-4 3-320,10-5 830,-10 0 840,4 0 0,-5 5 0,0 2 0</inkml:trace>
  <inkml:trace contextRef="#ctx0" brushRef="#br1" timeOffset="107">6270 8154 8023,'-5'-6'0,"4"-4"728,-3 2-445,3 3 0,-1-4 85,-1 6-39,1-1 99,-3 4-128,0 0 0,4 5-124,-3 3 0,-1 2 53,1 1 0,0 6-168,4 2 0,-3 2 45,-1 2 1,0 0-181,4 0 0,4-2-16,0-2 1,4 2-108,0-6 159,2 0 0,7-4-60,2 1-101,-3-1 154,6 1 0,-4-6-153,4-2 0,5-3 93,0-1 1,-1 0 25,-3 0 0,1-5 80,3-3 1,-3-2 78,3-1 0,-3-4 239,-1-1-186,-6 1 0,0-1 2,-6-3 0,1-3 124,-1-1 1,-4 0 58,-4 1 1,-3-1-125,-3 0 0,-9-4-169,-7 1 1,-2-1 106,-2 4-128,-5 0 0,-5 6-114,-5 1 0,-4 9-293,4 3 245,0 3-116,3 1 1,6 3-97,3 1 1,7 5-15,3-1 1,9 6-90,3 1 0,4 4 473,4-4 0,7 5 0,7-2 0</inkml:trace>
  <inkml:trace contextRef="#ctx0" brushRef="#br1" timeOffset="108">7104 8223 8037,'-12'0'-1434,"1"0"717,5 0 752,1 0 1,3 0 313,-2 0 523,3 0-1236,-4 0 0,5 1-35,0 3 399,0-3 0,5 10 0,2-5 0</inkml:trace>
  <inkml:trace contextRef="#ctx0" brushRef="#br1" timeOffset="109">7732 7903 7982,'-6'-5'0,"2"-2"4,3 1 141,1-4 368,-6 9-21,5-4-207,-4 5 0,1 1 77,0 3 0,1 2-46,3 6-85,-5-1-100,3 6 0,-3 1 56,5 4 1,2 2-44,1 3 1,0-3-122,4 3 0,-3-3 17,4-1 1,-2 0-157,2-1 1,1 1 96,-5 0 0,-1 0-145,-3 0 1,0-4 8,0 0 19,0-5 136,0 7 1,0-8-21,0 2 1,0-2-2,0-2 1,-1-3 8,-3 0 0,3-4-11,-3 3 20,3-4 90,1 2 1187,0-5-1204,5 0 1,-4-2 132,3-1-247,2 1 1,2-4 123,7 2 1,2 3-104,2-3 0,2 2 103,-2-2-268,8 3 97,-3-5 1,4 3 6,-5-1 0,0-1 83,0 1 0,-1 3-120,1-3 0,-4 1 96,0 0-20,-5 1 1,3-3-4,-6 5 0,1-4-53,-1 1 1,-3-1-269,-1 4-330,-4 0 317,2 0-361,-5 0-483,0-5 692,0 3 1,-1-4 533,-3 2 0,-3-2 0,-4-5 0</inkml:trace>
  <inkml:trace contextRef="#ctx0" brushRef="#br1" timeOffset="110">7743 8177 8130,'0'-6'457,"5"-4"1,2 9-219,4-3 1,1-1 119,-1 1 1,6 0-70,2 4 0,2 0 99,2 0 0,0-1-267,0-3-50,0 3 0,-1-4 250,1 5-663,0 0 284,0-5 1,-5 3-940,-3-1 417,3 1 137,-6-3 1,5 3-1120,-6-6 972,-4 5 589,-2-7 0,-10 4 0,-2-5 0</inkml:trace>
  <inkml:trace contextRef="#ctx0" brushRef="#br1" timeOffset="111">7743 7915 8032,'0'-12'635,"0"1"-555,0 4 121,0 2 0,2 2 32,1-1 1,4 0-4,4 4 0,6-4 199,2 0 1,2-5-144,2 2 1,4 1-316,-1-2 0,5 2 38,-4-2 1,-1-1-22,-3 5 1,-4-3 59,0 3-164,-5 0 150,8 4-1708,-10 0 1674,5 0 0,-6 5 0,1 1 0</inkml:trace>
  <inkml:trace contextRef="#ctx0" brushRef="#br1" timeOffset="112">8406 7721 8091,'0'-12'-518,"0"4"207,0 1 1121,0 4-332,0-2 2381,0 5-2661,5 5 1,-4 2 29,3 4 0,-2 6 7,2 2-59,-2 2 1,6 6 1,-4-1 0,0 6-153,-4-1 0,4 5-253,0 3 152,-1 4 1,-1-8-10,2 3 1,-3-2-151,3-2 0,-3-3 88,-1-1 1,4-5-29,-1 2 0,1-4-214,-4-4 199,0 2 1,4-8 64,0 2 237,0-2-178,-4-2 1,0 1 430,0-1-260,0 1 0,-2-2 253,-1-2-69,1 2-120,-3-4 5,5 5-45,0-4 31,0 3-158,0-9 63,0 4-4,0-5 5,0 5 121,0-3 8,0 3-38,0-5 17,5 0 61,2 0-153,4 0-17,1 0 1,-4-4-120,4 0 140,-8 0-96,16-1 1,-12 4-121,7-3 0,-3 2 139,0-2 0,3 3-110,0-3 0,1-1 54,-5 1 0,0 0-76,1 4-79,-1-5 134,1 4-416,-1-4-391,-5 0-157,0 3-903,-6-3 1208,0 5 727,-6-5 0,0 4 0,-5-4 0</inkml:trace>
  <inkml:trace contextRef="#ctx0" brushRef="#br1" timeOffset="113">8440 7721 8126,'-10'-2'-1316,"2"-2"658,3 3 560,5-9 0,1 5 57,3-3 1,3-1 1010,4 6-414,0-6-280,1 7 0,1-3 73,2 5 1,-1-3-81,5-1 0,-5 0 113,1 4 0,1-4-47,0 0 0,3 1 119,-4 3 0,4-4-315,-4 0-63,0 0 1,-3 3 233,-1-3-1334,1 3 506,-1-4-618,-5 5 1136,5 0 0,-10 0 0,4 0 0</inkml:trace>
  <inkml:trace contextRef="#ctx0" brushRef="#br1" timeOffset="114">9342 7789 8203,'7'-11'-35,"-4"-1"1,0 5 252,1-1 255,-3 5 153,4-7-340,-5 4 1,-5-4 176,-3 2 0,-2-1-234,-1 5 1,-2 1 17,-2 3 0,-3 0-144,-5 0 0,-1 5 174,-2 2 1,1 4-190,-1 0 0,2 2 37,1 2 0,0-1-47,0 5 0,4-4-35,0 4 1,5 1-156,-1 7 1,3-2-36,5 6 0,-2-4 82,5 3 1,0-3-84,4 3 0,2-5 95,1 2 0,4-3-127,4-1 1,2-4 44,2 0 0,-1-5 58,5 1 1,0-2 34,4-2 1,0 1-1,0-1 0,1-4 21,2-4 0,-1-1-30,1-2 0,-2 0 115,-1 0 1,0-4-98,0 0 0,-5-5 154,-3 2 0,-2-4-25,-2 0 0,-1 0-42,-2-1 0,1 1 35,-6-1 0,1 1-56,-4-1 0,0 1 151,0 0 1,-1-1-133,-3 1 1,3 3-74,-3 1 1,-1 3 75,1-4 1,-1 6-271,1-2 99,3-3 0,-5 6-136,2-3 112,3 3 0,-6-3 112,3 1-40,-2-1 25,-5 4 0,3-2 98,0-1 0,1 1-68,-5-1 1,1 1 107,0 2 1,3 0-112,0 0-59,1 0-20,-5 0 0,5 0-403,-1 0 57,6 0-374,-4 0 555,6 0 1,0 5-1,0 2 1</inkml:trace>
  <inkml:trace contextRef="#ctx0" brushRef="#br1" timeOffset="115">9548 8006 8459,'1'10'530,"3"-2"0,2 1-364,6-6 1,-3 6 11,2-1 1,-2-3 43,6-1-127,3 2 1,-4-5 40,5 3 0,0-2-20,4-2 1,0 0-129,-1 0 1,1-4-199,0 0 130,0-5 1,0 3 17,0-6 1,-6 1-141,-1-1 0,-4 5-108,0-1 296,-1 1 1,-5-5 32,-2 1 1,-2-1 98,-2 1 0,-2 0-104,-2-1 0,-2 1 22,-5-1 0,-2 5 11,-2-1-19,-3 5 0,-5-5-105,0 4 0,-3 0 106,-1 4 1,-5 5-202,2 3 0,2 2 97,1 1 0,3 2-82,1 2 1,2-1 55,2 5 0,2 0-17,6 4 1,4 0-16,4 0 136,1 0-65,2-1 1,5 1 133,3 0 1,7-1-87,4-3 1,3-3 250,1-4 0,0-1-74,-1 0 0,5-4 137,0-3 0,1-3-59,-2-1 1,-2 0-115,3 0 0,-3-4-81,-1 0 1,-1-3-150,-3 3 1,1-4-1296,-5 4 1398,-5 1 0,0-2 0,-3-2 0</inkml:trace>
  <inkml:trace contextRef="#ctx0" brushRef="#br1" timeOffset="116">10290 7995 8095,'0'-12'-973,"0"5"703,0-1 659,0 5 395,0-7-268,0 9-333,-5-4 1,3 5 67,-6 0 1,0 0-51,-3 0 1,0 0-6,-1 0 0,4 0 107,1 0-71,-1 0-54,-3 5 0,-1-2-16,1 4 38,5 1-98,-5 3 1,6 1-72,-2-1 1,-2 2 35,5 2 1,-3-2-146,3 2 1,0 1 108,4 0 0,0-1-66,0-4 0,0 4 33,0 1 1,5-1-135,3-4 1,7-1-90,4-2 231,-3 2 0,10-8-1,-3 1 19,2-1-22,3-2 0,-4 0 27,3 0 0,-3-5-19,-1-3 1,-2 2-5,-2-2 0,1-1 7,-4-6 1,-2 2-11,-7-2 0,-2-3 16,-5-1-230,0 3 218,0-6-172,-5 4 0,-2-5-219,-9 1 1,-1 3 34,-6 0 1,3 5-149,-3-2 1,4 9 53,-4 3 1,1 3-81,7 1 0,0 0 523,3 0 0,1 10 0,0 3 0</inkml:trace>
  <inkml:trace contextRef="#ctx0" brushRef="#br1" timeOffset="117">10610 7892 8333,'0'11'448,"0"1"0,0-1-250,0 1 1,0-1 108,0 0 1,1 5 22,3-1 1,1 4-131,3-4 1,2 4-118,-2-4 0,0 4 84,0-3 1,1 3-231,-5-4 1,3 0 102,-3-4 1,4 1-71,-4-1 1,-1-3-66,-3 0 1,4-5-147,0 5 161,0-5 101,-4 2 116,0-5-113,-5 0 1,3-2 280,-1-1-278,-4 1 0,5-8 27,-6 2 0,6-2 3,-2-1 1,-1-4-185,1-1 182,0 1-22,4-1 0,0 2-2,0-5 1,4 5 3,0-1 0,5 2-17,-2 1 1,3 1-31,2 0 1,-1-1 9,1 1 0,-1 3-206,0 1 217,1 4 0,2-3 8,-3 2-69,3 3 57,-7-4-2,4 5 80,0 0-82,-4 0 38,3 0 0,-8 3 15,6 1 1,-4 5-39,3-1 1,-4 3 6,1 4 1,-3-1-24,-1 5 0,0-4-15,0 5 1,0-5-180,0 4-9,0-5 118,0 2 1,0-4-16,0-1 0,0-3 69,0-1 0,0-3-5,0 4 0,1-6 125,3 2 367,-3-3 13,5-1-269,-6 0-64,5 0 0,-4-5 7,3-2-73,-3 2 0,-1-6-132,0 4 129,0-3 1,4-3-2,0-2 0,3 1-23,-3-5 1,5 4-34,-2-5 1,4 1-12,0-3 0,-1 3-138,-2 0 55,2 5 0,-4-4 108,6 3-213,-1 7 201,1-7-47,-6 13 1,3-4-6,-5 2 0,4 3 23,0-3 0,-2 4-1,2 4 0,-4 1 14,3 3 0,0 3 9,0 1 1,2 0 44,-5 7 0,4-1-52,-4 1 0,3 3 35,-3-3-36,0-3 8,1 6 1,-4-6-2,3 3 0,-3-2-143,-1-6 0,0 1-230,0-1 0,0 0 127,0 1 1,0-1-529,0 1 770,0-1 0,0 1 0,0-1 0</inkml:trace>
  <inkml:trace contextRef="#ctx0" brushRef="#br1" timeOffset="118">11318 8006 7982,'0'-6'1053,"0"1"164,0 5-1054,0 5 0,5-3 56,3 6 1,2-2-25,1 2 0,1 2-30,-1-2 0,4-2 9,1 2 1,4-6-74,-1 2 1,0 1 36,4-1-257,-8 0 129,12-4 0,-10 0-263,6 0 194,0-6 0,0 0-118,0-5 109,-5-1 0,2 1-3,-5-1 1,0 1-113,-3 0 1,-6-1 118,-2 1 1,-3-4-8,-1-1 1,-1 0-22,-3 1 61,-2 2 0,-6-4 0,-3 6-200,0 0 193,-5 4-28,2-3 1,-6 9-16,-3-3 0,3 4-18,-3 4 1,-1-2-20,2 6 1,-1 1 58,4 6 1,2 2 8,2 2 1,2 6 12,6-2-32,-1 7 16,1-6 1,5 8-94,2-5 80,2-1 72,8-3 1,4-1 79,5-3 0,4-3-94,-4-4 1,8-1 83,-4 1 0,5-5-48,-5 1 1,3-6 27,1 2 0,-1-3-524,1-1 225,0 0 121,0 0 1,0-1 121,0-3 0,0-2 0,-1-5 0</inkml:trace>
  <inkml:trace contextRef="#ctx0" brushRef="#br1" timeOffset="119">11889 7549 7992,'-4'-11'0,"1"-1"798,-1 1-347,4 5-433,0 1 0,0 6 504,0 3 1,0 7 11,0 8-295,0 3 1,0 6 91,0 2 0,1 4-198,3 4 0,-3-2-136,3 2 1,1-4 102,-1-3 0,1 0-203,-1-4 0,-2 3-92,6-3 167,-6 0 0,8-6-42,-2-2-387,-3 3 282,0-9 0,-1 3-294,0-4 277,0-1 0,-3 0-265,3 1-259,-3-6-62,4 4-229,0-8 1007,-4 3 0,4 0 0,-5 1 0</inkml:trace>
  <inkml:trace contextRef="#ctx0" brushRef="#br1" timeOffset="120">11763 7949 7966,'0'-11'288,"4"3"155,0 0 1,5 4-181,-1-3 0,2 3-73,1-4 1,4 6 208,1-2-176,4 3-28,-2 1 0,6 0-58,2 0-69,4 0 1,3 0-788,-3 0 439,3 0 280,-4 0 0,0 0 0,-1 0 0</inkml:trace>
  <inkml:trace contextRef="#ctx0" brushRef="#br1" timeOffset="121">12277 7892 7983,'-7'-4'-241,"-1"0"398,6 0 554,-3 4 260,5 0-728,0 5 0,3 2 22,1 4 0,4 1-38,-4-1 0,3 4-4,-3 1 1,4 3-159,-5-4-5,1 0 1,-4 0 58,0 0 0,0 1-150,0-5 1,0-3-100,0-1 100,0 1 53,0-2 82,0-1 759,0-5-711,0-5 0,2 0-189,1-2 0,-1-5 190,1 1-121,-1-1 1,1-5-147,1 1 1,4 2 84,-4-5 0,5 2-213,-2-2 1,7-3 145,1 3 0,2-1-47,-2 1 0,-2-2-186,2 6 233,3 0 45,-5 9 0,3-3-28,-5 5 0,1 0-66,-1 4 1,1 0-108,-1 0 0,1 4 132,-1 0 0,0 5-22,1-2 1,-1 3 85,1 2 0,-1-1-6,0 1 0,1-2 119,-1-3-170,1 3-42,-1-8 448,1 3-175,-1-5 0,-3 0 442,-1 0-187,-4 0-247,2 0 296,0 0-246,-4-5 15,4 3 7,-5-8-93,0 9-4,0-4 210,0 5 0,4 5-275,0 3 0,0 2-5,-4 1 0,0 6 17,0 2-2,0-3 15,0 6 0,1-4 15,3 4 0,-3 1-55,3 0 1,1-4-14,-1 0 1,3-5-21,-3 1 0,1-3-6,-1-5 0,-3 4 17,3-4-14,2-2-891,-4 0 416,8-5 137,-9 0-846,4 0 1021,-5 0 0,-5-10 1,-1-3-1</inkml:trace>
  <inkml:trace contextRef="#ctx0" brushRef="#br1" timeOffset="122">12746 7641 8033,'0'-12'439,"1"5"155,3-1 1,2 5-388,6 0-4,-1 1 0,-3 2-1176,-1 0 973,-4 5 0,2 7 0,-5 6 0</inkml:trace>
  <inkml:trace contextRef="#ctx0" brushRef="#br1" timeOffset="123">13111 7915 7926,'1'-12'278,"3"1"1,1 3-60,3 1 0,-3 3 268,-5-4-131,0 6 423,0-9-457,-5 10 1,-1-4 198,-6 5-343,1 0 1,-4 1-17,-1 3 1,-3 3-120,4 4 0,-5 4 130,1 0 1,2 2-69,2-2 0,2 3 5,2 5 1,1 3-207,2 1 1,-1 0-208,5-4 226,1-1 5,3-4 0,5 2-52,2-4 1,7-1 224,1-4 1,6-1 139,-2-2 0,2-3-88,2-5 1,-2 0-27,1 0 1,-1 0-142,5 0 1,-3-1-158,-4-3 1,1 3-1397,-4-3 803,-1 3 764,-9-4 0,-1-2 0,-5-4 0</inkml:trace>
  <inkml:trace contextRef="#ctx0" brushRef="#br1" timeOffset="124">13659 7424 7963,'0'-8'-571,"0"0"229,5 1 674,2-5 1,-1 5 566,-2-1 344,-3 6-341,-1-4-331,0 6-290,-5 6 0,-1 1-58,-6 8 0,1 3-18,0 5 0,-5 4 45,1-1 1,-1 6-178,0-2 0,4 3 161,-4 2-161,-1-1 1,4 0-153,-2 1 0,3-1-209,5 0 220,-3-5 0,8 0-57,-2-2 0,3-5 115,1 4-2,0-4 0,4 2 11,0-5 0,5-1 18,-2 1 0,7 1 9,1-5 0,2 4-35,-2-3 35,-2-1-6,3-4 0,-4 1-58,-1-1 59,1-5 33,-1 5 0,-3-6 83,-1 2 0,0 0-102,0-4 1,3-1 6,-2 1 0,-2 0-109,2 1 1,-4-3-387,3 3 138,-4-3 0,3-1-71,-2 0-889,-3 0 581,4-5-565,-5 4 1259,0-4 0,0 0 0,0-2 0</inkml:trace>
  <inkml:trace contextRef="#ctx0" brushRef="#br1" timeOffset="125">13968 7583 8024,'0'-11'-180,"0"0"1,0 3 217,0 0 1,0 5 97,0-5 330,0 0 5,0-3-41,0 5-53,0 1-182,0 5 0,0 6 10,0 5 1,0 2-40,0 6 0,0 0-16,0 4 0,1 0-78,3 0 0,-3 2 116,3-2 0,1 2-256,-1-6 0,3-2 62,-3-2 1,0-2-174,-4-2-56,5 0-47,-4 1-787,4-1 476,-5-4-789,0-2 1382,0-5 0,0 5 0,0 1 0</inkml:trace>
  <inkml:trace contextRef="#ctx0" brushRef="#br1" timeOffset="126">14288 7572 8025,'1'-10'3,"3"2"0,-3 2 179,3 2 17,-3 3-98,-1-4 0,0 6 259,0 3 0,-4-2-65,0 6 1,-1 5-101,1 6 1,-2 0-12,-5 4 1,2-2-54,-3 10 0,3-1 127,-6 4-296,3 1 74,-5-1 0,4-4 44,-2 1 0,2-2-213,2 1 1,0 2-437,-1-5 416,6-1 0,-3-4-50,5-3 0,0 1-84,4-4 1,-1-5-37,-3-3-167,3-1-312,-4 0 802,5 3 0,0-9 0,0 4 0</inkml:trace>
  <inkml:trace contextRef="#ctx0" brushRef="#br1" timeOffset="127">14208 7915 7917,'6'-12'-122,"4"1"0,-4 3 902,6 1-414,-1 4 1,4-6 171,1 5-573,-1-5-1,1 8 247,-3-4 1,5 5 189,-3 0 1,-2 0-230,2 0 1,-2 1-70,-2 3 1,-1-1 40,-2 4 0,-2 1-166,-2 3 1,-3 5 61,3-1-17,-3 5 1,-6-6-4,-2 5 1,-3 0 37,-2 4 1,-1 0-331,-2 0 151,3-6 0,-5 4-2,6-6 1,-1 0-144,1-3 1,4-1 82,4 0 117,1 1 0,2-4 346,0-1-179,0-4 0,5 2 79,3-5 0,2 4-126,2-1 0,0 1 291,4-4-177,-4 0 0,9 0-41,-6 0 1,4 0-16,-4 0 0,0 0-97,-3 0 0,-1 0-515,0 0-762,1 0 672,-1 0 104,-4 0-429,-2 0 915,-5 0 0,5 0 0,1 0 0</inkml:trace>
  <inkml:trace contextRef="#ctx0" brushRef="#br1" timeOffset="128">14459 7446 7960,'-1'-11'373,"-3"0"1,2-1-14,-1 1 1,6 4-74,5 4 0,-2 0 47,2-1 119,-5 3-143,7-4 0,-4 9 110,5-1 0,1 6-79,-1-1 1,5 2 146,-1 2-321,5 4 0,2 2-50,4 5 0,1 3 84,-4 1 1,-4 5-110,0-2 75,0 3 0,0 1-1,0 1 0,-5 0-100,1 3 1,-3-6-166,-5 2 0,2-3-196,-5-1 1,0 3-461,-4-2 410,0-3 22,0 5 0,0-9-212,0 2 0,-4-3 24,0-4 1,-1 1-288,1-4 1,2-1 158,-6-4 639,6 1 0,-9-1 0,5 1 0</inkml:trace>
  <inkml:trace contextRef="#ctx0" brushRef="#br1" timeOffset="129">14973 7389 7960,'-7'-11'-108,"2"-1"111,5 1 1,4 3 155,0 1 1,5 3 278,-2-4 1,4 2-181,0-2 1,-2 0 67,2 4 1,-2-4-51,6 4 0,-1 1-72,2 3 0,0-4-218,3 0 1,-1 0 69,-3 4 1,-2 0-73,2 0 0,-2 0 100,-2 0 1,1 0-161,-1 0 0,-3 0 15,-1 0 0,-3 0 61,4 0 1,-5 0 18,5 0 0,-4 4 16,4 0 1,-2 1 25,1-1 0,2 2-13,-5 5 0,0 1 21,-4-1 1,0 6-25,0 2 1,0 4 3,0 3 0,0 0-49,0 4 0,0 1 45,0 3 1,0 0-51,0 0 1,0 1 42,0-1 1,0 0-124,0 0 1,0-1 104,0-2 1,4 2-274,0-3 1,3-1-84,-3 2 158,0-6 141,1 3-22,-4-5 0,5-1 289,-2-3-155,-2 2 1,3-4 122,-5 2 1,0 1-144,0-5 0,0 4-17,0-3 0,0 0 3,0-1-2,0-2 1,0 3-114,0-4 1,0-1-124,0 1 210,0-6 1,1 4 9,3-2 169,-3-3-183,4 0 161,-5 0 94,0-4 0,1 6 18,3-4 188,-3-1 108,4 3 418,-5-5-462,-5 0 0,3-1-116,-6-3 1,4 2 201,-3-1-397,4 1-94,-7-3 1,4 4 8,-6-3 0,5 3 28,-1 1 1,-1 0-114,-6 0 0,2 0-52,-2 0 0,2 0-420,2 0 1,0 0-1768,-1 0 1112,1 0 624,-1 0 1,1 0 449,-1 0 0,1-5 0,0-1 0</inkml:trace>
  <inkml:trace contextRef="#ctx0" brushRef="#br1" timeOffset="130">5048 9308 8118,'-6'0'-180,"1"-5"359,5 4 668,0-4 159,0 5 1,3-2-770,1-1 0,5 1-61,-1-2 0,3 2 8,4-2 0,-1 3-105,5-3 138,0 3-61,4-4 1,0 3-55,0-1-61,0-4-2,0 6 0,-1-5-93,1 2 1,-1 3 84,-3-3 1,1-1-179,-5 1 0,1 0-16,-5 4-233,0 0-234,1 0-446,-6 0-511,-1 0 1130,-5 0 0,-5 0 0,-1 0 1</inkml:trace>
  <inkml:trace contextRef="#ctx0" brushRef="#br1" timeOffset="131">5105 9456 8032,'0'-6'1006,"0"1"1253,0 5-1901,5 0-169,2 0 41,4 0-108,0 0 0,1 0-80,-1 0 218,6 0-122,-5 0 1,10-4 18,-3 0 1,3-3 4,0 3 0,1-5 3,0 2 0,0 0-94,0 0 0,-2 3-126,-2-4 1,2 4-221,-6-3 179,0 4 64,-3-2 0,-5 5-1044,1 0 451,-6 0-589,3 0 1214,-5 0 0,-5 5 0,-1 2 0</inkml:trace>
  <inkml:trace contextRef="#ctx0" brushRef="#br1" timeOffset="132">6110 9194 8045,'0'-12'-4,"0"6"114,0-4 1,0 4 114,0-6 6,0 1-26,0-1 0,0 5 72,0-1 1,5 0-46,3-3 1,2 0-15,1-1 0,1 5 27,-1-1 1,1 4-1,-1-3 1,2 4-58,2-1 1,-2 3 52,2 1 1,-2 1-134,-2 3-79,0-3 0,-3 13-168,0-2 104,-6 7 0,3-5 35,-5 5 1,-1 0-145,-3 4 0,-2-1 99,-6 1 0,-3 4-43,0 0 0,-5 0-305,1 0 186,-3-3 63,-1 4 0,2-5-210,2 0 257,-3 0 74,9-6 1,-3 4-30,4-6 0,2 0-22,3-3 180,-3-1-68,8 0 8,-3 1 0,10-6 273,3-2-140,2 2 11,1-4 1,6 3 86,2-5 1,3 0-71,0 0 1,1 0 131,0 0 0,4-2-161,-1-1 0,5 1-32,-4-1 0,0 0-58,0-1 0,-7 3-137,3-3 1,-6-1 14,2 1 40,-5 0 1,1 3-404,-7-3 135,2 3-14,-9-4 0,5 5-182,-2 0 1,-3-1-391,3-3-251,-3 3 109,-1-4-124,0 5 577,-5-5 162,4 3 290,-4-8-17,5 4 105,0-1 295,0-3-49,0 9 1,-1-8 858,-3 5-349,3 0 462,-4 4-495,0 0-330,3 0-92,-3 6 1,5-4-136,0 6 40,0-1 0,4 1-283,0 0 100,5-1 0,1 1 41,5-1 1,2-3-135,-2 4 0,-1-6-5,5 2 0,0-3 26,4-1 0,0 0-65,-1 0-46,1 0 163,5-5 1,-2 3-22,4-6 21,-5 1-25,8-10 0,-9 4-14,3-2 0,-3-1 117,-1 0 0,-1 0 140,-3 1 1,-3-3-78,-4-5 0,-2 4 190,-3 0 0,-2-1-9,-5-7-202,-5 3-63,-1-4 1,-7 1 40,-2 1 17,-3-6-100,-5 8 1,-4 0-101,-4 5 1,-3 9 21,-4-2 1,3 8-223,1 1 1,0 8-20,4 6 1,4 7-200,-1 9 0,11 2-1336,-3 5 890,5 5-299,3 2 1242,4 5 0,-2-1 0,6 1 0,0 0 0,2-1 0</inkml:trace>
  <inkml:trace contextRef="#ctx0" brushRef="#br1" timeOffset="133">7218 9548 7882,'-11'5'-1402,"-1"-4"2582,6 4-375,1-5 425,5 0-686,0 5-1611,0-3 605,0 3 293,5-5 169,-4 0 0,14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3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2273 11467 7993,'0'-12'134,"0"6"90,0-4 1,0 7 412,0-5 192,0 6-552,0-3 1,-2 1 217,-1 0-76,1 0-1,-3 4-88,5 0-151,0 6 0,-3 0 13,-1 5 1,0 6-123,4 2 0,0 2-129,0 2 38,0 5-97,0 1 1,1 4-16,3-2 1,-3 1 55,3-6 1,1 5-136,-1-5 0,4 1 116,-5-4 0,6 0-67,-1-1 1,-2-4-38,2-3 0,-2-2-91,2-1 304,2-1-82,-9 0-37,4-4 0,-1-1-124,0-2-293,0-3-465,-4 4 45,0-5-221,-5 0 1164,3 0 0,-8-5 0,4-1 0</inkml:trace>
  <inkml:trace contextRef="#ctx0" brushRef="#br0" timeOffset="1">1964 11398 8079,'-11'-6'78,"5"1"-24,-5 5 1,9 0 40,-6 0 1,5 0 181,-5 0 1,5 1 278,0 3-453,1-3-5,2 4 337,0-5-394,5 0 90,2 0 0,5 0 37,4 0 1,-2 0 9,5 0 1,-4-5-12,4-3 0,0 3-63,4 1 0,1-1 1,3 2 1,2-1 18,5 4 1,0-4 12,0 0 0,2 0-72,2 4 73,-2 0-91,3-5 0,-6 4 27,-3-3 0,2 2-62,-5-2 1,-1 1-139,-3-4 0,0 4-36,0-1 1,-5-1-254,-3 1 0,-2-3-1054,-2 3 465,-5 0 845,-1 4 1,-20 5 0,-4 2 0</inkml:trace>
  <inkml:trace contextRef="#ctx0" brushRef="#br0" timeOffset="2">2707 11741 8931,'0'6'1241,"0"0"-975,0-2 0,0 2-28,0 6 1,0-1-4,0 1-15,0 4-27,0-3 0,0 7-162,0-5 39,-5 6-124,3-9 1,-4 9-63,2-6 1,3 4-21,-3-4 0,3 0-287,1-3 275,0-1 1,1-1 57,3-2 1,-1 1-172,4-5-10,-4 0 130,7-4-318,-4 0 202,6 0-474,-6 0-235,4-5 966,-4-2 0,6-4 0,-1-1 0</inkml:trace>
  <inkml:trace contextRef="#ctx0" brushRef="#br0" timeOffset="3">2787 11569 7870,'-5'-7'-25,"-3"-1"28,3 6 229,-5-9 1,9 9 1053,-3-6-694,2 6-267,2-3-739,0 5-1166,6 0 1580,0 0 0,10 0 0,2 0 0</inkml:trace>
  <inkml:trace contextRef="#ctx0" brushRef="#br0" timeOffset="4">3061 11946 7941,'0'-6'339,"-4"0"134,0 2 810,0 2-811,4-3 0,0 10 3,0 3 1,0 2-217,0 2 1,0 3-131,0 0 1,4 5-202,0-1 91,0 3-79,-4 1 1,1-2-63,3-2 1,-3 3-215,3-3 0,-3-2-464,-1-2 0,-1-3 800,-3 0 0,-7 4 0,-7 2 0</inkml:trace>
  <inkml:trace contextRef="#ctx0" brushRef="#br0" timeOffset="5">3700 11455 8009,'0'-11'-104,"0"4"455,0-3 287,0 9 79,0-4 293,0 5-867,0 10 85,0-2-89,0 13 0,0 2-92,0 8 1,0 1 51,0 3 1,0 0-191,0 3 1,0-6 2,0 2 1,2-6-242,1 3 1,-1-7-61,2-1 226,-3 0 0,-1-11-96,0 3-109,0-7 98,5 2-435,-4-9 160,4 5 0,-4-6 545,3 0 0,-2 0 0,3 0 0</inkml:trace>
  <inkml:trace contextRef="#ctx0" brushRef="#br0" timeOffset="6">3335 11455 7987,'0'-11'-205,"0"-1"0,5 5 136,3-1 1,3 2 701,4-2 1,-1-1 132,5 5-98,0-4-222,9 1-167,-4-4 1,9 3-25,-2 1-58,2-1 0,5-2-139,0 2-30,5-2 1,-7 4 105,2-6 0,-3 5-163,-1-1 0,-4 5-46,-4 0 1,-2 1-295,-1 2 1,-5 0-1099,-3 0 759,-2 0 244,-2 0 464,-4 5 0,3 2 0,-4 4 0</inkml:trace>
  <inkml:trace contextRef="#ctx0" brushRef="#br0" timeOffset="7">4112 11786 7947,'0'-6'276,"0"1"3289,0 5-3395,0 5 0,0 1 55,0 6 1,0 4-16,0 3 1,0-1-106,0 1 0,0 0-9,0 4 1,1 4-161,3-1 1,-2 1-537,6-4 377,-6 0 118,8-1 0,-7 1-597,5 0 392,-6 0 122,8-5 0,-8 2-59,1-5 1,-1 0 76,-2-3 212,0-1-24,0 1 1,-5-2 238,-3-2 1,-2 0-94,-2-4-184,1 0 51,0-4 0,-1 0-851,1 0 398,-1 0 19,1 0 0,-1 0-862,1 0 1265,0-5 0,-6-6 0,-1-7 0</inkml:trace>
  <inkml:trace contextRef="#ctx0" brushRef="#br0" timeOffset="8">4112 11604 8690,'-7'-12'512,"2"1"1,5 3 45,0 1 0,0 3-136,0-4-692,0 6-602,0-4 462,0 6 410,5 0 0,-4 0 0,5 0 0</inkml:trace>
  <inkml:trace contextRef="#ctx0" brushRef="#br0" timeOffset="9">5436 11409 8086,'5'-6'-302,"-3"0"-378,1 2 814,-1 3 890,-2-4 336,0 5-1135,-5 0 0,3 1-43,-1 3 1,0 3 34,-1 9 1,3 1-38,-3 6 0,3 1-22,1 3 1,-1 2 21,-3 5 0,3 1-335,-3-1 115,2-5 38,2 4 1,-1-8-428,-3 6 210,3-6 9,-9 3 0,9-6-147,-3-3 0,1 1-255,0-5-165,1 1 461,-3-5 1,5-3-479,0-1 794,0-4 0,0 2 0,0-5 0</inkml:trace>
  <inkml:trace contextRef="#ctx0" brushRef="#br0" timeOffset="10">5425 11444 8086,'0'-12'85,"0"6"0,0-4 176,0 2 1,0 2 15,0-2-41,0 6 264,0-3 472,0 5-787,5 0 0,-2 5 74,4 2 0,-1 5-66,2 3 1,2 3-16,-2 5 1,2 1-181,1 2 0,1 2 84,-1 3 1,2 4-105,2-4 24,-2 4 12,3-11 1,-4 8-700,-1-5 299,6-1 187,-5-3 0,9-1-92,-6-3 0,4 1 79,-4-5 0,0-3-4,-3-5 0,-1 0-113,1 0 168,-1 3 0,-1-7-484,-2 5 284,-3-6-81,-5 3-156,0-5 598,0 5 0,-5-3 0,-1 3 0</inkml:trace>
  <inkml:trace contextRef="#ctx0" brushRef="#br0" timeOffset="11">5448 11786 8036,'-7'-6'0,"1"-3"439,2 5-209,3-5 173,-4 8 193,5-4-282,0 5 1,5 0-30,3 0 1,2 0-102,1 0 0,6 0-93,2 0 0,2 0 25,2 0 1,0-1-244,0-3 0,3 3-1019,1-3 558,0 3 395,-4-4 0,-4 2 193,0-5 0,0 1 0,4-5 0</inkml:trace>
  <inkml:trace contextRef="#ctx0" brushRef="#br0" timeOffset="12">5950 11535 8129,'0'-11'887,"0"-1"-354,0 1-39,0-1 125,0 6 111,0-4-151,0 9 0,0-3-304,0 8-196,0 7 128,0 7 0,0 5-154,0-1-115,0 6 83,0 2 0,5 4-160,3 0 0,-2-3 110,2-1 1,-4-1-155,3 2 0,0-3-106,0-6 1,2 0-175,-5-3 0,4-2-373,-5-6 412,6 0 21,-7-4 1,3-1-700,-5-2 699,0-3 25,0 4 378,0-5 0,0-5 0,0-1 0</inkml:trace>
  <inkml:trace contextRef="#ctx0" brushRef="#br0" timeOffset="13">5893 11546 8038,'4'-11'0,"0"0"640,5-1-147,-3-4-218,5 3 1,1-3-56,-1 4 0,1 6 13,-1-4 1,2 5 165,2-3 1,-1-1-211,5 5 0,0 0-69,4 4 1,0-3-12,0-1 0,-1 0-229,1 4 1,-1 4-19,-3 0 179,-3 5-123,1-3 0,-6 5-193,1 1 189,-1-1-2,-10 1 1,4 3-72,-5 0 1,0 5 55,0-1 0,-6 3-125,-5 1 0,-5 0 73,-3-1 0,-6 5-119,2 0 1,-5-1 139,5-3 2,-2-5 51,12 4 0,-3-10 251,4 3-102,6 3 119,-4-5-45,9 3 0,1-4-56,7-1 1,3-1 130,2-2 0,4 1-94,3-5 0,3 3 68,1-3 1,0 0-170,0-4 82,-1 0-58,1 0 1,0 0-228,0 0-59,0 0 52,-5 0 0,2-1-295,-5-3 0,0 3 99,-3-3 384,-6 3 0,4-5 0,-3 0 0</inkml:trace>
  <inkml:trace contextRef="#ctx0" brushRef="#br0" timeOffset="14">6567 11581 7999,'0'-12'0,"0"1"267,0-1 0,0 5 1128,0-1-653,5 6-275,-4-3-127,4 5 198,-5 0-409,0 5 1,0 1 27,0 5 1,0 6-1,0 2 0,0 3-120,0 0 0,0 3 5,0 1 0,0-2-198,0 3 1,2-3-525,1-1 392,-1 0 141,8-5 0,-2 2-258,7-5 400,-3 0 6,5-8 0,-2 2-8,0-6 0,4 5-48,-3-4 0,0 0 108,-1-4 1,-2 0-75,2 0 0,2 0 24,-2 0 1,0-2-339,-3-2 164,4 3 93,-3-4 1,3 1-788,-4 1 399,-1-6 113,1 2-555,-6 1 135,4-4 218,-4 3 555,1-4 0,-2 0 0,-5-1 0</inkml:trace>
  <inkml:trace contextRef="#ctx0" brushRef="#br0" timeOffset="15">6544 11752 7935,'0'-8'459,"0"1"1,5 4-497,3-1 1,6-1-262,1 2 1,0-2 239,-3 1 1,3 2 201,0-1 0,7 0 17,1-1 0,-1 3 217,5-3 0,-3-1-489,-1 1 0,-4-1 83,0 1 0,-5 3-389,1-3 195,-2-2-383,-2 5 605,-4-9 0,3 3 0,-4-4 0</inkml:trace>
  <inkml:trace contextRef="#ctx0" brushRef="#br0" timeOffset="16">6521 11535 8009,'17'-11'676,"-1"-1"198,3 1 1,7-1-83,-3 1-679,7 5 57,-6-5 1,3 10 125,-8-3 0,2 3 0,-2 1 1,2 0-223,-2 0 1,1 0-185,-5 0 0,1 0-744,-5 0 465,0 5 389,-4-4 0,3 10 0,-4-5 0</inkml:trace>
  <inkml:trace contextRef="#ctx0" brushRef="#br0" timeOffset="17">7915 11455 8049,'0'-7'-828,"0"-1"709,0 0 662,0 2-204,0 1 334,0 5 267,-5 0-634,3 0 0,-7 1-32,6 3 0,-5 6-5,4 5 1,-1 7-15,1 1 1,3 0 91,-3 3-85,3 3-89,1 1 1,0 0-193,0 1 67,5-1-94,-4-1 0,6 0-90,-4-2 1,3-3 76,1 3 0,3-7-115,-2-1 1,-2-5 77,2 1 0,-6-2-99,2-2 1,1 1-1114,-1-1 533,0-4-549,-4 3 649,0-9 675,0 4 0,0-5 0,0 0 0</inkml:trace>
  <inkml:trace contextRef="#ctx0" brushRef="#br0" timeOffset="18">8143 11535 7982,'0'-11'224,"0"-1"0,0 1 360,0-1 1,1 5 132,3-1-202,-3 6 53,4-3-298,-5 5 0,0 6-86,0 5 1,-3 7-29,-1 9 1,-1 1-250,1 2 90,3 3-88,-4-4 1,5 2-113,0-1 0,0-4 30,0 0 0,0-2-128,0-1 0,0-5 71,0-3 0,0-2-275,0-2 103,5-4 292,1-2 31,0-5 1,1 0-250,-3 0 30,-3 0 90,4 0 0,-5-2-196,0-1 1,0-4 217,0-4 0,0-1 7,0 1 1,-1-2 83,-3-2 1,3 1 147,-3-5 0,-1 0-23,1-4 1,0 0 240,4 1 0,0 0 169,0 3-197,0-3-4,0 10 1,0-5 724,0 6-471,0-1 187,0 1-365,0 5 0,1 0 60,3 6 0,-1 2-90,4 2 0,-3 2-43,4 5-190,-1 6 173,5-4-467,-1 8 222,6-3 1,-5 1 107,4 0 1,1 0-145,2 4 1,3-4 33,1 0 1,0-5-235,-1 1 0,5-2 149,0-2 1,-4-1-21,-4-2 1,-4-2 304,4-2 46,-5-3-243,2 4 323,-4-5-16,-1 0 105,-4 0-181,-2 0-73,-5-5 0,0-1 222,0-5 1,-2-1-93,-1 1 1,0-2-52,-5-2 0,2-3 9,-2-5-64,-2 0-30,9 1 0,-8-6-335,5-3 162,1 3 0,1-5-390,-2 3 300,3 2 1,-4-4-251,5 6 1,1 3-1227,3 4 855,-3 5 1,6-2-1219,-3 9 1969,-3 2 0,9 10 0,-4 1 0</inkml:trace>
  <inkml:trace contextRef="#ctx0" brushRef="#br0" timeOffset="19">8851 11432 7993,'-6'0'2008,"1"0"-1884,5 5 26,0 2 1,0 5 584,0 4-246,0 1-252,0 6 0,0 4-116,0 0 1,4 4-1,-1 0 1,2 0-186,-1 0 1,-1 1 128,4-6 0,-4-3-126,1-4 0,1-5-307,-1 1 1,1-2-184,-1-2 0,-3-3-1150,3 0 1701,-3-6 0,-1 8 0,0-3 0</inkml:trace>
  <inkml:trace contextRef="#ctx0" brushRef="#br0" timeOffset="20">8703 11478 7921,'0'-11'564,"5"-2"193,2-2 0,5 2-373,3-2 1,2 3-172,2 5 1,1-2 92,-5 5 0,5-1-28,-1 1 0,4 3-126,4-3 1,-3 7 27,3 0 0,2 10-271,1-2 96,-2 9 50,0-3 0,-5 6 29,0 0-98,-5 0-96,3 5 0,-9 0-97,-1 2 0,-1-2 23,-6-5 1,4 4-92,-5-1 1,0 1 56,-7-4 1,-3-1-41,-9 1 1,1 0 12,-8 0 1,3-1 132,-7-3 0,2-3 71,-2-4-14,3-1 1,-8-3-1,6-2 148,0-1 0,4-1-123,3-4 1,2 0 45,6 0-335,-1-5 0,6-2 319,2-4 0,3 0 0,1-1 0</inkml:trace>
  <inkml:trace contextRef="#ctx0" brushRef="#br0" timeOffset="21">9399 11444 8021,'0'-12'446,"0"6"74,-5-4-143,4 3-97,-4 1 0,4 1 749,-3 5-305,3-5-301,-4 4 0,3 1-125,-2 7 1,3 9-1,-3 3 1,3 2-126,1 2 55,0 5-42,0 1 0,0 2-213,0-1 57,0-5-112,0 3 1,0-1-92,0 0 0,1-1-4,3-3 0,-3-1-114,3-3 1,-2 1 151,-2-5 0,0 0-86,0-3 0,0-5 242,0 1 0,-2-4-202,-2 4 336,3-6 67,-4 3-159,5-5 39,0 0 1,5 0 36,3 0 1,2 0-75,1 0 1,6 0-3,2 0 1,-1-4-25,1 1 6,0-6-29,4 7 0,-1-4-86,1 2 108,0 3-64,0-4 0,-1 4-107,-3-3 0,1 3 52,-5-3 1,0 1-172,-3-1 0,-1 3-820,1-3 538,-1 3 88,-5 1-477,-1-5 371,-5 4 25,0-9 0,-5 7-872,-2-5 1403,-3 6 0,-2-8 0,1 3 0</inkml:trace>
  <inkml:trace contextRef="#ctx0" brushRef="#br0" timeOffset="22">9342 11649 8659,'2'-6'861,"1"2"-450,4 3-160,4 1 0,2 0 122,2 0 0,4 0-120,8 0 1,-2 0 127,6 0 0,-5 0-221,5 0 1,-6 0-130,2 0 0,-4-1-434,-4-3 229,2 3 171,-3-5 0,0 5-1377,-3-3 684,-7 3-126,2-9-240,-9 9 1062,4-9 0,-15 3 0,-3-4 0</inkml:trace>
  <inkml:trace contextRef="#ctx0" brushRef="#br0" timeOffset="23">9377 11421 7987,'17'-5'211,"5"-2"54,-3-4 0,8 3 63,3 1 1,-1 4 373,2-1 1,-5-1-46,5 2-432,-6-1-108,3 4 1,-3 0 55,-2 0 1,1 0 164,-8 0-338,-1 0 0,-4 5 0,1 1 0</inkml:trace>
  <inkml:trace contextRef="#ctx0" brushRef="#br0" timeOffset="24">10039 11455 7890,'-6'-5'-284,"-1"3"680,3-6-224,3 5 86,-4-2 491,5 0-310,0 4 291,0-4 613,0 5-1055,0 5 1,0 1-88,0 6 0,0 4 0,0 3 0,0 3 26,0 1-161,0 5-18,0-4 1,0 7-105,0-4 1,0 4-20,0-5 1,0 1-178,0-4 1,0-1 103,0 1 1,0-4-41,0 0 0,1-5 104,3 2 0,-1-4 29,4 0 1,-4-5-172,1 1 162,-3-6 0,-1 9-856,5-10 409,-4 4-674,4-5 1185,-5 0 0,0 0 0</inkml:trace>
  <inkml:trace contextRef="#ctx0" brushRef="#br0" timeOffset="25">9936 11444 7890,'12'-12'389,"-6"-4"-1,4 3-270,-4-3 1,6 0 67,-1 1 0,2 4 117,2 3 1,-2 2 95,2-2 0,3-1-81,1 5 0,4 1 64,3 3 1,4 0-205,4 0 1,-5 0-63,-2 0 0,-3 5-251,-1 2 109,-1 3-25,-4 2 0,-3 4 21,-7 3 1,-3 3-147,-5 1 0,-1-2-233,-3-2 1,-4 3 130,-7-3 1,-4-1-91,-7 1 1,-4-5 198,-4 1 1,5-2 24,2-2 0,-1-3-193,2-1 71,-1-4 62,9 2 1,2-5-412,4 0 231,6 0 234,1 0 150,5 0 0,5-5 0,1-1 0</inkml:trace>
  <inkml:trace contextRef="#ctx0" brushRef="#br0" timeOffset="26">10553 11432 7922,'0'-11'1403,"1"-1"-910,3 1-261,-3 5 152,4 1-35,-5 5 0,-1 5 208,-3 2-378,3 9-22,-4 1 1,4 6-77,-3 0 92,3 5-117,-5-4 1,6 12-61,0-6 21,0 6-22,0-12 1,0 7-189,0-4 1,0-2 160,0-6 0,4 2-137,0-6 113,0 0 1,-4-3 58,0-1 156,0-5-6,0-1-76,0 1 225,0-5-244,0 4 684,0-5-715,5 0 0,1 0 5,6 0 1,0 0-43,4 0 0,0-1-8,3-3 1,4 3-21,0-3 1,-4-1-148,4 1 0,-4 0 130,0 4 1,1-4-129,-5 0 1,1 1-610,-5 3 221,0 0-741,-4 0 608,-2 0-381,-5 0-303,0-5 1388,0 3 0,-5-8 0,-2 4 0</inkml:trace>
  <inkml:trace contextRef="#ctx0" brushRef="#br0" timeOffset="27">10484 11661 7936,'12'0'366,"-1"-2"153,1-1 1,4 1-281,3-1 1,-1-3-44,1 3 1,0-1 23,4 4 0,0 0-14,0 0 0,1 0-96,2 0 0,-2 0 124,3 0 0,-3 0-441,-1 0 156,-5 0-69,-2 0 0,-4 0-81,-1 0 0,-1-1-742,-2-3 943,-3 3 0,-5-10 0,0 5 0</inkml:trace>
  <inkml:trace contextRef="#ctx0" brushRef="#br0" timeOffset="28">10553 11387 7918,'16'-12'141,"0"2"34,6 2 1,1 0 111,12 4 0,-4-1 387,7 1 1,0 3-253,-3-3 1,1 2-75,-5 2 0,1 0-308,-2 0 1,-3 0 76,-8 0 0,-3 0-1847,-4 0 1730,-1 0 0,1 0 0,-1 0 0</inkml:trace>
  <inkml:trace contextRef="#ctx0" brushRef="#br0" timeOffset="29">11295 11375 7927,'-6'0'46,"1"0"174,0 0 108,3-5 279,-3 4-193,5-4 244,0 5 0,-3 1-373,-1 3 1,0 2 104,4 6 1,-4 4-200,0 3 0,-3 4 13,3 4 1,0-2-31,4 5-137,-5 1 127,4-2 1,-4 3-15,5-6-54,0 6-74,0-8 1,0 4-161,0-5 1,0-1 19,0-3 1,0 1-105,0-5 0,1 0-47,3-3 0,-3-1-162,3 1 0,-3-5-670,-1 1 721,0-6 0,0 5-112,0-3-237,0-3 132,0 4 471,0-5 0,0 0 1</inkml:trace>
  <inkml:trace contextRef="#ctx0" brushRef="#br0" timeOffset="30">11238 11569 7927,'0'-11'822,"5"-1"-301,2 1-244,-1 5 1,0 1 524,-2 5-461,2 0 1,6 1 211,-1 3-389,1 2 1,3 7 66,0 2 1,2-1-1,-2 5 0,1 0-89,3 4 1,3 0-102,-3 0 0,3-1-287,0 1 194,-4-5 62,4-2 1,-10 0-268,4-1 206,1-5 75,-4 0 1,4-5 137,-6 3 0,-3-2-56,-1-2 1,-3-3 119,4 3 18,-6-3 291,3-1 115,-5 0-276,0-5-138,0-1 1,0-3 173,0-2-222,-5 2-75,4-8 0,-9 1-74,2-3 1,3-3 112,1-1 1,2-3-149,-2-1 0,3-5-105,-3 2 0,4 1-374,4-2 0,-3 5-738,3-5 636,-3 6 314,4-3 1,-4 6-836,3 3 546,-3 3-460,-1 4-384,6 6 836,-5 1 0,4 6 560,-5 3 0,10 7 0,3 7 0</inkml:trace>
  <inkml:trace contextRef="#ctx0" brushRef="#br0" timeOffset="31">11935 11432 7987,'-5'-6'-131,"3"-4"0,-3 7 1231,5-4-215,0 4 140,0-2 453,0 5-1248,0 10 1,0-1-59,0 10 53,0 0-42,0 9 0,0 0-140,0 2 21,0 8-111,0-7 1,0 7-58,0-8 1,0 3-52,0-2 1,0-4-183,0-5 0,4 0 79,0-7 1,1 0-325,-1-3 55,-3-1 218,4 1 91,-5-6 1,1-1-1360,3-5 1577,-2 0 0,3 0 0,-5 0 0</inkml:trace>
  <inkml:trace contextRef="#ctx0" brushRef="#br0" timeOffset="32">11786 11444 8061,'12'-18'0,"-1"1"1113,1 6-440,4 0-319,2-1 0,5 2 167,0 2-288,-1 3-48,1 0 0,0 4 72,0-3 1,5 7-59,2 1 1,3 8-112,2 0 1,-5 7 39,0 0 0,-4 2-180,0 2 1,-1 4-386,-3-1 147,-4 1 206,-6 1 0,-4-3-224,-4 6 74,0-6 111,-4 8 1,-2-9-93,-6 3 1,-3 1-19,-8-1 0,-8-1-80,0-3 0,-1-4 190,-2 0 1,-1-5 58,-3 1 1,1-2 195,3-2-222,2 1 16,0-6 0,4-1-368,-3-5 202,8 0-313,3 0 553,9 0 0,-3-5 0,4-1 0</inkml:trace>
  <inkml:trace contextRef="#ctx0" brushRef="#br0" timeOffset="33">12517 11467 7910,'7'-12'8,"-4"1"1,-1-1 418,-2 1 242,0-1-71,0 1 139,0 5 278,0-4-173,0 8-564,0 7 1,0 8-109,0 10 1,0 1 28,0 3 0,0-2-72,0 5 1,0-3-129,0 4 1,0-5 30,0 5-44,0-6 100,5 3 1,-4-5-482,3 0 158,-3-1 172,-1-4 1,4 3-288,0-6 214,0 0-8,-4-4 0,0-3 62,0 0 121,0-6 234,0 3 274,0-5-271,5 0-262,-4 0 0,9 0 24,-2 0 56,7 0-112,-2 0 0,7-4 9,-5 1 1,5-1 10,-1 4 0,3-4-120,1 0 0,-2-1 62,-2 1 0,3 2-166,-3-6 1,3 6 5,0-2-25,-4-2 199,4 4 1,-9-7-645,2 6 287,-8-1 151,3 4-1027,-8-5 792,3 3 1,-6-3-143,-3 5 627,-3 0 0,-9-5 0,-2-1 0</inkml:trace>
  <inkml:trace contextRef="#ctx0" brushRef="#br0" timeOffset="34">12517 11661 8021,'2'-8'231,"1"0"1,4 6-74,4-3 0,2 1 279,2 0 1,-2 0-170,2 4 0,3 0 87,1 0 0,0 0-135,4 0 0,-3-3 6,7-1 1,-3 0-410,-1 4 1,2-1 166,-2-3 1,1 3-514,-9-3 74,5-2 0,-8 3-308,-1-5 1,-4 5 762,-7-5 0,0 0 0,0-3 0</inkml:trace>
  <inkml:trace contextRef="#ctx0" brushRef="#br0" timeOffset="35">12494 11421 8021,'9'-5'218,"3"-3"0,-2-2 374,9-1 0,4-1-164,3 1 0,6-1-49,-1 1 1,2 1-32,1 2 0,0-2 207,0 2 1,-3 2-304,-1-2 0,-4 6-133,0-2 1,-3-1-1219,-4 1 576,3 0 457,-15 4 0,9 0 66,-9 0 0,3 5 0,2 2 0</inkml:trace>
  <inkml:trace contextRef="#ctx0" brushRef="#br0" timeOffset="36">13134 11352 7911,'0'-6'14,"0"-4"138,0 9 1,0-6 288,0 3 123,0 3-195,0-4 1,0 6-78,0 3 1,0 8 121,0 7 0,4 2-139,0 2-58,-1 5-40,-3-4 0,2 9-60,1-2 1,-1-4 16,2 0 0,-3 1-186,-1-1 170,0-1-185,0-3 1,0-1-109,0-3 1,0 1 21,0-5 0,0 0-91,0-3 0,0-4 61,0-1 1,0-3-293,0 4 188,0-6 187,0 3-1522,0-5 1285,0-5 1,0-1 84,0-6 1,0 1-3,0-1 1,0 1 110,0 0 0,0-5 85,0 1 0,-4-5 186,0 1 0,0-1-10,4 1 1,0-2 6,0 6 1,-1-4 74,-3 4 0,3-1 205,-3 5 0,3 3 283,1 1 330,0 4-348,0-2-286,5 5 0,3 5-146,7 3-29,-2 7-98,8-2 1,-6 7 59,8-5 1,-2 6-87,5-2 1,2-2-183,-1 3 0,-1-3 3,-3 2 1,0 2-191,0-6 1,-1 0 184,-3-4 0,-2 0 58,-1-4 0,-4 2 245,3-5 0,-6 1-91,-1-1 0,-4-3 228,3 3-87,-4-3 70,2-1-85,-5 0 0,0-5 104,0-3 1,0-2-113,0-1 1,0-2-38,0-2 0,-1 1-155,-3-5-77,3 0 8,-10-4 0,9-1-158,-6-3 1,5 2 71,-5-5 0,5 0-91,0 0 1,1-3-75,2 2 1,0 0-192,0 0 0,0 3 74,0 5 1,0 4-750,0 0 366,0 5 372,5-2 0,-3 10-405,3 1 244,-5 5 203,0 0 0,5 0 367,-4 5 0,9 6 0,-3 7 0</inkml:trace>
  <inkml:trace contextRef="#ctx0" brushRef="#br0" timeOffset="37">13876 11398 7931,'7'-1'-84,"-3"-3"0,-3 1-333,-1-4 739,0 4 1,0-3 1473,0 2-657,0 3-588,0-4-213,0 5 1,0 6 87,0 6 1,0 0-206,0 7 0,0 4-25,0 4 1,0 3-58,0-3 0,1 3-154,3-3 0,-3 3 145,3-3 1,-2 0-113,2-4 1,-1-4-267,4 0 0,-3-5 48,4 1 1,-4-4-309,3-3-181,-4 2-432,2-4-35,0 1 310,-4-2 1,3-5-367,-8 0 1212,-2 0 0,-6 0 0,1 0 0</inkml:trace>
  <inkml:trace contextRef="#ctx0" brushRef="#br0" timeOffset="38">13614 11375 7890,'0'-11'0,"0"-1"210,0 1 0,5 3 384,2 1 1,7 4-326,2-1 0,4 3-117,-1 1 0,0 0 195,4 0 0,-2 1-132,10 3 1,-1-3 35,5 3 0,0 1-65,3-1 1,-4 0-140,1-4 1,-2 0 40,-7 0 1,1 0-195,-4 0 1,-4 0-10,0 0 1,-5 0-250,1 0 1,-2-4-1709,-2 0 1049,-5 0 1023,5 4 0,-15 6 0,3 0 0</inkml:trace>
  <inkml:trace contextRef="#ctx0" brushRef="#br0" timeOffset="39">14288 11821 7860,'12'5'449,"0"-4"149,-9 3 1,-1-2 368,1 2 153,4-3 26,-6 10-364,4-10 0,-6 4-671,-3-5-47,3 5 1,-9-4-1073,2 3 1,2-3 403,-2-1 604,1 0 0,-5 0 0,1 0 0</inkml:trace>
  <inkml:trace contextRef="#ctx0" brushRef="#br0" timeOffset="40">2090 12928 7867,'0'-7'-378,"0"-1"750,-5 6 181,4-3 647,-4-1-396,5 5-198,-5-4-130,3 5-253,-3 0 1,5 1 114,0 3-40,5 8-120,2 5 1,4 6 193,0 0-134,1 0-122,-1 5 0,5 1-69,-1 5 0,0 1 59,-4-1 1,1 0-46,-1 0 1,4 1-13,1-1 0,-1 0-222,-4 0 1,1-1-429,-1-2 377,1 2 88,-1-9 0,0 3-185,1-8 93,-1 2 221,-4-8 0,3 3 15,-3-4 1,0-1-19,0 1 292,-4-1-280,2 1 0,-1-5 71,0 1 82,-1-6-82,-3 3 180,0-5 0,0-5-209,0-2 0,0-3 12,0-2 1,2-1-29,1-2 0,0 1 1,5-5 1,-5-1-36,5-7 0,-2 2-27,2-6 1,2 1-123,-2-4-35,2-1 151,-4 1 0,4-1-116,-2-3 0,-2 2 90,2-2 1,-2 2-97,2 2 0,1 4 51,-5-1 0,5 2-14,-2-1 1,-1-2-40,2 5 66,-5 6-5,7-1 0,-9 6-156,3-3-145,2 2-324,-5 11 67,5 1 137,-17 20 0,4-1 52,-8 12 1,2 2 470,1-1 0,1 0 0,0-4 0</inkml:trace>
  <inkml:trace contextRef="#ctx0" brushRef="#br0" timeOffset="41">3004 13294 7893,'6'-5'0,"-1"2"221,-5-4 452,0-1 150,0-3-385,0-1-165,0 1 1,-1 3 244,-3 1-248,3-1-115,-9 2 1,5-5 53,-3 4 1,-2 2 114,2 1-264,-2-2 1,-5 4 20,0-1 0,-2 3-124,2 3 1,1 4-183,-5 4 174,0 1-1,-4 9 1,0-1-104,0 11 99,0-6-46,1 3 0,3 0-14,0 3 0,5-4 10,-2 0 1,7-3-160,2-1 1,4-4 109,-1 0 1,8-6-37,4-2 1,2-1 210,1-6-98,6 0-3,6-4 0,1-1 147,3-3 24,2-2-139,0-6 0,4 1 1,-3-1 1,-2 1 21,-5-1 1,0 1-9,0 0 0,-2-5 72,-2 1 1,-2-1-6,-6 0 0,-3 4 218,0-3-122,-6 2-60,3-4 1,-5 5 201,0-4 10,0 4-175,0-5 1,0 5 21,0-4 0,0 7 71,0 2-92,0 4 0,-1-6 25,-3 6-204,3-1-89,-4 4-52,10 5 234,-4 1 1,5 6-74,-2-1 82,-2 0 4,8 1 0,-9 3 13,3 0 0,1 2-9,-1-2 0,3-2 8,-3 2 1,1 1-27,-1 0 0,-1-1 14,4-4 1,-3 1-264,4-1-16,-6 1 256,3-1 0,-1-3-171,0-1-8,5-4 82,-8 7 0,5-9-12,-2 3 0,-1-3 14,4-1 23,-4 0 1,7 0 35,-4-5 0,4-2 364,-2-9-167,2 4-68,-9-5 1,8 1 338,-5-3-207,0 2-13,1-4 1,-2 4-79,4-2 0,-4 3 127,1 4-166,-3 1 0,-1 3 75,0 1-161,0 4-282,0 13 114,0-1 66,5 18 1,-4-8-156,3 7 206,-3-7-18,-1 13 0,4-13-134,0 8 0,0-7 109,-4-1 0,3-5-255,1 1 309,0-2 0,-4-5 134,0-1 371,5-4-230,-4 2-28,4-10 0,-5 2 200,0-4-138,0-1-173,0-3 0,4-1 65,0 1 1,5-5-82,-1 1 0,2-5-110,1 1 0,4 1-16,1-1 0,3 0-216,-4-4 1,4 2-234,-4 2 223,0 2 93,2 6 1,-4 4-1171,2 4 573,-3 1 318,0 2 438,-1 5 0,1 7 0,-1 6 0</inkml:trace>
  <inkml:trace contextRef="#ctx0" brushRef="#br0" timeOffset="42">3974 12803 7919,'0'-12'324,"0"1"313,0 5 261,0 1-284,0 5 1,0 6-351,0 5 0,0 7 0,0 9 1,4 2-85,0 5 0,1 2-28,-1 2 1,-3 1-169,3 3 0,1-1 121,-1-3 1,1-3-502,-1 3 219,-3-2-17,4-2 0,-4-1-139,3-3 0,-3 2 186,3-5 0,-2-2-41,-2-6 0,0 2 72,0-6 0,0 0 66,0-4 1,0 1 152,0-1 34,0 1-193,0-6 1,0 0 318,0-2-131,0-3 144,0 5 341,0-6-385,5 0-11,-4 0 26,4 0-176,-5 0 13,5-6 0,-2 5 10,4-3 0,1-1-7,3 2 0,1-3 13,-1 3 0,4 1-51,1-1 0,4-3-80,-1 3 0,-1-1 77,1 4 1,-4 0-94,4 0 1,-4-4-260,4 0 161,-5 0 37,3 4 1,-10 0-526,1 0 270,0 0-447,-2 0 32,-1 0 1,-5-1 143,0-3 0,-5 3-234,-3-3 1,2-1 867,-2 1 0,1-10 0,-5 2 0</inkml:trace>
  <inkml:trace contextRef="#ctx0" brushRef="#br0" timeOffset="43">3952 12746 8008,'-5'-12'1410,"3"1"-1376,-3-1 0,6 6 5,3 2 0,-1-1 368,4 1 0,1 1-16,3 3 0,5 0-37,-1 0 1,5-4-201,-1 0 1,3 0-136,1 4 1,3-1 151,1-3 1,0 3-138,-5-3 1,1 3-328,0 1 209,-5-5-131,-2 3 1,-4-3-435,-1 5 408,1 0 241,-6 0 0,4 5 0,-3 2 0</inkml:trace>
  <inkml:trace contextRef="#ctx0" brushRef="#br0" timeOffset="44">4740 12928 7974,'0'-6'-882,"0"-4"1692,0 4-309,0-6 140,0 1 137,0 4-352,0 2 764,0 5-960,-5 5 0,3 3-28,-1 7 0,1 7-28,2 4 1,0 5 27,0-4 1,0 4-69,0 0 0,5-2-139,3 1 1,-2-4-289,2 0 133,0-1 51,-2-3 1,3-3-115,-5 0 0,3-5 103,-3 2 0,4-7-94,-5-2 0,2-1-264,-1 2-417,-2-3 94,3-5 560,-5 0 0,-5 0 0,-2 0 0</inkml:trace>
  <inkml:trace contextRef="#ctx0" brushRef="#br0" timeOffset="45">4454 12883 7992,'5'-7'255,"-2"-3"163,4 3 0,1 2-176,3 1 1,1-1-50,-1 1 0,-3 0 112,-1 4 0,-3-4 0,4 0 0,0 1-10,3 3-69,0 0-43,1-5 1,0 3 106,4-2-64,1 3-106,6 1 1,0-4-33,0 1 1,4-2 23,-1 1 1,2 2-193,-1-1 1,-3-2-69,3 1 1,1-4-198,-2 4 0,1-5-457,-4 2 0,-1 0 390,1 0 1,-5 3-975,-3-4 612,-7 6 292,2-3 482,-9 5 0,4 0 0,-5 0 0</inkml:trace>
  <inkml:trace contextRef="#ctx0" brushRef="#br0" timeOffset="46">5185 12677 8023,'0'-6'34,"0"-4"1,5 8 313,3-1 0,-2-2-158,2 1 0,-4 0 141,3 4 0,-3-4 194,4 0-128,-1 0 0,5 4-169,-1 0-14,6 0-26,-5 0 0,9 0-144,-6 0 164,5 6-120,-7-5 0,7 4-90,-5-5 0,4 1 75,-3 3 0,3-3-65,-4 3 0,0-3 53,-4-1 0,1 0-189,-1 0 166,1 0 45,-1 0 12,-5 0-13,0 0 26,-1 0-39,-4 5 0,4-2 38,-5 5 0,0-5 1,0 5 1,0 0 7,0 3 1,0 0-7,0 1 0,0 1 168,0 2-38,0 3-150,0 4 0,0 2 99,0 3 0,0-1-112,0 4 1,0-3-93,0 3 0,0-3 82,0 3 0,1-4-107,3 0 1,-3 2 63,3-1 1,-1-1-33,0-3 1,-1 1-237,2 3 234,2-3 84,-5 4 0,5-5 61,-2 0-146,-2-6 88,3 5 0,-5-5 21,0 2 0,3-3 0,1-4 1,0-1 22,-4 0 1,0 1-37,0-1 0,0-3 118,0-1-227,5-4-29,-4 7 166,4-9-237,-5 4-77,0-5 140,6 6-21,-5-5 185,4 4 1,-6-5 135,-3 0 1,1 0-70,-4 0 0,-1 4 136,-3-1 0,-5 1 123,1-4-250,-5 0-72,7 0 1,-8 0-214,2 0 87,2 0-258,-4 0 0,3 0-317,-5 0 1,1-4-39,3 1 1,3-6-610,4 1 0,2 2 197,3-2 0,2 1 1044,5-5 0,5 1 0,1-1 0</inkml:trace>
  <inkml:trace contextRef="#ctx0" brushRef="#br0" timeOffset="47">6076 13031 8039,'-12'7'16,"5"-2"354,-1-5-106,6 0 319,-3 0 416,5 0 0,5 0-710,2 0 1,3 0-60,2 0 1,3 1-32,0 3 0,2-3 45,-2 3 1,-2-3-202,2-1 0,1 0-38,0 0 0,3-1-75,-4-3 0,9 1 7,-1-4 0,2-1-75,-2-3 0,-1 1-301,-3 2 14,2-2 1,-8 9-77,2-3 0,-7 1-89,-4-1-295,-3 3 1,-6-3 884,-3 8 0,-7 3 0,-3 4 0</inkml:trace>
  <inkml:trace contextRef="#ctx0" brushRef="#br0" timeOffset="48">6099 13248 8665,'11'-6'553,"1"1"-321,-1 5 0,0-1 158,1-3 1,4 1 149,3-4 0,0 3-119,4-4 0,-2 2 61,5-2 1,2-2-413,-1 2 0,-1 2 85,-3-2 0,-1 6-841,-3-2 0,1-1 216,-5 1 470,1 0 0,-5 4 0,0 0 0</inkml:trace>
  <inkml:trace contextRef="#ctx0" brushRef="#br0" timeOffset="49">6887 12803 7999,'0'-12'0,"0"5"-34,0-1 0,-4 4 26,0-3 599,0-1 753,4-3-422,0 4-214,0-3-378,0 9 1,0-3-105,0 8 1,2 2-7,1 6 0,0 4 21,5 3 0,-5 3-74,5 1 0,-2 5 7,2 2 0,6-1-150,-3 2 1,5-2-7,-1 1 1,-1-2 85,5-5 1,-4 0-291,4 0 0,-1-4 75,1 0 1,-3-5-148,-4 1 1,3-2 13,0-2 1,0-1 60,-3-2-89,-1 2-299,1-4-645,-1 1 459,-5-2-340,0 0 397,-6-4 700,0 4 0,-6-5 0,0 0 0</inkml:trace>
  <inkml:trace contextRef="#ctx0" brushRef="#br0" timeOffset="50">7526 12689 7978,'0'-12'282,"0"1"155,0-1 0,0 1 44,0-1-141,0 6 531,0-4-492,-5 9 0,3-4-288,-6 5 1,1 9 132,-5 2 1,-1 9-47,-2 3 0,2 2-15,-2 10 0,-1-2-131,1 9 0,-1-2 55,5 2 1,-2 1-225,-2-5 1,2 0-263,-2-3 1,2-2 189,2-3 0,0-2-57,-1-5 0,4-4 103,1 0 0,3-5-25,-4 1 0,6-2-24,-2-2 1,3-3-105,1-1 1,0-3-422,0 4-304,0-6 1041,0 3 0,0-5 0,0 0 0</inkml:trace>
  <inkml:trace contextRef="#ctx0" brushRef="#br0" timeOffset="51">7766 13065 7883,'0'-11'0,"0"0"0,0-1 409,0 1 1,-1-1-144,-3 1 0,2 3 383,-6 1 1,0 3-296,-3-4 1,-6 6-158,-2-2 0,2 3-91,-2 1 1,0 1 103,-4 3 1,0 3-241,0 9 1,4 0 83,0 3 1,5 3-197,-1-3 1,2 1 105,2-1 0,3 1-255,0-4 1,6 3 44,-2-4 1,4 0-66,4-3 1,2-1 135,6 0 1,0-4 38,4-3 1,0-3-22,3-1 0,3 0 30,-3 0 0,2-5 187,2-3 1,0-3-108,0-5 1,-2 4 158,-2-3 0,2 1-26,-6-2 0,0 4 88,-3-4 0,-1 5-114,0 3 1,-4-2 116,-3 3 0,1 0 193,-2 0-263,1 4 1,-4-3 34,0 2 57,0 3-256,5-4 48,-3 5 1,4 1-59,-2 3 1,-3 2 61,3 5 0,1-3-120,-1 0 1,1 3 59,-1 4 0,1 1 47,2-5 1,3 0 9,-2 1 1,2-5-16,2 1 1,-1-2 114,1 2 0,-1 1 1,0-5 0,1 0 105,-1-4 1,1 0 134,-1 0-232,0 0 1,1-4 57,-1 0 21,-4-5-74,3 3 1,-9-6-6,3 1 1,-3-1-111,-1 1 1,4 0 90,0-1 0,0 1 1,-4-1 0,0 5-18,0-1-1,0 0-204,0 2 1,1 1 60,3 5 0,-3 1 4,3 3 1,-3 2 82,-1 6 1,0 3-301,0 0 1,4 1-9,0-5 0,-1 4-14,-3 0 1,2-3 73,1-5 231,-1 1 1,4 0 431,-2-1-177,-3-4 229,4 2-101,-5-5 71,0-5 0,0-1-103,0-6 1,0 4 40,0 1 0,0-1-274,0-3 0,0-1 84,0 1 1,2-4-205,1 0 1,4-6 31,4 2 0,6-2-490,2-2 0,2 0 270,2 0 1,1 5-277,3 3 1,-3 4-203,3 3 1,-3 3-1295,-2 5 1971,1 0 0,-5 5 0,-1 1 0</inkml:trace>
  <inkml:trace contextRef="#ctx0" brushRef="#br0" timeOffset="52">8737 12631 7942,'0'-11'-183,"0"0"0,0-1 198,0 1 0,4 3 295,0 1 1,-1 3 525,-3-4-183,0 6 227,0-9-181,0 10-267,0-4-198,-5 15 1,4-1-118,-3 10 0,3 1 72,1 7 1,0 2-90,0 6 0,0 0 75,0 3 1,4-2-165,0 2 0,3 0-95,-3-4 1,0 5 48,-4-8 1,1 3-150,3-7 1,-3 3 53,3-3 1,-3 0-186,-1-5 1,0 0 84,0-3 0,0-1-46,0-3 0,4-2 188,0 2-34,5-2 0,-7-3 184,6-3 0,-6 0-86,2-3 0,-1-3 443,1 3-81,-3-3 381,4-1 873,-5 0-1536,0-5 125,0 4-387,0-5 0,5 6 50,3 0 1,3 0-18,4 0 0,-1-3 15,5-1 0,-1 0 95,1 4 1,1-1-37,-4-3 0,3 3 44,-4-3 1,1 3-426,0 1 138,-4-5-295,5 3 144,-6-3-973,-4 0 1466,-7 4 0,-7-4 0,-4 5 0</inkml:trace>
  <inkml:trace contextRef="#ctx0" brushRef="#br0" timeOffset="53">8760 12597 7893,'0'-11'110,"0"-1"1,0 5-92,0-1 33,0 1 0,0-1 441,0 0 164,0 6 1,0-5-245,0 4 1,1 1 3,3-1 1,3 0-427,9-1 0,3 3 144,7-3 1,4-1-201,4 1 0,0 0 96,0 4 0,-1-1-66,-2-3 0,-1 3-206,-7-3 1,1 3-640,-9 1 880,-4 0 0,-1 5 0,-4 1 0</inkml:trace>
  <inkml:trace contextRef="#ctx0" brushRef="#br0" timeOffset="54">9479 12689 8028,'0'-7'-1009,"0"-3"2022,0 9-257,0-9 187,0 8-610,0-3 1,0 7-112,0 1 0,0 5 76,0 7 0,0 3-69,0 5 1,0 2-74,0 6 1,0-1 101,0 8 1,0-6-264,0-2 0,5 0 50,3 0 1,2-2-168,2-5 0,-1-4-9,0 0 1,2-5 25,2 1 0,-6-4-161,3-3 1,-3 2-56,2-2 10,-5-3 1,3 1-184,-5-2-1098,0-3 1592,-4 4 0,-10-5 0,-3 0 0</inkml:trace>
  <inkml:trace contextRef="#ctx0" brushRef="#br0" timeOffset="55">9205 12700 7938,'0'-11'0,"5"-1"453,3 1 0,11 3-60,4 1 0,7 3-158,1-4 1,3 6 37,4-2 0,-2 1 119,2-1 0,-3 3-190,-1-3 0,3 3 18,-3 1 1,3 0-467,-6 0 1,-3-1 239,-2-3 1,-5 3-589,-2-3-440,-5 3-679,2 1 1713,-10 0 0,-6 0 0,-6 0 0</inkml:trace>
  <inkml:trace contextRef="#ctx0" brushRef="#br0" timeOffset="56">9868 13008 8012,'7'0'264,"1"0"480,-6 0-47,3 0 1,-1 2-240,0 1 1,0 4-53,-4 4 1,0 2-211,0 2 1,0-1-1,0 5 1,0-4-19,0 4 0,4-1-86,0 1 0,-1 1-163,-3-4 0,2-1 98,1-4 0,-1 1-377,1-1 273,4 1 1,-5-2-357,6-3 1,-6 0-109,2-3 0,-1-3-1174,1 3 1134,-3-3 581,4-1 0,-5 0 0,0 0 0</inkml:trace>
  <inkml:trace contextRef="#ctx0" brushRef="#br0" timeOffset="57">10050 12574 7893,'8'-19'11,"0"0"0,3 5 303,4-1 0,4 6-95,-3 2 1,-1 4-28,-4-1 1,4-1 61,1 1 1,0-1-29,-1 2 0,-1 1-70,5-2 1,-1 3-102,1 1 0,1 0 9,-4 0 0,3 0 29,-4 0 1,0 0-153,-3 0 0,-1 0 195,0 0-209,-4 0 188,3 0-200,-9 0 144,4 5 1,-5 2 11,0 4 1,0 2 122,0 2 0,0-1-77,0 5 1,0 4-14,0 3 0,2 5-18,1-4 0,-1 3-28,1-3 0,2 4 0,-1 0 1,0 1-102,-4-2 1,1 3 76,3-3 0,-3 0-103,3 0 1,1-5-24,-1 2 0,4-3 109,-4-1 1,3 0-136,-3 0 0,4-4 109,-5 0 0,5-1-191,-4 1 0,1 1 100,-1-5 0,-3 0 196,3-3 1,-3-1-21,-1 1 95,0-1 0,0 0 140,0 1 1,-1-6-104,-3-2 0,-2 1 140,-6-1 0,1 0-53,-1-4 1,-4 0-42,-3 0 0,1 0-76,-1 0 1,0 0-7,-4 0 0,2 0-198,2 0 1,-2 0-303,6 0 0,-4 0-583,4 0 1,3 0 467,5 0 0,4 1-1795,-1 3 1168,3-3 1070,1 4 0,10 0 0,3 2 0</inkml:trace>
  <inkml:trace contextRef="#ctx0" brushRef="#br0" timeOffset="58">11044 12723 7893,'-1'-10'7,"-3"2"734,3-2 69,-4 4-547,5-1 0,0 3 175,0 8 0,0 4-59,0 7 0,0 4-35,0 8 1,1 2-123,3 5 0,-2-3-21,6-1 1,-4-3-101,3 3 1,0-4-182,0 0 1,0-7 7,-4-3 1,0-1-351,4-4 1,-3 3-478,4-6 381,-6 2-1526,4-4 2044,-1-1 0,-4 0 0,4 2 0</inkml:trace>
  <inkml:trace contextRef="#ctx0" brushRef="#br0" timeOffset="59">10861 12906 7971,'8'0'477,"-1"0"0,1-2-40,4-2 0,3 3-242,0-3 1,4 3 27,-4 1 1,7 0 113,1 0 0,-1 0-195,5 0 1,2-1-125,2-3 1,-2 2-155,1-6 1,-4 5-452,0 0 0,-3 1-1296,-4 2 1883,-2 0 0,-6-5 0,1-1 0</inkml:trace>
  <inkml:trace contextRef="#ctx0" brushRef="#br0" timeOffset="60">11638 12974 8203,'6'-5'1338,"4"4"-620,-8-4-466,3 5-1062,-5 0 1,5 0 0,1 0 0</inkml:trace>
  <inkml:trace contextRef="#ctx0" brushRef="#br0" timeOffset="61">11946 12963 7963,'7'0'1097,"3"0"-329,-9 0-233,4 0-634,-5 0 1,5 0 0,1 0-1</inkml:trace>
  <inkml:trace contextRef="#ctx0" brushRef="#br0" timeOffset="62">12289 12997 7957,'0'-11'920,"0"3"1347,0 0-1203,0 6-781,0-3 0,0 3-274,0-1 210,0 1-828,0-3 0,-5 15 0,-2 3 1</inkml:trace>
  <inkml:trace contextRef="#ctx0" brushRef="#br0" timeOffset="63">13111 12563 7957,'-7'-4'0,"-1"0"443,5-5-50,-2 3 444,5-5 46,-5 4-292,4 2-412,-4 0 1,5 9 72,0 0 1,1 6 39,3 5 0,-1 8-69,4 7 0,-3 3-148,4 2 0,-6-5 89,2 1 1,1-5-319,-1 5 1,1-6-46,-1 2 1,-3-4-209,3-4 1,-2 1 216,2-5 0,-3 0-119,3-3 1,-3-5-1393,-1 1 853,0-5 848,0 2 0,0 0 0,0 1 0</inkml:trace>
  <inkml:trace contextRef="#ctx0" brushRef="#br0" timeOffset="64">12837 12791 7978,'8'-7'0,"-1"-1"0,1 4 562,3-3 0,6 4-127,2-1 1,2 3-85,2 1 0,4 0-127,0 0 1,4 0-80,0 0 0,2-4-51,1 0 0,-1 1-250,-3 3 1,2-2-195,-5-1 1,2 1 203,-6-1 146,7 1 0,-11 2 0,9 0 0</inkml:trace>
  <inkml:trace contextRef="#ctx0" brushRef="#br0" timeOffset="65">13648 12426 7999,'-6'-8'1298,"2"1"-338,3 4-737,1-2 0,1 6 72,3 3 1,2 2 150,5 6 1,1 4-166,-1 3 0,4 7 66,1 0 0,3 5-312,-4-4 0,4 3 137,-4-3 0,8 4-245,-4 0 0,5-3 131,-5-2 0,-1-1-344,1-3 1,-5 1 150,1 0 1,2-4-170,-2 0 0,0-5-465,-3 1-413,-1-2-77,0-2 417,1 1-285,-6-6 1127,-1-1 0,-5 0 0,0 2 0</inkml:trace>
  <inkml:trace contextRef="#ctx0" brushRef="#br0" timeOffset="66">14253 12460 8251,'0'-16'728,"0"-2"-661,0-5 1,0 4-229,0 0 313,5 5 1,-3 1-32,1 6 1329,-1 4-470,-2-2-840,-5 5 1,2 10-12,-5 5 0,1 7-100,-5 5 1,5 2 94,-1 5 0,1 0 26,-5 1 0,1-1-223,-1 0 0,5 0 18,-1 1 0,4-2-254,-3-3 1,3 2 109,-4-5 1,6-1-252,-2-3 1,1-4 119,0 0 0,1-5-69,-2 1 1,3-2 38,1-2 1,-4-3-86,1 0 1,-1-5-522,4 5 966,0-5 0,-5 7 0,-2-4 0</inkml:trace>
  <inkml:trace contextRef="#ctx0" brushRef="#br0" timeOffset="67">14516 12780 7922,'0'-11'0,"4"-5"0,0 1 0,4-4 270,0 4 0,-3 3 57,-1 5 0,1-1 96,-1-3 0,0 3-143,-4 1 0,-4 3 394,0-4-616,-5 6 0,1-4 36,-7 6 1,1 2-74,-5 2 1,4 2 136,-4 5 0,0 2-44,-4 2 0,4-1-74,0 5 0,6-4-190,2 4 0,0 1-150,3 2 1,3 0 141,1-3 0,3 3-108,1-3 0,1-3 64,3-1 0,0-2 61,7-2 0,-5 0 5,10-4 1,-6-2 145,5-5 1,-1 0-17,1 0 0,-1-1 97,5-3 1,-4-1-105,4-3 1,-5-2 121,2 3 0,-4-3 97,0-2 1,-2-1-54,-2-2 0,0 3 93,-4-4 0,1 4-52,-1 0 1,-3 1 0,3-1 1,-1 2-13,1 3 83,-3-4-91,4 5-249,-5 0-78,0 1 1,0 6 55,0 3 0,0 2 76,0 6 0,0 0 19,0 3 0,4-1 3,-1 5 0,1-3-13,-4 3 0,5-5 13,3 1 0,2-2-43,2-2 0,-1 0-90,0 1 1,1-5 70,-1 1 0,-3-5 40,-1 0 0,1-1 4,3-2 0,1 0-25,-1 0 1,-3-2 135,0-1 1,-5 0-80,5-5 1,-4 2 109,3-2 0,-4-5 28,1 1 0,-3-2 221,-1 3 1,1-4-80,3-1 0,-3-3-119,3 4 0,1-4-187,-1 4 1,1-4 102,-1 3 1,-3 5-283,3 3 146,-3 6 1,1-3-90,1 5 1,-1 6-52,1 6 1,-1 4-125,-2 7 1,0 1 21,0 3 1,0-3 58,0 2 1,4 2-101,-1-1 0,1-5 48,-4-7 0,4-2 327,0-2 0,1-5 272,-1-2 65,-3 2 0,8-6-157,-5 0 1,1-1 43,-2-6 0,-1-2 49,2-7 1,-3 4-77,-1-3 1,0-3-22,0-1 1,0 0-20,0-4 0,4 6-124,-1-5 0,5 1-114,-4-2 1,5 1-310,-2-1 0,3 0 126,2 0 1,-1 1-561,1 3-320,-1 8 1,1 6 1094,-1 5 0,0 10 0,1 3 0</inkml:trace>
  <inkml:trace contextRef="#ctx0" brushRef="#br0" timeOffset="68">15350 12220 7920,'-2'-7'0,"-1"-1"0,0-1-111,-5-6 1,6 5 240,-2-5 196,3 4 0,1-5 310,0 5 469,0 4-337,0-3-303,0 9-161,0 11 1,0 9-87,0 15 1,0 4-23,0 0 1,1 6-57,3-3 1,-2 8-283,6 0 1,-4-1 145,3-6 0,-3 1-291,4-5 0,-4 0-125,3-3 0,-4-2 239,1-3 1,1-2 10,-1-5 0,1-1-31,-2-3 1,-1 1 173,1-5 0,-1 4-16,-2-4 0,0-3 207,0-5 143,0 1-103,0 3 1,1-3 273,3 0-133,-3-6 182,4 3-90,-5-5 241,0 0-509,0-5 38,0 4-285,0-4 0,4 4-91,0-3 1,5 2 71,-2-1 1,5 1-123,3 2 1,-1 0 37,5 0 0,-4-1-6,4-3 1,0 3-53,4-3 0,-4-1-99,0 1 0,-4-1-354,4 1 0,-5 2 253,2-6 1,-8 5-1153,0-5 1583,-5 5 0,2-12 0,-5 2 0</inkml:trace>
  <inkml:trace contextRef="#ctx0" brushRef="#br0" timeOffset="69">15315 12186 7883,'7'-11'343,"-1"-1"171,-2 1 1,2 1-275,6 2 0,-1-1-71,0 5 1,6-3 196,2 3 1,-1-1-86,1 1 0,0 3-286,4-3 1,-2 3 96,-2 1 0,2 0-698,-6 0 0,0 0 160,-4 0 446,1 5 0,-1 1 0,1 6 0</inkml:trace>
  <inkml:trace contextRef="#ctx0" brushRef="#br0" timeOffset="70">16081 12323 8013,'-7'-11'0,"3"1"-253,8 2 0,-1-1 109,4 5 1,-4-1 1180,1 1-37,-3 3 289,-1-4-566,0 5 1,0 6-351,0 6 0,0 4-146,0 7 1,0 1-23,0 3 0,0-2 52,0 6 0,0-2-217,0 1 0,5 0-92,3-4 1,-2-2-105,2 3 1,-2-4 23,2-4 1,2 1-89,-3-5 1,4 1-37,0-5 0,-3-1 66,-1-2 1,-3 1-48,4-6 0,-6 3-209,2-3-835,-3-1 605,-1 3 1,-1-5 675,-3 0 0,-2 0 0,-6 0 0</inkml:trace>
  <inkml:trace contextRef="#ctx0" brushRef="#br0" timeOffset="71">15761 12277 7881,'5'-11'0,"1"-2"98,6-2 0,4 6 127,3-2 0,3 7 399,1 0 0,4-1-233,4 1 0,2 0-39,1 4 0,4 0-112,0 0 1,4-3-25,-4-1 1,4 0-302,-4 4 0,-1-1 138,-7-3 0,2 3-185,-5-3 1,-2 1-275,-6 0 0,2 1-1187,-6-2 1593,-5 3 0,0-4 0,-4-1 0</inkml:trace>
  <inkml:trace contextRef="#ctx0" brushRef="#br0" timeOffset="72">16572 12517 8003,'-7'0'1033,"2"0"0,5 2-591,0 1 0,0 4-111,0 4 0,-1 2 103,-3 2 0,3-1-36,-3 5 1,3 0-120,1 4 0,0 0-301,0 0 0,0-1 105,0 1 0,0 0-198,0 0 1,4-5 9,-1-3 1,5 1-156,-4 0 0,3-1-128,-3-4 107,5 1-262,-2-1 0,0-3-96,1-1-1135,-6-4 900,3 2 874,-5-5 0,0 0 0,0 0 0</inkml:trace>
  <inkml:trace contextRef="#ctx0" brushRef="#br0" timeOffset="73">16720 12711 8003,'0'-11'0,"1"0"831,3-1 1,-1 5-289,4-1 1,-3 5-333,4 0 15,-6 1 1,3 4 32,-5 1 1,0 4-77,0 4 1,-3 6-58,-1 2 0,-4 2-33,4 2 1,-1 0 88,1 0 1,3-2-324,-3-2 0,4 2 9,4-6 1,0 0-82,7-3 0,-2-1 79,7 0 0,1-4 10,2-3 1,3-3 105,1-1 0,1-1 6,3-3 0,-3-3 105,2-4 0,-2 0-90,-1-1 1,-5 1 113,-3-1 1,-3-3-80,-5 0 0,2-5 12,-5 1 0,-5-3-129,-7-1 1,-7 0-211,-4 0 1,-8 4-345,-3 0 0,-7 5 305,-1-1 1,-4 6-497,4 2 1,1 4 823,7-1 0,2 8 0,5 2 0</inkml:trace>
  <inkml:trace contextRef="#ctx0" brushRef="#br0" timeOffset="74">17086 12140 8003,'0'-11'215,"0"3"488,0 1-585,5-1 0,0 1 86,2-1 1,2 4 119,-5-4 0,4 5 109,-5-5 29,6 6-239,-2-4 0,4 6-14,1 0 1,-1-3-92,0-1 1,2 0 37,2 4 1,-2-1-197,2-3 1,2 3 75,-2-3 1,4 1-140,-4 0 1,2 1-16,-2-2 1,-2-1 135,2 2 1,-2-5 89,-2 4 0,-1-1 91,-2 1 60,2 3-113,-4-4 23,1 5 59,-2 0-313,0 0 130,-4 0 0,4 5 37,-5 3 0,4 2 25,0 1 1,0 6 75,-4 2 1,0 0-47,0 4 0,1-3-48,3 7 1,-2 0 16,6 0 0,-6 5 24,2-2 0,1 3-207,-1 2 1,1-1-83,-1 0 1,-2-3-91,6-1 0,-4-3 30,3 3 1,-3-3-99,4 3 1,-4-4 0,3 0 0,-3-2 70,4-1 0,-5 0 145,5 0 0,-4-4-87,4 0 0,-6-5 411,2 1 0,1 2-55,-1-2 1,3 0 50,-3-4 1,1 1-60,-1-1 0,-3 1 56,3-1 0,-3-3-31,-1-1-30,0 1-153,0 3 1,0-3 134,0 0-168,0-6 87,0 3 336,0-5-234,-5 0 0,3 0 83,-6 0 0,1 0-118,-5 0 0,-1 0-15,-2 0 1,1 0-79,-5 0 1,0 0 106,-4 0 0,-1-1-421,-2-3 0,1 3-215,-1-3 0,-2 2-439,1-2 0,4 2 376,4-1 562,5 1 0,-7 2 0,3 0 0</inkml:trace>
  <inkml:trace contextRef="#ctx0" brushRef="#br0" timeOffset="75">6179 14333 7795,'-7'0'175,"2"0"741,5 0-530,5 0 1,-2 0-40,4 0 0,1 0-114,4 0 1,-1 0 2,0 0 1,5-1-1,-1-3 0,0 3-89,-4-3 1,5 3 71,-1 1 0,5-4-159,-1 0 0,3-1-16,1 1 1,0 3-121,-1-3 1,1-1 66,0 1 1,0-3-122,0 3 0,-2-4 66,-2 4-208,3 1-486,-9-2 351,-2 3-188,-6-3 358,-5 5 0,-5 0-400,-3 0 0,-2 2 74,-1 1 0,-1-1-53,1 1 1,-5 4 615,-4 0 0,-1 4 0,-2 0 0</inkml:trace>
  <inkml:trace contextRef="#ctx0" brushRef="#br0" timeOffset="76">6202 14493 7795,'-12'0'258,"6"0"601,1 0-81,5 0-439,5 5 0,-3-4-133,6 3 0,0-3 99,3-1 1,4 0-41,0 0 0,6 0 51,-2 0 1,-1-1-119,1-3 1,1 2 26,6-6 0,0 4-34,4-3 1,0 1-1,0-2 1,2-2-11,-6 2 1,2 2-128,-1-2 1,-7 6-161,3-2 0,-12 1 135,1-1-842,-3 3 314,-3-4 1,-2 9-328,-8 0 1,2 3 266,-6-3 1,2 1-1071,-2-1 1629,-2-3 0,4 4 0,-6-5 0</inkml:trace>
  <inkml:trace contextRef="#ctx0" brushRef="#br0" timeOffset="77">7252 14048 7795,'0'-12'690,"0"1"-278,0-1 382,0 1-184,0 5-367,0 1 0,-1 5 239,-3 0-267,3 5 0,-4 1-29,5 5 1,-4 6 25,0 2 1,0-1-170,4 1 0,0 4 108,0 3 1,0 5-189,0-5 1,4 6 24,0-1 1,0-2-12,-4 1 1,4-1-57,-1 2 1,1-3-146,-4-5 1,4-1 90,0 1 1,1-1-37,-1-3 0,1-3 112,2-4 1,2-1 9,-5 1 0,5-1 41,-1 0 1,-2-3-75,2 0-281,-6-1 106,3 5-65,0-6-218,-3-1-660,3-5-1348,-5 0 2546,0-5 0,-5-1 0,-2-6 0</inkml:trace>
  <inkml:trace contextRef="#ctx0" brushRef="#br0" timeOffset="78">7583 14242 7795,'-1'-8'994,"-3"1"-818,3 4 1,-5-2-212,2 5 917,3 0-514,-9 0 0,3 4-232,-4 0 1,3 8 69,1 0 1,0 7-177,0 0 1,-2 1 16,5-1 0,0 3-115,4-3 1,0 2 28,0 2 1,0-1-157,0-3 1,4 1 15,0-5 1,5 0 30,-2-3 1,3-1-60,2 1 0,-1-5 54,1 1 1,0-5 130,4 0 1,1-1 22,6-2 0,0-5 137,0-3 1,1-2-72,3-2 1,-3 0 104,2-4 0,2-1-9,-1-6 1,0 1-93,-5 3 0,-3-4 193,0 1 1,-5-3-55,2-5 0,-9 3 1,-3-3 1,-6 1-137,-2-2 0,-10 2-105,-1 2 0,-10 5 54,-1-1 0,-6 5-180,2 7 1,-2 0 21,1 4 1,-2 2 58,3 5 1,2 0-259,1 0 1,7 5 92,1 2 1,10 4-306,2 0 0,4 0 32,3 1 513,0-1 0,10 6 0,3 0 0</inkml:trace>
  <inkml:trace contextRef="#ctx0" brushRef="#br0" timeOffset="79">8326 14356 7859,'0'-6'2570,"0"1"375,0 5-2860,0 5 38,0-4 1,0 5-1230,0-2 60,0-3-366,0 4 1412,0-5 0,0-5 0,0-1 0</inkml:trace>
  <inkml:trace contextRef="#ctx0" brushRef="#br0" timeOffset="80">9148 13796 7859,'0'-11'-1045,"0"0"1984,0-1-220,0 6 30,0-4-238,0 8-142,0-8 187,0 9-78,0-4-144,0 5 1,0 5-304,0 3 0,0 6-66,0 1 0,4 5-22,0-1 0,0-1-29,-4 1 1,0-4 48,0 4 1,0-5 18,0 1 1,0-2-136,0-2 1,1 1 40,3-1 0,-3-3-307,3 0 202,-3-6-423,-1 8-301,0-9-220,0 5 1161,0-6 0,-5 0 0,-1 0 0</inkml:trace>
  <inkml:trace contextRef="#ctx0" brushRef="#br0" timeOffset="81">9491 13716 7912,'5'-11'-343,"-3"0"285,6-1 1,-4 5 275,3-1 0,-4 4 44,1-3 0,-2 4 177,2-1 0,-3 2 430,3-2-323,-3 3-393,-1-4 1,-1 5 280,-3 0-371,3 5 0,-9 2 95,2 8 1,-2-1-129,-1 5 0,-1 4-50,1 4 0,-4 5-105,-1-2 1,-4 3-106,1 1 0,1-4 123,-1-4 0,5 2-126,-1-1 0,2-2 66,2-6 0,1-2-35,2-6 0,-1 1-77,6-1-70,-1 0 1,0 1-471,0-1-91,0-4 44,4-2 866,0-5 0,5 0 0,2 0 0</inkml:trace>
  <inkml:trace contextRef="#ctx0" brushRef="#br0" timeOffset="82">9456 13899 7912,'18'-1'106,"-3"-3"1,-6-2 163,-1-6 1,3 1-34,5 0 0,0 3-27,-1 0 0,-1 2 111,5-2 0,-3-2-42,3 3 1,-5 1-197,1 3 0,1-2 135,0 1 0,-1 0-83,-4 4 1,-3 1-46,-1 3 0,-4 2-185,1 6 0,-3-1 18,-1 1 0,-1 3 65,-3 0 0,-6 5-99,-5-1 1,-2 3 86,2 1 0,-2-4-99,-2 0 1,-1-1 82,5 1 0,-4-1-62,3-3 1,5-6 60,3 2 1,5-3 21,-5-1 72,5 3 119,-2-8 1,7 4 27,1-2 0,1-3-98,8 3 1,-2-3 94,9-1 1,-4 0-56,4 0 0,0 0-51,4 0 0,0 0-8,0 0 1,0-4-9,-1 1 0,1-1-148,0 4 0,-1-2 84,-3-1 0,-3 1-779,-4-1 334,-6 1-381,4 2 1,-10 0-107,0 0-131,-5 0 0,-10 0 229,0 0 823,-6 0 0,4 5 0,-6 2 0</inkml:trace>
  <inkml:trace contextRef="#ctx0" brushRef="#br0" timeOffset="83">8794 14276 10821,'11'0'417,"1"0"-250,-1 0 0,1 0-91,-1 0 0,4 0-16,1 0 1,5 0 58,2 0 0,1 0-132,7 0 1,-2 0 97,1 0 0,7 0-9,-3 0 0,4-4 1,0 0 1,-2 1-103,2 3 1,1-4 64,-1 0 0,4-1-118,-4 1 1,4 3 27,-4-3 0,0-1 93,-3 1 0,-1-1-185,0 1 1,-3 3 40,-1-3 0,-4 3-6,0 1 0,2 0 19,-1 0 1,-1 0-6,-3 0 0,4 0-44,0 0 0,-1 0 67,-3 0 1,-3 0 115,3 0 0,-3-4-102,7 0 0,-3 1 130,-1 3 0,0 0-105,0 0 1,0 0 88,-1 0 1,-3 0-45,0 0 1,-5 0 9,2 0 0,0 0 57,-1 0 0,1 0 6,-5 0 0,-3 0 39,-1 0 180,1 0 77,3 0-267,-4 0 1,-1 0 177,-2 0-102,-3 0-16,4 0-235,-5 0-434,-5 0-313,-1 0 0,-6 0-6,1 0-315,-1 0 1,1 1 52,0 3 1074,-1-3 0,1 4 0,-1-5 0</inkml:trace>
  <inkml:trace contextRef="#ctx0" brushRef="#br0" timeOffset="84">8988 14573 7521,'0'-6'652,"0"-1"128,0 4-309,0 1-295,0-3 150,0 5-228,5 0 1,-2 0 131,4 0 1,-4 1-140,1 3 1,1 3 62,-1 4 0,-1 0-161,-3 1 0,0 4-37,0 3 1,0 2-28,0-2 0,0 6 72,0-2 0,0 2 9,0-2 1,0-1-109,0-3 0,0 2 76,0-2 1,0-2-134,0-2 0,0 2 46,0-2 0,2-1 7,2-7 1,-2 2 66,6-5 0,-4 4-10,3-4 1,-3 3-102,4-3-149,-6 0-192,8-4 240,-8 0-791,3 0 332,-5 0 1,-4-5 705,0-3 0,-5-2 0,3-2 0</inkml:trace>
  <inkml:trace contextRef="#ctx0" brushRef="#br0" timeOffset="85">9171 14790 7905,'0'-8'-1290,"0"1"2827,0 4-724,0-7-350,0 9-264,5-4 1,1 5 17,6 0 1,-1 0-112,1 0 1,0 0 137,4 0 0,-4-4-218,3 0 0,3 0 4,1 4 0,-2-1-138,-2-3 1,1 3 33,0-3 0,-1-1-183,-4 1 1,-3 0-1019,0 4 674,-6 0-847,3-5 619,-5 4 829,0-4 0,-5 5 0,-1 0 0</inkml:trace>
  <inkml:trace contextRef="#ctx0" brushRef="#br0" timeOffset="86">9616 14493 7905,'0'-11'0,"0"3"110,0 0 0,0 1 684,0-5-292,0 6-285,0-4 0,2 9 453,1-3-209,-1 3-418,3 1 0,-5 1 95,0 3 1,0-2 58,0 6 0,0-1-110,0 5 1,0 3-49,0 0 1,0 2-100,0-2 1,0-2 19,0 2 0,0-2-74,0-2 1,0 0 46,0 1 1,1-1-454,3 1 141,-3-1 161,4 1 1,-5-5-296,0 1-277,0-6-637,5 3 497,-3-5 358,3 0 572,-5 0 0,0 5 0,0 2 0</inkml:trace>
  <inkml:trace contextRef="#ctx0" brushRef="#br0" timeOffset="87">9822 14516 7905,'1'-8'0,"3"1"0,-3-1 911,3-3-535,-3 4 1,-1 1 152,0 2-317,0 3 1,0-3-28,0 8 1,0 2-22,0 6 1,-3 0-78,-1 4 1,-4 1-188,4 6 0,-5 0 59,2 0 1,-3 4-250,-2-1 0,1 5 36,-1-5 0,1 1-121,0-4 0,0 0 34,4-1 1,-2-4-78,5-3 1,-3-2-336,3-1-191,0-6 944,4 4 0,0-9 0,0 4 0,0-5 0</inkml:trace>
  <inkml:trace contextRef="#ctx0" brushRef="#br0" timeOffset="88">9742 14790 7905,'6'-5'37,"4"-1"1,-3-5 162,4 4 1,-3-3 26,-1 2 0,1 2 26,4-2 1,-1 4-23,0-3 1,-3 4 203,0-1-266,-1 3 1,8 1-5,1 0 1,-5 0-48,-3 0-1,-1 5 0,1 1-212,0 6 1,-6 3 36,2 0 1,-3 1-186,-1-5 0,-4 4-82,1 0 0,-5 1 128,4-5 0,-5 1 16,2-1 0,-4 0-70,0 1 229,0-1 1,-1 1-123,1-1 287,-1 0-129,1 1 0,3-2 141,1-2 0,4-2 56,-1-2-174,3-3 106,1 9-58,0-8-41,5 3 0,2-5-3,4 0 1,-2 3-4,2 1 1,-2 0 44,6-4 1,-1 0 5,2 0 0,-4 0-96,3 0 1,2 0 54,-2 0 1,-1-1-234,-6-3 1,2 3-45,-2-3-216,-3 3-15,5 1 0,-10-2-266,0-1 0,-5 0 726,-7-5 0,-4 6 0,-2-3 0</inkml:trace>
  <inkml:trace contextRef="#ctx0" brushRef="#br0" timeOffset="89">9959 14504 7905,'6'-11'-379,"-1"3"308,-5 1 1,0-1 135,0-3 1,0 3 317,0 1 89,0 4 1,0-3 66,0 2 47,0 3-74,0-4 632,0 5-590,5 0-397,-3 5 1,7 1-21,-6 5 0,5 1 16,-4-1 1,5 1-26,-2-1 0,5 0-107,3 1 0,-1-1 103,5 1 0,-4 3-114,4 0 0,-3 4 27,3-4 0,-6 5-53,3-5 1,-4 5 44,0-1 0,-1-1-129,1 1 0,-5 0 132,1 4 0,-6-4-105,2 0 1,-2 0-248,-2 4 0,0-4 117,0 0 0,0-1-211,0 1 0,-2-3 84,-2-5 0,2 1 65,-6-1 1,4-3 19,-3 0 0,-1-2-145,-3 2 1,3-2-561,1-2 1,-1-3 401,-3 3 1,-1-3 547,1-1 0,-6 5 0,-1 1 0</inkml:trace>
  <inkml:trace contextRef="#ctx0" brushRef="#br0" timeOffset="90">8874 14436 7905,'0'-6'97,"0"1"1339,0 5-1225,-5 0 1,2 1-2,-4 3 0,4-2-21,-1 6 1,-1-1 40,2 5 1,-5 1-165,4 2 0,-5-1 109,2 5 1,0-4-171,0 4 0,-1 1 41,-3 7 0,0-3-13,4 3 0,-2 1-123,5-2 1,0 5 34,4-5 0,0 1-199,0-4 1,0-4 110,0 0 1,3-1-97,5 1 1,-1-2 74,8-1 0,-1-4 118,2 4 0,-2-4-3,5 0 1,-4-5 1,4 1 0,-4-2 222,4 2 1,-5 1-62,1-5 0,-2 1 93,-2-1 0,-3-3-43,0 3 0,-5-3 48,5-1-298,-5 5-458,2-4-32,-5 4-773,0-5 0,-5 0 649,-3 0 700,-2 0 0,-2-5 0,1-1 0</inkml:trace>
  <inkml:trace contextRef="#ctx0" brushRef="#br0" timeOffset="91">10267 14447 6971,'0'-11'1063,"0"3"-369,0 1-251,0 4 124,0-7-378,0 4 1,0-2 171,0 0-163,0 6 0,0-4 176,0 2-212,5 3 1,1-6-14,1 3-184,3 3 0,-3-4 110,4 5 0,-3 0-210,-1 0 162,1 0 0,3 0-88,1 0 1,-1 4 31,1 0 1,-2 5 35,-3-2 0,2 3-22,-5 2 0,4-3-73,-5 2 0,1-5-65,-4 10 1,-4-6 87,1 5 1,-9-2-119,5-2 0,-6-1 83,5-2 0,-1 2 6,2-2 1,-2-2 49,5 2 1,-1-6-41,1 2 61,3 2 50,-4-4 52,5 3 0,0-4-37,0 3 135,5-3 0,-3 4 62,6-5 1,4 0 55,3 0 1,0 0-92,-4 0 0,2 0 65,2 0 0,-2 0 217,2 0-252,3 0 1,-5 0-172,2 0 1,-6 0 333,-2 0-882,-4 0 335,2 0-663,-5 0 1,-5 1-133,-3 3 0,-3-3-1575,-4 3 2520,-3 3 0,-5-1 0,0 5 0</inkml:trace>
  <inkml:trace contextRef="#ctx0" brushRef="#br0" timeOffset="92">6270 15727 7768,'0'-7'675,"0"2"326,0 0-594,0 4 0,1-4-57,3 5 1,-1 0-87,4 0 0,1 0-105,3 0 0,2-4 44,2 0 1,-1 0-82,5 4 1,-4-4-7,4 1 0,2-2 35,5 1 1,-1 1-55,1-4 1,-2 4-219,-1-1 1,0-1-169,0 1 0,-5 1 185,-3 3 1,-2 0-784,-2 0 382,0 0-667,1 0 260,-6 0 415,-1 0 0,-6 0 497,-3 0 0,-2 5 0,-6 1 0</inkml:trace>
  <inkml:trace contextRef="#ctx0" brushRef="#br0" timeOffset="93">6281 15932 7816,'-6'0'1053,"2"0"-636,8 0 0,2 0-105,6 0 1,-3 0-34,2 0 0,-2 0 132,6 0 1,2-1-71,-2-3 0,5 3-120,-1-3 1,3 1-120,1 0 1,5-2 5,2-3 0,2 2-69,-2 2 0,-2 1 70,-5-4 1,2 4-188,-2-1 0,-2-1 16,-10 1 1,0 1-190,1 3-1192,-6 0 678,-1 0 300,-5 0 0,0 5 1,0 1-1</inkml:trace>
  <inkml:trace contextRef="#ctx0" brushRef="#br0" timeOffset="94">7127 15612 7760,'-7'-1'286,"3"-3"229,3-2 0,1-6-118,0 1 0,1 3-408,3 1 1,3 0 73,4 0 0,-1-3 252,-2 2 0,2 2-75,-2-2 1,6 4 5,1-3 0,1 4-160,-1-1 1,2 3 52,2 1 1,1 0-160,-4 0 0,3 4 92,-4 0 0,0 6-65,-4 1 1,0 2-33,-4 6 0,2 0-62,-5 4 0,0 5-64,-4 2 0,-7-1-120,-4 2 0,-2-1-147,-6 5 0,0-5 167,-4 1 1,1-2 138,-1 1 0,0-3-32,0-8 0,5-1 145,3-3 0,0-6-8,3 2 0,-2-3 300,7-1-116,-3 4 143,3-10-206,2 4-75,5-5 1,1 0-33,3 0 0,3 0 11,4 0 0,2 0 0,2 0 1,3 0-13,5 0 0,-1-4 6,1 0 0,1-3-48,3 3 0,-2-5 2,6 1 0,-6 2 11,2-2 1,-3 5-82,-1-5 1,-5 5 124,-3 0-74,-2-4 458,-2 6-72,0-4-53,-4 5-93,-2 0 62,-5 0-160,5 0 0,-4 1-96,3 3 74,-3-3 0,0 8-77,3-5 1,-1 4-11,4-5 0,-3 5 6,4-4 1,-1 3 19,5-3 1,-1 0-2,1-4 0,-1 4-46,1 0 0,3-1 53,0-3 1,5 0-50,-1 0 1,3 0 31,1 0 0,0-3-139,-1-1 1,3-5 54,1 1 0,0-2 41,4-1 0,-5-1 54,2 1 0,-3-2-8,-1-2 0,-5 2 64,-3-2 1,-2-3 170,-2-1 0,-5-1 125,-2 1 1,-2-3-92,-2 3 1,-6-2-157,-1-2 1,-8 5-22,-4 3 1,-8 2-133,-4 2 0,-3 5 114,-4 2 1,-2 2-89,-6 2 0,1 6-4,4 1 0,-4 8-143,3 4 1,7-1-391,0 1 0,10-1 247,2 1 0,6 3-1661,5-3 1967,6 2 0,1-3 0,5-2 0</inkml:trace>
  <inkml:trace contextRef="#ctx0" brushRef="#br0" timeOffset="95">2878 17246 7771,'-6'-8'201,"2"0"0,3 4-125,1-3 1,-4 3 48,0-4 0,-1 6 753,1-2-571,3-2 0,-9 4-142,2-1 0,2-2-6,-2 1 1,1 0-150,-5 4 0,1 1 72,-1 3 0,-3-1 98,0 4 1,-4 1-139,4 3 0,-4 1 85,3-1 1,-4 2-59,1 2 0,1 1 4,-1 4 0,1 2-80,-1 1 0,3 0 35,4 4 1,1-7-146,0-1 0,4-1-156,3 1 1,3 1 133,1-5 1,0 1-75,0-5 1,4 0 51,0 1 1,5-5-17,-2 1 1,3-5 11,2 0 1,3-1 8,0-2 0,2 0 5,-2 0 1,-1 0 23,5 0 1,1-4 129,7 0 0,-3-6-80,3-1 0,-3-1 143,-1-3 1,0 1-91,-1-1 0,1 2 55,0-2 0,-5-2-27,-3 2 1,-4 0 80,-3 3 1,1-3-49,-5 0 0,0 0 0,-4 3 1,0-3 68,0 0 1,-5 0-96,-3 3 1,-2 2-70,-2 2 0,1-2 69,-1 3 1,1-2-115,0 1 0,3-1 94,0 5-13,1-4 41,-5 1 0,5 0 179,-1-1 197,6 5-219,-3-2 287,5 0-71,0 4-252,5-4 0,1 5-24,5 0 1,6 0 9,2 0 0,2 0 37,2 0 0,1-4 58,3 0 0,-2 1 2,6 3 1,-4-2-83,3-2 1,-5 3-119,2-3 1,-3 3 127,-1 1 0,-4-1-53,0-3 46,-5 3-3,3-4-26,-6 5-175,-5 0 1,-2 0-383,-8 0 0,2 0 202,-6 0 1,1-2-874,-5-1 0,1 1 1113,-1-1 0,1-4 0,-1 1 0</inkml:trace>
  <inkml:trace contextRef="#ctx0" brushRef="#br0" timeOffset="96">3860 17234 7784,'-6'0'419,"1"-1"-214,5-3 171,0 3 264,0-4 464,0 5-935,5 0 1,1 0-99,6 0 0,-1-4 64,1 0 1,0 0-187,3 4 1,2 0 47,2 0 0,6 0-38,-2 0 0,3-4 15,-4 1 1,5-1 31,0 4 0,-1 0-38,-3 0 0,-1 0-82,-3 0 1,1 0-572,-5 0 310,6-5-699,-9 3 384,5-3-560,-11 5 1250,-1 0 0,-10 5 0,-1 2 0</inkml:trace>
  <inkml:trace contextRef="#ctx0" brushRef="#br0" timeOffset="97">3883 17371 7812,'-6'5'713,"-4"-4"-485,8 5-261,-3-6 0,5 1 295,0 3 1,2-3-50,1 3 0,7-3 213,6-1 0,4 0-97,-1 0 1,3-4-64,0 0 0,1-1-29,0 1 1,1 3-26,3-3 0,-3-1-65,3 2 0,-3-3-96,-1 3 0,-4 1-6,0-1 0,-5 0 62,1-1 1,-2 3-774,-2-3 523,-5 3 0,-1 2-570,-5 3 0,0-2-24,0 6 1,-1-4-1011,-3 4 1747,3-6 0,-9 8 0,4-3 0</inkml:trace>
  <inkml:trace contextRef="#ctx0" brushRef="#br0" timeOffset="98">4797 17166 7752,'-8'0'84,"1"0"0,4-2 925,-1-2-253,3 3-55,1-4-407,5 10 0,0 2 47,3 4 0,2 0-190,-3 1 1,4 1-1,0 2 1,0 1-129,1 3 1,-1 3 83,1-3 0,-2-1-180,-3 1 0,4 0 65,-4 4 0,2-2-77,-1-2-1,2-2-2,-2-6 0,0 1-11,0-1 0,2-1 64,-2-2 0,-2 1 55,2-6-30,-6 1 0,5-4 29,-4 0 247,-1 0-242,3 0 1,-5-1-103,0-3 0,-4-2 49,0-6 1,-3 1-11,3 0 1,-4-2-17,4-2 0,0 1-115,4-5 0,-3 0 104,-1-4 1,0 0 17,4 0 0,-1-1 20,-3-3 1,3 3-28,-3-2 1,3-2 12,1 1 1,-2 0 12,-1 4 0,1 1 8,-1-1 1,0-4 1,-1 0 1,3 2-13,-3 6 1,3-3 25,1 3 1,0 3-56,0 1 155,0-3-131,0 0 235,0 0-48,0 2 77,0 5-151,0 4 1,0 1 108,0 2 92,0 3-147,0-4-25,0 5-148,0-5 1,1 3-47,3-1 42,-3 1 65,4 2-29,-5 0-36,5 0 48,-3 0-10,3 0 1,-4-4-10,3 1 1,-2-1-1,6 4 1,-1 0-21,5 0 1,-1 0-79,1 0 0,-1 0 55,1 0 0,3-4-9,0 0 1,0 0-29,-3 4 0,3 0 32,0 0 1,5 0 73,-1 0 0,3 0-64,1 0 1,5 0 65,2 0 0,3 0-108,2 0 1,3 0 0,0 0 0,0 0 15,-4 0 0,2 0-79,2 0 0,-3 0 152,3 0 1,2-3-76,-2-1 1,4-1 63,-4 1 0,1 3-55,-1-3 0,-2-1 158,2 1 1,-2-1-33,2 1 1,-2 3 61,2-3 1,-2-1-112,-2 1 1,-1 0 10,-3 4 1,-3 0-6,-8 0 1,1 0-1,-4 0 1,-5 0 221,-3 0-99,-6 0-57,8 0-73,-8 0 5,3 0-7,-5 0-13,0-5-103,0 4 130,0-4-150,0 5 120,0-5 1,-2 4-414,-1-3 0,-4-1 37,-4 1 392,4 0 0,-8-1 0,2-1 0</inkml:trace>
  <inkml:trace contextRef="#ctx0" brushRef="#br0" timeOffset="99">5174 16994 7770,'-7'0'694,"2"0"-498,5-5 0,1 3 185,3-6 1,3 4 343,4-3-400,0 4 1,5-6-114,-1 5 0,0 1 12,-3 3 1,0 0-50,4 0 1,-4 0-14,3 0 1,-3 5-119,-5 2 0,2 3 69,-5 2 0,4 1-250,-4 2 0,-1-1-40,-3 5 1,-5-4-143,-2 4 1,-3 0 155,-2 4 0,-3 0-109,0 0 0,-4-1-28,3 1 1,-3-4-116,4 0 1,-4-5 286,4 1 0,0-3-49,3-4 1,2 2 283,2-3 1,0 0 21,4 0 184,0-4-67,4 7-151,0-9 0,3 4-50,4-5 0,1 0-3,7 0 0,1 0-63,0 0 0,4 0 39,-1 0 0,3-1-88,0-3 1,5 2 56,0-6 0,-4 4-18,-4-3 1,-2 3 28,2-4 1,2 6-2,-6-2 1,-4-1-5,-3 1 1,0 0 223,-2 4-125,-1 0 762,-5 0-826,5 0-24,-4 0 0,6 4-16,-3 0 1,-2 1 60,6-1-100,-6-3 1,8 8 54,-2-5 1,2-1-3,2-3 1,0 4 10,3 0 1,-1 0-2,5-4 0,0 0 47,4 0 0,0-4 11,0 0 0,-3-1-61,3 1 0,-3-2 19,7-5 1,-3-1-70,-1 1 0,0-1 110,0 1 1,-5 0 88,-3-1 1,-3-3-57,0 0 0,-5-2 122,1 2 0,-5 1-130,0-5 1,-3 1-8,-3-1 0,-5 3 55,-7 4 1,-3 1 16,-5-1 1,-5 6 95,-2 2 0,-2 3 48,2 1 1,-7 6-40,3 6 1,-3 0-56,2 7 0,2-3-401,3 3 0,2 0-747,5 4 1,6-1 938,1 1 0,9 0-2173,3 0 2173,3 0 0,6-5 0,1-2 0</inkml:trace>
  <inkml:trace contextRef="#ctx0" brushRef="#br0" timeOffset="100">6498 17440 12337,'-11'0'0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12769 1999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4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15361 1302 8201,'0'-8'0,"0"1"0,0 3-62,0-4 1,0 5 691,0-5-204,0 5 87,0-7 1,-1 9 371,-3-3-280,3 3-343,-4 1 1,5 1-118,0 3 1,0 7 129,0 8 0,0 8 15,0 4 0,0 7-87,0 3 0,0 5-134,0 4 1,1-2-443,3 5 1,-2-5 282,6 2 0,-4-3-453,3-2 0,-3-4 267,4-3 0,-2-4-87,2-3 1,-2-1 101,-2-7 0,-2 1 43,6-8 1,-5-1 0,0-4 0,-1-3-109,-2-1 0,1-4-1036,3 1 1414,-3-3 0,4-1 1,-5 0-1</inkml:trace>
  <inkml:trace contextRef="#ctx0" brushRef="#br0" timeOffset="1">15235 1450 8484,'0'-17'0,"0"0"-3,0 6 0,0-2 533,0-2 1,4 2-48,0-2 0,5 2-40,-1 2 0,2-1-115,1 1 1,4 1-37,1 2 1,5-2-66,2 2 0,1 3-17,7 2 1,-1-3-206,4 3 1,1-1 76,-1 4 1,-1 5-107,-3 3 0,2 3 130,-5 4 0,-1-2-375,-3 2 0,-5 3-32,-3 1 0,-3 3-124,-5 0 0,-2 1 53,-5 0 1,-10 4 100,-5-1 1,-9 5 225,-3-5 1,-8 2-79,0-1 0,-5-3 129,2 3 1,0-7-133,3-1 0,1-4 342,0 4 1,5-6 77,2-2 0,8 0 400,4-8-229,7 6-204,3-7 1,6 3-253,3-5 1,4 0 109,7 0 0,3 0-156,4 0 0,10 0 91,2 0 1,5 0-129,-1 0 1,-2 0-36,6 0 0,-1 0-167,1 0 0,-3 1 117,-5 3 1,-4 0-142,-4 7 1,-5-2 112,-2 6 0,-9-1 92,1 1 1,-7-1 64,0 5 0,-8-4-90,-4 5 1,-3-3-24,-4 2 1,-7 3 125,-5-3 1,-4-1 5,0 1 1,1-5 271,-4 1 1,2-2-92,-6-2 0,2 0 52,2 1 0,6-6-106,5-2 0,2 1 27,5-1 1,5 0 68,3-4-1135,6 0 176,-3 0 257,5 0 0,6-2 490,6-1 0,4-4 0,7-4 0</inkml:trace>
  <inkml:trace contextRef="#ctx0" brushRef="#br0" timeOffset="2">16058 1702 8085,'-4'-12'1223,"0"1"-318,0-1-868,4 6 1,0 2 58,0 8 1,0 4 302,0 7 0,0 0-133,0 8 0,4 1-132,0 7 1,4 5-86,-5-1 0,5 1 139,-4-1 0,3-6-449,-3-2 1,1-3 117,-1-2 0,-3-4 42,3-3 0,1-6 132,-1-1-214,0-5-428,-4 7-497,0-9 819,0 4 1,0-15-1,0-3 1</inkml:trace>
  <inkml:trace contextRef="#ctx0" brushRef="#br0" timeOffset="3">16001 1462 8233,'-11'-19'349,"4"0"1,2 5 527,5-1 1,1 2-548,3 2 1,-2 4-402,6 3 1,-4 3-148,3 1 0,1 1 9,3 3 209,1 3 0,4 9 0,2 2 0</inkml:trace>
  <inkml:trace contextRef="#ctx0" brushRef="#br0" timeOffset="4">16343 1713 8083,'-5'-6'-447,"3"-3"1434,-6 5 144,5 0-699,-2 4 1,2 3-79,-1 4 0,0 2-65,4 10 1,0 0-171,0 4 1,0 1-49,0 3 1,4-3-123,0 3 0,1-3 159,-2-1 0,0 0-119,5-1 0,-6-4-229,2-3 0,1-2-25,-1-2-70,0 1 187,-4-1 303,0-4-180,0-2 389,0-5-235,0-5 1,0 2 32,0-4 0,0-2-20,0-7 1,1 2-56,3-5 1,-2 0-12,6-3 0,0-3 24,3-1 0,2 0-198,2-4 1,-1 1 104,5-2 0,-1 0-168,1 4 1,2 2 12,-2 6 0,3 2 109,1 6 1,-6 0 14,-1 4 1,-4 2-8,0 5 1,-1 1-49,1 3 0,-2 7 48,-3 8 0,2 4 69,-5 4 0,4 2-54,-5 5 0,1-1 116,-4-2 0,0-2-56,0-2 1,0-3 106,0 2 1,2-5-150,1-2 0,-1-5 27,1 1 1,3-3-28,-3 0 0,2-1 42,-1 1 1,-3-5-418,3 1 0,-2-4-68,-2 3-1830,0-4 2271,0 7 0,0-9 0,0 4 0</inkml:trace>
  <inkml:trace contextRef="#ctx0" brushRef="#br0" timeOffset="5">17006 1759 8055,'0'-12'0,"-4"5"872,0-1-501,0 1 1,4-1-57,0 0 1,-1 6-55,-3-2 1,-2 4 87,-6 4 1,1 0-118,0 7 0,-5-1 24,1 9 0,-1 0-82,0 4 0,5 1-117,0 3 1,0-3-127,8 3 1,-1-3 73,4-1 1,1-1-276,3 1 1,2-4 168,6 0 1,8-6-64,3-2 0,7 0 23,1-8 0,2 1-54,1-4 0,0-5 40,0-3 1,1-3 156,-1-4 1,-5 2 252,-2-2 0,-3-3-83,-1-1 1,-5-2 17,-3-2 1,-8 0-3,-3 0 0,-4-1-334,-4-3 1,-7 3 164,-8-2 1,-9 1-161,-6 3 1,-3 0-308,-9 3 1,4 8 195,-3 7 0,0 4-609,7 4 1,1 3 860,7 8 0,2 3 0,5 5 0</inkml:trace>
  <inkml:trace contextRef="#ctx0" brushRef="#br0" timeOffset="6">17508 1793 8097,'-11'-5'242,"1"2"230,2-4 171,3 4-141,0-2 497,4 0-621,-4 4 0,5-3-158,0 8 1,0 4 6,0 7 0,1 2 14,3 6 1,-2 1-179,6 3 1,-4-3 59,3 3 1,-4-3-51,0-1 1,3-4-32,-3 0 0,1-5-270,-4 1 1,0-2-215,0-2 50,0 1 148,0-1 131,0-5 473,0-1-246,0-5 0,0-5-32,0-2 0,0-3-45,0-2 1,0-1-3,0-2 0,0-1-33,0-3 1,4-4-14,0 0 0,3 0-30,-3-3 0,5-2-162,-1 1 1,3 0 63,4 4 1,-6 2 96,3 2 1,-3 2 37,2 6 1,-1 3-89,-2 1 59,2 4 1,-8-2-78,6 5 1,-5 1 5,0 3 1,0 1 101,1 3 0,-3 6-3,3-3 1,1 8 126,-1 0 0,-1 3-101,-3 1 0,4-4 35,0 0 0,1-1-63,-1 1 1,-3 1-4,3-5 1,1 0-13,-1-3-24,5-1 1,-4-3 62,3-1 1,-2-4-19,-2 1 271,-3-3-224,4-1 0,-4-4-25,3 0 0,-3-4 5,3 0 0,-1-2-3,1-2 0,-2 0-1,6-4 0,-2 1-20,2-8 0,6 3-28,-3-7 1,3 2-14,-3-2 0,5 3-98,-1-2 1,0 3 72,-4 4 0,1 2 63,-1 6 1,1 1-26,-1 2 0,-3 3-24,-1 5 0,-3 1 25,4 3 0,-2 2 5,2 6 1,1 4 177,-6 3 1,5 8-102,-4 4 0,1 1-89,-1 3 1,-3-2 44,3-3 1,-3 2-221,-1-5 1,1-2 71,3-6 1,-3 1 39,3-4 4,3-1-28,-1-4-149,0 1 1,1-6-710,-4-2 977,-1-3 0,3-1 0,-5 0 0</inkml:trace>
  <inkml:trace contextRef="#ctx0" brushRef="#br0" timeOffset="7">18216 1679 8099,'0'-8'274,"0"1"0,2 5-130,1 2 0,2 11-406,3 8 0,-2 2 100,-2 2 1,-3 4 633,3-1 1,1 6-198,-1-2 0,4-2-65,-4-1 1,3-4-102,-3-4 0,4-3 100,-5-4 0,5-1-97,-4 1 1,3-5 206,-3 1-548,0-6 1,-3 3-22,3-5-1256,-3 0 1506,4-5 0,-10-1 0,-1-5 0</inkml:trace>
  <inkml:trace contextRef="#ctx0" brushRef="#br0" timeOffset="8">18182 1450 8099,'0'-11'0,"0"0"0,0 3 0,0 0 0,5 6 0,3-2 0,-2 3 0,2 1 0,-5 5 0,5 2 0,5 9 0,5 1 0</inkml:trace>
  <inkml:trace contextRef="#ctx0" brushRef="#br0" timeOffset="9">18707 1759 8132,'0'-12'-192,"0"1"1,0 3 109,0 1 0,0 3 874,0-4 1,-1 1-283,-3-5 0,2 5-277,-6-1 1,4 4-46,-3-3 0,-1 4 0,-3-1 1,-1 3-35,1 1 0,-4 1-142,-1 3 0,-4 2 13,1 6 1,-3 3 97,0 0 1,3 6-214,0-2 1,5 2 36,-2 2 0,4 0-131,0 0 0,2-2-23,3-2 1,1-1 48,6-3 92,0-2 1,6 2 0,1-7 0,5 1 132,3-5 1,3-1-117,4-3 0,1-1 41,0-3 1,0 2-11,0-6 0,0 1-38,-1-5 0,1 1 68,0-1 0,-5 1-6,-3-1 0,-6 1 100,-1 0-139,-6-1 233,3 1 1,-6 4-43,-3 4 72,-2 1-169,-6 2 0,1 5-123,0 3 1,0 6 42,4 1 1,-2 6-17,5-2 1,-4 2 17,5 2 1,-1 0 21,4 0 1,5-4-82,3 0 0,5-5 54,3 1 1,4-4 150,-1-3 0,6-3-134,2-5 1,0 0 144,-4 0 0,3 0-236,1 0 0,-4-1-198,-4-3 0,-4-1 18,4-3 1,-5-2 275,1 2 0,-2-7 0,-2-3 0</inkml:trace>
  <inkml:trace contextRef="#ctx0" brushRef="#br0" timeOffset="10">19164 1096 8087,'-4'-11'893,"1"0"-98,-1-1-237,4 6-87,0 1-240,0 5 1,0 6 32,0 5 1,0 7 38,0 9 0,4 7-104,-1 8 0,5 6 29,-4 2 1,3 1-242,-3-2 1,4-2 10,-4 2 0,1-2-92,-1-1 0,-2 0 65,6-1 0,-4 0-38,3-3 1,-3-3 28,4-5 1,-5-4-108,5-4 0,-4 1 28,3-4 1,-3 1 101,4-9 0,-6 1 59,2 0 0,-1-5 15,0 1 1,-1-1 49,2-3-160,-3-3-1189,-1 5 495,0-9-313,-5 4 1058,-2-5 0,-9-5 0,-2-1 0</inkml:trace>
  <inkml:trace contextRef="#ctx0" brushRef="#br0" timeOffset="11">19872 1108 8074,'0'-12'-719,"0"5"502,0-1 1,4 1 943,0-5 0,1 5-172,-1-1 0,-3 4 348,3-4-272,-3 6-370,-1-3 0,-5 6-32,-3 3 0,-3 4 14,-4 7 0,-4 4-40,-8 7 1,2 9-15,-6 7 0,5 6-295,-5 1 1,6 5 260,-2-5 0,8 3-160,4-6 0,2 2-179,2-6 157,4-3 46,2 1 1,5-6-32,0 0 0,5 0 46,3 1 0,6-2-170,1-3 0,0-1 6,-3-2 1,4-3 21,3 3 0,-1-3 173,1-1 1,-1-4 276,1 0 1,-2-5-299,-6 1 1,0-2-31,1-2 0,-1-1-6,1-2 1,-5 1 23,1-6 0,-6 3-269,2-3 0,-1-1-67,1 1-1393,-3-1-31,4-2 1728,-5 0 0,-5-5 0,-2-2 0</inkml:trace>
  <inkml:trace contextRef="#ctx0" brushRef="#br0" timeOffset="12">19987 1645 8036,'-6'-12'798,"5"1"0,-4 3-680,5 1 0,1 4 74,3-1 1,-3 8 65,3 4 0,3 2-28,0 1 1,3 2-115,2 2 1,-5 2 85,1 2 0,0 2-35,3-2 0,-3 2-269,-1-2 1,-4 1 84,1-5 0,1 4-104,-2-4 0,1-3-9,-4-5 25,0 1 1,0 0 9,0-1 58,0-4 92,0 2 324,0-5-282,0-5 1,0-2-45,0-4 0,4-2-42,0-2 1,1-1 51,-1-3 1,2-7-182,6 3 1,0-3 51,3-1 0,-1 2-53,5-6 0,-3 6 65,3-2 0,0 7 22,4 1 1,-6 6 16,-1 2 0,-4 1-62,0 6 200,-1 0 0,-1 10-90,-2 6 1,-3 0 145,-5 7 0,4 2-85,0 5 1,-1 0 40,-3 4-89,0 1-33,5 3 0,-3-4 10,2 1 0,-3-7-122,-1-1 0,0-2 135,0-5 1,4-1-100,-1-4 76,1 1-635,-4-1 294,5-5 172,-3 0 0,3-5-1947,-5 3 2103,0-3 0,5 4 0,1-5 0</inkml:trace>
  <inkml:trace contextRef="#ctx0" brushRef="#br0" timeOffset="13">20580 1884 8161,'8'2'869,"0"2"1,-6 2-339,2 5 1,-1 2-134,0 2 1,-1 3-181,1 5 1,-1 0 187,-2-1 1,0 1-89,0 0 1,-4 4-656,0-1 1,-1 1 253,1-4 0,3-5-862,-3-3 0,-2-2-367,-2-2 1,2 0 1311,-2 1 0,1-1 0,-5 1 0</inkml:trace>
  <inkml:trace contextRef="#ctx0" brushRef="#br0" timeOffset="14">21083 1610 6731,'0'-6'664,"0"1"754,0 5-922,5 0 0,-4 5-150,3 3 1,1 3-88,-1 4 1,1 7-1,-1 4 1,-3 10-83,3-2 1,-3 8 68,-1 0 0,0-1-153,0 1 0,0-2 87,0 2 1,0 1-342,0-5 0,-4 0 126,1-3 1,-1-2-155,4-3 0,0-2 56,0-5 0,4-4 147,-1 0 0,2-5-55,-1 1 0,-2-2-270,1-2-81,4 1 1,-6-5-86,3 1-917,-3-6 514,-1 3 880,0-5 0,-5-10 0,-1-2 0</inkml:trace>
  <inkml:trace contextRef="#ctx0" brushRef="#br0" timeOffset="15">21026 1690 7996,'0'-17'5,"0"1"1,5 4 422,3 0 1,2 1 3,1-1 1,0 5-151,1-1 1,3 4-46,0-3 1,6 4 7,-2-1 0,2-1-109,2 1 1,4 1 56,-1 3 0,5 1-199,-4 3 0,-1-2-39,-3 6 0,0 3-87,0 5 1,-6 0 126,-1-1 1,-4-1-148,0 5 0,-2-1-22,-2 1 1,-3 3 136,-5-3 1,-2 2-152,-1 2 0,-9 0 104,-7 0 0,-6-5-59,-2-3 0,-6 1 91,-1-1 1,0-1 29,-5-6 1,4 1-27,1-5 0,1 3 9,2-3 0,3 0-432,5-4 0,10-1 168,1-3 1,8 1 302,1-4 0,6-1 0,4-3 0</inkml:trace>
  <inkml:trace contextRef="#ctx0" brushRef="#br0" timeOffset="16">21551 1176 8097,'0'-11'1,"0"0"306,0-1 1,0 4-27,0 1 0,4 3 507,0-4-505,0 6 1,-4-4 582,0 2 23,0 2-590,5-8 0,-3 9 40,6-3 1,-1 3-72,5 1 1,1 1 100,2 3 1,-1 4-73,5 7 1,-4-1-147,4 5 0,-4 1 40,4 7 0,-1 2-81,1 5 1,3 1 103,-3-1 1,2 5-129,2 3 1,0 2-198,0 2 0,-5 0 105,-3 0 1,-8-1-471,-3 1 1,1-4 234,-1 0 0,-1-7-186,-7-1 0,1-1 26,-4-6 0,-1 4-138,-3-5 1,-1 0 27,1-7 1,-6 1-205,-2-5 1,-2 4-470,-2-4 1184,0 1 0,-5 0 0,-1 2 0</inkml:trace>
  <inkml:trace contextRef="#ctx0" brushRef="#br0" timeOffset="17">6670 3552 8073,'-7'0'154,"2"0"70,5 0 95,5 0 1,2 6 251,4 6 1,1 0-148,-1 7 0,4 4-130,1 4 1,0 5 29,-1-2 1,2 3-116,2 1 1,1-1-79,-5-2 0,6 2 31,-2-3 0,2-1-129,2 2 1,0-6-5,0 2 0,0 1 59,-1-2 1,1-3-317,0-4 1,-4 0 119,0 4 0,-5-5-78,1-3 0,-2 2 61,-2-2 0,1 0 70,-1-3 1,-3-5-3,0 1 0,-5-2-38,5 2-102,-6 2 0,7-8 23,-5 6-858,0-5 362,-4 2 87,0-5 1,0 5 0,0 1 0</inkml:trace>
  <inkml:trace contextRef="#ctx0" brushRef="#br0" timeOffset="18">7195 3609 7999,'0'-11'666,"0"-1"-479,0 1 183,0 4 479,0-3-561,0 9 1,0-3-144,0 8 0,0 2 114,0 6 0,-4 5-34,1 6 1,-10 7-45,1 8 1,-8 3 23,-3 9 0,-1-2-648,-6 5 1,-5 0 442,17-27 1,-2 1-1,-18 24-266,4-6 1,4-4 56,-1-3 0,7-4 67,1-3 0,2-3 139,5-6 1,1-3-163,4 0 0,1-5-18,2 2 1,2-5-242,2-3 578,3 2-293,-5-4 1,6 2-764,0-1 202,0-4-16,0 2 716,0-5 0,0 0 0</inkml:trace>
  <inkml:trace contextRef="#ctx0" brushRef="#br0" timeOffset="19">7698 3860 8004,'3'-7'271,"1"-1"1,5 5 221,-1 0 0,2 1-173,1 2 1,2-3 72,2-1 1,3 0-84,5 4 1,-4 0-110,0 0 1,0-1-223,4-3 0,0 3 138,0-3 1,1 3-133,2 1 1,-2-4 58,3 0 1,-3 0-280,-1 4 1,-4 0-93,0 0 1,-5 0-208,1 0 1,-6 0-136,-1 0 200,-6 0 0,1 1 469,-11 3 0,-5 3 0,-9 4 0</inkml:trace>
  <inkml:trace contextRef="#ctx0" brushRef="#br0" timeOffset="20">7778 4020 8004,'-5'6'-39,"3"0"780,2-6 1,7 0-244,4 0 1,4 0 212,0 0 1,6 0-221,-2 0 0,4 0-73,3 0 0,4-4-367,4 0 0,-1-5 145,-3 1 1,2 2 30,-5-2 0,3 6-227,-3-2 0,-1-2 0,-3-1 0</inkml:trace>
  <inkml:trace contextRef="#ctx0" brushRef="#br0" timeOffset="21">9057 3563 8152,'-5'-6'-582,"3"-4"931,-8 3 1,9 0 220,-3-1 406,3 6-75,1-3-148,0 5 1,4 5-459,0 2 1,8 9 65,0 3 1,3 3-65,0 5 0,-2 1-256,2 2 1,3 7 22,1-2 0,-1 1 47,1-1 0,3-2-254,5-3 1,4 2 97,-5-6 1,5 5-349,-5-5 0,5 1 168,-5-4 1,1-4 104,-4 0 1,0-5 57,0 1 1,-6-2 201,-1-2 0,0 1-113,-1-1 1,-3-3-68,-5-1 1,0-3-314,0 4-521,-2-6-96,-5 3 0,-1-5 426,-3 0 0,-2 0 544,-5 0 0,-6 0 0,-1 0 0</inkml:trace>
  <inkml:trace contextRef="#ctx0" brushRef="#br0" timeOffset="22">9571 3540 7955,'-4'-22'-7,"0"-1"0,0 1 7,4 3 378,0 3 0,-1 6 264,-3 2-117,3 3 1,-9 7-174,2 6 0,-6 6-300,-1 13 1,-7 4 69,0 11 1,-1 1-150,-4 11 1,-1 3-118,15-27 1,-1 1 0,1-1 0,0 1 237,-10 26 1,0-1-471,0-3 1,2-6 205,2-5 0,-2-7-133,6-1 0,0-4 53,4-8 1,0 0 386,4-3 1,-3-4-105,2-7-113,3 2-436,-5-4 785,9 1-1308,-5-2 1039,6-5 0,0-5 0,0-2 0</inkml:trace>
  <inkml:trace contextRef="#ctx0" brushRef="#br0" timeOffset="23">9765 4043 8504,'0'11'1543,"1"1"-858,3-1 1,-3 2-263,3 2 0,-3-1-30,-1 5 0,4 0-139,0 4 1,1 0 62,-1 0 0,1 0-71,2-1 1,0 1-145,-3 0 1,-3-4 22,3 0 1,-3-4-102,-1 4 6,5-5 1,-4 3-169,3-6 0,-3-3-1302,-1 0 807,0-6-2618,0 8 3251,0-9 0,0 5 0,0-6 0</inkml:trace>
  <inkml:trace contextRef="#ctx0" brushRef="#br0" timeOffset="24">10644 3655 8009,'0'-8'-418,"0"0"166,0 6 1353,0-3-124,0 5-508,0 10 0,0 3-127,0 10 0,4 4-86,0 4 0,1-1 15,-1 5 0,1-4-44,2 7 1,4-6-108,-4-1 1,3-6 61,2 2 0,-1-5-265,1-3 1,-5 2-243,1-6 1,-6 4-991,2-4 1035,3 1 280,-6-5 0,-1 0 0,-7 1 0</inkml:trace>
  <inkml:trace contextRef="#ctx0" brushRef="#br0" timeOffset="25">10462 4009 8126,'1'-7'-89,"3"4"0,2 1 391,5 2 0,2-1 513,2-3 0,3 3 32,5-3 0,1 3-334,3 1 0,2-4-121,5 0 0,2-3-153,2 3 0,-3-4-245,3 4 0,-6-3-332,-2 3 1,-4 0-477,0 4 1,-3 0 813,-4 0 0,3 0 0,-4 0 0</inkml:trace>
  <inkml:trace contextRef="#ctx0" brushRef="#br0" timeOffset="26">11615 4100 8063,'0'-6'2126,"0"1"-1416,0 5 403,5 0-1240,-4 0 1,6 0 200,-3 0-2035,-3 0 1235,4 0 726,0 0 0,1 5 0,6 1 0</inkml:trace>
  <inkml:trace contextRef="#ctx0" brushRef="#br0" timeOffset="27">12015 4100 8275,'1'-6'1042,"3"2"-444,2-2 387,6 4-583,-6-3 1,3 4 279,-5-3-202,5 3-1186,-8-4 502,9 5-2086,-9 0 1396,4 0 894,0 0 0,-3 5 0,3 1 0</inkml:trace>
  <inkml:trace contextRef="#ctx0" brushRef="#br0" timeOffset="28">12460 4066 7944,'7'0'843,"3"-1"1247,-3-3-1617,-2 2 1,2-3 130,-3 5-5,-3 0 0,5 0 220,-2 0-626,-3 0-628,4 0-3749,-5 0 4184,0 5 0,-5 2 0,-1 4 0</inkml:trace>
  <inkml:trace contextRef="#ctx0" brushRef="#br0" timeOffset="29">13842 3552 7580,'0'-6'1836,"0"0"-1443,-5 6 0,4 2-11,-3 2 0,3 6-89,1 5 1,0 6 18,0 2 0,3 5-63,1 7 1,4-2-108,-4-3 0,3 3 51,-3-3 1,4-2-70,-4-1 0,1-4-272,-2-4 1,-1 1 120,2-5 1,1 2-462,-2-2 1,1-6 235,-4 2 1,1-3-631,3 0 1,-2-2-788,1-2 1669,-1-3 0,-2 9 0,0-3 0</inkml:trace>
  <inkml:trace contextRef="#ctx0" brushRef="#br0" timeOffset="30">13557 3883 8025,'5'-6'1460,"1"-1"-1057,5 4 1,6 1-7,2-1 1,8-3 134,3 3 0,7-5-240,1 4 1,9-5-64,-1 2 0,7 0-200,0 0 0,-3 0 200,3 0 1,-11-3-428,7 2 0,-7 2 242,-4-2 1,-1 6-2126,-10-2 2081,-1-3 0,-3 6 0,0-4 0</inkml:trace>
  <inkml:trace contextRef="#ctx0" brushRef="#br0" timeOffset="31">14779 3358 8212,'0'-7'303,"0"-3"0,1 5-277,3-2 0,-2 1 78,6 6 1,-4 0 279,3 0 0,1 0-116,3 0 0,1 9-58,-1 3 1,1 7 157,-1 0 1,0 2-91,1 2 0,-1 4 18,1 0 0,4 4-59,3 0 1,1 2-152,0 1 0,1 0 103,-2 1 0,3-2-131,1-3 0,-1 2 1,1-6 1,-4 5-141,0-5 1,0 1-125,4-4 1,-4 0 95,0 0 0,-5-4-86,1 0 0,-2-5 139,-1 1 0,-1-2-48,0-2 0,1-1 39,-1-2 4,1 2 1,-5-5-389,1 3-465,-6-3 73,3-5 0,-6 0 337,-3 0 1,2 0-822,-6 0 1325,1 0 0,-10-10 0,-1-3 0</inkml:trace>
  <inkml:trace contextRef="#ctx0" brushRef="#br0" timeOffset="32">15258 3449 8315,'0'-8'279,"0"1"1,0 3-90,0-4 0,0 5 93,0-5 97,0 5 49,0-2-238,0 5 1,-1 5-1,-3 3 1,-2 9 22,-6 5 1,0 6-29,-3 7 0,-7 4-3,-5 3 1,-4 2-413,0 2 1,-2-3-460,-1 3 0,1-8 1199,2 4 1,5-3-500,7-5 1,2-1-238,6-6 1,-1-3 53,1 3 1,3-7-102,1-1 1,3-4-169,-4 4-39,6-5 1,-3 3-136,5-6 0,0-3 705,0-1 1,-5-4 0,-2 2 0</inkml:trace>
  <inkml:trace contextRef="#ctx0" brushRef="#br0" timeOffset="33">15532 3803 8045,'-6'0'816,"1"0"0,5 5-797,0 3 1,0 3 73,0 4 196,0 3-116,0 0 1,1 4-64,3-3 1,-3-2 134,3 2 1,-1-3-150,0 3 1,0-4 71,5 4 0,-6-5-304,2 1 0,-2-3-10,2-5-61,-2 3 24,3-3 202,0-1 259,-4-1-239,4-5 1,-5-1-35,0-3 0,1-2-6,3-6 1,-3 0 3,3-4 1,3 0-24,0-3 1,3-3-21,2 3 1,0-2-55,4-2 1,-4 1 52,4 3 1,-2-1 121,1 5 0,-6 1-97,2 6 0,-2 2 228,2 2 1,-3 3 83,0-3-206,-1 3 0,3 6 37,-2 2 1,1 7-1,-5 1 0,-1 7 151,-3 1 0,4 0-43,0 3 1,0 2-208,-4-1 1,1-2 97,3-6 0,-1 2-71,4-6 1,-4 0 61,0-3 0,3-1-151,-3 0 0,2-3-307,-1 0-598,-2-6-1242,3 3 1141,-5-5 1040,0 0 0,-5 5 0,-2 2 0</inkml:trace>
  <inkml:trace contextRef="#ctx0" brushRef="#br0" timeOffset="34">9845 5014 8237,'0'-7'249,"0"1"684,0 2-723,0 3 254,0-4 489,0 5-785,0 5 1,1 5 14,3 5 0,-2 4-106,6-3 0,1 4 69,6-1 1,-1 3-20,5 0 0,4 1-59,4 0 0,4-4 99,0 0 1,1 0-151,-2 4 0,7-4 111,-3 0 1,3-4-109,-3 4 0,0-5 45,1 2 1,-1 0-126,0-1 1,-5 0-39,-2-3 0,0-1 84,-5 1 0,4-2-19,-7-2 1,-1 2 57,1-3 0,-4 0-49,4 0 0,-5 0 27,1 0 0,-2 2-159,-2-5 0,4 1 46,1-1 1,-1-3 40,-4 3 1,1 1 16,-1-1 1,1 0 8,-1-4 1,-3 1-210,-1 3 1,-3-3-129,4 3-792,-6-3 807,3-1 1,-6 0-218,-3 0 1,-2 4 581,-6 0 0,1-1 0,0-3 0</inkml:trace>
  <inkml:trace contextRef="#ctx0" brushRef="#br0" timeOffset="35">10119 5014 8131,'-5'-7'-1270,"4"1"1791,-3 2-135,2 3 222,-3-4-58,4 5-348,-4-5 0,4 4 78,-3-3-99,3 2 0,-9 2-75,2 0 1,-2 0 33,-2 0 0,1-3-108,0-1 1,-5 0 64,1 4 0,-4 0-147,4 0 1,-4 0 81,4 0 0,-4 0 68,3 0 0,1 0-170,4 0 1,-1 0 130,1 0 0,-4 0-88,-1 0 0,1-4 101,4 0-42,-1 1 0,1 3 107,-1 0-4,6 0-5,-4 0-19,9 0 102,-4 0-311,5 0 192,0 5 0,0-3-33,0 6 1,0-4 15,0 3 1,0 1-15,0 3 1,0 1-27,0-1 1,0 4-72,0 1 0,0 0 71,0-1 1,0 3-50,0 5 1,0-4 35,0 0 1,3-1-75,1 1 0,0-1 40,-4-3 1,0-2-8,0 2 0,4-3 18,0 0 1,-1-1-3,-3 1-2,0-1 7,5 1-4,-3-1 0,3-3 5,-5-1-79,0-4-76,0 2-563,0-5 1,0-5 0,0-2-1</inkml:trace>
  <inkml:trace contextRef="#ctx0" brushRef="#br0" timeOffset="36">11672 4968 8130,'0'-8'-48,"0"1"-5,0-1 0,0-3 192,0-1 1,0 5 15,0-1 0,-1 6 428,-3-2-239,3-3-20,-4 1-142,0 0 1,0-1-82,-3 4 0,2 1 40,2-1 1,1 1-5,-4 2 1,3 0 182,-4 0-167,1 0 0,-5 5-393,1 3 0,-1 2 152,1 2 0,-4 0-15,-1 3 1,1-2 146,4 2 1,-4-1-32,-1 2 1,5-2 14,3 5 1,2-4 13,-2 4 0,3-1-77,5 1 1,0 2 70,0-2 0,0 0-74,0 4 1,2-6 65,1 5 0,4-1-85,4 2 0,1-4 62,-1 0 0,2-4-22,2 4 0,-1-4 19,5 4 1,-5-5 2,1 1 0,-2-1 60,-2 2 1,-1-4-59,-2 3 1,1-1 72,-5 2 0,3-4-60,-3 4 0,0-4-32,-4 0 1,0-1 35,0 1 0,-4-1-51,0 0 0,-5 0 34,2-4 1,-2 3-9,1-2 1,-2-2-41,2 2 1,-2-6 38,-1 2-10,-1 3 1,1-6 6,0 3 1,3-3 8,0-1 51,6 0 5,-8 0-33,8 0 8,-3 0 12,5 0 1,5 0-32,3 0 0,2 4 153,2 0 1,-1-1-142,0-3 0,5 4 94,-1 0-69,0 5 1,-3-3 0,-1 6 1,-5-1-10,-2 0 1,-3 1 12,-1-1 1,0 5-84,0-1 1,-1 5 64,-3-1 1,2 3-84,-6 0 0,1 1 66,-5 0 0,5 0 9,-1 0 1,5 1-21,0 3 0,-2-3-1,1 2 1,1 2-45,7-1 1,-1 3 49,4-3 1,-3 0-15,4-4 0,-1 3 11,5 1 0,0-1 35,4-3 0,-4 0-39,3 0 0,-2 0 10,-1 0 1,-1-4 50,0 0 0,1-1 6,-1 1 1,-3 1 86,-1-5 0,-3 4-133,4-4 1,-4 1 112,3-5 0,-3 0-88,4 1 1,-6-5 328,2 1-201,2-5-208,-4 2-307,8-5-543,-9 0 267,4 0 1,-5-2 78,0-1 528,0-4 0,-5-4 0,-1-1 0</inkml:trace>
  <inkml:trace contextRef="#ctx0" brushRef="#br0" timeOffset="37">12323 5002 8212,'-1'-10'189,"-3"3"0,3 0 13,-3 3 293,3 3-142,1-4 0,0 6-132,0 3 1,0 4-1,0 7 1,0-1 10,0 5 1,3 0 15,1 4 0,4 1-152,-4 3 1,1-2 65,-1 5 1,-3-7-123,3 4 0,1-5 8,-1 4 1,-1-3-61,-3-4 1,0 1 36,0-4 1,2 3 23,1-4 1,-1 0-148,2-4 1,-3 1 73,-1-1-139,0-4 134,0 3-711,0-9-308,0 4 667,0-5 0,-5 0 1,-2 0-1</inkml:trace>
  <inkml:trace contextRef="#ctx0" brushRef="#br0" timeOffset="38">13065 5002 8045,'0'-7'-324,"0"-1"337,0 0 301,0-3 304,0 0-340,0-1 1,-1 6 493,-3 2-663,3 3 1,-4 3 110,5 6 0,0 1-114,0 10 0,0 1 64,0 7 0,1 1-175,3 2 0,-3 3 44,3-2 1,1-2-66,-1 1 0,4-4-19,-4 0 1,1-2-76,-2-1 0,2-4 66,3 0 0,2-5-43,-2 2 0,-2-4 24,2 0 0,-6-5 67,2 1 1,1-4-323,-1 3 192,0-4-906,1 2 152,-4-5 890,4 0 0,-10 5 0,-1 1 0</inkml:trace>
  <inkml:trace contextRef="#ctx0" brushRef="#br0" timeOffset="39">13260 5071 8255,'0'-12'-28,"0"1"1,3 0 307,1-1 0,1 6 261,-1 2-289,-3-2 240,4 4 0,-1-1-116,0 6 1,1 4-301,-1 4 1,-1 6 40,4 2 0,-3 2-123,4 2 0,-6 0 40,2 0 0,1 3 158,-1 1 0,3-4-258,-3-4 0,1-1 74,-1 1 1,-1 1-139,4-5 0,-4 1 94,1-5 1,1-3-137,-2-1 80,1 1 0,-2-1-359,1 1-355,-1-5 226,3 2-76,-5-5 47,0 0-62,-5 0 0,2 0-61,-5 0 732,1-5 0,-5-2 0,1-4 0</inkml:trace>
  <inkml:trace contextRef="#ctx0" brushRef="#br0" timeOffset="40">13271 5254 8211,'0'-8'23,"0"0"0,0 5 386,0-5-165,0 5 1,0-3-7,0 2 1,1 3 45,3-3 1,2 3-24,6 1 1,4 0-50,3 0 0,3-4 29,1 0 1,3 0-222,1 4 0,0-3-24,-4-1 1,-1-1-63,1 1 1,-4 1-263,0-4 0,-5 4 206,2-1 0,-4-1-1342,0 2 720,-6-1 744,-1-1 0,-15 3 0,-3-3 0</inkml:trace>
  <inkml:trace contextRef="#ctx0" brushRef="#br0" timeOffset="41">13260 5025 8121,'11'-5'0,"0"-3"0,2 2 662,2-1 0,3-1-152,5-4 0,1 1 55,3 0 0,-3-1-160,3 1 0,0 3-177,0 1 0,-5 4-201,-7-1 0,1-1-504,0 1 577,-1 1-100,-4 3 0,1 5 0,-1 1 0</inkml:trace>
  <inkml:trace contextRef="#ctx0" brushRef="#br0" timeOffset="42">14493 4979 8038,'0'-6'28,"0"0"296,0 2 501,0 3-156,0-4-438,0 15 1,4-3-151,0 9 1,3 1 125,-3 2 0,1 3-128,-1 1 0,-3 0 83,3 0 1,-1-2-236,0-2 0,-1 1 56,1-4 1,3 3-61,-3-4 1,2 0 15,-1-3 0,-2-5-274,1 1-766,-1-1 491,-2 5-806,0-1 1416,0-4 0,0 3 0,0-4 0</inkml:trace>
  <inkml:trace contextRef="#ctx0" brushRef="#br0" timeOffset="43">14253 4979 8219,'0'-11'-264,"4"3"220,0 1 0,1 1 411,-1-2 0,2-1-42,6 5 1,-5-3 43,1 3 0,3-1-60,4 1 1,2 3-12,-2-3 1,3 1-208,5-1 1,0 2 77,-1-6 1,3 6-166,1-2 0,0 1 110,4 0 0,-5 0-149,2-5 0,1 6 54,-1-2 0,-1 2-37,-3-2 1,-1 1 6,-3-4 0,-3 4-276,-4-1 121,-1 3 109,0 1-33,-4 0 83,-2 0 86,-5 0-81,0 5 0,4 3 34,-1 7 1,3 3-25,-3 5 0,0-1 4,5 1 1,-6 4-21,2 0 1,-3 3 20,-1-3 0,4-1-28,0-3 1,0 0 22,-4 0 0,1-5-14,3-3 0,-3-3 5,3 0 0,-2-1-142,2 1 1,-1-5-4,4 1-288,-4-5-813,2 7 447,0-9 800,-4 4 0,-1-5 0,-6 0 0</inkml:trace>
  <inkml:trace contextRef="#ctx0" brushRef="#br0" timeOffset="44">14824 4922 8256,'7'-5'258,"3"-1"160,-3-5 0,4-1-292,0 1 1,5 1 99,3 2 0,3-2 163,1 2 0,0 3-96,0 1 0,-2 3 91,-2 1 1,2 0-117,-6 0 0,4 1-214,-4 3 0,-1 4-7,-6 7 0,0 1-170,-4 3 1,-1 3-73,-7-3 1,-4 4 110,-7 4 0,-1-3-345,-3 2-1,-7 2 181,3-1 0,2 0-41,2-5 1,5-4 14,-1-3 0,7 2 322,4-2 67,3 0 1,1-3-142,0-1 1,5-1 121,3-2 1,6-2-73,1-2 0,1-3 9,0 3 1,-3-3-22,7-1 0,-3 0-202,2 0 1,2 0-102,-6 0 1,1 0-235,0 0 1,-4 0 73,3 0 452,-7 0 0,2-5 0,-3-1 0</inkml:trace>
  <inkml:trace contextRef="#ctx0" brushRef="#br0" timeOffset="45">15315 4888 8060,'0'-11'1158,"0"-1"-526,0 1-222,5 5 14,-3 0 1,7 12-79,-6 1 1,5 7-92,-4 1 0,1 9-87,-1-1 0,-3 4-129,3 0 1,1-2 89,-1 5 1,3 0-247,-3 0 1,4-1-237,-4-2 1,4-4 231,0 0 0,-2-2-314,2-6 0,-4 1 1,3-5-199,1 0 1,0 0 281,-1-4 0,-4 0 351,1-4 0,-3-1 0,-1 3 0</inkml:trace>
  <inkml:trace contextRef="#ctx0" brushRef="#br0" timeOffset="46">15624 4900 8166,'0'-17'685,"5"4"-510,1-3 0,1 11-118,-4 5 1,-1 2-42,-2 10 1,0 2-1,0 9 1,0 1 467,0 2 1,0 3-297,0 6 1,0 3-294,0 0 0,0-1 139,0-7 1,-4-2-147,0-5 1,0-2-198,4-1 233,0 1 0,1-9-606,3-1 191,-2 0-722,3-9 1213,-5 3 0,5-5 0,1 0 0</inkml:trace>
  <inkml:trace contextRef="#ctx0" brushRef="#br0" timeOffset="47">15635 4888 8096,'1'-10'660,"3"2"1,-1 3-179,4 5 0,1 5-349,3 3 1,2 7 53,2 4 1,-1 3 170,5 1 0,-1 3-159,1 1 1,3 5-211,-3-2 0,2 2 41,2-2 1,0-2 92,0-5 1,-5-1-355,-3-3 1,1 0 132,0-8 0,-1 3-115,-4-6 0,-3-2-131,-1 2 0,-3-5-693,4 5 562,-6-5 475,3 2 0,1-5 0,0 0 0</inkml:trace>
  <inkml:trace contextRef="#ctx0" brushRef="#br0" timeOffset="48">15612 5208 8017,'5'-6'1143,"3"-3"-853,7 5 0,3 0-293,5 4 1,-4-4 71,0 0 0,0-1-162,4 2 1,3 0-94,1-5 0,1 2 149,-1-2 1,-5 2-525,1 2 0,0 3 128,-4-3 433,-2 3 0,-1-4 0,-4-1 0</inkml:trace>
  <inkml:trace contextRef="#ctx0" brushRef="#br0" timeOffset="49">16115 4922 8017,'0'-11'-81,"0"3"-163,0 1 1513,0-1-377,0-3 211,0 4-679,0-3 1,0 10-383,0 0 0,0 9 38,0 6 0,4 6 68,-1-2 1,3 6-9,-3 2 0,-1 1-138,1-2 0,2 0-216,-1 4 1,4-3 128,-4 3 0,0-6-190,-4-1 0,3-1 121,1-7 1,1-4 514,-1-3 20,-3 0 47,9-2-244,-3-1 0,4-5 243,1 0 1,-1-1 39,0-3 0,2 1-115,2-4 0,-2 3-340,2-4 0,2 5 106,-2-5 1,4 4-724,-4-3 0,1 4-890,-5-1 272,0 3 1,0 2 1222,-4 3 0,3 2 0,-3 6 0</inkml:trace>
  <inkml:trace contextRef="#ctx0" brushRef="#br0" timeOffset="50">16914 4808 8005,'0'-11'1064,"0"-1"-900,0 6 0,2-3 66,1 5 475,-1 1-124,3 3-341,0 0 0,0 10-109,2 5 1,0 5-7,-3 3 1,-3 5-83,3 2 1,1 3 93,-1 2 0,-1-1-82,-3 0 1,4-3 41,0-1 0,4-3-96,-5 3 0,5-6 91,-4-1 0,5-1-158,-2-7 1,0 0 14,0-3 0,-3-1-289,4 0-944,-6 1 966,8-1 1,-8-3-1593,2 0 1910,-3-6 0,4 3 0,1-5 0</inkml:trace>
  <inkml:trace contextRef="#ctx0" brushRef="#br0" timeOffset="51">17874 4865 8035,'6'-5'566,"3"3"59,-5-6 157,5 6-506,-3-9 1,0 9 520,-2-6-180,-3 6-128,-1-3-463,0 0 0,-5 3 72,-2-2 1,-5 4-168,-3 4 0,-3-1-2,-5 4 1,-1-3-135,-2 4 0,2-1 89,-3 5 0,3-5-5,1 1 1,1 0 20,3 3 0,3 1-61,4-1 64,6 0 1,1 1 72,5-1 1,5 1-16,3-1 1,6-3 51,1-1 1,5 1 97,-1 3 1,3-3-84,1 0 1,-2-1 3,-2 5 0,2-2 173,-6-3 1,4 4-88,-4-4 0,0 3 19,-3 2 1,-5-1-72,1 1 1,-6-1-104,2 0 0,1 5-3,-1-1 0,-1 0-177,-7-4 1,-3 1 8,-4-1 1,0 1 122,-1-1 1,-3 1 48,0-1 1,-4-1-45,4-2 1,-2 1 133,2-6 0,2 1-118,-2-4 1,2 4-991,2 0-99,-1 0-236,1-4 1389,5-5 0,0-2 0,6-4 0</inkml:trace>
  <inkml:trace contextRef="#ctx0" brushRef="#br0" timeOffset="52">18102 4934 8192,'-6'-5'1939,"1"-2"-990,5 1-930,0 1 1,0 6 45,0 3 1,0 2 48,0 6 1,3 3 131,1 0 1,0 7-69,-4 1 1,0 0-138,0 3 0,1 2 102,3-1 1,-1 1-280,4-2 0,2-5-61,6 1 0,-1-6 6,5-1 1,-3-2 144,3-2 0,0-5 1,4-2 0,-2-3 67,-2-1 1,3 0-42,-3 0 0,1-5 276,-1-2 0,1-5-64,-4-3 0,-1 1 42,-4-5 0,-3 3-49,0-7 0,-6 2-11,2-5 0,-3 0-325,-1 0 1,-1 0 91,-3-4 1,-2 5-797,-6-2 1,1 4 401,-1 4 1,5 3-1586,-1 4 2037,1 6 0,-5 1 0,1 5 0</inkml:trace>
  <inkml:trace contextRef="#ctx0" brushRef="#br0" timeOffset="53">18890 4877 8195,'6'-8'-776,"-2"0"1,-1 5 1377,1-5 1,-3 0-93,3-3 1,-3 3-39,-1 1 1,0 3-199,0-4 0,-1 6-28,-3-2 0,1 1-92,-4 0 0,-5 1 107,-3-1 1,-5 3-16,1 3 1,-3 4 14,-1 4 1,0 2-483,1 2 1,-1 3 105,0 5 1,4-3-13,0 3 0,5-3-61,-1 7 1,7-3 179,4-1 1,-1 0-151,1-1 0,1-3 111,3 1 0,5-5-60,2 4 1,0-5 78,0 1 0,2-2-71,6-2 1,-1-3 96,5-1 0,-3-4-2,3 1 0,-4-3-141,4-1 0,0 0 114,4 0 0,-4 0-667,0 0 0,-5 0-134,1 0 832,-7 0 0,2-5 0,-4-2 0</inkml:trace>
  <inkml:trace contextRef="#ctx0" brushRef="#br0" timeOffset="54">19256 4911 8051,'6'-11'0,"3"-1"39,-5 1 79,4-1 591,-1 1-426,-1-1 0,-2 1 128,-8 0 0,-2 4-142,-6 3 0,1 3-203,0 1 0,-6 0 106,-2 0 1,1 1-121,-1 3 1,1 3 37,-1 4 1,-2 2 63,2 2 0,2 1-223,2 3 0,-1 7 33,0-3 1,2 2-62,7-2 0,-3 1 33,2 3 1,3-3-81,1 2 0,-1-3-6,1-4 1,2 2 21,6-6 0,-2 4 91,6-4 1,3 0-6,4-3 1,6-5 54,-2 1 1,2-5 159,2 0 1,0-1-123,0-2 0,-2 0-40,-2 0 0,2 0-398,-6 0 1,0 0 179,-3 0 0,-2-2-501,-3-1 1,0 1 707,-4-2 0,-1-2 0,3 0 0</inkml:trace>
  <inkml:trace contextRef="#ctx0" brushRef="#br0" timeOffset="55">19461 4900 9139,'0'7'423,"0"1"1,1 3-151,3 4 1,-3 4-110,3-3 1,-2 4 77,-2-1 1,0-1-132,0 1 1,0-4-29,0 4 1,0-5-120,0 1 0,0 2 24,0-2 0,0-4-83,0-3 189,0 0 1,1 2 8,3-3 1,-3 0 16,3-3-34,2-3 0,0 4-8,6-5 0,-5 0 16,1 0 1,0 0-67,3 0 0,4 0 49,1 0 1,-1 0-22,-4 0 1,4 0-105,1 0 0,-1 0 117,-4 0 0,1-1-296,-1-3 1,1 3 88,-1-3 1,0-1-107,1 1 0,-5-1-183,1 1 0,-5 1-953,0-4 723,4 4 0,-7-6 657,0 6 0,-5-6 0,-7 2 0</inkml:trace>
  <inkml:trace contextRef="#ctx0" brushRef="#br0" timeOffset="56">19461 5094 8162,'0'-8'123,"0"0"1,0 5 237,0-5-170,5 6 1,2-7 339,4 5 0,0-4-122,1 4 0,3-1-248,0 2 0,6 1 112,-2-2 1,-2-1-395,2 2 0,0-1 141,4 4 0,-4-4-1429,0 0 719,-5 0 1,2 3 689,-9-3 0,3-2 0,-3-6 0</inkml:trace>
  <inkml:trace contextRef="#ctx0" brushRef="#br0" timeOffset="57">19438 4842 8189,'5'-10'325,"3"3"1,6-2-438,1 5 1,5-4 336,0 5 1,-3-1-47,2 4 1,0-2-200,4-1 1,-4 1 148,0-1 1,-5 1-590,1 2 1,-2 0 115,-1 0 344,-6 0 0,4 5 0,-4 2 0</inkml:trace>
  <inkml:trace contextRef="#ctx0" brushRef="#br0" timeOffset="58">19884 4842 9488,'6'2'349,"-2"2"0,1 2-106,-1 5 1,1 2-68,-1 2 1,-3 3 97,3 5 0,-3 1-183,-1 3 0,0-2-45,0 5 0,0-3-159,0 4 0,0-6-155,0 2 1,0-7 149,0-1 1,0-5 137,0 1 33,0-2 134,5-2-180,-4 1 146,9-6 0,-3-1 9,4-5 0,1 0-6,-1 0 0,1 0-136,-1 0 0,4 0-3,0 0 0,2 0-178,-2 0 1,-2-1 57,2-3 1,2 3-293,-2-3 1,0 1-96,-4 0 156,1 1 1,-1-3-647,1 5-231,-6-5 1211,-1 4 0,-5-9 0,0 3 0</inkml:trace>
  <inkml:trace contextRef="#ctx0" brushRef="#br0" timeOffset="59">19872 5094 8007,'0'-8'-227,"0"0"494,5 6 0,3-4-33,7 2 1,-2 3-28,2-3 1,-1 2 22,1 2 0,3-1-81,5-3 0,0 3-247,0-3 0,-4 3 70,0 1 0,-5 0-472,1 0 0,-2 0 120,-2 0 380,-5 0 0,-1 0 0,-5 0 0</inkml:trace>
  <inkml:trace contextRef="#ctx0" brushRef="#br0" timeOffset="60">19884 4820 8091,'2'-11'561,"6"4"0,1-2-539,10 5 0,-4 0 50,4 4 0,-4 0 26,4 0 1,-1 0 6,1 0 0,1 0 114,-4 0 0,3 0-91,-4 0 1,4 0 60,-4 0 1,0 0-154,-3 0 1,-1 0-11,1 0 1,-1 4 164,1 0 1,-6 5-75,-2-2 0,1 5-110,-1 3 1,1 3 18,-2 5 1,-1 1 89,2 2 1,-3 0-103,-1 4 0,4 1 73,-1 3 1,5 0-227,-4 1 1,1-6 47,-1-3 0,-2-2-87,6-1 0,-6-5 115,2-3 0,1-2 68,-1-2 0,0-3-214,-4 0 0,1-6-97,3 2-375,-3-3 427,4-1 1,-6 0 253,-3 0 0,-2 0 0,-6 0 0</inkml:trace>
  <inkml:trace contextRef="#ctx0" brushRef="#br0" timeOffset="61">20158 4911 8091,'1'-11'-132,"3"-1"0,2 1 476,6-1 1,-1 5-56,1-1 1,-1 6-135,0-2 0,5-1-8,-1 1 0,1 0-53,0 4 0,1 1 49,6 3 0,-4 2-21,0 6 0,0-1-44,4 1 1,-4 0-109,0 4 0,-5-2-46,1 5 0,-2-4 98,-2 4 0,0 0-36,-4 4 0,-2 1 53,-5 3 1,0-3-133,0 2 1,-5 2-6,-2-1 1,-7-1-115,-2-3 1,-4 0-172,1 0 76,-2-5 262,-2-2 0,0-4-108,0-1 0,4-3 68,0-1 0,4-4-409,-4 1 0,8-3 494,0-1 0,2 0 0,-2 0 0</inkml:trace>
  <inkml:trace contextRef="#ctx0" brushRef="#br0" timeOffset="62">20832 4865 8229,'3'-11'2069,"1"-1"-1945,5 1 1,-6 1 150,4 2-56,-4 3 1,1 5-152,-8 0 1,1 0 134,-4 0 0,-1 0-300,-3 0 1,-1 1 108,1 3 1,-1 3-137,1 4 1,1 0-22,2 1 1,-2-1 28,2 1 1,-2-1 125,-1 1-19,5-1 1,0 0 24,6 1 1,0-1-1,0 1 1,0-1 153,0 0 1,6 1-136,1-1 1,3 1 113,2-1 0,-1-3-72,1-1 0,-1 1-4,0 3 1,2 2 70,2 2-71,-2-2-20,3 4 0,-4-6 119,-1 0 1,1 2-92,-1 2 1,-1-2-43,-2 2 1,-3-1 30,-5 1 1,0-2 103,0 2 0,-5-6-72,-3-1 1,-3-1-1,-4 5 1,-3-5-227,-5 1 0,-4-2 139,1 2 0,-6 1-843,2-5 0,0 0 84,0-4 744,0 0 0,-5 5 0,1 1 0</inkml:trace>
  <inkml:trace contextRef="#ctx0" brushRef="#br0" timeOffset="63">12414 5859 8302,'-6'-6'-129,"-4"0"1,4 10 380,-6 0 0,0 6 231,-4 2 0,4-1-87,-4 4 1,4 3-180,0 1 0,0-1-185,-4 1 1,7 0 123,-2 4 0,3 3-221,1 1 1,-2 0 100,5-4 1,0-1-117,4 1 1,0 0-63,0 0 1,4-1 110,0-3 0,5-3-126,-2-5 1,5 1 80,3-1 0,2 1 60,2-1 1,6-4 0,-2-4 1,3-1 156,1-2 1,-1-2-90,4-1 1,-3-4 110,3-4 0,-5-1-21,2 1 1,-7-6 86,-1-2 1,-5 2 90,2-2 0,-9-2-105,-3-5 0,-3 0-189,-1-4 0,-6-1 126,-5-3 0,-3 0-304,-9 0 1,2 1-83,-5 2 1,-3 1-104,-2 7 1,-2 4-76,-1 11 1,1 3-247,2 5 0,4 5-510,4 3 1167,5 7 0,1 8 0,6 6 0</inkml:trace>
  <inkml:trace contextRef="#ctx0" brushRef="#br0" timeOffset="64">13168 5927 8129,'-7'-10'749,"-1"3"-446,5-3 176,-2 8-122,5-3 1,0 10-119,0 3 1,0 7-145,0 4 1,0 3 87,0 1 1,2-1-160,1 1 0,0 4 22,5 0 1,-5-1-181,5-3 1,-2-1-3,2-3 0,1-3 91,-5-4 1,1-1-256,-1 0 223,-3 1-397,4-1-402,-5 1-389,0-6 1265,0-1 0,-5 0 0,-1 1 0</inkml:trace>
  <inkml:trace contextRef="#ctx0" brushRef="#br0" timeOffset="65">13271 5962 8100,'0'-12'794,"0"1"-524,5-1 1,-2 6-186,4 2 1,-3 8 229,4 4 1,-4 3-81,3 4 1,-3 3-215,4 5 1,-2 1 55,1 3 0,2-2-216,-5 6 1,4-6 111,-4 2 1,1-5-184,-2-3 1,-1-2 89,2-6 1,1 1-13,-2-1 0,5-3-637,-4-1 528,0-4 0,-4 3-885,0-2 1126,0-3 0,5 4 0,1-5 0</inkml:trace>
  <inkml:trace contextRef="#ctx0" brushRef="#br0" timeOffset="66">13282 6156 8100,'7'-1'-24,"-3"-3"11,2 3 1,0-8 268,6 5 0,-1 0-45,1 4 0,-1 0 237,0 0 0,6 0-142,2 0 0,3-4-274,0 0 1,-3-3 77,0 3 0,-5-4-541,2 5 0,-4-3-613,0 3 1044,-6 1 0,4-8 0,-3 4 0</inkml:trace>
  <inkml:trace contextRef="#ctx0" brushRef="#br0" timeOffset="67">13225 5916 8162,'12'-8'-33,"-1"1"1,2-1 318,2-3 0,4 3 462,8 1 1,1 3-266,2-4 1,3 4-117,-2-3 0,-2 4-453,1-1 1,-4 2 158,0-2 0,-2 3-498,-1-3 1,-5 3 424,-3 1 0,3 0 0,0 0 0</inkml:trace>
  <inkml:trace contextRef="#ctx0" brushRef="#br0" timeOffset="68">14265 5927 8149,'0'-7'35,"0"-1"321,0 6 110,0-8-15,0 8-7,0-8 1,1 10-123,3 0 0,-3 5-213,3 7 0,1 0 103,-1 4 1,0 1-312,-4 6 0,0 4-10,0-1 0,0 1 3,0-4 0,3 0 108,1 0 1,0-4-6,-4 0 0,4-5-94,0 1 1,1-2 49,-2-2 1,-1-3 43,1-1 0,0-4 20,1 1-158,-3-3 83,4-1-192,-5 0 165,-5-5 0,3-2 58,-6-4 1,4 0 79,-3-1 0,0-1-92,0-2 1,-2 1 217,5-5 0,0 0-68,4-4 0,0 0 32,0 1 0,0 0-7,0 3 0,0-1 46,0 4 1,1 5-99,3 3 1,-1 6 0,4-2 0,1 3-138,3 1 1,5 1 82,-1 3 0,4 4-46,-4 7 1,5-1 54,-1 5 0,-1-1-47,1 1 0,-1 1 41,1-5 1,3 4 142,-3-4 0,-2 2-97,2-2 0,-1-2 92,1 2 1,2-2-49,-6-2 0,4-3-35,-4-1 0,0-3-14,-3 4 1,-5-4 32,1 3 1,-4-4 1,3 1 210,-4-3 14,2-1-24,-5 0 0,0-5-122,0-3 0,-1-2 66,-3-1 0,1-6-90,-4-2 0,3-3-61,-4 0 1,2-3 108,-2-1 0,2-2-414,2-3 0,3 0-143,-3 4 1,3-3-160,1 3 1,0 2-378,0 6 1,0 1-91,0 3-1152,0 7 1539,0-7 0,0 15 322,0 0 0,5 5 0,1 6 0</inkml:trace>
  <inkml:trace contextRef="#ctx0" brushRef="#br0" timeOffset="69">14938 5939 8126,'-6'-1'404,"2"-3"0,3 1-202,1-4 0,0 3 211,0-4-332,0 6 178,0-3 1,0 6 5,0 3 0,-4 2 50,0 5 0,-4 2-230,0 2 0,2 3 59,-2 5 1,2 0-206,-2 0 0,-1-1 132,5 1 0,1 0-164,3 0 0,1-1 99,3-3 1,3-2-113,8-1 1,-1-5 56,5 0 1,-1 0-83,1-8 1,3 1 128,-3-4 0,4 0-12,3 0 1,-2-1 106,3-3 0,-7-2-96,-1-6 0,-5 1 244,2 0 0,-4-2-63,0-2 0,-6 1-61,-2-5 0,-4 0-72,-4-4 1,-6 0-74,-5 0 0,-7 0-333,-1 0 1,0 2 179,-3 2 0,-2-2-534,1 6 0,1 1 311,3 7 0,5 2-934,3 5 1338,2 0 0,7 0 0,1 0 0</inkml:trace>
  <inkml:trace contextRef="#ctx0" brushRef="#br0" timeOffset="70">15452 5916 8070,'-11'-5'2017,"5"4"-1740,1-4 0,5 10 60,0 2 1,0 9-105,0 3 1,0 2-145,0 2 0,0 0 82,0 0 0,1-1-167,3 1 1,-2 0 40,6 0 0,-4-4 47,3 0 1,0-5-115,0 1 0,2-6 98,-5-1 1,1-4-330,-1 3 63,-3-4-919,4 2-131,-5-5-612,0 0 1852,-5 0 0,-6-5 0,-7-2 0</inkml:trace>
  <inkml:trace contextRef="#ctx0" brushRef="#br0" timeOffset="71">15155 5939 8070,'12'0'0,"-4"-4"564,-1 0 1,6-3-116,6 3 1,2-4-109,2 4 0,5 1 25,3 3 1,2-4 126,1 0 1,4-4 70,0 5 0,4-5-134,-4 4 0,0-1-392,-4 1 1,-1 2 77,-2-6 1,-5 6-112,-7-2 1,-2 2 153,-6 2-2018,-4 0 1859,-2-5 0,-15 4 0,-3-4 0</inkml:trace>
  <inkml:trace contextRef="#ctx0" brushRef="#br0" timeOffset="72">3038 8006 8124,'0'-6'-375,"0"1"381,-5 5 935,4 0-169,-4 0-73,5 0 0,1 6-500,3 5 1,2 2 22,5 6 0,2 4-117,2 4 1,3 1 9,5-2 1,0 0-178,0 4 1,1-3 120,2 3 1,-5-3-132,1 3 0,-1-4-4,2 0 1,-2 2 98,-2-1 0,2-1-212,-6-3 1,4 4 38,-4 0 1,4-5-7,-4-3 0,1-5 114,-5 2 1,0 0-14,1-1 1,-1-3 37,1-5 0,-1 0 10,0 0 1,-3 2-106,0-5 64,-6 0-759,8 1 238,-8-4-94,3 9 0,-7-8-30,-1 1 693,-4-1 0,-4 3 0,-1 1 0</inkml:trace>
  <inkml:trace contextRef="#ctx0" brushRef="#br0" timeOffset="73">3552 8040 8136,'0'-11'0,"0"-1"0,0 5-15,0-1 0,1 1 118,3-5 1,-3 5 731,3-1-484,-3 5 1,-1-3 416,0 2-513,0 3 1,0-3-104,0 8 1,-5 2 87,-2 6 0,-5 8-39,-3 3 1,-3 9-35,-5 2 0,-3 1-158,-1 7 0,-3 0-140,3 4 0,-3 0-36,3-1 1,0-3-112,4 0 0,4-5 178,0 1 0,5-4-143,-1-3 1,4-4 67,3-4 1,-2-1 246,2-3-84,3-3 29,-5-4-73,9-1 1,-4-3 286,5 0-963,0-6 242,-5 3-427,3-5 264,-3 0 653,5 0 0,-5-10 0,-1-3 0</inkml:trace>
  <inkml:trace contextRef="#ctx0" brushRef="#br0" timeOffset="74">3872 8531 8026,'0'-7'0,"0"-1"0,0 4-329,0-3 438,0 4 633,0-7 150,0 9-292,0-4-221,0 5 0,0 5-262,0 2 0,0 4 4,0 0 1,3 5 44,1 3 1,1 3-48,-1 1 1,-1 0 53,4 0 0,-3-1-150,4 1 1,-6-1 137,2-3 0,1 1-155,-1-5 0,1 1 287,-1-5-372,-3 0-48,9 1-73,-8-1 231,8-4-229,-9-2-295,4-5-289,-5 0 0,-5 0 0,-1 0 1</inkml:trace>
  <inkml:trace contextRef="#ctx0" brushRef="#br0" timeOffset="75">3860 8360 8258,'-6'-5'-685,"-4"4"1,7-8 1214,-4 5-356,4 0 1,-2 3 573,5-3-191,0 3-175,0-4-1093,0 5 711,5 0 0,1 5 0,6 1 0</inkml:trace>
  <inkml:trace contextRef="#ctx0" brushRef="#br0" timeOffset="76">4226 8760 8125,'5'-7'316,"-4"1"169,3 2 0,2 3-395,2-3 1,1 4 56,-2 4 0,2 4 300,-5 7 1,4-2-121,-5 2 0,5 3-301,-4 1 0,0 2-115,-4 2 0,-2 4-246,-1-1 1,0 1-76,-5-4 1,2 0-1028,-2-1 1437,-2 1 0,4 0 0,-5 0 0</inkml:trace>
  <inkml:trace contextRef="#ctx0" brushRef="#br0" timeOffset="77">4568 8040 8308,'0'-17'452,"0"1"128,-5 4-357,-1 0 158,0 6-186,1 1 1,5 6 81,0 3 0,0 2 6,0 6 1,8 9-16,4 6 1,7 5-31,0 2 1,4 0-254,3 0 0,0 1 96,4-1 0,-1-4-280,2 1 1,1-5 77,-6 5 0,5-6-55,-5 2 0,1-3-39,-4-1 0,0-2-131,-1-2 1,0-2 157,-3-6 0,-1 0 8,-3-4 166,-2 3 1,3-5-81,-4 3 1,-5-3-657,1-5 5,-6 0 86,4 0 659,-6 0 0,-6 0 0,0 0 0</inkml:trace>
  <inkml:trace contextRef="#ctx0" brushRef="#br0" timeOffset="78">4957 8086 8507,'0'-18'555,"-2"-2"-827,-1 5-849,1-6 2041,-3 9-326,5 0-80,0 7 0,-5 14-175,-2 2 1,0 14-41,0 1 0,-2 9-81,-7 6 0,4 1-286,-3 8 0,-2 1-253,2-2 1,-4 3 21,4-6 0,-4-3 16,3-9 0,5-1 118,3-2 0,4-7-425,-3-5 1,4-5-193,0 1 782,1-2 0,-3-2 0,-1 0 0</inkml:trace>
  <inkml:trace contextRef="#ctx0" brushRef="#br0" timeOffset="79">5288 8623 8014,'0'-12'1574,"0"6"-1523,0 1 145,5 15 1,-4-2-64,3 7 0,1 3 405,-1 1 1,5 4-172,-2 3 1,2 0-159,-1 4 1,2-3-174,-2 3 0,2-4-142,1 0 1,-3-2-166,-1-1 0,0-1 1,0-3 90,-2-3 82,1-4-114,-5-1 1,3-5-73,-8-2 1,-3-3-183,-4-1 0,0-3-38,-1-1 1,-3-5 503,0 1 0,-6-2 0,4-1 0</inkml:trace>
  <inkml:trace contextRef="#ctx0" brushRef="#br0" timeOffset="80">5254 8371 8017,'0'-11'577,"0"0"766,0-1-1220,5 6 0,-3 1-441,6 5 1,-6 1-1135,2 3 1452,3 2 0,-1 6 0,5-1 0</inkml:trace>
  <inkml:trace contextRef="#ctx0" brushRef="#br0" timeOffset="81">6407 8166 8287,'-6'-12'691,"2"1"-180,3 0-4,1-1 149,0 6 205,0 1-398,0 5-232,0 5 1,1 8-43,3 9 1,-2 3 81,6 5 0,-4 0-267,3 5 0,1 3 61,3 0 0,-3 0-239,0-4 1,-5-1-12,5-2 0,-2-3-118,2-6 1,2 0 66,-2-3 0,-2 1-352,2-4-127,-6-1 425,8-4 1,-8-3-1307,1-1 1596,4-4 0,-6 2 0,4-5 0</inkml:trace>
  <inkml:trace contextRef="#ctx0" brushRef="#br0" timeOffset="82">6670 8166 8214,'0'-12'982,"-5"1"-551,3 0 0,-1 4-282,6 4 1,-1 3 93,2 3 1,-2 4-1,2 4 0,-3 6-96,3 2 0,1 7 57,-1 5 0,5 2-184,-2 1 0,0 0 181,0 0 1,1-3-426,3-1 1,-3-4 116,0 0 1,-5-3 2,5-4 1,-6-2 58,2-6 0,1-3-305,-1-1 166,0-4-340,-4 2 162,0-5 1,0-5 254,0-3 0,-4-2 24,0-1 1,-3-2 66,3-2 0,-4 1 15,5-5 1,-5 0 186,4-4 1,-3 0 54,3 0 0,-1 0-83,1 1 0,3-1 98,-3 0 1,2 1-10,2 3 1,0 7 237,0 4-303,0 0 1,6 2-191,1 2 1,1 4 52,3 4 1,2 8 37,6 7 0,6 2-84,-2 2 1,4 0 82,-1 0 1,-1-1-231,1 1 1,2-1 113,-1-3 1,1-1-71,-2-3 0,-2-4 112,3 1 1,-4-2 125,-4-6 0,-1 3-9,-3-3-58,-2 0 0,3-4 448,-4 0-322,-6 0 0,0-1 267,-2-3 0,-3 1-107,3-4 0,-4-2 23,-4-6 0,-2-2-80,-5-2 1,2-2-120,-3 1 1,3-5-47,-6-2 1,2-4-176,2 0 1,1 2-124,2-1 1,-1-1 110,6-3 0,-5 3-606,4 1 0,0 6 303,4 1 0,0 1-1396,0 7 645,5 0-1400,2 9 2510,4 1 0,1 10 0,-1 1 0</inkml:trace>
  <inkml:trace contextRef="#ctx0" brushRef="#br0" timeOffset="83">7515 8052 8122,'-6'0'-532,"1"0"1798,5 0-873,0 5 0,0 1-128,0 6 1,1 0 42,3 3 0,-2 3-76,6 5 1,-6 1-143,2 3 1,1-3 182,-1 3 1,4-2-339,-5 2 1,2-3-40,-1 2 1,-2-3-6,1-4 1,2 2 28,-1-6 0,4 4-73,-4-4 1,1-1-10,-1-6 0,-2 2 66,6-3-648,-6-2 225,8 1-232,-8-6 231,3 0 520,-5 0 0,0-6 0,0 0 0</inkml:trace>
  <inkml:trace contextRef="#ctx0" brushRef="#br0" timeOffset="84">7378 8143 8181,'11'-11'0,"1"-5"0,-1 1 0,2 0 355,2 4 1,3 3-88,5 0 0,0 2-1,-1-2 0,2 3 160,3 5 0,-2 0-323,6 0 1,-4 3 86,3 4 1,-3 2-155,3 10 1,-4 2 103,0 5 1,-3 3-248,-4 6 1,-2-2-49,-6-3 0,-5 6-54,-2-6 1,-3 4 127,-1-7 1,-1 4-89,-3-5 0,-3 1-113,-9-4 1,3 0 43,-7-1 1,1-4 64,-3-3 1,-3-2 66,-1-2 0,2-3 194,-3 0 1,2-6-27,-2 2 0,3-3 113,-3-1 0,8 0-128,4 0 1,2 0-13,2 0 0,3-5-306,1-2 1,4 0 131,-1 0 0,8-1 138,4-3 0,2-1 0,1 1 0</inkml:trace>
  <inkml:trace contextRef="#ctx0" brushRef="#br0" timeOffset="85">8063 8212 8194,'0'-16'222,"0"1"0,0-5-88,0 1 1,0 2 336,0 2 0,4 2 286,0 2 103,0 5-29,-4 1-531,0 5 1,0 5-220,0 2 0,0 10 118,0 6 0,0 3-105,0 5 1,-4 2 131,0-3 0,0 3-280,4 1 0,0-3 47,0-1 0,0-3-298,0 3 1,1-5 30,3-3 0,-1 0-112,4-7 1,-4 0 212,1-3 1,-2-2 6,2-2 215,-3-3 0,4-4-142,-5 3 250,5-3 1,-2 4 2,5-5 1,-1-1-3,5-3 0,0 1-107,4-4 0,-2 3 2,5-4 0,0 5-107,3-5 1,5 5 91,0 0 1,-1-2-108,-3 1 1,-4 0 75,0 4 1,-3-4-65,3 0 0,-5 1-108,1 3-283,-3 0-179,0 0-599,-6 0-1002,-1 0 2228,-15 0 0,-8 0 0,-11 0 0</inkml:trace>
  <inkml:trace contextRef="#ctx0" brushRef="#br0" timeOffset="86">7960 8360 8064,'8'-10'271,"0"2"1,0-1 441,8 6 1,1-5-623,6 4 1,-4 0 59,0 4 0,4-3 214,4-1 0,5-4-105,-2 4 0,2-1-176,-2 1 1,2 3-56,-5-3 1,-2 2-148,-6-2 0,-3 3-117,-4-3 1,-2 1-514,-2 0 1,-2 1-937,-2-1 1684,-3 1 0,-6-3 0,-8-1 0</inkml:trace>
  <inkml:trace contextRef="#ctx0" brushRef="#br0" timeOffset="87">7938 8075 8064,'15'-11'286,"0"4"1,9-7 473,-1 2 1,7 0-309,1 4 1,6-2-158,1 2 1,4-2-150,-4-1 1,0 3 100,-4 1 1,0 3-369,0-4 1,-4 6 155,-4-2 1,-3 3-1896,-4 1 1860,-2 0 0,-6 5 0,1 1 0</inkml:trace>
  <inkml:trace contextRef="#ctx0" brushRef="#br0" timeOffset="88">8737 8143 8108,'-11'-6'-1146,"4"-4"2631,2 3-484,5 1-241,0 1-535,0 5 1,0 6-1,0 6 0,0 5 38,0 10 1,0 0-27,0 7 1,1-2-211,3 6 1,-3-3 96,3-1 0,-2-3-103,-2-1 0,0-3-91,0 4 1,3-10-91,1 2 0,4-8-76,-4 0-170,4-2-520,-1-2 444,4-4-1025,-4-2 1507,-2-5 0,0-5 0,1-2 0</inkml:trace>
  <inkml:trace contextRef="#ctx0" brushRef="#br0" timeOffset="89">8668 8132 8098,'13'-18'292,"2"3"0,1 3-77,6 5 0,0-4 93,8 4 1,-3 2-92,4 1 0,-5-1 200,5 1 1,-5 0-97,5 4 0,-5-4-135,5 1 1,-6 0-97,2 7 1,-3 2-187,-1 6 1,-2-1-157,-2 1 0,-2-1 194,-6 0 1,-3 1-134,0-1 0,-7 1 76,-1-1 1,-6 4-146,-10 1 1,-7 3 15,-7-4 1,-3 1 32,-1 0 1,-6-4-80,-1 3 1,0-2 97,-1-1 0,9-6-129,-1-2 0,8 1 95,4-1 1,4-1 225,6-3 0,6-5 0,1-1 0</inkml:trace>
  <inkml:trace contextRef="#ctx0" brushRef="#br0" timeOffset="90">9285 8132 8042,'-5'-12'0,"4"1"0,-3-1 0,3 5 1115,1-1-463,0 6 257,0-3-523,0 5 0,0 5-38,0 2 0,0 10-226,0 6 0,1 4 12,3 8 1,-3-1-107,3 0 1,-3 4 94,-1 0 0,4 3-301,0-7 1,1 3 107,-1-6 0,-3-4-149,3 0 0,1-8 67,-1-4 0,1-2-136,-1-2 363,-3 1 264,9-6 6,-9-1-189,4-5 303,0 0-251,-3 0 1,8 0-169,-3 0 1,0-1 25,0-3 0,1 3-134,3-3 1,2 3 95,2 1 0,-2 0-120,2 0 1,2-4 4,-2 0 1,5 0 59,-1 4 0,3-1-123,1-3 0,-4 3 128,0-3 0,-1 2-370,1-2 0,-3 3-64,-5-3 1,1 1-870,-1 0-536,1 1 936,-6-3 925,-6 0 0,-11 4 0,-7-4 0</inkml:trace>
  <inkml:trace contextRef="#ctx0" brushRef="#br0" timeOffset="91">9228 8417 7933,'0'-6'99,"6"-4"-75,6 2 0,1 3 9,6 1 0,-2 2 150,2-2 1,4 3 228,0-3 0,0-1-108,4 1 1,0-1-2,0 1 0,4 3-106,-5-3 1,0-1-169,-7 1 1,1-4-248,-5 5-183,0-1 1,-4 3-363,-4-3 763,-2 2 0,-10-8 0,-1 4 0</inkml:trace>
  <inkml:trace contextRef="#ctx0" brushRef="#br0" timeOffset="92">9171 8097 8002,'16'-11'1064,"3"0"-684,8-1 0,2 6-168,6 2 1,3 1 30,0 0 0,2-2 158,-5-3 0,5-2-84,-6 2 1,2 2-77,-6-2 0,-2 6-1110,-5-2 1,-5 3 212,-3 1 656,-7 0 0,2 5 0,-4 1 0</inkml:trace>
  <inkml:trace contextRef="#ctx0" brushRef="#br0" timeOffset="93">9959 8063 8199,'0'-11'-299,"0"-1"-75,0 1 0,0-1 577,0 1 0,0 3 1219,0 1-571,0 4-523,0-2 1,1 6 41,3 3 0,-1 4-113,4 7 1,-4 7-63,1 4 0,1 6 82,-2-1 0,1 1-287,-4 3 0,0-1-43,0 0 1,0-1-39,0-2 1,0 0 16,0-4 0,4-2-76,0-5 0,3 0 66,-3-5 1,1 0-169,-1-3 37,-3-1 1,6-1-72,-3-2-169,-3-3 328,4-5 0,-6 0-192,-3 0 1,1-5 81,-4-3 1,3-2 111,-4-1 1,4-2 189,-3-2 0,1 1-121,-2-5 1,-1 1 307,5-1 0,-3-4-95,3 0 1,0 0-7,4-3 1,0-2 10,0 1 1,0 2 153,0 6 0,0-1 359,0 4-309,0 1 1,5 7-138,3 1 0,-2 6-52,2 1 0,3 5-128,4 6 1,4 4 93,-3 1 0,4 5-192,-1 2 0,6 0 54,2 3 1,1 2-25,-2-1 0,0 0-35,4-5 1,-4 0-62,0-3 0,-2 1 188,-1-4 0,0-1-8,0-4 1,-5 1 159,-3-1 1,-2-5-53,-2-2 0,1 1 195,-1-1-74,0 0-44,-4-4 1,2-1 60,-6-3 0,1-2 117,-4-6 1,-1-4-82,-3-3 0,2-3-133,-6-1 1,-1-1-199,-6-3 0,2-1 89,-2-2 0,4-4-190,3 0 0,-1-1 82,5-3 0,0 3-613,4 0 0,0 1 205,0 0 1,0 6 54,0 5 0,0 5-1367,0 7 639,5 0-106,2 4 1,4 5 77,1 9 1112,-6 6 0,4 10 0,-3 0 0</inkml:trace>
  <inkml:trace contextRef="#ctx0" brushRef="#br0" timeOffset="94">10701 7995 8017,'-5'-12'-552,"4"1"670,-4 4 1,5 1 1076,0 2-864,0 3 0,0-3-111,0 8 1,0 4-86,0 7 0,1 4 75,3 8 0,1 0-195,3 4 1,1 2 130,-6-3 0,5 3-230,-4 2 1,5-6 6,-2-3 0,0-1 1,0-3 0,0 0-78,0-3 0,3-3 131,-2-4 1,-3-1-138,-1 1 1,1-5 22,-1 1-923,0-5 544,-4 2 516,0-5 0,-6 5 0,0 1 0</inkml:trace>
  <inkml:trace contextRef="#ctx0" brushRef="#br0" timeOffset="95">10576 8006 8044,'4'-13'148,"-1"-2"1,10 2-69,-2-2 0,8 4 174,1 3 1,6-1-84,5 5 1,-1 1 372,4 3 0,-2 5-120,6 2 0,-2 5-130,-2 3 0,-1 0-287,-3 8 1,2-1 87,-5 8 1,-4-3-242,-4 3 1,-5 1 100,1 3 1,-6-1-134,-2-3 0,-4 2 70,1-5 0,-4 3-44,-4-3 1,-2-1 51,-6-3 1,-4-4 16,-3 0 0,-4-5 8,-4 2 1,2-5 35,-6-3 0,6 1 190,-2-6 0,-1 1-104,2-4 0,0 0-416,7 0 0,-1-4 128,5 1 1,-1-3-234,5 3 0,5 0 474,2-5 0,-2 1 0,-1-5 0</inkml:trace>
  <inkml:trace contextRef="#ctx0" brushRef="#br0" timeOffset="96">11375 8017 7997,'0'-7'-506,"0"-1"0,-1 6 1600,-3-2-699,3 3 0,-6 1 89,4 0 1,1 1-159,-1 3 0,0 7-67,-1 8 1,3 3-19,-3 1 0,3 4-28,1 4 0,0 1-58,0-2 0,0 3 100,0-2 0,0-2-287,0 1 0,4-4 60,0 0 1,1 1-166,-2-4 0,-1 1-29,1-9 1,3 4 7,-3-4 0,1 1 187,-4-5 46,5-5 120,-3 4-150,3-8 515,-5 3-105,0-5-265,0-5 1,0 2-137,0-4 0,1-1 0,3-3 1,-2 3-4,6 0 0,-1 2-157,5-2 0,1-1-48,2 6 0,-1-5 78,5 4 0,-4-3 21,4 3 0,0-1 24,4 1 1,4 1-122,-1-4 1,1 4 109,-4-1 1,3-1-73,1 2 0,-2-3 16,-6 3 0,-1 1 0,-3-1 1,-6 1-372,3 2 0,-7-1-160,2-3-206,-4 3 0,1-4 335,-8 5 1,-4-4 499,-7 0 0,-3-5 0,-5 3 0</inkml:trace>
  <inkml:trace contextRef="#ctx0" brushRef="#br0" timeOffset="97">11261 8246 7997,'11'0'1021,"6"0"-585,2 0 1,1 0-364,-1 0 1,7 0 127,-4 0 1,5 0 107,0 0 1,-2-1-121,6-3 0,-2 3 10,1-3 0,-2 1-146,-5-1 1,-4 3-430,0-3-1211,-5 3 1226,3-4 1,-11 2 360,-2-4 0,-3-1 0,-1-3 0</inkml:trace>
  <inkml:trace contextRef="#ctx0" brushRef="#br0" timeOffset="98">11318 7995 7997,'13'-12'0,"2"1"0,4 1 344,8 2 1,2 3 509,5 5 1,2-4-180,2 0 0,-1 1-249,4 3 0,0-6 18,1-1 0,1 0-95,-5 0 1,-1 3-545,-7-4 0,-3 6-336,-8-2 0,-2 3-606,-6 1 1,-5 1 1136,-2 3 0,-8 7 0,-2 7 0</inkml:trace>
  <inkml:trace contextRef="#ctx0" brushRef="#br0" timeOffset="99">12140 8029 8020,'0'-6'0,"0"-5"0,-1 5 47,-3-5 1,3 3 198,-3 0 0,3 5 385,1-5 170,0 5-229,0-2-184,0 5 1,0 5-160,0 3-1,0 7 83,0 4 1,0 4-55,0 4 1,4 2-91,0 5 1,-1-3-37,-3-1 1,4 1-118,0 3 1,0-5-2,-4-2 1,1-3-192,3-1 0,-3-4-46,3 0 0,1-5 82,-1 1 0,0-6-85,-4-2-30,0-4-551,0 7 139,0-9-145,0 4 578,0-15 0,-2 3-63,-1-9 0,1 4 261,-2 0 1,-1-3-92,2 0 0,-1-5 256,4 1 0,-4-7-64,0 0 1,0-2 15,4 1 0,0-1 128,0-2 0,0 3 137,0 8 1,2-1-42,1 4 1,0 5 139,5 3 0,-5 6-138,5-2 1,0 3-123,3 1 1,2 6-210,2 5 0,3 2 129,5 6 0,-1 0-84,1 4 0,4 4 33,0-1 1,-1 1-146,-3-4 1,0-2-15,0-2 0,0 3 72,-1-3 0,-3-4 156,0-3 0,-5-1-88,2-3 1,0-3 463,-1-1-318,1 2 0,-5-5 227,0 3-1,-4-3-125,3-6 0,-9-5 15,3-5 0,-3-2-46,-1 2 1,0-3-135,0-4 1,-1-1 63,-3 0 0,-3-5-254,-9-3 1,4 2 79,-4-1 0,0 1-383,1-2 0,0-1 121,3 6 0,6 0-19,2 7 0,-1 3-383,1 5 94,0-1 0,6 6-330,1 2 1,0 3 355,4 1 1,1 5-944,4 2 1482,-1 4 0,0 5 0,1 2 0</inkml:trace>
  <inkml:trace contextRef="#ctx0" brushRef="#br0" timeOffset="100">13008 7972 8007,'7'-18'815,"-3"3"58,2 2-342,-5 7 43,4 1-138,-5 5 0,0 6-205,0 5 0,0 6-4,0 6 1,0 5-85,0 2 0,0-1 84,0 2 1,0-1-212,0 4 1,0-1 31,0-2 0,0 1-165,0-6 0,1 0-13,3-7 1,-1 1 78,4-5 1,-4 0-81,1-3 163,2-1-271,-5 1 1,6-6-90,-3-2-1193,-3-3 696,4-1 1,-6 0 824,-3 0 0,-3-5 0,-4-1 0</inkml:trace>
  <inkml:trace contextRef="#ctx0" brushRef="#br0" timeOffset="101">12643 7903 7990,'5'-11'0,"4"-1"0,10 1 0,6 5 1040,13 2 1,0 3-360,8 1 0,1 0-210,6 0 1,-1 0 130,-2 0 1,-3 0-175,2 0 0,-3 0-43,-4 0 1,-3 0-93,-5 0 1,-6 0-266,-5 0 0,-1 0 70,-7 0 1,-4 0-1092,-3 0 177,-5 0 0,-1 1 816,-9 3 0,-6 2 0,-10 5 0</inkml:trace>
  <inkml:trace contextRef="#ctx0" brushRef="#br0" timeOffset="102">3084 10107 8346,'0'-11'931,"0"5"-470,0 1 558,0 5 1,3 6-727,1 5 1,5 6 42,-1 6 0,2 0-75,1-1 0,1 6-181,-1 3 1,1 2-47,-1 1 0,2 4-54,2 0 1,-1 0 75,5-3 1,-4-1-115,4 0 0,-4-5-322,4-2 0,-1-3 190,1-1 1,2-5 5,-6-3 1,0 1 83,-4 0 1,1-1 279,-1-4 1,-1-3-2,-2-1-92,2 1-159,-3 3 136,-1 1-704,-1-6 247,-5-1-887,0-5 449,5 0-83,-4 0 1,6 0 913,-4 0 0,-1-5 0,3-1 0</inkml:trace>
  <inkml:trace contextRef="#ctx0" brushRef="#br0" timeOffset="103">3792 10130 8047,'0'-17'281,"0"-4"171,0 6 0,0-4-228,0 4 1,1 0 113,3 3 344,-3 6-190,4-4-255,0 8 0,-4 7 9,3 11 0,-2 9-6,-2 5 1,-6 5-79,-1 3 0,-3 6-144,-2 6 0,-3-1-103,0-3 0,-5 5-114,1 2 1,2-6-56,2-1 1,2-8 135,2 0 0,1-8-74,2-3 0,-1-3 37,5-1 1,-3-4-243,3 0 325,0-5 1,4 2 112,0-4 1,-4-5-341,0 1 130,1-6-1423,3 9 674,0-10 918,0 4 0,-6 0 0,0 1 0</inkml:trace>
  <inkml:trace contextRef="#ctx0" brushRef="#br0" timeOffset="104">4180 10530 8073,'6'-11'0,"-2"-1"0,-3 1 286,-1-1 0,0 1 33,0 0 1,0 3 53,0 0 1,-5 2 142,-2-2 1,-3 3-132,-2 5 0,-4 0-259,-3 0 0,-3 5 108,-1 3 0,-3 7-316,-1 4 0,-5 3 133,2 1 1,2 1-161,1 2 0,3-2 19,1 3 0,5-3 26,3-1 0,8-4-32,3 0 1,3-1-117,1 1 0,5-3-115,2-4 0,5-2 109,3-2 1,3-3 135,5-5 1,1 0-15,2 0 0,-2-5 77,3-3 0,-3-3-24,-1-5 0,0 4 0,0-4 0,-4 3 60,0-3 1,-5 0 154,1-3 0,-2 1 89,-2 3 0,-3 2-87,-1-2 0,-4 1 96,1-1 1,-3 2-37,-1-2 0,0 6 137,0 1-202,0 1-205,0 0 91,0-3 37,0 9 1,0-3-186,0 8 1,-1 2 79,-3 6 0,3 4-85,-3 3 0,2-1 102,2 1 1,0-4-118,0 4 1,4-4 21,0 4 0,5-5-65,-1 2 1,2-4 110,1 0 1,1-5-17,-1 1 0,0-5 76,1 0 1,-1-1-61,1-2 1,-1 0 153,1 0 1,-1 0-142,0 0 0,1-4 27,-1 0 1,-3-5 2,-1 2 0,0-4 80,0 0 1,4 0-9,-4-1 0,-1-1-4,2-2 0,-2 2 9,2-2 1,1-1 5,-5 1 0,3-1-55,-3 5-33,0-1 1,-3 6 569,3 2-391,-3 3 0,4 2-123,-5 3 1,4 2-82,0 6 1,0 3 83,-4 0 1,4 4-70,-1-3 0,5 3 65,-4-4 1,5 4-158,-2-4 1,0 4 99,0-4 0,0 1-136,0-5 0,0-1 180,-4-2 369,-1 2 253,3-9-416,-5 4 0,0-10-74,0-2 1,0-4-47,0 0 0,-4-2 1,0-2 1,0-1 54,4-3 0,4-3 70,0 3 0,5-4-288,-2-4 0,4 2-301,0-5 1,4 4-54,0 0 1,2 2-294,-2 1 0,-2 5-357,2 3 0,2 7 447,-2 4 0,0 6 598,-3 5 0,4 1 0,2 8 0</inkml:trace>
  <inkml:trace contextRef="#ctx0" brushRef="#br0" timeOffset="105">5139 9845 8041,'-5'-7'14,"4"1"205,-3 2 69,3 3 188,1-4-39,0 5 1,1 6-147,3 6 0,-1 2 50,4 9 1,0 3-73,0 12 1,2 2-30,-5 1 0,3 8-79,-3-4 1,4 4 28,-4-4 1,-1 2-280,-3 3 0,4-7 125,0 3 1,0-5-436,-4 1 1,0-2 199,0-6 0,4-5-31,0-2 1,1-3 49,-2-1 0,-1-2 98,1-2 0,3-2 206,-3-6 1,2 1-139,-1-1 379,-2 0-77,3 1-77,-5-6 1,0 1 73,0-4-51,0-1 0,-2 3 112,-1-5-239,1 0 1,-4 0 26,2 0 114,3 0-272,-4 0 139,5 0-185,5-5 0,1 3 15,6-1 0,-1 1 35,0 2 1,2-1 5,2-3 1,-1 3-7,5-3 1,-3-1 1,3 1 0,-2 0 21,2 4 1,2-3-207,-6-1 0,4-1 118,-4 1 1,0 3-927,-3-3-307,-1-2-792,1 4 2110,-6-8 0,-1 4 0,-5-6 0</inkml:trace>
  <inkml:trace contextRef="#ctx0" brushRef="#br0" timeOffset="106">5117 9856 8103,'0'-11'0,"0"-1"0,0 1 251,0 0 0,5 3-35,2 0 1,3 4-30,2-3 0,1 3 233,2-4 0,-1 5-111,5-5 1,0 4-168,4-3 1,1 4 108,2-1 1,2-1-138,3 1 0,0-3 77,-4 3 0,-2 0-530,-5 4 1,-4 0-194,-5 0 1,-3 0 531,0 0 0,-6 5 0,3 2 0</inkml:trace>
  <inkml:trace contextRef="#ctx0" brushRef="#br0" timeOffset="107">5813 9936 8100,'-4'-11'-155,"1"-1"0,-5 5 222,4-1 199,0 6 0,4-5 367,0 3 754,0 3-928,0-4 1,2 6-35,1 3 1,4 6 222,4 6-400,1 9 0,4-5-29,3 11 0,-1-1 15,1 4 0,4 1-94,3-1 0,1-4 96,-4 1 1,0-2-273,0 1 0,3 2 61,1-5 1,0-1-197,-5-3 1,1-1 18,0-3 1,-1 1 2,-3-5 1,1 1 134,-5-5 1,0 1-18,-3-1 1,-2-3 9,-2-1 1,-2-3 29,-2 4-763,-3-6 494,4 3 1,-5-4-521,0 3 1,-1-2-494,-3 1-356,-2-1 1629,-6-2 0,1 0 0,-1 0 0</inkml:trace>
  <inkml:trace contextRef="#ctx0" brushRef="#br0" timeOffset="108">6179 9959 8072,'0'-23'255,"-4"0"156,0 0 1,0 1-174,4-1 1,4 5 268,0 3 254,5 2-205,-8 7-360,9 1 0,-10 15 52,0 5 1,-5 12-108,-6 7 0,-2 5-14,-2 7 1,-2 3-454,-2 1 1,-6 5 196,2-2 0,-2 1-154,2 0 1,0-7-38,0-5 0,4-7 137,0-1 0,5-3-1,-1-5 0,6-5 115,1 2 1,2-8-53,-2 0 1,0-2-96,4-2 1,0-3-182,4-1 1,-4-3 186,0 4-936,0-6 1146,4 3 0,-5-5 0,-1 0 0</inkml:trace>
  <inkml:trace contextRef="#ctx0" brushRef="#br0" timeOffset="109">6476 9731 8237,'3'-18'0,"1"3"0,5-2 452,-1 2 0,-2 3-28,2 5 1,-1 0 45,5 0 165,-6 2-354,4 5 1,-3 0-75,4 0 0,-3 0 43,-1 0 0,6 0-191,6 0 0,-1 0 58,1 0 0,0 0-161,4 0 1,-6 0 7,-1 0 1,0 0 103,-1 0 1,1 4 26,-5-1 1,-3 5-10,-1-4 1,-4 5 80,1-2 1,-3 3-67,-1 2 0,0 1 146,0 2 0,0-1-107,0 5 1,0 1 117,0 7 1,1-3-48,3 3 1,-2-2 81,6 2 0,-2-3-29,2 2 0,2 2-59,-2-1 1,-3 5 19,-1-2 1,1-1-38,-1 2 1,1-5-226,-2 5 1,-1-2 65,2 1 0,-3 0-163,-1-4 1,1 0-18,3 4 1,-3-3 11,3 3 1,1-4 37,-1 0 1,3-2-100,-3-1 0,4-1 124,-4-3 1,1 2 4,-1-2 1,-3-2 46,3-2 1,-3 2-11,-1-2 0,0 0-111,0-3 74,0-1 1,0 0-237,0 1 277,0-6-5,0-1 338,0-5 0,-5 0-130,-3 0 0,-7-4-179,-4 1 0,-3-5 3,0 4 1,-10-3-8,-2 3 1,-5 0-41,1 4 0,3 0-176,-3 0 0,4 0-414,3 0 138,3 0-1046,10 0 1073,7 0 1,12 0 474,11 0 0,9 0 0,8 0 0</inkml:trace>
  <inkml:trace contextRef="#ctx0" brushRef="#br0" timeOffset="110">7538 10233 8174,'-7'-1'319,"4"-3"-189,1 3 0,7-4 204,3 5 0,3 0-15,5 0 1,1-4 166,6 0 0,1 0-224,3 4 1,-2-4 5,6 1 0,-4-1-106,3 4 0,-5-4 82,2 0 0,-3-1-646,-1 1 0,-5 3 214,-3-3-2093,-2 3 2281,-7 1 0,-6 0 0,-6 0 0</inkml:trace>
  <inkml:trace contextRef="#ctx0" brushRef="#br0" timeOffset="111">7549 10473 8058,'12'0'256,"4"-4"-256,3 0 0,4-3 999,4 3 1,-3-1-318,2 1 0,-3 1-173,-4-4 0,3 1-403,-3-2 0,6-2-262,2 2 0,1 2-380,-2-2 1,-1 4 535,1-3 0,3 4 0,1-2 0</inkml:trace>
  <inkml:trace contextRef="#ctx0" brushRef="#br0" timeOffset="112">8783 9776 8099,'-4'-18'0,"0"3"0,-4 3-177,5 0 0,-2 2 246,1 2 0,1 0 384,-4 4 1,3-4 11,-4 4 1,4 0 135,-3 4-209,4 0 0,-3 0-156,2 0 1,3 2-40,-3 2 1,3 3 68,1 8 0,1 4 92,3 8 1,2 2-23,6 6 1,-1 3-11,0 0 0,1 5-199,-1-1 1,1-2-13,-1 2 1,4-5-150,1 1 1,-1-2 57,-4-2 1,6-4-129,2 1 0,2-6 72,2 2 1,0-7-34,0-1 0,-2-1-21,-2 1 1,2-3-140,-6-4 1,0-5-338,-3 1 1,-5-2 244,1 2 1,-6-2-1893,2-2 1583,-3-3 0,-2 8 626,-3-5 0,-2 0 0,-5-4 0</inkml:trace>
  <inkml:trace contextRef="#ctx0" brushRef="#br0" timeOffset="113">9251 9776 8015,'4'-23'-296,"0"1"1,3 4 106,-3 3 1,5-1 109,-2 5 1453,-1-3-625,4 8 377,-9-1-798,4 2 1,-6 6-8,-3 3 0,1 8-144,-4 7 0,-1 7 136,-3 5 0,-1 3-62,1 4 0,-1 2-36,1 1 0,2 4-327,-2-3 1,2 2 128,-6 2 1,2-2-296,2-2 1,-5 1 167,1-5 0,0-3-354,3-5 0,5-6 198,-1-1 1,6-1-194,-2-7 0,3 0-389,1-4-138,0 1 133,0-1 206,0 1 647,0-6 0,0-1 0,0-5 0</inkml:trace>
  <inkml:trace contextRef="#ctx0" brushRef="#br0" timeOffset="114">9765 10199 8040,'0'-13'487,"0"-2"1,0-2-19,0-2 0,0 3-73,0 4 1,-5 2-493,-3 3 1,-3-3 73,-4 2 0,1 3 120,-5 1 1,-2 3 90,-5 1 0,0 1 9,-4 3 0,4 2-209,0 6 0,2 3 137,1 0 1,5 5-196,3-1 1,2 2 48,2-2 1,3 1-147,0-5 0,6 6 6,-2-2 0,4-3 16,4-1 0,2-2 60,6-2 0,4 0-21,3-4 0,-1 2 71,1-5 0,-1 0-14,1-4 0,2-2 54,-2-1 1,-1 0-40,1-5 0,-4 1 137,4-5 0,-5 1-76,2 0 1,-4-1 133,0 1 1,-2-1-43,-2 1 0,2 0-33,-3-1 0,0-3 42,0 0 1,-3-1-67,4 5 0,-6 0-30,2-1 23,2 6 1,-4-1-33,1 4 1,0 1 20,1-1 1,-3 6-84,3 5 0,-3 3 144,-1 5 1,0 1 4,0 6 0,0 0-68,0 0 0,0 0 13,0 0 1,5-1-141,3 1 1,2-5 85,1-3 0,5-2-14,-1-2 0,0-4 94,-4-3 1,1-3-5,-1-1 0,2 0-17,2 0 0,-2-5 160,2-3 0,-2-2-201,-2-1 0,-3-5 55,-1 1 1,-3-1 7,4 0 0,-6 4 1,2-4 1,-1 0-12,1 1 1,-3-6-8,3 2 0,-3 2-55,-1-2 1,1 5-27,3-2 1,-3 8-23,3 0-146,-3 5 1,-1 0 69,0 6 0,4 8-21,0 4 1,0 6 48,-4 2 0,0 0 84,0 4 0,0 1-58,0-2 0,1 1 38,3-4 1,-2-2-9,6-2 1,-5 2 22,0-6 0,2-4 400,-1-3-99,0-6 274,-4 4-349,0-6 0,0-6-170,0-1 0,-1-7 39,-3-1 0,1-4 0,-4 3 1,4-4 39,-1 1 1,3-3-16,1 0 0,1-2-200,3-3 1,4-1 99,7-3 0,3-2-691,5 3 1,1-2 322,2 2 1,-1 7-585,1 8 1,2 3 382,-1 5 1,-2 2 554,-6 5 0,3 5 0,-4 1 0</inkml:trace>
  <inkml:trace contextRef="#ctx0" brushRef="#br0" timeOffset="115">10667 9514 8117,'-4'-18'-201,"0"3"0,-3 2-41,3 1 1644,0 1-344,4 5-562,0 1 1,0 7-113,0 6 1,0 7-94,0 15 1,0 2-57,0 10 1,2 4-1,1 3 1,0 1-256,4-5 0,-3 1 86,4 0 0,-2-1-203,2 1 1,-2 0 157,-2 0 1,-3-5-511,3 1 0,-1-6 171,0-2 1,-1-1 7,2-6 0,-3-1 215,-1-3 0,4-1 262,-1-3 0,1 1 102,-4-5 1,0 4-113,0-3 0,0-1 130,0-4 1,0-3-59,0-1-67,0-4-70,0 7-18,0-9 71,0 5 749,0-6-941,5 0 1,3 0 18,7 0 1,-1-4-96,5 0 0,0-1 128,4 1 1,0 1-32,0-4 0,0 4-29,-1 0 1,-3-3 46,0 3 0,-1-1-315,1 4 1,-2-4 103,-6 0 1,1 0-1395,-1 4 313,-5 0 1300,4-5 0,-13-1 0,1-5 0</inkml:trace>
  <inkml:trace contextRef="#ctx0" brushRef="#br0" timeOffset="116">10621 9525 8146,'0'-23'-198,"4"4"198,0 0 0,5 5 662,-1-1 1,0 2-130,0 2 1,1 3 402,-5 1-644,5-1 1,-3-3-28,5-1 0,-3 6-215,0 2 0,-1-1 123,5 1 0,4 0-506,3 4 0,3-1 258,1-3 0,1 3-804,2-3 1,0 3 878,4 1 0,1 5 0,3 1 0</inkml:trace>
  <inkml:trace contextRef="#ctx0" brushRef="#br0" timeOffset="117">11295 9628 8279,'-6'-12'-715,"-3"1"500,5 0 1,0 3 676,4 0 1,-1 4 696,-3-3 181,3 4-462,-4-2-546,5 5 1,0 7 106,0 4 0,5 6-123,3 5 0,2 6-31,1 3 0,6-2-31,2 1 1,-1 1-86,1 3 0,1 0 18,7 1 1,-6-5-175,6 1 0,-6-2-190,6 1 0,-4-2 143,-4-5 0,2-4-71,-2 0 0,2-5 32,-2 1 1,-3 2-107,-4-2 1,-1-1 51,1-7 0,-2 4-89,-3-4 0,0 2-520,-4-1-347,-1 2-26,3-4-596,-5 1-159,-5 3 1864,-2-9 0,-9 4 0,-2-5 0</inkml:trace>
  <inkml:trace contextRef="#ctx0" brushRef="#br0" timeOffset="118">11649 9696 8074,'0'-23'0,"0"4"264,0 0 0,0 4 148,0-4 336,0 5-226,0-2 291,0 4-549,0 6 1,-6 7-148,-5 11 0,-6 7-30,-6 11 1,-3 4-79,-1 8 1,-5 8-144,2-1 1,-3 1-84,-2-1 0,6 1-141,3-5 0,3 2 137,4-9 1,2-1-63,6-6 1,4-3-11,4-6 0,-2 0 134,1-3 0,0-2-10,4-6 1,1 0-91,3 1 1,-1-5-800,4 1 1148,-4-5 1,7 2 0,-4-5 0</inkml:trace>
  <inkml:trace contextRef="#ctx0" brushRef="#br0" timeOffset="119">11923 10050 8146,'0'-11'919,"2"1"-459,1 2-471,4 3 0,3 6 127,-2 3 0,-3 3 223,-5 4 1,-4 5 315,0 3 1,-5 4-265,2 4 1,0 2-59,0 5 1,0-3-106,0-1 1,2-4-214,5 0 1,0-2 143,0-1 1,0-1-172,0-3 0,3 1-52,1-5 1,5 1-72,-1-5 1,1-3-216,-2-1 0,3-4 177,-2 1 0,2-3-258,1-1 1,-3 0-86,0 0 516,-1 0 0,5-5 0,-1-1 0</inkml:trace>
  <inkml:trace contextRef="#ctx0" brushRef="#br0" timeOffset="120">12129 9365 8055,'15'-28'0,"0"5"0,6 2-129,-2 6 1,2-1-56,2 5 0,0 1 706,0 2 0,-2-1-218,-2 5 1,2-1 141,-6 2 0,4 1-67,-4-2 0,4 3-162,-3 1 1,0 0-127,-1 0 0,-1 0-82,5 0 1,-5 0 135,1 0 0,-2 4 9,-1 0 1,-5 1 5,1-1-35,-1-3 1,1 9-118,0-2 1,-6 2 94,2 1 0,-2 5-60,2-1 0,-2 6 59,1 2 1,-1 5-5,-2 6 0,0 4 52,0 1 1,0 4-59,0-1 0,3 1-62,1-1 1,0 2 67,-4-2 1,0 2-291,0 2 1,0 0 223,0-1 0,1 0-73,3-3 0,-3 2 85,3-2 1,-1 1 31,1-1 0,-2-4-90,6-8 1,-6 3 38,2-2 0,1-3-130,-1-2 1,4-1 65,-5-3 0,2-3-21,-1 0 1,-2-5 41,1 2 183,-1-4-151,-2 0-9,0-1 0,-2-4 252,-1-4 1,-4-1-70,-4-2 0,-4 0-32,-1 0 1,-8-4-71,1 0 1,-11-5-84,0 2 0,-8 0 97,0 0 0,-2 4-504,-2-1 0,5-1 30,3 1 0,12 1-685,3 3-1015,13 0 2074,-1 0 0,17 5 0,0 1 0</inkml:trace>
  <inkml:trace contextRef="#ctx0" brushRef="#br0" timeOffset="121">13499 9685 8201,'0'-12'37,"0"1"0,0 3 357,0 1 1,0 3 269,0-4 49,0 6-216,0-3-137,0 20 0,0 0-55,0 16 0,0 0 131,0 7 0,2-1-184,2 5 1,-3-1-35,3 1 1,1-2-279,-2-2 0,3-6 122,-3 2 1,-1-7-256,1 0 0,0-5 120,1-3 1,-3-2-318,3-6 231,-3 1 1,0-2-766,3-2 0,-3-2-989,3-2 1913,-2-3 0,-2 4 0</inkml:trace>
  <inkml:trace contextRef="#ctx0" brushRef="#br0" timeOffset="122">13294 9993 8113,'11'0'291,"6"-4"-318,2 1 1,2-1 366,2 4 0,0 0 165,0 0 0,0-1 375,0-3 0,-1 1-433,1-4 0,-4 3-146,0-4 0,0 2-799,4-2 0,0-2 311,0 2 0,-4 3-2140,0 2 2327,-10-4 0,11 6 0,-7-4 0</inkml:trace>
  <inkml:trace contextRef="#ctx0" brushRef="#br0" timeOffset="123">14093 10085 8054,'-6'-2'606,"2"-1"-438,3-4 1,5 0 243,0-1-152,-1 5-182,-3-7 0,0 8-862,0-6 353,0 6 431,5-9 0,2 5 0,4-5 0</inkml:trace>
  <inkml:trace contextRef="#ctx0" brushRef="#br0" timeOffset="124">14333 10073 8058,'12'0'-370,"-1"0"1,0 0 231,1 0 0,-5 0-204,1 0 264,-5 0-199,2 0 232,-5 0 1,5-5-1,1-1 1</inkml:trace>
  <inkml:trace contextRef="#ctx0" brushRef="#br0" timeOffset="125">14619 10073 8058,'11'0'1281,"-5"0"0,1 0-451,-3 0-126,-3 0-2061,4 0 987,-5 0 370,0 5 0,5-3 0,1 3 0</inkml:trace>
  <inkml:trace contextRef="#ctx0" brushRef="#br0" timeOffset="126">15350 9708 8260,'0'-8'-511,"0"1"-190,0-1 0,1-2 710,3 2 1,-3 2 126,3 2 1,-4 3 1669,-4-3-1331,3 3 1,-6 1 138,4 0 1,1 9-162,-2 2 0,3 12-56,1 0 0,0 7-212,0 1 1,0 2-73,0 1 0,0-1 100,0-3 0,1 3-132,3-2 0,-2-2-288,1 1 0,-1-8 112,-2 1 0,1-4-558,3 0 0,-3-3 31,3-4-1505,-3-1 2127,4 1 0,1-6 0,6-1 0</inkml:trace>
  <inkml:trace contextRef="#ctx0" brushRef="#br0" timeOffset="127">15098 9936 7987,'8'-7'207,"0"-1"1,0 2 143,8-2 1,3 2 285,7 2 0,4 3-249,4-3 1,4-3-55,0 0 0,1 0-256,-1 0 0,-2 3 88,2-4 1,1 2-934,-1-2 0,0 2 216,-3 2 451,-1 3 0,-5-9 1,-1 4-1</inkml:trace>
  <inkml:trace contextRef="#ctx0" brushRef="#br0" timeOffset="128">16058 9445 8077,'-12'-18'0,"1"3"0,5 6 0,2 2 0,2 4 0,2-2 0,0 7 0,0 6 0,0 6 585,0 13 0,6 3 889,1 8 1,8 2-788,4 1 1,4 4-396,4-3 1,-3 1-314,3-1 1,-3 2-138,-1-2 1,2 1-1,-2-1 0,1-3-356,-9-4 1,4-2 282,-4-3 0,1-2-13,-5-5 1,-1 0 17,-2 0 0,1-4 30,-5 0 0,3-5-44,-3 1 1,0-2-558,-4-2 385,5-5-703,-4 4 1115,4-8 0,0 3 0,2-5 0</inkml:trace>
  <inkml:trace contextRef="#ctx0" brushRef="#br0" timeOffset="129">16629 9548 8103,'7'-31'0,"1"1"0,0 6 60,3 1-13,0 0 1,0 14 1490,-4-2-1075,-2 7 0,-5 1-121,0 11 0,-5 11-85,-2 15 0,-7 10-36,-2 5 1,-4 9-206,1 0 1,7-29 0,-1 1-142,-14 27 1,13-26 0,1-1-35,2 1 1,0-1-1,-12 26 73,0-7 1,5-3-334,3-4 1,2-4 158,2-8 1,3-2-34,1-5 0,4-1 22,-1-3 0,3 1-400,1-5 252,0 1 419,0-5 0,0 0 0,0 1 0</inkml:trace>
  <inkml:trace contextRef="#ctx0" brushRef="#br0" timeOffset="130">16949 10039 7960,'1'-15'290,"3"-1"1,-3-3 460,3 4 0,2-4-401,2 4 1,-3 0-150,-1 3 1,-3-3-88,-1 0 1,-5 0 72,-3 3 0,-2 1-172,-1-1 1,-1 5 99,1-1 0,-5 6-152,1-2 1,-5 8-19,1 3 1,-3 8-77,0 4 1,0 4 72,3 4 0,-1-3-8,4 3 1,1 1 61,4-2 1,3 2 7,0-1 0,6-4-141,-2 0 0,4-2 79,4-6 1,2-1-143,6-6 0,0 1 158,4-5 1,-2-1 51,5-3 0,-2-1 82,2-3 0,3 2-131,-3-6 0,-1-1 99,1-6 0,-5 2-70,1-2 0,0 2 224,-3 2 0,2-4-31,-7 0 1,-2-4-96,-1 3 0,1-3-68,-1 4 1,0 0-206,-4 3 185,0 1-233,0 0 53,0 4 1,0 7 84,0 8 0,-1 6 5,-3 1 0,2 5 18,-1-1 1,-2 3 94,1 1 0,0-4-80,4 0 1,1-1-31,3 1 70,2-3 0,6-6 6,-1-2 1,4-3 214,1-5 1,-1 0-74,-4 0 0,5-5-42,-1-3 1,1-2-65,0-1 0,-4-1 158,3 1 0,-6-1-46,-1 1 1,-4-2-28,3-2 1,-3 2 5,4-2 1,-4 3-4,3 0 1,-3-2-273,4 3 192,-6-3-89,8 7 0,-8 2 58,1 5 0,-1 5-150,-2 7 0,3 4 72,1 3 1,0 3 35,-4 1 0,0 0 228,0-1 1,0 1-129,0 0 1,0-1 119,0-3 0,4-3-33,0-4 1,1-2 224,-1-3-123,-3-1-108,4-6 1,-4 0-25,3 0 0,-3-2-38,3-2 0,-3-3-151,-1-8 0,0 1 93,0-5 0,0 0-36,0-4 1,0 0 61,0 0 1,0-1 133,0-3 0,5 2-129,3-6 1,7 1-287,4-4 0,2 3-76,-2 1-808,2 4 720,-3 4 1,5 6-227,0 9 1,0 2-1152,-1 5 1775,-4 10 0,4 3 0,-5 9 0</inkml:trace>
  <inkml:trace contextRef="#ctx0" brushRef="#br0" timeOffset="131">17896 9297 7956,'-7'-11'0,"-1"4"557,6-3-288,-3 8 1,5-4 606,0 2-247,0 3-386,0 11 1,1 5 182,3 16 1,1 1-109,2 6 0,0 3 12,-3 9 1,-2-3-255,6 2 0,-6-2 20,2-1 0,-3 0-38,-1-1 0,0 1-117,0 0 0,0-4-153,0 0 0,0-6 136,0 2 0,0 2-9,0-2 0,0 0 89,0-4 1,0 0 118,0 1 0,0-6-115,0-2 1,0-3 215,0-2 0,0 0 68,0-3 1,0-2-181,0-6 0,0-3-44,0-1 25,0-4 1,0 3-110,0-2 169,0-3-342,0 4 148,0-5 285,0-5-148,5 4 1,2-8 18,4 5 1,1-3-116,-1 3 1,2-4 4,2 4 1,-1-3-196,5 3 1,4-1 79,3 1 0,2 2-56,-1-6 1,-3 4 19,3-4 0,-7 6-408,-1-2 0,-5-1-630,1 1-475,-2 0 513,-7 4 0,-3-3 1146,-11-1 0,-4-5 0,-11 3 0</inkml:trace>
  <inkml:trace contextRef="#ctx0" brushRef="#br0" timeOffset="132">17817 9342 8034,'11'-19'0,"0"0"0,5 4 275,-1-4 0,5 9 472,-1-2 1,7 5-283,0-1 1,5-1-128,-5 5 0,6-4-244,-2 0 1,0 2 80,0-2 1,-4 4-502,0-3 0,-6 4 306,0-1 1,-7 3 19,3 1 0,-4 5 0,0 1 0</inkml:trace>
  <inkml:trace contextRef="#ctx0" brushRef="#br0" timeOffset="133">18468 9616 8045,'-7'-5'0,"-2"-1"-266,6-5 1,-5-1-24,4 1 1578,0 4-872,4-3 1,0 8 353,0-6 1,2 5-247,1 0 1,0 3-89,5 3 1,-5 5-139,5 7 1,1 3-42,6 5 1,-1 4-135,5-1 1,-4 6 120,4-2 1,0 3-100,4 2 0,1-2 85,3-3 0,-2 3-308,6-2 1,-6-4 12,2 0 1,1-3-6,-2-1 0,0-1 63,-7-3 0,-3-3-97,-4-4 0,-1-5-802,1 1 408,-6-1-558,4 0 466,-9 3-546,-1-9 0,-6 4 258,-5-5 0,-1-3 877,1-1 0,-1-5 0,1 2 0</inkml:trace>
  <inkml:trace contextRef="#ctx0" brushRef="#br0" timeOffset="134">18707 9502 7953,'7'-16'0,"2"3"0,-6-2 0,6 3 1536,-1 5-1074,2 2 1,0 10-241,-2 2 0,-3 5-106,-5 3 0,-1 4 105,-3 8 0,-4 3-159,-7 8 1,-3 3 76,-5 4 1,-1 1-277,-2 0 0,2 0 15,-3-1 1,3 0-170,1-4 0,1-2 70,3-9 1,4 2-100,7-6 0,0-3-55,4-4 1,0-5 120,4 1 1,0-2-1000,0-1 607,0-6 646,0 4 0,0-9 0,0 4 0</inkml:trace>
  <inkml:trace contextRef="#ctx0" brushRef="#br0" timeOffset="135">19004 9993 7904,'7'-5'463,"-4"-2"0,4 1-38,0 3 1,4 1-86,0 7 0,-5 2-152,-2 4 0,-3 6 227,-1 2 1,-1-1-56,-3 1 1,3 0-236,-3 3 1,3 1 82,1 0 0,0-4-272,0 0 0,1-5 12,3 1 1,-1-2 10,4-1 0,-3-2 83,4-3-40,-6-2 0,5-5-230,-4 0 129,-1 0 14,3 0 0,-5-1 42,0-3-156,0-2 1,0-9 40,0-1 1,0 1 104,0 4 1,0-6-1,0-2 0,3 2 22,1-2 0,5 1 93,-1-1 0,-2 3-105,2 9 0,-4-2 224,3 5 0,-3 0-84,4 4 1,-5 2 110,5 1 1,-5 5-70,0 7 1,4-1 42,0 5 0,0-3-165,0 3 0,0-2-2,0 2 0,2 2-136,-5-6 1,4 0 102,-5-3-632,6-1 216,-2 0-682,-1-4-179,-1-2-360,-5-5 1655,0 0 0,0 0 0</inkml:trace>
  <inkml:trace contextRef="#ctx0" brushRef="#br0" timeOffset="136">19324 9308 7939,'-6'-15'0,"2"0"0,3-4 54,1 3 1,5 1 111,2 4 0,4 0 206,0 4 0,2-3-88,2 2 0,-2-2 223,2-1-278,-3-1 0,4 2 34,-1 2 0,1-1-46,0 6 0,-2-5-246,5 4 67,-5 0 0,6 1 84,-5-1 0,4 0-111,-4 4 0,4-1 38,-3-3 0,-1 3 14,-4-3 1,1 1 56,-1 0 0,1 1-33,-1-2 1,0 3 73,1 1 0,-5-4 66,1 1-97,-5-1 1,3 5-238,-2 3 1,-3 2 73,3 6 0,-3 8 35,-1 3 1,0 8 50,0 4 1,0 4 143,0 7 0,1 1-265,3 2 1,-3-1 177,3 6 1,1-5-81,-1 4 1,4-4 30,-4 0 0,1-1-151,-2 2 0,3-3 111,1 2 1,3-2-195,-2-1 1,2 0 40,1-1 0,0-5 7,-4-6 1,2-1 72,-5-6 1,1-1 214,-1-3 0,-3-4-88,3 0 1,-3-5 45,-1 1 0,0-2 180,0-2 1,-1 1-95,-3-1 0,3-3 378,-3 0 0,-1-5-263,1 5 0,-5-6 141,2 2 0,0-2-49,0-2 1,-1 0-342,-3 0 1,-5 0-33,1 0 0,0-4-126,4 0 1,-6 0-424,-2 4 0,1-4-874,-1 1 0,-4-1 1382,-3 4 0,-6 0 0,3 0 0</inkml:trace>
  <inkml:trace contextRef="#ctx0" brushRef="#br0" timeOffset="137">3358 11969 8072,'-12'-5'121,"1"4"0,3-4 331,1 5 1,0 1 40,0 3 0,0 2-128,4 5 0,1 2 14,-2 2 1,3 8-176,1 8 1,5 3 14,3 4 0,6 1-112,1 3 1,2 3 78,-2-3 1,1-3-388,3-1 1,-1-4 181,-3-3 0,-2 0-330,2-4 1,2 0 179,-2-4 1,0-2-98,-3-2 1,-1-1 24,0-3 1,-3-6 36,0 2 1,-4-2-247,3 3 0,-4-5-196,0 1-211,4-5 857,-6 7 0,4-4 0,-5 5 0</inkml:trace>
  <inkml:trace contextRef="#ctx0" brushRef="#br0" timeOffset="138">3895 12049 8015,'6'-18'0,"-1"2"174,-5 4 0,0 1 868,0-1-464,0 6-60,0 1-346,0 5 0,-5 6 56,-3 6 0,2 9-112,-2 10 1,-3 3 64,-4 4 0,-4 7-127,3 4 1,-3 6-105,4-2 0,-5-1-323,1 1 1,-2-4 142,2 0 1,-1-7-41,5-4 1,0-6 52,3-2 0,-2-6 58,3-1 1,-3-1-200,6-7 1,2 0-147,-2-3-107,6-1 611,-3 0 0,0 1 0,-2-1 0</inkml:trace>
  <inkml:trace contextRef="#ctx0" brushRef="#br0" timeOffset="139">4191 12426 7985,'0'-12'847,"0"1"-635,0 0 1,-3-1 58,-1 1-274,0-1 0,-1 2-13,-3 3 0,-2-2 349,-1 5 1,-4-1-85,-1 1 0,-3 3-12,4-3 0,-5 8-82,1 3 1,-3 9-160,-1 3 1,4 6 71,0 2 0,5 1-103,-1-2 0,4-2 114,3 3 1,3-4-127,5-4 1,1 1-212,3-5 1,2 1 102,6-5 1,0-1-101,4-2 0,-2 1 118,5-5 0,-4-1 120,4-3 1,-1-3-34,1-1 0,2-9 95,-2 2 0,2-3-65,-2 2 1,1 1 22,-5-1 1,0-3 202,-3 0 0,-1 0-47,1 3 1,-2-3 46,-3 0 1,2 0-34,-5 3 1,1 1 217,-1-1 14,-3 1-81,4-1-157,-5 6-7,0 1-265,0 15 1,2 3 112,1 10 1,-1-2-92,2-2 1,1 7 71,-2-3 1,5-2-139,-4-2 1,5-4 52,-2 4 0,4-6-52,0-1 0,-3-2 157,-1-6 1,2-1 15,6-3 0,-6 0-20,3 0 1,-4 0-36,4 0 1,-1 0 28,1 0 1,-5-3-9,1-1 1,-4-5 6,3 1 0,-4 2 51,1-2 0,-3 1 101,-1-5 1,4 1-99,0-1 0,-1-3 237,-3 0-166,0 0 0,0 3 8,0 1-182,0 5 126,0 0 1,0 8-289,0 2 1,2 6 14,1 5 1,-1 1 13,2 0 0,-3-4 126,-1 4 0,4 0-87,-1-1 268,1 0-159,1-3 308,-3-1-214,3-4 1,-4-4 390,3-6 1,-3 0-134,3-4 0,1-2 13,-1-7 1,5 4-129,-2-4 1,3 0-36,2 1 1,0-4-200,4 3 0,-2-4 79,5 1 0,-5-1-240,1 1 1,3-3 53,1 3 1,-2 3-975,2 0 1,-3 5 93,3 3 1020,-5 3 0,7 5 0,-3 0 0</inkml:trace>
  <inkml:trace contextRef="#ctx0" brushRef="#br0" timeOffset="140">5413 11786 8033,'0'-6'292,"0"-4"863,-5 9-727,4-5 1,-4 13 185,5 4 1,4 11-157,0 8 0,1 5-187,-1 3 1,1-2-33,2 6 0,3 0-15,-2 4 1,-2-4-257,2 0 1,-4-6 110,3 2 0,0 2-320,0-2 1,2 0 152,-5-4 0,4-5-203,-5-2 1,5-3 116,-4-1 1,0 0 108,-4 0 1,0-4 41,0 0 0,0-5 96,0 1 0,0-2 137,0-2 1,0-3 112,0-1-135,0-4 1,0 3 112,0-2 47,0-3-216,0 4-120,0-5 7,5 0 0,1 0-92,6 0 0,3 0 75,0 0 0,4 0-104,-4 0 0,6 0 96,-2 0 0,2 0-152,2 0 1,1 0 0,3 0 0,-3 0-122,3 0 1,-7-3-136,-1-1 0,-5 0-1147,1 4 725,-2-5 0,-7 2 836,-2-4 0,-3-1 0,-1-3 0</inkml:trace>
  <inkml:trace contextRef="#ctx0" brushRef="#br0" timeOffset="141">5516 11775 8180,'-5'-23'0,"0"1"127,-2 3 1,1 3 131,6 5 311,0-1-307,0 1 1,0 3 861,0 0-341,0 6-574,0-3 1,7 5-82,4 0 1,6 0 102,6 0 1,-1 0-321,1 0 0,4 0-120,0 0 0,3-1-201,-3-3 0,-1 3-187,-3-3 1,0 1 595,0-1 0,0-2 0,-1-5 0</inkml:trace>
  <inkml:trace contextRef="#ctx0" brushRef="#br0" timeOffset="142">6190 11901 7960,'-11'-12'0,"1"1"281,2-1 1,-1 5-44,5-1 0,-1 4 667,1-3-303,3 4-235,-4-2 0,5 10-83,0 3 0,1 8 117,3 7 1,2 5-18,6 6 0,4 0-106,3 1 0,-1-1-89,1 0 1,1 1 14,7-1 1,-3 0-231,3 0 1,-3 1 91,-1-1 1,-2-5-296,-2-2 1,3-3 149,-3-1 0,-1-4-113,1 0 0,-5-9-22,1 1 1,-2-3-422,-2 0-232,1 2 298,-1-4-1270,-5 0 738,-1-1 1101,-5-5 0,-5 0 0,-1 0 0</inkml:trace>
  <inkml:trace contextRef="#ctx0" brushRef="#br0" timeOffset="143">6613 11935 8049,'0'-29'14,"0"2"0,0 3 561,0 1 0,0 5 290,0 3-128,0 2-506,0 7 1,-3 1-12,-4 5 1,-2 10-26,-10 5 1,0 12-162,-4 7 1,-5 7-119,-3 8 1,-2 0-154,-1 4 1,0 0 191,17-24 0,0-1 0,-18 24-9,1-2 0,5-7-365,2-1 1,8-9 180,4 1 0,2-9-170,2-2 0,5-5-6,2-7 0,2 1-129,2-1 1,6-4 542,1-4 0,3 4 0,2-1 0</inkml:trace>
  <inkml:trace contextRef="#ctx0" brushRef="#br0" timeOffset="144">6875 12357 11022,'7'5'29,"-2"2"12,-5 4 1,0 1 315,0-1 1,-4 2-121,0 2 1,0 3 222,4 5 1,0-4-164,0 0 0,0-2-277,0 2 0,2-2-166,1-6 216,-1 1-876,8-1 611,-4-4 0,2-2-756,-1-5 1,-3 0 422,4 0 0,-4-2-830,3-1 1358,-4-4 0,7-9 0,-4-2 0</inkml:trace>
  <inkml:trace contextRef="#ctx0" brushRef="#br0" timeOffset="145">6887 12072 8037,'-10'-8'1081,"2"1"-765,3-1 0,6-2-1499,3 2 757,2 3 0,6 5 426,-1 0 0,-4 0 0,-2 0 0</inkml:trace>
  <inkml:trace contextRef="#ctx0" brushRef="#br0" timeOffset="146">7195 11626 8062,'-6'-1'0,"2"-3"0,3 2 109,1-6 0,1 4 153,3-3 0,2 3-70,6-4 1,-1 6 39,0-2 1,6-1 157,2 1 1,3-3-184,0 3 1,1-1 0,0 1 0,4 3-59,-1-3 1,5-1 82,-5 1 1,5-4-220,-4 4 0,-2-3 144,-6 3 1,1-4-102,-5 5 1,1-1 68,-5 4 1,-3-1 77,-1-3-112,-4 2 0,2-1-83,-5 6 1,4 5 65,0 7 1,-1 4 46,-3 8 0,0-2-72,0 6 0,0-1 60,0 5 1,0 3-167,0 0 1,0 5 72,0-1 0,0-2-3,0 2 1,2-1 60,1 1 1,0 1-2,5-5 0,-5 4-14,5-4 1,-5 0-26,0-4 1,2-3-224,-1-1 0,1-3 131,-1 3 0,-3-7-135,3 4 1,1-10 46,-1 6 1,1-7-56,-1-1 209,-3 3 0,4-6 112,-5 3 1,0-6 345,0-1-297,0-6 0,-5 7 65,-2-5 1,-5 0-2,-3-4 0,1 4 83,-5 0 1,-4-1-20,-3-3 0,-6 4-33,1 0 1,2 0-412,-1-4 0,3 4-466,-3-1 1,5 1-556,3-4 1,4 0-21,6 0 723,1 0 465,5 0 0,1 0 0,5 0 0</inkml:trace>
  <inkml:trace contextRef="#ctx0" brushRef="#br0" timeOffset="147">8417 11992 7804,'-6'0'275,"2"-1"-178,8-3 1,-2 3 380,6-3 1,0 2-23,3 2 1,0 0-73,1 0 1,1 0-108,2 0 1,-1 0 39,5 0 1,4 0-57,3 0 0,5-1-33,-5-3 1,5 3 28,-5-3 0,5-1-29,-4 1 1,-1-1-141,-3 2 0,-4 1-417,0-2 1,-9 2-1837,2-2 1221,-3 3-301,-3-4 768,-1 5 1,-20 0-1,-4 0 1</inkml:trace>
  <inkml:trace contextRef="#ctx0" brushRef="#br0" timeOffset="148">8349 12255 8042,'11'0'0,"0"0"215,1 0 1,1-4 399,2 0 1,4-1-5,8 1 1,2-2-177,5-6 1,0 3 428,0-2 1,1 2-332,-1-6 0,4 2-80,0 2 1,-5 3-444,-6 1 0,-4 0-462,-4 0 0,-3 0-733,-4 3-1166,-1 3 2351,-5-4 0,-1 0 0,-5-1 0</inkml:trace>
  <inkml:trace contextRef="#ctx0" brushRef="#br0" timeOffset="149">9788 11763 7948,'0'-7'-5,"0"-1"1,0 4 89,0-3 252,0 4 0,0-3 133,0 2-130,0 3 0,-2-4-105,-1 5 1,0 0 36,-5 0 1,5 6 12,-5 6 0,5 4 13,0 7 1,1 5-76,2 2 1,2 8-14,1 4 0,4-1-174,4 1 1,1 0 79,-1 3 0,1-3-309,-1 0 1,-3-4 150,-1 4 0,0-5-130,0 1 1,2-3-53,-5 0 1,0-6-63,-4-3 0,3-5 125,1-2 1,0-5 99,-4 1 0,0-2 158,0-2 0,-4-3-102,0-1 0,-1-4 427,2 1-124,1-3 99,-3-1-47,0 0-136,4 0-45,-4-5-229,5-1-60,5-6 0,2 2 108,9 2 0,1 2-82,6 2 0,1 2 99,3-6 1,-2 4-44,6-3 0,-1 3 18,5-4 1,-1 6 7,0-2 1,0-1-56,1 1 0,-2-1 58,-3 1 0,-2 2-274,-5-6 0,-4 5 90,0 0 1,-5-2-314,1 1 1,-6 0-209,-1 4-169,-6-5 1,2 4 882,-8-3 0,-7-3 0,-7 1 0</inkml:trace>
  <inkml:trace contextRef="#ctx0" brushRef="#br0" timeOffset="150">9868 12175 8037,'0'-12'548,"0"1"0,1 3 169,3 1-518,2 4 1,5-6 37,1 5 0,-1 1 126,1 3 0,-1-2 54,1-2 1,0 3-134,3-3 1,2 3-125,2 1 0,3 0 99,-3 0 0,2 0-425,2 0 0,-4-4-124,0 1 1,0-3-348,4 3 0,-5 1 75,-3-1 1,1-4-29,0 0-1109,-1 2 1699,-4-6 0,-4 5 0,-2-5 0</inkml:trace>
  <inkml:trace contextRef="#ctx0" brushRef="#br0" timeOffset="151">9799 11786 7999,'0'-11'73,"0"-1"0,0 1-73,0 0 0,4 3 692,0 0 0,5 6-188,-2-2 0,0 2-100,0-2 0,-3 1-136,4-4 1,0 4 13,8-1 1,1-1-150,6 1 0,5-5 57,3 2 1,5 1-395,3-2 1,4 2 169,-1-2 1,2-2-560,2 2 0,-3 3-25,-5 1 1,-1 3-1015,-11 1 1632,1 0 0,-4-5 0,0-1 0</inkml:trace>
  <inkml:trace contextRef="#ctx0" brushRef="#br0" timeOffset="152">10838 11546 8375,'0'-6'1120,"5"1"1,-2 6-556,5 3 1,-2 2-177,2 6 1,2 6 84,-3 5 0,4 2-107,0 9 1,-1-1-179,-2 9 0,1 1-60,-6 7 1,1-6-210,-4 6 1,0-6-450,0 5 0,0-2 413,0-1 0,0-5-387,0-3 0,0-3 192,0 0 1,0-6 42,0-3 1,0-1 104,0-3 1,0 0 261,0-3 1,0 1-41,0-4 0,1-1 35,3-4 1,-2 1 262,1-1 0,-1-3-45,-2-1 177,0-4-167,0 7 103,0-9-221,0 4 115,0-5-241,5 0-391,-4 0 234,9 0 0,-4 0-90,6 0 1,-1 0 95,1 0 1,3-4-57,0 1 0,4-1 76,-4 4 0,6-1-90,-2-3 1,2 3 11,2-3 1,-4-1 6,0 1 0,-4-4-384,5 4 0,-7-1 168,3 2 1,-7 0-665,-2-5 1,-4 5 1003,1-5 0,-8 0 0,-3-3 0</inkml:trace>
  <inkml:trace contextRef="#ctx0" brushRef="#br0" timeOffset="153">10861 11684 8006,'5'-30'0,"-2"4"169,4 7 0,2 1 332,7 3 0,-4 6 274,3-3-477,-2 3 0,-1-1 85,-1 3 1,0 0-143,1 4 1,-1 1-70,1-1 1,0-3 68,4 3 1,-2-1-443,5 4 1,-2 0 187,2 0 1,3 0-813,-3 0 1,-1 0 824,1 0 0,-5-5 0,2-2 0</inkml:trace>
  <inkml:trace contextRef="#ctx0" brushRef="#br0" timeOffset="154">11501 11684 8044,'-7'-8'1119,"4"0"-143,1 6-178,2-8-387,0 8 0,5 2-125,3 8 1,-2 7 183,2 4 0,1 4-156,6 4 0,-1 2-212,5 5 1,-4 0-47,4 1 1,-3 0 52,3 3 1,-4-3-267,4-1 1,-1-1 133,1-7 1,1 1-94,-5-4 0,0-1 12,-3-3 1,1-2 51,2-1 0,-6-4 88,2 3 1,-2-6 25,2-1 0,1-2-532,-1 2 183,1-3-1149,-1 0 649,1-4-1164,-6 4 1951,4-5 0,-9 0 0,4 0 0</inkml:trace>
  <inkml:trace contextRef="#ctx0" brushRef="#br0" timeOffset="155">11935 11695 7921,'-5'-23'0,"3"0"772,-1 0 1,6 6-311,5 1 1,-2 5-12,2 3 4,-5-2-222,2 9 1,-12 1-260,-4 8 0,-4 12 56,-4 7 1,-8 9-18,0 6 0,-4 4-159,-4 3 1,1 3 110,17-23 0,0 0 0,-17 24-90,-1 0 0,10-8-40,2 0 0,8-7 92,0 0 0,2-6-52,1-1 0,6-7-152,2-1 1,3-2 57,1-6 1,0 1-311,0-5 0,0-3-34,0-1 692,0-4 0,5 2 0,1-5 0</inkml:trace>
  <inkml:trace contextRef="#ctx0" brushRef="#br0" timeOffset="156">12118 12163 7889,'0'-11'0,"1"1"182,3 2 1,-3 2 278,3 2 1,-2 3-58,2-3 0,-3 4 138,3 4 0,-4 3-83,-4 8 0,2 3-127,-6 5 1,2 1 52,-2 3 1,-1-2-105,6 6 1,-5-5-266,4 5 0,0-5-30,4 5 0,0-7-67,0-1 1,4-2 67,0-5 0,5-1-199,-2-4 0,4-3-148,0-1 1,0-4 180,1 1 1,-1-3-238,1-1 0,-1-5 123,0-3 1,-3-2-1476,0-1 1768,-6-1 0,8-4 0,-3-2 0</inkml:trace>
  <inkml:trace contextRef="#ctx0" brushRef="#br0" timeOffset="157">12106 11912 7883,'-6'-18'1818,"-3"-3"-1262,5 2 1,7 2-620,8 2 1,4 6 111,4 1 29,3 6-366,-9-8 1,3 8 287,-5-1 0,1-4 0,-1 1 0</inkml:trace>
  <inkml:trace contextRef="#ctx0" brushRef="#br0" timeOffset="158">12369 11535 7979,'-7'-8'-211,"4"1"1,1-1 449,2-3 1,0 3 426,0 1 0,2 3-69,1-4-345,4 1 1,8-1-15,0 0 1,6 2 0,-2-2 0,1-1-22,-1 6 1,3-1 20,-3 4 1,1-4-158,-1 0 1,2 0 88,-2 4 0,-2 2-155,-2 2 1,-3-2-85,-5 6 0,-2 3-115,-5 4 0,-1 7 130,-3 1 0,-7 0-42,-8 3 0,-3 2-187,-1-1 1,2-1 81,2-3 0,-2 0-71,6 0 1,1-4 19,7 0 153,-3-5 1,8 2 50,-2-4 161,3-6 1,6-1-37,3-5 0,2 0 143,1 0 0,1 0-100,-1 0 0,4 0-72,1 0 1,0-5-73,-1-2 1,-1 0 88,5 0 0,-1 4-568,1-1 1,-2-1-133,-6 1 0,1-1 635,-1 2 0,0 1 0,1-3 0</inkml:trace>
  <inkml:trace contextRef="#ctx0" brushRef="#br0" timeOffset="159">12837 11478 7986,'1'-14'429,"3"3"0,2-3-318,6 6 1,1 2 75,2-2 1,-1 2-68,5-2 1,0-1 74,4 5 1,-4-3 44,0 3 0,0 0 51,4 4 0,-1-4-28,1 1 0,0-1-163,0 4 0,-5-4 123,-3 0 0,-2 0 138,-2 4 97,1 0-352,-6 0 1,3 5 110,-5 3 0,-1 3-15,-3 5 0,0-1-70,0 8 1,0-2-121,0 10 0,0-1 46,0 4 1,0 2 111,0 2 0,0 1-226,0 3 0,5 7 116,3-4 0,-2 5-251,2-1 0,0-2 109,3 3 1,0-7-66,1-1 1,-1-6 136,1 3 0,-1-4-12,1-1 1,-1-3-143,0-1 1,-3-4 80,0 0 1,-6-3 77,2-4 0,1 1-32,-1-4 1,0 0 120,-4-1 1,0-6 58,0 3 0,-2-7 49,-1 2 1,0-3-73,-5 4 0,1-6 197,-5 2 0,-4-3 23,-3-1 1,-3 0-117,-1 0 0,-4 0-310,-4 0 1,-3-3 154,-4-1 0,1-4-1024,-5 4 1,7 1 226,0 3 0,7 0-904,9 0 881,3 0 751,9 0 0,2 0 0,5 0 0</inkml:trace>
  <inkml:trace contextRef="#ctx0" brushRef="#br0" timeOffset="160">13751 11992 8485,'6'-5'558,"5"4"-167,1-3 0,-1-1-15,5 1 1,0-1 14,-1 1 0,6 1-224,-2-4 1,2 0-138,2 0 1,0-2-1,0 5 0,-4-1 56,0 1 0,-5 3-910,1-3 1,-1-1 823,1 1 0,-2-5 0,3 3 0</inkml:trace>
  <inkml:trace contextRef="#ctx0" brushRef="#br0" timeOffset="161">14482 11546 7948,'-12'-11'397,"1"0"0,3-1 378,1 1-210,4-1 45,-2 1-201,5 5 1,0 2-151,0 8 0,0 3-22,0 8 1,0 8 52,0 8 1,5 3-70,3 4 1,2-2-149,1 2 1,-1 1 107,-2-1 0,2 1-290,-2 0 1,-3-5 69,-1 0 0,1-1-48,-1-6 0,1-1-191,-2-3 1,-1-4 148,1 0 1,-1-4-97,-2 5 0,-2-7 103,-1 3 0,1-7 159,-1-2-158,-4 1 472,6-2-179,-9 4-93,9-8 82,-5 3 5,6-5 1,2 0-172,2 0 1,2-4 60,5 0 1,6-1-29,2 1 1,6 2 12,2-6 1,5 5-55,-2 0 1,3-2-21,1 1 0,1-4-130,-1 4 1,-4-3 82,1 3 1,-2-4 60,1 5 1,-3-5-301,-8 4 1,1-1 84,-4 1 0,-5 2-604,-3-6 0,-6 4-26,2-3 864,-3 4 0,-6-12 0,-1 2 0</inkml:trace>
  <inkml:trace contextRef="#ctx0" brushRef="#br0" timeOffset="162">14459 11912 7952,'11'-6'1442,"6"-3"-961,2 5 0,2-4-114,2 5 0,4-5-95,-1 4 0,5-5-51,-4 2 1,-1 0-277,-3 0 1,-4 3 133,0-4 1,-1 4-357,1-3 0,-3 4 143,-4-1-1496,-1-2 1630,-4 0 0,-2-6 0,-5 1 0</inkml:trace>
  <inkml:trace contextRef="#ctx0" brushRef="#br0" timeOffset="163">14333 11501 8076,'13'-9'351,"2"-2"0,4-3-61,8 2 0,3 1-33,8-1 1,4 1-127,8-1 0,-2 1-213,5 0 1,-6-1 14,-1 1 1,-3 1 100,-9 2 1,-2-1-706,-9 5 0,-2-1 671,-2 1 0,3 3 0,-4-4 0</inkml:trace>
  <inkml:trace contextRef="#ctx0" brushRef="#br0" timeOffset="164">15144 11261 8037,'-8'-1'398,"1"-3"800,4 3-929,-2-4 1,5 10-86,0 2 1,4 3 284,0 2 1,0 8-91,-4 3 0,5 11 73,2 0 1,0 8-76,0 0 1,1 3-256,3 0 1,-1 1-108,-2 0 1,2 1 94,-2 2 0,-3-3-44,-1 0 1,-3-2-266,-1-6 0,4 0-175,0-4 0,-1-4 154,-3-4 0,0-2 37,0-1 0,0-4 55,0 0 1,0-5 305,0 1 1,0-2 31,0-2 1,0 1 254,0-1 1,0-3-285,0 0 1,0-5 150,0 5-377,0-5 314,0 7-375,0-9 1,2 5 44,2-2-217,-3-3 168,4 4 0,-4-5 66,3 0 1,2 0 12,6 0 1,-1 0-1,1 0 1,0 0-70,3 0 0,-2 0 78,2 0 1,2-3 44,-2-1 1,0 0-43,-3 4 0,0 0-76,4 0 0,-4-4-98,4 0 0,-4-1-686,0 2 377,-1 1 1,-1-4-269,-2 2 0,-3 2-611,-5-6 1381,0 5 0,0-7 0,0 4 0</inkml:trace>
  <inkml:trace contextRef="#ctx0" brushRef="#br0" timeOffset="165">15041 11261 7914,'5'-17'504,"-1"4"176,8-7 1,-1 8-385,12 0 0,-3 2-282,7 6 1,-3-3 120,-1 3 0,-4-4 47,0 5 1,-1-3-98,1 3 1,2 1 116,-2-1 1,-1 1-736,1 2 1,0 0 532,4 0 0,0 5 0,0 2 0</inkml:trace>
  <inkml:trace contextRef="#ctx0" brushRef="#br0" timeOffset="166">15761 11398 8060,'0'6'-63,"1"5"374,3-4 0,-2 3 425,6 2 0,-4-1 115,3 1 1,1 3-344,3 0 0,2 5 169,2-1 1,-1 3-243,5 1 0,0 1-165,4 3 1,0-2-108,0 5 0,-1-3-128,-3 3 1,1-3 83,-5 4 0,0-6-86,-3 2 0,3 1-49,0-2 1,0 1-6,-3-4 1,-1-2-149,1-2 0,-1 2 66,1-6 1,-2 0-354,-3-4 49,3 1-18,-8-1-484,8 1-907,-9-6-812,4-1 2628,-5-5 0,-10-10 0,-3-3 0</inkml:trace>
  <inkml:trace contextRef="#ctx0" brushRef="#br0" timeOffset="167">16183 11524 7907,'0'-23'207,"0"0"0,2-4 277,1 1 1,4 4-60,4 7 0,-1 2-139,-2 2 0,-3 3 575,-5 1-514,0 4 0,-6 4-206,-6 11 1,-4 5-38,-7 10 1,-5 7-168,-2 8 1,-7 3-301,-1 0 1,-2 5 484,2-1 1,3 5-352,-3-5 0,3 1 113,5-5 0,3-4-237,8-3 1,3-4 126,4-3 0,2-3 6,3-6 1,0-4-27,3-3 1,3-2-421,-3-1 80,3-1 572,1-5 14,5-1 0,-4 0 0,5 2 0</inkml:trace>
  <inkml:trace contextRef="#ctx0" brushRef="#br0" timeOffset="168">16275 11958 7921,'10'-2'428,"-3"-1"0,4-4 169,-4-4 1,3 4 212,2 4-488,-6 1-160,4 2 0,-8 5 464,1 3 0,-5 7-127,-2 4 1,-4 3-60,5 1 1,-5 3-282,4 1 1,-3 4-172,3-5 1,0-2 31,4-1 0,0-8 150,0 4 0,0-1-241,0-3 0,4-3 52,0-5 0,4-3-1077,0 4 425,2-6 0,2 3-381,-1-5 1,1-5 363,-1-2 688,-5-3 0,4-7 0,-3-1 0</inkml:trace>
  <inkml:trace contextRef="#ctx0" brushRef="#br0" timeOffset="169">16320 11729 7914,'-7'-5'497,"-1"-2"0,6-4 39,-2 0 1,4 5 160,4 2-2283,2 3 1031,10 1 0,-7-2 555,3-2 0,2 3 0,4-4 0</inkml:trace>
  <inkml:trace contextRef="#ctx0" brushRef="#br0" timeOffset="170">16537 11318 7982,'0'-11'0,"0"-1"0,0 5-61,0-1 0,4 0 137,0-3 0,5 1 401,-1 2 0,2-2-71,1 2 0,2 2-51,2-2 0,3 6-80,5-2 1,-1-1-51,1 1 0,0-3-130,0 3 0,0-1 114,0 1 1,0 3-117,-1-3 1,1-1 87,0 1 0,0 0-84,0 4 0,-4-1-33,0-3 1,-5 3-27,1-3 1,-2 3 216,-2 1-124,-5 0 1,1 0-140,-3 0 188,-3 0-218,4 0 0,-5 5 72,0 2 1,0 7-5,0 2 0,0 4 61,0-1 0,0 8-3,0 3 1,0 3 48,0 1 1,0 2-66,0 2 1,0-1-24,0 5 1,0-6 53,0 2 0,0 2-206,0-2 1,0 4 53,0-4 0,0 0 87,0-4 0,5 0 57,3 1 0,1-2 117,-2-3 1,3 2-211,-2-5 1,-3-1 51,-1-3 0,1-1-26,-1-3 0,-1 1 64,-3-5 0,0 4-137,0-4 1,0 1 59,0-5 1,0 0-154,0 1 0,0-1 43,0 1 0,0-5-36,0 1 0,0-4 257,0 3-149,0-4 0,-5 6 122,-2-5 1,-3-1-68,-2-3 0,-4 4 99,-3 0 1,1 0-58,-1-4 1,-4 1-14,-4 3 0,1-3-271,3 3 0,0-3-374,0-1 1,0 0 32,1 0 0,4 0-1124,3 0 760,2 0 0,6-1 379,4-3 0,3 2 536,3-6 0,9 0 0,6-3 0</inkml:trace>
  <inkml:trace contextRef="#ctx0" brushRef="#br0" timeOffset="171">17200 11135 7918,'0'-7'81,"0"-1"1,1 4 171,3-3 0,-3 3 166,3-4-217,2 6 0,-3-7 225,4 5 1,-3-4-129,4 5 1,-4-2 23,3 1 1,1 2-88,3-1 1,1 1-26,-1 2 0,1 0-42,-1 0 1,4 0 13,0 0 1,1 4-126,-5 0 0,1 5 33,-1-1 1,0 2-190,1 1 1,-2 1 87,-2-1 1,-3 4-212,-5 0 1,0 2 77,0-2 1,-3-1-56,-4 5 0,-1-1 93,-7 1 1,2-3 27,2-4 1,-1 3 4,1 0 52,-1 0 1,5-4 235,-1-4-166,6 3 202,-4-8 0,10 4-61,0-2 1,9-3 101,-2 3 0,8-3-9,0-1 1,4 0-107,4 0 0,-2 0-321,6 0 0,-2 0 120,1 0 0,2 0-713,-5 0 1,-6 0 376,-6 0 1,-3 1 358,-5 3 0,-7 3 0,-6 4 0</inkml:trace>
  <inkml:trace contextRef="#ctx0" brushRef="#br0" timeOffset="172">8566 13774 7814,'0'-7'769,"0"1"-430,0 2 1,1 3-71,3-3 0,-2 3 42,6 1 1,-4 0-76,3 0 0,1 0-2,3 0 0,2 0-101,2 0 0,-1 0 75,5 0 0,0-4-116,4 0 1,1 0-34,3 4 1,-2-5-104,6-2 0,-5 0 101,5 0 1,-6 3-101,2-4 0,-3 4-476,-1-3 0,-5 4 16,-3-1-950,-8-2 596,4 5 86,-15-4 1,-1 5 301,-11 0 0,0 1 469,1 3 0,-3-3 0,-10 9 0,-1-3 0</inkml:trace>
  <inkml:trace contextRef="#ctx0" brushRef="#br0" timeOffset="173">8566 13888 7814,'5'6'0,"-3"-1"338,6-5 1,-1 0-70,5 0-1,1 0 229,2 0 1,-2 0 1,2 0 1,3 0 9,1 0 0,2 0-71,2 0 0,4 0 29,-1 0 0,2-1-157,-1-3 0,-3 2-77,3-6 1,-3 4-340,-1-3 0,-6 4 126,-1-1 0,-4 3-1603,0 1-275,-6-5 458,-1 4 1,-11-4 1399,-6 5 0,-9 5 0,-8 1 0</inkml:trace>
  <inkml:trace contextRef="#ctx0" brushRef="#br0" timeOffset="174">11067 13477 7814,'-4'-8'515,"0"0"1,0 1 27,4-5-96,0 1 218,0 5-223,0 1-107,0 5 1,0 6-73,0 5 1,0 6 56,0 6 1,0 5-98,0 2 0,0 3-8,0 1 1,2 6-179,1 1 0,0 4 114,5 1 0,-5-5-225,5 1 1,0-5 45,3 1 1,-3-2-47,-1-2 0,1-1-75,3-3 0,1 2-101,-1-5 0,-3 1 87,-1-2 1,0-2-9,0 3 1,4-7 86,-4-1 1,-2-3-7,-1 3 1,-1-5-18,0 1 1,-1-2 43,1-2 0,-1-3-198,-2-1 1,-2-3-29,-1 4-966,1-6-728,-3 3 1437,0-5 1,4-1 545,-3-3 0,-2-2 0,-1-6 0</inkml:trace>
  <inkml:trace contextRef="#ctx0" brushRef="#br0" timeOffset="175">10998 13614 7814,'2'-18'0,"1"3"0,0 2 364,5 2 0,3-1-185,4 1 1,5 1 254,0 2 0,1-2-78,2 2 1,4 2-100,-1-2 1,6 6-57,-2-2 0,3-1 36,2 1 1,3 0-34,0 4 0,4 1-9,-4 3 0,-4 1-158,-4 3 1,-8 2 51,1-2 0,-8 2-151,0 1 0,-3 1 36,-5-1 0,-2 1-135,-5-1 0,-10 4-4,-5 0 0,-7 6 111,-4-2 0,-8 2-74,-8 2 0,-7 0-57,0 0 1,3-4-13,4 0 0,3-5 87,1 1 1,5-3-338,10-5 1,9-2-17,3-5 463,2 0 0</inkml:trace>
  <inkml:trace contextRef="#ctx0" brushRef="#br0" timeOffset="176">13739 13614 7092,'2'-7'1622,"1"4"-1303,-1 1 1,8 2 358,-3 0-480,4-5 1,0 4 137,0-3 0,1 3-113,-1 1 0,6-4-14,2 0 0,2-1-58,2 1 0,-4 3-123,0-3 1,-1-1-278,1 1 198,3 1 1,-10-1-328,4 0 0,-4 0 378,0 4 0,4-5 0,2-1 0</inkml:trace>
  <inkml:trace contextRef="#ctx0" brushRef="#br0" timeOffset="177">15430 13488 7917,'0'-11'-115,"0"4"903,0-3-255,0 4 264,-5-1-374,-2 2 0,0 5-1,-1 0 1,5 5-158,0 3 0,-2 7 27,1 4 1,0 4-68,4 4 0,0 2 0,0 5 0,4 1-177,0-1 1,4 0 51,0 0 0,-2 4-59,2 0 0,-4 1-14,3-5 0,1-1-189,3-3 0,-3 2 59,0-5 1,-1-1-47,5-3 0,-2-1 74,-3-3 0,4-2 23,-4-1 1,0-4-190,0 4 1,-4-8-80,1 0-5,-3 0 0,-1-1-193,0 1-1498,0-6 1010,-5 4 1006,-2-6 0,-4-6 0,0 0 0</inkml:trace>
  <inkml:trace contextRef="#ctx0" brushRef="#br0" timeOffset="178">15235 13522 7917,'7'-23'0,"2"1"-17,-6-1 0,10 4 205,-1 0 0,7 5 337,0-1 1,2 2-157,2 1 1,1-3 27,3 0 1,2 0-137,5 3 1,1 5-44,-1-1 1,4 6-105,0-2 0,0 2 97,-4 2 0,-1 0-127,-2 0 0,0 6 39,-4 1 1,-2 7-153,-5 1 0,-4 6-9,-5-2 0,-3 1-111,0-1 1,-6 3-253,2-3 1,-9 2 199,-7 2 1,-1-4-110,-10 0 1,-1-1 75,-7 1 0,-3-1-17,0-3 1,-1-4 11,-3 1 1,7-2 38,0-6 1,6 0-102,-2-4 0,4 0-447,4 0 748,3-6 0,9 0 0,2-5 0</inkml:trace>
  <inkml:trace contextRef="#ctx0" brushRef="#br0" timeOffset="179">16149 12940 7917,'4'-8'223,"0"1"138,5-1 0,-3-2-83,5 2 1,-3-2 13,0 2 1,-1 2 157,5-1 1,-1 3-102,0-4 1,5 4 14,-1-3 0,4 3-132,-4-4 0,5 6-33,0-2 1,1 3-18,2 1 0,-4 1-1,0 3 1,-5 2-96,1 5 1,-2 5 145,-2-1 0,-4 4-34,-4-4 1,-1 5-68,-2 0 1,-2 0-254,-1-1 0,-5 2 24,-7-2 0,-2 3-629,-2 1 1,-2-2 304,2-2 0,2-1 120,2-3 1,2-3 131,2-1 0,3 1-63,1-5 377,4-2-119,3 6 1,10-10 319,5 3 0,6-3-154,-2-1 0,7 0 188,5 0 1,2 0-94,1 0 1,2-1-100,2-3 0,-3 3-356,3-3 1,-6 3-415,-1 1 0,-11 0-779,-1 0 1362,-5 0 0,-8 0 0,-1 0 0</inkml:trace>
  <inkml:trace contextRef="#ctx0" brushRef="#br0" timeOffset="180">8668 15247 7768,'2'-8'397,"2"1"1,2 0-28,5 0 0,2-2 116,2 5-255,-2 0 1,8 0 93,-2 1 0,4-5-51,4 4 1,-2 0-137,6 4 1,-5-3 29,5-1 0,-1-1-56,5 1 1,-6 1-66,-3-4 1,-1 4-231,-3-1 0,-4 3-134,-3 1 1,-6 0-1175,-1 0 810,-6 0 1,2 1 34,-8 3 646,-2-3 0,-5 15 0,-1-4 0</inkml:trace>
  <inkml:trace contextRef="#ctx0" brushRef="#br0" timeOffset="181">8737 15384 7753,'0'6'427,"1"-1"230,3-5 0,4 0 29,7 0 1,3 0-238,4 0 0,1 0 14,0 0 0,4 0-91,-1 0 0,5 0-27,-4 0 0,4-1-329,0-3 0,0 2-229,0-6 1,1 6-225,-6-2 0,1-1 437,-4 1 0,5-5 0,1 3 0</inkml:trace>
  <inkml:trace contextRef="#ctx0" brushRef="#br0" timeOffset="182">11158 15007 7808,'-11'0'0,"3"0"194,1 0 0,4-1 913,-1-3-720,3 3 1,1-3 8,0 8 0,0 2 256,0 5-373,0 6 0,4 6-7,0 7 1,4 3 25,0 1 0,2 6 39,2 2 1,0 1-128,4-1 1,-4 2-168,3-2 0,2-1 50,-2 0 1,0-2-157,-3 2 1,2-5-49,-3-2 0,3-1-212,-6-6 0,1 0 42,-2-5 1,-2 0-267,-5-3 1,0-3 208,0-4 1,4-4-560,0-1-750,0-4 1154,-4 2 0,0-7 493,0-1 0,-5-4 0,-2-4 0</inkml:trace>
  <inkml:trace contextRef="#ctx0" brushRef="#br0" timeOffset="183">11192 15110 7759,'0'-13'62,"0"-2"1,2 1-58,2-5 0,6 5 471,5-1 0,5 2-54,-1 2 1,3 0-4,1 4 1,3-3-161,1 2 1,0 3-18,-5 1 0,3-1-74,1 1 0,0 0-81,4 4 1,-5 2 28,2 2 0,-3-2 34,-1 6 0,-1-1-217,-3 5 0,-3-1-28,-4 1 1,-6 0-76,-2 4 1,-6 0 36,-5 3 0,-6 6-87,-10-2 0,-6 3 96,-5-4 0,-6 1 82,-5 0 0,0-1-26,4-3 1,1-3 8,6-4 0,5-2-712,2-3-202,8-1 973,8-6 0,11 0 0,6 0 0</inkml:trace>
  <inkml:trace contextRef="#ctx0" brushRef="#br0" timeOffset="184">12631 14459 7971,'-5'-12'108,"4"1"-97,-3 0 1,3-1 6,1 1 0,-1 3 530,-3 0 1,3 5 12,-3-5 1,-2 6-166,-2-2 1,2 2-184,-2 2 0,0 2 160,-3 2 0,-4 3-136,-1 8 1,-3 7 0,4 5 0,-4 6 3,4 1 0,-5 6-27,1 10 1,2-2-305,2 5 1,-2-1 264,2 2 1,0-2-168,4-3 1,4-2 57,3 3 0,3-7-174,1-1 0,1-2-46,3 2 0,4-4-15,7-7 0,-1 1 118,5-6 0,-1 1-100,1-4 0,1-4 116,-5 0 1,4-5 6,-3 1 1,0-2 261,-1-2 1,-6-1-304,3-2-276,-3 2 1,-3-8-234,-2 6 0,-2-5-1175,2 0 1119,-3-1 634,4-2 0,-5-5 0,0-2 0</inkml:trace>
  <inkml:trace contextRef="#ctx0" brushRef="#br0" timeOffset="185">12906 14664 7821,'3'-7'748,"1"-1"-512,0 1-144,-4 0 0,0 3-54,0 8 1,0 3-1,0 4 0,-4 5-2,0 3 1,-3 8 1,3 4 0,0 0 0,4 0 1,0 6-3,0-3 0,0 1 2,0-4 1,4 2-274,0-3 1,1-2 1348,-1-1 1,-3-3-622,3-1 0,-2-2-375,2-2 0,-1-2-544,4-6 1,-4 1 23,1-1-456,2-4-197,0-2-241,6-5 1296,-1-5 0,1-2 0,-1-4 0</inkml:trace>
  <inkml:trace contextRef="#ctx0" brushRef="#br0" timeOffset="186">13168 14961 7806,'12'-5'-139,"-1"0"317,1-2 1,3-2 293,0 5 0,4-4-118,-4 4 1,9-1-99,-1 2 0,3 1-125,-4-2 0,1 2 14,0-2 0,1 3-55,3-3 0,-7 3-116,3 1 0,-4-4-267,0 0 0,1 0-433,-4 4 0,-1-1 726,-4-3 0,1-2 0,-1-5 0</inkml:trace>
  <inkml:trace contextRef="#ctx0" brushRef="#br0" timeOffset="187">13865 14836 9270,'8'5'828,"-1"2"0,-4 5-611,1 3 1,-2 3 0,2 5 0,-3 5 86,3 2 0,-3 3 77,-1 1 0,0 4-258,0 0 1,0 4 71,0-4 1,0 4-261,0-4 0,0 3-47,0-7 1,0 3-35,0-7 0,1-2 55,3-1 0,-2-3-60,1-1 0,2-5 75,-1-3 1,4-2 40,-4-2 1,1-3-384,-1-1 255,-3-4-574,4 2 0,-5-6 37,0-3 700,-5 3 0,-2-15 0,-4 4 0</inkml:trace>
  <inkml:trace contextRef="#ctx0" brushRef="#br0" timeOffset="188">13751 14984 7817,'0'-18'0,"5"-2"848,2 5 1,9 0-322,3 3 0,2 1-917,2-1 0,4 5 269,-1-1 0,1 4 317,-4-3 1,4 4-29,-1-1 0,-3 3 206,-4 1 0,-4 1-268,4 3 0,-1 1 10,1 3 0,-2 2-52,-6-2 1,0 6 103,1 1 1,-2 0-209,-2-4 0,-3 5-53,-5-1 0,-2 1-74,-1 0 1,-5-2-26,-7 5 0,-3-2-216,-5 2 0,-5 2-65,-2-6 1,-8 0 173,-4-3 1,3-1-61,0 0 1,6 0 34,7-4 0,0-2-107,11-5 431,0 0 0,9-10 0,1-3 0</inkml:trace>
  <inkml:trace contextRef="#ctx0" brushRef="#br0" timeOffset="189">14219 14527 7874,'0'-12'0,"0"-4"0,5 4 333,3-3 0,3 7 468,4 4 1,2 3-455,2 1 1,1 1-10,-5 3 1,2 4 320,-2 7 1,-1 9-233,5 10 1,0 3 123,4 9 1,4 2-541,-1 9 1,-12-27 0,-1 1 42,-1-1 1,-1 1 0,10 30 85,-2-4 1,-2-4-320,-6 0 1,1-1 202,-1 2 1,-3-4-255,-1-4 0,-5-1-1133,-2-4 1,-5 3 669,-7-6 0,-9 0 693,-6-4 0,-2-2 0,-6-1 0,-4 1 0,-4-1 0</inkml:trace>
  <inkml:trace contextRef="#ctx0" brushRef="#br0" timeOffset="190">7012 16652 7885,'0'-12'0,"0"1"273,0-1-106,0 6 1,-1 1 249,-3 5 0,2-4 522,-6 0-426,6 1 1,-3 9-161,5 5 0,0 3 71,0 9 1,5 2-107,2 10 1,8 4-56,5 3 0,1 5 26,2-1 0,4 7-354,-1-4 0,0 5 117,-7-1 1,2-4 5,-2-7 1,2 1-189,-2-4 1,2-1 157,-2-4 1,-1-5-82,1-2 0,-1-3 31,1-1 0,-3-6-148,-4-1 0,-1-4-85,1 0 0,-2-5 440,-3 1-2156,3-5 1019,-8 2-72,3-5 0,-10 0 1024,-3 0 0,-2-5 0,-1-2 0</inkml:trace>
  <inkml:trace contextRef="#ctx0" brushRef="#br0" timeOffset="191">7698 16617 7781,'0'-11'1454,"-5"0"-512,3-1-502,-3 6-192,10 1 0,-3 11 141,1 5 1,-1 11-111,-2 8 1,0 9-62,0 2 0,-5 8-73,-3 0 1,-2 6-147,-2-2 0,0-1-34,-4 1 1,4 1 73,-3 3 1,2-5-19,1-3 1,1-6-83,0-1 0,-1-6-94,1-2 0,1-1 18,2-6 1,-1-1-119,5-3 0,1-5-127,3-3 1,0-2-222,0-2 0,0-3-1386,0 0 2075,0-6 0,5 3 0,1-5 0</inkml:trace>
  <inkml:trace contextRef="#ctx0" brushRef="#br0" timeOffset="192">8154 17268 7800,'0'-11'226,"0"0"1,-3-1 33,-1 1 0,0-1 117,4 1 1,-4-1-111,0 1 0,-4 0-13,0-1 1,2 1 122,-2-1 1,0 5-106,-3-1 1,0 6-37,-1-2 0,-4 6-17,-3 2 1,1 9 36,-1-2 0,0 9-107,-4 3 1,-4 1-103,1 7 0,0-2 103,7 2 1,-1 4-147,5-4 0,3 3-143,5-8 0,4 1-290,-1-4 1,8-2-99,4-1 0,6-4 209,1-5 0,4 1 5,-4-1 0,5-4 57,0-4 0,2-1-43,5-2 0,-3-5 99,3-3 0,1-6 21,-2-1 0,1-5 46,-4 0 1,-2 3-33,-2-2 0,2 1 289,-6-1 1,-4-1-95,-3 4 0,-5-3 343,0 4 0,2-1-23,-1 0 1,0 4 134,-4-4 0,0 4-175,0 0 0,0 1 350,0 0-459,0 4-30,0 2 0,1 5-236,3 0 0,-1 9 54,4 2 1,0 7-62,0-3 0,3 9-16,-2-1 1,-2 3-11,2-3 1,-2-1 98,2 1 0,2-1-3,-2-3 1,2-3-5,1-4 1,2-2 23,2-2 0,-2 0-126,2-4 0,-1 0 109,1-4 1,-6 0-43,3 0 1,-5-1-53,1-3 34,2-2 0,-8-6 53,6 1 0,-5-1 0,0 1 1,-1-2 191,-2-2 0,-4 2-63,0-2 0,-4-3 19,5-1 0,-2 2-21,1-3 1,3 7-19,-3-3 1,2 4 114,2 0 201,0 6-332,0 1-50,0 5 0,0 5-126,0 2 1,4 7 36,0 2 0,4-1-44,-5-4 1,6 1-22,-1-1 0,2-1-153,2-2 1,-1-2 235,0-2 1,1-3 24,-1 3 0,-3-4 41,-1-4 0,0-2 166,0-5 1,2-1-23,-5 1 0,4-1-110,-4 1 1,1-1 104,-2 1 1,-1 0-72,1-1 0,4-3-147,0 0 0,4 0-97,0 3 0,2 4-342,2 1 0,-1 1 15,5-2 0,0 3-329,4 5 0,-5 1 800,-3 3 0,3 2 0,-1 6 0</inkml:trace>
  <inkml:trace contextRef="#ctx0" brushRef="#br0" timeOffset="193">9251 16480 7826,'-12'0'105,"6"0"1,1 2 467,5 1 0,5 6-204,3 10 0,2 3-20,1 12 0,2 4-142,2 12 0,-2 0-330,2 4 1,-6 2 464,-1-3 1,-6-1-99,2 1 1,-3 1-137,-1 3 1,0-4 129,0 0 0,0-8 38,0 0 0,0-7-105,0 0 1,0-7-55,0-4 0,0-3-91,0-1 0,0-6 195,0-2-592,0 3 720,0-5-1017,0 3 403,0-9-142,-5-2 326,4-5 74,-9 0 0,9-1-114,-3-3 32,2 3 233,2-10 0,6 6-71,1-2 0,7-2-53,1 5 1,4-1-15,-3 1 0,4 3-9,-1-3 0,-1 3-100,1 1 1,-5-2-180,1-1 1,-2 1-340,-2-1 0,0 1-43,1 2-465,-1 0 592,1 0 537,-1 0 0,1-5 0,-1-1 0</inkml:trace>
  <inkml:trace contextRef="#ctx0" brushRef="#br0" timeOffset="194">9297 16537 7795,'5'-17'-176,"-4"-4"176,3 6 0,-2 0 411,2 3 1,-1 1-78,4 0 1,-3 4 549,4 3 0,-6-2-59,8 5-583,-3-4 0,4 5-42,1 0 1,4 0-277,3 0 1,3-1 125,0-3 0,1 2-569,0-1 0,-1 0 299,-3-1 1,1 3-1785,-5-3 2004,6 3 0,-9-4 0,5-1 0</inkml:trace>
  <inkml:trace contextRef="#ctx0" brushRef="#br0" timeOffset="195">9833 16663 10036,'5'-6'745,"-2"1"-504,5 5 0,-5 1 230,5 3 0,-4 0-80,3 7 0,0-1-10,0 9 1,4 1-26,-4 7 1,7 1-80,1 2 0,1 3-163,-5-2 1,4 3-140,0 4 1,6-2 150,-2 2 1,-1-3 20,1 0 0,-4-2-263,4-3 0,-5-2 100,1-5 1,2 0-204,-2 0 1,4-6-81,-4-2 1,2-2-63,-2-1 1,-3-2-3,4-3 0,-7-2-712,-2-5-172,-4 0 366,7 0 0,-10 0-231,0 0 1112,-5 0 0,-7-5 0,1-1 0</inkml:trace>
  <inkml:trace contextRef="#ctx0" brushRef="#br0" timeOffset="196">10290 16674 7772,'0'-19'645,"0"0"0,0 4-355,0-4 1,0 9 505,0-1-476,0 7 1,0 0-63,0 8 1,-1 5-75,-3 10 0,-7 2 96,-8 14 0,-3 3-157,-1 11 1,-1-1-363,-3 6 0,-2-1 186,13-25 0,-2 1 0,-1 1 0,0 1 49,0 0 1,0-1 0,0-1-1,0-1-8,-15 25 1,1-7-157,2-4 0,4-4-56,8-12 0,3 0-78,5-7 1,3-3-749,0-4-15,6-1 272,-3-4 0,10-4 959,2-6 0,4-4 0,0-4 0</inkml:trace>
  <inkml:trace contextRef="#ctx0" brushRef="#br0" timeOffset="197">10473 16595 7789,'5'-12'0,"-2"1"564,4-1 0,6-3-166,6 0 0,2 0-465,2 3 1,-1 1 93,-3-1 1,1 5 142,-5-1 1,4 2 40,-3-2 0,3 2 196,-4 2 0,4 3-240,-4-3 0,6 3-153,-2 1 0,-3 0 33,-1 0 1,2 0 106,-2 0 0,0 0-151,-3 0 1,-1 0 33,1 0 0,-5 0-42,1 0 1,-1 0 58,5 0 0,-5 1 11,1 3 1,-5-2 59,0 6 1,-1-1-51,-2 5 1,0 4 182,0 3 0,0 3-62,0 1 0,-2 5 82,-1 2 1,1 3-12,-2 1 0,-1 5-95,2-1 0,-1 3-6,4-2 0,0 0 11,0-1 0,0-3-238,0 4 0,0 0 63,0-1 0,0 0-220,0-4 1,4-5 103,-1-2 1,6 0-67,-1-4 0,-2 1 106,2-9 0,-4 4 219,3-4 0,-4-3-73,1-5 334,2 1-128,-5 3 62,4-4 0,-6 2-93,-3-6 0,-3 1 8,-9-4 0,-1 0 194,-6 0 0,-5 0-291,-3 0 1,-2 0-402,-1 0 0,0 4-249,0 0 0,4 0-587,4-4 1,2 0-356,1 0-369,5 0 1803,2 0 0,9-6 0,2 0 0</inkml:trace>
  <inkml:trace contextRef="#ctx0" brushRef="#br0" timeOffset="198">11821 16823 8871,'1'-10'311,"3"2"0,2 2 56,5 2 1,1 3-102,-1-3 1,2 3 260,2 1-291,3 0 1,5 0-38,0 0 0,-2-4 13,-2 0 1,3 0-194,-3 4 0,4 0 71,3 0 0,-2-1-319,3-3 0,-3 3 43,-1-3 0,0-1-108,0 1 1,-5-1-104,-3 1 0,-6 3-1151,-2-3 604,-4 3 1,1 1 943,-8 0 0,-8 0 0,-5 0 0</inkml:trace>
  <inkml:trace contextRef="#ctx0" brushRef="#br0" timeOffset="199">11775 17040 7883,'6'0'319,"4"0"134,-2 0 1,7 0-71,4 0 1,3 0 213,1 0 0,5 0 72,2 0 1,2 0-248,-2 0 1,3-1-182,-2-3 0,3-1-212,4-3 0,-4-2-232,1 2 1,-2 2 107,-7-2 1,5 5-162,-5-5 1,-3 4-2275,-4-3 2530,0 4 0,-1-7 0,-2 4 0</inkml:trace>
  <inkml:trace contextRef="#ctx0" brushRef="#br0" timeOffset="200">13282 16663 9869,'6'11'1133,"0"5"-781,5-1 1,-3 5 577,0-1-581,-1 3 0,5 6-92,-1 2-101,0-2 0,0 5 8,-4-2 0,2-2-131,-5 1 0,3-1 165,-3 2 0,1-3 18,-1-5 0,-3-2-96,3-2 0,-2-2 182,-2-6-254,0 1-183,0-6-377,0-1 222,0-5 1,0-5-239,0-3 1,-4-6 20,0-1 1,0-4 129,4 4 1,0-5 147,0 1 1,0-3-54,0-1 1,4 0 271,0 0 1,5-3 52,-2-1 1,0 0 32,0 5 0,5-1-23,3 0 0,5 0 30,-1 0 0,-1 5 39,1 3 1,0 8-87,4 3 0,-2 3 100,-2 1 1,2 2 24,-6 6 1,4-1 153,-4 9 0,0 1-69,-3 2 1,-1 3 121,1 1 1,-6 0-66,-2-1 0,1 1-53,-1 0 0,0 4-172,-4-1 1,0 0 82,0-7 1,0 1-231,0-5 1,0 2 73,0-2 0,0-6-55,0 2-61,5-2 1,-4-1-364,3 0-477,2-6-959,-5 3-678,4-5 2588,-5 0 0,0-5 0,0-1 0</inkml:trace>
  <inkml:trace contextRef="#ctx0" brushRef="#br0" timeOffset="201">14116 17006 7729,'-5'-12'0,"4"1"1014,-3-1 1,4 1 140,4 0-214,2 4-217,1-3 293,-2 9-364,-5-4-554,0 5-662,-5 0-1088,3 5 1651,-3 1 0,5 6 0,0-1 0</inkml:trace>
  <inkml:trace contextRef="#ctx0" brushRef="#br0" timeOffset="202">14642 16595 7751,'-7'5'364,"-3"-4"1,9 5 66,-3-2 0,3 2 5,1 6 0,0 4-81,0 3 0,0 4 132,0 4 0,0 2-82,0 5 1,5 6-159,2 1 1,0 0 11,0 1 1,-3 4-46,4 3 0,-6 4-291,2-3 0,-3-1 186,-1-3 0,5-5-66,3-3 0,-2-4-15,2-4 0,0-2-174,3-5 0,0-5-142,1-3 1,-4 0 145,-1-3 1,-4 2-416,0-7-16,-1-1 86,-2 4 1,-2-9-225,-1 3 1,0-4-270,-4-4 0,-1-1 980,-4-3 0,1-7 0,0 2 0</inkml:trace>
  <inkml:trace contextRef="#ctx0" brushRef="#br0" timeOffset="203">14653 16777 7775,'-6'-11'318,"2"-1"0,3 1 471,1 0 1,5 3-459,2 0 1,7 2-185,1-2 1,2-2 181,-2 3 0,3 0-125,5 0 0,0 3 75,-1-4 1,3 6-64,1-2 1,-2 3-131,3 1 0,-3 3-2,-1 1 0,-4 5-171,0-1 0,-5 3 108,1 4 0,-3-1-104,-5 5 1,-2-3-116,-5 3 1,-1 0 107,-3 4 0,-3-1-123,-9 1 1,-4 0 66,-10 0 0,-1 0-26,-7 0 0,1-6-37,-1-1 0,3-4-106,-3 0 1,3-2 61,5-3 0,3-1-190,8-6-78,3 0 0,11-3 521,5-5 0,10 1 0,8-10 0</inkml:trace>
  <inkml:trace contextRef="#ctx0" brushRef="#br0" timeOffset="204">15384 16812 10140,'6'0'475,"-1"0"-475,-5 0 0,0-6 0,0 0 0</inkml:trace>
  <inkml:trace contextRef="#ctx0" brushRef="#br0" timeOffset="205">16126 16183 7815,'0'-11'0,"0"0"144,0-1 1,0 4 698,0 1-401,5-1 0,-3 1 130,1-1-221,-1 5 1,-4-2-52,-1 5 1,-4 5 81,-4 3 0,-4 7-137,-1 4 0,-4 8 74,1 3 1,-1 5-128,1 3 0,-2 5-384,6 10 1,-4 1 254,4 6 0,0 0 123,3 1 0,6-5-266,2 5 1,3-10 4,1 2 1,5-6-118,3-5 1,3 1 83,4-5 0,3 0-51,5-4 0,3-5 211,1-2 0,5-4 255,-2-4 1,2-3-330,-2-4 0,-2-1 60,-5 1 1,-5-5-1247,-3 1 994,-2-6 0,-5 4-939,-1-6 1061,-4 0 0,-13-6 1,-10 0-1</inkml:trace>
  <inkml:trace contextRef="#ctx0" brushRef="#br0" timeOffset="206">16457 16457 9018,'-5'-6'241,"4"1"1,-3 5-135,8 0 0,-3 6 247,3 6 0,1 6 136,-1 8 0,4 3-168,-4 6 0,3 4 23,-3 3 1,0 1-98,-4-1 1,0 1-250,0-5 0,0-1 31,0-7 1,0 3-98,0-2 0,1-3 67,3-2 1,-3-3-138,3-4 1,-3-2-37,-1-6 0,0 1-462,0-1-1519,0-5 1141,0-1 1013,0-5 0,5 0 0,2 0 0</inkml:trace>
  <inkml:trace contextRef="#ctx0" brushRef="#br0" timeOffset="207">16663 16823 7773,'6'0'363,"6"-4"137,-1 0 1,4-3-117,4 3 0,3 0-256,-3 4 1,-2-4 111,-2 0 0,3 1 8,1 3 1,2-4-119,2 0 1,0 0-98,0 4 0,-4-4-372,0 1 1,-1-2 232,1 1 1,-3 1-152,-4-4 1,-1 3 87,0-4 169,-4 6 0,3-9 0,-4 5 0</inkml:trace>
  <inkml:trace contextRef="#ctx0" brushRef="#br0" timeOffset="208">17371 16709 9658,'6'15'1195,"-2"0"0,-2 5-725,-2 0 0,0 4-153,0 6 1,0 2 53,0 10 0,0 5-117,0 6 0,0-1-260,0 1 1,0-6 47,0-1 0,0-2-27,0-6 1,0-3-143,0-5 1,3-6 34,1-1 0,5-5-116,-1-7 1,-2 1-36,2-1 0,-5-3-70,5-1-642,-5-4 821,2 2 1,-5-10-831,0-3 0,0-3 247,0-4 1,-2 1-298,-1-5 1014,-4 0 0,-9-9 0,-2-2 0</inkml:trace>
  <inkml:trace contextRef="#ctx0" brushRef="#br0" timeOffset="209">17257 16743 7731,'11'-5'0,"1"-1"694,-1-6 1,6-3-236,2 0 1,2 1-250,2 6 0,4-2 17,-1 2 0,2 3-25,-1 1 0,-2 3-4,6 1 0,-5 0 25,5 0 0,-6 5-118,2 3 1,-4 2-149,-4 1 0,-3 5-125,-4-1 0,-5 4 122,1-4 0,-5 4 88,0-4 0,-8 4-189,-6-3 0,-11 3-192,-8-4 0,-4 4 123,-5-4 1,-4 0 14,-2-3 1,-4-2-78,8-2 1,-3 1-93,3-6 0,4 1-667,10-4 1037,0 0 0,15-5 0,-5-1 0</inkml:trace>
  <inkml:trace contextRef="#ctx0" brushRef="#br0" timeOffset="210">17759 16252 7810,'-6'-22'878,"2"3"1,8 3-390,4 4 1,6 5-119,1-1 0,0 6-16,-3-2 0,-1 3 260,0 1 0,1 1-185,-1 3 0,4 7-102,1 8 0,4 3-113,-1 0 1,3 6-9,0 3 1,1 2-131,0 1 1,0 4-21,0 0 1,-2 9-287,-2-1 1,-3 2 117,-9-2 0,2-1-233,-5 1 1,0-1 116,-4-4 1,0-1 2,0-6 0,-5-1-178,-3-3 1,-3-2 139,-5-5 1,2-5-206,-5-3 0,2-2-149,-2-2 1,2-4-1164,6-3 1779,-1 2 0,1-10 0,-1 3 0</inkml:trace>
  <inkml:trace contextRef="#ctx0" brushRef="#br0" timeOffset="211">18525 16994 7696,'-7'0'3484,"2"0"-1013,5 0-2125,-5 0-3109,4 0 2763,-4 0 0,0-5 0,-2-1 0</inkml:trace>
  <inkml:trace contextRef="#ctx0" brushRef="#br0" timeOffset="212">6567 17999 7721,'-6'8'-64,"-6"0"1,1-6 1286,-6 3-337,11-5-797,1 0 1,5-1 264,0-3 9,0 3 1,5-8-104,3 5 0,2-1 95,1 1 0,2 3-37,2-3 1,-1 3-108,5 1 1,-1 0-112,1 0 0,6 0 111,-2 0 0,6 0-205,-2 0 0,8 0-36,0 0 1,7-4-31,-1 0 1,4 0 36,1 4 1,3 0-259,1 0 0,3-3 197,-4-1 1,6 0 98,-2 4 0,3 0 39,1 0 1,-2 0 36,2 0 1,-1 0-26,8 0 0,-29 0 0,0 0-315,3 0 0,0 0 1,2-2-1,0-1 172,2-1 1,0 0 0,1-1 0,2 0-6,2 0 1,1-1-1,0 0 1,1 0-95,3 1 1,-1-1 0,1-1 0,-1-1-164,1 0 1,-1 0 0,-1 0-1,0 0 297,1 0 1,1 1 0,-3 0 0,1 1-189,1-2 1,1 1 0,-2 0 0,0 1 197,0 0 1,-1 1 0,-4-1 0,0 0 196,2 1 0,1-1 0,-1 0 1,0 0-33,0 0 1,1 1-1,2 1 1,0 0 29,0 1 0,-1-1 1,1 0-1,-1 0-112,3-1 1,-1-1-1,0 0 1,0 0-133,4 1 0,0-1 1,0 0-1,-1 0-92,1 1 1,1-1-1,-1 0 1,0 1 86,0-1 1,0 0 0,-2 1 0,0-1 22,2 0 1,0 0 0,-3 2-1,-1 1 9,-3-1 1,-1 0 0,1 3 0,-1 0-22,-3-1 1,0 0-1,0 1 1,1 1 190,-1-1 1,-1 2 0,1-1-1,0 0 86,-4 0 1,0 0 0,2 0 0,0 0-82,-2-1 1,-1 2 0,1 0-1,-1 1-5,1 0 0,0 0 1,0 2-1,0 0-72,-2-2 1,0 0 0,1 1 0,1 1-157,0-2 0,0 0 0,2 2 0,0 0 15,-1-2 0,1-1 1,1 3-1,-1 0 2,0-2 1,0 0 0,-1 2-1,1-1-63,1 0 0,1-2 0,-3 2 0,1-1 80,0 0 1,-1 0 0,0-1 0,0-1-1,-2 2 0,2 0 1,0 0-1,1-1 92,0 1 0,0 0 0,0-1 0,0 0 149,-2 3 1,0 0 0,0-3 0,0 0 42,-1 1 0,2 0 1,1 1-1,1-1-81,0 0 1,1 0 0,-1 0 0,0 1-111,1-1 0,0 0 1,0-2-1,1 1 20,2 1 0,1 0 1,-2-1-1,-1-1-72,5 0 1,-1 0-1,-1 0 1,0 0-27,3 0 0,0 0 1,3-1-1,-1-2-80,-2 2 0,1-1 0,-1-3 0,1 1 64,-1 0 1,0 0 0,0-1 0,0 0-24,4-1 0,0 0 1,-4 1-1,0 0 145,0 2 1,1-1 0,-4-1 0,0 0-55,1 1 1,1 0 0,-1 1 0,1 0 171,1-1 0,1 0 1,-3 0-1,1 0-67,-1-1 1,1-1 0,-2 2 0,1 0-29,5 0 0,-1 1 0,-2 0 1,0-1-72,3 1 1,2-1 0,-1-1 0,-1 0-123,-1 1 0,1 0 0,3 1 0,0 0 48,-2-1 0,0 0 0,2 2 0,0 0-112,-3-1 1,-1-1-1,2 0 1,-1 1 76,-2 0 1,-1-1-1,3-1 1,-1 1 23,-6 2 1,1 0-1,3-2 1,1-1 209,-4 1 0,-1 0 0,-2 1 0,0 0-17,-1-1 1,-1 1 0,1-1-1,-1 1 91,-1 0 0,-1-1 0,1-1 0,-1 1-57,-3 2 1,0 0-1,-3-2 1,-1-1 382,26-3 1,1 2-279,-3-2 0,-4 5-71,-8-5 0,-7 4 89,-5-3 1,-4 4-263,-8-1 1,-4-1 280,-3 1-1683,-7 1 743,2 3 0,-14-4 661,1 0 0,-11-5 0,-4 3 0</inkml:trace>
  <inkml:trace contextRef="#ctx0" brushRef="#br0" timeOffset="213">6578 16195 7786,'-15'0'0,"0"0"0,0 0 0,3 0 681,1 0 1058,5 0-1522,0 0-188,6 0 36,6 0 0,0 0-173,5 0 0,1 0 334,-1 0 1,6 0-68,2 0 0,4 0 97,3 0 1,0 0-109,4 0 0,2 0 27,6 0 0,-3 0-34,3 0 0,-1-4-97,1 0 0,2-1 41,1 1 0,3 3-124,-6-3 0,1-1 16,-1 1 0,3-3 98,4 3 1,2-5-101,3 1 1,-2 2 61,5-2 1,1 2-196,3-2 1,4-2 182,0 3 0,-27 2 1,0 1-54,-2 0 1,1 0-1,1-1 1,0 0 27,27-3 1,-28 5 0,0 0-71,0-1 1,-1 1 0,0 1-1,1 0-30,1-2 0,0 0 0,28 2 18,-27 0 0,-1 0 1,28-1 46,-29 1 0,-1 0 0,27 1-317,2-3 0,3 3 412,1 1 1,-2 0 3,2 0 0,-31-2 0,2 0 90,1 0 1,2 0 0,0 0 0,0-1-166,1 1 1,0 1 0,2 0 0,-1 0 44,-1 0 1,0-2 0,3 1 0,0-1-158,-3 2 0,0-1 0,-1-2 0,-1 0 54,-1 2 0,-1 0 0,0 0 1,0 0 74,-2 2 1,1 0 0,-2 0 0,1 0-41,27 0 1,1 0 117,3 0 1,-32 0 0,1 0-16,31 0 1,-30 2 0,1 0 90,0 0 0,0 0 0,3 0 0,-1 0-128,0-2 1,1 0 0,-1 0 0,1 0 21,-1 0 1,0 0 0,5 0 0,0 0-116,-1 0 0,0 0 0,3 0 0,0 0 71,-3 0 0,0 0 1,0-2-1,1 0-76,-1 0 1,0 0 0,0 0 0,1-1-231,1 1 0,-1 0 0,0 2 1,-1-1 268,-1-1 0,-2 0 1,1 1-1,-1 0 14,-1-1 1,0 0 0,3 1 0,1 1 50,-2-2 1,0 0 0,1 1 0,0 1-110,-1-1 1,0 2 0,0-1 0,0 0 180,0 0 0,0 0 1,2-2-1,0 0-139,-1 0 1,1 0 0,3-1-1,-1 1-60,0 0 0,0 0 0,1 1 0,0 1-62,0-2 1,1 0-1,2-1 1,1 0-57,0-1 1,1 0-1,-2 1 1,0 0 98,0-1 1,-1 0 0,1 1 0,1 0 74,-2-1 0,1 0 0,-1-1 0,0 1-1,-3 2 1,-1 0 0,2-2-1,0 0 16,-1-1 1,0 2 0,-1 0-1,-1 1 131,0 0 0,0 0 0,-2-1 1,1 1 53,-1 0 1,0 0 0,0-2 0,0 1-72,0 0 1,0 2-1,1-1 1,0 0 25,-1 2 1,0 0 0,4-2 0,0 0-55,-2 0 1,0 0-1,2 0 1,2-1-158,1 1 0,1 0 0,-4 1 0,1 0-12,0-3 1,1 0 0,-2 3 0,1 0-33,0-1 0,1 0 0,1-1 0,0 1 30,-1 0 0,-1 0 0,3-2 0,-2 0 59,-2 2 1,0 1-1,0-2 1,1 2 6,-1 1 1,-1 0-1,2-2 1,-1 0-29,-2 0 0,0 0 0,-1 0 1,-1 0 184,0 2 0,0 0 0,-1-1 0,0-1-55,2 0 1,1 0-1,-3 0 1,0 0 81,-1 2 1,0 0 0,-2 0-1,0 0-74,2 0 1,0 0 0,-2 0 0,1 0-68,1 0 0,0 0 0,0 0 1,0-1-9,2-1 1,0 0 0,-2 1-1,0-1-74,0-1 0,0-1 1,0 2-1,-1 0-171,1-2 1,0 0 0,-3 2 0,0 0 157,-3-1 1,1-1-1,-1 2 1,0 0-72,3-2 1,-1 0-1,29 1 63,-2-5 1,-6 4 245,-2-3 0,-3 3-88,3-4 0,-1 2 154,1-2 1,-2-2-90,-5 2 0,-4 2 367,-1-1 1,1 0-363,4 0 0,-2-2-16,-2 5 0,1-4-217,-5 4 0,3-3 41,-7 3 1,-2 0 487,-9 4 1,-2 0-381,-1 0 1,0 0 963,-5 0-1042,0 0 1,-3 0 235,-1 0 1,-3 4-277,-1 0 1,1 3 180,3-3 0,1 1-126,-1-1 0,1-1 72,-1 4 0,4-4-3,1 1 1,-1 1-41,-4-1 1,1 1 18,-1-2-150,0-1 1,0 4 137,-4-2-81,-2-3 1,-1 5 62,0-2-3,0-2-28,-4 3 0,1-5 487,3 0 28,-3 0 54,4 5-127,-5-4 244,0 4-479,5-5 1,-2 0 174,4 0-315,-4 5 1,6-2-24,-5 4 0,1-3-119,-2 4 0,-1-5 83,2 5 0,1 0-104,-2 3 0,2 4 158,-1 1 0,1 4-27,3-1 1,-2 4 44,-2 3 0,-1 0-32,4 4 1,-3-3 101,4 3 0,-6-3-38,2 3 0,1 1 120,-1 3 0,1 0-81,-1 1 0,-3-1 72,3 0 1,1 0-13,-1 1 0,1-1-74,-1 0 0,-3 4-127,3 0 1,1 0 131,-1-3 0,3 4-37,-3 3 1,5-1-21,-1 0 0,0 1-72,0 4 1,1-4-43,-5 0 0,0-5-197,-4 1 1,-2 0 161,-2-4 1,-1 3 47,-2-7 1,-3-2-109,2-1 0,-2-3 50,-2-1 0,1 0-88,0-1 1,3-4 29,0-3 1,5 2 61,-5-2 1,5 0 76,0-3 0,1-1 84,2 1-15,0-1 0,0 0-91,0 1 98,5-1 0,-3 1-31,1-1 1,0-3-70,1-1 1,-3-3 44,3 4 1,-3-1 0,0 1 2,3 0 1,-2-5 1,1 5 0,0-4 58,1 3 0,-2-4-66,6 1 1,-6-2-234,2 2 231,-3-3-425,5 5-247,-5-6-285,4 5 554,-5-4 1,-1 4-98,-3-5 0,-3 0-1297,-4 0 1803,0-5 0,-6-1 0,-1-6 0</inkml:trace>
  <inkml:trace contextRef="#ctx0" brushRef="#br0" timeOffset="214">6476 16389 7958,'6'0'-1117,"4"-5"2125,-9 4-595,4-4 0,-5 3 378,0-2-149,0 3 215,0-4 748,0 5-1369,0 5 1,0-2-102,0 4 0,0 1 93,0 3 1,0 2 13,0 2 1,0 3-55,0 5 1,2 9-139,2 2 0,2 3 52,5-3 1,-1 4-113,-2 0 1,2 1-123,-2-1 0,2 2 104,1 2 0,-3 3 61,0 1 0,-5 1-164,5 6 0,-4-4 243,3 0 0,-4-3-67,1-4 1,1 1 9,-1-5 1,0-4-30,-4-3 1,3-6-76,1 2 0,4-5-87,-4-3 1,3 2 115,-3-6 1,4 4 72,-5-4 1,5 6 148,-4-2 0,3-2-160,-3 2 1,0-3-45,-4 3 1,4-5 6,0 1 1,-1-1 0,-3 1 0,2-2 18,2 2 1,-3-2-71,3-2 1,-3 0 69,-1 1 1,0-1-189,0 1 1,0-1 82,0 1 1,0-1-85,0 0 1,0-3-106,0 0 58,0-1 1,1 3-1,3-2 25,-3 2 384,4-4-227,-5 6 1,2-2 193,1-2 0,-1-2 41,1-2 10,-1-3-198,-2 9 15,0-8-38,0 3-1911,0-5 1313,0 5-693,5-4 665,-4 4 0,9-5 632,-2 0 0,2 0 0,1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2T02:31:48.4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19918 16435 6805,'-6'0'156,"-1"0"1,5-2 1004,-2-1-819,-5 1-193,8-8 0,-6 9 328,4-3-189,1 3 24,-8 1-198,4 0 1,-6 0-128,1 0 0,3 4 90,1-1 1,-1 5-148,-3-4 0,-2 5 132,-2-2 1,3 0-93,1 0 1,0 0 58,3 0 0,-2 0 0,-2-4 0,1 2 28,0 3 0,-1 2-14,1-2 1,3 2 4,1 1 1,0 1-48,0-1 0,-4 1-8,4-1 1,0 4-55,0 1 1,4 0 88,-1-1 0,-1-2-98,2 2 1,-2 2 70,1-2 1,2 1-134,-1 0 1,1-4 34,2 4 0,0-4-55,0 0 1,0-1 67,0 1 0,4-5-266,0 1 191,5-1 0,-3 4 71,6-4 0,-1 2 25,0-5 1,1 0 20,-1-4 1,1 0-3,-1 0 0,4 0-6,1 0 1,0-4 92,-1 0 0,2-5-69,2 2 1,-1-4 12,-3 0 1,-2 0 30,2-1 1,-3 1 6,0-1 1,-5-3 86,1 0 1,-4 2-122,4 2 1,-6 4 59,2-8 0,-3 5-32,-1-5 0,0 2 8,0 2 1,-1-1 0,-3 1 0,2-4-7,-6-1 0,5 0-53,0 1 1,-3 2 46,3-2 0,-1 2-6,4 2 1,-1-1 1,-3 1 220,3-1-61,-5 1-112,6 5 1,-3-1 141,-1 3 269,0 3-153,4-4 236,0 5-441,5 0 1,-2 0-2,4 0 0,1 0-11,3 0 1,1 0-12,-1 0 0,1 0 71,-1 0 1,2 0-56,2 0 0,-2 0 40,2 0 0,-1 0-37,1 0 0,-2 0 60,2 0-175,-2 0 0,-3 1-401,-3 3-10,4-3-538,-10 4-35,9-5 657,-9 0 1,3 0 334,-8 0 0,-2-5 0,-6-1 0</inkml:trace>
  <inkml:trace contextRef="#ctx0" brushRef="#br0" timeOffset="1">20443 16526 7853,'-6'0'-352,"1"0"572,5 0 373,0-5-206,0 4 200,0-4-104,0 5-402,5-6 0,5 5 101,5-3 1,2 2-8,-2-2 1,-2 3-31,2-3 1,-1 3 5,1 1 1,-1-4-15,5 0 1,-4 0 8,4 4 1,-3-3-151,3-1 1,-4-4 84,4 4 0,-5 0-121,1 4 0,-2-3 149,-2-1-877,1 0-28,-1 4-389,-5 0 251,0 0 581,-6 0 0,-6 0 0,0 0 1</inkml:trace>
  <inkml:trace contextRef="#ctx0" brushRef="#br0" timeOffset="2">20466 16686 9950,'8'0'608,"-1"0"0,-3 0-381,4 0 0,-1 0-16,5 0 1,-1 0-72,1 0 0,-1 0 38,1 0 1,3 0-13,0 0 0,5 0 40,-1 0 1,2 0-30,-2 0 0,2 0-67,-2 0 0,-1 0 22,1 0 0,-4-1-155,4-3 1,-5 3 69,2-3-958,-4 2-199,0 2-689,-1 0 326,-5 0 1473,-1 0 0,-5-5 0,0-1 0</inkml:trace>
  <inkml:trace contextRef="#ctx0" brushRef="#br0" timeOffset="3">21049 16355 8170,'0'-7'1370,"0"-3"-719,0 9-202,0-4-258,5 5-40,-4 0-173,4 0 0,-1 1 164,0 3 0,1-2-152,-1 6 0,-2 1 56,6 6 1,-4-1-94,3 5 1,1-1-83,3 1 0,1 3 105,-1-3 0,0 6-22,1 2 0,3-1 28,0-3 0,2-1-8,-2-3 1,-2 2 27,2-2 0,-2-2-13,-2-2 1,-1 2-8,-2-2 1,1 0 9,-5-4 1,4-3 146,0 0 1,-3-1-85,-1 5 0,1-5 230,-1 1 0,1-4-120,-1 3 0,-3-3-115,3 4 16,-3-6-45,4 3 221,-4 0 6,4-3 600,-5 3-252,0-5-234,0-5 0,0 2-183,0-4 1,-3-1-298,-1-3 1,-1-5 75,1 1 0,1-4-291,-4 4 1,0-6 206,0 2 0,-3-2-23,2-2 1,2 0 140,-2 0 1,0-3-93,-3-1 1,3-1 183,1 1 1,-1 0-45,-3-4 0,3-2 20,1 3 0,-1 0-108,-3 0 0,3 5-6,0-2 0,5 4 61,-5 4 0,5-1-33,0 5 1,-3-4 29,3 3 0,-2 1-36,1 4 0,3-1 138,-3 1 0,2-1-114,2 1 1,-1 0 27,-3-1 0,3 1-91,-3-1 0,3-3-119,1 0 0,0 0 48,0 3 0,0-3-136,0 0 1,0-2 199,0 2 1,0 2-26,0-2 1,-4-1 12,0 0 1,1 0 19,3 1 0,0 2 84,0-2 1,-4 2-104,0 2 164,0-1 0,4 1-168,0-1 1,-4 5-98,1-1 184,-1 1 1,4-5-50,0 1 1,0 3 110,0 0 0,-2 5-94,-1-5 5,1 0 64,-3-3 2,5 0 0,0 3 2,0 0 0,0 5 106,0-5 1,-1 4-24,-3-3 1,3 3-62,-3-4 27,3 6-47,1-9 0,0 9 52,0-6-37,0 6-35,0-3-10,0 5 30,0-5-91,0 3-7,0-3-609,0 5 303,5 0 301,1 0 1,10 0-23,-1 0 1,1-4 134,0 1 0,1-1-43,6 4 0,-4-1 12,0-3 1,0 2 2,4-1 0,0 1 5,0 2 1,0 0-9,-1 0 1,5 0 12,0 0 0,3 0-9,-3 0 0,5 0-16,-2 0 1,-1 0 69,2 0 0,3 0 0,4 0 1,4 0 9,-4 0 1,1-3-80,-1-1 1,2-4 1,2 4 1,-2-1 44,-2 1 1,-2 3-2,2-3 0,-1 2-20,1-2 1,-1 3 12,4-3 1,0 3 75,1 1 0,1 0-184,-5 0 0,0 0-161,-4 0 0,1 0 229,-1 0 0,0 0 137,0 0 1,5 0-108,-1 0 1,1 0 3,-1 0 1,-1-4-15,5 0 0,-2 0-4,2 4 0,-1-4 25,-3 1 0,1-1-69,3 4 0,2 0 0,-2 0 1,2 0-17,-3 0 1,4 0-24,-3 0 0,1 0 48,-1 0 1,1 0-2,-5 0 0,5 4 23,-1-1 0,-1 1-25,0-4 0,-3 0-35,4 0 1,-5 0 6,1 0 1,-1 0-3,1 0 1,-6 0 47,2 0 1,-3 0-5,-1 0 1,2 0-5,-6 0 1,1 0-1,-4 0 1,0 0 22,0 0 0,-4 0-31,0 0 1,-4 0 26,4 0 0,-5 0-4,1 0 0,-2 0 2,-2 0 0,1 0-10,-1 0-2,0 0 1,1 0 5,-1 0 1,-3 0-5,0 0 23,-6 0 1,4 0-20,-2 0-3,-3 0 3,5 0 478,-6 0 0,1 5-532,3 3 1,-3 2 29,3 2 0,-2-5-11,2 1 0,-3-1-75,3 5 1,-3-5 7,-1 1 1,4-4-635,0 3 197,0-4-851,-4 2 1387,0-5 0,0 0 0</inkml:trace>
  <inkml:trace contextRef="#ctx0" brushRef="#br0" timeOffset="4">21517 16355 7871,'6'0'241,"-1"0"312,-5 0-105,0-5-129,0 3-223,0-3 29,0 5-160,0 5 0,0-2-60,0 4 1,4-3 100,0 4 0,0 0-64,-4 3 0,0 0 12,0 1 0,0 3 45,0 0 1,1 0 0,3-3 0,-3 3-1,3 0 0,-3 1-2,-1-5 0,4-3 31,0-1-72,0 1 43,-4 3 1,1-1 46,3-2 53,-3-3 12,4-5 808,-5 0 0,0-5-949,0-3 1,0-3 37,0-4 0,4 2-169,0-2 1,5-2 120,-2 2 0,-1-1-113,2 0 1,-4 5 164,4 0 1,-5-1-38,5 5 0,-4 0 31,3 0 0,0 3-30,0-4 1,3 4 64,-2-3 0,-2 4-71,2-1 0,-4-1 6,3 1 1,-3 1 7,4 3 1,-4 0-15,3 0 1,-3-4 27,4 0 0,-4 0-16,3 4 1,-3 0 54,4 0 0,-5 0-49,5 0 0,-2 5 19,2 3 0,2-2-5,-2 2 0,-2 0 7,2 3 0,-5 4-54,5 0 1,-2 1-10,2-5 1,1 4 30,-5 1 1,1-1 6,-1-4 1,-3 1 28,3-1 0,1 0-32,-1 1 1,-1-5 60,-3 1-42,5 0 13,-3 3-176,3 1-312,-5-6-62,5-1 1,-4-4 21,3 3 515,-3-3 0,-1 4 0,0-5 0</inkml:trace>
  <inkml:trace contextRef="#ctx0" brushRef="#br0" timeOffset="5">22054 16298 7893,'6'0'1088,"-1"0"-41,-5 0-1126,0 5 1,0 2 96,0 8 0,1-1 9,3 5 1,-3 1 2,3 2 0,1 1-78,-1 0 0,1 0 69,-1 0 0,-1 3-99,4 1 1,-3 1 58,4-1 0,-5-3-1,5 2 1,-5 1-131,0-4 1,2 2 93,-1-6 0,1 2-91,-1-2 1,-3 1 81,3-5 1,-1 4 30,1-4 0,-3 1 48,3-5 1,-3 0 3,-1 1 0,0-5-14,0 1 0,4 0 12,0 3 0,-1-3-154,-3-1 137,0-4 0,0 3-395,0-2 214,0-3 76,0 4 64,0-5 1,0-5 0,0-1 0</inkml:trace>
  <inkml:trace contextRef="#ctx0" brushRef="#br0" timeOffset="6">22031 16446 7873,'0'-11'-2,"0"-1"1,0 1 115,0-1 6,5 1 1,-3 0-34,6-1-100,0 1 0,2-1 90,-3 1 1,4 3-55,-4 1 1,0 4 96,0-1 1,0 2-13,0-2 0,3 3-37,-2-3 0,2 3-98,1 1 0,2 0 74,2 0 0,-2 0-117,2 0 1,-2 0 24,-2 0 0,5 0 82,-1 0 1,0 1-201,-3 3 0,-1-2 41,0 6 0,1-4-31,-1 3 1,-1-3 39,-2 4 94,2-1 0,-9 1 46,3-1 1,-3-3 119,-1 4 0,0-4 46,0 3 1,-6-3-113,-5 4 1,-2-1 231,-6 5 0,4-5-49,-4 1 1,0-2-254,-4 2 1,5 1-8,3-5 1,2 3-427,2-3 94,-1 0 0,5 0 328,-1 0 0,0-1 0,-3-3 0</inkml:trace>
  <inkml:trace contextRef="#ctx0" brushRef="#br0" timeOffset="7">22773 15875 8954,'-6'0'680,"0"0"-468,2 0 1,1 0-239,-4 0 1,3 4 27,-4 0 0,4 4 14,-3 0 0,0 2 33,0 2 0,-3 3 57,2 0 1,2 5-59,-2-1 0,0 4 36,-3 4 1,3-2-33,1 6 1,0-5-1,0 5 1,-2-4-70,5 3 0,0 0 36,4 5 0,0-1-139,0 0 0,0-3 111,0-1 1,0-3-107,0 3 0,4-1 91,0 2 0,5-3-6,-2-5 0,0-2-58,0-2 0,1 2 65,3-6 1,-3 0-1,0-4 1,-1 0 24,5-4 7,-1 3 0,1-5-64,-1 3 1,-3-3-76,-1-5 0,-3 0-415,4 0 139,-6 0 406,3 0 0,0 0 0,2 0 0</inkml:trace>
  <inkml:trace contextRef="#ctx0" brushRef="#br0" timeOffset="8">22956 15978 8152,'0'12'262,"0"4"0,1 3-144,3 7 0,-1 0-26,4 4 0,-4-1-119,1 2 1,-2 2 84,2-3 1,-3 0-176,3 0 0,1-5 27,-1 2 1,0-3-84,-4-1 1,3-4 106,1 0 1,0-5-15,-4 1 1,1-3-49,3-5 1,-3 3-111,3-2-34,-3-3 0,3 1-147,0-2 419,0-3 0,-4 5 0,0-6 0</inkml:trace>
  <inkml:trace contextRef="#ctx0" brushRef="#br0" timeOffset="9">23104 16275 7851,'7'0'1215,"-2"0"-2508,-5-5 966,5 3 799,-4-3-315,9 5 1,-3 0 172,4 0 0,2 0-197,2 0 1,-2 0-105,2 0 1,3 0 28,1 0 1,-2 0-128,3 0 1,-5 0-107,4 0 0,-4 0-118,4 0 0,-4 0 293,4 0 0,0-5 0,4-1 0</inkml:trace>
  <inkml:trace contextRef="#ctx0" brushRef="#br0" timeOffset="10">23584 16218 8986,'0'16'735,"0"2"-591,0 5 1,1 1-113,3 2 1,-3 4 51,3 4 0,-1 0-62,1 0 1,-2 5-343,6-1 1,-4 0 177,3-4 0,-3 5-114,4 3 1,-1-1 46,5 1 0,-5-6 69,1 3 0,-1-5 51,5-4 1,-5-2-14,1-5 0,-4-4-92,4 0 0,-5-9-32,5 2 226,-6-9 0,4 3 0,-6-6 0</inkml:trace>
  <inkml:trace contextRef="#ctx0" brushRef="#br0" timeOffset="11">23527 16309 7875,'14'-8'-658,"-3"1"1,-3 3 328,0-4 0,2 5 1095,-3-5 0,4 5-221,0 0 0,0 0-296,1-1 1,-1 3-85,1-3 1,0 3-73,4 1 1,-4 0-10,3 0 0,-2 0-201,-1 0 0,3 0 92,0 0 0,0 0 54,-3 0 0,3 4-209,0 0 1,2 4 5,-2 0 1,-2 2-77,2 2 1,-4 0 137,-3 3 0,-2-2 25,-2 2 1,-3 2 132,3-2 0,-8 2-95,-3-2 1,-9-2 162,-3 2 1,-4-3-86,-3 0 1,-3-1 101,-6 1 0,1-5-30,0 1 0,1-6 69,2 2 0,4-2-266,4-2 1,0-2-445,0-2 540,5-2 0,-3-10 0,3-2 0</inkml:trace>
  <inkml:trace contextRef="#ctx0" brushRef="#br0" timeOffset="12">23950 15749 7854,'0'-11'0,"0"3"45,0 1 1,1 3-2,3-4-57,-3 6 1,8-5-146,-5 4 1,1 1 717,-2-1 1,4 3-194,4 3 1,2 4 20,2 4 1,4 7-178,8 5 1,1 6 14,2 9 0,-2 3 44,-5 4 1,-1 2-92,-3 3 1,-4 0-272,-8 4 0,2 2 77,-5-3 0,0-6-656,-4-1 0,-5-5-66,-3 1 0,-3-2 737,-4-6 0,1-1 0,-8-3 0,-6-3 0,-6-3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1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20135 2318 6548,'-6'0'1913,"1"0"-1759,5 0 1,5 0-8,2 0 0,3 0 7,2 0 1,4-1-24,3-3 1,3 3 5,1-3 1,1 3-22,3 1 1,-2 0 36,5 0 1,2-4 15,6 0 0,-1 1-26,5 3 1,1-4-3,6 0 0,4-1-173,4 1 1,0 3 120,0-3 1,4-1-222,0 1 1,-29 0 0,0 1 91,29-1 0,-28 1 1,-1 1 58,29-2 1,4 3 13,-4-3 0,-1-1 5,-2 1 0,-6 0-141,-3 4 0,-3 0 38,-4 0 1,1 0 60,-5 0 0,-1 0-5,-7 0 1,-1 0 33,-2 0 1,-7 0 191,3 0 0,-6 0-155,2 0 0,-5 0 340,1 0 1,-3 0-124,0 0-106,-1 0 1,1 0-19,-1 0 0,-3 0 7,-1 0 66,1 0-149,3 0 0,1 0-96,-1 0 0,-3 0-28,-1 0 0,-3 0-444,4 0 250,-6 0-213,4 0-46,-6 0 0,-7-1-1412,-4-3 1910,-6 3 0,-16-4 0,-2 5 0</inkml:trace>
  <inkml:trace contextRef="#ctx0" brushRef="#br0" timeOffset="1">22899 2010 8108,'-7'-5'0,"-1"2"-166,4-4 1,0 3 104,4-4 129,-5 6 475,-1-8 0,-6 8-191,1-1 0,-1-2-223,1 1 0,-4 0 43,-1 4 0,-4 1-145,1 3 1,-4-1 61,-3 4 1,0 0-92,-4 0 0,1 3 71,-2-2 0,-1 2-33,6 1 1,-1-3-41,4 0 1,5-1 58,3 5 0,3-5-104,0 1 0,6-4 156,2 3-278,3 1 0,1 3 123,0 1 1,6 3 65,6 0 0,4 1 147,7-5 0,3 2-87,1 2 0,6-2 53,1 2 0,1-3-96,3 0 1,-3-1 139,0 1 0,-2 0-72,-3 4 1,-1-4-77,-2 4 1,-8-4-2,0 0 0,-5-1-137,-3 1 0,-1-1 72,-2 0 0,-3 1-169,-5-1 1,-1 1 111,-3-1 1,-7 4 65,-8 1 0,-8-1 11,-4-4 0,-8 2-36,-7 2 1,5-3 97,-5-1 0,3-1-163,-3-6 1,0 1 141,1-1 0,4-3-247,3 3 1,4-3 78,3-1 0,3-4 146,6 1 0,1-5 0,6 4 0,5 0 0</inkml:trace>
  <inkml:trace contextRef="#ctx0" brushRef="#br0" timeOffset="2">5391 3518 8525,'0'-7'320,"0"2"0,5 5-189,2 0 0,3 0-28,2 0 0,4 0 86,3 0 0,6 0 83,5 0 1,2 0-12,10 0 1,-1 0-86,5 0 0,1-1-39,3-3 0,2 3-240,5-3 0,0 3 128,0 1 0,4 0 138,0 0 1,3 0-160,-3 0 1,4 0-32,-4 0 0,1 0-140,-1 0 1,-1 0 51,4 0 0,-4 0-90,1 0 1,-8 4-55,-3-1 1,-2 5 40,2-4 1,-5 3 151,1-3 1,0 4-14,-5-4 0,8 3 141,0-3 1,3 0-56,-6-4 0,6 0-119,-6 0 1,4 0 272,-4 0 1,6 0-97,-6 0 1,-2-4 86,-2 0 0,-5 0-39,1 4 1,-6-1 138,-2-3 0,-5 3 153,2-3 0,-3 2-168,-1-2 1,0 3 43,0-3 0,0 1-96,-1 0 1,-3 1 46,1-2 1,-7 3-77,3 1-367,-4 0 296,0 0-795,-1 0 305,-4 0-735,3 0-54,-9 5-514,4-3 1708,-5 8 0,-5-4 0,-1 5 0</inkml:trace>
  <inkml:trace contextRef="#ctx0" brushRef="#br0" timeOffset="3">9194 3198 8112,'0'-8'-585,"0"1"598,0 4 997,0-2-301,0 5 1,0 5-672,0 3 0,0 7 57,0 4 1,0 6 4,0 2 1,0 5-91,0-2 0,4 2 45,-1-2 0,2 3-34,-1-2 0,-2-2-84,1 1 0,2-4 63,-1 0 0,1-1-118,-1-3 1,-3-3 98,3 0 1,-1-6-41,1-1 1,-3-1-355,3-3-561,-3-3 270,-1 0 419,0-5 0,0 0 1</inkml:trace>
  <inkml:trace contextRef="#ctx0" brushRef="#br0" timeOffset="4">9171 3472 8288,'0'-6'580,"5"1"1,3 5-340,7 0 0,-1 0-12,5 0 1,4 0 11,3 0 1,2 0 2,-1 0 0,1 0-159,2 0 0,2 0 39,-5 0 1,-1-4-264,-3 0 1,-4-1-79,0 1 0,-5 3-171,1-3 0,-6-1-389,-1 1 0,-4-1 373,3 1 0,-4 2-436,1-6 840,-3 5 0,-11-7 0,-3 4 0</inkml:trace>
  <inkml:trace contextRef="#ctx0" brushRef="#br0" timeOffset="5">9182 3186 8191,'4'-7'0,"0"-1"0,10 4 456,1-3 0,11 4-128,4-1 1,7-1 442,1 2 1,8-3-237,-5 3 0,9 1-169,-8-1 1,3 0-106,-6-1 0,-3 3-149,-5-3 0,-3 2-152,-5-2 1,-6 3-524,-1-3-1947,-4 2 2510,-5 2 0,-2 0 0,-5 0 0</inkml:trace>
  <inkml:trace contextRef="#ctx0" brushRef="#br0" timeOffset="6">1884 4991 8068,'-6'-6'465,"1"0"1,4 6 234,-3 0 31,3 0-375,-4 0-224,5 0 26,0 6 0,1 0 51,3 5 0,2 6 13,5 2 0,-3 2 4,0 2 0,-1 4-115,5 0 1,-2-1 48,-3-3 0,2 4-361,-5-1 1,4 5 26,-4-5 0,3 2-91,-3-1 0,0-3 49,-4 3 0,0-3 57,0-1 1,0-2 168,0-2 1,-5 2-74,-3-6 1,-7 1 147,-4 0 0,-3-4-112,-1 4 0,1-4 0,-1 0 1,-4-5 40,0 1 1,1-6-140,3 2 0,4 1-40,0-1-82,5 0 0,-3-5-452,6-3 0,3-1 285,1-3 0,4-3 414,-1-1 0,8-4 0,3-7 0</inkml:trace>
  <inkml:trace contextRef="#ctx0" brushRef="#br0" timeOffset="7">2307 5242 8046,'-6'-7'1055,"2"-1"-597,-2 0 0,4 1 106,-2-1-333,3 6 1,-3-5 13,1 3 1,-3 3 208,3-3 0,0 3-98,-4 1 1,3 5-623,-4 3 0,0 7 256,-3 4 0,1 4-176,2 4 0,-1-2 91,6 5 1,-1-4-260,4 0 1,0 2 47,0-1 1,6 0-68,6-5 0,0 1 114,7 0 1,-3-5 95,3-3 1,-2-6 204,2-1 0,3-6-96,-3 2 0,3-8 308,0-3 1,1-5-104,0-3 0,-1 1 43,-3-5 1,1 1 60,-5-1 1,0-2 56,-3 1 0,-5-1-179,1-2 0,-5-4-50,0 1 1,-3-2-160,-3 1 1,-9 2 98,-7-6 1,-4 6-413,-3-2 0,-4 8 170,-4 4 0,-1 7-853,-3 5 0,6 3 1072,-2 3 0,2 4 0,-2 4 0</inkml:trace>
  <inkml:trace contextRef="#ctx0" brushRef="#br0" timeOffset="8">2775 5082 8036,'-5'-6'9,"4"1"0,-5 1 962,2 0-169,3 0-283,-10 4-332,10 0 0,-4 2-115,5 2 1,0 2 90,0 5 0,0 6-131,0 2 1,0 4-12,0 3 0,0 0 73,0 4 0,4 1-237,0 3 1,3-1 85,-3-3 0,4 2-165,-5-5 1,3-2 43,-3-6 1,-1 1 138,1-4 1,-1-1 8,-2-4 0,3 1-20,1-1 1,0-3-407,-4-1 113,0-4-1014,0 7 1357,0-9 0,5 4 0,2-5 0</inkml:trace>
  <inkml:trace contextRef="#ctx0" brushRef="#br0" timeOffset="9">3004 5117 8115,'0'-7'1205,"0"-3"-1349,0 9 1,0-3 196,0 8 1,0 2 56,0 6 0,0 4-102,0 3 0,0 6 102,0 2 0,3 5-211,1-2 1,1-1 116,-1 2 0,-1-4-147,4 3 1,-4-8 42,1 0 1,-2-6 1,2-1-59,-3 3 0,4-6 80,-5 4 0,2-8-663,1 0 215,-1-5-224,3 7 737,-5-9 0,-5 4 0,-2-5 0</inkml:trace>
  <inkml:trace contextRef="#ctx0" brushRef="#br0" timeOffset="10">3015 5242 8115,'0'-11'1096,"0"-1"-851,0 6-16,0 1 0,1 6-281,3 3 1,6 2 73,6 6 0,4 4 46,-1 3 1,8 3 77,3 1 1,-1-4 177,2 0 0,-5-1-326,5 1 1,-6 1-428,2-5 0,-4-1 331,-4-6 1,1 1 98,-5-6 1,0 1 378,-3-4 0,-1 0-148,1 0 1,-5 0 402,1 0 0,-6-1-224,2-3 0,1 2 409,-1-6 0,0-3-275,-4-5 0,0-4-249,0 1 0,-4-3-258,0 0 0,-5-1 163,2 0 1,-3-4-158,-2 1 0,1-6 77,-1 1 1,1 3-383,0 2 1,3 2 118,0 1 1,5 1-576,-5 3 1,5 3-203,0 4 132,1 1-140,2 5 1,0-1-289,0 3 169,0 3 1,2-3 449,1 8 0,8 2 596,4 6 0,5-1 0,-2 1 0</inkml:trace>
  <inkml:trace contextRef="#ctx0" brushRef="#br0" timeOffset="11">3757 5048 8011,'0'-6'1521,"0"1"234,0 5-1718,0 5 0,0 2 141,0 9 1,0 5-177,0 6 0,0 1 68,0-2 0,2-2-136,2 3 1,-2 1-82,6-1 0,-6-1-55,2-3 1,1-4 5,-1 0 1,1-5 73,-1 1 0,-3-2-9,3-2 0,-2 0 107,2-4 0,-3 0-234,3-4-267,-2-1-583,-2 3 984,0-5 0,-6-5 0,0-2 0</inkml:trace>
  <inkml:trace contextRef="#ctx0" brushRef="#br0" timeOffset="12">3506 5037 8244,'1'-11'0,"3"4"0,-1-3 1256,4 2 0,2 2-525,7-2 1,1 6-278,6-2 1,-3-1-213,3 1 0,-2-1-141,5 1 0,2 3-918,-1-3 0,1 3 464,-2 1 1,0 1 352,4 3 0,1 2 0,3 5 0</inkml:trace>
  <inkml:trace contextRef="#ctx0" brushRef="#br0" timeOffset="13">5048 5037 8119,'0'-8'34,"0"0"356,0 6-205,0-3 0,-1 1 413,-3 0 15,3 0-375,-4 4 1,5 2 14,0 1 1,0 9-535,0 7 1,0 2 202,0 2 0,3 4 17,1 0 0,4 3 128,-4-3 0,3 3-135,-3-3 1,4-1 105,-5-3 1,3-4-231,-3 0 1,0-5 20,5 2 1,-6-4 1,2 0 0,-3-5-307,-1 1 237,5-6-675,-4 3 274,5-5 640,-6 0 0,-6-5 0,0-1 0</inkml:trace>
  <inkml:trace contextRef="#ctx0" brushRef="#br0" timeOffset="14">4945 4945 8227,'5'-10'-357,"3"2"1,2 0 1142,1 4 0,2-4-253,2 4 0,3-3-142,5 3 0,1-4-111,3 5 1,1-5-235,2 4 0,2 0-2,-5 4 0,3 0-28,-3 0 0,-1 5-359,-3 3 1,-4 2 230,0 2 0,-9-1-189,2 0 0,-5 5 110,1-1 0,-3 1 69,-5 0 1,-6-2 123,-6 5 0,-5-4 187,-10 4 0,2-5-104,-6 1 1,-3 2-87,-4-2 1,0-1-190,3-7 0,6 3 163,3-2 1,5-3 26,2-1 0,5 2 0,-2 1 0</inkml:trace>
  <inkml:trace contextRef="#ctx0" brushRef="#br0" timeOffset="15">5493 4979 8164,'2'-6'-562,"2"2"1250,-3 3-154,4 1 232,-5-5-526,0 4 0,4-3-187,-1 8 1,1 2 25,-4 5 1,4 2 89,0 2 0,4 2-166,-5 2 0,5 6 39,-4-2 1,3 3-215,-3-4 1,1 1 91,-1 0 0,-1-1 76,4-3 0,-4 1 59,1-5 0,-2 0-76,2-3 0,-3-1-77,3 1 1,-3-5 97,-1 1 0,0 0 0,0 3 0</inkml:trace>
  <inkml:trace contextRef="#ctx0" brushRef="#br0" timeOffset="16">5562 4945 8092,'0'-7'0,"0"-1"0,0 4 978,0-3-117,0 4 46,0-2-488,0 5-573,5 0 0,1 1-83,6 3 0,0 1-59,4 3 1,-2 2 158,5-2 0,-4-2 14,4 1 1,-4-3 17,4 4 0,-4-6 25,5 2 1,-3-3-36,2-1 0,2-3 186,-6-1 1,1-4 19,0 4 1,-4-4 82,3 0 1,-2 2-30,-1-2 0,-1 0 124,0-3 0,-3 0-121,0-1 1,-5 5 65,5-1 1,-4 2 353,3-2-59,-4-2-341,2 3 32,-5 1-459,5 1 0,-4 10-27,3 3 0,1 7 128,-1 4 0,4 8 85,-4 3 0,3 3 31,-3 1 0,4 2-111,-5 2 0,5-6 70,-4 2 0,3-7-204,-3-1 0,1-5 167,-1-2 1,-1-5 20,4 1-418,-4-3 191,2 0-945,0-1 591,-4-4 680,4-2 0,-5-5 0,0 0 0</inkml:trace>
  <inkml:trace contextRef="#ctx0" brushRef="#br0" timeOffset="17">6327 4877 9960,'0'-7'609,"0"4"-660,0 6 1,0 4 79,0 4 0,0 6 89,0 2 1,0 2-53,0 2 0,0 5-108,0 2 0,4 3 54,0 2 0,1-2-167,-1-3 0,-3-2-50,3-5 0,1 0 77,-1 0 1,-1-6 180,-3-1 0,2-5-273,1-3 1,-1 2-274,2-3 33,-3-2-655,-1 1 368,0-6 747,5 0 0,-4-6 0,4 0 0</inkml:trace>
  <inkml:trace contextRef="#ctx0" brushRef="#br0" timeOffset="18">6293 5071 9736,'0'-6'474,"1"0"-404,3 6 1,2 0 183,6 0 1,3 0-18,0 0 1,5 0-261,0 0 0,5 0 101,2 0 0,-2 0-556,-6 0 0,3-1-80,-3-3 1,-2 2-153,2-6 0,-5 4 710,2-3 0,1-6 0,1-5 0</inkml:trace>
  <inkml:trace contextRef="#ctx0" brushRef="#br0" timeOffset="19">6293 4808 8052,'0'-6'289,"6"1"71,6 5 0,2-4 506,8 0-504,-1 0 0,7 3 127,-5-3 1,3 3-137,1-3 0,3-1-321,-3 1 0,1-1 58,-2 1 0,-3 3-376,0-3 0,-1 3 233,-7 1 1,0 0 52,-3 0 0,-1 5 0,0 2 0</inkml:trace>
  <inkml:trace contextRef="#ctx0" brushRef="#br0" timeOffset="20">7926 4968 8199,'0'-8'-791,"0"1"460,0 4 332,0-7 85,0 9 943,0-9-316,0 8-295,0-3-31,0 5-400,0 5 0,-1-1 173,-3 8 1,3 2 24,-3 8 0,3 3-78,1 1 1,0 5-45,0 7 1,0-3 17,0 3 0,0 2 1,0-2 1,-4 4-138,0-4 0,0 4 103,4-4 0,0 1-260,0-1 1,0-4 65,0 1 0,4-2-51,0-7 1,1 1 82,-1-4 0,-3-2 98,3-2 0,-3 2-76,-1-6 21,0 0-18,5-3 51,-4-1 0,5-3-153,-6-1 138,0-4-396,0 2-495,0-5 137,-6-5 29,5-2 778,-4-4 0,5-6 0,0 0 0</inkml:trace>
  <inkml:trace contextRef="#ctx0" brushRef="#br0" timeOffset="21">7869 5105 8317,'0'-11'-270,"0"-1"0,1 2 465,3 3 0,-1-4-132,4 4 0,-3 0 84,4 0 1,-1 0-72,5 0 0,-1-3 255,1 2 1,4 2-111,3-2 0,3 4-119,0-3 0,1 3-134,0-4 0,4 6 147,-1-2 0,1 3-196,-4 1 1,-2 0 114,-1 0 0,-4 3-125,-5 1 1,1 5 116,-1-1 1,-4 2-203,-4 1 1,-1 2 33,-2 2 0,-2-1 81,-1 5 1,-5-1 221,-7 1 1,-3 3-121,-5-3 1,-1 1 106,-3-1 0,3-3-70,-2-4 1,2-1-50,1 1 0,1-5 43,3 1 0,3-5-390,4 0-425,1-1 743,-1-2 0,6 0 0,1 0 0</inkml:trace>
  <inkml:trace contextRef="#ctx0" brushRef="#br0" timeOffset="22">8406 5219 6705,'0'-6'229,"0"1"3957,0 5-3638,0-5-117,0 4-161,0-5-273,0 6 0,0 6-138,0 1 0,0 3-3,0 2 0,0 3 78,0 0 1,0 6 73,0-2 0,0-2-41,0 2 1,0 0-26,0 4 0,0 0-1,0 0 1,0-2 31,0-1 1,4 1 26,-1-2 0,1 1 0,-4-1 0,1-2 0,3-6 0,-2 1 0,1-1-672,-1 1 689,-2-1 0,3-3 2,1-1-249,0-4-274,-4 2-1427,0-5 1931,0-5 0,0-2 0,0-4 0</inkml:trace>
  <inkml:trace contextRef="#ctx0" brushRef="#br0" timeOffset="23">8429 5471 8047,'0'-7'1203,"0"2"-696,0 5 1,1-4-534,3 1 1,-2-1 45,6 4 1,-1 0 161,5 0 1,-1 0-85,1 0 1,4-4 40,3 0 1,-1 0-118,1 4 1,-4-3 16,4-1 0,-3-4-89,3 4 0,-5-1-15,1 1 1,-3 2-235,0-6 1,-1 6-331,1-2 0,-5 1-23,1 0-953,-6 1 1605,4-3 0,-6 0 0,0-1 0</inkml:trace>
  <inkml:trace contextRef="#ctx0" brushRef="#br0" timeOffset="24">8371 5231 8123,'8'-7'257,"0"4"0,-3-2-47,6 1 1,-2-1-78,6 1 0,3 3 20,1-3 1,3 2 210,1 2 1,-1-3-155,1-1 0,0 0-48,0 4 0,-4 0-147,0 0 0,-4 0-267,4 0 0,-5 0-631,1 0 0,-2 0 883,-1 0 0,-1 0 0,0 0 0</inkml:trace>
  <inkml:trace contextRef="#ctx0" brushRef="#br0" timeOffset="25">8748 5573 7706,'7'12'523,"-3"-1"1,1 1 22,-2-1 0,1 4-332,-4 1 0,1 3-4,3-4 0,-2 4-268,1-4 1,-1 4 106,-2-4 1,0 2 121,0-2 0,0-2-382,0 2 1,-4-6-541,0-2 1,0-3-874,4 4 933,-5-6 691,4 3 0,-4 1 0,5 0 0</inkml:trace>
  <inkml:trace contextRef="#ctx0" brushRef="#br0" timeOffset="26">9239 5265 7984,'-3'-19'216,"-1"0"-259,0 5 1,4-3 98,0 6 1,0 3 107,0 1 1,-1 3 254,-3-4 1,1 6-21,-4-2 1,-1-1-127,-3 1 0,3 0-301,1 4 1,-5 0 83,-3 0 0,-2 5-128,2 3 0,1-2 137,-5 2 0,5 3-152,-1 5 1,-1-1 35,0-4 1,2 1 13,7-1 0,-2 1-108,5-1 94,0 0 0,4 1 48,0-1 1,0 1-7,0-1 1,5 1 132,3-1 1,6 0-124,1 1 1,5-1 81,-1 1 0,-1-1-62,1 0 0,-4-3 8,4 0 0,-5-1 27,2 5 1,-4-5-4,0 1 0,-1 0-32,1 3 0,-5-3 49,1-1-219,-6 1 189,3 3 29,-5 1 20,0-1 0,-5-1 154,-2-2 1,-8 1-220,-4-5 0,1 3 12,-1-3 0,0 4-526,-4-5 0,0 1 237,0-4 0,5 4-516,3 0 0,2 0 769,2-4 0,0 0 0,-1 0 0</inkml:trace>
  <inkml:trace contextRef="#ctx0" brushRef="#br0" timeOffset="27">9868 4603 8320,'6'-5'-39,"-1"3"164,-5-8 239,0 9 70,0-4 784,0 5-1197,-5 0 0,4 1 105,-3 3 0,-2 3-47,-2 9 0,-2-2 51,-2 5 1,1 5-16,0 6 1,-2 3 41,-2 2 0,1 3-199,-5 0 1,1 5 23,-1-1 1,2-2 30,6 2 1,-1-1-165,1 1 1,5 1 137,2-5 0,3 1-87,1-1 1,0-2 45,0 2 0,5-4 33,2-3 0,5-2 0,3-3 0,-1-1-3,5 1 1,-5-3-8,1-4 1,2 1 3,-2-4 0,0-1-306,-3-4 260,-1 1 1,0-5-174,1 1 1,-5-6 52,1 2 1,-4-3-358,3-1 0,-3 0 178,4 0 0,-4 0 372,3 0 0,-4-5 0,2-1 0</inkml:trace>
  <inkml:trace contextRef="#ctx0" brushRef="#br0" timeOffset="28">10210 4774 8029,'0'-23'277,"0"0"0,-1 5 43,-3 3 1,3 3-97,-3 0 184,3 1-288,1-1 0,-1 2 1036,-3 3-354,2 1-724,-3 6 0,2 3-107,-1 5 1,-1 6-218,1 12 1,3 3 193,-3 6 1,-1 4 106,1 3 1,0 2-116,4 2 1,1 0 55,3-1 0,-1 1-175,4 0 0,1-4 112,3-1 1,0-5-70,-4-2 1,3-5 66,-2-6 0,-2-1-164,2-3 0,-4 1-143,3-5 1,-4-3 79,1-5 0,-3-3-724,-1 4 632,0-6 0,-1 7-39,-3-5 0,-2 0 427,-6-4 0,-4 0 0,-2-5 0,-5-2 0</inkml:trace>
  <inkml:trace contextRef="#ctx0" brushRef="#br0" timeOffset="29">9902 5174 8029,'8'-5'0,"-1"-3"0,5 2 0,3-2 378,5 5 1,3-2-239,1 5 301,9-5-280,-9 4-41,9-4 0,-5 4-75,2-3 0,2 3 132,-5-3 1,-2 3-717,-6 1 1,3 0 141,-3 0 397,-3 0 0,1 0 0,-6 0 0</inkml:trace>
  <inkml:trace contextRef="#ctx0" brushRef="#br0" timeOffset="30">10496 5345 8076,'7'11'0,"1"1"0,-4-1 53,3 1 0,-4-1 116,1 0 0,1 2 149,-1 2 0,-1-1-83,-3 5 0,4-3-307,0 3 1,0-4 120,-4 4 0,-1-5-454,-3 1 0,1-2-39,-4-2 1,0 1 443,0-1 0,-9 0 0,4 1 0</inkml:trace>
  <inkml:trace contextRef="#ctx0" brushRef="#br0" timeOffset="31">11010 4900 8119,'-7'-6'250,"-3"0"1,9-1-829,-3-1 538,3 5 0,0-2 414,-3 5 1,1-4-123,-4 1 1,3-1 86,-4 4 0,1 0-300,-5 0 0,3 1 60,-2 3 1,2-2-95,-6 6 1,2 0 111,2 3 1,-1 1-50,1-1 0,-1 2 31,1 2 1,1-5-162,2 5 0,-1-8-2,6 4 1,-1-2 38,4 2 1,0-3 11,0 0 41,0-1 0,4 5 151,-1-1 1,10-3-146,-2-1 0,5 0 97,-1 0 0,-1 3-81,5-2 1,-4 2 94,4 2 0,-5-5-140,1 1 0,-1-4 10,2 3-132,-4 1 0,5 3 81,-6 1-97,-5-1 1,3 0-1,-5 1 89,0-1 1,-4 1 2,0-1 1,-5 1 60,-3-1 0,-2 0-3,-1 1 0,-6-2 108,-2-2 0,1 2-214,-1-3 0,2-2 100,-2-1 0,2 1-628,6-1 0,3 0 262,0-4 0,5 0 355,-5 0 0,5 0 0,-2 0 0</inkml:trace>
  <inkml:trace contextRef="#ctx0" brushRef="#br0" timeOffset="32">11113 4534 8043,'-4'-11'462,"0"-1"668,0 1-413,4-1 103,0 6 125,0 1-587,0 5 1,4 1-448,0 3 0,8 4 99,0 7 1,7 8 30,0 7 1,2 3 157,2 1 0,0 5-73,0-1 1,-1 3-158,-3-2 1,2 2-28,-2-3 0,-2 2-124,-2-2-9,-2-3 258,-2 5 1,-1-5-262,-2 3 0,-3-5 46,-5 5 0,0-8-119,0 4 0,0-4 27,0 1 0,-1 1-310,-3-6 0,-4 2-561,-7-1 1,-3-2 1110,-5 6 0,-2-4 0,-3 5 0,-5 0 0,-2-4 0,-4-3 0</inkml:trace>
  <inkml:trace contextRef="#ctx0" brushRef="#br0" timeOffset="33">2578 8228 8275,'0'-6'-277,"2"0"443,2 2 20,-3 3 10,9-10 12,-4 10-15,6-4-129,-1 5 0,1 0 43,-1 0 0,-3 0 10,-1 0 1,1 0-51,3 0 0,4 0 29,1 0 0,0-1-153,-1-3 1,3 3 131,5-3 1,0 3-140,0 1 1,3-2 29,1-1 1,0 1 24,-4-2 0,3 3 69,1 1 1,5 0-46,-2 0 1,3-4 226,1 1 0,6-1-73,1 4 0,4-2-194,1-1 0,-1 1 106,1-1 0,1 1-347,2 2 1,0-3 306,4-1 0,-1-1-15,1 1 0,7 3-37,-3-3 1,-1 1 32,-3-1 1,-1 3-25,1-3 1,3 2 4,-2-2 1,1 3 48,2-3 1,1 3-27,-1 1 0,0-4 62,0 0 1,0 0-34,0 4 0,-1 0-1,-3 0 1,6-4 16,-6 1 0,5-1-20,-4 4 0,1 0-38,3 0 1,2-4 32,1 0 0,0 0-6,-4 4 1,2-3 0,2-1 1,-2-1-250,-27 3 0,1 0 0,0 1 1,0 1 209,3-2 0,0 0 1,-1 1-1,-1-1-4,0 0 1,0 0 0,3 1-1,0 0-11,-1-3 1,0 0-1,2 2 1,0 1 15,0-3 1,1 0-1,-1 1 1,1 0-10,-3-1 1,0 0-1,5-1 1,0 0 7,-2 1 1,1 0 0,2 0 0,-1-1 52,-1 2 1,0-1-1,0-1 1,0 0-48,0 0 0,0 2 0,0 0 0,0 0 0,0-1 1,0 0-1,0 1 1,0 0-8,0-1 0,0 0 1,-1-1-1,0 1 1,-1 2 0,0 0 0,2 0 0,-1-1-6,-1 1 0,0 0 0,1 2 0,1-1 13,0-1 0,0 0 1,-2 1-1,-1 0 8,-1-1 0,0 0 1,3 1-1,-1 1-13,0-2 0,1 0 1,1 1-1,0-1 39,-4 0 0,0 1 0,2 0 0,1 0-35,-1-1 0,0 1 1,2 0-1,-1 0 1,1 1 0,0 0 0,0-1 0,-1-2 8,-1 2 0,0-1 0,0-1 0,0 2 2,0 1 1,0 0-1,-3 0 1,0 0-15,1 0 1,0 0 0,-1 0-1,0 0 26,30 0 0,-32-1 1,1 1 52,0-2 0,1 0 0,-1 1 0,0 0-67,0 0 1,1-1-1,-3 0 1,0 1-112,1-1 1,-1 0-1,1 2 1,0-1 118,3-1 1,0 0 0,-1 0 0,0-1-53,1 1 1,1 0 0,-4 0 0,-1-1 61,1 1 1,-1 0 0,28 1 5,1-3 0,-3 2 16,-1-2 0,-5 3-20,-2-3 0,-5 3 110,-3 1 1,-2 0-56,-6 0 1,-5 0 363,-2 0 0,-3-4-239,-1 0 1,-2 0 369,-2 4 0,-2 0-511,-6 0 0,2-1 50,2-3 1,-2 3-575,2-3 1,-6 3 114,-1 1-1343,-1 0 737,5-5-1927,-6 4 2866,-1-5 0,-20 12 0,-4 0 0</inkml:trace>
  <inkml:trace contextRef="#ctx0" brushRef="#br0" timeOffset="34">2567 8285 8229,'6'0'3,"-1"-5"0,-5 3 116,0-6 568,0 6-463,0-9 0,0 9 647,0-6-181,0 6-14,-5-3-177,4 0-19,-4 3-184,5-3-1046,0 5 781,0 5 158,0 2-49,0 4-54,0 1 0,0-1 14,0 0 1,0-3 7,0 0 0,0-5-143,0 5 118,0 0 1,0 3-277,0 0 236,0 1 1,0 1-93,0 2 0,0-2 51,0 2 1,0-3-11,0 0 1,0 3 57,0 0 1,-1 2-43,-3-2 1,3 3 162,-3 5 0,-1-4-85,1 0 0,0-4-30,4 4 0,0 0-5,0 4 1,0 0-35,0 0 1,1-3 86,3 3 0,-1-3 4,4 7 0,-4-2-146,1 2 0,1-2 90,-1 6 0,1-5-161,-1 5 1,-3-5 129,3 5 1,-3-2-102,-1 1 1,0 3 96,0-2 1,-1-2-21,-3 1 1,3 0 40,-3 0 1,2 3 10,2-2 0,0 0 7,0 0 1,0 2-35,0-3 1,4-1-8,0 2 1,4-6 13,-4 2 0,3 1-162,-3-2 0,4 5 143,-5-4 0,2 3-164,-1-3 0,-1 1 114,4-2 0,-4 2-17,1 3 1,1 2 63,-1-3 1,3 2-47,-3-2 0,1 2 60,-1-5 0,-2 4-44,6 0 0,-4-2 63,3 1 0,-3-3 8,4 3 0,-4-3 7,3 4 0,-4-5-7,1 5 1,-3-5 7,-1 5 0,4-6-77,0 2 1,-1 1 41,-3-2 1,0 1-91,0-4 1,0 4 83,0-1 1,0 1-37,0-4 0,0 0-25,0-1 0,0 1-14,0 0 1,2 0-5,1 0 1,-1-2-9,2-2 1,-2 2-95,2-6 0,-3 4 122,3-4 0,1 4 24,-1-4 0,0 2-36,-4-2 0,3-2 53,1 2 0,0 2-54,-4-2 0,1 4 155,3-4 1,-3 2-86,3-2 0,-3-3 14,-1 4 1,2 0 25,2-1 1,-3 6-11,3-2 0,-3-2 63,-1 3 1,1-5-89,3 4 1,-3 0-64,3 4 1,-1-4 37,0 0 1,-1 0-1,1 4 0,0-2-38,1-2 0,-3 3-14,3-3 0,-2 2 68,2 2 1,-3-1-28,3-3 1,1 2 58,-1-2 1,0 3-51,-4 1 0,4 0 18,0 0 1,-1-2-5,-3-2 0,0 3 59,0-3 1,2 2-59,1 2 1,-1 0-11,2 0 1,-3 0-22,-1 0 0,4-2 25,-1-2 1,1 3-92,-4-3 1,2 1 87,1-1 1,-1 3-98,1-3 0,-1-2 79,-2 3 0,3-5 22,1 4 1,0 0-16,-4 4 0,1-2-4,3-2 1,-3 3 40,3-3 1,-2 1-43,-2-1 0,1 1 73,3-4 0,-3 4-57,3-1 1,-3-1 124,-1 1 0,1-1-78,3 1 0,-3 1-40,3-5 0,-3 4-4,-1-4 0,2 4 2,1-3 0,-1 0-34,2-1 1,-3-2 46,-1 2 0,0-2-53,0-2 1,0 5 24,0-1 1,0 0 6,0-3 0,0 3 18,0 0 0,0 0 6,0-3 1,0 3-59,0 0 1,0 0-86,0-3 1,0 0 247,0 4 1,0-4-138,0 4 1,1-4 12,3 0 0,-3-5-22,3 1 149,-3 0-118,-1 3 2,0 0 0,1-3-165,3 0-277,-2-6-221,3 3 190,-5-5-1229,0 0 1692,0-5 0,-5-6 0,-2-7 0</inkml:trace>
  <inkml:trace contextRef="#ctx0" brushRef="#br0" timeOffset="35">1882 8754 6894,'-5'-7'619,"3"2"-178,-3 0-148,5 4 0,0-5 123,0 2-97,0 2-314,0-3 200,0 5-151,0 5 0,0 2 75,0 4 0,2 6 2,1 2 1,-1 2-66,2 2 1,1 0-119,-2 0 0,2 1 41,-1 3 0,-2-3 81,1 2 0,-1-5-116,-2-2 1,3-4 114,1 4 1,0-5-72,-4 1 1,1-6 43,3-1 1,-3-5 3,3 5 1,-3-4-57,-1 3-182,0-4-354,6 2 1,-5-4 55,3 3 490,-3-3 0,-1 10 0,0-5 0</inkml:trace>
  <inkml:trace contextRef="#ctx0" brushRef="#br0" timeOffset="36">1859 10398 8068,'-8'-1'0,"1"-3"0,3 3-148,-4-3 0,6 2 292,-2-2 420,3 2 18,1-8-381,0 4 1,0-5 47,0-1 0,9 2-83,2 2 0,8-4 39,0 4 0,4-7-66,4 7 0,-1-3-17,8 7 0,-6-4 27,7 5 0,-7-1-5,2 4 0,-8 1-202,0 3 1,-3 3 114,1 9 0,-8-2-150,-4 5 1,-6 1 29,2 7 1,-3 1-37,-1 2 0,-5 3-7,-2-3 1,-5 3 41,-3 2 1,-1-5 41,-3 1 1,-3-6-5,3 2 1,1-3 22,-1-1 0,1-4-5,-1 0 0,2-5 119,1 1 1,4-2-69,-4-2 1,4-3 143,0-1 1,5-3-42,-1 4 0,4-6 229,-3 2-313,4-3-132,-2-1 61,5 0 0,6 4 72,6 0 1,4 0 254,7-4 1,5-2-108,3-1 1,3 1 110,4-1 0,-3-3 3,3 3 1,-6-2-16,-1 1 1,-7 2-180,-1-1 1,-2 0-53,-6-1 1,-3 3-370,-5-3 1,-3 3 66,4 1-602,-6 0 615,3 0 0,-6 1-2219,-3 3 2429,-2 2 0,-10 11 0,-2 1 0</inkml:trace>
  <inkml:trace contextRef="#ctx0" brushRef="#br0" timeOffset="37">2065 12020 8237,'0'-11'100,"0"-1"0,0 1 481,0-1 0,0 5-177,0-1 1,1 0 62,3-3 1,3 0-119,8-1 0,3 1-241,5-1 1,0 5-26,0-1 1,1 4-152,2-3 1,-1 4 123,1-1 1,-5 4-148,-2 4 0,-2 3-48,2 4 0,-2 0 79,-6 1 1,1 4-194,-1 3 1,-4 2 45,-4-2 0,-1 2 115,-2-2 1,-2 3 117,-1 1 0,-4 0 5,-4-1 1,-1 1 94,1 0 0,-4-4-88,-1 0 0,-3-5 102,4 1 0,-4-2-51,4-2 0,0-4 195,3-3 1,5-2 181,-1 2-338,5-3-23,-2 4-236,5-5 4,0 0 0,5-4 47,3 1 0,6-1 95,1 4 1,6-1-15,-2-3 1,2 3 29,2-3 1,0 2-56,0 2 1,-2 4 100,-2 0 0,2 4-72,-6-5 1,0 6 9,-3-1 0,-5 2-31,1 2 0,-6-1-7,2 0 0,-3 2 7,-1 2 1,-1-1 14,-3 5 1,-6-3 167,-5 3 1,-7-4-102,-1 4 1,-1-5 239,-6 1 0,5-4-57,-2-3 1,-1 1-128,1-5 0,1 0-517,3-4 1,4 0 223,0 0 1,9-2-1034,-2-2 1,5-2 150,-1-5 1053,3-6 0,10-1 0,1-4 0</inkml:trace>
  <inkml:trace contextRef="#ctx0" brushRef="#br0" timeOffset="38">3424 7532 8135,'-7'-12'-1396,"2"1"1849,0-1-216,4 1 1,-5 0 23,2-1 1,2 4-47,-1 1 1,0 1 297,-1-2 0,3-2-158,-4 3-82,5-4-92,0 0 0,1-1-156,3 1 1,7 1 109,8 2 0,4-6-76,4 3 1,-2-2 27,6 5 0,-1-1 2,5 6 0,-6-1-191,-3 4 0,-2 0 110,-1 0 1,-6 5-196,-6 2 1,1 5 62,-5 3 1,-2 4 26,-1 8 0,-4 2 32,-4 5 1,-2 1-77,-5-1 1,-2 0 89,-2 0 0,2-1 5,-2-2 0,-2 0 33,2-4 0,-4-4-29,4-4 1,0-4 101,3 4 1,1-6-84,-1-2 1,5 0 251,-1-8-154,5 6 40,-2-8-51,5 5 1,2-6 72,1 0 1,5 0 103,7 0 0,3 0-100,5 0 1,5 0 199,2 0 1,2-4-68,-2 0 0,2-4 3,-5 5 0,0-5-34,-5 4 1,0 0-264,-3 4-238,-3-5-571,-4 4-1156,-1-4 963,-4 5-373,-2 0 1395,-5 0 0,-5 5 0,-2 1 0</inkml:trace>
  <inkml:trace contextRef="#ctx0" brushRef="#br0" timeOffset="39">5045 7246 8293,'-7'0'0,"-1"0"-84,1-5 0,-1 2 265,0-4 21,6 4 126,-8-7-73,8 4 1,-3-2 206,5 1-258,0 4 0,2-6-152,1 5 0,0-3 122,4 3 0,5-5-117,3 1 0,5 2 80,-1-2 1,-1 5-95,1-5 1,0 6 7,4-2 1,0 2-137,0 2 1,-4 0 12,0 0 0,-4 6 215,4 1-359,-5 3 0,1 6 71,-7-1 1,1 0-4,-5-4 0,-1 1 47,-3-1 0,0 1 158,0-1 1,-3 1-45,-1-1 1,-5 0 158,1 1 1,-2-1-56,-1 1 1,-4-1-103,-1 0 0,1-3 37,4 0 0,-1-2 108,1 2-9,-1 2-52,1-9-303,5 9 151,1-9-97,5 10 1,6-6 203,5 2 0,2 2-59,6-5 0,0 5 100,4-1 0,4-2-102,-1 1 1,2-3 101,-1 4 0,-4 0-68,-1 3 0,0-1-83,-7-2 1,1 6-8,-5-3 1,-1 3-162,-2-3 0,1 1 245,-6-1 1,0 1 20,-7-1 0,-2 1 315,-6-1 1,-4 4-129,-3 0 1,-8 1-38,-3-5 1,-3 1-50,-2-1 0,5-1 204,0-2 1,0 1-102,0-6 0,6 1-104,5-4 1,5 0-173,-1 0 0,6 0-359,1 0 1,6-1-920,-2-3 0,2 2 198,2-6 1110,11 5 0,11-12 0,14 3 0</inkml:trace>
  <inkml:trace contextRef="#ctx0" brushRef="#br0" timeOffset="40">6873 7029 8152,'0'-6'69,"0"-4"656,0 3 143,0 1-63,0 1-207,0 0-521,0 3 1,-5 2 94,-3 8 1,2 4-313,-2 3 0,-1 3 146,-6 4 1,2 5-86,-2 0 1,2-1 39,2-3 0,0 3-62,-1-4 1,2 4-103,2-7 1,2 1 138,2-1 1,3 1 20,-3-4 46,3-1 1,2-4 117,3 1-128,2-6 0,9 3 177,1-5 1,-1 0-68,-4-4 1,5 0-32,-1 0 0,4 0-140,-4 0 0,0 0-180,-3 0 0,-1 0-334,1 0 1,-5 0 260,1 0 1,-1 0-172,5 0 1,-5 0 491,1 0 0,0 0 0,3 0 0</inkml:trace>
  <inkml:trace contextRef="#ctx0" brushRef="#br0" timeOffset="41">6964 7315 8796,'6'1'839,"-2"3"1,1-2-651,-1 6 1,1 3 79,-1 4 1,-1 6 0,4-2 0,-4 6 112,0 2 0,3 3-243,-3-3 0,1 0-257,-4-5 0,4-3-95,0 1 0,0-5-340,-4 4 0,0-5-517,0 1 1,3-2 1069,1-2 0,5 1 0,-3-1 0</inkml:trace>
  <inkml:trace contextRef="#ctx0" brushRef="#br0" timeOffset="42">8289 7075 8100,'0'-12'304,"0"1"194,0 0 1,0-1-355,0 1 1,4 3 45,0 0 1,-1 5 174,-3-5 86,0 5 505,0-7-373,0 9-648,0-4 0,0 6-111,0 3 0,0 2 179,0 6 0,0 1 9,0 2 0,0 3 88,0 4 0,0 1-185,0 0 1,0-4-56,0 0 0,0-4 0,0 4 1,4-5 39,0 2 0,0-4 36,-4 0 91,0-1 0,1-1-9,3-2 0,-3-2 3,3-2-40,-3-3 22,4 4 0,2-5 2,4 0 1,2 0 20,2 0 1,3 4 13,5 0 0,-1 1 1,1-1 0,-1-2-129,-3 6 0,1-2 95,-5 2 0,1 2-66,-5-2 1,0 3 56,1 4 1,-5-2-84,1 2 0,-5 2 66,0-2 1,-1 4-92,-2-4 0,-5 2 60,-3-2 1,-7-2 137,-4 2 0,-3-2 13,-1-2 1,0-3-72,1-1 1,-1-3-244,0 4 0,0-6 80,0 2 1,0-3-550,1-1 1,0 0 309,3 0 0,-1-5 372,4-2 0,-4-4 0,2 0 0</inkml:trace>
  <inkml:trace contextRef="#ctx0" brushRef="#br0" timeOffset="43">8266 7029 8091,'0'-11'1555,"0"-1"-1004,0 1 0,5 1-438,3 2 1,3 2 56,4 2 0,-1 1 108,5-4 1,6 3-89,5-4 1,3 5-15,1-5 0,4 4-363,0-4 0,0 6 218,-3-2 1,-5 3-1089,1 1 0,-5-4 1057,5 0 0,4-5 0,6 3 0</inkml:trace>
  <inkml:trace contextRef="#ctx0" brushRef="#br0" timeOffset="44">10105 6926 8138,'0'-7'-274,"0"-1"274,0 0 392,0 2 127,0-4 0,-1 5-119,-3-3 0,1 2 48,-4 2 0,3 2 166,-4-6-434,6 5 1,-9-2-182,4 5 1,-5 0 70,-3 0 1,-3 5-72,-4 3 1,-3 3 86,-1 5 0,0 1-61,-4 6 1,5 4 82,-2 0 0,3 4-196,1 0 0,4-1-98,0 5 1,9-5-95,-2 4 0,9 0-46,-1-3 1,8-3 134,3-1 1,3-1 113,2-3 1,4 2-23,3-6 1,2-2 159,-2-2 1,2-3-100,-2-5 1,3 2 81,1-5 0,-4 0 39,0-4 1,0 0 150,4 0 0,-4-5-61,0-3 1,-5 2 141,1-2 1,-6-1-24,-2-6 1,-4 2-169,1-2 1,-4-3-187,-4-1 0,-9 1 114,-10-1 0,-5 5-169,-6-1 1,-6 6-375,-6 2 0,0 5-445,-3 2 0,7 7 936,4 8 0,2 3 0,2 5 0</inkml:trace>
  <inkml:trace contextRef="#ctx0" brushRef="#br0" timeOffset="45">10550 7874 8094,'0'-11'0,"0"-1"0,0 5 161,0-1 0,2 4 40,1-3 0,-1 3 30,1-4 0,-1 5 361,-2-5 1,0 5-181,0-7-176,0 9 0,0-5 14,0 2 157,0 3-70,0-5-67,0 6-306,-5 0-31,3 0 96,-3 0 1,5 2 62,0 2 1,0-2-27,0 6 0,2-1 28,1 5 1,-1-1-31,1 1 1,0-1 30,1 0 0,-3 5-151,3-1 1,-2 4 131,2-4 0,-3 5-131,3-1 0,-3-1 104,-1 1 1,4 0-72,0 4 1,0 0 47,-4 0 1,1 0-59,3-1 0,-1 0-6,4-3 0,-3 3-2,4-3 0,-2 6-28,2 2 1,2 4 63,-3 0 1,2-2 207,-1 2 1,2 0-75,-2 7 0,-2 2 93,2 2 0,-5-2-64,5-2 0,-2-1-54,2 5 0,2-4 12,-2 4 0,-2 0 26,2 3 1,-5 0-169,5-3 1,-2 2 74,2-2 1,2-1-135,-2 0 0,-2 0 91,2 1 0,-4 2-66,3-2 1,-3 3 72,4 0 0,-6 1 89,2 0 1,1-1-210,-1 1 0,0 0 159,-4-1-29,0 6 0,3-3 14,1 6 0,0-5-12,-4 5 1,0-2-2,0 1 1,1 3-215,3-3 1,-3-1 218,3 1 1,-3 1 50,-1 3 0,0 0 180,0 0 1,-1 0-10,-3 0-194,3 0 0,-8 0-32,5 0 1,-4 2 79,0 2 1,-2-4-151,-2 0 0,-3 4 61,0-4 0,5-25 0,1-1-113,-6 30 1,-2 2 92,2-3 0,2-1-103,-2 2 0,2-3 86,2-1 1,1 0-7,2 0 1,-2 0 158,2 1 1,3-1-137,1 0 1,-1-5-55,2-3 1,-1 2 58,4-1 1,0 4-215,0-1 0,0 2 72,0-2 0,0-2 187,0-5 0,4-2-176,-1-2 1,1 1-171,-4-5 1,4 4 394,0-4 0,5 0-107,-2-3 0,3-1 62,-6-23-35</inkml:trace>
  <inkml:trace contextRef="#ctx0" brushRef="#br0" timeOffset="46">3081 13116 8138,'-18'-1'986,"3"-3"1445,7 3-2356,3-4-1764,5 5-126,0 0 2074,5 0 0,0-1-178,3-3 0,6 3 365,-3-3 0,5 3-152,-1 1 1,3 0 35,5 0 1,6-4-127,5 0 0,1 0 73,7 4 1,2 0-316,5 0 0,3-1-138,5-3 0,5 3 156,-30-1 0,1 0 0,3-1 0,0 1-212,2 0 0,1 0 0,2 0 0,0-1 154,1 1 1,0 0 0,4 1-1,0 0 33,0-3 1,0 0 0,3 1-1,1 0-59,-1-1 0,1 0 0,0-1 1,1 1-139,0 2 0,1 0 0,1-1 1,-1-1 256,0 2 1,-1 0 0,4 0-1,1 0-288,-3 2 1,0 0 0,1 0 0,0-1 262,1-1 1,0 0 0,0 1 0,0 1 66,-1-2 0,2 0 0,3 1 0,0 1-57,0 0 1,0 0 0,0-2 0,1 0 8,1 0 1,0 0 0,0 0 0,0-1 21,2 1 1,0 0 0,-1 2 0,1-1-235,0-1 0,0 0 0,-19 1 0,1-1 1,0 0 258,1 1 1,0 0-1,-1-1 1,1 1 0,1-1-1,-1 0-30,-2 1 1,0-1 0,1 1 0,3 1 0,0 0 0,1-1-43,-1 0 0,0 0 0,0-1 0,1 1 0,0 1 0,-1-1 31,0 0 0,1-1 0,-1 1 0,-1 1 0,1-1 0,-1 1-48,0-1 0,-1-1 0,2 1 0,3 0 0,0 0 0,0 0 29,-1 0 1,-1 0 0,1 0 0,0 0 0,1 1 0,-1-1 13,-1 0 0,1 0 0,-1 0 1,0 0-1,-1 0 0,0 1 9,1 0 1,1 0 0,-1 0 0,3 0 0,0 0 0,1 0 29,-3 0 1,1 0 0,0 0 0,2 0 0,0 0 0,-1 0-41,-1 0 0,0 0 1,0 0-1,-1 0 0,1 0 1,-1 0 9,-2 0 0,0 0 0,0 0 0,1 0 1,1 0-1,-1 0-2,-1 0 0,0 0 0,0 0 1,1 0-1,0 0 0,-1 0 3,1 0 1,-1 0 0,0 0 0,-2 0 0,0 0 0,-1 0 74,20 0 0,-1 0 0,0 0 0,-1 0-133,0 0 0,-11 0 7</inkml:trace>
  <inkml:trace contextRef="#ctx0" brushRef="#br0" timeOffset="47">3241 8434 8216,'0'-12'489,"0"1"-174,0 5 473,0 1-407,5 5-408,-4 0 0,8 5-9,-5 2 0,1 3 144,-1 2 0,-2 1-86,6 2 1,-6-1 98,2 5 0,1-1-154,-1 1 1,4 2 40,-4-2 1,-1-1-106,-3 1 1,4-1 96,0 1 0,0-1-5,-4-3 0,0-3-237,0 4 1,1-5 84,3-3 0,-3 2-44,3-3 0,-3 0 26,-1 0 1,0-3-581,0 4 0,0-4 755,0 3 0,5-4 0,2 2 0</inkml:trace>
  <inkml:trace contextRef="#ctx0" brushRef="#br0" timeOffset="48">3641 8468 8292,'0'-7'0,"0"-1"0,0 4-285,0-4 164,0 6 1060,0-3 244,0 5-1036,-5 0 1,2 9-152,-5 2 0,5 8 70,-5 0 0,0 4 47,-3 4 1,0 2 15,-1 5 1,-3-2-14,0 2 1,-2-2-209,2 6 0,2-3 103,-2 0 0,-2-2-158,2-3 1,0 2 128,4-5 1,-1-1-364,1-3 0,3-1 71,1-3 1,0 1-91,0-5 1,0 0-342,3-3 1,3-1 740,-3 1 0,8-6 0,3-1 0</inkml:trace>
  <inkml:trace contextRef="#ctx0" brushRef="#br0" timeOffset="49">3823 8834 8177,'0'-13'88,"0"-2"0,4 2 150,0-2 1,1 2 420,-1 2 1,-3-1-235,3 1 1,-3-1-182,-1 1 0,0 0 359,0-1-84,0 1-740,0-1 247,-5 6 0,-1-3-303,-6 5 0,1 0 15,0 4 0,-5 6-161,1 1 1,-4 3 40,4 2 1,0 0 93,3 4 1,2-2 77,2 5 0,3-5 43,5 1 0,0-1-42,0 1 0,5-2 42,3 2 1,-2-6 214,2-2 1,3-3 1,5 4 0,-1-6 120,-4 2 1,1-3 191,-1-1 0,1-1-145,-1-3 0,0 2 501,1-6-142,-1 6-333,1-8 0,-2 7 141,-3-5-317,-2 6 0,-3-3-26,2 5 1,-3 5-96,3 2 0,1 9 160,-2 3 1,5 2 4,-4 2 1,4 0-14,-5 0 0,2 0-12,-1-1 1,-3 1-100,3 0 0,-1-1-20,1-3 0,-3 1-186,3-5 1,-3 2-52,-1-2 1,4-2-339,0 2 1,-1-6 607,-3-2 0,5 6 0,2 5 0</inkml:trace>
  <inkml:trace contextRef="#ctx0" brushRef="#br0" timeOffset="50">4977 8400 8218,'0'-12'853,"0"6"169,0-4 12,0 8-529,0-3-257,0 5 1,0 5-371,0 3 1,0 3 117,0 5 0,0 1-110,0 6 1,4 0 13,-1 0 1,3-1-56,-3-3 0,-1 2-19,1-2 1,2-2-115,-1-2 0,0-1-34,-4 1 1,4-2-178,0 2-264,5-2 1,-4-2 762,2 1 0,3-1 0,-3 0 0</inkml:trace>
  <inkml:trace contextRef="#ctx0" brushRef="#br0" timeOffset="51">5399 8365 8271,'0'-11'360,"0"3"17,0 1 724,0 4-954,0-2 0,-3 10-290,-1 3 0,-5 3 40,1 4 165,-2 3 0,-5 10 77,0 3 1,-6 5 10,2 2 0,2 4-267,-2-4 0,1 4 80,-1-4 0,2 0-327,6-3 1,-3-5 156,2 1 1,-1-6-65,5 2 0,3-7-28,1-1 0,3-5-1071,1 1 1370,0-2 0,0-2 0,0 1 0</inkml:trace>
  <inkml:trace contextRef="#ctx0" brushRef="#br0" timeOffset="52">5594 8708 8285,'0'-11'327,"0"-1"94,0 1 0,1 1 308,3 2-459,-3-2 1,4 3 22,-5-4 1,0 0 60,0-1 0,0 5-304,0-1 0,-5 4 178,-3-3 0,-2 4-482,-1-1 1,-2 3 192,-2 1 0,-3 5-223,-5 3 1,2 2 95,2 1 0,-2 4-88,6 1 1,1 0 54,6-1 1,0-1-76,4 5 0,0-5-87,4 2 0,5-4 71,3 0 1,3-2 259,4-3 1,-1 2-111,5-5 1,0 0 225,4-4 1,-4-1-71,0-3 0,-3-3 306,3-4 1,-5 3-4,1 1 1,-3 0 144,0 0 0,-5-2 338,1 5-189,-5-5 153,2 8-496,-5-4 1,0 6-538,0 3 1,0 2 201,0 6 0,0 3 180,0 0 0,-2 9-93,-1-1 0,1 3-163,-1-4 1,1 5 141,2 0 1,0-1-1,0-3 0,-1 4-138,-3 0 1,3-2 200,-3-6 0,3 1-461,1-5 1,0 1-114,0-5 1,0-3-893,0-1 1424,0 1 0,5-2 0,1-1 0</inkml:trace>
  <inkml:trace contextRef="#ctx0" brushRef="#br0" timeOffset="53">6804 8285 8201,'-5'-11'-62,"3"0"31,-6-1 1,5 5 30,0-1 1188,1 5-229,2-2-330,0 5 1,0 5-627,0 3 0,0 8-68,0 7 1,4 1-32,0 7 0,4-4-15,-5 3 0,5-3 37,-4 3 0,3-5-95,-3 2 0,4-7-385,-4-1 1,3-5 215,-3 2 1,4-4-1020,-5 0 1357,6-1 0,-2 1 0,4-1 0</inkml:trace>
  <inkml:trace contextRef="#ctx0" brushRef="#br0" timeOffset="54">7250 8274 8197,'-7'-5'521,"-3"-1"-595,9-1 2,-4 2 12,5 5 1,-2 5 674,-1 3-442,-4 7 0,-5 4-4,-4 8 0,-1 6 38,-6 5 0,0 5-399,0-1 0,0-3 97,0-1 0,2-2-124,2-2 1,2-5 152,6-2 0,1-4-329,2-4 1,-1 1-559,5-5 388,1 0 0,4-3 565,3-1 0,2-4 0,6-2 0</inkml:trace>
  <inkml:trace contextRef="#ctx0" brushRef="#br0" timeOffset="55">7387 8617 8188,'0'-12'0,"1"1"418,3-1 0,-2 1-106,6-1 1,-6 1 97,2 0 1,-3 3 150,-1 0 326,0 1-972,0-5 1,-5 2 44,-2 3 1,-3 2-328,-2 5 0,-4 1 210,-3 3 0,-4 2-136,-4 5 0,3 2 47,-3 2 1,8-2 111,4 2 0,2-1-176,2 1 1,5-2 70,2 2 1,4-2 154,4-2 0,6 1-45,5-1 1,5-4 219,-1-4 0,7-1-66,0-2 0,1-2 307,-4-1 1,0-4-87,0-4 1,-2-1 72,-2 1 1,2 1 262,-6 2 1,-1-2-184,-7 2 0,2 2 667,-5-1-259,0 4-794,-4-2 89,0 5 1,-4 6-357,0 6 0,-5 4 139,2 7 1,-2 0-1,1 0 1,-1 1-10,6 2 1,-5 0 114,4 4 1,0-3-241,4 3 1,0-4 41,0 0 1,0-1-428,0-3 1,0 0 253,0-3 0,0 1 380,0-4 0,0 4 0,0-2 0</inkml:trace>
  <inkml:trace contextRef="#ctx0" brushRef="#br0" timeOffset="56">5114 9850 8211,'0'-11'179,"0"-1"212,0 1 24,0 4 125,0-3 151,0 4-128,0 0 1,0-1-55,0 3-407,0 3 0,0-3-90,0 8 27,0 8 1,0 5-147,0 6 0,4 0 146,0 0 1,3 4-139,-3-1 0,5 1 42,-2-4 1,0 0-191,0-1 0,-3-4 96,4-3 0,-4 2-443,3-2 1,-3-1-37,4-6 1,-5 2-303,5-3 1,-4-2 931,3-1 0,1-2 0,4-2 0</inkml:trace>
  <inkml:trace contextRef="#ctx0" brushRef="#br0" timeOffset="57">5594 9747 8259,'-5'-11'2328,"3"4"-2034,-3 2 1,4 5-437,-3 0 1,-2 9 26,-6 3 1,0 12 93,-4 2 0,0 7 254,-3 6 1,-3 1-114,3 6 0,-2 3-336,-2 1 0,0-2 178,0-6 1,4 1-159,0-5 0,5-1 41,-1-7 1,3-2-162,5-5 0,-2-4-81,5 0 0,0-9 75,4 2 0,0-3 322,0 2 0,5 1 0,2-1 0</inkml:trace>
  <inkml:trace contextRef="#ctx0" brushRef="#br0" timeOffset="58">5719 10181 8233,'0'-11'-1,"1"1"636,3 2 0,-1-2 50,4 2-396,-4-2 1,6-1-165,-5-1 1,-1 1 99,-3-1 1,0 5-44,0-1-230,0 1 1,-1-1-141,-3 0 1,1 6 89,-9-2 0,2 4-176,-9 4 0,4 2 79,-4 6 0,0 3 84,-4 0 0,5 2 11,3-2 1,3 1-86,5 3 0,-2 2 69,5-6 0,0 4-10,4-4 0,2 0-146,1-3 1,8-1 168,4 1 0,5-6 197,-1-2 0,-1-3-145,1-1 1,0 0 277,4 0 1,-2-5 51,-2-3 0,2-2 67,-6-1 0,4 3 61,-4 1 141,0-1 420,-3-3-286,-6 4-524,-1 2 1,-5 6 98,0 3 1,0 6-252,0 6 1,0 4 53,0-1 0,-4 2-65,1 2 0,-1 0 72,4 0 0,-1 0-118,-3 0 0,2 0-57,-1-1 1,-2 1 69,1 0 0,0-4-521,4 0 0,-4-4 250,0 4 0,1-5-791,3 2 1,0-4 1099,0 0 0,5-1 0,1 1 0</inkml:trace>
  <inkml:trace contextRef="#ctx0" brushRef="#br0" timeOffset="59">6873 9736 8251,'-7'-18'109,"-2"2"13,6 4 100,-1 1 1,4-1-124,0 1 1,0 3 1112,0 1-260,0 4 20,0-2-1083,0 5 0,0 5 129,0 3 0,0 8-67,0 7 1,4 4 104,-1 3 1,6 2-277,-1-5 0,-2 3 107,2-3 0,-4 3-200,3-3 0,0-2-57,0-6 0,2 1-174,-5-4 1,4-1-264,-5-4 0,5 1 807,-4-1 0,5 1 0,-3-1 0</inkml:trace>
  <inkml:trace contextRef="#ctx0" brushRef="#br0" timeOffset="60">7318 9656 8215,'-6'-6'2590,"-1"2"-3223,4 8 0,0 6 193,-5 5 0,0 7 794,-8 0 0,2 6-140,-5 7 0,2 0-55,-2 3 0,-3-1-261,3 5 1,1-4-170,-1 4 0,4-5-25,-4 1 0,5-4 179,-1-4 1,7-3-415,4-8 0,3 1-176,1-4 707,0-1 0,10-4 0,3 1 0</inkml:trace>
  <inkml:trace contextRef="#ctx0" brushRef="#br0" timeOffset="61">7501 10010 8055,'0'-11'1207,"0"-1"-819,0 1 1,0-1-301,0 1 1,-1 3 22,-3 1 0,3 3 217,-3-4-267,-3 1 1,1 0-140,-5 3 1,-1-1 48,1 2 0,-6 4-200,-2 6 0,1 4 12,-1 0 0,0 5 100,-3 4 1,4-3-90,3 2 0,3-3 81,5 3 1,1-4-106,6 4 1,2-5 21,2 1 0,3-4 33,8-3 1,2 1 122,2-5 0,2 0 136,-2-4 0,3 0 28,1 0 0,0-6 200,0-1 0,-2-2 164,-2 1 0,-1-2-223,-3 3 0,-6 0 98,3 0 1,-7 4 353,2-1 196,-4-2-388,2 5-601,-5-4 0,-1 11-61,-3 5 0,-1 2 134,-3 6 0,-1 0-52,5 4 1,-5 0 54,2 0 1,2 3-149,1 1-1,-1 0-68,1-5 1,0 5-23,4 0 1,0-1-85,0-3 0,0-1-298,0-3 1,0 1-1116,0-5 1748,5 1 0,2-5 0,4 0 0</inkml:trace>
  <inkml:trace contextRef="#ctx0" brushRef="#br0" timeOffset="62">8472 9530 7370,'0'-6'1563,"0"1"-1298,0 5 1,0 5 29,0 3 0,0 3-8,0 4 1,0 4-233,0 8 0,0-3 128,0 3 0,0 1-98,0-2 1,3 1-36,1-4 0,4-2-129,-4-2 1,1 2-68,-1-6 0,-2 4-732,6-4 362,-6 0 1,8-3-952,-2-1 1467,-3-5 0,5 5 0,-3-5 0</inkml:trace>
  <inkml:trace contextRef="#ctx0" brushRef="#br0" timeOffset="63">8849 9576 8089,'0'-11'495,"0"-1"753,0 6-1374,0 1 1,-2 5 9,-2 0 0,-1 9 403,-2 2 0,-7 12-76,2 0 1,-7 11-114,0 0 1,-2 9-82,-2 3 0,0 1-285,0 6 0,0-5 183,1 2 1,-1-4-233,0-4 1,5-1-216,3-6 1,6-4 212,1-8 0,6-1-921,-2-3 1240,3 2 0,1-8 0,0 4 0</inkml:trace>
  <inkml:trace contextRef="#ctx0" brushRef="#br0" timeOffset="64">8986 10056 8048,'0'-12'781,"0"1"-391,0-1 703,0 6-328,0-4-668,0 4 1,-2-5-91,-2 4 0,-2 2-144,-5 5 0,-2 0 106,-2 0 0,-3 1-108,-5 3 0,0 6-166,1 5 1,-1 4 102,0-4 0,1 6-53,3-2 0,4-1 41,7 1 1,3-4-131,5 4 1,0-5 87,0 1 1,7-6 97,4-2 1,4-4 300,4 1 1,7-3-89,-3-1 1,2-5 37,-2-3 0,3-2-94,1-1 1,0-4 439,-4-1 1,-2 1-184,-2 4 1,-2-1 951,-6 1-706,-5-1 0,1 1 621,-3 0-369,-3 4-515,4-3 0,-10 9-294,-3-3 0,1 8 97,-5 3 0,3 9-136,-6 3 1,2 2 51,2 2 1,0 1-44,-1 3 0,5-2 41,-1 6 1,5-5-49,0 5 1,1-1-378,2 5 0,0-2 222,0-3 1,2 2-400,1-6 1,4-3 293,4-4 0,-1-5-453,-2 1 805,7-2 0,-7 4 0,8 0 0</inkml:trace>
  <inkml:trace contextRef="#ctx0" brushRef="#br0" timeOffset="65">7170 11460 8109,'-7'0'661,"2"0"-205,5 0 1,0 7-61,0 4 1,0 2-111,0 6 1,4 4-24,0 3 1,5 1-12,-2-4 1,3 4-207,2-1 0,-4 1 14,-1-4 1,-1-4-141,2 0 0,1-4-16,-5 4 1,3-5-255,-3 1 1,1-6-513,-1-1 0,-3-5 423,3 5 0,-3-4-192,-1 4 0,2-6 631,2 2 0,-3 2 0,4 1 0</inkml:trace>
  <inkml:trace contextRef="#ctx0" brushRef="#br0" timeOffset="66">7489 11620 8234,'7'-11'802,"-1"3"-466,-2 1 1,-2 3-367,6-4 0,-4 6 130,4-2 477,-6 3 30,3 1-209,-5 0 0,-1 10-303,-3 5 1,-2 9 114,-6 3 0,-4 8-145,-3 0 0,1 3 107,-1 0 1,4-3-303,-4 3 1,5-1 61,-2 1 1,4-2-281,0 2 0,1-8 114,0-3 0,0-3 1,4-1 0,-2-2-396,5-2 1,0-2 212,4-6 1,0 1-1130,0-1 1545,0 1 0,0-6 0,0-1 0</inkml:trace>
  <inkml:trace contextRef="#ctx0" brushRef="#br0" timeOffset="67">7729 11963 7976,'2'-12'662,"1"1"1,0 0-315,5-1-458,-1 1 1,1 1 23,-1 2 0,-4-2 180,1 2-16,-3 3-86,-1-5 1,-5 9-4,-3-3 0,-2 3-19,-1 1 0,-6 5-12,-2 2 0,-1 4 21,1 0 1,-3 4 32,3 0 0,-1 4-79,1-3 0,6 3 40,6-4 0,4 0-174,-1-3 1,3-1 53,1 0 0,6 0-62,6-4 1,0 2 141,7-5 1,0 0 41,4-4 0,-1-2 275,-3-1 1,3-4-110,-3-4 1,-2-1-71,2 1 0,-5 3 177,2 1 1,-4-1 332,0-3 0,-6 3 171,-2 1 314,2 4-366,-5-2-677,4 5 1,-5 1-143,0 3 1,0 7 130,0 8 0,-1 3-88,-3 1 1,2 0 40,-6 0 0,6 3-52,-2 1 1,-1 3-98,1-3 0,0 3-306,4-3 0,0 0-54,0-4 1,0-2-276,0-2 1,1 1 240,3-4 578,-2-1 0,8-4 0,-4 1 0</inkml:trace>
  <inkml:trace contextRef="#ctx0" brushRef="#br0" timeOffset="68">8746 11495 7969,'-5'-12'227,"3"1"108,-3-1-152,5 6 0,0 1 440,0 5 0,-3 1-539,-1 3 0,-1 7 121,1 8 0,3 3-206,-3 1 1,1 5 129,-1 2 1,3-1-253,-3 2 1,3-4 24,1 3 1,4-5 36,0 2 0,3-8-565,-3-4 441,5 3 0,-3-5-402,6 2 1,-5-7 14,1-5 572,0-1 0,8-2 0,2 0 0</inkml:trace>
  <inkml:trace contextRef="#ctx0" brushRef="#br0" timeOffset="69">9031 11483 8013,'0'-6'1436,"0"1"-1763,-5 20 0,3-2 166,-6 10 1,0 3 584,-3-3 0,0 8-198,-1-1 0,-1 4-168,-2 4 0,1-1-116,-5 5 1,5-4-161,-1 4 0,0-7-41,3 0 0,-2-4 140,7-8 1,-2 5-412,1-9 0,2 4-32,2-8 562,3 1 0,-4-5 0,5 0 0</inkml:trace>
  <inkml:trace contextRef="#ctx0" brushRef="#br0" timeOffset="70">9168 11997 7994,'7'-5'82,"-4"-3"-42,4-2 1,-1-1 113,6-1 0,-5 2 278,1 3 1,-6-3 287,2 2-436,-3-2 1,-1-2-39,0 1 0,-1 3-44,-3 1 1,-2 3-274,-5-4 0,-2 6 94,-2-2 1,-3 3-212,-5 1 1,-4 1 110,1 3 0,-1 2-4,4 6 1,2-1-58,2 0 1,2 1-92,6-1 1,3 1 95,1-1 1,4 0 22,-1 1 0,8-1 7,4 1 1,3-1 19,4 1 1,3-5 41,5 1 0,0-6-91,0 2 1,-1-3-78,1-1 0,-1 0-50,-3 0 0,1-5 892,-5-2 1,-3 2-234,-5 1-165,1-2 0,-2 3 896,-2-5-361,-3 6-410,-1-3-163,0 15 1,0-1-183,0 10 0,0 0 95,0 4 1,0 3-112,0 1 0,-1 3-43,-3-3 1,3 4 1,-3-5 1,3 5-191,1-5 0,0 5 85,0-5 1,0 1-515,0-4 1,1-2 28,3-1 1,-1-4-219,4-5 0,-3 0 850,4-4 0,4 3 0,6-3 0</inkml:trace>
  <inkml:trace contextRef="#ctx0" brushRef="#br0" timeOffset="71">10002 11426 8029,'-6'0'1074,"-4"0"1,8 1-881,-2 3 1,2 8-62,-2 7 0,3 2 60,-3 2 0,3 1-57,1 3 0,0-2-93,0 6 0,0-6-208,0 2 1,0-3-41,0-1 1,1-2-296,3-2 1,1 2-268,3-6 1,2-1 361,-3-7 0,0 2-642,0-5 1047,1 0 0,3-4 0,1 0 0</inkml:trace>
  <inkml:trace contextRef="#ctx0" brushRef="#br0" timeOffset="72">10299 11620 9178,'-5'12'237,"2"0"-226,-4 4 0,-5 5 293,-3 6 0,-5 5-82,1-2 0,1 3-183,-1 1 1,4 1-132,-4-1 0,3-1-230,-3-3 0,5 3-394,-1-2 0,3-5 351,0-3 1,6-1-280,2-7 0,3 0 644,1-3 0,0-1 0,0 0 0</inkml:trace>
  <inkml:trace contextRef="#ctx0" brushRef="#br0" timeOffset="73">10265 12157 7994,'11'-4'-256,"1"0"0,-1-3 110,0 3 0,1-1 57,-1 1 0,1-1 365,-1-3 1,0-2-89,1 3 1,-4-3 491,-1-2-431,1 1 1,2-1-142,-2 1 0,-3-1 81,-5 1 0,0 3 9,0 1 1,-5 3-34,-3-4 0,-4 6 6,-3-2 0,1 3-175,-5 1 1,4 0 75,-4 0 0,1 5-213,-1 2 1,-1 4-17,5 0 1,-1 4-10,5 0 0,1 5 40,2-5 1,3 4-141,5-4 0,0 4-77,0-4 0,5 4 77,3-3 1,6-3 92,1-5 1,4 1 33,-4-5 0,4 3 98,-3-3 1,3 0 80,-4-4 1,1 0 158,0 0 1,-8-4 44,4 0 1,-5-1 758,1 2 210,2 1-466,-8-3-209,3 5-1,-5 0-654,0 5 1,0 3 71,0 7 1,-4-1-31,0 5 1,-1-4 105,1 4 1,3-3-130,-3 3 0,3 0 68,1 3 1,0 0 66,0-3 0,0 3-333,0-3 1,0-2 129,0 2 1,0-5-53,0 2 0,0-4-479,0 0-370,0-1 494,0 1 573,0-6 0,5-1 0,1-5 0</inkml:trace>
  <inkml:trace contextRef="#ctx0" brushRef="#br0" timeOffset="74">5536 11814 8085,'-1'-6'-675,"-3"2"1241,3 3 0,-8 2-202,5 3 0,-3 2-103,3 6 1,-4 1-91,5 2 0,-5-1 42,4 5 1,-3 0-164,3 4 0,0 3 120,4 1 1,4 0-269,0-5 0,4 0-6,0-3 1,3 1-16,5-4 0,-2-1-5,5-4 0,0-1 105,4-2 0,-4-3 134,0-5 0,3 0-94,5 0 0,0-5 126,-4-3 1,-4-2-92,0-1 0,-4-2 107,4-2 0,-9 1-91,2-5 1,-5 4 1,1-4 0,-3 0-204,-5-4 1,-5 0 70,-3 0 0,-3-4-374,-5 1 0,-3-1 175,-7 4 1,-5 2-482,-7 2 1,-4 3-606,-7 9 1344,7 2 0,-11 9 0,7-1 0,-1 0 0,0-2 0</inkml:trace>
  <inkml:trace contextRef="#ctx0" brushRef="#br0" timeOffset="75">3823 12066 7417,'0'-12'1482,"0"1"-1095,0 5 255,0 0-87,-5 6 0,-1 3-335,-5 5 0,-5 4-203,1 11 1,0 1-219,3 3 136,1-3 1,1 8-3,2-6 0,3 1-213,5-4 1,0 0-59,0 0 1,5-2 125,3-2 0,6-2 61,1-6 1,5-1 114,-1-2 1,-1-3 9,1-5 1,0 0 41,4 0 1,0-5 179,0-3 0,-4-3-63,0-4 1,-4 1 163,4-5 1,-6 3-18,-2-3 1,-1 0-128,-6-4 0,0 1-186,-4-1 0,-1-1 91,-3-3 0,-8 3-273,-7-3 0,-3 3-248,-5 1 1,-7 7 462,-8 4 0,-8 1 0,-2 5 0</inkml:trace>
  <inkml:trace contextRef="#ctx0" brushRef="#br0" timeOffset="76">3709 10284 8152,'-11'0'1305,"-1"0"-1322,1 0 1,-1 5 145,1 3 0,0 3 109,-1 4 1,-1 3-140,-2 5 1,3-3 150,-4 3 0,9-4-390,3 4 1,3 4 108,1-5 0,0 0-114,0-3 0,2-1-51,6 1 1,-1-3 84,9-4 1,1-1 90,2 1 1,3-6 20,1-2 1,0-3 43,0-1 1,3-1-43,1-3 1,1-2 230,-2-6 0,-1 0-120,1-4 1,-3 0 160,-4-3 1,-2-3 0,-6 3 0,-1-2-99,-2-2 1,-3 0-373,-5 0 0,-1-1 117,-3-3 0,-8 3-672,-7-2 0,-7 7 375,-5 3 0,-11 9 375,-3 3 0,-14 8 0,1 2 0</inkml:trace>
  <inkml:trace contextRef="#ctx0" brushRef="#br0" timeOffset="77">10196 9782 8055,'-6'0'202,"-1"0"396,4 0-596,1 0 1,-8 5 23,3 2 1,-5 5 82,-3 3 1,-1 1-35,-4 3 1,0 3-120,5-3 0,-3 3 44,7 0 1,-3 1-4,6 0 1,3-4-9,1 0 1,3-5-14,1 1 0,1-2 71,3-2 1,4 0-33,7-4 1,3 2 62,5-5 0,-1 0-58,1-4 0,4 0-11,0 0 0,-1-2 87,-3-1 0,0-4 139,0-4 0,-2-2 112,-2-2 0,-2 1-77,-6-5 0,1 4-184,-1-4 0,-3 0 49,-1-4 1,-4-1-120,1-3 0,-4 2 152,-4-6 1,-4 5-525,-7-5 1,0 6-102,-8-2 1,0 8-861,-11 4 1317,2 7 0,-17 3 0,2 5 0</inkml:trace>
  <inkml:trace contextRef="#ctx0" brushRef="#br0" timeOffset="78">8620 8457 8066,'-6'-5'-570,"-4"3"1343,8-3-93,-3 5-495,0 0 1,-1 9-194,-6 3 0,1 7 18,0 0 82,-6 7 1,4 2-41,-2 3 1,4-2-137,3-2 0,-1-3 134,5 2 1,1-2 36,3-1 1,2-4-181,6 0 0,1-6 75,10-2 0,5 0-60,6-8 0,3 1 114,2-4 0,0-6 2,3-6 1,-4 0 41,1-7 0,-6 1 138,-6-1 0,-2-3-34,-2 3 0,-3 2-70,-9-3 0,-2 1-85,-5-3 0,-5-1 74,-2 0 0,-9-2-409,-3 2 0,-6-1-37,-2 8 0,-3 2-215,3 7 1,-3 2 106,3 5 1,2 1 450,6 3 0,-3 2 0,4 6 0</inkml:trace>
  <inkml:trace contextRef="#ctx0" brushRef="#br0" timeOffset="79">9659 8502 8098,'-3'-7'501,"-1"-1"808,-5 6-820,8-3 1,-10 5-311,4 0 0,-3 5 55,-2 2 1,1 5-314,-1 3 1,2 3 35,3 4 1,-2 1 30,5 0 1,-4 1-165,5 3 1,0-3 105,7 3 0,2-3-173,6-1 1,4-6 72,3-1 0,3-4 56,1 0 1,1-6-17,2-2 0,0-3 490,4-1 1,-4-6-48,0-6 0,-2 1 98,-1-4 1,-5-3-91,-3-1 1,-7 1-89,-4-1 0,-3 0-328,-1-4 1,-5-1 136,-3-2 0,-11 1-855,-4-1 1,-8 2 812,-4 1 0,-4 5 0,-7 2 0</inkml:trace>
  <inkml:trace contextRef="#ctx0" brushRef="#br0" timeOffset="80">12092 7829 8536,'-8'0'-1169,"1"0"0,3-2 1013,-4-2 156,6 3 0,-3-5 0,5 2 0,0 2 0,0-6 0,0 5 0,0-7 0,0 9 0,-1-8 0,-3 5 0,2-1 0,-1 1 799,1 3-521,2-4 1,-1 4 312,-3-3-314,3 3 77,-4-4-118,5 0 338,-5 3-271,4-3 56,-4 5-293,5 0 0,-2 5-17,-2 3 1,3-2-135,-3 2 0,3-1 142,1 5 1,0-5-38,0 1 1,-1 1 52,-3 6 1,3-2 6,-3 2 1,3-1 81,1 1 1,0-2-100,0 2 1,0 2-37,0-2 1,0 1 85,0 0-137,0-4 0,0 9 15,0-6 1,-2 1 41,-1 0 1,1-4-22,-1 4 1,1-4-97,2 0 98,0-1 1,0 4 142,0 1 1,0 4-129,0-1 68,0 2 1,0-2 166,0 1 0,0-1-193,0 3 1,2 1 26,1 0 1,-1 0-73,1 0 1,-1 0-5,-2-1 0,0-3 10,0 1 28,0-7 1,0 8-79,0-6 0,0 1 65,0 0-21,0-4 1,0 5-8,0-6 1,0 2-14,0 2 0,0-1 6,0 5 1,0-5 41,0 1 0,0 2 5,0-2 1,0 5-160,0-1 133,0-2-28,0 5 1,0-6 1,0 3 0,0 3-16,0-3 1,0 2-17,0 2 0,0 0 31,0 0 1,0-4-6,0 0 0,-2 0 42,-1 4 0,1 0 107,-1-1 1,-3 0 200,3-3-305,-1 3-16,4-5 1,-4 2 27,0 0 1,0-1-41,4 1 0,0 3-9,0-3 1,0 2 3,0 2 1,0 1-122,0 3 1,2-3 41,1 3 1,-1 2-194,2 1 0,-2 0-15,2 0 199,-3-5 94,4 8 1,-5-7 246,0 4-324,0-4 90,0 2 1,0-6 9,0 1 1,0 0 6,0 0 1,0 0 44,0 0 1,0-1-101,0 1 0,0 0 50,0 0 1,0-4-182,0 0 159,0 0-12,0 4 1,4-1-250,0-3-9,0 2 203,-4-3 0,3 6-13,1 3 1,1-3 72,-1 2 0,-3-1 8,3-3 0,-2 1-24,-2 0 0,0 0 13,0 0 1,0 0 24,0-1-56,5 1 87,-4 0 1,4 0 5,-5 0 0,0 0-9,0-1 1,0 1-1,0 0 1,-1 4-57,-3-1 1,3 6 0,-3-1 1,-1 2 90,1 1 0,-1-1 7,1-3 0,3 6-199,-3-6 0,3 6 85,1-6 0,0 3-66,0 2 0,0-5 12,0 0 1,0-4-10,0 0 0,0-1-10,0-3 0,0 0-10,0-3 0,0 1 47,0-4 0,0 4-1,0-1 0,0 4 34,0 3 0,0-1-36,0 1 0,0-2 201,0-1 14,0 5-167,0-4 1,0 4 7,0-5 0,0 0-42,0 0 0,0-2-7,0-2 0,0 2 11,0-6 0,0 0-14,0-4 0,0 5-35,0-1 0,0 0-23,0-4 0,0 1-21,0-1 1,0 1 109,0-1 0,0 1 4,0-1 26,0 0 1,3 1 12,1-1 0,0 1-51,-4-1 1,0 1 9,0-1 0,0 0-64,0 1 1,0 3 73,0 0 1,0 0-4,0-3 0,0-1 7,0 1 1,0 0-2,0 4 1,0-4 38,0 4 1,0 0 8,0-1 1,0 1-211,0-5 160,0 0 0,0 1 0,0-1-177,0 1 186,0-1-48,0 0 0,0 1-13,0-1 1,0 1 9,0-1 1,0 1-10,0-1 1,1 2-19,3 2 0,-3-2-7,3 2 0,-2-2 73,-2-2 1,0 2 11,0 2 1,0-2-145,0 2 1,0-3 129,0 0 0,0-1-6,0 1 1,1-1 7,3 1 1,-3-1 6,3 0 0,-3 1-25,-1-1 0,0 1 0,0-1 1,0 1-105,0-1 60,5 0 1,-4 1 308,3-1-259,-3 1 0,-1-1 232,0 0-228,0 1 4,0-1 0,0-3 14,0 0-81,0-1 21,0 5 0,0-1-225,0 0 269,0-4-2,0 3 0,0-8-15,0 6-57,5-5 85,-3 7-17,3-9 0,-5 5 5,0-2 68,0-3 18,0 5-669,0-6 1,-5 5 0,-2 1 0</inkml:trace>
  <inkml:trace contextRef="#ctx0" brushRef="#br0" timeOffset="81">12001 12831 8203,'0'-12'755,"0"1"-354,0 0-216,5-1 1,-3 5 61,6-1 0,-4 5 56,3 0-56,-4 1-62,7 2 0,-4 0-2,6 0 64,-1 0-95,1 0 1,0 0-101,4 0 0,0 0 45,3 0 1,3 0-26,-3 0 1,2-3 51,2-1 0,1 0-16,3 4 1,-3 0 113,3 0-107,2 0-9,-5 0 1,8-4-200,-6 0 222,6 1-92,-8 3 1,8-2 9,-6-2 1,2 3 65,-1-3 0,-2-1 5,6 1 0,-6-3-88,2 3 0,-2-1-7,2 1 0,-3 3 1,3-3 41,-3 3-8,-1 1 1,0 0-98,-1 0 119,1 0-70,0 0 1,0 4 6,0-1 1,-2 5-29,-2-4 0,3 0-16,-3-4 0,-1 0 122,1 0 1,0 0 10,4 0 0,-2 0 58,-2 0 1,3-5-113,-3-3 0,2-1 44,2 1 0,-4 0-16,0 4 0,-3-4 10,3 4 0,-5-1 45,1 2 0,-3 1 5,0-2 0,-1 3-113,1 1 1,-5 0 17,1 0-160,0 0 241,3 0-191,0 5 118,-4-3-281,3 3-411,-9-5-501,4 0 605,-5 0 0,-5-5 0,-1-2 1</inkml:trace>
  <inkml:trace contextRef="#ctx0" brushRef="#br0" timeOffset="82">13588 7794 8162,'-5'-6'-1105,"4"0"1523,-3 2-125,3 3-20,-4-10-83,3 10 0,-3-5 168,5 2-5,0 3-26,0-4 3,0 0-234,0 3 145,0-3-43,0 5 1,0 5-70,0 3 0,0-2-131,0 2 1,0-4 171,0 3-195,0 1 0,0 3 30,0 1 1,0-1-12,0 1 1,2-1 34,1 0 0,-1 5-15,1-1 1,-1 5-58,-2-1 71,0 3 0,4-3-5,-1 0 1,1 1-6,-4 7 1,0-3 18,0 3 0,0-2 7,0 2 0,0 2 269,0 5-149,0 0 1,0 1 131,0-1 0,0-4-131,0 1 0,4-5-214,0 5 34,0-1 1,-1 1 206,1-1-319,0-4 89,-4 1 0,0 0 167,0 0-245,5 5 153,-4-8 1,4 7-134,-5-4-34,0 0 116,0 1 1,0-4 15,0 2 0,0 4 13,0 0 1,0-1 16,0 2 1,0-5-30,0 5 0,0-1 0,0 4 0,0 1 50,0-1 0,0 0 0,0 0 1,0 2 127,0 2-766,0-2 612,0 3 0,0-4-105,0 4 111,0-4-58,0 4 0,0-4 5,0-1 1,0-1 11,0-3 0,0 2-11,0-5 0,0-1-17,0-3 1,0 1-98,0 3 0,4-2 145,0 6 0,0-6 304,-4 2 0,0-2 30,0 2-157,5-3-69,-4 4 0,4-5-64,-5 0 1,0-1-62,0 1 1,0 1-88,0 3 0,0-3 86,0 3 0,0 2-118,0 1 0,0 7 101,0 1-12,0-5 12,0 0 0,0-12-245,0 1 180,0-1 53,0 2 181,0-1-83,0 1 1,0 0-13,0 0 0,0 0 164,0 0 0,0 0-196,0-1 1,-4 1 19,1 0 0,-1 4-153,4-1-18,0 1 158,-5 1 0,4-4-44,-3 3 1,2-3-25,2-1 1,0 6-131,0 5 1,-1 2 134,-3 5 0,3-4-11,-3 1 1,2-11 9,-2-4 1,3-3 15,-3 3 1,3-1-37,1-3 0,0 2 18,0-2 1,0-1-47,0 1 52,0-5-13,0 2 1,0 0-12,0-1 0,0 0 15,0-3 1,0-1 0,0 0 1,0 1 14,0-1 1,0 1 31,0-1 0,1 4-83,3 1 1,-3 3 38,3-4 1,-3 1-32,-1 0 34,0-9 27,0 8 1,0-8-19,0 4 31,0 1 0,0-1 1,0 0 1,0-3 21,0 0 3,0-1 0,0 5 124,0-1 8,0 0-107,0 1 1,0-1 2,0 1 1,0 0-17,0 4 1,0-4 3,0 4 1,0 0-27,0-1 0,0 1 2,0-5 0,0 4-29,0 0 0,0 1-126,0-5 0,0 0-11,0 1 151,0-1-19,0 1 1,0-1-11,0 1 15,0-1 15,0 0 1,0 1 7,0-1 0,0 1 32,0-1 1,0 1 14,0-1 0,0 0-54,0 1 0,0-1 13,0 1 1,0-1-118,0 0 0,0-3 109,0 0 1,0-4-42,0 3 1,0 1-16,0 3 15,0 1 1,0 0 8,0 4 1,0-4 0,0 3 1,0-2 8,0-1 1,0 3 2,0 0 0,0 1 16,0 0 1,0 0-19,0 3 1,0 2-146,0-6 140,0 5 52,0-7 1,0 7 3,0-5 0,0 1-40,0-5 0,1 0 5,3 1 0,-3 3-20,3 0 0,-3 0 2,-1-3 1,0-1-72,0 1 1,2-5 85,2 1 1,-3 0-171,3 3 0,-3-3-3,-1-1 0,0-3-376,0 4-5,0-6-378,0 3-721,0-5 1647,0-5 0,5 4 0,1-4 0</inkml:trace>
  <inkml:trace contextRef="#ctx0" brushRef="#br0" timeOffset="83">12012 7760 8202,'0'-6'-1475,"0"-4"1787,0 8-137,0-3 1,-1 5 285,-3 0 47,3 0-124,-4 0 129,5 0 1,1-4-208,3 1-175,2-6 1,2 6 44,-1-4 1,1 3-38,3-4 0,5 6-81,-1-2 0,1 3 109,0 1 0,-4 0-176,3 0 0,2 0 139,-2 0 0,4 3-142,-4 1 0,4 1 113,-3-1 0,4-3-143,-1 3 0,-1-3 104,1-1 1,0 0-1,4 0-27,0 0 0,3 0 12,1 0 1,0-3-9,-5-1 1,1-4-7,0 4 0,0-1 29,0 1 0,-2 3-1,-2-3 1,3 3-48,-3 1 1,1 0 0,-1 0 0,-1 0-168,-3 0 178,-2 0 1,7 0-65,-5 0 59,6 0 1,-3 4 27,4 0 0,-3 0 3,0-4 0,2 0 34,5 0 0,-1-2 17,1-2 1,-2-1 70,-1-2-131,0-3 9,0 3 0,0 0-137,0-1 136,-6 5-19,5-2 1,-9 4 9,2-3 0,-1 3-10,1-3 1,-2 3-7,2 1 1,-2 0-40,-2 0 1,0 0-33,1 0 68,-1 5-1,1-4 36,-1 4 0,1-5 94,-1 0 0,0 0-18,1 0 24,-1 0-101,1 0 12,-1 0-19,0 0-48,1 0 1,-2 2 4,-2 1 37,2-1-54,-9 3 1,9-5-197,-3 0-377,4 0-109,0 0-640,-4 5 855,-2-4 478,-5 4 0,5 0 0,1 2 0</inkml:trace>
  <inkml:trace contextRef="#ctx0" brushRef="#br0" timeOffset="84">13120 7223 8306,'-6'-1'-29,"2"-3"217,3-2 1,1-6-132,0 1 1,1-4 109,3 0 0,-2-6 153,6 2-220,-1-2 1,5-2 62,-1 0 1,2-1-16,2-3 0,-1-3-94,5-8 0,0-3 61,4-5 0,1 3-353,3-2 0,2 0 287,5-8 0,-14 24 0,0 1-96,0-3 0,1 1 1,0 0-1,0 1 82,2 1 1,0-1 0,-1 2 0,0-2-242,5-3 1,0 0-1,-1 1 1,1 1 128,2-3 1,-1 1 98,-2 2 0,0 1 0,3-3 1,0 1-53,-2 2 1,0 1 0,0 4 0,-1 1 103,20-19-1,-6 6 0,-2 3 7,-7 2 0,-1 3-8,-7 5 0,3 2 1,-7 2 0,-3 2-127,-1 6 101,-7-1 506,2 1-698,-9 5 1231,4 1-1333,-5 5-554,0 0 0,-5 5 1,-1 1-1</inkml:trace>
  <inkml:trace contextRef="#ctx0" brushRef="#br0" timeOffset="85">12937 6961 8336,'0'-7'85,"0"2"69,0 5 267,0-5-119,0 4-26,0-4 380,0 5-711,5 5 0,-2 5 188,4 5 0,-4 2-164,1-2 0,1 3 33,-1 5 0,1-1-54,-1 1 0,-3 0 40,3 0 0,-2-2-8,2-2 0,-3 2 112,3-6 1,-3-4 108,-1-3 63,0 0-156,0 3 288,0-5-238,0 0 471,0-6-533,5 0 1,-2 0 62,5 0 1,-1 0-11,5 0 1,3-6 117,0-1 1,9-2-139,-1 1 1,7-6 53,1 3 1,1-2-32,-2 6 1,2-4-187,-6 4 0,1-2 28,-4 1 0,-2-1-98,-1 6 1,-4-5-207,-5 4 1,1 0-109,-1 4-1124,-4 0 671,3 0-334,-9 0 1205,4 0 0,-5 11 0,0 1 0</inkml:trace>
  <inkml:trace contextRef="#ctx0" brushRef="#br0" timeOffset="86">14319 4631 8249,'0'-7'517,"0"2"-296,0 5 0,0 5-154,0 3 1,0 7 66,0 4 0,4 3 67,0 1 1,1 3-160,-1 1 0,-3 3 91,3-3 0,-3 4-143,-1-5 0,0 1 81,0-4 0,0-1-51,0 1 1,0-4 60,0 0 0,0-1-198,0 1 0,1-2-16,3-6 0,-3 1-207,3-1 97,-3 0-450,-1 1 24,0-1 1,0-3-129,0-1 81,0-4 716,0 2 0,-5-5 0,-1 0 0</inkml:trace>
  <inkml:trace contextRef="#ctx0" brushRef="#br0" timeOffset="87">14342 4756 8249,'0'-11'0,"0"0"0,0-1 478,0 1 0,0 4-119,0-3 46,-5 9 173,4-9 437,-4 8-795,5-3-337,0 5 1,5 2 59,2 1-20,8 9 215,-2 1 1,7 8-311,-4-2 72,4-2-19,-7 4 1,7-4-98,-5 2 0,0 1 121,-3-5 1,-1 1-260,1-5 344,-1 0 1,-3 0 14,-1-4 171,-4-2 9,7-5-196,-9 0 230,4 0-190,0 0 249,-3 0 1,8-5-52,-3-2 1,1-4-218,4 0 0,-7-2 97,6-2 1,2 1-168,2-5 1,-4 0 106,-3-4-157,0 5 150,3-3 1,-1 3-21,-2-5 1,1 4 9,-6 0 1,5 5 16,-4-1 0,3 6-16,-3 1 56,0 6-9,-4-3-286,5 5 1,-4 2 47,3 6 0,1 1 121,-1 10 0,4 4 100,-4 3 1,1 5-101,-2-4 0,-1 3-76,2-3 82,-3 4 0,3-7-18,-1 3 1,2-3 13,-1-1 1,-2-4 66,1 0 0,-1-5 34,-2 1-246,5-2 164,-4-2 0,4-3-23,-5 0-907,0-6 604,0 8 0,0-7-344,0 5 1,1-6 687,3 2 0,-3 2 0,4 1 0</inkml:trace>
  <inkml:trace contextRef="#ctx0" brushRef="#br0" timeOffset="88">15176 4574 8343,'-7'-12'1082,"-3"6"-650,9 1-487,-4 5-322,5 0 1,0 5 828,0 2-155,0 9-28,-5 7 0,2 6 47,-4 5 1,4 0-274,-1 1 1,3-4-55,1 3 1,0-3-4,0 3 1,0-1 34,0-6 1,0 3-221,0-3-85,0-5 256,0-1 1,0-7-131,0 5 0,0-9-142,0 2-346,0-3-37,0 2-448,0-5 602,0-1 529,0-5 0,5-5 0,1-1 0</inkml:trace>
  <inkml:trace contextRef="#ctx0" brushRef="#br0" timeOffset="89">15187 4551 8256,'0'-12'316,"0"6"543,0-4-432,0 9-276,0-10 1,0 11-66,0 0 0,1 7 1,3 8 0,-1 3 255,4 5-166,1 5 0,7 1-107,0 5 0,2-1-3,-2-3 1,2 7-118,2-3 131,2 3 0,-7-4-33,5-2 0,-4-2-138,4-2 0,-5-3 114,2 2 0,-4-3-149,0-4 0,-1-2-51,1-6 188,-1 1-76,-5-1 0,3 0-149,-5 1 0,1-6 10,-1-2-296,-3 2-80,4-4-570,-5 3 1150,0-5 0,-5 5 0,-1 1 0</inkml:trace>
  <inkml:trace contextRef="#ctx0" brushRef="#br0" timeOffset="90">15141 4985 9819,'5'-7'2,"2"2"-28,4 5-159,6 0 0,-3-1-297,5-3 1,0 3 872,4-3-114,5-2-299,-4 5 0,5-6-454,-3 3 424,-1 3 0,3-4 52,-6 0 0,6 4 0,1-4 0</inkml:trace>
  <inkml:trace contextRef="#ctx0" brushRef="#br0" timeOffset="91">15655 4551 8459,'7'0'540,"-2"9"-302,-5 2-48,0 8 1,1-1 205,3 5 1,-3 3-233,3 1 0,-3 5-19,-1-2 1,4-2-284,0-1 103,0-3-7,-4 4 0,0-8 105,0 3 1,1-4-16,3 0 1,-3 1-164,3-4 1,-3-5 6,-1-3-234,0-1 157,0 5 1,0-5-616,0 1-435,0-6 610,0 3 625,0-5 0,0 0 0</inkml:trace>
  <inkml:trace contextRef="#ctx0" brushRef="#br0" timeOffset="92">15678 4585 8399,'0'-11'66,"0"-1"1,0 5 195,0-1-176,0 0 0,0-3 1,0 0 0,0 3 112,0 0 1,0 4 577,0-3-161,0 4-320,5-7 1,-2 9-402,4-3 94,1 3 1,1-3 22,2 0 0,-1 0-152,10 4 0,-1 0 93,3 0 0,1 2-168,0 1 0,-4 3 123,0 1 0,-1 5-144,1-1 0,-3-2-19,-4 6 185,-1-5 1,-1 8 1,-2-3 0,1-1 5,-5 5 0,0-4 91,-4 5 1,-2-5-90,-2 4 1,-2-1 129,-5 1 0,-5 1-103,1-5 1,-5 4 123,1-4-103,2 6 0,1-9 54,5 4-49,-1-4 1,1 0 73,-1-1 0,2 1-61,2-1 0,0 0 134,4 1 0,0-5-123,4 1 1,0-4 84,0 3 1,1 0-65,3 0 0,-1 2 155,4-5 0,1 4-12,3-4 0,2 4-29,2 0 0,-2-2 156,2 2 1,2-5 26,-2 0-207,0 4 0,-4-6 52,1 3 1,-1 1 5,1-1-174,-1-1 1,1-3-588,-1 0 402,0 0 0,1 2-327,-1 2 0,1-3-422,-1 3 0,1-3 923,-1-1 0,5 5 0,2 1 0</inkml:trace>
  <inkml:trace contextRef="#ctx0" brushRef="#br0" timeOffset="93">16580 4562 8084,'-5'-13'0,"3"-6"1029,-6 8-576,6-3 1,-5 4-175,4 2 1,0-2-306,-5 3 1,5 1 496,-5 3-236,5-4-110,-7 6 1,8-4-44,-6 5 1,1 0 51,-5 0 1,-3 1-233,0 3 0,-4 6 179,3 5 1,-4 10-184,1-3 1,1 9 17,-1-1 1,5-1-4,-1 2 1,2-1-182,2 5 127,0-1-66,4-5 1,2 4-17,5-2 1,0-4 27,0 0 1,0 1-106,0-1 1,5-2 108,3-6 1,6 1-17,1-4 0,5-2 176,-1-7 1,3 2 18,1-5 0,0 0 146,-1-4-58,1-5-64,5-2 1,-5-4 136,0-1 1,0 1-34,-4 0 1,-3-1 161,-1 1 1,-2-1-125,-1 1 1,-5-3 83,1 3 1,-6-3 86,2 6-94,-3-2-113,-1-2-24,-5 1 0,-1 5-253,-5 2 1,-6 3-13,-2 1-55,3 0 1,-5 0-390,6 0 0,-2 1 615,2 3 0,3 2 0,-5 5 0</inkml:trace>
  <inkml:trace contextRef="#ctx0" brushRef="#br0" timeOffset="94">16775 4517 8231,'-7'0'844,"2"-6"-272,0 5-425,4-4 1,-4 10 46,5 3 0,0 7-56,0 4 0,0 8-32,0 3 1,1 3-165,3 1-82,-3 1 263,9-1 0,-3 0-397,4 0 154,-5-4-4,5 3 0,-6-11 16,2 1 1,3-1 29,-2-7 0,-3 0-127,-1-3 0,1-1 8,-1 1 1,0-5-140,-4 1 0,3-4 336,1 3 0,5 1 0,-3 3 0</inkml:trace>
  <inkml:trace contextRef="#ctx0" brushRef="#br0" timeOffset="95">17026 4596 8082,'0'-11'0,"-4"3"1040,0 1-624,0 4-269,4-2-324,0 5 251,0 10 1,0 3 160,0 10 1,0 5-197,0 2 0,0 5-36,0 3 0,4-3-198,0 3-16,5-7 232,-8 2 0,6-9-459,-4 2 253,-1-2 0,3-6-207,-5-3 335,5-2 1,-4-5-272,3-1-310,-3-4 63,-1 2-216,0-5 791,0-5 0,0-1 0,0-6 0,0 1 0,0-1 0,0-3 0,0 0 0,0-4 0,0 4-66,0-6 0,0 4-64,0-6 1,-4 5 297,1 3 0,-1-2 252,4 2 1,0 4 386,0 3-352,0 5-46,0-7-336,0 9 120,0-4-107,0 5 0,5 1-29,2 3 0,4 2 44,0 6 1,5 4-132,3 3 0,-1 3 32,1 1 0,0 0-131,4-1 0,0 1 19,0 0 0,-2-5-50,-2-3 0,3 0 300,-3-3 68,-2 2-139,-1-8 1,-1 0 133,1-2 1,-1-3-70,-4-1 0,1 0 214,-1 0 1,-3 0 504,-1 0-440,-4 0-157,2 0 1,-1-1 766,-1-3-420,1-2-308,-4-5 1,0-1 310,0 1-371,0-6-33,-5 5 0,3-10 59,-6 3 0,4-1-43,-3 1 0,0-4 15,0 0 0,-3 0-117,2-4 1,2 3-216,-2 2 1,4-5-1071,-3 0 679,4 1 313,-2 8 0,5-3-1204,0 6 440,0 0-1178,0 4 732,0-1 753,0 6 1,5 1 633,3 5 0,7 5 0,3 1 0</inkml:trace>
  <inkml:trace contextRef="#ctx0" brushRef="#br0" timeOffset="96">17608 5122 8878,'2'-10'835,"1"2"-595,-1-2-60,3 4 1,-1-6-3,-1 1-122,6-1 67,-7 1 1,6-4 15,-4-1 0,4-3 10,-4 4 0,1-5 4,-1 1 0,-3-3-14,3-1 0,1 1-8,-2-1 1,3-4-55,-3 0 65,-1-4-83,3 2 1,-5-4 46,0 2 23,0-2-72,5 9 1,-4-8-125,3 6 1,-2-1 56,2 4 0,-3 5-405,3 3 356,3 2 1,-5 3 32,6 3 0,-4 3-22,3 8 40,-4 2 3,7 10 0,-4 7 185,6 8-193,-1 2 0,0 5 290,1 0-121,-1 5 0,1-7-203,-1 2 0,1-7-134,-1 0 0,-1-5 66,-2 5 1,2-9-140,-2 0 1,2-3-338,1 0 308,1-2 102,-6-6 0,4 3-172,-2-2-47,-3 2 230,5-8 1,-8 0-520,6-2 60,-5 3-327,2-6 956,-5 4 0,0 0 0,0 1 0</inkml:trace>
  <inkml:trace contextRef="#ctx0" brushRef="#br0" timeOffset="97">17620 4985 10260,'7'-7'-710,"1"4"0,-3 0 398,6-1 1,-2 2 114,7-6 1,-2 4 175,1-3 1,6 3 295,6-4 1,0 2-571,-5-2-7,1-2 200,5 4-1,-4-2-643,3 1 273,-8-1 473,3-3 0,-5-1 0,6 1 0</inkml:trace>
  <inkml:trace contextRef="#ctx0" brushRef="#br0" timeOffset="98">18168 4574 8056,'0'-8'885,"0"0"96,0 6-217,0-3-595,0 5 1,0 6-74,0 6 1,0 4-23,0 7 1,0 0-13,0 0 0,0 3-159,0 1 1,0 0 135,0-5 0,0 1-155,0 0 0,0-4-342,0 0 196,0-5 99,0 8 1,0-10-271,0 4 184,0-4 143,0 0 1,1-2-12,3-3 121,-3 4 0,9-6 222,-2 2 1,-2-2-11,2-5 1,0 0 268,3 0 0,2 0 186,2 0-382,3 0 0,1 0 58,0 0 0,-4 0 272,4 0-526,0 0 0,-1-1-34,-3-3 0,2 3-13,-2-3 0,0 3-619,-4 1 215,1 0 0,-1 0-331,1 0 1,-5 0-632,1 0 1320,-6 0 0,9 5 0,-5 1 0</inkml:trace>
  <inkml:trace contextRef="#ctx0" brushRef="#br0" timeOffset="99">19025 4437 7977,'0'-8'-162,"0"0"999,0 6-190,0-3-622,0 5 0,0 10 179,0 5 0,3 9 153,1 3 0,5 8-210,-1 0 2,-3 7-28,5-7 0,-4 4 37,6-4 1,-5-5-218,1 1 1,-2-6-286,2 2 0,2-3 220,-2-1 1,-2-4 107,2 0 0,-5-5-95,5 1 0,-6-6 102,2-2-393,-2-4 77,3 7-1003,-4-9 721,4 4 607,-10-5 0,-7-10 0,-5-3 0</inkml:trace>
  <inkml:trace contextRef="#ctx0" brushRef="#br0" timeOffset="100">18933 4459 8088,'5'-11'0,"-4"0"0,10 0 144,-4 4-174,3-3 1,2 7 237,-1-5-90,6 6 0,1-7 50,4 5 1,2 0 284,3 4 1,-3 0-326,3 0 0,1 0-62,-2 0 1,1 6-32,-4 1 1,0 5-153,0 3 1,-6-1-189,-1 5 201,-4-5-1,0 7 0,-6-7-65,-2 5 0,-4 0 118,-4 4 1,-2-4-20,-6 0 1,-5 0 71,-6 4 1,0-5 24,-4-3 1,-2 2-25,-1-2 0,2-4 28,1-3 0,4-2-560,4 2 105,3-3 425,4-5 0,1 0 0,-1 0 0</inkml:trace>
  <inkml:trace contextRef="#ctx0" brushRef="#br0" timeOffset="101">19584 4505 8133,'0'-11'804,"0"-1"0,-4 5-481,1-1-392,-1 5 124,4-2-18,0 5 0,0 5-58,0 3 1,0 9 19,0 5 0,0 6 288,0 7-271,5 4-59,-4-4 0,4 9-106,-5-6 1,4-4 54,0-4 1,1 0-164,-1 0 1,-3-6 96,3-5 1,-2-5-145,2 1 0,-3-2-70,3-2-54,-3-4 120,4 3 308,-3-9 0,8 4 0,-4-5 0</inkml:trace>
  <inkml:trace contextRef="#ctx0" brushRef="#br0" timeOffset="102">19550 4551 8133,'-1'-17'667,"-3"6"1074,3-1-1741,-5 6-87,6 0 57,0 1-44,0 5 92,6 0 0,1 5-47,8 2 0,-2 4-149,2 0 0,2-3 35,-2-1 0,4-3-160,-4 4 1,4-6 94,-3 2 130,4-3 19,-7-1 0,3 0 353,-5 0-164,6-5-11,-4-1 1,3-2 64,-4 1 1,-1-1-32,0-3 0,-3-1 229,0 1 0,-2-1-86,2 1 1,0-1 44,-4 1 0,1 5 82,-1 2-259,-3-3 122,4 6-532,-5-4 166,0 5 0,0 6-92,0 6 102,0 4 0,2 12-103,2 3 175,-3 7 1,4-3-98,-5 3 1,0 2 4,0-2 0,0 0-325,0-4 235,0-5 1,1 3 1,3-5-302,-3-1 211,4-3 27,-5-5 1,4-2-386,0-4 317,0-1 1,-3-1-266,3-2 575,-3-3 0,9-5 0,-3 0 0</inkml:trace>
  <inkml:trace contextRef="#ctx0" brushRef="#br0" timeOffset="103">20178 4437 8026,'0'-7'942,"0"2"0,0 6-1572,0 3 1,0 6 762,0 6-27,0 9-81,0-1 1,0 8 845,0 2-397,0-2-293,0 7 1,0-5 2,0 1 1,0-2-187,0-3 1,4 2-135,0-6 0,-1 0 108,-3-7 1,0 1-207,0-5 1,0 1-152,0-5 166,0-5 43,0 5 1,4-9-729,0 6 224,0-6-484,-4 3 1038,0-5 1,0-10 0,0-3-1</inkml:trace>
  <inkml:trace contextRef="#ctx0" brushRef="#br0" timeOffset="104">20155 4802 10610,'5'-6'-218,"2"1"286,4 5 0,-2 0-7,2 0-65,-2 0 75,13 0 0,-4 0-97,4 0 0,0 0-170,-3 0 1,1 0-464,-4 0 1,3 0 272,-4 0 1,0 0-1032,-4 0 1417,6-5 0,-4-7 0,3-6 0</inkml:trace>
  <inkml:trace contextRef="#ctx0" brushRef="#br0" timeOffset="105">20224 4459 8041,'7'-10'777,"1"3"0,0-4-316,3 4 0,4-2 256,0 1 0,4-1-777,-3 6-18,-1-6 77,-4 8 1,5-6-1548,-1 3 700,5 3 390,-7-4 458,8 5 0,-8 0 0,4 0 0</inkml:trace>
  <inkml:trace contextRef="#ctx0" brushRef="#br0" timeOffset="106">20977 4562 8226,'0'12'450,"0"-1"1,0 7-335,0 5 1,4 5-1,0 5 6,-1-3 1,-2 7-47,-1-3 0,1 7-124,3-3 1,-3 1 93,3-1 0,-1-2-62,0 2 1,-1-3-180,1 0 41,4-1 58,-6 0 0,8-1 155,-5-2-33,0 2-88,1-9 0,-3 4 15,6-6 0,-6-3 43,2 0 0,-1-3 6,1 3 0,-3-9-93,3 1 0,-3-2-414,-1 3 34,0-6 244,0 4-73,0-9-402,0 4 261,0-5 441,-5 0 0,-2-5 0,-4-1 0</inkml:trace>
  <inkml:trace contextRef="#ctx0" brushRef="#br0" timeOffset="107">20955 4596 8108,'1'-11'0,"3"0"0,-2 0 75,6 4 1,-4-2 162,3 5 0,1-5 180,3 2-213,6 2-85,1-6 1,2 6 45,3-2 1,-3 2-26,7 5 1,1 0-196,-2 0 1,5 0 124,-5 0 0,2 5-143,-1 2 1,-3 4 20,3 0 0,-8 2-72,-4 2 1,-4-1-74,-3 5-32,2 0 216,-9 4 0,2 0-128,-11-1-12,1 1 122,-15 0 1,-1 0-4,-7 0 1,-3-4 21,-1 0 0,-1-1 8,1 1 0,0-3-17,0-4 1,4-5 7,4 1 0,2-6-816,1 2 828,5-3 0,1-1 0,6 0 0</inkml:trace>
  <inkml:trace contextRef="#ctx0" brushRef="#br0" timeOffset="108">21514 4825 8108,'0'-6'315,"0"0"-148,0 6 1,0 6-167,0 1 0,2 5-6,1 3-44,-1 3 81,3 4 0,-4 1 17,3 0 1,-3-1-12,3-3 1,-3 1-143,-1-5 0,1 4 120,3-4 1,-3 1-96,3-5 0,-2 1-57,-2-1 148,0-5 8,0 4-206,0-8-35,0 8 1,0-9-374,0 4 501,0-5 0,-6 0 0,0 0 0</inkml:trace>
  <inkml:trace contextRef="#ctx0" brushRef="#br0" timeOffset="109">21491 4973 8323,'8'0'231,"0"0"1,-1 0 6,5 0 0,-1 0-100,1 0 1,4 0 65,3 0 0,-1 0-133,1 0 0,0 0 32,4 0 0,-4 0-99,0 0 1,-5-1-62,1-3 0,-2 3-292,-2-3 1,-3 2-251,-1-2-378,-4 3 977,2-5 0,-10 1 0,-1-1 0</inkml:trace>
  <inkml:trace contextRef="#ctx0" brushRef="#br0" timeOffset="110">21480 4779 8021,'8'-7'129,"-1"-1"1,1 5 21,3 0 0,2 0 224,2-1 1,3 3-98,5-3 1,0 3-127,-1 1 0,3 0-125,1 0 0,-5 0-264,1 0 1,-3 0 129,0 0 0,2 0-327,-6 0 434,0 0 0,2 0 0,0 0 0</inkml:trace>
  <inkml:trace contextRef="#ctx0" brushRef="#br0" timeOffset="111">22348 4037 8108,'0'-7'443,"0"2"83,0 5-512,-5 0 0,2 2 55,-4 1 103,4 4-40,-7 4 1,4 2 12,-6 2 1,1 3 18,-1 5 0,-3 3 7,0 1 1,-1 1-60,0-1 1,4 1-3,-4 2 1,4 3-16,0-3 1,1 3-165,-1 2 1,1-1 69,0 0 0,0 1 65,4-1 0,-2-4-312,5 1 109,-5-1 1,8-1 1,-4 3-78,5-5 0,0-1 150,0-3 0,0 0-98,0 0 1,5 0 156,3 0 0,2-4 99,1 0 0,2-4 116,2 4-94,-2-5 0,5 6-116,-3-5 237,-3 1-191,5-5 40,-6-5 1,3 5 38,-2-4 0,4-1-13,-8 2 1,5-5 117,-6 0 0,2 0-153,-1 1-29,2-3-635,-9 4 293,4-5-603,-5 0 1,0 0 0</inkml:trace>
  <inkml:trace contextRef="#ctx0" brushRef="#br0" timeOffset="112">22565 4402 8108,'0'-11'-259,"0"-1"0,0 5 259,0-1 0,0 4 0,0-3 375,0 4 565,0-7-244,0 4-285,0-6 1,-4 5 72,0-1-292,1 6-37,-3-3 1,4 5-133,-6 0 134,6 0 1,-8 0-128,2 0-18,3 5 0,-5 2 86,2 8 0,-2 3-49,-1 5 0,3 5 52,0 2 0,6 3-30,-2 2 1,3-1-169,1 0 0,0 0-163,0 1 1,4-2 139,-1-3 1,6 2-66,-1-5 1,2-1 2,1-3 1,1 0 142,-1 0 1,-1-6 0,-2-1 0,1-4-130,-5 0 0,5-1-74,-8 1-267,9-1-54,-9-5 253,4 5-23,-10-10 0,-1 4-149,-5-5 0,-1 0 111,1 0 0,-6 0 371,-2 0 0,-2-5 0,-2-2 0</inkml:trace>
  <inkml:trace contextRef="#ctx0" brushRef="#br0" timeOffset="113">22348 4676 8108,'15'-7'-116,"0"-1"1,6 6-174,-2-2 0,2 3 751,2 1 1,0 0-175,0 0 1,4 0-250,-1 0 1,1 0-145,-4 0 1,0 0-781,-1 0 885,-4 0 0,4 5 0,-5 1 0</inkml:trace>
  <inkml:trace contextRef="#ctx0" brushRef="#br0" timeOffset="114">22702 4128 8108,'0'-12'0,"1"-4"1070,3 9-614,-3 2 0,6-4-8,-3 5-211,-3 0-10,9 4 1,-8 1 88,6 3 1,4 8 112,3 7 0,9 11 239,-1 4 0,2 9-197,-2 3 1,1 1-387,3 6 0,-4-6 30,-1-1-1430,-4 0 1330,-1-6 0,-8 2-477,2 0 1,-3-4-209,-1 4 1,0-5-533,-4 1 0,-1-3 420,1 0 782,-6 4 0,-2-1 0,-3 3 0,4-3 0,3 2 0,1 4 0</inkml:trace>
  <inkml:trace contextRef="#ctx0" brushRef="#br0" timeOffset="115">12720 7977 8108,'0'-6'-979,"0"1"4018,0 5-2700,0 10 1,0 2-165,0 11 0,4 0 28,0 0 1,3 4-80,-3-1 0,1 6-79,-1-2 1,-3 0-74,3 0 28,-3-5 11,-1 3 1,0-5-244,0 0 141,0-5 1,0 2-612,0-5 500,0 1 0,0-5-304,0 0 0,0 1-335,0-1 0,0-3 256,0 0 585,0-6 0,0 8 0,0-3 0</inkml:trace>
  <inkml:trace contextRef="#ctx0" brushRef="#br0" timeOffset="116">13097 8091 8087,'-6'0'68,"1"0"-45,5 0-66,-5 0 1,2 7 97,-5 4 0,1 7 438,-5 8 0,0 4-283,-4 4 0,-1 8-147,-6 0 0,1 3-1071,3-7 875,-2 6 0,3-4 107,-5 6 1,4-6 5,0-2 0,1-2-177,-1-2 0,3-5 14,4-2 173,6-8-927,-4 3 591,9-10 1,-6 5 345,3-6 0,3 1 0,-4-1 0</inkml:trace>
  <inkml:trace contextRef="#ctx0" brushRef="#br0" timeOffset="117">12971 8525 8087,'7'-5'1103,"-2"4"-1593,0-9 90,-4 3 315,9 1 0,-3-3 305,4 5 1,1-3-8,-1 3 1,0-1 253,1 1 0,-1 3-208,1-3 1,-1 3-103,1 1 1,-1 0-258,0 0-60,-4 0 224,3 0 0,-8 4-298,6-1 157,-5 6-4,2-8 0,-5 10 61,0-4 0,-5 7 31,-3 1 1,-2 1-66,-2-5 0,1 0 65,0 1 1,-5 2 32,1-3 0,1 3 288,6-6-155,-2-3 7,4 5 1,0-7 326,2 4-435,-3-4-151,6 2 1,-4-4 125,5 3 1,5-3-18,3 3 0,2-1-17,1 0 0,1-1-25,-1 1 0,4 0-60,1 1 106,4-3 1,-7 4 1,4-1 111,-1 0 1,-4 3-132,4-3 1,-5 1 13,-3-1 1,1-1-22,-6 4 1,1 1-17,-4 3 1,0 1 10,0-1 0,-9 2-98,-2 2 0,-9-1-226,-3 5 151,0-5 54,-10 8 0,4-10-809,-6 3 594,-4 3 1,2-5 325,-5 2 0,-5 3 0,-5 0 0</inkml:trace>
  <inkml:trace contextRef="#ctx0" brushRef="#br0" timeOffset="118">12515 9519 8252,'0'-12'0,"0"1"-193,0 0 241,0 4 0,0 1 279,0 2 399,0 3-64,0-4-261,0 0 130,0 3-532,0-3 75,0 15 0,3 2 137,1 7 1,4 4 13,-4 0 1,3-1 1,-3 5 1,4-3-91,-5-1 0,3 2-132,-3-2 0,0 5 9,5-9 0,-6 4-152,2-8 0,-2 4-589,2-3 410,-3-1 87,5-9 1,-3 4-154,1-2 0,1-3-185,-1-1 0,-1 1 568,4-1 0,1-1 0,3-3 0</inkml:trace>
  <inkml:trace contextRef="#ctx0" brushRef="#br0" timeOffset="119">13040 9427 8207,'-5'-11'1554,"-1"0"-1112,-1 4-398,2 2 0,0 6 392,-3 3-38,-2 8-295,-6 5 1,-2 15-11,-5 2 2,0 8 0,1-1-1373,-1 5 1222,0-1 0,1-3 22,3 0 0,3-5-255,4 1 0,0-3 113,-4 0 0,6-2 106,-5-3 1,9-6-520,-6-5 226,8-5-17,-6 3 295,9-6-861,-4-4 962,5 3 1,5-9 0,1 4-1</inkml:trace>
  <inkml:trace contextRef="#ctx0" brushRef="#br0" timeOffset="120">12971 9736 8414,'0'-12'887,"0"1"-490,0 5 1,4-1-445,0 4 1,5 0-112,-1-5 296,-3 6 0,5-5 57,-3 4 1,7 0-159,2-4 1,-1 4-155,-4-1 0,2 3 106,2 1 1,-2 0-131,2 0 1,-4 5-10,-3 3 159,2 2 44,-8 1 1,3 1-18,-5-1 1,0 5 12,0 4 1,-5-3 14,-3 2 1,-2-1-40,-2 1 1,-3 1 18,0-4 0,0 3-24,3-4 0,1 0-28,-1-3 0,2-5 322,3 1-2,-4-6-245,10 3 202,-4-5-97,5 0-85,0 5 0,1-3-24,3 2 0,-1-3-4,4-1 1,1 0-7,3 0 0,2 0-143,2 0 1,-1 0 5,5 0-24,-5 0 109,3 0 1,-2 0-85,0 0 96,0 5 12,-3-4 0,-5 8 5,1-5 0,-5 5-40,0-2 0,-1 4 13,-2 0 0,-2 2 61,-1 2 0,-5-2 3,-7 2 1,1 1-56,-5 0 1,0-1 19,-4-4 0,-4 1-841,1-1 391,-6 0-326,3 1 744,-6-1 0,0-1 0,-1-2 0,0-4 0,-1-3 0,-1-1 0</inkml:trace>
  <inkml:trace contextRef="#ctx0" brushRef="#br0" timeOffset="121">12595 11084 8126,'-7'-6'367,"2"5"-113,5-9-51,0 9 274,0-4 388,0 5-202,0 5-255,0 6-229,0 7 0,0 6 158,0 3 1,0 2-42,0 5 0,0 2-30,0 2 0,0-1-90,0 4 0,0-5-96,0-2 0,0-1-200,0-6 0,0-1 131,0-3 0,4-4-725,0 0 390,0-5-43,1 3 1,-4-10-937,3 1 848,2-5 0,-3 6-184,4-6 0,-3 1-1,4-4 640,-1-5 0,5-1 0,-1-6 0</inkml:trace>
  <inkml:trace contextRef="#ctx0" brushRef="#br0" timeOffset="122">12994 11289 8078,'0'-6'0,"-1"-3"0,-3 5 271,3 0 1,-4 4 1,-1 5 579,-6 3-413,1 12-218,-11-1 0,-1 19 100,-7 0 0,-2 4-264,2 0 1,-2 6-336,5-2 0,1-2 266,3-2 1,0 0-177,0 4 1,0 0 26,0-1 60,6-4 80,-5-2 1,7-10-357,0-2 138,-1-3-174,10-6 1,0-2-1052,2-4 1464,3-6 0,1-1 0,0-5 0</inkml:trace>
  <inkml:trace contextRef="#ctx0" brushRef="#br0" timeOffset="123">12800 11757 8131,'6'-6'375,"0"-4"199,-6 2 0,5 2-357,2-2 1,0 1-22,0-5 1,1 1-72,3-1 1,4 1 91,1 0 1,0 0-16,-1 4 1,-1-3 2,5 2 0,-5 3-161,2 1 0,-4 3 63,0 1 1,-1 0-207,1 0 1,-2 1-47,-3 3 1,-2 2 125,-5 6 0,0 3-68,0 0 1,-1 4 90,-3-4 1,-2 6-122,-5-2 0,-5-1 132,1 1 0,-4-2-2,4 2 1,-4 2 155,4-6 1,-1 0-106,5-3 136,0-1-161,-1 0-26,6-4 1,1-1 69,5-2-43,0-3-35,0 4 1,5-4 80,2 3 1,4-2-13,0 1 0,0-1-46,1-2 1,0 0 12,4 0 1,-4 0-168,4 0 155,1 5-27,-4-4 1,5 4 12,-3-5 1,-6 4 20,2 0 0,-3 1-9,0-1 0,0 2-69,-4 5 1,0 1 0,-4-1 0,-6 4-85,-6 1 1,0 0 79,-7-1 0,0-1 0,-4 5 1,-1-5-48,-3 2 1,2-4-125,-6 0 1,4-2-41,-3-3 0,5-2 257,-2-5 0,3 0 0,1 0 0</inkml:trace>
  <inkml:trace contextRef="#ctx0" brushRef="#br0" timeOffset="124">16412 7675 7064,'0'-7'697,"4"1"-433,-1 2-118,1 3 0,-4-4 59,0 5 91,0-5 103,0 4-113,0-4 0,0 3 195,0-2 34,0 3-343,0-4 339,0 5-526,0 5 87,0-4 1,0 10-96,0-4 1,0 3 46,0 2 0,0-1-11,0 1 0,0 0-73,0 4 0,0-4 66,0 3 0,0-1-206,0 2 248,0-4-14,0 5 0,4-1-58,0 3 62,0-2-43,-4 4 0,1-3-2,3 5 1,-3-1-32,3-3 1,-2 4 4,2-1 0,-3-3 10,3 4 0,-3-2-8,-1 1 1,4 0 15,0-3 11,0 3 38,-4-5 0,0 6 92,0 0 0,0 0-77,0 0 0,0 0 15,0-1 1,0 2 29,0 3 1,0-3 136,0 3 0,0-3-146,0-1 1,0 4 27,0-1 1,1 1 15,3-4 1,-1-1 26,4 1 0,-4 1-12,0 3 0,-1-3-7,-2 3 0,4-2 62,-1 2 0,1-2-124,-4 6 1,0-5-810,0 5 0,0-1 836,0 5 1,-1-2 33,-3-3 1,3 3-150,-3-3 1,3 2-14,1-1 0,0 2-144,0-3 0,0-1 90,0 2 1,0-2-57,0 1 0,0 3 124,0-2 0,1 2 7,3 1 0,-3 0-40,3 1 0,-3-5 11,-1 0 1,0 1 65,0 3 1,4 0 25,0 1 0,0 0 384,-4 3-400,0-2-42,0 3 1,0-5 19,0 1 1,0 0-3,0 3 1,3-6 1,1 2 0,1-2 3,-1 2 0,-1 2-3,4 2 1,-3-3 39,4 4 1,-2-3-44,2 2 1,0-2-31,-4 2 0,4 1-16,-4-1 1,3 2 2,-3-2 0,1-1 43,-1 4 1,-3-2-3,3 2 1,-1 0 75,0 1 1,-1 2-81,2-2 0,-2-1 59,2 1 1,-3-6-44,3 3 0,1-3-42,-1 2 1,1-2-22,-1 2 0,-3-2-8,3-2 1,1-4 16,-1 1 0,-1-1-14,-3 4 0,0-1 27,0-2 1,4 2-7,0-3 1,0 0-3,-4 0 0,0-3 72,0 3 1,4-5 98,-1 2 0,3 1-178,-3-1 1,-1 1 10,1-2 0,3 0-21,-3 4 0,5-5-7,-4 2 0,1 1 42,-1-1 1,-3 3-4,3-3 1,-2 3 192,2-3 0,-3 5-122,3-2 0,-3-1 64,-1 2 1,0-1-68,0 4 1,4-3 13,0-1 1,0 1-48,-4 3 1,4-3-120,-1-1 0,3-1 142,-3 2 0,0-2-17,4-3 1,-4-1-75,1 1 0,1 0 48,-1 0 0,3-4-17,-3 4 1,4-8 4,-4 5 0,1-4 1,-2 0 1,-1 1-42,2-4 0,1-1-6,-2-4 0,1 1-131,-4-1 2,0 1-479,5-1 156,-3-5 1,3 1-860,-5-4 378,0-1-335,0 3 206,0-5-104,0 5 1216,-5-4 0,-2 4 0,-4-5 0</inkml:trace>
  <inkml:trace contextRef="#ctx0" brushRef="#br0" timeOffset="125">16823 13020 8048,'-11'0'111,"-1"0"1,6-1 444,2-3-2048,3 2 401,1-3 3138,0 5-1348,0-5-280,5 4 1,-3-4-220,6 5 0,-4 0 114,3 0 1,1 0-161,3 0 0,6 0 79,2 0 0,-1 0-236,1 0 0,0-4 21,4 0 0,1 1-78,2 3 1,0-4 58,4 0 1,-3-1-67,3 1 1,-2 3 91,6-3 0,-2 3-3,6 1 1,-2 0 64,-2 0 1,4-4 1,0 0 0,5 0-86,-1 4 0,4 0 48,3 0 0,3-4-308,5 1 1,2-5 258,2 4 1,-5-1-13,5 1 1,-2 3 24,-27-1 1,1 0-1,1 0 1,-1-1-1,0 1 1,-1 0 0,31-1 83,2 3 0,-4-2-80,-29 0 1,1 0 0,28 1 15,-29-1 1,0 0 0,30 1-11,-27 1 1,-1 0 0,29 0 2,-27 0 1,1 0 0,-2 0 0,1 0-17,2 0 0,0 0 0,0 0 0,-1 0-2,-1 0 0,0 0 1,1 0-1,1 0-233,2 0 1,0 0 0,0 0 0,0 0 163,0 0 1,0 0 0,-2 0 0,0 0 46,0 0 1,0 0 0,-2 0 0,1 0 13,1 0 0,0 0 0,-3 0 0,-1 0 99,5 0 0,-1 0 1,26 1-62,-28 1 0,1 0 0,-3-1 0,0 0-21,2 0 1,0 1-1,1-1 1,0 0-8,1-1 0,0 0 0,0 0 0,0 1 2,1 1 0,-2 0 1,-2-2-1,-1 1-20,4 1 1,0 0 0,-3-1 0,0-1-10,3 0 0,0 0 1,-2 0-1,0 0-4,3 0 1,-1 0 0,-3 0 0,1 0-11,0 0 0,0 0 0,1 0 0,0 0-17,-1 0 1,0 0-1,1 0 1,1 0 42,0 0 0,0 0 0,-1 0 0,0 0 1,1 0 0,0 0 1,-1 0-1,1 0-7,-4 0 1,0 0-1,-1 0 1,1 0 4,4 0 1,0 0 0,-3 0 0,-1 0-5,4 0 1,0 0 0,-2 0 0,-1 0-121,-1 0 1,1 0 0,-1 0 0,1 0 112,1 0 1,1 0 0,0 0 0,1 0-5,2 0 1,0 0-1,-2 0 1,0 0 25,0 0 0,0 0 0,-2-2 1,0 0-18,2 0 0,0 0 0,-2 0 0,-2 1 65,1 0 1,-1 2 0,29-1-35,-6 0 0,0 0 20,0 0 0,1 0-64,-1 0 1,0 0-1,0 0 0,-4 0-116,0 0 1,-3 0 130,3 0 1,1 0-2,3 0 0,-3-4-15,3 0 1,-7 0 97,3 4 1,-5 0-80,-2 0 0,-2-4 260,-2 1 0,-2-1-113,-6 4 1,-4 0 355,1 0 0,-6-2-368,2-1 1,-4 1 426,-4-1 0,2 1-749,-2 2 0,-2 0 588,-2 0-1860,-2 0 681,-2 0 0,-4 2-588,-4 1 0,-4-1 1371,-7 1 0,-4-1 0,-11-2 0</inkml:trace>
  <inkml:trace contextRef="#ctx0" brushRef="#br0" timeOffset="126">24246 7469 8051,'0'-11'0,"-5"-1"140,4 1 192,-4 0-238,0 4 15,4-3 0,-6 5 50,4-3 1,1 2 231,-2 2-82,3 3 1,-3-5 120,1 2-7,-1 3 80,4-5-80,0 1-367,0 4 19,0-4-185,0 5 76,-5 5 1,3-2 119,-1 4 0,1-3 53,2 4-67,-5-1 0,0 5-9,-2-1 1,2 1-94,5-1 0,0 2 42,0 2 1,0 1-9,0 3 1,0 3-12,0-3 0,0 3-20,0 0 0,0 0 59,0-3 1,3 6-10,1-2 0,0 3 93,-4-3 0,0-1-88,0 1 0,0 0 79,0 0 0,0 4-27,0-1 1,0 5 11,0-5 1,0 5-73,0-5 1,0 5-76,0-5 0,0 6 43,0-1 0,0-2-161,0 1 1,1-1 133,3 2 1,-1 2-25,4-3 0,-4 2 7,1-1 0,1 2 7,-2-3 1,5-1 108,-4 2 1,1-2-54,-1 1 0,-2 2 14,6-5 0,-6 1 28,2-2 1,1-2-11,-1 3 1,4 1 144,-4-1 1,-1 3-95,-3-3 0,4 4 157,0 0 0,0 2-113,-4 1 0,0-1 85,0-2 0,-4 2-95,0-3 0,0-1-40,4 2 0,-3-2-7,-1 1 1,0 2-187,4-5 0,0 3 22,0-3 0,-1 5 75,-3-2 0,3 3-65,-3 1 0,-1-3 100,1-1 0,0 1-13,4 3 1,-4 0 25,0 0 0,-3 1 24,3-1 1,0 0-97,4 0 1,-1 4-140,-3 1 1,3 0 165,-3-1 1,3-1 4,1 5 0,0-4 102,0 4 1,0-4-53,0 4 0,0-1 130,0 5 1,-1 1-347,-3 3 0,2-4 182,-1 4 1,1-7 158,2-1 1,0 0-49,0 4 0,0-2-138,0-2 1,0 2 88,0-2 1,0 3-9,0 0 1,0 1-174,0 0 1,0-1-249,0 1 0,2 0 130,1-1 1,-1 4 118,2-4 1,-3 3 75,-1-6 1,0 3-43,0 0 1,-4 2 209,0 3 0,-3-3-56,3 2 1,0-3-40,4-4 0,0 2-100,0-2 1,0-1-18,0 1 0,0-4 60,0 4 0,0-2-7,0 2 0,0 1 3,0-5 0,0 4-10,0-4 0,-1 0 64,-3-3 0,3 0-71,-3 3 0,3-6 159,1 2 1,-4-3-61,0-1 1,0 2-179,4-6 0,0 5 244,0-4 1,-4-1-179,1-3 0,-1 0-202,4 0 1,0 0 71,0-1 1,0-3 249,0 0 0,1-5-106,3 2 0,-3-4 85,3 0 1,-3-1-224,-1 1 103,0-1 1,4 0-54,0 1 1,0-4-129,-4-1 1,0-3-12,0 4 1,1-6-663,3 2-513,-3 2 1436,4 1 0,0 4 0,1 0 0</inkml:trace>
  <inkml:trace contextRef="#ctx0" brushRef="#br0" timeOffset="127">16446 7652 8222,'-6'-11'0,"1"3"299,5 0 74,0 6-215,0-3 0,5 1-219,2 0 0,3-1 63,2 1 0,1 2-225,2-6 0,-1 4 155,5-3 1,-1 3 165,1-4 1,2 4 43,-2-3 0,0 3-44,4-4 1,-3 5-26,7-5 1,-3 4 44,-1-3 0,0 4 111,0-1 0,3 2-208,1-2 0,3 3 109,-3-3 1,5 3-160,-2 1 0,5 0 127,3 0 0,-3-4-109,3 0 0,-1 0 20,1 4 1,-1 0-87,5 0 0,-5 0 109,1 0 0,-3 0 15,-1 0 0,4 0-3,1 0 1,-1 0 9,-4 0 0,5 0-5,3 0 0,4-4-6,3 0 0,-2-1-41,3 2 0,-3 0-122,-2-5 1,1 6 118,0-2 1,-1 2 55,1-2 0,-4 2 1,0-1 0,1 0-65,6-1 1,-5 3 7,1-3 0,-2 3-118,3 1 1,0 0 85,-1 0 0,1 0 5,0 0 0,3 0 21,1 0 0,1-4 31,-2 0 1,2-3 2,2 3 1,3-1 141,-3 1 0,3 2 44,1-6 1,-1 5-96,-3 0 1,7-3-376,-3 3 0,-1-1 336,-3 4 1,-1 0-217,2 0 0,4 0 69,-5 0 0,6 0-55,-6 0 0,3 0 105,1 0 0,1 0-22,3 0 1,-3-4 42,3 0 0,-1-1 19,1 1 1,-3 3 129,3-3 0,1-1-89,-1 1 0,2-3 114,-3 3 1,-1 0-89,2 4 1,1-4-43,-1 1 1,1-1-31,-1 4 1,2 0-63,-29 0 1,1 0 0,-1 0 0,0 0 42,1 0 1,-1 0 0,0 0 0,-1 0-82,32 0 1,-31 0-1,-1 0-50,32 0 1,-2 0 81,2 0 1,0 0 144,-31 0 0,0 0 0,31-1-261,-33-1 0,1 0 1,28 0 203,-29 1 1,0-1 0,28-3 35,1 1 0,-3 0 10,-1 4 1,0-1-5,1-3 1,-1 3-219,0-3 0,-1 3-22,-3 1 1,1 0 120,-4 0 1,1 0-147,-2 0 1,-1 0 92,6 0 1,-6 0 43,1 0 0,0 0 65,0 0 1,-2 0 108,3 0 0,-3 3 70,-2 1 1,1 0-139,0-4 0,-2 1-19,-2 3 0,1-3 38,-5 3 0,4-3 3,-4-1 0,6 0 47,2 0 1,2 0 87,9 0 0,-2 0-221,6 0 1,-3 0-9,-1 0 1,-7-3-86,-1-1 0,-5-4 140,1 4 0,1-1-57,-4 1 1,-7 3 304,0-3 0,-9-1-494,1 1 0,-8 1-5,-4 3 1,-6 0-1443,-1 0 1682,-6 0 0,-12 5 0,-9 1 1</inkml:trace>
  <inkml:trace contextRef="#ctx0" brushRef="#br0" timeOffset="128">16046 8132 7796,'-6'-7'-195,"1"2"788,5 0-244,0 4 192,0-4 96,0 5 1,0 5-467,0 3 0,0 3 32,0 4 0,0 3 40,0 5 0,0 0-17,0-1-67,0 1-30,0 0 0,0 0-10,0 0 1,0 0 0,0-2-134,0-2 14,0 3 1,0-8 69,0 5 1,0-5-249,0 1 112,0-2 1,0-2-234,0 1 0,0-5-1153,0 1 725,5-1 418,-4 0 1,6 3 308,-4-3 0,4 4 0,4 0 0</inkml:trace>
  <inkml:trace contextRef="#ctx0" brushRef="#br0" timeOffset="129">15966 10085 8186,'-7'-2'0,"-1"-1"-532,6 1 257,-9-8 131,10 9 0,-4-5 440,5 2 11,0 2 56,0-3 582,0 0-676,-5-1 1,4-2-46,-3 1 1,3 3-55,1-4 0,3 4-13,1-3 0,5 4-38,-1 0 91,2-4-91,-4 6 1,8-5 81,-2 2-38,2 2-105,2-3 1,-2 5 31,5 0 0,-5 0-8,1 0 0,2 2-102,-2 1 0,0 0 65,-3 5 0,-1 3-159,1 4 0,-6 2-100,-2-2 0,-3 3 14,-1 5 0,-1 1 61,-3 2 1,-2-2 119,-6 3 0,-1-1 4,-2 0 0,1-3 5,-5 0 0,4 0 95,-4-4 1,5-3 8,-1-1 109,2 3 0,3-5 80,2 2-77,3-7-104,0 2 6,4-9 20,-4 4 0,6-1 80,3 0 0,2 0-79,6-4 1,0 0 111,4 0 0,-2 0-15,5 0 0,0 0 207,3 0 1,0 0-325,-3 0 0,1 0 33,-4 0 1,-1 0-2062,-4 0 813,1 0 1,-2 1 1105,-3 3 0,-7 2 0,-6 6 0</inkml:trace>
  <inkml:trace contextRef="#ctx0" brushRef="#br0" timeOffset="130">16035 11980 8071,'-6'-5'186,"0"-1"112,6-5 0,0 3-193,0 0 0,0 1 86,0-5 0,0 5 502,0-1-174,0 1-275,0-5 1,4 1 57,0-1 1,5 2-52,-1 3 1,2-4-30,1 4 1,1-2-66,-1 1 1,5-1-86,4 6 0,-3-3-161,2 3 1,0 1 98,4-1 0,0 1-162,0 2 0,-4 5 60,0 3 0,-5 2-421,1 2 307,-2-1 15,-2 6 0,-4-4-124,-4 7 1,-1-3 176,-2 2 0,0 2 44,0-6 1,-5 4 271,-3-4-250,-2 0-17,-2-3 1,1-1 225,0 1 64,-1-1-137,1 0 1,3-3 165,1 0 1,-1-6-90,-4 2 1,5-3 360,-1-1-449,6 5-25,-3-3-121,5 3 0,1-5 106,3 0 0,2 1-93,5 3 1,2-2 79,2 6 1,2-4 21,2 3 1,2-3 34,-1 4 1,-3-1 9,2 5 0,0-1-43,4 1 1,-5 0 23,-3 4 0,-2-2-16,-2 5 1,1-4 5,-1 4 1,-5 0-199,-2 4 0,-2-2 98,-2-2 1,-6 2 183,-1-6 1,-8 0-8,-4-4 1,-3 1 205,-1-1 1,-3-3-153,-1 0 1,-4-6-13,5 2 1,-8-3-1350,3-1 582,1 0 439,7 0 0,5-1 171,3-3 0,2-2 0,2-6 0</inkml:trace>
  <inkml:trace contextRef="#ctx0" brushRef="#br0" timeOffset="131">16697 6841 8233,'0'-6'-1423,"0"-1"1796,0 4 77,0 1 39,0-3-119,0 0 0,5 0 30,3-3-230,2 3-42,2 0 0,0 0 286,3-2-235,-2 2-97,9-1 1,-4 5 34,4-3 37,6 3 1,-4-3-188,3 1 22,-3-1 0,-5 9-183,0 2 103,-5 4 60,3 0 0,-10 4-143,1 0 191,-6 6-47,4 2 1,-8 2-28,-2 5 1,-3-3 79,-8 4 1,1-5-2,-5 5 1,3-6 49,-3 2 1,4-3 15,-4-1 0,5-2-16,-1-2 0,2-2 123,2-6 1,3-3-121,1-1-1,4-4-45,-2 2 46,5-5-96,0 0-9,5 0 1,1 0 154,6 0 1,4 0-8,3 0 1,3 0-19,1 0 1,3 0 145,1 0 0,0 0 68,-4 0-213,-6-5-85,5 4 0,-6-4-52,3 5 1,-2 0-512,-6 0-1061,1 0 1608,-1 0 0,1 0 0,-1 0 0</inkml:trace>
  <inkml:trace contextRef="#ctx0" brushRef="#br0" timeOffset="132">18468 6727 8129,'-7'0'-244,"2"-5"0,5 2 257,0-4 0,1 3 987,3-4-374,-3 6-343,10-8 1,-9 7 101,6-5 0,-4 5-167,3-5 1,0 4-147,0-3 1,3 4 24,-2-1 1,2-1-161,1 1 0,5-1 149,-1 1 1,4 3-121,-4-3 0,2 3-172,-2 1 0,-2 0 27,2 0 0,1 1-48,0 3 1,-1-1 58,-4 4 0,1-3-23,-1 4 1,-3-1 78,-1 5 1,-3-5-129,4 1 0,-6 0 187,2 3 1,-3-3 92,-1-1 1,-6 1 51,-5 3 0,-1 1-100,-3-1 1,-3 1 477,-1-1-199,-2 0-18,3 1 0,1-2 86,6-2 1,-1 0 21,1-4-189,5 5 0,-3-6-47,5 4-279,0-4 30,4 2 0,1-1 66,3 0 0,4 1 32,7-2 0,3 0 51,5 5 1,3-6-16,1 2 0,5 1-30,-2-1 1,-2 3 10,-1-3 0,-3 5-14,-1-1 1,-2-2 3,-2 2 0,-2-1-41,-6 5 0,-1-1 32,-2 1 1,1-1 9,-5 0-15,-1 1 143,-3 4 1,-5-3 187,-2 2 0,-12 2-57,-4-2 0,-11 4 200,-1-4 0,-6 4-151,-1-4 0,-2 1 28,3-5 1,-1 1-1209,7-1 1,-1-5 207,5-2 682,8 2 0,-3-4 0,8 3 0</inkml:trace>
  <inkml:trace contextRef="#ctx0" brushRef="#br0" timeOffset="133">20546 6556 8046,'-6'-7'-140,"-1"2"-184,4 5 583,1 0 137,-8 0 0,8 1 349,-6 3-368,6 3-141,-9-1 1,9 4 50,-6-2-37,1-3-140,0 5 1,-2-4-30,6 6 0,-6-1 83,1 1 1,-2-1-133,-1 0 1,3 5 61,0-1 0,2 1-173,-2 0 0,3-4-161,5 3 166,0-2 43,0-1 0,0-1 91,0 0-24,0-4 28,5 3 1,2-5 1,4 3 1,2 0-36,2-4 0,-1 1 0,5-1 1,0-3-119,4 3 1,0-2-205,0-2 0,-1 0-512,1 0 438,-5 0 191,4 0 0,-10-4-793,3 0 503,-2 0 128,-6 4 1,1-1-533,-4-3 201,5 3 667,-8-9 0,4 3 0,-5-4 0</inkml:trace>
  <inkml:trace contextRef="#ctx0" brushRef="#br0" timeOffset="134">20672 6761 8225,'-10'-1'1123,"2"-3"-585,3 3 91,0-4-161,4 5 1,-8 5-223,5 2-15,0 4-58,4 5 1,-4 2-150,0 5 1,1 0-152,3-1 0,0 1-151,0 0 1,0 0 109,0 0 0,1 0-265,3-1 0,-3 1 97,3 0 336,-3-5 0,-1 3 0,0-3 0</inkml:trace>
  <inkml:trace contextRef="#ctx0" brushRef="#br0" timeOffset="135">21894 6544 8053,'-12'0'0,"6"-1"332,2-3 140,3 3 0,1-6 329,0 4-225,0 1-2,0-3 661,0 5-858,0 5-386,0-3 63,0 8 0,4-4 64,0 6 1,3 3-212,-3 0 0,1 0-229,-1-3 218,-3-1 54,4 1 0,-5-5-151,0 1-7,5-1 176,-3 5 0,3-5 21,-5 1 1,0-4-53,0 3 42,0-4 0,0 3 16,0-2 5,0-3 0,1 4 1,3-5-1,-3 0-1,9 0 1,-4 2 1,6 2-1,4-3-15,-3 4 1,7-5-3,-4 0 1,0 4-24,-1 0 0,-2 1-7,2-2 1,-2 0 14,-2 5 0,1-2 14,-1 1 0,1 4-139,-1-4 136,-5 3-5,5 7 1,-10-4-180,3 2 173,-3-2 50,-1-2 0,0 0 91,0 1 1,-6-1-92,-6 1 0,-1-1 102,-6 0 0,0-3-48,-3 0 0,-5-2 33,0 2 0,-4 1-537,0-6 217,3 6-158,0-8 1,7 5-791,2-6 826,2 0 83,6 0 254,-1-6 0,6-5 0,1-7 0</inkml:trace>
  <inkml:trace contextRef="#ctx0" brushRef="#br0" timeOffset="136">21894 6533 8053,'-12'-12'666,"6"6"-333,1-4-84,5 3-432,0 1 148,5 1 155,1 0 1,11 4 257,2-3 0,8-1-172,3 1 0,9-1 111,7 1 0,-4 3-318,4-3 0,-3-1-234,2 1 0,-4 0-280,-3 4 84,-2 0 241,-2-5 190,0 4 0,-5-4 0,-1 5 0</inkml:trace>
  <inkml:trace contextRef="#ctx0" brushRef="#br0" timeOffset="137">23527 6476 8053,'0'-12'45,"0"1"91,0-1-266,0 6 263,0-4 193,0 9 0,-1-4-5,-3 5 1,1 0 339,-4 0 1,-5 1-339,-3 3 1,-5 7-74,1 8-165,-3 3 0,-4 2-35,-1 2 109,-5 4-107,8-1 0,-4 4-220,5-3 173,0 3 1,6 0-199,1-2 1,9 2 106,3-3 0,3-1-45,1 2 0,6-6-7,6 2 1,2-4-74,8-4 0,-1 1 112,5-5 54,3-5-21,1 0 1,4-8 213,0 2 27,0-8-172,-4 2 1,-2-8 96,-6 3 0,0-2-79,-3 1 0,-8-6 12,-7 3 1,-2-3-30,-2 2 1,-11-3-99,-4 0 0,-10 0-954,-6 3 502,-7 1 281,-13 5 0,-7 1 1,24 5-1,0 0 1</inkml:trace>
  <inkml:trace contextRef="#ctx0" brushRef="#br0" timeOffset="138">18205 14356 9295,'4'-8'375,"-1"1"0,8-1-302,0-3 0,2-1 130,6 1 0,0-6-115,4-2 1,5-2 94,2-2 5,3 0-123,1-5 0,2 3 74,2-6 1,-1 1-273,5-4 1,-4-1 232,4 1 0,1-1-26,6-3 0,1-1-121,-22 17 1,1-1 0,20-17-97,-22 18 0,0-1 0,-1 1 0,0 1 44,-2-2 0,1 0 1,0 2-1,0 0 41,20-21 0,-4 9-132,-3-1 0,-6 7 90,-2 1 1,-10 3 52,-1 4 1,-5 2 193,-2 6 1,-6-1 486,-2 1-553,-3 0 0,-1 3 188,0 0 0,-1 6-616,-3-2 156,3 3 1,-4-1 18,5-1 1,-1 1-270,-3-1 275,2 1 1,-4 2-251,2 0 0,3 2 33,-3 1 1,-1 0 19,1 5 0,-5-6 163,2 2 1,-2-2 116,1 2 1,-2-3 127,3 3 1,-4-2-144,0-2 94,0 0 1,-1 0-53,1 0 1,3 0 292,1 0-61,4 0 1,-3 0 306,2 0-272,3 0 0,-5-2 504,6-2-215,0 3-333,0-4 0,2 5-200,2 0 1,2-4 159,5 1 0,6-5 48,2 4 0,2-5-21,2 2 1,0 0 70,0 0 0,4-1-68,-1-3 0,5-1 134,-5 1 0,1 3-147,-4 1 0,-4 3 39,0-4 0,-9 6-69,1-2 329,-7 3-232,1 1 1,-7 0-76,-6 0 0,-1 5-3,-10 2 1,0 5-114,-4 3 1,2 3-191,2 4 0,1 5-677,3 0 1,6 3 166,-2-3 680,7 10 0,-6-7 0,3 9 0</inkml:trace>
  <inkml:trace contextRef="#ctx0" brushRef="#br0" timeOffset="139">13819 14927 7975,'-6'0'131,"-4"-5"1,5 2 275,-3-4 0,2 4 526,2-1-634,-2-2 1,-2 5 159,0-3-272,1-2 0,-5 4-60,1-1 0,-1 1-27,1 2 1,0 0 114,-1 0 0,0 2-166,-4 1 1,4 0-25,-4 5 0,0-1-52,1 5 0,-4 0 94,3 4 1,-4-2-134,1 5 1,3 0 108,0 3 0,-1 6-5,-2 3 0,3-3-91,5-2 1,-1 4 64,5 0 0,2-2-84,1-1 1,3-3 57,1-1 0,1-1-146,3 1 1,2 0 47,6 0 1,0-5-73,3-3 1,3 1 118,5 0 0,0-1-20,0-4 1,1-3-38,2-1 0,0-4 56,4 1 0,-3-3-99,3-1 1,1-1 53,3-3 1,-3-2-9,-1-6 1,-5 1 31,2-1 1,-4 1-1,-4 0 1,-3-1 88,-4 1 1,-2-1 135,-2 1 1,-3 3 127,-5 1 1,0-1-111,0-3 1,0 3 54,0 0 0,-2 5 74,-1-5-154,1 5 35,-3-2-299,5 5 128,-5 0 1,4 5-129,-3 3 1,3 3 236,1 5 0,0-4-62,0 4 1,1-2 57,3 1 1,2-2-70,6 2 0,0-3-131,4 0 0,0-2 64,3-2 1,1 0-45,-4-4 0,4 0 59,-1-4 1,3 0-139,0 0 0,5-1 88,0-3 1,-1 1 4,-3-4 1,0-1 113,0-3 0,0-1 21,0 1 1,-6-4 185,-1 0 0,-4-2-126,0 2 1,-2 1 70,-3-5 1,-1 0-67,-6-4 1,-2 0 115,-2 0 0,-3-1-277,-8-2 1,-4 5 147,-8-2 0,-4 8-235,-7 0 1,2 3-174,-6 5 1,6 2-209,2 5 1,1 5 121,6 2 1,2 9-202,6 3 0,2 4 119,6 3 1,0 3 454,-1 6 0,6-1 0,1 0 0</inkml:trace>
  <inkml:trace contextRef="#ctx0" brushRef="#br0" timeOffset="140">14584 15087 7842,'0'-8'-334,"0"1"83,0 4 157,0-7 91,0 9 467,0-9 717,0 8-191,0-3-262,0 5-486,-5 0 1,4 5-19,-3 3 1,3 7-1,1 4 0,0 4-84,0 4 1,0 2-94,0 5 0,0-3 66,0-1 1,0-1-130,0 2 0,1 0 63,3-4 1,-3 0-134,3-4 0,1-4-66,-1 0 0,1-5 137,-1 1 0,-2-4-81,6-3 24,-5 2-263,7-9 138,-9 4-27,4-5 1,-5-5-4,0-2 0,0-3-138,0-2 0,0-3 122,0 0 1,-1-6 71,-3 2 1,3-2 346,-3-2 0,3 0-49,1 0 1,-2-3-52,-1-1 1,1 0 62,-1 4 1,1 1 156,2-1 1,-4 5 143,1 3 142,-1 2-564,4 2 1,1 4 58,3 3 1,-2 8-188,6 4 0,0 3 36,3 5 1,4 1 107,1 6 0,0 0-42,-1 0 0,-1 1-9,5 3 0,-3-3-1,3 2 1,-2-5 20,2-2 1,3-5 129,-3 1 0,-1-4-63,1-3 1,-5 1 117,1-5 0,-2-1-67,-2-3 1,0 0-37,1 0 1,-4-1 152,-1-3-27,-4-2 0,6-9-161,-6 0 1,1-2 49,-4 2 0,0-3-127,0-5 0,-4 0 61,1 1 1,-5-3 140,4-1 1,-3 0-133,3-4 0,-4 3-136,4-3 1,-3 3-77,3-3 0,0 4-248,4 0 0,-4 5-224,0 2-184,1 5-1633,3-2 1270,0 10 1188,0 6 0,5 6 0,1 5 0</inkml:trace>
  <inkml:trace contextRef="#ctx0" brushRef="#br0" timeOffset="141">15178 15018 7863,'0'-11'698,"0"5"331,0 1-325,0 5-329,0 10 0,0 2-275,0 11 0,0 4 74,0 0 1,0 8-124,0-1 1,4 3-17,0-3 0,0 1-142,-4-1 1,1-5 88,3-2 1,-3-3-127,3-1 0,2-2 39,2-2 1,-2-3-40,2-9 0,-4 2-232,3-5 1,-3 1 162,4-1 1,-5-3-1574,5 3 1786,-5-8 0,7-7 0,-4-7 0</inkml:trace>
  <inkml:trace contextRef="#ctx0" brushRef="#br0" timeOffset="142">15053 15041 7815,'5'-6'266,"-4"-4"33,3 2 0,3 3-41,5 1 1,1-1-139,6 1 1,0 1 25,3 3 1,5 3-27,0 1 1,1 5 103,-2-1 1,0 3-185,4 4 1,-4-1 1,0 5 1,-2 0-15,-1 4 0,-5 0-150,-3 0 0,-2 1 36,-2 3 0,-4-2 76,-4 6 0,-1-6 97,-2 2 0,-5 0-77,-3 0 1,-7 0 7,-4-4 1,-7-1-22,0 1 1,-6-4 14,2 0 0,0-5-3,0 2 1,5-4-11,-2 0 0,4-6-253,4-2 0,2 1-122,6-1 376,0-1 0,-1-8 0,1-1 0</inkml:trace>
  <inkml:trace contextRef="#ctx0" brushRef="#br0" timeOffset="143">15555 14938 7898,'-6'-5'579,"1"-1"-51,5 0 149,0 1-288,0 5-51,5 10 1,-3-1-31,6 10 1,-4 1-43,3 7 1,0 2-135,0 5 0,2 4-145,-5 0 0,4 2 7,-4-2 0,4-3 4,0 3 1,1-6-53,-1-2 1,2-4 11,-3 0 0,0-5-470,0-2 1,-3-5-343,4 1-138,-1-2 992,5-2 0,-1 1 0,1-1 0</inkml:trace>
  <inkml:trace contextRef="#ctx0" brushRef="#br0" timeOffset="144">16046 15098 7809,'0'-11'0,"0"0"278,0-1 1,0 1 342,0-1 1,4 5-523,0-1 274,0 6 19,-4-4 1,0 12-138,0 1 1,1 10-42,3 5 0,-3 3-97,3 5 1,-3 0-1,-1 5 0,1-2 23,3-3 1,-2 2 41,1-5 1,2-1-29,-1-3 1,1-5-43,-1-3 0,-1-2 1,4-2 46,-4-4 54,7-2-213,-9-5 0,4-5 0,-5-2 0</inkml:trace>
  <inkml:trace contextRef="#ctx0" brushRef="#br0" timeOffset="145">15806 15007 7925,'7'-11'1292,"4"-1"0,7 5-566,9-1 1,2 5-847,5 0 0,0-2 90,1 1 1,-1 0 43,0 4 1,-1 0 100,-2 0 1,0 0-152,-4 0 0,0 0-94,-5 0 1,-4 0 107,-3 0 1,2 0-55,-2 0 0,0 0 39,-3 0 1,-5 0 137,1 0 1,-4 0 75,3 0 154,-4 0-145,7 0 293,-9 0-524,10 0 0,-9 4 169,6 0 1,-4 4-150,3 0 1,-4 7 103,1 4 1,1 3 75,-2 1 0,2 3-69,-1 1 0,-2 5 89,1-2 0,0-2-136,1-1 0,-3-2 14,3 2 1,-3-7-176,-1 3 0,0-8 138,0 0 0,1-2-559,3-2 0,-3-3-84,3 0-566,-3-1 486,-1 0 0,0-1-1259,0-2 1966,6-3 0,5-1 0,7-6 0</inkml:trace>
  <inkml:trace contextRef="#ctx0" brushRef="#br0" timeOffset="146">16812 15041 8460,'0'-11'927,"0"-1"1,0 5-604,0-1 0,-2 6-159,-2-2 224,3 3 1,-9 1-66,2 0 1,-2 5-224,-1 2 1,-2 9 86,-2 3 1,2 6-202,-2 2 0,-2 4 6,2 0 1,1 0 22,7 0 0,-2 1 98,5-6 0,0 5-167,4-5 0,0 1-336,0-4 1,4-4 199,0 0 1,10-5-139,1 1 1,3-3 79,5-5 1,-3 2-6,7-5 0,0 0 163,0-4 0,5-2 145,-2-1 1,2-4-73,-2-4 0,-2-2 140,-5-2 0,0 1-126,0-5 0,-5 1 127,-3-1 1,-6-4 117,-2 0 1,-4 1-50,1-5 0,-4-2-182,-4-2 1,-7-2-92,-8-1 0,-3 4-226,-1-1 0,-5 6-115,-2-2 1,-7 8-474,-1 4 1,1 7 892,7 4 0,-3-2 0,3 0 0</inkml:trace>
  <inkml:trace contextRef="#ctx0" brushRef="#br0" timeOffset="147">17188 14904 8021,'-5'-6'1384,"4"1"-813,-4 0 270,5 3-680,0-3 1,0 7 56,0 1 1,4 1-196,0 8 0,4 2 91,0 8 0,-2 3-105,2 1 0,-2 5 127,2 7 1,1-3-103,-5 3 0,0-2 104,-4-2 1,3-3-5,1-1 1,1-5 104,-1 2 0,-3-3-53,3-1 1,1-5-250,-1-3 0,4-2 83,-5-2 1,5 1-1084,-4-1-184,5-5-694,-8-1 1419,4-5 1,-1-1-39,0-3 0,-1-2 50,-3-5 1,-3-2 509,-1-2 0,-5-3 0,1-5 0,2 4 0,-2 0 0,2-1 0,-2-7 0,0 3-14,4-3 1,-4 3-1,4 1 0,1 2 264,3 2 0,0-2 830,0 6-76,-6 0-312,5 4-127,-4 4 1,10 3-239,3 8 1,2 3-152,1 4 1,1 4-33,-1 0 0,4 6-132,1-2 0,3 2 57,-4 2 1,5 0-148,-1 0 1,2 0 21,-2 0 0,2-4 104,-2 0 0,-1-5 14,1 1 0,-4-6 103,4-2 0,-4-4 168,5 1 1,-7-3-108,3-1 1,-4 0 119,0 0 1,-5 0-127,1 0 0,-2-1 32,2-3 1,-3-3-114,-5-4 0,0 0 64,0-1 1,0-4-102,0-3 1,0-3 41,0-1 1,-4 0-125,0 1 0,-4-6 58,0-3 1,2 2-123,-2-1 0,4 0-127,-3 0 0,4-2-316,-1 6 1,3 0-379,1 7 1,0-1-55,0 5-329,0-1 1,1 10 591,3 2 0,2 3-16,6 1 1,-1 9 671,1 2 0,-1 8 0,0-1 0</inkml:trace>
  <inkml:trace contextRef="#ctx0" brushRef="#br0" timeOffset="148">17828 15407 10218,'4'-8'625,"0"1"1,-1-1-419,-3-4 1,0-3 28,0 0 0,4-4-138,0 4 1,0-6 74,-4 2 0,0-2-94,0-2 0,0-4 8,0 1 1,0-2-90,0 1 1,4-2 59,-1-5 0,5 3-77,-4 1 0,5 3 2,-2-3 1,0 4-139,0 0 0,1 5-237,3 2 282,-4 5 0,2 2 84,-6 4 0,2 6-142,-1-2 0,-1 8-106,4 3 1,1 8 198,3 4 1,1 6 68,-1 5 1,5 2 10,-1 10 0,4-4-70,-4 4 1,4-6 63,-4 2 0,2 2-44,-2-2 0,-2-5-156,2-7 0,1 1 115,0-4 0,-1 1-102,-4-9 0,1 0-9,-1-3 0,-1-1-415,-2 1 123,2-6-375,-9-1 61,4-5 803,-5-5 0,0-6 0,0-7 0</inkml:trace>
  <inkml:trace contextRef="#ctx0" brushRef="#br0" timeOffset="149">17805 15247 7779,'-6'0'2100,"1"0"-2218,5-5 0,5 4 20,2-3 0,9-1-19,3 1 1,4-1 123,3 1 1,0-1-83,4-3 1,0-2-193,5 2 0,-2-2-21,-3-1 1,2 3-146,-5 1 0,-2-1 140,-6-3 1,3-1 68,-3 1 0,-2-1 129,2 1 1,-5 0 49,2-1 0,0-3 155,-1 0 0,0-6-158,-3 2 1,-1 2 138,1-2 1,-5 5 141,1-2 1,-5 0 586,0 1-52,-1-1 385,-2 5-149,0 0 300,0 4-430,0 2-592,0 15 0,0 3-214,0 10 0,0 0 87,0-1 0,0 5-52,0 0 1,0 1-25,0-2 1,0 0-179,0 4 1,0-1-228,0 2 0,3 1 168,1-6 1,0 5-116,-4-5 1,0 0 113,0-7 0,1 1 205,3-5 0,-3 0-15,3-3 1,3-2 74,0-2 0,-1-2-44,2-2 1,0-3 180,3 3 1,1-3-61,-1-1 0,4 0 28,0 0 0,4-4-305,-3 1 0,4-5 80,-1 4 0,-1-3-508,1 3 0,-5-4-103,1 4 0,-1-3-349,1 3 0,-2-4 276,2 4 698,-2-4 0,3 1 0,2-4 0</inkml:trace>
  <inkml:trace contextRef="#ctx0" brushRef="#br0" timeOffset="150">19130 14881 7880,'0'-11'1206,"0"0"-452,0-1-298,0 6 356,0-4-573,0 8 0,4 6-168,0 8 0,1 10 84,-2 1 0,3 9-106,1 2 0,3 1 73,-2 3 0,-2 1-198,2-1 0,-4 0-47,3-4 0,-4-3 43,1-1 1,1-4 13,-1 0 0,3-5-147,-3-2 0,4-5-150,-5 1 0,2-4-410,-1-3 265,-2-3 1,4-5-594,-2 0 1101,-3 0 0,9-5 0,-4-2 0</inkml:trace>
  <inkml:trace contextRef="#ctx0" brushRef="#br0" timeOffset="151">19084 14916 7880,'0'-18'481,"0"3"1,2-2-215,1 2 1,4 0-180,4 3 1,1 1 148,-1-1 0,5 2 281,3 3 1,4 0-236,4 4 1,-2 1-62,6-2 1,-2 3-336,1 1 0,1 4 107,-8 0 0,6 5-102,-6-2 0,-3 3-2,-5 2 0,-2-1 9,-2 1 1,-4 3 15,-3 0 1,-3 0-52,-1-3 0,-5 3-15,-3 0 1,-7 2-36,-4-2 0,-8-2 44,-3 2 0,2-2 73,1-2 1,-1-1-206,2-2 1,-1 1-111,4-6 1,5 5-74,3-4 1,6 0 456,2-4 0,-1 0 0,-3 0 0</inkml:trace>
  <inkml:trace contextRef="#ctx0" brushRef="#br0" timeOffset="152">19575 14916 7852,'0'-12'598,"0"1"0,2 3-4,1 1 254,-1 4 76,3-7-281,-5 9-170,0-4-368,0 20 0,0-1-194,0 12 0,0 4 57,0 0 0,0 3-89,0 1 1,4 2-154,-1 2 0,1-3 161,-4 3 0,1-6-161,3-1 0,-2-6 8,1 2 1,0-4-254,1-4 0,-3-7 37,3-4 1,-2-6-489,2 2 970,-3-3 0,4-1 0,-5 0 0</inkml:trace>
  <inkml:trace contextRef="#ctx0" brushRef="#br0" timeOffset="153">19575 14904 7872,'0'-11'932,"0"-1"1,2 1-548,1 0 1,4 4-352,4 3 1,1 3-510,-1 1 0,0 0 357,1 0 0,-1 0 265,1 0 1,-1 5-75,1 3 0,-1-2-80,0 2 0,1-2-114,-1 2 1,1 1 69,-1-6 1,1 5 87,-1-4 1,0 0 17,1-4 1,-1 0-3,1 0 0,-1-2-24,0-1 1,1-4 111,-1-4 1,1 3-7,-1 1 1,1-1-82,-1-3 0,0-1 72,1 1 1,-5-1-56,1 1-1,-4 3 304,3 1-60,-4-1-78,2 2-176,0-4 1,-4 10-78,3 0 0,-4 6-103,-4 9 0,-1 4 70,-2 8 0,-2 2 152,5 5 0,-4 2-156,5 2 1,-1-3-122,4 3 0,0-3-30,0-5 1,0 2-160,0-5 1,0-1 65,0-3 0,0-5-472,0-3-702,0-2 1472,5-2 0,1-5 0,6 0 0</inkml:trace>
  <inkml:trace contextRef="#ctx0" brushRef="#br0" timeOffset="154">20169 14916 7883,'0'-17'554,"0"4"31,0-2 0,0 6-1215,0 2-101,5 4 788,-3-2 0,3 8-82,-5 4 0,3 6 607,1 10 1,0 6-177,-4 5 1,0 1-7,0 3 1,-4-3-242,0-1 0,-1 1-73,2-1 1,1-1-304,-1-3 0,1-2 134,2-5 1,0-1-117,0-3 1,0-3 9,0-4 1,0-5-919,0 1-51,0-6 1158,0 3 0,5-10 0,2-1 0</inkml:trace>
  <inkml:trace contextRef="#ctx0" brushRef="#br0" timeOffset="155">20124 15155 9482,'7'-3'332,"1"-1"1,-1 0-352,5 4 0,-1 0 50,1 0 0,0 0 81,4 0 1,-2 0-37,5 0 0,-4 0-48,4 0 1,-1 0-277,1 0 1,-2-1-296,-1-3 1,-4 3 169,4-3 1,-4-1-189,0 1 0,-1-5 561,1 2 0,-6-4 0,-1 0 0</inkml:trace>
  <inkml:trace contextRef="#ctx0" brushRef="#br0" timeOffset="156">20181 14790 7850,'11'-1'0,"1"-3"0,5-1 1048,6-3 0,9-1-493,6 6 1,1-5-1003,-1 4 1,-3-3 142,-1 3 1,-1-4-1004,-7 4 1307,1 0 0,-4-1 0,0-1 0</inkml:trace>
  <inkml:trace contextRef="#ctx0" brushRef="#br0" timeOffset="157">21197 14904 7903,'0'-7'0,"0"-1"0,0 0 319,0-3-139,0 5 1,0-1 497,0 3 852,0 3-552,0-4-651,0 5 1,0 10-298,0 6 1,0 9 150,0 5 1,4 10-40,0 5 0,1 1 9,-1 4 1,1 0 27,2 0 0,3-1-138,-2-3 0,2 0-240,2-1 1,-5 0-200,1-3 1,-1-2 227,5-2 1,-4-3-59,-1-1 1,-3-5 19,4-6 0,-6 0 33,2 0 1,1-6-86,-1-1 0,1-4-692,-1 0 649,-3-1 0,4-3 106,-5-1-1081,0-4 429,0 2 849,0-5 0,-10-10 0,-3-3 0</inkml:trace>
  <inkml:trace contextRef="#ctx0" brushRef="#br0" timeOffset="158">21140 15018 7841,'0'-16'102,"0"-3"1,0 2-103,0 2 414,0-3 1,1 6-86,3-4 1,2 5 32,6 3 1,4 0-141,3 4 1,4-4-143,4 4 0,2-1 17,5 1 0,1 3-119,-1-3 1,-1 4 0,-3 4 0,-3-1 95,-8 4 1,0 1-231,-8 3 0,2 1-93,-9-1 1,0 2-94,-4 2 0,0 2 96,0 2 0,-7 2-40,-4-2 1,-6 3 104,-5 1 0,-2 0 12,-3-1 1,3-4 96,-3-3 1,-1-2-62,2-2 1,0 1 42,7-1 0,3-4-255,4-4-122,6-1 467,1-2 0,5 0 0</inkml:trace>
  <inkml:trace contextRef="#ctx0" brushRef="#br0" timeOffset="159">21631 15133 7810,'6'-2'380,"-2"-1"0,-1 1 305,1-2-352,-3 3 0,5 1 148,-2 0-234,-3 0 1,3 0-46,-8 0 1,-2 0-27,-5 0 0,-1 0-84,1 0 0,-5 0-156,1 0 0,-1 4-105,1 0 1,2 5 142,-2-2 0,6 3-100,1 2 0,2-4-209,-2-1 240,-2 1 71,9 3 0,-4 1 21,5-1 0,0-3-15,0-1 0,5 0-5,2 0 1,3 3 79,2-2 1,3-2-60,0 2 0,2 0 73,-2 3 0,-2-1-36,2-2 0,-2 2 7,-2-3 0,1 4-26,-1 0 1,-5 0 2,-2 1 0,-3-1-107,-1 1 1,0 0 70,0 4 1,-5-4-144,-2 4 0,-3-4 83,-2 0 1,-3-1-286,0 1 1,-4-1 39,3 0 1,1-3-92,4 0 0,-1-6-380,1 2-59,5-3 852,0-1 0,1-10 0,-1-3 0</inkml:trace>
  <inkml:trace contextRef="#ctx0" brushRef="#br0" timeOffset="160">21802 15041 7802,'6'-11'435,"-5"-1"750,3 1-884,-3 0 1,0 0-145,3 4 534,-3 2-429,4 5 0,-5 6-95,0 6 0,0 4 10,0 7 1,-4 5-85,1 2 0,-1 7 42,4 1 0,-4 4-104,0-4 0,0 4-77,4-4 1,0 0-98,0-4 0,2-3-32,2-1 1,-3-4-150,3 0 0,1-7-48,-2-3 1,5-4 140,-4 0 0,3-5-89,-3 1 0,1-6-194,-1 2 1,-1-3 513,4-1 0,1-5 0,3-1 0</inkml:trace>
  <inkml:trace contextRef="#ctx0" brushRef="#br0" timeOffset="161">21997 15178 7782,'0'-11'303,"0"-1"1,1 6 1044,3 2-1743,-3-2 123,9 5 1,-9-3 282,3 8 1,-3 2 392,-1 5 1,2 6-166,2 2 0,-3 6 72,3 2 0,-3 4-154,-1-5 1,0 5-103,0-5 0,0 1-232,0-4 1,0-2 20,0-2 1,0-2-101,0-6 1,0-3-480,0-1-472,0-4 1207,0 2 0,0-5 0,0 0 0</inkml:trace>
  <inkml:trace contextRef="#ctx0" brushRef="#br0" timeOffset="162">21985 15315 7798,'12'-6'1074,"-1"2"0,4 2-937,0-2 1,1 3-91,-5-3 1,4 3-2,1 1 1,0-4-209,-1 0 1,-1 0 70,5 4 0,-5 0-1030,1 0 479,-2 0 642,-1 0 0,-1-5 0,0-1 0</inkml:trace>
  <inkml:trace contextRef="#ctx0" brushRef="#br0" timeOffset="163">22008 15076 7816,'6'0'1041,"6"-6"-1381,-1-1 1,2 1 3,6-2 0,4 4 35,3-4 1,2 5 124,-1-5 1,1 2 161,2-2 1,-2-1 13,-5 5 0,0-10 0,0 2 0</inkml:trace>
  <inkml:trace contextRef="#ctx0" brushRef="#br0" timeOffset="164">22865 14413 7917,'-12'0'691,"1"0"1,3 1-521,1 3 0,0-1 20,0 4 0,-7 1 243,2 3 1,-6 2-136,3 2 1,-5 3-6,1 5 1,-3 5-69,-1 2 1,2 5 0,2 3 0,-5 2-69,5 6 0,-5 3-111,5 1 1,2-1 23,2-3 1,2 4 78,2-1 0,3-1-291,0-6 1,6 1 107,-2-5 1,8 0-182,4-3 1,2-6 48,1-2 1,4 0 61,1 0 1,3-4 70,-4-4 0,4-5-10,-4 1 0,2-2-273,-2-2 1,-3 1 101,4-1-467,-4-5 0,-1 1-205,-4-3 885,3-3 0,-3-1 0,4-6 0</inkml:trace>
  <inkml:trace contextRef="#ctx0" brushRef="#br0" timeOffset="165">22967 15053 7797,'0'-12'0,"0"-3"0,0 0 0,5 0-329,3 3 1,-3 1 18,-1-1 534,-3 1 0,-1-1-39,0 1 0,-5 5 196,-2 2 1,-4 3-154,0 1 0,-2 0-109,-2 0 1,1 0 53,-5 0 0,4 3-49,-4 1 0,5 4 244,-1-4 0,3 5-143,5-2 0,-2 0-299,5 0 0,0 1 27,4 3 0,0 1-163,0-1 0,1 0 95,3 1 1,1-1 97,3 1 0,6 3 69,-3 0 0,4 0-31,1-3 1,1 3 80,6 0 0,0 0-99,0-3 1,-4-1 38,0 1 0,-1-1-27,1 1 0,-3-1-1,-4 0 1,-2 1 38,-3-1 0,2-3-29,-5 0 1,0-1 24,-4 5 1,-5-1-33,-3 0 1,-3 1-20,-4-1 0,-3-3-27,-5-1 1,0-3-110,0 4 0,-3-6-86,-1 2 0,0-3-355,5-1 0,0 0-915,3 0 1494,2 0 0,6-5 0,0-1 0</inkml:trace>
  <inkml:trace contextRef="#ctx0" brushRef="#br0" timeOffset="166">23321 14550 7834,'-1'-7'579,"-3"-1"1,3 4 270,-3-3-126,3 4-458,1-2 1,0 6 72,0 3 0,0 7-66,0 8 1,0 6-1,0 5 1,0 2-196,0 10 0,4-1 101,0 5 0,-1 0-154,-3 0 0,0-1 57,0 1 1,0-4-283,0 0 1,0-6-53,0 3 1,0-4-191,0-1 0,4-4 200,0-4 0,0 1-101,-4-4 1,4 1-426,-1-9 1,1 0 238,-4-3 1,2-2-693,1-3 1221,-1-2 0,8-5 0,-4 0 0</inkml:trace>
  <inkml:trace contextRef="#ctx0" brushRef="#br0" timeOffset="167">23721 14596 7830,'0'-12'1387,"0"1"-359,0 0-132,0-1-568,0 1 1,0 3 452,0 1-443,0 4 29,0-2-263,0 5 1,-5 9-159,-3 2 1,2 12 228,-2 0 0,1 9 16,-5 2 0,6 1-171,2 7 0,-1-1 83,1 1 0,1-3-77,3-5 1,0 1 70,0-1 1,1 0-164,3 0 0,-2-3-54,6-1 0,-1-4-164,5 0 0,-1-2-23,1-1 0,-1-5-268,1-3 1,-5 2-165,1-2 1,-2-4-279,2-3 141,-3-5 549,0 2 0,-5-5-330,0 0 343,-10-5 314,-3-2 0,-14-9 0,3-2 0</inkml:trace>
  <inkml:trace contextRef="#ctx0" brushRef="#br0" timeOffset="168">23516 15053 7830,'0'-12'0,"1"5"70,3-1 0,2 0 120,5-3 0,2 0-102,2-1 1,3 5-187,5-1 1,0 4 252,0-3 1,-1 4-40,1-1 0,0 3-385,0 1 0,-4-1 86,0-3 183,-5 3 0,13-10 0,-3 5 0</inkml:trace>
  <inkml:trace contextRef="#ctx0" brushRef="#br0" timeOffset="169">23950 14390 7935,'0'-15'366,"0"0"1,5 1 420,2 6 1,7 3-622,1 5 0,2 5-74,-2 3 1,-2 7 400,2 4 1,-2 12-192,-2 3 1,1 12 507,-1-1 0,0 9-447,1-1 1,-5 1-370,1 0 1,-5 4-319,0-5 1,-1 1-309,-2-9 1,0 1 184,0 0 1,-7-2-465,-4-2 1,-2 2-306,-6-2 1216,-5 3 0,-4-3 0,-5-1 0,-1 3 0,-5 0 0,-5 2 0</inkml:trace>
  <inkml:trace contextRef="#ctx0" brushRef="#br0" timeOffset="170">16800 7880 8114,'0'-6'27,"0"-4"0,0 7 41,0-4 322,0 4-136,0-2 0,1 5 17,3 0 0,-3 5-29,3 3 0,1 2-49,-1 1 0,4 5-69,-4-1 1,3 5-72,-3-1-118,5-2 200,-3 4 1,2-3-62,-1 5 1,1-4-4,3 0 0,-3-1-180,0 1 0,-5-1-14,5-3 0,-4-6-252,4 2 1,-6-2-66,2 2 1,-3-3-823,-1 0 1262,5-6 0,-4 8 0,5-3 0</inkml:trace>
  <inkml:trace contextRef="#ctx0" brushRef="#br0" timeOffset="171">17166 7926 8246,'0'-11'0,"1"4"-186,3 4-65,-3 1 222,4 2 1,-5 2 213,0 1 0,0 4-157,0 4 0,-5 6 122,-3 2 1,-2 7-38,-1 5 1,-2 2 198,-2 1 1,2 2-126,-2 2-911,-3-3 739,5 4 0,-3 0-22,5-1 0,-5 0 13,1-4 0,4-4-147,3 1 0,2-6 78,-2 2 1,-1-3-140,5-1 1,-3-5-153,3-3 0,0-3 538,4 0 0,0-1 0,0 1 0</inkml:trace>
  <inkml:trace contextRef="#ctx0" brushRef="#br0" timeOffset="172">17074 8394 8158,'0'-11'200,"0"-1"1,0 1 407,0 0 0,1 3-367,3 0 1,1 5-273,3-5 0,3 4 137,1-3 1,-1 4-23,4-1 1,2-1-27,-2 1 0,0 1 82,-3 3 1,3 0-260,0 0-82,1 0 196,-5 0 1,-3 0-159,-1 0 1,-3 0 29,4 0-382,-6 5 373,3 1 0,-5 5-123,0 1 1,-1-1 145,-3 1-4,-2 4 43,-6-3 1,1 5 53,0-3-88,-6-2 91,4 3 0,-2-5 67,7 1 0,-2-1-18,3 1 146,2-1 1,-4-3-23,5-1 196,0-4-278,4 7 0,5-7-24,3 4 1,3-4-14,4 1 1,-1 1 18,5-2 0,-3 2 1,3-1 0,-4-1 45,4 4 1,-5 0-6,1 0 0,-6 4 16,-1-4 0,-6 3 140,2 2 0,-3-1 126,-1 1-16,-5-1-261,-1 0 0,-12 2 77,-5 2 1,-3-2-94,-5 2 1,-1-2-94,6-2 1,-5-3-233,5 0 1,-1-2-1124,4 2 1368,0-3 0,1-5 0,-1 0 0</inkml:trace>
  <inkml:trace contextRef="#ctx0" brushRef="#br0" timeOffset="173">18445 7915 8124,'1'-12'0,"3"1"-103,-3-1 263,9 1 315,-3 5-11,-1-5 0,0 10 583,-2-3-657,-3 3 0,4 2-462,-5 3 88,5 3-20,-3 9 0,3 2-7,-5 5 1,4 0 107,-1-1 0,1 2-159,-4 3 0,0-3 35,0 3 0,4-3-187,0-1 0,1-4-3,-1 0 0,-3-1 103,3 1 0,1-3-781,-1-4 370,5-1 42,-8 0 0,5 0 483,-2-4 0,2 3 0,6-3 0</inkml:trace>
  <inkml:trace contextRef="#ctx0" brushRef="#br0" timeOffset="174">18742 7892 8192,'0'-12'0,"0"1"288,0 0 505,5 4-624,1-3-306,0 9 0,-1-3 395,-5 8 53,0 7-248,0 7 1,0 6 147,0 3 1,-5 3-108,-2 8 1,-7-1-206,-1 5-963,-1 0 1082,0-2 0,3 0-123,-2-6 0,2-1-37,2-3 1,1 2-319,2-5 0,-1-1-325,5-3 1,-3-4 784,3 0 0,-5-5 0,3 3 0</inkml:trace>
  <inkml:trace contextRef="#ctx0" brushRef="#br0" timeOffset="175">18707 8257 8111,'7'-15'221,"-3"0"1,-2 0 379,2 3 1,2 5-307,6-1 1,0 2-92,4-2 0,0-1-155,3 5 0,3-3 75,-3 3 1,1 0-166,-1 4 1,3 0 78,-3 0 0,1 0-219,-1 0 0,1 1 5,-4 3 1,-1-1-362,-4 4 392,-4 1 0,1 3 93,-4 1 1,-1 3-20,-7 0 1,-2 2-14,-6-2 0,-1-2 164,-2 2-116,-3-2 47,1 3 1,-5-3 4,3 2 0,1-6 25,-1-2 1,5 0 49,-1 0-29,2 4 0,3-9 299,3 6-307,2-6-16,5 3 1,0-3-88,0 1 0,5-1 91,2 1 0,5 3-89,3-3 83,3 6 26,-1-7 0,5 6 3,-3-4 1,3 4 14,0-4 0,0 3 115,-3-3 0,1 5 16,-4-1 1,-1-2-76,-4 2 1,-4-5-20,-4 5 0,-1 0-53,-2 3 1,-3-3 4,-4-1 73,-6 1-152,-15 3 0,-3 1-115,-7-1 0,2 0-39,-6 1 0,5-4-244,-1-1 0,2-1 408,2 2 0,-5-3 0,-2-5 0</inkml:trace>
  <inkml:trace contextRef="#ctx0" brushRef="#br0" timeOffset="176">20363 7743 8118,'-10'-1'-103,"3"-3"16,2-2 103,5 0 299,0-5-235,0 10 1,0-5 452,0 2 206,0 3-496,0-4 0,0 6-31,0 3 1,3 3 25,1 9 1,4-2-98,-4 5 0,1 0-160,-2 3 0,-1 5 174,2 0 1,-3-1-96,-1-3 0,4 0-202,-1 0 1,1 0 101,-4 0 0,4-2-361,0-2 1,3 2 43,-3-6 0,4 0-151,-4-4 1,3 1 38,-3-1 1,1-1-756,-1-2 1224,-3 2 0,9-4 0,-3 6 0</inkml:trace>
  <inkml:trace contextRef="#ctx0" brushRef="#br0" timeOffset="177">20672 7858 8149,'0'-12'146,"4"5"293,-1-1-694,6 5-101,-2-2 0,-1 8 894,-2 4-193,-3 1-217,-6 14 1,-1-3 395,-6 7-277,-4 4-18,3 4 1,-9 4-48,3 0 1,2 0-173,-2-4 1,1 3-113,-1-3 0,2 2 44,6-10 1,-1 1-185,1-4 1,0 0-94,-1 0 1,2-2-742,2-2 1076,-2-2 0,9-1 0,-4 2 0</inkml:trace>
  <inkml:trace contextRef="#ctx0" brushRef="#br0" timeOffset="178">20580 8234 8094,'0'-12'-38,"0"-3"0,4 2-110,0-2 0,5 2 138,-1 1 0,3 1 244,4 0 1,-1 3 61,5 0 0,0 2-129,4-2 1,0 3-212,0 5 82,0 0-43,-6 0 0,4 0 7,-6 0 0,1 0-9,0 0 0,-8 5-68,4 3 0,-5-2 59,1 2 0,-3 0-31,-5 3 0,0 0 21,0 1 1,-1-3-2,-3 2 0,-6-2 89,-5 6 1,-2-2-59,2-2 0,-3 1 5,-5-1 0,2 1-1,2-1 0,-2-3-4,6-1 1,0-3 46,4 4 1,0-4 56,4 3 43,2-4-117,5 2-140,0-5 0,1 4 167,3-1 0,3 2 85,9-1 1,-2-2-86,5 1 1,-4 0 9,4 1 1,-4-3-31,4 3 0,-5 1 0,1-1 0,-2 5 113,-2-2-110,1-2 9,-6 5 0,1-3 269,-4 4-24,-1 1-281,3-1 0,-7 0 1,-1 1 0,-5 1 29,-7 2 0,-4-3 13,-8 4 0,2-2-129,-6 1 1,2-2-229,-1 2 1,-2-6-554,5-2 850,1 1 0,-2 3 0,-1 1 0</inkml:trace>
  <inkml:trace contextRef="#ctx0" brushRef="#br0" timeOffset="179">22031 7800 8081,'0'-7'-201,"0"-1"201,0 6 0,0-3 902,0 0-42,0 3-370,0-3-368,-5 5 1,-3 9 0,-7 2 0,1 9 21,-5-1 1,0 3 3,-4 5 0,4-3-196,0 3 1,5 1 130,-1-2 1,2 6-271,2-1 1,4-4 23,4 0 1,1-3-78,2-1 0,2-1 157,1-3 1,7-3 35,6-4 0,8-2 11,-1-3 1,7-2 125,1-5 1,2 0 112,1 0 0,4-5-120,0-2 1,-4-5 309,-3-3 1,-6 2-49,2-2 0,-3-3 57,-1-1 1,-6-2-214,-1-2 0,-5-4-182,-3 1 1,-3-7 108,-5-2 0,-3 2-145,-4-1 1,-7 0-545,-13 3 1,-6 5 275,-5 3 1,-5 6-2145,1 10 1471,3 2 383,4 5 1,4 5 586,4 2 0,4 5 0,4 3 0,0 3 0</inkml:trace>
  <inkml:trace contextRef="#ctx0" brushRef="#br0" timeOffset="180">23287 7880 8191,'0'-11'113,"0"0"-18,0-1 0,1 2 196,3 2 73,-3-2 1,5 8 117,-6-6-58,0 6-169,0-4-277,-6 6 0,0 0 61,-5 0 1,-5 7-36,1 4 0,-5 3 73,1 9 1,-3-5-38,0 8 1,-1-3-12,0 8 1,1-5-133,3 5 1,4-6-166,7 2 1,-1 0 72,6-5 0,-1 4-39,4-7 1,1-1 116,3 1 1,6-5 49,5 1 1,7-4-19,1-3 0,1 1 111,6-6 0,0 1 3,0-4 1,3-1 222,-3-3 0,1-2 427,3-6 1,-6 1-281,6 0 1,-7-5 844,0 1-647,-3-5-195,-1-3 1,-6-2 112,-1-6 1,-5 1-274,-3-5 1,-5 0-67,-6-3 0,-9 2-1508,-7-2 76,-18 8 1174,-5 2 1,9 18 0,-3 3 81,-4 1 0,0 1 0,-5-1 0,-2 2 0,-5 1 0,-2 2 0,-1-1 0,1 0 0</inkml:trace>
  <inkml:trace contextRef="#ctx0" brushRef="#br0" timeOffset="181">17074 9594 8414,'-11'0'-33,"3"0"51,1 0 1,3 0 164,-4 0 18,6 0 0,-9 1 21,4 3 1,0-2-78,0 6 1,1 1-5,-2 6 0,-1-1-237,5 5 0,-5 4 101,2 3 0,0 2 186,0-1 1,-1 1-106,-3 2 1,1 2 56,2-5 0,-1-1 14,5-3 1,-3 0 4,3 0 1,0 0 30,4 0 0,1-4-163,3 0-81,2-5 162,11 2 0,-3-5-119,5 1 1,4-6 48,3-2 1,10-3 30,-2-1 1,3-1-45,-3-3 1,-1-2-21,-2-6 0,0-3 137,-4 0 0,0-4 166,-4 4 0,-2-6-129,-2 2 1,-4-3 13,-7-5 0,-3 2-306,-5-6 0,-6 4 85,-6-3 1,-4 0-195,-7-5 0,-1 2-182,-3 3 0,-2 2-250,-5 5 0,0 7 1,-1 4 0,1 6-1249,0 6 1899,10 0 0,-3 10 0,9 3 0</inkml:trace>
  <inkml:trace contextRef="#ctx0" brushRef="#br0" timeOffset="182">18605 9502 8363,'0'-11'1417,"0"-1"-1200,0 6-159,0 1 1,0 6-32,0 3 1,0 4 8,0 7 0,0-1-186,0 5 0,0 0 176,0 4 1,0 3-109,0 1 0,0 0 53,0-5 0,1 1-177,3 0 0,-3-4-264,3 0 0,1-4 229,-1 4 1,3-5-314,-3 2 0,1-4 554,-1 0 0,-3-1 0,4 1 0</inkml:trace>
  <inkml:trace contextRef="#ctx0" brushRef="#br0" timeOffset="183">18947 9502 8265,'0'-18'0,"0"3"828,0 2-174,0 7-601,0 1 0,0 8 116,0 4 1,-2 6-158,-6 10 0,-2 6 0,-13 5 1,1 6 136,-8 5 1,0 1-1500,-5 0 1234,6-1 104,-4 6 1,9-4-225,-3 2 0,5-2 8,3-1 1,2-5-91,6-3 1,0-6 147,4-2 1,2-5-126,5 2 0,0-4-80,0-4 375,0-3 0,-5 1 0,-2 1 0</inkml:trace>
  <inkml:trace contextRef="#ctx0" brushRef="#br0" timeOffset="184">18879 9948 8293,'3'-18'135,"1"3"1,1 1 83,-1-2 0,6 8 374,6-4 1,3 3-447,-4-2 1,5-1 64,-1 1 0,7 1-292,0 2 1,1-1 66,-4 5 0,1-3-36,2 3 1,-4-1 73,5 1 0,-10 3-165,6-3 0,-7 3 273,-1 1-552,-3 5 253,0 1 1,-6 6-169,-2-1 269,-3 1 29,-1-1 0,-6 2 89,-6 2 1,-5 1-45,-10 3 1,3-1 131,-3-3 1,2 2-163,-2 2 1,4-3 222,1-4 54,4-1-190,1 1 0,8-5 141,-2 1 1,6-6-285,-3 2 219,6 3-158,-3-6 1,6 4 90,3-5 0,2 4 83,6 0-56,-1-1 1,2 1 5,2 0 0,-2 1 6,2-1 0,-6-2 12,-2 6 1,1-2-110,3 2 0,0 2 73,-4-2 0,-1-2-140,-2 2 1,-2-1 33,1 5 1,-3-1-68,-3 1 0,-4-1 63,-4 0 0,-2 1-161,-2-1 0,-3 3 2,-5-2 1,0 2-177,1-7 1,-1 3-533,0 2 1,4-6 886,0-2 0,5 2 0,-3 1 0</inkml:trace>
  <inkml:trace contextRef="#ctx0" brushRef="#br0" timeOffset="185">20272 9377 8144,'0'-12'-208,"0"1"-1,0-1 1173,0 6-5,5-4-153,-4 9-599,4-10 1,-5 11 40,0 0 1,0 7-56,0 8 1,-1 3-8,-3 5 1,3 1-25,-3 2 0,3 0 59,1 4 1,0-4-254,0 0 1,4-2-72,0-1 0,3 0-119,-3 0 0,5 0-98,-1-1 0,0-4-275,0-3 1,2-2 85,-2-1 0,-2-1-967,2 0 1476,-6-4 0,8 3 0,-3-4 0</inkml:trace>
  <inkml:trace contextRef="#ctx0" brushRef="#br0" timeOffset="186">20695 9399 8168,'0'-17'0,"0"1"0,1 5 37,3 3 1,-2 3-295,6 5 291,-6 0 79,3 5 1,-5 7 245,0 7 0,-8 7-102,-4 5 0,-7 3 132,0 4 0,-4 2-313,-3 1 1,3 3-294,0-6 1,0 4-81,4-4 1,3 0 153,0-4 0,4-4-338,0 1 0,6-6 67,2 2 1,-1-7-347,1-1 760,0-5 0,4 3 0,0-6 0</inkml:trace>
  <inkml:trace contextRef="#ctx0" brushRef="#br0" timeOffset="187">20615 9731 8276,'0'-17'435,"0"4"-305,0-2 0,5 2 45,2 2 1,7 0-77,2-1 0,0 2 103,-1 2 1,2 0-65,2 4 1,2-4 108,-2 4 0,3 1-195,1 3 0,0 0-102,-1 0 1,0 0-41,-3 0 0,1 3 106,-4 1 1,-2 5-85,-7-1 0,2-2 15,-5 2 0,0-1-75,-4 5 0,-5 3 153,-3 0 1,-7 4 2,-4-4 1,-4 2-20,-4-2 1,3-1 7,-2 5 0,3-5 0,4 1 1,2-2-7,6-2 1,3 0-282,0-4 195,6 3 1,-3-7-13,5 4 0,1-4 55,3 1 1,-2-2-13,6 2 1,0-3 73,3 3 0,1-1 4,-1 1 0,0-3 259,1 3 1,-1 1-80,1-1 1,-5 3 3,1-3 1,-4 5-188,3-2 1,-4 0 3,1 0 0,-3 1 26,-1 3 0,-5-3-15,-3 0 0,-6 3-44,-1 4 1,-9 1-159,1-5 0,-6 0-142,2 1 0,-3-1 79,3 1 0,-5-5 219,2 1 0,2-1 0,0 5 0</inkml:trace>
  <inkml:trace contextRef="#ctx0" brushRef="#br0" timeOffset="188">21791 9125 8124,'-11'0'0,"4"-1"0,3-3 1099,3 3-204,-4-4-224,4 5-597,-4 0 1,6 6 63,3 6 0,-3 0 101,3 7 0,-3 0-31,-1 4 1,0 4-72,0 0 1,0 0-159,0 0 1,1-3-35,3 3 1,-2-3-45,1-1 1,0 0-109,1-1 1,-2-2-350,6-1 1,-4-5-1157,3 1 1712,1-3 0,3 5 0,1 1 0</inkml:trace>
  <inkml:trace contextRef="#ctx0" brushRef="#br0" timeOffset="189">22214 9217 8124,'0'-18'1432,"0"1"-506,0 11-1308,0 1 1,0 6 284,0 3 1,-5 7 389,-3 8 0,-4 8-137,-3 4 1,-3 7 97,-4 4 1,-1-2-309,0 2 1,0-4-223,0 4 0,2-5-283,2 1-287,-3-3 748,9-5 0,-3 0-567,4-7 0,5 1 665,-1-9 0,6 5 0,-3-2 0</inkml:trace>
  <inkml:trace contextRef="#ctx0" brushRef="#br0" timeOffset="190">22145 9571 8132,'0'-18'1381,"5"1"-879,3 6 1,3 1-436,4 2 0,-2-2 54,2 2 0,-1 3 10,1 2 1,-2 0 12,2-1 1,-2 3-39,-1-3 1,3 3-20,0 1 1,0 4-405,-3 0 246,-1 4 0,0-1-329,1 4 1,-6 1-13,-2-1 0,-3 0 193,-1 1 1,0-1 36,0 1 127,-10-1 10,3 1 0,-10-1 169,6 0 0,-5 1-111,1-1 1,0-1 343,4-2-80,-1 2-57,1-4-531,-1 1 227,6 3 1,1-7-91,5 4 1,5-4 96,3 0 0,3 3-35,4-3 0,-1 5 90,5-4 1,0 3 167,4-3 0,0 4-73,0-4 0,-5 3 286,-3-3 1,1 5 139,-1-1 0,-3 0-171,-5 0 1,-4 2 85,1-2 0,-4 2-40,-4 1 1,-7 1-109,-8-1 1,-8 4-82,-4 1 1,-3 3-146,-4-4 1,3 0-19,-3-3 1,3-1-366,5 0 0,1 0-1408,2-4 900,8 3 3,-8-8 1,15 6 847,-4-4 0,4 0 0,0-4 0</inkml:trace>
  <inkml:trace contextRef="#ctx0" brushRef="#br0" timeOffset="191">23390 9662 8065,'-11'6'-86,"3"-1"40,0-5 0,1 6 27,-5 1 1,1 3-14,-1 2 0,1-1 371,0 1 0,-5 3-97,1 0 1,-1 5 48,0-1-183,4-2-44,0 4 1,2-7 57,3 5 0,1-1-73,3 1 0,1 2-108,2-6 1,2 4 93,1-4 0,5 0-29,7-3 0,-1-2 54,5-3 1,0 2-27,4-5 1,4 4 39,-1-4 1,5-1 3,-4-3 0,3 0 9,-3 0 0,3-5 71,-3-2 0,1-3 162,-2-2 0,-2-1-42,3-2 0,-7 1 167,-1-5 0,-5 0-21,2-4 0,-4-3-124,0-1 1,-6-3-324,-2 3 0,-3-5 129,-1 2 0,-11-3-730,-8-2 0,-11 6 40,-11 3 0,-4 3-631,-12 4 1,-6 7 902,27 9 1,-1 3 311,-1 1 0,-1 1 0,4 0 0,0 0 0,-1 3 0,0 2 0,1 0 0,0 0 0</inkml:trace>
  <inkml:trace contextRef="#ctx0" brushRef="#br0" timeOffset="192">17268 11775 8114,'0'-12'-357,"2"6"457,1 2 435,-1-2 144,3 5 400,-5-9-734,-5 8 1,-2-3-53,-4 5 1,-2 0-177,-2 0 0,1 0 93,-5 0 1,1 5-190,-1 3 0,-2 6-37,2 1 1,1 5-55,-1-1 1,5 7 74,-1 0 0,2 6 6,2-1 0,0 4-18,4-1 0,2 3-111,5-6 0,1-2-95,3 1 0,3-4 55,9 0 1,3-3 31,7-4 0,0-2 112,4-6 0,1-4 183,3-4 0,5-1-141,3-2 1,1-5 151,-1-3 1,2-4-112,-2-3 0,-6 1 35,-2-5 0,-8 0 164,-4-4 0,-4-3-82,-6-1 0,-2-1-100,-3 2 1,-2-1-118,-5-7 0,-6 6-246,-5-7 0,-2 4-73,-6-4 0,-5 6-382,-7 3 1,2 7 282,-1 3 1,4 5-157,0 3 0,3 3 605,4 5 0,-3 5 0,4 2 0</inkml:trace>
  <inkml:trace contextRef="#ctx0" brushRef="#br0" timeOffset="193">18685 11649 8119,'0'-7'967,"0"-1"-538,0 6 1,-4-5 198,0 3-463,-5 3 0,3-4 31,-6 5 1,-3 6-115,0 6 1,-5 4 27,0 7 1,-1 1-197,-2 3 1,5-3 101,3 3 1,2 1-194,2-2 1,5 1-177,2-4 0,4-6 166,4-1 1,6 0-73,5-1 1,7-1 58,0-6 1,6 1 117,7-5 1,4-6 27,3-5 0,2-5-5,2-3 1,-5-3 107,-3-4 1,-3-1 241,-1 0 1,-8 0 43,-3 0 0,-8-1-126,0-3 1,-7 3 11,-5-2 1,-6-2-236,-5 1 1,-7-3-235,-4 3 0,-9 0 140,-6 4 1,-6 6-161,-5 1 1,-1 9-159,0 3 0,2 5 261,2 7 0,8 0 0,6 8 0</inkml:trace>
  <inkml:trace contextRef="#ctx0" brushRef="#br0" timeOffset="194">20158 11204 8119,'-7'-12'1555,"-3"6"-1301,9 1-144,-4 5 1,9 6-194,0 6 1,1 4 109,-2 7 0,-1 0 109,2 0 0,1 3-31,-2 1 0,5 0-41,-4-4 0,3-1-231,-3 1 1,4-1-192,-4-3 0,3 1-192,-3-5 0,5 1 550,-1-5 0,-3 0 0,0 1 0</inkml:trace>
  <inkml:trace contextRef="#ctx0" brushRef="#br0" timeOffset="195">20466 11215 8105,'0'-17'864,"0"1"1317,0 9-2357,5 2 1,0 6 151,3 3 1,-3 3-193,-5 9 0,-1 3 176,-3 7 1,-4 5-48,-7 7 0,-6 2 168,-6 6 1,0-2-90,4-2 1,-2 1-145,2-4 0,-1 2-257,9-3 0,3-3-206,5-5 0,3-4 132,-4 0 483,6-2 0,-3-1 0,5 0 0</inkml:trace>
  <inkml:trace contextRef="#ctx0" brushRef="#br0" timeOffset="196">20466 11569 8114,'0'-11'132,"0"-1"1,0 1 198,0 0 1,9 1 8,2 2 0,7-2-124,-3 2 1,6 2-334,-2-2 1,4 4 166,3-3 1,-2 4 190,3-1 0,-3 3-207,-1 1 0,-4 0 0,0 0 1,-6 5-69,-2 3 1,-1 2-172,-6 1 1,-1 5 127,-7-1 0,-4 4 91,-7-4 1,-3 5-49,-5-1-9,1-2 88,-1 5 0,0-10-12,0 3 1,5-2 10,3-1 0,2-2 94,2-3-82,0 3 22,-1-3 35,6-1-45,1-1-97,5 0 21,0-3 0,5 6-6,2-4 0,4 1 91,0-1 1,5-1 1,4 4 0,-3-3-11,2 4 0,-1-1 108,1 5 1,1-5-69,-4 1 1,-2 0-46,-7 3 1,0 0-39,-4 1 0,-1 1-8,1 2 0,-8-3-99,-6 4 1,-6-2 59,-5 1 1,-3-2-140,-1 2 1,-3-3 92,-6 0 0,2-1-147,3 1 0,-2-6-496,6-2 1,0 1-140,7-1 850,3 0 0,9-9 0,2-2 0</inkml:trace>
  <inkml:trace contextRef="#ctx0" brushRef="#br0" timeOffset="197">21631 11067 8065,'-7'0'456,"-1"0"789,5 0-831,-2 0 1,5 5-133,0 3 1,0 3-14,0 4 1,0 3-1,0 5 1,2 0-212,1-1 0,0 1 123,5 0 0,-5-1-418,5-3 1,-6 2-134,2-2 1,1-1-351,-1 1 0,1-4 170,-1 4 0,-3-5-1042,3 2 1592,2-9 0,1 3 0,4-3 0</inkml:trace>
  <inkml:trace contextRef="#ctx0" brushRef="#br0" timeOffset="198">22008 11078 8065,'6'-23'0,"-1"2"308,-5 2 1,2 6 487,2 5 1,-2 6-120,6-2-672,-6 3 1,3 7 50,-5 6 1,-5 5 191,-2 10 0,-12 4-137,-4 7 1,-4 2-13,0 6 0,3-2-206,-2-2 0,2 1-113,1-5 0,4 2-482,0-2 1,6-4 276,2 0 0,-1-5-240,4-6 1,3 0 664,2 0 0,1-5 0,2-2 0</inkml:trace>
  <inkml:trace contextRef="#ctx0" brushRef="#br0" timeOffset="199">21917 11409 8109,'0'-16'0,"1"3"259,3-2 0,3 2 374,9 2 0,1 1-446,6 2 1,4-2-392,-1 2 0,5 3 417,-4 2 0,-1-3-77,-3 3 1,0-1 69,0 4 1,0 1-123,-1 3 0,-4-2-31,-3 6 1,-2 0-56,-1 3 1,-6 0-143,-2 1 1,-3-1 127,-1 1 1,-5 0-127,-3 4 0,-7-4 134,-4 4 1,-6 0 16,-2-1 1,0 1 27,4-5 1,4-1 1,0-2 1,5 2 24,-1-2 1,4-2-15,3 1 26,-2-4-239,9 7-21,-4-9 195,5 10 0,1-9-146,3 6 1,2-6 108,6 2 0,0 1 209,3-1 1,-1 4-74,5-5 1,-3 6 82,3-1 1,-4 1-112,4-2 0,-5 4 14,1-4 0,-2 3 17,-2 2 0,-3-1-13,-1 1 0,-4 3-138,1 0 1,-4 1 74,-4 0 1,-9-2-119,-10 5 0,-4 0 54,-8 4 0,-3-4-145,0 0 0,0-5-39,4 1 0,3-2-307,1-2 1,5-3-785,-2-1 1302,3-4 0,1 2 0,0-5 0</inkml:trace>
  <inkml:trace contextRef="#ctx0" brushRef="#br0" timeOffset="200">23082 11170 8109,'-7'1'1089,"3"3"0,3 7-808,1 8-183,-5 3 0,4 1 18,-3-1 0,3 5 16,1 0 0,0 3-62,0-3 0,0-1 79,0-3 0,1 0-210,3 0 0,-2 0 4,6 0 0,-4-6 62,3-1 0,0-4-502,0 0 0,2-1 220,-5 1 0,1-5 277,-1 1 0,-3-1 0,4 5 0</inkml:trace>
  <inkml:trace contextRef="#ctx0" brushRef="#br0" timeOffset="201">23379 11318 8109,'-4'-11'1169,"0"-1"-877,0 6 0,5 2-757,3 8 1,-3 7 234,3 8 0,-4 0 404,-4 4 1,-3 3-32,-8 8 0,-3 5 221,-5 3 0,4-1-207,0 1 1,1-2-245,-1 2 0,-1 1-29,5-5 1,3-3-8,5-5 0,0-3-89,0 3 0,-2-6-14,5-1 1,-4-1-275,4-7 1,1 0 499,3-4 0,0 1 0,0-1 0</inkml:trace>
  <inkml:trace contextRef="#ctx0" brushRef="#br0" timeOffset="202">23310 11763 8109,'0'-16'340,"0"2"41,0-5 1,5 9-47,3-2 0,3 4 217,4-4 0,-1 5-304,5-1 0,-1 5-278,1 0 1,3 1-11,-3 2 1,1 0 101,-1 0 0,3 0-176,-3 0 0,-3 5 9,-1 3 0,2 2 6,-2 2 0,-3-1-12,-5 0 0,-4 1-94,0-1 0,-1 4 121,-2 1 0,-5 0 69,-3-1 0,-3-2 75,-5 2 0,2 2-107,-5-2 1,5 0 11,-1-3 0,-1-2 59,1-3 1,-1 4 84,5-4 1,-1-2-20,1-1 179,5 2-92,-4-4 46,8 3-283,-3-5 0,6 1 119,3 3 1,3-3 33,4 3 0,2 1 10,2-1 1,-1 5 111,5-2 0,0 0-109,4 0 1,0 1 6,0 3 1,-4-1 51,0-2 0,-4 2 150,4-2 1,-6 2 5,-2 1 1,-1 1-65,-6-1 0,0 2-232,-4 2 1,-5-2 22,-3 2 0,-12-1-97,-7 1 1,-5-2 35,-2 2 1,-5-2-103,-3-2 1,1 1 3,-1-1 1,9-3 114,-1-1 1,4-4-1409,-1 1 0,2-3 1404,2-1 0,8-5 0,-2-1 0</inkml:trace>
  <inkml:trace contextRef="#ctx0" brushRef="#br0" timeOffset="203">5399 5693 8456,'-6'-5'-115,"1"-2"1,5 0-343,0-1 228,0 6 1089,-5-3-152,4 5-106,-4-5-94,5 3-200,-5-3-226,3 5 1,-8 5 46,2 3 0,2 3-9,-1 5 1,-2 1-78,-7 6 121,4 5-37,-5 1 1,2 5-82,0 1 59,-6 4 0,7 2-107,-5 4-287,6 11 0,-8-2 297,6 6 1,-4-5 11,4-2 0,1-3 19,6 3 1,-1-5-112,5 2 0,1-5 140,3-3 0,0-2-43,0-6 0,1-5 14,3-2-15,2-3 1,2-3-37,-1-2 37,1-2 1,2-6-31,-2 1 1,2-2-1,-3-2 262,-1 2 0,2-8-578,-4 6-35,0-6 145,-4 4-2852,0-6 2288,-5 0 0,2-2 775,-4-2 0,-6-2 0,-5-5 0</inkml:trace>
  <inkml:trace contextRef="#ctx0" brushRef="#br0" timeOffset="204">4954 6629 8456,'-8'0'0,"1"0"0,4-1 941,-1-3 36,3 3-388,-4-4-366,4 5-2,-4 0 0,6 0 11,3 0 1,2 1-131,6 3 0,0 2 134,4 6 0,-4 0-108,3 4 0,3-4 18,1 4 0,-1-2-195,1 1 0,-5-3 48,1 4-11,3-4 30,-5-5 0,2 3 27,-7-2 110,2-3-25,-4 5-55,0-9 0,1 4 188,-3-5 234,-3 0 40,4 0 590,-5 0-920,0-5-53,0-1 0,0-6-50,0 1 0,0-4-151,0-1 1,4-4-75,-1 1 1,6-4 96,-1-3 0,6-2-362,1-3 1,2 3 152,-2 5 0,-2 2-618,2 2 0,-6 4 9,-2 7-1560,-4-2 2402,7 9 0,-9 6 0,4 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8840 8908 8216,'0'-6'-1274,"0"0"2586,0 2-416,0 3-513,0-5 341,0 6 1,0 6-472,0 1 0,0 8-63,0 4 0,0 4-140,0 4 1,0 2 50,0 5 0,0-2-185,0 2 0,0-2-171,0 6 1,0-2 150,0-2 1,0-1-122,0-3 1,0 2 55,0-5 1,0-2 59,0-6 0,0 1 17,0-4 0,0 3 44,0-4 1,0-4-60,0-3 1,1-2-76,3 2-770,-3 2 338,4-9-630,-5 4 1244,0-5 0,0 0 0</inkml:trace>
  <inkml:trace contextRef="#ctx0" brushRef="#br0">8817 8908 8235,'8'-11'0,"-1"-1"0,-3 5 244,4-1 0,-1 4 6,5-3 0,3 3 175,0-4 0,5 5-108,-1-5 0,3 5-69,1 0 0,3 1-133,1 2 0,4 0 150,-5 0 1,2 2-232,-1 1 0,-3 4 94,3 4 1,-8 4-254,-4 1 1,-3 4-57,0-1 1,-6 3-146,-2 0 0,-4 1 143,-4 0 1,-3 4 27,-9-1 0,-1 1-31,-6-4 1,-4 0-59,0 0 0,-4 2 116,0-2 0,2 2 6,-1-6 0,0 1 170,0 0 0,2-4-85,5-5 0,6 1 313,1-1-154,9-4 194,2-2-112,5 0 0,6-4-35,5 3 0,6-3-49,6-1 0,1 1 86,2 3 1,4-3-32,4 3 1,0-2-138,0-2 1,-1 3 7,-2 1 1,1 4-151,-6-4 1,1 1 21,-4-2 0,-2-1 73,-2 2 0,-2 1-68,-6-2 0,1 2 43,-1-1-223,-5-2 1,0 4-125,-6-2-1034,0-3 1415,0 9 0,0-4 0,0 6 0</inkml:trace>
  <inkml:trace contextRef="#ctx0" brushRef="#br0">9765 8874 8126,'-5'-18'258,"3"2"635,-1 4-630,1 1 215,2-1-122,-5 6 1,3 1-88,-6 5 0,6 3-161,-2 4 0,-1 6 47,1 10 1,-4 5-96,5 2 0,-5 4-224,4 4 1,-5 2 93,2 2 0,0 1-333,0-5 0,3 1 202,-4-1 0,4-6-212,-3 2 1,4-7 147,-1 0 0,-1-7 48,2-1 0,-1-5 71,4 1 1,0-6-30,0-1 0,0-5-303,0 5-144,0-5 622,0 2 0,5-5 0,1 0 0</inkml:trace>
  <inkml:trace contextRef="#ctx0" brushRef="#br0">9731 8897 8154,'-8'-18'306,"0"3"0,6 2 199,-2 2 9,3-1 462,1 1-596,0 5 1,5 0-9,2 6 1,4 7-116,0 4 0,0 6-121,1 6 0,1 5 11,2 2 0,-3 3-166,4 1 0,0 4-504,-1 0 0,2 0 352,-2-3 1,-2-2-266,2-3 0,-1 2 161,1-5 0,-2-5-303,2-3 0,-3-5 183,-5 2 1,3-4 277,-2 0 0,1-1-76,-2 1 1,2-5 212,-5 1 1,4-4-253,-4 3 1,-1-3-49,-3 4-582,5-6 862,-3 3 0,-2 0 0,-7 2 0</inkml:trace>
  <inkml:trace contextRef="#ctx0" brushRef="#br0">9651 9342 7943,'0'-11'-134,"0"-1"0,1 2 571,3 3 0,3-2-94,9 5 0,-2-1-143,5 1 1,0 3-19,3-3 1,5-1-177,0 1 0,3 0-20,-3 4 1,-1-3-152,-3-1 1,4 0-188,0 4 0,-2-4 214,-6 0 0,3 0 138,-3 4 0,2-5 0,2-1 0</inkml:trace>
  <inkml:trace contextRef="#ctx0" brushRef="#br0">10245 8954 8012,'-12'-11'404,"6"-1"-283,2 1 0,3-1 481,1 1-259,0 5 863,0 0-697,0 6 0,0 7-395,0 4 1,0 3 128,0 9 0,0-1-193,0 8 1,3 0 93,1 5 0,1-1-245,-1 0 1,-1 1 53,4-1 0,-3-4-271,4 1 1,-4-6 62,3 2 1,-4-3-41,1-1 1,1-6 209,-2-1 0,1-4-10,-4 0 1,0-1 127,0 1 0,1-5-206,3 1 188,-2-6-106,3 3 38,-5-5-281,0 0 1,-4-5 306,0-2 0,0-3-54,4-2 1,0-4 126,0-3 1,0 1-130,0-1 0,0-4 272,0-4 0,0 1-75,0 3 0,0 1 266,0 3-234,0-2 0,0 8 134,0-2-257,5 7 0,2 3 3,4 5 0,0 4-10,1 0 0,1 6 27,2 1 0,-3 1-240,4 3 1,1 1 59,3 0 0,-3 3-264,2-4 0,-1 4 97,1-4 0,1 0-33,-4-3 0,-1-2 212,-4-2 1,1 0 158,-1-4 1,1 0 250,-1-4 0,-3 0-56,-1 0 8,1 0 1,2-1-36,-2-3 1,-2-2 491,-2-6 1,-3 1-122,3-1 1,-3-3 25,-1 0 1,0-5-185,0 1 0,-5-3-157,-3-1 0,2-1-169,-2-3 0,5 2 153,-5-5 1,4-1-551,-3-3 0,3 3 248,-4 1 1,6 5-384,-2-2 1,3 8-155,1 4 1,0 2-1475,0 2 1368,0 4 703,0 2 0,5 5 0,1 0 0</inkml:trace>
  <inkml:trace contextRef="#ctx0" brushRef="#br0">10964 8920 8034,'-6'-7'-1422,"1"1"2471,5 2-171,0 3-42,0-4-501,0 5-105,0 5 0,0 6-135,0 8 0,3 3 147,1 1 1,4 1-214,-4 3 0,3 0 107,-3 4 1,1 1-260,-1-6 0,-3 5-117,3-5 0,1 1-72,-1-4 0,1-4-2,-1 0 1,-3-5 94,3 1 1,-2-2-43,2-2 1,-3-3 84,3-1 1,-2-3-225,-2 4 117,0-6 283,0 4 0,0-1 0,0 1 0</inkml:trace>
  <inkml:trace contextRef="#ctx0" brushRef="#br0">10918 8920 8034,'5'-12'-334,"-3"1"278,1-1 0,4 1 690,0 0 0,0 0-159,0 4 0,1-2-66,3 5 1,2-3-190,2 3 1,3 0 14,5 4 1,0 1-76,0 3 1,5 2-143,2 6 1,-2 4-297,-1 3 1,1 3 238,-2 1 0,1 5-264,-4 2 1,-6 3 144,-1 1 1,-5-1-339,-3-2 0,-3 2 156,-5-3 1,-2-2 5,-1-1 0,-5-3 124,-7-1 1,-3 0 164,-5-1 1,-1 0 109,-3-3 0,3 1-129,-2-4 1,-2 3 130,1-4 1,-3 0-76,3-4 0,0-3 105,5 0 0,0-6-91,3 2 0,6-3-152,6-1 0,4-1 106,-1-3 40,3-2 0,11-11 0,3 0 0</inkml:trace>
  <inkml:trace contextRef="#ctx0" brushRef="#br0">11467 9137 8108,'-7'0'1620,"2"1"-1161,5 3-671,0 2 114,0 6 1,0 3 316,0 0 1,0 5-108,0-1 1,0 4-291,0 4 1,4-3 89,0 3 0,1-3-289,-1-1 1,2-2 153,5-2 1,1-2-3,-1-6 1,4-5 354,1-2 1,3-3-157,-4-1 1,5 0 66,-1 0 1,3-5-60,1-2 0,3-7 185,1-1 0,0-6 4,-5 2 1,0-2 188,-3-2 1,1 0 40,-4 0 1,-5-3 28,-3-1 0,-6-1-221,2 1 1,-4 2-28,-4-6 1,-7 5-221,-8-5 0,-8 6 70,-3-2 1,-5 8-52,-3 4 1,2 4 35,-6 3 1,4 8-462,-4 8 1,10 3-22,2 4 0,5 3-673,6 5 1138,8-5 0,1 8 0,3-2 0</inkml:trace>
  <inkml:trace contextRef="#ctx0" brushRef="#br0">12026 8908 8003,'0'-7'-1,"0"-1"0,-4 4 254,1-3 519,-1 4-209,4-2 127,0 0-154,0 4-506,0 6 1,0 7 126,0 11 1,0 1-94,0 3 0,0 2-18,0 5 1,4 1-151,-1-1 1,2-4-158,-1 1 0,-2-6 133,1 2 1,2-3 41,-1-1 1,0-4 10,-4 0-55,0-5 1,4 2 6,0-4 76,-1-6 65,-3 4 31,0-8-18,0 3 0,0-7-35,0-1 1,-1-4-99,-3-4 1,3-1 91,-3 1 0,3-2-32,1-2 0,-4 1 21,0-5 0,1-1 9,3-7 0,0 3 8,0-3 0,0-2 2,0-1 0,0-3 46,0-2 0,0 5-58,0 0 0,1 4 70,3 0 1,-2 3-54,6 4 0,-4 2 112,3 6-97,-4 4 0,3-1 3,-2 4 1,1 1 51,3 7 0,2 2-51,-3 6 0,5 0-34,3 4 0,-2-2 37,2 5 0,1-2-128,0 2 1,0 2 113,-1-6 1,-2 4-255,2-4 1,2 0 34,-2-3 1,0-4 112,-3-1 1,-1-4 33,1 0 0,-1-1 113,0-2 1,1-4 78,-1 0 0,1-5-125,-1 2 1,0-5 231,1-3 1,-4 2-56,-1-2 0,-3 2 50,4 2 0,-6-4 8,2 0 1,1-6-101,-1 2 0,0 1-53,-4-1 1,0 4 29,0-4-264,5 5 224,-4-2-201,4 4 1,-5 11 90,0 5 1,1 11 67,3 8 1,-3 2-62,3 9 0,-3-2 5,-1 6 0,0 2-110,0-2 1,0-2 81,0-5 1,0 1-208,0-6 0,0-3 65,0-4 0,0-5-478,0 1 390,6-2 0,-4-3-736,6-2 434,-6 2 580,8-9 0,-3 9 0,4-3 0</inkml:trace>
  <inkml:trace contextRef="#ctx0" brushRef="#br0">12689 8874 7990,'-7'-11'0,"3"-1"1014,3 1-385,1-1-178,0 6-215,0 1 1,4 14 186,0 2 0,1 8-233,-1 0 1,-3 4 6,3 4 0,-2 2-181,2 5 0,-3 0 113,3 1 1,-3-1-417,-1 0 1,-3 4 3,-1 0 0,0-3-158,4-5 1,0-4 171,0 0 0,0-3-26,0-4 1,5-2 307,3-6 1,2-3-87,1-1 1,4-4 286,1 1 0,3-3-85,-4-1 0,5-4-12,-1 0 1,2-5-107,-2 2 1,2 0 28,-2 0 0,2-1-160,-2-3 0,-3 3-249,-4 0 0,-1 2-1116,0-1 1485,-4-4 0,3 5 0,-4-5 0</inkml:trace>
  <inkml:trace contextRef="#ctx0" brushRef="#br0">12974 8817 7974,'0'-18'0,"0"3"0,0-2 397,0 2 0,1 1 293,3 7-654,3-4 0,0 10 103,1-3 1,-2 4-12,2 4 0,2 4 96,-3 7 0,4-1-142,0 5 0,0-1-98,1 1 1,-1 2-183,1-2 0,-1-2-162,1-2 1,-1-2 190,0-2 1,1-1-61,-1-2 0,1 1 107,-1-5 1,1 0-107,-1-4 0,0-2 20,1-2 0,-5 2-23,1-6 1,0 2 103,3-2 0,-1-2 46,-2 3 1,1-4 147,-5 0 0,3 0-105,-3-1 0,1 1 232,-1-1 0,-3-3-82,3 0 1,-3 3 607,-1 5-80,0-1 173,0 2-559,0 1 0,0 15-65,0 5 1,-6 7-36,-6 4 1,1 4 33,-4 4 0,-2 1-224,2 3 1,0-1 134,3 5 1,-3-1-353,0 1 0,0 1 132,3-5 1,2-1-443,2-7 1,2-2 255,2-5 1,3-5-541,-3-3 847,8-8 0,2 4 0,6-5 0</inkml:trace>
  <inkml:trace contextRef="#ctx0" brushRef="#br0">13945 8863 8125,'-6'-7'405,"0"-3"330,6 9 468,0-4-680,0 5 0,6 6-333,1 6 0,-1 4 89,2 7 1,0 5-94,3 2 0,1 4-72,-1 5 1,-1-5-154,-2 0 0,2 3 33,-2-7 1,-2 2-314,1-5 0,0-4 162,0-1 0,2-4-54,-5-6 0,5-1 11,-1 0 151,-3 1 1,4-5-34,-6 1 1,6-5 278,-7 2-210,3-5 0,-2-5 137,1-3 0,0-2-51,-4-2 0,0 0-111,0-3 1,4-2-2,0-2 1,1-3-13,-1 3 0,-3-2 14,3-2 1,1 4-98,-2 0 1,5 9 43,-4-2 6,5 3 118,-3 3 0,4 6-76,-2 8 1,2 2 135,-2 1 1,2 6-121,1 2 1,1-1-77,-1 1 0,1-2 32,-1 2 0,0 2-130,1-6 0,-1 0 171,1-3 0,-1-2-31,0-3 1,1-2 655,-1-5-421,1 0 1,-1-1 311,1-3 1,-2 2-186,-3-6 1,2-3-28,-5-4 1,1-1-37,-1 5 1,-3-6 186,3-2 1,-3 2 23,-1-2 1,-1 0-25,-3-4 0,3-4-120,-3 0 0,-1-4-68,1 0 1,-3-2-1733,3-1 1,0 0 539,4-1 0,0 2 184,0 3 1,0 0 281,0 7 0,0 2-709,0 10 183,0 5 641,5 1 1,-2 6 372,4 3 0,1 7 0,3 7 0</inkml:trace>
  <inkml:trace contextRef="#ctx0" brushRef="#br0">14653 8851 8015,'0'-15'406,"0"0"-164,0-1 0,1 6-141,3 3 0,-3 0 260,3 4 527,-3 1-472,-1 7 0,0 8-135,0 10 1,0 4 6,0-1 1,0 8 92,0-3 0,0 8-410,0-4 0,0 1 117,0-1 0,0-2-323,0-3 0,0-1 175,0-2 0,0-7-391,0 3 0,2-8 166,1 0 1,-1-2-9,2-1 1,1-1-343,-2 0 302,1-4 1,0-1-856,0-2 575,0-3 613,-4 4 0,0-5 0,0 0 0</inkml:trace>
  <inkml:trace contextRef="#ctx0" brushRef="#br0">14950 8874 7947,'0'-16'0,"0"3"451,0-2 0,1 6-101,3 1 0,-1 6-673,4-2 0,-4 4 361,0 4 1,-1 2 415,-2 5 1,0 6-170,0 2 0,4 9-16,-1 6 1,1 0-129,-4 4 0,0-1 28,0 1 1,0-6-436,0 2 1,0-7 213,0 0 0,0-7-870,0-1 106,0-5-288,0 2-215,5-9 1319,-3-2 0,8-10 0,-4-2 0</inkml:trace>
  <inkml:trace contextRef="#ctx0" brushRef="#br0">14756 8828 8030,'5'-11'-6,"2"-1"0,5 5-69,3-1 0,3 4 23,5-3 0,0 4 345,-1-1 0,0 3 229,-3 1 1,3 0-244,-3 0 0,2 0-248,2 0 0,-1 1 21,-3 3 1,1-2-120,-5 1 0,0-1 39,-3-2 0,-1 0 13,1 0 0,-1 0 153,0 0 0,1 0-125,-1 0 0,-3-2 312,0-1-251,-1 1 0,3-4 34,-2 2 0,-2 3 42,-2-3-51,-3 3 8,4 1 1,-5 5-5,0 2 0,0 9-34,0 3 0,0 2-13,0 2 0,0 1-65,0 3 1,0 2 78,0 5 1,0-3-159,0-1 0,0-1 93,0 2 0,0 1-350,0-6 0,0 1 70,0-4 1,4-2-71,0-2 0,0-2 4,-4-6 1,0 1-584,0-1-164,5-4 1088,-4-2 0,4 0 0,-5 1 0</inkml:trace>
  <inkml:trace contextRef="#ctx0" brushRef="#br0">15521 8703 7926,'0'-12'900,"0"1"-450,0-1-545,5 6 1,-2 2 12,4 8 0,-4 4 945,1 7 1,-3 3-329,-1 5 0,4 4-152,-1 4 1,2 6-284,-1 1 1,-2 5-225,1-1 1,-1-2-48,-2 2 0,-4-6 182,0-2 1,0 0-443,4-3 0,0-5-42,0-3 1,0-1-219,0-7 0,0 0-273,0-3-249,0-1 476,0-4 737,0-2 0,5-5 0,2 0 0</inkml:trace>
  <inkml:trace contextRef="#ctx0" brushRef="#br0">15247 9125 10086,'11'0'654,"2"-1"-1031,2-3 1,2 3 321,2-3 1,2 2 305,-2-2 0,3-1-183,1-3 0,3 2-95,1 2 1,1 3-1470,-1-3 1496,-3 3 0,4-4 0,-6-2 0</inkml:trace>
  <inkml:trace contextRef="#ctx0" brushRef="#br0">16457 8783 8029,'-6'-5'-1341,"0"-1"2611,2-1-189,3-3-602,-4 8 0,3-3-181,-1 5 0,1 2-33,-2 1 0,-1 9-182,2 7 1,-5 4 92,4 3 0,0 5-73,4 7 0,0-1 141,0 5 0,0-6-359,0 2 0,0-2-128,0-2 0,4-5-116,0-2 0,4-4 63,-5-4 1,5 1 96,-4-4 1,1-5-214,-1-3 250,-3-1-660,4 0 253,0-2 569,-4-5 0,10-5 0,-5-2 0</inkml:trace>
  <inkml:trace contextRef="#ctx0" brushRef="#br0">16378 8714 8141,'5'-11'0,"2"-1"0,3-3 655,2 0 1,3 3-254,0 5 1,6 4-178,-2-1 0,2 3 46,2 1 0,0 0-30,0 0 0,0 1-98,-1 3 0,1 3-117,0 4 0,0 2-287,0 2 1,-6 3 243,-1 5 0,-9-1-481,-3 1 1,-3 0 228,-1 0 1,-5 0-94,-2 0 0,-9 3 115,-3 1 1,-3 0 59,-5-5 1,2-3 243,-6 0 0,6-3-145,-2 3 1,-1-5 199,2 1 0,3 1-41,4 0 0,5-5 172,-2-3 0,9-1 83,3 5-130,3-1 0,2 1-4,3-1 0,7-3-53,8-1 1,4 0 31,4 0 0,1 2-69,2-5 1,-1 1-68,-2-1 1,-3-3 51,3 3 1,-4-3-17,-4-1 0,-2 4-253,-1 0 0,-7 1-875,2-1 697,-2-3 360,2 4 0,1 0 0,-1 1 0</inkml:trace>
  <inkml:trace contextRef="#ctx0" brushRef="#br0">16994 8783 8027,'-7'0'-107,"-1"0"324,5-5-93,-7-2-19,9 1 1,-4 0-25,5 2 423,0 2 182,0-3 29,0 0-154,0 4-170,0 6 1,0 4-94,0 10 1,-4-4-42,0 4 0,-1 4-85,1 4 0,3 5 14,-3-2 1,-1 2-62,2-2 0,-1 7-215,4-3 1,0-1-361,0-2 1,0-6 259,0 2 0,1-4-167,3-4 0,2 1 136,6-5 0,-1-3 191,0-5 1,5-1 7,-1 2 0,4-2 163,-4-2 0,5-2-116,-1 1 0,-1-1-3,1-2 0,-1-2-171,1-1 1,1 1 179,-4-2 1,0-1-569,-1 2 1,-6-3-107,3 3-267,-3 1 0,-2-6 910,1 4 0,-6-5 0,3 2 0</inkml:trace>
  <inkml:trace contextRef="#ctx0" brushRef="#br0">16903 9068 7945,'13'-10'157,"2"2"0,-1 0 111,5 4 1,-1 0-11,1 4 0,2-1-7,-2-3 1,3 3-177,1-3 1,-1 1-109,1-1 1,3 3-74,-3-3 1,1 3 64,-9 1 1,0-4-1171,-3 0 1211,-6 1 0,4-2 0,-4-2 0</inkml:trace>
  <inkml:trace contextRef="#ctx0" brushRef="#br0">16926 8703 8032,'5'-12'0,"5"1"464,5-1 1,7 1-78,1 0 1,6-1-41,9 1 1,-3 3-90,3 1 1,-1 0-68,1 0 0,-2-2-143,2 5 1,-6 0-200,-2 4 1,-8 0 221,1 0-71,-8 5 0,6 1 0,-3 6 0</inkml:trace>
  <inkml:trace contextRef="#ctx0" brushRef="#br0">17565 8737 6799,'0'-11'-125,"0"3"432,0 0 0,2 6 426,1-2-501,-1-2 1,4 4 770,-2-1-590,-3 1 0,4 9-135,-5 4 0,4 6-62,0 5 0,0 5-79,-4 0 1,3 4 102,1 0 0,1 2 14,-1 1 1,-3 0-427,3 1 0,-3-5 113,-1 1 1,0-7-235,0-1 0,0-2 147,0-6 1,0 1-148,0-5 0,0 0-370,0 1-134,0-6-161,0 4-299,0-8 1257,0 3 0,0-5 0</inkml:trace>
  <inkml:trace contextRef="#ctx0" brushRef="#br0">17520 8668 7997,'0'-11'94,"0"0"0,1-1 244,3 1 0,3-3-77,9 2 0,1-2 28,6 7 1,4-2 16,-1 1 0,6-2-80,-1 3 0,3 1-152,4 3 1,-3 1 91,4 2 1,-4 0-104,-1 0 1,-4 5-36,-4 3 0,-3 3-284,-4 5 0,-4 1 53,-7 6 1,-4 0-211,-8 0 0,-2 0-37,-6 0 1,-8 0 161,-3-1 1,-6-3 81,2 0 1,-5-3 54,2 3 1,-3-5-98,-1 1 1,5-4 5,2-3 1,4-2-208,4-2 22,2-3 427,11-1 0,-4-6 0,4-5 0</inkml:trace>
  <inkml:trace contextRef="#ctx0" brushRef="#br0">18148 8634 8123,'0'-11'879,"0"-1"1271,0 6-2102,0 1 0,1 6-24,3 3 0,-3 4 322,3 7 0,-3 3-126,-1 4 1,0 6-249,0 3 1,0 7-54,0 4 0,0-2-185,0 2 0,0-1-219,0 1 0,0-3 227,0-5 0,-4-4 60,1-4 0,-1-3 54,4-4 0,0-2 96,0-6 1,0-3 45,0-1 1,1-4 131,3 1 0,-2-3-82,6-1 0,0 0 151,3 0 0,2 0-143,2 0 1,-1-1-24,5-3 1,-1 1-126,1-4 0,1 3 71,-5-4 1,4 4-365,-3-3 0,-1 3-129,-4-4-741,1 6 1255,-6-8 0,4 3 0,-4-4 0</inkml:trace>
  <inkml:trace contextRef="#ctx0" brushRef="#br0">18056 9000 8070,'-6'-2'83,"2"-1"1,8 0 356,4-5 0,7 5-76,4-5 0,2 4-302,2-3 0,1 4-22,3-1 0,-2-1-119,6 1 1,-4-3-266,3 3 1,-8-4 179,0 5 1,-3-3-1283,1 3 1446,-4 1 0,-5-8 0,1 4 0</inkml:trace>
  <inkml:trace contextRef="#ctx0" brushRef="#br0">18091 8600 8005,'5'-12'87,"-1"-3"-43,7 0 0,0 0 603,12 3 0,-6 5-196,6-1 1,1 2-408,2-2 0,6-1 94,-2 6 1,3-1-603,2 4 0,-2 0 125,-3 0 339,3 5 0,-9 1 0,4 6 0</inkml:trace>
  <inkml:trace contextRef="#ctx0" brushRef="#br0">18867 8748 7815,'0'-6'484,"0"-4"0,0 7 332,0-4-202,0 4-323,0-2 1,0 6-152,0 3 1,0 6-126,0 6 1,0 4 169,0-1 1,0 6 29,0 2 1,4 3-510,0-3 0,3 1 178,-3-1 1,1-3-240,-1 2 0,-3-5 183,3-2 0,-1-5-300,1 1 102,-3-2 0,4-6-592,-5 1 962,0-6 0,0 3 0,0-5 0</inkml:trace>
  <inkml:trace contextRef="#ctx0" brushRef="#br0">18593 8646 8133,'12'-5'0,"-1"2"19,0-5 1,7 2-48,5-2 1,5 3 143,6 5 1,0 0 425,1 0 0,0 0-242,3 0 0,-3 0 16,-1 0 0,0 0-153,-3 0 1,-3 0 82,-2 0 1,1-3-108,-4-1 0,2 0-15,-6 4 1,-2-4-12,-2 0 1,1-3-19,0 3 0,-5-4 19,-3 4 1,-2-1 117,2 2-37,2 1-77,-9-3 1,5 1-337,-2 1 170,-3-1 0,6 5-99,-4 3 1,-1 2 171,2 6 0,1 4-1,-2 3 0,1 4 55,-4 4 0,0-2-80,0 6 0,0-1-117,0 4 1,0-3 87,0-1 1,0-4-296,0 0 1,0-3 86,0-4 0,0 1-108,0-4 0,0-1-187,0-4 0,4 1-233,0-1 0,0 0 766,-4 1 0,5-1 0,1 1 0</inkml:trace>
  <inkml:trace contextRef="#ctx0" brushRef="#br0">19781 8680 7948,'0'-12'204,"0"1"0,4 3 836,0 1-383,-1 4-261,-3-2 141,0 5 0,0 9-573,0 2 1,0 10 119,0 2 0,0 1-235,0 6 0,0 1 78,0 3 0,0-4 16,0 1 1,0-5-27,0 5 1,0-10-211,0 2 0,0-7 40,0-1 0,2 0 138,1-4 1,-1 3-697,2-6 246,-3-3 565,4 5 0,1-8 0,6 3 0</inkml:trace>
  <inkml:trace contextRef="#ctx0" brushRef="#br0">19450 8611 7937,'5'-11'645,"2"-1"1,10 2-342,6 3 0,2-2-115,9 5 0,-6-4-140,7 5 0,0-1 340,3 4 1,0 0-211,-3 0 1,-5 0-364,0 0 0,-4 4-167,0-1 1,-1 5 176,-3-4 1,-3 5 173,0-2 0,-5 3 0,3 2 0</inkml:trace>
  <inkml:trace contextRef="#ctx0" brushRef="#br0">20226 8554 7993,'0'-6'1081,"0"1"-983,0 5 1,0 6-36,0 6 1,2 2 100,1 8 1,-1 0-3,2 8 0,2 1-176,1 3 0,-1 0 127,-3 1 0,2-1-43,-1 0 0,0-3 31,-4-1 0,0-5-213,0 2 0,0-8 55,0-4 0,0-2-115,0-2 0,0 1-283,0-1 0,0-3-808,0 0 1263,0-6 0,0 8 0,0-3 0</inkml:trace>
  <inkml:trace contextRef="#ctx0" brushRef="#br0">20535 8726 8836,'0'-7'1018,"0"2"1,-4 10-978,0 3 1,-1 7 151,1 4 1,2 4-233,-6 4 1,6 2 72,-2 5 1,2 0-131,2 1 0,0-5-99,0 0 1,4-4-229,0 0 0,9-3 174,-2-4 1,7-2 130,-3-6 0,9-1 66,-1-2 0,4-3-62,-1-5 0,0-1 111,4-3 1,-3 1-30,3-4 1,-4-5 160,0-3 0,-2-1 23,-1 1 1,-1 1 179,-3-5 0,1-1-25,-5-2 0,-1-2-62,-6-3 0,-3 3 17,-5-3 0,-1-2-43,-3-2 0,-2 2-155,-6-1 0,-5 3-144,-6-3 1,-1 6-242,-7 1 0,2 5 18,-2 7 0,0 0-232,4 4 0,2 2-580,6 5 0,-2 1 1115,6 3 0,-5 2 0,2 6 0</inkml:trace>
  <inkml:trace contextRef="#ctx0" brushRef="#br0">21300 8726 8041,'-6'-2'290,"2"-2"0,-1-2-80,1-5 0,0 3 241,4 0 0,-1 6 332,-3-2-291,3-2-217,-4 5-122,5-5 1,0 8-82,0 2 0,0 3-207,0 8 0,0 4 285,0 8 0,0 2-24,0 5 0,0 1-115,0-1 1,1 0 91,3 1 1,-3-5-304,3 0 0,-3 0-95,-1 0 0,0 1-80,0-9 0,1 2 185,3-8 1,-3 3-185,3-4 46,-3 0-7,-1-3 338,0-6-196,0-1 463,0-5-101,0-5 1,0 2-119,0-4 1,0-2-31,0-6 0,-3 2 6,-1-2 0,0-3-1,4-1 1,0-3-13,0 0 0,0-1 167,0 0 0,0-1-106,0-3 0,0 3-24,0-3 0,0 7 5,0 1 0,4 9 1,0-2 0,1 9-121,-1-1 0,-2 3 70,6 1 0,-1 5-80,5 2 1,-3 9 80,2 3 1,-2 2-75,6 2 0,-2 1 51,-2 3 1,1-3-62,-1 2 1,4-1-37,1-3 1,-1 0-160,-4-3 1,1-2 222,-1-6 1,0 0 36,1 1 1,3-5 20,0 1 1,1-5-86,-5 0 0,0-1 192,1-2 1,-1 0-98,1 0 1,-5 0 368,1 0 1,0-2 31,3-1 1,-3-3 167,-1-1 1,-3-7-130,4 2 0,-6-3 50,2 0 1,-3-1 42,-1-3 0,0-7-163,0 3 1,0-6-66,0 2 1,0-4-83,0 0 0,0-2-334,0-1 1,0 1-181,0 3 1,0-3-255,0 2 1,0-1 82,0 2 1,4 3-1317,0 8-388,0 3 1532,-4 4 0,0 11-967,0 5 1582,0 10 0,-5-1 0,-2 3 0</inkml:trace>
  <inkml:trace contextRef="#ctx0" brushRef="#br0">2318 10519 8126,'0'-7'1557,"0"-3"-891,0 9 88,0-4-275,0 0-158,0 3-113,0-3 1,0 7-1,0 1 0,2 3 80,2 1 0,-2 7-30,6-3 0,-1 5-160,5-1 1,3 3 83,0 5 0,4 1-165,-4 2 0,6 0 98,-2 4 1,2-4-216,2 0 1,1 2-26,3-1 1,-7-1 8,3-3 1,-3 0-30,3 0 0,-1-2-166,-3-1 1,1 1 21,-5-2 1,1-2 72,-5-2 1,0-2 58,1-2 0,-1-1 32,1-2 0,-5 1 125,1-6 1,-4 5-347,3-4 25,-4 0 1,3-3-101,-2 3-261,-3-3-1013,4 4 1695,-5-5 0,-5 0 0,-1 0 0</inkml:trace>
  <inkml:trace contextRef="#ctx0" brushRef="#br0">2810 10507 8065,'0'-7'-962,"0"-1"1516,0 5 0,0-3 305,0 2-162,0 3-202,0-4 396,0 5-675,-6 0 1,4 0-22,-6 0 0,1 5-18,-5 3 0,1 3-76,-1 4 1,-3 3 112,0 5 1,-5 5-163,1 2 0,-3-1 82,-1 2 1,-3-1-190,-1 5 0,0-1-31,4 0 0,1-3-26,-1-1 0,0-5 73,0 2 0,0 1-114,0-1 1,1-2-36,-1-6 1,1 1 123,3-4 1,3-1-87,4-4 0,1-1-11,-1-2-8,6 2 0,0-9-75,2 3-294,3 3 304,-5-6 0,8 4-88,2-5-157,-3 0 1,9-4 122,-2 0 1,0-1 355,0 1 0,7-2 0,-2-5 0</inkml:trace>
  <inkml:trace contextRef="#ctx0" brushRef="#br0">3255 10736 7746,'-6'-5'699,"1"3"57,5-3-428,5 5 0,-3-4 72,6 1-153,-1-1 1,5 4-126,-1 0 1,2-1 68,2-3 0,-2 2-65,2-1 1,2 1 64,-2 2 0,4 0-233,-4 0 0,4 0-33,-4 0 1,4 0-35,-3 0 1,3-1 87,-4-3 1,4 3-97,-4-3 1,4 3 37,-4 1 0,1-4 60,-5 0 1,0 1-201,1 3 201,-1 0-425,1 0 1,-5 0-600,1 0-510,-6 0 1552,4 0 0,-6 0 0</inkml:trace>
  <inkml:trace contextRef="#ctx0" brushRef="#br0">3289 10930 9543,'12'0'1298,"-1"0"-1046,0 0 1,1 0 0,-1 0 0,2 0 9,2 0 1,-1 0-27,5 0 1,-4 0-109,4 0 0,1 0 95,2 0 0,-3 0-183,0 0 0,0 0 77,4 0 1,-4-4-172,0 0 0,-1 0-33,1 4 1,1 0 126,-4 0 1,-1-1 32,-4-3 1,-3 3 88,0-3-334,-1 3 161,0 1-1470,3 0 1105,-9 0 0,3 0 376,-8 0 0,-2 0 0,-6 0 0</inkml:trace>
  <inkml:trace contextRef="#ctx0" brushRef="#br0">4431 10450 8076,'0'-8'-1571,"0"1"2524,0 4-64,0-7-122,0 9-299,0-4 532,0 5-818,0 5 0,0 1 38,0 6 0,0 4 29,0 3 0,0 0-225,0 4 0,0-1 114,0 8 1,2 1-81,1 3 0,-1-2 44,1 2 1,3-2-325,-3 6 1,5-3 2,-4-1 1,3-1-177,-3-2 1,1 1 154,-1-6 0,-3 1-51,3-4 1,-3-4 166,-1 0 1,4-5 11,0 1 0,0-2 27,-4-2 0,0-3-117,0-1-238,0-4-93,0 2 297,0-5 0,-5-5 0,-2-1 0</inkml:trace>
  <inkml:trace contextRef="#ctx0" brushRef="#br0">4351 10553 8015,'0'-12'0,"0"1"123,0 0 0,2-1 199,1 1 1,0 3-66,5 1 0,-2 3-29,2-4 1,3 1 42,0-5 0,6 1-43,6-1 0,0 5-158,-1-1 0,5 2 25,0-2 1,3 3-93,-3 5 0,1 0-15,-2 0 0,-2 5 103,3 3 1,-3-2-278,-1 2 1,-4-1 100,0 5 0,-4-1-210,4 1 1,-6-1 125,-1 0 1,-2 1-45,-7-1 1,1 1 128,-4-1 0,-1 2 60,-3 2 0,-3-1-24,-9 5 1,-1-5 20,-6 1 1,-1 3 104,-3 1 0,-1-3-42,-2 0 1,-2-4 97,5 0 0,-3-1-72,3 1 0,4-5 146,4 1 1,5-6-106,-1 2 1,6-3 279,2-1-3,4 0-186,-2 0-85,5 0 1,5 4-136,3 0 0,3 0 93,4-4 0,7 4 108,5-1 1,4 1-159,0-4 0,2 4-5,1 0 0,-1 1-177,-3-1 1,2-2 74,-5 6 1,3 0-163,-3 3 1,-2-3 74,-6-1 1,2 1-6,-6 3 0,-1 1 31,-7-1 1,2 4-141,-5 1 1,0-1 127,-4-4 1,-1 2 49,-3 2 1,-4-2 107,-7 2 1,-3 2-124,-5-2 1,-3 4 219,-1-4 1,-5 2-115,2-2 1,-6-3 123,2 4 0,-5-4-77,8 0 0,-3-5 275,7 1 0,5-5 349,3 0-16,5-1-629,-3-2 0,11-2 115,2-1 0,3 0-667,1-5 1,1 5 266,3-5 1,3 0-1241,9-3 1521,1 0 0,11-6 0,1-1 0</inkml:trace>
  <inkml:trace contextRef="#ctx0" brushRef="#br0">5208 10816 7900,'-6'-6'0,"2"-1"0,2 1 1093,2-2-306,0 5-148,0-2-51,0 5-372,0 5 1,0 2-188,0 4 1,0 6 151,0 2 1,2 4-147,2 3 0,-3 0 73,3 4 0,-2-5-380,2 2 1,-3-3 34,3-1 1,1-4-414,-1 0 499,5-5 0,-7 1-47,6-7-18,-5 2 126,2-9 1,-4 4-595,3-5 420,-3 0 0,4-5 264,-5-2 0,0-3 0,0-2 0</inkml:trace>
  <inkml:trace contextRef="#ctx0" brushRef="#br0">5208 10519 7967,'-12'-5'0,"6"2"0,2-5 1203,3 6-717,1-3-494,0 5-815,5 0 1,1 5 822,6 2 0,4 4 0,2 0 0</inkml:trace>
  <inkml:trace contextRef="#ctx0" brushRef="#br0">5459 10804 8084,'0'-11'-19,"-4"3"61,1 0 0,-3 5 432,3-5 112,1 6-282,-8-4 0,8 3 274,-6-1-447,6 0-37,-4 4 1,6 5 22,0 3 0,0 6 118,0 1 0,0 5-151,0-1 1,4 3 4,0 1 0,4 0-139,-4-1 0,3 1 44,-3 0 0,4 0-81,-5 0 1,5-6-47,-4-1 1,1-4-138,-1 0-39,-3-1 330,4 1-287,-5-6 182,0-1 309,0-5-252,5-5 0,-4-1 62,3-6 1,1-3-30,-1 0 1,5-6 13,-1 2 0,2-2-98,1-2 0,1-1 82,-1-3 0,0 2-87,1-6 0,-2 6 71,-2-2 1,2 3-31,-3 1 1,2 6 4,-1 1 1,2 8 311,-2 0-174,-3 5 1,5 0-35,-3 6 0,0 9 88,0 7 1,1 2-116,3 2 1,1 1-20,-1 3 1,-3 2 40,0 6 0,-1-5-206,5 0 0,-5-4 52,1 0 1,-2-1-48,2-3 0,1-4 78,-6-3 1,2-2 32,-1-1 0,-2-1-23,1 0 1,0-3-89,1 0-1076,-3-6 503,4 8 712,-5-8 0,0 3 0,0-5 0</inkml:trace>
  <inkml:trace contextRef="#ctx0" brushRef="#br0">5962 10930 8024,'0'-8'0,"0"1"0,0 3 616,0-4-372,0 6 0,0-5 689,0 3-562,0 3 1,0-3-166,0 8 1,0 3-251,0 4 1,0 0 88,0 1 1,0 4-74,0 3 1,0 2 55,0-2 0,3 1-199,1-5 0,5 4 94,-1-4 1,2 4-284,1-3 0,5-2 153,-1-7 0,4 2 28,-4-5 1,5 0 234,-1-4 1,3-2-115,1-1 1,0-4 208,0-4 1,-2-4-127,-2-1 1,1 0 288,-4 1 0,-1-2-105,-4-2 1,-1-2 208,-2 2 0,1-4-114,-5-4 0,0 3 18,-4-3 0,-5-1-284,-3 2 1,-4-1 123,-3 4 0,-4 2-333,-7 2 1,-4 7 105,-4 8 0,0 3-639,0 1 0,-1 10 331,1 6 0,1 8-584,3 2 0,3 7 957,8 2 0,2-1 0,6 5 0</inkml:trace>
  <inkml:trace contextRef="#ctx0" brushRef="#br0">6521 10770 8074,'0'-6'-26,"0"-5"1,0 9-17,0-6 867,0 6-26,0-3-172,0 5-685,0 5 1,0 1 98,0 5 0,4 6 15,0 2 0,4 3 59,-5 0 1,5 1-94,-4 0 1,1-4-110,-1 0 0,-2-1 70,6 1 0,-6-1-125,2-3 1,1-2 127,-1 2 1,0-6-63,-4-2 1,0-3 6,0 4-23,5-6 45,-4 3 619,4-5-47,-5 0-275,0-5-188,0-1 0,-1-9 46,-3 0 0,3-2-169,-3 2 0,3-3 159,1-5 1,0 4-219,0 0 0,4 1 52,-1-1 0,5-1-45,-4 5 1,3 0 27,-3 3 40,5 1 0,-4 3-227,3 0 196,2 6-14,-4-3 0,6 9 45,-1-1 0,-1 6-22,-2-1 1,2 2 18,-2 2 1,2 0-11,1 3 1,-3-2 5,0 2 1,-1-3 4,5-5 1,-5 4 40,1-4-44,-1-2 1,1 4 114,0-5 0,-5 0-119,5-4 195,-5 0-158,7 0 0,-8-4 61,6 0 0,-4-5 0,3 2 1,0-3 3,0-2 0,3 1-30,-2-1 0,2 0-5,2-4 0,-1 2 12,0-5 1,1 2-7,-1-2 1,-1 1 185,-2 3-148,2 2 29,-3-4 1,0 7-87,1 3 1,-6 3-3,2 8 0,-1 3-1,0 8 1,-1-1 30,2 5 0,1 2-36,-2 5 0,3 0 24,-3 4 1,0-4-183,4 0 1,-3 1 42,4-4 0,-4 1 35,3-9 0,-4 4 58,1-4 0,1-3-6,-1-5 0,1-3-342,-2 4 272,-1-6-1242,3 3 685,-5-5 663,0 0 0,0 5 0,0 2 0</inkml:trace>
  <inkml:trace contextRef="#ctx0" brushRef="#br0">7218 10781 7964,'0'-7'0,"0"-1"0,0 4 763,0-3-61,0 4-354,0-2-144,0 5-22,5 5 1,0 7 68,3 7 0,2-2-28,-2 2 0,-2 0 0,1 4 0,0 0 28,0 0 0,0-2-740,-3-1 0,-3-3 649,3-1 1,-2-8 313,2 4 468,-3-3-1778,4 2 1,-5-3-877,0-1 1039,0-4-824,0 2 1313,0-5 1,0-5 0,0-1 0</inkml:trace>
  <inkml:trace contextRef="#ctx0" brushRef="#br0">7252 10462 8024,'-11'-12'981,"4"1"-130,2 4-2349,5 2 1498,0 15 0,11 3 0,1 10 0</inkml:trace>
  <inkml:trace contextRef="#ctx0" brushRef="#br0">7766 10907 7919,'0'-11'-402,"0"-1"289,0 1 1,0-1-171,0 1 388,-5-1 0,4 5 232,-3-1 0,3 1-136,1-5 0,-2 2 95,-1 2 1,1 2-104,-1 2 1,0 2-19,-1-6 1,2 6 241,-6-2-208,6 2 1,-7 1 209,5-3-135,-5 3 0,3-4-281,-6 5 0,1 0 109,-1 0 0,1 5-231,0 3 0,-1 2 64,1 1 0,-1 1-158,1-1 1,-1 1 101,1-1 0,3 4-93,1 0 1,4 2-112,-1-2 0,3-2 77,1 2 1,0-6 131,0-1 0,1-1-7,3 5 1,3-6 175,4-2 1,0 1-98,1-1 0,1-1 138,2-3 0,-1 0-49,5 0 0,-5-1-26,1-3 0,-2 2 140,-2-6 0,1 1-30,-1-5 0,-1 1 86,-2-1 0,1 5-46,-6-1 1,2 1 52,-1-5 0,-2 4 82,1 1-308,-1 4 1,-2-3-24,0 2 1,-2 3-238,-1-3 1,0 4 73,-5 4 0,6 4 70,-2 7 0,-1-1-106,1 5 0,0 0 62,4 4 1,2-4-123,1 0 0,4-2 75,4 2 0,2 2-56,2-6 0,2-1 18,2-6 1,2 0 64,-2-4 1,2 0 95,-2-4 0,2 0 112,-2 0 0,1-6 2,0-6 1,0 1-150,-5-4 0,4-2 162,-4 2 0,1-5-75,-5 1 0,-1-3 193,-2-1 0,-3 0 74,-5 1 1,0-5 50,0 0 0,0-5-48,0 2 1,-1-2 93,-3 2 1,1-7-124,-4 3 0,3-3-39,-4 3 1,2-1 108,-2 1 0,-1 0-92,6 0 1,-5 3-123,4 1 0,0 6 107,4 1 0,-4 5 224,1 7-191,-1 4 131,4 2-1457,0 5 897,5 10 1,1 3 128,6 10 1,-1 5 76,1 2 0,3 7 21,0 1 0,0 5-120,-3-1 1,-1-1-21,0 1 0,1-6-139,-1 3 0,-1-5 132,-2-4 1,1 2 88,-5-5 1,3-2-12,-3-6 0,4 3-24,-4-3 1,-1-3-46,-3-1 1,0-2 88,0-2 0,2 1-372,2-1-313,-3-4-422,4 3 1147,-5-9 0,-5 4 0,-2-5 0</inkml:trace>
  <inkml:trace contextRef="#ctx0" brushRef="#br0">8691 10176 8070,'0'-6'197,"0"-5"263,0 10 301,0-9-166,0 9-80,0-4-300,0 5-40,-5 5 0,3 1 41,-6 6 0,0 0 14,-3 3 1,0 5-43,-1 6 0,1 2-155,-1 3 0,1 5 69,-1-1 1,1 6-128,0 1 0,0 2-127,4-3 99,-3 4 1,8-8-232,-1 4 0,1-4 139,2 1 0,0-3-122,0-5 1,5 2 88,3-6 0,2 1 121,2-4 1,-1-2-49,0-1 0,0 0 102,-4-5 1,3 0-51,-2-3 1,2-1 18,2 1 1,-1-2 114,0-3 1,-3 2-110,0-5 0,-1 1-297,5-1 243,-1-3 1,1 6-155,-1-4 0,-3-1-32,-1 1-775,1-1 514,3-2 529,-4 0 0,3 0 0,-4 0 0</inkml:trace>
  <inkml:trace contextRef="#ctx0" brushRef="#br0">8931 10724 8002,'0'-21'656,"0"2"1,0 2-195,0 6 0,0 3-666,0 0 62,0 6 937,0-3-480,0 5 0,0 6 5,0 6 0,0 4-158,0 7 1,0 1 31,0 3 0,4 1-225,0 2 0,0 2 77,-4-6 0,3 0-128,1-7 1,1 1 61,-1-5 1,-1 1-428,4-5 310,-4 0 1,3-3-324,-2 0 310,-3-6 146,9 3 1,-8-6 112,1-3 0,0-2-141,1-6 0,-3 4 200,3-4 1,-2 3-42,2-6 0,-1-1-75,4 0 1,-3-4 33,4 1 1,-1-4-197,5-4 1,-1 0 37,1-4 0,-1-1-102,0 6 1,5-1 125,-1 4 0,0 5 23,-3 3 0,-1 8 121,0 3 1,-3 3-90,0 1 0,-5 2 246,5 6 0,-4 1-45,3 10 0,-4 1-125,1 7 1,1-3-90,-1 2 1,3 4-116,-3 0 0,1-1-321,-1 2 0,-3-6 206,3 2 1,-1-5-84,0-2 1,-1 0 31,1-5 1,-1 0 92,-2-3-28,0-1 0,0-3-693,0-1 915,0-4 0,0 2 0,0-5 0</inkml:trace>
  <inkml:trace contextRef="#ctx0" brushRef="#br0">9445 11067 8073,'0'-8'874,"0"1"-488,5 4 1,-2-2-68,4 5 1,0 5-75,0 3 1,2 2-115,-5 1 0,4 6 61,-5 2 1,5 6-197,-4 2 0,0 5 87,-4-2 0,0-1-540,0 2 1,-4-6 80,0 2 0,0-5-112,4-2 0,-4 1 64,1-2 1,-1-2 423,4-2 0,-5-2 0,-2-2 0</inkml:trace>
  <inkml:trace contextRef="#ctx0" brushRef="#br0">10256 10119 8148,'-1'-8'0,"-3"1"0,3 3-90,-3-4 266,3 6 869,1-8-164,0 8-79,0-3 1259,0 5-1756,5 5 1,-3-2-121,6 4 0,-1 1 56,5 3 0,3 1-120,0-1 1,0 5 109,-3-1 1,4 6-228,3 2 1,-1 1-7,1 7 1,-1-5 41,1 5 1,-1-1-350,-3 5 1,2-1 161,2 0 0,-3-3-461,-5-1 1,-3-3 238,0 3 1,-2-5-168,2 2 1,-3-3 137,-5-1 1,0 0 15,0 0 1,0-4 112,0 0 1,0-4 41,0 4 0,-5-5 293,-3 1 0,-2-2-81,-2-2 0,1 1 255,0-1 1,-1-3-112,1-1 0,-1-4-34,1 1 1,0 1-34,-1-1-811,1 0-219,-1 1-190,6-4 1158,1 4 0,0 0 0,-2 1 0</inkml:trace>
  <inkml:trace contextRef="#ctx0" brushRef="#br1">9799 10553 8048,'0'-12'190,"0"1"598,0 0-165,0 4 145,0 2-165,0 5-121,0-5-251,-5 4 1,4-3-124,-3 8 0,1 2 111,0 6 1,1 4-73,-1 3 1,1 4 27,2 4 1,0 2-138,0 5 1,0-2-128,0 2 1,2-1 49,1 9 0,-1-5-180,1 1 1,0-1 117,1 1 1,-3-3-262,3 3 1,1-2 153,-1-2 1,0-3-15,-4-1 1,0-5 103,0 2 1,1-3 3,3-1 1,-3-1 121,3-3 1,-2-3-111,2-5 0,-3 1 131,3-1 1,-1-1-45,0-2-152,-1 2 129,3-8 0,-4 6-724,3-4 54,-3 0 418,4-4 1,-5-5-776,0-3 1065,0-2 0,0-1 0,0-1 0</inkml:trace>
  <inkml:trace contextRef="#ctx0" brushRef="#br1">9776 10667 8086,'0'-11'100,"5"-1"1,-3 1 288,1-1 1,4 5-96,0-1 0,0 4-1,0-3 1,-3 0-5,4 0 64,-1-3-240,5 3 1,-1 0 136,1-1 0,-1 6-192,0-2 0,1 2-3,-1 2 0,1 0-191,-1 0 1,4 0 84,1 0 0,-1 4-76,-4 0 1,4 5-33,1-1-40,-1-3 90,1 5 1,-3-4-96,2 6 0,-6-1 117,-1 0 1,-4 5-55,3-1 0,-4 1 85,1 0 1,-4-2-214,-4 5 200,-8 0 0,-2 0 24,-5 0 0,0-4 7,-3 4 0,-1-4 94,0 4-16,-5-5 0,4 3 127,-3-6 0,3-3-78,1-1 1,5-4 1,1 2 132,1-5 0,4 0-143,-3 0 0,6-1-27,1-3 1,5 1-254,0-4 0,1-1-914,2-3 1114,0 4 0,11-3 0,1 4 0</inkml:trace>
  <inkml:trace contextRef="#ctx0" brushRef="#br2">12483 10210 7946,'0'-7'7,"0"-1"106,-5 5 543,4-7-431,-4 9 0,5-5 472,0 2-107,0 3-412,0-4 11,0 15 0,0-3 72,0 9 1,0 1-151,0 2 0,0 8 100,0 3 0,0 1-168,0 3 1,3-5 18,1 9 1,1-5-67,-1 6 1,-1-4 108,4-1 0,-3-3-297,4-1 1,-5-4-38,5 0 1,-4-5-15,3-2 1,-3-5 30,4 1 1,-6-3 53,2 0 1,1-5 49,-1 1-39,0-5-385,-4 7 225,0-9-298,0 4 68,0-5 1,-1-4 536,-3 1 0,-2-6 0,-6 2 0</inkml:trace>
  <inkml:trace contextRef="#ctx0" brushRef="#br2">12437 10290 7974,'0'-11'37,"0"-1"102,0 1 0,0 0 148,0-1 1,4 4-64,0 1 1,5 1 70,-2-2 0,7-1-67,2 5 1,3-3-189,-4 3 1,5 0 101,-1 4 0,-1 0-238,1 0 1,0 0 54,4 0 1,4 0 19,-1 0 0,1 5-177,-4 3 0,0 2 107,-1 1 0,-4 1-116,-3-1 1,-2 4 110,-2 1 1,-4 0 17,-3-1 1,-6-1 88,-5 5 1,-3-4 11,-13 5 0,1-3-51,-8 2 0,-1 2 6,-3-6 1,1 4-37,3-4 0,-2 0 47,5-3 0,1-5-272,3 1 0,1-5 88,3 0 0,3 2-824,4-1 1019,6 0 0,-4-4 0,3 0 0</inkml:trace>
  <inkml:trace contextRef="#ctx0" brushRef="#br2">13008 10427 7940,'-11'-6'372,"3"1"164,1 5 572,4 0-796,-7 0 0,4 5-124,-6 3 0,5 3-190,-1 4 1,5-1 70,0 5 0,1 0-155,2 4 0,0 1 69,0 3 1,2-4-60,1-1 1,0 1-75,5-4 1,-1-1-117,5 1 1,3-5 81,0 1 0,4-3-43,-4-5 0,6-2 235,-2-5 0,4 0-99,3 0 0,-2-1 179,3-3 1,-2-2-89,2-5 1,-3-2 116,3-2 1,-4 1-35,-4-5 434,2 0-335,-8-4 1,7 0 399,-5 0 1,-3 0-221,-5 0 1,-4-1 61,1-2 0,-3 2 288,-1-3-621,-10-2 1,-3 1-65,-10-3 0,-2 5 19,-5 7 1,-2 2-262,-10 6 0,0 4-402,-4 4 435,6 1 0,0 7-737,6 3 1,9 7 398,2 4 1,13 3 519,2 1 0,6 5 0,2 1 0</inkml:trace>
  <inkml:trace contextRef="#ctx0" brushRef="#br2">13591 10279 8008,'-7'-5'0,"-1"2"-211,4-4 351,0 4 913,4-2-202,-5 5-647,4 0 1,-4 2 36,5 6 1,0 1-113,0 10 0,0 0-11,0 4 0,3 5-96,1 2 1,4 2 75,-4-2 1,1 2-207,-2-5 1,-1 3-207,2-3 0,1 0 164,-2-5 1,1-3-226,-4 0 255,5-5 0,-2 3-14,4-6 0,-4 1 12,1-1 1,-2-4-267,2-4 203,-3 4 0,6-6-427,-3 3-211,-3-3 823,4-1 0,-5-5 0,0-1 0</inkml:trace>
  <inkml:trace contextRef="#ctx0" brushRef="#br2">13442 10279 8008,'12'-18'-4,"-1"3"0,4 2 49,1 2 0,3-1 404,-4 1-250,5-1 0,-2 2 66,5 3 1,0 0 13,0 3 1,-4 3-120,0-3 0,0 4-136,3 4 0,-3 3-4,1 4 55,-7 0 0,4 2-34,-6 2 0,0 3-543,-4 5 282,3 0 0,-8 0-208,1-1 1,-10 1 131,-5 0 1,-7-1-4,0-3 1,-2 1 51,-2-5 0,0 1-14,0-5 0,0 0-263,1 1 524,4-6 0,1-1 0,1 0 0,-2 2 0</inkml:trace>
  <inkml:trace contextRef="#ctx0" brushRef="#br2">13979 10279 8036,'-1'-8'149,"-3"1"0,2 3-49,-6-4 777,5 6-127,-2-3-93,5 5-427,-5 0 1,3 5-75,-6 2-70,6 8 1,-4 3 4,6 5 0,0 0-228,0 0 0,0 3-335,0 1 362,0 5 0,6-8-17,1 3 0,3-3-411,2-2 329,-1 1 0,4-5-108,1-3 1,4-2 139,-1-2 0,-1 1 38,1-1 0,0-4 7,4-4 0,-1 2 28,1-1 0,-4 0 151,0-4-25,0-5 1,0 2-26,0-4 1,1-1 154,2-3 1,-4-1 557,-3 1-496,-2-6 0,-2 0 57,1-6 1,-2 3 66,-2-3 1,1 2 21,-6-5 1,1-2 127,-4 1 0,0-5 99,0 2-336,-5-3 0,0 4 114,-3 2-907,-2 3 477,4 6 0,-4 2-717,2 4 0,2 5 189,2-1-69,3 6 1,-4-2 661,5 8 0,0 2 0,0 5 0</inkml:trace>
  <inkml:trace contextRef="#ctx0" brushRef="#br2">14630 10142 8099,'-11'0'-119,"1"-2"-54,2-1 183,-2 1 583,9-3-287,-5 5 0,5 0 348,-3 0-477,3 5 1,-4 3 7,5 7 1,1 3-5,3 5 1,-3 1-33,3 3 1,1 2-122,-1 5 1,4 0-431,-5 1 254,6-1 135,-7 0 1,4 0-739,-2 1 390,-3-6 144,4-1 1,-5-5-82,0-1 1,0-4 128,0-3 1,0-2 65,0-1 1,0-5-10,0 1 500,0-6 165,0 3 1780,0-5-2191,5 0 0,2-3 47,4-1 0,0-1-16,1 1 0,4 3-29,3-3 0,-1 3-113,1 1 0,0-4-76,4 0-8,5 0 0,-4 4 82,3 0 1,-7 0-170,-1 0 0,-1 0-77,1 0 240,2 0 0,-8 0-46,2 0 1,2 0-93,-2 0 0,0 0-201,-3 0 0,-5-4-943,1 0 1259,-6 1 0,9-2 0,-5-2 0</inkml:trace>
  <inkml:trace contextRef="#ctx0" brushRef="#br2">15247 10199 8078,'0'-12'177,"-1"1"-177,-3 0 0,3-1 148,-3 1 0,2 3-87,2 1 486,0 4 742,0-2-611,0 5-440,-5 5 1,3 3-196,-6 7 117,6 8 0,-7 7-13,5 8 1,-4-1-162,5 5 0,-5-4-168,4 4 1,-3-5 140,3 1 0,-1-3-517,1-1 1,3-6 264,-3-5 1,2-1-125,2-7 1,0 0 65,0-3 0,0-5-451,0 1 114,0-6 308,0 4 1,2-6 379,2 0 0,-3-6 0,4 0 0</inkml:trace>
  <inkml:trace contextRef="#ctx0" brushRef="#br2">15201 10187 8053,'0'-17'194,"0"0"0,-1 7 950,-3 2-432,3-2-424,-4 9 0,5 1-2,0 8 1,5 8-41,2 7 1,5 1 15,3 6 1,-1 1-31,5 3 0,-4 0-189,4 1 1,-3-1-183,3 0 1,-4-1-214,4-2 0,-5-3-240,1-6 306,3-4 164,-5 4 1,3-10-91,-5 4 1,1-4-9,-1 0 1,-1-5-136,-2 1 0,1-4 49,-5 3 0,1-4-838,-1 1 565,-3 2 579,4-5 0,-10 5 0,-1-6 0</inkml:trace>
  <inkml:trace contextRef="#ctx0" brushRef="#br2">15110 10564 7953,'7'-4'-323,"1"1"1,0-2 658,3 1 1,0 3 127,1-3 220,4 2-345,-3 2 1,9-3-170,-3-1-134,2 0 1,3 0-126,3 0 0,-3-1-322,3 2 1,-4 0 58,-4-5 0,1 6-686,-5-2 1038,6-2 0,-9-1 0,5-4 0</inkml:trace>
  <inkml:trace contextRef="#ctx0" brushRef="#br2">15635 10153 7932,'-11'-11'400,"-1"-1"-151,6 1 468,1 5-493,5 0 0,0 8-61,0 2 0,4 7 205,0 8-170,-1 3 1,1 5 3,0 4 0,4 3 40,-5 4-250,1-2 1,0 7-149,0-5 1,0 0-24,-4-4 0,3-4-293,1-4 0,1-3 131,-1-4 0,-1-2-138,4-6 0,-3-1-335,4-2 496,-6-3 1,5-1-357,-4-1 674,-1 1 0,3-9 0,-5-1 0</inkml:trace>
  <inkml:trace contextRef="#ctx0" brushRef="#br2">15452 10210 7938,'12'-15'55,"-1"0"1,2 0-7,2 3 0,-1 1 174,5-1 1,0 5-107,4-1 1,0 2 167,0-2 0,3 2-113,1 2 1,0 3 146,-4-3 1,-1 3-100,1 1 1,3 3-170,-4 1 0,3 5-17,-10-1 0,0 6-133,-4 1 72,-4 5 0,-2-6-62,-5 5 1,0 0-46,0 4 0,0 0-164,0 0 1,-7 0 84,-4-1 0,-4 5 3,-4 0 1,-3-1-329,3-3 317,-2 0 0,-2-1 53,0-3 0,5 1 7,3-5 1,4 2 250,3-2 1,3-2-79,5 2 0,0-6 309,0-2 1,6 0-140,6 0 0,0 2 61,7-5 1,0 0-30,4-4 1,0 0 46,0 0 1,4 0-386,-1 0 0,0 4 124,-7-1 0,7 6 0,-2-2 0</inkml:trace>
  <inkml:trace contextRef="#ctx0" brushRef="#br2">16229 10119 8125,'-6'-1'-9,"2"-3"0,-1 1 132,1-4 295,0 4-179,4-7 120,0 9 344,0-4-211,0 5-313,0 5 1,0 5 149,0 5 0,4 7-30,0 0 1,1 4-160,-1 8 1,-3-6-118,3 6 1,-2-2-132,2 2 0,-3-1-36,3-2 0,1 0-366,-1-4 313,5 0-7,-3-4 1,2-4-137,0 0 0,-5-5-181,5 1-8,-6-2 253,9-2 1,-10-3-489,3-1 764,-3-4 0,4 2 0,1-5 0</inkml:trace>
  <inkml:trace contextRef="#ctx0" brushRef="#br2">16515 10199 8008,'0'-12'0,"0"1"0,1 0 0,3-1 163,2 6 40,5-4 0,-3 8 104,0-1 0,-6 6 364,2 5 1,-1 7-410,0 4 1,-1 4-158,1 4 0,2 2-1,-1 5 1,4-3-271,-4-1 1,1-1-323,-1 2 426,-3-3 1,5-7-406,-2-2 0,1-2-94,3-6-725,2 1 1286,-4-1 0,6 0 0,-1 1 0</inkml:trace>
  <inkml:trace contextRef="#ctx0" brushRef="#br2">16343 10142 7961,'8'-10'140,"-1"2"0,1-2 82,4 2 1,-1 2-91,0-2 1,5 4 97,-1-3 0,4 3 39,-4-4 1,5 6 71,-1-2 0,3 3-118,1 1 0,0-4-28,0 0 0,-2 0 55,-2 4 1,1 0-264,-4 0 1,3 0 61,-4 0 0,1 0-377,0 0 1,-4 0-90,4 0 1,-4 4-278,0 0 0,-5 4-916,1-5 1149,0 6 0,-1-6-182,1 4 643,-6-4 0,8 7 0,-3-4 0</inkml:trace>
  <inkml:trace contextRef="#ctx0" brushRef="#br2">16960 10050 8019,'6'8'0,"-2"0"405,2-1 0,0 5-80,1-1 0,2 4-121,-5 1 1,5-1-7,-2-4 1,4 1-149,0-1 0,-3-1 73,-1-2 1,1 2-239,3-2 1,1 0 84,-1 0 0,0 1-257,1-5 0,-5 3-195,1-3-185,0 0-654,3 1 1321,1-4 0,-6 9 0,-1-3 0</inkml:trace>
  <inkml:trace contextRef="#ctx0" brushRef="#br2">17371 10016 7966,'0'-8'856,"0"1"-197,0 4-150,0-2 29,0 5-373,0 5 0,-4 3-147,1 7 1,-6-1-103,1 5 0,-2-1-200,-2 1 0,1 3 64,0-3 0,-1 1-115,1-1 1,-1 1-1131,1-5 1465,0 1 0,-1 0 0,1 2 0</inkml:trace>
  <inkml:trace contextRef="#ctx0" brushRef="#br2">17188 10279 7966,'-6'-1'420,"2"-3"178,3 2 1,1-1-250,0 6 1,0 4-127,0 4 1,0 1-123,0-1 0,0 6 72,0 2 0,0-2-114,0 2 0,1 0 118,3 4 0,-1-4-360,4 0 1,-3-3-19,4 3 1,-2-5-13,2 1 1,0-6 90,-4-2 0,1-4 115,-1 1 1,-1 1-969,4-2 399,-4 1 576,2-4 0,-5 0 0,0 0 0</inkml:trace>
  <inkml:trace contextRef="#ctx0" brushRef="#br2">19004 9959 8289,'-6'-5'1591,"1"4"-1437,5-4 1,0 6 54,0 3 1,0 7 306,0 8-111,0 3-225,0 6 0,0 0 51,0 2-9,0 8-138,5-13 0,-4 13-54,3-7 1,1-2 87,-1 2 0,0-6-116,-4 2 0,0-5-2,0-3 1,0 2-166,0-6 1,0 4-369,0-4 325,0 1-24,0-5 0,0-3-168,0-1 0,0-3-473,0 4-341,0-6 606,0 3 608,0-5 0,0 5 0,0 2 0</inkml:trace>
  <inkml:trace contextRef="#ctx0" brushRef="#br2">19324 10016 7898,'6'-11'-75,"0"-1"0,-3 1 203,1-1 0,1 2 225,-1 3 0,-1-4 297,4 4-305,-4 2 120,2-5 246,0 3-303,1-4 0,1 5-339,-2 0 0,-5 5 227,0-3-296,0 3 1,-2-4-20,-1 5 1,-4 5-23,-4 3 0,-6-2-54,-2 2-35,3-1 131,-6 5 0,6-1 27,-3 1 0,-2-5-29,6 1 1,1-1-1,7 5-12,-4-1 1,6 1-13,-2-1-6,2 1 0,6-1-22,3 0 1,1 1-126,2-1 180,9 1 5,-9-1 0,11 0-1,-3 1 1,3-1 17,5 1 0,0 3 108,0 0 0,2 2-95,-2-2 1,2-2 11,-6 2 1,1 1-76,-1 0 1,-2 0-147,-6-1 0,-3-2-150,0 2 151,-6-2-6,3 3 1,-7-3 45,-6 2 1,0-2-44,-7-2 0,-4 1-15,-4-1 1,1-3 83,-5-1 0,-2-3 20,-2 4 1,0-6 84,0 2 0,-1-2 61,6-2 0,-1 0-801,4 0 203,5 0 537,2 0 0,5 0 0,-1 0 0</inkml:trace>
  <inkml:trace contextRef="#ctx0" brushRef="#br2">20124 10016 7302,'0'-6'1688,"-6"1"-1012,5 5 149,-4 0-564,5 0 0,0 6 13,0 5 1,0 2 205,0 6-413,0 0 1,0 4 64,0 0 0,0-4-95,0 0-13,0 0 1,0 3 7,0-3 1,0 2 20,0-2 0,1-2-236,3-2 0,3 1 117,4 0 0,0-1-115,1-4 1,-1 1-112,1-1 1,3 1 97,0-1 0,2-5 0,-2-2 119,-2-3 45,8-1 1,-7 0-14,5 0 0,-4-1 6,4-3 0,-1-1 119,1-2 1,-1-7-45,-3 2 1,-2-3 141,2 0 1,-2-2-27,-2-2 1,-1-2-73,-2 2 0,-3-3-271,-5-1-21,0 0 140,0-5 1,0 4-158,0-2 1,0-2 98,0 1 1,-1 2-331,-3 6 51,3-3 41,-9 9 1,7-2-36,-5 8 0,5 3-497,-5 8 898,5-3 0,-7 14 0,4-2 0</inkml:trace>
  <inkml:trace contextRef="#ctx0" brushRef="#br2">20649 9993 7999,'0'-11'-167,"0"-1"167,0 6 735,0-4-307,0 9 350,0-4 265,0-1-518,0 5-455,0 11 1,0 4 105,0 13 1,0-3-78,0-1 0,0 1 25,0 3-108,0-3 126,0 4 0,0-5-298,0-1 50,0-4-55,5 4 0,-4-8-62,3 5 1,-3-5 41,-1 1 0,2-2-69,1-2 1,-1 0 72,1 1 0,-1-5-135,-2 1 1,1-2-476,3 2 389,-3-3-119,4 0-164,-5-4 681,0 5 0,0-1 0,0 1 0</inkml:trace>
  <inkml:trace contextRef="#ctx0" brushRef="#br2">20615 10062 7958,'1'-10'0,"3"2"0,2-2 0,2 9 236,-1-3 0,-3 3 372,4 1 1,-1 1-198,5 3 0,0 2 20,4 5 1,-4 6-254,4 2-110,-4-3 109,0 6 0,-1-4-342,1 5 106,-1-1 21,5-4 0,-3 4 55,2-3 1,-1-3 3,2 0 0,-2 0-147,5-1 0,-4 0 20,4-3 0,-4-1 76,4 1 0,-5-1 166,1 1-120,-2-6 0,-3 0 19,-2-2 406,2-3-195,-4 4 358,1-5-172,3 0 0,-8 0 276,6 0-306,-6 0 1,3-5 18,-5-2 0,0-3 31,0-2 1,0 1 181,0-1-348,0-4 1,0 2 67,0-5-267,0 0 131,0-4-192,0 0 0,0 0-91,0 0 1,0-1-76,0-2 1,0 2-282,0-3 1,0 3 180,0 1 0,-1 0-141,-3 0 0,3 4-1120,-3 0 728,3 5 88,-4-2 1,4 4-219,-3 1 1,1 5 238,0 2 0,1 4-893,-1 4 1557,1 2 0,-3 15 0,-1 4 0</inkml:trace>
  <inkml:trace contextRef="#ctx0" brushRef="#br2">21231 9936 7963,'-5'-11'596,"4"-1"-545,-3 1-60,8 5 451,-3-5 256,4 10-475,0-9 158,-3 9 112,3-4-315,-5 5 1,1 5 13,3 2 0,-3 9 28,3 3 0,-2 3-14,2 5 0,-1-3-237,4 3 115,-4 2-36,2-5 1,-4 4-326,3-5 161,-3 0 24,4 0 1,-1-1-102,0 1 0,1-1-72,-1-3 1,-3 1-248,3-5 1,-3-3-249,-1-5-259,0 1 293,0-2 297,0-1-725,0-5 931,5 0 223,-3 0 0,3-5 0,-1-1 0,-1-5 0,6-1 0,-1 1 0,-2-2 0,2-2 0,-1 1 0,5-5 0,-1 1 0,1-1 0,-1-3 36,1 5 1,-1-5 75,0 3 0,1-1 90,-1 5 1,1-1 225,-1 5 0,0 1-52,1 2 1,-4-1 132,-1 5 0,-3-3 263,4 3 26,-6 0-646,3 4 42,-5 0 1,0 5-246,0 3 67,0 2-96,-5 2 1,-1 3-82,-6 0 1,1 5-40,-1-1 1,0 3-161,-3 1 1,2 0 107,-2-1 1,2 1-8,2 0 0,3-4-364,0 0 236,6-5 141,-8 3 1,8-6 234,-1 0 63,1-4-38,2 3 1,5-8 180,3 6 1,3-5-40,5 0 0,0-1 124,3-2 1,3 0-163,-3 0 0,2 0-85,2 0 0,0 0-244,0 0 112,0 0-176,-6-5 0,4 3-641,-6-1 916,0 1 0,-3-3 0,-1-1 0</inkml:trace>
  <inkml:trace contextRef="#ctx0" brushRef="#br2">21802 9948 7890,'0'-23'0,"0"4"13,0 0 0,2 3 122,2-3 1,-3 9 113,3-1 1,1 6 630,-2-3 32,1 6-472,-4-3-167,0 5 1,0 10-139,0 5 82,0 5-50,-5 8 0,4 1 27,-3 6 0,-1 3-81,1 0 0,-1-1-128,1-7 0,3 3 12,-3-3 1,3 0-240,1 0 0,1-6-496,3-1 398,-3 0 158,10-10 1,-9 3-40,6-5 1,-5 0-236,5-4 220,-5 3 0,3-8-176,-2 1 8,-3-1 29,4-2 117,-5 0 1,0-5-127,0-3 88,0-2 167,0-2 1,-4 1 104,0 0-181,-4-6 135,1 4 0,0-8 106,-1 2 0,6-3-144,-2-1 1,2 1 112,2-1 0,0 0-50,0 0 0,0 4 95,0 0 1,0 5 336,0-1-190,0 7 340,0-2-29,0 9 0,2-4-200,2 5 1,-2 1 117,6 3 1,-1 2-211,5 6 1,-1-1-32,1 0 1,3 6-54,0 2 1,1-1-261,0 1 0,-4-2-379,4 2 290,1 3 124,-4-9 0,4 5-287,-6-3 157,0-3 157,1 5 0,3-6 198,0 1 1,1-2-115,-5-2 1,0-2 176,1-2 1,-5-3-13,1 3 309,0-3 211,3-1-326,0-5-39,-4 4 0,-2-9 344,-5 2-302,5-7-140,-4 2 0,4-9-4,-5 3 1,0-2-132,0-2 0,-3 0-191,-1 0 0,-4-1 83,4-2 1,-3 0-160,3-4 1,-4 3-779,4-3 407,1 4 135,-2-2 1,3 7-289,-2 2 0,3 2-327,1 6-247,0-1 730,0 6 1,0 2 529,0 8 0,-5 2 0,-1 6 0</inkml:trace>
  <inkml:trace contextRef="#ctx0" brushRef="#br2">22511 9959 7973,'0'-8'-194,"0"1"0,0 3 501,0-4 85,0 6-75,0-3 0,-2 1 140,-2 0 1,2 0-74,-6 4 0,1 5 54,-5 3 0,0 2-291,-4 2 77,4-1-28,-5 5 0,4 2-241,-2 5 78,3 0 39,0 0 1,2-4 179,2 0 0,3 0-268,1 4 0,3 2-398,1-2 0,0 2 150,0-6 1,0 2-140,0-2 0,5-2 100,3-1 1,6-7 39,1 2 0,2-3 289,-2-1 35,3-2-9,4-5 1,1 0 215,0 0 1,0-1-180,0-3 0,0-2 69,-1-6 0,-2 1 81,-1 0 1,-4-5 127,4 1 1,-5-4-86,1 4 1,-4-5 67,-3 1 1,-3 1-245,-5-1-158,0 0-115,0-4 0,-5 0-376,-3 0 1,-7-1-82,-4-3 1,-4 8-1573,-3 0 2196,-4 5 0,-4 3 0,0 0 0</inkml:trace>
  <inkml:trace contextRef="#ctx0" brushRef="#br2">22842 9879 7936,'-2'-6'-25,"-1"2"256,1-2 237,-3 4-271,5-8 281,0 9 349,0-4-452,0 5-347,0 5 0,0 1 135,0 6 1,0 4-31,0 3 1,2 3 27,1 1 0,0 1-118,5 2 1,-5-2-95,5 3 0,-4 1 9,3-1 1,-3-2-22,4-6 0,-2 3 32,2-3 0,-2-2-186,-2 2 1,-2-5 114,6 2 1,-2-4 42,2 0 0,1-5 188,-5 1 0,3-4-175,-3 3 188,0-4 8,1 2 17,-4-5 49,4 0-70,-5 0 1,4-1 114,0-3 0,0 1-155,-4-4 1,0-1-134,0-3 0,0-1-22,0 1 1,0 0 121,0-1 1,1-3-116,3 0-38,-3-6 33,9 9 1,-7-5-123,4 6 0,-3-1 45,4 1 1,-4 3 27,3 1 0,-3 4 8,4-1 1,-5 3-17,5 1 1,-4 5 36,4 3 0,-5 6 11,5 1 0,-2 1 99,2 0-101,2-4-43,-4 10 1,6-9-3,-1 2 0,1 1 67,-1 0 0,1-2-17,-1-7 0,-3 2 41,-1-5 0,1 0 95,3-4 0,1 0 297,-1 0 0,-3 0-170,-1 0 1,1 0 246,3 0 0,-3-4-78,0 0 1,-6-5 58,2 2 0,-3-5-207,-1-3 1,0 1-191,0-5 1,0 4 108,0-4 1,-1 0-154,-3-4 1,-1 0-558,-3 0 0,-2-1 278,3-3 1,-4 3-693,0-2 517,5 1 26,-4-3 1,7 8-200,-5-3 1,6 7-427,-2-3-82,-2 5 731,4-3 1,-1 11 406,6 2 0,4 3 0,4 1 0</inkml:trace>
  <inkml:trace contextRef="#ctx0" brushRef="#br2">23447 9913 7936,'0'-17'0,"0"1"345,0 4-124,5 0-56,-4 1 0,4-1 176,-5 1-65,0 5 310,0 1 1015,0 5-1479,0 5 1,-3 7 53,-1 11 0,-4 1-75,4 7 1,-3-2-127,3 1 45,0 3 29,-1-3 1,4 0-465,-3 0 227,3-4 11,1 7 1,0-9-62,0 3 0,4 0-123,-1 0 1,5-4-825,-4-4 856,5-5 0,-7 2-16,6-4 0,-4-6 231,3-2-76,-4-3-157,2-1-320,-5 0 472,0-5 23,0 4 79,0-9 0,0 3 93,0-4 0,-4 0 0,0-1 0,-3 0 0,3-4 0,0 2-219,4-5 219,0 5 0,0-7 0,0 4 446,0-2-289,0-2 97,0 3 0,0 0 239,0 3 0,0 2-190,0 2 0,0-1 502,0 1-5,0 5 170,0-5-695,0 10-217,5-4 107,-4 10 1,11 2-51,-1 4-166,1 0 84,4 6 0,-3 1-181,2 4 0,-1 1 149,5 0 0,-5-4-76,1 0 1,-1-1-101,1 1 1,-2 1-124,2-4 0,-2-1-43,-2-4 70,1 6 205,-1-10 0,1 9 217,-1-9-205,-5-2 135,5 5 1,-5-8 231,5 1 1,-3-1-68,0-2 0,-5 0 598,5 0-515,0 0 1,-1-5 31,1-3 0,-6-2 408,2-2-370,3-4-120,-6 3 0,4-8 160,-5 2-219,0 2-149,0-9 1,-4 6-87,0-6 1,-5-2 89,2 1 1,0-3-168,0 3 0,3-5-36,-4 2 0,6-3-150,-2-1 0,3 3-174,1 1 202,0 4 81,0 4 0,0 1-331,0 6 207,0 0-409,0 3-373,0 6 426,0-4 1,0 14-238,0 0 1,0 11 885,0 8 0,0-1 0,0 6 0</inkml:trace>
  <inkml:trace contextRef="#ctx0" brushRef="#br1">17919 10119 9713,'0'11'575,"0"1"-214,0-1 1,0 2-110,0 2 1,0 3 17,0 5-102,5 0 1,-3-1 14,1 1-57,-1 5 42,-2-4 1,4 12-262,-1-6 93,1 6-107,-4-7 1,0 5-81,0 0 0,0 1 81,0-1 1,0-4 10,0 1 0,0-6-36,0 2 1,0-3-67,0-1 1,0 0-226,0 0 381,0-1-28,0-4 0,0 2 203,0-4-190,0 4 36,0-7 0,0 3 9,0-4 1,0-1-52,0 0-6,0 1-9,0-1-12,0 1-141,0-6 1,0 0-108,0-2-254,0-3 262,0 5-416,0-6 745,5 0 0,-3 0 0,3 0 0</inkml:trace>
  <inkml:trace contextRef="#ctx0" brushRef="#br1">17908 10290 7917,'0'-11'-233,"5"-1"0,-2 2 863,4 3 0,1-2-256,3 5 0,1-4-112,-1 4 0,0-3-133,1 3-85,-1-5 0,6 8 264,2-3-264,-3 3 124,6 1 1,-4 0-146,4 0 1,-2 0 96,-1 0 0,0 1-67,3 3-65,-4-3 1,3 9 86,-6-2 1,0-2-97,-4 2 1,1 0-12,-1 3-60,1 0 148,-6 1 0,3-1-140,-5 1-38,-1-1 113,-3 0 1,0 1-6,0-1 0,-6 5-18,-5-1 1,-2 5-139,-6-1 0,-4-1 121,-3 1 0,-6-4 5,1 4 0,0-6 265,0-2 28,-2 1-201,9-6 1,-6 0 296,7-2-327,-3 3 36,14-6-6,-10 4 0,9-5-214,-2 0-494,8 0 660,1 0 0,12-5 0,0-2 0</inkml:trace>
  <inkml:trace contextRef="#ctx0" brushRef="#br2">6064 12894 7988,'0'-6'-168,"0"-1"288,0 4 249,0 1 308,0-3 1823,0 5-2402,0 5 60,6-3 1,-5 8-109,3-3-108,-3 4 108,-1 0 1,0 2 21,0 2 1,1-1-30,3 5 1,-1-1-124,4 1 0,-4 2 100,0-2 1,4 3-148,0 1 0,-1-4-26,-3 0-25,4-5 180,-1 7 1,0-8-255,-2 2 257,3-2-32,-6-2 1,5 0-36,-2-4 6,-3 3 10,9-3 73,-8-1 197,3-1 124,-5-5-133,0 0 1,0-5-142,0-3-30,0 3 0,0-6-218,0-1 219,0 1 1,0-7-27,0 3 1,0 1-105,0-5 1,1 4 36,3-4 1,-2 4-139,6-4 1,-4 3-148,3-3 296,1 5-19,3-2 1,1 1 122,-1-1-112,1 1 53,-1 4 1,4-1 1,1 1 1,3-1 4,-4 1 0,1 0 16,-1-1 0,-2 5-4,2-1 1,2 5 0,-2 0 1,0 1-80,-3 2 61,-1 0-8,1 0 0,-1 5-60,0 3 58,-4 2 4,3 2 1,-5 3-3,3 0 1,-2 5-5,-2-1 0,-3 2 1,3-2 0,1 2-22,-1-2 0,0 2 2,-4-2 0,3 1-120,1-5 132,0 0 1,0-3-15,0-1 76,-1 1-74,-3-1 109,0-5 230,5 5-124,-3-10 340,3 4-198,-5-5-965,0 0 0,0 0 1</inkml:trace>
  <inkml:trace contextRef="#ctx0" brushRef="#br2">9696 12746 7912,'0'-8'-398,"0"0"1,0 5 1004,0-5 98,0 5-357,0-7 0,0 8 435,0-6-243,0 6 27,0-3-409,0 5 0,0 5-143,0 2 87,0 8-67,0 3 1,0 10 75,0 3 0,0 2-46,0 1 1,0 0-81,0 0 1,0 4-68,0 1 0,4 2 47,0-2 0,0 1-229,-4-6 0,0 7 129,0-7 0,0-1-438,0-2 294,5-6 67,-4 3 1,4-5-119,-5 0 1,4-2 160,0-2 1,0-2 55,-4-6 0,0 1-40,0-1 269,0 0 1,3-3 72,1 0 34,0-6-249,-4 3-376,0-5 0,0-5 0,0-1 1</inkml:trace>
  <inkml:trace contextRef="#ctx0" brushRef="#br2">9639 12871 7830,'0'-11'8,"0"-1"100,0 1-55,0 5 83,0-4 1,5 3 53,3-4 1,-2 3 27,2 1 0,-1 0-26,5 0 0,-1-2-11,1 5 0,-5-4-44,1 4 0,0-1-33,3 2 102,0 1-99,1-3 0,1 1 140,2 1-168,3-6-4,-1 7 1,5-3-69,-3 5 1,-1-3 91,1-1 1,0 0-150,4 4 0,-1 1 93,1 3 1,0 2-128,0 6 0,-4 1-196,0 2 169,-5-3 51,-3 5 0,-2-2-92,-5 0 111,0 6 19,-4-4 0,0 5-22,0-3 1,-9 3 58,-2-3 1,-10 1 3,-2-1 1,-3 1 17,-5-4 0,-2 3 132,3-4 1,-3 0 8,-1-4 14,-1-4-158,6 3 1,-1-9 14,7 3 30,-2-3-136,7-1 45,0 0 0,3-1-175,7-3 1,3 2-868,5-6 1054,0 0 0,10-3 0,3 0 0</inkml:trace>
  <inkml:trace contextRef="#ctx0" brushRef="#br2">13716 12460 8018,'-1'-6'83,"-3"2"249,3-2 10,-4 4 145,5-3 1569,0 5-1883,0 5 0,0-2 11,0 5 0,0 3-71,0 4 82,0 6-52,0-4 0,0 10-92,0 0 136,5-1-155,-4 2 0,8-2-131,-5 4 0,1-5 81,-1 2 1,-3 1-144,3-1 0,1-1 48,-1-3 1,1-1-145,-1-3 0,-3 1-107,3-5 161,-3 0 92,4-3 1,-4-1 45,3 1 0,-2-5-45,-2 1 36,5-6 40,-4 9 262,4-10-100,-5 4 516,0-5-581,0-5-19,0 4-10,0-4 0,0 3 49,0-2-54,0 3-26,0-4-19,0 5 0,1-4-6,3 0 1,-1 1-46,4 3 81,-4 0-6,7 0 0,0 0-59,5 0 61,1 0 8,0 0 1,-2 0 5,5 0 1,-4-4-15,4 0 1,-1 0 4,1 4 1,-1-4-12,-3 1 1,-2-2 0,2 1 1,-2 2-156,-2-1-6,1-4 154,-6 6 1,3-5-519,-5 2 247,-1 3-533,-3-4-436,0 5 781,-5 0 1,-1-4-551,-5 0 1011,-1 0 0,1 4 0,-1 0 0</inkml:trace>
  <inkml:trace contextRef="#ctx0" brushRef="#br2">13705 12711 7714,'-5'-6'-648,"4"0"1053,-3 2 994,3 3-498,1-4-581,0 5 1,5 0 148,2 0-245,3 0-56,2 0 0,4 0 61,3 0-5,-2 0-126,10 0 1,-8 0 56,7 0 0,-2 0-25,-1 0 0,0 0-206,0 0 0,-2-4-77,-2 0 0,2 0-202,-6 4 1,-4-1-296,-3-3 311,-5 3 86,2-4-1115,-5 5 574,0-5 794,-5 3 0,-2-3 0,-4 5 0</inkml:trace>
  <inkml:trace contextRef="#ctx0" brushRef="#br2">13705 12357 7948,'1'-7'0,"3"-1"0,-1 4 416,4-3 713,1-1-598,3-3 1,1 3-142,-1 0 1,1 6-158,-1-2-12,0 3-105,6-4 0,-3 4 116,5-3-10,0 2-117,4 2 1,0 0 68,-1 0 1,1-3-43,0-1 0,-1 0-221,-3 4 1,2 0-104,-2 0 1,-2 0-224,-2 0 0,-6 0-1183,-1 0 813,-6 0 118,3 0 667,-5 0 0,-10 0 0,-3 0 0</inkml:trace>
  <inkml:trace contextRef="#ctx0" brushRef="#br2">14208 12357 7989,'0'-11'-907,"0"5"0,0-5 940,0 4 1180,0 2-333,0-5-72,0 8-243,0-3 283,0 5-663,0 5-114,0 2 51,5 9 0,-4-2 84,3 5 0,-3 1-46,-1 7 0,1-1-150,3 4 1,-3 2 47,3 6 0,1-5-255,-1 5 1,1-5-302,-1 5 265,-3-3 161,4 0 0,-1-2-1011,0-3 476,0-2 306,-4-5 1,3-4-105,1 0 0,0-5 192,-4 1 1,0-2 224,0-2 0,0-3-109,0-1 412,0 1-68,0 4-98,0-6 69,0 4 138,0-9-145,0 4 558,0-5-763,5 0-21,-4 0 0,10 0-44,-4 0 86,-2 0-5,5 0 1,-3-3 18,4-1-11,1 0-42,-1 4 0,0 0-5,1 0 0,-1-4-57,1 0 1,-1-1-329,1 1 139,-1 3 1,-1-5-342,-2 2 0,-2 3 604,-2-3 0,-3-2 0,4-1 0</inkml:trace>
  <inkml:trace contextRef="#ctx0" brushRef="#br2">14162 12300 7850,'0'-7'-445,"0"-1"-55,0 0 1,1-2 515,3 3 0,-2 2 450,6 5 0,-4-4 398,4 0-367,-6 0-259,8 4 1,-3 0-59,4 0 1,-3 0-17,-1 0 0,1 0-133,3 0 1,1 0 118,-1 0 0,1 0-78,-1 0-864,0 0 393,1 0 259,-1 0 1,-3 0-1273,-1 0 578,1 0 246,-2 0 588,-1 5 0,1 2 0,-5-1 0,4-1 0</inkml:trace>
  <inkml:trace contextRef="#ctx0" brushRef="#br2">14413 12380 7901,'0'7'-342,"0"-1"3,0-2 0,0-2 835,0 6-155,0-6-37,5 9 1,3-5 111,7 5 0,-2 2 42,2 2-309,3-2 13,-6 9 1,9-1-46,-6 6 0,1-1-123,0-3 1,-4 4-466,4 0 302,1-1 145,-4-3 0,4-4-129,-6 0 43,0-5-39,1 3 0,-1-6-76,1 0 1,-2 1 43,-3-1 0,4 1-19,-4-1 1,0-3 77,0-1 1,-3-4-137,4 1 109,-6 2 1,4-5-440,-2 3 112,-2-3 476,3-1 0,-5 0 0,-5 0 0,-2 0 0,-4 0 0,-1 0 0,1 0 0</inkml:trace>
  <inkml:trace contextRef="#ctx0" brushRef="#br2">14687 12437 7861,'-1'-12'-59,"-3"-4"1,3 4-9,-3-4 1,3 8 433,1 0-154,0 0 1,-1 1 216,-3-1-189,2 6 1,-3-2-28,5 8 1,-3 3-2,-1 8 1,-5 3 26,1 5 0,-2 5 98,-1 2 0,-1 3-868,1 2 161,-1-1 171,1 0 0,0-2-108,-1 2 0,1-6-12,-1 6 0,1-7-205,-1 0 0,5-4 185,-1-4 0,6 1-112,-2-5 1,-1-3 449,1-5 0,0 1 0,4-2 0,0 4 0,0-8 0,0 3 0,0-5 0,0 0 0</inkml:trace>
  <inkml:trace contextRef="#ctx0" brushRef="#br2">14813 12277 7872,'-6'-11'-747,"0"0"893,6-1 592,0 6 118,0-4-520,0 8 0,2-6-56,2 4-64,-3 0-107,9 4 1,-8 0-44,6 0 0,0 0 87,3 0 0,1 0-19,-1 0 1,0 0-23,1 0 0,0 0-156,4 0 1,-4-1-10,4-3 0,0 3-65,-1-3 0,1-1-72,-5 1 242,0-5-77,1 8-30,-1-4 82,1 0-12,-6 3 50,-1-3 28,-5 5-163,0 0 1,0 5 93,0 3 0,0 2 52,0 1-54,0 6 14,0 6 1,0 6 5,0 5 1,0-2-45,0 2 1,0-3-2,0 3 1,0 0-90,0-3 1,0-2-170,0 1 0,0 0-339,0 0 401,5-2 0,-4-1-118,3-1 162,-2 1 52,-2-4 28,5 0 0,-3-1 48,6 1 0,-4 0 27,3 0 0,-4-4 256,1 0 0,1-5 156,-2 1-106,1-2 0,-3-2 138,3 1-135,-2-6-89,3 4 164,-5-9-276,0 10 78,0-10-54,0 4 0,-2-1-11,-1 0 1,0-1-3,-5-3 0,1 0 7,-5 0 0,-3 0-11,0 0 0,-5-1-433,1-3 0,-2 2 188,2-6 1,-2 4-1335,2-3 988,2 4 0,1-6-1581,4 5 1061,6 1 996,1-2 0,0-2 0,-2-4 0</inkml:trace>
  <inkml:trace contextRef="#ctx0" brushRef="#br2">15315 12506 7869,'0'-6'976,"0"-5"-428,5 10 270,-3-4-588,8 0 0,-4 4-14,6-3 1,-1 3-85,0 1-54,1 0 82,4 0 1,-2 0-63,5 0 116,0 0-153,-1 0 1,2-2-112,-4-1 1,3 1-64,-4-2 1,1 3-160,0 1 0,-4-1-421,4-3 96,-4 3 1,-2-6-785,-2 4 610,-3 1 44,-5-3 727,0 5 0,-5 0 0,-1 0 0</inkml:trace>
  <inkml:trace contextRef="#ctx0" brushRef="#br2">15304 12723 7869,'11'0'322,"1"0"-34,-1 0 0,2-1 246,2-3 0,-1 1-140,5-4 1,-4 3 45,4-4 0,-3 4-182,3-3 1,-5 4-19,1-1 0,-2 3-30,-2 1-267,0-5 0,1 4-684,-1-3 448,-4 3 162,3 1-1354,-4 0 743,5 0 114,1 0 0,-1 0-261,1 0 0,-1 0 889,1 0 0,-1 0 0,0 0 0</inkml:trace>
  <inkml:trace contextRef="#ctx0" brushRef="#br2">15795 12517 7947,'6'-11'-76,"1"-1"497,-3 1 774,2 0-315,0 4-403,4 2 1,-7 5 147,5 0-403,-6 5-56,8 2 0,-7 5-2,4 4-110,-4 1 54,2 6 0,-1 0-101,0 0 1,-1 0 40,-3-1 1,2 5-134,1 0 0,-1-4-98,2-4 0,-3-2-580,-1 2 362,0 3 183,5-9-82,-4 3 145,4-9 4,-5 3 183,0-9-49,0 4-88,0-5 76,0-5 0,0 2-39,0-4 45,0-1 1,0-7 121,0 0-122,0 0 0,0 3 0,5-4 34,3-3-57,-3-3 10,5-1 1,-3-1-8,4-3 0,0 3 14,1-2 0,-2 3 5,-2 4 0,2 2 97,-3 6 226,3-1-3,2 1-131,-1 5-71,-4 1 0,-1 6-20,-2 3 9,-3 2-5,9 5 1,-7 2-5,4 2 1,-3 3-40,4 5 0,-4 0-100,3 0 0,-4-1-39,1 1 0,1 0-227,-2 0 0,3-1-297,-3-3 324,-1-3 131,3-4 1,-5-1-585,0 0 339,5-4 77,-4 3 1,4-8-541,-5 6 881,0-5 0,0 7 0,0-4 0</inkml:trace>
  <inkml:trace contextRef="#ctx0" brushRef="#br2">16309 12494 7846,'0'-6'0,"0"-4"0,0 7-171,0-4 1,0 4 243,0-2 803,0 5 0,0 7-478,0 4 0,0 5-80,0 7 1,0 0-59,0 0 1,0 4-93,0-1 1,0 5 26,0-5 1,0 6-195,0-1 52,5-4 9,-4 6 1,4-5-489,-5 3 180,0 2 14,0-9 0,2 4-227,1-5 1,-1 3 258,2 1 1,1-4-53,-2-4 1,5-1 186,-4 1 0,3 1 145,-3-5 1,0 4 81,-4-4-241,0 6 80,0-9 0,0 5 19,0-6 24,0 1-241,0-6-228,0 4 175,0-8 1,-1 3-735,-3-5 38,3 0 946,-4 0 0,0-5 0,-2-2 0</inkml:trace>
  <inkml:trace contextRef="#ctx0" brushRef="#br2">16252 12563 7853,'5'-18'0,"-2"-2"-53,4 5 1,-1-1 0,2 5 0,2 1 1155,-2 2-706,2-2 0,1 5 16,1-3 0,1 0-212,2 4 1,-3 0-40,4 4 1,1 0 7,2 0 1,3 1-127,1 3 1,-4 2-81,0 6 0,-4 0 78,4 4 1,-4-2-340,4 5 163,-5 0 81,-2-2 0,-3 5-498,-5-3 302,-1 3 81,-3 0 0,-1-2-93,-3-1 1,-3-5 55,-9 1 1,-3 1 48,-7-1 0,-2-1 77,-3-6 1,-2 1 178,3-5 1,1 3-37,-2-3-142,6 0-239,-3-4 1,6 0 316,3 0 0,3-5 0,4-1 0</inkml:trace>
  <inkml:trace contextRef="#ctx0" brushRef="#br2">18970 12540 7848,'0'-8'-45,"0"1"1,0 3 463,0-4-258,0 6 1,0-4 404,0 2-284,0 3 0,-4-6-125,0 3-107,-4 3 124,6-4 1,-8 5 1,3 0 39,-4 0-96,-5 0 0,2 0-42,-5 0 0,4 0 56,-4 0 1,1 4-126,-1 0 0,-3 5 81,3-2 0,1-1-162,-1 2 0,5 0 32,-1 3-58,3 6 174,0-5 1,1 10-240,-1-3 81,6 2 6,1 2 1,5 0-42,0 0 1,0-3 21,0 3 1,1-6-115,3 5 0,2-5 43,6 2 0,-1-5-62,1 1 1,3-3 242,0-5-117,5 3 14,-7-8 0,7 3 166,-4-5 45,4 0-106,-7 0 1,7 0-6,-5 0 1,2-5 7,-2-3 1,-3-2 14,4-2 0,-7 1-5,-2 0 1,-3-5-11,4 1 0,-6-5-5,2 1-15,-3-3 2,-1-1 1,-4 1-139,1-1 132,-6 0-13,2-5 1,-4 4-6,0-3 1,-1 3 15,1 1 1,-1 6 0,1 1 0,-1 4 43,1 0 0,3 2 57,1 2 103,4-2 5,-2 9-162,5-4 83,0 5 1,7 0-101,4 0 0,0 0 73,5 0 1,1 0 89,2 0 1,3 0-68,1 0 0,0 0 108,-1 0 0,1 0 339,0 0-246,5 0-96,-4 0 1,5-4 250,-2 0-324,-8 0-107,8-1 0,-15 4-150,4-3 1,-4 3 31,0 1 1,-5-4-541,1 0 209,-5 1-139,2 3-3808,-5 0 3674,-5 5 231,3-4 447,-8 4 0,4-5 0,-6 0 0</inkml:trace>
  <inkml:trace contextRef="#ctx0" brushRef="#br2">19541 12403 7885,'-6'0'80,"-1"0"412,4 0 41,1 0 306,-3 0 755,5 0-1405,5 0 0,-2 0 26,4 0 1,1 0-42,4 0 0,3 0-130,0 0 1,5 0-73,-1 0 24,3 0 2,1 0 0,0-4-83,-1 0 0,-3-1-33,0 2 1,-5 1-52,2-2 1,-4 3 45,0 1 1,-5 0-381,1 0-230,-5 0-543,2 0-320,-16 5 807,4-3 789,-15 8 0,5-4 0,-6 5 0</inkml:trace>
  <inkml:trace contextRef="#ctx0" brushRef="#br2">19450 12631 7593,'0'7'390,"0"-2"0,5-5 484,2 0-456,4 0-155,0 0 1,4 0 574,0 0-365,6-5-91,-3 4 1,3-6 26,-2 3 0,3 3-232,-3-3 1,-1 2 26,1-2 1,-4 3-204,4-3 0,-5 3-272,1 1 0,-2 0-641,-2 0 573,1 0 339,-1 0 0,0-5 0,1-2 0</inkml:trace>
  <inkml:trace contextRef="#ctx0" brushRef="#br2">20021 12426 7910,'-7'-5'244,"1"2"487,2-4-460,3-1 137,-4 2 54,5 1 67,0 5-311,5 0-34,-4 0 0,9 5 55,-2 2 0,2 9-16,2 3 1,-1 2 26,0 2 1,1 4-91,-1-1 58,-4 6-55,3-8 0,-4 8 71,6-5-162,-1 4 1,0-7 0,-3 4-67,0-5 0,-1 0 29,5 0 0,-1-2-151,1-2 1,-1 2 118,0-6 0,1-1-50,-1-6 0,-3 2-65,-1-3 171,1-2-53,-2 0 1,3-3 266,-5 1-251,5-1 134,-8 3 38,4-5-83,-5 0-10,0-5-82,0-2 0,-4-4 0,1 0 1,-6-5-279,1 1 107,3-5-21,-5 2 0,7-5-108,-4 0 0,0-3 125,0-1 0,-3-5-82,2 2 0,3-3 100,1-1 1,-1 3-1,1 1 0,1-5 43,3-3 1,0 0-9,0 4 0,0-1 83,0-4-78,0-1 29,0-1 0,0-2 60,0 5-886,0-5 808,0 2-75,0 1 0,0-3-472,0 4 528,0 6-388,0 0 422,0 9 1,0-2 80,0 7 0,0 2-159,0 6 923,0-1-707,0 1 547,0 5-333,0 0 240,0 6-227,5 0-232,-4 0-24,9 0 0,-7 2-67,4 2-252,-4-3 72,7 9-28,-9-9 196,9 4-105,-8 0 69,3-3 70,0 3-54,-4-5 66,4 5 277,0-4-221,-4 4 121,10-5 0,-9 0-104,6 0-34,-6 0-35,8 0 1,-7 0 25,5 0 0,-1 0-42,5 0 0,-1-1-90,0-3 0,6 3 29,2-3 0,-1 3-19,1 1 1,0 0 15,4 0 32,-1 0 11,1 0 1,0 0 95,0 0-91,0 0 67,0 0 0,1 0 4,2 0 1,4 0-28,4 0 1,0 0 7,0 0 0,6 0 0,2 0 1,6-4 1,1 0 0,10-1-257,-2 1 0,1 2 58,-5-6 1,-2 4 128,-5-3-918,0 4 1032,-1-2 0,-3 5 149,0 0 1,-4 0-265,4 0 0,0-4 46,4 0 1,-5 1 42,1 3 0,-1-2 12,1-1 0,-2 0-124,-2-5 110,-2 6 1,-2-8 0,-1 5-13,-2-3 5,-3-2-11,0 9 0,-2-8 11,1 5 1,-1-1-10,-3 1 1,0 3 177,0-3 1,0 1-171,0 0 1,0 1 478,-1-1 0,1 1-595,0 2 120,0 0 71,-5 0 0,3 0-231,-2 0 143,3 0-52,1 0 0,-4 0 2,0 0 1,-4 0 16,4 0 1,-5 0-3,1 0 1,2 0-17,-2 0 0,0 0-2,-3 0 0,-1 0-2,0 0 22,1 0-8,-6 0 140,4 0-131,-3 0 93,-1 0 16,-1 0-80,0 0 13,-4 0-82,5 0-62,-6 0 61,5 0 25,-4 0 140,4 0 708,-5 0-778,0 5 0,-1-3-17,-3 1 1,3 4-89,-3 0 1,1 4 8,-1 0 92,3 0-55,-4 1 1,4-3-20,-3 2 1,3-6-16,-3 7 0,3-4-11,1 4 0,0-4-120,0-1 1,0-3-617,0 4-1137,0-6 866,0 3 1064,0-5 0,0-10 0,0-3 0</inkml:trace>
  <inkml:trace contextRef="#ctx0" brushRef="#br2">20500 12414 7993,'0'-7'0,"0"-1"416,0 6-134,0-3 1815,0 5-1912,0 5 1,2 1 14,2 5 0,-3 5-6,3-1-141,2 5 116,-5-7 1,4 9-341,-5-3 128,0-3 10,5 6 0,-3-6-198,1 3 114,-1-2-17,-2-1 1,0-3-64,0 2 1,4-2 6,-1-2 41,1 1 125,-4-1-9,0 0-10,5-4 45,-4-2-33,5-5 283,-6 0-194,0-5-15,0-2 1,0-5-17,0-3 0,3 2 5,1-2 1,0-3-72,-4-1 62,5-3-6,-4 4 0,8-3-50,-5 2 47,5-8-25,-3 3 1,6-3-7,-1 8 1,-1-1 69,-2 5 1,2 0 59,-2 3 42,2 1 309,1 4-422,1-3 17,-1 9-15,-5 1 1,5 8-172,-4 7 190,3-2-74,-3 8 1,3-3 9,-3 5 0,0 0-59,0-1 0,0 1-169,0 0 1,2 0 97,-5 0 1,4-4-102,-5 0 1,3-5 18,-3 1 146,-1-2-56,3-2-459,-5 1 280,5-1-269,-4-5-140,4 4-182,-5-8 387,-5 8 0,2-9 506,-4 3 0,4-3 0,-2-1 0</inkml:trace>
  <inkml:trace contextRef="#ctx0" brushRef="#br2">20900 12426 7858,'4'-12'501,"0"1"1,3 0-305,-3-1 1,5 5-130,-1-1 521,-3 5 1,1-2 248,-2 5-560,-3 0 0,8 7-115,-5 4 0,1 6-85,-1 5 0,-3 3 52,3 1 0,-3 3-157,-1 6 0,0-1 114,0 0 0,0-1-105,0-2 0,0 5-779,0-1 448,0 2 177,0-8 1,0 2-813,0-4 448,5 5 273,-4-8 0,5 0-105,-6-5 1,0-4 144,0 4 1,3-5-141,1 2 60,0-4 330,-4 0-118,0-1 143,0 0-174,0-4 3,0-2-169,0-5 1,-5-5 0,-1-2 0</inkml:trace>
  <inkml:trace contextRef="#ctx0" brushRef="#br2">20934 12472 7812,'2'-12'122,"2"1"0,-2-1 154,6 1 0,3-1-102,4 1 0,1 3-100,-5 1 0,0 0 244,1 0 0,-1-2-104,1 5 0,0 0-179,4 4 0,-4-3 128,3-1 1,-2 0 25,-1 4 1,-1 4 55,0 0-273,1 4 0,-2-1-6,-2 4 0,1 1-64,-6-1 1,1 0-322,-4 1 255,0 4 97,0-3 0,-1 5-402,-3-3 256,-7-2 5,-2 3 1,-5-4-34,3-1 1,1 1-132,-5-1 1,5-1-855,-1-2 632,2 2 594,2-9 0,-1 4 0,1-5 0</inkml:trace>
  <inkml:trace contextRef="#ctx0" brushRef="#br2">21551 11958 7901,'8'0'-362,"-1"0"-45,-4 0 1,3 0 1242,-2 0-264,-3 0 66,4-5 256,-5 3-459,0-3 140,0 5 1,-1 5-208,-3 3-97,3 2-156,-9 1 1,4 5 115,-6-1-43,1 5-102,-1-2 1,1 6-92,-1 3 1,1-2 16,0 6 0,-2-5-146,-2 5 0,6-2 61,-3 1 0,5 2-170,-1-5 1,-1 3-39,6-3 124,-1-1 39,4-3 1,0 4-117,0 0 127,0-1 81,0-8 0,1 4-26,3-3 0,-3-2 22,3 2 0,1-3 84,-1 3 1,5-5-54,-2 1 1,2 1 104,-1 0 0,2-1 70,-3-4 12,4 1-179,0-1 1,-3-3 85,-1-1-56,-4-4-27,7 7 0,-7-7 45,4 4-243,-4-4-118,2 2 0,-4-5-302,3 0-570,-3 0-391,4 0 667,-5 0 422,-5 0 478,4 0 0,-9-5 0,3-2 0</inkml:trace>
  <inkml:trace contextRef="#ctx0" brushRef="#br2">21677 12209 7847,'6'-24'-99,"-1"2"480,-5 11 160,0-1-384,0 1 106,5 0 48,-3 4 1,3 1 809,-5 2-885,0 3 0,0-3-66,0 8 0,0 6-20,0 5 62,0 5-120,0-2 1,0 9-49,0 0 0,0 3 3,0-3 0,0 4-188,0 0 1,0-2 39,0 1 1,3-4-21,1 0 0,4-1-35,-4-3 1,1-3-132,-1 0 0,-3-5-239,3 2 306,2 1-91,-5-4 40,4 4 1,-5-6 5,0 0 0,0-3-381,0 0 74,0-6-443,0 3 863,0-5 1,0 0 0</inkml:trace>
  <inkml:trace contextRef="#ctx0" brushRef="#br2">21860 12414 7819,'5'-11'-4,"1"1"50,5 2 0,-3 2 291,0 2 1,-5 3-120,5-3 1,-4 3-1,3 1 1,-3 0 250,4 0-261,-1 0 1,5 0 12,-1 0 1,-3 0 222,0 0-253,-1 0 0,5 0 29,-1 0 1,-3 0 19,-1 0 0,-3-1-136,4-3-3649,-6 2 1791,3-3 1754,-5 5 0,0-5 0,0-1 0</inkml:trace>
  <inkml:trace contextRef="#ctx0" brushRef="#br2">22111 12323 7855,'6'-11'729,"-1"-1"-627,0 6-52,-3 1 364,8 0 297,-9 4-502,4-5 0,-5 12 0,0 1 1,0 5-33,0 3 0,-1 4-57,-3 7 1,1 0-68,-4 4 1,3 1-146,-4 3 0,6-1-35,-2-3 1,-1 3 63,1-2 0,0 2-136,4 1 0,0-1-6,0-2 1,0 0-131,0-4 1,0 3 142,0-3 0,0-4-57,0-4 0,4-5 254,0 1 58,0-2-51,1-2 0,-4-3 337,3-1-345,-3-4 0,-1 3-47,0-2-77,0-3-304,0 5-300,0-6 1,-4-2-13,1-2 736,-6 3 0,2-9 0,1 4 0,-4-6 0,4 1 0</inkml:trace>
  <inkml:trace contextRef="#ctx0" brushRef="#br2">22065 12403 7836,'6'-18'27,"-2"3"0,1 1 0,-1-1 0,5 2-27,-1-2 0,2 7 181,1-2 1,-3 8 296,-1-6 1,1 4-251,3-3 1,1 4-99,-1-1 1,1 3-33,-1 1 1,1 0-154,-1 0 0,-1 5 135,-2 3 0,2-2-64,-2 2 1,2-2-76,1 2-103,1 2 154,-6-4 0,3 6-138,-5-1 0,3 0 47,-3 1 1,0-1-169,-4 1 1,-1 3 78,-3 0 0,-3 0-122,-4-3 1,-6-1 23,-2 1 1,-2-2 36,-2-3 1,4 2 118,0-5 0,1 4-76,-1-5 0,3 1-314,4-4 520,1 0 0,4 0 0,-3 0 0,4-10 0,-5-3 0</inkml:trace>
  <inkml:trace contextRef="#ctx0" brushRef="#br2">22362 11992 7905,'-6'-6'164,"1"-5"325,5 10 211,0-4 359,0 5-306,5 0-382,-4 0-65,9 5 1,-5 1-24,3 6 1,2 3-74,-2 0 1,2 6 13,1-2 1,1 4-48,-1 3 0,0-2-121,1 3 0,-1 1 32,1-1 1,-5 4-229,1 0 1,0-3-901,3-2 553,-5 3 110,4-4 1,-8 2-192,2-4 1,-3 0 258,-1 0 1,-4 0-52,0 0 1,-5-4-34,2 0 0,-3-5 125,-2 1 1,-3 1-339,0 0 1,-4-1-47,3-4 652,-4 1 0,2-1 0,-5 1 0</inkml:trace>
  <inkml:trace contextRef="#ctx0" brushRef="#br2">5471 13865 8053,'6'-5'89,"-2"-3"-16,-3 3 1,0-5 201,3 2 1,-3 2 101,3-2 0,-1 5-120,1-5 1,-2 5-26,6 0 0,-5 0-125,5-1 1,0 3 50,3-3 0,2 2-148,2-2 0,-2 3 100,2-3 0,3-1-143,1 1 0,1 0 95,-1 4 0,1 0-112,-4 0 1,4-1 64,-1-3 1,3 3 60,0-3 0,1 3-154,0 1 0,1 0 29,3 0 0,-3 0 28,3 0 0,0 0 19,0 0 0,5 0-19,-2 0 1,3 0 12,2 0 0,-2-4-3,-3 0 0,3 0 6,-3 4 1,2-1 11,-1-3 1,0 3 27,-4-3 1,5 3-6,-2 1 0,3-1 3,1-3 0,1 3-31,-1-3 0,-2 2 0,2 2 1,-1 0-51,9 0 0,-5-3-7,1-1 0,-1 0-77,1 4 0,-3 0 117,3 0 0,-1 0 55,1 0 1,-2 0-15,2 0 0,1-4 1,-1 0 0,0 1 16,-4 3 0,2 0 21,2 0 0,-2 0-21,2 0 1,-2 0 25,2 0 0,-1 0-29,5 0 1,-1 1-2,1 3 0,1-3-125,-5 3 0,4-2 51,-4 2 1,5-3-13,-1 3 0,-2-3 7,2-1 0,1 4-94,7 0 0,-6 0-60,6-4 1,-4 0 168,7 0 1,-7 0 139,3 0 1,-3 0-139,7 0 1,-4 0 164,5 0 1,-5 0-97,5 0 0,-2 0-48,1 0 1,3 0-1,-3 0 1,-1 0-14,1 0 0,1-4-9,3 0 1,0-1-19,0 1 1,-4 3 14,1-3 1,-1 3 8,4 1 0,-4-4 87,1 0 1,-6 1-68,1 3 1,-2 0 7,-1 0 1,0 0 6,-1 0 1,-3 0 4,0 0 0,0 0 24,4 0 0,-5 0 3,1 0 0,-5 0-162,1 0 1,2 3 124,-2 1 1,3 0-38,-2-4 0,4 0 20,-1 0 1,-2 0-2,2 0 1,0-1 0,4-3 0,-1 3 0,1-3 0,1-1-5,2 1 0,-2-4 8,3 5 0,1-5-280,-2 4 0,4-3 275,-3 3 0,-1-5 15,-3 1 0,0 2 29,-1-2 1,1 4 114,0-3 1,2 3-131,-2-4 0,6 5 8,-7-5 0,9 2-43,-1-2 0,-1-1-75,1 5 0,1-3-118,3 3 0,0-5 50,0 1 1,-4 3 113,1 2 1,-2-3 83,1 3 1,1-5 144,-4 4 1,-1 0-119,-3 4 1,0-3 114,-1-1 0,1 0-157,0 4 1,0-1 25,-1-3 0,1 3-85,0-3 0,-1-1 96,1 1 1,0 0-221,-1 4 0,1-4 24,0 1 1,1-2 21,2 1 0,-6 2 136,3-1 1,-3-2 6,3 1 0,-1 0-22,1 4 1,-1-4 39,-4 0 1,3 1-23,-6 3 0,5-2-8,-1-2 0,2 3-55,2-3 1,1 2 6,2-2 0,-2 3-118,3-3 0,-3-1 130,-2 1 1,1 0-18,0 4 0,-1-1 44,1-3 1,0 3 85,-1-3 1,1 3 36,0 1 1,-1-4-126,1 0 0,-4 0 58,0 4 1,1-1-20,7-3 1,-4 3-58,4-3 1,-1 3-34,-3 1 1,6-4-145,-6 0 0,2 1 91,-2 3 1,-4-2 36,0-2 0,-4 3 155,3-3 0,-2 3-142,2 1 1,-3 0 194,4 0 0,-1 0-92,1 0 0,2 0-25,-2 0 0,1 0-17,-1 0 1,3 0-18,-4 0 0,-1-4-8,-2 1 0,-1-1-27,1 4 0,-3 0-9,3 0 1,2-2 35,-2-1 0,0 1-23,-4-1 0,2 1 22,2 2 0,-3-1 5,3-3 0,-1 3 8,1-3 0,-1 2 4,5-2 1,-4 3-7,4-3 1,-4 1 0,4-1 0,-4 3-85,4-3 0,-4 2 74,4-2 0,-6 3 1,2-3 1,2 1 18,-2 0 0,4 1 2,-4-2 0,4 2-19,-4-2 1,5 3 2,-1-3 0,-2-1-14,2 1 0,0-3 4,4 3 1,0-1 20,-1 1 1,1 1-10,0-4 1,1 3 77,2-4 1,-2 6-80,2-2 1,0-1 2,0 1 0,-1-4-55,6 5 0,-5-2-10,4 1 0,-4 2 53,0-1 0,-1-2-4,2 1 1,1 0-7,2 4 1,2-4-3,-6 0 0,2 1-8,-2 3 1,2-4 27,2 0 1,3-1 4,-3 1 0,-1 3-32,2-3 1,-2-1 1,1 1 1,2 0-14,-6 4 1,2-1-4,-2-3 1,2 3-83,2-3 0,2 3 87,-5 1 1,3-1 12,-4-3 0,5 3 31,-5-3 0,4 2 100,-3 2 1,1 0-67,-2 0 1,-2 0 22,3 0 1,-1 0-54,-3 0 1,6 0 8,-7 0 0,4 0-66,-4 0 0,1-3 73,0-1 1,1 0-66,2 4 1,-3 0 30,0 0 0,3 0-11,-3 0 0,2-1 33,-2-3 1,-1 3 7,1-3 0,0 3-19,-1 1 0,1 0 6,0 0 1,-1 0-14,1 0 0,4 0 13,-1 0 0,1 0-84,-5 0 1,2 0 105,3 0 0,-3 0-1,2 0 0,2 0 38,-2 0 1,2 0 13,-1 0 0,-3 0-95,2 0 1,2 0 5,-2 0 1,1 0-51,-5 0 0,1 0 77,0 0 0,0 0-22,-1 0 0,-3 0 77,0 0 0,-1-4 124,0 0 1,4 0-147,-3 4 1,1 0 46,-1 0 0,1 0-133,-5 0 0,1 0-124,-1 0 1,-2 0 27,2 0 1,-2 0 283,-2 0 0,0 0-172,0 0 1,-1 0 124,-2 0 1,2 0 59,-3 0 0,-2 0 122,-1 0 1,-4 0 6,-4 0 0,2 0-53,-2 0 1,-1 0-101,1 0 1,-5-1-228,1-3 0,2 3 196,-2-3-485,0 3 56,-3 1 237,-6-5-157,-1 3 122,-5-3 1,-6 4-306,-6-3 1,-5 3 418,-10-3 0,3 3 0,-4 1 0</inkml:trace>
  <inkml:trace contextRef="#ctx0" brushRef="#br2">5893 14390 7857,'7'-7'208,"-4"-1"0,-1 4 321,-2-3-147,0 4 0,0-3 151,0 2-27,0 3-81,0-4 0,0 5-364,0 5 0,0 1 62,0 5 1,0 2-76,0 2 1,3 3 45,1 5 0,1 4-100,-1-1 1,-3 6 40,3-2 1,-1 0-60,1 0 0,-3-1-99,3 2 1,1 0 50,-2-4 0,5 1-84,-4-1 0,3-7 57,-3 3 0,4-7 71,-4 3 1,5-5 13,-2 2 1,0-4-11,0 0-144,-4-1-32,7 0 0,-8 0-75,6-4 0,-5 0-115,0-4-462,-1-1 1,-4 3 216,-1-5 0,0 0-107,-5 0 742,6 0 0,-8-5 0,3-2 0</inkml:trace>
  <inkml:trace contextRef="#ctx0" brushRef="#br2">6293 14550 7880,'0'-11'18,"0"-1"0,0 5 339,0-1-55,0 0 1,-4 1 127,0-1-143,0 6 0,3-3-46,-3 5 1,2 0-124,-6 0 1,4 0 44,-3 0 1,3 5 26,-4 2 1,1 3-13,-5 2 1,5 1-20,-1 2 1,1-1-123,-5 5 1,2-4 55,2 4 0,-1 0-187,6 4 1,-5 0 16,4 0 1,0-1-4,4 1 1,0-1 23,0-3 0,2 1-187,2-5 1,2 5 45,5-5 0,1 0-78,-1-4 1,4 0 42,1-4 1,4 2 85,-1-5 1,2 0 161,2-4 0,0 0-77,0 0 0,-4-5 138,0-3 0,0-3-112,4-5 1,-5 4 95,-3-4 0,1 0 39,0 1 0,-1-6 176,-4 2 1,-4-1-13,-4 1 0,-1-6-128,-2 2 1,-2-3-154,-1 4 1,-5-5 65,-7 0 0,1-3-103,-5 3 0,0 0 74,-4 5 0,-1 0-119,-3 3 0,2 3-104,-6 4 1,6 5-281,-2-1 0,8 5 44,4 0 0,2 6 22,2 5 1,5 6-342,2 1 1,4 5 757,4 0 0,7 1 0,7 2 0</inkml:trace>
  <inkml:trace contextRef="#ctx0" brushRef="#br2">6864 14493 8548,'0'-6'1215,"0"-1"-765,0 4-225,-5 1 0,4-4 159,-3 2-179,-3 3 0,5-4-16,-6 5 0,4 0 242,-3 0-64,4 0-60,-7 0-168,4 5 0,-6-3 23,1 6 0,3-4-27,1 3 1,-1-3-25,-3 4 0,3-1-117,1 5 1,-1-1-67,-4 1 1,5 3 57,-1 0 1,2 4 2,-2-4 1,2 6-40,2-2 0,3-1-129,-3 1 0,3-4 45,1 4 1,4-4-127,-1 4 0,6-5 17,-1 1 1,2-2-119,1-2 0,5 1-13,-1-1 1,5-1 89,-1-2 0,3 1 118,1-5 0,-4 0 16,0-4 0,0 0 99,4 0 0,-1-2-41,1-2 0,-4-2 236,0-5 0,-1 3-10,1 0 1,1-3 163,-4-4 1,-1-2 202,-4 2 1,1 1-194,-1-5 1,-3 4 100,-1-4 1,-4 0-111,1-4 1,-4-4-54,-4 1 0,-2-1-122,-6 4 1,-4 0-268,-3 0 1,-7 1 21,0-1 1,-7 5-266,-2 3 0,4 7-603,-7 4 1,10 4 450,-3 4 1,7 4-532,5 7 0,4-1 1069,7 5 0,3-5 0,5 2 0</inkml:trace>
  <inkml:trace contextRef="#ctx0" brushRef="#br2">9696 14345 7839,'0'-7'0,"-1"-2"-90,-3 6 135,3-6 1,-4 6 61,5-4 1,0 3 366,0-4 153,0 6-26,-5-9-308,4 10 0,-6-4 108,3 5 1,3 0-201,-9 0 1,4 5-97,-6 3 0,1 2-107,-1 1 0,1 5 55,0-1 1,-5 5-142,1-1 0,0 7-28,3 0 1,2 1 3,3-4 0,-2 3 56,5 1 0,-4 0-94,5-5 0,-1 0 99,4-3 0,0 1-16,0-4 1,4-1-77,-1-4 0,6 3 48,-1-2 1,3 2-42,4-7 1,2 2 62,2-1 0,3-3-8,-3-5 1,2 0 50,2 0 0,4 0 74,-1 0 0,1-2-8,-4-1 0,1-4 161,3-4 1,-3-2 108,2-2-45,-2 2-236,-6-8 1,3 3 261,-6-5 0,0 0-3,-4 0 0,-4 1-112,-3-1 0,-4-1-122,-4-3 0,-4 2-123,-7-6 1,1 6 4,-5-2 1,-4-1-190,-4 2 0,-3 4-144,3 7 1,1 3 157,3 5 0,0-2 1,0 5 1,4 0 65,0 4 1,9 4-141,-1 0 1,3 5 11,0-2 1,3 4-210,5 0 0,0 0 513,0 1 0,5-1 0,2 1 0</inkml:trace>
  <inkml:trace contextRef="#ctx0" brushRef="#br2">10222 14721 9820,'0'7'-1898,"0"-2"1810,0-5 0,-5 0 0,-2 0 1</inkml:trace>
  <inkml:trace contextRef="#ctx0" brushRef="#br2">10427 14208 7818,'0'-18'0,"0"1"-170,0 6 1,0 5 258,0-5 318,0 5-149,0 0 0,0-1 1036,0 4-1007,0 1 0,0-2-137,0 8 0,0-1 78,0 4 1,0 1-41,0 3 1,0 1-90,0-1 1,0 1 32,0-1 0,0 4-138,0 1 1,4 3 14,0-4 1,0 4-126,-4-4 0,1 4-47,3-4 0,-3 1 11,3-5 0,-3 0 11,-1 1 0,4-1 56,0 1 0,0-5-62,-4 1 1,0-4 92,0 3-2,5-4 61,-4 2 251,4-5 523,-5 0-622,5 0 0,-2 0-89,4 0 1,-3 0-2,4 0 0,-1-4-19,5 0 1,-1 1-90,0 3 1,1 0 74,-1 0 0,5 1-101,-1 3 1,1-2-2,-1 6 1,-2-4 39,2 3 1,2 0-109,-2 0 1,2 3 25,-2-2 0,-2 2 37,2 1 0,-6-3-27,-2 0 0,-3-1-119,4 5 0,-6-1 105,2 1 0,-4-1-149,-4 0 1,-2 1 186,-6-1 0,-3 1-47,0-1 0,-4-3 162,4-1 1,-6-3-84,2 4 0,-2-6 85,-2 2 1,1-3-125,3-1 1,-1 0 11,5 0 1,-4 0-269,4 0-70,-1 0 1,5-1-154,0-3 1,3 2 185,0-6 1,4 4 375,-3-3 0,4-1 0,-2-3 0,5-1 0</inkml:trace>
  <inkml:trace contextRef="#ctx0" brushRef="#br2">10416 14185 7830,'0'-12'540,"0"1"0,1 5-192,3 2 0,-2 1 168,6-1 1,1 3-88,6-3 0,-1 3-89,5 1 1,1 0-67,7 0 1,-2 0 50,6 0 1,-2 0-53,2 0 1,2 0-39,-3 0 1,-2 0-41,-1 0 0,-3 0-73,-1 0 1,-4-1-106,0-3 0,-5 1-193,1-4 0,-6 4-1054,-2-1 536,-4-2 0,-1 5-737,-9-3 0,-7 3 1431,-13 1 0,3-5 0,-4-2 0</inkml:trace>
  <inkml:trace contextRef="#ctx0" brushRef="#br2">6019 15372 8007,'0'-11'434,"0"5"2,0 1 639,0 0-411,0 3-114,0-3-539,0 5 68,0 5 0,1 3 39,3 7 1,-2 3-41,6 5 0,-5 0 54,0-1 0,2 5-173,-1 0 0,0 3 26,-4-3 0,1 5-83,3-2 1,-3 2 69,3-2 1,-1 2-48,1-5 0,-2-1 49,6-3 0,-4-4-130,3 0 0,-3-5 12,4 1 1,-5-2 68,5-2 0,-4-4-602,3-3-319,-4 2-375,2-5 1371,-5 4 0,0-5 0,0 0 0</inkml:trace>
  <inkml:trace contextRef="#ctx0" brushRef="#br2">6327 15510 7718,'0'-7'859,"-5"-3"-521,4 9 0,-6-4-109,4 5 1,1 1-151,-1 3 1,1 2 20,2 6 0,-3 0-128,-1 3 1,-1 3 103,1 5 0,3 0-107,-3 0 1,2 0-29,2-1 1,0 1 67,0 0 1,0 0-128,0 0 1,2-2-27,2-2 0,1 2-104,2-6 0,7 0 127,-2-3 1,3-5-58,0 1 1,-1-6 128,5 2 1,0-4-5,4-4 0,-4 2 92,0-6 0,-1-3-81,1-4 1,1-4 99,-5 3 0,4-4 27,-3 1 1,-1 1 86,-4-1 1,-4 0-70,-4-4 0,2-1 43,-1-2 0,-1 1-50,-7-1 0,-4 2 121,-7 1 0,1 0-160,-5 0 0,0 0 35,-4 0 1,0 6-185,1 1 0,-1 5-29,0 3 0,0 0-173,0 4 1,2 1 33,2 7 1,-2-1-188,6 4 1,1 1 133,7 3 0,1 1 313,6-1 0,0 0 0,0 1 0</inkml:trace>
  <inkml:trace contextRef="#ctx0" brushRef="#br2">6853 15555 7829,'0'-11'1190,"0"4"1,-2 2-664,-2 5-316,3 0 0,-8 2-82,5 1 1,-4 5-146,0 7 1,2-1-132,-2 5 1,4 0 143,-3 4 1,4 4-6,-1-1 0,-1 1-31,1-4 0,1 0-101,3 0 0,3-1-17,1 1 0,5-4-77,-1 0 1,2-5 104,1 2 0,4-4 31,1 0 1,4-6 150,-1-2 1,3-3-75,0-1 0,5-4 80,0 0 0,3-8-46,-3 0 1,0-3 21,-5 0 1,1-2 51,0-2 0,-1-2 101,-3 2 1,-3-3-18,-4-1 1,-2 1 196,-3-1 1,2-1-55,-5-3 0,0 3-60,-4-3 1,-5 3-241,-3 1 1,-6 0 37,-1 1 0,-9 0-90,1 3 1,-7 4-182,-1 7 0,-3 3-544,-4 5 1,2 3 287,-2 4 475,8 1 0,2 13 0,5-3 0</inkml:trace>
  <inkml:trace contextRef="#ctx0" brushRef="#br2">9742 15304 7825,'0'-8'-1275,"0"1"1985,0 4-342,-5-7 1,2 8 70,-4-6 1,3 5-99,-4 0 1,1 1-32,-5 2 1,1 0-53,-1 0 0,5 0-26,-1 0 0,1 2-100,-5 1 1,1 2 102,-1 3 1,5 2-135,-1-2 1,1 3-4,-5 4 1,2-1-182,2 5 0,-1 0 56,6 4 1,-5 0-150,4 0 0,0 0-90,4 0 1,0 0 108,0-1 0,5 0-9,3-3 1,0-3 56,3-4 1,-2-1-5,6 1 1,-2-1 51,-2 1 0,5-6 11,-1-2 1,5-3 30,-1-1 1,3 0 10,1 0 0,-4-5 22,0-3 0,-2-2 13,2-1 0,2-4 57,-6-1 0,0-4-56,-3 1 0,-2-3 96,-3 0 0,2-1-65,-5 0 0,0-1-34,-4-3 1,-4 2-15,0-6 1,-6 5-4,-1-5 0,2 6-39,-6-2 0,3 3-149,-7 1 1,4 2-261,-4 2 0,4 7 162,-4 8 1,1 3-427,-1 1 1,2 3 703,6 4 0,-1 1 0,1 8 0</inkml:trace>
  <inkml:trace contextRef="#ctx0" brushRef="#br2">10176 15635 7749,'-6'0'864,"1"0"337,5 0-1205,5 0-326,-4 0 330,4 0 0,0 0 0,1 0 0</inkml:trace>
  <inkml:trace contextRef="#ctx0" brushRef="#br2">10336 15213 7847,'0'-12'-127,"0"1"1,4 3 140,-1 1 1,3 0 232,-3 0 0,0-2-72,5 5 1,-5-4 147,5 4 0,-2-1 14,2 2 0,2 1 67,-2-2 0,3 3-229,4 1 0,-2 0 27,2 0 0,-1 0-78,1 0 1,-2 1-131,2 3 0,-2 3-39,-2 4 0,1 0 56,-1 1 1,-4 4-24,-4 3 0,3 3-44,-3 1 0,1 0-31,-4 0 1,-5 1 2,-3 2 0,-2-2-58,-1 3 1,-4-3 7,-1-1 0,0-1-137,1-3 1,1 1 49,-5-5 1,5 0 88,-1-3 1,6-1 167,1 1 1,5-5-102,0 1 0,1-4 89,2 3 1,0-3 0,0 4 0,2-6 180,1 2 0,5-3 36,7-1 0,2 0-121,2 0 0,1 0-5,-5 0 0,6-3-44,-2-1 0,-2 0-42,3 4 0,-7 0-55,3 0 1,0-4-167,-1 0 0,1 0-91,-5 4-314,1 0 358,-1 0 239,0-5 0,1 4 0,-1-4 0</inkml:trace>
  <inkml:trace contextRef="#ctx0" brushRef="#br2">10873 15133 7819,'0'-18'0,"0"-2"0,0 4 0,0 1 293,0 4 0,0 3 364,0 0-254,0 6 1,-2-3 226,-1 5-176,1 0 1,-3 1-184,5 3 0,0 4-50,0 7 1,0-1-46,0 5 1,0 0 31,0 4 1,0-1-148,0 1 0,0-4-36,0 0 1,4-1-49,0 1 1,3-1 44,-3-3 0,1-2-263,-1 2 64,-3-2 1,8-2-3,-5 1 80,0-6 1,-3 0 92,3-2-265,-3-3 244,4 4 10,-5-5 1,0-1-44,0-3 0,0 2-53,0-6 112,0 6-25,5-8 1,2 8 44,4-2 1,-3 3-58,-1 1 63,1 0 0,3 0-16,1 0 2,-1 5 0,1 2 3,-1 4 1,-3 0-5,-1 1 1,0-1-52,0 1 1,0-1 10,-4 1 1,-1 3-106,2 0 0,-3 2 70,-1-2 0,0-3-91,0 4 1,-1 0 80,-3-1 1,-3 1-10,-4-5 1,0 0 30,-1 1 1,-3-2 18,0-2 1,-4 1-171,3-6 0,0 1 80,1-4 0,1 0-279,-5 0 0,3-1 135,-3-3 0,5 2-396,-1-6 1,3 0 196,0-3 0,5-1 467,-1 1 0,5-5 0,-2-2 0</inkml:trace>
  <inkml:trace contextRef="#ctx0" brushRef="#br2">10850 15087 7813,'0'-11'0,"4"3"0,-1 0 0,3 5 200,-3-5 0,-1 4 287,1-4 391,4 6-580,-1-3 1,6 4 76,-1-3 0,2 3-155,2-3 0,-2 2 1,2 2 0,3 0-51,1 0 0,2 0 52,2 0 0,0 0-115,0 0 1,-4 0-56,0 0 1,-5 0-387,1 0-26,-2 0 1,-6 0-435,1 0 0,-7 0 794,-1 0 0,-5 6 0,-6 0 0</inkml:trace>
  <inkml:trace contextRef="#ctx0" brushRef="#br2">6099 16595 7827,'0'-8'281,"0"0"0,0 4-51,0-3 1,1 4 204,3 0 263,-3 1-434,4 2 1,-1 2-61,0 1 1,0 4-33,-4 4 1,0 6-102,0 2 1,0 3 39,0 5 1,0 2-159,0 6 0,0-2 106,0-3 1,0 3-143,0-3 1,0 2-48,0-1 0,0-3 36,0-6 0,0 1-92,0 0 1,1-5-26,3-3 1,-3-2-34,3-2 0,1-3 45,-1-1 1,1-4-505,-1 1-622,-3-3 708,4-1 617,-5 0 0,5 0 0,1 0 0</inkml:trace>
  <inkml:trace contextRef="#ctx0" brushRef="#br2">6487 16754 7845,'0'-11'283,"-5"0"1,4 3 940,-3 0-869,-2 6 0,-1-3-106,-4 5 0,3 1-239,1 3 1,3 2 63,-4 6 0,2 4-78,-2 3 0,-1 3 92,5 1 0,-3 3-131,3 1 1,-1-1-19,1-3 1,3 0 56,-3 0 0,4-4-54,4 0 0,-2-5-93,6 1 1,0-2-214,3-2 0,2 0 163,2-4 1,2-2 30,2-5 1,2 0 37,-2 0 0,4-5 7,4-2 1,-3-4 2,2 0 1,-5-4 10,-2-1 1,-1-3 57,1 4 0,-2-5 134,-1 1 0,-8 1 190,4-1 1,-5 0-127,1-4 1,-3 0 174,-5 1 1,0-1-99,0 0 0,-5-4-77,-3 1 1,-3-1-80,-4 4 0,1 1-149,-5 3 0,0 3 32,-4 5 0,0 0-156,0 4 1,4 2-447,0 5 1,5 1 652,-1 3 0,2 7 0,2 7 0</inkml:trace>
  <inkml:trace contextRef="#ctx0" brushRef="#br2">7092 16629 7766,'-6'0'922,"1"0"0,4 0-560,-3 0 1,1 4-27,-4-1 1,-1 6-157,-3-1 1,2 2 35,-3 1 0,3 2-115,-6 2 1,3 2-55,0 2 0,1 2-140,-1-1 1,1 0 63,-1-1 1,2 2-155,3-2 1,2 3 92,5 1 0,0-4-95,0 0 1,0-4 221,0 4 0,1-5-51,3 1 0,2 2-18,5-2 1,5-3 34,-1-5 0,1 0-61,0 0 0,0-2 2,3-5 0,3 0-128,-3 0 1,1-5 54,-1-2 0,1-4-86,-4 0 0,3 0 169,-4-1 1,0-1-55,-3-2 0,-1 2 165,0-2 1,0-3-42,-4-1 1,2 2-32,-5-2 1,0 0 35,-4-4 0,0-1 12,0-3 1,-2 3-163,-1-3 1,-4-1 112,-4 2 0,-1 0-340,1 7 1,-6 0 124,-2 8 1,2-2-377,-2 9 0,5 1 180,-2 3 0,4 1 419,0 3 0,1 2 0,0 5 0</inkml:trace>
  <inkml:trace contextRef="#ctx0" brushRef="#br2">7424 16732 7783,'0'-12'-4,"5"6"758,-4 1-107,4 5 1,-5 1-249,0 3 0,-4 3-121,0 9 0,-5-2-160,2 5 0,1 0-70,-2 4 0,2-4 31,-2 0 1,-1 0-119,5 3 0,0-3-18,4 1 0,0-7-260,0 3 0,2-4 75,2 0 1,3-1 56,8 1 0,-2-2-41,2-3 1,3-1 68,1-6 1,1 0 156,-1 0 1,3-2-47,-3-2 1,3 2 17,0-6 0,-3 1-7,1-5 0,-3 1 130,2-1 1,2-3 11,-6 0 0,1 0-73,0 3 0,-4 0 201,3-4 0,-3 2 28,-4-5 0,0 0 57,-4-3 1,4 1-120,-4-2 1,-1 6 103,-3-10 0,-5 5-327,-2-4 0,-8 3 105,-5 4 0,-2 2-377,-5 6 1,-6 5 165,-5 2 0,-5 4-326,1 4 1,-1 7-87,1 8 0,11 3 540,9 0 0,1 6 0,-2 2 0</inkml:trace>
  <inkml:trace contextRef="#ctx0" brushRef="#br2">9753 16469 7783,'-5'-12'-261,"-1"1"1,-2 1 524,1 2 0,3 2 230,-4 2 513,1 3-417,-5-4-299,1 5 1,-1 0-82,1 0 0,3 1 12,1 3 1,-1 6-38,-3 5 1,-1 6 20,1-2 0,0 2-202,-1 2 1,2 4-27,2-1 1,-1 6-91,6-2 0,-1 0 46,4 0 1,0-5-61,0 2 1,5-3-30,3-1 0,3-4 69,4 0 1,-1-6-31,5-2 1,0-1 68,4-6 0,0 0 5,0-4 0,3 0-12,1 0 0,0-5 12,-4-3 1,1-6-30,2-1 1,-3-5-17,0 1 1,0 1 85,-4-1 0,-3-4-16,0-3 0,-9-1 96,-3 4 0,-3-4-73,-1 1 0,-2-6 8,-6 2 0,-1 0-25,-10 0 0,0 5 14,-4-2 1,0 4-16,1 4 0,-1 0-17,0 8 1,0-2-272,0 9 1,2 0 85,2 4 0,-2 4-273,6 0 1,0 6 155,3 1 0,6 1 331,2 3 0,-2 3 0,0 0 0</inkml:trace>
  <inkml:trace contextRef="#ctx0" brushRef="#br2">10085 16869 7943,'6'0'1627,"-1"0"-1917,-5 0 0,-1 3-462,-3 1-390,3 0 1142,-4-4 0,5 0 0,0 0 0</inkml:trace>
  <inkml:trace contextRef="#ctx0" brushRef="#br2">10404 16343 7869,'0'-11'367,"0"-1"0,2 5-391,1-1-373,-1 6 1460,3-3-261,-5 5-394,0 0 1,0 8-32,0 4 0,0 6-311,0-3 1,0 5 102,0-1 0,0 3-84,0 1 1,0-4 125,0 0 0,0-4-189,0 4 1,0-5-95,0 1 0,0-2-48,0-2 0,0 1-89,0-1-8,0 1 78,0-1 1,0-3-92,0-1-24,0-4 201,0 2 416,0-5-276,0-5 273,5-2-118,1-4-174,6 0 1,-1 0-16,1 4 0,-1 2 14,0 5 0,1 0 21,-1 0 1,1 0-73,-1 0 1,0 1 0,1 3 1,-1-2-13,1 6 0,-1 0-104,1 3 1,-1 0-74,0 1 1,0-3 52,-4 2 0,2-2-116,-5 6 0,3-2 37,-3-2 1,0 1-61,-4-1 1,-1 1 70,-3-1 1,1-1 43,-4-2 0,-5 2-54,-3-2 0,-1 0 27,0 0 1,3 1 78,-7-5 0,1 3-25,-3-3 0,3 0-86,0-4 0,1 0 69,-1 0 1,-2 0-241,6 0 1,0-5-141,4-3 513,-1 3 0,1-10 0,-1 2 0</inkml:trace>
  <inkml:trace contextRef="#ctx0" brushRef="#br2">10393 16309 7853,'0'-8'582,"0"1"0,1 3 39,3-4 54,-3 6-369,4-3 0,0 1-81,3 0 0,4 0-40,3 4 1,3-1 2,4-3 0,2 3-75,3-3 1,2 2 74,6-2 0,-2 3 9,-3-3 1,2-1-63,-6 1 0,1-1-171,-4 1 1,-4 3-6,0-3 1,-6 1 192,-2 0-1339,0 1 713,-9-3 474,-7 5 0,-8-5 0,-10-1 0</inkml:trace>
  <inkml:trace contextRef="#ctx0" brushRef="#br2">6167 17520 7733,'-5'-7'277,"4"-3"408,-4 9 87,5-9 81,0 8-84,-5-8-375,4 9 0,-5-5 212,6 2-55,0 3-209,0-4-249,0 5 0,0 5-102,0 2 1,0 5 82,0 3 0,0 3-2,0 4 0,0 5-100,0 0 0,0 3-264,0-3 0,-3 1 95,-1-2 1,0-1-71,4 1 1,0-2 34,0-1 1,0-4-37,0 0 0,1-5 188,3 1 0,-3-2-122,3-2 151,3 1-151,-6-1 1,5-1-499,-2-2-80,-3 2-548,4-3 398,-5-1 203,-5-1 727,4-5 0,-9 5 0,3 1 0</inkml:trace>
  <inkml:trace contextRef="#ctx0" brushRef="#br2">6396 17702 7894,'0'-11'611,"0"-1"-17,0 1 66,0 0-20,0 4 354,0-3-555,0 9-58,0-4-301,0 15 1,0-2-220,0 7 0,0 1 4,0 0 0,0 3 56,0-4 0,0 5-31,0-1-1,0-1 100,0 1 1,3-5-58,1 1 1,5-1-59,-1 1 0,2-6-117,1 3 1,6-5 47,2 1 1,-1-3 96,1-5 1,0 0 116,4 0 1,-1-1-43,1-3 1,0-3 15,0-4 1,-4 0 8,0-1 1,-4 1 21,4-1 0,-5-3-1,1 0 1,-2-2 13,-1 2 0,-6-1 99,-2-3 1,-3-3-76,-1 3 1,0-3-37,0 0 1,-5-1-46,-3 0 1,-6 0-92,-1 0 1,-4 0 108,4 1 0,-5-1-14,1 0 1,-3 5-45,-1 3 1,4 6-130,0 1 1,5 6-55,-1-2 0,1 4 53,-1 4 1,6 7-891,-3 8 1080,3 3 0,-2 11 0,0 2 0</inkml:trace>
  <inkml:trace contextRef="#ctx0" brushRef="#br2">6921 17657 7873,'0'-12'-2,"0"5"53,0-1 85,0 0 335,0 2 529,0-4-740,0 9-68,0-4 0,0 6-173,0 3 1,0 2 2,0 5 1,0 1-80,0-1 1,0 6 113,0 2 0,1 1 7,3-1 1,-3 3 19,3-3 0,1-2-37,-1 3 1,4-7-131,-5 3 1,6-4 102,-1 0 0,2-1-177,2 1 1,-1-5 16,0 1 1,1-6 98,-1 2 0,1-3-20,-1-1 1,1 0-7,-1 0 1,2-5 84,2-2 1,-1-5 176,5-3 0,-5 1 22,1-5 1,2 4-70,-2-4 1,0 0 4,-4-4 0,1 0-32,-1 0 0,-4 0-24,-4 1 1,-1-5-33,-2 0 1,-2 1-150,-1 3 1,-5 1 103,-7 3 1,1 3-88,-5 4 0,0 2-137,-4 3 0,-4 2 61,1 5 1,-2 5-249,1 2 0,4 3 38,0 2 1,2 0-71,6 4 1,1-4 39,6 4 1,-1 0 382,5-1 0,0 6 0,4-4 0</inkml:trace>
  <inkml:trace contextRef="#ctx0" brushRef="#br2">7446 17611 7866,'0'-11'1237,"0"-1"-902,0 6 0,0-1 619,0 4 11,0 1-224,0-3-401,0 5 0,0 5-254,0 3 0,0 3 61,0 5 1,0 3-130,0 7 0,-1-2 109,-3 3 1,3-5-207,-3 0 0,3-2-37,1 2 1,5 0 79,3-7 0,2 0-304,1-3 0,1-1 108,-1 1 0,4-2-34,1-3 0,3-2 172,-4-5 1,5 0 25,-1 0 1,1-3 69,-1-1 0,3-6-77,-3-2 0,-1 1 107,1-4 1,-5-2-63,1 2 1,-2-4 221,-2 4 1,-4-6-31,-4 2 0,2-2-30,-1-2 0,-1 0-114,-7 0 0,-2 0 5,-6 1 1,-4-1-162,-3 0 1,-4-3 57,-4 4 0,-2 1-589,-5 10 1,-1 1 304,1 2 0,0 3-274,0 5 0,4 6 638,4 6 0,2 4 0,1 7 0</inkml:trace>
  <inkml:trace contextRef="#ctx0" brushRef="#br2">9753 17371 6422,'-6'-5'678,"1"3"-316,5-6-56,0 5 1,0-3 291,0 2-247,-5 3 1,4-5 244,-3 2 282,-2 3-511,-1-5 1,-4 6-152,-1 0 0,5 2 3,-1 2 0,0 1-4,-3 2 1,0 3-121,-1-2 1,1 6 50,-1 1 0,1 2-191,0-2 1,0 1 22,4 3 1,0 2-164,4-6 0,1 4-205,-1-4 0,1 0 217,2-3 1,4-1-177,0 1 1,1-1-192,-1 1 307,2-1 0,6-1-172,-1-2 201,0 2 0,1-9 86,-1 3 1,4-3 58,1-1 1,-1 0 171,-4 0 0,5-1-74,-1-3 0,5-1 217,-1-3 1,-1-2-117,1 3 1,-1-5 24,1-3 1,-3 2 17,-4-2 0,-1 2-38,0 2 0,-3-2-40,0-2 1,-6 2-24,2-2 1,-3-3-92,-1-1 1,-1 2 82,-3-2 0,2 3-127,-6-3 0,0 5 51,-3-1 0,-2 2-140,-2 2 1,-3 1-7,-4 2 1,-1-1-116,0 6 1,0-1-57,0 4 0,2 0-245,2 0 1,2 0-132,6 0 1,0 5 694,4 2 0,2 4 0,5 0 0</inkml:trace>
  <inkml:trace contextRef="#ctx0" brushRef="#br2">10096 17725 6414,'0'-6'0,"0"1"0,0 5 0,0 5 0,0 1 0</inkml:trace>
  <inkml:trace contextRef="#ctx0" brushRef="#br2">10382 17325 7961,'0'-11'-296,"0"0"1,0-1-320,0 1 0,0-1 807,0 1 0,1 0 34,3-1 1,-2 1 245,6-1 0,-1 1-91,5-1 1,1 5-144,2-1 0,-3 4-52,4-3 0,0 3-1,-1-4 0,4 6 0,-3-2 1,4 4-113,-1 4 0,-3 2-129,0 6 1,0-1 61,-1 0 1,-1 2-139,-6 2 0,1 3 54,-5 5 1,0 0-41,-4 0 1,0 1-186,0 2 0,-6-2-132,-1 3 1,-3-3 87,-2-1 1,1-4-132,-1 0 1,1-5 219,0 1 0,-1-2 258,1-2 0,-1 1 0,1-1 0,3-4 52,1-4 19,4 4 0,-3-6 59,2 3 228,3 2-116,-4-5 0,6 5 95,3-6 0,-2 0-39,6 0 1,-4 0-33,3 0 0,1 0-244,3 0 1,1 0 94,-1 0 0,1 0-179,-1 0 0,0 0 26,1 0 1,1 0-65,2 0 0,-1 0 103,5 0 1,-4 0-24,4 0 1,-5 0-390,1 0 0,-2 0 162,-2 0 1,-3 0-988,0 0 1234,-6 0 0,3 0 0,-5 5 0,0 1 0</inkml:trace>
  <inkml:trace contextRef="#ctx0" brushRef="#br2">10987 17166 7760,'0'-12'-1266,"-5"1"759,4-1 520,-5 1 0,5 5 40,-3 2 1281,3 2-299,-4 2-518,5 0 0,0 6-151,0 1 0,0-1-114,0 2 1,0 0-223,0 3 1,0 4 122,0 1 1,4-1-86,0-4 1,-1 2-21,-3 2 1,2-2-139,2 2 1,-3-2 24,3-2 0,-3 1-51,-1-1 1,0 0 63,0 1 0,0-1 24,0 1 0,-1-2 36,-3-3 12,3 4 0,-5-5-89,6 5 68,0-4-15,0 3 7,0-9-10,0 4 0,2-5 89,2 0 14,-3 0-9,9 0 1,-4 0-62,6 0 1,-2-1 58,-3-3 0,4 2-38,-4-6 1,7 5-27,1 0 0,1-2-6,-5 1 1,1 0-76,-1 4 0,0 0 33,1 0 0,0 0-108,4 0 1,-4 0-48,4 0 1,-5 5 86,-3 3 1,2-2-205,-3 2 196,4-1 0,-1 5 6,-3-1 0,2 1 4,-5-1 1,0 0-14,-4 1 1,4-5-11,-1 1 0,1 0-1,-4 3 1,-4 0-97,1 1 0,-6-2 112,1-2 0,-2 2-92,-1-3 1,-1 0 123,1 0 0,-1-3 150,1 4 0,-4-6-114,-1 2 0,1-3 112,4-1 0,-1 0 0,1 0 0,0 0 140,-1 0 0,-3 0-361,0 0 0,-1-3-24,5-1-322,-6-5 0,5 6 500,-3-4 0,3 3 0,5-4 0,1 6 0,1-13 0,-1 2 0</inkml:trace>
  <inkml:trace contextRef="#ctx0" brushRef="#br2">11021 17097 6107,'6'0'19,"5"0"0,-5-4 192,5 0 0,1 1 237,-1 3 1,1 0-153,-1 0 1,4 0-22,1 0 1,3 0-14,-4 0 0,5-4 120,-1 0 1,3-1-187,1 1 0,-1 3-93,1-3 1,-1-1 16,-3 1 1,1-3-127,-5 3 0,1 0-147,-5 4 169,0 0-83,-4 0-167,-2 0 0,-6 0-223,-3 0 0,-6 0 187,-6 0 270,-4 0 0,-3 5 0,-6 1 0</inkml:trace>
  <inkml:trace contextRef="#ctx0" brushRef="#br2">14413 13796 7778,'0'-11'-145,"0"0"110,0 4 375,0-3 313,0 4-256,0-6 0,-1 5 290,-3-1-484,3 6 1,-6-4 241,4 6-197,1 0 1,-3 2-82,5 2 1,-4 2-1,1 5 0,-1 1 41,4-1 0,0 6-52,0 2 0,4-2-132,-1 2 0,6 1 107,-1 2 1,-2-3-141,2 0 1,-2-3 8,2 3 0,1-4-60,-5 4 1,3-5 44,-3 1 0,1 2 12,-1-2-38,-3 0 1,4-3-312,-5-1 210,0 0 1,0-3 16,0 0 117,0-6-11,0 3-86,0-5 53,-5 0 8,4 0-3,-4 0-16,5 0 45,0-5-8,0 4-9,0-4 77,0 0-40,0-2 5,0-4 0,1 3-8,3 1 1,-3 3 1,3-4 1,2 6-45,2-2 1,2-1 39,1 1 0,1 0-1,-1 4 0,5 0-2,-1 0 1,5 0-8,-1 0 0,-1 0-21,1 0 0,-1 4 10,1 0 1,2 5-38,-2-2 0,-1 4-100,1 0 0,-6 0 20,-2 1 0,-1 0 133,-6 4 1,4-4-170,-4 4 1,-1 0 78,-3-1 1,-1 2-13,-3-2 0,-2-2 21,-5 2 1,-1 1-6,1 0 0,-4-1 49,-1-4 1,-3-1 89,4-2 1,-5 2-77,1-2 0,1-2 95,-1 2 1,0-6-34,-4 2-56,0-3 10,5-1 1,-3 0-88,2 0 0,-1 0-73,0 0 0,-1-1-213,2-3 0,1 3-32,-1-3 1,4-1-238,-4 1 0,5-4 657,-1 0 0,2-2 0,2-2 0,-1 1 0</inkml:trace>
  <inkml:trace contextRef="#ctx0" brushRef="#br2">14367 13774 7952,'0'-12'955,"0"5"-699,0-1 36,6 5 0,0-6 240,5 6 1,2-2-221,2 1 0,-1 3-56,5-3 0,0 1-128,4-1 1,0 3 52,0-3 0,3 2 14,1-2 26,5 3-103,-8-4 1,8 5-111,-6 0 1,5-4-35,-5 0 1,2-1-113,-1 1 0,-7 3-116,3-3 0,-4 3-289,0 1 1,-2-4-321,-6 0 1,0 0-517,1 4-124,-6 0 1127,-1 0 1,-5 2 375,0 1 0,0 0 0,0 5 0,-5-1 0,-1 5 0</inkml:trace>
  <inkml:trace contextRef="#ctx0" brushRef="#br2">14996 13876 7952,'0'7'-281,"0"-2"1,0-4 919,0 3-400,0-3 0,1 5 150,3-2 0,-3-1 71,3 4 0,-3 1-67,-1 3 0,-4 1-130,0-1 0,-3 1-70,3-1 0,-4 4-14,5 1 0,-5 0-37,4-1 1,-3-1-142,3 5 0,0-3-161,4 3 1,0-4 118,0 4 0,0-4 5,0 4 1,1-4 33,3 4 1,-1-3-373,4 3 167,-4-5 30,7 2 1,-4-4 81,6-1 0,-1-3 78,0-1 0,1-4 1,-1 0 1,5-1 18,-1-2 0,5 0 93,-1 0 1,3-5-78,0-3 0,1-2-9,0-1 0,0-2 41,0-2-17,0 2-29,0-9 0,-2 6 5,-2-3 0,-2-3 47,-6 3 0,-1-1 90,-2 1 1,-3-7-126,-5 4 1,0-4 7,0 3 1,-6 1-57,-6-1 1,-2 0 59,-9 0 1,2 4-58,-10 0 1,5 9 7,-5-2 1,-3 9-108,-4-1 1,0 4-85,4 4 0,4 2-293,4 5 1,3 5-1067,4-1 734,7 5 333,7-2 498,5 0 0,10 3 0,3-3 0</inkml:trace>
  <inkml:trace contextRef="#ctx0" brushRef="#br2">17565 13705 7855,'-1'-11'17,"-3"-1"0,3 1 114,-3-1 0,3 5 385,1-1 26,0 1 73,0-5-198,0 6 1,4-1 128,-1 4-315,1 1 1,-4-1-46,0 6 0,2 0-6,1 4 1,-1 5-1,1 3 0,3 4-61,-3-4 1,1 6-149,-4-2 1,0-2-23,0 3 1,1-3-244,3 2 0,-3-2-554,3-6 440,-2 6 0,-2-5-531,0 4-124,5-9-445,-4-2 672,4 0 836,-5-3 0,-5-2 0,-1-7 0</inkml:trace>
  <inkml:trace contextRef="#ctx0" brushRef="#br2">17348 13899 8262,'2'-6'604,"1"2"1,0-1-337,5 1 0,0 0 49,8 4 0,-2-1-121,5-3 1,0 3 11,4-3 1,-1-1-193,1 1 0,4-1-38,-1 1 1,1 2-102,-4-6 0,0 4 67,0-3 1,-2 4-133,-2 0 0,-2-3-456,-6 3-617,1-1 320,-6 4 1,-2 0 46,-8 0 894,-7 5 0,-7-4 0,-5 4 0</inkml:trace>
  <inkml:trace contextRef="#ctx0" brushRef="#br2">17394 14162 7904,'5'-6'945,"-2"0"-534,4 6 0,-3 0-137,4 0 1,-1 0 101,5 0 1,0-3-69,4-1 0,1-1-102,6 1 1,0 3 155,0-3-194,0-2 0,3 4-190,1-2 42,0-2 1,-6 5-64,-2-3 1,-1-1-229,-3 1 1,-6 0-588,3 4-795,-9 0 1258,2 0 1,-20 0-1,-4 0 1</inkml:trace>
  <inkml:trace contextRef="#ctx0" brushRef="#br2">20044 13465 9464,'0'12'579,"0"-1"1,0 4-175,0 0-246,0 6 1,3-3-85,1 4 0,1-3-26,-1 0 1,-1 1-113,4 2 1,-3-3 83,4 0 0,-5-5-148,5 2 0,-5 0 103,0-1 1,3-3-35,-3-5 44,1 1 47,-4 3-164,0 1 85,0-6-7,0-1 24,0-5 0,0-5 12,0-2 1,0 0 9,0 0 0,0 3 5,0-4 1,0 4 142,0-3-132,0 4 33,5-7 1,-2 9 9,4-3 0,-3 3-6,4 1 1,1-4 4,6 0 0,-2 0 12,2 4 0,3 0 12,1 0 0,-2 4 17,2 0-47,0 5-14,-1-8 1,3 9-30,-6-2 1,0 2-18,-4 1 0,1 1-119,-1-1 0,-3 1 82,-1-1 0,-4 1-143,1-1 1,-3 0 77,-1 1 0,-1 3-106,-3 0 0,-2 0-161,-6-3 284,1-1 28,-6 1 1,1-1-117,-3 1 1,-3-2 94,3-3 0,1 3 3,-1-2 0,2-3 9,-2-1 0,-2-1 100,6 0 1,-5-1-141,1 1 1,1-1-4,-1-2 1,5-2-182,-1-1 0,2 1 76,2-1 0,-1-3-268,1 3 0,3-2 497,1 1 0,4 1 0,-1-4 0,-2-1 0,0-3 0</inkml:trace>
  <inkml:trace contextRef="#ctx0" brushRef="#br2">20044 13477 7459,'0'-8'128,"0"0"1,0 5 202,0-5 0,5 5 431,2 0 1,3-2 108,2 1-437,-1 0-148,6-1 1,-1 2 290,3-4-137,3 4-295,-4-2 0,8 1 69,1 0 0,0 1-36,-5 3 0,5 0-14,0 0 1,-1-4 34,-3 0 0,0 0 0,0 4 0,-2 0-135,-1 0 0,0-4 40,-5 1 0,-4-1-286,-3 4 91,-5 0-443,2 0-527,-5 0 0,-9 0-20,-3 0 1,-7 1 375,0 3 705,-2-3 0,-2 9 0,0-3 0</inkml:trace>
  <inkml:trace contextRef="#ctx0" brushRef="#br2">14379 14916 7673,'6'-5'-1697,"-2"-3"1855,-3 3 1,4-4 370,3 5 1,-2-5-167,2 2 0,0 0-170,3 0 1,0 0 38,1 0 0,3-2-37,0 5 0,4-4-12,-3 5 0,-1-1-14,-4 4 0,4 0 0,1 0 0,-1 0-22,-4 0 0,1 1-93,-1 3 0,1 2 32,-1 6 0,-3-1 55,-1 1 0,-3-1-142,4 0 0,-6 2 76,2 2 1,-3-2-149,-1 2 0,0 3-20,0 1 1,0 1-35,0-1 1,-5 3-63,-2-3 1,-4 3 80,0 0 1,-2 1-116,-2 0 1,1 0 48,-5 0 1,4 0-18,-4-1 0,1 0 86,-1-3 0,1 1-23,3-4 1,2-1 64,-2-4 0,4 1 157,3-1-130,-2 0 0,5 1 129,-3-1 1,3-3 27,5 0 0,-1-5-40,-3 5 39,3-5 0,-4 3-9,5-2 38,0-3 1,0 5-2,0-2 19,0-3-89,0 4 1,0-3 86,0 2 285,0-3-325,5 4 0,1-5 132,6 0 1,-4-1-86,4-3 0,-7 3-14,6-3 0,2-1-40,2 1 1,0-4 24,-3 4 1,1-3-143,2 3 1,1-1 95,3 1 0,3 2-114,-3-6 1,3 4 55,0-3 1,1 4-64,0-1 0,-1-1 55,-3 1 0,1 0-6,-5 4 1,0 0-33,-3 0 0,-5 0-238,1 0-588,-5 0 341,2 0-3070,-5 0 3016,-5 0 0,-2 0 546,-4 0 0,-1-5 0,1-1 0</inkml:trace>
  <inkml:trace contextRef="#ctx0" brushRef="#br2">15041 14847 7710,'0'-7'169,"0"-1"340,0 5 80,0-2 715,0 5 0,0 5-1121,0 3 0,0 2-31,0 2 1,0-4-141,0 4 0,0-3-29,0 6 1,0-2 48,0-2 1,0 0-41,0 1 0,-4-1 113,1 1-389,-1-1-52,4 1-50,0-1 198,0 0 45,0-4 172,0-2-114,0 0 145,0-4-116,0 4 330,0-5-146,5 0 57,1 0 1,6 0-46,-1 0 1,1 0-53,-1 0 1,4 0-63,0 0 0,1 0 48,-5 0 1,4 0-68,1 0 1,0 0-6,-1 0 1,-2 4-132,2 0 1,-2 1 84,-2-1 1,1 1-110,-1 2 0,1 4 42,-1-4 0,-5 0 65,-2 0 0,1 1-54,-1 3 1,0 1 50,-4-1 0,0 0-72,0 1 1,-1 1 46,-3 2 1,-3-2-9,-4 2 1,0-3 21,-1 0 1,-1 2 1,-2-3 0,3 3 119,-4-6 1,2 1-122,-1-2 0,2 2 78,-2-5 0,2 0-58,2-4 1,-4 4 35,0-1 0,-1 1-59,5-4 0,0 0-97,-1 0 0,1 0 1,-1 0-21,1 0 1,-1-4-283,1 1 1,0-2 142,-1 1 0,5 1-247,-1-4 1,4-1 235,-3-3 1,4 2 329,-1-3 0,3 3 0,1-7 0,0 4 0</inkml:trace>
  <inkml:trace contextRef="#ctx0" brushRef="#br2">14961 14836 7771,'-5'-7'-272,"4"-3"489,-4 4-31,5-6 121,0 1 0,1 3 101,3 1-8,-3 4-170,9-2 0,-3 5-134,4 0 0,2 0 151,2 0 1,-1 0 20,5 0 1,0 0-64,4 0 0,0 0 12,0 0 1,-1 0-90,1 0 1,4 0 71,0 0 0,-1 0-108,-3 0 1,0-4 94,0 1 0,0-1-206,-1 4 1,-2-4-23,-1 0 1,-5 0-1,1 4 0,-3 0 6,0 0 1,-5 0-302,1 0-1109,-5 0 749,2 0-55,-5 0 0,-7 4 751,-4 0 0,-6 5 0,-5-3 0</inkml:trace>
  <inkml:trace contextRef="#ctx0" brushRef="#br2">17588 14779 7438,'-6'-7'-178,"1"-3"904,0 9-172,3-4 18,-3 5 1046,5 0-1474,0 5 1,0 1 39,0 6 1,0-1-171,0 0 1,0 1 77,0-1 0,2 1-157,1-1 1,-1 1 4,1-1 1,-1 0-120,-2 1 84,5-1-210,-4 1 127,9-1 0,-9-3-57,3-1-598,3-4 267,-6 2-915,4-5 461,-5 0 1020,-5 0 0,-1-5 0,-6-2 0,1-4 0</inkml:trace>
  <inkml:trace contextRef="#ctx0" brushRef="#br2">17394 14881 8612,'11'-5'563,"-2"4"-363,3-3 1,-2 3 2,9 1 1,0-4-44,4 0 1,0-1 42,-1 1 1,5 3-54,0-3 1,-1-1 7,-3 2 1,-1-5-157,-3 4 1,1 0 1,-5 4 0,1-4-139,-5 1 0,0-1-967,1 4 617,-6 0-1194,-1 0 1187,-5 0 0,-5 0 492,-2 0 0,-9 5 0,-1 1 0</inkml:trace>
  <inkml:trace contextRef="#ctx0" brushRef="#br2">17417 15235 9101,'5'-6'1847,"1"1"-1593,6 5 0,-1 0-164,1 0 0,-1-1 104,0-3 0,-2 3-144,3-3 1,-3 3 33,6 1 0,1 0-85,-1 0 1,6-2 23,-2-1 0,2 1 26,2-2 1,1 2 17,3-2 1,-3 3 17,3-3 0,1-1 5,-2 1 1,4 0-5,-8 4 1,2-1-22,-8-3 1,-1 3-9,-4-3 0,-3 3-132,0 1-196,-6 0-603,3 0 286,-15 0 1,2 0 255,-7 0 0,-3 4-1623,-1 0 1955,-2-1 0,-2 2 0,0 2 0</inkml:trace>
  <inkml:trace contextRef="#ctx0" brushRef="#br2">20021 14493 6482,'0'-8'719,"0"1"277,0 4-270,0-7-358,0 9-1,0-4-204,0 5 0,0 5-62,0 3 0,-4 3 20,0 4 0,-5 2 43,2 2 1,0 2-194,0-2 1,-1 3 50,-3 1 1,1 0-86,2-1 0,-2 1-10,2 0 0,-2-1-37,-1-3 0,0 2 20,4-2 0,-3-2 71,2-2 0,3 2-98,1-2 0,-1 0 69,1-4 1,0-3-6,4 0 1,0-5-41,0 5 23,0-5 29,0 2 3,0 0-99,0-4 76,0 4 178,0-5-4,6 0 1,0 0-90,5 0 1,1-1 18,-1-3 1,1 3-101,-1-3 1,2 1 76,2 0 0,-1 1-191,5-2 0,-5-1 102,1 2 1,-2-1-212,-2 4 1,-3-1-276,-1-3 327,1 2 1,0-3-83,-1 5 1,-4-1-554,1-3 863,-3 3 0,-1-4 0,0 0 0,0-1 0</inkml:trace>
  <inkml:trace contextRef="#ctx0" brushRef="#br2">20066 14767 7728,'0'-6'595,"-1"1"-114,-3 5 316,3 0 9,-4 0-548,5 5 1,0 5 23,0 5 1,1 2-59,3-2 1,-3 3-171,3 5 1,-3-1 96,-1 1 1,2 0-241,2 0 1,-3-4-44,3 0 0,-2-1-164,2 1 1,-2 1 207,6-5 1,-4 4-52,4-3 1,-5-1-4,5-4 0,-2 1 54,2-1 0,1-3 172,-5-1-173,4 1-206,-6 3-188,3 1-418,-5-6-72,0 4-460,0-8 1433,0 3 0,0-5 0,0-5 0,0-2 0</inkml:trace>
  <inkml:trace contextRef="#ctx0" brushRef="#br2">20341 15155 7681,'0'-13'200,"0"1"58,0 8 0,0-2 250,0 2-25,0 3-120,0-4 0,0 5-243,0 5 42,0-4 0,0 5 113,0-2 14,0-2-404,0 3 1,0-4 88,0 3 118,0-3-1100,0 4 877,0-5 1,5-5 0,1-1-1</inkml:trace>
  <inkml:trace contextRef="#ctx0" brushRef="#br2">20523 14710 7681,'-5'-11'448,"4"-5"-314,-3 1 1,3 0-274,1 4 1,1-1 53,3 1 1,-3-1 626,3 1 1,1-1-156,-1 1 1,1 3-16,-1 1 0,-2-1-176,6-3 0,-2 3-27,2 1 1,2 3-150,-2-4 1,2 6 80,1-2 0,1-1-141,-1 1 1,4 0 136,1 4 1,3-4-175,-4 0 0,5 1-57,-1 3 1,-1 3 23,1 1 0,-4 5 28,4-1 0,-5 2 23,1 1 0,-7 2-126,-4 2 0,1-2 90,-1 2 0,-2 3-44,-6 1 0,-2-1 11,-5 1 1,-2-5 71,-2 1 1,-2 1 8,-2 0 1,-1-1 3,5-4 0,-1-1 16,5-2 0,0 1 75,-1-5 0,1 3 65,-1-3-102,6 0 1,0-4 399,2 0-102,3 0 71,-4 0 91,5 0-402,5 0 1,1 1-6,5 3 0,1-3 38,-1 3 1,2-1-37,2 1 0,3-2-44,5 6 0,-4-5 43,0 5 1,-1-4-129,1 4 1,-3-1 60,-5 5 0,1-1-4,-1 0 0,-3 1-27,0-1 0,-6 1-124,2-1 1,-3 2-61,-1 2 0,-6-1 77,-6 5 1,0-4-27,-7 4 1,3-4 79,-3 5 1,0-7 52,-3 3 1,-1-5-10,0-3 1,4 1 82,0-6 1,5 5-53,-1-4 1,2 0 41,2-4-348,-1 0 245,1 0 1,4-2-246,4-1 1,1 0 77,2-5 0,5 1-1207,3-5 1446,2 1 0,7-6 0,0 0 0</inkml:trace>
  <inkml:trace contextRef="#ctx0" brushRef="#br2">21037 14642 7778,'-10'-12'-41,"2"1"1,3 3-199,5 0 521,0 1 478,0-5 69,0 1-249,5 0-204,2-1-184,4 1 1,1 3-102,-1 1 1,0 4 64,1-1 1,1 3 17,2 1 1,-2 0-38,2 0 0,-1 0-112,1 0 1,-1 0-45,5 0 0,-5 0 22,1 0 1,2 5-68,-2 3 0,0 0 35,-4 0 1,0 2-128,-4-2 1,2 2-19,-5 1 0,0 1 19,-4-1 0,0 5 51,0-1 0,-5-1 16,-3-7 0,-2 6 44,-2-5 0,-3 4-21,0-4 1,-4 1 108,4-2 0,-4 4-98,4-4 0,-1-2 166,5-1-47,-1 2 234,1-4-176,5 8 31,1-9 57,5 4-166,0-5 0,5 4 42,2 0 0,3 1-28,2-1 0,-1-2-79,1 6 1,-1-4 35,1 3 0,3-3-16,0 4 1,4-1 5,-4 5 0,4-1 0,-3 1 0,0-1-17,-1 0 1,-2 1 22,2-1 0,-3 4-177,-5 1 1,0 3 51,-4-4 0,-1 4-26,1-4 1,-6 6 89,-5-2 0,-2-2 30,-2 2 1,-4-1 24,-3 1 0,-3 1-59,-1-4 0,-3-1 139,-1-4 1,1-3-105,3 0 1,0-6 370,0 2 0,0-3-125,0-1 1,4-1-180,0-3 1,5 2-280,-1-6 1,2 0-1101,2-3 1023,5-1 307,1 1 0,5 0 0,0-1 0</inkml:trace>
  <inkml:trace contextRef="#ctx0" brushRef="#br2">13728 16206 7969,'0'-7'813,"0"-1"-576,0 5 1,-1-3 608,-3 2-410,3 3-334,-5-4 0,6 10 91,0 3 0,4 2-14,0 1 1,1 6-72,-1 2 1,-3 2 88,3 2 0,-1 4-227,0-1 1,-1 5 39,1-4 1,-1 3-58,-2-3 1,0-1-11,0-3 1,0 0-41,0 0 0,0-5 100,0-3 1,0-2-41,0-2 28,0 0 60,0 1-75,0-6 33,0-1-8,0-5-20,-5 0 1,3-1-5,-1-3 1,-3 2-48,3-6-64,-1 0 0,4-3 69,0 0 1,0-1 39,0 1 1,0 3 8,0 0-31,5 1 0,1-3 54,6 2 1,-1-1-10,1 5 1,-1-3 8,0 3 0,1 0 59,-1 4 0,2 0 4,2 0 0,-1 0 52,5 0 0,-1 0-103,1 0 1,3 5 25,-3 3 1,-3-2-23,-1 2 0,2-1 0,-2 5 0,-1-1-57,-6 1 0,0 3-133,-4 0 0,0 5-87,-4-1 1,-5 3 82,-3 1 1,-3-2-76,-4-2 1,-3 3 82,-5-3 0,4-2 174,0-2 0,0-2-48,-4-2 1,4-3-9,0-1 1,4-4-11,-4 1 1,4-3 18,-4-1 0,1 0-76,-1 0 1,2-4-143,6 0 0,-1-5-369,1 2 1,0-3 622,-1-2 0,1-4 0,-1-2 0</inkml:trace>
  <inkml:trace contextRef="#ctx0" brushRef="#br2">13785 16206 7817,'8'-7'127,"-1"-1"0,1 2 299,3-2 0,1 3-140,-1 5 1,1-4 134,-1 0 0,0 1-88,1 3 1,-1-4-121,1 0 1,-1 0-104,0 4 0,5 0-11,-1 0 1,0-1-115,-3-3 1,3 3-12,0-3 0,0-1-228,-3 1 1,3-4-101,0 5 1,0-1-314,-3 4 0,-5-1-613,1-3 1280,0 2 0,3-3 0,0 5 0</inkml:trace>
  <inkml:trace contextRef="#ctx0" brushRef="#br2">14265 16275 9085,'0'7'675,"0"1"0,-2 0-405,-1 3 0,-4 2-27,-4 2 1,-1-1-70,1 5 1,3 0-46,1 4 1,0 0-95,0-1 1,-2 1 60,5 0 1,0 0-68,4 0 1,0 0-84,0 0 1,0-2-86,0-2 0,2 1 59,1-4 1,4-1-59,4-4 1,1-1 40,-1-2 1,2 1 36,2-5 0,-1 0 34,5-4 1,0-2 9,4-2 0,0-2-129,-1-5 0,1-5 43,0 1 1,-4-4 34,0 4 0,-4-5 15,4 1 0,-6-2-4,-1 2 1,-1-4 102,-3 1 1,-3-1-105,-2-4 1,-1 2 135,-2-2 0,-5 3-107,-3-3 1,-6 3 94,-1 1 0,-5 1-142,1-1 0,-4 5-128,-4 3 1,2 3 66,-6 5 0,6 2-103,-2 5 1,4 1 2,4 3 0,-1 2-174,5 5 1,5-2-545,6 3 954,3-3 0,-5 7 0,0-4 0</inkml:trace>
  <inkml:trace contextRef="#ctx0" brushRef="#br2">14687 16309 7810,'0'-6'2261,"0"1"-1442,0 5-434,-5 5 1,3-2-52,-6 9 0,4-2-114,-3 9 1,3-4-173,-4 4 0,4 2 12,-3 5 1,4-2-64,-1 3 1,3-3 34,1-1 1,0 0-195,0 0 0,0 0-166,0-1 1,0 0 155,0-3 0,5-3-27,3-4 1,2-1 97,1 1 1,2-6-92,2-2 1,3-3 108,5-1 1,0-1-14,0-3 1,3-6 34,1-5 0,3-4 14,-3 3 1,3-3 33,-3 4 1,-2-5 150,-5 1 1,0-3 152,-5-1 1,4-1-96,-4-2 1,-3 2-5,-5-3 0,-4-1 41,1 1 1,-4 1 54,-4 3 1,-4 0-163,-7 0 0,-8 5-117,-7 3 0,-3 4-279,-2 3 1,1 3 156,0 5 1,1 4-395,3 0 0,-2 6 248,5 1 1,6 1-680,5 3 938,4 3 0,-5-6 0,-1 5 0</inkml:trace>
  <inkml:trace contextRef="#ctx0" brushRef="#br2">17463 16058 7741,'0'-7'-265,"5"-3"619,-4 9 0,4-5 249,-5 2 299,0 3-197,0-5-400,0 6-59,0 6 0,0 0 100,0 5 1,0 1-133,0-1 0,0 2-12,0 2 0,4 2-82,0 2 0,-1 2 63,-3-2 0,4-1-205,0 1 0,4-4-41,-5 4 0,5-5-41,-4 1 1,1-2-33,-1-1 0,1-1-122,2 0 0,2-3-231,-5 0 1,1-5 10,-1 5-731,-3-5 362,4 2-173,-5-5 878,0 0 0,-5-10 1,-1-3-1</inkml:trace>
  <inkml:trace contextRef="#ctx0" brushRef="#br2">17337 16229 7756,'-6'-5'533,"0"2"-35,6-4-191,0 4 1,0-3-32,0 2 0,2 3-36,2-3 1,2 3-35,5 1 1,1 0 12,-1 0 0,4 0-121,1 0 0,4-1 104,-1-3 1,3 2-181,0-1 0,2-2 50,3 1 0,-3-1-225,3 1 1,-3 3 50,-1-3 1,-2 1-268,-2-1 143,3 3 1,-9-4-540,2 5-703,-7 0 1029,-3 0 1,-10 4 438,-3 0 0,-7 5 0,-3-3 0</inkml:trace>
  <inkml:trace contextRef="#ctx0" brushRef="#br2">17371 16572 9888,'12'0'978,"-1"0"1,0 0-667,1 0 0,1 0-26,2 0 0,-3 0 22,4 0 1,1-4-107,2 0 0,3-1 22,1 1 1,0 3-23,0-3 0,1-1-182,2 1 1,-2-1 39,3 1 0,-4 3-124,-4-3 0,1 3-190,-5 1 1,1 0-905,-5 0-1952,1 0 3110,-6 0 0,-1-5 0,-5-1 0</inkml:trace>
  <inkml:trace contextRef="#ctx0" brushRef="#br2">19975 15898 7823,'-6'0'139,"1"-5"354,5-2 264,0-4-30,0 0-154,0-1 203,0 6-122,0 1-409,0 5 0,0 5 3,0 2 1,5 9-1,2 3 0,0 4-5,0 3 1,-4 0-27,1 4 0,1 0-124,-1 5 0,-1-1 103,-3 0 0,0-3-92,0-1 1,0 1 81,0 3 0,0-4-271,0 1 0,0-6-65,0 2 1,0-7-19,0-1 1,0-4 12,0 4 1,4-5 1,0 2 1,4-7-73,-5-2 1,2-1-111,-1 2 70,-2-3 0,4-4-661,-2 3-506,-3-3 808,4 5 1,-6-10-830,-3 0 1453,3-5 0,-9 3 0,3-6 0</inkml:trace>
  <inkml:trace contextRef="#ctx0" brushRef="#br2">20146 15944 7846,'0'-12'785,"0"4"66,0 1-39,0 4-323,0-2-44,0 5 0,0 5-271,0 3 0,4 3 15,0 5 1,0-4 34,-4 4 1,1-3-226,3 3 0,-3-4 1,3 4 0,-3-4-35,-1 0 1,0-5 23,0 1 1,4-4-161,0 3 170,0-4-116,-4 2-134,0-5 153,5 0 54,-4 0 0,8-1 28,-5-3 1,5 1 6,-2-4 0,3 3 42,2-4 0,-1 5 97,1-5 1,3 5-59,0 0 1,4 1 17,-4 2 1,6 0 39,-2 0 0,1 4-69,-1 0 0,1 5-60,-4-2 0,0 4 1,-1 0 1,-6 0-11,3 1 1,-5 1-28,1 2 0,-3 1-140,-5 3 1,0 3 31,0-3 0,-5 2-145,-3 2 0,-2 0 38,-1 0 0,-2-4 106,-2 0 1,-2-5-1,-2 1 1,-1-2 72,5-2 1,-4 0 18,3-4 0,-3 2-21,4-5 0,0 0 10,3-4 1,2-2-96,3-1 0,-3 0-109,2-5 0,3 1-161,1-5 0,-1 1 120,1 0 0,-1-2 308,1-2 0,-2 2 0,-5-4 0</inkml:trace>
  <inkml:trace contextRef="#ctx0" brushRef="#br2">20204 15909 7846,'0'-11'1108,"5"-1"-799,-4 6 1,4 0 19,-5 2 1,1 3 157,3-3-41,-3 3 1,6 1-245,-4 0 0,0 0-41,5 0 0,-5 0-130,5 0 1,0 0 72,3 0 0,0 0-192,1 0 0,-1 0 69,1 0 0,3 0-50,0 0 1,0 0-42,-3 0 0,3-2-90,0-1 0,2 1 32,-2-2 0,-2 2-90,2-2 1,1 3-5,0-3 1,-1 3 120,-4 1 1,1 0-680,-1 0-29,1 0-211,-6 0 636,-1 0 1,-6 1 423,-3 3 0,-2 2 0,-6 6 0</inkml:trace>
  <inkml:trace contextRef="#ctx0" brushRef="#br2">20638 16412 12737,'6'0'96,"-1"1"-344,-5 3-748,0-3 29,0 4-903,5-5 1870,-4 0 0,9 5 0,-3 2 0</inkml:trace>
  <inkml:trace contextRef="#ctx0" brushRef="#br2">21026 15886 7844,'-12'-6'-404,"5"-4"322,-1 2 28,6-2 1,-3 3 416,5-1-57,0 5 0,-2-3-10,-2 2-131,3 3 0,-8-3-207,6 8 1,-6 2 69,1 6 1,-2 3-9,-2 0 1,5 2 47,-1-2 0,2 3-2,-2 5 1,-1-4-61,6 0 1,-5-2 3,4 2 0,0 2-103,4-6 1,2 0 94,1-3 1,0 2-166,5-3 0,3 3 47,4-6 1,4-2-110,-4 1 1,6-4-9,-2 1 0,2-3 114,2-1 1,-1-5 29,-3-3 1,1 1 4,-5-5 1,4 3 140,-3-6 0,-2 3-93,-7 0 0,2-3 170,-5 0 0,0-4-97,-4 3 1,0-4 47,0 1 0,-5 1-143,-3-1 1,-6 2-121,-1-3 0,-4 4 58,4 5 1,-6 0-103,2 4 1,-1 2 25,1 5 1,-1 1 195,4 3 0,1 2 0,4 6 0,1 4 0,2 3 0,-2 1 0,2-1 0,3 8 0,-5-8 0,4 9 0</inkml:trace>
  <inkml:trace contextRef="#ctx0" brushRef="#br2">20957 16149 7844,'-5'12'-1452,"4"-1"1990,-9 0 1,5 1-83,-3-1 0,-2-3 63,2-1 1,2 1-121,-2 3 0,5 1-128,-5-1 0,4 1-136,-3-1 0,4 2 89,-1 2 1,2-2-174,-2 2 1,3-1-40,-3 1 1,2-2-20,2 2 0,0-2-58,0-2 1,2 1-165,2-1 0,2-3 37,5-1 1,1 0-39,-1 0 1,2-2 32,2-5 0,2 0 34,2 0 0,2 0-38,-2 0 1,3-5 132,1-2 1,-2-4-6,-2 0 1,2 0 29,-6-1 0,0 0 122,-4-4 1,1 4 69,-1-4 0,-4 0-48,-4 1 0,-1-4-51,-2 3 1,-2-3-34,-1 4 1,-9-1-121,-7 0 1,1 4 21,-1-4 0,0 8-169,-4 0 0,1 5-21,-1 0 0,0 3-182,0 3 0,4 0-83,0 5 0,5-1 536,-1 5 0,2-1 0,2 0 0,-1 1 0</inkml:trace>
  <inkml:trace contextRef="#ctx0" brushRef="#br2">21334 15921 7801,'-6'0'-228,"1"0"1300,5-5-53,0 3-195,0-3-95,5 5-520,-4 5 0,4 3 0,-5 7 1,1 2 30,3 2 0,-2 6-34,1-2 1,-1 2-85,-2-2 1,0 4 109,0-1 1,0 5-252,0-4 0,0 3-70,0-3 0,0-1 3,0-3 1,0 0 52,0 0 0,0-4-16,0 0 0,0-5-132,0 1 0,0-2-139,0-2-140,0 1 275,0-1 0,0-3-223,0-1-193,0-4-409,0 2-1750,0-5 2760,0-5 0,5-2 0,1-4 0</inkml:trace>
  <inkml:trace contextRef="#ctx0" brushRef="#br2">13637 17325 7805,'-7'-11'679,"2"0"-546,5-1 1,0 5 111,0-1 1,0 4 28,0-3 1,1 0-75,3 0 0,-1-2-9,4 5 0,1-4-1,3 4 1,1-4 24,-1 0 0,2 2-91,2-2 0,3 4 89,5-3 1,0 4-186,-1-1 0,1 3 9,0 1 0,0 0 39,0 0 0,-5 0-17,-3 0 1,0 5-154,-4 3 1,3 6-172,-6 1 1,-3 1 130,-1 0 1,-3 0-224,-1 3 0,-1 3 61,-3-3 1,-2 6-73,-6 2 1,0-1 69,-4-3 0,2-4-59,-5 0 0,2-1 104,-2 1 1,-2 1 27,6-4 1,-4-1 227,4-4 0,0-1-64,3-2 0,1 1 150,-1-5 1,5 3 37,-1-3 1,4 0 244,-3-4-9,4 5 197,-2-4-178,5 4 18,0-5-169,0 5 1,1-3-111,3 2 0,2-3 26,6-1 0,-1 0-45,1 0 0,0 0-24,4 0 0,-2 0 44,5 0 1,0 0 8,4 0 1,-4 0 8,0 0 1,0 0-33,3 0 0,0 0 8,-3 0 0,1 0-9,-4 0 0,-1 0-176,-4 0-204,1 0-503,-1 0-193,-5 0-771,0 0 1740,-6 0 0,-6-5 0,0-2 0</inkml:trace>
  <inkml:trace contextRef="#ctx0" brushRef="#br2">14265 17234 7811,'0'-11'808,"0"-1"-626,0 1 0,0 3 234,0 1 248,0 4-223,0-2-134,0 5-99,0 5 0,0-2-71,0 4 1,0 1 48,0 3 0,0 1-31,0-1 0,0 1-26,0-1 0,0 0-159,0 1 0,0-1-67,0 1 0,1-1-84,3 0-65,-3 1 1,4-1 132,-5 1 0,0-1-127,0 1 0,0-5-223,0 1 70,0-1 246,0 5 71,0-6 0,0 1 284,0-4-221,0-1 482,0 3 260,0-5-336,0-5-304,5 3 1,-4-4 6,3 2-75,3 3 1,-1-8-69,5 5 100,1-5 0,-1 8-136,1-3 0,0 3 96,4 1 0,-4 0 37,3 0 0,-1 0-55,2 0 0,-2 0-2,5 0 0,-4 0 27,4 0 1,-5 0 1,1 0 0,2 4-20,-2 0 1,0 4 17,-4 0 0,1-2-15,-1 2 1,-1 0 4,-2 3 1,1 1-101,-5-1 1,0 0-14,-4 1 1,-2-1-177,-2 1 1,-2-1 84,-5 0 1,-1 1-139,1-1 1,-2-1 208,-2-2 1,1 1-19,-5-5 1,1 3 65,-1-3 0,-2 0-74,2-4 0,-3 0-43,-1 0 1,0 0-11,0 0 0,2 0-113,2 0 1,-1-4 22,4 0 0,1-5-352,4 2 644,-1 2 0,1-10 0,-1 2 0</inkml:trace>
  <inkml:trace contextRef="#ctx0" brushRef="#br2">14219 17177 7691,'5'-10'146,"3"2"1,2 3 21,1 5 1,2-4 372,2 1 0,-1-1-204,5 4 0,1 0-50,7 0 1,-3 0-67,3 0 0,1 0 53,-2 0 0,2 0-129,-1 0 1,-3 0 110,3 0 1,-3-4-269,-1 0 1,-2 0 48,-2 4 0,2-1-309,-6-3 1,4 3 42,-4-3 0,0 2-60,-3-2 0,-5 3-102,1-3 0,-5 1-1143,0-1-84,-1 3 820,-2-4 798,0 5 0,-5-5 0,-2-1 0</inkml:trace>
  <inkml:trace contextRef="#ctx0" brushRef="#br2">14938 17188 7777,'-3'8'456,"-1"0"1,0-5-66,4 5 0,0-4-34,0 3 0,-4 1-89,0 4 1,-3-5 103,3 1 0,-4 3-174,5 4 1,-6 1-155,1-5 0,2 4 72,-2 0 1,6 2-165,-2-2 1,-1-2 30,1 2 0,0-1 44,4 1 0,1-2-167,3 2 1,3 2-45,4-2 1,0-4-27,1-3 1,3-2 77,0 2 1,6 1-82,-2-5 1,2-1 68,2-3 1,1 0-110,3 0 1,-3-1 96,3-3 0,0-2 29,0-5 0,0-1 150,-4 1 0,-1-4-94,1-1 0,-1-3 337,-3 4 1,-3-4 40,-4 4 1,-2-6 171,-2 2 0,-3-2-185,-5-2 0,-2 0 14,-1 0 1,-9 1-339,-7-1 0,-6 1 128,-2 3 0,-6-1-122,-1 5 1,-6 4 88,-5 8 1,4 1-496,3 2 0,0 5 1,4 3 0,-2 2-158,10 2 0,4 3 587,7 0 0,-3 0 0,0-3 0</inkml:trace>
  <inkml:trace contextRef="#ctx0" brushRef="#br2">17577 16983 7744,'0'-7'673,"0"-3"198,0 9-329,0-4 101,0 5-146,0 5-249,0 1 1,0 10-98,0-1 0,1 1-89,3 0 1,-3 0-57,3 3 1,1 3 42,-1-3 1,5-2-33,-2 3 0,0-7 47,0 3 1,-3-4-172,4 0 0,-5-1-129,5 1 1,-5-5-150,0 1 0,0-6-463,1 2-465,-3-2-282,4-2 1595,-5 0 0,-5-6 0,-1 0 0</inkml:trace>
  <inkml:trace contextRef="#ctx0" brushRef="#br2">17451 17143 8373,'6'-5'682,"5"3"-259,-4-1 0,3 1-149,2 2 0,0 0 26,4 0 1,-2-4-90,5 1 1,-4-1-26,4 4 1,-1 0-45,1 0 0,2 0-88,-2 0 0,-1-4-298,1 0 0,-1 0 174,1 4 1,-1-3-584,-3-1 0,-6 0-483,2 4-286,-2 0 519,3-5 903,-6 4 0,-1-4 0</inkml:trace>
  <inkml:trace contextRef="#ctx0" brushRef="#br2">17451 17428 7729,'0'7'1117,"5"-2"1,-2-5-778,4 0 1,1 0 208,3 0 0,1-2-108,-1-1 0,6 1 37,2-1 1,2-3-114,2 3 0,1-5 46,3 4 0,-3-3-133,3 3 1,1-4-19,-2 4 1,1-3-102,-4 3 1,0 0 40,-1 4 0,-4-4-136,-3 1 0,-2-1 82,-2 4 1,-3 0-495,0 0-240,-6 0-655,3 0-1672,-5 0 2118,-5 0 0,-1 0 797,-6 0 0,-4 0 0,-2 0 0</inkml:trace>
  <inkml:trace contextRef="#ctx0" brushRef="#br2">19975 16983 8244,'0'-12'1687,"0"6"-1014,0 1-328,0 5 1,4 1-92,0 3 1,5 2-74,-2 6 0,0 4-18,0 3 0,-3 3-50,4 1 1,-6 3 23,2 1 1,-3 4-116,-1-5 1,0 5-147,0-5 0,0 5 102,0-5 1,0 1-49,0-4 1,0-2 46,0-2 0,4 3-80,0-3 1,1-2 66,-1-2 0,-2-2-87,6-2 1,-4-1-14,3-2 0,-3 1 66,4-6 0,-5 1-739,5-4 304,-5 5-1207,7-3 848,-9 3 864,4-10 0,-10 3 0,-1-3 0</inkml:trace>
  <inkml:trace contextRef="#ctx0" brushRef="#br2">20158 17097 7750,'5'-11'171,"-4"-1"-8,3 1 1,2-1-75,2 1 1,1 0-8,-2-1 0,4 2 488,-4 2 1,3-1-159,2 6 0,-1-6-147,1 1 1,-1 3-64,0 1 0,2-1-168,2 1 1,-2 1 39,2 3 1,2 0-82,-2 0 1,2 0 95,-2 0 1,-3 0-78,4 0 1,0 1-134,-1 3 0,1 2 35,-5 5 0,-1-3-39,-2 0 0,-3 3 103,-5 4 1,0 1-141,0-5 1,0 4 55,0 0 1,-5 2-49,-3-2 1,-2-2 111,-1 2 1,-2-2-9,-2-2 1,2-3 20,-2-1 1,2-3-30,2 4 0,3-6 75,0 2 1,2-1-91,-2 0 378,3-1-98,0 3 161,4-5-227,-4 0 25,15 0 0,-2 0-39,7 0 1,-2 1-33,-2 3 0,4-3-8,1 3 0,3 1 0,-4-1 0,4 3-94,-4-3 0,4 4 40,-4-4 1,1 5-78,-5-2 1,0 3 69,1 2 1,-6-5-90,-2 1 1,-3 3-105,-1 5 0,0-1 54,0-4 0,-6 2-24,-6 2 0,0-2 95,-7 2 1,0-2-152,-4-2 1,0 1 178,0-1 1,0 1-2,1-1 0,0-3 14,3-1 0,-1-4 137,4 0 1,1-1 333,4-2-166,4 0-582,-3 0 161,9 0-204,-4 0 0,5-2-843,0-1 1164,0 1 0,0-8 0,0 4 0</inkml:trace>
  <inkml:trace contextRef="#ctx0" brushRef="#br2">20820 17451 10309,'-6'1'779,"2"3"1,-1-1-501,1 4 0,-1-4-57,1 1-51,3 2 0,-8-3 64,5 4-65,1-4-394,3 7-1585,0-9 917,0 4 200,0-5 0,0 0 1</inkml:trace>
  <inkml:trace contextRef="#ctx0" brushRef="#br2">21174 16857 8696,'-7'1'636,"-1"3"0,0-1-377,-3 4 0,0 2-42,-1 7 0,-1-4 0,-2 3 0,1 3-54,-5 1 0,4 3 13,-4 1 0,5 0-41,-1-1 0,2 1-148,2 0 0,1 0-117,2 0 0,2 0 84,2-1 0,3 1 1,-3 0 0,2-4 30,2 0 1,2-4-195,2 4 0,2-5-47,5 2 0,-1-4-33,-2 0 1,6 2 189,-3-3 1,3 3 63,-2-6 0,-1-2-100,1 2 0,3-6 51,0 2 1,2-3 83,-2-1 0,-2 0-75,2 0 1,1-4 108,-1 1 1,1-6-23,-5 1 1,1-2 85,-1-1 1,-3-1-52,-1 1 0,-4-1 143,1 1 0,-4-1-95,-4 1 0,-3 0-49,-4-1 1,-6 1-199,-2-1 1,-2 2 121,-2 3 0,0-2-137,0 5 1,2 0-85,2 4 0,1 1-485,3 3 39,2 3-90,-3 4 787,4 0 0,6 1 0,1-1 0</inkml:trace>
  <inkml:trace contextRef="#ctx0" brushRef="#br2">21540 16960 7693,'0'-8'247,"0"1"0,4-1-35,-1-3 0,5 3 452,-4 0-464,0 1 0,-3-5 601,3 1-532,-3 0 0,3-1-238,-8 1 0,1 4 79,-4 4 1,-2 0-154,-6-1 0,1 3 50,-5-3 0,0 7-160,-4 1 1,-4 4 35,1 0 1,-1 6-19,4 1 0,1 6-42,3-2 0,4-2 85,8 2 1,-2-1-61,5 1 0,0 1 27,4-4 0,1-1-77,3-4 1,2 0 103,6-4 0,3-1-87,0-2 1,6-2 56,-2 1 0,1-1 19,-1-2 0,1-2 91,-4-1 1,3 0-5,-4-5 0,1 5 158,0-5 1,-8 2-5,4-2 0,-5-2 500,1 2-369,2-2 1,-7-1 440,4-1 113,-4 1-491,2-1 0,-5 5 229,0-1-394,0 6 0,0-2-122,0 8 0,0 6 123,0 5 0,-4 5-99,0-1 0,-1 3 39,2 1 1,0 5-106,-5 2 0,5-1-148,-5 2 1,4-5 76,-3 5 1,3-6-112,-4 2 1,6-3 52,-2-1 1,2-4-36,2 0 1,0-5 139,0 1 1,4-6 6,0-1 0,0-5 433,-4 5-165,5-5 155,-4 2-27,4-5-591,-5 0 0,-10-5 0,-3-2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17508 9673 8106,'-1'8'-200,"-3"0"31,3-1 0,-6 1 291,4 0 0,1-5 273,-1 5-108,1-5-37,2 2 22,0 0 102,0-4-180,5 4 1,-2-5-9,5 0 1,-5-4-10,5 0 0,-4-4 1,3 0 0,-3-2-106,4-2 92,-1-4-92,5 3 1,-2-8-69,-2 2 0,2-3 52,-3-1 0,0 0-154,0 0 1,0-1 87,0-2 1,2 0-122,-5-4 0,0 3 103,-4-3 1,4 3-22,-1-3 0,1 4 5,-4 0 22,0 1 14,0 3 1,2 0-6,1 3 0,-1 1 106,1 3-38,-1 2 0,-1-2 75,3 8 17,-3-4-71,4 10-19,-5-4 7,0 5-27,5 5-2,-4 1 0,8 6 147,-5-1-147,5 1 0,-6 3-40,4 0 0,-3 4-8,4-4 0,-5 4-29,5-3 1,-4-1-166,3-4 0,0 1 203,0-1 1,4-1-29,-4-2-12,3 2 0,2-9-60,-1 3 0,1-3-56,-1-1 1,0-5 0,1-2 1,-1-3-105,1-2 0,-1 1-73,0-1 0,1-3 1155,-1 0-328,-4 0 31,3-2-254,-9 4-114,9-3 0,-8 5 149,1-1-237,-1 1 1,-2 3 206,0 0-127,0 6 42,0-3 11,0 5-109,0 5 0,0 3-10,0 7 0,0-1 15,0 5 1,0 0-79,0 4 1,0-1-40,0 1 84,0 0 0,3 0-120,1 0 0,1 0 59,-1 0-118,-3-6 0,8 0-225,-5-6 0,4 1 5,-5-1 1,3-3-232,-3-1 0,0-4-1434,5 1 2002,-6 2 0,8-5 0,-3 4 0</inkml:trace>
  <inkml:trace contextRef="#ctx0" brushRef="#br0">16537 9308 8733,'12'0'255,"-6"0"0,4 0-84,-2 0 1,2 0-23,2 0 1,0 1 59,3 3-73,-2-3 1,9 4-13,-3-5 0,6 4-141,2 0 0,2 1 105,1-1 1,-3-3-151,7 3 1,-2-1-13,2 0-58,1-1 178,-1 3 1,0-5-270,0 0 84,1 0 0,-1 0-3,0 0 129,-5 0 1,4-4-35,-2 0 0,-2-4-1,1 5 1,-4-2 25,0 1 0,-5 3 10,-2-3 1,-4 2 49,4 2 0,-5 0 19,1 0 1,-2-3 231,-2-1-129,-4 0 0,3 4 156,-3 0-277,-1 0 1,4 0 93,-3 0 11,-2 0-97,6 0-32,-5 0-475,0 0 233,-1 0-27,-5 0-984,0 5 576,-5-4 662,-1 4 0,-11 1 0,0 0 0</inkml:trace>
  <inkml:trace contextRef="#ctx0" brushRef="#br0">16606 9239 8334,'0'-6'-365,"1"0"247,3 2 526,-3 3-93,4-4 0,-5 0 86,0 3 113,0-3 1553,0 5-1897,-5 0 1,-1 1-210,-5 3 1,-1-1-324,1 4 290,-1 1 0,-3 3 72,0 1 0,-4-1-77,4 1 0,-1-5-99,5 1 1,-1-2-116,1 2 258,0 2 0,-1-7-33,1 4 1,-1-3 55,1 4 0,3-6 13,1 2 0,3 1 250,-4-1-249,6 0 20,-3-4 130,5 0 3,0 5 1,5-4-29,2 3 0,4 1 145,0-1 1,2 0-88,2-4 0,-1 3-44,5 1 0,-4 1 162,4-1-200,-5-3 1,4 4 87,-3-5-201,-2 5 100,3-3 1,-4 3-143,-1-5 122,1 0 0,-5 0-100,1 0-289,-6 0-411,8 0-107,-8 5 1,3-3-1497,-5 6 2331,0-5 0,0 7 0,0-4 0</inkml:trace>
  <inkml:trace contextRef="#ctx0" brushRef="#br0">18125 9262 8488,'-8'0'-874,"1"0"798,4 0 326,-2 0-5,5 0 252,-5 0-10,4 0-123,-4 0 1662,5 0-1730,5 0-167,-4 0 0,5-1 88,-2-3-116,2 3 0,6-4-41,-1 5 0,5 0-5,-1 0 0,5-1-181,-1-3 234,3 3-90,6-5 0,-3 5-63,5-3 0,1 3 69,3-3 0,0 2-20,1-2 1,-1 3-35,0-3 0,0 1-8,1 0 1,-1 0-16,0-5 1,-3 6-2,-1-2 0,-6 2-57,-1-2 108,0 2-12,-5-3 1,0 5 2,-3 0 1,1 0-53,-1 0 30,1 0 0,-5 0 23,1 0 0,-5 0-13,1 0-133,-6 0 137,3 0-13,-5-5-245,0 4 247,0-4-697,0 5 453,-5 0-3,4 0-186,-4 0-459,5 0 860,0-5-143,0 4 162,0-4 229,0 5-202,0-6 0,-1 5 163,-3-3 0,3 2-139,-3-2 237,-3 3 8,1-9 39,-5 8-218,4-8 1,-2 8 144,6-6 0,-6 6-77,1-2 1,2-1 167,-2 1-162,1-5 1,-5 6 101,1-4 1,3 4-6,1-1-149,4 3 0,-3 1 142,2 0-122,3 0 33,-5 0-118,6 0-143,6 0 1,-1 1 150,2 3 1,7-1-161,-2 4 0,2 0 135,-3 0 1,4 4-140,0-4 1,4-1 74,-3 2 0,3-2-14,-4 2 0,1 2-63,0-2 88,-4-3 5,5 5-77,-6-9 78,1 9 62,-6-8 1,0 3 14,-2-5 16,-2 0 1,-2 4 152,-8-1 1,-2 2-111,-2-1 1,-4-1 81,-3 4 1,-3-3-512,-1 4 172,1-6-42,-1 3 0,5-1-101,3 0 1,2 0-170,2-4 0,4 1 467,3 3 0,3-3 0,1 4 0</inkml:trace>
  <inkml:trace contextRef="#ctx0" brushRef="#br0">19119 9696 8088,'6'0'79,"-1"-1"370,-5-3-201,0 3 0,1-8 215,3 5-232,-3-5 1,4 3-69,-5-5-118,0-1 146,0 1 1,0-1-124,0 1-56,5 0 1,-3-2-14,2-2 18,2-3 0,-4-5 12,6 0 0,-4 0 15,3 0 1,-3-3-126,4-1 1,-4-1 78,3 2 0,-4-2-63,1-3 18,2-2 0,-3 8-33,4-6 0,-4 6 119,0-2-62,4 3 0,-6 3 6,3 2 1,-3-2 21,-1 6 1,0 0 6,0 3 11,0 1 3,0 0 7,0 4-26,0-3 27,0 9 5,0-4-109,0 5-68,5 5 0,-3 1 120,1 6 1,2-1-6,-1 0 1,1 2-58,-1 2 0,-3-2-6,3 2 0,1-2-179,-1-2 116,5 1 0,-8-1 22,3 1-7,2-1 75,1-5 1,0 3 59,1-5 0,-6 1-170,2-1 269,3-3-61,-1 4 112,5-5-170,1-5 84,-1-1-54,-4-5 30,3 4 1,-9-3 59,3 2-81,-3-2 56,4-1 0,-4-4 20,3-1 1,1 1-23,-1 4 0,0-1 91,-4 1-56,0-1 0,0 5 363,0-1-259,0 6-138,0-3 0,0 6-222,0 3 68,0 2 0,1 7 97,3 2 0,-3 3-8,3 5 0,-1-3-39,0 3 0,-1-3-138,1 7 1,3-4 109,-3-4 0,2 1 13,-1-5 1,-3 2 109,3-2-83,-2-8 1,1 9-81,1-9 66,0 3-261,-4 2-438,0-6 75,0 4-287,0-8 942,0 3 0,0 0 0,0 1 0</inkml:trace>
  <inkml:trace contextRef="#ctx0" brushRef="#br0">19598 9182 6989,'7'-1'1577,"-4"-3"-1275,-1 3-89,-2-4 0,1 5 2,3 0 1,-2 0-181,6 0-25,-6-5 1,9 4 123,-4-3 0,0 3-157,0 1 0,1 0 115,3 0 0,1 0-125,-1 0 0,0 0-34,1 0 21,-1 0 1,1 0 118,-1 0-202,1 0 157,-1-6 1,0 5-240,1-3 88,-1 3 0,-3 1-95,-1 0-423,-4 0 110,2-5 78,-5 4 1,-1-4 452,-3 5 0,-2 0 0,-6 0 0</inkml:trace>
  <inkml:trace contextRef="#ctx0" brushRef="#br0">19667 9022 8204,'0'-11'0,"0"3"240,0 1 1,0 3 95,0-4 1,0 5 600,0-5-567,0 5-217,0-2 182,0 5-276,0 5 0,0 3 127,0 7 0,1-1-173,3 5 0,-3 0 10,3 4 0,1 1-221,-1 3 0,3-3 57,-3 3 0,1 1-132,-1-2 1,-1-4-94,4-7 365,-4 3 1,3-5-413,-2 2 65,-3-8-46,4 4 106,0-5 0,-3 1 3,1 1 285,-1-5 0,-2 2 0,0-5 0</inkml:trace>
  <inkml:trace contextRef="#ctx0" brushRef="#br0">20044 9148 8080,'-5'-11'-333,"3"4"-1,-3 2 778,5 0 941,0 4-738,0-4-491,0 5 1,-4 1-53,1 3 0,-5 0-144,4 7 0,-3-2 69,3 6 1,-4-1 34,4 1 0,-3-2-85,3 2-7,-5 3 1,8-4-164,-3 5 78,3-5 0,1 4 15,0-3 0,0-2-98,0 2 0,5-2 122,2-2 1,4-1-26,0-2 0,0 1 50,1-5 0,-1-1-18,1-3 0,-1 0 132,0 0-121,1 0 76,4-5 1,-3 0-1,2-2 0,-2-4 11,-2 4 0,1-5 137,-1-3 1,-1 3-96,-2-4 1,1 0 166,-5 1 0,0-6-128,-4 2 0,0 1 29,0-1 0,-6 0 30,-1-3-96,-3 4 1,-3-3-47,-2 6 51,2 5 1,-7 1-38,5 5 0,-1-3-120,5 3 0,-1 0 76,1 4-51,0 0-142,-1 5 208,6-3-1,1 8 0,6-8 240,3 6-251,2-6 0,7 3 105,2-5 1,2 0 351,2 0-292,-3 0 1,1 0-62,2 0 0,-2 0 29,2 0 1,-3 0 6,3 0 0,-4-3 66,4-1-86,-5 0-24,2 4 1,-4-1-107,-1-3-77,1 3 122,-6-4-101,4 5 1,-7 0-371,4 0-799,-4 0 808,2 0 425,-10 5 0,-12 1 0,-7 5 0</inkml:trace>
  <inkml:trace contextRef="#ctx0" brushRef="#br0">15144 9719 8021,'0'-7'1652,"0"-1"-1220,0 0-255,0-3 0,0-1 60,0 1-46,0-5 1,0 2-75,0-5 1,0 1 69,0-1 0,0-4-81,0 0 1,0 0 101,0-3 0,0-2-287,0 1 0,0-5-15,0 2 0,1 2-25,3 1 1,-1-1 85,4 2 1,-3-1-120,4 4 0,-1 4 23,5 0 50,-6 5 1,4-2 42,-2 4 1,-3 5-8,-1-1 1,1 4-61,-1-3-4,-1 4-137,-3-2-57,0 5 139,0 5 111,6 1 36,-5 6 0,4 1-2,-5 2 0,0-1-42,0 5 1,1-4-1,3 4 0,-2-5-12,6 1 0,-4-3 7,4-5 1,-5 2 69,5-5-39,-6 5 1,9-8 170,-4 3-177,3-3-14,2-1 69,-1-5 0,1 3-4,-1-6 1,0 4 21,1-3 1,-1-1 13,1-4 1,-2 1 17,-2 0 0,0-2 13,-4-2 1,4 2 220,-4-2-272,-1 2 0,-3-2 48,0 0 10,0-1-14,0 5 113,0 5 48,0-4-196,0 8-9,0-3 36,0 15 0,2 3 0,2 10 0,-3 0-44,3 0 19,-3-1 0,3 1-117,-1 0 0,3 4 76,-3-1 0,-1 1-441,1-4 258,-1-5 1,-1 2 49,3-5 1,-3 0-272,3-3 220,-3-1 1,0 1-613,3-1-168,-3-5 312,5-1 654,-6 1 0,5-5 0,1 4 0</inkml:trace>
  <inkml:trace contextRef="#ctx0" brushRef="#br0">15589 9239 8295,'0'-6'837,"6"1"-584,0 5 0,5 0 3,1 0 1,-5 0-101,1 0 1,0 0-124,3 0 0,0 0-50,1 0 1,-1 0 1,-3 0-211,-1 0 0,1 0 118,4 0 0,-5-4-364,1 0 304,-1 1 0,1 3 168,0 0 0,-1-5 0,5-2 0</inkml:trace>
  <inkml:trace contextRef="#ctx0" brushRef="#br0">16001 9182 8111,'-7'0'-42,"1"-3"297,2-1 314,3 0-285,-9 4 1,3 0-198,-4 0 1,1 5 105,2 3 1,-6-1-290,3 5 83,-3-3 0,2 8 41,1-1 0,3-2-119,1 5 0,0-4-74,0 4 0,-2 0 134,5 4 0,-1-6-44,1-1 0,3 0 38,-3-1 0,4 1-77,4-5 1,-1-1 44,4-2 0,1 1 32,3-5 1,1-1 13,-1-3 0,0 0-3,1 0 0,3 0 22,0 0 1,1-5-26,-5-2 0,0-4 60,1 0 1,-1 0-49,1-1 1,-2 1 108,-3-1 0,-2 1-56,-5 0 1,0-5 4,0 1 0,0-4 105,0 4 0,-1-5-118,-3 0 0,-1 4 214,-2 1-169,-3-3 11,3 5 0,-3-3 96,2 4-112,-2 6 1,8 1 67,-6 5-196,6-5 150,-3 4-106,5-4 71,0 5-20,5 0 1,1 0 136,5 0 1,1 0-119,-1 0 0,2 0 33,2 0 1,-2 0-33,2 0 0,-1 0 117,1 0 1,-2-2-106,2-2 0,-2 3 0,-2-3 1,-3 2 221,-1-2-160,1 3-44,-2-4 1,3 3 142,-5-1-120,0 1-213,-4-3-1700,0 5 1805,-5 0 0,-7 5 0,-5 2 0</inkml:trace>
  <inkml:trace contextRef="#ctx0" brushRef="#br0">16343 9045 7404,'-6'0'470,"1"-5"0,4 4-165,-3-3-80,2 3-9,-3 1 311,5 0-437,0 5 1,0-2 48,0 4-178,0 1 0,0 3 43,0 1 51,0-6 1,0 8-126,0-3 0,0 3 138,0-2-87,0-1 0,0 2-12,0 2 0,0-1 14,0 5 1,0-4-10,0 4 0,0-5-46,0 1 77,0 3 0,0-5 1,0 3 206,0-4-204,0-1 1,0 1 1,0-1 0,4 1 13,0-1-25,5 0 6,-8 1 0,6-1-7,-4 1 0,-1-5-2,1 1 1,-1-4-45,-2 3 0,0-3 26,0 4-12,0-6 31,0 8 0,0-8-7,-5 3-130,3-5-255,-3 5 43,5-4-297,0 4 650,0-5 0,0 0 0</inkml:trace>
  <inkml:trace contextRef="#ctx0" brushRef="#br0">19073 9057 8289,'0'-8'-290,"0"1"258,0 4 346,0-7 80,-5 9-250,3-5 1,-6 5-122,4-3 157,0 3-48,4-4 1,-1 5 212,-3 0-125,3 0-253,-4 0 315,5 0 1,1 4-112,3 0 34,-3-1-31,4 3-25,-5 0-27,0 0-4,0 4-33,5-3 1,-4 4-37,3 1 1,-3-1-2,-1 0 0,0 1 19,0-1 1,0 1-116,0-1 1,0 2 87,0 2 1,0-2-18,0 2 1,0-1 12,0 1-8,0-2-29,0 3 1,0-3 5,0 2 0,0-2-85,0 2 34,5-2 1,-3-2-56,2 1-38,2-1 38,-5 1 78,9-1-11,-8-5 14,3 4-37,-5-8 74,0 8-3,0-9 37,0 4 24,0 0-64,0-3 12,0 3-355,0-5 0,-5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2T02:31:48.76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1873 9776 7602,'-11'-6'-357,"-1"-4"1,2 7 691,2-4 65,-2 4-255,4-7 0,-2 7 409,1-4-157,4 4 68,-2-7 14,5 9-4,0-4 102,0 5-463,0 10 0,1-1 5,3 10 0,2 5-159,6 6 0,-4 5 74,-1 3 0,2 4-201,6 7-67,-2-2 1,5 3-35,-3-9 1,-1 3 117,5-6 1,-1 0-128,1-4 123,2 0 0,-7-5 80,5-2 0,-1-3-47,1-1 1,1-4 3,-4 0 0,3-1 39,-4 1 0,1-3 102,0-4-7,-4-6 1,5 3 113,-6-5 1,-3 3-221,-1-3-16,1 0 1,-2-3-413,-2 3-64,-3-3-245,-1 4 826,0-5 0,0-5 0,0-1 0</inkml:trace>
  <inkml:trace contextRef="#ctx0" brushRef="#br0" timeOffset="1">2421 9719 8050,'0'-11'-279,"0"-1"139,0 6 1,-4 0 54,1 2 66,-1 3 270,4-5 1808,0 6-1962,5 6 0,-4 0-24,3 5 23,-3 6 0,-1 2 4,0 7 0,-4 1 40,1 7 0,-6-1-142,1 9-13,-2-5 0,-5 7 32,0-2 1,-1 3-293,5 0 1,-2-3 255,-2 0 0,2-5-144,-2 1 0,6-4-143,2-3 291,-1-3 1,2-7-145,2-2 1,2 2 95,2-6-13,0 0 1,0-3-129,0-1 0,0-3-30,0-1 1,6-4-543,1 1 839,-2-3 0,10 4 1,-2 1-1</inkml:trace>
  <inkml:trace contextRef="#ctx0" brushRef="#br0" timeOffset="2">2764 10085 8111,'-12'-4'-14,"1"0"1,3-4 106,1 5 80,-1-1 0,-3 4 181,-1 0 1,-3 0-158,0 0 0,-2 0-30,2 0 0,-1 6-87,-3 6-113,2-1 139,1 5 1,3 1-152,-2 2 152,2 3 1,-1-1-210,3-2 0,-2 3 114,9-3 0,0 1-344,4-1 194,0 3 1,0-10-2,0 4 0,4-4-123,0 0 1,9-5 121,-2 1 0,3-6-50,-3 2 0,6-2 219,2-2-104,3 0 1,-3-2 100,0-2-90,0-2 0,0-5 31,0-1 0,-2 1 117,3-1 0,0 0-46,-5-3 0,0 1 141,-3-5 0,-1 5 252,1-2-283,-1-1 1,-3 0 21,-1-2 1,-4 3 345,1 4-406,2 1 1,-5-1 190,3 1-164,-3 5 40,-1-5-201,0 10-192,0-4 0,0 6 82,0 3 1,0 2-99,0 6 1,0-1-85,0 1 247,0 4-61,0-3 0,4 8-2,0-1 0,1-3 29,-1 2 1,1-5-13,2 2 0,2-4 73,-5 0 1,5-5-8,-1 1 0,-2-6 103,2 2 33,-1-3-141,5-1 0,-1 0 261,0 0-269,1 0 89,-1-5 0,1 3 98,-1-6 0,1 1-54,-1-5 1,-1 1 139,-2-1 0,2-3-122,-3 0 1,2 0 14,-1 3 0,-2 5 14,-2-1 1,-3 4 93,3-3 1,-1 4-337,1-1 229,-3 3-179,4 1-279,-5 0 275,5 0 1,-4 1-117,3 3 194,2 2 0,-3 6-45,5-1 0,-2 1-21,2-1 0,2 1-266,-3-1 290,-2 0 1,4 5-53,-5-1-236,5 0 253,-8-9 98,4 5 173,-5-5 6,0 0 448,0 4-191,0-8-139,-5 3 0,-1-5 189,-6 0-419,1-5 49,5 3 0,-3-8 421,5 3-188,0-4-158,-1 0 0,4-5-174,-3-3 1,8-4-14,3-4 0,9 2-265,3-6 0,2 6 68,2-2 0,0 4-84,0 4 0,-2 3-37,-2 4 1,3 5-205,-3-1 0,1 6-523,-1-2 1020,3 3 0,-9 6 0,3 1 0</inkml:trace>
  <inkml:trace contextRef="#ctx0" brushRef="#br0" timeOffset="3">3872 9468 8103,'0'-12'-210,"-5"1"0,2 1 386,-5 2 1,6 2 320,-2 2-670,-2 3 72,4-4 289,-3 0 146,5 3-95,0-3 478,0 5-795,0 5 1,0 8 214,0 10 1,0 6 38,0 9 0,2 7-76,1 4-231,4 6 1,0-7 140,1 5 1,0-5-129,3 2 0,-1-1-440,-2-3 401,2 2 1,-4-7-38,6 5 0,-5-6-77,1-2 0,-2-3 154,2-5 0,-2 0 10,-2-7 1,-3 1 264,3-8-86,-3 4-62,-1-7 0,0 3 562,0-4-331,0-6-144,0 4 0,0-7 499,0 4-7,0-4 194,0 2-261,0-5-594,6 0 1,-3 0-200,9 0 0,-3 0 100,6 0 0,3-4 74,1 0 0,1-1-136,-1 1 128,3 3 30,-5-9 1,6 5-241,0-3 65,0-2 117,-5 9 1,-2-8-152,-4 5 0,-1-4-276,0 5 560,-4-6 0,3 2 0,-4-4 0</inkml:trace>
  <inkml:trace contextRef="#ctx0" brushRef="#br0" timeOffset="4">3940 9502 8316,'-1'-10'605,"-3"2"-264,3-2-856,-4 9 285,5-4 0,0 4 458,0-3-101,0 3 1,5-5 6,2 6 0,4-3 144,0-1 1,6-1-199,2 1 1,7 1-48,5-4 1,-2 3-624,1-4 290,-4 6-164,7-3 0,-12 5 464,6 0 0,-6 0 0,7 0 0</inkml:trace>
  <inkml:trace contextRef="#ctx0" brushRef="#br0" timeOffset="5">4797 9628 8224,'-7'-8'126,"4"1"0,1 3 680,2-4-607,0 6 1,-1-7 219,-3 5 189,3 0 297,-4 4-1257,5 0 374,0 5 0,0 7-247,0 7 189,0 7 0,0 3-128,0 6 1,4-4-4,0 4 123,-1 2 0,1 3-104,0-2 1,4-4-38,-5-3 1,5 1-49,-4-6 0,3-3 20,-3-4 133,0-5-48,1 3 0,-4-10-444,3 1 482,-3-6-426,5 9-535,-5-10 633,4 4 418,-5-5 0,0-10 0,0-3 0</inkml:trace>
  <inkml:trace contextRef="#ctx0" brushRef="#br0" timeOffset="6">4683 9662 8192,'-6'-23'192,"5"5"-20,-3 3 0,3 3-20,1 0-4,0 6-1,0-4 531,0 3-341,0 1 0,1 0-224,3 2-135,3 2 1,4-6 33,0 4 0,7-1-244,5 1 1,1 1 107,7-4 1,-5 4-194,5-1 1,-2 3-77,1 1 192,-2 0 42,-10 5 0,4 0-86,-3 3 1,-3 2 114,-1-2 1,-3 2 149,-5 1 1,2 1-69,-5-1 1,0 1 147,-4-1 0,-1 0-39,-3 1 1,-3 3 230,-4 0 1,-2 2 217,-2-2-344,-3-2 1,-1 3 87,0-4 0,5 2-86,-1-3-167,7 3 0,0-8 33,4 6 0,-4-5-91,4 1 1,1-4-238,3 3 0,1-3 115,3 4 1,2-2-81,5 2 0,5 1-23,-1-6 184,5 6 27,-2-7 1,5 6 117,0-4-154,-6 5 51,5-8 1,-8 10-2,5-4 0,-4 0 30,4 0 1,-5 1 101,1 3 0,-2 1-54,-2-1 1,-4 0 6,-3 1 0,1-1 140,-1 1-76,-1-1 1,-8 2-79,-2 2 502,-9-2-292,-1 3 0,-6-1 101,0 1 0,-5-5 101,-2-3-261,-3-1 1,0 1 205,2 0 0,2-6-278,2 2 0,7-3-233,-3-1 1,8 0-1109,0 0 660,7 0 266,3-5 322,5-1 0,0-11 0,0-1 0</inkml:trace>
  <inkml:trace contextRef="#ctx0" brushRef="#br0" timeOffset="7">5402 9822 8191,'-1'-11'0,"-3"-1"774,3 1-392,-4 4 1,5 1 71,0 2 68,-5 3-440,3-4 286,-3 5-355,5 0 1,0 6 17,0 6 1,4 5-142,0 10 1,1-2-253,-1 6 145,-3-6 60,9 8 0,-5-7 3,3 4 0,1-8 95,-5 0 0,1-6-118,-2-1 0,-1-2 14,1-2 0,0-5-508,1-2 26,-3 3-296,4-6 941,-5 4 0,0-10 0,0-2 0</inkml:trace>
  <inkml:trace contextRef="#ctx0" brushRef="#br0" timeOffset="8">5402 9468 8370,'-1'-8'552,"-3"1"928,3 4-1493,-4-2-1644,5 5 199,0 0 718,5 5 263,-4 1 477,9 6 0,2 4 0,5 2 0</inkml:trace>
  <inkml:trace contextRef="#ctx0" brushRef="#br0" timeOffset="9">5722 9731 6057,'-6'0'1876,"0"0"0,6 1-1829,0 3 0,0-2 109,0 6 0,0-1 38,0 5 1,0 1-428,0 2 142,6 3-13,-5-1 0,5 5-8,-2-3 1,-2 1 90,6-1 0,-5 2-198,0-6 0,0 0 81,1-4 111,-3 1 1,5-5 24,-2 1-6,-3-5 89,5 2-86,-6-5 14,0 0-5,5 0 0,-3-5 29,6-3 1,-1-3 2,5-5 0,0 2-152,4-5 1,-4 5 117,4-1 1,-4 2-168,0 2 152,-6 0 3,4 4-15,-3-3 22,4 9 1,-3-4-7,-1 5 0,-3 0-81,4 0 0,-5 1-128,5 3 1,0 1 41,3 3 0,1 6 75,-1-3 1,0 3-84,1-3 101,-1 1 24,1 4 0,-1-3-36,0 2 0,-3-6-19,0-1 146,-1-1 1,1 3-66,0-2 0,-6-2 240,2-2-225,2-3 0,-3 8 19,4-5 86,-4 0-100,2-4 130,0 0 0,-2 0-122,4 0 103,-4 0 68,2 0 0,0-4 46,3 0 279,-3-5-70,5 3 127,-9-5-574,9 4-50,-9 2 68,5 0-396,-6 4 326,5-4 1,0 6 21,2 3 1,3-2-48,-2 6 0,3 0-10,5 3 0,-2-1 100,5-2-21,0 2-19,4-9 0,-1 8 188,1-5-171,5 0 19,-4-4 1,8 0 104,-5 0-96,-1 0 1,-3-4 181,0 0-175,-5-5 0,2 3 75,-5-5 0,4-1 154,-3 1 1,-2-5-40,-7 1 0,2-1 224,-5 0 0,-2 3 292,-5-6-343,-4 5-217,-4-8 0,-7 8-26,-5-5 0,-5 6-127,-6 2 1,-2 1-312,-2 6 1,8 0-2,-1 4 1,7 4-250,5 0 1,4 5 198,7-2 370,-2 8 0,9 3 0,-4 5 0</inkml:trace>
  <inkml:trace contextRef="#ctx0" brushRef="#br0" timeOffset="10">6910 9833 8221,'-5'-6'336,"-1"-4"177,-1 2 1,1 3-147,2 1-555,2 3 198,-3 1 312,5 0 1,0 5-354,0 3 1,4 3 48,0 4 0,1-1-79,-1 5 1,-2-5-204,6 2 1,-4 0-265,3-1 380,1 1 1,3-5 199,1 0-112,-1-4 1,-3-2 160,0-5-41,-1 0 1,1 0-35,-1 0 0,1 0 143,3 0 0,1-5-65,-1-3 1,1-2-14,-1-1 1,1-1 139,-1 1-92,0-1 1,-3 0 5,0-4 1,-6 4 110,2-4-252,2 9 18,-4-3-95,3 8-468,-5-8 334,0 9 0,0-3-174,0 8 1,1-1 164,3 4 0,-2 1 77,6 3 0,-2 1-352,2-1 369,2 0-45,1 1 0,2-1-16,2 1 1,3-6 83,1-2 0,-1 1 182,1-1 1,0-2-30,4-6 1,0 2 152,-1-6 1,1 1 66,0-5-178,-5 1 0,2-4-157,-5-1 497,1 1-223,-5 4 0,1-4 131,-1-1 1,-3 1 116,-1 4-374,-4-1 1,6 5 163,-6-1-214,1 5-390,-4-2-204,0 5 475,5 5 1,-2-1 12,4 8 33,-4-3 1,3 8 1,-2-1 1,-3 1 1,8 5 15,-5-3 1,4 1 20,-5-4 0,6-1-109,-1-4 1,-2 1 6,2-1 1,-4-3-210,3-1-9,-4-4 275,7 2 0,-7-1-743,4-1 347,-4 1 193,7-4 0,-4 0 244,6 0 0,-1-5 0,1-1 0,-1-6 0</inkml:trace>
  <inkml:trace contextRef="#ctx0" brushRef="#br0" timeOffset="11">7892 9742 8179,'6'-6'1468,"-1"1"-1083,-5 5-542,0 0-16,0 5 318,0 6-27,5 2 1,-3 8-138,1-2-91,-1 3 113,3 6 1,-3-4-106,6 3 1,-6-1 45,2-3 0,1 1 20,-1-9 1,1 4-15,-1-3 0,-3-5-68,3-3-528,-3-1 302,4 5-384,-3-6-338,3-1 1066,-5-5 0,5 5 0,1 2 0</inkml:trace>
  <inkml:trace contextRef="#ctx0" brushRef="#br0" timeOffset="12">7869 9502 8236,'-6'-6'1035,"1"-4"-2036,5 8 1,1-1 1000,3 6 0,2 4 0,5 4 0</inkml:trace>
  <inkml:trace contextRef="#ctx0" brushRef="#br0" timeOffset="13">8429 9811 8138,'0'-7'254,"0"-3"1,-2 9 453,-1-3 1,1 1-57,-2 0-886,3 1 238,1-3 154,0 5 1,-5 0-77,-3 0 1,-3 0-414,-4 0 186,-3 0 172,-5 5 0,0 2-203,1 4-5,-1 1 199,0-1 1,4 4-134,0 0 0,6 1 39,2-5 1,1-3-403,6-1 308,0 1 0,4 0-145,0-1 0,0-3-48,0 4 260,0-6 0,5 3 1,1-1 164,6 0 47,-1 5-128,6-8 0,-5 4 79,4-5 0,0 0-74,-1 0 0,2 0 30,-2 0 0,-2 0 40,2 0 0,-2-4 106,-2 0 1,0-3 101,1 3-116,-1-5 0,-3 7-88,0-6 166,-6 5-1,3-2-141,-5 5-129,0 0 0,4 5-316,0 3 1,1 6-90,-1 1 245,2 5 35,5-7 0,1 5 20,-1-3 66,6-2 0,-3 3 115,5-4-19,0-6 0,5-1 15,3-5 1,-2 0 202,5 0 0,-3-5-93,4-2 0,-2-9-36,1-3 1,2-2 29,-5-2 1,-1 0-64,-3 0 1,-1-3 332,-3-1-176,-3-5-28,-4 3 1,-1-5-55,0-1 1,1-4 33,-1-3-1393,-4-2 1297,-2-7 1,-2 4 140,1-2 1,0 3 123,-4 4 1,0 3-18,0 4 1,0 6-120,0 3 1,-1 3-142,-3 4 93,3 2 4,-4 11 872,0-4-1107,3 8 0,-4 4-318,2 9 0,3 11 240,-3 8 1,3 8-103,1 4 0,1 9-241,3 6-1042,2 5 1428,0-28 1,0 1 0,-2-2 0,-1 1 208,1-1 0,0-1-7,3 25-132,5-6 0,-4-11-226,-1-2 1,-1-7 78,2-5 1,1-3-136,-5-4 0,0 1-60,-4-4 1,3-1 375,1-4 0,0 1 0,-4-1 0</inkml:trace>
  <inkml:trace contextRef="#ctx0" brushRef="#br0" timeOffset="14">9696 9125 8094,'-5'-11'-315,"4"-1"246,-4-4 160,5 3-68,0-3 340,0 4 71,0 1-116,0-1 118,0 6 184,0 1-465,0 5 0,-1 5-6,-3 3 0,-3 7 133,-4 4-128,0 3 1,-6 11 151,-2 5-454,3 5 171,-6 2 0,9 1-261,-2 0-3,2 5 1,3-4 169,3 2 0,2-2-144,5-1 0,1-1 31,3 1 0,-1-4-105,9 0 1,-3-5-39,6 1 194,-2-3 64,3-6 1,-3-1-187,2-5 111,3 0 109,-5 0 1,4-4-27,-1 0 0,-4-5-86,3 1 1,2-3-89,-2-5 0,2 2 272,-2-5 1,-2 0-452,2-4 414,3 0 0,-6-5 0,5-2 0</inkml:trace>
  <inkml:trace contextRef="#ctx0" brushRef="#br0" timeOffset="15">9970 9605 8364,'0'-14'-10,"0"3"0,0 5 499,0-1-330,0 4-172,0-2-739,0 5 786,0 5 0,2 3-43,1 7 1,0-1 267,5 5 0,-6 0-360,2 4-1,1-1-67,-1-3 1,3 1-92,-3-5 177,5 0 149,-8-3-68,10-1-34,-5 1 0,5-2 76,1-3 1,-1-3-59,1-8 1,0 2 182,4-6 0,-2-1-18,5-6 1,-2 1-26,2-5 0,3 4-7,-3-4-81,-3 0 10,1-4 1,-2 0 68,0 0-71,1 6 47,-5-5 0,-3 11 358,-1-1-318,-4 1 0,3 6 158,-2-3-232,-3 3 1,4 14 32,-5 2 1,0 6-206,0 2 201,0 0-11,0 9 1,-4-5-348,1-1 114,-1 6-195,4-3 1,0 2-299,0-4 1,1 0 119,3 0 1,-2-1-533,6-3 1065,-5 2 0,7-3 0,-4 5 0</inkml:trace>
  <inkml:trace contextRef="#ctx0" brushRef="#br0" timeOffset="16">10633 9879 6802,'6'11'-102,"-1"2"440,-5 2 1,0 3 404,0 5-375,0 5-211,0 1 1,0 5-115,0 1 15,-5-6-158,4 4 1,-8-8-215,5 6 1,-1-6 46,1 2 1,3-7-624,-3-1 890,3-5 0,1 8 0,0-5 0</inkml:trace>
  <inkml:trace contextRef="#ctx0" brushRef="#br0" timeOffset="17">10975 9571 8256,'0'-7'476,"0"-3"-443,0 9 49,0-4 1,0 4 366,0-3 60,0 2 28,0-3 0,0 8-320,0 5 0,0 0-173,0 11 0,0 6-90,0 5-88,0 3 254,-5 6 0,4 2-221,-3 5-97,3 4-91,-4 2 0,4 4 18,-3-2 1,3-5 104,1-7 1,0-4-94,0-8 0,0 2 26,0-5 1,0 0-73,0-5 1,0-4-382,0-3 407,0-2 1,0-2-416,0 1 919,0-1-410,0-4-72,0-2 257,5-5 0,1 0 0,5 0 0</inkml:trace>
  <inkml:trace contextRef="#ctx0" brushRef="#br0" timeOffset="18">10907 9628 8225,'0'-12'387,"0"5"-450,0-1 0,1 4-150,3-3 0,4 3 263,7-4 0,-1 4 201,5-3 0,0 1 71,4-2 1,-4-1-185,0 5 0,0 0-172,4 4 101,0 0-48,-6 0 0,5 0-259,-3 0 280,-3 5 0,5 2-161,-6 4 0,4 1 77,-4-1 79,0 1 1,-7-5-23,0 1 0,-5-1-147,5 5 118,-5-1 0,2 2 5,-5 2 317,-5-2-294,-7 8-12,-6-8 0,-6 9 14,-2-3 0,0 1-132,-4-1 1,3 1-243,-3-4 1,8-1 52,-1-4 0,9-3 307,3-1 0,-1 1 0,6 3 0</inkml:trace>
  <inkml:trace contextRef="#ctx0" brushRef="#br0" timeOffset="19">11524 9068 8028,'-7'-11'-506,"2"4"526,5-3 1,-1 9 286,-3-3 1,3 2 322,-3-2 526,3 3-463,1-5 18,0 6 0,5 7-521,3 4-57,2 1-83,6 9 0,-2-2-138,5 8 1,0-2 229,4 6 0,-1-5-20,-3 5 1,2 1-354,-2 6 0,3 0-264,1 7 1,-6-3 216,-1 4-1009,-4 0 1256,0-1 0,-6 4 294,-2 4-284,-3-10-228,-1 6 0,0-9-76,0 2 0,0-7 67,0-4 1,-4-2-182,1 1 1,-5 0-45,4-4 1,-5-2 482,2 3 0,-6-3 0,2-1 0,2 0 0</inkml:trace>
  <inkml:trace contextRef="#ctx0" brushRef="#br0" timeOffset="20">12140 8943 8090,'-5'-12'499,"4"6"-62,-4-4-374,5 8-170,0-3 1,0 4 211,0-3 0,2 3 96,6-3 0,0 3-72,7 1-52,3-5-87,-1 4 1,6-5-16,0 6 97,0-5 8,0 4 1,0-4 2,0 5 0,-2 0 57,-2 0 0,1 0 9,-4 0 0,-1 0-170,-4 0 1,-1 1 98,-2 3 0,2 2-166,-2 6 0,-2 1 22,2 2 0,-2 8 45,2 7 1,1 4 74,-6 4 0,5 4-16,-4 8 0,0 2-271,-4 5 0,0 1 307,0 3 0,0-1-280,0 5 0,0-6 152,0 2 1,1-5-90,3-7 144,2 1-86,0-9 0,5-1-134,-4-2 1,3-7 175,2-5 1,-1-2 38,1-1 0,-5-1 17,1-3 1,-4-1 157,3-3 0,-3-6 404,4 2-165,-6-7 933,3 1-1026,-5-5 915,0 0-795,-5 0-222,-1 0 1,-11-1-60,-2-3 0,-3 1-103,-5-4 1,-4 3-325,-7-4 1,3 6-30,-3-2 0,3 3-267,5 1 1,2 0-533,5 0 489,0 0 610,6 0 0,0-5 0,6-2 0</inkml:trace>
  <inkml:trace contextRef="#ctx0" brushRef="#br0" timeOffset="21">13499 9514 8114,'0'-12'-21,"0"1"-8,6 4 0,0 1 449,5 2 1,5 2 152,-1-6-414,5 6 0,-2-7 201,5 5 0,5-5-162,2 1 1,3 2-29,1-2 1,1 2-70,-1-2 0,0 0-149,0 4 0,-4-4-128,-4 4 169,-2 1 0,-6 3 46,-3 0-971,-7 0 413,2 0 117,-9 0 1,4 1-832,-5 3 1233,-5 2 0,-6 5 0,-7 1 0</inkml:trace>
  <inkml:trace contextRef="#ctx0" brushRef="#br0" timeOffset="22">13545 9673 9072,'17'-6'564,"0"0"-266,6 2 1,0 3 30,0-3 1,1 1-162,3 0 0,2 0-123,5-5 0,0 5-3,1-5 1,-1 4-252,0-3 0,-5 4-1339,-2-1 829,-3 3 390,-1 1 329,-5 0 0,8 5 0,-1 1 0</inkml:trace>
  <inkml:trace contextRef="#ctx0" brushRef="#br0" timeOffset="23">14653 9502 8155,'-11'-11'331,"4"3"124,3 1 1,8 4-214,4-1-496,2 3 376,1 1 0,0 1-2,-4 3 0,2 4 702,-5 7-485,5 3 1,-3 6 141,5 2-304,1 4-482,-6 4 316,4 0 1,-5 0-176,3 1 0,-2-1 150,-2 0 1,-2-1-135,1-2 1,-1 0 155,-2-4 1,3-4-19,1-4 1,0-5-172,-4 1 613,0-2-458,0-7 23,0-1 224,0-5-246,0-5 1,1-1-131,3-6 1,-3-3 86,3 0 1,3-6-19,0 2 1,3-2-29,2-2 64,-1-5 29,6 4 1,0-9-131,6 3 114,0-3 0,0-2-38,0 1 1,1 5 0,0 2 53,-1 3 0,2 3 141,-6 1 0,-2 8-41,-2 4 1,-2 6 453,-2-2-228,0 3-266,1 6 1,-6 6 86,-2 8 220,-3 3-220,-1 6 3,0 1 0,0 5 38,0 0 0,0 4-120,0 0 0,0 1-142,0-5 1,0 0 101,0 0 1,0-3-181,0-1 0,0-4-15,0 0 81,0-7 0,0 2 83,0-6 6,5 0 1,-3-7-49,1-1 1,3-3-33,-3 4 1,6-6 99,-1 2 0,-3-8 0,0-2 0</inkml:trace>
  <inkml:trace contextRef="#ctx0" brushRef="#br0" timeOffset="24">15658 9605 8258,'-6'-6'-583,"-4"-5"388,3 10-444,1-9 763,1 9 0,1-6 850,0 4-351,0 1 101,4-3-277,0 5 0,0 5-181,0 3 1,4 7 191,0 4 0,4 4-409,-5 4 1,6 2 167,-1 5-158,-3 5 0,5-2-189,-2 5 1,-2 0 86,2 4 0,-2 3-286,2 1 1,2 3 116,-3-3-881,4-1 1045,-5-3 1,3-1-177,-5 1 1,3-7 160,-3-4 1,0-4 53,-4-8 1,1 1-70,3-8 0,-3-1 1,3-4 1,-3 1 124,-1-1-137,0 0 1,0-3 733,0 0-888,0-6 103,0 3 1,-1-5-347,-3 0 155,3 0 25,-9 0 306,3 0 0,-4-10 0,0-3 0</inkml:trace>
  <inkml:trace contextRef="#ctx0" brushRef="#br0" timeOffset="25">15681 9639 8101,'0'-21'-855,"0"2"712,5-3 1,-3 11 933,6-1-318,-5 1 54,7 4-354,-4-4 1,6 1 97,-1 2 0,2-1-14,2 6 1,-1-5-122,5 4 0,-4 0-129,4 4 0,0 0-175,4 0 111,0 0 65,0 5 1,0 2-194,-1 4 93,-4 1-28,4 4 0,-10-2-32,4 5 0,-5 0 61,-3 4 1,-5 0-121,-6 0 1,-10 5 193,-10 2 0,-7 3 11,-12 1 1,2-3-986,-9-1 966,10-10 1,-6 2 38,11-11-71,5 1 40,1-6-180,10-1 1,2-5-773,4 0 969,6 0 0,6-5 0,6-1 0</inkml:trace>
  <inkml:trace contextRef="#ctx0" brushRef="#br0" timeOffset="26">16674 8977 8192,'0'-12'52,"0"5"368,0-1-162,0 6 111,0-9-180,0 10 180,0-4 24,0 5 0,-3 1-199,-1 3 1,-4 4-155,4 7 1,-4 7 155,0 4 1,-2 6-55,-2-2 0,1 7-322,0 1 157,-1 0 0,4 0 15,1 1 0,-1 5-298,-3 2 47,4-1 1,1 6 133,2-5 0,3-1 117,-3 1 0,3-1-147,1-4 1,5 0 113,3-3 0,2-2-19,1 2 1,4-3 284,1-1-246,4-4 51,-7 3 1,4-9 224,-1 2-266,-4-7 8,10 3 1,-8-9 23,5 2 1,-1-4-52,1-3 0,-1 1-18,-3-5 0,-3-1-153,4-3 1,-4 0-163,0 0 1,-5 0-976,1 0 1338,-5 0 0,2-5 0,-5-1 0</inkml:trace>
  <inkml:trace contextRef="#ctx0" brushRef="#br0" timeOffset="27">16983 9239 8031,'0'-22'368,"0"4"207,0 3 0,0 6-181,0 1-463,0 6 275,0-3-99,0 15 1,-1 0 381,-3 13-72,2-3-289,-3 13 1,5 0 23,0 5 1,0 5-72,0-1 1,0 2-138,0 2 1,2-4 43,1 0 1,0-4-130,5 4 1,-5-9-183,5 1 1,-4-7 152,3-1 0,1-7-128,4-3 10,-1-4 111,0 0 0,-3-5-236,0 1 0,-1-5-640,5 0 1053,-1-1 0,0-7 0,1-2 0</inkml:trace>
  <inkml:trace contextRef="#ctx0" brushRef="#br0" timeOffset="28">17303 9548 8125,'11'-5'-83,"0"2"-42,1-4 1,4 0 329,3 0 1,-1-2 356,1 5 1,-5-4-311,1 5 0,2-3-154,-2 3 1,4 1 174,-4-1-53,6-4-177,-9 6 1,9-4-100,-6 5 0,0 0 124,-3 0 0,-2-1-55,-3-3 0,3 3-252,-2-3-567,-3 2-504,5 2 1310,-8 0 0,3 0 0,-5 0 0</inkml:trace>
  <inkml:trace contextRef="#ctx0" brushRef="#br0" timeOffset="29">17874 9502 8021,'-7'-6'1085,"2"1"0,7 5-1267,1 0 53,-1 5 160,3 1 1,-5 7 292,0 2 0,0-1-110,0 5 1,0 4-24,0 4 0,0 4-98,0 0 0,0 3-109,0 4 0,0-1 98,0 5 0,0-5 40,0 1 1,0-4-269,0-4 69,0 3-24,0-3 1,0-1-32,0-3 0,0-3-37,0-4 0,0 2-126,0-6 0,0 4 86,0-4 1,0 0-65,0-3 0,0-1-41,0 1 192,0-1 0,0-3-76,0-1 57,0-4 21,0 2-129,0-5 1,5-5-1,1-2 1</inkml:trace>
  <inkml:trace contextRef="#ctx0" brushRef="#br0" timeOffset="30">17794 9536 8013,'0'-11'429,"1"0"154,3-1 0,3 1-420,9-1 0,0 1-412,3-1 1,1 2 206,-4 3 1,0-3-20,-1 2 1,2 2 238,2-2 1,3 5-31,-3 0 1,2 1-151,2 2-107,5 0 148,-4 0 0,4 5-122,-5 3 1,-5-2 119,-3 2 0,1 0-10,-1 3 0,1 4-13,-5 1 0,-1 3-130,-2-4 0,1 4-39,-5-4-19,-1 5 167,-3-7 1,-1 9 212,-3-3-210,-7 2 1,-7 1-112,-5-3 113,0 2 0,-1-8-84,-2 2 0,0-2-142,-4-2 1,4-4 45,0-3 0,-1-3-354,4-1 536,-2 0 0,7-5 0,-5-2 0</inkml:trace>
  <inkml:trace contextRef="#ctx0" brushRef="#br0" timeOffset="31">18547 8885 8074,'-7'-10'-326,"-1"3"83,6 2 730,-3 5 1,5 1 240,0 3-503,5-3 1,-3 10 211,6 1 0,-1 0-136,5 8 1,1 2 90,2 5 1,1 9-205,3-2 1,3 4-121,-3 0 0,-1-1-180,1 5-790,-5-6 960,2 9 0,-4-8-113,-1 4 34,0-4-174,-4 3 0,2-5-137,-5 3 0,-1-4 64,-3 1 1,0-1-46,0-4 1,-1 2 10,-3-1 1,-2 0-89,-6-4 0,-5 5-1166,-6-2 1556,-5-2 0,-4 4 0,-2-3 0,-5 4 0,-5 4 0</inkml:trace>
  <inkml:trace contextRef="#ctx0" brushRef="#br0" timeOffset="32">2159 11878 8057,'0'-12'-8,"0"6"182,0-4 1,0 7 385,0-4 222,0 4-308,0-2-223,0 5 1,0 5-86,0 3-174,5 7 182,-4 3 0,9 6-100,-2 2-117,2 4 88,-4 9 1,4-3-131,-2 2 0,2 2 26,1 2 1,-3 2-147,0 2 0,-4-4 64,3 0 1,-3-1-89,4 0 0,-6-1-90,2-6 310,2-5-44,-4 4 0,3-10-21,-5 0 28,0 0-76,0-11 289,0 5-96,0-11 1,1 4-52,3-2 0,-3 2 167,3 2 1,-2-5-174,2 1-331,-3-1 172,10 5 1,-10-5-688,3 1 387,2-5 244,-5 7 1,4-8-371,-5 6 253,0-6-31,0 4 235,0-6 1,5 0 0,2 0 0</inkml:trace>
  <inkml:trace contextRef="#ctx0" brushRef="#br0" timeOffset="33">2261 11912 8025,'-5'-18'0,"3"2"-101,-6 4 124,6 1 0,-4-1-56,6 1-3,6 0 0,-1-1 666,2 1-270,3 4-156,-3-3 0,8 4 193,0-6-13,6 6-332,-4-4 0,10 5 34,0-3 1,3 3-26,-3 5 0,-2 0-115,-6 0 0,3 5 79,-3 3 1,-3 2-144,-1 1 0,2 5-120,-2-1 52,0 5 170,-8-2 0,2 1-148,-6 0-63,1 0 157,-4 4 0,-5 0 1,-2 0 0,-9-3 47,-3 3 1,-2-7-4,-2 7 0,-4-6 37,1 2 0,-6-5 128,1 1 1,0-2-29,0-2-122,-2 0 15,9-4 1,-4 2 7,5-6-7,6 1-160,0-4 1,9 0-641,1 0 354,4-5 1,5-1 439,9-6 0,5-4 0,7-2 0</inkml:trace>
  <inkml:trace contextRef="#ctx0" brushRef="#br0" timeOffset="34">2901 11775 7970,'-6'-8'282,"2"1"644,2 4-465,2-7-344,0 9 1,2-6 82,2 4 0,2 1-131,5-2 1,1 3 28,-1 1 0,1 0-184,-1 0 1,6 0-278,2 0 258,-3 0 18,1 0 1,-2 0-139,0 0 132,5 0 0,-7 0-310,2 0 219,3 0 0,-5 0 15,2 0 0,-2 0-101,-2 0 0,0 0-102,1 0-313,-1 0 685,-4 0 0,3 0 0,-4 0 0</inkml:trace>
  <inkml:trace contextRef="#ctx0" brushRef="#br0" timeOffset="35">2924 11980 7970,'0'7'718,"0"-2"0,5-5-396,2 0 0,4 0 37,0 0 1,0-1 140,1-3-250,4 3 1,1-6 84,2 3-558,2 3 196,-8-9-292,9 9 0,-8-6-292,5 4 0,-4 1 227,4-2 1,-5 3-658,1 1 1041,3-5 0,0 4 0,5-4 0</inkml:trace>
  <inkml:trace contextRef="#ctx0" brushRef="#br0" timeOffset="36">3940 11147 8268,'-11'-12'54,"4"1"158,4 0-100,1-1-47,2 1 380,0-1-38,0 6-285,0 1 28,0 5 3,0 10 1,0 3 13,0 10 0,5 4 34,3 4 1,3 6 172,5 1 1,-2 0-250,5-4 0,0-3-145,4-1 0,-1-5-145,1 2 124,0-3 1,0-6 124,0-3-602,0 3 279,-6-5 39,0-2 0,-2-1-30,0-2 0,-3-2-69,-5 2 0,-3-6-253,4 2 1,-6-1-542,2 0 1093,-3-1 0,4 3 0,2-5 0</inkml:trace>
  <inkml:trace contextRef="#ctx0" brushRef="#br0" timeOffset="37">4146 11501 8164,'-7'-5'684,"1"3"-167,2-1-137,-2 1 1,-5 2-135,-1 0 1,-1 4-27,-2 0 0,2 5-423,-2-1 134,-3 7 105,6-8 1,-5 12-639,6-7 313,-1 2-94,1-3 0,0-1-1029,-1-2 1412,6 2 0,-4-4 0,3 6 0</inkml:trace>
  <inkml:trace contextRef="#ctx0" brushRef="#br0" timeOffset="38">3723 11809 7981,'-6'0'520,"1"0"-147,5 0-186,5 0 1,1 0 116,6 0 0,4 0-162,3 0 1,3 0 32,1 0 1,1 0-156,2 0-47,4 0 102,4-5 0,1 4-53,3-3 0,-2 3 38,2 1 1,-2-4-168,-2 0 1,3-1 78,-3 1 0,1 2-99,-8-6 1,3 4-34,-3-3 67,0 4 1,-8-3 67,0 2-868,-5 3 386,2-4-383,-4 5-416,-1 0 1306,-5 0 0,0 0 0,-6 0 0</inkml:trace>
  <inkml:trace contextRef="#ctx0" brushRef="#br0" timeOffset="39">4009 12049 8864,'-7'0'1150,"2"0"-794,5-5 350,0 4-251,0-4-127,0 5 1,0 5-551,0 2 1,2 5 0,1 3 150,-1-2-5,8 8 1,-5-3-48,2 5 0,4-4 105,-4 0 0,0-1-150,0 1 1,-3 1 127,4-5 1,-5 0 17,5-3 0,-5-5 246,0 1-252,-1-5 21,-2 7 389,0-9-184,0 4 572,0-5 1,0-5-974,0-3 1,3-3 153,1-4 0,6-4-104,2-8 0,1 2-179,6-6 0,0 6 116,3-2 1,-3 7 6,1 1 0,-7 5 133,3-1 1,-4 6 190,0 1 0,-5 6-135,1-2 0,-4 3 348,3 1-296,1 0 1,4 5 127,-1 2 1,0 3-35,1 2-61,-1 4-92,1 2 0,-1 1 7,0 0 1,1 0-1,-1 4 0,-3-4-128,0 0 1,-5-4 90,5 4 0,-4-5-16,3 2 0,-4-8-135,1 0 3,-3-5 171,-1 7 1,1-9-1139,3 3 544,-3-3 628,4-1 0,-10 5 0,-1 2 0</inkml:trace>
  <inkml:trace contextRef="#ctx0" brushRef="#br0" timeOffset="40">13602 11638 7676,'-6'0'-330,"-4"0"693,8 0-32,-3 0 511,5 0-723,5 0 0,-2 0 307,5 0-298,-1 0 0,5-4 295,-1 0-288,6 0 0,0 3 179,6-3-243,0 3 80,0-9 0,0 7-15,0-4 1,4 3-114,4-4 0,-2 5-26,2-5 107,-1 5 1,0-5-55,1 4 0,-6-4-215,2 4 6,-3 0 1,-6 4-99,-3 0 1,-2 0-306,-2 0-365,-4 0 454,-2 0 1,-7 2-694,-1 2 1166,-4 2 0,-4 0 0,-1-1 0</inkml:trace>
  <inkml:trace contextRef="#ctx0" brushRef="#br0" timeOffset="41">13591 11855 7923,'11'-4'176,"1"0"1,4-5 327,3 2 1,3 0 203,1 0-218,-1-1-312,1 2 0,4-4 428,0 2-138,4 3-286,-7-5 0,8 7 68,-5-4 0,3 4-118,-3-1 0,-4-1-165,-4 1 1,-5 1-195,1 3 1,-6 1-546,-2 3 0,-4-2 772,1 6 0,-3-1 0,-1 5 0</inkml:trace>
  <inkml:trace contextRef="#ctx0" brushRef="#br0" timeOffset="42">14938 11489 8205,'-11'-5'-165,"0"-1"622,4 0-188,-3-5-46,9 10 0,-5-4 331,2 5-307,2 0 108,-3 0 122,5 0-254,0 5 0,2 2 10,1 4 1,0 5-11,5 3 0,-1 4-12,5 4 0,-5-2-170,1 6 149,-6-6 1,7 7-250,-5-5 60,0 4 1,-4-7 15,0 3 0,0-3-127,0-1 1,4-1 81,0-3 1,-1-3-84,-3-4 1,0-1 106,0 0 1,2-4-40,1-3-100,-1 2 165,3-5-92,-5 4 0,1-5-288,3 0 351,-3 0-93,4 0 1,-1-5-142,0-2 0,1-4 87,-1 0 0,-2-4-95,6 0 0,-4-6 123,3 2 0,-3-6-14,4-2 0,-1-3 160,5 3-31,4-5 0,-2 3 89,5-5-22,-5 10 0,8-7-54,-3 8 0,2-1 125,2 5 1,0-1-31,0 5 0,0 1 113,0 6 0,-4-1-122,0 6 0,-5-1 139,1 4 0,-3 5-84,0 2-71,-6 4 1,3 5 84,-5 3-78,0 8 29,-4-3-108,0 9 1,0-4-121,0 5 1,0 1 47,0-1 0,-4-4-235,0 1 0,0-6-106,4 2 236,0-3 1,0-3 22,0-2 264,0 3-226,0-9 101,0 3 1,4-8-29,0-1 1,0-3-51,-4 4 232,5-6-330,-4 3 1,8-3-651,-5 2-595,0-3 1436,-4 4 0,0-10 0,0-2 0</inkml:trace>
  <inkml:trace contextRef="#ctx0" brushRef="#br0" timeOffset="43">15761 11649 8051,'6'0'0,"-1"-5"481,-5-2 161,0 2 1,1-4-191,3 5-222,-2 0-28,3 4-197,-5-5 1,1 4 197,3-3-308,-3 3 1,5 1-416,-2 0-738,-3 0 1258,4 5 0,1-4 0,0 4 0</inkml:trace>
  <inkml:trace contextRef="#ctx0" brushRef="#br0" timeOffset="44">16320 10736 8098,'-5'-17'73,"4"4"0,-4-3 742,5 5-27,0 4-317,0-3 0,0 7 52,0-4-139,0 4 118,0-2-325,0 5 0,1 5-111,3 3 0,2 3-6,6 5 2,4 1 0,-2 7 140,5 3 0,-3-2-42,3 6-89,-5-1 0,6 5-110,-5-1 1,0-1 235,-3-3-423,-1 3 176,6-9 1,-3 4-64,5-5 0,-5 0-207,1 0 0,-2-5-328,-2-3 316,0 3 164,1-6 1,-2 1-408,-2-5 271,2-6-216,-9 8-272,4-8 41,-5 3 157,0-5 0,-5 0 166,-3 0 1,2 0 427,-2 0 0,1-4 0,-5 0 0,1-10 0,0 1 0</inkml:trace>
  <inkml:trace contextRef="#ctx0" brushRef="#br0" timeOffset="45">16572 11101 8098,'0'-11'0,"-5"-1"0,3 1 20,-1-1 1,1 1 176,2 0 1,-1 0 676,-3 4-556,3-3 0,-5 8 313,2-1-31,2 1-420,-8 2-75,4 5 0,-5 2 95,-1 4 1,-1 4-116,-2 1 0,1 4 7,-5-1 1,5 3-240,-1 0 0,-1 0-490,0-3 0,1 1 341,4-5 1,1 1-945,2-5 613,-2 1 142,3-6 1,0 3-720,-1-5 1204,6-1 0,-9 2 0,5 2 0</inkml:trace>
  <inkml:trace contextRef="#ctx0" brushRef="#br0" timeOffset="46">16161 11467 8880,'7'-7'725,"1"3"-199,-1 3-373,5 1 0,-1-1 153,1-3 237,-1 3-158,0-4-164,6 5 1,-3-2 5,5-1 1,4 0-97,3-5 1,6 5-147,-1-5 0,2 4 107,1-3 1,4-1-199,0-3 0,0 3-170,-4 0-334,1 1 582,-1 0 0,-5-1-369,-2 4 290,2 0 1,-10 0-324,0 0 1,-5 0 0,-3 4-871,1 0 500,-6 0 1,-1 2 144,-5 2 784,-5 2 0,-6 5 0,-7 1 1</inkml:trace>
  <inkml:trace contextRef="#ctx0" brushRef="#br0" timeOffset="47">16412 11672 7469,'0'12'289,"0"-5"227,0 1 1,0-1 159,0 5-417,5 4-104,-4-3 1,4 5 84,-5-3-30,0 3-152,5 5 0,-3-1-127,1 1 1,-1 0 134,-2 0 0,0 0-57,0 0 0,0-4 203,0 0-250,0-5 88,0 2 0,0-4 59,0-1 0,0-3 28,0-1-171,0-4-41,0 2 81,0-5 7,5-5 0,-4-2-59,3-4 1,1 0-17,-1-1 1,5-4 41,-2-3 0,5-3-9,3-1 0,-1-3 41,5-1-13,-5-5 15,7 8 1,-8-4 0,2 5 1,2 4 147,-2 0 261,0 5-280,-3-2 0,-5 9-21,1 4 0,-4 3-2,3 3 0,-3 0-26,4 5 0,-2 3-98,2 4 83,2 6-36,-9-4 0,5 6-70,-2 0 1,-3 4-38,3-1 1,-2 5-220,-2-5 0,0 1 64,0-4 0,1-4-136,3 0 1,-3-5-189,3 1 366,-3-2 1,3-6 0,1 0-1031,1-2 1206,-3 4 0,7-8 0,-4 4 0</inkml:trace>
  <inkml:trace contextRef="#ctx0" brushRef="#br0" timeOffset="48">17497 10861 7969,'-7'-11'-20,"4"-1"1,-2 5 88,1-1 88,0 1 122,4-5 195,0 6-182,0-4 0,-4 7 183,0-5 0,1 6-284,3-3 1,-2 10 13,-2 3 0,2 7 134,-6 4-190,1 7 0,-3 7 0,1 7-8,1 0 0,0-3-76,-3 1 1,1 3-134,2 1 0,-1-2 83,6 2 1,-5-4-81,4 4 1,-4-4 44,5 4 1,-1-1 18,4 1 0,-4 1-171,0-5-52,0 5 212,4-7 0,0 4-121,0-2-166,6-2 286,0 3 0,5-5 2,1 1 1,3-6 4,0-3 0,4-1 1,-4-3 0,6 0-15,-2-3 1,-1 1-1,1-4 1,-5-3 20,1-5 1,-3 2-9,0-2 1,-1-3 147,1-1 1,-5 1-420,1-1-437,-6-1-62,9-3-642,-10 0 915,4 0 504,-5-5 0,-5-1 0,-1-5 0</inkml:trace>
  <inkml:trace contextRef="#ctx0" brushRef="#br0" timeOffset="49">17645 11158 8052,'0'-18'1029,"0"2"-830,5 5 1,-2 0-89,4 4 261,1 2-328,3 5 1,-4 2 184,-3 6 0,-3 2 66,-1 13 0,0-2-12,0 10-51,0 4-58,0 1 0,1 5-272,3-3-547,-3-3 532,4 4 1,-5-4-65,0-1 1,4-1 191,0-3 1,4-2-91,-5-5 1,5-4-16,-4 0 1,3-5-73,-3 1 0,4-2-133,-4-1 892,5-1-642,-8-5 1,8 1-286,-6-4-4,6-1-771,-7 3 314,8-5 299,-9 0 492,4 0 0,-5 0 0,0 0 0</inkml:trace>
  <inkml:trace contextRef="#ctx0" brushRef="#br0" timeOffset="50">17965 11478 7890,'6'-5'-213,"8"4"162,-2-3 0,6-1 5,-3 1 1,0-1 225,-4 1 1,5 3 131,-1-3 1,4 1 302,-4 0 0,8 1-242,-4-1 0,5-3 13,-5 3 0,1-2-216,-1 1 0,2 3-122,-6-3 1,-4-1-61,-3 1-707,0 0-84,-2 4 391,-1 0 368,-5 0 1,0-5 0,0-1 0</inkml:trace>
  <inkml:trace contextRef="#ctx0" brushRef="#br0" timeOffset="51">18730 10713 7978,'-1'-12'116,"-3"1"1,3-6 167,-3-2 1,3 2-57,1-2 1,1 5-29,3-2 1,-2 4 266,6 0-243,-5 6 169,2 1-74,0 0-94,-4 9-71,9-3 1,-7 12 84,4 2 0,1 8-58,3 7 0,2 4-105,2 4 1,3 2 96,5 2 1,-4 1-41,0-5 0,0 0-364,4-4 194,0 0 1,2-4 42,-2-4-150,2-2-322,-7-1 414,5-5 0,-2 2-108,-2-4 1,-2-3-301,-6-5-433,1 2 549,-1-3 1,-4 0-429,-4 1-288,-1-6 846,-2 3-149,-5-5 1,2 0-367,-5 0 505,1-5 93,-10 4 0,5-9 131,-4 2 0,4-2 0,0-1 0,1-1 0,-1 1 0,1 0 14,0-1 1,-1 1-19,1-1 0,1 1 271,2-1-184,3 1-21,5 0-1,-4 3 781,0 0-356,0 6-159,4-8 1,-1 8 731,-3-1-261,3 1-505,-9 2 1,4 7-107,-6 4 0,-3 2-165,0 6 1,-4 0-500,3 4 286,-4 0 101,2-1 1,1 1-265,1 0 264,4-5-217,0 3 1,5-8-321,-1 2 1,6-2 202,-2-2 424,2-4 0,-3 3 0,-1-4 0</inkml:trace>
  <inkml:trace contextRef="#ctx0" brushRef="#br0" timeOffset="52">18696 11444 7980,'6'0'1059,"-1"0"100,-5 0-933,5 0 1,2 0 0,4 0 0,-3 0 41,-1 0 1,5 0 100,3 0 1,5-2-146,-1-1 0,7 0-15,0-5 1,6 5-255,-1-5 135,-3 0-17,5 2 0,-4-4-263,5 2 127,0 3-80,1-5 0,-2 8-173,-3-6 0,2 4 126,-6-3 0,0 4-461,-7-1-1084,2 3 706,-8 1-316,4 0 1345,-11 5 0,-11 1 0,-8 6 0</inkml:trace>
  <inkml:trace contextRef="#ctx0" brushRef="#br0" timeOffset="53">18844 11615 8247,'-6'0'1186,"2"0"-677,8 0 0,-1 1-404,4 3 0,0-1-2,0 4 0,0-3 219,-4 4 0,0 3-65,4 4 1,-4 6-64,1-2 1,-2-2-115,2 2 1,-3 0-141,3 4 0,-2 0 53,-2 0 0,0-4-155,0 0 1,0-4 12,0 4 136,0-5 0,0 3-149,0-6 94,0-4 49,5 3-34,-4-9 131,4 4 35,-5-5-164,0 0 1,1-4-2,3 0 0,-1-4-114,4 0-13,-4-2 171,7-7 1,-5 3-16,3-5 1,2 4 14,-3-4 0,7 0 0,2-4 1,-1 4 6,-4 0 0,4 1 0,1-1 1,4-1 54,-1 5 1,-1 1-57,1 6 0,-5-1 168,1 6 0,-2-1-47,-2 4 1,-1 1-40,-2 3 1,-2 0-31,-2 7 1,-1-1 6,4 9 1,-4-4-20,0 4 0,3 0 11,-3 4 0,2 0-111,-1 0 0,-2 0-203,1 0 1,2 0-424,-1-1 361,0-4 167,1 4 0,-4-10-408,3 4 265,2-4-10,-4 0 0,4-5-217,-2 1-54,-3-5 584,9 2 0,-3-5 0,4 0 0</inkml:trace>
  <inkml:trace contextRef="#ctx0" brushRef="#br0" timeOffset="54">19393 10541 8207,'5'-6'467,"2"1"-367,9 5 1,1 5 92,6 3 0,4 7-94,-1 4 1,6 5 112,-1 7 0,2 2 706,1 12-2640,5 3 1833,-21-20 1,0 2-1,2 0 1,-1 2 122,-1 0 0,-2 0-55,-1 5 1,0-1-152,-1-4 0,-1 1 0,-3 2 0,-2 1-42,7 24 1,-8-27 0,-2-1 151,2 29 0,-1 3-185,-6-7 1,-6 1-94,-1-8 1,-3-1-12,-2-3 1,1-6-305,-1-2 191,1-2-168,0-2 0,-1-1-311,1-2 0,-2-3 743,-2-6 0,0 1 0,-3 0 0,3 0 0,-1 0 0</inkml:trace>
  <inkml:trace contextRef="#ctx0" brushRef="#br1" timeOffset="55">15681 11033 8120,'5'-12'174,"-4"6"1,6-4 210,-4 2 0,0-1 180,4 2-284,-4 1 132,2 1 23,-5 4-123,0-4 0,-6 14-314,-6 2 1,0 8-5,-7 0 1,-5 13 3,-7 6 0,-7 7-141,17-21 0,0 1 1,0 1-1,-1 1 93,-3 3 1,0 1 0,3 1-1,-1 0-230,-6 2 0,1 0 1,3 0-1,0 1 180,0-1 0,1 0 1,0-1-1,1 0 48,0 2 1,0-1-1,3-2 1,1 1 13,1 1 0,1 0 0,3-2 0,1 0-806,-6 25 816,2-5 1,6-3 14,-1-7-25,6 2 1,-4-9-56,2-1-271,3-5 329,-5-6 1,7-1 559,-4-3-866,-1-3 626,2-4 1,-3-5-383,5 1 561,0-6-638,-1 3 0,4-6 232,-3-3 1,3-2 0,1-5 0</inkml:trace>
  <inkml:trace contextRef="#ctx0" brushRef="#br1" timeOffset="56">16983 11535 8422,'0'-6'1593,"0"1"-1258,0 5-176,-5 5 1,-2 2-88,-4 9-106,-6 1 187,-5 1 1,-4 7-109,-4-2-117,-6 8-130,1-2 0,-10 6 99,3 4-904,3 1 1013,-5 6 0,3-3 19,-5 3 0,1-3-148,22-19 1,0 1-1,-16 22 142,4-1 1,2-5-29,7-3 1,0-4-94,7-4 1,3-2-67,4-5 0,5-1 278,-1-3 0,4-2-146,-3-1 1,4-7 1067,-1 2-821,3-2 136,1 2-449,0-4-75,0-2-711,0-5 0,0-5 888,0-3 0,-5-7 0,-1-3 0</inkml:trace>
  <inkml:trace contextRef="#ctx0" brushRef="#br0" timeOffset="57">2478 13808 7671,'-6'-5'-1379,"-4"3"1661,3-3-84,-4 5 366,0 0-393,-1 0 0,6-1 134,2-3-8,-2 3 287,4-4-58,-3 5-216,5 0-20,-5 0-121,4 0-74,-4 5 0,5 1-53,0 6 0,0 4 101,0 3 1,0 2 8,0-2 0,0 2-99,0-2 0,4 3-145,0 1 0,-1-4-77,-3 0 130,0 0 0,0-1 0,2-3-28,1-2-76,-1 3 107,3-3 0,-5-1-46,0-4-1,0 0-29,0 3 31,0-5-1,0-1-22,0-5 99,5-5 1,-3-1-6,6-5 1,0-5 6,3 1 0,0-5-5,1 1 1,1-7-1,2 0 1,-2-1 59,2 4 0,1 0-53,-1 1 1,5-1 284,-5 0-279,0 5 4,-4 2 1,5 2 155,-1 2 0,0-2-85,-4 7 0,-3 2-47,0 1 0,-1 3 0,5 1 1,-1 0 5,1 0 1,-1 5-19,0 2 0,1 5-18,-1 3 1,1-1-14,-1 5 1,1-4 29,-1 4 0,0 0-124,1 4 124,-1 0-58,1 0 1,-5-4-89,1 0 0,-4-4 112,3 4 0,-3-5-8,4 1 0,-6-6 7,2-1 0,-3-4-24,-1 3-468,0-4 325,0 7 0,0-8 182,0 6 0,0 0 0,0 3 0</inkml:trace>
  <inkml:trace contextRef="#ctx0" brushRef="#br0" timeOffset="58">3323 13716 7904,'-6'0'635,"1"-5"33,5 4-102,0-4 325,0 5-262,-5 0-139,4 0-496,-4 0 215,5 0-826,5 0 321,1 0 188,5 0 1,7 0-40,5 0 1,2 0 34,10 0 1,-4-1-57,8-3 0,-4 3 46,-1-3 0,4-2 39,0-2 0,4 2 61,-4-2 0,0 2 32,-3-2 1,-2-2 183,-3 2-225,3-2 64,-14 4 1,7-3-15,-11 5 0,0-1-61,-4 1 1,-3 3-27,0-3-52,-6 3 45,3 1 0,-5-1-17,0-3 56,0 2 1,-1-3-224,-3 5 13,3 0 139,-4 0 191,0-5 40,-2 4-53,1-4 0,-4 1 194,2 0 0,2-3-90,-2 3 0,5-1 139,-5 1 0,2 2 99,-2-6-133,-2 5-36,4-2 448,-6 0-99,1 4-390,4-9-257,-3 9-277,9-5 0,-3 8 66,8 2 0,2-2-188,6 6 1,4-1 172,3 5 0,3 3-44,1 0 1,3 0 87,1-3-14,0-6 155,-5 4 1,1-3-147,0 4 59,0-5 164,0 0 0,-5-3 271,-3 1-113,-3 0 295,-5 1 474,3-4-665,-9 4 0,-1-3 183,-7 1 1,-9 0-96,-3 5 1,-6-1-266,-2 5 0,-4-1-167,0 0 1,4-3-864,5 0 51,-1-6 912,10 8 0,-3-8 0,4 3 0</inkml:trace>
  <inkml:trace contextRef="#ctx0" brushRef="#br0" timeOffset="59">4443 13694 7625,'0'-7'-1456,"0"-3"1837,0 9-160,0-4-9,0 5-332,0 5 0,6 1-33,5 6 51,1 4 135,9-3 1,-3 5-196,5-3 190,5-3-22,1 5 0,3-9-267,2-1-11,-2 1 219,2-2 0,-1-1 53,-2-5 0,2 0 0,1 0 0,-1-4 0,-3 1 0,2-6 0,-5 1 0,-1-2 0,-3-7 0,-1 5 129,-3-3 1,-3 2 39,-4 1 1,-2 1 147,-3 0 1,2-1-110,-5 1 0,0-1 67,-4 1 1,-1 3-189,-3 1 1,-2 0-110,-6 0 0,1 2 135,-1 5 0,1 0-133,-1 0 0,1 1-303,0 3 169,-6 2-10,4 6 1,-4 0-158,1 3 1,2-1 153,-5 5 0,5 0 37,-1 4 0,-3-4 56,-1 0 0,2 0 1,-2 4 1,0-4 212,-4 0-51,5-5 0,-5 4-168,0-3 162,0-7 1,-4 7 30,4-7 1,0-3 156,0-1 1,0-3-127,0-1 1,2 0 105,2 0 1,-3-1-255,3-3 1,3-3-145,0-4 1,4 0-348,0-1 366,1 1 1,1 3 0,2 1-458,4-2 329,3 4 256,1-6 0,0 10 0,5-9 0,1 4 0</inkml:trace>
  <inkml:trace contextRef="#ctx0" brushRef="#br0" timeOffset="60">13328 13534 8044,'6'-7'560,"1"2"-71,-3 5-261,-3-5 1,9 4-38,-2-3 1,2 2 14,1-2 0,2 3-26,2-3 1,-1-1-20,5 1 0,0 0 18,4 4 0,4-1-155,-1-3 1,7 3 66,2-3 0,-1 1 70,4 0 0,-3 1-192,0-2 1,3-1 49,0 2 0,4-2-23,-4 1 0,0-1 66,-4-3 1,0-1-92,1 5 1,-6-3 18,-3 3 1,-1-1-6,-3 1 1,-4 3-32,-3-3 104,-2 3-195,-1 1 1,-5 0-184,1 0-288,-6 0 163,3 0-1149,-5 0 1577,0-5 15,0 3 0,-3-8 122,-1 3 1,-5 0-118,1 0 1,-3 0 126,-4 0 1,2-4-93,-2 4 1,-2 1 86,2-2 1,-4 4 137,4-3 2,0 4-212,3-2 176,1 5 1,3-4 13,0 0-64,6 0-117,-3 4 0,10 4-85,3 0 1,3 5 156,4-1 1,3 0 74,5 0 1,1 2-116,3-2 0,-2 2-4,5 1 1,-4 0 62,0-4-65,9 3-14,-5-3 0,6 3 52,-6-3 0,-5 2-17,2-5 0,-4 1-18,-4-1 0,-3-3 50,-4 3-16,-1 2-167,-4-4 0,-2 4 88,-5-2 0,-2-3-151,-1 3 169,-9 2-119,-6-4 0,-9 8-122,-4-3 1,-2 2 47,-1-1 0,-3 2-118,3-2 1,-2 0-198,10 0 0,4 1-1277,7-5 1721,7 5 0,8-8 0,7 4 0</inkml:trace>
  <inkml:trace contextRef="#ctx0" brushRef="#br0" timeOffset="61">15338 12837 7134,'7'-5'562,"-2"4"74,-5-4 898,0 5-1293,0 5 0,3-1 0,1 7 0,5-2 296,-1 6-353,-3 3 1,5 0-1,-1 4 50,5 1 0,-1 1-51,2 3 0,-3-2-28,0 6 1,3-4-19,0 3 1,2-1-109,-2 2 1,-1 2-68,5-3-19,-5 3 144,8 1 1,-5-1-525,6-2-326,-5 2 525,4-9 1,-10 5-179,3-2 0,2-7 229,-2 3 0,0-4 60,-3 0 1,-5-3 56,1-4 0,-4-1 187,3 1-58,-4-1 411,2 1-247,-5-6-316,0-1-2082,0-5 1611,-5 0 0,-1 0 564,-6 0 0,1-5 0,-1-1 0</inkml:trace>
  <inkml:trace contextRef="#ctx0" brushRef="#br0" timeOffset="62">15589 13374 7906,'0'-7'145,"0"2"343,0 0 15,0 4 166,0-4 1423,0 5-1824,0 5 1,-1 1-25,-3 6 0,-2-1-123,-5 1 96,-1-1-132,1 6 0,-4-3-68,-1 5 1,-4-4 79,1 4 0,-1 0-82,1 4 1,-3 0 18,3-1 0,1 0-159,-1-3 1,5 1-215,-1-4 223,2-1 35,2-4 1,0 1-29,-1-1-26,6 0 159,-4 1-2,8-6 0,-4 1 30,2-4 22,3-1-24,-4 3 33,5-5-1391,0 0-381,5 0 1689,-4 0 0,14-5 0,-2-2 0</inkml:trace>
  <inkml:trace contextRef="#ctx0" brushRef="#br0" timeOffset="63">6419 15704 7951,'0'-12'282,"0"5"153,0-1 1,1 2-140,3-2 1,-3 2-48,3 2 1,-2 3 355,2-3-361,-3 3 1,6 1 33,-4 0 1,0 0-110,5 0 1,-2 5-105,2 2 1,2 7 96,-3 1 1,2 7-176,-1 1 0,5 1 8,-6 6 1,10 1 116,-6 3 1,3 0-158,-3 1 1,5-1 26,-1 0 1,4 0 40,-4 1 0,4 0-45,-4 3 1,4-2-152,-3 2 1,-1-8 58,-4-3 1,5-2-169,-1 2 1,0-4 117,-4 0 1,1-2 87,-1-5 1,-1 3-61,-2-4 0,2 0 11,-2-4 1,-3-3-109,-1 0 1,-2-6-137,2 2-287,-3 2 256,4-4 1,-6 3 399,-3-5 0,-2 0 0,-5 0 0</inkml:trace>
  <inkml:trace contextRef="#ctx0" brushRef="#br0" timeOffset="64">7104 15692 8035,'0'-7'921,"0"-1"-499,0 0 131,0-3-89,0 0-130,0 4 0,1 2 34,3 5-195,-3 0-25,4 0 0,-5 9-93,0 2 1,0 10-22,0 2 1,-4 5-79,1 6 1,-5 1-21,4 3 0,-5-1 118,2 5 0,0-4-174,0 4 1,3-1-34,-4 1 1,6-3 13,-2-5 0,-1 0 44,1 1 0,0-6-192,4-3 0,-4-1 13,1-3 0,-1-4-192,4-3 0,-1 2-366,-3-2 0,2 0 8,-1-3 824,1-6 0,-3 4 0,-1-3 0</inkml:trace>
  <inkml:trace contextRef="#ctx0" brushRef="#br0" timeOffset="65">7458 16138 7880,'6'-13'376,"-2"-2"0,-1 2 34,0-2 0,-1 2-157,1 2 1,-1 3 267,-2 1 238,0-1-599,0-4 0,-7 2-109,-4 3 0,-1 2-84,-3 5 1,1 1 82,-1 3 0,1 2-184,-5 5 1,1 1 51,-1-1 1,2 2-7,1 2 1,4 2-32,-4 2 1,7 1-23,2-5 0,4 2 26,0-2 1,-3-1 48,3 5 1,-1-5-171,4 1 1,1-2 60,3-2 1,-2-3-25,6 0 0,-4-5 130,3 5 1,5-6 93,3 2 1,5-2-56,-1-2 0,3-6 10,1-1 1,-2-7-6,-2-1 0,2-2 20,-6 2 0,0 2 182,-3-2 1,-2 2-38,-3 2 1,2 0 148,-5-1 1,0 1 367,-4-1 0,0 6-327,0-4-41,0 8-125,0-3-253,0 5 1,0 5-106,0 3 1,0 2 88,0 2 1,0 3 6,0 0 1,0 4-76,0-4 1,0 2-115,0-2 0,4-2 63,0 2 1,4-6-52,0-1 1,2-2 124,2 1 1,-1 2 24,0-5 0,1 0 109,-1-4 1,1 0-131,-1 0 0,1-5 418,-1-3 0,0-2-147,1-1 1,-5-1 229,1 1 0,-4-1-66,3 1 1,-4 0 49,1-1 0,-2 0-155,2-4 1,-3 4 29,3-4-325,-2 4 196,-2 0-123,0 6 1,1 1-22,3 5-176,-3 0 0,4 9 239,-5 2 1,4 7 40,0-3 1,-1 5-41,-3-1 1,4 3 9,0 1 1,4-4-182,-5 0 0,5-5 105,-4 1 0,3 2 130,-3-2 1,1-4-59,-1-3 0,-3-4 3,3 3 74,-3-4 69,-1 2 0,0-6-98,0-3 0,-3-2 153,-1-6 0,-4-1-79,4-2 0,-1-3-56,2-4 0,1-1-96,-2 0 1,4-4 4,4 1 0,3-9-84,4 5 1,-2-1 0,2 9-1,-2 0-233,6 3 0,-1 2-6,2 6 1,-2 1-152,5 2 1,0 3-859,4 5 1346,-1 0 0,1 5 0,0 2 0</inkml:trace>
  <inkml:trace contextRef="#ctx0" brushRef="#br0" timeOffset="66">8406 15372 8052,'-2'-11'0,"-1"0"0,1 3 87,-1 0 0,3 6 126,3-2 1,0 3-8,5 1-3,-6 0 1,8 10 143,-2 5 1,-2 12-95,2 7 1,-1 11 86,5 8 0,-2 4-372,-2 4 1,1 1 25,-7-30 0,-1 1 1,1 0-1,0 1-226,-2 31 1,0-3 268,0-1 0,1-4-85,3-4 1,-1-2 48,4-5 1,-3-10-67,4-1 1,-2-5 28,2 1 1,1-3-112,-6-6 0,5-4 364,-4-3 0,3-2-74,-3-2 0,0 1 326,-4-1 1,1-4 11,3-4 98,-3-1-346,4-2-767,-5 0 340,6 0 0,0 0 54,5 0 0,5 0-1,-1 0 0,4 0 8,-4 0 1,5 0-184,-1 0 1,2-4-108,-2 0 0,1 0-939,-5 4 1362,0-5 0,-3-1 0,-1-6 0</inkml:trace>
  <inkml:trace contextRef="#ctx0" brushRef="#br0" timeOffset="67">8383 15350 8028,'0'-12'965,"6"1"-550,6-1 1,4 1-468,7 0 1,4 0 95,-1 4 0,2-3-474,-1 2 1,-3 3 186,3 1 1,-2 3 3,2 1 0,-7 0 239,3 0 0,-3 0 0,3 0 0</inkml:trace>
  <inkml:trace contextRef="#ctx0" brushRef="#br0" timeOffset="68">9137 15567 7897,'-8'-5'371,"0"-3"-5,6-2 1,-3-2-44,5 1 0,1 5 308,3 2-343,-3 3 0,8 3-14,-5 6 1,3 1 10,-3 10 1,4 5-13,-4 6 0,5 4-81,-2 5 1,2 1-75,-1 6 1,2-1-215,-3 1 1,2 0 262,-1 0 0,2-6-354,-2-2 0,-2 0 109,2-3 1,-2 0-158,2-8 1,-2-2 9,-2-6 0,-2 1-14,6-4 1,-5-5-15,0-3 1,2-4-617,-1 3 143,0-4-58,-4 2 1,0-10-304,0-3 1087,-5-2 0,-6-7 0,-7 0 0</inkml:trace>
  <inkml:trace contextRef="#ctx0" brushRef="#br0" timeOffset="69">9057 15635 7897,'0'-23'63,"0"-3"130,0-1 1,1 0 1,3 5 0,3-1-71,9 0 1,-2 4 149,5 0 1,0 5-45,4-1 0,3 3 0,1 5 1,3 1-15,-3 6 1,3 0-102,-3 0 0,3 6-34,-3 1 0,0 7-147,-4 1 0,-1 6-40,1-2 0,-5 6-89,-3 2 0,-7 4-106,-4 0 0,-4 2 132,-4 1 1,-5 4-151,-10 0 1,-5 0 36,-10-3 1,2-2-4,-2-3 0,6-2 153,-7-5 1,5-2 30,0-2 0,3-3-20,8-9 1,-1 2 132,4-5-479,1 0 300,4-4 0,4-1 167,4-3 0,6-8 0,4-5 0</inkml:trace>
  <inkml:trace contextRef="#ctx0" brushRef="#br0" timeOffset="70">9388 15921 7897,'8'3'0,"-1"1"0,0 1 535,0-1 0,3-1-44,-2 4 1,-2 0 33,2 0 0,-4 3-214,3-2 0,0 3-130,0 5 1,2-4-183,-5 4 1,4 0 113,-5-1 0,6 4-369,-1-3 0,2 0 236,1-1 1,1-2-543,-1 2 0,2-3 211,2-5 0,3 2 93,5-5 0,-3 0 92,3-4 1,-3-5 180,7-3 0,-2-3 12,2-5 0,-4 2-82,0-5 0,-2 0 351,-6-3 1,1-1-106,-5 0 1,-3 1 243,-1 3 1,-5-4-174,-2 1 0,-7 1-112,-8-5 0,-4 8-97,-8-5 0,-2 5-214,-5 3 1,-5 1-377,-3 10 0,1 3 307,-1 9 0,9 1-113,-1 10 0,7 1 15,1 6 1,8-1 327,6 1 0,6 3 0,6 1 0</inkml:trace>
  <inkml:trace contextRef="#ctx0" brushRef="#br0" timeOffset="71">10153 15818 7893,'-7'-4'12,"-1"0"633,5-5 996,-2 3-1314,5 0 1,0 6-99,0 7 0,4 9-49,0 3 1,4 7-33,-5 5 1,5 2-128,-4 1 1,5 1-20,-2 4 1,0-8-168,0 4 0,-3-9 85,4 1 0,-5-4 5,5-4 1,-4-3-140,3-4 1,-3-2-638,4-3-1012,-6-2 1863,4-5 0,-1 0 0,1 0 0</inkml:trace>
  <inkml:trace contextRef="#ctx0" brushRef="#br0" timeOffset="72">10096 15555 7869,'-6'-16'0,"1"3"0,10-3-413,2 4 1,5 4-265,3 1 677,-2 4 0,8-7 0,-3 4 0</inkml:trace>
  <inkml:trace contextRef="#ctx0" brushRef="#br0" timeOffset="73">10576 15704 7887,'6'-2'44,"-2"-1"1003,-3 1-757,-1-3 1,-1 5-36,-3 0 0,0 0-49,-7 0 1,1 2-1,-9 1 0,0 5-150,-4 7 1,0-1 86,0 5 0,4-4-240,0 4 0,1 0 117,-1 4 0,3-4-53,4 0 0,2-3-69,3 3 0,1-5-89,6 1 1,0 1 104,0 0 1,7-2-110,4-7 0,2 3 27,6-2 1,4-2 126,3 2 0,1-6 32,-4 2 0,4 1-16,-1-1 0,1 4 107,-4-4 1,0 3-60,-1-3 1,-3 5 13,0-2 0,-5 0 12,2 0 0,-7 1 9,-2 3 1,-4 2-53,1 2 0,-4-2 21,-4 2 0,-6-1-165,-6 1 0,-4-2 94,1 2 0,-3-2-259,0-2 1,0 0-71,3-4 1,2 2-26,6-5 1,0 0 54,-1-4 0,5 0 343,-1 0 0,5 0 0,-2 0 0</inkml:trace>
  <inkml:trace contextRef="#ctx0" brushRef="#br0" timeOffset="74">10930 15806 7932,'6'-6'205,"-2"-5"1,2-2 327,2-6 0,2 5-379,1-1 1,1 2-605,-1 2 445,-4 4 0,-1-2 118,-2 6 192,-3-1 0,-1 4-165,-8 0 1,-3 5-276,-4 3 1,-3 2 93,-5 1 0,0 4-100,1 1 1,-1 0 113,0-1 1,3-2 21,4 2 0,1-2-33,7-2 1,3 1-8,2-1 0,1 1-143,2-1 0,2 0 129,1 1 1,4-1 53,4 1 0,4-1 43,1 1 0,4-2 138,-1-3 0,3 3-125,0-2 1,0 2 147,-3 2 0,1-1-30,-5 0 1,5 1-105,-5-1 0,0 1 8,-4-1 1,-3 1 20,0-1 0,-6 2-149,2 2 1,-4-1-14,-4 5 1,-3-5-132,-9 1 1,-1-1-1,-6 1 0,0-2-200,0 2 0,4-6-192,0-1 1,5-4 238,-1 3 0,6-4 352,1 0 0,1-1 0,-5-2 0</inkml:trace>
  <inkml:trace contextRef="#ctx0" brushRef="#br0" timeOffset="75">11181 15989 7915,'6'-5'388,"-1"4"0,-5-5 1548,0 2-1478,0 2 0,0-1-30,0 6 1,0 4-371,0 4 1,-3 1 93,-1-1 1,-1 6-385,1 2 1,3 1 76,-3-1 1,3 1-317,1-5 0,5 4 234,2-3 1,5-1-169,3-4 1,3-3 66,5 0 1,-1-6-103,1 2 1,0-4 402,0-4 0,4 0-109,-1-7 0,1 2 520,-4-6 1,3-2 21,1 2 0,-2-5 194,-6 1 0,2 1-177,-6-1 0,-1 0 177,-6-4 1,-3 4-226,-5 0 1,-2 0 19,-1-4 1,-5 4-429,-7 0 0,-8 5 118,-8-1 1,-7 7-742,-4 4 0,-2 3-47,-2 1 0,6 9-370,2 2 0,8 7 336,8-3 747,4 6 0,6-3 0,1 4 0</inkml:trace>
  <inkml:trace contextRef="#ctx0" brushRef="#br0" timeOffset="76">11729 15784 8684,'0'-18'731,"0"1"-139,0 6 0,1 3-288,3 1 1,-1 4-123,4-1 1,1 4-122,3 4 0,1 4 68,-1 7 1,1 7-10,-1 4 0,1 6 70,-1-2 0,-3 3-224,-1 2 1,-3-1-37,4 0 1,-6-3-62,2-1 1,-3-8 94,-1 1 1,4-7 16,0 3 0,0-9-23,-4 2-97,5-9 1,-3 3-119,6-6 1,-4 0 48,3 0 0,1-7-91,3-4 1,1-2 38,-1-6 0,1 0 114,-1-4 0,0 0 88,1 0 0,-2 4 147,-2 0 0,1 0-134,-6-3 0,5 2 116,-4 1 0,3 2 100,-3-2 0,5 2-29,-1 6 0,-2 1 30,2 2 1,-5 3 8,5 5 1,-2 1 62,2 3 0,2 4-119,-2 7 1,-2 6 98,2 6 0,-4 5-151,3-2 0,-3-1-105,4 2 0,-5-2-92,5 2 1,0-2 83,3-3 1,-3-5-511,-1 1 0,0-6-37,0-1 0,3-2-875,-2-2 1462,-3-5 0,5 5 0,-3-5 0</inkml:trace>
  <inkml:trace contextRef="#ctx0" brushRef="#br0" timeOffset="77">12780 15110 7924,'6'0'0,"-1"-1"1330,-5-3-377,0 2-514,0-8-128,0 9-231,0-4 64,0 20 0,-3-3 52,-1 14 1,-6 2 7,-2 10 0,-1 7-14,-6 4 1,4 4-359,-4-3 1,5 5 232,-1-2 1,0 3 133,3 1 1,-2-1-82,7-3 1,2-4-103,1-7 1,3 1-40,1-5 1,0 4-228,0-4 1,5-2 104,2-2 1,5-2 106,3 6 1,-1-4-306,5-3 1,-4-3 107,4-6 0,-1 1-211,1 0 0,1-5 1,-4-3 0,-1-2 101,-4-2 1,1-4-210,-1-4 0,-3-1 553,-1-2 0,1 0 0,3 0 0</inkml:trace>
  <inkml:trace contextRef="#ctx0" brushRef="#br0" timeOffset="78">12928 15532 7886,'0'-11'0,"0"0"416,0-1 1,2 6-54,1 2 0,0 3 278,5 1 0,-5 0-305,5 0 0,0 6-34,3 5 1,1 2-24,-1 6 0,4 5-99,0 7 1,2 2-123,-2 1 1,-2 0 61,2 1 0,2 1-63,-2-1 1,1 0-45,-1-8 0,-2 1-208,2-2 0,2-3-36,-2 0 0,4-1-175,-4-7 0,1 0-832,-5-4 530,0 1-252,1-1 169,-1-4 667,-4-2 1,-4-7-153,-6-1 204,-4-4 1,-8-4 2,0-1 1,-2 1 248,2 0 1,1-1 279,-5 1 1,0 4-258,-4 4 0,0-2 175,1 1 1,-1 1-126,0 7 0,-4 2-96,1 6 1,-1 0-65,4 4 1,2-4-27,1 4 0,0 0-178,5-1 0,1 1-374,6-5 1,0-3 484,4-1 0,-5 1 0,2 3 0</inkml:trace>
  <inkml:trace contextRef="#ctx0" brushRef="#br0" timeOffset="79">13328 15167 8959,'5'13'42,"3"2"1,2-1 536,1 5 1,1 0-187,-1 4 1,4 5 98,1 2 0,4 4-57,-1 4 0,3-1-151,0 5 1,0-4-180,-3 4 1,1-4-188,-4 4 0,-1 0-107,-4 4 0,-1-1-80,-2 1 0,-3-4-120,-5 0 1,0-4 202,0 4 0,-5-6-823,-3 2 1,-2-2 1008,-1-2 0,-2 2 0,-2-1 0,-4 2 0,-3 0 0,-1 1 0</inkml:trace>
  <inkml:trace contextRef="#ctx0" brushRef="#br0" timeOffset="80">13774 15076 7935,'0'-12'0,"0"1"-21,0-1 1,1 1 50,3-1 0,2 5 93,5-1 0,1 4 44,-1-3 0,3 3 264,-2-4 0,5 5-180,-5-5 0,7 5 80,0 0 1,2 0-177,2-1 1,-1 3 0,-3-3 0,2 3-10,-1 1 1,0 0 226,-1 0 0,-1 0 95,-3 0 0,-2 1-845,2 3 0,-3 2 170,0 6 0,-1 0 233,1 4 1,-2 3 77,-3 7 0,2 4-59,-5 4 0,0 5 52,-4 3 0,4 8-155,0 3 1,-1 3-113,-3 1 1,0 1 94,0 3 1,0-3 26,0 3 1,0 1 25,0-1 1,2-5 7,1-6 0,-1 2-9,2 1 1,-2-6-103,2-1 1,-3-4 43,3-1 0,1 1 32,-1-7 0,3 0 23,-3-8 0,4-2 145,-4-6 0,3-2 321,-3-6 451,5 1 196,-8-1-712,9-5 1,-10-1-67,0-5 0,-5-1-86,-6-3 1,-6 2-221,-2-6 1,-2 4 154,-2-3 1,-4 4-1124,1-1 0,-5-1 3,5 1 0,-1 1-379,4 3-1,0 0 408,0 0 934,6 0 0,-5-5 0,4-2 0</inkml:trace>
  <inkml:trace contextRef="#ctx0" brushRef="#br0" timeOffset="81">14562 15669 8302,'-7'-5'1375,"11"3"-1432,7-6 0,9 6 97,-1-2 1,-2 1 10,2 0 0,4 0 97,4-5 1,5 6-77,-2-2 1,2-1-98,-2 1 0,2 0-84,-5 4 1,-1-3-208,-3-1 1,-5 0 39,-3 4 1,-2 0-136,-2 0 0,-3 0-374,-1 0-42,-4 0 827,2 0 0,-5 0 0</inkml:trace>
  <inkml:trace contextRef="#ctx0" brushRef="#br0" timeOffset="82">14584 15898 7870,'0'6'556,"11"-1"145,4-5 1,9 0-372,3 0 1,4-1-146,0-3 0,6 3-196,1-3 1,4-2 81,-4-2 0,2 3-24,-6 1 1,3-1-98,-6 1 1,-5 1-640,-3 3 1,-1 0 307,-7 0 381,0-5 0,2 3 0,0-3 0</inkml:trace>
  <inkml:trace contextRef="#ctx0" brushRef="#br0" timeOffset="83">15407 15224 7854,'-5'-19'0,"-3"0"0,3 5 356,1-1 1,8 6-27,4 1 1,6 6-52,1-2 0,-1 4 32,-7 4 0,6 3 114,-5 9 1,6 6-121,-3 9 1,0 7 31,5 4 0,-4 6-183,0 2 0,-1 3-252,1-4 1,0 5 22,4-5 1,-4 6 106,3-2 0,2-4-230,-2-3 1,2 0-38,-2-4 0,1-3-134,3-1 0,-1-4 147,-3-3 1,-2-3-64,2-5 1,-2-4-123,-2 0 71,1-5-536,-1 2 225,-4-10-157,-2 0 418,-15-17 0,1 4 386,-10-8 0,3 2 0,-3 1 0,4-3 0,-4 0 0,5-5 0,-1 1 0,6 1 0,1-1 0,6 0-123,-2-4 0,3 4 85,1 0 1,0 5 607,0-1 1,0 6 596,0 1-454,0 6 0,-1-3-170,-3 5 0,1 5 43,-4 2 0,-6 8-269,-6 5 1,-4 2-99,-4 5 1,-2-2-341,-5 6 0,0-2 166,-1 2 1,2-4-1831,3-4 1608,-3 0 0,4 0 0,-5 0 0</inkml:trace>
  <inkml:trace contextRef="#ctx0" brushRef="#br0" timeOffset="84">5722 15281 7905,'0'-7'-154,"0"-1"515,0 5 710,0-2-422,0 5-237,5 5 1,-4 3-156,3 7 1,-3 4-28,-1 8 0,0 2-204,0 5 1,2 2 153,1 2 1,-1 4-139,1 7 0,3 0-257,-3 4 1,5-4 33,-4 5 0,1-4 72,-1 7 0,-3-3-32,3 3 1,1-3 62,-1-8 1,3 2-205,-3-6 0,5-1 213,-2 1 1,4-7 37,0-1 1,-2 1 90,2-5 0,-2 2-22,6-2 0,-2 3 125,-1-2 1,-5-2-81,1 1 0,-1-3 358,5 4 0,-5-5-313,1 5 1,-5-5 57,0 5 0,2-6-480,-1 2 0,0-3 179,-4-1 0,0 1-232,0 3 1,1-3 66,3 2 0,-3-5 8,3-2 0,-2-4 111,-2 4 0,3-5-123,1 1 332,0-2-108,1-2 735,-4 1-319,4-6 585,-5-1 276,0-5-864,0-5-273,5-1 0,-2-5 29,5 4 0,-5-3-220,5 2 0,-4 3-54,3 1 1,-3 2 72,4-2 1,-1 3 38,5-3 1,-1 1 64,1-1 0,4 3 18,3-3 1,3-2-31,1-2 1,0 2 5,-1-2 1,6 5-4,3-5 0,2 2 20,1-2 1,7 2 231,4 2 1,1-1-73,3-3 1,3-2-292,2 2 1,2-2 240,1-1 1,-1 1 119,-3 2 1,5-1-172,-4 5 0,3-1-80,-8 2 0,1 1-67,-5-2 0,1 3-34,0 1 0,3 0 52,1 0 1,3 1 88,-4 3 1,2-2-141,-1 1 1,-3 0 64,2 1 0,2-3-95,-2 3 1,3-3 63,-6-1 1,2 4-4,-6 0 0,1-1 56,-1-3 0,3 2-3,-3 2 1,-3-3 64,-1 3 1,-3 1-85,0-2 0,0 1 80,3-4 1,2 0-114,2 0 1,2 0-106,-2 0 1,-2 0 74,2 0 1,-4 0-143,4 0 0,-5-1 167,1-3 0,-1 3-15,1-3 1,-2 3 258,2 1 1,-3 0-94,-1 0 1,4-4 28,1 0 1,4 0 16,-1 4 1,4-3 120,0-1 1,7-4-377,-3 4 1,5-3 43,2 3 0,0-5 125,0 2 0,1 0-112,3 0 1,3-1 123,-30 2 1,0 1 0,2-1 0,-1 0-46,-1 0 0,1 1 1,3-1-1,0 2-117,-2 0 0,0 0 0,1-3 1,0 0 109,1 1 1,0 1 0,0-1 0,1 0 6,3 0 0,0 1 0,0 0 0,1 1-3,1-4 0,0 1 0,3 0 0,1 0-182,-1-1 0,1 0 0,0 2 0,0 0 191,2-2 0,-1 0 0,-3 2 0,0-1-258,1-1 0,1 0 0,-1 2 0,0 0 258,2-2 1,1 0-1,-1 2 1,0 0-9,-2 0 1,1 0 0,-1 1 0,0-1 0,2 0 0,1 0 0,-3 1 0,1-1 38,1 0 1,1 1-1,-5-1 1,0 0 0,1 0 0,-1 1 0,-1 1 1,0 0-34,0 0 0,-1 1 0,2 1 0,-1 0-46,-2-2 0,0 0 0,-1 3 1,-1 0-17,0-1 1,0 0-1,-1 1 1,1 0 65,3 1 1,1 0-1,-2 0 1,0 0 18,2 1 1,0-2-1,-4 0 1,0-1-26,1 0 0,1 0 0,-2 0 0,0 0-55,4 2 0,0 0 1,-5 0-1,1 0 20,0 0 1,-1 0 0,-2 0-1,0 0 13,1 0 1,0 0 0,0 0 0,-1 0 27,1 0 0,0 0 0,2 0 0,-1 0 4,-1 0 1,0 0 0,-2 2-1,0 0 49,3 0 0,-1 0 0,-4 0 0,0-1-39,4 0 1,0-2-1,0 1 1,-1 0-30,-1 0 1,0 0 0,-1 0 0,-1 0 131,31 0 1,-2 4-197,-31-2 1,1 0 0,0 0 0,1 0 25,31-2 1,-32 0 0,0 0 16,31 0 0,0 1 8,-3 3 0,-3-3-20,3 3 1,-6-3 34,-2-1 0,0 0 145,4 0 1,-5 0-57,-2 0 1,-3 0 256,-1 0 0,-1 0-271,1 0 0,-2 0-59,-2 0 1,1-1 530,-5-3 1,0 2-480,-3-6 1,-2 6 369,-3-2 0,-2-3-344,-5 0 0,-1 0 221,-3 0 1,-3 3-267,-5-4 305,1 6-434,-1-8 1,-4 7-7,-4-4-403,-1 4 95,-2-7 1,-5 9-409,-3-3 1,-2 3-496,-2 1 0,5 0 610,-1 0 0,1 0-427,-5 0 1111,1 0 0,-1 5 0,1 1 0</inkml:trace>
  <inkml:trace contextRef="#ctx0" brushRef="#br0" timeOffset="85">16058 14836 7885,'-7'-12'3,"4"1"0,1-1 1226,2 1-774,0 5 1,2 1 187,1 5-428,-1 0 0,3 1 96,-5 3 0,0 3-62,0 9 1,1 3-14,3 7 0,-3 5 7,3 7 1,2 2 0,2 6 0,2 9-3,1 2 1,1 2-203,-1-2 1,1-1 99,-1-2 0,4 5-229,1-2 0,-1 3 117,-4-3 1,-3-2-66,-1 2 1,1-4-43,3 4 0,0-5 45,-4-6 0,2 0-7,-5-1 1,4-3-11,-5 0 0,1-5 26,-4 1 0,0-3-93,0 0 1,0-5 65,0 1 1,-5-6-87,-3 2 1,2-5-303,-1-3 1,3-2 180,-4-6 0,2 1-407,-2-1 0,-1-3-352,5-1 0,-6-4 1019,-1 1 0,-6-8 0,-5-2 0</inkml:trace>
  <inkml:trace contextRef="#ctx0" brushRef="#br0" timeOffset="86">6007 15144 7972,'-7'-4'32,"-1"0"-23,6-4 1,-7 5 143,5-5 367,0 6-371,4-3 1,1 4-74,3-3 0,3 2 245,4-1 1,2 1-6,2 2 0,3 0 2,4 0 0,1 0-202,0 0 0,5 0 39,3 0 1,2 0-53,1 0 0,5 0-190,3 0 1,2 0 19,2 0 0,4-5 126,-1-2 0,9-3-472,0-2 1,1 1 262,-2-1 0,4 1 135,0-1 0,-28 7 1,0-1 1,-1 0 0,1 1 0,0-1 0,1 0 7,0 0 0,1 1 0,-3-1 0,0 2 16,1 0 0,-1 0 0,0-1 1,1 1 1,1 2 1,0 0 0,-1-2 0,-1 1 53,0 1 0,1 0 0,-1 0 0,0 0-55,3 2 1,-1 0 0,-1-2-1,0 0 75,1 0 0,0 0 0,-1 0 1,0 1-48,3 1 0,1 0 0,-2-2 0,1 0-20,0 0 0,0 0 0,0-2 0,-1-1-18,3 1 0,0 1 0,0-1 0,-1 1 1,1-1 0,0 1 0,2-1 0,0 0 5,0-2 0,0 1 0,-2 1 0,0 0-254,3 0 1,-2 0 0,-2 1-1,0 0 231,1-1 0,0 0 0,-2 0 0,-1-1-12,1 3 0,1 1 1,-1-3-1,1 0 18,-1 2 0,0 0 0,-1 0 0,0 0 4,0 2 1,-1 0-1,29-1 4,-27-1 1,1 0 0,-2 2-1,1-1-13,1-1 0,2 0 1,0 1-1,-1 1 0,-2 0 0,1 0 0,-1 0 0,1-1-4,-1-1 0,0 0 0,2 1 0,-1 1-2,3-2 0,0 0 0,-2 1 0,0-1 25,1 0 0,-1 1 1,-2-1-1,0 1-14,2-3 1,0 0 0,0 2 0,0 1 28,2-3 0,0 0 1,0 2-1,-1 1-16,-1 0 0,0-1 1,-1-1-1,1 1 3,-2 0 0,0 0 1,0-2-1,-1 0 8,3 2 1,0 0 0,-2 0 0,-1 0 6,2 2 1,-1 0-1,-3 0 1,1 0-13,0 0 0,0 0 0,30 0 0,-28 0 0,0 0 0,-2 0 1,0 0-23,2 0 0,0 0 0,-1 1 1,1 0 17,0 1 1,0 0 0,-2-2 0,0 1-25,2 0 0,0 2 1,27 2-117,-29-3 0,1 0 1,-2 0-1,0-1 131,1 0 1,0-2 0,31 1-31,0 0 1,-1 0 12,-29 0 0,-1 0 0,1 0 1,0-1 18,1-1 0,0 0 1,0 1-1,-1 0 1,3-3 1,0 0 0,-2 1 0,-1 0 28,2-1 0,-1 0 1,-1-1-1,1 1-31,0 2 1,0 0-1,-3-1 1,0-1 10,1 2 0,1 0 0,-2 0 0,0 0-6,1 2 0,0 0 0,-1-1 0,-1-2-25,0 2 1,1-1 0,1-1-1,0 2 24,2 1 1,0 0 0,1-2-1,0 0-2,-1 0 1,0 0 0,0 0-1,-1-1 33,3 1 1,1 0-1,-1 2 1,0-1 3,2-1 1,0 0 0,-1 0 0,0-1-70,-1 1 0,0 0 0,2 0 0,-1-1-137,-1 1 0,0 0 1,0 2-1,-1-1 154,1 0 1,0-2-1,0 1 1,-1-1 48,1 1 0,0 1 0,1-2 0,0 2 0,-3 0 0,0 2 0,0-1 1,0 0 21,-1 0 1,-1 0-1,0 0 1,-1 0 141,32 0 1,-32 0 0,0 0-63,28 0 0,4 1-16,-5 3 0,0-2 48,-7 6 0,3-6-42,-3 2 1,0-2-112,0-2 0,-5 0 374,2 0 1,-5 0-475,-3 0 1,0 0 29,-8 0 1,2 0 180,-10 0 1,-3-2-137,-4-2 1,-9 3 770,2-3-1132,-8 3 0,-1 1 421,-6 0 1,-10 0-1228,-10 0 0,-4 4 1178,-3 0 0,-8 0 0,2-4 0</inkml:trace>
  <inkml:trace contextRef="#ctx0" brushRef="#br0" timeOffset="87">18399 15612 7812,'1'-11'361,"3"-1"0,-3 5-68,3-1 0,1 4-251,-1-3 369,0 4-77,-4-2 0,-1 5-197,-3 0 0,-4 0 19,-7 0 1,1 1-65,-5 3 1,4 8 67,-4 7 1,3-1-100,-3 1 0,5 3 12,-1 5 1,3 0-52,0-4 1,2 1 41,2 2 0,-1-5-132,6 1 0,-1-1 82,4 2 0,5-6-136,3-1 0,3-4 42,4 0 0,3-6 37,5-2 0,1-3-46,3-1 0,0-1 59,4-3 1,2-2-11,-3-6 1,-2-3-30,-1 0 0,-3-4 1,-1 4 1,-2-6-20,-1 2 1,-5-1-114,-8 1 1,-2-3 101,-5 3 0,0-2 26,0-2 1,-1 0-44,-3 0 0,-2 0 40,-5 0 0,-2 4-7,-2 0 0,2 5 19,-2-1 0,2 6 14,2 2 1,-1 3 49,1-4 253,4 6 162,2-3-302,5 5 1,2 0 59,1 0 1,8 0 35,4 0 1,5 0 49,-1 0 0,3 0-50,1 0 0,-1-4-20,1 0 0,1-1-13,3 1 1,-3 3 1,3-3 1,-3-1-183,-1 1 0,0 0 94,-1 4 1,-4-3-803,-3-1 176,-2 0-79,-1 4-279,-6-5-713,-1 4 1606,-5-4 0,5 5 0,1 0 0</inkml:trace>
  <inkml:trace contextRef="#ctx0" brushRef="#br0" timeOffset="88">19324 15441 7880,'5'-6'0,"-2"-4"-19,4 2 1,-3 3 199,4 1 1,-4-1 136,3 1 0,-3 0-9,4 4 1,-5 0 111,5 0 0,-4 0-152,3 0 1,-3 0-1,4 0 1,1 0-45,6 0 0,-1 0-27,5 0 0,-4-3-264,4-1 1,-1 0 138,1 4 1,1-4-429,-4 0 1,3-1-58,-4 1 0,-4 3-252,-3-3 0,-4 3-416,3 1-384,-4 0 1464,2 0 0,-15 0 0,-3 0 0</inkml:trace>
  <inkml:trace contextRef="#ctx0" brushRef="#br0" timeOffset="89">19267 15624 7880,'0'11'84,"0"1"88,0-6 0,5 3 143,3-5 1,3-1 237,4-3 0,3 0-147,5 0 0,1-3-37,3-1-1,-2-5-315,6 1 0,-5-1 134,5 2 1,-6-3-496,2 2 1,-8 3-165,-4 1 1,-4 2-1169,-3-2 1640,-3 3 0,-5-5 0,0 6 0</inkml:trace>
  <inkml:trace contextRef="#ctx0" brushRef="#br0" timeOffset="90">19884 15327 7842,'-12'0'1328,"6"0"1,2 1-920,8 3 0,2 3-235,6 9 1,0 1 13,4 6 0,-2 4 58,5 0 0,-5 4-13,1 0 0,1 6 64,0 1 1,-1 0-74,-4-4 0,1 0-228,-1 1 0,0-6-9,1-3 1,-1-2 2,1-1 0,-1-4 90,1 0 0,-5-5 138,1 2 1,-1-9-7,5 3-213,-6-8 0,-1-2 95,-5-8 0,0-3-411,0-5 0,-4-1-41,1-6 1,-10-1-220,2-3 0,-3-2 242,2-5 0,1-5-119,-1 1 0,6-5 181,2 1 0,3-3-155,1-5 0,0 2 396,0-5 0,0 1-77,0-2 1,0-4 251,0 5 0,4-1 14,-1 9 0,5 4 121,-4 3 0,5 4-148,-2 3 1,4 7 50,0 5 0,5 5-135,4-1 1,-3 2 7,2 2 0,4 3 8,4 1 1,-1 4-11,-3-1 1,0-1 285,0 1 1,0-1-254,0 2 1,0 1 80,-1-2 0,1-1-139,0 2 1,0-5-48,0 4 0,0-1-92,-1 1 1,5 2 102,0-6 0,-1 4-56,-3-3 0,4 4 72,-1-1 0,1-1-81,-4 1 1,0 1 106,0 3 1,-4-4 1,0 0 0,0 0 13,4 4 0,-1 0 148,1 0 1,-1-1-217,-3-3 1,1 3-86,-5-3 0,1 3-957,-5 1 459,-5 0 200,-1 0 1,-6 0-186,-3 0 0,-2 0-807,-5 0 1395,-6 0 0,-1 5 0,-4 1 0</inkml:trace>
  <inkml:trace contextRef="#ctx0" brushRef="#br0" timeOffset="91">20478 15053 7879,'-16'-2'551,"1"-1"876,5-4-1057,5-4 0,6 5 38,3 2-211,-3 2 0,6 2 13,-4 0 0,0 0 264,5 0 0,-5 7-112,5 4 0,0 6 29,3 6 0,0 3-158,1 1-1,-2 7-165,-2-3 0,2 5 110,-3-1 1,4-1 0,0 4 0,0 1-98,1-1 0,-1 0-200,1-3 1,-1-1-403,1 0 0,-1-3 266,0-1 1,1-4 237,-1 0 0,1-7 16,-1-4 1,0-2 66,1-1-287,-6-1-200,4 0-181,-8-4 446,3-2 0,-7-5 152,-1 0-82,-4 0 0,-4-1-914,-1-3 1,1-3-16,0-4 1,-1 0 1015,1-1 0,-6 1 0,0-1 0</inkml:trace>
  <inkml:trace contextRef="#ctx0" brushRef="#br0" timeOffset="92">20569 15544 7879,'-8'-4'51,"1"0"0,4-5 679,-1 2 1066,-2 2-806,5-6-287,-4 10-539,5-4 0,0 6 51,0 3 0,0 0-218,0 7 0,-5-2-23,-3 7 0,2 0-56,-2-1 0,-3 6 93,-5-2 0,0-2-224,1 2 1,2-5 52,-2 2 0,2-4-4,2 0 0,-1-1-262,1 1 1,3-6-44,1-2-407,4 2-162,-2-5-310,5 4 1348,0-5 0,5 0 0,1 0 0</inkml:trace>
  <inkml:trace contextRef="#ctx0" brushRef="#br0" timeOffset="93">21186 15715 12137,'0'-6'-281,"0"1"0,-10 10 0,-3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15270 8154 8281,'-7'0'-38,"2"0"517,5 0-189,5 0-147,2 0 0,4 0 34,1 0 1,-1 0-16,0 0 0,2 0 72,2 0 0,3 0-76,5 0 0,1 0 63,3 0 0,2-1-53,5-3 0,0 3 2,1-3 0,3-1-49,0 1 0,4 1-117,-4 3 1,4-4 111,-4 0 1,1 0-141,-1 4 1,-4 0-63,1 0 0,-1-1 83,-4-3 1,0 3-92,0-3 0,-5 3 67,2 1 0,-3 0-22,-1 0 1,-4-4 63,0 0-5,-5 0 1,2 4-39,-4 0 0,-4 0-39,-1 0-195,-4 0 156,2 0-224,-5 0 1,-5-1 63,-3-3 0,2 3 17,-2-3 1,2 2 90,-2-2 0,-2 3 92,2-3 0,-2 1 22,-1-1 0,3 3 89,1-3-151,-1-2 0,-3 1 226,-1-3 1,4-1-99,1 6 1,1-2 139,-2 1 0,-1 1 184,5-4 65,-5 4-158,3-2 0,-2 5 18,1 0 85,4 0-144,-2 0 74,5 0 1,1 4-130,3 0 0,6 5 3,6-2 0,3-1-88,-4 2 0,5-4 30,-1 4 1,3-2-162,1 1 1,-2 2 101,-2-5 0,-1 4-173,-3-4 1,-2 1 46,2-2 0,-2 0 29,-2 5 1,1-6 5,-1 2-75,-5-3 79,5 4-6,-10-3 169,4 3 1,-6-2-128,-3 1 0,-4 1 184,-7-1 1,-3-1-96,-5 4 1,-1 0 110,-2 0 0,0 3-62,-4-2 1,3-2 8,-3 2 1,2-2-137,1 2 1,-2 2 90,10-2 1,0-2-375,7 2 131,1-6-1514,0 8 728,4-8 1,7 7 934,8-6 0,7 1 0,3-4 0</inkml:trace>
  <inkml:trace contextRef="#ctx0" brushRef="#br0">17303 7812 7199,'0'-6'2866,"0"0"-2363,0 6-310,0 6 0,0 1 74,0 8 1,0-1-144,0 5 0,1 0 122,3 4 0,2 0-4,5 0 1,1 1-187,-1 3 0,6 1 94,2 2 0,1 2-180,-1-6 0,5 5 52,-5-4 0,4-1-130,-8-3 1,6-4 51,-2 0 0,-3-1-83,-1 1 0,-1 1 24,2-5 1,-4 2 43,4-2 1,-5-2-36,-3 2 1,0-2-152,-4-2 1,4 1 49,-4-1 0,1-1-54,-1-2-546,-3 2 486,4-4 1,-5 2-389,0 0 0,-1-6 709,-3 2 0,-3-3 0,-4-1 0</inkml:trace>
  <inkml:trace contextRef="#ctx0" brushRef="#br0">17702 7880 8184,'0'-11'449,"0"0"-204,0 4 0,0 1 570,0 2-570,0 3 0,-1-4 119,-3 5 1,-2 6-164,-6 5 1,1 2-32,0 6 1,-5 2-201,1 5 1,-4 3 130,4 6 1,-5 3-125,1 0 1,-3 4 17,-1-4 1,-3 0-401,-1-4 1,0 0 187,4 1 0,4-6-146,0-3 1,4-3 91,-4-4 1,6 2 167,2-6 0,1 0-132,6-4 0,-4-3 0,5 0-995,-1-1 624,4 5 606,0-6 0,-5 4 0,-2-3 0</inkml:trace>
  <inkml:trace contextRef="#ctx0" brushRef="#br0">17851 8497 8097,'6'5'237,"-1"-2"91,-5 4 0,0 1-82,0 3 1,4 1 13,0-1 0,0 2-13,-4 2 0,0-1-266,0 5 0,0-5 92,0 1 0,0 2-364,0-2 0,0 0 115,0-3 1,-4-1-117,0 1 0,0-5-1009,4 1 1301,0-6 0,-5 8 0,-1-3 0</inkml:trace>
  <inkml:trace contextRef="#ctx0" brushRef="#br0">18102 7823 8113,'0'-7'219,"0"-1"555,0 6-493,0-4 0,0 8-28,0 2 0,0 2 72,0 5 1,5 6-73,3 2 0,2 2-207,1 2 1,2 0-61,2 0 1,-1 0-63,5 0 1,-4-2 73,5-2 0,-7-2-224,3-6 0,0-1 67,-1-2 0,1 1 51,-5-5 0,0-1-39,1-3 0,-1 0 86,1 0-862,-6 0 105,4 0 818,-8 0 0,8 0 0,-4 0 0</inkml:trace>
  <inkml:trace contextRef="#ctx0" brushRef="#br0">18513 7869 8113,'0'-11'6,"0"-1"0,0 5 208,0-1 0,4 4 360,0-4 195,0 6-33,-4-3-259,0 5-472,-5 0 0,-2 5 123,-4 3 0,-2 3-245,-2 4 1,2-1 16,-2 5 0,2-4 3,2 4 0,-1-5-169,1 2 0,1 0-279,2-1 0,-2 1-322,2-5 1,2 0 31,-1 1 835,4-1 0,-7 6 0,3 1 0</inkml:trace>
  <inkml:trace contextRef="#ctx0" brushRef="#br0">18330 8132 8113,'-5'6'1138,"4"-1"-673,-4 0 0,1 1-111,0 6 1,1-1-29,3 1 1,0-1-213,0 1 1,3 3 77,1 0 0,1 4-203,-1-4 1,-1 6 104,4-2 1,-3-2-396,4 2 1,-6-3 83,2 3 0,1-5-41,-1 1 1,4-2 398,-5-2 0,2-1-103,-1-2 0,-2 2 104,1-2 0,0-3-132,1-2 238,-3 4-120,4-6-394,-5 4-344,0-5 1,0 0-1</inkml:trace>
  <inkml:trace contextRef="#ctx0" brushRef="#br0">19210 8097 7698,'0'-6'863,"0"1"0,0 4-263,0-3-340,0 3 1,0-3-206,0 8 0,0 2-4,0 5 0,0 2 19,0 2 0,1 3-77,3 5 0,-3 4 106,3-1 0,-3 2-107,-1-1 1,0-3 68,0 3 1,4-3-295,0-2 1,0 1 71,-4 0 0,4-4-56,-1 0 1,1-5 72,-4 1 0,4-2 42,0-1 0,1-1-15,-1 0 1,-3 1-110,3-1 0,-2-3-965,2-1 1191,-3-4 0,9 7 0,-3-4 0</inkml:trace>
  <inkml:trace contextRef="#ctx0" brushRef="#br0">19461 8120 8170,'0'-11'-826,"0"3"2059,0 1-742,0 4 1,0-1-391,0 8 0,0 4 63,0 7 1,-4-1-223,1 5 1,-1 4 85,4 3 1,0 2-255,0-1 0,4-3 38,-1 3 1,2-3 52,-1-1 0,-3-2-61,3-2 0,1 2 68,-1-6 0,1 4 262,-1-4-205,-3 0 0,4-3 233,-5-1-157,5-5 1,-3 1-209,2-3 76,-3-3-26,-1 4-164,0-5 220,0-5 1,-4 2 107,0-4 0,-1-1-91,1-3 0,2-1 257,-6 1 1,6-4-83,-2-1 0,1-4 193,-1 1 0,3 1 26,-3-1 0,3 4-27,1-4 0,0 5-4,0-1 0,0 2-77,0 2 1,0 3 414,0 0-139,0 6-575,0-3 213,0 5 1,5 6-218,3 6 1,3-1-102,4 4 0,-1 3-98,5 1 1,1 3-14,2 0 0,-3-2 120,0-1 1,0-2-263,4 2 0,-4-2 116,0-6 0,-5 1 433,2-1 0,0-3-163,-1-1 0,1-4 534,-5 1 1,-3-3 421,-1-1 378,1 0-467,3 0 1,-4-1-305,-4-3 1,2-2 12,-1-6 0,0 1-205,-4-1 1,0-3-149,0 0 1,-1-5 24,-3 0 1,3-1-167,-3-2 0,-1 0 22,1 0 0,-4 1-159,5-1 0,-1 4-189,4 0 0,-4 3 9,0-3 1,0 5-131,4-1 1,-3 2 171,-1 2 0,0 3-614,4 1 1,0 3-274,0-4-747,0 6 1010,0-3 882,0 5 0,5 0 0,1 0 0</inkml:trace>
  <inkml:trace contextRef="#ctx0" brushRef="#br0">19987 8154 8133,'0'-11'69,"0"5"1,0-1 897,0 4-391,0 1-66,0-3-365,5 15 1,-4-2 20,3 7 0,-3 3-143,-1 1 1,1 3-85,3 0 1,-3 1 121,3 0 0,1 1-234,-1 3 0,4-3 87,-5 3 1,5-3-317,-4-1 0,3-4 188,-3 0 0,1-5-369,-1 1 262,-3-2 97,10-2-84,-10 0 1,5-3-240,-2 0 547,-3-6 0,-1 3 0,-6-5 0</inkml:trace>
  <inkml:trace contextRef="#ctx0" brushRef="#br0">19895 8154 8133,'6'-11'0,"5"3"273,-4 1 0,3-1-39,2-3 1,1 3 160,2 1 1,1 4-107,3-1 0,3 3-40,-3 1 1,-1 0-10,1 0 0,0 1-283,4 3 1,-4 2-40,0 6 0,-2 3-102,2 0 1,2 6 4,-6-2 1,3 2 62,-7 2 1,3 0-333,-6 0 1,-2 1 178,2 2 0,-6-1-86,2 1 1,-4-5 108,-4-2 0,-3 0 125,-9 3 0,2 0 25,-5-3 0,0-1 186,-3-3 1,-3-2-4,-1 2 0,2-6-51,-3-2 0,7-3 22,1 4 0,5-6-64,-2 2-61,4-3 57,0-1 10,6 0 0,1 0 0,5 0 0</inkml:trace>
  <inkml:trace contextRef="#ctx0" brushRef="#br0">20443 8166 8139,'0'-12'137,"0"1"276,0 0-616,0 4 136,0-3 1753,0 9-1125,0-4 1,0 6-576,0 3 1,0 6 17,0 5 1,4 9 131,0-1 1,1 6-58,-1-2 0,-2 4-205,6-5 1,-4 5-132,3-5 0,-4 3 151,1-6 0,-2 5-150,2-9 1,-3 2 60,3-6 0,-3-6 313,-1 2-180,6-2 1,-5-1 418,3-1-151,-3-4 131,-1 2 1608,0-5-1735,5 0 1,-3 0-115,6 0 1,-4 0-132,4 0 1,-5-4 121,5 0 0,0 0-144,3 4 0,0-1-164,1-3 0,-1 3 107,1-3 1,-1 3-208,1 1 1,-1 0 117,0 0 0,1 0-63,-1 0 0,1 0 37,-1 0 1,-1-1-55,-2-3 0,2 3-335,-2-3-406,-3 3-159,5 1 1183,-9-6 0,-6 0 0,-8-5 0</inkml:trace>
  <inkml:trace contextRef="#ctx0" brushRef="#br0">20466 8337 8026,'0'-6'474,"5"1"-282,3 5 0,-2-1 154,2-3 1,-1 2-54,5-1 0,1 1 50,2 2 0,-3 0-172,4 0 0,0 0 29,-1 0 1,1 0-226,-5 0 1,2-1 86,2-3 1,-5 3-392,5-3 1,-8 2 185,4-2 0,-6 3-575,3-3 456,-6-3 262,3 6 0,-5-14 0,0 2 0</inkml:trace>
  <inkml:trace contextRef="#ctx0" brushRef="#br0">20409 8109 8266,'12'-7'0,"0"1"793,3 2 1,3 2-223,5-6 1,1 4-39,3-3 1,1 4-208,2-1 1,2-1-215,-5 2 1,-1-1-40,-3 4 1,-1 0-199,-3 0 0,-2 0-1039,-1 0 0,-7 0 1164,2 0 0,-2 0 0,2 0 0</inkml:trace>
  <inkml:trace contextRef="#ctx0" brushRef="#br0">20946 8166 6856,'-6'-1'1259,"2"-3"-552,2 3-262,2-5 232,0 6-500,0 6 0,0 0-11,0 5 1,0 1-74,0-1 1,0 6 85,0 2 1,0 2-170,0 2 0,2 0 44,2 0 0,-3 3-256,3 1 0,-3-2 92,-1-5 1,4 1-27,-1-2 1,1-2-37,-4-2 1,4-2-71,0-2 1,0 0 44,-4 1 1,4-5 107,-1 1 0,1-4-237,-4 3 1,0-3-176,0 4-744,0-6 1245,0 3 0,0-5 0,0 0 0</inkml:trace>
  <inkml:trace contextRef="#ctx0" brushRef="#br0">20889 8120 8060,'6'-5'0,"4"-1"278,-2-6 0,-1 2-45,5 3 0,-3-4 183,6 4 1,3 1-99,1-2 1,-1 5-141,1 0 1,0 1-84,3 2 1,1 0 120,0 0 0,-1 5-347,-3 3 0,1 2 124,-5 2 1,1 0-338,-5 3 1,-1-1-6,-2 5 1,-3-5-113,-5 2 0,-1 0 220,-3-1 1,-3 1-17,-4-5 1,-2 0 180,-2 1 0,-1-2-98,-3-2 1,-3 2 137,3-3 1,-6 0-89,-2 0 1,0-4-111,4 1 1,4-2 140,0 2 1,5-3-375,-1 3 467,8-3 0,-4-1 0,5 0 0</inkml:trace>
  <inkml:trace contextRef="#ctx0" brushRef="#br0">21380 8177 8060,'-1'-11'-280,"-3"-1"1,3 5 910,-3-1 181,2 1 0,2-1 313,0 0-329,0 6-839,0-3 138,0 15 0,0-2 41,0 7 0,0 4-77,0 4 0,0 0-174,0 3 1,0 2 44,0-1 1,0 3-271,0-3 0,0 3-218,0-3 0,0-2 269,0-6 1,0 3 49,0-3 0,0-3 108,0 0 0,2-7 94,2-2 63,-3 1 1,5-1 348,-2 1-148,-3-5 66,4 2 0,-3-5 78,1 0 0,0 0-95,5 0 0,-5-4-157,5 0 0,-4-4 18,3 5 0,1-5-123,3 4 0,5-1 62,-1 1 1,5-1-5,-1-2 0,1 0-49,0 3 0,0 2-132,-5-6 1,4 6-110,-4-2 0,1-1 67,-5 1 0,-3 0-392,-1 4 0,-4-1-144,1-3-1195,-3 3 1882,-1-4 0,-10 5 0,-3 0 0</inkml:trace>
  <inkml:trace contextRef="#ctx0" brushRef="#br0">21288 8337 8031,'12'0'0,"-4"-4"-16,-1 1 0,5-2 232,3 1 1,4 2 252,-4-1 1,5 0-216,-1-1 1,4 2-1,4-6 0,-3 6-130,3-2 1,-5-1 105,-2 1 0,0 0-959,-5 4 569,0-5-1713,-3 4 1873,-6-4 0,-6 0 0,-6-2 0</inkml:trace>
  <inkml:trace contextRef="#ctx0" brushRef="#br0">21311 8109 8103,'12'-7'0,"-1"-3"155,1 3 1,-1 0 145,0 0 1,5 3 29,-1-4 0,5 5-66,-1-5 0,3 4-1,1-4 1,-1 5-221,1-5 1,-4 4 118,0-3 0,0 4-122,4-1 0,-4-1 84,0 1 1,-5 1-837,2 3 0,-4-2 70,0-1 641,-6 1 0,4-3 0,-4 5 0</inkml:trace>
  <inkml:trace contextRef="#ctx0" brushRef="#br0">21837 8075 8123,'-5'-12'0,"3"5"-166,-1-1 225,1 5 991,2-2-193,0 5-605,0 5 1,0 6 0,0 4 1,0 5-74,0-1 0,0 4-18,0 4 0,0-2-130,0 5 1,0 1-236,0 3 0,0-3 157,0-1 0,0-3-465,0 3 0,2-8 230,1 1 0,-1-8 61,1 0 1,2-2 70,-1-2 0,1-1 40,-1-2-200,-3 2 17,5-9-578,-6 4 721,0-5 0,-6-5 1,0-1-1</inkml:trace>
  <inkml:trace contextRef="#ctx0" brushRef="#br0">21791 8234 8123,'0'-7'0,"0"-1"0,4 4 100,0-3 0,1 4 318,-1-1-13,2 3 0,5 6-222,1 3 1,-1 2 55,1 1 0,3 2-309,0 2 0,4 3 76,-4 5 1,4-1-210,-3-3 1,3 1 135,-4-5 1,4 2-91,-4-2 1,0-4 79,-3 1 0,3-2 218,0-6 0,-2 3 30,-2-3 0,-6 0-7,7-4 685,-3 0-501,2 0 1,-3 0 45,-1 0 0,-4-5 7,1-3 1,-3 2-56,-1-2 0,0 1-161,0-5 1,-1-4 17,-3-3 1,1 1-180,-4-1 0,3 0 56,-4-4 0,2-4-12,-2 1 1,-1-2 34,6 1 0,-5 2-338,4-6 1,-3 6 131,3-2 0,0 7-440,4 1 0,-4 5 64,0-1 0,1 2-830,3 2-475,0 4 712,0 2-473,0 5 1545,0 5 0,0 7 0,0 5 0</inkml:trace>
  <inkml:trace contextRef="#ctx0" brushRef="#br0">22316 8029 8085,'0'-12'-1037,"0"5"2144,0-1-189,0 6-525,0-3 1,4 6-159,0 3 0,1 6-157,-1 5 1,-3 5 112,3-1 1,1 4-283,-1 4 0,1-3-35,-1 3 0,-3 1-66,3-2 0,1 2 46,-1-1 0,1-3 67,-1 3 0,-2-7-70,6-1 0,-6-5-33,2 1 76,2 3 1,-3-7-90,5 1 7,-6-1 51,3-5 141,0 1-4,-3-2 0,-2-5 0,-7 0 0</inkml:trace>
  <inkml:trace contextRef="#ctx0" brushRef="#br0">22236 8075 8085,'17'-12'66,"-3"2"143,5 2 0,-4-1 142,4 6 1,1-1-49,7 4 1,-3 0-116,3 0 1,1 1 46,-2 3 0,1 4-122,-4 7 1,-1-1-82,-3 5 0,1-4-200,-5 4 1,-1 0 97,-6 4 1,1 1-261,-6 3 1,1-3-181,-4 2 1,0-1 245,0-3 0,-6 1-133,-6 0 1,0 0 76,-7 0 0,0-2 142,-4-2 1,0-2 105,0-6 0,0-1 119,0-2 1,2 1-71,2-5 1,2 3 243,6-3-17,-1 0-222,1-4 18,5 0 0,6 0 0,6 0 0</inkml:trace>
  <inkml:trace contextRef="#ctx0" brushRef="#br0">22762 8132 8011,'0'-18'419,"0"1"-168,0 6 139,0-6-154,0 5 954,0-5-872,0 11 0,1 1-248,3 5 1,-3 5 85,3 3 1,-3 7-105,-1 4 0,0 4-70,0 3 1,0 0 110,0 4 1,4-1-370,0 2 0,0-2 155,-4-2 0,0-3-343,0 2 0,0-2 131,0-1 1,0-1 14,0-3 0,0-3 186,0-4 0,0-5-90,0 1 610,0-5-237,0 2 1549,0-5-1413,5 0 0,1 0-92,5 0 0,1-2-103,-1-1 0,6-2-126,2-3 1,-1-1 8,1 5 0,-2-3 107,2 3 1,2-4-271,-6 4 1,4-1 60,-4 2 0,0 0-153,-3-5 0,-5 6-132,1-2 1,-4 1-712,4 0 530,-6 1 0,2-4 593,-8 2 0,-2 3 0,-6-4 0</inkml:trace>
  <inkml:trace contextRef="#ctx0" brushRef="#br0">22659 8280 8011,'11'0'5,"1"-4"168,-1 1 0,4-1-121,1 4 1,4 0 52,-1 0 1,3-2-11,0-1 1,5 1 139,0-1 0,-1 1-126,-3 2 0,0-1 12,0-3 1,-1 3-134,-3-3 1,-3 2-89,-5-2 0,-3 3-891,0-3 991,-6-3 0,3 1 0,-5-5 0</inkml:trace>
  <inkml:trace contextRef="#ctx0" brushRef="#br0">22693 8040 8011,'5'-11'-154,"2"3"-40,4 1 1,1 0 409,-1 0 0,4-2 457,0 5 0,4-1-200,-3 1 0,4 3-189,-1-3 0,3 3-311,0 1 0,1-4 116,0 0 0,-1 0-414,-3 4 0,1 0-45,-5 0 0,4 0-236,-4 0 1,-3 0 605,-4 0 0,-1 0 0,5 0 0</inkml:trace>
  <inkml:trace contextRef="#ctx0" brushRef="#br0">23287 7960 8011,'0'-6'103,"0"1"119,0 5 268,0 5 0,0 6-188,0 8 1,0 3 41,0 1 0,0 1-218,0 3 1,0 1-195,0 2 0,0 3-162,0-3 0,0-2 136,0-1 0,0-3-16,0-1 1,0-1-26,0-3 1,0 1-263,0-5 203,0 0 1,0-3 113,0-1 0,1-1-22,3-2 0,-3-2-74,3-2-108,-2-3-241,-2 4 254,0-5 1,-6 0 0,0 0 0</inkml:trace>
  <inkml:trace contextRef="#ctx0" brushRef="#br0">23241 8132 8011,'0'-12'0,"0"5"232,0-1 0,2 5 109,2 0 195,-3-4 0,9 6-107,-2-3 0,2 3-330,1 1 1,1 5 24,-1 3 0,4 6-42,0 1 1,1 1-1,-5 0 1,4 0-256,1 3 1,0 3-203,-1-3 0,-2 1 221,2-1 1,-2 1-182,-2-4 1,1-1 116,-1-4 0,-3 1 120,-1-1 0,1-1-11,3-2 1,-3 1 15,0-5 0,-5 3-22,5-3 0,-4 0-68,3-4-210,-4 5 305,7-4-48,-9 4-534,5-5 670,-6 0 0,-6 0 0,0 0 0</inkml:trace>
  <inkml:trace contextRef="#ctx0" brushRef="#br0">23527 8017 8011,'6'-11'0,"-1"0"-58,-5-1 1,4 1 114,0-1 1,0 1 484,-4 0 1,0 3 456,0 0 56,5 6-497,-4-8-311,4 8 1,-5-1-389,0 6 1,0 5 184,0 7 0,0 3-108,0 5 1,0 0 54,0-1 0,0 5-302,0 0 1,0 4 7,0 0 1,0-2-112,0 2 1,0-6 169,0 2 0,2-3 107,1-1 1,-1-4 42,1 0 1,-1-5-40,-2 1 1,1-3-45,3 0 0,-3-1-205,3 1 70,-3-1 0,-1 1 127,0-1 185,0 0 0,0 1 0,0-1 0</inkml:trace>
  <inkml:trace contextRef="#ctx0" brushRef="#br0">23824 8075 8011,'0'-7'240,"0"2"149,0 5 1,0 5-335,0 3 0,0 6-112,0 1 0,0 5 78,0-1 0,0 2-76,0-2 1,1 2 44,3-2 0,-3 2-6,3-2 0,-3 1-20,-1-5 0,2 4-91,1-4 1,-1 1-120,1-5 0,-1 0-125,-2 1-302,5-1 120,-4 1 553,4-1 0,-5 1 0,0-1 0</inkml:trace>
  <inkml:trace contextRef="#ctx0" brushRef="#br0">23538 8075 8011,'8'-11'85,"0"4"0,-5-2 171,5 5 0,-4-1 202,3 1 0,-3 3-109,4-3 0,0-1 73,3 1 0,0-1-49,1 1 0,0 3-19,4-3 0,1 3-85,6 1 1,0-4-157,0 0 1,0 1-87,0 3 0,0 0-144,-1 0 1,1 0-254,0 0 1,-1 0 201,-3 0 0,1 0-2151,-5 0 2319,0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40:12.2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1884 4991 8068,'-6'-6'465,"1"0"1,4 6 234,-3 0 31,3 0-375,-4 0-224,5 0 26,0 6 0,1 0 51,3 5 0,2 6 13,5 2 0,-3 2 4,0 2 0,-1 4-115,5 0 1,-2-1 48,-3-3 0,2 4-361,-5-1 1,4 5 26,-4-5 0,3 2-91,-3-1 0,0-3 49,-4 3 0,0-3 57,0-1 1,0-2 168,0-2 1,-5 2-74,-3-6 1,-7 1 147,-4 0 0,-3-4-112,-1 4 0,1-4 0,-1 0 1,-4-5 40,0 1 1,1-6-140,3 2 0,4 1-40,0-1-82,5 0 0,-3-5-452,6-3 0,3-1 285,1-3 0,4-3 414,-1-1 0,8-4 0,3-7 0</inkml:trace>
  <inkml:trace contextRef="#ctx0" brushRef="#br0" timeOffset="1">2307 5242 8046,'-6'-7'1055,"2"-1"-597,-2 0 0,4 1 106,-2-1-333,3 6 1,-3-5 13,1 3 1,-3 3 208,3-3 0,0 3-98,-4 1 1,3 5-623,-4 3 0,0 7 256,-3 4 0,1 4-176,2 4 0,-1-2 91,6 5 1,-1-4-260,4 0 1,0 2 47,0-1 1,6 0-68,6-5 0,0 1 114,7 0 1,-3-5 95,3-3 1,-2-6 204,2-1 0,3-6-96,-3 2 0,3-8 308,0-3 1,1-5-104,0-3 0,-1 1 43,-3-5 1,1 1 60,-5-1 1,0-2 56,-3 1 0,-5-1-179,1-2 0,-5-4-50,0 1 1,-3-2-160,-3 1 1,-9 2 98,-7-6 1,-4 6-413,-3-2 0,-4 8 170,-4 4 0,-1 7-853,-3 5 0,6 3 1072,-2 3 0,2 4 0,-2 4 0</inkml:trace>
  <inkml:trace contextRef="#ctx0" brushRef="#br0" timeOffset="2">2775 5082 8036,'-5'-6'9,"4"1"0,-5 1 962,2 0-169,3 0-283,-10 4-332,10 0 0,-4 2-115,5 2 1,0 2 90,0 5 0,0 6-131,0 2 1,0 4-12,0 3 0,0 0 73,0 4 0,4 1-237,0 3 1,3-1 85,-3-3 0,4 2-165,-5-5 1,3-2 43,-3-6 1,-1 1 138,1-4 1,-1-1 8,-2-4 0,3 1-20,1-1 1,0-3-407,-4-1 113,0-4-1014,0 7 1357,0-9 0,5 4 0,2-5 0</inkml:trace>
  <inkml:trace contextRef="#ctx0" brushRef="#br0" timeOffset="3">3004 5117 8115,'0'-7'1205,"0"-3"-1349,0 9 1,0-3 196,0 8 1,0 2 56,0 6 0,0 4-102,0 3 0,0 6 102,0 2 0,3 5-211,1-2 1,1-1 116,-1 2 0,-1-4-147,4 3 1,-4-8 42,1 0 1,-2-6 1,2-1-59,-3 3 0,4-6 80,-5 4 0,2-8-663,1 0 215,-1-5-224,3 7 737,-5-9 0,-5 4 0,-2-5 0</inkml:trace>
  <inkml:trace contextRef="#ctx0" brushRef="#br0" timeOffset="4">3015 5242 8115,'0'-11'1096,"0"-1"-851,0 6-16,0 1 0,1 6-281,3 3 1,6 2 73,6 6 0,4 4 46,-1 3 1,8 3 77,3 1 1,-1-4 177,2 0 0,-5-1-326,5 1 1,-6 1-428,2-5 0,-4-1 331,-4-6 1,1 1 98,-5-6 1,0 1 378,-3-4 0,-1 0-148,1 0 1,-5 0 402,1 0 0,-6-1-224,2-3 0,1 2 409,-1-6 0,0-3-275,-4-5 0,0-4-249,0 1 0,-4-3-258,0 0 0,-5-1 163,2 0 1,-3-4-158,-2 1 0,1-6 77,-1 1 1,1 3-383,0 2 1,3 2 118,0 1 1,5 1-576,-5 3 1,5 3-203,0 4 132,1 1-140,2 5 1,0-1-289,0 3 169,0 3 1,2-3 449,1 8 0,8 2 596,4 6 0,5-1 0,-2 1 0</inkml:trace>
  <inkml:trace contextRef="#ctx0" brushRef="#br0" timeOffset="5">3757 5048 8011,'0'-6'1521,"0"1"234,0 5-1718,0 5 0,0 2 141,0 9 1,0 5-177,0 6 0,0 1 68,0-2 0,2-2-136,2 3 1,-2 1-82,6-1 0,-6-1-55,2-3 1,1-4 5,-1 0 1,1-5 73,-1 1 0,-3-2-9,3-2 0,-2 0 107,2-4 0,-3 0-234,3-4-267,-2-1-583,-2 3 984,0-5 0,-6-5 0,0-2 0</inkml:trace>
  <inkml:trace contextRef="#ctx0" brushRef="#br0" timeOffset="6">3506 5037 8244,'1'-11'0,"3"4"0,-1-3 1256,4 2 0,2 2-525,7-2 1,1 6-278,6-2 1,-3-1-213,3 1 0,-2-1-141,5 1 0,2 3-918,-1-3 0,1 3 464,-2 1 1,0 1 352,4 3 0,1 2 0,3 5 0</inkml:trace>
  <inkml:trace contextRef="#ctx0" brushRef="#br0" timeOffset="7">5048 5037 8119,'0'-8'34,"0"0"356,0 6-205,0-3 0,-1 1 413,-3 0 15,3 0-375,-4 4 1,5 2 14,0 1 1,0 9-535,0 7 1,0 2 202,0 2 0,3 4 17,1 0 0,4 3 128,-4-3 0,3 3-135,-3-3 1,4-1 105,-5-3 1,3-4-231,-3 0 1,0-5 20,5 2 1,-6-4 1,2 0 0,-3-5-307,-1 1 237,5-6-675,-4 3 274,5-5 640,-6 0 0,-6-5 0,0-1 0</inkml:trace>
  <inkml:trace contextRef="#ctx0" brushRef="#br0" timeOffset="8">4945 4945 8227,'5'-10'-357,"3"2"1,2 0 1142,1 4 0,2-4-253,2 4 0,3-3-142,5 3 0,1-4-111,3 5 1,1-5-235,2 4 0,2 0-2,-5 4 0,3 0-28,-3 0 0,-1 5-359,-3 3 1,-4 2 230,0 2 0,-9-1-189,2 0 0,-5 5 110,1-1 0,-3 1 69,-5 0 1,-6-2 123,-6 5 0,-5-4 187,-10 4 0,2-5-104,-6 1 1,-3 2-87,-4-2 1,0-1-190,3-7 0,6 3 163,3-2 1,5-3 26,2-1 0,5 2 0,-2 1 0</inkml:trace>
  <inkml:trace contextRef="#ctx0" brushRef="#br0" timeOffset="9">5493 4979 8164,'2'-6'-562,"2"2"1250,-3 3-154,4 1 232,-5-5-526,0 4 0,4-3-187,-1 8 1,1 2 25,-4 5 1,4 2 89,0 2 0,4 2-166,-5 2 0,5 6 39,-4-2 1,3 3-215,-3-4 1,1 1 91,-1 0 0,-1-1 76,4-3 0,-4 1 59,1-5 0,-2 0-76,2-3 0,-3-1-77,3 1 1,-3-5 97,-1 1 0,0 0 0,0 3 0</inkml:trace>
  <inkml:trace contextRef="#ctx0" brushRef="#br0" timeOffset="10">5562 4945 8092,'0'-7'0,"0"-1"0,0 4 978,0-3-117,0 4 46,0-2-488,0 5-573,5 0 0,1 1-83,6 3 0,0 1-59,4 3 1,-2 2 158,5-2 0,-4-2 14,4 1 1,-4-3 17,4 4 0,-4-6 25,5 2 1,-3-3-36,2-1 0,2-3 186,-6-1 1,1-4 19,0 4 1,-4-4 82,3 0 1,-2 2-30,-1-2 0,-1 0 124,0-3 0,-3 0-121,0-1 1,-5 5 65,5-1 1,-4 2 353,3-2-59,-4-2-341,2 3 32,-5 1-459,5 1 0,-4 10-27,3 3 0,1 7 128,-1 4 0,4 8 85,-4 3 0,3 3 31,-3 1 0,4 2-111,-5 2 0,5-6 70,-4 2 0,3-7-204,-3-1 0,1-5 167,-1-2 1,-1-5 20,4 1-418,-4-3 191,2 0-945,0-1 591,-4-4 680,4-2 0,-5-5 0,0 0 0</inkml:trace>
  <inkml:trace contextRef="#ctx0" brushRef="#br0" timeOffset="11">6327 4877 9960,'0'-7'609,"0"4"-660,0 6 1,0 4 79,0 4 0,0 6 89,0 2 1,0 2-53,0 2 0,0 5-108,0 2 0,4 3 54,0 2 0,1-2-167,-1-3 0,-3-2-50,3-5 0,1 0 77,-1 0 1,-1-6 180,-3-1 0,2-5-273,1-3 1,-1 2-274,2-3 33,-3-2-655,-1 1 368,0-6 747,5 0 0,-4-6 0,4 0 0</inkml:trace>
  <inkml:trace contextRef="#ctx0" brushRef="#br0" timeOffset="12">6293 5071 9736,'0'-6'474,"1"0"-404,3 6 1,2 0 183,6 0 1,3 0-18,0 0 1,5 0-261,0 0 0,5 0 101,2 0 0,-2 0-556,-6 0 0,3-1-80,-3-3 1,-2 2-153,2-6 0,-5 4 710,2-3 0,1-6 0,1-5 0</inkml:trace>
  <inkml:trace contextRef="#ctx0" brushRef="#br0" timeOffset="13">6293 4808 8052,'0'-6'289,"6"1"71,6 5 0,2-4 506,8 0-504,-1 0 0,7 3 127,-5-3 1,3 3-137,1-3 0,3-1-321,-3 1 0,1-1 58,-2 1 0,-3 3-376,0-3 0,-1 3 233,-7 1 1,0 0 52,-3 0 0,-1 5 0,0 2 0</inkml:trace>
  <inkml:trace contextRef="#ctx0" brushRef="#br0" timeOffset="14">7926 4968 8199,'0'-8'-791,"0"1"460,0 4 332,0-7 85,0 9 943,0-9-316,0 8-295,0-3-31,0 5-400,0 5 0,-1-1 173,-3 8 1,3 2 24,-3 8 0,3 3-78,1 1 1,0 5-45,0 7 1,0-3 17,0 3 0,0 2 1,0-2 1,-4 4-138,0-4 0,0 4 103,4-4 0,0 1-260,0-1 1,0-4 65,0 1 0,4-2-51,0-7 1,1 1 82,-1-4 0,-3-2 98,3-2 0,-3 2-76,-1-6 21,0 0-18,5-3 51,-4-1 0,5-3-153,-6-1 138,0-4-396,0 2-495,0-5 137,-6-5 29,5-2 778,-4-4 0,5-6 0,0 0 0</inkml:trace>
  <inkml:trace contextRef="#ctx0" brushRef="#br0" timeOffset="15">7869 5105 8317,'0'-11'-270,"0"-1"0,1 2 465,3 3 0,-1-4-132,4 4 0,-3 0 84,4 0 1,-1 0-72,5 0 0,-1-3 255,1 2 1,4 2-111,3-2 0,3 4-119,0-3 0,1 3-134,0-4 0,4 6 147,-1-2 0,1 3-196,-4 1 1,-2 0 114,-1 0 0,-4 3-125,-5 1 1,1 5 116,-1-1 1,-4 2-203,-4 1 1,-1 2 33,-2 2 0,-2-1 81,-1 5 1,-5-1 221,-7 1 1,-3 3-121,-5-3 1,-1 1 106,-3-1 0,3-3-70,-2-4 1,2-1-50,1 1 0,1-5 43,3 1 0,3-5-390,4 0-425,1-1 743,-1-2 0,6 0 0,1 0 0</inkml:trace>
  <inkml:trace contextRef="#ctx0" brushRef="#br0" timeOffset="16">8406 5219 6705,'0'-6'229,"0"1"3957,0 5-3638,0-5-117,0 4-161,0-5-273,0 6 0,0 6-138,0 1 0,0 3-3,0 2 0,0 3 78,0 0 1,0 6 73,0-2 0,0-2-41,0 2 1,0 0-26,0 4 0,0 0-1,0 0 1,0-2 31,0-1 1,4 1 26,-1-2 0,1 1 0,-4-1 0,1-2 0,3-6 0,-2 1 0,1-1-672,-1 1 689,-2-1 0,3-3 2,1-1-249,0-4-274,-4 2-1427,0-5 1931,0-5 0,0-2 0,0-4 0</inkml:trace>
  <inkml:trace contextRef="#ctx0" brushRef="#br0" timeOffset="17">8429 5471 8047,'0'-7'1203,"0"2"-696,0 5 1,1-4-534,3 1 1,-2-1 45,6 4 1,-1 0 161,5 0 1,-1 0-85,1 0 1,4-4 40,3 0 1,-1 0-118,1 4 1,-4-3 16,4-1 0,-3-4-89,3 4 0,-5-1-15,1 1 1,-3 2-235,0-6 1,-1 6-331,1-2 0,-5 1-23,1 0-953,-6 1 1605,4-3 0,-6 0 0,0-1 0</inkml:trace>
  <inkml:trace contextRef="#ctx0" brushRef="#br0" timeOffset="18">8371 5231 8123,'8'-7'257,"0"4"0,-3-2-47,6 1 1,-2-1-78,6 1 0,3 3 20,1-3 1,3 2 210,1 2 1,-1-3-155,1-1 0,0 0-48,0 4 0,-4 0-147,0 0 0,-4 0-267,4 0 0,-5 0-631,1 0 0,-2 0 883,-1 0 0,-1 0 0,0 0 0</inkml:trace>
  <inkml:trace contextRef="#ctx0" brushRef="#br0" timeOffset="19">8748 5573 7706,'7'12'523,"-3"-1"1,1 1 22,-2-1 0,1 4-332,-4 1 0,1 3-4,3-4 0,-2 4-268,1-4 1,-1 4 106,-2-4 1,0 2 121,0-2 0,0-2-382,0 2 1,-4-6-541,0-2 1,0-3-874,4 4 933,-5-6 691,4 3 0,-4 1 0,5 0 0</inkml:trace>
  <inkml:trace contextRef="#ctx0" brushRef="#br0" timeOffset="20">9239 5265 7984,'-3'-19'216,"-1"0"-259,0 5 1,4-3 98,0 6 1,0 3 107,0 1 1,-1 3 254,-3-4 1,1 6-21,-4-2 1,-1-1-127,-3 1 0,3 0-301,1 4 1,-5 0 83,-3 0 0,-2 5-128,2 3 0,1-2 137,-5 2 0,5 3-152,-1 5 1,-1-1 35,0-4 1,2 1 13,7-1 0,-2 1-108,5-1 94,0 0 0,4 1 48,0-1 1,0 1-7,0-1 1,5 1 132,3-1 1,6 0-124,1 1 1,5-1 81,-1 1 0,-1-1-62,1 0 0,-4-3 8,4 0 0,-5-1 27,2 5 1,-4-5-4,0 1 0,-1 0-32,1 3 0,-5-3 49,1-1-219,-6 1 189,3 3 29,-5 1 20,0-1 0,-5-1 154,-2-2 1,-8 1-220,-4-5 0,1 3 12,-1-3 0,0 4-526,-4-5 0,0 1 237,0-4 0,5 4-516,3 0 0,2 0 769,2-4 0,0 0 0,-1 0 0</inkml:trace>
  <inkml:trace contextRef="#ctx0" brushRef="#br0" timeOffset="21">9868 4603 8320,'6'-5'-39,"-1"3"164,-5-8 239,0 9 70,0-4 784,0 5-1197,-5 0 0,4 1 105,-3 3 0,-2 3-47,-2 9 0,-2-2 51,-2 5 1,1 5-16,0 6 1,-2 3 41,-2 2 0,1 3-199,-5 0 1,1 5 23,-1-1 1,2-2 30,6 2 1,-1-1-165,1 1 1,5 1 137,2-5 0,3 1-87,1-1 1,0-2 45,0 2 0,5-4 33,2-3 0,5-2 0,3-3 0,-1-1-3,5 1 1,-5-3-8,1-4 1,2 1 3,-2-4 0,0-1-306,-3-4 260,-1 1 1,0-5-174,1 1 1,-5-6 52,1 2 1,-4-3-358,3-1 0,-3 0 178,4 0 0,-4 0 372,3 0 0,-4-5 0,2-1 0</inkml:trace>
  <inkml:trace contextRef="#ctx0" brushRef="#br0" timeOffset="22">10210 4774 8029,'0'-23'277,"0"0"0,-1 5 43,-3 3 1,3 3-97,-3 0 184,3 1-288,1-1 0,-1 2 1036,-3 3-354,2 1-724,-3 6 0,2 3-107,-1 5 1,-1 6-218,1 12 1,3 3 193,-3 6 1,-1 4 106,1 3 1,0 2-116,4 2 1,1 0 55,3-1 0,-1 1-175,4 0 0,1-4 112,3-1 1,0-5-70,-4-2 1,3-5 66,-2-6 0,-2-1-164,2-3 0,-4 1-143,3-5 1,-4-3 79,1-5 0,-3-3-724,-1 4 632,0-6 0,-1 7-39,-3-5 0,-2 0 427,-6-4 0,-4 0 0,-2-5 0,-5-2 0</inkml:trace>
  <inkml:trace contextRef="#ctx0" brushRef="#br0" timeOffset="23">9902 5174 8029,'8'-5'0,"-1"-3"0,5 2 0,3-2 378,5 5 1,3-2-239,1 5 301,9-5-280,-9 4-41,9-4 0,-5 4-75,2-3 0,2 3 132,-5-3 1,-2 3-717,-6 1 1,3 0 141,-3 0 397,-3 0 0,1 0 0,-6 0 0</inkml:trace>
  <inkml:trace contextRef="#ctx0" brushRef="#br0" timeOffset="24">10496 5345 8076,'7'11'0,"1"1"0,-4-1 53,3 1 0,-4-1 116,1 0 0,1 2 149,-1 2 0,-1-1-83,-3 5 0,4-3-307,0 3 1,0-4 120,-4 4 0,-1-5-454,-3 1 0,1-2-39,-4-2 1,0 1 443,0-1 0,-9 0 0,4 1 0</inkml:trace>
  <inkml:trace contextRef="#ctx0" brushRef="#br0" timeOffset="25">11010 4900 8119,'-7'-6'250,"-3"0"1,9-1-829,-3-1 538,3 5 0,0-2 414,-3 5 1,1-4-123,-4 1 1,3-1 86,-4 4 0,1 0-300,-5 0 0,3 1 60,-2 3 1,2-2-95,-6 6 1,2 0 111,2 3 1,-1 1-50,1-1 0,-1 2 31,1 2 1,1-5-162,2 5 0,-1-8-2,6 4 1,-1-2 38,4 2 1,0-3 11,0 0 41,0-1 0,4 5 151,-1-1 1,10-3-146,-2-1 0,5 0 97,-1 0 0,-1 3-81,5-2 1,-4 2 94,4 2 0,-5-5-140,1 1 0,-1-4 10,2 3-132,-4 1 0,5 3 81,-6 1-97,-5-1 1,3 0-1,-5 1 89,0-1 1,-4 1 2,0-1 1,-5 1 60,-3-1 0,-2 0-3,-1 1 0,-6-2 108,-2-2 0,1 2-214,-1-3 0,2-2 100,-2-1 0,2 1-628,6-1 0,3 0 262,0-4 0,5 0 355,-5 0 0,5 0 0,-2 0 0</inkml:trace>
  <inkml:trace contextRef="#ctx0" brushRef="#br0" timeOffset="26">11113 4534 8043,'-4'-11'462,"0"-1"668,0 1-413,4-1 103,0 6 125,0 1-587,0 5 1,4 1-448,0 3 0,8 4 99,0 7 1,7 8 30,0 7 1,2 3 157,2 1 0,0 5-73,0-1 1,-1 3-158,-3-2 1,2 2-28,-2-3 0,-2 2-124,-2-2-9,-2-3 258,-2 5 1,-1-5-262,-2 3 0,-3-5 46,-5 5 0,0-8-119,0 4 0,0-4 27,0 1 0,-1 1-310,-3-6 0,-4 2-561,-7-1 1,-3-2 1110,-5 6 0,-2-4 0,-3 5 0,-5 0 0,-2-4 0,-4-3 0</inkml:trace>
  <inkml:trace contextRef="#ctx0" brushRef="#br0" timeOffset="27">2578 8228 8275,'0'-6'-277,"2"0"443,2 2 20,-3 3 10,9-10 12,-4 10-15,6-4-129,-1 5 0,1 0 43,-1 0 0,-3 0 10,-1 0 1,1 0-51,3 0 0,4 0 29,1 0 0,0-1-153,-1-3 1,3 3 131,5-3 1,0 3-140,0 1 1,3-2 29,1-1 1,0 1 24,-4-2 0,3 3 69,1 1 1,5 0-46,-2 0 1,3-4 226,1 1 0,6-1-73,1 4 0,4-2-194,1-1 0,-1 1 106,1-1 0,1 1-347,2 2 1,0-3 306,4-1 0,-1-1-15,1 1 0,7 3-37,-3-3 1,-1 1 32,-3-1 1,-1 3-25,1-3 1,3 2 4,-2-2 1,1 3 48,2-3 1,1 3-27,-1 1 0,0-4 62,0 0 1,0 0-34,0 4 0,-1 0-1,-3 0 1,6-4 16,-6 1 0,5-1-20,-4 4 0,1 0-38,3 0 1,2-4 32,1 0 0,0 0-6,-4 4 1,2-3 0,2-1 1,-2-1-250,-27 3 0,1 0 0,0 1 1,0 1 209,3-2 0,0 0 1,-1 1-1,-1-1-4,0 0 1,0 0 0,3 1-1,0 0-11,-1-3 1,0 0-1,2 2 1,0 1 15,0-3 1,1 0-1,-1 1 1,1 0-10,-3-1 1,0 0-1,5-1 1,0 0 7,-2 1 1,1 0 0,2 0 0,-1-1 52,-1 2 1,0-1-1,0-1 1,0 0-48,0 0 0,0 2 0,0 0 0,0 0 0,0-1 1,0 0-1,0 1 1,0 0-8,0-1 0,0 0 1,-1-1-1,0 1 1,-1 2 0,0 0 0,2 0 0,-1-1-6,-1 1 0,0 0 0,1 2 0,1-1 13,0-1 0,0 0 1,-2 1-1,-1 0 8,-1-1 0,0 0 1,3 1-1,-1 1-13,0-2 0,1 0 1,1 1-1,0-1 39,-4 0 0,0 1 0,2 0 0,1 0-35,-1-1 0,0 1 1,2 0-1,-1 0 1,1 1 0,0 0 0,0-1 0,-1-2 8,-1 2 0,0-1 0,0-1 0,0 2 2,0 1 1,0 0-1,-3 0 1,0 0-15,1 0 1,0 0 0,-1 0-1,0 0 26,30 0 0,-32-1 1,1 1 52,0-2 0,1 0 0,-1 1 0,0 0-67,0 0 1,1-1-1,-3 0 1,0 1-112,1-1 1,-1 0-1,1 2 1,0-1 118,3-1 1,0 0 0,-1 0 0,0-1-53,1 1 1,1 0 0,-4 0 0,-1-1 61,1 1 1,-1 0 0,28 1 5,1-3 0,-3 2 16,-1-2 0,-5 3-20,-2-3 0,-5 3 110,-3 1 1,-2 0-56,-6 0 1,-5 0 363,-2 0 0,-3-4-239,-1 0 1,-2 0 369,-2 4 0,-2 0-511,-6 0 0,2-1 50,2-3 1,-2 3-575,2-3 1,-6 3 114,-1 1-1343,-1 0 737,5-5-1927,-6 4 2866,-1-5 0,-20 12 0,-4 0 0</inkml:trace>
  <inkml:trace contextRef="#ctx0" brushRef="#br0" timeOffset="28">2567 8285 8229,'6'0'3,"-1"-5"0,-5 3 116,0-6 568,0 6-463,0-9 0,0 9 647,0-6-181,0 6-14,-5-3-177,4 0-19,-4 3-184,5-3-1046,0 5 781,0 5 158,0 2-49,0 4-54,0 1 0,0-1 14,0 0 1,0-3 7,0 0 0,0-5-143,0 5 118,0 0 1,0 3-277,0 0 236,0 1 1,0 1-93,0 2 0,0-2 51,0 2 1,0-3-11,0 0 1,0 3 57,0 0 1,-1 2-43,-3-2 1,3 3 162,-3 5 0,-1-4-85,1 0 0,0-4-30,4 4 0,0 0-5,0 4 1,0 0-35,0 0 1,1-3 86,3 3 0,-1-3 4,4 7 0,-4-2-146,1 2 0,1-2 90,-1 6 0,1-5-161,-1 5 1,-3-5 129,3 5 1,-3-2-102,-1 1 1,0 3 96,0-2 1,-1-2-21,-3 1 1,3 0 40,-3 0 1,2 3 10,2-2 0,0 0 7,0 0 1,0 2-35,0-3 1,4-1-8,0 2 1,4-6 13,-4 2 0,3 1-162,-3-2 0,4 5 143,-5-4 0,2 3-164,-1-3 0,-1 1 114,4-2 0,-4 2-17,1 3 1,1 2 63,-1-3 1,3 2-47,-3-2 0,1 2 60,-1-5 0,-2 4-44,6 0 0,-4-2 63,3 1 0,-3-3 8,4 3 0,-4-3 7,3 4 0,-4-5-7,1 5 1,-3-5 7,-1 5 0,4-6-77,0 2 1,-1 1 41,-3-2 1,0 1-91,0-4 1,0 4 83,0-1 1,0 1-37,0-4 0,0 0-25,0-1 0,0 1-14,0 0 1,2 0-5,1 0 1,-1-2-9,2-2 1,-2 2-95,2-6 0,-3 4 122,3-4 0,1 4 24,-1-4 0,0 2-36,-4-2 0,3-2 53,1 2 0,0 2-54,-4-2 0,1 4 155,3-4 1,-3 2-86,3-2 0,-3-3 14,-1 4 1,2 0 25,2-1 1,-3 6-11,3-2 0,-3-2 63,-1 3 1,1-5-89,3 4 1,-3 0-64,3 4 1,-1-4 37,0 0 1,-1 0-1,1 4 0,0-2-38,1-2 0,-3 3-14,3-3 0,-2 2 68,2 2 1,-3-1-28,3-3 1,1 2 58,-1-2 1,0 3-51,-4 1 0,4 0 18,0 0 1,-1-2-5,-3-2 0,0 3 59,0-3 1,2 2-59,1 2 1,-1 0-11,2 0 1,-3 0-22,-1 0 0,4-2 25,-1-2 1,1 3-92,-4-3 1,2 1 87,1-1 1,-1 3-98,1-3 0,-1-2 79,-2 3 0,3-5 22,1 4 1,0 0-16,-4 4 0,1-2-4,3-2 1,-3 3 40,3-3 1,-2 1-43,-2-1 0,1 1 73,3-4 0,-3 4-57,3-1 1,-3-1 124,-1 1 0,1-1-78,3 1 0,-3 1-40,3-5 0,-3 4-4,-1-4 0,2 4 2,1-3 0,-1 0-34,2-1 1,-3-2 46,-1 2 0,0-2-53,0-2 1,0 5 24,0-1 1,0 0 6,0-3 0,0 3 18,0 0 0,0 0 6,0-3 1,0 3-59,0 0 1,0 0-86,0-3 1,0 0 247,0 4 1,0-4-138,0 4 1,1-4 12,3 0 0,-3-5-22,3 1 149,-3 0-118,-1 3 2,0 0 0,1-3-165,3 0-277,-2-6-221,3 3 190,-5-5-1229,0 0 1692,0-5 0,-5-6 0,-2-7 0</inkml:trace>
  <inkml:trace contextRef="#ctx0" brushRef="#br0" timeOffset="29">1882 8754 6894,'-5'-7'619,"3"2"-178,-3 0-148,5 4 0,0-5 123,0 2-97,0 2-314,0-3 200,0 5-151,0 5 0,0 2 75,0 4 0,2 6 2,1 2 1,-1 2-66,2 2 1,1 0-119,-2 0 0,2 1 41,-1 3 0,-2-3 81,1 2 0,-1-5-116,-2-2 1,3-4 114,1 4 1,0-5-72,-4 1 1,1-6 43,3-1 1,-3-5 3,3 5 1,-3-4-57,-1 3-182,0-4-354,6 2 1,-5-4 55,3 3 490,-3-3 0,-1 10 0,0-5 0</inkml:trace>
  <inkml:trace contextRef="#ctx0" brushRef="#br0" timeOffset="30">1859 10398 8068,'-8'-1'0,"1"-3"0,3 3-148,-4-3 0,6 2 292,-2-2 420,3 2 18,1-8-381,0 4 1,0-5 47,0-1 0,9 2-83,2 2 0,8-4 39,0 4 0,4-7-66,4 7 0,-1-3-17,8 7 0,-6-4 27,7 5 0,-7-1-5,2 4 0,-8 1-202,0 3 1,-3 3 114,1 9 0,-8-2-150,-4 5 1,-6 1 29,2 7 1,-3 1-37,-1 2 0,-5 3-7,-2-3 1,-5 3 41,-3 2 1,-1-5 41,-3 1 1,-3-6-5,3 2 1,1-3 22,-1-1 0,1-4-5,-1 0 0,2-5 119,1 1 1,4-2-69,-4-2 1,4-3 143,0-1 1,5-3-42,-1 4 0,4-6 229,-3 2-313,4-3-132,-2-1 61,5 0 0,6 4 72,6 0 1,4 0 254,7-4 1,5-2-108,3-1 1,3 1 110,4-1 0,-3-3 3,3 3 1,-6-2-16,-1 1 1,-7 2-180,-1-1 1,-2 0-53,-6-1 1,-3 3-370,-5-3 1,-3 3 66,4 1-602,-6 0 615,3 0 0,-6 1-2219,-3 3 2429,-2 2 0,-10 11 0,-2 1 0</inkml:trace>
  <inkml:trace contextRef="#ctx0" brushRef="#br0" timeOffset="31">2065 12020 8237,'0'-11'100,"0"-1"0,0 1 481,0-1 0,0 5-177,0-1 1,1 0 62,3-3 1,3 0-119,8-1 0,3 1-241,5-1 1,0 5-26,0-1 1,1 4-152,2-3 1,-1 4 123,1-1 1,-5 4-148,-2 4 0,-2 3-48,2 4 0,-2 0 79,-6 1 1,1 4-194,-1 3 1,-4 2 45,-4-2 0,-1 2 115,-2-2 1,-2 3 117,-1 1 0,-4 0 5,-4-1 1,-1 1 94,1 0 0,-4-4-88,-1 0 0,-3-5 102,4 1 0,-4-2-51,4-2 0,0-4 195,3-3 1,5-2 181,-1 2-338,5-3-23,-2 4-236,5-5 4,0 0 0,5-4 47,3 1 0,6-1 95,1 4 1,6-1-15,-2-3 1,2 3 29,2-3 1,0 2-56,0 2 1,-2 4 100,-2 0 0,2 4-72,-6-5 1,0 6 9,-3-1 0,-5 2-31,1 2 0,-6-1-7,2 0 0,-3 2 7,-1 2 1,-1-1 14,-3 5 1,-6-3 167,-5 3 1,-7-4-102,-1 4 1,-1-5 239,-6 1 0,5-4-57,-2-3 1,-1 1-128,1-5 0,1 0-517,3-4 1,4 0 223,0 0 1,9-2-1034,-2-2 1,5-2 150,-1-5 1053,3-6 0,10-1 0,1-4 0</inkml:trace>
  <inkml:trace contextRef="#ctx0" brushRef="#br0" timeOffset="32">3424 7532 8135,'-7'-12'-1396,"2"1"1849,0-1-216,4 1 1,-5 0 23,2-1 1,2 4-47,-1 1 1,0 1 297,-1-2 0,3-2-158,-4 3-82,5-4-92,0 0 0,1-1-156,3 1 1,7 1 109,8 2 0,4-6-76,4 3 1,-2-2 27,6 5 0,-1-1 2,5 6 0,-6-1-191,-3 4 0,-2 0 110,-1 0 1,-6 5-196,-6 2 1,1 5 62,-5 3 1,-2 4 26,-1 8 0,-4 2 32,-4 5 1,-2 1-77,-5-1 1,-2 0 89,-2 0 0,2-1 5,-2-2 0,-2 0 33,2-4 0,-4-4-29,4-4 1,0-4 101,3 4 1,1-6-84,-1-2 1,5 0 251,-1-8-154,5 6 40,-2-8-51,5 5 1,2-6 72,1 0 1,5 0 103,7 0 0,3 0-100,5 0 1,5 0 199,2 0 1,2-4-68,-2 0 0,2-4 3,-5 5 0,0-5-34,-5 4 1,0 0-264,-3 4-238,-3-5-571,-4 4-1156,-1-4 963,-4 5-373,-2 0 1395,-5 0 0,-5 5 0,-2 1 0</inkml:trace>
  <inkml:trace contextRef="#ctx0" brushRef="#br0" timeOffset="33">5045 7246 8293,'-7'0'0,"-1"0"-84,1-5 0,-1 2 265,0-4 21,6 4 126,-8-7-73,8 4 1,-3-2 206,5 1-258,0 4 0,2-6-152,1 5 0,0-3 122,4 3 0,5-5-117,3 1 0,5 2 80,-1-2 1,-1 5-95,1-5 1,0 6 7,4-2 1,0 2-137,0 2 1,-4 0 12,0 0 0,-4 6 215,4 1-359,-5 3 0,1 6 71,-7-1 1,1 0-4,-5-4 0,-1 1 47,-3-1 0,0 1 158,0-1 1,-3 1-45,-1-1 1,-5 0 158,1 1 1,-2-1-56,-1 1 1,-4-1-103,-1 0 0,1-3 37,4 0 0,-1-2 108,1 2-9,-1 2-52,1-9-303,5 9 151,1-9-97,5 10 1,6-6 203,5 2 0,2 2-59,6-5 0,0 5 100,4-1 0,4-2-102,-1 1 1,2-3 101,-1 4 0,-4 0-68,-1 3 0,0-1-83,-7-2 1,1 6-8,-5-3 1,-1 3-162,-2-3 0,1 1 245,-6-1 1,0 1 20,-7-1 0,-2 1 315,-6-1 1,-4 4-129,-3 0 1,-8 1-38,-3-5 1,-3 1-50,-2-1 0,5-1 204,0-2 1,0 1-102,0-6 0,6 1-104,5-4 1,5 0-173,-1 0 0,6 0-359,1 0 1,6-1-920,-2-3 0,2 2 198,2-6 1110,11 5 0,11-12 0,14 3 0</inkml:trace>
  <inkml:trace contextRef="#ctx0" brushRef="#br0" timeOffset="34">6873 7029 8152,'0'-6'69,"0"-4"656,0 3 143,0 1-63,0 1-207,0 0-521,0 3 1,-5 2 94,-3 8 1,2 4-313,-2 3 0,-1 3 146,-6 4 1,2 5-86,-2 0 1,2-1 39,2-3 0,0 3-62,-1-4 1,2 4-103,2-7 1,2 1 138,2-1 1,3 1 20,-3-4 46,3-1 1,2-4 117,3 1-128,2-6 0,9 3 177,1-5 1,-1 0-68,-4-4 1,5 0-32,-1 0 0,4 0-140,-4 0 0,0 0-180,-3 0 0,-1 0-334,1 0 1,-5 0 260,1 0 1,-1 0-172,5 0 1,-5 0 491,1 0 0,0 0 0,3 0 0</inkml:trace>
  <inkml:trace contextRef="#ctx0" brushRef="#br0" timeOffset="35">6964 7315 8796,'6'1'839,"-2"3"1,1-2-651,-1 6 1,1 3 79,-1 4 1,-1 6 0,4-2 0,-4 6 112,0 2 0,3 3-243,-3-3 0,1 0-257,-4-5 0,4-3-95,0 1 0,0-5-340,-4 4 0,0-5-517,0 1 1,3-2 1069,1-2 0,5 1 0,-3-1 0</inkml:trace>
  <inkml:trace contextRef="#ctx0" brushRef="#br0" timeOffset="36">8289 7075 8100,'0'-12'304,"0"1"194,0 0 1,0-1-355,0 1 1,4 3 45,0 0 1,-1 5 174,-3-5 86,0 5 505,0-7-373,0 9-648,0-4 0,0 6-111,0 3 0,0 2 179,0 6 0,0 1 9,0 2 0,0 3 88,0 4 0,0 1-185,0 0 1,0-4-56,0 0 0,0-4 0,0 4 1,4-5 39,0 2 0,0-4 36,-4 0 91,0-1 0,1-1-9,3-2 0,-3-2 3,3-2-40,-3-3 22,4 4 0,2-5 2,4 0 1,2 0 20,2 0 1,3 4 13,5 0 0,-1 1 1,1-1 0,-1-2-129,-3 6 0,1-2 95,-5 2 0,1 2-66,-5-2 1,0 3 56,1 4 1,-5-2-84,1 2 0,-5 2 66,0-2 1,-1 4-92,-2-4 0,-5 2 60,-3-2 1,-7-2 137,-4 2 0,-3-2 13,-1-2 1,0-3-72,1-1 1,-1-3-244,0 4 0,0-6 80,0 2 1,0-3-550,1-1 1,0 0 309,3 0 0,-1-5 372,4-2 0,-4-4 0,2 0 0</inkml:trace>
  <inkml:trace contextRef="#ctx0" brushRef="#br0" timeOffset="37">8266 7029 8091,'0'-11'1555,"0"-1"-1004,0 1 0,5 1-438,3 2 1,3 2 56,4 2 0,-1 1 108,5-4 1,6 3-89,5-4 1,3 5-15,1-5 0,4 4-363,0-4 0,0 6 218,-3-2 1,-5 3-1089,1 1 0,-5-4 1057,5 0 0,4-5 0,6 3 0</inkml:trace>
  <inkml:trace contextRef="#ctx0" brushRef="#br0" timeOffset="38">10105 6926 8138,'0'-7'-274,"0"-1"274,0 0 392,0 2 127,0-4 0,-1 5-119,-3-3 0,1 2 48,-4 2 0,3 2 166,-4-6-434,6 5 1,-9-2-182,4 5 1,-5 0 70,-3 0 1,-3 5-72,-4 3 1,-3 3 86,-1 5 0,0 1-61,-4 6 1,5 4 82,-2 0 0,3 4-196,1 0 0,4-1-98,0 5 1,9-5-95,-2 4 0,9 0-46,-1-3 1,8-3 134,3-1 1,3-1 113,2-3 1,4 2-23,3-6 1,2-2 159,-2-2 1,2-3-100,-2-5 1,3 2 81,1-5 0,-4 0 39,0-4 1,0 0 150,4 0 0,-4-5-61,0-3 1,-5 2 141,1-2 1,-6-1-24,-2-6 1,-4 2-169,1-2 1,-4-3-187,-4-1 0,-9 1 114,-10-1 0,-5 5-169,-6-1 1,-6 6-375,-6 2 0,0 5-445,-3 2 0,7 7 936,4 8 0,2 3 0,2 5 0</inkml:trace>
  <inkml:trace contextRef="#ctx0" brushRef="#br0" timeOffset="39">10550 7874 8094,'0'-11'0,"0"-1"0,0 5 161,0-1 0,2 4 40,1-3 0,-1 3 30,1-4 0,-1 5 361,-2-5 1,0 5-181,0-7-176,0 9 0,0-5 14,0 2 157,0 3-70,0-5-67,0 6-306,-5 0-31,3 0 96,-3 0 1,5 2 62,0 2 1,0-2-27,0 6 0,2-1 28,1 5 1,-1-1-31,1 1 1,0-1 30,1 0 0,-3 5-151,3-1 1,-2 4 131,2-4 0,-3 5-131,3-1 0,-3-1 104,-1 1 1,4 0-72,0 4 1,0 0 47,-4 0 1,1 0-59,3-1 0,-1 0-6,4-3 0,-3 3-2,4-3 0,-2 6-28,2 2 1,2 4 63,-3 0 1,2-2 207,-1 2 1,2 0-75,-2 7 0,-2 2 93,2 2 0,-5-2-64,5-2 0,-2-1-54,2 5 0,2-4 12,-2 4 0,-2 0 26,2 3 1,-5 0-169,5-3 1,-2 2 74,2-2 1,2-1-135,-2 0 0,-2 0 91,2 1 0,-4 2-66,3-2 1,-3 3 72,4 0 0,-6 1 89,2 0 1,1-1-210,-1 1 0,0 0 159,-4-1-29,0 6 0,3-3 14,1 6 0,0-5-12,-4 5 1,0-2-2,0 1 1,1 3-215,3-3 1,-3-1 218,3 1 1,-3 1 50,-1 3 0,0 0 180,0 0 1,-1 0-10,-3 0-194,3 0 0,-8 0-32,5 0 1,-4 2 79,0 2 1,-2-4-151,-2 0 0,-3 4 61,0-4 0,5-25 0,1-1-113,-6 30 1,-2 2 92,2-3 0,2-1-103,-2 2 0,2-3 86,2-1 1,1 0-7,2 0 1,-2 0 158,2 1 1,3-1-137,1 0 1,-1-5-55,2-3 1,-1 2 58,4-1 1,0 4-215,0-1 0,0 2 72,0-2 0,0-2 187,0-5 0,4-2-176,-1-2 1,1 1-171,-4-5 1,4 4 394,0-4 0,5 0-107,-2-3 0,3-1 62,-6-23-35</inkml:trace>
  <inkml:trace contextRef="#ctx0" brushRef="#br0" timeOffset="40">3081 13116 8138,'-18'-1'986,"3"-3"1445,7 3-2356,3-4-1764,5 5-126,0 0 2074,5 0 0,0-1-178,3-3 0,6 3 365,-3-3 0,5 3-152,-1 1 1,3 0 35,5 0 1,6-4-127,5 0 0,1 0 73,7 4 1,2 0-316,5 0 0,3-1-138,5-3 0,5 3 156,-30-1 0,1 0 0,3-1 0,0 1-212,2 0 0,1 0 0,2 0 0,0-1 154,1 1 1,0 0 0,4 1-1,0 0 33,0-3 1,0 0 0,3 1-1,1 0-59,-1-1 0,1 0 0,0-1 1,1 1-139,0 2 0,1 0 0,1-1 1,-1-1 256,0 2 1,-1 0 0,4 0-1,1 0-288,-3 2 1,0 0 0,1 0 0,0-1 262,1-1 1,0 0 0,0 1 0,0 1 66,-1-2 0,2 0 0,3 1 0,0 1-57,0 0 1,0 0 0,0-2 0,1 0 8,1 0 1,0 0 0,0 0 0,0-1 21,2 1 1,0 0 0,-1 2 0,1-1-235,0-1 0,0 0 0,-19 1 0,1-1 1,0 0 258,1 1 1,0 0-1,-1-1 1,1 1 0,1-1-1,-1 0-30,-2 1 1,0-1 0,1 1 0,3 1 0,0 0 0,1-1-43,-1 0 0,0 0 0,0-1 0,1 1 0,0 1 0,-1-1 31,0 0 0,1-1 0,-1 1 0,-1 1 0,1-1 0,-1 1-48,0-1 0,-1-1 0,2 1 0,3 0 0,0 0 0,0 0 29,-1 0 1,-1 0 0,1 0 0,0 0 0,1 1 0,-1-1 13,-1 0 0,1 0 0,-1 0 1,0 0-1,-1 0 0,0 1 9,1 0 1,1 0 0,-1 0 0,3 0 0,0 0 0,1 0 29,-3 0 1,1 0 0,0 0 0,2 0 0,0 0 0,-1 0-41,-1 0 0,0 0 1,0 0-1,-1 0 0,1 0 1,-1 0 9,-2 0 0,0 0 0,0 0 0,1 0 1,1 0-1,-1 0-2,-1 0 0,0 0 0,0 0 1,1 0-1,0 0 0,-1 0 3,1 0 1,-1 0 0,0 0 0,-2 0 0,0 0 0,-1 0 74,20 0 0,-1 0 0,0 0 0,-1 0-133,0 0 0,-11 0 7</inkml:trace>
  <inkml:trace contextRef="#ctx0" brushRef="#br0" timeOffset="41">3241 8434 8216,'0'-12'489,"0"1"-174,0 5 473,0 1-407,5 5-408,-4 0 0,8 5-9,-5 2 0,1 3 144,-1 2 0,-2 1-86,6 2 1,-6-1 98,2 5 0,1-1-154,-1 1 1,4 2 40,-4-2 1,-1-1-106,-3 1 1,4-1 96,0 1 0,0-1-5,-4-3 0,0-3-237,0 4 1,1-5 84,3-3 0,-3 2-44,3-3 0,-3 0 26,-1 0 1,0-3-581,0 4 0,0-4 755,0 3 0,5-4 0,2 2 0</inkml:trace>
  <inkml:trace contextRef="#ctx0" brushRef="#br0" timeOffset="42">3641 8468 8292,'0'-7'0,"0"-1"0,0 4-285,0-4 164,0 6 1060,0-3 244,0 5-1036,-5 0 1,2 9-152,-5 2 0,5 8 70,-5 0 0,0 4 47,-3 4 1,0 2 15,-1 5 1,-3-2-14,0 2 1,-2-2-209,2 6 0,2-3 103,-2 0 0,-2-2-158,2-3 1,0 2 128,4-5 1,-1-1-364,1-3 0,3-1 71,1-3 1,0 1-91,0-5 1,0 0-342,3-3 1,3-1 740,-3 1 0,8-6 0,3-1 0</inkml:trace>
  <inkml:trace contextRef="#ctx0" brushRef="#br0" timeOffset="43">3823 8834 8177,'0'-13'88,"0"-2"0,4 2 150,0-2 1,1 2 420,-1 2 1,-3-1-235,3 1 1,-3-1-182,-1 1 0,0 0 359,0-1-84,0 1-740,0-1 247,-5 6 0,-1-3-303,-6 5 0,1 0 15,0 4 0,-5 6-161,1 1 1,-4 3 40,4 2 1,0 0 93,3 4 1,2-2 77,2 5 0,3-5 43,5 1 0,0-1-42,0 1 0,5-2 42,3 2 1,-2-6 214,2-2 1,3-3 1,5 4 0,-1-6 120,-4 2 1,1-3 191,-1-1 0,1-1-145,-1-3 0,0 2 501,1-6-142,-1 6-333,1-8 0,-2 7 141,-3-5-317,-2 6 0,-3-3-26,2 5 1,-3 5-96,3 2 0,1 9 160,-2 3 1,5 2 4,-4 2 1,4 0-14,-5 0 0,2 0-12,-1-1 1,-3 1-100,3 0 0,-1-1-20,1-3 0,-3 1-186,3-5 1,-3 2-52,-1-2 1,4-2-339,0 2 1,-1-6 607,-3-2 0,5 6 0,2 5 0</inkml:trace>
  <inkml:trace contextRef="#ctx0" brushRef="#br0" timeOffset="44">4977 8400 8218,'0'-12'853,"0"6"169,0-4 12,0 8-529,0-3-257,0 5 1,0 5-371,0 3 1,0 3 117,0 5 0,0 1-110,0 6 1,4 0 13,-1 0 1,3-1-56,-3-3 0,-1 2-19,1-2 1,2-2-115,-1-2 0,0-1-34,-4 1 1,4-2-178,0 2-264,5-2 1,-4-2 762,2 1 0,3-1 0,-3 0 0</inkml:trace>
  <inkml:trace contextRef="#ctx0" brushRef="#br0" timeOffset="45">5399 8365 8271,'0'-11'360,"0"3"17,0 1 724,0 4-954,0-2 0,-3 10-290,-1 3 0,-5 3 40,1 4 165,-2 3 0,-5 10 77,0 3 1,-6 5 10,2 2 0,2 4-267,-2-4 0,1 4 80,-1-4 0,2 0-327,6-3 1,-3-5 156,2 1 1,-1-6-65,5 2 0,3-7-28,1-1 0,3-5-1071,1 1 1370,0-2 0,0-2 0,0 1 0</inkml:trace>
  <inkml:trace contextRef="#ctx0" brushRef="#br0" timeOffset="46">5594 8708 8285,'0'-11'327,"0"-1"94,0 1 0,1 1 308,3 2-459,-3-2 1,4 3 22,-5-4 1,0 0 60,0-1 0,0 5-304,0-1 0,-5 4 178,-3-3 0,-2 4-482,-1-1 1,-2 3 192,-2 1 0,-3 5-223,-5 3 1,2 2 95,2 1 0,-2 4-88,6 1 1,1 0 54,6-1 1,0-1-76,4 5 0,0-5-87,4 2 0,5-4 71,3 0 1,3-2 259,4-3 1,-1 2-111,5-5 1,0 0 225,4-4 1,-4-1-71,0-3 0,-3-3 306,3-4 1,-5 3-4,1 1 1,-3 0 144,0 0 0,-5-2 338,1 5-189,-5-5 153,2 8-496,-5-4 1,0 6-538,0 3 1,0 2 201,0 6 0,0 3 180,0 0 0,-2 9-93,-1-1 0,1 3-163,-1-4 1,1 5 141,2 0 1,0-1-1,0-3 0,-1 4-138,-3 0 1,3-2 200,-3-6 0,3 1-461,1-5 1,0 1-114,0-5 1,0-3-893,0-1 1424,0 1 0,5-2 0,1-1 0</inkml:trace>
  <inkml:trace contextRef="#ctx0" brushRef="#br0" timeOffset="47">6804 8285 8201,'-5'-11'-62,"3"0"31,-6-1 1,5 5 30,0-1 1188,1 5-229,2-2-330,0 5 1,0 5-627,0 3 0,0 8-68,0 7 1,4 1-32,0 7 0,4-4-15,-5 3 0,5-3 37,-4 3 0,3-5-95,-3 2 0,4-7-385,-4-1 1,3-5 215,-3 2 1,4-4-1020,-5 0 1357,6-1 0,-2 1 0,4-1 0</inkml:trace>
  <inkml:trace contextRef="#ctx0" brushRef="#br0" timeOffset="48">7250 8274 8197,'-7'-5'521,"-3"-1"-595,9-1 2,-4 2 12,5 5 1,-2 5 674,-1 3-442,-4 7 0,-5 4-4,-4 8 0,-1 6 38,-6 5 0,0 5-399,0-1 0,0-3 97,0-1 0,2-2-124,2-2 1,2-5 152,6-2 0,1-4-329,2-4 1,-1 1-559,5-5 388,1 0 0,4-3 565,3-1 0,2-4 0,6-2 0</inkml:trace>
  <inkml:trace contextRef="#ctx0" brushRef="#br0" timeOffset="49">7387 8617 8188,'0'-12'0,"1"1"418,3-1 0,-2 1-106,6-1 1,-6 1 97,2 0 1,-3 3 150,-1 0 326,0 1-972,0-5 1,-5 2 44,-2 3 1,-3 2-328,-2 5 0,-4 1 210,-3 3 0,-4 2-136,-4 5 0,3 2 47,-3 2 1,8-2 111,4 2 0,2-1-176,2 1 1,5-2 70,2 2 1,4-2 154,4-2 0,6 1-45,5-1 1,5-4 219,-1-4 0,7-1-66,0-2 0,1-2 307,-4-1 1,0-4-87,0-4 1,-2-1 72,-2 1 1,2 1 262,-6 2 1,-1-2-184,-7 2 0,2 2 667,-5-1-259,0 4-794,-4-2 89,0 5 1,-4 6-357,0 6 0,-5 4 139,2 7 1,-2 0-1,1 0 1,-1 1-10,6 2 1,-5 0 114,4 4 1,0-3-241,4 3 1,0-4 41,0 0 1,0-1-428,0-3 1,0 0 253,0-3 0,0 1 380,0-4 0,0 4 0,0-2 0</inkml:trace>
  <inkml:trace contextRef="#ctx0" brushRef="#br0" timeOffset="50">5114 9850 8211,'0'-11'179,"0"-1"212,0 1 24,0 4 125,0-3 151,0 4-128,0 0 1,0-1-55,0 3-407,0 3 0,0-3-90,0 8 27,0 8 1,0 5-147,0 6 0,4 0 146,0 0 1,3 4-139,-3-1 0,5 1 42,-2-4 1,0 0-191,0-1 0,-3-4 96,4-3 0,-4 2-443,3-2 1,-3-1-37,4-6 1,-5 2-303,5-3 1,-4-2 931,3-1 0,1-2 0,4-2 0</inkml:trace>
  <inkml:trace contextRef="#ctx0" brushRef="#br0" timeOffset="51">5594 9747 8259,'-5'-11'2328,"3"4"-2034,-3 2 1,4 5-437,-3 0 1,-2 9 26,-6 3 1,0 12 93,-4 2 0,0 7 254,-3 6 1,-3 1-114,3 6 0,-2 3-336,-2 1 0,0-2 178,0-6 1,4 1-159,0-5 0,5-1 41,-1-7 1,3-2-162,5-5 0,-2-4-81,5 0 0,0-9 75,4 2 0,0-3 322,0 2 0,5 1 0,2-1 0</inkml:trace>
  <inkml:trace contextRef="#ctx0" brushRef="#br0" timeOffset="52">5719 10181 8233,'0'-11'-1,"1"1"636,3 2 0,-1-2 50,4 2-396,-4-2 1,6-1-165,-5-1 1,-1 1 99,-3-1 1,0 5-44,0-1-230,0 1 1,-1-1-141,-3 0 1,1 6 89,-9-2 0,2 4-176,-9 4 0,4 2 79,-4 6 0,0 3 84,-4 0 0,5 2 11,3-2 1,3 1-86,5 3 0,-2 2 69,5-6 0,0 4-10,4-4 0,2 0-146,1-3 1,8-1 168,4 1 0,5-6 197,-1-2 0,-1-3-145,1-1 1,0 0 277,4 0 1,-2-5 51,-2-3 0,2-2 67,-6-1 0,4 3 61,-4 1 141,0-1 420,-3-3-286,-6 4-524,-1 2 1,-5 6 98,0 3 1,0 6-252,0 6 1,0 4 53,0-1 0,-4 2-65,1 2 0,-1 0 72,4 0 0,-1 0-118,-3 0 0,2 0-57,-1-1 1,-2 1 69,1 0 0,0-4-521,4 0 0,-4-4 250,0 4 0,1-5-791,3 2 1,0-4 1099,0 0 0,5-1 0,1 1 0</inkml:trace>
  <inkml:trace contextRef="#ctx0" brushRef="#br0" timeOffset="53">6873 9736 8251,'-7'-18'109,"-2"2"13,6 4 100,-1 1 1,4-1-124,0 1 1,0 3 1112,0 1-260,0 4 20,0-2-1083,0 5 0,0 5 129,0 3 0,0 8-67,0 7 1,4 4 104,-1 3 1,6 2-277,-1-5 0,-2 3 107,2-3 0,-4 3-200,3-3 0,0-2-57,0-6 0,2 1-174,-5-4 1,4-1-264,-5-4 0,5 1 807,-4-1 0,5 1 0,-3-1 0</inkml:trace>
  <inkml:trace contextRef="#ctx0" brushRef="#br0" timeOffset="54">7318 9656 8215,'-6'-6'2590,"-1"2"-3223,4 8 0,0 6 193,-5 5 0,0 7 794,-8 0 0,2 6-140,-5 7 0,2 0-55,-2 3 0,-3-1-261,3 5 1,1-4-170,-1 4 0,4-5-25,-4 1 0,5-4 179,-1-4 1,7-3-415,4-8 0,3 1-176,1-4 707,0-1 0,10-4 0,3 1 0</inkml:trace>
  <inkml:trace contextRef="#ctx0" brushRef="#br0" timeOffset="55">7501 10010 8055,'0'-11'1207,"0"-1"-819,0 1 1,0-1-301,0 1 1,-1 3 22,-3 1 0,3 3 217,-3-4-267,-3 1 1,1 0-140,-5 3 1,-1-1 48,1 2 0,-6 4-200,-2 6 0,1 4 12,-1 0 0,0 5 100,-3 4 1,4-3-90,3 2 0,3-3 81,5 3 1,1-4-106,6 4 1,2-5 21,2 1 0,3-4 33,8-3 1,2 1 122,2-5 0,2 0 136,-2-4 0,3 0 28,1 0 0,0-6 200,0-1 0,-2-2 164,-2 1 0,-1-2-223,-3 3 0,-6 0 98,3 0 1,-7 4 353,2-1 196,-4-2-388,2 5-601,-5-4 0,-1 11-61,-3 5 0,-1 2 134,-3 6 0,-1 0-52,5 4 1,-5 0 54,2 0 1,2 3-149,1 1-1,-1 0-68,1-5 1,0 5-23,4 0 1,0-1-85,0-3 0,0-1-298,0-3 1,0 1-1116,0-5 1748,5 1 0,2-5 0,4 0 0</inkml:trace>
  <inkml:trace contextRef="#ctx0" brushRef="#br0" timeOffset="56">8472 9530 7370,'0'-6'1563,"0"1"-1298,0 5 1,0 5 29,0 3 0,0 3-8,0 4 1,0 4-233,0 8 0,0-3 128,0 3 0,0 1-98,0-2 1,3 1-36,1-4 0,4-2-129,-4-2 1,1 2-68,-1-6 0,-2 4-732,6-4 362,-6 0 1,8-3-952,-2-1 1467,-3-5 0,5 5 0,-3-5 0</inkml:trace>
  <inkml:trace contextRef="#ctx0" brushRef="#br0" timeOffset="57">8849 9576 8089,'0'-11'495,"0"-1"753,0 6-1374,0 1 1,-2 5 9,-2 0 0,-1 9 403,-2 2 0,-7 12-76,2 0 1,-7 11-114,0 0 1,-2 9-82,-2 3 0,0 1-285,0 6 0,0-5 183,1 2 1,-1-4-233,0-4 1,5-1-216,3-6 1,6-4 212,1-8 0,6-1-921,-2-3 1240,3 2 0,1-8 0,0 4 0</inkml:trace>
  <inkml:trace contextRef="#ctx0" brushRef="#br0" timeOffset="58">8986 10056 8048,'0'-12'781,"0"1"-391,0-1 703,0 6-328,0-4-668,0 4 1,-2-5-91,-2 4 0,-2 2-144,-5 5 0,-2 0 106,-2 0 0,-3 1-108,-5 3 0,0 6-166,1 5 1,-1 4 102,0-4 0,1 6-53,3-2 0,4-1 41,7 1 1,3-4-131,5 4 1,0-5 87,0 1 1,7-6 97,4-2 1,4-4 300,4 1 1,7-3-89,-3-1 1,2-5 37,-2-3 0,3-2-94,1-1 1,0-4 439,-4-1 1,-2 1-184,-2 4 1,-2-1 951,-6 1-706,-5-1 0,1 1 621,-3 0-369,-3 4-515,4-3 0,-10 9-294,-3-3 0,1 8 97,-5 3 0,3 9-136,-6 3 1,2 2 51,2 2 1,0 1-44,-1 3 0,5-2 41,-1 6 1,5-5-49,0 5 1,1-1-378,2 5 0,0-2 222,0-3 1,2 2-400,1-6 1,4-3 293,4-4 0,-1-5-453,-2 1 805,7-2 0,-7 4 0,8 0 0</inkml:trace>
  <inkml:trace contextRef="#ctx0" brushRef="#br0" timeOffset="59">7170 11460 8109,'-7'0'661,"2"0"-205,5 0 1,0 7-61,0 4 1,0 2-111,0 6 1,4 4-24,0 3 1,5 1-12,-2-4 1,3 4-207,2-1 0,-4 1 14,-1-4 1,-1-4-141,2 0 0,1-4-16,-5 4 1,3-5-255,-3 1 1,1-6-513,-1-1 0,-3-5 423,3 5 0,-3-4-192,-1 4 0,2-6 631,2 2 0,-3 2 0,4 1 0</inkml:trace>
  <inkml:trace contextRef="#ctx0" brushRef="#br0" timeOffset="60">7489 11620 8234,'7'-11'802,"-1"3"-466,-2 1 1,-2 3-367,6-4 0,-4 6 130,4-2 477,-6 3 30,3 1-209,-5 0 0,-1 10-303,-3 5 1,-2 9 114,-6 3 0,-4 8-145,-3 0 0,1 3 107,-1 0 1,4-3-303,-4 3 1,5-1 61,-2 1 1,4-2-281,0 2 0,1-8 114,0-3 0,0-3 1,4-1 0,-2-2-396,5-2 1,0-2 212,4-6 1,0 1-1130,0-1 1545,0 1 0,0-6 0,0-1 0</inkml:trace>
  <inkml:trace contextRef="#ctx0" brushRef="#br0" timeOffset="61">7729 11963 7976,'2'-12'662,"1"1"1,0 0-315,5-1-458,-1 1 1,1 1 23,-1 2 0,-4-2 180,1 2-16,-3 3-86,-1-5 1,-5 9-4,-3-3 0,-2 3-19,-1 1 0,-6 5-12,-2 2 0,-1 4 21,1 0 1,-3 4 32,3 0 0,-1 4-79,1-3 0,6 3 40,6-4 0,4 0-174,-1-3 1,3-1 53,1 0 0,6 0-62,6-4 1,0 2 141,7-5 1,0 0 41,4-4 0,-1-2 275,-3-1 1,3-4-110,-3-4 1,-2-1-71,2 1 0,-5 3 177,2 1 1,-4-1 332,0-3 0,-6 3 171,-2 1 314,2 4-366,-5-2-677,4 5 1,-5 1-143,0 3 1,0 7 130,0 8 0,-1 3-88,-3 1 1,2 0 40,-6 0 0,6 3-52,-2 1 1,-1 3-98,1-3 0,0 3-306,4-3 0,0 0-54,0-4 1,0-2-276,0-2 1,1 1 240,3-4 578,-2-1 0,8-4 0,-4 1 0</inkml:trace>
  <inkml:trace contextRef="#ctx0" brushRef="#br0" timeOffset="62">8746 11495 7969,'-5'-12'227,"3"1"108,-3-1-152,5 6 0,0 1 440,0 5 0,-3 1-539,-1 3 0,-1 7 121,1 8 0,3 3-206,-3 1 1,1 5 129,-1 2 1,3-1-253,-3 2 1,3-4 24,1 3 1,4-5 36,0 2 0,3-8-565,-3-4 441,5 3 0,-3-5-402,6 2 1,-5-7 14,1-5 572,0-1 0,8-2 0,2 0 0</inkml:trace>
  <inkml:trace contextRef="#ctx0" brushRef="#br0" timeOffset="63">9031 11483 8013,'0'-6'1436,"0"1"-1763,-5 20 0,3-2 166,-6 10 1,0 3 584,-3-3 0,0 8-198,-1-1 0,-1 4-168,-2 4 0,1-1-116,-5 5 1,5-4-161,-1 4 0,0-7-41,3 0 0,-2-4 140,7-8 1,-2 5-412,1-9 0,2 4-32,2-8 562,3 1 0,-4-5 0,5 0 0</inkml:trace>
  <inkml:trace contextRef="#ctx0" brushRef="#br0" timeOffset="64">9168 11997 7994,'7'-5'82,"-4"-3"-42,4-2 1,-1-1 113,6-1 0,-5 2 278,1 3 1,-6-3 287,2 2-436,-3-2 1,-1-2-39,0 1 0,-1 3-44,-3 1 1,-2 3-274,-5-4 0,-2 6 94,-2-2 1,-3 3-212,-5 1 1,-4 1 110,1 3 0,-1 2-4,4 6 1,2-1-58,2 0 1,2 1-92,6-1 1,3 1 95,1-1 1,4 0 22,-1 1 0,8-1 7,4 1 1,3-1 19,4 1 1,3-5 41,5 1 0,0-6-91,0 2 1,-1-3-78,1-1 0,-1 0-50,-3 0 0,1-5 892,-5-2 1,-3 2-234,-5 1-165,1-2 0,-2 3 896,-2-5-361,-3 6-410,-1-3-163,0 15 1,0-1-183,0 10 0,0 0 95,0 4 1,0 3-112,0 1 0,-1 3-43,-3-3 1,3 4 1,-3-5 1,3 5-191,1-5 0,0 5 85,0-5 1,0 1-515,0-4 1,1-2 28,3-1 1,-1-4-219,4-5 0,-3 0 850,4-4 0,4 3 0,6-3 0</inkml:trace>
  <inkml:trace contextRef="#ctx0" brushRef="#br0" timeOffset="65">10002 11426 8029,'-6'0'1074,"-4"0"1,8 1-881,-2 3 1,2 8-62,-2 7 0,3 2 60,-3 2 0,3 1-57,1 3 0,0-2-93,0 6 0,0-6-208,0 2 1,0-3-41,0-1 1,1-2-296,3-2 1,1 2-268,3-6 1,2-1 361,-3-7 0,0 2-642,0-5 1047,1 0 0,3-4 0,1 0 0</inkml:trace>
  <inkml:trace contextRef="#ctx0" brushRef="#br0" timeOffset="66">10299 11620 9178,'-5'12'237,"2"0"-226,-4 4 0,-5 5 293,-3 6 0,-5 5-82,1-2 0,1 3-183,-1 1 1,4 1-132,-4-1 0,3-1-230,-3-3 0,5 3-394,-1-2 0,3-5 351,0-3 1,6-1-280,2-7 0,3 0 644,1-3 0,0-1 0,0 0 0</inkml:trace>
  <inkml:trace contextRef="#ctx0" brushRef="#br0" timeOffset="67">10265 12157 7994,'11'-4'-256,"1"0"0,-1-3 110,0 3 0,1-1 57,-1 1 0,1-1 365,-1-3 1,0-2-89,1 3 1,-4-3 491,-1-2-431,1 1 1,2-1-142,-2 1 0,-3-1 81,-5 1 0,0 3 9,0 1 1,-5 3-34,-3-4 0,-4 6 6,-3-2 0,1 3-175,-5 1 1,4 0 75,-4 0 0,1 5-213,-1 2 1,-1 4-17,5 0 1,-1 4-10,5 0 0,1 5 40,2-5 1,3 4-141,5-4 0,0 4-77,0-4 0,5 4 77,3-3 1,6-3 92,1-5 1,4 1 33,-4-5 0,4 3 98,-3-3 1,3 0 80,-4-4 1,1 0 158,0 0 1,-8-4 44,4 0 1,-5-1 758,1 2 210,2 1-466,-8-3-209,3 5-1,-5 0-654,0 5 1,0 3 71,0 7 1,-4-1-31,0 5 1,-1-4 105,1 4 1,3-3-130,-3 3 0,3 0 68,1 3 1,0 0 66,0-3 0,0 3-333,0-3 1,0-2 129,0 2 1,0-5-53,0 2 0,0-4-479,0 0-370,0-1 494,0 1 573,0-6 0,5-1 0,1-5 0</inkml:trace>
  <inkml:trace contextRef="#ctx0" brushRef="#br0" timeOffset="68">5536 11814 8085,'-1'-6'-675,"-3"2"1241,3 3 0,-8 2-202,5 3 0,-3 2-103,3 6 1,-4 1-91,5 2 0,-5-1 42,4 5 1,-3 0-164,3 4 0,0 3 120,4 1 1,4 0-269,0-5 0,4 0-6,0-3 1,3 1-16,5-4 0,-2-1-5,5-4 0,0-1 105,4-2 0,-4-3 134,0-5 0,3 0-94,5 0 0,0-5 126,-4-3 1,-4-2-92,0-1 0,-4-2 107,4-2 0,-9 1-91,2-5 1,-5 4 1,1-4 0,-3 0-204,-5-4 1,-5 0 70,-3 0 0,-3-4-374,-5 1 0,-3-1 175,-7 4 1,-5 2-482,-7 2 1,-4 3-606,-7 9 1344,7 2 0,-11 9 0,7-1 0,-1 0 0,0-2 0</inkml:trace>
  <inkml:trace contextRef="#ctx0" brushRef="#br0" timeOffset="69">3823 12066 7417,'0'-12'1482,"0"1"-1095,0 5 255,0 0-87,-5 6 0,-1 3-335,-5 5 0,-5 4-203,1 11 1,0 1-219,3 3 136,1-3 1,1 8-3,2-6 0,3 1-213,5-4 1,0 0-59,0 0 1,5-2 125,3-2 0,6-2 61,1-6 1,5-1 114,-1-2 1,-1-3 9,1-5 1,0 0 41,4 0 1,0-5 179,0-3 0,-4-3-63,0-4 1,-4 1 163,4-5 1,-6 3-18,-2-3 1,-1 0-128,-6-4 0,0 1-186,-4-1 0,-1-1 91,-3-3 0,-8 3-273,-7-3 0,-3 3-248,-5 1 1,-7 7 462,-8 4 0,-8 1 0,-2 5 0</inkml:trace>
  <inkml:trace contextRef="#ctx0" brushRef="#br0" timeOffset="70">3709 10284 8152,'-11'0'1305,"-1"0"-1322,1 0 1,-1 5 145,1 3 0,0 3 109,-1 4 1,-1 3-140,-2 5 1,3-3 150,-4 3 0,9-4-390,3 4 1,3 4 108,1-5 0,0 0-114,0-3 0,2-1-51,6 1 1,-1-3 84,9-4 1,1-1 90,2 1 1,3-6 20,1-2 1,0-3 43,0-1 1,3-1-43,1-3 1,1-2 230,-2-6 0,-1 0-120,1-4 1,-3 0 160,-4-3 1,-2-3 0,-6 3 0,-1-2-99,-2-2 1,-3 0-373,-5 0 0,-1-1 117,-3-3 0,-8 3-672,-7-2 0,-7 7 375,-5 3 0,-11 9 375,-3 3 0,-14 8 0,1 2 0</inkml:trace>
  <inkml:trace contextRef="#ctx0" brushRef="#br0" timeOffset="71">10196 9782 8055,'-6'0'202,"-1"0"396,4 0-596,1 0 1,-8 5 23,3 2 1,-5 5 82,-3 3 1,-1 1-35,-4 3 1,0 3-120,5-3 0,-3 3 44,7 0 1,-3 1-4,6 0 1,3-4-9,1 0 1,3-5-14,1 1 0,1-2 71,3-2 1,4 0-33,7-4 1,3 2 62,5-5 0,-1 0-58,1-4 0,4 0-11,0 0 0,-1-2 87,-3-1 0,0-4 139,0-4 0,-2-2 112,-2-2 0,-2 1-77,-6-5 0,1 4-184,-1-4 0,-3 0 49,-1-4 1,-4-1-120,1-3 0,-4 2 152,-4-6 1,-4 5-525,-7-5 1,0 6-102,-8-2 1,0 8-861,-11 4 1317,2 7 0,-17 3 0,2 5 0</inkml:trace>
  <inkml:trace contextRef="#ctx0" brushRef="#br0" timeOffset="72">8620 8457 8066,'-6'-5'-570,"-4"3"1343,8-3-93,-3 5-495,0 0 1,-1 9-194,-6 3 0,1 7 18,0 0 82,-6 7 1,4 2-41,-2 3 1,4-2-137,3-2 0,-1-3 134,5 2 1,1-2 36,3-1 1,2-4-181,6 0 0,1-6 75,10-2 0,5 0-60,6-8 0,3 1 114,2-4 0,0-6 2,3-6 1,-4 0 41,1-7 0,-6 1 138,-6-1 0,-2-3-34,-2 3 0,-3 2-70,-9-3 0,-2 1-85,-5-3 0,-5-1 74,-2 0 0,-9-2-409,-3 2 0,-6-1-37,-2 8 0,-3 2-215,3 7 1,-3 2 106,3 5 1,2 1 450,6 3 0,-3 2 0,4 6 0</inkml:trace>
  <inkml:trace contextRef="#ctx0" brushRef="#br0" timeOffset="73">9659 8502 8098,'-3'-7'501,"-1"-1"808,-5 6-820,8-3 1,-10 5-311,4 0 0,-3 5 55,-2 2 1,1 5-314,-1 3 1,2 3 35,3 4 1,-2 1 30,5 0 1,-4 1-165,5 3 1,0-3 105,7 3 0,2-3-173,6-1 1,4-6 72,3-1 0,3-4 56,1 0 1,1-6-17,2-2 0,0-3 490,4-1 1,-4-6-48,0-6 0,-2 1 98,-1-4 1,-5-3-91,-3-1 1,-7 1-89,-4-1 0,-3 0-328,-1-4 1,-5-1 136,-3-2 0,-11 1-855,-4-1 1,-8 2 812,-4 1 0,-4 5 0,-7 2 0</inkml:trace>
  <inkml:trace contextRef="#ctx0" brushRef="#br0" timeOffset="74">5399 5693 8456,'-6'-5'-115,"1"-2"1,5 0-343,0-1 228,0 6 1089,-5-3-152,4 5-106,-4-5-94,5 3-200,-5-3-226,3 5 1,-8 5 46,2 3 0,2 3-9,-1 5 1,-2 1-78,-7 6 121,4 5-37,-5 1 1,2 5-82,0 1 59,-6 4 0,7 2-107,-5 4-287,6 11 0,-8-2 297,6 6 1,-4-5 11,4-2 0,1-3 19,6 3 1,-1-5-112,5 2 0,1-5 140,3-3 0,0-2-43,0-6 0,1-5 14,3-2-15,2-3 1,2-3-37,-1-2 37,1-2 1,2-6-31,-2 1 1,2-2-1,-3-2 262,-1 2 0,2-8-578,-4 6-35,0-6 145,-4 4-2852,0-6 2288,-5 0 0,2-2 775,-4-2 0,-6-2 0,-5-5 0</inkml:trace>
  <inkml:trace contextRef="#ctx0" brushRef="#br0" timeOffset="75">4954 6629 8456,'-8'0'0,"1"0"0,4-1 941,-1-3 36,3 3-388,-4-4-366,4 5-2,-4 0 0,6 0 11,3 0 1,2 1-131,6 3 0,0 2 134,4 6 0,-4 0-108,3 4 0,3-4 18,1 4 0,-1-2-195,1 1 0,-5-3 48,1 4-11,3-4 30,-5-5 0,2 3 27,-7-2 110,2-3-25,-4 5-55,0-9 0,1 4 188,-3-5 234,-3 0 40,4 0 590,-5 0-920,0-5-53,0-1 0,0-6-50,0 1 0,0-4-151,0-1 1,4-4-75,-1 1 1,6-4 96,-1-3 0,6-2-362,1-3 1,2 3 152,-2 5 0,-2 2-618,2 2 0,-6 4 9,-2 7-1560,-4-2 2402,7 9 0,-9 6 0,4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7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16183 4397 8118,'-6'0'796,"1"-5"-589,5 4 0,-1-3-34,-3 8 0,3-2 81,-3 6 1,3 3 1,1 4 1,0 6-35,0-2 0,-2 7-92,-2 5 1,3 3-221,-3 4 0,3-2 120,1 2 1,0-1-28,0 1 0,0-3 67,0 3 0,0 2-166,0-2 1,1-3 16,3 0 0,-3-5-22,3 4 1,-1 1 3,1-5 0,-2-2 63,6-1 0,-4-3-1,3-2 0,-4-2 25,1-1 1,1-5-30,-2 1 0,1-3 31,-4 0 0,4-5-305,0 1 240,0 0 1,-4-1-412,0 1 16,0-6-234,0 4-624,0-6 658,-5 0 668,-2 0 0,-4-11 0,-1-1 0</inkml:trace>
  <inkml:trace contextRef="#ctx0" brushRef="#br0" timeOffset="1">16126 4660 8059,'7'-12'-1080,"-4"1"0,-1-2 1600,-2-2 0,3 2-64,1-2 0,4 2-303,-4 2 1,1 0 51,-1-1 0,-2 1 12,6-1 1,-4 5-1,3-1 1,-3 2-14,4-2 1,-5-2 12,5 2 1,0 2-1,3-2 1,4 5-128,1-5 1,4 4 68,-1-4 0,2 6-285,2-2 0,0 3 3,0 1 0,0 0 66,0 0 1,-2 0 77,-2 0 1,3 1-21,-3 3 1,1 2-108,-1 6 0,-2-1 77,-6 1 1,1 0-105,-1 3 0,-1-1 72,-2 5 0,-3-1-23,-5 1 0,-1 3 144,-3-3 1,-6-1 149,-6 1 0,-5-4 23,-2 4 1,-5-5-147,-6 1 1,-1 2 80,1-2 0,-1 0-37,-3-3 0,6-6 54,-2-2 1,11 1-40,0-1 1,8-1-306,-1-3 1,5-1-319,3-3 1,3 2-440,5-6 0,3 1 916,5-5 0,4 1 0,11-1 0</inkml:trace>
  <inkml:trace contextRef="#ctx0" brushRef="#br0" timeOffset="2">16857 4797 8103,'-7'-4'618,"-1"0"-417,5 0 210,-2-1 33,5 4-71,0-4-148,0 5-240,0 5 1,2 1 74,1 6 1,-1 4-43,2 3 1,-3 3-9,-1 1 1,0 5 45,0 2 0,0 2 8,0-2 0,0 3-136,0-2 1,-1-2-1,-3 1 0,2-4 84,-1 0 0,1-5-115,2-2 0,0-5 57,0 1-86,0-2 1,4-6 114,0 1-37,0-6-406,1 3-557,-4-5-329,4 0 1346,-5-5 0,-5-1 0,-1-5 0</inkml:trace>
  <inkml:trace contextRef="#ctx0" brushRef="#br0" timeOffset="3">16766 5105 8066,'5'-6'397,"-4"-4"0,9 5-400,-2-3 1,2-1 111,2 5 0,-1 0 43,0 4 1,2-1 7,2-3 0,-2 3 58,2-3 0,3 3-56,1 1 1,-1 0-138,1 0 1,0-1 15,4-3 0,-6 3-111,-1-3 0,0 1 115,-1 0 1,1 1-3,-5-2 0,-3 2-329,-1-2 0,-3 3-28,4-3-441,-6 3 0,3-1 755,-5-1 0,0 1 0,0-3 0</inkml:trace>
  <inkml:trace contextRef="#ctx0" brushRef="#br0" timeOffset="4">16846 4831 8056,'0'-11'714,"6"-1"-373,6 1 1,4-1-383,7 1 0,-4 3 48,0 1 0,-4 3 134,4-4 1,0 6 21,4-2 0,-4 3-19,0 1 1,-4 0-211,4 0 0,-5 0 83,2 0 0,0 0-387,-1 0 1,-3 0-29,-5 0-840,1 0 1238,3 0 0,-4 5 0,-2 1 0</inkml:trace>
  <inkml:trace contextRef="#ctx0" brushRef="#br0" timeOffset="5">17440 4648 7985,'-7'-7'311,"4"-1"1,0 6-49,-1-2 0,3 1 107,-3-1 132,3 3 306,1-4-509,0 5 1,0 5-185,0 3 1,0 3 32,0 4 1,4 3-18,-1 5 1,1 5-153,-4 2 1,0 3 86,0 2 0,0-1-201,0 0 0,-1 4 86,-3 0 0,3 4-358,-3-4 0,3 0 220,1-3 0,0-2-66,0-3 1,0-3 127,0-8 0,0 2 44,0-2 1,0-2 206,0-2 1,0-6-152,0-1 152,0-1 1,0 1-28,0-1-625,0-4 253,0 2-1341,0-5 1613,-5 0 0,3-5 0,-3-1 0</inkml:trace>
  <inkml:trace contextRef="#ctx0" brushRef="#br0" timeOffset="6">17759 4854 8112,'0'-8'1056,"0"1"-990,0 4 0,0-3 315,0 2 178,0 3-307,0-4 1,-1 1-161,-3 0 1,2 0 6,-6 4 0,1 0-71,-5 0 1,1 5 5,-1 3 1,-3 1 44,0-2 0,0 4 41,3-4 0,1 3-1,-1 2 1,5-1-226,-1 1 1,6-1 108,-2 0 1,-1-3-145,1 0 0,0-1 13,4 5 0,1-5-21,3 1 1,-1-2 90,4 2 0,1 1 34,3-5 1,1 3-3,-1-3 1,4 4-18,1-5 0,4 6 109,-1-1 0,1-2-84,-1 2 0,2-4-2,-6 3 0,0 1-46,-3 3 0,-1 1-8,0-1 0,0 1 28,-4-1 1,-2 0 15,-5 1 0,0-1 145,0 1 1,-5-1-97,-2 0 0,-5 1 369,-3-1 0,-3 1-137,-5-1 0,0-1 24,1-2 1,-1 2-175,0-2 1,1-3-131,3-1 1,-1-3-582,5-1 1,3 0 43,5 0 566,4 0 0,-2-5 0,5-2 0</inkml:trace>
  <inkml:trace contextRef="#ctx0" brushRef="#br0" timeOffset="7">18593 3929 8154,'-5'-12'1138,"4"6"-1405,-4-4 671,5 9 535,0-4-787,0-1 1,-2 5 55,-1-3 0,0 9-85,-4 7 1,-2 6 55,-7 8 1,2 3 4,-5 6 1,0 2-56,-3 4 1,0-3-264,3 8 1,-1 0 220,4 0 0,5 2-186,3-6 0,2 2-59,-2 2 0,3-2 174,5-2 1,0-1-191,0-3 0,0-3 46,0 3 0,0-3-46,0-5 1,0 2 121,0-6 1,5 1-30,3-4 0,-2-2-52,2-2 0,-2 2 47,2-6 1,2 0 124,-2-3 0,1-1-86,-2 0 0,3 1 37,-2-1 1,2-3-40,2 0 0,-5-5-129,1 5 1,-4-4-141,3 3-389,-4 1 323,7 3 1,-8 1 383,6-1 0,0 1 0,3-1 0</inkml:trace>
  <inkml:trace contextRef="#ctx0" brushRef="#br0" timeOffset="8">19004 4203 8007,'-11'-12'0,"-1"1"285,1 0 1,3-1-66,1 1-712,4 4 508,-7 2 0,4 5 198,-6 0 0,5 0 262,-1 0 1,4 0-164,-3 0 1,3 5-61,-4 3 1,4 9-99,-3 5 1,4 6-51,0 7 1,1 0 74,2 3 0,0-1-227,0 5 1,0-4 53,0 4 0,0-5-96,0 1 1,2-3-3,1-1 0,0-1 135,4-2 1,-4-3-198,1-5 1,1-2 39,-1-2 1,0 2 90,-4-6 0,0 0-104,0-4 1,0 1-690,0-1 1,-6-1-140,-1-2 0,-7 2 102,-1-2 852,-6-3 0,-1 5 0,-8-4 0</inkml:trace>
  <inkml:trace contextRef="#ctx0" brushRef="#br0" timeOffset="9">18582 4763 8007,'0'-18'0,"1"1"45,3 6 0,2 3 150,6 1 0,0 0 41,4 0 0,-3 0 5,6 3 1,1 3 58,2-3 0,6 3-85,3 1 0,2 0 15,1 0 0,0 0-70,1 0 0,1-1-137,-1-3 1,0 3-491,-8-3 1,-4-1 319,-4 1 1,-5 0-329,1 4 0,-2-4 475,-2 1 0,0-6 0,1 2 0</inkml:trace>
  <inkml:trace contextRef="#ctx0" brushRef="#br0" timeOffset="10">19484 3986 8042,'-6'0'2072,"1"0"-1326,5 0-704,0 5 1,0 3 238,0 7 0,0 8-50,0 7 0,3 3-129,1 1 0,4 6 157,-4 2 1,1 2-383,-2 2 1,-1-1-81,2 1 1,-3 0 139,-1-1 0,4-3 29,-1 0 0,1-6-216,-4-2 1,0-1 25,0-6 1,4-5 63,0-3 0,0-5-134,-4 2 177,5 1 0,-4-4-172,3 2 0,-3-6 104,-1-1 0,0-4-785,0 3 323,0-4 647,0 2 0,-5-5 0,-1 0 0</inkml:trace>
  <inkml:trace contextRef="#ctx0" brushRef="#br0" timeOffset="11">19952 4454 7942,'0'-11'0,"0"-1"0,0 1 252,0-1 0,4 5 217,0-1-413,0 1 370,-4 0-149,0-3 1,0 8-127,0-6 1,-2 5-111,-1 0 134,-4 1 0,-4 2 18,-1 0 0,1 0-119,0 0 0,-1 2 66,1 1 1,-2 0 137,-2 5 1,6-2-104,-2 2 1,2 2-30,-3-3 0,5 3 64,-1 2-209,5-1 0,-2 1-60,5-1 1,0-3 58,0-1-24,0 1 1,5 2 35,3-2 1,3 2-19,5-2 1,-2-2-12,5 1 1,-4-3-6,4 4 1,-4-4-7,4 3 1,-4-3-96,4 4 0,-5-4-11,2 3 1,-4-1 123,0 2 0,-1 2-129,1-2 1,-2 2 89,-3 1 1,2 1 44,-5-1 0,0 1 7,-4-1 1,0 1 18,0-1 0,-5 0-137,-3 1 1,-7 1 83,-4 2 1,-4-3-288,-4 4 1,0-4 92,-4 0 0,4-1 8,8 1 1,-1-5 65,5 1 0,3-6-488,5 2-423,4-3 1062,-2-1 0,5-10 0,0-2 0</inkml:trace>
  <inkml:trace contextRef="#ctx0" brushRef="#br0" timeOffset="12">20204 3746 7911,'-7'0'1642,"3"0"-1600,8 0 0,3 0 80,4 0 1,2 1 79,2 3 0,4 4 66,8 7 1,-3 0 126,2 8 0,3 0-127,2 11 1,2-1-50,1 9 0,-1 0-295,-2 4 1,-3 1 220,-6 2 1,-4 2-142,-3 2 0,-2-2 63,-1-5 0,-6-1-139,-2 1 1,-3-4-43,-1 0 1,-1-4 80,-3 4 0,0-6-244,-7 2 0,2-2 110,-6-2 1,-2-1-302,2-2 0,-2-3 183,2-6 0,-3 1-1100,-5 0 1385,1-5 0,-5 0 0,-2-3 0,-4 4 0,-4 2 0</inkml:trace>
  <inkml:trace contextRef="#ctx0" brushRef="#br0" timeOffset="13">982 10450 8113,'-6'-1'-996,"2"-3"1462,-2 3 139,4-4 682,-8 5-193,4-5-324,0 3-503,1-3-14,5 5 0,0 5 0,0 3 0,0 3-112,0 5 0,3 1-224,1 6 1,4 5 102,-4 3 1,3 3-42,-3 4 1,4-1-41,-5 5 0,5-6 114,-4 2 1,5 2-157,-2-2 0,3 0 79,2-4 1,-2 0-77,-2 1 1,2-5 63,-3 1 1,2-6-135,-1 2 1,-2-3 56,-2-1 1,-1-2-61,4-2 1,-4 2-69,1-6 1,-3 1 104,-1-1 0,-5-2-382,-3 2 0,2-2 176,-2-2 0,1-3-453,-5 0 0,1-6 795,-1 2 0,-4-3 0,-2-1 0</inkml:trace>
  <inkml:trace contextRef="#ctx0" brushRef="#br0" timeOffset="14">765 11021 9903,'10'-11'1153,"3"3"-1087,10 0 1,0 6 111,0-2 1,1-2 241,2-2 1,5 2-210,7-2 0,-1 1-41,5-5-1,-6 5-785,2-1 0,-3 5 345,-5 0 0,-2 1 271,-5 2 0,0-5 0,0-1 0</inkml:trace>
  <inkml:trace contextRef="#ctx0" brushRef="#br0" timeOffset="15">6590 6110 7685,'-7'0'488,"1"0"-313,2 0 1,2-1 83,-6-3 1,4 3 30,-3-3 1,3 1-13,-4 0 1,5 1-63,-5-1 1,4 1-5,-3 2-46,-1-5 1,-4 4-209,1-3 1,-2 3 11,-2 1 0,1 4-23,-5 0 0,4 4 67,-4 0 0,5 2-69,-1 2 0,2-1 32,2 0 1,-1-3 46,1 0 1,4-1-106,4 5 1,-2-1 63,1 1 0,0-5-203,4 1 179,0-1 0,1 5 26,3-1 1,-1 1 16,4-1 1,1-3 8,3-1 1,4 0 6,1 0 1,4 2-27,-1-5 0,6 4 26,2-5 0,1 5 1,-1-4 0,2 1-33,5-1 0,-1-3-10,-3 3 1,2 1-5,-5-1 0,-2 4-2,-6 0 1,-2-2 15,-6 2 0,-3-4 260,-1 3-201,-4 1 0,-3 4 160,-8-1 0,-7 0-110,-4 1 0,-4-1 204,-3 1 0,-4-2 8,-4-3 1,-3 4-114,3-4 1,-3-2-101,7-1 0,3-3-109,4-1 0,6 0-365,5 0 0,4 0 199,1 0 0,4-1-903,0-3 1,3 3 140,3-3 943,9-2 0,6 5 0,4-5 0</inkml:trace>
  <inkml:trace contextRef="#ctx0" brushRef="#br0" timeOffset="16">3049 14584 8016,'-6'-7'-265,"2"-1"0,-1 1 897,1-5-356,1 1 1,3-1 70,0 1-209,0 5 1,0-1 137,0 3 206,0 3 246,0-4-664,0 5 71,0 5 1,0-2-113,0 4 0,0 2 75,0 6 0,0-1-22,0 5 0,1-3-4,3 3 1,-3-2-107,3 2 0,1 3 70,-1-3 1,-1 3-109,-3 0 0,0 1-15,0 0 0,0 1 135,0 3 0,0-3-14,0 3 0,0 1-8,0-2 1,0 1 81,0-4 1,0 3-71,0 1 1,0 0 12,0-4 1,0-1-19,0 1 1,0 0 5,0 0 0,4 0-33,0 0 1,0-1 43,-4 1 0,4 0-62,-1 0 0,1 0 45,-4 0 0,0-1-14,0 1 0,0 0-8,0 0 0,0-1 0,0-3 0,-1 2-24,-3-2 0,3 3-9,-3 1 1,3-1 4,1 1 0,0 0 24,0 0 0,0-1-129,0-3 0,1 1 70,3-5 1,-3 4-166,3-4 1,-2 4-8,2-3 1,-2-1 92,1-4 0,0 1 32,1-1 1,-3 1-2,3-1 0,-2-3 131,2-1 1,-3 1-137,3 3 1,-3-3 144,-1-1-169,0-4-41,0 7 42,0-9-31,0 5-269,0-6 878,-5 0-174,-1 0 378,-5 5-199,4-4-8,2 4-267,5-5 338,0 0-195,0-5-576,0 4 0,1-4 107,3 5 0,-1 0 109,4 0 1,-3 0 15,4 0 0,-2-2 13,2-2 1,2 3 4,-2-3 0,6 2-1,1-2 1,5 3-39,-1-3 0,-1-1 54,1 1 0,-4-1-129,4 1 113,0 3 1,0-4 89,0 5 1,-3 0-93,3 0 1,-4 4 146,4-1 1,-1 5-124,1-4 1,2 3-21,-2-3 0,8 4 44,3-4 0,3 0 6,2-4 1,4-2-31,3-2 1,6-2-12,1-5 0,1-1 3,-4 1 1,-1-1-150,1 1 0,0 3 298,-1 1 1,-4 3-131,-3-4 0,1 6 115,-1-2 1,2 3-68,-2 1 1,-3 0-48,4 0 1,0 4-2,-1-1 1,1 5 2,-1-4 1,2 0-12,2-4 0,2 0-27,-2 0 0,4 0 155,3 0 0,-2-2-116,2-1 1,0-3-134,0-1 1,-1-3 183,6 2 0,-2 2 14,1-2 1,7 6-66,-3-2 1,2 1 5,-2-1 1,1 3-118,-1-3 0,1 3-217,3 1 0,-3 0 210,3 0 0,-4 0 101,-3 0 0,2 0 61,-3 0 1,3 0-7,1 0 0,-1 0 130,-3 0 1,3 0-233,-3 0 1,2 0 11,-2 0 0,-2 0-16,-6 0 0,5 0 83,-1 0 1,1 0-299,-5 0 0,4 0 84,-4 0 1,7 0-64,-6 0 1,6 0 33,-2 0 0,0 0 123,0 0 1,-2-1 5,5-3 0,-8 3 119,0-3 0,-1 1-133,1 0 1,5 1 10,-1-2 0,1-1 281,-5 2 1,1-5-39,0 4 0,-4-3-24,0 3 0,-1-1-105,5 1 0,1 3-49,3-3 0,-3-1 4,2 1 0,-2-1-80,-1 1 1,-1 3 55,1-3 0,-2 3-16,-2 1 1,3 0 4,-3 0 0,2 0 7,2 0 0,-1 3-11,1 1 0,4 0-6,-1-4 1,2 0 14,-2 0 1,3 0 81,5 0 1,1-5 10,-1-3 0,4 0-198,-1 0 0,1-2-155,-4 2 1,1-2 273,-1-1 0,-5 4-6,-3 3 0,-2 2 226,-1-2 1,-4 3-38,0-3 1,-6 3 429,2 1 0,-2 1-421,-2 3 0,2-3 26,2 3 1,-5-3 112,5-1 1,-5 0-140,5 0 0,-2 0 62,-2 0 1,-4 0-248,1 0 1,-6 0 20,2 0 1,-7 4-150,-1 0 0,-5 0-69,1-4 1,2 0 22,-2 0 1,0 0-69,-3 0 1,3 0-5,0 0 1,0 0 145,-3 0 1,3 0 96,0 0 1,2 0-50,-2 0 1,-2 3 81,2 1 1,1 0 40,0-4 0,-1 4 170,-4 0 1,2 3-156,2-3 1,-2 1 85,2-1 1,-2-3-253,-2 3 0,1-3 133,-1-1 1,0 0-249,1 0 1,-1 0-73,1 0-150,-1 0 181,6 0 1,-5 0 19,4 0 0,-8 0-242,0 0-245,-5 0-410,2 0 723,-5 0 1,-5 0 398,-3 0 0,-12 0 0,-4 0 0</inkml:trace>
  <inkml:trace contextRef="#ctx0" brushRef="#br0" timeOffset="17">10713 14048 8006,'-8'-5'360,"1"-3"0,4-2 322,-1-2-644,8 1 182,2 0 138,6-1 188,-6 1 276,4 4-64,-8 2-518,3 5 1,-5 2-104,0 1 0,0 4 105,0 4 0,0 1-136,0-1 1,0 4 80,0 0 0,0 6-6,0-2 1,0 2-49,0 2 0,1 0-20,3 0 1,-2 0-58,6 0 0,-6 3 60,2 1 1,1 1-90,-1-2 1,1-1 17,-1 1 1,-3 2 29,3-1 0,-3 3 15,-1-3 1,0 3 1,0-3 1,0 3-12,0-3 0,0 4-9,0-5 0,0 5-135,0-5 1,0 5 68,0-5 0,4 5-158,0-5 0,0 5-36,-4-4 0,1 3-48,3-3 0,-3 1 103,3-2 0,-3-2-40,-1 3 0,0-3 84,0-1 0,0 0-5,0 0 0,0-4 63,0 0 0,0-4-65,0 4 1,0-5 9,0 1 0,0-2 32,0-2 1,1 1 108,3-1 1,-3 1-47,3-1 1,1 0 1,-1 1 0,5-1-60,-1 1 0,-2-1 6,2 0 1,-6 1 9,2-1 0,1 1 9,-1-1 0,0 4-13,-4 1 1,3-1 48,1-4 1,0 1 5,-4-1-21,0 1 0,1-1 5,3 0 0,-3-3-71,3 0 0,-2-5-264,-2 5-1,5 0 240,-4 3 1,4 0-401,-5 1 0,-4-4-117,0-1 1,-1-1-288,1 2 0,3-2 898,-3-2 0,-2-2 0,0 3 0</inkml:trace>
  <inkml:trace contextRef="#ctx0" brushRef="#br0" timeOffset="18">2341 16697 7897,'-7'-10'-14,"-1"3"1,2-4 360,-2 4 1,3 0 202,5 0 125,0 4-20,0-7 332,0 9-730,0-4 1,0 14-83,0 2 0,5 13-40,3 3 1,-2 5-94,2 2 0,-5 5-156,5 3 1,-4 2 105,4 2 1,-2-4-127,1 0 0,2-5 36,-5 1 1,0-4 5,-4-4 1,4-2-33,0-5 0,-1-5-87,-3-3 1,0-2-364,0-2-636,0-4-400,0-2 1139,0-15 1,0 1 470,0-10 0,0 0 0,0-4 0</inkml:trace>
  <inkml:trace contextRef="#ctx0" brushRef="#br0" timeOffset="19">2376 16823 7897,'-6'-24'0,"4"-3"315,-6 8 1,6-2-65,-2-2 0,3 4 69,1 0 0,0 5-41,0-2 1,1 4 371,3 0-451,-3 6 1,9 1 0,-2 5 0,3 1-163,4 3 1,-1 4 84,5 7 0,-3 3-202,3 4 0,-4 3 71,4 1 0,-5-2 64,1 3 1,-2-4-243,-2-4 0,1 1-257,-1-5 0,1-3 230,-1-5 0,-3-4-12,-1 1 1,1-3-103,3-1 0,1-5 73,-1-3 1,2-7 96,2-4 0,-1-4 107,5-3 1,-5 0 139,1-4 0,-2-1 3,-2-3 0,-3 1 191,-1 3 1,-4 2 67,1 5 105,2 5 34,-5 2 1,5 10-140,-6 6 0,0 12 108,0 11 0,0 10-192,0 9 0,0 6-167,0 1 1,0 5-243,0-5 0,0 4-79,0-3 0,5-1 124,2-3 1,2-7-28,-1-4 0,4-4-174,-4-8 1,9-2 98,-6-10 0,3-1-847,-3-2 470,1-3 0,-1-5-280,1 0 0,-2-5 955,-3-3 0,4-7 0,-5-3 0</inkml:trace>
  <inkml:trace contextRef="#ctx0" brushRef="#br0" timeOffset="20">3266 16652 7877,'0'-13'242,"0"-2"1,-3 2 422,-1-2 1,0 2-306,4 2 0,4 3 76,0 0 202,-1 6-225,-3-3 1,-1 6-323,-3 3 1,2 5 95,-6 10 0,1 6-136,-5 13 0,2 3-74,2 5 1,-2-1-184,3 1 1,0 0-13,0-1 1,4 0-195,-1-3 1,-1-1 239,1-6 0,-3-4-59,3-8 0,0-1-331,4-3 0,0-6-205,0-6-665,0-4 1432,0 2 0,-5-10 0,-1-2 0</inkml:trace>
  <inkml:trace contextRef="#ctx0" brushRef="#br0" timeOffset="21">3198 16595 7943,'0'-18'201,"-5"5"51,-3 5 0,2 2 1310,-2-2-1073,6-2 0,-2 9-324,8-3 1,-2 4 82,6 4 1,1 2-173,6 6 1,3 8 17,5 3 0,-1 9 55,1 2 1,-1 1-22,-3 7 1,2-4-238,-2 4 0,2-4 100,-2 4 0,2-5-214,-2 1 1,-2-4 96,-2-3 0,2 1 166,-2-6 0,1-3-181,0-4 1,-5-5-197,0 1 1,1-3-183,-5-5 0,0 2-310,0-5 61,-4 5 288,2-8 480,-10 4 0,-7-5 0,-5 0 0</inkml:trace>
  <inkml:trace contextRef="#ctx0" brushRef="#br0" timeOffset="22">3266 17074 7943,'-17'0'0,"-5"-4"1081,3 1-250,2-1-698,6 4-77,6 0 1,8 0-108,4 0 0,2 0 68,10 0 1,5 0-184,7 0 1,3-1 148,4-3 1,3-4-114,4-7 0,-4 2-424,-3-2 0,-3 2 184,0 2 1,-6-1 149,-2 1 1,-8 1 219,-4 2 0,3-2 0,-1 4 0</inkml:trace>
  <inkml:trace contextRef="#ctx0" brushRef="#br0" timeOffset="23">3712 16686 7884,'0'-24'0,"0"-2"171,0 11 1,1-4 317,3 4 0,6 0-18,5 3-76,-5 6 207,-5 1-205,-5 5 1,0 5-9,0 3 0,2 8-120,2 7 1,-3 5-164,3 6 1,2 4 2,2 0 0,-2 0-180,2-3 0,-5-1 55,5 0 1,-6 0-180,2 1 1,1-1-23,-1 0 1,0-5 67,-4-2 1,0-4-217,0-4 0,4-3 130,0-4 0,-1-5-733,-3 1 344,0-6 1,0 2 623,0-8 0,-5-7 0,-1-7 0</inkml:trace>
  <inkml:trace contextRef="#ctx0" brushRef="#br0" timeOffset="24">3643 16606 7921,'0'-8'482,"0"1"1,0-1-242,0-3 0,3 3 298,4 0 1,6 2-205,10-2 0,5 0 38,2 4 1,7-1-55,1 1 1,4 3-68,-4-3 0,4 8-40,-4 3 1,-1 3 25,-7 2 1,-2 1-725,-5 2 0,-5-3 294,-3 4 1,-7-2-140,-4 1 0,-4-1 163,-4 5 0,-5 1-160,-10 7 0,-2-2 78,-9 6 1,0-5-7,-5 5 0,-3-2-1,0 1 0,1 2 143,7-5 0,2-1 273,5-3 1,9-1-91,3-3 1,7-3 141,0-4 1,4-1-60,4 1 1,7-1 237,8 0 0,7-4-52,0-3 0,6 1 145,-1-2 0,5 1-316,2-4 1,1-1-154,-5-3 1,0 3-508,0-3 0,-1 3-620,-2 1 1113,-3 0 0,-5 0 0,-1 0 0</inkml:trace>
  <inkml:trace contextRef="#ctx0" brushRef="#br0" timeOffset="25">4705 16492 7961,'4'-12'-183,"0"1"0,0-1 445,-4 1 1,0 3 1387,0 1-1163,0-1 1,-1-2-157,-3 2 1,-3 3-350,-4 5 1,-6 3 123,-2 5 1,-7 4-265,-5 11 0,-2 6 64,-1 5 1,6 2 96,5 6 1,2-5 20,6 1 1,1-3-201,6 0 1,3-2 38,5-3 1,0 2-46,0-6 1,5 2 178,3-1 1,6-3-21,1 3 0,4-7 8,-4-1 1,5-5-70,-1 1 0,3-3-150,1-5 1,-4 2 154,0-5 0,-5 0-92,1-4 1,-4-1-8,-3-3 78,2-3 0,-9-4 139,3 0 1,-2-1-104,-2 1 1,-6-5 197,-1 1 1,1-5-57,-2 1 1,0-1 85,-3 1 1,3-3-28,1 3 1,0 2-48,0 2 0,0 3 181,4 0-138,1 6 1,-3-1-187,5 4 0,3 1 83,4-1 0,2 1-4,10 2 1,2 0 16,5 0 1,3-4-31,6 1 1,-1-6-31,0 1 1,-1 2-105,-2-2 0,0 1 103,-4-5 1,-4-3-10,-4 0 1,-6-2 182,-2 2 1,-1 2-96,-6-2 1,0-1 282,-4 0 0,0 1-110,0 4 0,0-1 374,0 1-69,0 4-340,0-3 0,-4 10-4,0 0 0,0 12-269,4 11 1,0 5 99,0 6 1,0 5 97,0 3 1,0 2-212,0 2 0,5-1 17,3-4 1,2-1-239,2-6 0,-5-5 110,1-2 1,-1-4-1,5-4 1,-1-3-64,1-4 0,-5-2-737,1-3-338,-6-2 636,9-5 700,-10 0 0,4-5 0,-5-1 0</inkml:trace>
  <inkml:trace contextRef="#ctx0" brushRef="#br0" timeOffset="26">5322 16526 7858,'-11'-6'2931,"4"-5"-2776,2 10 0,7-4 16,1 5 1,4 6-100,4 6 1,-3 4 7,-1 7 0,-4 6-108,1 6 1,-2 5 41,2 10 1,-3-2-110,3 5 1,-3-6 100,-1-1 0,0-5-27,0-7 1,0-5 85,0-2 1,0-8 43,0-4-920,0-7 246,0-3 281,0-5 0,-1-5 29,-3-3 0,2-6-93,-6-1 1,4-7 151,-3-1 0,3-1 57,-4-6 1,5-1 360,-5-3 1,2 1-174,-2 3 0,2-2 400,2 5 1,3 2-239,-3 6 1,2 6 527,2 5-458,0 6 0,0-2 57,0 8 0,2 7-197,2 8 0,6 8-122,5 4 0,5 2 163,-1 1 0,4-1-68,4-3 1,1 2-460,2-5 0,3-2 155,-2-6 1,-2-2 278,1-6 0,-3-1-24,3-2 1,-8-3 75,1-5 1,-8 0-48,0 0 0,-2-5 146,-2-3 0,-4-6-81,-4-1 1,-1-5-42,-2 1 0,-2-4-158,-1-4 0,-2-2 52,-3-5 1,-2-1-126,2 1 1,-2-4 76,-1 0 0,3 1-137,0 7 0,6 2-78,-2 5 0,-1 5-669,1 3-680,0 7 649,4 3 236,0 15 0,2 3 207,1 10 1,0 5 507,5 2 0,-1-2 0,5 0 0</inkml:trace>
  <inkml:trace contextRef="#ctx0" brushRef="#br0" timeOffset="27">5927 16983 7858,'0'11'627,"6"1"1,-5-5 302,3 1-587,2-6-347,-5 4 1,4-8 175,-5-2 1,0-2-41,0-5 0,0-2-68,0-2 0,4-4 82,0-8 0,0 2-213,-4-6 1,3 1 156,1-4 1,0-2 58,-4-2 0,0 2-26,0-2 1,0 4 86,0 4 1,0 2-93,0 5 1,0 5 95,0 3-181,0 7 110,0-2 0,0 15-310,0 3 1,5 8 10,3 11 1,3 3 133,4 8 0,3 3-2,5 5 1,0-4-106,0-1 1,0-5 65,-1-2 1,4-1 36,-3-6 0,2-4-138,-6-4 1,-1-7 135,1 0 0,-5-2-28,1-6-724,3 5-988,-5-8 492,-2 4 1276,-6-5 0,-15-10 0,-3-3 0</inkml:trace>
  <inkml:trace contextRef="#ctx0" brushRef="#br0" timeOffset="28">5927 16949 7858,'-7'6'2290,"-1"-2"-1634,6-3 0,2-1-493,7 0 0,12-4-104,4 0 0,11-6-232,1-1 0,3-1-63,0-3 1,-3 2-338,3 2 0,2-4 89,-2 0 1,0-2-246,-4 2 0,-3 1 225,-1-5 1,-5 1 210,2-1 0,-7-1 313,-1 5 0,-5-5-51,2 5 1,-7-4 77,-2 4 1,-4-4 116,0 4 1,-1-4 436,-2 3 0,0 5-97,0 3 1,0 5 1320,0-5-774,-5 5 0,2-2-511,-4 5 1,4 3 67,-1 5 0,-1 4-251,1 11 0,-1 6-152,1 6 0,3 0-108,-3 7 0,3 0-192,1 4 0,0-2 100,0-2 0,0 1-94,0-5 0,5 0-365,3-4 1,7-4 205,4-4 0,3-7-55,0-4 0,5-3 76,0-5 1,4-3-8,0-8 1,2-2-127,1-5 1,0-2-305,1-2 1,-6-3-11,-2-5 1,-1 0 673,-3 1 0,-3-1 0,-8 0 0</inkml:trace>
  <inkml:trace contextRef="#ctx0" brushRef="#br0" timeOffset="29">7675 16423 7908,'-12'0'244,"1"0"117,0 0 0,3-4 329,0 1 378,6-1-779,-3 4 1,5 1-107,0 3 1,0 9-140,0 9 0,5 3 81,2 5 0,4 2-104,0 6 1,0-1-15,1 4 1,1-3-110,2 4 0,-6-5 64,2 1 1,-3 0 31,-1-3 1,-2-1 59,-5-11 1,0 1 95,0-9-1437,5 0 666,-3-3 378,3-6 243,-5-1 0,-10-10 0,-3-1 0</inkml:trace>
  <inkml:trace contextRef="#ctx0" brushRef="#br0" timeOffset="30">7446 16526 7908,'7'-23'56,"3"4"-28,-2 0 1,3 4 661,4-4 1,4 5-171,8-1 0,2 3-220,5 5 0,1-2-69,-1 5 0,4 0-199,0 4 1,1 0 47,-1 0 1,-7 1-72,-1 3 0,-6 6 9,-5 6 0,-2 4-270,-6-1 1,-4 4 78,-4 3 0,-10 0-132,-5 4 1,-12 1-85,-2 3 0,-3-1 135,-6-3 1,4-2-156,-8-5 0,4-1 98,1-3 1,6-3-49,5-4 0,5-6-14,7-2 179,-1-3 0,7-2 194,5-3 0,5-7 0,7-7 0</inkml:trace>
  <inkml:trace contextRef="#ctx0" brushRef="#br0" timeOffset="31">8052 16469 8456,'-7'-12'2339,"4"6"-2062,6 2 1,0 3-69,5 1 1,-6 1-28,2 3 0,-2 4-68,2 7 1,-3 4 95,3 8 1,-2 3-133,-2 8 0,0 2-105,0 1 0,3 3-183,1-6 1,5-4 111,-1-4 0,-2-3 38,2 3 0,-5-5-245,5-3 1,-4-4-421,3-6 1,-4-5-62,1 1 464,-3-6 0,-1 2-265,0-8 1,0-6 140,0-5 0,0-4 93,0 4 1,-5-6 354,-3 2 0,0-6-2,0-2 0,-2-1 298,2 2 1,2-3-253,-2-6 1,1 1 202,-5 0 1,5 0-138,-1-1 1,5 2 559,0 3 0,1 3 477,2 8 72,0 3-879,0 4 0,5 7-154,3 5 0,2 5-20,2 7 0,4 3-141,3 0 0,-1 5-126,1-1 1,0 2 79,4-2 1,0 1-106,-1-5 1,0-1-105,-3-6 0,1 1-93,-4-5 1,3-1 139,-4-3 1,0-1 99,-4-3 0,-3-2 74,0-5 0,-1-1 10,5 1 1,-1-2 151,1-2 1,-1 1-52,0-5 0,5 0 41,-1-4 1,0 0-81,-3 0 1,-5 2 14,1 2 0,-4-2 52,3 6 0,-4 4 389,1 3-152,-3 5-85,-1-2 0,0 17 32,0 7 1,-4 9-49,0 10 0,-3 2-312,3 6 0,-4 0 62,4 0 0,1-2-57,3-2 1,0-3-182,0-5 1,1-1-430,3-2 1,-2-3-258,6-5 1,1-6 430,6-1 1,-2-5-1236,2-3 1710,3-3 0,-1-5 0,6 0 0</inkml:trace>
  <inkml:trace contextRef="#ctx0" brushRef="#br0" timeOffset="32">8840 16412 7908,'-12'0'471,"1"-5"589,-1-3-157,6 3 0,2 1-379,8 8 0,1 4-566,3 7 0,2 4 41,-2 8 0,0 2 87,0 5 0,-3 5 12,-5 3 1,4 3-104,0 0 0,1 0 49,-1-3 0,-3-1 4,3-6 1,2-4-176,2-8 0,-2-1-114,2-3 0,-5-4-350,5-7 0,-4-3-54,4-5-424,-1 0 1,1-5 1068,-1-3 0,-4-7 0,2-3 0</inkml:trace>
  <inkml:trace contextRef="#ctx0" brushRef="#br0" timeOffset="33">8783 16720 7835,'-12'6'742,"6"0"1165,1-6-1482,20 0 1,-2 0-160,10 0 0,1 0-205,-1 0 1,1 0 43,6 0 0,-3 0-263,3 0 0,-4-2-158,0-2 1,-3 3-434,-4-3 1,-2-1 238,-6 2 0,-1-3-1176,-2 3 1686,2 1 0,-9-8 0,4 4 0</inkml:trace>
  <inkml:trace contextRef="#ctx0" brushRef="#br0" timeOffset="34">8760 16412 7863,'-5'-5'0,"5"-3"0,11-2 1208,12-1 0,5-1-497,6 1 1,7-1-342,4 1 1,-3 3-272,4 1 1,-4 4-191,0-1 1,-4 3-2132,-8 1 2222,-2 0 0,-5 0 0,0 0 0</inkml:trace>
  <inkml:trace contextRef="#ctx0" brushRef="#br0" timeOffset="35">9913 16412 7914,'-11'-4'-1025,"-1"0"970,1 0 1106,0-1-352,4 4-353,2-4 0,5 6-23,0 3 1,5 2-44,3 6 0,2 4 141,1 3 0,1 4-81,-1 4 0,1 7-67,-1 8 0,-1 4-146,-2 3 0,1-1-437,-5 6 0,-1 1 457,-3 10 1,0-3-108,0-25 1,0-1 0,0 26 37,0 3 0,0-7 22,0-5 1,0-6-196,0-5 1,2-10 95,1-2 1,4-6-202,4-5 1,1-2-214,-1-6 1,1-4-240,-1-4 0,-3-1 79,-1-2 1,-4-3-93,1-4 1,1-2 664,-2-10 0,-4 0 0,-5-4 0</inkml:trace>
  <inkml:trace contextRef="#ctx0" brushRef="#br0" timeOffset="36">9845 16652 7921,'0'-23'147,"1"0"104,3 0 0,-2 4 52,6 0 1,5 1 91,6-1 1,4-1-11,3 5 1,-2-1-114,3 5 0,1 1-170,-1 2 0,-2-1 91,-6 6 0,3-1-74,-3 4 1,-2 5 8,2 2 1,-1 4-120,1 0 1,1 4-89,-4 1 1,-1 4-186,-4-1 0,-4 4-142,-3 3 0,-3 0 218,-1 4 0,-7-1-110,-4 2 1,-7 2 59,-8-3 1,1-2 96,-1-1 0,-6-4-56,2-4 1,-5-3-25,9-4 0,-1-2 29,4-3 1,5-2 32,3-5 0,4-5-214,3-2 0,3-3 373,5-2 0,0-9 0,0-3 0</inkml:trace>
  <inkml:trace contextRef="#ctx0" brushRef="#br0" timeOffset="37">10576 16732 7868,'0'-12'2433,"0"6"-2269,0-4 0,-2 7-360,-1-5 1,-8 6 110,-4-2 0,-4 3-16,4 1 1,-5 1 79,1 3 1,-2 2 52,2 6 1,2-1 22,1 1 0,4-1-78,-4 0 0,4 1 212,0-1 1,2 1 18,3-1-252,-4 1 0,10-1 46,-3 0 0,3-3-153,1 0 0,5-2 141,3 2 0,6 2-16,1-3 0,5 0 72,-1 0 0,3-3 3,1 4 1,0-2 49,-1 2 0,1 1-104,0-6 0,-4 6 156,0-1 1,-5-2 18,1 2-130,-2-1 0,-7 5-16,-2-1 1,-3 4-92,-1 1 0,-6 4-13,-5-1 1,-3-1-211,-9 1 0,3-4 30,-7 4 1,2-5 97,-2 1 1,4-7-752,0-4 564,0 2 0,12-6-177,-1 0 1,6-5 525,6-6 0,5-6 0,2-1 0</inkml:trace>
  <inkml:trace contextRef="#ctx0" brushRef="#br0" timeOffset="38">11055 16218 7892,'0'-12'97,"0"1"1,2 1 260,1 2 0,3-2-126,1 2 0,0 3 265,-4 1 587,-1 3-288,3 1-403,-5 0 1,-5 3-45,-3 4 1,-3 2-179,-5 10 1,-1 5-45,-6 7 1,0 3-105,0 4 0,0 0 38,0 8 0,1-2-236,-1 10 0,1-6-198,3 1 1,4 2 210,7-2 0,3 5-47,5-5 0,0 1 30,0-5 1,3-4 14,4-3 1,2-4 22,10-3 0,4-8-118,4-8 1,4-4-42,0-3 0,1-3-219,-2-5 0,2 0-1136,-6 0 1655,1 0 0,-4-4 0,0 0 0,0 1 0</inkml:trace>
  <inkml:trace contextRef="#ctx0" brushRef="#br0" timeOffset="39">11409 16629 7857,'-11'-12'177,"0"1"1,4-2 157,3-2 1,8 2-329,4-2 1,-3 6-279,-1 2 127,-3-1 0,-10 2 0,-2 2 0,-8 3 830,0 1 1,-2 5-320,2 2 1,-1 3-135,5 2 0,-4 3-159,4 0 0,-1 1 67,5-5 0,1 0-57,2 1 0,3-1 23,5 1 0,0-1-206,0 0 1,1-3-6,3 0 0,6-2-7,5 2 0,6 2 132,-2-3 1,2 0-2,2 0 1,4-3 20,0 4 0,-1-4 3,-3 3 1,4-4 145,-1 1 0,1 1-101,-4-2 1,-4 3 295,0-3-278,-5-1 1,1 8-136,-7-3 1,-3 0 60,-5 0 0,-5 1-161,-3 3 0,-11 5 71,-4-1 0,-7 4-180,-1-4 0,-3 4-30,-4-4 1,4 1 78,-1-5 0,6-1-578,6-2 1,6-3 57,1-5 1,9-1 707,3-3 0,3-8 0,1-5 0</inkml:trace>
  <inkml:trace contextRef="#ctx0" brushRef="#br0" timeOffset="40">11604 16172 7829,'-12'-6'2639,"6"-5"-1907,1 10 1,14-3-254,2 8 1,9 4-150,3 7 0,5 0 56,6 8 1,2 1-67,2 7 1,-1 7-224,5 0 0,-6 10 18,-16-22 0,-1 1 1,11 29-78,-3 1 0,-10-2-161,-5 2 1,-6-6 156,-6 6 0,-6-4-263,-6 0 0,-5-1-597,-10-2 0,-7-7 826,-8 3 0,1-7 0,-3 3 0,19-20 0,-1-1 0,-2 1 0,-1 1 0</inkml:trace>
  <inkml:trace contextRef="#ctx0" brushRef="#br0" timeOffset="41">2969 14413 8140,'-7'-5'-205,"-1"-3"1,6 2 143,-2-2 0,3 5 463,1-5-308,0 6-55,5-4 0,1 5 19,5-3 1,1 3 2,-1-3 0,2 3 163,2 1 0,3-1-101,5-3 0,0 3 109,-1-3 1,-2 3-54,-1 1 0,-4 0-36,4 0 1,-4 1-31,4 3 1,-4 2-12,4 5 0,-3-3-76,3 0 1,0-2 96,3 2 1,3 1-189,1-6 0,-2 5 92,3-4 0,1 0 15,-1-4 1,4 0 69,0 0 1,2 1-3,1 3 0,-1-3-62,-3 3 1,2-3 1,-5-1 0,3 1-16,-3 3 1,3-1-74,-3 4 1,5-3 35,-2 4 1,-1-5 47,2 5 0,3-5-53,4 0 0,4-1 40,-4-2 0,5 0-3,-1 0 1,3 0-25,0 0 0,-3 0 3,0 0 1,-1 0 23,0 0 0,4-4 8,-3 0 1,-2 0-93,2 4 0,-5 0 65,1 0 0,-2 0 11,-2 0 0,0 0-29,0 0 0,1 0 4,-1 0 1,-4 0-1,1 0 1,1 0-4,6 0 1,-3 0 76,3 0 0,3 0-62,1 0 1,1-4 80,-1 1 0,2-2-73,-2 1 0,-1 1 7,1-4 1,-2 4-24,2-1 0,1 3 1,-5 1 0,5-4-48,-1 0 1,4-3-20,3 3 0,2-5-324,3 1 0,1 2 317,-1-2 1,-2 1 100,1-5 1,0 1-68,4 0 0,-1 3 87,-2 0 0,1 2-26,-1-2 1,0 0 16,0 4 0,0-4 24,-4 4 0,-1 1-94,-3 3 0,-2 0 31,-2 0 1,2 0 31,-2 0 0,3 0-158,0 0 1,1 0 84,0 0 0,-1 0-11,1 0 1,-1 0 98,-4 0 1,4-2 2,-3-2 0,-2 3-2,2-3 0,-4-1 174,4 1 1,-4 1-62,4 3 0,-4-2-50,4-1 0,0 1-94,4-1 0,3 0 71,1-1 1,4 2-199,-1-6 1,2 5-178,-2 0 0,-1 0 236,-2-1 0,-2 3 87,5-3 1,-1-1-1,2 1 0,2 1 106,-3 3 1,-2-2-131,-2-2 0,3 3 24,1-3 1,2 3-1,-2 1 1,3 0-169,-3 0 1,3 0 29,1 0 1,0 0-103,1 0 1,-3-4 98,-1 1 0,4-3 6,-5 3 1,6 0 47,-6-5 1,2 5-35,-2-5 0,3 2 241,-3-2 0,2-2-139,-2 2 1,1 2-49,-4-2 0,3 5 161,-3-5 1,-1 5 123,-3 0 1,-2 1-168,-2 2 0,-1 0 14,-3 0 0,-3 0 22,3 0 1,-2 0 173,-2 0 1,1 4-210,-1 0 0,-4 0 90,1-4 0,-6 0-145,2 0 0,-3 0 215,-1 0 0,0 0-311,-1 0 1,0 0 109,-3 0 0,1 0-109,-5 0-159,1 0 131,-5 0-1066,1 0 810,-6 0 0,-7 0-1549,-11 0 1892,-9 5 0,-19-4 0,-7 4 0</inkml:trace>
  <inkml:trace contextRef="#ctx0" brushRef="#br0" timeOffset="42">3689 14779 6584,'-4'-8'474,"0"0"1,1 5 672,3-5-297,0 5-282,0-2-56,0 0-143,0 4-113,0-4-228,5 15 1,0-1 78,2 10 1,2-4-195,-5 4 0,4 0-17,-5 4 0,1 4-108,-4-1 0,0 1 82,0-4 1,1 0-94,3 0 1,-2-4 71,1 0 0,4-4-64,0 4 0,0-5-14,0 1 0,0-6 79,0-1 1,3-2 8,-2 2 1,-2 0-121,2-4 1,-4 1 260,3-1 0,1-3 0,3 4 0</inkml:trace>
  <inkml:trace contextRef="#ctx0" brushRef="#br0" timeOffset="43">4100 14847 8394,'-6'-5'373,"1"4"0,3-3-180,-1 8 1,0 2 57,-5 6 0,1 0-188,-5 3 1,1 3-281,0 5 1,-1 5 187,1 2 1,-1-2-36,1-1 0,-1 2-53,1 2 0,0-2 24,-1 1 0,1-4-115,-1 0 1,1-3 19,0-4 1,3 2-6,0-6 1,6 0 13,-2-4 0,3-3-584,1 0 763,0-6 0,0 8 0,0-3 0</inkml:trace>
  <inkml:trace contextRef="#ctx0" brushRef="#br0" timeOffset="44">4386 15121 7946,'0'-11'17,"0"-1"0,0 1 61,0 0 0,-2-1 23,-1 1 0,0-1 134,-5 1 0,-3 3-132,-4 1 1,-2 4 34,2-1 1,1 3-118,-5 1 1,4 1 75,-4 3 0,0 2-62,-4 6 1,4 1 40,0 2 1,5-1-255,-1 5 0,2 0-14,2 4 1,4-4 158,3 0 1,3-4-157,1 4 0,0-5-23,0 1 1,5-6-18,3-1 1,3-6 119,4 2 1,2-3-7,2-1 1,3-1 53,-3-3 1,2-2 5,2-6 1,-4 1 196,0 0 1,-5-5-19,1 1 161,-2 0 1,-7 3 254,-2 1 220,-3 5-477,-1 1-133,0 5 12,-5 0 1,0 9 0,-2 2 0,2 8-338,5 0 0,0 3 87,0 0 1,1 5 29,3 0 0,-2 3-16,6-3 0,-6 3 29,2-3 0,1-4 43,-1-4 1,4-1 2,-5 1 0,2-3-122,-1-4-293,-2-1-65,8-5 130,-9-1 349,4-5 0,0 0 0,1 0 0</inkml:trace>
  <inkml:trace contextRef="#ctx0" brushRef="#br0" timeOffset="45">5059 14801 8047,'0'-11'252,"0"0"1,6-1-22,1 1 1,-1-1 79,2 1 1,1 3-66,6 1 0,-2 0-15,2 0 1,-1-2-41,1 5 1,2-4-1,2 5 0,1-1-52,-5 4 1,4 1-125,-3 3 1,-1 2-289,-4 6 1,-1 4 184,-2 3 1,-3 3-248,-5 1 1,0-1 157,0 1 0,-5 0-120,-3 0 0,-3 4 52,-4-1 1,1 2 144,-5-1 1,5-3 24,-1 3 1,2-5 3,1-3 1,5-2 118,-1-6 1,6 1-69,-2-1 1,4-1 99,4-2 0,0-3-110,7-5 1,-2 0 233,6 0 0,3 0 18,1 0 1,2-1-10,2-3 0,-4-1-133,0-3 1,-5-1-17,2 6 1,-8-2-202,0 1-510,0 2-552,-2-3 1199,-1 5 0,0-5 0,1-1 0</inkml:trace>
  <inkml:trace contextRef="#ctx0" brushRef="#br0" timeOffset="46">5710 14756 7936,'-5'-12'0,"0"1"0,-2-1 549,2 1 0,6 1 76,3 2-627,-3 3 0,4 12 126,-5 4 1,0 3-43,0 9 1,-5-2 127,-3 10 0,-2 4-3,-1 7 0,-1 3-121,1 0 1,-1 1-11,1 0 0,0-1-315,-1 1 1,5-7 65,-1-4 1,2-2-60,-2-7 1,-1 0 192,5-7 0,1-2 13,3-1 0,0-7-600,0 2 95,0-7 1,1 5-123,3-5 0,-2-1 653,6-3 0,-1-5 0,5-1 0</inkml:trace>
  <inkml:trace contextRef="#ctx0" brushRef="#br0" timeOffset="47">5939 15076 8078,'-5'-7'282,"4"-3"-79,-3 2 1,2 2-83,2-2 1,0 5 127,0-5 0,0 4-45,0-3 1,-1 0-45,-3 0 0,2-2-57,-6 5 0,1 0 3,-5 4 0,1 0-183,-1 0 0,0 1 124,-4 3 0,4 3-119,-4 4 1,0 2 90,1 2 1,0-1-125,3 5 0,2-4 16,2 4 1,-1-4-61,6 4 1,-1-5-2,4 2 1,5-4-183,3 0 1,2-2 19,1-2 1,2-3 124,2-5 1,-1 0 182,5 0 0,-4-2-99,4-1 1,-5-4 248,1-4 1,1-1 79,-5 1 1,3-1 92,-6 1 1,-3 3-78,-1 1 0,1 3 42,-2-4 1,1 5 735,-4-5-285,0 5-123,0-2-307,0 16 0,0-4-466,0 8 1,0 3 103,0 1 1,0 3 0,0 1 0,0 3 61,0 1 1,0 0-85,0-5 0,0 1 39,0 0 1,2 0-48,1 0 1,-1-5-88,1-3 0,2-3-63,-1 0-172,0-6-334,-4 4-288,0-8 1031,0 3 0,-5-10 0,-1-2 0</inkml:trace>
  <inkml:trace contextRef="#ctx0" brushRef="#br0" timeOffset="48">6967 14767 8058,'-2'-11'913,"-1"-1"-991,1 1 172,-3-1 0,5 1 97,0 0 0,0 3-67,0 0 1,0 5 4,0-5 0,5 5-39,3 0 0,2-2-167,2 1 1,4-4-22,3 4 1,6 1 106,2 3 0,1 0-95,-1 0 0,-3 0 59,2 0 0,-3 0-62,-4 0 1,2 0 81,-6 0 1,0 0 5,-3 0 0,-2 1-4,-3 3 7,3 2 0,-8 5 33,2 1 0,-4-1-27,-4 1 0,-4-1 45,-7 0 1,1 5-39,-5-1 1,4 3-27,-4-7 1,5 6 10,-2-10 0,8 6-3,0-5 1,5-2 9,0 2-6,1-6 1,2 4-25,0-2 1,0-1 18,0 4 1,5-3 96,3 4 1,2-4-87,2 3 1,-1-3 79,0 4 1,1-5-72,-1 5 0,1-4 30,-1 3 37,1 1 1,-2 3 7,-3 1 1,2-1-23,-5 1 0,0-5-5,-4 1 0,0 0-6,0 3 0,0 0 2,0 1 1,-5-1-120,-3 1 0,-6-2 53,-1-3 0,-2 4-7,2-4 0,1 0-54,-5 0 1,5-4-394,-1 1 389,2 2 0,2-5 24,-1 3 0,5-3-1654,-1-1 1701,6 0 0,-8 0 0,3 0 0</inkml:trace>
  <inkml:trace contextRef="#ctx0" brushRef="#br0" timeOffset="49">7675 14699 7931,'-1'-18'326,"-3"3"1,1 2-224,-4 2 0,4 3-635,-1 0 524,3 6 488,1-3-289,-5 15 1,2-1 209,-4 10 1,3 5-32,-4 6 0,1 5-199,-5 3 1,1-2-198,-1 6 1,5 0 128,-1 4 0,1-5-97,-5-3 1,2 1-95,2-1 1,0-4-226,4-3 1,-5-6 48,1 2 1,3-4-169,1-4 1,3-3-842,1-4 545,0-1 365,0 0 0,5-4 363,3-3 0,2-8 0,1-3 0</inkml:trace>
  <inkml:trace contextRef="#ctx0" brushRef="#br0" timeOffset="50">7880 15076 7891,'12'-12'0,"-1"1"0,-1-1 53,-2 1 0,1-1 162,-5 1 0,1 0 21,-1-1 1,-3 1 263,3-1-214,-8 1 1,-4-1-71,-7 1 0,1 3-17,-5 1 0,4 4 30,-4-1 0,0 4-250,-4 4 0,0 3-81,0 4 0,4 2-50,0 2 1,5 3 81,-1 5 1,2-1-22,2 1 0,4 0-330,4 0 0,1-1 163,2-3 0,5-3-110,3-5 1,4 0 175,3-4 1,3 2 92,4-5 0,-3-2 74,0-5 0,-1-4 231,1-4 1,2-1-55,-6 1 1,-1 0 200,-7-1 0,2 1-63,-5-1 0,1 2 136,-1 3 306,-3-4-145,4 10-574,-5-4 0,0 6 15,0 3 1,2 8-70,1 7 0,-1 2 140,1 2 1,-1 5-2,-2 2 1,1 3-129,3 2 1,-3-1 82,3 0 1,-2-3-118,2-1 0,-1-8 118,4 1 0,-3-4-113,4 0 1,-4-4-79,3-8 0,-3 2-699,4-5-246,-6 0 1082,3-4 0,-5 5 0,0 1 0</inkml:trace>
  <inkml:trace contextRef="#ctx0" brushRef="#br0" timeOffset="51">8737 14642 7968,'-10'-12'-289,"2"1"0,3-5 143,5 1 1,0 0 429,0 4-173,0-1 1,4 1 157,0-1 1,1 2-40,-1 3 1,-2-2 195,6 5 0,-4-4-120,3 4 0,-3-3-157,4 3 1,-5 0-73,5 4 113,0 0 1,3 0-217,0 0 0,1 0-49,-1 0-114,1 5 1,-1 5 125,1 6 1,-6-1-51,-2-4 1,1 6-125,-1 2 1,-2 2 59,-6 2 1,-3 4 83,-8 0 0,1 4 9,-5 0 1,5-3 165,-2-2 1,5-2-60,3-1 0,3-1 54,5-3 1,1-3-77,3-4 1,3-5 15,4 1 0,4-5 73,1 0 0,3-1-69,-4-2 1,4 0 4,-4 0 1,4-4-62,-4 0 1,1-4-109,-5 5 0,0-1-70,1 4 1,-5 0-816,1 0 574,-5-5 454,7 3 0,-9-3 0,4 5 0</inkml:trace>
  <inkml:trace contextRef="#ctx0" brushRef="#br0" timeOffset="52">9217 14664 7908,'-8'-11'104,"0"0"1,2 3-15,-2 0 40,-2 6 163,9-8 0,-5 10-48,2 0 1,1 6-168,-4 9 1,-1 3 84,-3 5 1,3 6 23,0 5 0,1 2-102,-5 6 1,1-2-76,0 2 1,3 3-8,0-4 1,2 0-194,-2 1 1,0-9-375,4 1 1,-1-8 289,1-4 1,3 0-160,-3-7 0,2 0 433,2-3 0,-5-6 0,-1-1 0</inkml:trace>
  <inkml:trace contextRef="#ctx0" brushRef="#br0" timeOffset="53">9354 15030 7930,'10'-12'-111,"-3"1"0,4 0 101,-4-1 0,3 1 46,2-1 0,-5 0-27,1-4 0,-5 4 3,0-4 0,-1 4-8,-2 0 0,-5 5 0,-3-1 1,-7 6 108,-4-2 1,-3 3 177,-1 1 0,0 5-14,1 2 0,-1 7-129,0 1 1,0 6-89,0-2 1,2 1-34,2-1 0,6 3-149,5-3 1,6-2 86,-2 3 1,8-8-85,3 0 0,4-2-41,0-6 0,5-1 61,3-3 0,3 0 71,1 0 0,0-5-40,0-2 0,-2-3 184,-2-2 1,-2 1-5,-6-1 0,-1 5 104,-2-1 1,-2 6 149,-2-2 244,-3-3-491,4 6 1,-5 1-42,0 8 0,0 3-14,0 4 0,0 3 64,0 5 1,0 1 36,0 3 1,0-2-86,0 6 0,0-6-9,0 2 1,2 1-64,1-2 1,0 1-118,5-4 0,-5-2 99,5-2 1,-2-2-58,2-6 1,2-1-1125,-2-2 626,2-3 565,1-5 0,-4 0 0,-2 0 0</inkml:trace>
  <inkml:trace contextRef="#ctx0" brushRef="#br0" timeOffset="54">10028 14413 8028,'-12'-1'-143,"1"-3"1,1-2 246,2-6 0,-1 5 201,5-1 1,0 4 325,4-3-40,0 4 1,2-2-256,1 5 0,-1 6-62,2 6 0,1 4 54,-2 7 1,6 1-100,-1 3 0,-2 2-220,2 5 0,-4 2 53,3 2 1,-3-6-46,4 2 0,-4-4-61,3 1 1,-3 1-359,4-6 1,-5-3-142,5-4 1,-4-5-1109,3 1 1651,-4-2 0,7-2 0,-4 1 0</inkml:trace>
  <inkml:trace contextRef="#ctx0" brushRef="#br0" timeOffset="55">10370 14699 7965,'0'-12'781,"0"6"1,-1 2-499,-3 8 1,-6 2-15,-5 6 0,-6 5 20,2 6 0,-6 1 104,-2 7 0,2-1-213,6 5 1,-1-1-72,4 0 1,-1 0-327,5 1 0,-2-2 161,7-3 0,-2 2-512,1-6 1,-1 1 323,5-4 0,-3-5 95,3-3 0,0-2-170,4-2 319,0-5 0,0 5 0,0-5 0</inkml:trace>
  <inkml:trace contextRef="#ctx0" brushRef="#br0" timeOffset="56">10450 15133 7939,'12'-12'-9,"-1"1"1,0-1 64,1 1 0,3-2-39,0-2 0,0 2-25,-3-2 0,-6 1-79,-2-1 1,-3 2 104,-1-2 0,-6 2 113,-5 2 1,-6 1-102,-6 2 0,-5 3 163,-2 5 1,2 5-9,1 3 0,-2 7 92,-1 4 0,6 1-196,1-1 0,4 3-19,0-3 0,3 3-379,9 0 1,2-3 183,5 0 1,1-5-55,3 2 0,6-7 46,5-2 0,5-4-56,-1 0 1,7-1 165,0-2 0,5-7 106,-4-4 0,-1 0-82,-3-5 0,-5 4 355,-3 0-33,-2 1 0,-7-1-95,-2 1 1,-3 3 356,-1 1-107,0 4 80,-5-2-358,4 5-186,-9 0 0,8 6 158,-1 6 0,3 4-27,3 7 1,-1 1 48,2 3 1,-3 2 9,-1 5 0,0 2-143,0 2 1,0-1 70,0 5 1,-4-5-52,0 1 0,0-8 67,4-3 1,2-3 5,1-1 1,-1-6-80,2-1-433,2-4 386,-5-5 32,4-2 0,-6-5-52,-3 0 0,-7-5 0,-7-2 0</inkml:trace>
  <inkml:trace contextRef="#ctx0" brushRef="#br0" timeOffset="57">15121 7070 8211,'-6'-12'0,"1"1"-57,5-1 0,1 1 0,3-2 72,3-2 1,0 2 533,0-2-394,-4 2 0,3 2 472,-2-1-56,-3 1-297,4 0 0,-5 3 151,0 0-240,-5 6 0,3-4 66,-6 2-122,6 2 102,-3-3-86,5 5-315,0 0 221,0 5 1,0-2 12,0 5 1,0-5 32,0 5 1,0 0 13,0 3 0,0 0-101,0 1 45,-5-1 1,-1 1-251,-1-1 258,-3 1 1,8-1-49,-1 0 1,-2 1-132,1-1 0,0 1 119,4-1 1,4 4-113,0 1 1,1-1 27,-2-4 69,-1 6 1,3-5-27,-5 4 238,5-4-211,-4 5 55,4-5 1,-5 10 6,0-3 0,0-1 25,0 1 0,0-5 158,0 1 0,0 2-199,0-2 0,0 0 5,0-4 1,0 1-32,0-1 0,4 1-110,0-1 0,1 2-55,-1 2 178,-3-2 0,4 3 0,-4-1-10,3 1 0,-3 4-9,3-1 0,-3-1-1,-1 1 1,0-4-5,0 4 1,0-4 10,0 4 1,0-5-5,0 2 1,2 0 3,2-1 1,1 1-183,2-5 175,3 0 0,-5 1 3,3-1 0,2 2-15,-2 2 72,-3-2 0,1 5 1,-2-3 1,-3-1-64,3 5 1,-3 0 2,-1 4 1,-5 1 207,-2 2 1,-3 2 297,-2 3 1,2-2-64,2-2-135,-2-3-245,4 9 0,0-8-115,2 6 0,2-6 107,2 2 0,0 1-19,0-2 1,0 2-32,0-1 1,4-3-155,0 2 0,4 2-156,-4-1 63,4 0 203,-6 1 1,7-4-162,-6 2-2,1 4 169,-4-1 0,0 1-20,0 1 14,0-1 1,-1 4 173,-3 1-64,3-6 0,-4 4-118,5-3-184,0-2 211,0 5 1,4-5-198,-1 3 4,6-4 187,-2-4 1,3 0-129,-3 0 100,4 0 53,-5 0 0,1-2 88,1-2 0,-4 3-189,4-3 663,-6 2-355,3 2 0,-5 1-33,0 3 1,0 1-36,0 2 0,0 3-104,0-2 53,0-3 8,0 5 0,0-8-294,0 6 115,0-6 10,5 3 1,0-1-52,3-1 0,2 2 73,-2-1 1,2-3-16,1 3 1,-3 0 44,-1 0 1,0 4 24,0-5 1,2 6 57,-5-2 1,1 0-77,-1 0 1,-3 1 60,3 3-61,2-5 26,-4 4 0,3-4-97,-5 5 0,4 1 60,-1-1 1,2-4-10,-1 1 0,-2-1 115,1 5 1,4-1 146,0 0 1,-2 0 340,-1 1-287,3-1-122,-6 0 0,4 0 5,-5 1-21,5-1-147,-4 0 1,4 0-77,-5 1 1,0-1 61,0 0 0,0 1-134,0-1 1,0 0 80,0 0 0,4 1-168,0-1 1,5-4 121,-2 1 43,4-6 23,0 3 1,-3-1-33,-1-1 0,1 2 84,3-1 1,-3-3 158,-1 3 0,-3-2-125,4 2 0,-6-3-24,2 2 0,-3 2-49,-1-1 0,0 3 7,0-3 1,-5 5-218,-2-2-22,2-2 256,-5 5 0,7-4-282,-5 6 239,6-6 34,-3 4 0,5-5-25,0 2 0,0 2 20,0-5 1,4 0 84,-1 0 1,2-1-64,-1 4 0,-2-5 125,1 2 1,0 1-65,1-1 1,-3 4-40,3 0 0,-3 0-121,-1 0 1,0 6 64,0-3 0,0 3 29,0-3 1,0 4-15,0 0 1,0 0-13,0-3 1,0-5 28,0 0 1,5 1-1,3 3 0,-2-3 142,2-1 19,-1 1-157,5 3 1,-5-4 223,1 1-208,-5-1-7,7 4 1,-9-2-10,3 2 8,-3-2 0,-1 7-36,0-4 54,0 4 0,-4-2-36,0 5 1,-3-4-11,3 4 0,-1-4-29,1 4 1,3-4 50,-3 4 1,-1-6-21,1 2 1,0 1 61,4-5 0,0 3 96,0-7 1,0-2-93,0-1 1,0 1 13,0-2 1,0 1-13,0-4 1,0-4-7,0 0 1,0-4-310,0 4 132,0-5 77,0 2 0,2-4-486,1-1 253,-1 1 42,3-1 0,-4-3-566,3-1-41,-3-4-207,4 7 609,-5-9 1,0 3 19,0-8 0,1-2-1103,3-5 1536,-2-1 0,8-4 0,-4-2 0</inkml:trace>
  <inkml:trace contextRef="#ctx0" brushRef="#br0" timeOffset="58">15270 6750 7053,'-12'0'31,"1"0"523,-1 5-396,1-4-37,5 4-1,-4-5 305,8 0 26,-3 0 342,5 0-471,0-5 0,5 0 1,3-3 0,3 0-111,5 4 1,0-4 143,3 4-169,3-5 0,-6 8-64,3-3-108,3-2 85,-5 5 0,3-4-119,-1 5 40,0 0-14,3 0 0,1 0-110,0 0 1,4 0 51,-1 0 1,6 1-88,-1 3 0,2-3 61,1 3 0,1-3-88,3-1 1,3 0 96,5 0-106,4-5 0,-3 4 65,3-3-723,-3-2 814,-1 4 55,-6-3 0,3 4 15,-5-3 0,-1 3-11,-6-3 1,2 3 11,-3 1 0,3 1-74,1 3 0,1-3-10,-1 3 0,9-3 10,3-1-991,12 0 1018,0-5 0,-24 2 0,1 0 82,-1-2 1,1-2-8,1-1 0,1 0-77,1 2 0,-1-1 0,1-2 0,-1 0-2,-1 1 1,0 1 0,-3 1 0,0 1 119,0-1 0,-1 0 1,31-5-120,-30 7 0,-1 0 0,25-1 33,-7 1 1,-3 3-78,-2 1 0,-3 0 329,0 0-18,0 0-243,4 0 0,1 4 197,2 0-184,8 0 1,2-1-1333,1 1 1349,4 0 0,-4-4-30,4 0 0,-4 0 220,1 0 0,-3-1-258,-1-3 1,-5 3 105,-2-3 1,-5-1-247,-3 1-31,3 0 250,-10 4 0,5 0-121,-6 0 8,0 0 23,0 0 1,4 4-11,1 0 1,0 3-56,-1-3 0,-1 1-128,5-1 0,-4-3 947,4 3 0,-2-3-745,2-1 0,-1 0 170,-3 0 152,-8 0-339,8 0 0,-14 0 389,3 0-152,-3 0-153,-1 0 0,-5 2 26,-3 1 1,1-1-30,0 2 1,3-2 16,-4 2 0,5-2-55,-1 6 1,3-5 119,1 0 1,1 2-297,2-1-37,-1 0 237,8-4 1,-8 0-70,5 0 6,-4 0 32,7 0 1,-5 0-19,2 0 1,2 0 8,-5 0 0,-5 0 11,-3 0 0,-3 0 27,3 0 0,-5 0 125,1 0 1,1 0 39,0 0 3,4 0-169,-2 0 1,5 0-139,-1 0 153,1 0-62,0 0 0,-4 0 14,0 0 0,-4 0 17,4 0 1,-8 0 8,0 0-83,-2-5-31,-3 4-598,-1-4 183,0 5 153,-3 0-616,3 0 224,-5 0-542,5 0 291,-4 0 992,4 0 0,0 5 0,2 1 0</inkml:trace>
  <inkml:trace contextRef="#ctx0" brushRef="#br0" timeOffset="59">20478 6670 8068,'-7'0'-1552,"-3"0"1194,9 0 358,-4 0 452,10-5-251,-4 3 1,4-4 449,-5 2-81,0 3 0,0-5 433,0 2-414,0 3-303,0-4 1,1 5 386,3 0-440,-2 0-83,3 0 1,-4 0-21,3 0 1,-2 0 186,6 0-195,-1 0 9,5 0 0,-2 5-133,-2 2 1,1 0-273,-6 0 215,1 1 16,-4 3 0,0 1 89,0-1 1,0 0-63,0 1 1,0 3 2,0 0 0,0 4 89,0-3 1,0 3 2,0-4 0,0 5 15,0-1 1,0 2 11,0-2 0,0 2-115,0-2 85,0-2-22,0 9 1,4-10-100,0 6-44,0-1 136,1 2 0,-4 3-3,3 1 1,-3-1-61,-1-3 0,0 0-11,0 0 0,0 1 61,0 3 0,4-2-4,0 6 1,-1-5 9,-3 5 0,4-5-16,0 5 1,0-5 192,-4 5-181,5-1 69,-4 5 0,4-5 10,-5 1 0,4-1 16,0 4 0,0 1 163,-4-1 1,0 0-112,0 0 0,0 6-15,0 2 0,0 1 367,0-1-1275,-5 2 867,3-3 1,-7 4 84,6 1-87,-11 5 0,6-4 61,-7 2-78,-3 8 1,4-7-26,-5 7 0,1-3-249,-1 3 0,3-4 210,4-4 0,1 2-144,0-2 0,3 1-160,0-5-705,6 1 821,-3 0 0,5 1-175,0 2 154,0-2 72,0 4 1,-4-8-5,0 3 0,0-7-24,4 7 0,0-3 69,0 3 1,-1-1-18,-3 1 0,-1 1 13,-3 2 1,0-5 125,4 1 0,-4 0-112,4 4 0,1-6 19,3 3 1,0-3-51,0 3 1,8-6-111,4-1 1,3 0 176,0-1 1,-1-4-6,5-3 0,-3-1-6,3 4 0,-5 4 7,1 0 0,-4 1 183,-3-5 0,1 1-124,-6 3 0,3-2 227,-3 2 14,-1 3-234,3-11 1,-4 12 5,3-8 1,2 3 11,6-3 1,-2-3 385,-3-1 1,3-1-463,-2 2 0,1 1-36,-1-6 1,2 5 64,-3-5 1,-2 5 461,-1-5 1,-1 5-252,1-4-4,-3 4-129,4-7 0,-5 9-81,0-2 1,-4 2 55,0 1 1,-3 0 1,3 1 1,-4 3 47,4 0 1,-3 1 12,3-1 1,-1-2-26,1 2-54,3 2-13,-4-4 1,5 3-11,0-5 1,0 1-44,0-1 1,0 0-16,0 1 0,0-1 18,0 0 1,0-3-125,0-1 0,4-3 85,-1 3 1,3-3-127,-3 3 1,0-4-22,4 0 156,-4 3 8,2-4 0,-1 2-55,0-4 0,0 1 2,-4 3 1,1-3-4,3 3 1,-3-3-6,3-1 0,-3 0-4,-1-1 0,1 5 58,3 0 0,-3-1-2,3-3 0,1-4 68,-1 0 1,0 0-86,-4 4 0,0-1 58,0-3 1,4 2 0,-1-2 1,1 4 114,-4 4 1,0-3-84,0 3 1,0-2 14,0 2 0,0-3-111,0 2 0,0 2 62,0-1 1,0 1-42,0-1 1,4-3 31,0 2 1,3 2 85,-3-1 1,1 3-45,-1-3 0,-3 3-14,3-3 1,-3 4 17,-1-5 1,0 2 22,0-1 0,0-3 49,0 3 1,0-3-90,0-2 1,-1 1 47,-3 0 0,3 3-32,-3-4 1,3 4-257,1-7 0,0 2 21,0 2 1,4-4 125,0 0 0,5-4-41,-2 5 0,-1-7 5,2 3 1,0 0-41,3-1 0,-3 1-194,-1-5 0,-3 1 159,4-1 0,-4-3 64,3-1 1,1-4-4044,3 1 4153,1-3 0,-1-1 0,0 0 0</inkml:trace>
  <inkml:trace contextRef="#ctx0" brushRef="#br0" timeOffset="60">15749 13876 8100,'-10'-1'543,"3"-3"-153,-4 3 229,10-9-6,-4 9-269,5-4-270,0-1-4,0 5 1,5-8 133,3 5 1,2-1 52,1 2 0,2 1-36,2-1 0,-1 0-62,5-1 1,0 3-80,4-3 0,0 3 49,0 1 0,3 0-22,1 0 0,0 0-145,-4 0 0,3 0 211,1 0 0,1 1-32,-2 3 0,0-3-71,4 3 0,-3 1-57,3-1 1,-2 1-9,7-1 1,-4-3-85,7 3 1,-1-3-150,1-1 0,3 0-92,5 0 1,-1 0 203,1 0 0,-4-4 122,0 0 0,-6 1 2,3 3 1,1 0 7,2 0 1,-1 0-9,1 0 1,-1 0-18,5 0 1,-4 0 9,0 0 0,2 1-8,2 3 1,3-3 9,-3 3 0,1-3-171,6-1 0,-7 0 63,4 0 0,-6 0 94,5 0 1,2 0-102,-1 0 1,4-1 91,0-3 0,-2 3 45,1-3 1,-7 3 0,3 1 0,-5 0 110,6 0 1,-4 0-119,-4 0 1,3 0 17,1 0 1,0 0 17,3 0 0,-1-2-17,2-1 0,-3 1-113,2-1 0,2 1 111,-2 2 0,2-4-182,-1 1 0,-3-2 64,2 1 1,-2 2 40,-1-1 1,-1 1-15,1 2 1,-5 0 70,-3 0 1,1 0-51,-1 0 1,2 0 3,-2 0 1,2 0 129,6 0 0,0 0-53,-1 0 0,2 0-237,3 0 0,-2 0 160,5 0 1,-8 0 49,0 0 0,-1-3 51,1-1 1,-4 0 158,-3 4 0,-3 0-3,0 0 0,-5 0-141,1 0 1,-1 0 69,4 0 0,4 0-46,0 0 0,7 0-243,1 0 1,-1 0-193,5 0 0,-2 0 43,1 0 1,-5 0 221,1 0 0,-3 0 44,0 0 0,-3 0 618,-4 0 0,-6 0-389,-3 0 0,-1 0 183,-3 0 1,-4 0-176,-3 0 1,-6 1 128,-1 3 1,-4-3-189,3 3-265,-4-3 1,-4 3-530,-11 0 0,-9 1-1887,-10-1 2520,-12-3 0,-14 9 0,22-7 0,0 1 0</inkml:trace>
  <inkml:trace contextRef="#ctx0" brushRef="#br0" timeOffset="61">13911 10473 7524,'0'-8'-403,"0"1"1212,0 4-392,0-2-242,-5 5 1,-2 0 5,-4 0-79,-1 0 0,1 4 119,0 0 1,-1 0 8,1-4-159,-1 5 0,5-4 35,-1 3 1,4-3-9,-3-1 0,3 0-18,-4 0 0,4 4 65,-3 0-207,-1-1 35,-3 2-3,-1 2 1,5 0-133,-1 1 205,6-5 0,-5 5-41,3-4 0,3 1-4,-3-1 20,3 2 1,1 2 9,0 0 66,5-1 1,3 3 16,7-2 1,-1 1 223,5-5-296,0 5 1,8-7 55,-1 6-12,1-6-23,-4 8-28,0-8 1,-2 7 8,-2-6 0,-2 6-16,-6-1 0,1-2-138,-1 2 1,-1 0 9,-2 3 38,-3 0 0,-5 1 2,0-1 0,-1 1-89,-3-1 112,-8 6 1,-5-1-38,-6 3 49,0 3 1,-4-10 81,1 4 1,-5-4-105,4 0 135,1-1 1,4-3 193,3-1 1,3-4-143,4 1 1,1-3 72,-1-1 1,6-1-507,2-3 163,-2-2-435,5-1 0,-4-3 568,5 2 0,0-2 0,0-1 0</inkml:trace>
  <inkml:trace contextRef="#ctx0" brushRef="#br0" timeOffset="62">14413 7287 8507,'-11'0'-70,"-1"-2"142,1-2 413,5 3-230,-5-9 1,10 7 145,-3-4 128,3 4-89,1-7-447,0 4 278,0-1-68,0-3 0,5 5 104,3-2-110,2-4 1,3 6-164,2-2 1,3-3 0,4 7 179,1-5 0,1 6-31,3-2 0,-3 3-141,3 1 0,-3 0-159,-1 0 1,-6 5 134,-1 3 0,-5 2 25,-3 1 0,-3 6-397,-5 2 169,0 7-83,-5 4 1,-3 4-188,-7 0 1,-3 0 192,-5 1 1,0 0-21,1 3 0,-1-2 181,0 2 0,1-7-11,3 0 1,3-9 211,4 0-158,6-1 1,1-4-53,5-1 532,0-4-225,0-5 287,0 3-106,0-9 1,1 4-69,3-5 1,4 0 140,7 0 1,-1 0-73,5 0 1,4 0 103,3 0 1,5 0-335,-5 0-128,6 0 0,-8-4 342,3 1-495,-8-1 133,-3 4 1,-4 0-1363,-1 0 549,1 0 90,-6 0 1,-1 1 721,-5 3 0,-10 2 0,-3 6 0</inkml:trace>
  <inkml:trace contextRef="#ctx0" brushRef="#br0" timeOffset="63">14459 8634 8290,'-7'0'-66,"-3"-5"1,9-1 208,-3-6 1,3 5 706,1-1-322,0 0-176,5-3-139,-4 0 0,6 3 267,-4 0 1,0 1-280,5-5 0,-1 5 7,5-1 0,-1 1 44,0-5 1,5 2 21,-1 2 0,5-2-618,-1 3 152,3 2 196,1-1 0,0 6-91,-1 0 54,1 0 0,-1 0-132,-3 0 59,2 6 1,-9 0-10,-1 5 0,-1 1-227,-6-1 0,1 1 138,-1-1 0,-3 4-18,3 0 0,-6 1 357,-2-5-210,-5 6 0,3-3 23,-6 5 0,1-5 214,-1 1-176,1-3 0,-4 0 0,-1-1 0,5 1 55,3-1 0,1 1 31,-5-1 1,5-3-27,-1-1 1,6-3-1,-2 4 1,3-5 61,1 5-92,0-5 36,0 2 1,0-4 10,0 3 0,1-2-10,3 6 0,2-4 8,5 3 0,6-3-56,2 4 0,-1-2 2,1 2 1,0 1-39,4-6 1,-1 6-12,1-1 0,-1 3-69,-3 5 114,-3-4 1,-4 10 1,-1-3-42,-4-3 26,-2 6 83,-5-4 1,-2 4 145,-1 1 1,-5-1-139,-7-3 0,-7 3 159,-4-3 0,-5-3 22,4-1 1,-4-2 251,0-2 1,2-4 109,-1-3-107,4 2-321,-2-5 1,9 4-1691,0-5 1052,5 0 0,-1-1-2889,7-3 3332,-2 3 0,9-9 0,-4 3 0</inkml:trace>
  <inkml:trace contextRef="#ctx0" brushRef="#br0" timeOffset="64">14733 10119 8678,'0'-12'1229,"0"1"-750,0 5 64,5-4 6,-4 8 136,4-3-323,-5 5 1,4 5-11,0 3-88,0 7-67,-4 3 0,0 5-623,0 0 310,0 4 53,0-2 0,-5 8-79,-3-3 0,-2-1 61,-2 2 1,-3-6-241,0 2 1,0-4 157,3-4 1,1 1 73,0-5 158,-1 0-88,6-3-13,1-1 1,5-3-177,0-1 10,0-4 122,0 2 0,1-1-7,3 0 0,2-1 15,6-3 1,3 4-31,0 0 0,9 0-62,-1-4 1,2 0-12,-2 0 0,-1 0-743,-3 0 416,2 0 237,-3 0 1,0 0-836,-3 0 473,-2 0 623,-2 0 0,6-5 0,0-2 0</inkml:trace>
  <inkml:trace contextRef="#ctx0" brushRef="#br0" timeOffset="65">14950 10462 8251,'0'-12'-441,"0"1"776,0-1 0,-4 1 1394,0-1-1160,0 1 0,4 3 453,0 1-277,0 4 223,0-2-604,-5 15-112,4 8-181,-4 6 0,5 9-98,0-2 1,0 2 58,0 1 1,1 4-207,3 0 0,-1-4 79,4-3 0,-3-10-243,4 2 1,-6-3-49,2 3 0,1-5-318,-1-3 1,1-2-757,-1-2 744,-3 1 716,9 4 0,-3-3 0,4 4 0</inkml:trace>
  <inkml:trace contextRef="#ctx0" brushRef="#br0" timeOffset="66">14687 11638 8206,'7'-6'1287,"-2"-5"-712,-5 10 30,0-4 65,5 5-350,-4 0 0,8 6-119,-5 6 0,1 4 0,-1 7 0,-2 0-261,6 0 1,-6 1 121,2 3 0,-3-5-388,-1 1 171,0 5 108,0-14 0,0 12 42,0-11 1,0 0-138,0-4 1,0 1-108,0-1 0,-3 1 156,-1-1 1,-5-3 81,1-1 0,2-4 239,-2 1 8,6-3-225,-3-1 1,3 0 191,-1 0-2,1 0-180,-3 0 1,5-1 9,0-3 0,0 1-33,0-4 1,5 0-21,3 0 1,3-2 38,5 5 1,0-1-19,3 1 0,3 3 59,-3-3 0,6 3-48,2 1 1,-1 0 150,-3 0-140,5 5-18,-9 1 1,8 6 11,-8-1 0,-3 2-51,0 2 0,-5-1-162,-3 5 1,-3 0 129,-5 4 1,0 0-13,0 0 1,-2-1-136,-1 1 3,-4-5 126,-4-2 1,-1-4 204,1-1-188,-5 1 0,2-1 0,-5-1-194,-2-2 1,3 1-36,-1-5 0,2-1-308,-2-3 0,-3 0-339,3 0 0,1-1 945,-1-3 0,0-7 0,-4-7 0</inkml:trace>
  <inkml:trace contextRef="#ctx0" brushRef="#br0" timeOffset="67">14539 11775 8053,'0'-13'248,"0"-2"1,6 2 441,6-2 0,4 2-243,7 2 0,5 3-144,2 1 1,4 0-46,5 0 0,2-2-29,9 5 1,-3 0-1033,2 4 816,-7-5 107,-2 4 1,-7-4-100,-3 5 0,-3 1-265,-8 3 1,-3-2-563,-4 6 0,-6 0 806,-2 3 0,-8 6 0,-2 0 0</inkml:trace>
  <inkml:trace contextRef="#ctx0" brushRef="#br0" timeOffset="68">15167 12974 8050,'0'-11'655,"-1"-1"-19,-3 1-175,3-1 1,-6 1-137,3 0 1,2 3-59,-6 0 0,4 5 57,-3-5-35,-1 5-157,-3-2 0,-2 5-35,-2 0 135,2 5-111,-13 2 0,7 8 58,-8 0 1,-5 5-6,2 0 0,-5 2-134,9 5 1,-3-3 101,6 3-120,-3 2 73,9 0 1,-1 5-213,3 1 0,2-1 80,1 0 0,2 0 123,3 1 0,2-2-264,5-3 1,0 2-333,0-5 0,1-1 287,3-3 1,3-4 132,9 0 0,-4-5 237,3 1-214,3-2 22,0-2 1,1 1 104,0-1-102,0-4 23,4-2 1,0-5 177,0 0-146,-6 0 3,5 0 1,-6-2 11,4-1 1,-4-4 41,-5-4 0,0-2 7,-4-2 0,-2 2 23,-5-2 1,-1-3-73,-3-1 0,-3 1-115,-9-1 1,-6 0 120,-9-3 1,-10 5-470,0 6 1,-5 0-76,8 8 0,1 0-803,7 7 1313,2 2 0,5 11 0,0 1 0</inkml:trace>
  <inkml:trace contextRef="#ctx0" brushRef="#br0" timeOffset="69">15864 5962 8239,'0'-12'-245,"0"1"0,-4-1 339,0 1 0,0 3 595,4 1-258,0 4 58,0-7-109,0 9-35,0-4-340,0 5 156,0 5 14,0 1 0,0 6 21,0-1 1,4 6-85,0 2 1,3 2 4,-3 2 1,4 4 16,-4-1 1,1 6 2,-2-2 0,0 0 6,5 0 1,-6-7-18,2 4 0,1-7-108,-1 3-12,0 0 1,-1-11-63,1 3-93,0 3 248,-4-5-208,0 3-330,5-4 379,-4-1-35,5 1-614,-6-1 1,0-3 708,0-1 0,0 1 0,0 3 0</inkml:trace>
  <inkml:trace contextRef="#ctx0" brushRef="#br0" timeOffset="70">17348 5870 8454,'7'-5'-135,"-2"-1"0,-5-6 356,0 1 0,0 3 68,0 1 0,4-1-43,-1-3 1,5 3 120,-4 1 1,5-1-30,-2-3 1,5 0-67,3 4 1,-2-3-63,2 2 1,-1 3 24,1 1 1,-2-1-126,2 1 0,1 0 296,0 4-599,4 0 175,-7 0-129,3 6 1,-4 0-82,-1 5 1,-1 2 112,-2 2 1,-3 4-152,-5 8 0,-1 2 130,-3 5 1,-8 2-57,-7 2 1,-4-3-67,-3 4 202,2-4 1,-3-2-25,8-2 0,-1-5-31,4-7 122,1 3 0,9-13 345,2 2-290,3-2 1,2-3 188,3-2 0,4-3 28,7-1 1,4 0 245,7 0 1,4 0 121,4 0-380,-5-5 1,3 0 99,-6-2-12,1-4-188,-9 10 1,2-5-718,-5 2 0,1 3 348,-5-3 0,0 3-2429,1 1 2627,-6 0 0,4 5 0,-3 1 0</inkml:trace>
  <inkml:trace contextRef="#ctx0" brushRef="#br0" timeOffset="71">19278 5790 8491,'-6'-11'186,"-4"0"91,9-1 0,-4 1 58,5-1-112,0 6-41,0-4 0,1 5 447,3-3-316,-3-2 0,9 5-190,-2-3-51,7-2 0,1 5 148,3-3 1,7 0-119,-3 4 0,2 0 44,-2 4 1,0-4-182,0 0 1,2 0-192,-2 4 190,2 0-124,-12 0 0,7 4-97,-5 0 1,-3 5 87,-5-1 0,0-2-101,0 2 0,-2-1 163,-5 5 1,-1 0 14,-3 4 1,-3-3-9,-8 7 0,-3-7 135,-5 3 0,4-2 115,0 1-69,0-2 0,1 2 49,3-8 1,3 4-75,5-4 1,0 0 10,4 0-32,1-4 25,-3 7 0,9-8-8,0 6 0,5-4 8,-2 3 1,7 0-6,2 0 1,-1 4 127,-4-4-160,6 3 0,1 2 61,4-1 1,-3 1 116,0-1 1,0 4-155,4 0 13,0 1 0,-1-1-42,-3 0 1,-3 4-13,-4-4 0,-2 1 131,-3-5 1,-1 0-10,-6 1 1,-12-1-73,-7 1 0,-9-1 4,-10 1 1,-4-1 249,-7 0-470,-8 1 0,3-2-414,1-2 0,6-2 130,5-2 444,3-3 0,10 0 0,2-5 0,3 1 0</inkml:trace>
  <inkml:trace contextRef="#ctx0" brushRef="#br1" timeOffset="72">15921 7149 8283,'0'-11'0,"0"0"0,0 3 765,0 0 1,0 5-175,0-5 0,-2 5 484,-1 0-158,1 1-662,-3 2 0,5 2-165,0 1 1,0 9 119,0 7 1,0 8-79,0 3 0,0 3 139,0 1 0,0 4 143,0 0-682,0 6 129,0-4 0,0 1-69,0-3 0,0-4 182,0-3 0,0 0 85,0-4 24,0-6 0,2 0 14,1-6 0,0 0 38,4-3 0,-3-5 11,4 1 1,-4-6-273,3 2-457,-4 3-966,2-6 578,0 4 470,-4-5 501,4 0 0,-5-5 0,0-1 0</inkml:trace>
  <inkml:trace contextRef="#ctx0" brushRef="#br1" timeOffset="73">17337 7115 8298,'0'-6'130,"-5"1"356,4 0 1,-10 3 25,4-1 0,-3 1-196,-2 2 0,-3 5-199,0 3 1,-4 6 170,3 1 1,-4 7-287,1 1 1,3-1 69,0 5-145,4 2 116,5-5 1,-2 6-423,6-4 249,-1-2 0,5 4-5,3-5 1,6-1-125,5-3 0,6 1 171,-2-5 1,7-3 9,5-5 0,0-4 349,0 1-165,2-3 1,-4-7-9,5-6 1,1-1 81,-1-6-157,0-5 0,-1 0 47,-2-2 0,-3-4 208,-6 0 1,-4 1 275,-3-2 0,-3 1-222,-5-4 0,-7-5-450,-7 1-127,-8 0 0,-10 5-608,-9 3 491,-5 2 1,-12 8-1001,-2 4-669,-3 6 1655,-1 10 1,6 7-445,5 4 820,11 6 0,-1 5 0,6 1 0,-1 0 0</inkml:trace>
  <inkml:trace contextRef="#ctx0" brushRef="#br1" timeOffset="74">19313 7024 8132,'-17'0'0,"4"-1"494,-2-3 0,3 2 207,0-1-521,6 1 0,-1 2-87,4 0-17,1 0 1,-8 0-77,3 0 1,-4 5 95,0 3 0,0 4 323,-1 3-239,1 3 0,-4 4-174,-1 1 24,-4 5 1,9-4 41,-1 3 1,2 1-203,6-2 1,0 1-69,4-4 164,0 0 0,5 0 186,3-1-262,2 1 67,7-5 1,-3 2 107,5-4-70,0-1 1,9-9 60,2-2 1,3-3-16,1-1 1,2-5 208,2-2 0,-2-9 71,2-3-189,-3-2 0,-2-2 170,-2 0 0,-6-4-84,-10 1 1,-1-6 87,-10 2 0,0-5-246,-4-3 0,-5 1-185,-3-4 1,-8 2-195,-7-2 123,-5 4 0,-6 3-690,-1 7 1,-4 9 434,-3 7 0,1 7-1546,0 12 1997,4 4 0,-1 11 0,7 0 0,3 0 0</inkml:trace>
  <inkml:trace contextRef="#ctx0" brushRef="#br1" timeOffset="75">15898 8314 8295,'-7'-7'348,"4"-1"-175,1 6 1,2-5 365,0 3-66,0 3-237,0-4 0,0 6 36,0 3 1,2 3-33,1 4 0,-1 5-50,2 3-128,-3 3 147,-1 6 0,-1-3-327,-3 6 90,2-1 0,-3 3-166,5-2 1,0 0 57,0-4 75,0 5 1,0-12-161,0 3 0,0-8 90,0 0 1,5-2 15,3-1 1,-2-2-558,2-3 306,0 3-495,-2-8-402,4 8 1263,-9-9 0,10 4 0,-5-5 0</inkml:trace>
  <inkml:trace contextRef="#ctx0" brushRef="#br1" timeOffset="76">16309 8440 8217,'0'-6'163,"-1"-4"45,-3 2-217,3 3-8,-10 0 1,1 14 154,-5 2 0,-5 9 211,1 3 1,-4 1-291,-4 7 49,3 4-205,-4 1 0,2 11 39,-1-5 118,5 5 1,2-11-278,5 6 1,0-5 95,3 1 0,5-6-194,-1-2 0,4-4 0,-3 0 14,4-7 0,-3 2-599,2-6 900,3 0 0,-4-3 0,5-1 0</inkml:trace>
  <inkml:trace contextRef="#ctx0" brushRef="#br1" timeOffset="77">16103 8908 8176,'12'-11'303,"-1"-1"1,4 1 11,1 0 0,4-1-178,-1 1 1,6 1 47,2 2 0,0-1-89,-4 5 0,-1 0 34,1 4 1,-5 0-169,-3 0 0,-3 6 35,-5 1 1,2 5 175,-5 3-169,0-2 1,-5 8-169,-3-2 1,-3 3 0,-4 1 1,-2 3 30,-2 1 0,-1-1 140,-4-3-7,4 0 0,5-5-9,-1-3 0,2 2 299,2-2-137,3 0 1,5-7-116,0-1 1,0-3 65,0 4 1,9-6 21,3 2 1,3-3 28,0-1 1,3 0 4,5 0 1,0-3-225,-1-1 1,0-4-266,-3 4 0,1-3 328,-4 3 0,4-5 0,-2 3 0</inkml:trace>
  <inkml:trace contextRef="#ctx0" brushRef="#br1" timeOffset="78">17417 8109 8214,'-12'-5'99,"6"2"242,2-4-180,3 4 1,1-3 601,0 2-111,0 3-505,0-4-76,0 5 0,0 5 135,0 2 0,0 8-98,0 5 1,0 2-58,0 5-72,5 2 1,-2 2 29,4-1 1,-3-3-173,4 3 1,-6-3-625,2 3 404,-3-4 224,-1 2 0,0-9-542,0 0 0,0-2 318,0 2 1,0-2 382,0-6 0,-5 1 0,-1-1 0</inkml:trace>
  <inkml:trace contextRef="#ctx0" brushRef="#br1" timeOffset="79">17737 8166 10719,'0'-6'-2861,"0"3"2623,0 11 1,-2 2 537,-1 13 0,-5-1-164,-7 13-50,-3 2 1,-9 9-365,1 4 0,-5 2 121,5 5 0,-5-5-181,4-2 1,5-8 225,3-4 0,5-4-44,-2-4 1,7-6 39,2-5 116,4-5 0,-2 8 0,5-4 0</inkml:trace>
  <inkml:trace contextRef="#ctx0" brushRef="#br1" timeOffset="80">17611 8646 8102,'5'-12'781,"3"1"-417,7-1 1,0 2-376,8 3 1,-12 1 108,5 6 1,-6-3 10,1-1 0,4 0 69,1 4 0,-4 4-256,0 0 0,-5 5 74,5-2 1,-2 7-234,-6 1 0,0 6 63,-4-2 1,-6 2 164,-1 2 0,-12 1 7,-4 3 1,-2-3-17,2 3 1,0 1 133,0-2 0,0 5-130,0-5 0,6 1 41,1-4 1,8-2-1,0-2 0,5 2 30,0-6 0,6-4 157,5-3 0,7-2 227,4 2 1,4-3-19,4-5 0,-1 0-123,9 0 0,-4-5-138,7-3 1,-3-1 70,-5 2 0,-2-2-745,-5 5 0,-2-1 211,-1 1 301,-4 3 0,-5-4 0,1 5 0</inkml:trace>
  <inkml:trace contextRef="#ctx0" brushRef="#br1" timeOffset="81">19381 8360 8096,'-11'1'-492,"-1"3"0,1-1 698,0 4 0,0-3-77,4 4 1,-5-1 110,1 5 1,-1 3-5,-3 0 1,3 2-31,0-2 0,1 3 7,-1 5 0,1 1 175,-1 2 0,2 0-206,3 4 1,-2-1 0,5 2 0,0-2-216,4-2 0,4-5 93,0 1 1,9-1-99,-2-7 1,8 0 28,0-3 1,6-2 79,2-2 1,9-3-42,-2-5 0,4 0-31,0 0 1,1-9 45,3-3 0,1-7 39,-5 0 0,4-6 37,-4-2 0,-1-3-39,-6 3 0,-1-5 97,-7 2 1,-4-3-158,-11-1 0,-5-4-124,-6 0 0,-10-4-18,-10 4 0,-10-1-72,-9 5 1,-5 5-142,-6 2 0,0 10 130,-8 5 0,5 7-583,6 9 1,2 7 2,10 8 783,0 13 0,1 0 0,3 10 0,2 0 0</inkml:trace>
  <inkml:trace contextRef="#ctx0" brushRef="#br1" timeOffset="82">16058 9765 8291,'0'-12'-527,"0"6"1373,0 1-273,0 5-448,0 10 1,0-1-38,0 10 0,-2 5 630,-1 7 0,1-1-309,-1 4 1,0-2-430,-1 6 0,3-4-221,-3-3 1,3 1 183,1-6 1,1 1-8,3-4 0,-1-4 19,4 0 0,-3-5-455,4 1 1,-5-2 165,5-2 0,-4-3-452,3-1 0,-3-3 786,4 4 0,-6-6 0,3 3 0</inkml:trace>
  <inkml:trace contextRef="#ctx0" brushRef="#br1" timeOffset="83">16469 9982 8123,'6'-12'230,"-2"1"0,-3 3 1044,-1 1-646,0 4-599,-5-2 0,-1 14 28,-6 2 0,0 8 83,-3 1 0,-3 6-198,-5 5 1,0 2 79,0 1 1,2 0-350,2 0 1,-2-1 182,6-2 0,0 1-349,3-6 1,1-3-59,0-4 0,3-5 214,0 1 0,6-2-162,-2-2 0,3-3 499,1 0 0,0-6 0,0 3 0</inkml:trace>
  <inkml:trace contextRef="#ctx0" brushRef="#br1" timeOffset="84">16320 10302 8123,'18'-18'0,"0"0"0,-3 3 0,-1 1 204,5-5 1,-1 5 395,1-1 0,3 2-202,-3 2 0,-2 0-159,2 4 0,-3 2-200,3 5 1,-5 0 258,1 0-447,-2 0 1,-6 5 43,1 2 1,-6 5 68,2 3 0,-8-1-104,-3 5 0,-9-1-55,-3 1 1,2 1 6,-2-5 0,0 4 89,-4-3 1,5-1 308,3-4-178,2 1 346,2-1-251,4-5 0,2 1 297,5-3-162,0-3-187,0 4 0,5-5 64,3 0 0,2 0-41,1 0 1,1 0-157,-1 0 1,6 0 93,2 0 1,2 4-116,2 0 1,0-1 112,0-3 0,4 4-1,-1 0 1,0 1-53,-7-1 1,-3 2 25,-4 6 1,-5-1-24,1 1 1,-7-1 6,-1 0 1,-10 5 29,-9-1 1,-4 5 2,-4-1 1,-3-1 32,-8 1 1,1-5-166,-5 1 0,5-2-209,-1-2 1,3 1-562,1-1 0,6-3 433,5-1 1,5-4 444,7 1 0,4-8 0,2-2 0</inkml:trace>
  <inkml:trace contextRef="#ctx0" brushRef="#br1" timeOffset="85">17542 9628 7783,'-10'5'780,"3"2"1,2 5-532,5 3 0,0 3-22,0 5 0,0 1-56,0 2 1,0 0-120,0 4 1,3-3-192,1 3 0,4-4 153,-4 0 1,3-1-451,-3-3 1,0-3 242,-4 0 1,4-5-1367,-1 2 1559,1-4 0,-4 0 0,0-1 0</inkml:trace>
  <inkml:trace contextRef="#ctx0" brushRef="#br1" timeOffset="86">17805 9902 8055,'-1'-10'0,"-3"2"1291,-2-2-1031,-1 4 0,2 2-513,5 8 1,-5 3 432,-2 12 0,-4 0-56,0 4 0,0 5-8,-1 3 0,-3 5-42,0 2 1,-4 8-367,3-4 1,0 4 126,1-8 1,2 4 151,-2-4 1,2-4-197,2-4 1,1-6-796,2-1 1,-1-1 1003,5-7 0,0 5 0,4-2 0</inkml:trace>
  <inkml:trace contextRef="#ctx0" brushRef="#br1" timeOffset="87">17737 10370 7985,'7'-11'0,"1"-1"0,-1 1 265,5-1 1,1 1-73,2 0 0,3-1-149,4 1 0,0-4 42,-3-1 0,3 2 142,-3 7 0,-2-2-90,2 5 0,-5-4 53,2 5 0,0-1-187,-1 4 1,-3 0 100,-5 0-182,1 5 1,-2 1 132,-2 6 1,-4 0 41,-4 4 1,-2-4-156,-5 4 0,-6-3 90,-2 3 1,-3-4-64,0 4 1,3-4 79,0 0 0,5-5-123,-2 1 0,4-4 113,0 3 1,5-4-20,-1 1 28,5 2 0,0-5 13,6 3 0,4 1 96,4-1 1,4 0-113,1-4 1,0 0-57,-1 0 0,2 0 67,2 0 1,3 0-58,-3 0 1,1 0 51,-1 0 0,1 4-152,-5-1 1,1 1 35,-5-4 1,-1 5 24,-2 3 0,1-2 33,-5 2 0,-1 0-5,-3 3 0,-6 0 91,-5 1 1,-6-1-82,-6 1 1,-5-1 65,-2 0 0,-3 5-48,-1-1 1,-4-1-145,-1-7 1,3 4-279,5-4 0,3-2-1101,5-1 1506,6-3 0,0-1 0,6 0 0</inkml:trace>
  <inkml:trace contextRef="#ctx0" brushRef="#br1" timeOffset="88">19278 9491 8074,'0'-8'154,"0"1"314,-5-1-6,4-4-215,-4 6 0,4 1 0,-3 5 0,3 5 96,-3 3 1,-1 3-110,1 4 0,0 8 28,4 8 0,-4 3 1,1 4 1,-1-5-228,4 5 0,-4-9 67,0 6 1,0-5-272,4 0 0,2-2-8,1-5 0,0-4-131,5 0 1,-5-5-131,5 1 0,-4-2 194,3-1 0,-4-5-204,1 1 1,-2-1-56,2 5 502,-3-6 0,4 4 0,-5-3 0</inkml:trace>
  <inkml:trace contextRef="#ctx0" brushRef="#br1" timeOffset="89">19610 9708 8079,'0'-13'305,"0"-2"1,0 2 1332,0-2-1501,0 7 1,-2 4-638,-1 8 1,-1 3 768,-8 4 0,2 6-32,-9 2 0,1 7-108,-1 5 0,-5 5-22,5 3 0,-5 8-133,5-2 0,3 0-117,0-4 0,0-4-240,1 1 1,1 0 83,6-3 1,-2-4-108,2-8 0,3-5-82,1-3 0,-1-2-242,1-2 730,1 1 0,8-1 0,1 1 0</inkml:trace>
  <inkml:trace contextRef="#ctx0" brushRef="#br1" timeOffset="90">19553 10119 8108,'11'-19'683,"0"0"1,1 0-567,-1-4 0,2 1-95,2 3 0,3-1 104,5 5 1,0-2-89,-1 2 1,0 1 234,-3-5 1,3 6-128,-3 2 1,-4 3 18,-4 5-64,1 1-13,-11 2 0,4 10-30,-5 6 0,-1 4 44,-3-1 0,-6 3-165,-5 0 0,-4 0 49,3-3 1,-3 3-126,4-3 1,-4-3 74,4-1 1,1-2 22,6-2 1,2 0-40,2-4 67,3 3 0,-3-8 298,8 1-259,-3 4 1,9-6 180,-2 3 0,2-3-102,1-1 1,1 0 29,-1 0 1,1 0-86,-1 0 0,1 1-5,-1 3 1,5-3-45,3 3 1,-1 1 62,1-1 0,-4 5-130,5-1 1,-7 2 45,3 1 0,-5-3 39,-3-1 0,-3 5-10,-5 3 1,0 0-22,0-3 0,-1-1 109,-3 1 1,-4-1 159,-7 0 1,-8 0-129,-7-4 0,-3 3-60,-2-2 0,-3-2 56,0 2 0,-1-6-25,1 2 0,4-2-822,-1-2 0,6 0 137,6 0 585,11 0 0,-4-11 0,10-1 0</inkml:trace>
  <inkml:trace contextRef="#ctx0" brushRef="#br1" timeOffset="91">16435 11478 7990,'0'-8'-173,"0"1"0,0 3 283,0-4 1,-2 6 180,-1-2 0,0 3 77,-5 1 1,0 0-59,-8 0 0,2 0-118,-5 0 1,4 1 10,-4 3 1,0 2 17,-4 6 0,2 0 5,2 3 1,-3 3-16,3 5 0,1 0-170,-1 0 0,5 5 122,-1 2 1,2-1-324,2 2 1,1-5 97,2 5 1,3-6-195,5 2 0,1-3 122,3-1 1,4-5-30,7-3 1,6-4 99,6-3 0,9-3 14,-2-5 0,9 0 213,3 0 1,-2-9-132,2-2 0,0-8 148,-5 0 1,-1-3-97,-2-1 0,-6-3-18,-2-1 0,-10 0 44,-1 4 0,-5-1 198,-2-2 1,-6 2-112,-2-3 1,-5-2-215,-7-2 0,-5 2-62,-10-1 0,-6 3-249,-5-4 0,-2 6-150,-5-2 0,3 5 231,-4 3 1,5 2-541,-1 6 0,4 4 34,3 4 752,3 6 0,5 9 0,0 5 0</inkml:trace>
  <inkml:trace contextRef="#ctx0" brushRef="#br1" timeOffset="92">17874 11135 7982,'-5'-11'0,"3"0"316,-1-1 1,0 1-15,-1-1 0,3 5 309,-3-1-162,3 5-91,1-2 0,0 7-158,0 1 1,0 9 0,0 7 0,0 8-39,0 3 1,4 4 62,-1 4 0,5-2-1,-4 2 1,5-3 28,-2 0 0,-2-2-1092,-1-3 0,-3-3 220,-1-8 1,0 1-23,0-5 1,0 4 149,0-3 0,0-5-748,0-3 1239,0-1 0,0 5 0,0-1 0</inkml:trace>
  <inkml:trace contextRef="#ctx0" brushRef="#br1" timeOffset="93">18136 11341 7941,'7'-12'0,"-2"5"428,-5-1 0,1 2 301,3-2-785,-3 3 1,4 10 118,-5 3 0,-2 7 209,-6 4 1,-5 8-82,-10 3 0,1 5-239,-1 3 0,-4 2-24,1 6 0,0-2-148,7-2 1,-1 0-247,5-8 1,-1 3 240,5-6 0,5-5-99,2-3 0,2-1-264,2-7 588,0 0 0,6-3 0,0-1 0</inkml:trace>
  <inkml:trace contextRef="#ctx0" brushRef="#br1" timeOffset="94">18079 11775 7827,'8'-10'0,"-1"2"0,1-6 0,3 3 0,6-3 0,2 2 0,1 1 0,-1 0 1,3 0 402,-3 4 1,-3-3 601,0 2 0,0 3-527,-1 1 0,-3 3-166,-5 1-136,1 0 1,-2 9-254,-2 2 1,-8 8 51,-3 0 0,-8 4-344,-4 4 0,-4-2 144,-4 6 1,3-5-15,-3 5 1,4-10 25,4 2 0,4-4-76,8 0 1,-2 1 458,5-4-237,0-1 470,4-4 0,5-1-188,3-2 0,3-3 146,4-5 1,-1 0-28,5 0 1,-1 0-265,1 0 0,3-4-155,-3 1 0,-3-3-361,0 3 0,0 1 446,-1-1 0,6-4 0,-4 1 0</inkml:trace>
  <inkml:trace contextRef="#ctx0" brushRef="#br1" timeOffset="95">19473 10987 7966,'0'-8'208,"0"1"1257,0 4-919,0-2 1,0 6-102,0 3 0,0 4-154,0 7 0,0 4-45,0 8 1,3 6-250,1 5 0,0 1 104,-4-1 0,0-2-202,0 2 0,0-7 101,0 0 0,1-6-766,3 2 1,-3-4 57,3-4 1,-3-3-197,-1-4 0,2-5 904,1 1 0,-1 0 0,3 3 0</inkml:trace>
  <inkml:trace contextRef="#ctx0" brushRef="#br1" timeOffset="96">19781 11192 7899,'6'-5'251,"4"-1"390,-3-5-660,4 4 0,-6 9 11,-5 9 0,-6 7 182,-9 8 1,-7 5-99,-5 7 1,0 4 29,0 7 1,3-1-347,-3 6 1,7-10 70,1 2 0,5-9 94,-1-3 0,2-1-165,2-6 0,0-2-4,4-6 1,-2 1-167,5-4 410,-5-1 0,8-4 0,-4 1 0</inkml:trace>
  <inkml:trace contextRef="#ctx0" brushRef="#br1" timeOffset="97">19690 11649 7980,'11'-11'0,"-1"-2"0,-2-2 0,3 2 844,1-2 0,0 2-342,7 2 1,-5 3-280,2 1 0,-4 0 36,0 0 0,0-3 175,4 2 0,-4 3 159,3 1-361,-2 3 1,-3 2-282,-2 3 0,1 2 121,-5 6 0,-1 4-176,-3 3 1,-5 3 83,-2 1 0,-7 3-320,-1 1 0,-5 0 72,5-5 1,-4 1-57,4 0 0,-4 0 205,4 0 1,3-5 83,5-3 0,3-3 71,-4 0 1,6-1-149,-2 1 486,3-1 0,2-3-175,3-1 0,2-4 445,6 1 0,4-3-268,3-1 0,-1 0-163,1 0 0,1-4-311,7 0 0,-3-3-496,3 3 1,-8-4-309,-4 5 1,-2-1 901,-2 4 0,-5 0 0,-1 0 0</inkml:trace>
  <inkml:trace contextRef="#ctx0" brushRef="#br1" timeOffset="98">16389 13008 6642,'0'-11'1460,"0"5"-615,-5-5 2,4 10-618,-10-4 1,5 5 0,-5 0 0,-1 5 116,1 3 1,-6 2-135,-2 1 0,2 6-16,-2 2 0,-1 4 43,-2 3 0,4 0-157,3 4 1,-2 1-35,2 3 0,5-1-139,6-3 1,3 2-8,1-5 1,2-1-198,6-3 0,2-5 142,13-3 0,3-3 28,13-5 0,1-2 50,6-5 0,0-5-70,-1-2 1,1-9 343,0-3 0,-5-2-209,1-2 0,-6-4 226,-2 1 0,-6-5 3,-9 5 1,-4-1-116,-7 4 1,-3-4-124,-5 1 0,-6-1 110,-6 4 0,-9 0-629,-10 1 1,-7-1 249,-4 0 1,-3 5-355,-5 3 1,-1 7 44,-2 5 1,5 1-634,10 2 1230,5 5 0,6 0 0,0 3 0,1-3 0</inkml:trace>
  <inkml:trace contextRef="#ctx0" brushRef="#br1" timeOffset="99">18136 12860 7987,'-1'-8'-161,"-3"1"1,-2 4 885,-6-1 0,5 3-194,-1 1 1,-3 0-144,-4 0 1,-6 5-100,2 3 0,-2 3 28,-2 4 0,0 3-47,0 5 0,4 4-45,0-1 1,9 1-267,-1-4 0,7 0 90,0-1 0,4 1-284,4 0 1,2-1 90,5-3 0,5-3-77,-1-4 0,5-2 152,-1-3 0,4 2 38,4-5 1,-2 0 3,6-4 0,-1-5-15,4-3 0,4-3 270,0-4 0,1-3 10,-5-5 0,-1 0 9,-3 0 1,-3-1-220,-8-2 1,-4 1-12,-7-1 0,-4 0-79,-8 0 1,-4 0 105,-7-4 1,-9 3-461,-10-3 0,-6 4 185,-5 0 1,-5 3-422,1 4 0,-1 7 294,4 9 1,11 3-373,4 3 1,9 9 729,6 7 0,2 3 0,11 0 0,-1 1 0</inkml:trace>
  <inkml:trace contextRef="#ctx0" brushRef="#br1" timeOffset="100">19758 12780 7950,'-5'-6'88,"-3"2"1,-2-1 569,-1 1 1,4-1-177,4 1 0,0 3 495,-1-3-633,3 3 0,-4 2 66,5 3 1,0 7-77,0 8 1,0 3-74,0 1 1,0 5-49,0 2 1,4-1-1,0 2 1,3-6 7,-3 2 1,4 1 13,-5-2 1,5-3-631,-4-4 1,3 0 280,-3 4 0,0-4-134,-4 0 0,4-4 107,0 4 0,0-3 1,-4 3 1,0-5 79,0 1 0,0-3-11,0 0-134,0-1 151,0 1-304,0-1 176,0-5-457,0 0 1,1-6-1046,3 0 1684,-3 0 0,4-6 0,-5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8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2752 4546 7967,'2'-8'190,"2"0"0,7 4-54,8-3-63,-3 4 1,5-2 22,-6 5 0,1 0-6,0 0 1,-2 0 10,5 0 1,-4 0-12,4 0 1,4 0-1,3 0 1,1 0 340,-4 0-223,-5-5 1,2 4-231,-5-3 138,6-2-174,-9 4 1,1-3-475,-5 5 112,-6 0 0,2 0 420,-8 0 0,-7 5 0,-7 2 0</inkml:trace>
  <inkml:trace contextRef="#ctx0" brushRef="#br0" timeOffset="1">2718 4763 7936,'14'-2'1349,"5"-2"1,3 1-910,12-9 1,-2 3-146,6-6 1,1-1-541,-1 0 1,-5 1-184,-6 4 1,-3 1 427,-1 2 0,0-2 0,-1 3 0</inkml:trace>
  <inkml:trace contextRef="#ctx0" brushRef="#br0" timeOffset="2">4146 4203 8254,'-1'-8'0,"-3"1"0,1 0 6,-4 0 123,4 2-272,-2 0 534,5 3 1,1 11-207,3 10 1,-1 10-60,4 2 1,-3 6-101,4 1 1,-5 5 100,5-1 0,-4 2-192,3 2 0,-3-4-36,4 0 0,-4-9-154,3 1 0,-4-8-38,1 1 1,1-4 83,-2-4 0,1-2-66,-4-6 0,0 0-184,0 1-236,0-1 695,0 1 0,-5-6 0,-1-1 0</inkml:trace>
  <inkml:trace contextRef="#ctx0" brushRef="#br0" timeOffset="3">3952 4351 8172,'0'-11'0,"0"0"391,0-1 1,1-1-89,3-2 0,2 2-206,5-2 0,5 1 112,-1-1 0,9 1-214,-1-5 0,7 4 3,1-4 1,-2 5 7,1-1 0,1 6-128,3 1 1,-3 6 81,-1-2 0,-5 4-114,2 4 0,-7 3 10,-1 8 1,-8-1-32,0 5 0,-7 0 65,0 4 0,-3 0 91,-1 0 1,-6 1 24,-6 3 1,-4-3 8,-7 3 1,0-2 92,0 2 1,-4-5-32,1 1 12,-1 0 1,9-6 180,3 2 1,-1-3 28,0-4-32,6-1-227,5 0 1,5-3-110,0 0 0,9-6-33,2 2 156,9-3 1,-3-1-40,6 0 11,0 0 0,4 0-24,-1 0 1,5 0-9,-5 0 1,2 4-6,-1 0 0,-3 1 4,3-1 1,-4 2-31,-4 5 1,-3 1-115,-4-1 1,-1 2-150,0 2 135,-4-2 1,-2 7 153,-5-5 1,-7 6-84,-4-2 69,-5 2 0,-9 2-18,-1 0 1,-3 0-61,-6 0-600,1-6 754,-5 5 1,7-8-519,-2 5 592,7-10 0,0 5-164,8-10 1,7-1-475,4-3-977,6 0 1490,-4-5 0,17-6 0,1-7 0</inkml:trace>
  <inkml:trace contextRef="#ctx0" brushRef="#br0" timeOffset="4">4785 4580 7961,'-5'-7'2198,"4"2"-2042,-4 5 0,5 2-358,0 1 1,0 5 190,0 7 1,0 3 8,0 5 1,0 5 23,0 2 0,0 3 0,0 2 0,1-5-102,3 0 1,-3-5-208,3-3 1,1 0-120,-1-7 119,0 0 96,-4-8-464,5 3 293,-4-9 362,4 4 0,-5-10 0,0-1 0</inkml:trace>
  <inkml:trace contextRef="#ctx0" brushRef="#br0" timeOffset="5">4683 4271 8156,'-19'-3'201,"-1"-1"0,8-1 598,0 1-1406,6 3 252,6-4 1,5 6 354,3 3 0,7 2 0,3 5 0</inkml:trace>
  <inkml:trace contextRef="#ctx0" brushRef="#br0" timeOffset="6">5082 4580 8227,'-1'-12'0,"-3"1"-59,-2 5 0,-2-3-121,1 5 0,3-1 1281,-4 1-368,1 3-83,-5-4-171,1 10-284,4 1 1,2 7 86,5 2 1,0 3-152,0 5 1,2 1-4,1 2 1,4 0 15,4 4 1,2 1-329,2 3 1,-2-5 5,2-2 1,-4-4-101,-3-4 1,1 1-67,-5-5 213,5 0 1,-8-7-26,3 0 84,-3-6 69,-1 3 67,0-5-75,5 0 0,-2-5 21,4-2 1,1-7-224,3-2 0,1-4 73,-1 1 0,2-3-129,2 0 116,-2-1 1,3 5 139,-4 3-169,-1-3 496,0 5-168,1-3-44,-6 9 1,-1 4-137,-5 6 288,5-1-233,-3 8 1,3-4-62,-5 6 1,1-1-80,3 1 94,-3-1 0,9 0-26,-2 1 1,1-1 31,-2 1 0,3-2-17,-2-3 1,2 0-68,2-3 68,-1-3 0,0 4-45,1-5 40,-1 0-105,1 0 129,-1-5 0,-4 2-5,-4-4 0,2-1-16,-1-3 1,4-1 159,-4 1 2,5-1-85,-3 1 0,1 1 347,1 2-359,-5 3 38,2 5-7,-5 0 0,0 9-8,0 2 1,4 3-78,-1-2 1,2-1 70,-1 1 0,3 3-196,4 0 63,5 0 0,-2-5 33,5-2 0,0 1-136,4-5 0,0 0 208,0-4 0,1 0 87,3 0 0,-3-6 25,3-1-152,-3-3 1,-2 0 119,1 2-99,-5-2 0,2 2 60,-4-7 0,-1 2 134,-4-2 0,1 2-74,-1 2 0,-1-2 155,-2-2 0,-2 2-145,-2-2 0,-4-1 106,0 0 1,-10-3 34,-9 4-166,-8 0 0,-7 7 131,-8 1-130,-13 4 1,-3 4-272,24 4 1,0 2-1,0 2 1,0 2 117,1 2 1,2 1-1,-21 16-35,10-3 0,13 1-288,9-2 0,9 0 372,11 4 0,6-6 0,6 7 0,4 2 0</inkml:trace>
  <inkml:trace contextRef="#ctx0" brushRef="#br0" timeOffset="7">6293 4728 8028,'-6'-11'-134,"2"-1"1,-1-3 201,1 0 0,0 0 242,4 3 1,1 5 74,3-1-60,-3 0 90,4-3 1,-6 3 229,-3 1-61,3 4-374,-4-2 1,5 10-209,0 3 0,0 6 25,0 1 0,0 7-104,0 0 1,0 1 72,0 4 1,1-3-140,3-1 1,-1-4-146,4 0 0,1-5 79,3 1 1,1-3 60,-1-5 1,1 2 78,-1-5 16,0 0 1,1-4 3,-1 0 1,1 0 30,-1 0-22,-5 0 0,5-5-44,-4-3 275,3-2-220,-3-2 1,3 0 29,-3-3 1,2 2-23,-1-2 1,1 2 74,-5 2 0,1 4-79,-1 3 181,-3-2-150,4 5 12,-5-4 7,5 5 0,-2 5 4,4 2 1,-1 0 64,2 0-80,2-4 0,-3 6 7,4-5 0,0 3 0,1-3 0,3 0-57,0-4 0,4 0-5,-3 0 0,0-4 11,-1 0 33,-2-5 1,5 3-7,-3-5 1,-2-1-13,2 1 11,-2-1 1,2-3-3,0 0 1,0-2-11,-3 2 1,-1 2-1,1-2 0,-2 2 14,-3 2 0,3 3-3,-2 1 17,-3 4-16,5-2 0,-8 6 4,1 3 0,2 0 1,-1 7 0,0 0 49,-4 8 0,4 0-48,0 4 0,1-1 225,-1 1-217,-3 0 1,9-1-4,-2-3 0,-2-3 19,2-4-166,-1 4-15,5-3 165,-1-2 1,-3-2-423,-1-5 239,1 0 1,-1-4-214,1 0 220,0 0 1,-1 0 16,1 0 0,0-2-154,3-1 1,0-4 159,1-4 0,-1-1-20,1 1 0,-1-2 223,0-2-47,1 2 1,-2-8 30,-2 2 0,1-3 146,-6-1 0,5 2 296,-4 2 0,0 2 28,-4 6-69,0-1 0,0 5-34,0-1 41,0 6-184,0 7 1,0 4-118,0 10 1,0 0-253,0 4 1,0-1-59,0 1 300,0 5 1,1-4-409,3 3 0,-2 0 145,6-5 0,-1 3-8,5-10 1,-1 0 29,1-4 1,-5-3-38,1 0 0,-4-6-4,3 2-614,-4-3 188,2 4 119,-5-3 448,0 3 0,0-15 0,0-3 0</inkml:trace>
  <inkml:trace contextRef="#ctx0" brushRef="#br0" timeOffset="8">7161 4408 8064,'-4'-11'1264,"0"0"-768,0-1 1,4 5-92,0-1 1,2 5-165,2 0 0,-2 1-1461,6 2 559,-1 0 462,5 0 0,3 5 199,0 3 0,5 7 0,-2 3 0</inkml:trace>
  <inkml:trace contextRef="#ctx0" brushRef="#br0" timeOffset="9">7721 4705 7940,'0'-11'0,"0"-2"0,0-2 473,0 2-255,5-3 0,-3 4-410,6 1 1,-6-4 47,2 0 0,-8-1 231,-3 5-75,-9 0 1,-1 0 25,-6 4 1,0 2 6,0 5 1,0 1 239,0 3-138,1 7 0,1 7-82,-2 5 232,8 5-236,-11-4-18,8 9 0,1-4 39,6 5 0,5-3-42,6-1 0,0-7-150,0 4 0,6-11 114,5 3 1,2-5-157,6-2 0,0-6 17,4-2 130,0-3 0,3-2-11,1-3 1,0-6-29,-4-5 48,-1-1 0,-4 1-5,-3 0 0,-2 0 37,-1 3 0,-2-1 14,-3-2 1,-2 3-41,-5-4 0,0 4 13,0 0-45,0 1 36,0 4 112,0-3-116,-5 9 1,3 1 6,-6 8-9,6 2 0,-7 5 54,5 0 0,0 4 112,4-3 0,1 3-195,3-4 1,3 4-117,4-4 1,-2 0-179,2-3 186,-2-1 0,8-3 35,-6-1 1,2-4 22,2 1 0,-2-3 48,2-1-34,-2-5 0,-1-1 4,3-6 0,-2 1 54,2-1 1,2 0-57,-2-4 0,4 2 26,-4-5 0,2 0 120,-2-3-107,-2-6 0,3-2-14,-4-4 238,-1 0-696,1 0 566,-1-6 1,-1 0 143,-2-6 1,1 0-180,-6 1 1,5 0 187,-4 3 0,0-1-37,-4 5 0,0 5 116,0 6 0,0 3-81,0 2 4,0 4-28,0 6 91,0 2 0,0 11-522,0 3 277,0 8 1,5 16-11,2 2 1,3 8 15,2 4 0,-4 6-209,-1 2 1,1 3 129,3-4 1,1 5-363,-1-5-766,0-4 964,-4-1 0,2-10-51,-6 1 0,5-6 115,-4-6 0,1-6-26,-1-1 1,-3-4-92,3 0 0,-2-6-418,2-2 657,-3-3 0,5-1 0,-6 0 0</inkml:trace>
  <inkml:trace contextRef="#ctx0" brushRef="#br0" timeOffset="10">8851 3895 8273,'-5'-7'0,"-1"-2"0,-6 5 149,6-4 106,-4 6 1,7-3 13,-4 5 1,3 0 267,-4 0 1,4 2 156,-3 1-370,-1 9 0,-2 7-39,2 7 1,-3 5 0,0 7 0,2 4-310,-6 7 0,8 1-193,-4 7 0,2-3 230,-3 7 1,6-3 105,2-5 0,3-2-426,1-6 0,1-3 109,3 0 0,2-5 0,6 1 0,-1-6 110,1-2 1,3-5 9,0 2 0,5-3-20,-1-1 341,-2-5 1,5 2-222,-3-5 0,-3-1 228,-1-6 0,2 1-59,-2-5 282,0 4-893,-3-6 62,-6 3-791,4-5 0,-10 0 1149,0 0 0,-10-5 0,-8-2 0</inkml:trace>
  <inkml:trace contextRef="#ctx0" brushRef="#br0" timeOffset="11">9125 4123 8086,'-14'0'-24,"3"0"68,2 0 142,3 0 11,1 0 1,5-1 85,0-3-49,0 3 0,5-10-137,2 4 1,5-2 105,3 1 1,1-2-189,3 3 0,3-2 63,-3 1 1,5-1-117,-1 5 1,2 1-35,-6 3 1,2 0 52,-2 0 0,-1 0-126,-3 0 0,-3 5 97,4 2 0,-7 5-155,-2 3 1,-3-2 38,4 2 0,-6 1 75,2 0 1,-4 3 83,-4-4 1,-2 1 11,-6 0 1,1-3 51,0 7 0,-1-7-100,1 3 1,-5-4 390,1 0-199,0-1 95,4 1-100,4-6 0,-2 0-39,6-2 24,-1-3-289,4 5 201,0-1 1,1-4 5,3 3 0,2 1-3,6-1 1,-1 1-65,0-2 0,6 0 40,2 5 1,6-6-71,2 2 1,0 1 61,-5-1 0,4 3-94,-3-3 0,1 5 21,-9-1 1,0-2-13,-3 2 0,-6-1-13,-2 5 0,-3 0 55,-1 4 1,-6-2 73,-6 5 1,-5-2-88,-10 2 1,-4 3 168,-7-3 1,2 3-86,-6 0 1,1 0-605,-1-3 695,3-2 0,6-6 24,2 0 139,9-4-743,0 3 112,14-9 319,-7 4 0,19-10 97,0-2 128,10-4 0,9-5 1,6-2-1</inkml:trace>
  <inkml:trace contextRef="#ctx0" brushRef="#br0" timeOffset="12">9708 4717 9776,'6'16'50,"3"-2"-224,-5 5 0,0-3 147,-4 3 1,0 0-20,0 3 1,-2-3-413,-1 1 207,1-7 1,-8 9-361,9-9 1,-8 3 610,5-4 0,-5-1 0,3 0 0</inkml:trace>
  <inkml:trace contextRef="#ctx0" brushRef="#br0" timeOffset="13">10256 3849 8123,'0'-18'0,"0"2"217,0 4 358,0 1-373,0 4 30,0 2 90,0 15 0,0-1 37,0 10-139,0 5 1,0 6 89,0 4 0,0 0-201,0 0 1,1 2-197,3 2 0,-3-6 223,3 2 1,1-9 21,-1-2 1,1-1-1713,-1-7 469,-3 0 1085,4-3 0,0 4 0,2 2 0</inkml:trace>
  <inkml:trace contextRef="#ctx0" brushRef="#br0" timeOffset="14">10039 4454 9126,'11'-6'527,"1"2"-727,-1 3 0,6-4 544,6-2-159,6 1 1,6-4-119,3 2 0,2-2-89,2-1 1,-3 0-360,-5 4 188,0-3 112,1 8 0,-6-8-71,-2 3 0,-7 2 27,-1 1 0,-5 1-736,1-1 861,-7 3 0,2-4 0,-4 5 0</inkml:trace>
  <inkml:trace contextRef="#ctx0" brushRef="#br0" timeOffset="15">10187 4660 7952,'-1'-8'932,"-3"0"1,3 1-560,-3-5 0,4 5-132,4-1 1,2 4-293,6-3 0,-1 0 100,1 0 1,0-2 91,4 5-43,1-5 1,2 8 122,0-3 1,0-1 0,4 1 0,-1 1-1076,-3 3 598,-3 5 0,-4 0-1,-1 2 1,-1 3 32,-2-2 0,-3 3-122,-5 5 197,0 1 0,-6 2 33,-6 1 1,0-1-34,-7 3 0,0 1 263,-4 0-177,0-5 0,1 2 27,3-5 1,3 1 183,4-5-90,6 0 245,-4 1-63,9-1-135,-4 1 0,10-6 60,2-2 1,0 1 558,0-1-544,1 0 0,7-1 43,0 1 0,6 0-159,-2-4 1,2 0-173,2 0 1,1 0-36,3 0 1,-3-1-285,3-3 0,-3 1-406,-2-4 375,1 4 458,0-7 0,0 4 0,0-6 0</inkml:trace>
  <inkml:trace contextRef="#ctx0" brushRef="#br0" timeOffset="16">10701 3883 8055,'0'-29'640,"0"2"0,2 4-161,1 4 1,4 4-393,4 8 1,-3 1 240,-1 6-153,-4 0 1,8 6 201,1 1 335,4 13-358,7 5 1,5 14 113,3 3-1374,2 7 938,-4-2 1,-13-19 0,-1 1-62,12 28 46,0 1 0,-17-27 1,-1 0-14,10 26 1,-7 0-461,0 0 0,-4-5 441,-5-2 1,-1-5 86,1-3 0,-1-3-1963,-2-4 1220,-5-1 1,2-5-73,-5-2 1,0-3 742,-8-1 0,6 0 0,-5-1 0,0 1 0</inkml:trace>
  <inkml:trace contextRef="#ctx0" brushRef="#br0" timeOffset="17">2136 5768 8392,'-8'-7'-738,"0"3"1,5 3 1499,-5 1-349,6 0 0,-9 0-49,4 0 1,0 5-126,0 3 0,3 7-19,-4 4 1,5 4-8,-5 4 1,5 3 7,0 8 1,0-1-219,-1 5 1,3 0 137,-3 3-231,-2 1 1,3-4-56,-4 0 1,3-5-293,-4 1 303,1-3 1,-1-4-116,0-1 1,2-6 104,-2-1 0,-2-5-41,3-7 0,0 1-65,0-1-673,4 0 923,-2-4 0,0-2 0,-1-5 0</inkml:trace>
  <inkml:trace contextRef="#ctx0" brushRef="#br0" timeOffset="18">2056 5836 8439,'-5'-11'437,"-3"-1"1,3 5-331,1-1 316,3 5 2,1-2-335,0 0 20,5 4 0,-2-4 72,4 5 0,1 5 97,3 3 0,2 7-162,2 4 0,3 4 117,5 3 0,0 5-259,-1 7 1,0 3 63,-3 4 0,3-2 56,-3 3 1,1-7 105,-1 7-1285,3-8 1018,-5 1 1,1-4-128,-3-1 0,2-5 89,-2-2 0,0-3 133,-3-1 1,-5-5-64,1-3 1,-2-3-451,2 0 289,2-1 0,-9-3-123,3 0 944,-3-6-1617,-1 3 856,0-5 0,-10 5 1,-3 2-1</inkml:trace>
  <inkml:trace contextRef="#ctx0" brushRef="#br0" timeOffset="19">1873 6316 8173,'-11'0'670,"4"-5"-360,2 3 1,15-6 59,6 4 1,5-1-176,6 1 1,3 3 325,8-3-238,3-3 1,8 5-166,1-6 0,-1 4-219,-3-3 1,-7 3-60,-4-4 0,-4 6-356,-8-2 0,-2 3 516,-10 1 0,0 0 0,1 0 0</inkml:trace>
  <inkml:trace contextRef="#ctx0" brushRef="#br0" timeOffset="20">3027 5847 8332,'-11'-7'855,"4"-1"-796,2 6 251,5-8-235,0 8 232,0-3-672,0 5 209,5 5 1,-4-2-243,3 4 1,-2 0 397,2 0 0,-3 9 0,5-4 0</inkml:trace>
  <inkml:trace contextRef="#ctx0" brushRef="#br0" timeOffset="21">3118 6224 8151,'0'7'693,"0"3"-218,0-4 1043,5 6-426,-4-1-266,4-5-1938,-5 5 576,0-5 391,0 0 133,0-1 12,0-5 0,0 5 0,0 2 0</inkml:trace>
  <inkml:trace contextRef="#ctx0" brushRef="#br0" timeOffset="22">4032 5813 8307,'3'-11'-202,"1"-1"0,0 1 179,-4 0 522,0-1 89,5 1 296,-4 4-639,4 2 1,-5 7-20,0 1 0,-3 9-1,-1 7 1,-5 9-14,1 6 0,-2 5-250,-1 7 80,-1 0 1,1-1-115,-1 1 0,6-5-284,2-3 1,-1-4 198,1-4 143,1-2 0,3-6-314,0-3 0,0-3-852,0-4 479,0-6 14,0-1 687,5-5 0,1-10 0,5-3 0</inkml:trace>
  <inkml:trace contextRef="#ctx0" brushRef="#br0" timeOffset="23">4020 5779 8226,'6'-1'802,"-2"-3"-14,-2 3-290,-2-4-363,0 5 134,5 10 1,1-1 102,5 10 0,6 3 20,2 5 0,3 9-143,0-2 1,5 6-394,0-1 144,-1-1 0,-3-2-986,0-1 734,0 2 0,-2-13 31,-2 2 0,-1-3-110,-3-4 1,-6-2-232,3-6-295,-3 0-88,-3 1-161,-1-1 1106,-5-4 0,-10 3 0,-3-4 0</inkml:trace>
  <inkml:trace contextRef="#ctx0" brushRef="#br0" timeOffset="24">4009 6213 8207,'5'-8'244,"2"1"0,4 4-180,0-1 1,4 3-54,0 1 0,6-1 200,-2-3-188,7 3 0,4-4-647,4 5 292,0-5 6,5-2 1,-6 0 325,6-1 0,-12-5 0,6-4 0</inkml:trace>
  <inkml:trace contextRef="#ctx0" brushRef="#br0" timeOffset="25">4637 5905 8298,'-6'-5'639,"0"-2"378,6-4-317,0 4-295,0 2-427,0 5 0,0 5 176,0 3 0,4 7-12,0 4 1,1 4-72,-1 4 0,-3 1-158,3 2 0,1 2-518,-1-5 420,0-1 0,0-3-160,-1 0 1,1-9-933,-4-3-316,0-2 1593,0-3 0,0 5 0,0-5 0</inkml:trace>
  <inkml:trace contextRef="#ctx0" brushRef="#br0" timeOffset="26">4317 5939 8055,'0'-12'628,"-5"1"0,5 0-162,0-1 0,6 6-221,10 2 0,3-1 76,7 1-395,3-5 105,11 3 0,5-2-439,9 1 0,7 0-7,-29 4 0,0-1 1,31-3-1348,-3 4 1546,-6 1 0,-9-8 1,-5 4-1</inkml:trace>
  <inkml:trace contextRef="#ctx0" brushRef="#br0" timeOffset="27">5962 5847 8289,'6'-11'-405,"-2"0"-462,2-1 893,1 1 1,0 4 886,1 4-70,-6-4-395,3 6 124,-5-4-156,0 5-161,0 5-91,0 1 1,0 6 62,0-1 1,0 6 4,0 2 0,0 2-28,0 2 0,4 1-89,0 3 1,0-2-188,-4 6 0,0-6-547,0 2 446,0-3 1,0-3-74,0-1 82,0 1-76,0-8 256,0 3 0,0-8-39,0-1 1,1 0 50,3 0 0,2-1 13,6-6 1,-1 0 0,0 0 1,7 0 35,5 0 0,1 0-319,7 0 281,-1-6-18,4 0 0,-3-2-436,-1 1 241,-4-1 1,2 1-308,-6-1 308,1 6 1,-5-5-37,-3 3 208,-2 3 0,-2-4 0,1 5 0</inkml:trace>
  <inkml:trace contextRef="#ctx0" brushRef="#br0" timeOffset="28">6567 5813 8286,'-4'-11'2022,"0"-1"-779,1 6-1066,3 1-119,0 5 1,0 6-358,0 6 255,0-1-1,0 11 1,0-3-129,0 7 305,0 4 1,1 8-283,3 0 0,-2 0 21,6-4 111,-6 0 1,8-1-264,-2-2 1,-2-8 160,2-8 90,0-2 49,8-2 0,-2-3-60,5-1 24,-5-4 1,8 2-91,-3-5 0,-1-4-158,1 0 0,-4-5-222,4 2 1,-5-3 1,1-2 194,-2 1 291,-7-1 0,4 1 0,-3-1 0</inkml:trace>
  <inkml:trace contextRef="#ctx0" brushRef="#br0" timeOffset="29">6476 6053 8213,'0'-11'399,"0"-1"0,5 5 675,2-1-631,9 5 1,1-5-1359,6 4 542,0-5 0,1 4-94,3-3-270,2-2 409,0 4 1,3-4-62,-5 2 389,-6-2 0,1-2 0,-5-5 0</inkml:trace>
  <inkml:trace contextRef="#ctx0" brushRef="#br0" timeOffset="30">6419 5779 8241,'5'-11'269,"2"-1"0,6 1 17,6-1 1,6 1 466,13-1 1,-2 5-537,2-1 0,1 4-550,-1-3 0,2 4-561,-2-1 621,-8 3 0,7 1-61,-10 0 334,-1 0 0,-3 0 0,0 0 0</inkml:trace>
  <inkml:trace contextRef="#ctx0" brushRef="#br0" timeOffset="31">7389 5619 8112,'-1'-6'781,"-3"2"-317,3 3 334,-4 1-668,0 0-36,4 5 0,-6 5 263,3 5-75,3 10-104,-9 0 1,9 10 88,-3 3 1,1-1 89,0 5-512,1 0 1,-3 0-374,5-1 0,-4-9 344,1-1 1,-1-6-41,4-2 1,-4-5-284,0-3 322,0-2 1,4-6-802,0 1 335,-5-6-450,4 3 1101,-4-5 0,5-5 0,0-1 0</inkml:trace>
  <inkml:trace contextRef="#ctx0" brushRef="#br0" timeOffset="32">7309 5619 8146,'0'-6'1582,"5"1"-1394,2 5 0,5 1-195,4 3 0,0 7 215,3 8 0,3 3-12,-3 1 0,2 5-86,2 2 1,1 4-135,3 4 1,-7-1 13,3 5 1,-3-5-232,3 1 1,-5-6-337,-3-2 386,-2-10 0,-5 6-60,-1-11 0,-3 0-33,4-3-425,-6-1 145,3 0 564,-5-4 0,-5 3 0,-1-4 0</inkml:trace>
  <inkml:trace contextRef="#ctx0" brushRef="#br0" timeOffset="33">7207 6076 8005,'0'-12'1580,"8"2"-1751,4 3 1,7 0 51,0 4 1,4 1 15,3-2 0,2-1 45,3 2-118,2-6 0,0 6-623,5-4 799,0 4 0,6-12 0,3 2 0</inkml:trace>
  <inkml:trace contextRef="#ctx0" brushRef="#br0" timeOffset="34">8052 5688 8087,'-12'-5'249,"2"2"62,3-5 1,-2 5 7,5-5 0,-1 5 389,1 0 1,-4 1-583,-7 2 1,1 2-540,-5 1 1,-1 4 99,-7 4 67,3 1 267,-4 4 0,9-3 168,0 2-164,5 3 0,1-6-165,6 4 0,4-2 79,-1 1 0,3-2 36,1 2 1,1-6 7,3-2 65,3 1 1,9 3-17,3 1 0,3-1-3,1 1-32,-1-6 0,5 4 4,0-2 0,-1-2-1,-3 2 1,0-2 225,0 2-211,0 2 0,-6-4 22,-1 6 1,-4-5 1,0 1 0,-6-1-28,-2 5 0,-3 3 5,-1 0 1,-6 4-81,-6-3 85,-4 4-70,-7-2 1,-1 4-6,-3 1 1,3-5-93,-2-3 1,-1 0-570,4-3-70,-2 2-209,12-13 994,2 4 0,6-10 0,5-1 0</inkml:trace>
  <inkml:trace contextRef="#ctx0" brushRef="#br0" timeOffset="35">8314 5756 11644,'5'18'-176,"-3"5"257,2 0 1,1 4-50,-2 8 1,6-1-656,-1 0 354,-3 1 103,5-1 1,-5-5-328,3-2 449,2-3-181,-9-6 0,4-6-745,-5-4 229,0-6 347,0 3 0,-2-5 394,-6 0 0,-5-5 0,-9-1 0</inkml:trace>
  <inkml:trace contextRef="#ctx0" brushRef="#br0" timeOffset="36">8006 5836 8069,'18'-11'924,"3"-1"-386,-3 1-195,5-1 31,10 1 1,-1 0 223,10-1-505,5 1 0,-4 1-114,2 2 0,-3-1 343,0 5-1787,-3 0 1309,-4 4 1,-2 0-136,-3 0 291,3 6 0,-9 0 0,4 5 0</inkml:trace>
  <inkml:trace contextRef="#ctx0" brushRef="#br0" timeOffset="37">9434 5882 8147,'6'-5'-177,"0"-2"239,-2-4 0,2-1-256,6 1 1,-1 0 190,1-1 1,-6 5 119,-2-1 1,-2 5 135,2 0 517,-2-4-3,3 6-350,-10-4 0,-2 6-13,-4 3-181,-1 2-60,-4 11 1,3-3-183,-2 5 1,2 4 158,2 3 0,4 2-465,4-1 243,1-3 0,2 5 1,0-2 1,11-4-5,4 0 1,10-1-328,6-3 253,2-7 1,5 2-56,0-10 172,0-1 0,0-4 23,0-3 1,0-6 129,-4-5 1,-1-4-23,-2 4 0,-3-6 213,-6 2 1,-4-3-128,-3-5 1,-6 5 83,-1-4 0,-7 4-287,-1-5 111,-5 3-119,-11-4 1,-7 4-411,-8-2 359,-12 2 0,0 6-550,-10 3 0,2 7 346,2 4 1,-1 5-105,8 7 1,4 0-54,4 7 1,10 3 1,3-1 446,6 6 0,-3-4 0,7 0 0,2 0 0</inkml:trace>
  <inkml:trace contextRef="#ctx0" brushRef="#br0" timeOffset="38">10119 5745 8101,'-12'-12'0,"1"1"985,0-1 1437,4 1-1407,2 5-1208,5 1-525,0 5 1,1 5 644,3 2 0,-1 9 172,4 3 0,-3 7 3,4 5 0,-4 5-9,3 3 1,-3-1-144,4-4 0,-6 0-335,2 0 1,-1-4 155,0-4 302,-1-7 26,3-2 2,-5-6-33,0-4-71,0-2 1,0-7 59,0-1 1,-2-4 21,-1-4 0,1-1-143,-1 1 91,-4-6 12,6 0 1,-5-2 344,2 0-168,3 0-21,-5-4 0,6 0-63,0 0 1,0 0-89,0 0 0,0 6 67,0 1-72,0 4-160,0 0 0,2 6-478,2 2 328,2 13 150,5-1 0,6 13-257,2-2 321,2 8 0,2-3-451,0 3 292,0 2 0,-1-5-29,-3 3 1,2-5-90,-2-3 0,-1-3 225,1-9 0,-1 2 130,1-5 1,1 0 88,-5-4 1,2-5 418,-2-3 1,-2-2 790,2-2-694,-2-4-99,-7 3 0,4-8 297,-2 2 0,-3-3-363,-1-1 1,-3 0-145,-1 1 1,-1-1-217,-3 0 1,-3-4-202,-4 1 1,3-1-1153,1 4 0,3 4 245,-4 0 1007,6 10 0,-8-11 0,3 7 0</inkml:trace>
  <inkml:trace contextRef="#ctx0" brushRef="#br0" timeOffset="39">10701 5756 7144,'-6'6'1101,"1"0"1,4-1-847,-3 2 0,3 3 17,-3 2 0,3 0 101,1 4 1,1-4-224,3 4 0,2 1-154,5 2 1,2 2-208,2-2 218,-2 2 0,10-3-74,0 5 1,1-4 107,6 0 0,-3-5-324,3 1 0,1-6 9,3-1 101,0-6 0,-5 3-97,-2-5 0,-4 0-313,-4 0 377,3-5 1,-14 0-177,4-2 0,-7-4 382,3 4 0,-6-8 0,3-3 0</inkml:trace>
  <inkml:trace contextRef="#ctx0" brushRef="#br0" timeOffset="40">10747 5916 8491,'17'-6'979,"0"1"-807,6 5 1,4-4-158,-1 0 0,1 0-1142,-4 4 714,0-5 1,0 3-409,-1-6 411,-4 5 410,-1-7 0,-1 4 0,2-6 0</inkml:trace>
  <inkml:trace contextRef="#ctx0" brushRef="#br0" timeOffset="41">10644 5653 7995,'2'-7'1027,"1"-1"-579,9 0 0,7 1-143,7-1 1,0 6-289,4-2-220,6 3 0,1-3-293,4 0 1,1 0 196,4 4-24,0 0 0,-1-5 0,1-1 1</inkml:trace>
  <inkml:trace contextRef="#ctx0" brushRef="#br0" timeOffset="42">12300 5619 8152,'7'-11'0,"-4"3"0,-6 0 86,1 1-67,-3-5 181,5 6 0,-1 1 832,-3 5-467,3 0-346,-4 0 0,6 2 93,3 6-164,-3 5-15,9 10 0,-3 5-92,4 2 0,1 6 178,-1-2 1,0 1-437,1-8 1,-2 3 121,-2-3 1,0 0 116,-4-4 1,0-6-201,-4-1 1,0 0-649,0-1 410,0 1 416,0-5 0,0 5 0,0 2 0</inkml:trace>
  <inkml:trace contextRef="#ctx0" brushRef="#br0" timeOffset="43">12609 5551 8123,'-5'-12'0,"3"5"0,-2-1 0,4 7 0,4 1 0,-1 10 0,4 9 0,0 7 235,0 5 1,0 2 306,-3 1 1,-3 6-355,3 1 1,1 3-175,-1-3 0,1-3-376,-2-7 176,-1-3 95,3-5 1,-1-2-511,-1-2 272,6-2-470,-7-6-250,3 1 1049,-5-1 0,0-5 0,0-1 0</inkml:trace>
  <inkml:trace contextRef="#ctx0" brushRef="#br0" timeOffset="44">12277 5905 8189,'7'0'421,"3"0"211,-2 0 1,8-4-655,7 0 0,6 0 53,9 4 0,-1 0-617,5 0 0,-4-1 326,4-3 1,0 2 259,3-6 0,-4 0 0,-2-3 0</inkml:trace>
  <inkml:trace contextRef="#ctx0" brushRef="#br0" timeOffset="45">12963 5608 8118,'-7'-8'0,"4"0"583,-4 6-289,6-3 313,-4 5-430,5 0 1,0 6 18,0 6 1,-5 5-18,-3 10-74,3 2 1,-4 5 171,5 1 0,1 3-436,3 0-394,0 5 609,0-7 0,3 3-446,1-5 200,10-5 67,-6-1 1,13-6 88,-2-3 31,3-3 0,1-6 96,0-2 143,5-3-340,1-5 85,0 0-167,4-5 1,-8-1-214,6-6 0,-6 1-378,2-1 0,-8 1 777,-4 0 0,-5-3 0,2 2 0,2 3 0</inkml:trace>
  <inkml:trace contextRef="#ctx0" brushRef="#br0" timeOffset="46">12883 5927 8199,'1'-11'0,"3"0"0,3-1 189,9 1 1,5 4 377,6 4 0,0-2-1551,-5 1 624,6-5 1,-2 6 33,4-4 1,-1 3-512,2-4 564,2 6 273,-14-8 0,7 3 0,-8-4 0</inkml:trace>
  <inkml:trace contextRef="#ctx0" brushRef="#br0" timeOffset="47">12894 5653 8092,'0'-11'0,"0"-1"0,1-3 668,3 0-352,8 0 1,10 7 131,9 1-1088,2 4 537,1-7 1,4 7-188,0-4 1,4 4 154,-4-1 0,0 2 76,-3-2 104,-1 3 0,-1-4-31,-3 5 1,2 1-7,-5 3 1,-4-3-164,-4 3 151,-5-3 1,2-1-2,-5 0 587,-4 0-368,3 0 0,-8 0 220,6 0-373,-5 0 1,3 0-16,-2 0 1,-2 5-119,6 3 1,-4 7 108,3 4 0,-4 8-17,1 3 0,-3 3 53,-1 1-64,0 6 1,-5 0 1,0 1 215,-3-3-763,-2 3 592,9-11 0,-6 4 127,4-7 0,1-7-298,-1 3-372,1-8-124,2 2-741,0-11 1353,0-1 0,-5-5 0,-1 0 0</inkml:trace>
  <inkml:trace contextRef="#ctx0" brushRef="#br0" timeOffset="48">13511 5619 7972,'0'-11'924,"0"4"0,1 2-646,3 5 0,2 0-325,6 0 0,0 10 262,4 6 0,1 8 198,6 2 0,0 7-383,0 2-27,0-1 43,-5 5 1,3-3-210,-2 2-259,-2-3 208,-1 5 0,-1-7-195,1-3 0,-1-3 97,-4-8 1,-3 1-67,-1-5 1,1-1 16,4-6 0,-2-2-118,-3-2 0,3-3 479,-2 3 0,2-8 0,2-2 0</inkml:trace>
  <inkml:trace contextRef="#ctx0" brushRef="#br0" timeOffset="49">13488 6007 7994,'1'-10'83,"3"3"0,8-2 24,7 5 0,2 0-334,2 4 1,0-1-303,0-3 0,3 3 265,1-3 257,5 3-645,-3-4 652,5 3 0,0-8 0,1 4 0</inkml:trace>
  <inkml:trace contextRef="#ctx0" brushRef="#br0" timeOffset="50">14059 5608 7998,'-5'-12'0,"4"1"965,-3-1 1462,3 6-1442,1 1-705,0 5 0,0 5-1705,0 3 932,0 7 0,0 4 498,0 8 0,5 3-14,2 8 1,0-2-265,0 2 1,-3-3-66,4-1 241,-6 1 0,7-2-190,-5-3 1,1-3-422,-1-8 362,-3 2-52,4-8-176,-5 4 254,0-11 320,0-1 0,0 0 0,0 1 0</inkml:trace>
  <inkml:trace contextRef="#ctx0" brushRef="#br0" timeOffset="51">13956 5608 8053,'3'-11'2496,"4"4"-2090,1 2-232,19 5 0,-8 1-414,7 3 0,2 2 243,-1 6 0,3 0 29,-3 4 30,5-4 1,-4 11 54,2 0 1,2 0-248,-5 3 0,-2 2 71,-6-1 1,-3 5-216,-4-2 0,-6-1 234,-2 2 42,-3-6 1,-2 7 42,-3-5 267,-2-1 10,-11-3-289,0 5 115,-11-4 0,1 3-55,-7-8-484,2 2 126,-12-8 0,4 4 17,-2-6 302,-2-5-54,3-1 0,-8-1 0,2 0 0,4-4 0,3-6 0,2-7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48:36.0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2718 15213 8257,'0'-7'1299,"0"1"-1345,0 2 114,5 3 1,2-4 112,4 5 0,-3 0-70,-1 0 1,0-2 28,0-1 1,0 1-161,-4-1 0,4 1 146,4 2 1,1 0-134,-1 0 0,0 0 113,1 0 0,4-1-15,3-3 1,-1 3-106,1-3 1,0 3 53,4 1 1,0 0-100,0 0 0,1-4 58,2 0 0,0 0 38,4 4 0,-1 0-16,2 0 1,2 0-3,-3 0 0,2-3 3,-1-1 1,5 0 0,-1 4 1,0-4-8,-4 0 1,5 1 20,-1 3 1,1-2-85,-1-1 0,2 1 40,-3-2 1,5 3-12,-8 1 0,4-1 25,-4-3 1,-2 3-3,1-3 0,1 3 51,3 1 0,-2 0 5,2 0 0,-2 0 35,6 0 0,-3 0-68,0 0 1,4 0-74,3 0 1,-3 0 15,-1 0 1,-1-4-11,1 0 1,-1 0 32,5 4 0,-4 0-14,4 0 1,-6 0 8,2 0 1,-1 0-10,1 0 1,-2 0 10,2 0 1,1 0-3,-1 0 0,6 0 51,-3 0 0,4 0-33,0 0 1,1-3-131,0-1 1,0-1 77,-1 1 1,0 3-6,-3-3 0,1 3 28,-5 1 0,4-2 10,-4-2 0,1 3 83,-1-3 1,3 3-83,4 1 0,1 0 38,0 0 0,1-4 13,2 1 1,-2-1 12,3 4 0,-2-2-15,1-1 1,0 1-12,4-1 1,-1-3-12,1 3 0,2-1 13,-6 4 1,2-1 18,-2-3 0,2 3-27,3-3 0,1 2-14,-1 2 1,2 0-13,1 0 1,4 0-306,-1 0 0,1-3 308,-4-1 0,4 0-8,0 4 1,1 0 2,-1 0 1,-2 0-3,2 0 0,-6 0 62,3 0 0,-4 0-52,7 0 1,1-1 28,-1-3 1,-28 3 0,0 1-12,-1-2 0,1 0 0,2 1 0,1-1 3,0 0 0,0 1 0,1 0 0,-1 0-38,-2 0 0,0-2 0,0 1 0,1-1-6,-1 1 1,0 1-1,0-2 1,-1 2-57,32 1 0,-32-1 0,0 0 75,28-2 1,4 1 26,-4-1 0,-28 2 0,0 0-44,31 1 0,0-1 60,-32-1 0,1 0 0,-1 2 0,2-1-40,2-1 0,0 0 1,-1 1-1,1 1 5,2 0 1,0 0-1,-2-2 1,0 0-16,2 0 0,1 0 0,-3 0 0,1-1 3,3 1 0,0 0 1,-2 2-1,0-1-240,2-1 0,0 0 0,0 0 0,-1-1 226,-3 1 1,0 0-1,1 0 1,0 1-2,-1 1 1,0 0 0,-1-2 0,-1 0 3,0 0 0,0 0 0,1 0 1,-1 0-115,30 2 0,-31 0 1,0-1 136,0-1 0,-1 0 0,2 2 0,1-1 58,-1-1 0,0 0 0,31 1-60,-31 1 1,0 0 0,1-2 0,0 0 7,1 0 1,1 0 0,-1 0 0,1-1-7,-1 1 1,0 0-1,-1 2 1,0-1 6,1-1 0,1 0 0,0 0 0,0-1-34,2 1 0,-1 0 0,-1 0 0,-1 1 26,0 0 1,1 2-1,-2-2 1,-1 0-12,1-1 0,-1 0 0,2 2 0,0-1 24,0-1 1,1 0 0,-1 2 0,1-1 43,-1 1 0,0 0 1,-1 0-1,0 0-40,1 0 1,1 0 0,0 0 0,0-1 5,2-1 1,-1 0 0,-1 1 0,0 1-23,2-2 0,-1 0 1,-1 1-1,0 1 17,1 0 0,1 0 0,0-2 0,0 0-173,0 0 0,-2 0 0,0 0 0,0 0 144,-1 2 1,0 0 0,1-1-1,-1-2-25,-2 2 0,0-1 1,2 0-1,-1 0 43,30 2 1,-2 0 39,2 0 1,-5-1-22,1-3 0,-3 3 9,-1-3 1,0 2-32,0 2 0,-1-1 12,-2-3 1,-4 3-30,-4-3 1,-2 2 383,-2-2 0,0 3-429,-8-3 0,2-1 326,-9 1 0,-1 0-271,-3 4 1,-5 0 438,-3 0 0,-2-1-255,-2-3 0,-3 3 556,-1-3-651,1 3-126,3 1 0,0-2 168,-4-1-677,3 1-86,-3-3-50,-1 5 354,-1 0 327,-5 0 0,-10-5 0,-3-1 0</inkml:trace>
  <inkml:trace contextRef="#ctx0" brushRef="#br0" timeOffset="1">3826 14356 7917,'-5'-6'-118,"4"-4"630,-3 2-190,3 3 35,1-5 22,0 8 359,0-3-669,0 5 1,0 5-47,0 3 1,1 2-92,3 2 1,-3 0 68,3 4 0,1 1 78,-1 6 0,3-4-46,-3 0 0,4 0-18,-5 4 1,5-1 31,-4-3 1,1 1-49,-1-5 1,-3 2 5,3-2 1,1-6 90,-1 2-7,0-2-122,-4-3 94,0 0 295,0-6-275,0-6 1,0 0-31,0-5 0,0-1-43,0 1 0,0-6-103,0-2 1,0-2 58,0-2 1,5 0-148,2 0 0,0-1-14,0-3 0,1 3 107,3-2 0,2 2 57,2 1 0,-2 0-2,2 0 1,-2 5-1,-2 3 1,1 2 36,-1 2 1,2 3 145,2 1 0,-1 4-123,5-1 1,-4 3 38,4 1 1,-4 1-50,4 3 1,-3 3 5,3 4 1,-5 4 47,1 0 1,-4 6-3,-3-2 1,1 2 7,-5 2 0,3 0-26,-3 0 1,0-2 8,-4-2 1,1 3-61,3-3 0,-3-2-109,3-2 0,-3-3-477,-1 0 0,0-1 242,0 1 1,0-1 345,0 1 0,0-1 0,0 0 0</inkml:trace>
  <inkml:trace contextRef="#ctx0" brushRef="#br0" timeOffset="2">3015 15430 7844,'0'7'-231,"0"1"0,0-1 370,0 5 0,1 4-58,3 3 1,-1 3 164,4 1 1,0 1-99,0 3 0,2 2 111,-5 5 1,5 0 2,-2 1 1,-1 3 5,-3 0 1,2 4-65,-1-4 0,0 5-78,-4-1 1,0-2-83,0 2 1,0-5 16,0 1 1,0-2-131,0-2 1,0-4-77,0 1 0,1-8 121,3 3 1,-3-8-164,3 5 0,-1-8-11,1 0 0,-3-2 12,3-2 0,-3-3-39,-1 0-46,0-6-80,0 8-267,0-8-321,0 3 330,-5-5 609,-2 0 0,-4-5 0,0-2 0</inkml:trace>
  <inkml:trace contextRef="#ctx0" brushRef="#br0" timeOffset="3">2969 15761 7942,'0'-12'0,"0"-3"370,0 0 1,0 0 328,0 3-739,6 1 122,0-1 1,5 2 143,1 3 1,-1-2-15,1 5 0,-1-4 14,0 5 0,6-5-82,2 4 0,2-1-157,2 1 0,0 3-153,0-3 1,0-1 105,0 1 1,-2 0-44,-2 4 1,2 2 13,-6 2 0,1 1-55,0 2 0,-8 3 89,4-2 0,-5 2-154,1 2 0,1 3 95,-5 0 1,0 5 70,-4-1 1,-7 4 2,-4 4 1,-6-3-24,-6 3 1,-1-3 42,-2-1 0,0-1 33,-4 1 0,4-5 147,0-3 1,2-3-143,1-5 1,5-2 20,3-5 1,2 0-1073,2 0 580,4 0 453,-3 0 0,9-10 0,-4-2 0</inkml:trace>
  <inkml:trace contextRef="#ctx0" brushRef="#br0" timeOffset="4">3472 15909 8247,'-5'-6'1358,"4"1"-1082,-4 5 1,5 1-238,0 3 0,0 2 116,0 6 1,1-1-108,3 1 0,-3 3 67,3 0 1,-3 5-74,-1-1 1,0-1-109,0 1 0,0 1 78,0 7 0,4-4-109,0 0 1,-1 0-76,-3-4 0,0-2-303,0 2 341,0-5 0,0 3-315,0-6-124,0-4 109,0-2 0,2-5-518,1 0 982,-1 0 0,3-5 0,-5-2 0</inkml:trace>
  <inkml:trace contextRef="#ctx0" brushRef="#br0" timeOffset="5">3461 15978 7910,'0'-7'636,"5"2"0,-3 5-512,6 0 0,-4 0 97,3 0 0,1 5-86,3 3 0,1 2-5,-1 2 1,4 0 14,1 4 1,0-2-10,-1 5 0,-2-2-37,2 2 0,2 2-96,-2-6 1,4 5 3,-4-1 1,4-2 55,-4-2 0,1-2-139,-5-2 1,0-1 156,1-2 6,4 2 0,-3-9 12,2 3 1,-6-3 111,-1-1-133,-6 0 19,3 0 291,-5 0-352,0-5 1,0-1 13,0-6 0,0 1-12,0 0 0,-1 3-27,-3 0 0,3-3-5,-3-4 0,-1-2 46,1 2 0,1 1-3,3-5 1,-4 1-321,0-1 0,-1-2 94,1 2 0,3-2 12,-3 2 0,-1-1 75,1 5 0,-1-4-500,1 3 17,3 1-74,-4 4-136,0-1 124,4 6-459,-5 1 1118,6 5 0,0 0 0,0 0 0</inkml:trace>
  <inkml:trace contextRef="#ctx0" brushRef="#br0" timeOffset="6">3940 15761 9200,'0'7'6,"0"1"0,4 3 147,0 5 1,0 4-82,-4-1 1,1 3 59,3 0 0,-3 5-109,3 0 1,1 3 55,-1-3 1,-1 5-15,-3-2 1,4-2 64,0-1 0,0 0-31,-4 0 0,0-1-65,0-7 0,1 1 64,3-5 1,-3 4-6,3-4 0,-3-3 110,-1-5-95,0 1 1,0 0 63,0-1 8,0-4-81,0 2-152,0-5 0,0-10 1,0-3-1</inkml:trace>
  <inkml:trace contextRef="#ctx0" brushRef="#br0" timeOffset="7">4306 15864 7377,'0'-7'1195,"0"2"-843,-5 5 1,3 5-196,-1 3 1,-3 2-12,3 1 0,-2 1-158,1-1 1,2 6 61,-1 2 0,-2 2 11,1 2 0,-4 0 13,4 0 0,-3 4-120,3-1 0,-4 5 64,5-5 1,-5 1 12,4-4 0,0-2-85,4-2 0,-4 2 66,1-6-756,-1 0 537,4-3 0,-1-5-1191,-3 1 1398,3-6 0,-5-2 0,6-6 0</inkml:trace>
  <inkml:trace contextRef="#ctx0" brushRef="#br0" timeOffset="8">4283 15875 8663,'6'5'258,"3"-2"-34,-5 4 1,5 5-73,-2 3 1,4 4 142,0-4 0,0 5-261,1-1 1,-5 2 41,1-2 0,0 2-163,3-2 0,0 3-3,1 1 0,-2-4-87,-2 0 0,2-5 113,-3 1 0,0-2-82,0-2 1,-3 1-21,4-1-13,-1-5-455,0 5 224,3-10 410,-9 4 0,-1-5 0,-6 0 0</inkml:trace>
  <inkml:trace contextRef="#ctx0" brushRef="#br0" timeOffset="9">4226 16183 7776,'-5'-6'550,"3"0"-389,-1 2-372,1 3 0,6-6 43,0 3 0,5 3 457,-2-3 0,4 3-95,0 1 1,2 0 41,2 0 0,3-1-227,5-3 0,-2 3-139,-2-3 0,3 1-278,-3 0 1,-2 0 187,3-5 1,-1 5 219,3-5 0,6 0 0,2-3 0</inkml:trace>
  <inkml:trace contextRef="#ctx0" brushRef="#br0" timeOffset="10">4900 15327 8171,'-7'1'223,"3"3"1,3 2-187,1 6 0,-4 0 280,1 4 0,-3 5-85,3 6 0,-2 5 12,-3-2 1,2 4-92,2 4 0,-1-1 1,-3 5 1,-2-4-12,2 4 1,2-5 17,-2 1 1,5 1-203,-5-1 1,5 2 92,0-2 1,1-4-233,2 0 1,0 3 77,0-7 1,0 5-27,0-9 0,4 1 37,0-4 0,4-2-48,-5-2 1,6-2 15,-1-6 0,-2-3-350,2 0 279,-1-6 1,5 3-132,-1-5 1,1 0-793,-1 0 1117,-5 0 0,5-10 0,-5-3 0</inkml:trace>
  <inkml:trace contextRef="#ctx0" brushRef="#br0" timeOffset="11">4945 15932 7870,'0'-8'221,"0"1"0,0-1 37,0-3 0,2 3 58,1 1-14,-1 4 30,3-2 299,-5 5-534,5 0 1,-3 4-163,6 0 1,-6 4 72,2 0 1,1 2 77,-1 2 0,0-1-127,-4 1 1,4-1 74,0 0 0,-1 1-96,-3-1 0,0-3 8,0-1 0,2 0-437,1 0 252,-1-2-98,3-5 290,0 0 1,-3 0-31,6 0 1,-4-1 133,3-3 0,0 2-75,0-6 0,4 1 77,-4-5 1,7 0 21,1-4 1,1 4 63,-5-4 0,0 0-58,1 1 0,-1 1-1,1 6 0,-1-1 113,0 5 0,-3-3 43,0 3 50,-6 0 1,7 5-59,-5 3 0,4 3-169,-5 4 0,5 4 37,-4 0 1,3 6 3,-3-2 1,4 1 0,-4-1 1,3 3-146,-3-3 0,1 2-73,-1 2 1,-3-5 44,3-3 1,1-1-379,-1 1 0,0-6-88,-4 3-1181,0-3 483,5-3 1230,-4-1 0,4-10 0,-5-1 0</inkml:trace>
  <inkml:trace contextRef="#ctx0" brushRef="#br0" timeOffset="12">5379 15441 7883,'-5'-11'374,"4"4"1,-3-2-9,8 6-336,-3-1 0,9 9 131,-2 2 1,2 5 247,1 3 0,2 3-82,2 5 1,-1 1 98,5 2 1,0 4-191,4 4-111,0 0 0,-4 0-11,0 1 0,-4-1 9,4 0 1,-5-3-81,2-1 0,-4-4 55,0 0 1,-2-2-264,-2-1 1,0-1-18,-4-3 1,0-2-278,-4-1 1,0-4-53,0 4 0,0 0-335,0-1 0,-1 2 846,-3-2 0,-7-2 0,-7 3 0</inkml:trace>
  <inkml:trace contextRef="#ctx0" brushRef="#br0" timeOffset="13">8817 13819 8039,'0'-11'-707,"0"4"1949,0-3-830,0 9 0,0-5 438,0 2-182,0 3-207,0-4-415,5 5 0,-2 5 85,4 2 0,-3 5 52,4 3 0,-6 3-26,2 5 1,1-1-169,-1 1 0,3 5 18,-3 3 1,0 2-68,-4 1 0,0 0-9,0 0 1,1 4 82,3 0 1,-3 1-119,3-5 1,-3-1 27,-1-3 0,2 2-73,2-5 1,-3-1 156,3-3 1,2-4-15,2 0 1,-3-5 53,-2 1 258,4-2-387,-1-2 0,2-4 105,-1-3-1330,-4-3 3,2-1 1303,-5 0 0,0-5 0,0-2 0</inkml:trace>
  <inkml:trace contextRef="#ctx0" brushRef="#br0" timeOffset="14">10747 13911 8063,'-6'-2'0,"2"-1"0,-1 0-146,1-5 0,1 5 141,7-5 0,-1 4 185,4-3 0,1 3-116,3-4 1,5 2 8,-1-2 0,5-2 90,-1 2 1,3 2 203,1-2 1,5 2-14,2-2 0,-1 0-169,2 4 1,-5 0 9,5 4 0,-6 0-77,2 0 0,-4 4-8,-4 0 0,-3 4 18,-4 0 0,-2 6-126,-3 1 1,-2 6 2,-5-2 1,0 2-172,0 2 1,-6 1-159,-5 3 0,-6-2 164,-6 6 0,-1-1-128,-2 4 0,0-1 57,-4-2 0,4 1 131,0-6 1,3 1 65,4-4 1,1-6 166,3-1 1,6-4-58,-2 0 217,7-6 333,-1-1-383,5-5 1,6 0 37,5 0 1,2 0-78,6 0 1,5-5 4,7-3 0,2 2-57,1-1 1,4-1-8,0-3 0,3 3-8,-7 0 1,3 6-16,-7-2 0,-6 3 103,-1 1 1,-8 0 98,1 0-669,-4 0 1,-4 0-735,0 0-912,-6 0 1991,-12 5 0,-9 1 0,-15 6 0</inkml:trace>
  <inkml:trace contextRef="#ctx0" brushRef="#br0" timeOffset="15">12837 13762 7782,'0'-7'68,"0"-1"151,0 5 164,0-7 1,5 4-90,3-6 0,-2 5 37,2-1 0,-1 2-14,5-2 0,3-2-93,0 3 0,2 0-40,-2 0 1,1 4 81,3-1 1,3-1-159,-3 1 1,3 1 48,0 3 1,-2 1-182,-1 3 0,-2-2 46,2 6 1,-2-1-256,-6 5 0,-1-1 13,-2 1 1,1 0-102,-5 4 0,0-3 112,-4 7 1,-2-1-20,-2 3 1,-2-3 205,-5 0 0,-5-1-90,1 1 0,-4 2 146,4-6 0,0 0-75,3-4 0,-3 1 152,0-1 1,0-1 12,3-2 1,1 1 78,-1-5 0,5 0 22,-1-4 152,6 0-297,-3 0-5,5 5 0,1-4-197,3 3 0,3-3 62,8-1 0,4 4 27,8 0 0,-3 3 107,3-3 1,1 4-7,-2-5 1,1 6-22,-4-1 0,0 2 92,0 2 0,-6-1-64,-1 0 1,-4 2 25,0 2 0,-2-1-79,-3 5 0,-1-4 56,-6 5 0,-2-3-124,-2 2 0,-3 3 72,-8-3 1,-4-1 20,-8 1 1,-2-4 15,-5 4 1,-5-5 4,1 1 0,0-6-218,4-1 1,1-6 119,3 2 1,2-3-778,5-1 1,5 0 103,3 0 703,2-5 0,-3-6 0,-2-7 0</inkml:trace>
  <inkml:trace contextRef="#ctx0" brushRef="#br0" timeOffset="16">8668 15350 7878,'-11'-12'80,"5"1"0,1 3 173,5 1 0,1-1 7,3-3 1,-2 3 168,6 0 0,-4 5-226,3-5 1,1 4-69,3-4 1,1 6-125,-1-2 1,1 3 142,-1 1 1,4-4-93,0 0 0,6 0 3,-2 4 1,-1 2-115,1 2 1,-5-2 19,1 6 0,-3-5 29,0 5 1,-1 0-55,1 3-106,-1 1 1,-3 1-63,-1-1 1,-4 2 65,1-7 1,-3 4-14,-1 0 1,0 2 94,0 2 0,-5-6 122,-3 2 1,-2-2-71,-1 3 0,-5-2 12,1-3 1,0 2 35,4-5 0,-1 1 123,1-1 0,3-3 358,1 3-147,4-3-232,-2-1-165,5 0 105,5 0 1,3 4-14,7 0 0,-2 0-8,2-4 1,1 3-15,-1 1 0,5 4 21,-5-4 0,8 5-17,-4-2 1,-4 0-9,-8 0 0,4 1 27,0 3 1,2 1-136,-9-1 1,-1 0 52,-3 1 0,-1-1-21,-3 1 1,-2 3 39,-6 0 0,-4 4-10,-3-4 0,1 2 8,-1-2 0,0-2 4,-4 2 0,4-6 32,0-1 0,4-6-27,-4 2 1,5 1-249,-1-1 1,6 0-186,1-4 0,2-2-721,-2-1 1154,-2 1 0,9-8 0,-4 4 0</inkml:trace>
  <inkml:trace contextRef="#ctx0" brushRef="#br0" timeOffset="17">9377 15327 7912,'0'-12'1382,"0"6"-1346,0 1 1248,0 5-904,0 10 0,0-1-218,0 10 1,-4 0-148,0 4 1,-5 0 18,1 0 1,-2 5 63,-1 2 1,-1 3-164,1 1 1,-2 4 57,-2 0 1,1 4-27,-5-4 0,4 4-60,-4-4 1,5 0 45,-1-3 1,2-1 0,2 0 0,-1-3-122,1-1 1,3-6-37,0-1 0,2-1-109,-1-7-526,1 0 258,6-4-539,0-4 666,0-2 0,0-6 454,0-3 0,6-8 0,0-5 0</inkml:trace>
  <inkml:trace contextRef="#ctx0" brushRef="#br0" timeOffset="18">9388 15727 7867,'6'0'414,"-1"0"0,-5-2-411,0-2 0,5 3-177,3-3 0,-2 3 220,2 1 0,1 0 190,6 0 0,-1-1 120,5-3 0,-4 3-137,4-3 0,-3 3-22,3 1 1,-4 0-39,4 0 0,-5-4 86,1 0 0,-2 0-67,-2 4 1,1 0 38,-1 0 1,-1-1-131,-2-3 0,-2 3-172,-2-3 103,-3 3 100,4 1 1,-3 1-205,1 3 0,-1-2 33,1 6 1,-1-4-53,-2 3 0,0 5 74,0 3 0,-2 5 34,-1-1 0,-4 3 51,-4 1 0,-1 1 107,1 3 0,0 1-81,-1 2 0,1 2-32,-1-6 1,1 5-16,0-4 1,3 4 32,0 0 0,2-3-6,-2-2 1,-1-5 41,6-2 1,-1-5 8,4 1 0,0-1-152,0 1 1,-4-6 96,0 2 0,0-6-501,4 3 183,0-6 304,0 9-1215,0-10-1321,0 4 2494,0-5 0,0-5 0,0-1 0</inkml:trace>
  <inkml:trace contextRef="#ctx0" brushRef="#br0" timeOffset="19">10781 15338 7896,'-6'-5'-378,"1"-1"-151,5-6 1487,0 1-615,5 0 1,-3-1 336,6 1-315,0-1-113,3 1 1,1 1-79,-1 2 0,-3 2 83,-1 2-148,1 3 1,3-4-4,1 5 0,-1 0-159,1 0 0,-1 0 115,0 0 0,5 0-167,-1 0 1,0 3 53,-4 1 0,1 5-34,-1-1 1,-3 2-169,0 1 1,-6 1 81,2-1 0,-3 1-52,-1-1 0,0 4 62,0 0 1,-5 1 100,-3-5 1,-2 0 16,-1 1 1,-1-1 136,1 1 0,0-2-109,-1-2 0,1 2 139,-1-3 1,5-2 316,-1-1-74,6 3-186,-9-6-159,10 4-18,-4-5 0,10 4 11,3-1 1,3 1-25,4-4 1,-1 4 98,5 0 1,-3 3-1,3-3 1,-4 5-7,4-1 1,-5-2-49,1 2 1,-2-1 156,-2 5 0,-3-1-112,-1 1 1,-4-1-36,1 0 1,-3 1-8,-1-1 0,-2 5-125,-6-1 0,-1 4 88,-10-4 0,0 2-125,-4-2 0,0-3 55,0 4 1,-2-5 49,2-3-8,-2 2 1,12-9-212,-2 3-317,7-3 147,3-1 0,5-5-948,0-2 1355,0-4 0,0-5 0,0-2 0</inkml:trace>
  <inkml:trace contextRef="#ctx0" brushRef="#br0" timeOffset="20">11375 15281 7869,'-6'-6'1122,"1"1"0,5 6-1212,0 3 1,0 0 233,0 7 0,-5-1 77,-3 9 1,-2 5-18,-2 7 1,-3 3-103,0 4 0,-4 1-189,4 3 0,-6 3-145,2-3 1,2-3 107,-2-1 0,3-2-56,-3-2 1,5-1 88,-1-3 0,3 2-98,0-5 1,4-5 94,1-3 0,4-5-27,0 2-91,1-4 230,2 0-969,0-6 327,0-1 624,0-5 0,0-5 0,0-1 0</inkml:trace>
  <inkml:trace contextRef="#ctx0" brushRef="#br0" timeOffset="21">11329 15669 7832,'2'-7'95,"2"-1"1,-2 6-157,6-2-124,-1 3 0,5 1 254,-1 0 1,2-4 413,2 0 1,-1 0-250,5 4 1,-1 0-162,1 0 1,2-1-23,-2-3 1,2 3-27,-2-3 0,1-1 102,-5 1 1,2 0 8,-2 4 1,-2-3-5,2-1 1,2 0-110,-2 4 0,0-4 7,-4 0-71,1 0 1,-1 4 96,1 0 0,-5 2-127,1 2 1,-6-2 111,2 6 0,-3-1-24,-1 5 0,0 0 85,0 4 0,-1-2 128,-3 5 0,-2 3-77,-5 5 0,-1 0 109,1-4 1,-4 3-139,-1 1 0,1 1-11,4-2 1,3-1-129,0 1 1,2-5 102,-1-2 0,-2-4-47,5 4 0,0-5 9,4 1 1,0-2-16,0-2-44,0 1-128,0-1-106,0 0 93,0-4 1,0-1-728,0-2 314,0-3-771,0 4 645,0-5 689,0-5 0,0 4 0,0-4 0</inkml:trace>
  <inkml:trace contextRef="#ctx0" brushRef="#br0" timeOffset="22">12963 15144 7862,'0'-11'0,"0"3"0,0 0 1,0 5 176,0-5 343,0 5 287,0-2-524,0 5 0,0 5-115,0 3 0,0 6-28,0 1 1,0 6-80,0-2 0,3 3 56,1 5 0,0-5-97,-4 4 0,0-4 42,0 5 1,4-3-152,0-2 0,0-2-5,-4-1 0,0-2 40,0 2 1,0 2-466,0-6 1,0 0 227,0-3 0,1-5-1009,3 1 640,-3-6 660,4 3 0,5-5 0,3 0 0</inkml:trace>
  <inkml:trace contextRef="#ctx0" brushRef="#br0" timeOffset="23">13305 15213 7837,'0'-12'93,"4"5"-47,0-1 1,1 2-53,-1-2 1,-3 2-9,3 2 686,2 3-160,-5-5-274,5 6 0,-6 9-122,0 3 1,-6 8-23,-1 3 0,-3 1 16,-2 7 0,-4-1-9,-3 4 1,2 0-9,2 1 0,-1 3-30,0 0 1,-3 0-128,4-4 1,0 4 86,3 0 1,1-3-167,0-5 0,0-1-170,4 2 0,-2-3-186,5-6 1,-3 0 163,3-3 0,-4 1-516,4-4 851,0-6 0,-1 5 0,-1-2 0</inkml:trace>
  <inkml:trace contextRef="#ctx0" brushRef="#br0" timeOffset="24">13328 15658 7808,'4'-8'-112,"0"1"0,5 4 193,-2-1 1,0-1 186,0 2 0,1-5-154,3 4 1,4-1 15,1 1 1,3 3-68,-4-3 1,1-1-87,0 1 0,-2-1 117,5 1 1,-4 3-9,4-3 0,-4 2 73,4-2 1,-5 3-36,1-3 0,-2 3 87,-1 1 1,-1 0-95,0 0-48,6 0 1,-4 0-7,2 0 0,-3 0-185,0 0 292,-1 0-97,1 0 0,-5 0-37,1 0 1,-6 1-52,2 3 0,-2-2-73,-2 6-47,0-1 1,0 5 11,0-1 1,0 1 75,0-1 0,-2 1 18,-2-1 0,3 2 656,-3 2 1,-1-2-234,2 2 1,-5-2-318,4-2 0,-4 2 13,5 2 1,-2-2-107,1 2 1,1-1 77,-4 1 1,0-1-11,0 5 0,-3-4 14,2 4 1,-2-4-1,-2 4 0,1-1-148,0 1 1,2 2 93,-3-6 0,7 1-111,-6 0 1,6-4 78,-3 3 1,4-2-22,-3-1 0,4-1 15,-1 0 0,3 1-5,1-1 3,0 1 42,0-1 0,0-3 74,0-1-75,0-4 0,0 2-721,0-5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8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2581 9205 8243,'-7'-10'350,"-1"2"0,4-2 17,-4 3 1,5 0-55,-5 0 1,-1 4-73,-6-1 0,-4 3-1,-8 1 1,-2 6-229,-5 6 0,-3 2 66,-5 9 0,4 1-253,-8 6 0,8 3 332,0-2 0,8 2-345,3 1 0,8 0-94,4 0 0,3 1-28,5-1 1,2-1 3,5-3 0,6 2 88,6-5 1,9-1 165,10-3 1,3-5-40,4-3 1,2-6 94,6-1 0,1-6-106,3 2 1,-3-4 224,2-4 1,-2-2 2,-1-5 1,-6-2 8,-2-2 0,-3 2 79,-5-2 0,-3 2-195,-8 2 1,-3-1 132,-4 1 0,-6 3-13,-2 1 99,-3-1 0,-2 0-128,-3 1 1,-2 4-60,-6-1 1,1 3-48,-1 1 0,1 5 12,0 3 0,3-2 19,0 2 0,6-1-107,-2 5 1,4-1-79,4 1 1,6-1 91,5 0 1,9 1-151,-1-1 1,8-1 56,-1-2 0,4 1 45,4-5 1,3 0 31,5-4 1,-4 0-17,-1 0 0,-2-2 2,2-1 0,-4-5-16,1-7 0,-3 1 234,-5-5 1,3 0-105,-3-4 1,-2-4 411,-1 0 0,-4-4-182,-4 0 1,-4-2 358,-7-1 1,-4 1-203,-8 3 0,-8-3-31,-7 2 1,-12 3-253,-8 2 1,-10 7-132,-8 3 0,24 12 1,0 2-306,-3 1 1,0 2 0,-3 3 0,1 3 201,2 4 0,0 1 0,2 0 0,1 0-672,2 3 1,1 1 0,-17 10-343,9 5 1118,13-6 0,5 7 0,9-5 0,2-1 0</inkml:trace>
  <inkml:trace contextRef="#ctx0" brushRef="#br0" timeOffset="1">3757 9251 8215,'-17'-4'-62,"1"0"1,4-3 1061,0 3-905,6-5 193,1 8 158,5-4-17,0 5-218,0 5 1,0 6 53,0 8 1,0 8 74,0 3 0,0 7-377,0 1 1,0 5 109,0-1 1,0-4-250,0-4 0,4-1 112,0-6 0,1-1 49,-2-7 1,-1-3-18,2-5 0,-3 1-135,-1-1 1,1-4 90,3-4-44,-3-1 129,4-2 1,-14-3-224,-2-4 1,1-1 128,2-7 1,1-2-99,-5 2 1,4-9 64,1 1 1,4-4 28,0 1 0,1 0 67,2-4 1,0 5 4,0-2 0,0 4 190,0 4 1,2 4-83,1 7 1,0-1 36,4 5 1,1 2-64,4 6 1,4 2 11,3 6 1,3 4-57,0 3 1,6 3 15,3 0 0,6 1-41,1 0 0,1 0-166,-1 0 0,-2-5 95,2-3 0,-7-2 39,0-2 1,-7-5 394,-1-2 0,2-3-128,-6-1 1,0 0 258,-7 0 1,-5-1-65,1-3 1,-6-2 97,2-5 0,-2-6-211,-2-2 0,0-3-60,0 0 0,-2-6-257,-2-3 1,-3-2 114,-8-1 0,1 0-552,-5-1 1,1 1 250,-1 0 1,-1 1-631,4 2 1,1 7-923,4 5-787,4 5 2529,2 3 0,10 11 0,2 6 0</inkml:trace>
  <inkml:trace contextRef="#ctx0" brushRef="#br0" timeOffset="2">4523 9148 7485,'0'-11'-448,"1"3"782,3 0 1,-2 5 335,6-5 249,-6 6-137,4-4-435,-6 6 0,0 2-128,0 2 1,1 3-133,3 8 0,-2 3-148,6 5 0,-2 5 102,2 2 0,-2 5-51,-2 3 1,-2-3 84,6 3 1,-5 0-387,0-3 113,4 1 37,-6-11 1,9 2-36,-2-4 1,1-5 110,-2-3 1,3-3-112,-2-5-645,2 3 268,2-8-721,-1 3 1294,-5-5 0,-1-5 0,-5-2 0</inkml:trace>
  <inkml:trace contextRef="#ctx0" brushRef="#br0" timeOffset="3">4374 9217 8162,'8'-22'307,"-1"3"0,2-1-136,7 4 0,3 1-132,7 4 1,0-1-57,4 1 0,-3 3-1,3 1 1,2 4-3,6-1 1,-1 4 337,5 4 1,-4 6-171,4 6 0,-7 9-169,-1 2 1,-4 2-20,-8 5 0,-4-3-140,-3 3 0,-6 3 107,-1-7 1,-6 4-13,2-7 0,-3 0 41,-1-5 1,0 5-15,0 0 0,-6-4 179,-5-4 0,-6 0-54,-6 4 0,-5-4-31,-2 0 0,-3-5-35,-1 1 0,0-3-12,-1 0 1,2-6-709,3-2 347,2-3 155,5-1 217,10 0 0,-2-5 0,9-1 0</inkml:trace>
  <inkml:trace contextRef="#ctx0" brushRef="#br0" timeOffset="4">5105 9148 8410,'-11'-16'-17,"-1"4"416,6 1 0,2 6 125,8-3-342,-3 3 0,6 5-45,-4 0 21,-1 0 1,4 5-77,-2 3 0,-2 7 234,6 4 0,-2 8-157,2 3 1,2 3-122,-2 1 1,6-1-252,1-2 1,-4 0 106,-3-4 0,-1-1-269,5-7 0,-2 1 157,-2-5 0,2 0-183,-3-3 0,2-1-132,-1 1 533,2-6 0,2 4 0,5-4 0</inkml:trace>
  <inkml:trace contextRef="#ctx0" brushRef="#br0" timeOffset="5">5528 9091 8382,'0'-23'-6,"-4"2"3,0 2 1,5 3 278,7 9 0,-2-2-407,2 5 114,-6 0 1,4 5 598,-6 3 0,0 4-204,0 7 0,0 3 193,0 5 1,0 0-174,0-1 1,0 5-397,0 0 1,3 4 107,1 0 0,0-3-59,-4-2 1,1 2-184,3-1 0,-3 0 117,3-4 1,1-4-156,-1 0 1,1-4 47,-1 4 1,1-5-243,3 1 0,0-2 145,-4-2 0,5 1-86,-1-1 1,-2-3-383,2-1 181,-6-4 0,7 3-701,-5-2 507,0-3 700,-4 4 0,-5-5 0,-2 0 0</inkml:trace>
  <inkml:trace contextRef="#ctx0" brushRef="#br0" timeOffset="6">5242 9114 8350,'1'-12'128,"3"1"0,3 3 148,4 1 0,6 3 206,2-4 0,3 5-378,5-5 1,7 5 86,8 0 1,8-2-221,3 1 1,4-4-127,4 4 0,2-3 156,-28 5 1,-1 0-1,27-6 93,-8 4 1,-3-3-466,-12 3 0,-9 0-537,-6 4-384,-8 0 1292,1 0 0,-14 0 0,-4 0 0</inkml:trace>
  <inkml:trace contextRef="#ctx0" brushRef="#br0" timeOffset="7">6053 9114 8401,'8'-17'-39,"-1"-2"0,2 2-34,6-2 0,2 5-138,2-2 1,-3 4 151,-4 0 1,-2 5 135,-2-1 399,-3 5 1,-7-2-131,-1 5 1,0 0 164,-5 0 1,5 7-79,-5 4 0,4 6-215,-3 5 0,4 6 16,-1 3 1,3 3-154,1 4 1,0-5-25,0 5 0,5-5-189,3 5 1,1-2 40,-2-2 1,3-5 45,-2-2 0,1-4-207,-2-4 1,2 1 90,-5-5 0,5 1-498,-1-5 1,-2-3 45,2-1 613,-6-4 0,13 7 0,-2-4 0</inkml:trace>
  <inkml:trace contextRef="#ctx0" brushRef="#br0" timeOffset="8">6567 9160 8359,'-6'-23'366,"1"1"-129,5 3 0,5-1 249,2 5 1,-2 3-303,-1 5-406,-3 4 1,-6-2 229,-2 5 0,-5 5 57,-3 3 0,-1 3 344,-3 4 1,-2 7-113,6 4 1,0 10-336,3-2 1,1 7 89,0-3 1,4 0-221,3-4 1,4 1 59,4-1 1,8-5-101,7-2 0,3-5 1,5-2 0,2-9 108,6-7 0,4-4 119,3-4 1,2-6-85,2-5 1,-2-10 21,-2 3 1,-2-8 4,-6 4 0,-5-5 329,-2 5 0,-8-5 26,-4 5 0,-8-5 32,-3 4 1,-4-4-426,-4 0 1,-8 2 108,-11-1 0,-10 4-599,-9 0 0,-6 8 272,-2 6 0,-8 7-499,1 9 0,4 8 792,7 7 0,-1 2 0,9 2 0,2 0 0</inkml:trace>
  <inkml:trace contextRef="#ctx0" brushRef="#br0" timeOffset="9">7058 9171 8264,'0'-11'0,"0"-1"0,3 2-870,4 2 0,2-2 870,10 3-589,-5-4 528,3 0 0,-11 0 61,-2-1 0,-3 5 0,-1-1 3113,0 5-1385,0-2-1266,0 5 1,0 7-96,0 4 0,0 6-114,0 5 0,0 6-235,0 3 1,0 2 74,0 1 1,0 0-274,0 1 0,5-1 11,3 0 0,-2-5-147,2-2 1,-1-3 120,5-1 0,-6-5 144,-2-3 1,1-2 99,-1-2-176,0-5 188,1-1-86,-4-5 1,3 0-79,-8 0 1,-1-1 105,-3-3 1,-2-3-158,2-8 1,0 1 54,0-5 0,-2-1-24,2-2 0,3-5 59,1 0 0,-1-3-15,1 3 1,1-3 142,3 3 1,0 4-105,0 4 461,0 5-272,5-2 1,1 9-8,5 4 1,5 6-59,-1 5 0,5 7 15,-1 4 1,4 0-84,4 4 1,2-2-20,5 5 0,0 2-83,1-1 1,-1-1 115,0-3 1,-1-5-211,-2-3 0,-3-2 108,-6-2 0,1-1 227,0-2 1,-4-3-37,0-5 0,-5 0 264,1 0 0,-6 0 224,-1 0 0,-4-5-221,3-3 1,-4-7-45,1-4 1,-3-2-66,-1-2 0,-5-5-204,-3-3 1,-2 0-55,-1 0 1,-5-6-194,1 3 1,-1-3-138,0 3 1,4 0-408,-3 0 1,3 1-1306,5 2 1448,-4 3 1,10 10-1470,-3 3 1440,3 8 1,1 8 603,0 10 0,10 6 0,3 6 0</inkml:trace>
  <inkml:trace contextRef="#ctx0" brushRef="#br0" timeOffset="10">7915 9468 9810,'11'0'-1770,"1"0"1965,-6 0-171,-1 0 1518,-5 0-1087,0-5 1,4-3-136,0-7 1,-1 2-299,-3-2 1,4-4-211,0-4 1,0 0-21,-4-3 1,0-6 191,0 2 0,4-10-69,-1 6 0,1-4 33,-4 0 0,-1 1-64,-3-5 1,2 5 127,-6-1 1,4 8 2,-3 3 0,4 4 164,-1 4 400,3 3-484,1 9 1,0 5-14,0 9 1,5 7 101,3 13 0,7 7-66,4 8 0,8 3-65,3 0 1,-1 5-359,2-1 0,-2 5 136,1-5 0,-2-3 112,-5-4 1,-3-8-89,3 4 1,-8-10-134,4 2 1,-1-6 60,-3-4 0,1 0-139,-5-5 0,-1 0 64,-2-3 1,1-5-407,-5 1 1,-1-4 845,-3 3 1,0-4 0,0 2 0</inkml:trace>
  <inkml:trace contextRef="#ctx0" brushRef="#br0" timeOffset="11">7903 9411 8679,'-6'-12'1173,"1"1"-533,5 0 1,15-1-172,8 1 1,7 3-188,5 0 0,0 5-40,3-5 0,-1 4-1725,5-3 0,0 4 623,3-1 1,0-1 337,-3 1 1,1-3 112,-5 3 0,-4-5 409,-3 1 0,-1-7 0,4-3 0</inkml:trace>
  <inkml:trace contextRef="#ctx0" brushRef="#br0" timeOffset="12">8646 9091 8157,'-5'-11'18,"-1"-1"173,-1 1 0,-2 3 921,5 1 650,-5-1-674,3 2-677,0 0 1,-3 17-245,5 4 1,-4 5 89,4 3 1,-3 5-139,3 2 0,0 3-130,4 2 0,4 3-197,0 0 0,9-1 21,-2-7 0,7 3-328,-3-3 1,7-2 338,0-1 0,1-8 106,4-4 1,2-2 187,1-2 0,2-4-152,-1-3 0,2-3 136,-3-1 1,-2-5-244,-1-3 1,-3-2-310,-1-1 0,-6 3-550,-1 0 1000,-4 1 0,0-10 0,-1-1 0</inkml:trace>
  <inkml:trace contextRef="#ctx0" brushRef="#br0" timeOffset="13">9765 9034 8117,'-12'-12'0,"2"1"286,3 0 1,2 3-22,5 0-720,0 6 570,0-3 167,-5 0 850,3 3-769,-3-3 0,5 12 96,0 4 0,4 3-89,0 9 0,8-1-286,0 8 0,2 0-3,-3 5 1,4-1-147,1 0 1,-1 0 32,-4 1 0,-3-1-235,0 0 0,-2-3 69,2-1 1,2-6 73,-3-1 1,-2-1-370,-1-7 1,1 0-166,-1-3-725,0-1 673,-4-5 710,-5-1 0,-7-5 0,-5 0 0</inkml:trace>
  <inkml:trace contextRef="#ctx0" brushRef="#br0" timeOffset="14">9605 9011 8121,'0'-29'0,"5"2"691,3 8 1,12 3-167,7 4 0,8 2-316,3 3 0,4-2-88,-4 5 1,5 0-147,-1 4 1,-1 0 102,1 0 1,-3 5-101,-1 3 1,0 2 220,-7 1 1,-5 2 20,-3 2 1,-3 3-785,-8 5 0,0-4 210,-8 0 0,-6 4 12,-10 3 0,-8 0 27,-7-7 0,-8 2 3,1-2 1,-11 3 9,3 1 0,-3-5-193,7-3 0,1-4-215,6-3 710,3-3 0,6 0 0,-1 1 0</inkml:trace>
  <inkml:trace contextRef="#ctx0" brushRef="#br0" timeOffset="15">10404 8885 8161,'0'-11'1259,"0"0"-292,0 4-569,5-3 1,1 11-202,1 3 1,0 4-76,-4 11 1,-1 5-25,1 6 1,2 8 128,-1 4 0,0-1-233,-4 1 1,0 0 140,0 3 0,0 0-622,0-3 0,0-4 165,0-8 1,0-2-67,0-5 0,1-5-126,3-3 239,-3-2 0,6-3-1386,-3-3 1661,-3-2 0,4-10 0,-5-1 0</inkml:trace>
  <inkml:trace contextRef="#ctx0" brushRef="#br0" timeOffset="16">10359 9022 8198,'-4'-19'0,"0"0"266,0 5 1,9 3 439,3 7 1,2 3-376,2 1 1,-5 4-260,1 0 0,4 8 131,8 0 1,1 7 42,2 0 1,1 2-231,3 2 1,-6 0 62,6 0 0,-7 0-605,3 0 0,-1-6 121,-7-1 1,4-5 85,-4-3 1,4-3 237,-4-5 0,4-5 45,-3-3 0,3-3-91,-4-5 0,5 2 5,-1-5 1,-1-1 174,1-7 0,0 2-50,4-5 0,-4 3 227,0-4 0,-5 1 40,1-4 1,-3 3-29,-5 1 0,0 9-36,-4 2 0,-1 5 535,1 3-642,-1 5 0,-7 3 43,-3 11 1,-3 4 160,-5 11 1,4 7-96,-4 4 1,1 6-81,4 10 0,-2-2-200,9 5 0,1-4-136,3 0 1,0-2-85,0-1 0,3-6-323,1-2 0,5-7-164,-1-4 1,2-8 344,1-4 1,2-3-145,2 0 0,-2-2 578,2-2 0,-2-3 0,-2-5 0</inkml:trace>
  <inkml:trace contextRef="#ctx0" brushRef="#br0" timeOffset="17">11227 8897 8051,'0'-18'917,"0"3"0,6 3-1530,5 5 0,1 2 130,3 5 1,-3 6 446,-5 6 1,-2 1 396,-5 10 0,2 3 515,1 8 1,-1 5-590,1 3 1,-1 3-183,-2 0 0,-2 0 56,-1-3 0,0 1-21,-5-5 1,5 0-338,-5-4 1,5-5 137,0-2 1,1-4-268,2-4 1,2-3-247,1-4-188,4-1-323,4 1 1083,1-6 0,-1-6 0,0-6 0</inkml:trace>
  <inkml:trace contextRef="#ctx0" brushRef="#br0" timeOffset="18">11170 9251 8544,'15'-12'115,"3"6"-32,12 2 1,-2-1-146,-5 1 0,-2 1-37,-2 3 1,4 0 160,0 0 0,1-4 144,7 0 0,-5 0-265,5 4 1,-6 0 82,2 0 1,-7 0-1266,-1 0 1241,-5-5 0,8-1 0,-5-6 0</inkml:trace>
  <inkml:trace contextRef="#ctx0" brushRef="#br0" timeOffset="19">11192 8920 8041,'19'-24'1100,"8"-3"1,12 4-606,15 0 1,2 3 250,1 9 1,-10-2-130,-5 9 0,-7-4-512,-4 5 1,-4-1-145,-4 4 0,0 0-501,0 0 1,-3 1-1364,-5 3 0,-1 3 1903,-10 9 0,-5 1 0,-5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7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5" Type="http://schemas.openxmlformats.org/officeDocument/2006/relationships/image" Target="../media/image16.png"/><Relationship Id="rId4" Type="http://schemas.openxmlformats.org/officeDocument/2006/relationships/customXml" Target="../ink/ink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customXml" Target="../ink/ink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3.xml"/><Relationship Id="rId5" Type="http://schemas.openxmlformats.org/officeDocument/2006/relationships/image" Target="../media/image22.png"/><Relationship Id="rId4" Type="http://schemas.openxmlformats.org/officeDocument/2006/relationships/customXml" Target="../ink/ink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customXml" Target="../ink/ink24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customXml" Target="../ink/ink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customXml" Target="../ink/ink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9.xml"/><Relationship Id="rId5" Type="http://schemas.openxmlformats.org/officeDocument/2006/relationships/image" Target="../media/image40.png"/><Relationship Id="rId4" Type="http://schemas.openxmlformats.org/officeDocument/2006/relationships/customXml" Target="../ink/ink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4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8.png"/><Relationship Id="rId4" Type="http://schemas.openxmlformats.org/officeDocument/2006/relationships/customXml" Target="../ink/ink8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3237"/>
            <a:ext cx="7772400" cy="1461563"/>
          </a:xfrm>
        </p:spPr>
        <p:txBody>
          <a:bodyPr/>
          <a:lstStyle/>
          <a:p>
            <a:r>
              <a:rPr lang="en-US" dirty="0"/>
              <a:t>5. Conditioning and Independence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Expectation Theorem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832" y="1616483"/>
            <a:ext cx="6583854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]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EAE1B5-B052-084A-8992-6B5CDBD9ABE4}"/>
              </a:ext>
            </a:extLst>
          </p:cNvPr>
          <p:cNvSpPr txBox="1"/>
          <p:nvPr/>
        </p:nvSpPr>
        <p:spPr>
          <a:xfrm>
            <a:off x="450850" y="2974925"/>
            <a:ext cx="141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Proof</a:t>
            </a:r>
            <a:endParaRPr lang="en-US" sz="3600" dirty="0">
              <a:solidFill>
                <a:schemeClr val="accent1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7C76C-CDDF-B542-9C70-657D63E97A17}"/>
                  </a:ext>
                </a:extLst>
              </p14:cNvPr>
              <p14:cNvContentPartPr/>
              <p14:nvPr/>
            </p14:nvContentPartPr>
            <p14:xfrm>
              <a:off x="826560" y="3593520"/>
              <a:ext cx="7886160" cy="23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7C76C-CDDF-B542-9C70-657D63E97A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360" y="3577320"/>
                <a:ext cx="7918560" cy="23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30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Expectation Theorem (general form)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49049" y="1272081"/>
            <a:ext cx="2830379" cy="1492250"/>
            <a:chOff x="5842000" y="3816350"/>
            <a:chExt cx="2830379" cy="1492250"/>
          </a:xfrm>
        </p:grpSpPr>
        <p:sp>
          <p:nvSpPr>
            <p:cNvPr id="11" name="Rounded Rectangle 10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8333" y="3886911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035" y="4724400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9583" y="392206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27086" y="3843635"/>
              <a:ext cx="545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2767" y="456341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7104" y="3146145"/>
            <a:ext cx="75566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333" y="1427061"/>
            <a:ext cx="450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3200" dirty="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942B4-9C67-9844-9A9B-2C0937C17966}"/>
              </a:ext>
            </a:extLst>
          </p:cNvPr>
          <p:cNvSpPr txBox="1"/>
          <p:nvPr/>
        </p:nvSpPr>
        <p:spPr>
          <a:xfrm>
            <a:off x="694698" y="4230535"/>
            <a:ext cx="450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In particular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1CFBE-FB1C-EE4C-9085-74586254CC9A}"/>
              </a:ext>
            </a:extLst>
          </p:cNvPr>
          <p:cNvGrpSpPr/>
          <p:nvPr/>
        </p:nvGrpSpPr>
        <p:grpSpPr>
          <a:xfrm>
            <a:off x="1792233" y="4914705"/>
            <a:ext cx="5559535" cy="830997"/>
            <a:chOff x="1792233" y="4914705"/>
            <a:chExt cx="5559535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906136-DAED-794A-A59A-2FF7E72A5936}"/>
                </a:ext>
              </a:extLst>
            </p:cNvPr>
            <p:cNvSpPr/>
            <p:nvPr/>
          </p:nvSpPr>
          <p:spPr>
            <a:xfrm>
              <a:off x="1792233" y="5039050"/>
              <a:ext cx="55595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=      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 = 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 = 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FF7213-E7F4-7043-A69C-FB4A5058E98B}"/>
                </a:ext>
              </a:extLst>
            </p:cNvPr>
            <p:cNvSpPr/>
            <p:nvPr/>
          </p:nvSpPr>
          <p:spPr>
            <a:xfrm>
              <a:off x="3202671" y="4914705"/>
              <a:ext cx="5485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S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5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7F85A8-CF63-1F46-9A6B-42F695CE1B59}"/>
              </a:ext>
            </a:extLst>
          </p:cNvPr>
          <p:cNvCxnSpPr>
            <a:cxnSpLocks/>
          </p:cNvCxnSpPr>
          <p:nvPr/>
        </p:nvCxnSpPr>
        <p:spPr>
          <a:xfrm>
            <a:off x="968188" y="1757082"/>
            <a:ext cx="71090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39D9EA-CEBB-2E44-A91A-8A5701EB210C}"/>
              </a:ext>
            </a:extLst>
          </p:cNvPr>
          <p:cNvSpPr txBox="1"/>
          <p:nvPr/>
        </p:nvSpPr>
        <p:spPr>
          <a:xfrm>
            <a:off x="869950" y="1114750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type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A20E5-DCEA-804D-858D-DDBDB3B7367A}"/>
              </a:ext>
            </a:extLst>
          </p:cNvPr>
          <p:cNvSpPr txBox="1"/>
          <p:nvPr/>
        </p:nvSpPr>
        <p:spPr>
          <a:xfrm>
            <a:off x="3714750" y="893819"/>
            <a:ext cx="426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Garamond"/>
                <a:cs typeface="Garamond"/>
              </a:rPr>
              <a:t>👩‍🏫    👵    🕵️‍♂️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86ED3-DCEC-1946-B509-6498D2B6FC95}"/>
              </a:ext>
            </a:extLst>
          </p:cNvPr>
          <p:cNvGrpSpPr/>
          <p:nvPr/>
        </p:nvGrpSpPr>
        <p:grpSpPr>
          <a:xfrm>
            <a:off x="869950" y="1897590"/>
            <a:ext cx="7404100" cy="954107"/>
            <a:chOff x="869950" y="1846868"/>
            <a:chExt cx="7404100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C7A3F0-0EE1-7A4E-BD48-D23773C7DCD5}"/>
                </a:ext>
              </a:extLst>
            </p:cNvPr>
            <p:cNvSpPr txBox="1"/>
            <p:nvPr/>
          </p:nvSpPr>
          <p:spPr>
            <a:xfrm>
              <a:off x="869950" y="1846868"/>
              <a:ext cx="2266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average time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on </a:t>
              </a:r>
              <a:r>
                <a:rPr lang="en-US" sz="2800" dirty="0" err="1">
                  <a:solidFill>
                    <a:srgbClr val="000000"/>
                  </a:solidFill>
                  <a:latin typeface="Franklin Gothic Medium"/>
                  <a:cs typeface="Garamond"/>
                </a:rPr>
                <a:t>facebook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F8520A-74E9-C04B-9865-3DC0D2534EAD}"/>
                </a:ext>
              </a:extLst>
            </p:cNvPr>
            <p:cNvSpPr txBox="1"/>
            <p:nvPr/>
          </p:nvSpPr>
          <p:spPr>
            <a:xfrm>
              <a:off x="3613150" y="2011247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30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2A9EF-3F24-1249-A834-DB7CCA60F561}"/>
                </a:ext>
              </a:extLst>
            </p:cNvPr>
            <p:cNvSpPr txBox="1"/>
            <p:nvPr/>
          </p:nvSpPr>
          <p:spPr>
            <a:xfrm>
              <a:off x="5124450" y="2011247"/>
              <a:ext cx="1492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60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23D1B1-560A-CF47-90ED-5F6B5ECB953F}"/>
                </a:ext>
              </a:extLst>
            </p:cNvPr>
            <p:cNvSpPr txBox="1"/>
            <p:nvPr/>
          </p:nvSpPr>
          <p:spPr>
            <a:xfrm>
              <a:off x="6692900" y="2011247"/>
              <a:ext cx="1581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10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3D01F9-4D8E-334E-9E17-6D6CB5FC8DDF}"/>
              </a:ext>
            </a:extLst>
          </p:cNvPr>
          <p:cNvGrpSpPr/>
          <p:nvPr/>
        </p:nvGrpSpPr>
        <p:grpSpPr>
          <a:xfrm>
            <a:off x="869950" y="2976890"/>
            <a:ext cx="6927850" cy="523220"/>
            <a:chOff x="869950" y="2976890"/>
            <a:chExt cx="6927850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5D1149-7A9C-0A4E-97A4-47B08DC80105}"/>
                </a:ext>
              </a:extLst>
            </p:cNvPr>
            <p:cNvSpPr txBox="1"/>
            <p:nvPr/>
          </p:nvSpPr>
          <p:spPr>
            <a:xfrm>
              <a:off x="869950" y="2976890"/>
              <a:ext cx="2266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% of visitors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A70D02-DFCD-E445-812D-5CE63587AFD8}"/>
                </a:ext>
              </a:extLst>
            </p:cNvPr>
            <p:cNvSpPr txBox="1"/>
            <p:nvPr/>
          </p:nvSpPr>
          <p:spPr>
            <a:xfrm>
              <a:off x="3816350" y="2976890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60%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5EA45B-5295-9142-9B28-32A4B76B8E85}"/>
                </a:ext>
              </a:extLst>
            </p:cNvPr>
            <p:cNvSpPr txBox="1"/>
            <p:nvPr/>
          </p:nvSpPr>
          <p:spPr>
            <a:xfrm>
              <a:off x="5327650" y="2976890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30%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A77EB-5EAF-3848-8B21-E4EAFC245398}"/>
                </a:ext>
              </a:extLst>
            </p:cNvPr>
            <p:cNvSpPr txBox="1"/>
            <p:nvPr/>
          </p:nvSpPr>
          <p:spPr>
            <a:xfrm>
              <a:off x="6864350" y="297689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10%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B36E4-63D7-CD4B-91B6-081AF0EEFB9A}"/>
              </a:ext>
            </a:extLst>
          </p:cNvPr>
          <p:cNvCxnSpPr>
            <a:cxnSpLocks/>
          </p:cNvCxnSpPr>
          <p:nvPr/>
        </p:nvCxnSpPr>
        <p:spPr>
          <a:xfrm>
            <a:off x="968188" y="3623982"/>
            <a:ext cx="71090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BB1699-193D-CB40-A156-0AB724682C0B}"/>
              </a:ext>
            </a:extLst>
          </p:cNvPr>
          <p:cNvSpPr txBox="1"/>
          <p:nvPr/>
        </p:nvSpPr>
        <p:spPr>
          <a:xfrm>
            <a:off x="869949" y="4323117"/>
            <a:ext cx="370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average visitor time =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866484-E48E-9B4E-A4E2-E6ED59339679}"/>
                  </a:ext>
                </a:extLst>
              </p14:cNvPr>
              <p14:cNvContentPartPr/>
              <p14:nvPr/>
            </p14:nvContentPartPr>
            <p14:xfrm>
              <a:off x="2422440" y="616680"/>
              <a:ext cx="4982400" cy="526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866484-E48E-9B4E-A4E2-E6ED593396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6240" y="600480"/>
                <a:ext cx="5014800" cy="53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401BDF-760E-2043-8E37-CBE1EBD7B08A}"/>
                  </a:ext>
                </a:extLst>
              </p14:cNvPr>
              <p14:cNvContentPartPr/>
              <p14:nvPr/>
            </p14:nvContentPartPr>
            <p14:xfrm>
              <a:off x="4852700" y="5602458"/>
              <a:ext cx="136080" cy="173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401BDF-760E-2043-8E37-CBE1EBD7B0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6500" y="5586258"/>
                <a:ext cx="168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03C3B2-6990-4744-8197-D90B2B8BD2D9}"/>
                  </a:ext>
                </a:extLst>
              </p14:cNvPr>
              <p14:cNvContentPartPr/>
              <p14:nvPr/>
            </p14:nvContentPartPr>
            <p14:xfrm>
              <a:off x="2368080" y="4707720"/>
              <a:ext cx="6533640" cy="1677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03C3B2-6990-4744-8197-D90B2B8BD2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1880" y="4691520"/>
                <a:ext cx="6566040" cy="17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7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6B370-81DF-C04F-B8E3-4FF81923871F}"/>
              </a:ext>
            </a:extLst>
          </p:cNvPr>
          <p:cNvSpPr txBox="1"/>
          <p:nvPr/>
        </p:nvSpPr>
        <p:spPr>
          <a:xfrm>
            <a:off x="336550" y="310169"/>
            <a:ext cx="835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play 10 rounds of roulette. You invest $100 and bet 10% of your balance on red in every round. 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897F4-1FD7-4C4B-AC70-C4694C422046}"/>
              </a:ext>
            </a:extLst>
          </p:cNvPr>
          <p:cNvSpPr txBox="1"/>
          <p:nvPr/>
        </p:nvSpPr>
        <p:spPr>
          <a:xfrm>
            <a:off x="336550" y="146363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What is your average balance after 10 rounds?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A13ABA-FBAD-434F-8901-B1EAFF177626}"/>
                  </a:ext>
                </a:extLst>
              </p14:cNvPr>
              <p14:cNvContentPartPr/>
              <p14:nvPr/>
            </p14:nvContentPartPr>
            <p14:xfrm>
              <a:off x="542880" y="1965240"/>
              <a:ext cx="8408160" cy="436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A13ABA-FBAD-434F-8901-B1EAFF177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1949040"/>
                <a:ext cx="8440560" cy="43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7AECC7-09D3-BA46-94DA-144E5700CF62}"/>
                  </a:ext>
                </a:extLst>
              </p14:cNvPr>
              <p14:cNvContentPartPr/>
              <p14:nvPr/>
            </p14:nvContentPartPr>
            <p14:xfrm>
              <a:off x="810000" y="6352920"/>
              <a:ext cx="4321440" cy="353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7AECC7-09D3-BA46-94DA-144E5700CF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800" y="6336720"/>
                <a:ext cx="43538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C70EEF-E0EF-E64F-A142-8F5F16ED1587}"/>
                  </a:ext>
                </a:extLst>
              </p14:cNvPr>
              <p14:cNvContentPartPr/>
              <p14:nvPr/>
            </p14:nvContentPartPr>
            <p14:xfrm>
              <a:off x="5702760" y="6171480"/>
              <a:ext cx="2680920" cy="35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C70EEF-E0EF-E64F-A142-8F5F16ED15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6560" y="6155280"/>
                <a:ext cx="271332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24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339164" y="283899"/>
            <a:ext cx="8449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expected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heads given that there is </a:t>
            </a:r>
            <a:r>
              <a:rPr lang="en-US" sz="2800" dirty="0"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0C91F2-A48A-4F49-A8AC-92C2ADB2FCFA}"/>
                  </a:ext>
                </a:extLst>
              </p14:cNvPr>
              <p14:cNvContentPartPr/>
              <p14:nvPr/>
            </p14:nvContentPartPr>
            <p14:xfrm>
              <a:off x="628920" y="1234080"/>
              <a:ext cx="7108920" cy="390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0C91F2-A48A-4F49-A8AC-92C2ADB2F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217880"/>
                <a:ext cx="7141320" cy="39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52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of the Geometric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" y="12477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98E45-2DDA-B64F-BAA6-EA8B40565CE4}"/>
              </a:ext>
            </a:extLst>
          </p:cNvPr>
          <p:cNvSpPr txBox="1"/>
          <p:nvPr/>
        </p:nvSpPr>
        <p:spPr>
          <a:xfrm>
            <a:off x="457200" y="2025759"/>
            <a:ext cx="133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EC40E5-C32F-F248-9FB3-1105F0B2EAD0}"/>
                  </a:ext>
                </a:extLst>
              </p14:cNvPr>
              <p14:cNvContentPartPr/>
              <p14:nvPr/>
            </p14:nvContentPartPr>
            <p14:xfrm>
              <a:off x="604440" y="1969560"/>
              <a:ext cx="7902720" cy="472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EC40E5-C32F-F248-9FB3-1105F0B2EA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1953360"/>
                <a:ext cx="7935120" cy="47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08DCE1-E5B1-4844-A762-2C8F143BEFCA}"/>
                  </a:ext>
                </a:extLst>
              </p14:cNvPr>
              <p14:cNvContentPartPr/>
              <p14:nvPr/>
            </p14:nvContentPartPr>
            <p14:xfrm>
              <a:off x="468720" y="1249920"/>
              <a:ext cx="8395920" cy="499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08DCE1-E5B1-4844-A762-2C8F143BEF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520" y="1233720"/>
                <a:ext cx="8428320" cy="50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39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Variance of the Geometric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" y="12477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98E45-2DDA-B64F-BAA6-EA8B40565CE4}"/>
              </a:ext>
            </a:extLst>
          </p:cNvPr>
          <p:cNvSpPr txBox="1"/>
          <p:nvPr/>
        </p:nvSpPr>
        <p:spPr>
          <a:xfrm>
            <a:off x="457200" y="2025759"/>
            <a:ext cx="183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2EE02D-FFEA-3642-ADB5-A6016C883E84}"/>
                  </a:ext>
                </a:extLst>
              </p14:cNvPr>
              <p14:cNvContentPartPr/>
              <p14:nvPr/>
            </p14:nvContentPartPr>
            <p14:xfrm>
              <a:off x="2191320" y="1874880"/>
              <a:ext cx="4930200" cy="87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2EE02D-FFEA-3642-ADB5-A6016C883E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5120" y="1858680"/>
                <a:ext cx="4962600" cy="904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3F7371-A8AF-F442-8F4C-AEC08DA85760}"/>
              </a:ext>
            </a:extLst>
          </p:cNvPr>
          <p:cNvSpPr txBox="1"/>
          <p:nvPr/>
        </p:nvSpPr>
        <p:spPr>
          <a:xfrm>
            <a:off x="450850" y="2905780"/>
            <a:ext cx="615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Proof </a:t>
            </a:r>
            <a:r>
              <a:rPr lang="en-US" sz="2800" dirty="0">
                <a:latin typeface="Franklin Gothic Medium"/>
                <a:cs typeface="Franklin Gothic Medium"/>
              </a:rPr>
              <a:t>(optional, will do later)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:</a:t>
            </a:r>
            <a:endParaRPr lang="en-US" sz="2800" dirty="0">
              <a:solidFill>
                <a:schemeClr val="accent1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98F01A-D10F-3B45-8877-D1808CA0A8DB}"/>
                  </a:ext>
                </a:extLst>
              </p14:cNvPr>
              <p14:cNvContentPartPr/>
              <p14:nvPr/>
            </p14:nvContentPartPr>
            <p14:xfrm>
              <a:off x="1360310" y="3525257"/>
              <a:ext cx="5446080" cy="295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98F01A-D10F-3B45-8877-D1808CA0A8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4110" y="3509057"/>
                <a:ext cx="5478480" cy="29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3D1C80-2C4B-7A4D-AB16-9AE11B352498}"/>
                  </a:ext>
                </a:extLst>
              </p14:cNvPr>
              <p14:cNvContentPartPr/>
              <p14:nvPr/>
            </p14:nvContentPartPr>
            <p14:xfrm>
              <a:off x="552942" y="3548405"/>
              <a:ext cx="5929200" cy="2228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3D1C80-2C4B-7A4D-AB16-9AE11B3524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742" y="3532205"/>
                <a:ext cx="5961600" cy="22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75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Geometric(0.05)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139E8F-2C22-F240-B7C2-0EBDA9FA2DA0}"/>
              </a:ext>
            </a:extLst>
          </p:cNvPr>
          <p:cNvSpPr/>
          <p:nvPr/>
        </p:nvSpPr>
        <p:spPr>
          <a:xfrm>
            <a:off x="1086281" y="444500"/>
            <a:ext cx="1243737" cy="2393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815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4E9DD00-22D6-7A4A-9E1C-7F7602455611}"/>
              </a:ext>
            </a:extLst>
          </p:cNvPr>
          <p:cNvSpPr/>
          <p:nvPr/>
        </p:nvSpPr>
        <p:spPr>
          <a:xfrm>
            <a:off x="5109998" y="444500"/>
            <a:ext cx="854403" cy="23939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3720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A7D1D-4927-0E42-AFC7-1BB22569D2C1}"/>
              </a:ext>
            </a:extLst>
          </p:cNvPr>
          <p:cNvSpPr/>
          <p:nvPr/>
        </p:nvSpPr>
        <p:spPr>
          <a:xfrm>
            <a:off x="848299" y="3549650"/>
            <a:ext cx="7180701" cy="24819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38650" y="3549650"/>
            <a:ext cx="0" cy="248196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5DB6B0-ACCA-F44E-9D7F-3F675E597E31}"/>
                  </a:ext>
                </a:extLst>
              </p14:cNvPr>
              <p14:cNvContentPartPr/>
              <p14:nvPr/>
            </p14:nvContentPartPr>
            <p14:xfrm>
              <a:off x="4341600" y="6200280"/>
              <a:ext cx="295920" cy="12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5DB6B0-ACCA-F44E-9D7F-3F675E597E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5400" y="6184080"/>
                <a:ext cx="32832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9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5C63EE-BABB-B148-A342-3DDCF8ADAB25}"/>
              </a:ext>
            </a:extLst>
          </p:cNvPr>
          <p:cNvGrpSpPr/>
          <p:nvPr/>
        </p:nvGrpSpPr>
        <p:grpSpPr>
          <a:xfrm>
            <a:off x="5279886" y="374437"/>
            <a:ext cx="1632358" cy="1531855"/>
            <a:chOff x="5279886" y="374437"/>
            <a:chExt cx="1632358" cy="1531855"/>
          </a:xfrm>
        </p:grpSpPr>
        <p:sp>
          <p:nvSpPr>
            <p:cNvPr id="9" name="Bent Arrow 8">
              <a:extLst>
                <a:ext uri="{FF2B5EF4-FFF2-40B4-BE49-F238E27FC236}">
                  <a16:creationId xmlns:a16="http://schemas.microsoft.com/office/drawing/2014/main" id="{A82DD085-85B3-9841-95D5-7ECAE8A7A4B9}"/>
                </a:ext>
              </a:extLst>
            </p:cNvPr>
            <p:cNvSpPr/>
            <p:nvPr/>
          </p:nvSpPr>
          <p:spPr>
            <a:xfrm rot="5400000">
              <a:off x="5646615" y="640664"/>
              <a:ext cx="898899" cy="1632358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B8BEEB-B55B-A240-B8BE-54973C49B6F2}"/>
                </a:ext>
              </a:extLst>
            </p:cNvPr>
            <p:cNvSpPr txBox="1"/>
            <p:nvPr/>
          </p:nvSpPr>
          <p:spPr>
            <a:xfrm>
              <a:off x="5486402" y="374437"/>
              <a:ext cx="9108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Garamond" panose="02020404030301010803" pitchFamily="18" charset="0"/>
                  <a:cs typeface="Franklin Gothic Medium"/>
                </a:rPr>
                <a:t>$2</a:t>
              </a:r>
              <a:r>
                <a:rPr lang="en-US" sz="4000" i="1" dirty="0">
                  <a:latin typeface="Garamond" panose="02020404030301010803" pitchFamily="18" charset="0"/>
                  <a:cs typeface="Franklin Gothic Medium"/>
                </a:rPr>
                <a:t>x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1B312F-627B-4248-9FB6-7877D2B3D36B}"/>
              </a:ext>
            </a:extLst>
          </p:cNvPr>
          <p:cNvGrpSpPr/>
          <p:nvPr/>
        </p:nvGrpSpPr>
        <p:grpSpPr>
          <a:xfrm>
            <a:off x="2281580" y="374437"/>
            <a:ext cx="1632358" cy="1531855"/>
            <a:chOff x="2281580" y="374437"/>
            <a:chExt cx="1632358" cy="1531855"/>
          </a:xfrm>
        </p:grpSpPr>
        <p:sp>
          <p:nvSpPr>
            <p:cNvPr id="11" name="Bent Arrow 10">
              <a:extLst>
                <a:ext uri="{FF2B5EF4-FFF2-40B4-BE49-F238E27FC236}">
                  <a16:creationId xmlns:a16="http://schemas.microsoft.com/office/drawing/2014/main" id="{0A83B614-6C70-7B44-9490-87C3AB360F35}"/>
                </a:ext>
              </a:extLst>
            </p:cNvPr>
            <p:cNvSpPr/>
            <p:nvPr/>
          </p:nvSpPr>
          <p:spPr>
            <a:xfrm rot="16200000" flipH="1">
              <a:off x="2648309" y="640664"/>
              <a:ext cx="898899" cy="1632358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E94DC3-568B-FC4A-B1C3-EBB610D38959}"/>
                </a:ext>
              </a:extLst>
            </p:cNvPr>
            <p:cNvSpPr txBox="1"/>
            <p:nvPr/>
          </p:nvSpPr>
          <p:spPr>
            <a:xfrm flipH="1">
              <a:off x="2860055" y="374437"/>
              <a:ext cx="6703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Garamond" panose="02020404030301010803" pitchFamily="18" charset="0"/>
                  <a:cs typeface="Franklin Gothic Medium"/>
                </a:rPr>
                <a:t>$</a:t>
              </a:r>
              <a:r>
                <a:rPr lang="en-US" sz="4000" i="1" dirty="0">
                  <a:latin typeface="Garamond" panose="02020404030301010803" pitchFamily="18" charset="0"/>
                  <a:cs typeface="Franklin Gothic Medium"/>
                </a:rPr>
                <a:t>x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EC677-17C6-4E4B-A12F-06B9F7F2603B}"/>
              </a:ext>
            </a:extLst>
          </p:cNvPr>
          <p:cNvSpPr/>
          <p:nvPr/>
        </p:nvSpPr>
        <p:spPr>
          <a:xfrm>
            <a:off x="2126208" y="473980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effectLst/>
                <a:latin typeface="Apple Color Emoji" pitchFamily="2" charset="0"/>
              </a:rPr>
              <a:t>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33034-E7F4-C248-94EA-7C587B563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1" b="99380" l="9987" r="89881">
                        <a14:foregroundMark x1="27149" y1="3125" x2="27149" y2="3125"/>
                        <a14:foregroundMark x1="26852" y1="2654" x2="26852" y2="2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55020" y="3861445"/>
            <a:ext cx="2403617" cy="32048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4E3816-273B-E34F-9B29-118A8BA37A82}"/>
              </a:ext>
            </a:extLst>
          </p:cNvPr>
          <p:cNvSpPr/>
          <p:nvPr/>
        </p:nvSpPr>
        <p:spPr>
          <a:xfrm>
            <a:off x="1561568" y="3203282"/>
            <a:ext cx="6020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stay</a:t>
            </a:r>
            <a:r>
              <a:rPr lang="en-US" sz="6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or </a:t>
            </a:r>
            <a:r>
              <a:rPr lang="en-US" sz="60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switch</a:t>
            </a:r>
            <a:r>
              <a:rPr lang="en-US" sz="6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</a:t>
            </a:r>
            <a:endParaRPr lang="en-US" sz="60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010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FB894-4679-944A-A0EB-FFD1C581220D}"/>
              </a:ext>
            </a:extLst>
          </p:cNvPr>
          <p:cNvSpPr/>
          <p:nvPr/>
        </p:nvSpPr>
        <p:spPr>
          <a:xfrm>
            <a:off x="618565" y="690299"/>
            <a:ext cx="782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Bob should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stay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because…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9C674-2A7B-5C4D-93A9-4A98E6C83167}"/>
              </a:ext>
            </a:extLst>
          </p:cNvPr>
          <p:cNvSpPr/>
          <p:nvPr/>
        </p:nvSpPr>
        <p:spPr>
          <a:xfrm>
            <a:off x="618565" y="2927678"/>
            <a:ext cx="782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Bob should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switch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because…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718CD1-61B4-A445-9005-1BD7A4467598}"/>
                  </a:ext>
                </a:extLst>
              </p14:cNvPr>
              <p14:cNvContentPartPr/>
              <p14:nvPr/>
            </p14:nvContentPartPr>
            <p14:xfrm>
              <a:off x="867600" y="1266480"/>
              <a:ext cx="7890120" cy="440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718CD1-61B4-A445-9005-1BD7A44675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1250280"/>
                <a:ext cx="7922520" cy="44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A7DB84-0CF0-AD41-A2B3-69C580AEE81C}"/>
                  </a:ext>
                </a:extLst>
              </p14:cNvPr>
              <p14:cNvContentPartPr/>
              <p14:nvPr/>
            </p14:nvContentPartPr>
            <p14:xfrm>
              <a:off x="1044360" y="3338640"/>
              <a:ext cx="4337640" cy="256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A7DB84-0CF0-AD41-A2B3-69C580AEE8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160" y="3322440"/>
                <a:ext cx="4370040" cy="25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22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PMF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a random variable and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2245" y="3824496"/>
            <a:ext cx="239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95" y="3582740"/>
            <a:ext cx="260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3451" y="4086374"/>
            <a:ext cx="131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4124474"/>
            <a:ext cx="22987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74221-48CB-444E-9F33-78D0018BDF5A}"/>
              </a:ext>
            </a:extLst>
          </p:cNvPr>
          <p:cNvSpPr txBox="1"/>
          <p:nvPr/>
        </p:nvSpPr>
        <p:spPr>
          <a:xfrm>
            <a:off x="450850" y="249129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PMF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92900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A82DD085-85B3-9841-95D5-7ECAE8A7A4B9}"/>
              </a:ext>
            </a:extLst>
          </p:cNvPr>
          <p:cNvSpPr/>
          <p:nvPr/>
        </p:nvSpPr>
        <p:spPr>
          <a:xfrm rot="5400000">
            <a:off x="5646615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A83B614-6C70-7B44-9490-87C3AB360F35}"/>
              </a:ext>
            </a:extLst>
          </p:cNvPr>
          <p:cNvSpPr/>
          <p:nvPr/>
        </p:nvSpPr>
        <p:spPr>
          <a:xfrm rot="16200000" flipH="1">
            <a:off x="2648309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C17011-7736-2D4E-8B34-7D0491AA265D}"/>
                  </a:ext>
                </a:extLst>
              </p14:cNvPr>
              <p14:cNvContentPartPr/>
              <p14:nvPr/>
            </p14:nvContentPartPr>
            <p14:xfrm>
              <a:off x="612720" y="735840"/>
              <a:ext cx="7522560" cy="530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C17011-7736-2D4E-8B34-7D0491AA26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719640"/>
                <a:ext cx="7554960" cy="53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164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A82DD085-85B3-9841-95D5-7ECAE8A7A4B9}"/>
              </a:ext>
            </a:extLst>
          </p:cNvPr>
          <p:cNvSpPr/>
          <p:nvPr/>
        </p:nvSpPr>
        <p:spPr>
          <a:xfrm rot="5400000">
            <a:off x="5646615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A83B614-6C70-7B44-9490-87C3AB360F35}"/>
              </a:ext>
            </a:extLst>
          </p:cNvPr>
          <p:cNvSpPr/>
          <p:nvPr/>
        </p:nvSpPr>
        <p:spPr>
          <a:xfrm rot="16200000" flipH="1">
            <a:off x="2648309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0630A2-2C00-9947-A22E-ADFCEC298457}"/>
                  </a:ext>
                </a:extLst>
              </p14:cNvPr>
              <p14:cNvContentPartPr/>
              <p14:nvPr/>
            </p14:nvContentPartPr>
            <p14:xfrm>
              <a:off x="500760" y="168480"/>
              <a:ext cx="6774840" cy="597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0630A2-2C00-9947-A22E-ADFCEC2984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560" y="152280"/>
                <a:ext cx="6807240" cy="60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0E2ECB-ACB4-684D-8736-6B8025085759}"/>
                  </a:ext>
                </a:extLst>
              </p14:cNvPr>
              <p14:cNvContentPartPr/>
              <p14:nvPr/>
            </p14:nvContentPartPr>
            <p14:xfrm>
              <a:off x="4234680" y="3042360"/>
              <a:ext cx="4284720" cy="279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0E2ECB-ACB4-684D-8736-6B80250857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8480" y="3026160"/>
                <a:ext cx="431712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23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23850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3080710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37811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2329190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4401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be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</a:t>
            </a:r>
            <a:r>
              <a:rPr lang="en-US" sz="2800" dirty="0">
                <a:latin typeface="Franklin Gothic Medium"/>
                <a:cs typeface="Franklin Gothic Medium"/>
              </a:rPr>
              <a:t> random variables.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51093-7117-9B4D-B992-B7E976959415}"/>
              </a:ext>
            </a:extLst>
          </p:cNvPr>
          <p:cNvSpPr txBox="1"/>
          <p:nvPr/>
        </p:nvSpPr>
        <p:spPr>
          <a:xfrm>
            <a:off x="457200" y="5061288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PMF notation, </a:t>
            </a:r>
            <a:r>
              <a:rPr lang="en-US" sz="2800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all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1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1470679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2166309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|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2866707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such that 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&gt; 0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51093-7117-9B4D-B992-B7E976959415}"/>
              </a:ext>
            </a:extLst>
          </p:cNvPr>
          <p:cNvSpPr txBox="1"/>
          <p:nvPr/>
        </p:nvSpPr>
        <p:spPr>
          <a:xfrm>
            <a:off x="457200" y="4022899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PMF notation,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baseline="-25000" dirty="0" err="1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&gt; 0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8DD9E-2105-3845-B23E-F652BD41C498}"/>
              </a:ext>
            </a:extLst>
          </p:cNvPr>
          <p:cNvSpPr/>
          <p:nvPr/>
        </p:nvSpPr>
        <p:spPr>
          <a:xfrm>
            <a:off x="889000" y="1430287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B9009-2E57-1F43-8855-8C5037E4EAD1}"/>
              </a:ext>
            </a:extLst>
          </p:cNvPr>
          <p:cNvSpPr txBox="1"/>
          <p:nvPr/>
        </p:nvSpPr>
        <p:spPr>
          <a:xfrm>
            <a:off x="457200" y="38845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tosses three coins and so does Bob. Alice gets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$1 per</a:t>
            </a:r>
            <a:r>
              <a:rPr lang="en-US" sz="2800" dirty="0">
                <a:latin typeface="Franklin Gothic Medium"/>
                <a:cs typeface="Franklin Gothic Medium"/>
              </a:rPr>
              <a:t> head and Bob gets $1 per tail.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20948-F08C-BD43-ACAE-349E6677D964}"/>
              </a:ext>
            </a:extLst>
          </p:cNvPr>
          <p:cNvSpPr txBox="1"/>
          <p:nvPr/>
        </p:nvSpPr>
        <p:spPr>
          <a:xfrm>
            <a:off x="457200" y="15742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Are their earnings independent?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AECE73-716E-8340-9545-3D46A84C9D2F}"/>
                  </a:ext>
                </a:extLst>
              </p14:cNvPr>
              <p14:cNvContentPartPr/>
              <p14:nvPr/>
            </p14:nvContentPartPr>
            <p14:xfrm>
              <a:off x="871920" y="2323080"/>
              <a:ext cx="7182720" cy="2187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AECE73-716E-8340-9545-3D46A84C9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720" y="2306880"/>
                <a:ext cx="7215120" cy="22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172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B9009-2E57-1F43-8855-8C5037E4EAD1}"/>
              </a:ext>
            </a:extLst>
          </p:cNvPr>
          <p:cNvSpPr txBox="1"/>
          <p:nvPr/>
        </p:nvSpPr>
        <p:spPr>
          <a:xfrm>
            <a:off x="457200" y="36305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Now they toss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the same coin</a:t>
            </a:r>
            <a:r>
              <a:rPr lang="en-US" sz="2800" dirty="0">
                <a:latin typeface="Franklin Gothic Medium"/>
                <a:cs typeface="Franklin Gothic Medium"/>
              </a:rPr>
              <a:t> three times. Are their earnings independent?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A2F94C-F7B5-B948-A2E8-0AD0F869E308}"/>
                  </a:ext>
                </a:extLst>
              </p14:cNvPr>
              <p14:cNvContentPartPr/>
              <p14:nvPr/>
            </p14:nvContentPartPr>
            <p14:xfrm>
              <a:off x="834480" y="1537560"/>
              <a:ext cx="7284240" cy="247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A2F94C-F7B5-B948-A2E8-0AD0F869E3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1521360"/>
                <a:ext cx="7316640" cy="25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609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9469" y="2045345"/>
            <a:ext cx="539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f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)</a:t>
            </a:r>
            <a:r>
              <a:rPr lang="en-US" sz="3600" i="1" dirty="0">
                <a:latin typeface="Garamond"/>
                <a:cs typeface="Garamond"/>
              </a:rPr>
              <a:t>g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)] = </a:t>
            </a:r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f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)]</a:t>
            </a:r>
            <a:r>
              <a:rPr lang="en-US" sz="3600" i="1" dirty="0">
                <a:latin typeface="Garamond"/>
                <a:cs typeface="Garamond"/>
              </a:rPr>
              <a:t> </a:t>
            </a:r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g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)]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006299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real valued functions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independent if and only if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B0CC4C-F02D-7D45-8BFB-99CDDCE9F444}"/>
                  </a:ext>
                </a:extLst>
              </p14:cNvPr>
              <p14:cNvContentPartPr/>
              <p14:nvPr/>
            </p14:nvContentPartPr>
            <p14:xfrm>
              <a:off x="653760" y="4166325"/>
              <a:ext cx="7836480" cy="64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B0CC4C-F02D-7D45-8BFB-99CDDCE9F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560" y="4150125"/>
                <a:ext cx="7868880" cy="6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0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4CDD-6BBA-C349-908D-4EDB3880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independence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B56E-899F-E34A-9624-481D6BA33051}"/>
              </a:ext>
            </a:extLst>
          </p:cNvPr>
          <p:cNvSpPr txBox="1"/>
          <p:nvPr/>
        </p:nvSpPr>
        <p:spPr>
          <a:xfrm>
            <a:off x="457199" y="421858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Not true in general!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8DB64-DB2B-7645-AC5C-A0A0B277E458}"/>
              </a:ext>
            </a:extLst>
          </p:cNvPr>
          <p:cNvSpPr txBox="1"/>
          <p:nvPr/>
        </p:nvSpPr>
        <p:spPr>
          <a:xfrm>
            <a:off x="2661861" y="2242920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XY</a:t>
            </a:r>
            <a:r>
              <a:rPr lang="en-US" sz="3600" dirty="0">
                <a:latin typeface="Garamond"/>
                <a:cs typeface="Garamond"/>
              </a:rPr>
              <a:t>] = </a:t>
            </a:r>
            <a:r>
              <a:rPr lang="en-US" sz="3600" i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]</a:t>
            </a:r>
            <a:r>
              <a:rPr lang="en-US" sz="3600" i="1" dirty="0">
                <a:latin typeface="Garamond"/>
                <a:cs typeface="Garamond"/>
              </a:rPr>
              <a:t> 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A59F3-1F75-0F44-87BD-202DD75ADEA6}"/>
              </a:ext>
            </a:extLst>
          </p:cNvPr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particular, 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independent then</a:t>
            </a:r>
          </a:p>
        </p:txBody>
      </p:sp>
    </p:spTree>
    <p:extLst>
      <p:ext uri="{BB962C8B-B14F-4D97-AF65-F5344CB8AC3E}">
        <p14:creationId xmlns:p14="http://schemas.microsoft.com/office/powerpoint/2010/main" val="32613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A06A-BC64-6C45-B756-FAB954FE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4EE7-1D54-0A41-958B-A598FD3E327B}"/>
              </a:ext>
            </a:extLst>
          </p:cNvPr>
          <p:cNvSpPr txBox="1"/>
          <p:nvPr/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Recall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])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3E45B-AAE4-634D-8057-2C5B99E2F5B9}"/>
              </a:ext>
            </a:extLst>
          </p:cNvPr>
          <p:cNvSpPr txBox="1"/>
          <p:nvPr/>
        </p:nvSpPr>
        <p:spPr>
          <a:xfrm>
            <a:off x="889000" y="2292421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B7FA9C-8327-2641-A13D-8EA91138342B}"/>
                  </a:ext>
                </a:extLst>
              </p14:cNvPr>
              <p14:cNvContentPartPr/>
              <p14:nvPr/>
            </p14:nvContentPartPr>
            <p14:xfrm>
              <a:off x="3194640" y="2204280"/>
              <a:ext cx="3955680" cy="51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B7FA9C-8327-2641-A13D-8EA9113834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8440" y="2188080"/>
                <a:ext cx="398808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A73CBB-E2F2-9841-A83F-86B558622B91}"/>
                  </a:ext>
                </a:extLst>
              </p14:cNvPr>
              <p14:cNvContentPartPr/>
              <p14:nvPr/>
            </p14:nvContentPartPr>
            <p14:xfrm>
              <a:off x="840960" y="436320"/>
              <a:ext cx="8282880" cy="57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A73CBB-E2F2-9841-A83F-86B558622B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760" y="420120"/>
                <a:ext cx="8315280" cy="57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69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4105-0D17-414E-877D-8A722BAD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306ED-CA0E-AB4A-85B9-0022D28105EE}"/>
              </a:ext>
            </a:extLst>
          </p:cNvPr>
          <p:cNvGrpSpPr/>
          <p:nvPr/>
        </p:nvGrpSpPr>
        <p:grpSpPr>
          <a:xfrm>
            <a:off x="1016000" y="1479550"/>
            <a:ext cx="7124700" cy="1543050"/>
            <a:chOff x="965200" y="2381250"/>
            <a:chExt cx="7124700" cy="1543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091E97-E70F-284E-BDF2-98B29BD3A4F0}"/>
                </a:ext>
              </a:extLst>
            </p:cNvPr>
            <p:cNvSpPr/>
            <p:nvPr/>
          </p:nvSpPr>
          <p:spPr>
            <a:xfrm>
              <a:off x="965200" y="2544104"/>
              <a:ext cx="7124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F4A6E6-B7F7-9944-A938-63C2A4E4006F}"/>
                </a:ext>
              </a:extLst>
            </p:cNvPr>
            <p:cNvSpPr/>
            <p:nvPr/>
          </p:nvSpPr>
          <p:spPr>
            <a:xfrm>
              <a:off x="965200" y="2381250"/>
              <a:ext cx="7124700" cy="15430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8CD814-5E70-B645-A609-8E3DBD8A02A8}"/>
                </a:ext>
              </a:extLst>
            </p:cNvPr>
            <p:cNvSpPr txBox="1"/>
            <p:nvPr/>
          </p:nvSpPr>
          <p:spPr>
            <a:xfrm>
              <a:off x="1073151" y="3239628"/>
              <a:ext cx="686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if every pair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j</a:t>
              </a:r>
              <a:r>
                <a:rPr lang="en-US" sz="2800" dirty="0">
                  <a:latin typeface="Franklin Gothic Medium"/>
                  <a:cs typeface="Franklin Gothic Medium"/>
                </a:rPr>
                <a:t> is independent.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C4EB1B-4112-B743-891D-3EF87D2FBF3E}"/>
              </a:ext>
            </a:extLst>
          </p:cNvPr>
          <p:cNvSpPr txBox="1"/>
          <p:nvPr/>
        </p:nvSpPr>
        <p:spPr>
          <a:xfrm>
            <a:off x="457199" y="421858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Not true in general!</a:t>
            </a:r>
          </a:p>
        </p:txBody>
      </p:sp>
    </p:spTree>
    <p:extLst>
      <p:ext uri="{BB962C8B-B14F-4D97-AF65-F5344CB8AC3E}">
        <p14:creationId xmlns:p14="http://schemas.microsoft.com/office/powerpoint/2010/main" val="3046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832DA-D45B-6D4B-94CE-C67B4BCCA3ED}"/>
              </a:ext>
            </a:extLst>
          </p:cNvPr>
          <p:cNvSpPr/>
          <p:nvPr/>
        </p:nvSpPr>
        <p:spPr>
          <a:xfrm>
            <a:off x="618565" y="3854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What is the PMF of a 6-sided die roll given that the outcome is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E1CFD5-258F-3C4B-B164-5FBF83BE9C1F}"/>
                  </a:ext>
                </a:extLst>
              </p14:cNvPr>
              <p14:cNvContentPartPr/>
              <p14:nvPr/>
            </p14:nvContentPartPr>
            <p14:xfrm>
              <a:off x="723600" y="1640520"/>
              <a:ext cx="6885360" cy="381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E1CFD5-258F-3C4B-B164-5FBF83BE9C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1624320"/>
                <a:ext cx="691776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756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B0AD8-DEF7-7D4E-A237-ECFE19B6CD8C}"/>
              </a:ext>
            </a:extLst>
          </p:cNvPr>
          <p:cNvSpPr txBox="1"/>
          <p:nvPr/>
        </p:nvSpPr>
        <p:spPr>
          <a:xfrm>
            <a:off x="457200" y="36305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Keep tossing a fair coin until you get ten heads.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On average, how many times </a:t>
            </a:r>
            <a:r>
              <a:rPr lang="en-US" sz="2800" i="1" dirty="0">
                <a:latin typeface="Garamond" panose="02020404030301010803" pitchFamily="18" charset="0"/>
                <a:cs typeface="Gautami" panose="020B0502040204020203" pitchFamily="34" charset="0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 will you toss?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3EF59-6ADB-2343-9573-37A2046BB5CF}"/>
              </a:ext>
            </a:extLst>
          </p:cNvPr>
          <p:cNvSpPr txBox="1"/>
          <p:nvPr/>
        </p:nvSpPr>
        <p:spPr>
          <a:xfrm>
            <a:off x="457200" y="347423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standard deviation of </a:t>
            </a:r>
            <a:r>
              <a:rPr lang="en-US" sz="2800" i="1" dirty="0">
                <a:latin typeface="Garamond" panose="02020404030301010803" pitchFamily="18" charset="0"/>
                <a:cs typeface="Gautami" panose="020B0502040204020203" pitchFamily="34" charset="0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D21360-F09C-8F45-8B34-9DFDEDE5078B}"/>
                  </a:ext>
                </a:extLst>
              </p14:cNvPr>
              <p14:cNvContentPartPr/>
              <p14:nvPr/>
            </p14:nvContentPartPr>
            <p14:xfrm>
              <a:off x="567360" y="1360800"/>
              <a:ext cx="7401240" cy="208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D21360-F09C-8F45-8B34-9DFDEDE507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344600"/>
                <a:ext cx="7433640" cy="21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0A75C8-0E04-0C49-A947-8FC6901EDCC4}"/>
                  </a:ext>
                </a:extLst>
              </p14:cNvPr>
              <p14:cNvContentPartPr/>
              <p14:nvPr/>
            </p14:nvContentPartPr>
            <p14:xfrm>
              <a:off x="686520" y="4050000"/>
              <a:ext cx="5657760" cy="227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0A75C8-0E04-0C49-A947-8FC6901EDC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4033800"/>
                <a:ext cx="5690160" cy="23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33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5871-6B5C-304D-B517-D902322D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the Binomial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EA377F-E7BA-354F-B26A-763C5BD7B68C}"/>
                  </a:ext>
                </a:extLst>
              </p14:cNvPr>
              <p14:cNvContentPartPr/>
              <p14:nvPr/>
            </p14:nvContentPartPr>
            <p14:xfrm>
              <a:off x="4596840" y="7196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EA377F-E7BA-354F-B26A-763C5BD7B6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7480" y="7102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797CC5-3BB9-B24C-A2B5-5AC34162A9E9}"/>
                  </a:ext>
                </a:extLst>
              </p14:cNvPr>
              <p14:cNvContentPartPr/>
              <p14:nvPr/>
            </p14:nvContentPartPr>
            <p14:xfrm>
              <a:off x="1089720" y="370080"/>
              <a:ext cx="6812640" cy="611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797CC5-3BB9-B24C-A2B5-5AC34162A9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520" y="353880"/>
                <a:ext cx="6845040" cy="61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9E9E38-FE44-924D-B892-07840F914090}"/>
                  </a:ext>
                </a:extLst>
              </p14:cNvPr>
              <p14:cNvContentPartPr/>
              <p14:nvPr/>
            </p14:nvContentPartPr>
            <p14:xfrm>
              <a:off x="7047000" y="5567040"/>
              <a:ext cx="1743840" cy="563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9E9E38-FE44-924D-B892-07840F9140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0800" y="5550840"/>
                <a:ext cx="1776240" cy="5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596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6403-0B17-F940-93DE-B1761C2F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EE5DA-2102-9D42-A14E-EF545CE14898}"/>
              </a:ext>
            </a:extLst>
          </p:cNvPr>
          <p:cNvSpPr txBox="1"/>
          <p:nvPr/>
        </p:nvSpPr>
        <p:spPr>
          <a:xfrm>
            <a:off x="2346603" y="145140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👩🏻‍🦳👩🏻‍🎤👵🤰🏽🧔🏼👧🏻👨🏻‍🏫🧕👨‍✈️👨🏾‍🎨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F0C41-F65D-AF4B-ADFD-7AC1E0D1E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30002"/>
            <a:ext cx="1473200" cy="2117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32D6B2-260D-E74D-9D53-4A4435422830}"/>
              </a:ext>
            </a:extLst>
          </p:cNvPr>
          <p:cNvSpPr txBox="1"/>
          <p:nvPr/>
        </p:nvSpPr>
        <p:spPr>
          <a:xfrm>
            <a:off x="2321203" y="230419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👍👍👎👍👎👎👎👎👍👎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7D9294-EA7D-3648-9F6C-695CBD64214F}"/>
                  </a:ext>
                </a:extLst>
              </p14:cNvPr>
              <p14:cNvContentPartPr/>
              <p14:nvPr/>
            </p14:nvContentPartPr>
            <p14:xfrm>
              <a:off x="805680" y="3054960"/>
              <a:ext cx="7771320" cy="341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7D9294-EA7D-3648-9F6C-695CBD6421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480" y="3038760"/>
                <a:ext cx="7803720" cy="34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738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9C03C-C3F9-3A4F-B5DB-C028B7C7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88"/>
            <a:ext cx="474345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0AD53-1D0C-C448-87FF-61C89370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30188"/>
            <a:ext cx="474345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C9299-F55E-9647-8B97-7A8290D73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5700"/>
            <a:ext cx="4743450" cy="316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A4641-E828-2040-92A8-7EC8634F4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3695700"/>
            <a:ext cx="4743450" cy="316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56AD2-733A-E449-B6E8-9FECF6C9C338}"/>
              </a:ext>
            </a:extLst>
          </p:cNvPr>
          <p:cNvSpPr txBox="1"/>
          <p:nvPr/>
        </p:nvSpPr>
        <p:spPr>
          <a:xfrm>
            <a:off x="3741484" y="329633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= 0.35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40E06-AAC1-654A-90C5-82EAA699D5EF}"/>
              </a:ext>
            </a:extLst>
          </p:cNvPr>
          <p:cNvSpPr txBox="1"/>
          <p:nvPr/>
        </p:nvSpPr>
        <p:spPr>
          <a:xfrm>
            <a:off x="3225958" y="59123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EDD9C-5561-0A41-B12A-55A485E3EC84}"/>
              </a:ext>
            </a:extLst>
          </p:cNvPr>
          <p:cNvSpPr txBox="1"/>
          <p:nvPr/>
        </p:nvSpPr>
        <p:spPr>
          <a:xfrm>
            <a:off x="7442358" y="591234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C1A36-EC1F-DE45-9F4C-143AF771270B}"/>
              </a:ext>
            </a:extLst>
          </p:cNvPr>
          <p:cNvSpPr txBox="1"/>
          <p:nvPr/>
        </p:nvSpPr>
        <p:spPr>
          <a:xfrm>
            <a:off x="2847605" y="40586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22232-5138-6747-8A0E-2D1304A5E89E}"/>
              </a:ext>
            </a:extLst>
          </p:cNvPr>
          <p:cNvSpPr txBox="1"/>
          <p:nvPr/>
        </p:nvSpPr>
        <p:spPr>
          <a:xfrm>
            <a:off x="7083055" y="4058663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01738F-B5E0-DE4B-8AB7-9BC7933A92F1}"/>
              </a:ext>
            </a:extLst>
          </p:cNvPr>
          <p:cNvCxnSpPr/>
          <p:nvPr/>
        </p:nvCxnSpPr>
        <p:spPr>
          <a:xfrm flipV="1">
            <a:off x="6337300" y="4058663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3275D-AE4B-CC43-8125-2C6D2771CAE3}"/>
              </a:ext>
            </a:extLst>
          </p:cNvPr>
          <p:cNvSpPr/>
          <p:nvPr/>
        </p:nvSpPr>
        <p:spPr>
          <a:xfrm>
            <a:off x="489029" y="590550"/>
            <a:ext cx="3136742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51F6B-0509-804B-BB1F-D77179FE2F97}"/>
              </a:ext>
            </a:extLst>
          </p:cNvPr>
          <p:cNvSpPr/>
          <p:nvPr/>
        </p:nvSpPr>
        <p:spPr>
          <a:xfrm>
            <a:off x="5896053" y="614363"/>
            <a:ext cx="933293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08B37-8376-CE4D-A1AF-5628F05A86B5}"/>
              </a:ext>
            </a:extLst>
          </p:cNvPr>
          <p:cNvSpPr/>
          <p:nvPr/>
        </p:nvSpPr>
        <p:spPr>
          <a:xfrm>
            <a:off x="1752600" y="4079875"/>
            <a:ext cx="304800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EB525F-A39B-DC47-8CC5-C130D1EA3B26}"/>
              </a:ext>
            </a:extLst>
          </p:cNvPr>
          <p:cNvCxnSpPr/>
          <p:nvPr/>
        </p:nvCxnSpPr>
        <p:spPr>
          <a:xfrm flipV="1">
            <a:off x="2057400" y="591234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2D4B45-0095-FA40-9CB7-7F95CA381DA3}"/>
              </a:ext>
            </a:extLst>
          </p:cNvPr>
          <p:cNvCxnSpPr/>
          <p:nvPr/>
        </p:nvCxnSpPr>
        <p:spPr>
          <a:xfrm flipV="1">
            <a:off x="6362700" y="591234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A0930-4272-0643-961D-AD2923336A71}"/>
              </a:ext>
            </a:extLst>
          </p:cNvPr>
          <p:cNvCxnSpPr/>
          <p:nvPr/>
        </p:nvCxnSpPr>
        <p:spPr>
          <a:xfrm flipV="1">
            <a:off x="1905000" y="4058663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118E68-D9C0-6D47-84F4-5F1B35DD6301}"/>
                  </a:ext>
                </a:extLst>
              </p14:cNvPr>
              <p14:cNvContentPartPr/>
              <p14:nvPr/>
            </p14:nvContentPartPr>
            <p14:xfrm>
              <a:off x="5451840" y="3227400"/>
              <a:ext cx="1875240" cy="28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118E68-D9C0-6D47-84F4-5F1B35DD63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5640" y="3211200"/>
                <a:ext cx="190764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934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FFEA-0C5B-6740-A872-48AFB749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the Poisson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DF176-BCA4-C043-A644-565E0EA9D9E4}"/>
              </a:ext>
            </a:extLst>
          </p:cNvPr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approximates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GB" sz="2800" dirty="0">
                <a:latin typeface="Symbol" charset="2"/>
                <a:cs typeface="Symbol" charset="2"/>
              </a:rPr>
              <a:t>/</a:t>
            </a:r>
            <a:r>
              <a:rPr lang="en-GB" sz="2800" i="1" dirty="0">
                <a:latin typeface="Garamond" panose="02020404030301010803" pitchFamily="18" charset="0"/>
                <a:cs typeface="Symbol" charset="2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large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44156-6A9F-7249-B855-137DA15BFBC9}"/>
              </a:ext>
            </a:extLst>
          </p:cNvPr>
          <p:cNvSpPr txBox="1"/>
          <p:nvPr/>
        </p:nvSpPr>
        <p:spPr>
          <a:xfrm>
            <a:off x="1321508" y="2228906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5361C-8B1A-2E49-A9C0-174A96C02925}"/>
              </a:ext>
            </a:extLst>
          </p:cNvPr>
          <p:cNvSpPr txBox="1"/>
          <p:nvPr/>
        </p:nvSpPr>
        <p:spPr>
          <a:xfrm>
            <a:off x="4957513" y="221841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EA4FE4-A4F8-6245-AFFC-CAC93498B0FF}"/>
                  </a:ext>
                </a:extLst>
              </p14:cNvPr>
              <p14:cNvContentPartPr/>
              <p14:nvPr/>
            </p14:nvContentPartPr>
            <p14:xfrm>
              <a:off x="645480" y="3190680"/>
              <a:ext cx="6981840" cy="2964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EA4FE4-A4F8-6245-AFFC-CAC93498B0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3174480"/>
                <a:ext cx="7014240" cy="29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58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9197-7C97-B946-A036-EBEE2D66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multiple random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1A088-CC15-7148-B6B1-402D2A44CEAD}"/>
              </a:ext>
            </a:extLst>
          </p:cNvPr>
          <p:cNvSpPr txBox="1"/>
          <p:nvPr/>
        </p:nvSpPr>
        <p:spPr>
          <a:xfrm>
            <a:off x="501650" y="12928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DF159-65BB-5947-810C-D0FD64008CB5}"/>
              </a:ext>
            </a:extLst>
          </p:cNvPr>
          <p:cNvSpPr txBox="1"/>
          <p:nvPr/>
        </p:nvSpPr>
        <p:spPr>
          <a:xfrm>
            <a:off x="757255" y="1960116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Z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9D8DC-6F24-0D48-A3B5-2B26E258E2B2}"/>
              </a:ext>
            </a:extLst>
          </p:cNvPr>
          <p:cNvSpPr txBox="1"/>
          <p:nvPr/>
        </p:nvSpPr>
        <p:spPr>
          <a:xfrm>
            <a:off x="501650" y="26889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882E1-6066-424B-9CEB-057B8346E9F7}"/>
              </a:ext>
            </a:extLst>
          </p:cNvPr>
          <p:cNvSpPr txBox="1"/>
          <p:nvPr/>
        </p:nvSpPr>
        <p:spPr>
          <a:xfrm>
            <a:off x="1612457" y="4234300"/>
            <a:ext cx="5952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(Z)] 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)]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)]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99007-42FD-A64F-B4F4-5F3D2AF79A0A}"/>
              </a:ext>
            </a:extLst>
          </p:cNvPr>
          <p:cNvSpPr txBox="1"/>
          <p:nvPr/>
        </p:nvSpPr>
        <p:spPr>
          <a:xfrm>
            <a:off x="501650" y="36432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 independent if and only 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36953-711C-9346-BC8A-1F5FBDD1F4B3}"/>
              </a:ext>
            </a:extLst>
          </p:cNvPr>
          <p:cNvSpPr txBox="1"/>
          <p:nvPr/>
        </p:nvSpPr>
        <p:spPr>
          <a:xfrm>
            <a:off x="501650" y="484965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g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443D9-EA92-9A4F-BBCA-E9DDE8786F25}"/>
              </a:ext>
            </a:extLst>
          </p:cNvPr>
          <p:cNvSpPr txBox="1"/>
          <p:nvPr/>
        </p:nvSpPr>
        <p:spPr>
          <a:xfrm>
            <a:off x="501650" y="564039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Usual warnings apply.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0B0FD3-AD88-B14A-97C8-9036AE674F3B}"/>
                  </a:ext>
                </a:extLst>
              </p14:cNvPr>
              <p14:cNvContentPartPr/>
              <p14:nvPr/>
            </p14:nvContentPartPr>
            <p14:xfrm>
              <a:off x="5492880" y="2808000"/>
              <a:ext cx="3145680" cy="345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0B0FD3-AD88-B14A-97C8-9036AE674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6680" y="2791800"/>
                <a:ext cx="3178080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68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440764" y="378666"/>
            <a:ext cx="7974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PMF number of heads given that there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5D4AAE-CCAB-FB4A-A9CD-EB95B627546B}"/>
                  </a:ext>
                </a:extLst>
              </p14:cNvPr>
              <p14:cNvContentPartPr/>
              <p14:nvPr/>
            </p14:nvContentPartPr>
            <p14:xfrm>
              <a:off x="662040" y="1570680"/>
              <a:ext cx="6915960" cy="434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5D4AAE-CCAB-FB4A-A9CD-EB95B62754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840" y="1554480"/>
                <a:ext cx="6948360" cy="43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08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on a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1056" y="2262546"/>
            <a:ext cx="321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2171" y="1991173"/>
            <a:ext cx="326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127" y="2507508"/>
            <a:ext cx="179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)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38276" y="2532908"/>
            <a:ext cx="27813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74221-48CB-444E-9F33-78D0018BDF5A}"/>
              </a:ext>
            </a:extLst>
          </p:cNvPr>
          <p:cNvSpPr txBox="1"/>
          <p:nvPr/>
        </p:nvSpPr>
        <p:spPr>
          <a:xfrm>
            <a:off x="450850" y="12952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PMF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992E1-F802-9449-9D05-74F5D7DD883E}"/>
              </a:ext>
            </a:extLst>
          </p:cNvPr>
          <p:cNvSpPr txBox="1"/>
          <p:nvPr/>
        </p:nvSpPr>
        <p:spPr>
          <a:xfrm>
            <a:off x="457200" y="46981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fixed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 a PMF as a function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4753A3-3546-7C41-A84E-8C5E82D18B53}"/>
              </a:ext>
            </a:extLst>
          </p:cNvPr>
          <p:cNvGrpSpPr/>
          <p:nvPr/>
        </p:nvGrpSpPr>
        <p:grpSpPr>
          <a:xfrm>
            <a:off x="2397306" y="3163246"/>
            <a:ext cx="3465607" cy="1075413"/>
            <a:chOff x="2397306" y="4018630"/>
            <a:chExt cx="3465607" cy="10754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3CA958-49CF-4B40-958F-EDFDA8A212FC}"/>
                </a:ext>
              </a:extLst>
            </p:cNvPr>
            <p:cNvSpPr txBox="1"/>
            <p:nvPr/>
          </p:nvSpPr>
          <p:spPr>
            <a:xfrm>
              <a:off x="2397306" y="4325861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X</a:t>
              </a:r>
              <a:r>
                <a:rPr lang="en-US" sz="2800" baseline="-25000" dirty="0" err="1">
                  <a:latin typeface="Garamond"/>
                  <a:cs typeface="Garamond"/>
                </a:rPr>
                <a:t>|</a:t>
              </a:r>
              <a:r>
                <a:rPr lang="en-US" sz="2800" i="1" baseline="-25000" dirty="0" err="1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|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B1398F-1D4F-7D45-80AF-8A45BB3CAF20}"/>
                </a:ext>
              </a:extLst>
            </p:cNvPr>
            <p:cNvSpPr txBox="1"/>
            <p:nvPr/>
          </p:nvSpPr>
          <p:spPr>
            <a:xfrm>
              <a:off x="4425740" y="4018630"/>
              <a:ext cx="1437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XY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88B74D-8F82-834C-A7EA-6DA1D88758FC}"/>
                </a:ext>
              </a:extLst>
            </p:cNvPr>
            <p:cNvSpPr txBox="1"/>
            <p:nvPr/>
          </p:nvSpPr>
          <p:spPr>
            <a:xfrm>
              <a:off x="4518960" y="4570823"/>
              <a:ext cx="1128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D48147-D0CF-4046-8A47-50782F8F7D9E}"/>
                </a:ext>
              </a:extLst>
            </p:cNvPr>
            <p:cNvCxnSpPr>
              <a:cxnSpLocks/>
            </p:cNvCxnSpPr>
            <p:nvPr/>
          </p:nvCxnSpPr>
          <p:spPr>
            <a:xfrm>
              <a:off x="4480484" y="4596223"/>
              <a:ext cx="1221068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57DB8B-122B-1248-803D-F23E58EB8126}"/>
                  </a:ext>
                </a:extLst>
              </p14:cNvPr>
              <p14:cNvContentPartPr/>
              <p14:nvPr/>
            </p14:nvContentPartPr>
            <p14:xfrm>
              <a:off x="2549160" y="3375720"/>
              <a:ext cx="5195520" cy="277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57DB8B-122B-1248-803D-F23E58EB81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960" y="3359520"/>
                <a:ext cx="5227920" cy="28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347146" y="3346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Roll two 3-sided dice. What is the PMF of the sum given the first roll?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AB1571-B966-AA47-94A9-C2DC18EF6BBA}"/>
                  </a:ext>
                </a:extLst>
              </p14:cNvPr>
              <p14:cNvContentPartPr/>
              <p14:nvPr/>
            </p14:nvContentPartPr>
            <p14:xfrm>
              <a:off x="588240" y="703080"/>
              <a:ext cx="8254080" cy="499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AB1571-B966-AA47-94A9-C2DC18EF6B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040" y="686880"/>
                <a:ext cx="8286480" cy="50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49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351864" y="372762"/>
            <a:ext cx="8284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Roll two 3-sided dice. What is the PMF of the first roll given the sum?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9ED677-6528-4346-8C6D-DE17ED16D917}"/>
                  </a:ext>
                </a:extLst>
              </p14:cNvPr>
              <p14:cNvContentPartPr/>
              <p14:nvPr/>
            </p14:nvContentPartPr>
            <p14:xfrm>
              <a:off x="588240" y="1611720"/>
              <a:ext cx="3523680" cy="311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9ED677-6528-4346-8C6D-DE17ED16D9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040" y="1595520"/>
                <a:ext cx="3556080" cy="31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E490D7-7F58-F440-A559-4285D65D9292}"/>
                  </a:ext>
                </a:extLst>
              </p14:cNvPr>
              <p14:cNvContentPartPr/>
              <p14:nvPr/>
            </p14:nvContentPartPr>
            <p14:xfrm>
              <a:off x="275400" y="1348560"/>
              <a:ext cx="7234920" cy="495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E490D7-7F58-F440-A559-4285D65D92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00" y="1332360"/>
                <a:ext cx="7267320" cy="49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50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850" y="14912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expectation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event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819" y="2179846"/>
            <a:ext cx="502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endParaRPr lang="en-US" sz="2800" dirty="0">
              <a:latin typeface="Garamond"/>
              <a:cs typeface="Garamon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629804-7965-AD4D-9503-F9F7EC096FA9}"/>
              </a:ext>
            </a:extLst>
          </p:cNvPr>
          <p:cNvGrpSpPr/>
          <p:nvPr/>
        </p:nvGrpSpPr>
        <p:grpSpPr>
          <a:xfrm>
            <a:off x="450850" y="3759336"/>
            <a:ext cx="8229600" cy="1211798"/>
            <a:chOff x="450850" y="3759336"/>
            <a:chExt cx="8229600" cy="12117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DFF5-4C83-1E4D-BA34-C8DB3CFA6036}"/>
                </a:ext>
              </a:extLst>
            </p:cNvPr>
            <p:cNvSpPr txBox="1"/>
            <p:nvPr/>
          </p:nvSpPr>
          <p:spPr>
            <a:xfrm>
              <a:off x="450850" y="3759336"/>
              <a:ext cx="822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The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conditional expectation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of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 given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 is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685171-0397-724C-81BA-C634C03F16A4}"/>
                </a:ext>
              </a:extLst>
            </p:cNvPr>
            <p:cNvSpPr txBox="1"/>
            <p:nvPr/>
          </p:nvSpPr>
          <p:spPr>
            <a:xfrm>
              <a:off x="1490555" y="4447914"/>
              <a:ext cx="593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|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] = ∑</a:t>
              </a:r>
              <a:r>
                <a:rPr lang="en-US" sz="2800" i="1" baseline="-25000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x </a:t>
              </a:r>
              <a:r>
                <a:rPr lang="en-US" sz="2800" dirty="0">
                  <a:latin typeface="Garamond"/>
                  <a:cs typeface="Garamond"/>
                </a:rPr>
                <a:t>| </a:t>
              </a:r>
              <a:r>
                <a:rPr lang="en-US" sz="2800" i="1" dirty="0">
                  <a:latin typeface="Garamond"/>
                  <a:cs typeface="Garamond"/>
                </a:rPr>
                <a:t>Y </a:t>
              </a:r>
              <a:r>
                <a:rPr lang="en-US" sz="2800" dirty="0">
                  <a:latin typeface="Garamond"/>
                  <a:cs typeface="Garamond"/>
                </a:rPr>
                <a:t>=</a:t>
              </a:r>
              <a:r>
                <a:rPr lang="en-US" sz="2800" i="1" dirty="0">
                  <a:latin typeface="Garamond"/>
                  <a:cs typeface="Garamond"/>
                </a:rPr>
                <a:t> 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</a:t>
              </a:r>
              <a:endParaRPr lang="en-US" sz="28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364564" y="334699"/>
            <a:ext cx="8360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expected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heads given that there is </a:t>
            </a:r>
            <a:r>
              <a:rPr lang="en-US" sz="2800" dirty="0"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A85271-A878-8C49-8AED-CB9ADA593DD1}"/>
                  </a:ext>
                </a:extLst>
              </p14:cNvPr>
              <p14:cNvContentPartPr/>
              <p14:nvPr/>
            </p14:nvContentPartPr>
            <p14:xfrm>
              <a:off x="666000" y="1352520"/>
              <a:ext cx="4514760" cy="100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A85271-A878-8C49-8AED-CB9ADA593D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800" y="1336320"/>
                <a:ext cx="4547160" cy="10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F580C9-7F6A-774C-BD58-B0E07F4D524B}"/>
                  </a:ext>
                </a:extLst>
              </p14:cNvPr>
              <p14:cNvContentPartPr/>
              <p14:nvPr/>
            </p14:nvContentPartPr>
            <p14:xfrm>
              <a:off x="666000" y="3345436"/>
              <a:ext cx="4054320" cy="100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F580C9-7F6A-774C-BD58-B0E07F4D52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800" y="3329236"/>
                <a:ext cx="408672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9FC68B-1115-FC41-84F1-A0E18894D54B}"/>
                  </a:ext>
                </a:extLst>
              </p14:cNvPr>
              <p14:cNvContentPartPr/>
              <p14:nvPr/>
            </p14:nvContentPartPr>
            <p14:xfrm>
              <a:off x="711068" y="2723269"/>
              <a:ext cx="3489480" cy="35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9FC68B-1115-FC41-84F1-A0E18894D5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868" y="2707069"/>
                <a:ext cx="35218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45F6A0-58BA-5847-A4C8-24D1780620DD}"/>
                  </a:ext>
                </a:extLst>
              </p14:cNvPr>
              <p14:cNvContentPartPr/>
              <p14:nvPr/>
            </p14:nvContentPartPr>
            <p14:xfrm>
              <a:off x="637200" y="1434960"/>
              <a:ext cx="6294960" cy="3813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45F6A0-58BA-5847-A4C8-24D1780620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000" y="1418760"/>
                <a:ext cx="6327360" cy="38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1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1076</Words>
  <Application>Microsoft Office PowerPoint</Application>
  <PresentationFormat>On-screen Show (4:3)</PresentationFormat>
  <Paragraphs>133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5. Conditioning and Independence</vt:lpstr>
      <vt:lpstr>Conditional PMF</vt:lpstr>
      <vt:lpstr>PowerPoint Presentation</vt:lpstr>
      <vt:lpstr>PowerPoint Presentation</vt:lpstr>
      <vt:lpstr>Conditioning on a random variable</vt:lpstr>
      <vt:lpstr>PowerPoint Presentation</vt:lpstr>
      <vt:lpstr>PowerPoint Presentation</vt:lpstr>
      <vt:lpstr>Conditional Expectation</vt:lpstr>
      <vt:lpstr>PowerPoint Presentation</vt:lpstr>
      <vt:lpstr>Total Expectation Theorem</vt:lpstr>
      <vt:lpstr>Total Expectation Theorem (general form)</vt:lpstr>
      <vt:lpstr>PowerPoint Presentation</vt:lpstr>
      <vt:lpstr>PowerPoint Presentation</vt:lpstr>
      <vt:lpstr>PowerPoint Presentation</vt:lpstr>
      <vt:lpstr>Mean of the Geometric</vt:lpstr>
      <vt:lpstr>Variance of the Geometric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random variables</vt:lpstr>
      <vt:lpstr>Independent random variables</vt:lpstr>
      <vt:lpstr>PowerPoint Presentation</vt:lpstr>
      <vt:lpstr>PowerPoint Presentation</vt:lpstr>
      <vt:lpstr>Expectation and independence</vt:lpstr>
      <vt:lpstr>Expectation and independence</vt:lpstr>
      <vt:lpstr>Variance of a sum</vt:lpstr>
      <vt:lpstr>Variance of a sum</vt:lpstr>
      <vt:lpstr>PowerPoint Presentation</vt:lpstr>
      <vt:lpstr>Variance of the Binomial</vt:lpstr>
      <vt:lpstr>Sample mean</vt:lpstr>
      <vt:lpstr>PowerPoint Presentation</vt:lpstr>
      <vt:lpstr>Variance of the Poisson</vt:lpstr>
      <vt:lpstr>Independence of multiple random variables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213</cp:revision>
  <cp:lastPrinted>2020-02-20T23:44:08Z</cp:lastPrinted>
  <dcterms:created xsi:type="dcterms:W3CDTF">2013-01-07T07:20:47Z</dcterms:created>
  <dcterms:modified xsi:type="dcterms:W3CDTF">2020-03-02T02:41:49Z</dcterms:modified>
</cp:coreProperties>
</file>