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3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0" r:id="rId5"/>
    <p:sldId id="263" r:id="rId6"/>
    <p:sldId id="259" r:id="rId7"/>
    <p:sldId id="264" r:id="rId8"/>
    <p:sldId id="265" r:id="rId9"/>
    <p:sldId id="261" r:id="rId10"/>
    <p:sldId id="335" r:id="rId11"/>
    <p:sldId id="266" r:id="rId12"/>
    <p:sldId id="268" r:id="rId13"/>
    <p:sldId id="270" r:id="rId14"/>
    <p:sldId id="328" r:id="rId15"/>
    <p:sldId id="297" r:id="rId16"/>
    <p:sldId id="327" r:id="rId17"/>
    <p:sldId id="326" r:id="rId18"/>
    <p:sldId id="279" r:id="rId19"/>
    <p:sldId id="280" r:id="rId20"/>
    <p:sldId id="333" r:id="rId21"/>
    <p:sldId id="285" r:id="rId22"/>
    <p:sldId id="274" r:id="rId23"/>
    <p:sldId id="317" r:id="rId24"/>
    <p:sldId id="334" r:id="rId25"/>
    <p:sldId id="318" r:id="rId26"/>
    <p:sldId id="32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9"/>
    <p:restoredTop sz="94634"/>
  </p:normalViewPr>
  <p:slideViewPr>
    <p:cSldViewPr snapToGrid="0" snapToObjects="1">
      <p:cViewPr varScale="1">
        <p:scale>
          <a:sx n="162" d="100"/>
          <a:sy n="162" d="100"/>
        </p:scale>
        <p:origin x="1128" y="18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37B77384-E00B-904C-AD89-6F99191AC127}"/>
    <pc:docChg chg="undo custSel addSld delSld modSld">
      <pc:chgData name="Andrej Bogdanov" userId="51811781_tp_dropbox" providerId="OAuth2" clId="{37B77384-E00B-904C-AD89-6F99191AC127}" dt="2020-01-15T04:08:03.290" v="131" actId="7634"/>
      <pc:docMkLst>
        <pc:docMk/>
      </pc:docMkLst>
      <pc:sldChg chg="addSp modSp">
        <pc:chgData name="Andrej Bogdanov" userId="51811781_tp_dropbox" providerId="OAuth2" clId="{37B77384-E00B-904C-AD89-6F99191AC127}" dt="2020-01-15T03:34:20.419" v="62" actId="7634"/>
        <pc:sldMkLst>
          <pc:docMk/>
          <pc:sldMk cId="2514158573" sldId="257"/>
        </pc:sldMkLst>
        <pc:spChg chg="mod">
          <ac:chgData name="Andrej Bogdanov" userId="51811781_tp_dropbox" providerId="OAuth2" clId="{37B77384-E00B-904C-AD89-6F99191AC127}" dt="2020-01-15T03:32:57.653" v="54" actId="1076"/>
          <ac:spMkLst>
            <pc:docMk/>
            <pc:sldMk cId="2514158573" sldId="257"/>
            <ac:spMk id="11" creationId="{00000000-0000-0000-0000-000000000000}"/>
          </ac:spMkLst>
        </pc:spChg>
        <pc:inkChg chg="add mod modStrokes">
          <ac:chgData name="Andrej Bogdanov" userId="51811781_tp_dropbox" providerId="OAuth2" clId="{37B77384-E00B-904C-AD89-6F99191AC127}" dt="2020-01-15T03:33:36.705" v="59" actId="1076"/>
          <ac:inkMkLst>
            <pc:docMk/>
            <pc:sldMk cId="2514158573" sldId="257"/>
            <ac:inkMk id="3" creationId="{1C5B8913-43E5-0242-B565-0B875D8D324A}"/>
          </ac:inkMkLst>
        </pc:inkChg>
        <pc:inkChg chg="add mod modStrokes">
          <ac:chgData name="Andrej Bogdanov" userId="51811781_tp_dropbox" providerId="OAuth2" clId="{37B77384-E00B-904C-AD89-6F99191AC127}" dt="2020-01-15T03:34:10.603" v="61"/>
          <ac:inkMkLst>
            <pc:docMk/>
            <pc:sldMk cId="2514158573" sldId="257"/>
            <ac:inkMk id="6" creationId="{3D7A17E1-95A6-A74A-8068-A55982AAFA96}"/>
          </ac:inkMkLst>
        </pc:inkChg>
        <pc:inkChg chg="add">
          <ac:chgData name="Andrej Bogdanov" userId="51811781_tp_dropbox" providerId="OAuth2" clId="{37B77384-E00B-904C-AD89-6F99191AC127}" dt="2020-01-15T03:34:20.419" v="62" actId="7634"/>
          <ac:inkMkLst>
            <pc:docMk/>
            <pc:sldMk cId="2514158573" sldId="257"/>
            <ac:inkMk id="7" creationId="{A93B32B0-32E1-8B43-BB6E-6BF626EF454E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3282947211" sldId="258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3282947211" sldId="258"/>
            <ac:inkMk id="3" creationId="{8E7E52FF-4527-6E41-B70A-5D9030FACE1C}"/>
          </ac:inkMkLst>
        </pc:inkChg>
      </pc:sldChg>
      <pc:sldChg chg="addSp modSp addAnim">
        <pc:chgData name="Andrej Bogdanov" userId="51811781_tp_dropbox" providerId="OAuth2" clId="{37B77384-E00B-904C-AD89-6F99191AC127}" dt="2020-01-15T03:10:46.218" v="36" actId="7634"/>
        <pc:sldMkLst>
          <pc:docMk/>
          <pc:sldMk cId="2357199407" sldId="259"/>
        </pc:sldMkLst>
        <pc:spChg chg="add mod">
          <ac:chgData name="Andrej Bogdanov" userId="51811781_tp_dropbox" providerId="OAuth2" clId="{37B77384-E00B-904C-AD89-6F99191AC127}" dt="2020-01-15T00:48:38.420" v="26" actId="1076"/>
          <ac:spMkLst>
            <pc:docMk/>
            <pc:sldMk cId="2357199407" sldId="259"/>
            <ac:spMk id="2" creationId="{3BC606A6-6527-B84F-8632-8E04FED74E90}"/>
          </ac:spMkLst>
        </pc:s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2357199407" sldId="259"/>
            <ac:inkMk id="5" creationId="{1A23A3C6-31C3-E04E-A39E-DDFEFE66A9F1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2795511114" sldId="260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2795511114" sldId="260"/>
            <ac:inkMk id="7" creationId="{F4622793-6000-C846-812D-486FDABFC344}"/>
          </ac:inkMkLst>
        </pc:inkChg>
      </pc:sldChg>
      <pc:sldChg chg="addSp delSp modSp">
        <pc:chgData name="Andrej Bogdanov" userId="51811781_tp_dropbox" providerId="OAuth2" clId="{37B77384-E00B-904C-AD89-6F99191AC127}" dt="2020-01-15T03:56:13.457" v="112" actId="7634"/>
        <pc:sldMkLst>
          <pc:docMk/>
          <pc:sldMk cId="412697291" sldId="261"/>
        </pc:sldMkLst>
        <pc:inkChg chg="add mod modStrokes">
          <ac:chgData name="Andrej Bogdanov" userId="51811781_tp_dropbox" providerId="OAuth2" clId="{37B77384-E00B-904C-AD89-6F99191AC127}" dt="2020-01-15T03:56:05.391" v="111"/>
          <ac:inkMkLst>
            <pc:docMk/>
            <pc:sldMk cId="412697291" sldId="261"/>
            <ac:inkMk id="2" creationId="{C49E7A2B-3EC1-A54B-931F-A680AD12FFC3}"/>
          </ac:inkMkLst>
        </pc:inkChg>
        <pc:inkChg chg="add">
          <ac:chgData name="Andrej Bogdanov" userId="51811781_tp_dropbox" providerId="OAuth2" clId="{37B77384-E00B-904C-AD89-6F99191AC127}" dt="2020-01-15T03:56:13.457" v="112" actId="7634"/>
          <ac:inkMkLst>
            <pc:docMk/>
            <pc:sldMk cId="412697291" sldId="261"/>
            <ac:inkMk id="3" creationId="{1383C8F6-C368-4748-8550-C36CF173A024}"/>
          </ac:inkMkLst>
        </pc:inkChg>
        <pc:inkChg chg="del">
          <ac:chgData name="Andrej Bogdanov" userId="51811781_tp_dropbox" providerId="OAuth2" clId="{37B77384-E00B-904C-AD89-6F99191AC127}" dt="2020-01-15T00:16:59.488" v="0" actId="478"/>
          <ac:inkMkLst>
            <pc:docMk/>
            <pc:sldMk cId="412697291" sldId="261"/>
            <ac:inkMk id="3" creationId="{855BE14F-480C-294B-AA98-D7BC3ABB22EE}"/>
          </ac:inkMkLst>
        </pc:inkChg>
      </pc:sldChg>
      <pc:sldChg chg="addSp modSp addAnim">
        <pc:chgData name="Andrej Bogdanov" userId="51811781_tp_dropbox" providerId="OAuth2" clId="{37B77384-E00B-904C-AD89-6F99191AC127}" dt="2020-01-15T03:10:46.218" v="36" actId="7634"/>
        <pc:sldMkLst>
          <pc:docMk/>
          <pc:sldMk cId="3502136287" sldId="263"/>
        </pc:sldMkLst>
        <pc:spChg chg="add mod">
          <ac:chgData name="Andrej Bogdanov" userId="51811781_tp_dropbox" providerId="OAuth2" clId="{37B77384-E00B-904C-AD89-6F99191AC127}" dt="2020-01-15T00:47:45.279" v="23" actId="1076"/>
          <ac:spMkLst>
            <pc:docMk/>
            <pc:sldMk cId="3502136287" sldId="263"/>
            <ac:spMk id="2" creationId="{0218DC79-A4B7-C34F-9C64-D9F93F1EB496}"/>
          </ac:spMkLst>
        </pc:s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3502136287" sldId="263"/>
            <ac:inkMk id="3" creationId="{94CE7BF2-ADC6-7144-832D-F442362628DD}"/>
          </ac:inkMkLst>
        </pc:inkChg>
      </pc:sldChg>
      <pc:sldChg chg="addSp modSp">
        <pc:chgData name="Andrej Bogdanov" userId="51811781_tp_dropbox" providerId="OAuth2" clId="{37B77384-E00B-904C-AD89-6F99191AC127}" dt="2020-01-15T04:08:03.290" v="131" actId="7634"/>
        <pc:sldMkLst>
          <pc:docMk/>
          <pc:sldMk cId="3467968763" sldId="265"/>
        </pc:sldMkLst>
        <pc:spChg chg="mod">
          <ac:chgData name="Andrej Bogdanov" userId="51811781_tp_dropbox" providerId="OAuth2" clId="{37B77384-E00B-904C-AD89-6F99191AC127}" dt="2020-01-15T00:49:12.756" v="29" actId="1076"/>
          <ac:spMkLst>
            <pc:docMk/>
            <pc:sldMk cId="3467968763" sldId="265"/>
            <ac:spMk id="5" creationId="{AE1FBA93-BC6E-584B-B4DF-1ABA57B8E6AC}"/>
          </ac:spMkLst>
        </pc:spChg>
        <pc:inkChg chg="add mod modStrokes">
          <ac:chgData name="Andrej Bogdanov" userId="51811781_tp_dropbox" providerId="OAuth2" clId="{37B77384-E00B-904C-AD89-6F99191AC127}" dt="2020-01-15T03:28:34.739" v="40"/>
          <ac:inkMkLst>
            <pc:docMk/>
            <pc:sldMk cId="3467968763" sldId="265"/>
            <ac:inkMk id="2" creationId="{A333674C-79A0-7845-ABBC-D721C1947D35}"/>
          </ac:inkMkLst>
        </pc:inkChg>
        <pc:inkChg chg="add mod modStrokes">
          <ac:chgData name="Andrej Bogdanov" userId="51811781_tp_dropbox" providerId="OAuth2" clId="{37B77384-E00B-904C-AD89-6F99191AC127}" dt="2020-01-15T04:07:47.352" v="130"/>
          <ac:inkMkLst>
            <pc:docMk/>
            <pc:sldMk cId="3467968763" sldId="265"/>
            <ac:inkMk id="3" creationId="{B3ACADEB-87E6-0A40-A7CE-07111A684994}"/>
          </ac:inkMkLst>
        </pc:inkChg>
        <pc:inkChg chg="add">
          <ac:chgData name="Andrej Bogdanov" userId="51811781_tp_dropbox" providerId="OAuth2" clId="{37B77384-E00B-904C-AD89-6F99191AC127}" dt="2020-01-15T04:08:03.290" v="131" actId="7634"/>
          <ac:inkMkLst>
            <pc:docMk/>
            <pc:sldMk cId="3467968763" sldId="265"/>
            <ac:inkMk id="6" creationId="{D371BB57-3D08-1E46-8B93-A6FEA42B409D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907817276" sldId="268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907817276" sldId="268"/>
            <ac:inkMk id="2" creationId="{6D713553-1EE6-D24A-8F80-6E086521E7B4}"/>
          </ac:inkMkLst>
        </pc:inkChg>
      </pc:sldChg>
      <pc:sldChg chg="del">
        <pc:chgData name="Andrej Bogdanov" userId="51811781_tp_dropbox" providerId="OAuth2" clId="{37B77384-E00B-904C-AD89-6F99191AC127}" dt="2020-01-15T00:53:24.514" v="31" actId="2696"/>
        <pc:sldMkLst>
          <pc:docMk/>
          <pc:sldMk cId="1260022781" sldId="269"/>
        </pc:sldMkLst>
      </pc:sldChg>
      <pc:sldChg chg="modSp">
        <pc:chgData name="Andrej Bogdanov" userId="51811781_tp_dropbox" providerId="OAuth2" clId="{37B77384-E00B-904C-AD89-6F99191AC127}" dt="2020-01-15T03:32:11.232" v="50" actId="1076"/>
        <pc:sldMkLst>
          <pc:docMk/>
          <pc:sldMk cId="4273366387" sldId="270"/>
        </pc:sldMkLst>
        <pc:spChg chg="mod">
          <ac:chgData name="Andrej Bogdanov" userId="51811781_tp_dropbox" providerId="OAuth2" clId="{37B77384-E00B-904C-AD89-6F99191AC127}" dt="2020-01-15T03:32:11.232" v="50" actId="1076"/>
          <ac:spMkLst>
            <pc:docMk/>
            <pc:sldMk cId="4273366387" sldId="270"/>
            <ac:spMk id="15" creationId="{00000000-0000-0000-0000-000000000000}"/>
          </ac:spMkLst>
        </pc:spChg>
        <pc:grpChg chg="mod">
          <ac:chgData name="Andrej Bogdanov" userId="51811781_tp_dropbox" providerId="OAuth2" clId="{37B77384-E00B-904C-AD89-6F99191AC127}" dt="2020-01-15T00:21:10.666" v="6" actId="14100"/>
          <ac:grpSpMkLst>
            <pc:docMk/>
            <pc:sldMk cId="4273366387" sldId="270"/>
            <ac:grpSpMk id="4" creationId="{00000000-0000-0000-0000-000000000000}"/>
          </ac:grpSpMkLst>
        </pc:grpChg>
      </pc:sldChg>
      <pc:sldChg chg="addSp delSp modSp">
        <pc:chgData name="Andrej Bogdanov" userId="51811781_tp_dropbox" providerId="OAuth2" clId="{37B77384-E00B-904C-AD89-6F99191AC127}" dt="2020-01-15T03:44:20.878" v="104" actId="7634"/>
        <pc:sldMkLst>
          <pc:docMk/>
          <pc:sldMk cId="905498915" sldId="274"/>
        </pc:sldMkLst>
        <pc:spChg chg="mod">
          <ac:chgData name="Andrej Bogdanov" userId="51811781_tp_dropbox" providerId="OAuth2" clId="{37B77384-E00B-904C-AD89-6F99191AC127}" dt="2020-01-15T03:43:28.322" v="102" actId="1076"/>
          <ac:spMkLst>
            <pc:docMk/>
            <pc:sldMk cId="905498915" sldId="274"/>
            <ac:spMk id="23" creationId="{00000000-0000-0000-0000-000000000000}"/>
          </ac:spMkLst>
        </pc:spChg>
        <pc:grpChg chg="mod">
          <ac:chgData name="Andrej Bogdanov" userId="51811781_tp_dropbox" providerId="OAuth2" clId="{37B77384-E00B-904C-AD89-6F99191AC127}" dt="2020-01-15T03:43:22.617" v="100" actId="1076"/>
          <ac:grpSpMkLst>
            <pc:docMk/>
            <pc:sldMk cId="905498915" sldId="274"/>
            <ac:grpSpMk id="3" creationId="{00000000-0000-0000-0000-000000000000}"/>
          </ac:grpSpMkLst>
        </pc:grpChg>
        <pc:inkChg chg="add del">
          <ac:chgData name="Andrej Bogdanov" userId="51811781_tp_dropbox" providerId="OAuth2" clId="{37B77384-E00B-904C-AD89-6F99191AC127}" dt="2020-01-15T03:43:30.678" v="103" actId="478"/>
          <ac:inkMkLst>
            <pc:docMk/>
            <pc:sldMk cId="905498915" sldId="274"/>
            <ac:inkMk id="4" creationId="{995BB11A-40D7-C34C-9DED-3B9D3C3AD000}"/>
          </ac:inkMkLst>
        </pc:inkChg>
        <pc:inkChg chg="add">
          <ac:chgData name="Andrej Bogdanov" userId="51811781_tp_dropbox" providerId="OAuth2" clId="{37B77384-E00B-904C-AD89-6F99191AC127}" dt="2020-01-15T03:44:20.878" v="104" actId="7634"/>
          <ac:inkMkLst>
            <pc:docMk/>
            <pc:sldMk cId="905498915" sldId="274"/>
            <ac:inkMk id="7" creationId="{6CE2A6E6-CF1D-644B-BB30-A29C6CC36B2F}"/>
          </ac:inkMkLst>
        </pc:inkChg>
      </pc:sldChg>
      <pc:sldChg chg="addSp modSp">
        <pc:chgData name="Andrej Bogdanov" userId="51811781_tp_dropbox" providerId="OAuth2" clId="{37B77384-E00B-904C-AD89-6F99191AC127}" dt="2020-01-15T03:55:55.712" v="110" actId="7634"/>
        <pc:sldMkLst>
          <pc:docMk/>
          <pc:sldMk cId="3438396673" sldId="279"/>
        </pc:sldMkLst>
        <pc:inkChg chg="add mod modStrokes">
          <ac:chgData name="Andrej Bogdanov" userId="51811781_tp_dropbox" providerId="OAuth2" clId="{37B77384-E00B-904C-AD89-6F99191AC127}" dt="2020-01-15T03:55:45.499" v="109"/>
          <ac:inkMkLst>
            <pc:docMk/>
            <pc:sldMk cId="3438396673" sldId="279"/>
            <ac:inkMk id="3" creationId="{796E8011-D871-164C-AC60-10EA827CC108}"/>
          </ac:inkMkLst>
        </pc:inkChg>
        <pc:inkChg chg="add">
          <ac:chgData name="Andrej Bogdanov" userId="51811781_tp_dropbox" providerId="OAuth2" clId="{37B77384-E00B-904C-AD89-6F99191AC127}" dt="2020-01-15T03:55:55.712" v="110" actId="7634"/>
          <ac:inkMkLst>
            <pc:docMk/>
            <pc:sldMk cId="3438396673" sldId="279"/>
            <ac:inkMk id="10" creationId="{F6A2E673-A2BF-164A-8B40-175C2BDD9B39}"/>
          </ac:inkMkLst>
        </pc:inkChg>
      </pc:sldChg>
      <pc:sldChg chg="addSp delSp delAnim">
        <pc:chgData name="Andrej Bogdanov" userId="51811781_tp_dropbox" providerId="OAuth2" clId="{37B77384-E00B-904C-AD89-6F99191AC127}" dt="2020-01-15T03:10:46.218" v="36" actId="7634"/>
        <pc:sldMkLst>
          <pc:docMk/>
          <pc:sldMk cId="4151626152" sldId="280"/>
        </pc:sldMkLst>
        <pc:spChg chg="del">
          <ac:chgData name="Andrej Bogdanov" userId="51811781_tp_dropbox" providerId="OAuth2" clId="{37B77384-E00B-904C-AD89-6F99191AC127}" dt="2020-01-15T00:45:01.050" v="19" actId="478"/>
          <ac:spMkLst>
            <pc:docMk/>
            <pc:sldMk cId="4151626152" sldId="280"/>
            <ac:spMk id="8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33.628" v="13" actId="478"/>
          <ac:spMkLst>
            <pc:docMk/>
            <pc:sldMk cId="4151626152" sldId="280"/>
            <ac:spMk id="9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29.989" v="12" actId="478"/>
          <ac:spMkLst>
            <pc:docMk/>
            <pc:sldMk cId="4151626152" sldId="280"/>
            <ac:spMk id="10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37.737" v="14" actId="478"/>
          <ac:spMkLst>
            <pc:docMk/>
            <pc:sldMk cId="4151626152" sldId="280"/>
            <ac:spMk id="20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47.373" v="18" actId="478"/>
          <ac:spMkLst>
            <pc:docMk/>
            <pc:sldMk cId="4151626152" sldId="280"/>
            <ac:spMk id="25" creationId="{00000000-0000-0000-0000-000000000000}"/>
          </ac:spMkLst>
        </pc:spChg>
        <pc:grpChg chg="del">
          <ac:chgData name="Andrej Bogdanov" userId="51811781_tp_dropbox" providerId="OAuth2" clId="{37B77384-E00B-904C-AD89-6F99191AC127}" dt="2020-01-15T00:44:40.999" v="15" actId="478"/>
          <ac:grpSpMkLst>
            <pc:docMk/>
            <pc:sldMk cId="4151626152" sldId="280"/>
            <ac:grpSpMk id="22" creationId="{00000000-0000-0000-0000-000000000000}"/>
          </ac:grpSpMkLst>
        </pc:grpChg>
        <pc:grpChg chg="del">
          <ac:chgData name="Andrej Bogdanov" userId="51811781_tp_dropbox" providerId="OAuth2" clId="{37B77384-E00B-904C-AD89-6F99191AC127}" dt="2020-01-15T00:44:45.231" v="17" actId="478"/>
          <ac:grpSpMkLst>
            <pc:docMk/>
            <pc:sldMk cId="4151626152" sldId="280"/>
            <ac:grpSpMk id="23" creationId="{00000000-0000-0000-0000-000000000000}"/>
          </ac:grpSpMkLst>
        </pc:grpChg>
        <pc:grpChg chg="del">
          <ac:chgData name="Andrej Bogdanov" userId="51811781_tp_dropbox" providerId="OAuth2" clId="{37B77384-E00B-904C-AD89-6F99191AC127}" dt="2020-01-15T00:44:43.057" v="16" actId="478"/>
          <ac:grpSpMkLst>
            <pc:docMk/>
            <pc:sldMk cId="4151626152" sldId="280"/>
            <ac:grpSpMk id="24" creationId="{00000000-0000-0000-0000-000000000000}"/>
          </ac:grpSpMkLst>
        </pc:gr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4151626152" sldId="280"/>
            <ac:inkMk id="3" creationId="{AECA3AAA-3C86-AB4B-B525-4DAB9DD28A7A}"/>
          </ac:inkMkLst>
        </pc:inkChg>
      </pc:sldChg>
      <pc:sldChg chg="addSp modSp">
        <pc:chgData name="Andrej Bogdanov" userId="51811781_tp_dropbox" providerId="OAuth2" clId="{37B77384-E00B-904C-AD89-6F99191AC127}" dt="2020-01-15T03:35:10.496" v="65"/>
        <pc:sldMkLst>
          <pc:docMk/>
          <pc:sldMk cId="2724031963" sldId="285"/>
        </pc:sldMkLst>
        <pc:inkChg chg="add mod modStrokes">
          <ac:chgData name="Andrej Bogdanov" userId="51811781_tp_dropbox" providerId="OAuth2" clId="{37B77384-E00B-904C-AD89-6F99191AC127}" dt="2020-01-15T03:35:10.496" v="65"/>
          <ac:inkMkLst>
            <pc:docMk/>
            <pc:sldMk cId="2724031963" sldId="285"/>
            <ac:inkMk id="3" creationId="{AA26199E-7B28-4840-86D5-62A4579A65EE}"/>
          </ac:inkMkLst>
        </pc:inkChg>
      </pc:sldChg>
      <pc:sldChg chg="addSp modSp">
        <pc:chgData name="Andrej Bogdanov" userId="51811781_tp_dropbox" providerId="OAuth2" clId="{37B77384-E00B-904C-AD89-6F99191AC127}" dt="2020-01-15T04:06:32.514" v="127"/>
        <pc:sldMkLst>
          <pc:docMk/>
          <pc:sldMk cId="4006219922" sldId="297"/>
        </pc:sldMkLst>
        <pc:inkChg chg="add mod modStrokes">
          <ac:chgData name="Andrej Bogdanov" userId="51811781_tp_dropbox" providerId="OAuth2" clId="{37B77384-E00B-904C-AD89-6F99191AC127}" dt="2020-01-15T03:56:49.843" v="113"/>
          <ac:inkMkLst>
            <pc:docMk/>
            <pc:sldMk cId="4006219922" sldId="297"/>
            <ac:inkMk id="2" creationId="{DB0ABD32-3ADE-B54C-92C5-A767F6EE8941}"/>
          </ac:inkMkLst>
        </pc:inkChg>
        <pc:inkChg chg="add mod modStrokes">
          <ac:chgData name="Andrej Bogdanov" userId="51811781_tp_dropbox" providerId="OAuth2" clId="{37B77384-E00B-904C-AD89-6F99191AC127}" dt="2020-01-15T04:06:32.514" v="127"/>
          <ac:inkMkLst>
            <pc:docMk/>
            <pc:sldMk cId="4006219922" sldId="297"/>
            <ac:inkMk id="4" creationId="{05366727-7723-CA44-B0BE-059BB246E31E}"/>
          </ac:inkMkLst>
        </pc:inkChg>
        <pc:inkChg chg="add mod modStrokes">
          <ac:chgData name="Andrej Bogdanov" userId="51811781_tp_dropbox" providerId="OAuth2" clId="{37B77384-E00B-904C-AD89-6F99191AC127}" dt="2020-01-15T04:06:29.206" v="126"/>
          <ac:inkMkLst>
            <pc:docMk/>
            <pc:sldMk cId="4006219922" sldId="297"/>
            <ac:inkMk id="5" creationId="{5A6FBC41-E359-474C-B0A6-B6B5A1597128}"/>
          </ac:inkMkLst>
        </pc:inkChg>
      </pc:sldChg>
      <pc:sldChg chg="addSp modSp">
        <pc:chgData name="Andrej Bogdanov" userId="51811781_tp_dropbox" providerId="OAuth2" clId="{37B77384-E00B-904C-AD89-6F99191AC127}" dt="2020-01-15T03:49:47.032" v="108" actId="14100"/>
        <pc:sldMkLst>
          <pc:docMk/>
          <pc:sldMk cId="1742910763" sldId="318"/>
        </pc:sldMkLst>
        <pc:inkChg chg="add mod">
          <ac:chgData name="Andrej Bogdanov" userId="51811781_tp_dropbox" providerId="OAuth2" clId="{37B77384-E00B-904C-AD89-6F99191AC127}" dt="2020-01-15T03:49:47.032" v="108" actId="14100"/>
          <ac:inkMkLst>
            <pc:docMk/>
            <pc:sldMk cId="1742910763" sldId="318"/>
            <ac:inkMk id="2" creationId="{0E7D77BC-8040-AB41-BCD5-FA96D6594CF7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45590" sldId="326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45590" sldId="326"/>
            <ac:inkMk id="2" creationId="{FAA224F9-6851-144A-9D14-E1448185D251}"/>
          </ac:inkMkLst>
        </pc:inkChg>
      </pc:sldChg>
      <pc:sldChg chg="delSp modSp">
        <pc:chgData name="Andrej Bogdanov" userId="51811781_tp_dropbox" providerId="OAuth2" clId="{37B77384-E00B-904C-AD89-6F99191AC127}" dt="2020-01-15T00:21:45.726" v="10" actId="22"/>
        <pc:sldMkLst>
          <pc:docMk/>
          <pc:sldMk cId="15446675" sldId="327"/>
        </pc:sldMkLst>
        <pc:spChg chg="mod">
          <ac:chgData name="Andrej Bogdanov" userId="51811781_tp_dropbox" providerId="OAuth2" clId="{37B77384-E00B-904C-AD89-6F99191AC127}" dt="2020-01-15T00:21:45.726" v="10" actId="22"/>
          <ac:spMkLst>
            <pc:docMk/>
            <pc:sldMk cId="15446675" sldId="327"/>
            <ac:spMk id="4" creationId="{00000000-0000-0000-0000-000000000000}"/>
          </ac:spMkLst>
        </pc:spChg>
        <pc:inkChg chg="del">
          <ac:chgData name="Andrej Bogdanov" userId="51811781_tp_dropbox" providerId="OAuth2" clId="{37B77384-E00B-904C-AD89-6F99191AC127}" dt="2020-01-15T00:20:23.300" v="1" actId="478"/>
          <ac:inkMkLst>
            <pc:docMk/>
            <pc:sldMk cId="15446675" sldId="327"/>
            <ac:inkMk id="9" creationId="{11580ADD-8C83-8240-8347-D058EBE58D82}"/>
          </ac:inkMkLst>
        </pc:inkChg>
      </pc:sldChg>
      <pc:sldChg chg="addSp modSp">
        <pc:chgData name="Andrej Bogdanov" userId="51811781_tp_dropbox" providerId="OAuth2" clId="{37B77384-E00B-904C-AD89-6F99191AC127}" dt="2020-01-15T03:34:48.712" v="64" actId="7634"/>
        <pc:sldMkLst>
          <pc:docMk/>
          <pc:sldMk cId="3050664124" sldId="328"/>
        </pc:sldMkLst>
        <pc:inkChg chg="add mod modStrokes">
          <ac:chgData name="Andrej Bogdanov" userId="51811781_tp_dropbox" providerId="OAuth2" clId="{37B77384-E00B-904C-AD89-6F99191AC127}" dt="2020-01-15T03:34:42.541" v="63"/>
          <ac:inkMkLst>
            <pc:docMk/>
            <pc:sldMk cId="3050664124" sldId="328"/>
            <ac:inkMk id="2" creationId="{2F64F904-7BA6-9E44-8F66-4A66A3DE08CC}"/>
          </ac:inkMkLst>
        </pc:inkChg>
        <pc:inkChg chg="add">
          <ac:chgData name="Andrej Bogdanov" userId="51811781_tp_dropbox" providerId="OAuth2" clId="{37B77384-E00B-904C-AD89-6F99191AC127}" dt="2020-01-15T03:34:48.712" v="64" actId="7634"/>
          <ac:inkMkLst>
            <pc:docMk/>
            <pc:sldMk cId="3050664124" sldId="328"/>
            <ac:inkMk id="4" creationId="{ED76575D-0F49-D046-8FF6-0595A7945CB3}"/>
          </ac:inkMkLst>
        </pc:inkChg>
      </pc:sldChg>
      <pc:sldChg chg="addSp delSp modSp">
        <pc:chgData name="Andrej Bogdanov" userId="51811781_tp_dropbox" providerId="OAuth2" clId="{37B77384-E00B-904C-AD89-6F99191AC127}" dt="2020-01-15T03:42:48.502" v="98" actId="7634"/>
        <pc:sldMkLst>
          <pc:docMk/>
          <pc:sldMk cId="1233640621" sldId="334"/>
        </pc:sldMkLst>
        <pc:spChg chg="add mod">
          <ac:chgData name="Andrej Bogdanov" userId="51811781_tp_dropbox" providerId="OAuth2" clId="{37B77384-E00B-904C-AD89-6F99191AC127}" dt="2020-01-15T03:39:40.977" v="95" actId="20577"/>
          <ac:spMkLst>
            <pc:docMk/>
            <pc:sldMk cId="1233640621" sldId="334"/>
            <ac:spMk id="5" creationId="{417D4616-605B-B041-BCB5-6323C163C648}"/>
          </ac:spMkLst>
        </pc:spChg>
        <pc:spChg chg="mod">
          <ac:chgData name="Andrej Bogdanov" userId="51811781_tp_dropbox" providerId="OAuth2" clId="{37B77384-E00B-904C-AD89-6F99191AC127}" dt="2020-01-15T03:36:59.940" v="70" actId="1076"/>
          <ac:spMkLst>
            <pc:docMk/>
            <pc:sldMk cId="1233640621" sldId="334"/>
            <ac:spMk id="38" creationId="{D680F4D1-3399-5645-954C-DF1A0E6AD819}"/>
          </ac:spMkLst>
        </pc:spChg>
        <pc:spChg chg="mod">
          <ac:chgData name="Andrej Bogdanov" userId="51811781_tp_dropbox" providerId="OAuth2" clId="{37B77384-E00B-904C-AD89-6F99191AC127}" dt="2020-01-15T03:37:59.248" v="76" actId="1076"/>
          <ac:spMkLst>
            <pc:docMk/>
            <pc:sldMk cId="1233640621" sldId="334"/>
            <ac:spMk id="42" creationId="{8630AC0F-7510-9A49-94FF-826594C556E8}"/>
          </ac:spMkLst>
        </pc:spChg>
        <pc:spChg chg="mod">
          <ac:chgData name="Andrej Bogdanov" userId="51811781_tp_dropbox" providerId="OAuth2" clId="{37B77384-E00B-904C-AD89-6F99191AC127}" dt="2020-01-15T03:38:27.285" v="84" actId="1076"/>
          <ac:spMkLst>
            <pc:docMk/>
            <pc:sldMk cId="1233640621" sldId="334"/>
            <ac:spMk id="43" creationId="{49261FC4-6285-164D-902D-05B8626B76DA}"/>
          </ac:spMkLst>
        </pc:spChg>
        <pc:spChg chg="mod">
          <ac:chgData name="Andrej Bogdanov" userId="51811781_tp_dropbox" providerId="OAuth2" clId="{37B77384-E00B-904C-AD89-6F99191AC127}" dt="2020-01-15T03:39:07.910" v="89" actId="1076"/>
          <ac:spMkLst>
            <pc:docMk/>
            <pc:sldMk cId="1233640621" sldId="334"/>
            <ac:spMk id="50" creationId="{FBAF3269-14CA-F44D-8AF1-DA79BC637DDB}"/>
          </ac:spMkLst>
        </pc:spChg>
        <pc:inkChg chg="add mod modStrokes">
          <ac:chgData name="Andrej Bogdanov" userId="51811781_tp_dropbox" providerId="OAuth2" clId="{37B77384-E00B-904C-AD89-6F99191AC127}" dt="2020-01-15T03:42:14.153" v="97"/>
          <ac:inkMkLst>
            <pc:docMk/>
            <pc:sldMk cId="1233640621" sldId="334"/>
            <ac:inkMk id="3" creationId="{DF13C780-1E3F-4949-B049-E886CFEC992E}"/>
          </ac:inkMkLst>
        </pc:inkChg>
        <pc:inkChg chg="add del">
          <ac:chgData name="Andrej Bogdanov" userId="51811781_tp_dropbox" providerId="OAuth2" clId="{37B77384-E00B-904C-AD89-6F99191AC127}" dt="2020-01-15T03:38:50.290" v="87"/>
          <ac:inkMkLst>
            <pc:docMk/>
            <pc:sldMk cId="1233640621" sldId="334"/>
            <ac:inkMk id="4" creationId="{39D22D69-A778-AB4F-ACF8-4C29C9A8448E}"/>
          </ac:inkMkLst>
        </pc:inkChg>
        <pc:inkChg chg="add">
          <ac:chgData name="Andrej Bogdanov" userId="51811781_tp_dropbox" providerId="OAuth2" clId="{37B77384-E00B-904C-AD89-6F99191AC127}" dt="2020-01-15T03:42:01.961" v="96" actId="7634"/>
          <ac:inkMkLst>
            <pc:docMk/>
            <pc:sldMk cId="1233640621" sldId="334"/>
            <ac:inkMk id="6" creationId="{CED66B8D-F11C-7440-94A6-A33277831296}"/>
          </ac:inkMkLst>
        </pc:inkChg>
        <pc:inkChg chg="add">
          <ac:chgData name="Andrej Bogdanov" userId="51811781_tp_dropbox" providerId="OAuth2" clId="{37B77384-E00B-904C-AD89-6F99191AC127}" dt="2020-01-15T03:42:48.502" v="98" actId="7634"/>
          <ac:inkMkLst>
            <pc:docMk/>
            <pc:sldMk cId="1233640621" sldId="334"/>
            <ac:inkMk id="7" creationId="{DA33E9F5-248F-224D-9A4C-C87C7FE174EF}"/>
          </ac:inkMkLst>
        </pc:inkChg>
      </pc:sldChg>
      <pc:sldChg chg="addSp delSp add">
        <pc:chgData name="Andrej Bogdanov" userId="51811781_tp_dropbox" providerId="OAuth2" clId="{37B77384-E00B-904C-AD89-6F99191AC127}" dt="2020-01-15T03:10:46.218" v="36" actId="7634"/>
        <pc:sldMkLst>
          <pc:docMk/>
          <pc:sldMk cId="1501103269" sldId="335"/>
        </pc:sldMkLst>
        <pc:spChg chg="del">
          <ac:chgData name="Andrej Bogdanov" userId="51811781_tp_dropbox" providerId="OAuth2" clId="{37B77384-E00B-904C-AD89-6F99191AC127}" dt="2020-01-15T00:53:27.612" v="32" actId="478"/>
          <ac:spMkLst>
            <pc:docMk/>
            <pc:sldMk cId="1501103269" sldId="335"/>
            <ac:spMk id="5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53:30.667" v="33" actId="478"/>
          <ac:spMkLst>
            <pc:docMk/>
            <pc:sldMk cId="1501103269" sldId="335"/>
            <ac:spMk id="12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53:33.257" v="34" actId="478"/>
          <ac:spMkLst>
            <pc:docMk/>
            <pc:sldMk cId="1501103269" sldId="335"/>
            <ac:spMk id="14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53:36.370" v="35" actId="478"/>
          <ac:spMkLst>
            <pc:docMk/>
            <pc:sldMk cId="1501103269" sldId="335"/>
            <ac:spMk id="15" creationId="{00000000-0000-0000-0000-000000000000}"/>
          </ac:spMkLst>
        </pc:s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1501103269" sldId="335"/>
            <ac:inkMk id="2" creationId="{2138FB86-BAB8-5E49-9FBE-3F439363C7CC}"/>
          </ac:inkMkLst>
        </pc:inkChg>
      </pc:sldChg>
      <pc:sldChg chg="addSp new del">
        <pc:chgData name="Andrej Bogdanov" userId="51811781_tp_dropbox" providerId="OAuth2" clId="{37B77384-E00B-904C-AD89-6F99191AC127}" dt="2020-01-15T03:42:55.765" v="99" actId="2696"/>
        <pc:sldMkLst>
          <pc:docMk/>
          <pc:sldMk cId="502393064" sldId="336"/>
        </pc:sldMkLst>
        <pc:inkChg chg="add">
          <ac:chgData name="Andrej Bogdanov" userId="51811781_tp_dropbox" providerId="OAuth2" clId="{37B77384-E00B-904C-AD89-6F99191AC127}" dt="2020-01-15T03:28:00.485" v="38" actId="7634"/>
          <ac:inkMkLst>
            <pc:docMk/>
            <pc:sldMk cId="502393064" sldId="336"/>
            <ac:inkMk id="4" creationId="{7AAD1DAF-10EC-8E4C-8DA0-AE8814E9583B}"/>
          </ac:inkMkLst>
        </pc:inkChg>
      </pc:sldChg>
      <pc:sldChg chg="del">
        <pc:chgData name="Andrej Bogdanov" userId="51811781_tp_dropbox" providerId="OAuth2" clId="{37B77384-E00B-904C-AD89-6F99191AC127}" dt="2020-01-15T00:43:09.468" v="11" actId="2696"/>
        <pc:sldMkLst>
          <pc:docMk/>
          <pc:sldMk cId="1582698101" sldId="344"/>
        </pc:sldMkLst>
      </pc:sldChg>
    </pc:docChg>
  </pc:docChgLst>
  <pc:docChgLst>
    <pc:chgData name="Andrej Bogdanov" userId="51811781_tp_dropbox" providerId="OAuth2" clId="{49D54E13-12CE-7D4E-9D9B-A6DD2D629600}"/>
    <pc:docChg chg="modSld">
      <pc:chgData name="Andrej Bogdanov" userId="51811781_tp_dropbox" providerId="OAuth2" clId="{49D54E13-12CE-7D4E-9D9B-A6DD2D629600}" dt="2019-02-17T12:50:20.820" v="0" actId="1076"/>
      <pc:docMkLst>
        <pc:docMk/>
      </pc:docMkLst>
      <pc:sldChg chg="modSp">
        <pc:chgData name="Andrej Bogdanov" userId="51811781_tp_dropbox" providerId="OAuth2" clId="{49D54E13-12CE-7D4E-9D9B-A6DD2D629600}" dt="2019-02-17T12:50:20.820" v="0" actId="1076"/>
        <pc:sldMkLst>
          <pc:docMk/>
          <pc:sldMk cId="412697291" sldId="261"/>
        </pc:sldMkLst>
        <pc:inkChg chg="mod">
          <ac:chgData name="Andrej Bogdanov" userId="51811781_tp_dropbox" providerId="OAuth2" clId="{49D54E13-12CE-7D4E-9D9B-A6DD2D629600}" dt="2019-02-17T12:50:20.820" v="0" actId="1076"/>
          <ac:inkMkLst>
            <pc:docMk/>
            <pc:sldMk cId="412697291" sldId="261"/>
            <ac:inkMk id="2" creationId="{00F37302-227A-DC42-B837-62F3894ECFA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6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3780 12140 8173,'0'-11'161,"0"0"1,0 2-1,0 5 1,0 8 0,0 6-1,0 5 1,0 4 0,0 3-1,0 3 149,0 5 1,4-2 0,0 9 0,-2 1 0,0 0 0,-2 3-1,0 0 1,0 0 0,0 1 0,0 0-194,0 1 0,0 2 0,0 2 0,0 1 0,0 1 0,0 0-341,0-2 0,0-6 1,0 0-1,0-2 1,1-2-29,3-1 0,-3-7 1,3-4-1,-3-3 137,-1-3 0,1-9 1,2 1-902,1 0-675,0-6 1691,-10 0 0,5-10 0,-4-2 0</inkml:trace>
  <inkml:trace contextRef="#ctx0" brushRef="#br0" timeOffset="1">3655 12392 8303,'0'-12'0,"0"1"0,0-1 0,1 1 128,3 0 1,2-1 0,6 1-1,-1-1 85,0 1 0,2-1 1,1 1-1,3 1 28,0 2 0,2-2 0,4 4-185,0-1 0,0 1 0,0 4 0,0-2 22,-1 1 1,6 2-1,3 1-50,2 0 1,1 4 0,0 1 0,1 0-46,-1 0 1,0 4-1,-1-2-33,-3 4 1,-2 0 0,-6 0 0,-3 1 34,-4-1 0,-7 4 1,-4 2 4,-3 1 0,-6 1 1,-4 4-1,-6-1 121,-8 1 1,-6 0 0,-9 0 0,-4 0-46,-3 0 1,-4 0-1,-2-1-77,-1 1 1,4-4-1,0-1-27,4-1 0,3-2 0,5-5 1,6-1-35,4-2 1,6-4 0,9 1-148,-1-3 0,7-1-432,5 0 0,11-1 0,12-2-1054,6-1 1705,4-4 0,7 1 0,0-4 0</inkml:trace>
  <inkml:trace contextRef="#ctx0" brushRef="#br0" timeOffset="2">4705 12266 8245,'-5'-23'266,"4"5"-307,-3 3 1,3 6 0,1 2 128,0-2 0,0 2 1798,0 0-1691,0 4 0,-1-2-124,-3 5 1,3 5-1,-4 3-10,-1 2 1,0 7-1,-5 2 1,-2 2 8,-2 2 1,1 5 0,-4 4 0,0 3-108,1 3 0,-1 5 0,-3-1 55,2 3 0,5 0 1,1 2-91,4 3 0,0-3 0,5 2 0,1-2 20,2-1 1,2-4 0,4-3 18,7-3 0,1 0 0,6-6 0,1-1 40,2-3 0,-2-1 1,1-3-21,3 1 1,2-4 0,-3-1 0,0-1-185,-1-3 1,1-2-1,-1 0-37,-3-1 1,1 0 0,-3 0-334,0-4 0,-1 2 0,1-5 0,0 0 567,-3 1 0,-1-4 0,-2 4 0</inkml:trace>
  <inkml:trace contextRef="#ctx0" brushRef="#br0" timeOffset="3">5071 12666 8035,'-6'-29'-26,"-3"2"1,5 8-103,1 4 0,2 2 813,1 2 0,0 3 92,0 0 0,0 7-861,0 1 1,4 5 0,1 8 154,1 2 1,1 3 0,1 6-90,0 3 0,-2 0 1,3 5-1,-1-1-16,1 0 0,-3 2 1,2 2-1,1-1-133,1 0 1,0-5-1,-1-3 18,-2-6 0,1 0 0,2-4 0,-1-4 17,-1-3 1,-1 0 182,5-5 1,-1-2 0,-1-5 88,-2-5 0,1-2 1,-4-3 9,1-2 1,-3 1 0,2-5 1,0-1 0,-3 2 0,5-1 1,-2-2-28,-3 0 1,4 2 0,-3 1-81,0 2 1,-1 0 0,1 5-52,1 0-46,0-1 0,-3 7 0,1 5 0,2 6 15,-1 5 1,2 5 0,0 3 0,1 3 40,3 0 0,1 1 0,3 0 0,1 0 37,1 0 0,4-4 0,-2-1-49,0-2 1,-3-4-1,3-5 1,-2 1 21,0-2 1,6-1 0,-4-5 0,1-1 195,-3-3 0,2-6 1,-2-7 33,-1 0 1,-1-2 0,-2-4 0,1 0 222,-1 0 0,-5-3 0,-1-2-239,1-2 0,-5 0 0,3-4 0,-3-1-272,-1 1 1,0 1 0,0 1-197,0 2 0,0 6 0,0 0 0,0 3-416,0 1 1,0 4 0,0 0-824,0 4 1,5 2 286,3 2 0,2 3 1192,1 5 0,6 0 0,0 0 0</inkml:trace>
  <inkml:trace contextRef="#ctx0" brushRef="#br0" timeOffset="4">5985 12289 8090,'-6'-18'300,"5"2"0,-3 4 76,3 1 0,1 3 0,1 2-15,3 1 0,3 1 1,4 4-210,0 0 0,-2 1 0,1 3 0,3 4 63,0 2 0,5 6 0,-1 3-77,1 3 0,2 2 0,-3 3 0,-1 3-100,1 3 0,-3 3 1,-5 2-1,-3 4-86,-1 2 0,-1 3 0,-4 0-85,0-1 1,-1 7 0,-3-6-199,-4 0 0,-2 2 0,-1-9 0,-1-1-66,1-1 0,-1-10 0,1 2 0,0-4-261,-1-3 1,1-4 657,-1 0 0,-4-5 0,-2 2 0</inkml:trace>
  <inkml:trace contextRef="#ctx0" brushRef="#br0" timeOffset="5">7058 12700 8024,'-6'-8'-40,"3"2"0,6 1 1,4 2 221,4 2 0,1 1 0,2 0 0,3 0 0,0 0 0,4-1 0,0-2 0,2 0 0,0 0 1,4 2-1,1 1 1,-1 0-1,3-2-457,-1-1 1,-4 1 0,2-1-1,-3 1 1,-2 2-513,-3 0 1,-7 0 786,-4 0 0,-6 5 0,4 2 0</inkml:trace>
  <inkml:trace contextRef="#ctx0" brushRef="#br0" timeOffset="6">7092 12871 8024,'-11'0'735,"5"5"-599,1-3 0,6 3 0,4-5 189,6 0 1,2 0-1,6 0 1,3 0 93,3 0 0,4 0 0,4-2-414,-2-1 0,3 1 0,-1-1 0,4 0-215,-1-1 1,-4 3 209,-1-3 0,-1 3 0,4 1 0</inkml:trace>
  <inkml:trace contextRef="#ctx0" brushRef="#br0" timeOffset="7">8474 12746 8024,'-11'-5'-62,"3"3"1,2-3 0,2 1 281,5 1 0,6-1 0,7 4 0,2 0 1,2 0 32,2 0 1,2 0 0,2 0-65,3 0 1,2 0 0,6 0 0,5 0 1,5 0 1,2-4-1,8 0 1,3 2-147,6 0 1,-30 1 0,0-1 0,2 0-1,-1 0-30,1 0 1,1 1 0,-1 1 0,0-1-1,-1 0 1,1 1 0,1-1 0,1-1-90,2 1 0,0-2 0,1 0 0,0-1 0,-1 1 0,0 1 0,0-1 0,0 1 98,0-1 1,0 1 0,2-2-1,1 0 1,0 1 0,0 1-41,1-1 0,-1 0 0,-1 1 0,-1 0 0,-2-1 0,0-1-57,-1 2 1,0-1 0,-1-1 0,1 1 0,0 0 0,0 1-1,-2-1 1,-1 1-73,-2-1 1,0 0 0,28 0 0,-8 1 0,-3 0 146,-3-2 1,-12 0 0,-4 4 42,-6 0 1,-2 0 0,-2 0-1,-1-1 90,-5-3 1,-3 3 0,0-3 4,-1 3 0,-3 1 0,-2-1-50,-1-3 1,3 1-348,-4-4 1,-2 3 0,-6-3-345,-3 2 601,-3 2 0,-12-3 0,-2 0 0</inkml:trace>
  <inkml:trace contextRef="#ctx0" brushRef="#br0" timeOffset="8">8977 11535 8097,'0'-8'1988,"0"1"-1912,0 4 1,-1 0 0,-2 8 0,-2 5 0,0 5 0,-2 3 76,1 2 1,2 2-1,-2 2 1,1 2-85,2 5 0,-2 1 1,2 1-1,0 1-101,2 5 0,1 0 0,0 2 0,0-2-6,0-2 1,0 3 0,0-2-44,0-2 1,1-1 0,2-4-1,2-1 25,1-2 1,-2-2-1,2-4 16,-1-3 1,-1-3 0,-3-4-1,2-1-733,1 1-579,-1-1 1352,-3-5 0,0-1 0,0-5 0</inkml:trace>
  <inkml:trace contextRef="#ctx0" brushRef="#br0" timeOffset="9">9319 11741 8160,'0'-18'0,"0"1"379,0 6 1,0 3 524,0 1-717,0 4 0,0 8 1,2 11-100,2 4 0,-3 4 1,3 3-1,-3 3-60,-1 3 1,4 3-1,1 0-124,1 2 0,-2-1 1,2-5-7,-1-2 0,4 0 0,-2 0 0,0-3 53,1-3 0,-1-5 0,4-1 1,-3-3 122,0-5 1,-4 0 39,3-6 1,-3 0 145,4-4 1,-4-2 0,2-1-195,-1-5 1,3-6-1,-4-2 1,-1-2-71,2-2 0,-2 2 0,3-1-3,-1-2 0,3 0 0,-4-1-9,-2 3 1,3-1 0,-1 5 111,-1 1-75,-2 1-51,4 7 0,1 6 0,6 7 15,-1 3 1,-1 6 0,-1 0 0,-1 2 3,1 2 0,1-2 1,1 1-5,1 1 0,-1 1 0,1-1 0,-1-1 1,0-5 0,1 1-1,-1-2 99,1-2 1,-1-4 0,1-4 192,-1-1 1,0-4 0,1-1 82,-1-5 0,-3-2 1,-1-3-1,1-2 63,-2-4 0,1-3 0,-5 0-259,2-1 0,0-4 0,-4 0 0,0 1-253,0-2 1,0 4 0,-1-4 0,-2 1-280,-1 1 0,1 3 0,3 5-337,0 1 0,0 2-862,0 4 0,0 3-838,0 1 2405,0 4 0,0-2 0</inkml:trace>
  <inkml:trace contextRef="#ctx0" brushRef="#br0" timeOffset="10">10062 11638 8099,'0'-24'67,"0"-3"0,0 9 241,0 1 1,0 0 0,0 6 0,0-1 481,0 1 0,1 1-437,3 2 0,-3 6 1,3 9-62,-3 8 0,-1 9-123,0 3 0,-4 10 0,1 1 0,0 5-21,2 3 0,1 3 1,0 2-1,1 1-157,3 3 1,-3-5 0,4 0-6,0-3 0,-3-3 0,3-2-6,0-4 1,-3-4 0,6-3 0,-1-4-40,0-3 1,2-5-1,-4-2 1,0 0-317,0-3 0,-1-5 0,-4-2 375,0 2 0,0 1 0,0 2 0</inkml:trace>
  <inkml:trace contextRef="#ctx0" brushRef="#br0" timeOffset="11">9034 13157 8030,'0'-8'64,"0"1"0,0-2 0,-1 0 975,-3 1 1,1 3-951,-4 5 1,0 5-1,0 4 1,3 4-51,3 2 1,-1 5-1,0-1 1,-2 4-10,1 4 0,2 2 0,1 4 0,0-1-40,0-2 0,-4 1 1,1 2-46,0-3 1,2 3 0,1-2 0,0 0-42,0 0 1,0 0-1,1-4 25,3-1 1,1-2-1,4-3 1,-2-1-58,2 0 1,-2-7 0,-1 3-201,-1-4 0,-1 0-413,-4-1 1,-1-4-378,-3-4 1118,3-1 0,-10-2 0,5 0 0</inkml:trace>
  <inkml:trace contextRef="#ctx0" brushRef="#br0" timeOffset="12">9651 13203 8030,'-5'-11'-146,"-3"4"-64,-2 3 1,-2-1-1,0 1 1,-4 2 348,-3 0 0,2 6 0,-2 1 1,0 1-10,1 3 0,-2-2 0,4-1 1,2 0 38,2 1 1,4-3-1,0 2 42,0-1 0,1 0 0,0-2-61,-2 0 0,-1 6 0,-2-1 1,1 1-120,-1-2 1,1 4 0,-2-4-43,-2 3 1,2 2 0,-2-1 0,2 1 75,2-1 1,5-3-114,2-1 0,2 1 0,4 2-8,2-2 0,3-2 0,8-4 37,4 2 1,3 4 0,2-4 0,3 0 10,3 1 1,-1-3-1,1 4-23,-2 0 1,3 1 0,-2-2-1,2 2 12,-1 1 1,-3 1-1,2 0-75,-1-1 1,-1-1 0,-6 5 36,-2-1 0,-2 1 0,-6-1 0,1 1 26,-1-1 1,-5 0-1,-2 2 1,-2 1 75,-2 1 1,-6 4-1,-2-2-40,-6 1 0,0-1 0,-7 4-5,-3-2 0,0-4 0,-5 3 0,0-2-57,0-2 1,2-1 0,-2-2-25,1 1 0,1-2 1,6-1 10,2-2 0,2-4 0,6 1-331,-1-3 49,1-1 0,4-5 1,5-4 351,4-5 0,10-4 0,6-5 0</inkml:trace>
  <inkml:trace contextRef="#ctx0" brushRef="#br0" timeOffset="13">10050 13145 8030,'-5'-16'0,"4"7"376,-3-2-12,3 7 0,1 0 0,0 8-142,0 3 1,0 9 0,0 4 0,0 5-70,0 6 1,-4 2 0,0 2 0,2 2-38,1 1 0,4 5 0,1-2-112,-1 0 0,2 3 1,0-3-12,1-1 0,-3 3 0,2-5 1,-1-1-13,-1-1 0,5-3 1,-4-3 58,-2-3 0,3-4 1,1-4-1,-1-4-4,0-2 0,2-2-127,-3 0 1,1-4-520,-1-3 144,-3-3 1,6-1 465,-4 0 0,-1 0 0,3 0 0</inkml:trace>
  <inkml:trace contextRef="#ctx0" brushRef="#br0" timeOffset="14">12072 12586 8263,'-10'-1'88,"1"-2"1,1-2 100,-1-1 1,6 3 0,3-1-1,6 3 1,4 1-22,1 0 0,6 0 0,1 0-73,-1 0 0,5 0 0,-3 0 0,3-1-52,0-3 0,5 3 1,0-3-1,-1 3-156,2 1 0,-2-4 0,3 0-73,-1 1 1,-2 1 0,-4-1-380,-3-1 1,1 1 564,-4 3 0,-1 0 0,-4 0 0</inkml:trace>
  <inkml:trace contextRef="#ctx0" brushRef="#br0" timeOffset="15">12083 12780 8650,'13'0'256,"2"0"54,4 0 0,4 0 0,2-1 1,5-2 115,3-1 0,-2-3 0,7 2-236,-2-2 1,-3 5-1,-1-3 1,-4 1-183,-4 0 0,1 0 1,-7 4-1646,0 0 1637,-2 5 0,-4 2 0,-1 4 0</inkml:trace>
  <inkml:trace contextRef="#ctx0" brushRef="#br0" timeOffset="16">13854 11672 8174,'-2'-11'14,"0"-1"1,-3 2-1,0 1 1214,-1 2-1134,3 4 0,3-1 1,0 8 102,0 4 1,0 7 0,0 5-1,0 6 125,0 4 1,-2-1 0,-1 3-249,-5 4 0,-1-2 0,-1 4 0,0-3 31,-3 0 1,3-1-1,2-1-197,-1-3 0,3-2 1,0-6-1,1-2-46,2-1 1,2-5 0,1 1 16,0-2 1,1-3 0,2-1 123,0-1 1,6-4-1,-1 2 1,2-1 8,2-3 1,-1 1 0,2 0 0,2 0-101,4 0 1,3-2 0,0-1-82,1 0 0,-4 0 1,0 0-1,0 0-730,-1 0 1,2-4 385,-4 1 0,-2-6 0,-6 2 513,0 1 0,-5-4 0,2-2 0,-5-5 0</inkml:trace>
  <inkml:trace contextRef="#ctx0" brushRef="#br0" timeOffset="17">14036 12129 8174,'-5'-11'-16,"4"3"306,-3 0 1,3 1 173,1-5 0,0 5 133,0-1 1,0 7-483,0 1 1,4 5 0,-1 6 10,0 1 0,-2 4 0,-1 3 0,0 3-167,0 1 0,0-1 0,0 0 0,0-2-189,0-1 1,4-1-1,0 2-201,-2-1 0,3-5 1,1 2-323,0-4 1,0-4 752,2 0 0,2-1 0,-4 5 0</inkml:trace>
  <inkml:trace contextRef="#ctx0" brushRef="#br0" timeOffset="18">13671 12517 8239,'-7'0'755,"2"0"1,7 0-328,1 0 1,4 0-1,4 0 45,1 0 0,4 0 1,3-1-295,3-3 1,6 3 0,3-3 0,5 3-72,2 1 1,5-4 0,-2 0-285,-1 2 1,3-3-1,-4 1 1,-3 1-356,0 2 0,-3-3 0,-3 0-43,-3 2 1,-7 1 0,-2 2 0,-3 3-2059,-5 3 2632,-3-2 0,-12 11 0,-2-4 0</inkml:trace>
  <inkml:trace contextRef="#ctx0" brushRef="#br0" timeOffset="19">14025 12711 8239,'-12'-6'0,"1"-3"0,1 4 0,2-1 0,2 3 0,2-1 296,-4 3 1,2 1 0,-2 1 364,0 3 0,1 3 0,0 4-540,-2 0 0,-1 5 1,-2 0-1,2 1-134,2-1 0,2 4 1,4-1-40,-2 3 1,0 0 0,4-2 0,1-2-99,3-2 0,2 3 1,6-4 120,-1-1 1,2-5 0,1-2-1,2-2 20,2-3 1,2 0 0,6-2-23,0 0 1,6-4 0,-3-1 0,2-2-44,-1-2 1,-4-1 0,0-1-46,-2-1 0,-1-3 0,-1-1 0,-3-2 93,-4-2 0,-7-2 1,-5 0 17,-1 3 0,-5-2 0,-3 2 0,-8-1-43,-6 0 0,-2 4 0,-8 6-18,-2 2 1,-5 3-1,-2 5 1,-1 1-9,1 3 0,-2 3 1,6 4-28,2 0 0,6 5 0,2 0 0,5 1-344,4-1 1,4 3 0,2-2 156,2 0 0,-1-1 0,5 1 0,2 0 291,0-3 0,-3 4 0,-1-1 0</inkml:trace>
  <inkml:trace contextRef="#ctx0" brushRef="#br0" timeOffset="20">13876 12997 8239,'8'0'-73,"0"0"1087,-6 0 87,3 0 1,-5 1-686,0 3 1,0-1 0,0 4-304,0 2 1,-5 1 0,-2 3-1,-4 1-148,0 1 0,0 5 0,-1-1-151,1 3 0,3 1 0,2 0 0,-1-2-68,1-2 0,3 3 0,0-4 1,0 1-23,-1 0 0,3-5 0,-3 1 135,3-2 0,2-2 0,3 0 1,4 0-33,2-4 0,1 2 0,1-4 0,0 0 206,4 0 1,1-1 0,5-4 47,-3 0 1,6 0 0,-2-1-1,3-2 155,1-1 0,-1-6 0,3 0 14,-1-4 0,2-2 0,-3 0 0,-2-3 38,0-2 1,-4-2-1,-2 0-74,-4 0 1,-3 1 0,-5-1 0,-5 0-84,-9 0 0,-5 0 1,-12 2-163,-3 2 1,-11 3-1,-10 9 1,-6 4-798,-4 6 1,-2 4-1,4 7 1,4 3 827,7 1 0,9 6 0,8 5 0</inkml:trace>
  <inkml:trace contextRef="#ctx0" brushRef="#br0" timeOffset="21">15498 12574 8211,'-16'0'-115,"3"-1"1,-4-1 0,2-2 0,-1 1 0,-2 2 0,-1 1 556,1 0 0,2 0 0,4 0-126,1 0 1,7 0 0,7 0 0,9 0-156,9 0 1,4-1-1,10-2-58,4-1 0,-3-3 0,5 2 0,0 0-177,-1-1 1,-3 1 0,0 3-2,-6-2 0,0 0 1,-7 4-539,-2 0 1,-3 2-1,-2 1-625,-5 5 1,-7-2 1237,-9 2 0,-12 0 0,-9 3 0</inkml:trace>
  <inkml:trace contextRef="#ctx0" brushRef="#br0" timeOffset="22">15510 12734 8089,'1'-6'-184,"3"2"1,2 3 261,5 1 0,2 0 0,2 0 309,4 0 0,4 0 0,3 0-406,0 0 1,5 0 0,-3 0 0,1-1-746,2-3 764,2 2 0,2-3 0,-1 5 0</inkml:trace>
  <inkml:trace contextRef="#ctx0" brushRef="#br0" timeOffset="23">16663 12038 8211,'0'-12'285,"-5"1"-128,4 4 0,-4 4 1,5 6 44,0 5 1,0 3 0,0 6-20,0 6 1,0 1 0,1 6-1,1 2 1,4 1-192,0 1 0,1-3 0,5-2 0,-1 0-240,1 0 0,-1-5 0,2 1 0,1-6-712,1-3 0,0 3 960,-3-4 0,-1 1 0,1-5 0</inkml:trace>
  <inkml:trace contextRef="#ctx0" brushRef="#br0" timeOffset="24">16446 12700 8211,'-5'-18'0,"4"2"517,-3 4 1,8 6 0,3 1-154,3 0 0,3 2 0,2-3 0,6 1-158,4 2 1,4 1 0,7-1 0,3-1-64,7 2 0,3 1 0,6 1-239,-2 0 1,-1 0-1,3 0 1,-3 0 27,-1 0 0,-3 0 0,-6 0-570,-4 0 1,-4 1 637,-4 3 0,-7 2 0,-6 5 0</inkml:trace>
  <inkml:trace contextRef="#ctx0" brushRef="#br0" timeOffset="25">16640 13054 8211,'0'-8'1416,"1"2"-808,3 1 1,3-4-1,4 3-406,0-1 1,5-3-1,0 4 1,3-2-30,5 1 1,-1 4 0,4-1-112,-3 3 1,-1 1 0,-2 0 0,0 0-40,-2 0 1,-7 1-1,1 3-146,-4 4 0,-3 2 0,2 1 1,-4 1-103,-3-1 1,-1 6 0,0 0 118,0 1 0,-5 4 0,-4-3 1,-4 2-42,-2 2 1,-4-4 0,3 0 17,-2 2 0,0 0 1,-2 1-1,2-2 13,1-1 0,-2-5 0,5 1 243,4-2 1,-1-2 170,3 1 1,3-5-169,1 1 1,4-5 0,5 0 0,6-1 10,3-2 0,6 3 0,0 1-66,6-1 1,3-2 0,5-1-1,2 0-67,2 0 1,-2 0 0,6 0-11,1 0 0,1 0 0,-3 0 1,-2 1 19,-4 3 0,-6-3 0,-3 3-146,-6-2 1,-4-2-760,-4 0 0,-7 0 887,-5 0 0,-20 5 0,-11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4546 8531 7981,'-12'7'-154,"1"2"-211,-1-6 356,1 1 0,1-5 48,2-3 0,3-2 349,5-6-216,0 1 1,0-4-54,0 0 1,0-2-38,0 2 1,4 2 30,0-2 1,3 2 7,-3 2 0,4-4-49,-5-1 1,6-3 26,-1 4 0,3-5-57,5 1 1,-2-7 24,5 0 0,0-5 5,3 5 0,5-6 14,0 1 0,4-5-5,0-2 1,6-6-304,1 2 0,4 2 286,-4-2 1,5 1-84,-1 0 0,6-3 62,1 6 1,-22 17 0,0 0-76,22-17 1,-20 17 0,-1 0 8,-1 2 0,0 0 0,4-2 1,0-1 7,-3 1 0,1 0 1,3 1-1,1 0-186,-1-1 1,0 0 0,2 0 0,1 0 141,1-2 0,0 0 1,0 0-1,-1 1-223,3-1 1,0 0 0,4-2 0,0 0 288,2 1 0,0-1 1,2-2-1,0 1 62,-2 1 0,0 0 0,3-2 0,0 1-44,0 1 1,1 0 0,0 0 0,0 1 71,0 1 1,0 0 0,-3 3-1,1 0-25,-1 0 0,1 2 0,2 0 0,1 0-25,-2 1 1,1 0 0,0 1 0,-1 1-20,1 0 1,-1 0-1,-1 2 1,0 0-8,-3 0 0,1 0 0,4 1 0,1 1 1,0 1 0,1 1 0,-2-2 0,1 0-57,3 2 0,-1-1 0,-1 0 0,-1-1 13,0 0 0,1-1 0,5-1 1,1-1 36,-1 1 1,0 0 0,1-1-1,1 1-278,0 1 1,0 1 0,-1 0-1,0-1 301,3 1 1,0-1 0,-1 1-1,-1 0-140,0-1 1,0 1 0,1 0-1,-1 0 149,0 1 1,0 1-1,-1 0 1,0 2 38,1 1 0,0 0 1,-2 1-1,0 0-37,2 1 1,0 1 0,-2-1-1,0 2-47,-4 2 0,0 0 0,-1 0 0,1 0 28,0 0 1,0 0 0,-1 1-1,1 0 22,2 0 0,0 2 0,1-1 0,0 2 5,-1 1 0,1 1 1,-2-2-1,1 0-11,0 0 1,1-1-1,-1-1 1,0-1-76,6 1 0,0 0 0,1-1 0,-1-1 103,1 0 0,-2 0 0,0 1 0,0-1 40,-1 2 0,0 0 1,-1-1-1,0 1-163,3 1 0,0 1 0,-4 0 1,0 0 43,-1 1 0,-1 1 0,-3 0 0,-1 1-37,-1 0 1,-1 1 0,-1 1-1,-1 0-13,-1 2 0,0 1 0,1 0 0,-1 0-73,-2 1 0,0 1 1,0-2-1,-1 1 75,-1 2 1,0 0-1,1 0 1,-1 0 126,2 0 0,0 0 0,-1 2 0,-1-1-55,2 0 1,0-1-1,2-1 1,1 1 51,-1 0 1,0 0 0,2-2 0,0 0-56,-2 0 1,0 0-1,-1 0 1,0-2 52,1 1 0,0-1 0,0 1 1,0-1-16,4 0 0,0 1 1,-4-1-1,-1 1-7,1-1 0,0 1 0,-3-1 0,0 0-36,-1 0 0,0 1 0,-2 2 0,0 0 134,1 1 0,-2 1 0,-1 0 0,-1 1-185,2 0 0,-1 0 0,-1-1 0,0 0 31,-1 1 0,0 0 1,-1-3-1,-1 1-3,0 4 0,1 0 1,-2-2-1,1-1 6,0 3 0,1 0 0,-1 0 0,0 0 118,-3-2 1,0 1 0,0 0-1,1 0-126,23 13 1,-25-15 0,0 1-9,1 0 1,-1 0 0,28 13-12,-2 1 1,1-1 81,-1 5 1,-4-5 1,0 1 0,-3-1 8,-1 4 0,-6-3 137,-2-1 0,-3 1-272,-5 3 0,2 4 124,-6 0 0,1 5-207,-4-1 0,0-1 49,0 1 0,-1-1 38,1 5 1,0 0 8,0-1 0,0 0-4,0-3 0,-1 1 14,1-5 1,0 4 652,0-4 0,0 0-519,0-4 0,-2-3-61,-2-1 1,3 1 85,-3 3 0,-1 0-25,1 0 1,-5-1-28,1-2 0,1 6-37,0-3 0,-2 3-6,-7-3 1,3-1 476,-2-3 0,-2 6-662,2-6 0,-6 5 420,2-9 0,1 4-335,-1-8 1,0 4 308,-4-7 1,0-3-214,0 0 0,0-4 257,0 0 0,-1-1-228,-3 0 0,1-3 285,-4 0-142,-1-1 1,-3 3 128,-1-2 0,5 1-329,-1-5 1,0 1 146,-3-1-407,0-3 1,-1 5 103,1-2 1,-1-3-171,1 3 0,-1-3 128,1-1 0,0 0-45,-1 0 0,1 0 70,-1 0 107,-4 0 1,3-3 306,-2-1-40,2-5 0,2 6 325,-1-4-234,6-1-44,-4-3-198,4-1 0,-2 1-20,0-1 1,6 5 109,-2-1-17,-2 6 244,4-8-187,-8 8-384,9-3 96,-4 5 0,10 1-155,3 3 0,3 3 184,4 4 1,-1 0 23,5 1 1,1 3 16,7 0 1,-3 6-20,3-2 1,-3 2 60,-1 2 1,0 0-67,0 0 0,-1 0 218,1-1 0,0 1-22,0 0 1,-2-5 78,-1-3 1,0 2-33,-5-2 1,0-1-2,-3-7-90,-1 4 3,1-10 90,-6 4 0,-1-15 144,-5-5 1,-4-7-237,0-5 1,1-3 31,3-8 1,0-5-190,0-11 1,0 1-254,0-8 0,5 3 232,2 1 0,3 3 163,2 1 0,-2 9 59,-2-2 0,-3 12-117,-5-1 0,0 13 23,0-1 1,-2 8-454,-1-1 0,-4 9 83,-4 3 350,-6 3 0,-11 11 0,-7 2 0</inkml:trace>
  <inkml:trace contextRef="#ctx0" brushRef="#br1">6453 8840 10310,'-8'0'-1367,"1"0"720,4 0 638,-2 0 0,4 0 926,-3 0-695,3 0 1,-4-2 87,5-1-233,0 1 0,0-4-61,0 2-179,0 3 255,0-9 1,0 7 142,0-4-116,0 4 0,1-6-183,3 5 0,2-3 86,5 3 0,1-4-78,-1 5 1,2-6 33,2 1-9,-2-2 1,8 2-3,-2 1 1,3-1 83,1-3 1,1-1-9,3 1 1,-2-4 72,5-1-110,1-4-112,8 2 1,2-5 144,5 1 0,-1-1 17,1 0 0,5-1-1,2-3 1,2 3-301,-2-3 1,-24 13-1,1 1 229,28-14 0,-28 13 0,0 0 3,1 1 0,-1-1 0,0 2 0,0-1-9,2-2 0,1-1 0,-2 3 0,1 0 1,0-2 0,1-1 20,3 1 1,0 0-4,-3 0 0,-1 1 0,5-3 0,0 1 50,-3 0 1,0 1-34,3 1 1,0 0-1,0-2 1,1-1-1,1 2 1,1 0 48,0-1 0,0-1 0,3-2 0,1 0-57,1 0 1,1 0 0,-1 0 0,0 0-308,1 2 0,0-1 0,1 0 0,1-2 281,-3 1 1,1 0-1,3 0 1,0 0 33,-2 2 0,1 0 1,1 0-1,0 1-16,-4 1 1,1 0 0,3-4-1,1 1 11,-2 0 0,-1 1 0,3 1 0,0-1-5,2 2 1,-1 0-1,1 0 1,-1 0 7,0-2 0,1-1 0,1 2 0,2-1-1,0 2 0,0 0 0,1-2 0,1 1 7,0 0 0,0 1 0,0 1 0,0-1 1,0 0 0,1 0 1,1 1-1,1 1-391,1-2 1,0 0 0,1 0 0,1-1 394,-19 5 1,-1-1 0,0 1 0,18-4 0,1 1 4,1 0 0,0 1 0,0 1 1,0 0-13,-19 4 1,-1 1 0,0-1-6,0 0 1,0 1-1,0-1-73,20-1 1,0 1 0,0-3 0,0 1 64,-1 3 1,1-1 0,0-2-1,0 1-5,0 1 1,-1 1 0,2-2 0,1 1 7,-21 3 0,1 0 0,-1 0 0,19-1 0,0-1-3,-19 2 0,0 0 0,1 0 0,-1 0 1,0 0-1,1 0 44,1 1 0,-1 0 0,1 0 0,-1 0 0,0-1 0,0 0-22,18 1 1,-1 1 0,1-2 0,0 1-197,0 0 1,-1 0-1,-1 1 1,-1 1 216,-1 2 1,0 0 0,1 0-1,-1-1-9,0-1 0,0 0 0,2 2 0,0-1-3,-2-1 0,0 0 0,2 1 0,0 1-5,-2 0 1,0 0 0,0 0 0,0 1-10,-2 1 1,0 0 0,0-1 0,-1 1-133,-1 1 0,1 1 0,0-1 1,-1 0 105,-1 1 1,-1 0 0,2 2-1,0-1 32,-1 1 0,-1 0 0,2-1 0,-1 1-34,-3 2 0,1 0 0,1 0 0,-1 0 34,-2-1 1,-1 1 0,-2 2 0,0 1 52,1-2 0,-1 1 0,-4 0 1,0 1-28,3 0 1,0 1-1,-4 0 1,0 0 2,0 1 1,-1 1 0,0 0 0,0 1-5,-1 2 0,-1 0 0,1-1 1,-1-1 5,-1 0 0,0 0 0,-1 2 0,0 0-10,-3 2 1,0 0 0,2 1 0,1-1 3,-1-2 1,0 0 0,0 0-1,-1 0-18,-2 0 0,-1 0 0,3 2 1,0 0-21,-3 0 1,0 0 0,3 3 0,0 0-7,-2-1 1,-1 0 0,-1-1 0,-1 0 200,-1 1 1,-1 0 0,0 0 0,0 0-218,-3 2 1,-1 0 0,1-2 0,0-1 77,20 22 1,-3 0-8,0 4 1,-5 0-68,1-1 0,-2-3 42,-2 0 0,-2 0 401,2 4 0,-6-5-443,6 1 0,-6-7 0,2 3 0,-4-5 595,0 5 1,-2-7-605,-1 0 0,-4-1 63,0 5 0,-5-5 441,2 1 1,-4-6-485,0 2 0,-5 0 342,1 0 0,-2 1-357,2-1 1,1-4 195,-5-1 0,4 1-352,0-4 1,-2-1 170,2 1 1,-4-5-184,3 1 0,0-2 107,0-2 0,2 1-15,-5-1 1,4-3 79,-4-1 0,1-3 0,-2 4 1,-1-4 142,1 3-179,4-4 65,-6 2 1,4-4 48,-5 3-60,0-3 8,0 4-2874,0-5 2838,0-5 0,-4 3-127,1-6 1,-3 4 225,3-3 61,1 4-259,-3-7 33,0 9 0,3-9 26,-6 2 0,2 2 15,-2-2 0,-2 4-42,2-3 0,2 3-22,-2-4 0,1 4-54,-5-3 90,1 4-8,0-7 0,3 7 125,0-4 0,1 4-37,-5-1 0,5-1 158,-1 2-105,0-1 37,-3-1 30,5 3 222,-4-3-325,8 5 0,-3 2-12,5 1 0,0 0-104,0 5 116,5-1 25,-3 5 0,4 3 3,-2 0 0,2 2 7,5-2 0,1-1 2,-1 5 1,5 0-43,-1 4 0,0 0 10,-4-1 0,5-3 188,-1 0 0,1-1-89,0 1 1,-4 2 33,3-6-96,-2 5 11,-1-7 0,-2 3 10,-3-4 0,4-5 72,-4 1-72,-2 0 1,2 2 35,-4-3-39,-1 3-225,3-8 257,-5 3 831,0-5-878,0-5 0,-4-2-52,0-4 0,-4 0 2,5-1 1,-5-1 18,4-2 1,-1 1-126,1-5 1,3-1 16,-3-7 0,3 3 40,1-3 0,0-2-190,0-1 0,4 2 55,0 1 1,5 3-83,-2 1 0,-1 2 129,2 2 0,-2-2-139,2 6 0,1 0 37,-5 4 0,1 3-588,-1 0-128,-3 6 392,4-3 540,-5 5 0,0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1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12197 15898 8290,'-6'-5'169,"-3"2"0,5-4 0,2-2 0,2 0 131,4 1 1,-2 7 0,5 6 0,-1 1-1,-1 3-181,0 1 0,3 7 0,-3 2 1,0 3-1,0-1-83,-3-2 0,0 7 1,-2-4-1,1 4-113,3 2 0,-3-4 0,3 4 0,-3-2 26,-1 1 0,-4 0 0,1-5 1,-1 1 33,-1 0 1,2-4 0,-4-1 42,-2-2 0,2 0 1,1-5 42,1 1 0,-4-1 68,1 0 137,3-4 251,0-2-433,5-5 1,0-1 0,1-3-19,3-4 0,3-1 0,4 0-53,0 2 0,2 0 0,2 0 0,3 2-14,0 0 0,4 3 0,-3-1-25,2 1 1,2 2 0,0 0-1,0 0-61,-1 0 0,0 4 0,-2 1 0,-2 1 29,-1 3 1,2 2 0,-5 0-86,-4 0 0,1 5 0,-4-1 0,-1 0 35,-2 2 0,-3-1 0,-1 4 0,0-2 60,0-1 1,-5 2 0,-3-4 31,-2-1 1,-1-1-1,-2-2 19,-2 0 1,-2 1 0,-4-1 0,-1-1-41,-2-2 0,-1 1 0,2-5 1,-1-2-67,-3-1 1,3-1-1,-3 0-185,3 0 1,1 0 0,0 0 0,1-1-569,-1-3 1,5 2 847,3-6 0,2 1 0,2-5 0</inkml:trace>
  <inkml:trace contextRef="#ctx0" brushRef="#br0" timeOffset="1">12175 15909 8334,'7'0'84,"1"-1"0,1-2-38,1 0 0,1-1 0,1 4 0,0 0 0,2 0 732,2 0 1,4 0 0,-1 0-269,3 0 0,5 0 0,3 0-323,-1 0 0,0 0 0,-4 0 1,3 0-120,1 0 1,-3-4-1,1 0 1,-3 2-224,-2 0 0,-4 1 0,-3-1-1501,-2-2 1656,-1 0 0,-1 9 0,0 1 0</inkml:trace>
  <inkml:trace contextRef="#ctx0" brushRef="#br0" timeOffset="2">6327 15886 8179,'-1'-10'-49,"-2"1"0,-2 3 0,0 0 0,-1 1 0,0 0 252,-3 2 1,-2 2-1,0 1 1,0 0-1,-2 1 1,-1 3-1,-3 5 1,1 3 65,-1 4 0,-3 8 0,1-1-179,-2 1 0,2 1 0,1 2 0,1 2 0,3 1-102,2 1 1,1-1-1,3 3-27,0-2 0,5 2 0,0-4 1,1 1-101,2 1 0,2-6 1,1 3-3,5 0 1,2-8-1,3 2 1,2-3 89,4-1 1,4-4 0,2 0 81,2-6 0,5 1 0,-3-5 32,0-1 0,8-2 0,-3-2 0,2-3 45,-1-4 0,3-6 0,0-2-41,-1-2 1,1 0 0,-2-3-1,-4-1 83,-3-2 0,-3-3 0,-4 1 63,-3-5 1,-4-3 0,-7-3 0,-4-2 142,-3-2 1,-6 3 0,-5-2-81,-8 0 0,-4 2 0,-11 5-394,-2 3 0,-12 7 0,-1 9 0,-4 5-612,-2 5 1,2 4 0,-2 5 729,0 7 0,6 4 0,-3 7 0</inkml:trace>
  <inkml:trace contextRef="#ctx0" brushRef="#br0" timeOffset="3">18079 15989 8214,'-4'-11'-34,"1"-1"1,0 1 0,2 0 0,1-1 0,0 1 1926,0-1-1460,0 6 1,0 2-401,0 8 0,4 6 1,1 8-1,0 2 108,0 4 0,2 7 0,-1 0-169,0 6 1,-4-1 0,2 3 0,-3-1-61,-1 0 0,4 4 1,0-4 83,-1-1 0,2-1 0,0-3 1,0-3-35,0-3 0,4-3 1,-3-3-112,1-2 1,1 2 0,-4-6-36,-1-1 0,2-1 1,-1-2-1490,-2 0 1673,-1-4 0,-1 3 0,0-4 0</inkml:trace>
  <inkml:trace contextRef="#ctx0" brushRef="#br0" timeOffset="4">18456 15955 8464,'-5'-10'385,"4"3"1,3 7-159,1 7 0,-2 4 0,-1 4 0,1 4-119,3 3 1,-3 2-1,3 2-49,-2 0 1,-2 1 0,-2-3 0,0 0-106,-2-1 0,0 2 0,3-7 34,-3 0 0,3-2 0,-4-4 0,1-1-110,0 1 322,0-6 105,4-1-71,0-5 1,0-5 0,2-3-136,1-2 1,2 1-1,6 0 1,-1-1-140,2 1 1,4 0 0,-1-2 0,3 1-24,-1 2 0,4 3 1,-5 5-1,2 0-34,2 0 1,-2 1-1,1 2 9,1 1 1,1 5-1,-1-2 1,-1 5 26,1 3 1,-2-2 0,0 2 21,-2-2 1,0 3-1,-5 3 5,0 3 0,-4-3 1,-3 0-1,-3 1 2,-1 2 0,-1 0 0,-4 1 5,-7 0 1,-1-1-1,-6-3 1,-1-3-33,-2 1 1,-2-6-1,-1 2 1,-2-6 22,2-1 1,1-3 0,0-3-63,-3 0 0,3 0 0,-4 0-410,0 0 0,3-5 1,-4-2 507,1-3 0,1-2 0,4 1 0</inkml:trace>
  <inkml:trace contextRef="#ctx0" brushRef="#br0" timeOffset="5">18468 16001 8236,'-7'-5'766,"7"-2"-577,7 1 1,4 1 0,2 4 58,2-3 0,-1 2 1,5-1-1,1 1-83,2 2 0,4 0 0,4 0-52,3 0 1,-6-1 0,8-1-196,-2-2 0,-2-1 0,1 2 1,-3-1-265,-1 2 0,-1-3 0,-5 1-661,-3 1 1007,2-3 0,-8 0 0,3-6 0</inkml:trace>
  <inkml:trace contextRef="#ctx0" brushRef="#br0" timeOffset="6">21570 14802 9259,'-4'-16'33,"-3"-23"53,-2-2 1,6 21-44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13751 15784 8039,'-7'0'71,"2"0"-136,5 0 643,0 5 1,0 2-10,0 9-272,5-4 1,-3 10-93,1-3 0,0 6-171,1 2 0,-2 5 31,6-2 0,-4 4 11,3 4 0,0-1 7,0 5 1,0-5-14,-4 1 1,0-3-11,5 0 0,-6-2 5,2-3 1,1 2 169,-1-5 1,0-2-140,-4-6 0,1-3-69,3-4 0,-3-1 125,3 1-213,-3-6 219,-1-1 439,0-5-474,0-10 1,0 2 114,0-7 0,0-3-156,0-1 0,5-3 14,3-5 1,-2-2 8,2-6 1,1 0-110,6-3 1,-1-4 55,5-8 0,0 2-354,4-5 1,0 2 258,-1-6 0,6 2-154,-13 25 0,1 0 0,2-2 0,1 0 139,-1 0 0,2-1 0,1 2 0,2-1 32,0 0 1,0-1-1,2 1 1,1 1-69,2-2 1,1 1 0,-3 3 0,0 1 24,-1 3 0,-1 0 0,14-15-67,-4 6 0,-3 6 145,-1 9 1,-6 3 98,-4 9 1,-7-2-14,3 5 1,-4 0 902,0 4-1577,-6 0 0,-1 5 703,-5 3 0,0-2-1011,0 2 1,-5 1 223,-2 6 663,-9-2 0,4 3 0,-5-4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19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1770 8531 8067,'-11'0'-398,"4"0"1011,2-5 0,7 4 1,1-3-350,5 3 0,2-3 0,2 0 0,0 2-216,4 1 1,1 1-1,5 0 1,-2 0-37,-1 0 1,4 0-1,4 0 1,-2 0 9,-1 0 0,-1 0 0,0 0-8,0 0 0,0 0 0,-1-2 1,1 0-12,0-2 0,0-1 0,0 2-1,0 0 1,-6-1 0,0 4 0,-2 0-19,0 0 1,1 0-1,-5 0 14,0 0 0,1 0 1,-1 0-13,1 0 1,-5 0-1,1 0 81,0 0 373,-2 0-286,-1 0 1,-5-5-136,0-3 1,-4 2-1,-1-2-14,-1-1 1,2-1 0,-2-1-30,1-1 0,1-3 0,4-2-64,0 0 0,0 1 1,0-3-1,0-1-6,0-1 0,0-2 0,0 0 50,0 0 0,0 0 0,1 0 26,3 0 1,-2 1 0,5-2 0,-1-2 20,0 0 1,3-5 0,5 3 0,1 0-109,-1 0 1,4-2 0,0 3 88,0 2 0,2 5 0,-4 2 71,2 1 0,-3 2 0,3 4 0,0 0 115,0 4 0,-3-2 0,3 4 0,0 0-68,-1 0 0,1 1 0,2 4 0,-1 0-70,2 0 1,0 1 0,2 3 0,-1 4-53,-3 2 1,1 5 0,-3 1-41,0 2 1,-4 5 0,0 5-24,-4 1 1,-7 0 0,2 3 0,-3-1-51,-1 0 1,-1 2 0,-3 0 47,-4-2 0,-2 2 0,-2-4 0,-2 0-24,-2-2 1,-3 1 0,4-3 98,1-3 1,2-1 0,1-6 678,4-1-174,-3-1-221,8-2 1,-3-3 0,7-2-101,1 0 0,0 1 0,4-3 0,1 0-43,-2 1 1,5-4-1,-4 4 16,3 0 1,7-3 0,2 1 31,2-1 1,6 1 0,1 1 0,1-1 160,3-2 1,1-2 0,1-2-143,0-1 1,-1-3-1,-1 3 1,-3 0 28,-1-1 0,-2 4 0,-6-3-74,-1 3 0,-5 1 1,1 0-1,-2 0 53,-2 0 0,-3 0-534,0 0-1096,-1 5 1,0 1-2827,-4 6 4250,-6-6 0,-4 9 0,-4-2 0</inkml:trace>
  <inkml:trace contextRef="#ctx0" brushRef="#br0" timeOffset="1">4351 8109 8037,'-6'0'371,"1"0"47,5 0 1,1-4-294,3 0 0,2 0 1,6 4-1,-1 0 1,2 0-1,2 0 176,4 0 1,-1 0-171,1 0 0,1 0-18,7 0 0,-3-3-61,3-1 0,1-1 85,-2 1 1,2 3 60,-1-3-80,-3-3-4,4 6 1,-7-5-5,-2 2 0,2 3-20,-6-3 0,4 1-35,-4 0 0,-3 1-66,-5-1-234,1 1 93,-2 2-658,4 0-643,-8 0 0,1 0 1453,-6 0 0,-9 5 0,-6 2 0</inkml:trace>
  <inkml:trace contextRef="#ctx0" brushRef="#br0" timeOffset="2">4386 8371 8062,'-7'0'1287,"2"0"-547,5 0-636,5 6 0,2-5 440,4 3 1,2-2-134,2 2 0,3-3 0,5 3 0,4 1-73,4-1 1,2 0 83,1-4-189,6 0-42,-5 0 1,4 0 58,-4 0 1,-2-5-211,-3-3 1,2 2 91,-6-2 0,-4 4-261,-7-3 96,-2 4 63,-2-2-1501,1 0 773,-6 4 698,-1-4 0,-20 5 0,-4 0 0</inkml:trace>
  <inkml:trace contextRef="#ctx0" brushRef="#br0" timeOffset="3">2444 9765 8073,'-6'-8'-19,"2"1"690,3-2 1,1 5-504,0 4 0,0 6 0,0 9 0,0 5 39,0 1 1,0 7-1,0 2 1,0 2-71,0-1 0,0 5 0,0-1 0,0 0-45,0 1 1,0-2 0,0 0-125,0 1 0,1-1 0,1-1-80,2-3 1,0 2 0,-3-5 0,2-2-40,1-1 0,3-5 0,-2-1-145,2-2 178,-5 0 1,7-9-1081,-5 1 1198,0-6 0,-9 4 0,-2-6 0</inkml:trace>
  <inkml:trace contextRef="#ctx0" brushRef="#br0" timeOffset="4">2467 10119 8070,'0'-8'-237,"0"1"237,0 4 434,0-2 1,5 5-185,3 0 1,2 0 0,1 1 0,2 2-59,2 1 0,-1-1 1,5-3-159,1 0 0,3 4 0,3 0 1,0-1-73,0-2 0,2-2 0,-2-2 19,0-1 1,1-1 0,0 3-72,-1-2 1,-7-4-1,-3 4 1,-2 1-158,-3-2 1,3 2-1065,-6-5 228,-3 6 1083,-5-3 0,-6 0 0,-6-2 0</inkml:trace>
  <inkml:trace contextRef="#ctx0" brushRef="#br0" timeOffset="5">2558 9822 8060,'0'-11'0,"5"-1"-166,3 1 1,2 3 0,2 2 0,-1-1 698,0 1 0,1 0 1,0-3-91,4 1 1,-2 6-1,5-2-193,1 3 1,2-3 0,0 0 0,0 1-61,-3 2 0,6 1 0,-2 0-88,1 0 1,0 0 0,-2 0-124,-3 0 1,5 0-1,-3 0 1,-1 0-528,1 0 1,-4 0 0,-2 0-787,-2 0 1334,3 0 0,-3 0 0,3 0 0</inkml:trace>
  <inkml:trace contextRef="#ctx0" brushRef="#br0" timeOffset="6">4363 9982 8020,'1'-7'-70,"3"4"0,3 1 1,4 2-1,0 0 1,2 0-1,1 0 361,1 0 0,5 0 0,-1 0 1,3 0-1,2 0 0,1 0-149,2 0 1,3-3-1,-2-1 1,0 1-61,0 2 0,-1 0 0,-6-2-180,-2-1 0,2-1 0,-6 3 0,-1-2-552,-1 1 0,-6 2 650,1 1 0,-6 0 0,3 0 0</inkml:trace>
  <inkml:trace contextRef="#ctx0" brushRef="#br0" timeOffset="7">4431 10210 8141,'8'7'468,"0"-4"1,-1-1-136,5-2 0,3 0 0,1-2 90,2-1 1,6 1 0,5-3 0,1 0 1,3 3 0,-3-5 0,3 1-183,1 0 1,1 3-1,-3-2 1,0 1-84,-1 0 1,-6-3-1,0 2-270,-4-2 0,-5 5-1399,-4-2 1510,-6 3 0,-16 1 0,-9 0 0</inkml:trace>
  <inkml:trace contextRef="#ctx0" brushRef="#br0" timeOffset="8">2741 11695 8127,'0'-11'-16,"0"3"0,0 0 1,0-1-1,0-1 0,-1 0 1,-2 1 1657,-1 2-1460,1 4 1,1-2-1,0 6-75,-2 3 0,-4 4 0,3 7 0,-1 4 59,-3 3 1,3 5-1,-2 5-108,-1 5 0,-1 0 0,-1 5-2,-1 1 0,1 1 0,-1 2 1,1-2-158,0-2 0,-1 3 0,1-4-74,-1 4 1,1-3-1,1-3 9,2-3 1,-1-1 0,5-8 0,2-3 4,1-4 1,-1-3 0,0-6 128,-2 1 1,0-1 8,4 0-296,-5-4 0,3-2-420,-6-5 739,5-5 0,-2-7 0,5-5 0</inkml:trace>
  <inkml:trace contextRef="#ctx0" brushRef="#br0" timeOffset="9">2650 11741 8287,'0'-18'-161,"0"-2"1,-2 4 131,-1 2 1,1 2 791,-2 0 1,3 5-1,2 0-316,3 2 0,-1 3 1,4 6-332,2 3 1,1 5 0,2 3 0,1 5 147,2 5 0,-1 5 0,4 5-218,-2 3 0,4 2 1,-1 3-51,3-1 1,1-1 0,0 4-1,-1-2-205,1-1 1,0-5 0,0 1-44,0-3 0,-4-2 0,0-2 111,1-5 1,-2-1-1,0-4 1,-2-2 96,-2-4 1,-1-2 0,-2-2 82,1 1 1,-5-4 41,1-1 1,-4-4 0,2 2 133,-1 0-609,-1-4 1,-9 4-1,-4-5 394,-5 0 0,-4 0 0,-5 0 0</inkml:trace>
  <inkml:trace contextRef="#ctx0" brushRef="#br0" timeOffset="10">2513 12289 8267,'0'-12'112,"1"2"0,3 1 194,3 2 1,9 0 0,1-1 0,2 1 384,0 2 0,5-2 0,7 1-346,2 0 0,0 2 1,-1-2-1,-2 1-412,2 2 0,-3 2 0,0 1-2049,-1 0 2116,4 0 0,-8 0 0,4 0 0</inkml:trace>
  <inkml:trace contextRef="#ctx0" brushRef="#br0" timeOffset="11">4294 12038 8200,'2'-8'-358,"1"0"1,4 6 686,4-2 1,4 3 0,1-1 0,-1 0 0,0-2 0,1 2 0,2 0 3,3 2 0,0 0 0,3 0 0,3 0-229,3 0 0,0 0 0,0 0 1,2 0-74,1 0 0,-3-3 1,-1-3-1,-1 1-212,-2 0 0,-4 0 0,-2 3-573,-5-2 1,-3 0-234,0 4 1,-7 0 986,-5 0 0,-10 0 0,-8 0 0</inkml:trace>
  <inkml:trace contextRef="#ctx0" brushRef="#br0" timeOffset="12">4397 12220 8200,'0'7'464,"5"-2"64,-4-5 1,10 4-90,-4-1 1,5 1 0,2-4-50,1 0 0,5 0 0,-1 0 1,4 0 78,4 0 1,2-4 0,5-1-268,0-1 0,-2 2 0,0-3 1,1-2-104,-2-2 0,-5 5 0,-2 1-416,-4 0 1,-6 4-1977,1-3 2293,-7 3 0,-8 6 0,-6 1 0</inkml:trace>
  <inkml:trace contextRef="#ctx0" brushRef="#br0" timeOffset="13">18102 7778 8118,'0'-8'354,"0"0"-218,0 6 1,-1-7 0,-2 4 0,-2-1-1,0-3 1,-1 0 0,-1 0 115,-1 1 0,-3 6 0,-1-2 1,-4 3-1,-3 1 171,-2 0-354,-2 0 0,0 0 0,-1 0 0,-1 0 0,-2 0-10,2 0 1,1 1 0,1 1 0,0 4 38,0 0 0,5-2 0,3 3-120,2 2 1,6-2-1,0 0 1,2 2-81,3 1 1,0 2 0,2-1-20,0 0 0,2 1 1,2-1-1,4 2 32,6 2 1,4-2-1,6 2 1,3-2 12,3-2 1,5 2 0,1 0 0,3 1 53,-3 0 1,-1-4-1,-5 5 154,-3-2 0,-3-2 0,-3 0-100,-2 1 0,-2-1 1,-6 1-1,-1-1-56,-2 1 1,-3-1-1,-5 0 1,0 1 36,0-1 0,-5 1 0,-4-1-4,-5 0 0,-4 1 0,-6-1 0,-1 1 7,-2-1 1,-3-3 0,2-2-27,-1-1 1,3 3-1,0-4 1,2-2-300,1-1 1,5-1 0,3 0-777,2 0 1085,2 0 0,4-5 0,2-1 0</inkml:trace>
  <inkml:trace contextRef="#ctx0" brushRef="#br0" timeOffset="14">18410 8177 8099,'-6'-6'2474,"1"1"-1533,5 5-568,0-5 0,0-2 1,0-4-137,0 0 1,1 2 0,2-1-122,1-3 1,1-2-1,-3 1 1,3-3-50,2-1 0,-4-1 0,4-5-82,-2-2 0,3 0 0,-5-4 0,1-2-55,1-1 1,-4 3-1,3 0 42,-2 3 1,1-4 0,1 4 0,0 3-12,1 4 0,-4 0 0,4 6-219,0 4 143,-3-2 0,4 11 0,-2-2-20,3 6 1,0 5 0,0 7 160,2 4 0,1 7 1,2 5-1,-1 3-26,1 4 0,-1-1 0,1 5-29,-1 1 0,0 2 0,2 0 0,1 0-183,1-4 1,1-2 0,-4-9-4,3-3 1,-3-5 0,1-1-211,-5-2 0,-1-5 1,2 1-569,-2-2 0,-4-6 38,1 1 955,-3-6 0,-11 4 0,-3-6 0</inkml:trace>
  <inkml:trace contextRef="#ctx0" brushRef="#br0" timeOffset="15">18422 8097 8050,'-12'-5'0,"1"-1"1026,0 0 1,4-1-612,3 3 0,4 3-418,4-3 0,4 3 1,7 1-1,5 0-254,6 0 1,-1 0 0,4 0-186,-1 0 0,4 0 1,-3 0-72,0 0 1,-2 0 512,-8 0 0,3-5 0,-5-1 0</inkml:trace>
  <inkml:trace contextRef="#ctx0" brushRef="#br0" timeOffset="16">18902 7766 8050,'-7'-11'147,"-2"-1"1,4 2 636,-1 3 0,3-4 484,0 4-1123,1 2 0,2 5 0,0 9-38,0 5 0,2 5 0,1 7-64,5 5-2,-3 2 0,4 1 0,-4 0-94,1 1 0,-3-1 0,1-1 0,-3-2-231,-1 0 1,4-7 0,0-1-128,-2-7 0,-1-3 71,-1-2 466,0 1 0,-1-11-54,-3-5 1,2-5 0,-5-3 16,2-3 1,-2-3 0,3-5 0,1 0 98,2 0 1,1-1 0,0-2-90,0-5 1,0-2-1,0-1 1,0 1-58,0 2 0,1 0 1,2 5-92,1 5 1,3 3-1,-3 7 1,0 0-111,1 4 1,-2 2 35,4 5 1,1 0-1,3 1 95,1 3 1,-1 2-1,2 6 1,1-1-35,1 0 0,0 1 0,-2-1-30,2 1 1,-2-5 0,3 1 0,-1-1-10,1 0 0,3-2 0,-4-5 96,-1 0 1,-1 0 0,-2-1 0,0-3 41,1-4 0,-1 2 0,1-2 0,-2-1 128,-2-1 0,2-1 0,-4-1 84,0 1 0,1 5-227,-4 2 1,-1 4-1,2 4 1,-3 4 109,-1 6 1,-4 9 0,-1 8 21,-1 2 1,2 2-1,-3 3 1,2 3-115,3 0 1,1 2 0,1-5-160,0-1 0,0-2 1,0-1-1,0-1-696,0-2 1,5-3-605,2-5 1419,-2-6 0,5 5 0,-3-4 0</inkml:trace>
  <inkml:trace contextRef="#ctx0" brushRef="#br0" timeOffset="17">19655 7846 8006,'0'-11'-100,"-1"1"1,-1 1-1,-4 2 526,0 2 63,4 1 1,-7 6 0,5 2-196,1 3 1,2 8-1,1 6 1,0 3-85,0 2 1,5 6 0,3 0-89,2 5 1,1-3-1,-1 1-133,-2-3 1,2-5 0,-2 2 0,2-1-124,1-3 0,-4-4 1,-2-4-264,0 0 1,-4-2 64,3-3 0,-4-6 0,-4-2-26,-3-3 0,-4-1 0,0-1 1,-2-3-506,-2-4 1,-3-7 862,-5-4 0,-4-8 0,-3-2 0</inkml:trace>
  <inkml:trace contextRef="#ctx0" brushRef="#br0" timeOffset="18">19404 7858 8031,'0'-18'-174,"0"1"1,0 6 199,0-1 0,6 2 0,6 3 0,6 2 542,3 0 1,3 3 0,3-3-161,3 0 0,7 4 1,3-3-300,0 3 1,1 1 0,2 0 0,-3 0-128,0 0 1,-6 5 0,-6 2 0,-4 5-63,-6 3 0,-5-1 0,-6 4-48,-3-2 0,-3 5 0,-3-2-57,-6 2 0,-5-2 1,-11 0-1,-2 0-96,-5-1 1,-6-1 0,-1-6-94,2 0 0,5 0 0,6-4-952,4-3 1326,5 2 0,10-9 0,0 1 0</inkml:trace>
  <inkml:trace contextRef="#ctx0" brushRef="#br0" timeOffset="19">20055 7800 8036,'0'-11'2275,"0"5"-1984,0-4 1,1 8 0,2 0-129,1 4 1,5 5 0,-3 5 0,1 2-95,1 1 0,-2 6 1,2-1-74,-4 5 1,1 0-1,-1 1-50,-2-2 1,0 0-1,-2 2 1,0 0-184,0 0 0,1-3 0,1-3 54,2-1 0,0-4 0,-4 3 205,0-1 1,5-2-1,3-4 1,2 1-34,1-1 0,2-1 0,1-2 0,2-3 18,2 0 0,1-4 0,4 3-66,0-3 1,4-2-1,0-3-276,3-3 1,-5 0 0,2-2 0,-3-2 334,-1-3 0,-1-6 0,1 2 0</inkml:trace>
  <inkml:trace contextRef="#ctx0" brushRef="#br0" timeOffset="20">20603 7926 8063,'-5'-18'930,"4"-2"-540,-3 5 0,2 1 411,-2 6 1,1 3 0,-3 6-428,1 3 0,-3 8 1,3 8-224,-1 5 1,3 5 0,-1 4-251,3 0 1,1-1 0,0-1 0,1-2-218,3 2 0,1-4 1,5-3-1,1-3 33,1-3 1,4-5-1,-3 0 69,3-5 1,0 0-1,-1-6 19,4 0 0,-1-2 1,0-1-1,0-1-607,0-3 0,-5-2 802,3-6 0,-4-4 0,0-2 0</inkml:trace>
  <inkml:trace contextRef="#ctx0" brushRef="#br0" timeOffset="21">20535 8120 8047,'-7'-5'529,"2"4"0,10-4-298,3 5 0,6-4 0,4-1-53,3-1 0,1 2 0,7-3-301,-1 2 1,2-4-1,-3 3 1,-2-1-821,0-1 1,-8 0 942,-1-3 0,1-1 0,1 1 0</inkml:trace>
  <inkml:trace contextRef="#ctx0" brushRef="#br0" timeOffset="22">20569 7823 8047,'-6'0'409,"6"-5"1,7 3-122,8-6 1,1 2-1,7-3-320,4 1 1,1 2-1,3-3-138,1 1 0,4 2 170,2-2 0,6-2 0,-4 4 0</inkml:trace>
  <inkml:trace contextRef="#ctx0" brushRef="#br0" timeOffset="23">21962 7743 8348,'0'-11'803,"0"3"0,-1 2 664,-3 1-1304,-2 1 1,-7 4-1,-2 0-71,-4 0 0,-4 1 0,-4 3 1,-3 4-61,-3 2 0,0 1 0,3 1 0,2-1-108,0 1 0,7-1 1,0 0 75,3 1 1,4 3-1,7 0-119,3-1 0,2 3 0,2-2 0,3-1-93,5-1 0,4 2 0,12 0 213,3-1 1,1 1 0,4-2-1,-2-3 43,2 0 0,-4 0 0,-3 2-12,-5-1 1,1 1-1,-7-1 1,-3 1-67,-2-1 1,-6 0-1,0 1-35,-1-1 1,-2 1 0,-3 0 48,-5 4 0,0-4 0,-11 3-16,-2-2 1,-5-1 0,-5-1-525,-2 0 302,-1 1 1,1-5 0,4 0-603,6-2 0,5-1-465,7-4 1325,4 0 0,2-5 0,5-2 0</inkml:trace>
  <inkml:trace contextRef="#ctx0" brushRef="#br0" timeOffset="24">22111 7858 8440,'0'-12'1382,"-5"1"-1210,3-1 0,-4 6 172,2 2 1,3 4 0,-3 5 0,3 7-302,1 5 1,0 6 0,0 4 80,0 3 0,0 7 1,0 1-229,0-1 0,1 0 1,2-2-1,2 0-33,1-6 1,-3-4 0,2-3-427,0-3 0,-4 1-240,3-5-168,-3 1 0,-2-11 971,-3-5 0,-7-5 0,-7-7 0</inkml:trace>
  <inkml:trace contextRef="#ctx0" brushRef="#br0" timeOffset="25">21860 7846 8087,'0'-28'-177,"3"8"1,4-2 309,3 5 0,0 1 0,9 5 1,1 0 599,2-1 1,2 4-336,3 1 0,2 4 0,5 0 0,-1 1-216,-2 2 1,0 2 0,-3 1 0,0 5-216,0 2 1,-1 3 0,-6 2-54,-2 4 1,-3 3-1,-9 0 1,-3 1-258,-3 0 0,-3 0 0,-6 0 14,-7 0 0,-11-4 0,-4-2-25,-3 0 1,-4-2 0,0-3-63,1-1 1,4 0-1,-1 0 416,9-4 0,6 3 0,7-3 0</inkml:trace>
  <inkml:trace contextRef="#ctx0" brushRef="#br0" timeOffset="26">22373 8269 8087,'0'-8'797,"2"2"-323,2 1 0,-2-4 0,4 1 1,0-2 62,-4-1 0,4-6 1,2-2-308,2-3 1,-2-2 0,-2-1 0,0-3-181,1-1 0,-5-2 0,3-3-154,0 0 0,-3-3 0,3 0 0,-1 2-6,-1-2 0,3 4 0,-4 5 19,2 4 1,0 0 0,-4 9 51,0 1 0,1 6-161,3 4 1,-2 4-24,6 4 1,0 7-1,4 9 173,3 1 1,-1 7 0,5 2 86,2 3 1,-3 6-1,-1-1-118,0-2 1,2 0 0,-4-2 0,-1 0-233,-1 1 1,2-6-1,0-2 43,-1-3 0,-1-7 0,-2-1-289,1-4 0,-2 0 559,-3-1 0,4 1 0,-5-1 0</inkml:trace>
  <inkml:trace contextRef="#ctx0" brushRef="#br0" timeOffset="27">22419 8132 8087,'-11'-5'2128,"4"3"-2064,2-3 1,7 5 0,1 0 18,5 0 0,7-1 0,4-2-210,3 0 1,6-1 0,3 4-1,5-1-496,2-3 623,0 2 0,1-8 0,2 4 0</inkml:trace>
  <inkml:trace contextRef="#ctx0" brushRef="#br0" timeOffset="28">23162 7880 8087,'0'-22'294,"0"0"0,0 3-183,0 4 0,0 2 0,0 2 0,0-1 185,0 1 1,-4 3-1,-1 2 1,0-1 655,-1 1 0,-2 4 0,0-2-921,-2 3 1,-7 3 0,-2 4-237,-2 6 0,-1 7 0,2 1 0,2 6-36,2 4 0,0-1 0,5 2-34,0 0 0,3 2 0,2 2 0,0-1-80,4 0 1,6-5 0,3-2 66,4-3 1,5-1 0,3-2 109,3-1 0,2-8 0,1-5 0,3-2-173,1-3 0,-2-1 0,2-1 351,-1 0 0,4-5 0,-3-1 0</inkml:trace>
  <inkml:trace contextRef="#ctx0" brushRef="#br0" timeOffset="29">23493 7880 8087,'-12'-11'1333,"1"0"-1037,-1 4 0,5 2 0,-1 5 156,-1 0 0,3 5 0,-2 4-181,0 5 0,-3 4 0,1 6 0,1 1-150,2 2 0,3 3 0,-2-2-163,0 2 0,3-1 0,3 2-70,0 0 0,0-6 1,1 2-23,3-3 1,2-2-1,7-3 1,1-4-155,1-2 1,5-2 0,-1-1-44,3-2 0,2-3 0,1-5-67,2 0 0,1 0 0,-3-1 0,2-3-481,-2-4 1,-6-2 878,-3-1 0,1-6 0,1-1 0</inkml:trace>
  <inkml:trace contextRef="#ctx0" brushRef="#br0" timeOffset="30">23367 8097 8087,'-11'0'0,"1"-1"853,2-3 1,3 2-308,5-6 1,1 6-1,4-2-422,7 3 0,4-1 1,8 0-1,2-2-519,0 1 0,5 1 1,-5-1-785,0 0 1,0-1 1178,-3 4 0,3-5 0,-9-2 0</inkml:trace>
  <inkml:trace contextRef="#ctx0" brushRef="#br0" timeOffset="31">23299 7858 8087,'0'-12'114,"1"5"1,4 0 115,6 2 1,2-3 0,6 3-1,3-1 383,3-3 1,4 3 0,5-2-373,1-1 0,3 3 0,1 0-2069,2 1 1828,-4 1 0,2 4 0,-5 0 0</inkml:trace>
  <inkml:trace contextRef="#ctx0" brushRef="#br0" timeOffset="32">17908 9765 8192,'-1'-12'312,"-2"1"1,-2 1-15,-1 2 1,-1 2 0,-2 3 0,2 0 0,-3 0 0,-3 2 0,-3 1 0,-2 0 24,-3 0 0,0 0 1,-1 1-1,2 3-210,1 3 0,0 0 1,-3 0-92,3 2 1,-1 1 0,5 2-62,1-1 0,5 4 0,3 1 0,1-2-73,2-2 0,2 1 0,3 1 0,5 1 32,4-1 1,9 0-1,3 0-50,6 1 1,6 1-1,1-5-11,2 0 1,4 0 0,-4-3 0,-2 0 67,-4 1 1,-4 0 0,-7 0 45,-2-2 0,-2 1 0,-7 3 9,-3 1 0,-1-1 0,-6 1 0,-2-1-2,-2 0 0,-8 5 0,-10 0 45,-3 2 1,-8-3 0,0 3 0,-4 0-26,0-1 0,-2-3 0,2 2-78,4-4 0,4 0 0,7-2 0,3-1-437,4-2 1,6-4-112,2 1 0,5-3 1,4-2 625,8-3 0,6-2 0,7-6 0</inkml:trace>
  <inkml:trace contextRef="#ctx0" brushRef="#br0" timeOffset="33">18136 9902 8128,'-1'-15'1525,"-3"-1"-774,3 1 0,-4 8 1115,5-1-1142,0 5 1,0 0-689,0 6 0,0 9 0,0 7 56,0 2 0,0 4 0,0 0 0,1 2-156,3-2 0,1 3 0,4-1-380,-1-2 1,-1-1 0,6-2 95,2-3 0,-2-3 0,3-4 1,1-1 42,2 0 0,1-4 1,2-3-254,1-3 1,-3-1 0,6 0-357,-1 0 1,-4-5 913,-2-3 0,3-7 0,-4-3 0</inkml:trace>
  <inkml:trace contextRef="#ctx0" brushRef="#br0" timeOffset="34">18148 10096 8047,'-5'-6'727,"3"-4"1,-1 4-306,6-1 1,4 1 0,4 3-63,1-1 0,4-5 0,4 2 0,6-3-526,4-2 0,2 1 0,-2-1-127,-3 1 1,-3 1 0,-1 1 292,0 1 0,-5 1 0,-2-5 0</inkml:trace>
  <inkml:trace contextRef="#ctx0" brushRef="#br0" timeOffset="35">18159 9822 8041,'0'-11'80,"0"-5"1,1 2 71,3 4 0,3 0 1,5 5-196,4-1 1,-1 2 0,8-3 0,5 1-47,3 0 1,3-1-1,1 0 1,-1 2-239,0 0 0,1 3 327,-1-1 0,0-4 0,0 1 0</inkml:trace>
  <inkml:trace contextRef="#ctx0" brushRef="#br0" timeOffset="36">18719 9765 8095,'-8'0'1489,"1"0"-1526,4 0 0,-2 2 0,4 5 626,-3 4 1,3 4-1,-3 1-245,3 3 0,1-2 0,0 4 1,0 2-178,0 2 1,0 2-1,0-5-258,0 1 0,1 0 0,3 0-122,3 0 0,3-5 0,2-3 89,-1-3 0,4 2 0,2-1 0,1-4-110,2-3 0,-2-2 0,1-4-109,1 0 1,2 0-1,1-1-34,-1-3 0,1 2 1,-1-6-1,-3-1 377,-4-1 0,3-7 0,0 0 0</inkml:trace>
  <inkml:trace contextRef="#ctx0" brushRef="#br0" timeOffset="37">18753 10039 8095,'-11'0'923,"4"0"29,2 0-592,5 0 1,7-1-280,4-3 1,7-2-1,8-6 1,4 2-280,-1 2 0,2-2 0,-4 4-247,-1-1 0,-4-3 0,-1 4 445,-2 0 0,-5-10 0,2 4 0</inkml:trace>
  <inkml:trace contextRef="#ctx0" brushRef="#br0" timeOffset="38">18673 9753 8095,'-11'0'1168,"4"0"-1174,2 0 0,12-3 0,4-2 91,7-2 0,5 0 0,3-5 0,5 1-420,2-1 1,5 2 0,0 1 334,-1 2 0,8-1 0,2-3 0</inkml:trace>
  <inkml:trace contextRef="#ctx0" brushRef="#br0" timeOffset="39">20112 9696 8064,'-7'-6'-343,"0"1"712,2 0 1,1 5 0,4 0 0,0 7 0,0 7 0,2 5-1,0 4-32,2 4 1,4 1 0,-3 4 0,1-3-442,3-1 0,-3 2 0,2-3 38,1-2 0,-3-2 0,0-3-143,-1-1 1,1-5 0,-4 2-1127,2-4-79,0-5 1414,-9-2 0,-7-5 0,-6 0 0</inkml:trace>
  <inkml:trace contextRef="#ctx0" brushRef="#br0" timeOffset="40">19884 9696 8064,'5'-17'454,"4"3"-279,5 5 0,3-1 0,6 3 0,0 0-80,0-1 1,4 2-1,2-2 213,4 4 0,-2-1 0,8 1-290,-4 2 0,-4 1 1,-2 1-1,-1 1-255,-3 3 1,-6 2 0,-4 5-6,-2 1 1,-7 0 0,-3 2 138,-6 2 0,-4 0 1,-9-2-1,-3 1 62,-2-1 1,-7-1 0,-1-2 36,0 1 1,-3-1-1,5-1 263,2-2 0,2 1 0,4-4 572,4 1-662,2-3 0,8 3 0,5-3-136,6 1 0,10-1 1,4-1-1,5 0 49,6 2 1,2 4 0,0-3-54,-3 1 1,2 0 0,-6 3-62,0-1 1,-2-1 0,-2 5 0,-3-1 11,-4 1 0,-4-1 1,-2 1-2,-1-1 1,-6 0-1,2 2 1,-3 2 0,-6-2 1,-4 2 39,-5-2 0,-5 0 1,-9 1-62,-6 1 1,-3 1 0,-6-2 0,-1 0-277,1-4 1,5 2 0,2-6-276,8 0 1,4 1-1,11-5 592,3 2 0,6-5 0,-1-5 0</inkml:trace>
  <inkml:trace contextRef="#ctx0" brushRef="#br0" timeOffset="41">20592 9731 8089,'-5'-12'2089,"-2"-4"-515,1 3-1011,-4 2 0,7 5 0,-3 8-462,1 2 1,1 6 0,4 6-53,0 2 1,0 2 0,0 6-160,0 0 1,0 5-1,1-3 1,3 0 8,4 0 1,2-1 0,3-2 44,2-3 0,-2 4 0,2-8-371,-2-1 1,3 0 0,2-7-18,0-2 1,3 0 0,-1-4 0,5-1-760,1-2 1203,6-1 0,-3 0 0,5 0 0</inkml:trace>
  <inkml:trace contextRef="#ctx0" brushRef="#br0" timeOffset="42">21083 10096 8068,'0'-8'1053,"0"1"-647,0-2 0,0 3 0,-1-2 0,-2-1 0,-1-1 373,2-1 1,0-5 0,2 0-357,0-2 1,0-1-1,0-4 1,0 0-236,0 0 0,4-3 0,0-2 0,-1-1-361,-2-3 0,0 3 1,2 0-28,1 1 1,-1-3 0,-1 6-179,1 3 1,-1 1-1,1 5-542,-1 3 589,-2 0 1,1 8 121,3 5 0,-2 5 0,6 8 0,1 3 90,1 7 1,3 5 0,1 6 127,1 0 1,5 4 0,-2-1-249,0-4 0,3 5 1,-3-5-1,0-1-125,-3-4 0,-2-4 0,-2-2-310,1-3 0,-1-2-466,0-1 1140,-4-4 0,3 5 0,-4-6 0</inkml:trace>
  <inkml:trace contextRef="#ctx0" brushRef="#br0" timeOffset="43">21026 10016 8041,'-7'-5'0,"1"4"0,4-4 1848,-2 0-1656,0 3 1,9-3 0,4 4-1,6-2-20,8 0 1,2-2-295,10 1 1,-4-1 0,9-3 0,-2 3-905,0 0 1,0 4 1025,-4-3 0,6-3 0,0 1 0</inkml:trace>
  <inkml:trace contextRef="#ctx0" brushRef="#br0" timeOffset="44">21814 9742 8559,'-12'-16'651,"2"-2"0,1-4-187,2 3 0,4 6 0,-2 6-320,0-2 1,-1 3-1,-7-1 28,-2 2 1,2 1-1,-3 4 1,-1 2-91,-2 1 0,1 4 0,1 5-350,0 4 1,1 3-1,3 6 22,1 2 1,0 3 0,8-2 0,1 0-124,2 0 1,6 2 0,3-3 92,2-2 0,5 0 1,2-4 119,1-2 0,1-4 1,3-6 158,1-1 1,4-6-1,0 2-192,-2-2 1,-1-4 0,-1 0 0,0-3-171,0-2 1,-1 0-1,1-6 359,0-2 0,0-3 0,0-5 0</inkml:trace>
  <inkml:trace contextRef="#ctx0" brushRef="#br0" timeOffset="45">22088 9616 8038,'-8'-6'0,"1"2"468,4 3 0,-6 2 0,4 3-210,-1 4 1,0 7-1,-3 3-92,1-1 0,6 6 0,-2-1-113,2 3 1,2 2-1,0-6 1,0 0-221,0-2 0,0-4 0,2 3-95,2-2 0,-2-1 1,4-3 8,-1-1 1,4-3-1,-1-2 28,2-1 1,2-1 0,-1-5 66,0-3 1,6-2-1,2-6 361,2 1 1,-1-2 0,0-1 60,4-1 0,-5-1 0,4 2 694,-2-2 1,-4 1 9,-2 4-831,-7 4 1,-6 5 0,-9 8-38,-9 6 1,-8 8 0,-2 1-24,0 5 1,1 0 0,1-3-155,1 0 1,-1 4 0,9-1 0,2 0-207,4-2 1,4-5 0,5-1-173,0-2 0,1 3 0,3-3-620,4-3 1,7 0 1074,4-1 0,8-1 0,2 0 0</inkml:trace>
  <inkml:trace contextRef="#ctx0" brushRef="#br0" timeOffset="46">17874 11718 8187,'0'-12'11,"-4"1"1,-1 1 0,0 1 0,-2 3 0,1 1 0,-3 2 331,-1 2 0,-1 1 0,-1 0 0,-1 1 0,-1 4 0,-2 6 0,-1 9-116,1 5 0,5 0 1,4 4-1,2 1-207,3-1 1,0 0 0,4 3-107,1-2 0,9-4 0,7 0-83,2-2 0,7-6 0,3-3 0,2-3 48,1-5 1,0 2 0,1-5 196,-1-1 0,0-7 0,-1-5 68,-2-5 0,0 0 0,-4-5-49,-2-1 0,-6-2 0,-3-1-11,-4 0 0,-5 1 0,-5-3 1,-4-1 114,-6-5 0,-8 0 0,-7-1-283,-7 1 1,-6 6 0,-4 0-779,0 4 1,-2 6 0,-3 8 384,4 3 1,-1 2-1,6 2 279,3 0 1,12 6-1,2 1 1,6 3-830,5 2 1027,3 4 0,15-3 0,3 3 0</inkml:trace>
  <inkml:trace contextRef="#ctx0" brushRef="#br0" timeOffset="47">18536 11706 8172,'-10'-22'1409,"2"4"-214,-7 3-922,7 7 0,3 4 0,5 8-164,0 4 0,0 6 1,0 2 12,0 2 0,5 1 0,2 4 1,0 1-62,1 2 1,-4-1-226,3 1 1,-4-6 0,1-2 0,-3 0-801,-1 0 0,0-4 235,0 1 1,-5-4-239,-3-3 967,-2-3 0,-6 0 0,-2 1 0</inkml:trace>
  <inkml:trace contextRef="#ctx0" brushRef="#br0" timeOffset="48">18228 11729 8172,'0'-16'246,"0"3"1,0-2 43,0 2 0,0 2 0,1-1 1,3 1-25,3-1 1,10 1 0,6 0-57,6-1 1,9 2 0,4 1-144,2 2 1,4 4-1,-1-1-195,-2 3 1,-2 1 0,1 0 49,-2 0 1,-4 0-1,-6 0 1,-4 0-112,-4 0 1,0 0-1,-9 0 169,-1 0 1,-5 0 236,-1 0 1,-4 4-73,3 0 1,-4 4 0,1 0-63,-3 2 0,-1 7 0,0 2-23,0 2 0,4 2 0,0 1 0,-2 2-16,-1 0 1,1 2-1,0-2-90,2 0 0,0-3 0,-3-4-247,3 1 0,1-3 0,4-2-693,-2-2 1,-3-3 985,4-2 0,-1 2 0,5-4 0</inkml:trace>
  <inkml:trace contextRef="#ctx0" brushRef="#br0" timeOffset="49">19096 11569 8088,'-5'-11'1109,"3"5"1,-3 2-890,5 8 0,0 3 0,0 8 78,0 4 1,0 3 0,2 2-31,1 3 1,4 2 0,4 4-365,1-3 1,-2 2-1,-1-4 1,-2 0-277,2 0 1,-3-5 0,1-6-104,-2 0 1,-1-2-1,-4-3-1398,0-1 1873,0-5 0,-5 5 0,-2-5 0</inkml:trace>
  <inkml:trace contextRef="#ctx0" brushRef="#br0" timeOffset="50">18913 11958 8087,'5'-11'2322,"4"4"-1969,5 3 1,5-2-1,8-1-338,3 1 0,3-4 0,1 2-268,1-2 0,-4-1 0,2 1 253,3 2 0,1-2 0,-3 3 0</inkml:trace>
  <inkml:trace contextRef="#ctx0" brushRef="#br0" timeOffset="51">19381 11592 8074,'1'-10'171,"2"1"1,2 3 0,1 1 0,2 1 558,-2-1 1,3 5 0,-5 0-412,-1 6 0,-2 6 0,-1 2-110,0 1 1,0 5 0,0 0-125,0 6 1,1-2 0,2 4 0,2-2-95,1 1 0,3 0 0,5-4-130,1-1 1,0 1-1,-3-1-52,-1-3 1,2-3-1,1-5 43,1-4 1,2 2 0,-2-5 0,3-2-89,-1 0 0,5-2 1,-4-2-339,-1-1 0,4-4 0,-6-4 574,-1-1 0,-1-4 0,-2-2 0</inkml:trace>
  <inkml:trace contextRef="#ctx0" brushRef="#br0" timeOffset="52">19415 11798 8113,'-11'-12'1458,"5"1"1,2 5-1279,8 2 1,3 1-1,9 1-169,3-2 0,7-4 0,5 3 0,2 0-88,1 0 1,-4 0 0,1 2-492,1 0 1,-6-5 0,-2 3 567,-3-1 0,-7-2 0,2-3 0</inkml:trace>
  <inkml:trace contextRef="#ctx0" brushRef="#br0" timeOffset="53">19438 11569 8154,'-6'-5'331,"1"-1"0,7-6-72,6 1 0,5 0 0,10 1 0,-1 1-118,1 1 0,5 0 0,4-2-60,5 3 1,0-4 0,3 4 0,-1-2-17,-2 1 0,-5-1 1,-3 6 37,-1 0 0,-3 2 0,-6 1 24,-3 0 0,-5 5 0,-2 3 49,-1 2 1,-6 2-1,2 4 1,-3 3 62,-1 2 1,2 7 0,0 1-123,2 1 1,1 3 0,-3-4-135,2 0 0,4 3 0,-3-6-109,1 0 0,1 2 0,0-3 0,-2-2-316,0-3 1,-2-6 0,3 1-671,-1-2 0,-1-5 152,-4-1 960,0-4 0,0 2 0</inkml:trace>
  <inkml:trace contextRef="#ctx0" brushRef="#br0" timeOffset="54">19861 11546 8084,'7'-10'0,"2"1"0,4 2 0,4 1 0,5-2 0,3 3 235,1 0 0,-2 2 0,4-3 855,0 1 1,-4 1 0,3 4-854,-3 0 0,-1 1 1,-2 3-1,-2 4-369,-3 2 1,-5 6 0,-3 3-37,-4 3 1,-4 2-1,-4 1-191,-4 2 0,-8 5 0,-6-3 88,-3 0 0,-2 3 0,4-5 188,0-2 0,6-1 0,3-1 1,5-2 232,5-2 1,4 2 167,4-6-370,2 5-32,11-7 0,-4 3-183,7-4 0,0-4-420,6-1 370,-1-4 317,3 7 0,-1-9 0,3 4 0</inkml:trace>
  <inkml:trace contextRef="#ctx0" brushRef="#br0" timeOffset="55">21197 11524 8086,'0'-12'92,"-4"1"1,1-1-1,0 1 1,0 1-1,1 1 1145,-2 1 0,-5 5-1033,2-5 0,-4 5 0,-1 0 0,-2 3-179,-1 3 0,-2 0 0,3 5 22,-1 0 0,-4 3 0,4 0-172,1 0 0,1 2 1,3 1-1,2 1-175,4-1 0,3 3 0,1-1 137,0 2 1,6-4 0,6 2 135,6 1 1,5-4 0,2 2 0,3-2 90,1-2 0,-2 0 1,2 1 11,-1-1 1,-5-1 0,-6-1 30,0-1 1,-6-1-49,-3 5 0,-6-1 0,2 1-20,-3-1 1,-7 1 0,-5 0 0,-7 2 12,-4 1 1,-4 5 0,-2-5-315,-1-1 1,-1-2 0,0 0-26,3-1 1,5 1 0,2-2-310,5-3 0,4 0 181,3-3 0,4-3 0,8 1 415,4-4 0,7-5 0,3-4 0</inkml:trace>
  <inkml:trace contextRef="#ctx0" brushRef="#br0" timeOffset="56">21460 11546 8127,'-12'-11'335,"5"1"1,0 1 192,2 1 1,0 6-1,3-3 400,-2 0 0,0 5-697,4 0 0,0 6 1,0 9-139,0 4 1,1 4-1,2 4 1,2 3-203,1 3 0,2 2 1,2-2-123,-2-3 0,1 2 0,-4-4-380,1 1 0,-2-5 0,2 0-139,-1-4 1,-1-6 0,-4 2 749,0-4 0,0 0 0,0-1 0</inkml:trace>
  <inkml:trace contextRef="#ctx0" brushRef="#br0" timeOffset="57">21665 11558 8102,'-5'-12'1204,"4"6"-1180,-4 1 1,5 6-10,0 3 1,0 4 0,0 7 272,0 4 1,4 3 0,1 2-1,1 1-218,3 2 0,-3 3 0,2-3-142,1-2 0,-3 1 0,1-2-258,-2-1 1,0 1-1,-3-9 1,2-1-1482,-1-1 1811,-2-7 0,-1-1 0,0-5 0</inkml:trace>
  <inkml:trace contextRef="#ctx0" brushRef="#br0" timeOffset="58">21551 11569 8102,'7'-23'117,"1"6"0,-3 1 332,2 4 1,4 0 0,6 1-58,1 0 1,1 0 0,3 4-134,1 3 1,1-1-1,2 1 1,0 3-174,0 3 0,-2 6 1,-1 6-41,0 1 1,-1 5-1,0 0-98,-3 1 1,-4 2 0,-7 1-257,-4 3 0,-3 1 0,-2 3 69,-3 0 1,-8-1 0,-7 4 0,-3-1 85,-5-2 1,-2 1-1,-4-6 66,2 0 1,3-2 0,7-3-250,2-2 0,2-1 0,7-4-1136,2 1 1472,3-4 0,10-6 0,2-5 0</inkml:trace>
  <inkml:trace contextRef="#ctx0" brushRef="#br0" timeOffset="59">22077 11592 8100,'0'-11'838,"0"4"-93,0 2 1,-4 14-253,0 3 0,0 3 0,4 0-125,0 4 1,0 1 0,0 1-302,0-2 1,1 0 0,3 4 0,3-1-244,-1 1 1,4-1 0,-2-3-136,2-4 0,1-2 0,1-2-16,-1 1 0,6-2 0,0-3 0,2-3-333,0-2 0,-3-2-801,3 0 1461,-5 0 0,7-6 0,-3 0 0</inkml:trace>
  <inkml:trace contextRef="#ctx0" brushRef="#br0" timeOffset="60">22031 11821 8100,'-12'0'1298,"6"-5"-638,1 3 1,10-3-225,3 5 0,3-4 0,4-1-158,4-1 0,7-2 0,2-3-320,1-1 1,-4 1 0,2 0 0,-4-1-598,-4 1 1,1-1 0,-6 1-1629,-4 0 2267,2-6 0,-6-1 0,5-5 0</inkml:trace>
  <inkml:trace contextRef="#ctx0" brushRef="#br0" timeOffset="61">22054 11444 8100,'-7'5'190,"-2"-3"170,6 6 1,0-6-198,7 2 0,6-2 1,7-2-98,0 0 0,2 0 0,5 0-636,3 0 570,-3 0 0,9 0 0,-4 0 0</inkml:trace>
  <inkml:trace contextRef="#ctx0" brushRef="#br0" timeOffset="62">23093 11398 8100,'0'-18'785,"-4"6"1,-1 5-532,-1 2 0,3 8 0,-1 8 1,3 8-1,1 7 0,0 5 0,0 5 1,0 3 8,0 2 1,4-3 0,1 2-346,1 0 0,-2-3 0,4-6 0,-1-2-335,0-1 1,2-5-1,-6-5-1260,0-2 63,3 0 1614,-4-5 0,3-10 0,-5-2 0</inkml:trace>
  <inkml:trace contextRef="#ctx0" brushRef="#br0" timeOffset="63">23002 11409 8100,'11'-17'0,"2"-4"0,2 7-31,4 4 0,3 0 0,2 5 0,1 0 651,2 0 0,1 0 0,-2 2-106,5-1 1,-2 1 0,0 4-328,-1 3 1,-1 6 0,-6 6 0,-2 2-320,-3 2 1,-9 7-1,-3 4-50,-3 2 1,-11-3 0,-6 0 2,-9 2 0,-4 1 0,-6 0 0,-1-2-198,2-5 0,-2-2 0,11-2 223,3-3 1,5-3-1,7-4 139,2-1 0,3 1 102,5-1 0,10-1 0,6-2-41,9-4 1,5-3-1,7-1 1,1 0-216,-1 0 0,2 0 0,-2 0-387,-4 0 1,0-5 555,-7-3 0,1-2 0,-4-1 0</inkml:trace>
  <inkml:trace contextRef="#ctx0" brushRef="#br0" timeOffset="64">23607 11569 8100,'-5'-16'256,"4"3"1225,-3-2-858,3 2 1,-1 7-279,-2 2 0,3 4 0,-4 4 0,1 5-9,0 5 1,1 3 0,3 8-453,0 1 1,0 0 0,0 3 8,0-1 1,5-2-1,2-3 1,5 0-271,3 0 1,-1-4-1,5-1 158,1-2 1,2-2 0,1-6 17,0-4 1,1-3-1,1-1 1,2 0-511,-2 0 0,-2 0-456,-4 0 1167,3 0 0,-10-5 0,5-2 0</inkml:trace>
  <inkml:trace contextRef="#ctx0" brushRef="#br0" timeOffset="65">23538 11706 8100,'-11'-6'760,"5"-4"-457,1 9 0,6-4 0,3 5-18,3 0 1,5 0-1,4 0-182,7 0 0,5-4 0,6-1-133,0-2 1,1 4-1,-2-4 1,-2 2-695,0 3 0,-10-4 1,1 3 187,-4 0 536,-8-3 0,0-1 0,-4-4 0</inkml:trace>
  <inkml:trace contextRef="#ctx0" brushRef="#br0" timeOffset="66">23550 11467 8100,'0'-12'369,"0"1"-243,5-1 0,3 1 0,8-1 50,7 1 0,5 0 1,6-1-56,0 1 0,1-1 0,-1 2 1,0 1-51,0 2 0,-3 4 0,-2-1 6,-1 3 1,-5 1 0,-5 0 17,-2 0 0,-2 5 1,-5 1 28,-2 1 1,-4 7 0,2-2 0,-1 5 116,0 3 1,-1 7 0,-3 3-147,0 3 1,0-1-1,2 1 1,0 1-89,2-2 1,1 2 0,-2-4-214,1-1 0,1 0 1,-3-5-264,2-1 1,1 1 0,-2-9-372,0-1 1,2-1-1361,-1-2 2200,-2-4 0,-2-7 0,-7-7 0</inkml:trace>
  <inkml:trace contextRef="#ctx0" brushRef="#br0" timeOffset="67">23870 11444 8100,'5'-12'-57,"1"1"0,7 1 269,2 2 0,3 2 0,6 3 1,1-1 606,2 2 1,7 1 0,-2 1-476,0 0 0,3 6 0,2 4-243,-4 4 0,1 6 0,-5-1 1,1 4-29,-4 4 1,-7-3-1,-4 4-15,-2 0 1,-7-3-1,-2 6-86,-2 0 0,-9-1 0,-5-1 0,-10-1-4,-7-3 1,-6-2-1,-3-3-75,-3-1 1,0-5 0,0 1-466,2-2 0,-3-3 1,5-2 571,4-4 0,-1 2 0,5 0 0</inkml:trace>
  <inkml:trace contextRef="#ctx0" brushRef="#br0" timeOffset="68">7264 4329 8151,'-7'-6'267,"2"5"0,5-5 716,0 2 0,0 1 740,0-4-1538,0 4 1,0 0 0,0 6 21,0 5 0,0 2 0,2 3-107,1 2 1,0-1 0,3 6-24,-1 4 0,3-1 1,-3 5-1,0-1-98,0-1 1,0 5-1,-2-3 66,1 1 1,3-4 0,-3 2-61,-1-3 1,-1-1 0,1-1 0,0-2-122,0-1 0,2-5 0,-1 1 124,-2-2 1,0-2-1,-1 1 123,3-1 0,-3-3 217,3-1-240,-3 1 1,-1-1 22,0 1-177,0-5-1179,0 2 407,0-5 0,5 0 0,1 0 0</inkml:trace>
  <inkml:trace contextRef="#ctx0" brushRef="#br0" timeOffset="69">16332 4397 7902,'0'-11'404,"5"-1"-151,-4 1-118,9-1 1,-7 5 309,4-1 0,-3 1-120,4-5 1,0 4-182,3 1 0,0-1-123,1-3 0,4 3 139,3 1 0,-1 3-70,1-4 0,0 6 62,4-2 0,-1 3-198,-3 1 0,1 0 34,-5 0 0,4 0-43,-4 0 1,1 3 80,-5 1-311,0 5 72,1-3 11,-1 6 1,-3-1 123,0 1 1,-6-1-49,2 1 1,-3 0 76,-1 3 1,-4-4 64,1 4 1,-6-5-71,1 5 1,-3-6 69,-5-1 1,4-1-12,-4 5 0,1-5 237,4 1-261,-3-6 366,8 9-268,-1-10 1,2 5 223,5-2-235,0-3 1,5 6 0,3-5 202,2 2-209,1 5 1,6-7-136,2 6 1,1 0 101,-1 3 1,3 1-18,-3-1 1,1 2-135,-1 2-29,-2-2 163,-1 8 1,-7-7-157,2 5 0,-3-1 69,0 1 0,-3 2 81,-5-1 0,0 0-40,0-1 0,-1 2 350,-3-2 1,-6-1 69,-6 1 0,-4-5 62,1 1 1,-8-2-110,-3-1 0,1-1 84,-2 0-250,1-4-451,-4-2 0,-5-5 109,1 0 169,-5 0 0,-2-10 0,-7-3 0</inkml:trace>
  <inkml:trace contextRef="#ctx0" brushRef="#br1" timeOffset="70">11684 4397 8305,'-12'0'26,"1"-1"346,-1-3 1,6 1 0,2-4 360,3-2 0,2-1-527,3-2 1,2 2 0,6 1 0,-1 3 0,2 0-31,2-1 0,-1 3 0,5-2-102,1 1 1,2-3 0,1 3 0,1 0-96,3 0 1,-3 1 0,2 4-1,-2 0-4,-1 0 1,-1 5 0,-3 3 32,-4 2 1,-2 3 0,-3 2-109,-2 4 1,0 4-1,-5 4 1,-4 2-49,-6 0 0,-7 8 1,-2-3-1,-2 2-209,-2-1 0,-6-1 223,0 1 0,-1-2 0,3-3 0,0-3 115,1-3 1,-2-5 0,7-1 3,0-2 0,2-2 0,5-5 125,4-1 0,-2-5 232,5 5 1,0-4 0,6 2-64,1-1 1,8 0 0,5-2 0,2 2 140,2 1 0,7-3-274,3 1 0,5 1 0,1-1 1,4-1 18,0 2 1,-2-3 0,3 2-1,-2-3-54,-2-1 1,-1 0 0,-3-1-30,-3-3 0,-7 2 0,-8-3-143,-2 0 1,-6 4-705,1-3 0,-8 3 765,-4 1 0,-17 0 0,-15 0 0</inkml:trace>
  <inkml:trace contextRef="#ctx0" brushRef="#br0" timeOffset="71">5733 7595 8315,'-6'-5'0,"1"2"160,5-4 0,0 3 0,-1-3 0,-2 1 1,-1 0-1,2-3 834,0-1 1,1 2-763,-3 1 0,-2 4 0,-5-1 0,-2 3-106,-2 1 1,1 5 0,-5 3 0,-2 3-161,0 4 1,-2-1-1,0 4 1,0 0-104,0 0 0,6-1 0,1 4 0,4-2-36,0 1 1,5-2-1,0-1 103,2 0 1,1 2-1,4-3-48,0 2 1,0-4 0,0 3 0,0-2 15,0 0 0,0 0 0,0-3 0,2-1 91,2 1 1,-2-5 0,6 1 14,1 1 0,-3-4 1,3-1 44,4-3 1,-1 3-1,6 0 1,0-2 30,0-1 1,-5-1 0,3 0 0,-4 0 58,0 0 1,-1 4-141,1 0 0,-2 5 1,-1-3-30,-2 1 1,-4 3 0,1-3 0,-3 3 27,-1 2 0,-1 1 1,-3 1-1,-4 2 39,-2 2 1,-1-4 0,-1 2 0,0-1 64,-4 1 1,4-1-1,-4-4 50,4 1 0,0 3 0,1-1 12,-1-4 0,5 2-178,-1-5 0,6-1-113,-2 2-9,3-5 0,6 2 1,2-5 160,3 0 0,2 4 1,-1-1 105,1 0 0,-6-1-84,-2 2 0,1-1 1,0 6-1,0 2-21,0 3 0,-1 6 1,-4-1-1,0 3-15,0 1 0,0 3 1,0 2-1,0 0-33,0 0 1,4 0-1,0-3 14,-2 2 0,-1-2 1,-1-4 26,0-2 0,2-5 0,0 1 1,2-2 69,-1-2 0,3-3 24,1-1-327,4-4 0,0 2 1,2-6-1,2-3-244,4-4 1,-1 2 457,1-2 0,0 1 0,4-5 0</inkml:trace>
  <inkml:trace contextRef="#ctx0" brushRef="#br1" timeOffset="72">6099 7800 8042,'0'-11'429,"0"0"1,0 3 1929,0 0-1975,0 6 1,0-2-1,0 9 1,0 5-143,0 4 1,0 7-1,0-2 1,1 2-174,3 2 1,-2 5 0,5 2-1,-2 3-104,-3 2 0,3-1 0,-1-1 0,0-1-198,1-2 1,-4-1 0,3 3 0,-3-3-263,-1-1 1,0-3 335,0-6 0,0 3 1,0-4-1,2 0 93,2-3 0,-3-6 0,3-2-504,-3 2-257,-1-4 827,-5 0 0,-2-5 0,-4 0 0</inkml:trace>
  <inkml:trace contextRef="#ctx0" brushRef="#br1" timeOffset="73">6441 7823 8247,'-1'-6'458,"-1"1"1211,-2 0-1553,0 4 1,4 1 0,0 7-1,0 5 85,0 3 0,0 3 1,0 4-70,0 1 1,0 5-1,1 1 1,2 2-201,1-1 1,3-1-1,-2 2 1,2-4-190,1-3 0,-2-2 0,-1 1 60,0 0 0,-4-5 1,4-3 66,0-2 0,-4-2 0,4-1 0,-1-1-220,0-1 1,0-4-267,-4 3-302,0-4 918,0 2 0,-5-15 0,-2-3 0</inkml:trace>
  <inkml:trace contextRef="#ctx0" brushRef="#br1" timeOffset="74">6419 8109 7772,'-2'-10'-118,"-2"2"1302,3-2-427,-4 9 0,6-4-470,3 5 0,4 0 0,6 0-60,1 0 1,5 0-1,-1 0 1,3 0 64,1 0 1,0 0 0,-1 0-26,1 0 0,0 0 1,0 0-242,0 0 1,0-4 0,-1-1 0,0 0-1094,-3 0 1,1-1 0,-4 4 934,-2-2 0,-3-1 0,-2 2-580,-2 0 1,-4-2 711,1 1 0,-13 3 0,-4-5 0</inkml:trace>
  <inkml:trace contextRef="#ctx0" brushRef="#br1" timeOffset="75">6419 7778 8194,'5'-7'225,"-3"2"0,6 4 267,1-3 1,5 2-1,2-5-26,2 2 1,5 1 0,5 4-72,1 0 1,1 0 0,5 0 0,-2 0-128,-3 0 1,2 0-1,-6 0-101,0 0 1,-6 4 0,-2 0-118,-2-2 1,0 0-1,-6-1 1,-1 2-928,-2 0-1107,-4 1 1984,2-4 0,-10 0 0,-2 0 0</inkml:trace>
  <inkml:trace contextRef="#ctx0" brushRef="#br1" timeOffset="76">7161 8314 8070,'-10'-1'49,"1"-1"1,3-3 0,0-2 895,4-2 1,1 5 0,2 4-533,3 7 1,-3 4-1,3 3 1,-3 3-223,-1 0 0,0 1 0,0 3 0,0-2-475,0 1 0,0 1 0,-1 2 0,-3 0-632,-4 0 0,2-4 916,-2 0 0,1 0 0,-5 4 0</inkml:trace>
  <inkml:trace contextRef="#ctx0" brushRef="#br1" timeOffset="77">7732 7675 8134,'0'-12'1934,"0"1"-1647,0 5 0,0 2 0,0 8 0,0 5 8,0 4 0,0 3 0,0 5 0,0 5-106,0 2 0,4 2 0,1 3-178,1-3 1,-2 7-1,2-2-223,-1 0 1,4 1-1,-2-2 1,0-1-213,1-3 0,-2 0 1,3-6 155,-1-2 0,-6 3 0,3-10 151,0-1 0,-3-2 0,1 0-539,-1-1-386,-2 1 1042,0-1 0,-5 1 0,-2-1 0</inkml:trace>
  <inkml:trace contextRef="#ctx0" brushRef="#br1" timeOffset="78">8200 7800 8076,'-5'-6'1356,"4"-4"-1109,-4 4 0,3-1 864,-1 3-913,1 3 1,-1 6-1,5 4 1,2 5-61,-2 5 1,1 7-1,0 1-82,0 3 0,2 0 1,-2 4-1,1-1-194,-2-2 0,1 1 1,-1-6-1,2 0-132,-1-2 0,2-5 1,-1-2 32,-2 0 1,-1-6-487,-1-3-18,6 0 0,-6-2-505,0-2 1246,-6-13 0,-5-4 0,0-10 0</inkml:trace>
  <inkml:trace contextRef="#ctx0" brushRef="#br1" timeOffset="79">8052 7880 8076,'0'-11'198,"0"0"0,0-1 100,0 1 1,4-1 0,1 1 0,1 1 163,3 2 0,2-6 0,3 3-56,1-2 1,6 0 0,-1 1-239,5-4 0,1 4 0,3-3 0,-1 3-87,-3 4 1,-1 3 0,-1 5-77,0 0 1,-5 0-1,-3 0 1,-2 0-1,-2 2-286,1 1 1,-5 4 124,1 4 1,-6 1 0,2 0 131,-3 4 0,-2-4 1,-3 3-1,-5-1 46,-4 2 0,-1-4 0,-4 4 0,1-4 69,3 0 0,2-5 0,0 1 264,1 1 1,3-3-259,1 2 0,4-1 0,1 4-57,4-4 1,1 3 0,4-3-179,2-1 1,6 4-1,3-2-100,0 2 0,3 1 0,-2 1 0,2-1-351,-2 1 1,2 3 293,-2 0 1,-2 4-1,-2-4 1,-2 1 42,-2 0 0,-3-3 0,-2 3 0,-1-1 87,-2 1 1,-3-1 0,-4-4 225,-4 1 1,-7-1-1,-5 1 243,-6-1 0,-4 0 1,-7 1-1,-1-1 419,1 1 1,-1-2-1,3-3-664,2-3 0,10 1 0,1-1-427,5-1 368,1-2 0,5-11 0,-1-3 0</inkml:trace>
  <inkml:trace contextRef="#ctx0" brushRef="#br0" timeOffset="80">8874 8212 8379,'0'-12'864,"0"6"-532,0-4 0,0 10 0,0 0 1,0 6-1,1 4 0,3 2 0,2 0 233,1 4 0,2 1 1,-4 6-1,0 0-417,0 0 0,3 0 0,-5 1 0,0 1-414,-2 2 1,-1 1 0,0-3-853,0 2 0,-5-1 1118,-3-3 0,-12 5 0,-4 1 0</inkml:trace>
  <inkml:trace contextRef="#ctx0" brushRef="#br0" timeOffset="81">9354 7652 8501,'0'-11'-516,"-2"0"511,-1 4 0,1-3 0,-1 2 1,1-2-1,2-2 0,0 1 0,0 0 381,0-1 0,5 1 1,3-1-1,2 1 1,2 1-141,-1 2 0,4-1 0,0 5 0,1 2 0,-1 1-42,0 1 1,5 0-1,-1 0-92,3 0 0,0 5 0,-2 2 0,-1 5-133,1 3 0,-3 3 0,-2 5 11,-2-1 1,-7 5-1,-2 1 1,-3 2-160,-1 6 0,-5-2 0,-3 4 0,-3-2-233,-4-2 0,-3 4 0,-5 0 170,0-1 0,0-3 0,1-3 189,-1-5 1,1-3-1,3-4 1,4-3 112,2-4 1,3 0 0,1-2 0,3-1 846,1-2-500,1-4 0,5 6-301,3-5 1,2 1-1,6-3 1,0 2-86,4-2 0,1 0 0,6-2 0,0 0-36,0 0 0,0 0 0,0 0 34,0 0 1,-1 0 0,0 0-24,-3 0 0,1 0 0,-4 0 0,-3 0-759,0 0 1,-1-4-786,-1 0 1548,0 0 0,-4-1 0,-2-1 0</inkml:trace>
  <inkml:trace contextRef="#ctx0" brushRef="#br0" timeOffset="82">9959 7743 8473,'-5'-22'-17,"0"0"1948,-3 3-352,3 2-1478,0 11 1,4 7 0,-3 11 0,3 7 11,1 6 1,1 4-1,2 6 1,0 0-97,0 3 1,2-2 0,0 2-95,1-3 1,-3-4 0,2-2-165,0-1 165,-4-1 1,8-6 0,-5-1-106,-1-1 1,-1-8-1,1 0-1120,0-1 721,1-5 0,-4-1 105,0-8 0,-4-2 0,-1-6 1,-1 1 474,-3 0 0,-1-6 0,-1-1 0</inkml:trace>
  <inkml:trace contextRef="#ctx0" brushRef="#br0" timeOffset="83">9879 8006 8325,'0'-11'97,"0"-1"182,0 6 0,1-1 0,3 5 68,4-2 0,3-1 0,4 1 0,4-2-245,3 0 0,5-3 1,1 4-1,-1 0-119,1-1 0,3-2 0,-4 1 0,-2 0 27,-1-1 0,-6 4 0,-2-2-260,1 1 0,-8 0 0,1 1-443,-4-4 693,-2 3 0,-4-5 0,0 4 0</inkml:trace>
  <inkml:trace contextRef="#ctx0" brushRef="#br0" timeOffset="84">9879 7663 8407,'-5'-11'276,"4"3"1,-2 1 267,6-2 0,3 0 0,7 0 0,2 1-49,4 0 1,8-3 0,3 0-217,3 0 0,1-1 0,1 2-241,-1 2 0,0 0 0,-1 4 1,-1 1-417,-2 2 0,-4 1 0,0 0 0,-3 1 378,-4 3 0,-2 7 0,-6 7 0</inkml:trace>
  <inkml:trace contextRef="#ctx0" brushRef="#br0" timeOffset="85">10541 8257 8427,'0'-11'878,"0"5"-610,0 0 1,0 17-1,0 4 1,0 5-1,0 2-204,0-3 0,4 2 1,0-2-1,-1 3-556,-2 1 1,-1 0 0,-1-1 491,-3 1 0,-3 0 0,-4 0 0</inkml:trace>
  <inkml:trace contextRef="#ctx0" brushRef="#br0" timeOffset="86">10873 7663 8484,'-12'-5'86,"1"-1"1,1-5 0,2-1-1,4 1 1,3-1 488,1 1 0,1-1 0,3 1 0,4 0-168,2-1 0,1 5 0,2-1-316,2-1 0,3 3 0,5-1 0,-2 2-30,-2 3 1,3 2 0,-3 4 0,1 3-117,-1 3 0,-2 7 0,-6 2-112,1 2 1,-1 7 0,-1 2-76,-2-1 0,-3 6 0,-5-2 0,0 2-220,0 1 0,-5 1 287,-3-3 1,-2 1 0,-1-1 0,-1-1-161,1-3 0,3 1 0,2-7 249,1-2 0,1-7 0,4 0 397,0-2 1,0-6-1,1 0 115,3-2 1,2-2 0,6-3-1,-1 0 77,1 0 0,4 0-457,3 0 1,3-1 0,1-1 0,-2-2-64,-2 1 1,2-2 0,-5 1-196,2 2 1,-4 1 0,1 1-654,-2 0 0,-2 0 865,0 0 0,1-5 0,-1-2 0</inkml:trace>
  <inkml:trace contextRef="#ctx0" brushRef="#br0" timeOffset="87">11569 7732 8429,'-11'-17'473,"1"0"0,2-5-112,4 3 1,3 3 0,1 4 0,0 1-311,0-1 1,0 5 767,0-1-618,0 6 1,1-2 0,2 9 0,2 6-251,1 7 0,-2 9 0,2 3 84,0 3 0,-3 1 1,-1 1 37,1-1 1,-1 0 0,1 0 0,0 1-220,1-1 0,-3-4 0,3-2-155,-3-4 1,3 1-107,0-10 0,1-1-549,-1-7 306,-3-2 0,4-6 0,-5-3 650,0-3 0,-5-3 0,-1-2 0</inkml:trace>
  <inkml:trace contextRef="#ctx0" brushRef="#br0" timeOffset="88">11341 7686 8476,'0'-19'-7,"0"1"63,0 2 1,5-1 0,3 3 160,2-1 1,5 0 0,1 2 125,2-2 0,1 2 0,5-2 1,2 3 97,0 0 1,5 2 0,-4 2-307,-2 5 0,3 1 1,-2 2-256,0 0 1,-6 4 0,-2 1-1,-2 1-87,-2 3 1,-1 3 0,-2 2 0,0 1-71,-4-1 1,-2-1 165,-5-2 1,0 0-1,0 1 64,0-1 0,-5 1 1,-4-1-1,-3 1 80,-4-1 1,-3 0 0,3 0 122,-2-4 1,4 3 7,-1-2 0,2 1 0,3 0 197,3-2 0,1-3-250,6 4 1,4-4-1,1 2-36,2-1 0,2 4 0,6-3 0,3 2-67,-1-1 1,5 1 0,-3 2-135,2-2 1,6 2-1,-1-4-19,-5 1 0,2 3 1,-5-3-1,-1 4-7,-1 0 1,0 2 0,-2 1 29,-4 1 0,0 0 0,-4-3 55,0-1 0,-4 0 1,2 1-1,-3-1 155,-1 1 1,-8 3 0,-5 0 124,-4-1 1,-3 0-1,-7 0-66,-3 1 1,-3 0 0,-1-3-1,-1-2-100,1-2 0,-3 0 1,2-2-96,2 0 0,8-4 0,0 2-714,5-3 762,6-1 0,-2-10 0,4-2 0</inkml:trace>
  <inkml:trace contextRef="#ctx0" brushRef="#br1" timeOffset="89">12209 8120 8190,'0'-7'0,"0"-1"0,0 4 525,0-3 1,1 4-1,3-1 125,4 3 1,2 2-1,0 3-507,-2 4 1,2 2-1,-4 1 1,0 1-156,-2-1 1,1 4-1,-1 1 1,-1-1-48,-2 1 1,-1-2 0,0 5 0,0 2-66,0 0 0,-6 2 0,-5 0-484,-3 0 0,-6 3 608,1 1 0,-3 0 0,0-5 0</inkml:trace>
  <inkml:trace contextRef="#ctx0" brushRef="#br1" timeOffset="90">12563 7698 8243,'-8'-5'-43,"1"-3"1,3-1-1,-2 0 1,0 2 0,4-2-1,1-1 60,1-2 337,0 1 1,1-1 0,1 1 0,4-1-1,0 1 57,3 0 0,-2 0 0,4 3-325,1 0 0,3 5 0,1-2-120,3 0 0,2 4 0,2-3 1,0 2-18,0-2 0,0 3 1,-2-3-42,-2 3 1,2 6 0,-5 2-50,2 3 0,-8 2 1,1-1-1,0 1 15,-1-1 1,-4 2-1,-2 1 39,-3 1 1,-1 0 0,-1-3 75,-3-1 1,-2 4-1,-6-1 1,0-2 78,-4-4 0,4 0 1,-4 4 7,4-1 0,0-3 0,1-2 111,0-1 0,3 3 0,2-3 930,0 1-939,3-3 0,4 5-173,3-4 1,6 1-1,6-2 1,2 2-59,2 1 1,2 2-1,1 3-128,0 1 1,-2-1 0,0 1 86,-2-1 1,-4 2-1,1 1 1,-2 1 26,-4-1 1,-1 2 0,2 0 57,-4-3 1,-2 4-1,-5-2 35,0-1 1,-1 0 0,-3 0 0,-5 1 69,-5-1 1,-3-1 0,-6-2-36,0 1 1,-5-1-1,-1 1-85,0-1 1,1-5 0,5-2-1,1-3-383,3-1 0,3 0-111,4 0 1,5-1 517,-1-3 0,5-2 0,-2-5 0</inkml:trace>
  <inkml:trace contextRef="#ctx0" brushRef="#br1" timeOffset="91">13225 7572 8222,'0'-23'0,"-3"5"0,-1 3 1381,1 3 599,2 5-1600,1 2 1,0 6 0,1 4-143,3 7-151,-3 9 0,6 5 1,-5 4 29,2 2 1,1 1-1,-2 1-27,0 1 1,5-3-1,-3 0-237,1-1 0,-3-2 0,2 1 0,-1-4-65,0-6 1,-1 0-1,-1-4-168,2-3 0,-3 0 75,3-1 1,-3-5 0,0 0-989,3-2 443,-3-2 0,3-3 850,-8 0 0,-2-5 0,-6-1 0</inkml:trace>
  <inkml:trace contextRef="#ctx0" brushRef="#br1" timeOffset="92">13203 7835 8222,'0'-8'1037,"0"0"-669,0 6 0,0-4 0,1 3-87,3-1 1,3 0 0,8 3 0,4-1-137,3-2 1,2 0 0,3 3-108,3-3 1,-1 3-1,1-4-108,-2 0 1,-2 2 0,-3-3 0,-1-1-468,-3 1 1,1 3 0,-5-2-246,-1 0 0,-5 3-499,-1-6 1281,-6 6 0,-2-9 0,-6 5 0</inkml:trace>
  <inkml:trace contextRef="#ctx0" brushRef="#br1" timeOffset="93">13180 7526 8159,'0'-11'779,"1"0"1,4 0-395,6 4 0,7-2 0,8 4 0,0-2 230,0-1 1,3-3 0,1 0-180,3 0 1,5-1 0,2 1-727,0-1 0,-2 5 1,3 0-1,-3 2 290,-5 3 0,-4 0 0,-6 2 0</inkml:trace>
  <inkml:trace contextRef="#ctx0" brushRef="#br0" timeOffset="94">13819 8097 8216,'0'-6'450,"0"1"36,5 5-229,-3 0 1,8 0 0,-4 1 0,0 3-1,0 5 1,-3 4 0,1 3 0,0 2 0,0 2 15,0 2 0,-1 2 1,-3 1-1,0 2 0,0-2-311,0-1 38,-5-1 0,-6 0 0,-7 0 0</inkml:trace>
  <inkml:trace contextRef="#ctx0" brushRef="#br0" timeOffset="95">14333 7458 8177,'0'-8'105,"1"2"1,2 0 0,2 0 220,1 1 0,-3 0 1,2 3-1,0-3 0,3 0 1,2-2-1,1 2 1,2 0-1,1 3 31,1 0 0,5 1 0,-2-2 0,1 0 0,-1 0-443,-1 2 1,2 6 0,-4 3 56,-1 2 0,-5 1 0,-3 2-111,-1 2 0,-1 3 1,-4 3-1,-1 0-61,-3-2 1,-3-1-1,-4 2 84,0-1 0,-2-5 1,-1 1 99,-1-2 0,-1-3 0,5-1 1,0-3 77,-1-1 1,1 3 227,-1-4 1,1-1 425,0-3-736,4 0 1,3 2-1,8 0 1,5 3 51,5 2 0,0-5-190,5 2 1,0 2-1,4 1 1,0 0-20,0 1 0,1 0 0,0 3 1,0 0 108,-2 1 0,-6 0 1,2 2 67,-2 2 0,-1-1 0,-4-2-24,-4 2 1,0-3 0,-5 4 0,2-4 93,-2 0 0,-9 3 0,-6 0-23,-3-1 0,-5-1 0,-5-2 1,-5 1 0,2-1 1,-1-1-1,-1-1-89,2-1 1,-3-4 0,6 2-102,0-1 1,7-1-1,4-4-692,2 0 0,6 0 835,-1 0 0,11-5 0,-2-2 0</inkml:trace>
  <inkml:trace contextRef="#ctx0" brushRef="#br0" timeOffset="96">14996 7469 8063,'-12'-11'0,"1"-1"2522,-1 1-2036,6 5 0,1 7-216,5 10 0,0 2 0,0 7-72,0 4 0,0 4 1,0 7-1,0-1-107,0 0 0,0 0 0,1 1-132,3-1 0,-3-1 0,4-3 0,-1-3-127,0-3 0,1-2 1,-2-3-56,0-4 0,1-2 0,-4-2-360,0 1 0,0-5-1635,0 1 2218,0-6 0,0 3 0</inkml:trace>
  <inkml:trace contextRef="#ctx0" brushRef="#br0" timeOffset="97">14813 7561 8046,'0'-19'373,"0"1"47,0 1 1,1 3 0,3 5-1,4 2-497,2-2 0,2-1 1,2-2 437,2 1 0,8 0 0,-1-1 0,2 1-59,3-1 0,-3 5 0,4 0-324,-1 2 1,-2 1 0,-6 6-89,-1 2 0,-5 2 1,1 5 43,-2 1 1,-5-1-1,-2 2 1,-1 1-98,-3 1 0,0 5 1,-2-2-1,-2 1-110,-1 0 1,-5 0 0,-6 4 28,-1 0 1,-5-5-1,2-2 129,0 1 0,-2-5 0,5 2 0,1-4 222,1-2 408,1-5-63,1 7 376,5-9-507,1 4 1,6-5 0,4 0 0,5 1-41,4 3 1,6-3-1,-1 3-331,3-2 0,-2-1 0,2 3 0,1 2-19,-3 0 0,3 4 1,-5-3 88,-1-1 1,4 4-1,-6-1 29,-1 5 0,-1-1 0,-3 2 0,-3-2 101,-3-2 0,1 4 1,-1 2-145,-1 1 1,-3-4 0,-4 1 15,-4-2 1,-6 0 0,-2 0-1,-2-3-13,-2 0 0,-6-1 0,-2-1-153,-1-4 0,-1 1 0,-5-1-174,1-2 1,5-1-1,2-2 1,4-1 317,4-2 0,3-5 0,4 3 0</inkml:trace>
  <inkml:trace contextRef="#ctx0" brushRef="#br0" timeOffset="98">15681 7172 8043,'-5'-11'-43,"-2"-1"1,0 2-1,0 1 869,2 2 0,2 3 138,3-4 0,1 6-795,3-2 1,2 3 0,5 1 0,2 0-86,2 0 0,2 0 0,3 0-246,-1 0 1,-4 1 0,3 3 34,-1 3 1,2 0 0,-4 0 0,-2 2 18,-4 1 0,-1 2 1,-4-1-1,-1 1-62,-2-1 1,-1 1-1,-1 0 142,-3 3 1,-2-1-1,-6 5 205,1 2 1,-2 2 0,-1 2 65,-1 2 0,0 1 1,4-2-130,4 5 1,-3-3 0,3-2 0,1-2-16,2-1 1,-1-4 0,1-1-64,2-2 0,1 0 1,1-5 10,0 1 0,0-1-131,0 0 0,1 0-2,3-4 0,-2-2 1,6-5-49,1 0 0,1 0 1,1 0-33,1 0 0,-1 2 45,0 1 1,-3 0 10,0 4 0,-6 1 1,2 5-1,-3 1-16,-1 1 1,4 5 0,1-1 52,2 3 0,-4 1 1,5 0 55,1-1 1,2 5-1,3 0 1,1-2-59,-1-1 1,-1-1-1,-3 0 119,-2 0 1,1-4 0,-5-1 0,-2-2 0,-1-1 98,-1 2 1,0-8 0,-1 2-1,-4-1 195,-6 0 1,-2 2 0,-6-2 0,-3-1-1,-2-3 25,-2-1 1,-6 3-1,3-3 1,-2 0-760,1 0 396,-1-1 0,-3-4 0,0 0 0</inkml:trace>
  <inkml:trace contextRef="#ctx0" brushRef="#br0" timeOffset="99">5916 9628 8290,'0'-8'67,"0"1"189,0 4-46,0-7 1,-1 7-1,-3-3 1,-4 0-1,-2 1 1,-1-1-1,-1 5 1,1 2 56,-1 3 0,1 5 1,0-1-1,-1 2 1,1 3-184,-1 2 0,1-2 0,0 2 0,-1-3-114,1 0 1,1-1 0,1 2-85,1 2 1,2-2-1,-3 3 1,2 0-28,2-1 0,2 1 1,3-2-7,0 2 1,0 3 0,0-4 0,1-1 22,3-2 0,1 1 1,4 0 75,-2-2 0,1 3 0,3-7 1,1 0 125,-1 1 0,4-4 0,1 2 126,-2-1 0,-2-1-86,0-4 1,-1 0-24,0 0 1,-3 4 32,0-1 1,-6 3-39,2-3 0,-3 4 0,-2 3 41,-3-3 0,2 4 0,-6-4 1,0 3-44,2 2 0,-3 3 0,4 0-7,-1-1 1,3 0 0,-1 0 0,3 1 1,-3 1 0,1-4 0,0 2-32,2 1 1,-3 4 0,0-2-115,2 1 1,0-4-1,1 2-51,-3 1 0,3-3 1,-3 3-1,2 0-76,-2-3 0,3 0 0,-3 0 64,3 1 0,1 0 0,0-3 97,0-1 1,3 1 0,2-1 0,2 0 54,2 1 0,1 3 0,1 0 146,1-1 1,0-1 0,2-2 66,2 1 1,-1-2 0,-4-3 0,1-1 256,-1-1 1,0-4-521,1 3 1,-1-3-1642,1-1 1665,-1 0 0,-5-5 0,0-1 0</inkml:trace>
  <inkml:trace contextRef="#ctx0" brushRef="#br1" timeOffset="100">6407 9890 8114,'-4'-7'-367,"0"-1"0,-3 4 1074,3-3 0,-1 4 0,2-2 0,-2 0-156,-1-2 1,3 3-1,0 4 1,1 6-487,2 4 1,0 7-1,0 2-57,0 2 1,0 2 0,0 1-65,0 3 0,2-3 0,0 4 1,3-1-106,2-1 1,-5 2 0,3-2 0,-1 0-74,0 0 0,3-4 65,-3-3 0,4 2 0,-4-6 0,0 0-163,1 2 1,-4-8-209,3 2 1,1-2-513,-1 2 1052,-1-4 0,-8 3 0,-1-4 0</inkml:trace>
  <inkml:trace contextRef="#ctx0" brushRef="#br1" timeOffset="101">6715 9868 8020,'-11'-4'764,"0"0"-94,4 0-332,2 4 1,5 1-1,0 3-49,0 4 0,0 7 1,0 5-131,0 6 0,0-1 1,0 4-1,1 1 97,3-1 1,-1 0-1,3 3-271,-1-2 0,0-5 1,-2 2-201,1-3 1,3-1-1,-2-1 1,0-3-155,1-4 0,2 1 117,0 0 1,-3-1-318,-1-4 0,-2-4-228,2-4 0,-4-1 251,0-2 0,-1-5 546,-7-3 0,1-7 0,-5-3 0</inkml:trace>
  <inkml:trace contextRef="#ctx0" brushRef="#br1" timeOffset="102">6681 10176 8020,'-6'0'601,"1"0"0,6-1-224,3-3 0,2 3 0,7-3-85,2 3 0,3-1 1,5 0-239,0-2 1,-1-4 0,1 3 0,0 0-176,0 0 0,0-2 0,-2 1-167,-2 0 1,2 2-1,-6-3-188,-1-2 0,-1 2 0,-3 0 476,-3-2 0,3-1 0,-3-2 0</inkml:trace>
  <inkml:trace contextRef="#ctx0" brushRef="#br1" timeOffset="103">6658 9845 8035,'0'-12'46,"0"5"1,2-1 69,1-1 1,8 3-1,5 0 1,2-1 348,2 1 1,7 0 0,3-3-272,3 1 0,2 4 0,-1-2 0,0 1-139,0 2 0,-3 2 0,-2 1-242,-1 0 0,-3 1 0,-6 3 187,-3 4 0,1 2 0,1 1 0</inkml:trace>
  <inkml:trace contextRef="#ctx0" brushRef="#br1" timeOffset="104">7298 10370 7940,'4'12'718,"0"-1"-277,-2 0 0,1 1 0,-1-1 1,2 2-149,-1 2 0,-2 2 0,0 3-591,3-1 1,-3 0 0,2 4-1350,-6 0 1647,2 0 0,-14-1 0,2 1 0</inkml:trace>
  <inkml:trace contextRef="#ctx0" brushRef="#br1" timeOffset="105">7641 9822 8144,'0'-18'-240,"-4"5"1,0 6-1,1-2 2651,2-1-1859,1 3 1,0 4 0,0 8-309,0 6 1,1 6-1,2 7 1,2 1 6,1 2 1,-2 5-239,4-2 1,-6 7 0,3 1 0,-1-1-148,0-2 0,1-2 0,-2-1 0,0-3-295,0-1 1,2-1 227,-1-4 1,1-6 0,-3 0 0,2-2-482,-1 0 1,2-3-927,-1-5 1608,0 1 0,1-2 0,1-1 0</inkml:trace>
  <inkml:trace contextRef="#ctx0" brushRef="#br1" timeOffset="106">8006 9833 8121,'0'-17'-8,"-4"4"-30,0 5 1,2 7 406,6 1 1,-3 5 0,4 7-1,0 0 24,3 3 0,2 8 0,1 8 0,-1 3-294,-2 4 0,2-2 0,-2 2-140,2-3 1,-2-4-1,-2-2 35,-1-1 0,3-5 1,-5-6-1,1-1-747,1-6 1,-3 1-135,1-3 0,-3-3-501,-3-1 1388,-4-3 0,-9-6 0,-2-1 0</inkml:trace>
  <inkml:trace contextRef="#ctx0" brushRef="#br1" timeOffset="107">7880 9879 8121,'7'-18'-242,"2"-2"1,-4 5 451,1 1 1,5 1 0,5 2 0,-1-1 347,1 1 0,2 1 1,5 1-233,0 1 0,1 1 0,1-4-187,2 4 0,3-2 0,-3 5 1,-2 2-252,0 0 1,-3 2 0,0 2-10,-3 1 0,-2 4 1,-6 4-43,0 1 0,-4 0 0,-3 2 0,-3 3 38,-1 0 1,-1 1-1,-3 3 83,-4-2 1,-3-5 0,-5 2 102,-3 1 0,2-5 0,-2 2 0,0-4 173,1-2 0,-2 0 1,4 2 295,2-3 1,2 0-47,0-4 0,2 0-458,2 5 0,5-6 0,6 2 8,5-3 1,4 3 0,1 1-25,3 1 0,5-2 1,1 3-1,3-1-204,1 0 1,-2-2 49,-1 4 0,-1-2 0,0 3 1,-2-1 0,-1 0 0,-5 6 1,1 2-1,-2-2-180,-1-2 1,-5 4 0,0 0 195,-2 2 0,-2 0 0,-5 2 64,-6-1 1,-1-1-1,-8 1 172,0-4 0,-4-2 1,-1-1-75,-3 4 1,-2-8 0,4 4 0,2-3-372,2-3 0,2 0-344,6-2 1,4-4 679,3 0 0,13-5 0,4-6 0</inkml:trace>
  <inkml:trace contextRef="#ctx0" brushRef="#br1" timeOffset="108">8623 10302 8565,'6'5'796,"3"1"0,-4 5-304,1 1 0,-3 4 0,1 3 0,-3 3-375,-1 1 1,0 0 0,0 0-213,0-1 1,0 1-1,0 0 56,0 0 0,-4-4 1,0 0-1,2 0 39,1-1 0,-4 3 0,-2-3 0</inkml:trace>
  <inkml:trace contextRef="#ctx0" brushRef="#br1" timeOffset="109">9045 9811 8000,'0'-12'81,"0"1"1,-1-1-1,-1 1 1,-2-1 0,0 1-1,0 0 503,0-1 0,0 5 0,4-1-378,0-1 1,2 3-1,2-1 1,3 2 20,3 3 0,6-3 0,0 1-105,2 1 0,2 2 1,5 1-124,2 0 1,0 0 0,-4 1 0,-2 3-97,-2 4 0,2 2 0,-6 1 19,-1 1 0,-3 0 1,-3 2 21,-4 2 0,-3 4 0,-1-1 0,-1 1 37,-3-1 1,-8 3-1,-5-3 87,-1 2 1,-4 1-1,3-2 154,-2-1 0,3-5 0,1 2 122,1-4 0,3 0-183,-2-1 0,7-3-128,5-1 1,3-3 0,3 2 0,5 1-127,2-1 1,7-2 0,0 2 20,1-1 0,4 3 0,-3-4 26,2-2 0,2 3 1,-1 1-1,-2 0-131,-1 3 0,-4-2 0,3 4 110,-1 1 1,-2 2-1,-5-1 1,-1 1-110,-2 1 0,-4 5 0,1-2 92,-3 0 1,-6 2-1,-4-5 1,-4-1 156,-2-1 0,-5 1 1,1-1 68,-3-3 1,-4-1 0,-2 1-114,-1-3 1,3 0-1,1-5 1,3 2-179,3-1 1,9-2 0,-1-2-328,0-3 0,6-2 0,4-7 476,7-2 0,7-8 0,10-6 0</inkml:trace>
  <inkml:trace contextRef="#ctx0" brushRef="#br1" timeOffset="110">9616 9788 8026,'-6'-5'2296,"1"-2"-2443,5 1 0,0 6 0,0 9 598,0 5 1,0 4-1,1 6-195,3 2 1,-1 3 0,4 6 0,1 0-255,-2 3 0,3-1 1,-4 4-308,1-2 0,-2-6 1,3-5 83,-2 0 1,2-8 0,-3 2 0,-1-4-121,-2-4 0,3-2 1,0 0-1285,-2-1 1625,-1-5 0,-6-1 0,-1-5 0</inkml:trace>
  <inkml:trace contextRef="#ctx0" brushRef="#br1" timeOffset="111">9582 10085 8026,'8'0'1336,"-1"0"-1133,1 0 0,3 0 1,2 0 29,2 0 1,1 0 0,5 0-62,3 0 0,3 0 0,-2-2 1,2 0-227,-2-2 0,-1-4 1,-1 3-1,-1-1-383,-3-3 0,1 3 0,-5-2-439,-1-1 1,-6 3 875,-4-2 0,-3 1 0,-1-5 0</inkml:trace>
  <inkml:trace contextRef="#ctx0" brushRef="#br1" timeOffset="112">9605 9753 7972,'18'-6'2430,"5"2"-1909,6 3 0,2 1 0,1-1-251,-1-3 1,0 3-1,7-4 1,3 1-530,0 0 0,-2-4 259,-5 5 0,1-1 0,-1 4 0</inkml:trace>
  <inkml:trace contextRef="#ctx0" brushRef="#br0" timeOffset="113">10245 9548 8021,'-18'-5'0,"1"-2"0,10 0 153,-1-1 1,5 4 0,-2-2 0,2 0-1,-2 1 1,-1-2 306,1 1 0,2 2 0,4-2 1,3 1-1,3 1-391,3-1 0,7 4 0,2-5 1,3 3-179,0-1 0,2-4 0,2 4 1,0 2-60,0 1 1,-6 1-1,-2 0 25,-2 0 1,-4 1 0,-6 3 0,-1 3 69,-2 3 0,-2 3 0,-2 1 1,-3 3 164,-4 0 0,0 4 0,-1 4 0,1 2 81,-1-2 1,-1 3 0,0-1-1,1-2-60,1-1 0,5-1 1,-4 0-83,2 0 0,0-6 0,2 0 40,0-1 0,-1-3 1,4 2 93,0-2 0,0-5-50,0-1 0,1-4 24,3 1 0,2-3-40,6-1 0,4 0 0,1 1-111,-3 3 0,1-1 0,-9 4 1,2 1 5,-1-2 0,-4 8 1,1-1 14,-3 3 1,4 3 0,2 4-114,-1 0 0,4-4 0,-2 0 1,1 1-37,-2 2 0,3 1 0,-3-2 0,0 0 48,1-2 1,-6-4 0,2 3 169,-3-2 1,-1-1 0,-1-3 51,-3-1 1,-6 1 0,-6-1 0,-2 0-64,-2 1 1,-6-5-1,-2 0 309,-1-2 0,3 3 0,-4-3-65,2 1 0,6-4 0,4 2-311,1-2 0,2 3 0,4 1 0</inkml:trace>
  <inkml:trace contextRef="#ctx0" brushRef="#br0" timeOffset="114">5802 11592 8044,'0'-11'35,"-1"1"1,-2 1 0,-1 1 0,2-1 0,-1 0 860,-1 2 0,2-2-431,-6 5 1,1 0-1,-5 6-301,1 1 1,-5 7 0,1 6-168,1-2 0,-2 2 0,1 1 0,2 0-17,4 4 0,0 0 1,5 2-45,2 0 0,0-4 0,2 0 1,0 0 23,0-1 1,4-2 0,1-3 23,2 2 1,-1-2 0,3 1 4,-1-5 1,-5 1-1,4-2-22,-2 2 1,2 1 12,-3 1 1,4-1 17,-4 0 1,5 1-1,-2-2-54,3-2 0,-3 2 0,-2-4 85,0 0 0,-3 1 1,5-3 9,-2 3 0,-1 0 1,-3-1-17,3-1 0,-3 4 3,3-2 0,-4 2 1,-3 0-15,-1-1 1,-1-1 0,3 6 38,-2 2 0,-4-1 1,5 5-1,-1 2 46,-1 0 1,2 3-94,-5 3 1,5-3 0,-4 3 0,1-3 10,0-1 0,2-4 0,-3-2 1,1 0 22,0-3 1,3 2-1,-2 0-19,0-2 0,4-2 1,-3 0-109,3-1 0,2-3 0,3-1 0,3 2 23,4 1 1,1 1 0,4-3 44,3 0 0,-2-5 0,2 0 77,2-1 0,-5-2 0,-1 0 0,-2 0-68,-2 0 25,1 0-13,-6 0 0,-1 0 0,-5 0 0</inkml:trace>
  <inkml:trace contextRef="#ctx0" brushRef="#br0" timeOffset="115">6304 11889 8195,'-11'-11'0,"1"-1"92,2 1 0,-1-1 0,4 1 0,0 0 0,0-1 1,2 1-1,2-1 0,1 1 414,0-1 0,1 5 1,2-1-1,2 1-352,1 0 1,2-2 0,5 4 24,2-1 1,-2 3 0,3-2-161,1 0 1,-3 4-1,5-3 1,0 3-28,-2 1 0,5 1 0,-4 3 1,1 4-64,0 2 0,-5 2 0,1 2-49,-2 2 1,-3 4-1,-2 0-12,-5 6 1,2-1 0,-1 4 0,-3 0-95,-3 1 1,-4-1-1,-7 1-93,-2-3 0,1 1 1,-4-2 23,1 0 0,-2-6 0,4-2 219,1-2 0,2 3 0,0-5 307,1-3 1,3-1 0,2-5 540,1 1-509,1-3 1,9 2 0,3-5-77,2 0 0,1 0 0,2 0 0,2 0 37,4 0 1,-1 0 0,1 0-137,1 0 0,2 0 0,-1 0-106,-2 0 0,3 0 0,-3 0 0,1-2-152,-1-1 1,2 1 0,-6-1-50,-1 1 0,2-1 0,0-1-1401,-3 1 1620,0-3 0,4-1 0,0-4 0</inkml:trace>
  <inkml:trace contextRef="#ctx0" brushRef="#br0" timeOffset="116">6978 11763 8134,'0'-17'0,"-4"4"1179,1 5-431,-1 6 1,4-2-506,0 8 1,0 3 0,0 7-1,0 3-54,0 1 0,4 5 0,1 4-33,1 3 0,-2-4 0,2 5-155,-1 0 1,3 1-1,-4 0 1,-2-3-127,-1-1 0,1-1 1,0-4-169,2-1 1,0-4 0,-3-3 0,2-2-164,0-2 1,1-3-770,-4 0 410,0-6 1,-1 2-90,-3-8 904,3 3 0,-14-14 0,2 2 0</inkml:trace>
  <inkml:trace contextRef="#ctx0" brushRef="#br0" timeOffset="117">6910 12003 8368,'11'0'882,"0"0"-393,1 0 1,1 0 0,2-1-277,4-3 0,4 2 0,2-5 1,2 1-246,-2 0 1,3-1 0,-1-2-139,-2 2 1,-2-1 0,-3-3-1,-2 1-84,-2 2 1,-2-2 0,-5 2 168,-1-2 0,-6 3 85,2-1 0,-2-5 0,-2-5 0</inkml:trace>
  <inkml:trace contextRef="#ctx0" brushRef="#br0" timeOffset="118">6967 11684 8134,'5'-12'252,"2"1"-60,9-1 1,1-3 0,6 0 0,0 2 594,0 4 1,4-1 0,1 4-448,1-1 0,1-3 1,4 4-1,2 0-294,2 2 0,-2 1 0,0 1-1408,-4-2 1362,1 0 0,-9 9 0,4 1 0</inkml:trace>
  <inkml:trace contextRef="#ctx0" brushRef="#br0" timeOffset="119">7583 12129 7753,'2'13'358,"0"1"1,2 2 0,-1 1 0,-2 0 0,0 1 0,2 1 0,0 0-306,0 0 0,-2-1 0,-1 2 1,0-2-1,-1 0 0,-3-2 1,-2 1-3653,0-3 3599,-5-2 0,0 0 0,-7-1 0</inkml:trace>
  <inkml:trace contextRef="#ctx0" brushRef="#br0" timeOffset="120">8086 11718 8088,'-5'-23'-73,"0"0"0,-3 2 0,4 0 0,3 3 0,1 2 0,0 2 0,0 1 596,0 2 1,5 3 0,3 1-265,2-2 0,-2 4 0,-1 1 0,2 3-97,1 1 0,2 0 1,-1 0-1,0 0-114,1 0 1,1 5 0,1 2-2,1 3 0,4 3 1,-4 1-91,-1 1 0,-1 7 0,-2 1 1,-1 5-45,-2 1 0,-3 6 0,-5-2-41,0 3 0,-9-2 1,-4 7-1,-3-3-24,-4-5 0,-2 0 0,-1-6 65,0-2 1,0-1-1,2-2 76,2-3 0,2-3 0,6-6 113,0-2 1,4 2 174,3-2 0,4-3 0,4-1-61,4-3 0,7-1 0,4 0-135,3 0 0,6-4 0,2 0 6,3 2 0,-3-3 0,0 1 0,-1 1-220,0 2 0,-4 0 0,3-2-226,0-1 0,-7 1 0,0 3-312,-3 0 1,-3 0-223,-3 0 1,-1 1 892,0 3 0,1-3 0,-1 4 0</inkml:trace>
  <inkml:trace contextRef="#ctx0" brushRef="#br0" timeOffset="121">8794 11661 8162,'-5'-23'0,"4"5"-108,-3 3 0,3 6 697,1 1 110,0 6 1,0-1 0,0 11-334,0 7 1,1 5 0,1 5-281,2 1 0,0 5 1,-3 5-1,2 3-81,1-3 1,-1-1-1,-1-4-213,2 0 0,-3-6 0,4 2 0,-1-4 18,0-4 1,-1-3 0,-3-4-35,0-1-285,5 0 232,-3-4 1,3-3-1,-7-8-1061,-1-4 1338,-4-2 0,-9-1 0,-2-1 0</inkml:trace>
  <inkml:trace contextRef="#ctx0" brushRef="#br0" timeOffset="122">8543 11741 8162,'0'-12'-139,"4"1"1,1-2 124,1-2 0,-2 2 0,3-2 0,4 2 14,3 2 0,-2-2 0,5 0 513,-1 2 1,2-5 0,4 7-1,-2 0 147,-1-1 1,-1 3 0,2 1-659,-1 1 1,-1 1 0,1 4 0,-3 0-75,1 0 1,-4 4 0,2 1-95,-3 1 1,2 2 0,-1 3 32,-3 1 0,-1-1 0,1 1 1,-1-1-98,-1 0 1,-4 1 0,2-1 144,-1 1 0,-1-5 0,-4 1 62,0 1 0,0-3 96,0 2 1,-1-1 70,-3 5 1,-1-5 0,-4 0 89,1-2 1,6 4 22,-2-2 1,3 3-218,1 2 0,5-1 0,2 1 11,3-1 1,6 1 0,0-1-50,2 0 0,-3 5 0,3-1 1,0 0-96,-1 2 1,-3-5 0,2 4-43,-4-4 0,-4 0 0,-2 0 99,-1 4 1,-1-4 0,-4 3-1,0-2 116,0-1 1,-5-1 0,-4 0 81,-5 1 0,-9 3 0,-7 0 0,-2-1-2,2-1 0,-7-2 0,1 1 0,0-2-226,0-2 0,4 0 0,11-4 0,2-1-1388,3-2 1454,4 4 0,0-4 0,1 4 0</inkml:trace>
  <inkml:trace contextRef="#ctx0" brushRef="#br0" timeOffset="123">9308 12060 8063,'4'-7'13,"1"0"1,1 2 0,3 2 0,1-1 0,2-1 0,-1 0 0,1 0 595,-1 2 1,0 2 0,1 2-1,-1 3 1,1 3 81,-1 4 0,-5 4 0,-1 1 1,-1 3-129,0 5 1,0-1 0,-4 4-530,0-3 1,-5 3-1,-3 1 1,-2 1-1138,-1 3 1,-6-3 0,-3 0 1102,-6-1 0,-3 4 0,-5-3 0</inkml:trace>
  <inkml:trace contextRef="#ctx0" brushRef="#br1" timeOffset="124">9879 11604 8195,'-11'0'-28,"-1"0"0,5-4 156,-1 0 0,5-1 0,-2 2 0,2-2 0,-1-1 0,1-3 0,2-1 0,2 0 296,3 2 1,2-2-1,7 2 1,1 0-242,1 0 1,6-2 0,-2 2 0,3-1-42,5 2 0,-4 2 0,1 3 0,-4 0-83,1-2 1,-4 0 0,1 5-79,-1 3 0,-2-1 0,-4 4 0,1 2-109,-1 1 0,-1 2 1,-2 0-155,-4 4 0,-3-4 0,-1 5 86,0-1 1,-1-3 0,-3 2 79,-4-2 1,-2-2 0,-1 1 0,-2-1 47,-2 1 1,2-5 0,-2 1 99,2 1 0,2-4 0,1 0 183,2 0 0,-2-4 822,2 3-776,3-3 0,5-1 0,8 0-107,2 0 1,3 0 0,2 0-106,4 0 0,-1 4 1,1 1-1,1 2-69,2 1 0,0-1 0,1 0-37,0 2 1,-5 1-1,-3 3-25,-2 2 0,-2-1 0,-1 4 0,-2 0-120,-4 0 1,-3-1 0,-3 4 10,-6-2 1,-2 0 0,-12 2 69,-2-2 1,-8 2 0,-1-5 31,-3 2 0,-6-4 0,4 1 77,1-2 0,-1-3 0,3-1 0,8-3-18,5-1 0,5-1-375,6-4 0,6-6-131,5-6 0,6 0 536,10-7 0,6 0 0,8-4 0</inkml:trace>
  <inkml:trace contextRef="#ctx0" brushRef="#br1" timeOffset="125">10450 11581 8270,'-11'-17'665,"4"8"-51,4-2-105,1 7 0,2 0 0,0 8 8,0 4 1,0 7 0,0 5-373,0 6 1,4 3 0,1 5-150,1 0 1,-2 4-1,3-1 1,-1-2-15,0-4 1,-2-2-1,2 2-92,0-4 0,1-8 1,-2-4-473,2-3 0,-4 0-914,5-1 91,-5-4 1405,2-7 0,-16-7 0,-1-4 0</inkml:trace>
  <inkml:trace contextRef="#ctx0" brushRef="#br1" timeOffset="126">10404 11832 8218,'2'-8'663,"1"1"-356,4 4 1,4-6 0,2 6 86,2 0 0,-1 2 0,5 1 0,1 0-197,2 0 0,5 0 1,-1 0-375,0 0 1,-2 0-1,-1 0 1,-2 0-456,-2 0 0,-1 0-944,-3 0 1576,-2 0 0,3-5 0,-4-2 0</inkml:trace>
  <inkml:trace contextRef="#ctx0" brushRef="#br1" timeOffset="127">10382 11546 8292,'2'-11'372,"6"0"0,4-1-60,11 1 1,5-1-1,3 1 295,2 0 1,-3-1 0,1 2-408,0 2 1,1-1-1,0 6 1,-3 0-588,-1 2 0,-2 2 387,-3 3 0,-5 2 0,-1 6 0</inkml:trace>
  <inkml:trace contextRef="#ctx0" brushRef="#br0" timeOffset="128">11272 11375 8224,'-11'-18'-18,"0"2"1,-1 6 0,1 1 0,1 1 0,1-1 0,2-1-1,1 0 1,1 1 0,0 2 1189,2-2 1,-2-1-317,1-2 0,2 2-612,6 2 1,2-1 0,5 6 0,1 0-174,-1 2 0,5 1 1,0 0-1,2 0-52,2 0 0,2 1 0,-1 2 23,-2 0 0,-2 6 0,-6 0 1,1 4-467,-1 2 0,-5 4 0,-2-2 238,-3 0 1,-1 2 0,-1 4 0,-4 0 146,-6 0 0,-1 0 0,-3 0 1,2-2 97,2-2 1,1 2 0,1-6-31,1-1 0,4 1 1,-2-2-1,1-3 109,3 0 1,0 0-106,2 2 0,2-1 9,1 0 1,4-4 0,4-2 0,0-1-19,1-1 1,1 3-1,1-4-103,1 2 1,0 1 0,-4-2 0,1 2 22,-1 1 1,1 2 0,-1 4 6,1 3 1,0 3-1,2 5 1,1 0-114,-1 0 1,-1 3 0,-2 2-34,1 2 0,-6-4 1,-2 3-1,-1 1-54,0-1 0,-1-8 0,1 2 238,-1-1 1,-2-6 0,0-1-1,0-2 92,0-1 0,-2-5 0,-1-1 0,-6 0 450,-5-4 1,-3 3-1,-4-1-313,-2-1 1,3-2 0,-7 0-1,2 2-218,-2 0 0,-2 6 0,-6-2 0</inkml:trace>
  <inkml:trace contextRef="#ctx0" brushRef="#br0" timeOffset="129">2718 14596 8187,'-6'-8'169,"1"2"0,1 0 0,-1 0 0,0 0 678,0 0 0,1 5-810,4 1 1,0 6-1,0 9 1,0 4 31,0 3 1,0 2-1,0 2 1,1 5 23,3 2 0,1 5 0,4 1-142,-1 2 0,-5-2 0,4 4-47,-2 1 0,2 6 1,-3-4-1,0 1-89,1 0 0,-4-6 0,4-3 103,1-3 0,-5-2 1,4-1-1,-1-3 195,-1-1 0,3-1 0,-4-6-54,2-2 0,0 1 1,-4-4-1,0-2 61,0-2 1,0 0-544,0-1 1,0-3-838,0-1 1,-4-5 700,0-2 1,-4-5 558,5-7 0,-1-9 0,4-3 0</inkml:trace>
  <inkml:trace contextRef="#ctx0" brushRef="#br0" timeOffset="130">2638 14836 8371,'-11'-18'-6,"4"1"1,4 6 157,1 0 1,2-5 0,0 1 0,0 1 226,0 1 0,4-2 0,1 0-119,2 1 0,0 1 0,6 2-148,2 0 1,-1 3-1,4 2 1,0-1-60,-1 1 1,6 3-1,5 0 1,0 1 117,0 2 0,4 0 1,-2 2-224,3 1 1,-2 4 0,-2 4-14,-1 1 1,-2 3 0,-3 1 0,-2 2-80,-6 2 1,-1 3 0,-10 3 86,-2 0 0,-3 2 0,-7-2 13,-7 0 0,-7 5 1,-3-5-1,-3 1-7,-1 1 1,-5-4-1,-6 3 13,0-3 1,2-3-1,-3-2 1,3-3-82,5-4 0,1-2 1,8-1-203,3-1 0,9-6-164,1 2 0,8-8 0,3-3 0,8-5 485,6-3 0,9-3 0,6-4 0</inkml:trace>
  <inkml:trace contextRef="#ctx0" brushRef="#br0" timeOffset="131">3518 14516 8296,'0'-12'-124,"0"5"1,1 1 0,1-1 0,4 1 591,0-3 0,-5 4-34,-1 1 0,-5 4 0,-6 4-26,-1 4 1,1-2 0,-1 3-1,1 2 0,0 3 0,-1 6 1,-1 1-223,-2 4 0,2 0 1,-2 6-1,4 2-56,3 4 0,-2 2 0,4 4-178,-1-1 0,2-1 0,5 2 0,0-3-241,0 0 1,0 2 0,0-4 77,0-1 0,4-2 0,1-1 0,2 1 64,1-1 0,-1-4 1,0 1 104,2 0 0,-2-3 0,0 0 0,2-1 25,1 0 1,2-1 0,-1-3-3,1 0 1,0-1-1,2-3-20,1-4 1,1 1-1,-5-2 51,0-4 0,1 1 0,-2-6 0,-1 0-29,-1 0 1,-1-1-66,5-4 1,-5 0-1975,1 0 2056,-6-5 0,-7-2 0,-7-4 0</inkml:trace>
  <inkml:trace contextRef="#ctx0" brushRef="#br0" timeOffset="132">4089 14721 8338,'0'-11'-8,"0"0"1,-2-1 0,0 1 0,-3-1 341,-2 1 0,4 5 1,-4 3-1,1 6 1,1 4-1,-1 5 0,-1 4 70,-2 7 1,3 6 0,0 8 0,-1 1-245,1-1 1,0 3 0,-2 1-97,4 0 0,3 3 0,1-2 0,0 2-154,0 2 1,0-2 0,0-3-95,0-7 0,0-4 0,0-8 56,0 1 0,0-5 1,0-3-1,0-2-300,0-2 1,0-3-1405,0 0 338,0-1 1494,0 0 0,0-7 0,0-7 0</inkml:trace>
  <inkml:trace contextRef="#ctx0" brushRef="#br0" timeOffset="133">4112 14813 8338,'-6'-29'60,"1"5"1,-4 6 267,2 1 0,4 2 0,0 4 1279,1-1-1147,2 1 1,0 6-311,0 5 0,2 6 0,1 11 0,5 4 101,2 5 1,2 9 0,0-1-150,3 2 1,3 4-1,4 1 1,-1 1-240,2 0 0,-3-2 0,7 4 0,-3-5-131,-1-4 0,2 1 0,0-9 119,-4-2 0,-4-2 0,0-4 3,0-4 1,-2-3 0,-5-4 0,-1-1 71,-1-2 0,-6 4-283,2-2 0,1 0-349,-1 0 0,-1 0 1,-7 0-1009,-4-3 1714,-2-3 0,-7 4 0,0 2 0</inkml:trace>
  <inkml:trace contextRef="#ctx0" brushRef="#br0" timeOffset="134">3929 15235 8338,'0'-7'-330,"1"0"439,3 2 1,2 2 0,7 1 172,2-1 0,2 1 0,4-2 0,2 3 209,5 1 0,4 0 1,2 0-374,0 0 1,2-1 0,1-2-1,1 0-267,-2 0 1,-1-2 0,-4 1-1027,0 2 1175,-11 0 0,12 2 0,-8 0 0</inkml:trace>
  <inkml:trace contextRef="#ctx0" brushRef="#br0" timeOffset="135">4865 14573 8338,'-6'-8'-113,"1"2"1,1 0 0,-1-1 1378,-1-2 1,3 3-722,-1-1 0,3 5 1,1 2-1,0 8-385,0 6 0,0 5 1,0 8-1,0 3-15,0 3 0,0 5 1,1 1-1,2 2-184,1 2 1,3-2 0,-3 1-38,-1 1 1,2 0 0,0 0 0,0-4-337,0-3 0,0 1 0,-2-8 79,0 0 1,2-1 0,-2-5 264,1 0 1,3-4 0,-3-2-1,0 0 89,1-3 1,-4-1-1,3-2-104,-3 0 0,-1 1 0,0-1-477,0 1 1,0-5-1202,0 1 1761,0 0 0,0-2 0,0-1 0</inkml:trace>
  <inkml:trace contextRef="#ctx0" brushRef="#br0" timeOffset="136">5379 14744 8224,'-1'-11'473,"-2"-1"-148,0 1 0,-1 6 1,4 5-1,0 8 0,0 6-42,0 5 1,0 6 0,1 3-144,3 1 1,-3-2-1,3 3-130,-3 2 0,-1-3 0,0 0 0,0-1-44,0-2 1,1-2 0,2-1 0,1-2 17,-2-2 1,3-2 0,-1-6 25,-1 0 1,2 1-1,0-1-528,1 1 0,-3-5-1784,1 1 1364,-3-5 938,-1 2 0,0 0 0,0 1 0</inkml:trace>
  <inkml:trace contextRef="#ctx0" brushRef="#br0" timeOffset="137">5368 14996 8224,'-7'-12'58,"-1"5"294,4-1 0,0 4 267,4-3-337,0 4 1,1-2 0,3 6-112,4 3 0,3-1 0,4 3-50,4-1 0,-1-1 0,2-4 0,3 0-112,3 0 1,5 0 0,0 0-190,2 0 1,-3-4 0,-1-1-122,-1-1 0,-2-1 0,-6-2-780,-1 2 0,-5-1-202,1-3 1283,-7-1 0,-3 1 0,-5-1 0</inkml:trace>
  <inkml:trace contextRef="#ctx0" brushRef="#br0" timeOffset="138">5356 14733 8160,'0'-17'0,"0"5"0,0-3 308,0 2 1,9 1 0,3 1 0,0 0 190,1-1 1,4 1 0,2 1-280,2 2 0,2-1 0,1 5-53,3 2 1,1 0-1,3 2-275,0 0 0,-2 0 0,3 0 1,-3 0-464,-1 0 1,-5 2-1,-6 0 571,0 2 0,-2 5 0,-3-3 0</inkml:trace>
  <inkml:trace contextRef="#ctx0" brushRef="#br0" timeOffset="139">5973 14276 8185,'0'-18'-84,"-4"2"0,-1 4 0,0 1 0,-1 0 1055,-1-1 0,4 2-516,-5 2 1,7 3-1,1 7 1,6 3-179,4 6 1,7 2 0,3 7 16,5 4 0,0 0 1,2 7-123,1 0 0,-3 5 0,1 5 0,-2 3-146,-1-1 1,-1 7 0,-3-5-342,-4 2 0,1 0 0,0-2 0,-4-2-198,-3-1 0,1-6 0,-3 3 150,-1-4 1,-1-1-1,-5 1 1,0-1 107,0 0 1,-1-3 0,-3-1 116,-4 2 1,-3-3-1,-3 0 60,-1-1 0,-5-1 0,1-4-34,-3-1 1,-2 1-1,-3 0 1,-3-1 111,-3-3 0,-7-3 0,0-4 0</inkml:trace>
  <inkml:trace contextRef="#ctx0" brushRef="#br0" timeOffset="140">6990 14779 8306,'-6'-12'-193,"0"1"0,-1 1 2171,-1 2-1683,5 3 1,0 5 0,6 0-148,5 0 1,3 0 0,5 0 0,3 0-26,2 0 0,2 0 0,1 0 0,2 0-170,0 0 1,5-1 0,-3-2-139,1-1 1,-4-3-1,2 3-265,-3 1 1,-2-2-1,-3 1 1,-4 2-428,-3 1 877,-5 1 0,-2 10 0,-5 2 0</inkml:trace>
  <inkml:trace contextRef="#ctx0" brushRef="#br0" timeOffset="141">6932 15030 8306,'2'10'-56,"2"-2"105,3-5 0,7-1 0,3-2 451,0 0 0,4 0 1,5-2-1,5-1-161,2-5 1,-3 2-1,1-2-528,0-1 1,1 0-1,0 2-74,-2 3 1,-4-1 262,0 1 0,-7-5 0,-2 3 0</inkml:trace>
  <inkml:trace contextRef="#ctx0" brushRef="#br2" timeOffset="142">7892 14904 9618,'-7'-5'-414,"1"4"514,2-3 1,3 2-1,-1-1 1,4-1 0,6 0-1,2 1 1,3-1 270,2 1 1,-3 2-1,5 0 1,-1-2-1,3-1-215,3 2 1,-3 1 0,0-1 0,3 0 21,3-2 1,4-1-1,5 2-105,1 0 0,4-5 0,2 4 0,1 0-11,-1-1 0,1 4 0,4-3 0,0 3-89,-1 1 1,1 0 0,1 0 57,3 0 0,2 0 0,5 0-85,0 0 0,1 0 0,4 0 0,-28 0 0,0 0-52,1 0 1,1 0 0,2-2-1,0 0 1,-2 0 0,0 0 16,0 1 1,-1 0 0,1-1 0,0 1 0,1 0 0,0 0 0,2-1 0,-1 0 48,1 1 1,0-1 0,-3 0 0,0-1-1,0 1 1,1 0 26,-2 1 1,-1 0-1,2 0 1,-1 1-1,0 0 1,-1 0-1,29 0 10,-3 0 1,-4 3 0,0 1 22,1-1 1,-3-2 0,7-1 18,-2 0 0,5 0 0,-30 0 0,1 0 1,0 0-1,1-1 0,1-1 0,1 0 0,2 1 0,0-1 0,-2-1 0,0 0-19,1 1 1,1-1 0,-5-1-1,1 0 1,-2 2 0,-1 1-1,30-2 54,-3 2 1,-7 1-1,-3 0 8,-3 0 0,-7 4 1,-2 1-1,-3 0 70,-5 0 0,-6 2 0,-6-2-88,-1 2 1,-2-3-48,-4 3-858,1-4-848,-6 2 1680,-6-5 1,-11-5-1,-7-2 1</inkml:trace>
  <inkml:trace contextRef="#ctx0" brushRef="#br0" timeOffset="143">8371 13682 8377,'0'-11'40,"0"3"0,0 1 1,0-2-1,0-1 1194,0-2 1,-3 4-972,-1 1 0,0 11 0,3 2 1,-2 9-95,-1 7 0,-1 3 1,3 9-115,-2 1 0,-4-1 1,5 2-1,0 0 21,2 2 0,-3 4 0,0-2 0,2 0 0,0-2 0,2 4 1,0 1-13,0 2 1,2-3 0,0-2-115,2 0 1,4-2 0,-3-5 0,1-2-59,3 0 1,-3-7 0,1 0 22,-2-4 0,2-6 0,-3 1 1,-1-2-251,-2-1 0,-1-5-101,0 1 0,0-1 0,-1 4 436,-3-4 0,-3 3 0,-4-3 0</inkml:trace>
  <inkml:trace contextRef="#ctx0" brushRef="#br0" timeOffset="144">8908 13854 8377,'0'-12'-262,"0"1"1,-1 1-1,-2 1 801,0 1 0,-2 5 0,1 1-217,-4 4 0,3 6 0,1 6 0,3 3-111,1 0 0,0 4 0,-1 4-49,-3 2 1,3 4 0,-4 0 0,1 2-27,0 1 0,-4 0 0,3 1-197,-1-1 1,2-4 0,-2 0-24,1-3 1,1-1 0,4-6 0,0-2-132,0-2 1,0 0-154,0-5-687,0 0 270,0-4 1,0-3 784,0-8 0,0-3 0,0-4 0</inkml:trace>
  <inkml:trace contextRef="#ctx0" brushRef="#br0" timeOffset="145">8931 13728 8377,'-6'-23'-439,"-3"5"2028,5 3-1175,0 7 0,4 5 1,2 8-120,1 6 1,0 7 0,6 9-1,2 3-4,3 3 0,1 5 1,-2 1-107,2 2 0,-1 0 1,4 2-199,-1-1 0,-2-6 0,-3 2 0,2-2-112,2-2 1,-1-3 0,-4-2-58,1-1 0,-5-3 0,1-6 1,1-4 0,1 2 1,1-2-1,1-1-145,-1-1 1,-4-6 0,-2 0-1054,0-2 1379,-4 4 0,4-3 0,-5 6 0</inkml:trace>
  <inkml:trace contextRef="#ctx0" brushRef="#br0" timeOffset="146">8817 14276 8377,'0'-16'563,"0"3"-746,0-2 1,1 7 0,3 3-126,4 0 1,2 2-1,2-3 1,2 1 706,2 2 0,4 2 0,0 1-508,6 0 1,-1 0 0,5 0 108,2 0 0,1 5 0,1 2 0</inkml:trace>
  <inkml:trace contextRef="#ctx0" brushRef="#br0" timeOffset="147">9468 14356 8430,'-6'-1'-215,"2"-3"1,1-1 826,-1-3 1,3-2 0,-3 2-152,3-2 1,0-1 0,-2 0-324,-1-1 0,1-1 0,3-1 1,0-1-74,0 1 0,-4-2 0,0 1-72,1 1 1,2-4 0,1 0 0,0-1 117,0 0 1,4 0 0,1-4-181,1 0 0,2 0 0,5 1 0,1-1-225,1 0 1,1 4-1,-2 1 194,2 2 0,0 0 0,-2 6 102,1 3 1,1 0-1,-5 5 1,0-2 35,1 1 1,-1 2 0,1 1 69,-1 0 0,0 1 0,1 3 0,1 3-94,2-1 0,-2 5 1,2-1-36,-3 4 0,0 3 1,-1-2-14,1 4 0,-6 3 0,-2 1 1,-3-1 4,-1 1 1,0 0-1,0 0 36,0 0 0,0 2 0,0-1-10,0-2 1,0-2-1,0 2 1,0-2-66,0-1 0,0-5 0,0 1-175,0-2 0,0-2 0,1 1-765,3-1 1,-3 1 1007,3-1 0,-2 0 0,-2 1 0</inkml:trace>
  <inkml:trace contextRef="#ctx0" brushRef="#br0" timeOffset="148">10119 13865 8460,'-6'-17'-171,"0"5"0,6-3 472,0 2 0,0 1 0,0 1 706,0 0 1,0 3-666,0 0 0,0 7 0,0 1 0,0 6-160,0 5 0,-3 5 1,-2 3-131,-2 3 0,5 4 1,-2 2-55,3 1 0,-1-3 0,0 2 0,-2-2-169,1 1 1,2 3 0,1-3 47,0-2 1,4-2 0,0-2 0,0-4-168,1 0 0,-3-2 0,5-3-227,-2-1 0,2-3 1,-3-1-566,-1 2 1,2-3 1081,-1 2 0,-1 0 0,-3 3 0</inkml:trace>
  <inkml:trace contextRef="#ctx0" brushRef="#br0" timeOffset="149">10039 14162 8460,'0'-12'31,"0"1"104,0 0 0,5 0 0,3 3 0,2 1-2,1 2 0,6-2 1,2 3-1,2 0 139,2-1 0,0 4 0,0-3-117,0 3 1,0 1 0,-1-2-1,1 0-30,0-2 1,-4 0 0,-1 4-275,-2 0 0,0 0 0,-5 0-684,0 0 1,-3 0 832,0 0 0,-6-5 0,3-1 0</inkml:trace>
  <inkml:trace contextRef="#ctx0" brushRef="#br0" timeOffset="150">10039 13831 8551,'-6'-18'0,"3"-2"205,11 4 0,4 5 0,11 5 1,-1 1 310,-3 2 1,2-2 0,-2 1-295,3 2 0,5 0 1,1 2-1,-1 0-123,1 0 1,3 0 0,-3 0-431,1 0 0,-4 0 1,3 0-1,-1 0-313,0 0 1,0 0 643,0 0 0,2 0 0,6 0 0</inkml:trace>
  <inkml:trace contextRef="#ctx0" brushRef="#br2" timeOffset="151">10873 13522 21487,'0'-16'-2286,"0"7"1,1-1 2956,3 3 1,-2 5-198,6 6 0,-4 3 0,2 9-486,-1 3 0,3 7 1,-3 5-1,0 2 79,0 1 1,-1 4 0,-3 1-73,3 2 0,-3-4 0,3 2-129,-3 0 0,-1-3 0,1 2 1,2-2-485,1-2 0,0-5 0,-4-1 320,0 0 0,0-5 0,0 1 0,0-4-276,0 0 0,1-2 0,1 0 8,2-2 1,0 0 0,-4-4 0,0 2 621,0 2 0,-5-1 1,-1-4-1</inkml:trace>
  <inkml:trace contextRef="#ctx0" brushRef="#br0" timeOffset="152">9148 15338 8410,'-6'-5'-31,"-4"-1"1,3-6 0,1 1-1,1 1 1,1 1 1568,0 1 0,0 5-1333,4-5 1,0 10 0,0 2-1,0 5-39,0 3 1,2 4-1,0 4 1,2 4-42,-1 3 0,-1 7 0,1-2-95,0 0 1,1 0-1,-4 2 1,2 0-207,1 0 1,-1-3-1,1-2 1,0 0-82,1 0 1,-3-3 0,3-1 98,-3-5 0,3 2 0,0-4 0,-2 0 63,0-3 0,-2-3 0,0 0-98,0-1 0,0-3 0,0-1-621,0 2 1,0 2 83,0 0 0,1-5 730,3-2 0,2 2 0,5 1 0</inkml:trace>
  <inkml:trace contextRef="#ctx0" brushRef="#br0" timeOffset="153">9491 15407 8418,'0'-12'83,"0"5"0,0-1 1,0-1 846,0-1 0,0 5-666,0 5 1,0 5 0,0 8-1,1 2 42,3 4 1,-3 3-1,4 2-151,0 2 0,-3 0 1,3 3-1,-2 0-202,1 0 0,4-3 0,-4 0-214,-2-2 1,3-1 0,0-1 0,0-2-185,0-1 1,4-6-1,-2 0 98,-1-5 0,0-4-44,-2 4 0,-3-4 1,5 2-1068,-1-1 1458,-4-1 0,4-4 0,-5 0 0</inkml:trace>
  <inkml:trace contextRef="#ctx0" brushRef="#br0" timeOffset="154">9479 15715 8418,'0'-11'114,"0"-1"0,0 1 326,0-1 0,0 5 1,0-1-1,0-1 73,0-1 1,7 4 0,4 1-340,7 0 0,3 3 0,2-1 0,1 0-5,3-1 0,-2 3 0,5-3-219,-2 3 1,2 1-1,-2 0-202,1 0 1,-4-4 0,1 0 0,-5 2-339,-2 0 0,-5 2 1,2 0-1150,-4 0 1739,0-5 0,-6 4 0,-1-4 0</inkml:trace>
  <inkml:trace contextRef="#ctx0" brushRef="#br0" timeOffset="155">9514 15418 8416,'-5'-16'73,"5"4"0,0 0 203,6 3 1,9 1-1,4-3 1,3 0 184,1 4 0,1-3 0,2 3 1,5 0-1,0 0-232,0 2 1,2 0-1,-4 3-276,0-2 0,-1 0 0,-5 4 0,-1 0-657,-3 0 0,1 0 1,-5 0 703,-1 0 0,-1 5 0,-2 2 0</inkml:trace>
  <inkml:trace contextRef="#ctx0" brushRef="#br0" timeOffset="156">10233 15213 8416,'-5'-17'282,"4"8"359,-3-2 0,4 3 305,4 1 0,-3 3-400,3 8 0,1 3 0,0 8 0,0 4-79,0 3 0,3 5 0,-4 1-248,-2 1 1,3 1 0,-1 4-1,0 1-106,1-1 1,-4-1 0,3-1-269,-3-2 1,3-3 0,1 2 0,0-1-273,0-3 1,0-4 0,-2-4 176,1 0 0,1-2 0,-3-3 1,2-1 83,-1 0 1,-2-3 0,0-2-190,3-1 0,-3 0-323,3-1 0,-3-1-606,-1 4 0,-1-4 1284,-3 1 0,-2 2 0,-6 0 0</inkml:trace>
  <inkml:trace contextRef="#ctx0" brushRef="#br0" timeOffset="157">12414 14779 8212,'-3'-12'149,"0"2"1,3 1-1,4 3 252,2 1 1,2 1-1,3 4 1,2-1 0,1-2-1,2-1 7,2 2 1,-3 0 0,4 2-309,2 0 0,0-3 1,3-1-1,2 1-183,1 2 0,-1 1 0,-3-1 0,0-2-297,0-1 1,-4 1 0,-2 3-496,0 0 1,-2 0 874,-3 0 0,-6 0 0,-1 0 0</inkml:trace>
  <inkml:trace contextRef="#ctx0" brushRef="#br0" timeOffset="158">12460 15018 8264,'12'0'506,"-1"0"5,0 0 1,6 0-1,2-1-118,3-3 0,0 2 0,2-5 0,2 2 3,1 3 0,3-3 0,-2 0-268,1-2 1,-4 5 0,3-3 0,-2 1-693,-3 0 1,1 0-2575,-9 4 3138,-5 0 0,-5 0 0</inkml:trace>
  <inkml:trace contextRef="#ctx0" brushRef="#br0" timeOffset="159">13831 13739 8249,'0'-23'165,"-2"6"1,0 1-1,-3 5 1,0 2 0,-2 3 668,1 1 0,3 2-765,0 7 0,1 2 1,2 7-1,0 2 1,0 4 146,0 3 1,0 1-21,0 0 0,0 3-37,0 1 0,0 1 1,-1-3-1,-1 3 9,-2 1 1,0 0-45,4 2 0,0 1-83,0-6 1,0 5 0,0-3 11,0 1 15,0-4 0,4 3 0,1-6-101,1-3 0,-2-1 0,2-5-59,-1 3 1,3-1-408,-4-4-1270,0 1-845,-4-1 2614,0 1 0,-5-1 0,-2 0 0</inkml:trace>
  <inkml:trace contextRef="#ctx0" brushRef="#br0" timeOffset="160">13351 14733 8414,'-10'-8'397,"2"1"1578,4-2-1707,3 4 1,2 0 0,3 5-1,4 0 45,2 0 1,3 0 0,2 0-188,4 0 0,4 0 1,3 0-82,5 0 1,7-4 0,4 0-1,4 1 7,3 2 0,3 0 1,5-2 12,0 0 1,4-1-1,0 4 1,0 0-55,1 0 1,-7 0 0,2 0 34,-1 0 0,-4 0 0,0 0 1,-3 0 43,-4 0 0,-3 1 0,-7 2-116,-1 0 0,2 2 0,-10-2-9,0 1 1,-3 1-1,-4-3 1,-4 2 56,-2-1 1,-2 2-309,0-1-200,-4-1 1,-3-3 0,-9 0 485,-7 0 0,-4 0 0,-7 0 0</inkml:trace>
  <inkml:trace contextRef="#ctx0" brushRef="#br0" timeOffset="161">13671 15178 8303,'-4'-11'190,"0"-1"1,2 1-1,2 0 128,3-1 0,4 5 0,4 0 0,1 1 0,-1 1-109,0 0 0,6-3 0,2 3-99,3-1 0,2 3 1,1-1-113,2 3 0,3 0 0,-2-2 0,0 0-62,0 0 0,-1 2 1,-6 2-1,-1 3-15,-1 3 1,-5 4 0,0 0 32,-5 0 1,0 1 0,-5-1 0,-2 1-16,0-1 1,-2 4-1,-2 1-9,-1-3 0,-4 4 0,-4-2 1,-2-1-125,-2-1 0,2 2 0,-3 0 114,-1-1 1,5-5 0,-4-1 85,4 1 0,-2-3 486,2 2-67,-2-6 41,13 3 1,-3-4-14,8 3 0,8-2-338,7 1 0,-2 0 0,2 1 1,2 2-31,0 0 1,2 3-1,1-4 10,3 2 0,-3 0 0,3 5 0,-3-1-120,-1 1 1,-2 3 0,-2 0 0,-4 0 41,-2 2 0,-5-5 0,-2 4-64,-1-4 1,-1 4 0,-5 0 0,-4 1-4,-7-1 1,-4 3 0,-10-2 80,-4 0 0,-3-1 0,-12 1 0,-2 0 122,1-3 0,-7-1 0,1-3 27,0-3 1,7-2 0,8-5-132,5 0 0,6 0 0,8-1 1,6-3-1255,7-3 0,5 0 1205,4 0 0,8-1 0,5-3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35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12095" units="cm"/>
      <inkml:brushProperty name="height" value="0.12095" units="cm"/>
      <inkml:brushProperty name="color" value="#FF0000"/>
    </inkml:brush>
    <inkml:brush xml:id="br4">
      <inkml:brushProperty name="width" value="0.12095" units="cm"/>
      <inkml:brushProperty name="height" value="0.12095" units="cm"/>
      <inkml:brushProperty name="color" value="#57D200"/>
    </inkml:brush>
    <inkml:brush xml:id="br5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1736 2455 7995,'-11'0'0,"4"0"0,2 0 58,0 0 277,4 0 726,-4 0-263,0 0-691,3 0 0,-1 0 0,6 0 86,5 0 1,2 0 0,2 0 0,-1 0-64,0 0 0,2 0 0,1 0 0,3 0-37,0 0 1,4 0-79,5 0 0,2 0-48,3 0 1,2 0-12,-3 0-61,3 0 167,1-5 0,1 3-66,-1-6 1,0 4 59,0-3 0,-4 4-81,-4-1 0,-2 2 49,-1-2 0,-4 3-35,0-3 0,-5 3 37,1 1 1,-2 0 94,-1 0 1,-1 0-37,0 0 0,-3 0-41,0 0 0,-5 0 114,5 0-105,-5 0 1,3 0-25,-2 0 106,-3 0-288,4 0 375,-5 0-180,0-5-78,0 3 1,-4-4 57,0 2 1,-1 2-95,2-6 92,1 6-4,-3-9 0,1 5-27,1-5 0,-1-1 10,4 1 0,-4-2-99,0-2 0,0 1 37,4-5 1,0 0 26,0-4 1,0-4-70,0 1 1,0-2 74,0 1 1,2 3 43,1-3-52,-1 3 3,8 1 1,-4 1 93,6-1 1,-5 4-57,1 0 1,3 4 10,5-5 0,-1 5 113,-4-4 1,4 4-77,1-4 0,4 5 44,-1-1-77,3-3 9,0 5 1,1-3-48,0 4 0,0 1 51,0 0 1,0 4-176,-1 3 0,1-1 96,0 2 0,-1-1 38,-3 4 0,1 5-284,-5 2-2,6 4 231,-9 0 1,5 0-172,-6 1 1,4 3 84,1 0 0,-2 6 45,-7-2 1,2 6-7,-5 2 0,1 1 86,-1-2 1,-3-2-106,3 3 48,-3-3 21,-6-1 1,2 4 105,-4-1 1,-1 1-119,-3-4 1,-1 0 88,1-1 1,0 1-70,-1 0 0,1-1 186,-1-3 1,2 1-54,3-5 0,-2 0 115,5-3 0,-4-1 111,4 1-40,1-1 61,3-5-123,0 5-101,0-5 1,1 2-41,3-1 0,-2-4 34,6 1 1,3 1 110,5-2 1,0 1 17,-1-4-136,3 0 191,10 0 1,-3 0 44,6 0 0,-2 0-92,1 0 1,3-1 37,-2-3 1,-3 3-67,-2-3 0,-1 3-60,-3 1 0,-3 0 51,0 0 1,-5 0-50,2 0 1,-4 0 148,0 0-148,-1 0-238,1 0 1,-5 1-132,1 3 39,-1-3 0,1 4-893,0-5-1243,-6 0 2318,3 5 0,-15 2 0,-3 4 0</inkml:trace>
  <inkml:trace contextRef="#ctx0" brushRef="#br0" timeOffset="1">4089 2056 8271,'-7'0'406,"2"0"1243,5 0-1486,5 0 0,2 0 108,4 0 0,1 0 69,-1 0-57,5 0-138,-3 0 1,7 0 88,-4 0 1,4 0 27,-1 0 0,3-2-86,0-1 0,3 1-25,1-1 1,0 1 43,4 2-156,-5 0 103,3-5 0,-4 4-90,3-3 0,-4-1 141,0 1 1,-2 0-265,-5 4 1,3 0 49,-4 0 1,0-3-169,-4-1 1,-3 0-88,0 4-543,-6 0 265,8 0-1181,-8 0 496,3 0 1,-14 0 363,-3 0 875,-7 0 0,2 5 0,-6 1 0</inkml:trace>
  <inkml:trace contextRef="#ctx0" brushRef="#br0" timeOffset="2">4157 2296 8093,'7'0'-40,"-1"0"40,-2 0 0,2 0 611,5 0 1,2 0-159,2 0 1,-1 0 340,5 0-263,-5 0-242,13 0 0,-8 0 226,8 0 1,-3 0 20,-1 0 0,1-4-229,2 0 1,-2 0-7,3 4 0,-3 0-36,-1 0 1,-4-4 2,0 1 1,-4-1-33,4 4 0,-5-2-141,2-1-18,-9 1-112,3-3-170,-3 5-2109,-1 0 1328,-1 0 986,-5 0 0,-10 5 0,-3 2 0</inkml:trace>
  <inkml:trace contextRef="#ctx0" brushRef="#br0" timeOffset="3">2455 4123 7925,'0'-6'-4,"0"-5"-60,0 10 105,0-4 534,0 0-366,0 4 1,-1-4 32,-3 5 1,3-2 131,-3-1-159,3 1 229,1-3 329,0 5-690,0 5 1,0 3-26,0 7 1,0 3 55,0 5 1,0 0-95,0-1 0,0 6 100,0 3 1,0 1-198,0-2 0,1 3 101,3-3 1,-3 2-95,3-1 0,1 2 65,-1-3-121,0-2 62,1 0 1,-4-5-18,3 0 1,1-2 85,-1-2 0,4 2 22,-5-6 1,2 0-28,-1-4 0,-2-3 21,1 0 1,-1-5-22,-2 5-1,0-5-229,5 7-49,-4-9-389,4 4-649,-5-5 2,0 0 1315,5 0 0,-4-10 0,4-3 0</inkml:trace>
  <inkml:trace contextRef="#ctx0" brushRef="#br0" timeOffset="4">2558 4431 6378,'-6'0'-441,"1"-1"864,5-3 1704,-5 3-1107,4-4-719,-5 5 408,6 0-672,6 0 1,4 0-4,5 0 1,4 0-117,-4 0 0,5 0-88,-1 0 9,3 0 210,1 0 1,0 0-45,0 0 1,-4 0 55,0 0 1,0 0-154,4 0 0,-4 0 98,0 0 1,-4 0-13,4 0 1,-5 0-8,1 0 1,-2 0 4,-2 0 0,1 0-309,-1 0 201,0-5-318,1 4 184,-6-5-27,4 6-307,-8-5-398,3 4-130,-5-4 1112,0 5 0,-10 0 0,-3 0 0</inkml:trace>
  <inkml:trace contextRef="#ctx0" brushRef="#br0" timeOffset="5">2570 4043 8030,'-10'-8'0,"2"1"-359,-2 4-405,3-7 672,-4 9 0,3-4 184,1 5-39,4 0 1163,-2 0 303,5 0-1351,5 0 10,2 0 0,5 0 54,4 0 0,1 0-88,6 0 1,1 0 25,3 0 0,-2 0-16,6 0 9,-1 0-33,4 0 0,-1 0-145,-2 0 0,2 0 109,-3 0 1,-2 0-105,-1 0-77,-3 0 158,-1 0 0,-4-2 15,0-1 1,-5 1-9,1-1 0,-2 1 17,-2 2 0,-3 0-257,-1 0 203,1-5-499,-2 4 194,-1-4-1936,-5 5 2200,-10 5 0,-13 6 0,-12 7 0</inkml:trace>
  <inkml:trace contextRef="#ctx0" brushRef="#br0" timeOffset="6">2787 6464 7928,'-7'-6'212,"-3"1"281,9 0-449,-4 3 1,4-3 277,-3 5 501,3-5-371,-5 4-377,6-4 0,0 6 102,0 3 0,0-1 42,0 4 1,0 5-167,0 3 0,-1 5 65,-3-1 66,3 8-254,-9-3 0,4 9 130,-6-3 1,1 3-152,-1 2 1,1 3-29,-1 0 1,1 4 26,0-4 1,-1 5 136,1-1 1,1-3-54,2-1 51,-2-2-325,9-7 0,-8 3 75,5-6 1,-1-3 134,1-4 0,2-4 17,-6 4 1,5-5 101,0 2 0,-3-4-97,3 0 1,-2-2-65,1-3 75,3 4-660,-5-10 459,6 9 1,-1-9-404,-3 3 643,3-3 0,-4-6 0,5-1 0</inkml:trace>
  <inkml:trace contextRef="#ctx0" brushRef="#br0" timeOffset="7">2741 6521 7996,'-11'-16'0,"0"7"436,4-2 1,0 3 364,4 0-539,1-2 0,-4 5 421,2-3 374,3 3-480,-4 5-112,5 0 0,5 5-270,3 3 0,2 7 0,1 4 107,1 3 0,-1 2-16,0 3-60,6 2-182,-4 5 0,3 0-39,-4 1 1,3-1-189,0 0 1,4 0 126,-4 1 0,4-1-286,-3 0 1,0 0 151,-1 1 1,-2-2-523,2-3 382,3-2 127,-5 0 1,3-5-75,-4 0 1,-5-2 140,1-6 1,-1 5-12,5-5 1,-5 0 146,1-4 90,-5 1-188,2-1 0,-4 1 125,3-1 1,-3-3-57,3-1 0,-3-3-27,-1 4 1,1-4-54,3 3-426,-3-4 198,4 2 260,-5-5 39,0 0 1,-5-5 0,-1-2 0</inkml:trace>
  <inkml:trace contextRef="#ctx0" brushRef="#br0" timeOffset="8">2684 7149 7937,'-1'-7'1792,"-3"-1"-1535,3 6 1,-3-7-73,8 5 0,2-1-148,5 1 0,1 3 606,-1-3 0,6-1-272,2 1 1,2-3 806,2 3-563,5-5-613,-4 8 1,8-6-372,-5 3 0,3 3-2849,-3-3 3218,-1 3 0,-3 6 0,0 2 0</inkml:trace>
  <inkml:trace contextRef="#ctx0" brushRef="#br0" timeOffset="9">3997 6887 8152,'0'-7'306,"0"1"-22,0 2-42,5 3 0,-3-5 100,1 2 0,4 3-203,0-3 0,5 3 0,2 1 0,2 0 0,2-2 1,2 0 143,2-2 1,5 0-199,-1 4 0,5-1-11,-5-3 0,6 3 1,-3-3-1,2 1 17,-1 0 1,-4 1-151,0-1 180,-7 1-114,3 2 0,-10 0-134,4 0 0,-7 0-48,-2 0 1,-3 0-691,4 0-1195,-6 0 2060,3 0 0,-5 0 0,0 0 0</inkml:trace>
  <inkml:trace contextRef="#ctx0" brushRef="#br0" timeOffset="10">4100 7115 9896,'12'0'1337,"-1"0"-817,0 0 1,2 0-91,2 0 0,3 0-169,5 0 1,0-1 0,1-2 0,1 0 15,2 0 1,5 2 0,-3 1 0,1 0-101,1 0 1,-5 0 47,5 0-188,-6-5 0,-1 3 0,-6-1-612,-1 1 1,-2 2 574,-4 0 0,-4 11 0,-2 1 0</inkml:trace>
  <inkml:trace contextRef="#ctx0" brushRef="#br0" timeOffset="11">17931 1896 8177,'-12'-5'0,"5"2"0,0-4 1,1-1-1,1 0 1,-1 2 712,-1 1-529,5-4 0,-5 7 0,5-6 90,-2-1 1,-4 3 0,3-1-87,-1 2 1,-2-2 0,-3 3-21,0 1 0,-2 2 0,-2 1-141,-4 0 0,-3 0 1,-1 1-1,0 3-34,0 4 1,-3 2 0,-1 0 0,1 0 7,-2 2 1,5-5 0,-1 7 32,3-1 0,4-4 0,-2 6 1,3-2 1,5-2 0,3 1-44,5-1 1,3 0 0,3 1 0,6-1 40,5 1 0,9-2 0,7-1 41,3-2 1,2 0-1,-1 2 6,0-2 0,3-1 1,-1 3-1,-5-2-43,-2-2 1,-2 2 0,-4-2-71,0 2 1,-5 0 0,-4 5-73,-6-1 1,-1-1-1,-5-1 1,2-1 24,-1 1 0,-7 1 0,-5 3 0,-5 1-47,-5 1 0,-3 0 70,0-4 1,-5 1 0,0-1 0,1 1-46,-2-1 0,4-3 1,-3-2-94,3-1 1,2 3 0,3-4-279,4-2 1,-2 1-988,2 1 1460,5-3 0,0 4 0,4-5 0</inkml:trace>
  <inkml:trace contextRef="#ctx0" brushRef="#br0" timeOffset="12">17999 2376 8217,'0'-12'0,"0"5"438,0-1 0,2 0 0,1-3 62,5-1 1,-3 1 0,-1 0-235,-3-1 0,3-1 1,0 0-1,-2-3 147,0 2 0,-1 2-382,3 0 1,-3-4 0,3-2-1,-3-1 21,-1 0 0,0 0 0,1-4 0,2-1-61,1-3 1,-1 3 0,-3-4-44,0 0 0,0 5 0,0-1 120,0 4 1,0 6-1,0-1 1,0 2 173,0 2 0,0 3 51,0 1-278,0 4 1,2-2 0,1 6-161,5 3 1,2 6 0,3 8 0,1 2-70,1 4 1,5 7 122,-1-1 1,-1 3 0,0 1 0,0-1-111,0-2 1,-5-2 0,3-3 0,-4-1-99,0-4 0,-5 1 0,0-7-83,-2-1 1,2-1 0,-3-2-550,-1 1 1,2-1 930,-1 1 0,-1-1 0,-3 0 0</inkml:trace>
  <inkml:trace contextRef="#ctx0" brushRef="#br0" timeOffset="13">17954 2341 8175,'-4'-7'0,"0"-1"238,1-1 1,2 3-1,2-1 1,3 1 437,4 0 1,3 2 0,5-4-564,3-1 0,7-1 0,5 0 0,0 1-237,0 2 1,1 0-1,-5 0 1,1 3-919,0 3 1,-5-3 288,-4 0 753,0 0 0,-1 4 0,-2 0 0</inkml:trace>
  <inkml:trace contextRef="#ctx0" brushRef="#br0" timeOffset="14">18490 2307 8005,'-6'-5'2079,"1"-1"-1892,5-6 0,0 5 1,0-1 183,0-1 1,0-1-1,0-2 1,0 1-197,0 0 1,0-1 0,0 1 51,0-1 0,0-3 0,-1-1-275,-3-2 0,1 3 1,-3-4-1,1-2-56,2 0 0,-2-2 0,2 1 1,-1 2-40,-1 1 0,3 1 0,-1-1 156,1 4 0,2-2 53,0 2 1,0 0-76,0 4 0,0 3-165,0 0 1,5 6 98,3-2 0,-2 8 0,2 3 0,1 4-69,1 0 1,3 0 0,1 1 0,1 1-90,-1 2 1,-2-3 0,1 2 92,2-5 0,-2 1 1,4-3 98,-1-1 1,-3-1 0,3-5 0,-1 0 138,1 0 0,-1-5 0,-4-1 0,2-2-4,2 1 0,-2-1 82,2-3 1,-3-5-1,-3 1 1,-2 1-3,2 1 1,0 2 0,0 0 0,-3-1-44,-1 1 1,3 3 54,-4 1-201,-1 4 0,-1-1 0,0 9 0,2 5-46,-1 4 0,-2 7 1,-1-1 30,0 5 40,0-1 0,0 8-243,0-5 1,0 5 76,0-2 1,0-1-359,0 2 1,0-6 174,0 2 1,0-4-89,0-4 0,0 1-103,0-5 0,1-3 530,3-5 0,-3 1 0,4 3 0</inkml:trace>
  <inkml:trace contextRef="#ctx0" brushRef="#br0" timeOffset="15">19061 1873 8010,'0'-11'700,"0"-1"-333,0 1-130,0 4-175,0-3 1045,0 9-725,0-4 1,4 11-319,0 6 0,1 0 36,-1 7 0,-2 4-212,6 4 109,-5 5 15,2-3 1,-2 5-170,1 0 1,0-3-156,-4-1 0,0-4 174,0 0 1,4-5-288,0-2 111,0-5 165,-4 2-132,0-10 281,0-1 0,-6-5 0,0 0 0</inkml:trace>
  <inkml:trace contextRef="#ctx0" brushRef="#br0" timeOffset="16">19004 1884 8010,'0'-15'0,"0"0"268,0 1 1,0-2 0,2 0 0,1 4 346,5 3 0,2-1 0,2 2 1,-1-1-170,0 1 1,6 0 0,1 4-286,-1 1 1,5-2 0,-4 1-116,0 2 0,2 2 1,-4 2-1,1 3-408,-1 2 0,0 2 1,-5 5-1,-1 2-205,-2 2 1,-3-3 286,-5 4 0,-1-4-35,-3 4 0,-4-5 42,-7 2 0,-3-2-40,-5 1 0,0-3 103,1 4 1,-1-7-458,0-2 667,5 1 0,-3 3 0,3 1 0</inkml:trace>
  <inkml:trace contextRef="#ctx0" brushRef="#br0" timeOffset="17">19484 1850 8091,'-1'-10'1107,"-3"2"-562,3 3-14,-4 0-320,5 4 174,0-4 61,0 15 1,0-2-151,0 7 0,0-2-39,0-2 1,0 4-198,0 0 1,0 6 0,0-2 255,0 2-321,-6 2 1,5 0 196,-3 0 1,3 0-469,1 0 1,0 2 165,0-2 0,1 2 9,3-6 1,3-1-62,4 1 1,2-6-211,2-2 0,-1-1 126,5-6 1,0 0 122,4-4 0,0 0-541,-1 0 0,1 0 248,0 0 0,0-5-522,0-3 1,-5 2 937,-3-2 0,3 1 0,-1-5 0</inkml:trace>
  <inkml:trace contextRef="#ctx0" brushRef="#br0" timeOffset="18">19815 1919 8014,'-11'-12'295,"1"1"1593,2-1-701,3 1 0,4 5-661,-3 2 0,3 5 0,-3 5-370,3 6 0,1 7 0,1 0-88,3 3 1,-3 4 0,4 2 0,0 0-305,3 0 1,-2 0-437,2-1 1,-1-5 331,5 1 0,0-1-662,4-7 495,-4 0 220,5-8 0,-2 1-211,0-4 0,2 0 96,-2-4 1,-1 0-94,5 0 1,-5-1-2,1-3 0,-2-2 13,-2-6 483,1 1 0,-1-6 0,0 0 0</inkml:trace>
  <inkml:trace contextRef="#ctx0" brushRef="#br0" timeOffset="19">19827 2056 8014,'-12'6'93,"6"-1"0,1-6 466,5-3 0,5 3-89,2-3 0,7-1 39,2 1 0,4-5-466,-1 2 1,3 2 37,0 1 1,0-1-633,-3 1 0,1-1 306,-4 1 1,-1 3-309,-4-3 1,-1-2 552,-2-2 0,-3-2 0,-5-2 0</inkml:trace>
  <inkml:trace contextRef="#ctx0" brushRef="#br0" timeOffset="20">19735 1850 8014,'3'-11'0,"3"1"0,7 1 289,3 1 0,3 0 1,4-3-1,1 0 423,3-1 0,-3 5 0,4-1 0,-1 0-1195,-1 2 0,5 1 0,-6 5 483,-3 0 0,1 0 0,-6 0 0</inkml:trace>
  <inkml:trace contextRef="#ctx0" brushRef="#br0" timeOffset="21">20980 1827 8004,'6'-11'49,"3"3"0,-4 1 0,2-2 1,2-1 817,1-2 1,-3 2-68,1 2 0,-5 2 57,0 2-774,-1 3 1,-7-4 0,-4 5 0,-4 0-89,-2 0 0,-6 5 1,1 3-7,-5 2 1,1 1-1,-3 1-112,3-1 1,2-1-1,3 0 1,4-1 18,2 0 0,3 4 0,3-6 0,3 4-3,3 0 0,1 0 1,1 0 66,3-4 1,3 3-1,8-2 37,5 2 1,1 2 0,2-2-1,0-1-4,0-2 0,-2 0 0,-1 1 0,-2 0 20,-1 1 1,-2 1-53,-4 1 0,0 1 1,-4-1-76,-3 1 0,-3-1 1,-3 1-1,-5-1-104,-4 0 0,-8 1 96,0-1 0,-8 1 0,-3-2 0,-3-1-183,-2-2 1,5-3 0,2 3 0,3-2-1019,3-3 1323,7 4 0,-2-4 0,6 3 0</inkml:trace>
  <inkml:trace contextRef="#ctx0" brushRef="#br0" timeOffset="22">21186 1850 8105,'0'-18'2002,"0"3"-1494,0 2 1,0 6 240,0-1 1,0 7-362,0 1 0,4 6 0,-1 10 0,0 3-128,-2 2 0,3 6-273,0-1 1,0 6 0,-4-1-1,0 0-329,0 0 1,0 1-1,1-5-298,3 3 1,-3-9 0,3 1 102,-3-4 1,-1-3-1,1-4-1636,3 1 2173,-3-6 0,-1-6 0,-6-6 0</inkml:trace>
  <inkml:trace contextRef="#ctx0" brushRef="#br0" timeOffset="23">21014 1850 8025,'0'-18'443,"5"1"0,3 4 32,2 2 1,7-3-1,2 6 1,2-2-81,2-2 0,1 5 0,3 0 1,3 2-180,3 3 1,2 1 0,-2 1 0,-2 0-307,0 0 0,-6 5 0,1 2 1,-6 5-252,-5 3 0,-2-2 175,-2 2 1,-4 1-1,-4 1 1,-3-1-118,-3 1 0,-4-1 0,-5-2 0,-5 1-64,-6-1 0,-3-1-56,-5-1 1,-1-1-1,6 0 1,0 0-974,2-4 1376,6 3 0,2-3 0,5 4 0</inkml:trace>
  <inkml:trace contextRef="#ctx0" brushRef="#br0" timeOffset="24">21448 2227 8072,'0'-8'102,"0"1"214,5 4 1,1-7-1,2 3 103,0-4 1,-4 0-1,3 0 1,2-2-34,1-2 0,-2 1 0,-2-5-221,0-2 0,1 2 0,-3-1-107,-2 0 0,4-8 0,-3 5 1,0-1 2,-2 0 0,0 0 1,2-2 17,1 0 1,0-1 0,-4 5 28,0 3 0,0-1 0,0 5 0,0 1 369,0 1-109,0 2-454,0 4 0,5 9 1,2 9-1,5 8 86,3 6 0,-1 1 0,4 3-55,-2-1 0,4 6 1,-1-2-188,3 0 0,-3-4 0,-1 1 0,0-1 34,-1-3 0,-3-1 1,2-2-1,-4-3-558,0-4 1,-5-2 117,1-2 0,-2 1-137,2-1 0,1-3 785,-5-1 0,4 1 0,-1 3 0</inkml:trace>
  <inkml:trace contextRef="#ctx0" brushRef="#br0" timeOffset="25">21494 2136 8001,'-5'-12'771,"4"5"0,-2 0-443,6 2 1,3-2 0,5 2 0,1-1-306,-1 1 0,6-2 8,2 3 1,6-4 0,3 3 0,1 0-283,3 0 0,-3 1 0,0 4 0,-1 0 251,-2 0 0,3-5 0,0-1 0</inkml:trace>
  <inkml:trace contextRef="#ctx0" brushRef="#br0" timeOffset="26">22305 1896 8029,'-5'-18'7,"4"-2"1,-3 5 157,3 1 1,1 5 0,-2 1-1,-2-1 529,-3-1 0,0 2 0,0 2-478,-2 1 1,-1 1 0,-3 4-1,-1 0-159,-1 0 1,-2 5 0,4 4 0,-4 4 75,-1 2 1,3 5 0,-3-1-55,2 3 0,1 1 1,3 0-1,1 1-66,-1 2 0,6-1 0,2 1 7,3-2 1,1-1 0,1 0-1,3-1-102,4-3 0,7 1 0,4-5 0,4-1-245,3-1 0,1-6 0,5 0-174,-1-2 1,4-1-1,-7-4-113,1 0 0,-4 0 0,2-2 614,-3-1 0,-1-4 0,0-4 0</inkml:trace>
  <inkml:trace contextRef="#ctx0" brushRef="#br0" timeOffset="27">22613 1884 7989,'0'-11'0,"-3"-4"1413,-1 0 336,0 4 0,4 8-1452,0 6 0,-1 9 1,-2 7-1,-2 2-158,-1 2 0,3 5 0,-1 1 1,3 2-155,1-1 1,0-1-74,0 2 0,0-3 0,1-5 0,3-2-69,4-2 1,2 2 0,1-6 0,1-1-99,-1-2 1,4 0-1,2-2 1,1-1-174,2-1 0,-2-6 1,-1 2-103,0-3 0,2-1 0,-2 0 48,0 0 1,-3 0 0,1 0 0,-2-1 126,-1-3 0,-5-2 1,0-6-1,-2 1 355,-3-1 0,-1 1 0,-1 0 0,0-1 0</inkml:trace>
  <inkml:trace contextRef="#ctx0" brushRef="#br0" timeOffset="28">22613 2159 7968,'0'-12'0,"0"1"0,0-1 0,0 5 0,0-1 0,0 0 0,2-2 0,1 3 0,0 2 0,3 3-351,-1-1 0,4 1 351,-1-2 0,2-2 0,1 0 0</inkml:trace>
  <inkml:trace contextRef="#ctx0" brushRef="#br0" timeOffset="29">22545 1873 7968,'-7'-11'460,"4"-1"0,5 1 54,2-1 0,9 5 0,-1 0 0,6 2-11,6 3 0,9-3 1,9 1-1,3 1 82,0 2 0,-3 1 0,-1 0 0,-2 0-435,-2 0 1,-2 0 0,0 0 0,-4 0-2600,-4 0 2449,-5 5 0,-11 1 0,0 6 0</inkml:trace>
  <inkml:trace contextRef="#ctx0" brushRef="#br0" timeOffset="30">17851 3860 7497,'-10'-1'766,"1"-2"0,1 0 1,1 1-153,0 5 0,1 3 1,3 7-1,-2 2 1,0 5-397,0 6 0,-3-1 0,5 6-242,0 0 1,2 4 0,1 1 0,0 3-140,0-3 1,4-1 0,1-5-1,0-3-192,0-3 1,4-3 0,-2-2 136,4-3 0,-4-5 0,0-2-354,-2-1 1,0-6-809,-2 2 1380,-1-3 0,-2-6 0,-7-1 0</inkml:trace>
  <inkml:trace contextRef="#ctx0" brushRef="#br0" timeOffset="31">17531 3952 8196,'-6'-12'0,"1"1"234,5-1 1,5 1 0,2 1 227,3 2 0,3-2 0,1 4 1,3-2 121,0 0 0,4 5 0,4-4-357,2 2 0,8 0 0,-1 3-184,2-2 1,1 0 0,0 3-1,2-2-166,2-1 1,-1-1 0,2 3-1,-4-2-990,-2 1 1,-2 1 1112,0-2 0,0-2 0,1-6 0</inkml:trace>
  <inkml:trace contextRef="#ctx0" brushRef="#br0" timeOffset="32">18433 3815 8134,'0'-7'355,"0"1"1082,0 2-561,0 3 0,0-3-625,0 8 0,0 7 0,0 8 0,0 3 49,0 1 0,0 1 1,0 1-181,0 2 0,2 3 0,0-3 1,2 0-92,-2 0 1,1-2 0,0 1 0,0-3-277,0-4 0,2 1 0,-1-4-86,-2-2 1,3-6-1,0-1-295,2-2 0,-3 3 628,3-5 0,-4 1 0,2-4 0</inkml:trace>
  <inkml:trace contextRef="#ctx0" brushRef="#br0" timeOffset="33">18707 3849 8036,'0'-12'623,"0"1"-131,0 5 33,0 1 0,0 6 0,0 3-92,0 3 0,4 8 0,0 5 1,-1 1-217,-2 2 0,-1 5 1,0 2-1,0 3-175,0 2 0,0-1 0,0-1 0,1-1-26,3-2 1,-2-5-155,6 2 0,0-4 0,3-4 0,0-4 51,1-2 1,-1-3 0,2-1 0,1-3 201,1-1 0,6-1-107,-2-4 1,2 0-94,2 0 1,-4-1-41,0-3 1,0 1-223,4-4 0,-2 1-35,-1-2 0,-4-2 145,-5 2 0,0 2-1077,-4-2 363,-2 1 200,-5-5 0,-5 2 751,-2 2 0,-9-2 0,-1 4 0</inkml:trace>
  <inkml:trace contextRef="#ctx0" brushRef="#br0" timeOffset="34">18742 4157 8036,'0'-11'1729,"0"-1"-1499,5 1 148,1 5 0,5-3-65,1 5 0,4-4 60,3 4 0,4-1-143,4 2 0,-2 1 14,6-1 1,-6-3-315,2 3 1,-3-5-859,-1 4 818,-5 0-849,-2-1 1,-6 3 23,-2-6 935,-3 6 0,-5-14 0,0 4 0</inkml:trace>
  <inkml:trace contextRef="#ctx0" brushRef="#br0" timeOffset="35">18639 3883 8070,'5'-11'0,"3"-3"1291,7 2-470,8-2-383,1 8 1,9-5 122,-3-1 1,8 1-132,4-1 0,3 1-182,0-1 1,-4 2-1039,-3 3 0,-9 2 790,-6 5 0,0 0 0,-5 0 0</inkml:trace>
  <inkml:trace contextRef="#ctx0" brushRef="#br0" timeOffset="36">20124 3666 8068,'0'-11'-231,"0"-1"767,0 1 1,0 3 0,1 2 0,1 2-1,2 7-27,-1 7 0,2 2 0,-1 9 0,-1 2-333,2 2 1,-3 7 0,2-3-1,-3 1-185,-1 1 1,4-2-1,-1 3 1,1-3-65,1-1 0,-2 2 1,4-3-1,1 0-32,-2 0 1,1-6 0,-5 2 0,3-3-40,2-2 1,-5-2 0,2-4 0,-1-2-478,0-3-263,-1 4 1,2-10 883,-8 3 0,-8-3 0,-5-1 0</inkml:trace>
  <inkml:trace contextRef="#ctx0" brushRef="#br0" timeOffset="37">20569 3780 8068,'0'-11'1011,"0"-1"-823,0 1 0,0 3-48,0 1 1,1 4 345,3-1 1,-1 3 0,3 2-1032,-1 3 0,3-1 0,-5 4 545,0 2 0,3 7 0,1 1 0</inkml:trace>
  <inkml:trace contextRef="#ctx0" brushRef="#br0" timeOffset="38">20603 4100 9101,'0'6'2826,"0"0"-1839,0-6-2101,5 0 1,-2-4 671,4 0 1,-3 0 441,4 4 0,0-5 0,3-1 0</inkml:trace>
  <inkml:trace contextRef="#ctx0" brushRef="#br0" timeOffset="39">21083 3689 7992,'-4'-17'801,"0"-2"1199,0 3-1106,4 4-555,0 7-58,0 5 0,2 5 1,0 4-1,3 7 182,2 6 0,-5 6 1,2 8-149,-3 2 0,3 3-180,0 4 0,0 0-22,-4-3 0,0 2-71,0-2 1,-4 1-213,0-1 1,0-3 137,4-5 60,0-4-99,0-2 1,0-7 36,0-2 0,0-2-323,0-6 0,0 1 35,0-1 0,0-3-1174,0-1 797,0-4 699,0 2 0,0-5 0,0 0 0</inkml:trace>
  <inkml:trace contextRef="#ctx0" brushRef="#br0" timeOffset="40">17771 6122 7933,'1'-8'226,"2"0"0,0-1 0,0-1 834,-2-1 1,-1 3-844,0 1 0,-5 4 0,-2-2 0,-5 1-61,-3 0 1,-3 1 0,-5 4-91,0 3 1,-1-2 0,-1 5 0,-3-1-71,-1 0 0,4 1 0,-3 2 0,1-2 21,0 2 1,2 1 0,6 2 30,4-1 1,2-3-1,3-1-114,2 2 0,3 1 0,5 2 0,1-1-20,3 1 1,4-5 0,6 1 0,2 1 49,2 1 1,5 1 88,4 1 1,4-5 0,0 1 0,0 1 50,0 1 1,2 0 0,-4-1-1,0-1 15,-2 0 0,0 3 0,-3-1-76,-3-3 1,-6 3 0,-1-2-44,-5 2 0,0 2 0,-5-1 0,-1 1-154,-2-1 0,-6 0 0,-4 1 0,-4-1-60,-2 1 1,-7-1 159,0 0 0,-1 2 1,-5 1-1,1 1-59,0-1 1,-3-2 0,3-3 37,2-2 0,2-3 0,4 2 44,4-1 1,2-1-566,2-4 1,4-1-1,4-3-1143,1-3 1739,7-4 0,7-5 0,6-2 0</inkml:trace>
  <inkml:trace contextRef="#ctx0" brushRef="#br0" timeOffset="41">18102 6224 8187,'0'-11'63,"0"0"0,0-1 0,-1 1 1,-2-1 680,-1 1 1,-1 3 0,2 1-244,-5-2 1,-1 5 0,1 4-1,5 6-246,1 4 1,2 7 0,0 2 0,0 3 4,0 0 1,0 1 0,2 0 0,0 0-8,2 0 0,1 0 0,-1-1 0,3 1 43,4 0 1,0 0-1,0 0-101,1 0 0,1-4 0,1-2-742,1 0 1,4-3-1,-3-5 1,2-3-116,2-1 1,-2-1-1,1-4 1,1 0 388,2 0 0,1-5-181,0-3 1,-4 2 0,-1-2-1,-2-1-500,-2-1 0,-6-1 954,-5-1 0,-1-4 0,-2-2 0</inkml:trace>
  <inkml:trace contextRef="#ctx0" brushRef="#br0" timeOffset="42">18102 6384 8187,'0'-11'395,"5"3"0,4 1 46,5-2 1,0 2-1,5 1 1,3 0 51,3-1 0,0 4 1,6-4-469,0 2 0,-1 1 0,-1 3 0,0-1-289,0-2 0,-7-1 1,-1 2-1,-3-1-947,-4 2 1,-5-1 1210,-1-1 0,-6-2 0,3-5 0</inkml:trace>
  <inkml:trace contextRef="#ctx0" brushRef="#br0" timeOffset="43">18045 6179 8141,'0'-18'46,"3"1"0,3 6 65,5 0 1,10-1-1,1 1 1,8-1 242,3 1 1,6-2 0,3-1 0,2 0-202,2 4 0,0-1 1,-2 4-1,-1 1-14,-1 2 1,-9 3 0,0 0-91,-4-3 0,-3 3 0,-7-3 92,-4 3 1,-2 1 0,-2 1-20,0 3 0,0 2 1,-4 5-1,-2 2 61,0 2 0,-3 3 1,3 5-41,0 0 1,-4 5-1,3 2-118,-3 3 0,-1 1 0,0 2 0,0 1-168,0 1 0,0-1 0,1-6 1,2-2-134,1-1 1,-1-2-1,-3-6 102,0-1 0,4-9 1,0 2-828,-1-2 637,-2-5 1,-2 0 0,-3-6-180,-4-3 543,-2-2 0,-6-11 0,-2-1 0</inkml:trace>
  <inkml:trace contextRef="#ctx0" brushRef="#br0" timeOffset="44">18685 6133 8125,'11'-18'-119,"0"2"0,2 3 382,2-2 1,2 2 0,3-2-1,-1 2 327,1 2 1,-2-1-1,1 2-300,2 3 1,-1-2-1,0 5 1,-2 1-125,-2 2 0,1 7 1,-3 6-1,0 6-179,-4 3 0,0 2 0,-6 1 1,-3 3-210,-3 3 1,-5 2 0,-5 0-46,-4-2 0,2-4 0,-5 0 44,-1-2 1,0-2 0,-1-2 0,4-2 171,0-2 0,6 0 0,4-5 0,2 1 425,3-1 1,1 0-176,1 1 1,8-6 0,5-1-49,4 0 1,2-3 0,5 1 0,1-1-208,2-2 0,3 0 1,-3 0-1,-2 0-650,-1 0 0,-1 0-583,0 0 910,-5 0 379,3-5 0,-8 3 0,4-3 0</inkml:trace>
  <inkml:trace contextRef="#ctx0" brushRef="#br0" timeOffset="45">19336 6133 8029,'-12'-16'1122,"2"3"-274,2-2-379,3 2-96,5 1-143,0 6 137,0 1 1,-4 6-59,1 3 0,-1 4-43,4 7 1,0 3-38,0 5 1,0 1-94,0 2 1,1 0 3,3 4 0,-2-4-211,6 0 62,0 3-149,3-4 1,2 2 115,2-4 1,-1-4-180,5 0 1,0-6 73,4-2 1,0 0-173,0-8 0,-1 1 76,1-4 0,0 0-302,0 0 189,0 0-127,-5-5 1,2 3-327,-5-6 1,4 4-611,-4-3 1419,-5-1 0,1-3 0,-5-1 0</inkml:trace>
  <inkml:trace contextRef="#ctx0" brushRef="#br0" timeOffset="46">19256 6316 9419,'5'-7'699,"2"2"-664,8 5 39,-2-5-8,9 4 1,-4-8 162,4 5 1,2-3-506,3 3 0,-3-1 232,3 1 46,-3 3-1678,-1-4 1676,0 5 0,-6-5 0,0-2 0</inkml:trace>
  <inkml:trace contextRef="#ctx0" brushRef="#br0" timeOffset="47">19244 6122 8039,'0'-12'0,"1"-3"769,3 0 1,8 1-212,7 6 0,4-2-496,3 2 0,0-2 31,4-1 1,0 1 22,5 2 1,-1-1-74,0 5 1,-3-1-166,-1 1 0,-4 3-226,0-3 1,-5 3 251,-2 1 0,-6 0-307,3 0 112,-9 5 130,3-4 0,-7 6-161,5-3 91,-6-3 239,3 4 0,0 0 0,-3-2 164,1 4 0,2-3 139,-1 4 1,0-5-118,-4 5 1,0 1 25,0 6 1,0-1-74,0 5 0,0 0-63,0 4 0,0 1 59,0 3 0,0-2-83,0 6 0,0-6-21,0 2 0,0 1-160,0-2 1,0 1 235,0-4-397,0 0 175,0-6 1,0 0-117,0-6 207,0 1 126,0-1-128,0-5 0,0-2 133,0-8 1,-1-2-182,-3-5 0,1-2 49,-4-2 0,4-2 112,0-2 1,1-2-76,2 2 1,0-7 206,0 0 1,0-1-31,0 4-161,0-5 161,0 4 0,0-4-68,0 5 1,2 6-188,1 1 1,-1 4 109,1 0 1,4 6-2,0 2 0,4 3-281,0 1 0,5 9 67,3 2 1,3 8 23,1 0 1,-2 6 87,-2 2 0,3 0-79,-3-4 0,3-1 63,1 1 1,-2 0-63,-2 0-1,1-5 100,-4-3 0,3-2 166,-4-2-205,0-5 276,-3 0 1,-1-6-89,0 0 1,1-2 388,-1-2 1,-1-2-188,-2-5 1,1-6 62,-5-2 0,0 1-71,-4-1 0,0 0-120,0-4 1,-4-3 59,0-1 0,0-1-8,4 2 0,1 0-815,3-4 1,-3 3 356,3-3 1,1 0-316,-1 0 1,0 7 245,-4 8 1,4 2-1495,0 2 739,-1-1 567,2 6 0,2 2 470,4 8 0,1 8 0,-1 5 0</inkml:trace>
  <inkml:trace contextRef="#ctx0" brushRef="#br0" timeOffset="48">20432 6441 8047,'-6'-7'1234,"2"-1"1,3 4-472,1-3 0,0 3-337,0-4 1,0 1-58,0-5 1,0-3 429,0 0-370,0-5-490,5 7 0,0-9 151,2 3 1,7-6-119,-2-2 0,2-1 29,-3 2 231,0-4-371,1 1 0,-2-4 50,-2 3 1,1-3-29,-6-1 1,5 4 95,-4 4 0,0 3-110,-4 4 1,0 2 231,0 6-69,0 5-13,0 0-226,0 6 1,0 9 133,0 3 1,0 8 202,0 3 1,0 5-58,0 6 0,5 2-36,2 2 0,3-3-105,2 3 0,-1-2-81,1-2-434,-1 0 352,1 1 1,-1-6 138,0-3 0,1 1-408,-1-4 0,-3 1 183,-1-9 0,-4 4-355,1-3 0,1-1-711,-1-4 58,-1 1 1470,-3-1 0,-5-5 1,-1-1-1</inkml:trace>
  <inkml:trace contextRef="#ctx0" brushRef="#br0" timeOffset="49">20363 6396 7947,'-6'-12'2466,"2"1"-1122,3 4-827,11-3 0,-1 8-484,10-6 0,-4 1-1,4-5 0,5 2 71,7 2 0,2-2-212,1 3 1,-1-2-436,-2 1 1,0 3 543,-4 5 0,0-5 0,-5-1 0</inkml:trace>
  <inkml:trace contextRef="#ctx0" brushRef="#br0" timeOffset="50">21494 6076 7986,'0'-12'78,"0"1"1,1 0 0,3 0 0,2 3 627,1 0 0,-1 5 1,-3 1-1,2 4-336,1 6 1,-2 7-1,4 4 1,2 4-168,4 4 0,-2 2 1,5 5-1,-2-1-71,0-2 0,1-2 0,-4-4 1,2 2-111,1-2 1,1-2 0,-5-3-158,0-1 0,1-6 1,-2 0 17,-2-4 0,-2-7 325,-2 2 1,-3-4 0,3-4 0,-4-5-118,-4-5 1,2 0 0,-5-5-167,2-1 1,-2-1 0,3-2 31,1 0 1,1-1 0,-1-2 0,-1 1-106,2 3 0,0 1 0,2 6-330,0 1 313,0 1 0,2 8 0,2 5 132,3 6 0,5 10 0,3 1 1,4 2 23,2 0 1,2 0 0,0 5 0,0 1-90,0-3 0,0 3 0,-2-10-6,-2-1 0,3-2 1,-4-1 56,-1-4 1,0-2-1,-6-5 1,1-1 495,-1-3 1,-3-2 0,-2-7-209,-1-2 1,3-3 0,-4-5 0,-2 0-111,-1 1 0,-2-2 1,-3-2-160,-3-1 0,0-4 0,1 2 1,0-2-467,-1 1 0,5 4 1,-2 0 32,3 2 1,1 6 0,0 3-1325,0 2 943,0 7 1,1 0 0,1 9 841,2 5 0,-5-1 0,-5 10 0</inkml:trace>
  <inkml:trace contextRef="#ctx0" brushRef="#br0" timeOffset="51">22305 6019 7986,'-6'-18'1553,"-3"2"-2325,5 4 799,0 6 1,5 2 0,2 9 416,1 6 0,3 7 0,-2 9 0,0 3-128,1 3 1,1 5 0,-3 0 0,0-2-257,1-4 0,-4-1 1,4-3-322,0 2 217,-3-5 0,4 3-484,-2-5 1,-3-6 251,3-1 1,1-4-214,-1 0 0,-1-5-6,-3 1 495,6-5 0,0 2 0,5-5 0</inkml:trace>
  <inkml:trace contextRef="#ctx0" brushRef="#br0" timeOffset="52">22636 6053 7986,'-5'-11'1154,"4"4"-602,-4 2 0,5 8-375,0 4 0,0 1 0,0 8 1,0 1 53,0 2 0,0 4 1,0 4-1,0 2-209,0 0 0,0 4 0,0-4-233,0 0 1,4 3 0,-1-7-232,0-3 1,-2-1-1,0-5 1,2-2-750,1-2 136,0-5 1,-4-3 1054,0-8 0,-6-8 0,0-5 0</inkml:trace>
  <inkml:trace contextRef="#ctx0" brushRef="#br0" timeOffset="53">22556 6202 7986,'-5'-18'0,"4"-3"0,-3 6 745,3 1 0,1 5-316,0 2 1,1 4-1,3-1-191,3 3 1,7 8 0,3 3-145,1 4 0,5 6 0,4-1-109,3 3 1,-4 0 0,3 0-1,-1-2-262,-2-1 1,-2-3 0,-1 1-8,0 0 1,-4-2-1,-2-4 1,1 0 116,0-4 0,-4-2 1,1-5 235,-2 0 0,-2 0 0,1-1 0,-1-3 383,0-3 0,0-5-55,-4-3-179,3-3 223,-8-5 0,3-5-118,-5-2 1,-2-3 0,0 0-1,-3 0 46,-2-1 0,1 2 0,-3-5 0,3 4-202,1 3 1,-3 1 0,4-1-306,2 8 1,-3 2 0,1 7-753,1-3 0,2 5-80,1 3 1,0 7-1,0 1 1,0 6-1171,0 4 2140,0 2 0,5 4 0,2 2 0</inkml:trace>
  <inkml:trace contextRef="#ctx0" brushRef="#br0" timeOffset="54">23413 6019 7986,'0'-12'165,"0"1"1,0 0 931,0-1 1,0 4 320,0 1 1,-1-1-956,-3-3 1,-3 5-1,-4 2-500,0 2 1,-1 2 0,1 2-19,-1 2 0,0 3 1,-2 7-1,-2 3-102,2 0 1,3 1 0,2 2 0,3-2-116,1-1 1,1 3-1,4-2 132,0 0 1,1 3 0,3-3 90,4 0 0,2 2 0,2-5 0,4 0 5,3 2 1,-2-4 0,1 3 0,0-1 28,0 1 0,-4-1 1,1-4 59,-2 1 1,-2 0 0,0 2 0,0 1 95,-4-1 1,0-1 0,-5-1 69,2-1 0,-5 4 1,-8 2-1,-6-1 126,-8 1 1,-6 2 0,-8-4 0,-3 0-144,0 2 0,-2-6 1,-4 2-688,1-4 1,-1-3 492,0 2 0,0-3 0,1-5 0</inkml:trace>
  <inkml:trace contextRef="#ctx0" brushRef="#br0" timeOffset="55">5653 1485 8255,'0'-12'0,"0"5"132,0-1 0,0 0 136,0-3 0,0 3 378,0 1-110,0-1 282,0-3-317,0-1 1,-1 6-93,-3 2 0,-6 3-340,-5 1 0,-4 5 8,4 3 0,-6 6 1,2 2-1,-2 1 17,-2-1 1,5 3 46,3-4-112,2 6 0,2-7 1,1 3 2,2 0 0,2 2-271,2-4 1,3 0-93,-3-3 1,4-1-21,4 1 304,-3-1-12,9 0 0,-4 1 13,6-1 0,-1 1 87,1-1 0,3-1-99,0-2 0,2 1 119,-2-5 0,-3 3-81,4-3 0,-4 4 110,0-5-99,-1 6-6,1-7 0,-2 4-20,-3-2 0,2-2-98,-5 6 1,1-4 5,-1 3 129,-3 1 1,4 3-46,-5 1 1,-5 3 151,-2 0-138,-4 6 3,0-9 1,0 10 150,-1-3 0,1 2-80,-1 2 0,1-4 18,0 0 1,3-3 180,0 3-222,6-5 13,-8 2 0,8-5-78,-1 1 0,1-5 131,2 1-179,0 0 1,0-1 123,0 1-16,5-6-71,2 4 0,2-6 36,2 0 0,-6 1-5,6 3 1,0-3-15,4 3 21,-2-3 0,3 3 373,-5 0-281,1 4 0,-2-1 95,-2 4 1,-3 1 7,-5-1 1,0 2 91,0 2 0,0-1 10,0 5 1,-2 0 195,-1 4 1,1 0-216,-1 0 0,1-2-58,2-2 1,0 1-286,0-4 1,4-1 148,0-4 0,1 1-206,-1-1 72,2-4 66,1 3 1,6-9-427,-1 3 1,7-3-457,0-1 0,3-4 882,0 0 0,6-10 0,1 2 0</inkml:trace>
  <inkml:trace contextRef="#ctx0" brushRef="#br0" timeOffset="56">6396 1747 8477,'0'-11'86,"0"0"1,0 3 199,0 0 0,-2 1 149,-1-5 0,1 5 1,-1-1 70,1-1 0,1 4 1,-2 0 618,0 0-718,-1 4-396,4-4 1,0 6-59,0 3 141,0 2-37,5 0 1,-4 8 0,4-1-1,0 4-51,3 3 0,2 3 0,3 2 0,1 3 115,1 1 0,4 4-58,-4 1 1,2 3-16,-2-6 1,-2 0-228,2 0 279,-2 2-90,-2-9 0,-1 3-106,-2-8 0,2 1 129,-2-5 0,-3 0 98,-2-3-42,4-1 1,-5-1 269,6-2-182,-6-3 1,4-6-25,-6-3 1,3 0 0,2-6 0,0-4-107,1-2 0,-3-3 0,-1-4 1,0-1-143,2-3 1,0 3-179,-4-3 135,0 3 55,0 1 0,0 0-24,0 1 0,4 4 71,-1 3 1,1 6-23,-4 1-143,0 6 174,0-4 1,1 6-1,3 3-229,4 5 165,2-1 1,3 15 0,2-3-137,4 2 0,1 6 156,-1 0 0,3-1-156,-3-3 1,-1 4 80,1-1 1,-4-4 53,4-7 1,-5 1 122,1-5 0,-6 2 17,-1-10 0,-5 5 900,5-4 444,-5 0-742,2-9-343,-5-2 1,0-8 92,0 0 0,4-7 0,-1 1 1,0-6-194,-2-2 0,-1-2 1,0-3-1,0-1-151,0-4 0,0 3-55,0-6-546,0 5 550,0 3 0,0 2 42,0 5 1,0 2-454,0 6-2232,0-3 1428,-5 10 1,3 0-469,-6 8 1,4 3 248,-4 1 0,5 7 1564,-5 4 1,0 5 0,-3 7 0</inkml:trace>
  <inkml:trace contextRef="#ctx0" brushRef="#br0" timeOffset="57">7184 1736 8250,'-12'-18'511,"6"2"-233,1 4-124,5 6 1,0 0 1912,0 2-1887,0 3 0,0-3 0,0 8 1,1 4-243,3 6 1,2 5-35,6 8 0,-1 2 170,1 5 1,3 1 179,0-1-458,0 0 131,-3 1 1,-1-1-136,1 0 1,-1-3 126,0-1 0,1-5-55,-1 2 0,-3-3 141,-1-1-2,-4-5 166,7-2 1,-9-8 78,3-1 226,3-4 702,-6 2-585,4-5-377,-5-5 1,0-1 0,0-6-61,0 1 1,0-4 0,1-2 0,2-1-109,0-2 1,1-3-205,-4-3 0,4 1 26,0-1 1,4-2-72,-5 1 0,1 1 70,-4 3 1,4 5 25,0 3 107,0 7-50,-4-2 26,0 9 0,1-4-268,3 5 1,2 6 86,5 5 1,1 2-55,-1 6 197,1 0-71,4 9 1,-2-3-175,5 6 1,-4-6 39,4 2 0,-3-3 118,3-1 0,-2-2 46,2-2 0,2 1-74,-6-9 0,0 2 408,-3-10-128,-1 6-83,1-7 0,-1 3 377,0-5 0,-3-5 1,0-3-1,-1-3 452,0-5 1,-1 0-180,-2-3-320,-3-3-91,4-1 1,-5-1-12,0-2 1,0-4 22,0 0 1,0-3-131,0-1 1,0-1 88,0 1 0,-1 0-48,-3 0 1,3 1-311,-3 2-475,-2 3 468,4 5 0,-7 6-1126,6 1-858,-1 4 1611,4 0 1,0 7-858,0 5 1,0 10 122,0 9 711,5 3 531,-4 6 0,14 6 0,-2 7 0</inkml:trace>
  <inkml:trace contextRef="#ctx0" brushRef="#br0" timeOffset="58">8052 2227 8216,'0'-6'2682,"0"1"-2933,0 5 926,0 5 0,1 2 267,3 9 1,-3-2-364,3 5 1,-3 0-354,-1 3-194,0 1 154,0 0 0,0 0-499,0 0 0,0 0 272,0-1 1,-4-4-1103,1-3 1,-6 2 1142,1-2 0,-7 0 0,-3-3 0</inkml:trace>
  <inkml:trace contextRef="#ctx0" brushRef="#br0" timeOffset="59">8748 1622 8263,'-11'-4'0,"0"0"1404,4-5-478,-3 8-348,9-4-223,-4 5 1,5 1-103,0 3 0,4 7 119,-1 8 1,7 4-120,2 4 0,-1 2-271,5 5 1,0 1 31,-1-1 0,4 4-108,-3 0 0,0 0 73,-1-4 0,-2-1 101,2-2 0,-2-3-188,-2-5 1,1-1 85,-1 1 1,-3-5 122,-1-3 0,-3-2-69,4-2 16,-6 1 196,3-6 1,-3-1 60,1-5 503,-1 0-619,3 0 1,-6-5 0,-2-2-1,-1-4-80,2 0 1,-1-6 0,1-2 0,-2-2-242,1-2 0,2-5 59,1-2 1,4 0-407,0 0 1,3 5 216,-3-2 1,5 8 10,-2 4 1,-1 2 237,-3 2 0,2 3-138,-1 0 19,0 6-85,1-3 0,1 6 113,6 3 1,-1 6-87,1 5 0,0 6 118,4-2 1,-2 3-164,5 5 0,-4-3 71,4 3 1,-4-3-300,4-1 279,-5 0 113,8-6 0,-10 0 47,4-6 0,0-1 518,-1-2 1,-3-3-192,-5-5 0,1 0 1,2-1 127,-2-3 1,-2-2 387,-2-6 1,-2-4-255,6-3 1,-5-3 35,0-1-325,4-5-146,-6-1 0,8-4-86,-5 3 1,0-7-84,-4 3 1,0-3 67,0 3 1,0-1-783,0 1 335,0 5 304,0-4 0,0 10-417,0 0 1,-4 2 223,0 5 0,0 1-1605,4 4 797,0 4-596,0-3 442,0 9 1,5-4 1268,3 5 0,2 5 0,1 1 0</inkml:trace>
  <inkml:trace contextRef="#ctx0" brushRef="#br0" timeOffset="60">9582 1656 8313,'0'-11'492,"0"3"-537,0 0 1365,0 6-925,0-3 1,0 6-54,0 3 0,0 6-12,0 5 0,1 11-142,3 0 0,-3 3-26,3 6 1,-2-4-31,-2 7 1,0-2-83,0-2 0,0-1 39,0-2 0,0 2-180,0-3 0,0-1 126,0 2-171,-6-6 68,5 3 0,-4-6 263,5-3 1,0-3-41,0-4 259,0-1 1,1-3 140,3-1-476,-3-4 229,10 2 1,-5-5-67,5 0 1,2 0-226,2 0 1,3 0 108,5 0 0,1-4-232,3 0 0,1-3 39,2 3 1,2-4 89,-6 4-78,1 1-281,-4 3 1,-4 0 110,0 0 1,-5 0-573,1 0 0,-6 0-74,-1 0-1503,-6 0 2374,3 0 0,-5 5 0,0 1 0</inkml:trace>
  <inkml:trace contextRef="#ctx0" brushRef="#br0" timeOffset="61">10153 2284 8037,'-6'0'3160,"1"0"-2909,5 5 0,0 2 132,0 4 1,0 0 153,0 1 0,0 1-144,0 2 0,0-1-615,0 5 0,0-4 0,0 3-369,0-2 0,0 5 0,0-4-1276,0 1 1867,0 4 0,5-10 0,1 5 0</inkml:trace>
  <inkml:trace contextRef="#ctx0" brushRef="#br0" timeOffset="62">10644 1610 8232,'-6'-5'0,"1"3"1243,5-6-937,0 6 0,1-3-364,3 5 347,-3 0 1,6 5-40,-4 2 0,-1 3 112,1 2 1,0 6-113,1 4 0,-3 8-118,3 8 1,-3-2 109,-1 6 0,0-4-383,0 4 0,-4-5 110,0 1 0,-1 1-114,2 0 1,1-3-15,-1-5 1,1-3-7,2-5 1,0-6 405,0-1 1,0-4-28,0 0 676,0-6-572,5-1 1,-2-5 35,4 0 0,1 0-77,4 0 1,0-5-43,3-3 1,3 2-294,5-2 0,0 6 35,0-2 247,0-2-381,-1 4 0,0-3 100,-3 5 0,3 0-244,-3 0 0,-3 0 104,-1 0 0,-2 0-1152,-2 0 944,6 0 1,-4 0-85,2 0-1496,-8 0 1985,-1 0 0,-1-5 0,1-1 0</inkml:trace>
  <inkml:trace contextRef="#ctx0" brushRef="#br0" timeOffset="63">11158 1702 8546,'-6'-28'1024,"1"9"-752,5 0 0,0 5 61,0 2 1,0 5 676,0-1-339,0 6-452,0-3 248,0 5-202,5 0 0,-3 10-315,6 5 1,0 6 7,3 6 0,-3 2-6,-1 6 0,1 3-158,3 0 1,-3 0 110,0-4 0,-5-4-12,5 1 0,-6-2-26,2 2 1,1-4-192,-1-4 1,1-5 82,-1-3 1,-3-2 201,3-2 177,-3-4 480,-1-2 688,0-5-1032,0-5 0,4-2 0,0-4 3,-1 0 1,-1-6-59,2-2 0,-2-3 29,6 0 0,-4-1-281,3 0 1,-3-4-74,4 1 0,-4 0-210,3 7 176,-4 3 1,3 4-496,-2 1 72,-3 5 1,4 7 219,-5 10 0,4 6 265,0 6 0,4 3-82,-5 1 0,5 1-165,-4-2 122,5-1 71,-3 2 1,4-5-44,-2-3 1,2-1 87,-2-3 1,2-2-61,1 2 1,-3-6 561,-1-1-140,1-6 1,3 3 239,1-5 0,-1-9 0,1-3 77,-1-5 1,0-2-193,1-4 0,-4-1 64,-1-3 1,1-2 463,3-5-457,-4-5-162,3 3 1,-8-7 84,6 5 1,-6-5-159,2 1 0,1-1-618,-1 1 0,0 5 316,-4 10 0,4 2-887,-1 10 0,1 0 214,-4 3 0,2 6-182,1 2 1,0 3 920,5 1 0,-1 10 0,5 3 0</inkml:trace>
  <inkml:trace contextRef="#ctx0" brushRef="#br0" timeOffset="64">11855 2284 8139,'0'-11'0,"0"-1"271,0 1 0,0 3-270,0 1-2003,0 4 2002,0-2 0,5 5 0,-3 0 0,6 0 0,-4 3 0,4 4 0,-5 2 0,5 10 0,-2 1 0,2 7 0,-2-3 0,-2 3 0,-3-2 0,3 2 0,-3-3 0,-1 4 0,0-9 0,0 0 0,0-5 0,0 8 0,0-5 0</inkml:trace>
  <inkml:trace contextRef="#ctx0" brushRef="#br0" timeOffset="65">12380 1667 8085,'-4'-15'-1470,"1"0"883,-1 0 587,4 3 0,0 1 0,0 5 0,0 1 0,1 6 0,3 3 0,-3 3 0,3 8 0,1 4 0,-1 8 0,5-3 0,-8 9 0,4-7 0,-5 4 0,0-3 0,0 3 0,0-4 0,0 0 0,0-2 0,0-1 0,0-1 0,0-3 0,0 1 0,0-5 0,0 0 0,0-3 0,0-4 0,0-1 0,0-4 0,0 7 52,0-9 0,1 8 30,3-5 0,2 0 418,6-4-190,-1 5-96,1-4 1,4 4 28,3-5 0,-1 0-191,1 0 0,0 0 101,4 0 0,0-1-144,0-3 0,-1 1 87,1-4 1,-1 3-754,-3-4 263,2 6 270,-8-8 0,4 8-414,-6-1 1,1-2 537,-1 1 0,0 0 0,-4-1 0,-2-2 0</inkml:trace>
  <inkml:trace contextRef="#ctx0" brushRef="#br0" timeOffset="66">13008 1565 8106,'-11'-9'0,"0"-3"0,4-2-1483,3 3 890,3 5 593,1 1 0,0 5 0,0 5 0,0 2 0,0 10 0,0 6 0,1 6 0,3 9 0,-3-1 54,3 5-655,-2-6 697,-2 9 1,1-10 83,3 3 1,-3-6-56,3-1 0,-3-2-198,-1 1 0,0-3 95,0-8 1,1 1-130,3-5 0,-3 1 107,3-5 40,-3 0 784,-1-4-677,5 3-161,-3-9 0,4 6 571,-2-4-352,-3-1 1,9 3 100,-2-5 0,2 0-76,1 0 1,5-4-109,-1 0 0,9-4-137,-1 5 0,2-2 106,-2 1 37,0 3-118,0-5 0,-4 5 74,0-3 1,-4 3-298,4-3 0,-5 3 66,1 1 0,-6 0 153,-1 0-96,-1 0-704,0 0 794,3 0 0,-9 5 0,4 1 0</inkml:trace>
  <inkml:trace contextRef="#ctx0" brushRef="#br0" timeOffset="67">13682 1348 8070,'-5'-12'80,"-1"1"1,-2-1 0,1 1 0,-1 0 0,0-1 625,1 1 0,4 3 1,-1 0-1,2 0 0,-1-3 148,-1 0 1,1 3-193,3 1-917,0 4 1,0-1-1,0 8 1,1 4-234,3 2 0,-2 3 0,5 2 332,-2 4 0,0 4 0,-3 3 0,2 5 42,-1 2 0,-2 0 1,-1-1 62,0-2 1,-1 1 0,-2 2 0,-1-3 39,2-3 0,1-3 1,1-1 205,0-1 0,0 0 0,1-2-89,3-1 1,-3-5 0,4 2-305,0-4 0,1-2 103,6-2 0,-5-3 1,1-5 270,1 0 1,-3 0 0,2 0 223,1 0 1,1-5 178,1-3-180,1-2-524,-1 4 1,-3 6 0,-1 8 0,1 3 100,-2 4 1,3 3 0,-4 5 0,0 1 109,0 3 1,1 2-132,-3 5 155,-1-5-103,8 4 0,-5-4-332,2 6 1,4-1 125,-4 0 1,0 0-56,0 1 0,-4-5-110,1 1 309,-3-1-185,-1 4 1,0-3 76,0-1 1,-5-4 213,-3 0 0,2-3-214,-2-4 1,1-2 10,-5-6 1,-1 0 796,-2 1 1,1-2-311,-5-2 1,0-2-1322,-4-2 986,0-3 0,-4 4 0,-3-5 0</inkml:trace>
  <inkml:trace contextRef="#ctx0" brushRef="#br1" timeOffset="68">6727 937 8358,'0'-7'-455,"0"2"1,-4 4 999,0-3 1,-1 3 0,1-3-155,-3 3 1,-3 1 0,-2 0-286,1 0 1,-1 1-1,0 1 1,-2 2-1,-2 0-59,3 1 0,-1-2 0,0 3 1,-2 0 44,2 1 1,2-1 0,0 3-20,1-1 1,-1-2 0,2 3 0,1-2 13,2 2 1,4-2-1,-1 0-83,3 2 0,1-3 1,1 1-1,3-1-14,4 1 0,2-1 0,1 3 0,2-3 11,2-1 1,3 0 0,4-2-11,-3 1 0,2 1 1,-3-3 32,0 2 1,2 4 0,-3-5-1,-1 1 5,1 1 0,-3-2 0,-5 4-14,-2 2 0,-4 2 0,0 0-13,-1 0 0,-7 1 0,-3-1 0,-2 1 1,-3-1 0,-2 0-10,-4 1 1,-1-1 0,-1-1 0,2-1 0,-1-1 1,2-2 0,0 2 3,2-4 1,1-3-388,3-1 0,6-1 1,3-3 388,6-4 0,3-2 0,6-1 0</inkml:trace>
  <inkml:trace contextRef="#ctx0" brushRef="#br1" timeOffset="69">7309 948 8484,'-6'-8'915,"2"1"-181,3-2 1,1 5-504,0 4 1,0 5 0,1 7-170,3-1 0,2 4 1,6 0-1,-2 1-79,-2 0 0,2-3 0,-3 3 0,3 0-98,2-1 0,-1 0 0,1-4 0,-1 0-76,1-4 1,-5 3-138,1-2 1,-2-2 0,3 1-597,-1-2 1,-6 0-381,2-1 1304,-3-3 0,-6 4 0,-1-5 0</inkml:trace>
  <inkml:trace contextRef="#ctx0" brushRef="#br2" timeOffset="70">7595 914 9027,'1'-12'-64,"3"1"1,-3 3 450,3 1 54,-3 4 0,1-3 828,1 2-1147,-1 3 0,3 1 0,-7 7 0,-1 5 88,-5 3 0,2-1-110,-2 5 0,-1 1 0,-5 6 0,-1 0-99,1 0 1,0-2 0,0-1-1,-1-1-391,1 1 0,5-4 0,1-1 0,1-1-1596,0-3 1986,-3 3 0,4-4 0,-5 3 0</inkml:trace>
  <inkml:trace contextRef="#ctx0" brushRef="#br0" timeOffset="71">4408 4477 8157,'-11'0'-779,"5"0"1451,-4 0 1,7 0-1,-5 0 284,0 0 1,4 0-614,4 0 1,5 0 0,6 0-155,1 0 1,3 0 0,1 0-163,2 0 0,-3 0 1,6 0-1,1 0-83,4 0 1,2 0 0,-3 0 0,3-1-59,1-3 0,-3 1 1,0-3 63,-2 1 0,-5-3 0,-1 5 1,-3-1-800,-4-1-805,0 3 587,-10-3 1,3 7 1066,-8 1 0,-2 4 0,-5 4 0</inkml:trace>
  <inkml:trace contextRef="#ctx0" brushRef="#br0" timeOffset="72">4408 4671 8611,'12'-1'1475,"-1"-3"-821,6 3-306,-5-4 0,10 5 256,-3 0 1,6-4-235,2 0 1,5-1-261,-2 1 0,-1 3-246,2-3 1,-6-1 177,2 1 1,-4 0-325,-4 4 0,-1-1 210,-3-3 72,-2 3 0,8-4 0,-3 5 0</inkml:trace>
  <inkml:trace contextRef="#ctx0" brushRef="#br0" timeOffset="73">5916 3963 8120,'0'-8'19,"0"1"1,0-2 876,0-1 1,0 2 64,0 1-867,0 4 1,-5-2 0,-3 6-83,-2 3 1,-1 4 0,-2 6 0,-2 2-217,-4 2 0,-7 1 197,0 4 0,3 0 1,4-1-1,0 1 11,1 0 1,2-4 0,4-1 0,2-2-9,2-2 1,2-1-1,4-2 1,-2 1-9,1-1 0,2-3 0,2 0 0,2 0-12,1 3 0,4-4 33,0 1 0,-2-2-70,2 2-1,3 1 59,5-6 1,-1 3-14,-4-3 1,1-1 10,-1 1 0,4 2 0,1-1 0,-2-1 31,-2-2 0,-4-1 5,-1 0 0,-3 4 38,4 0 0,-6 1-61,2-1 1,-3-2 145,-1 6 0,0-4-74,0 3 0,-5 1 198,-2 3-224,-3 6-7,-2-5 1,1 5-22,-1-6 1,1 5-27,0-1 1,0 0-14,4-4 0,0 1-160,4-1 0,1 1 118,-1-1 0,1 1-151,2-1-16,0 0 144,0 1 5,0-1 1,0 1 9,0-1 0,0-3 68,0-1-85,0-4 69,0 7-52,0-9 38,5 4-4,2 0 1,4 0 96,1 3 1,-5 2-89,1-2 0,-6 3 139,2 4 0,1 3-129,-1 5-1,0 0 150,-9 5 1,2 1-40,-4 5 1,0-3-40,0-1 1,2-3 15,5 3 1,0-6-13,0-1 1,1-1-6,3-7 1,3 4 27,8-4-37,3 1 499,5-10 0,1 0-188,3-2 1,1-3-83,2 3 0,2-4-402,-5-4 0,-5 3-913,-3-3 844,-5-2 191,-2 5 0,-2-10 0,-4 5 0</inkml:trace>
  <inkml:trace contextRef="#ctx0" brushRef="#br0" timeOffset="74">6521 4306 8332,'0'-12'-497,"0"5"407,0-1 1,0 0 278,0-3 0,0 3 477,0 1 1,-3-1 627,-1-3-731,-5-1 128,8 6-171,-5 1-327,6 5 94,0 0 1,0 6-121,0 6 1,4 0 70,0 7-100,5 0-134,-3 9 1,6-2 118,-1 4 0,-3 1-204,-1 3 0,1-4 59,3 1 1,2-5-222,2 5 1,-2-4 80,2 3 0,-2-5-34,-2 2 1,1-8-2,-1-4 0,1 2 60,-1-2 89,-5-5-54,5 0 1,-10-7-171,3 4 1527,2-4-842,-5 2 0,4-6 0,-5-3 0,0-4 1,0-3-1,0-4-424,0-4 0,0 1 0,0-1-152,0-1 1,0-6-1,0 0 1,0 1 46,0 5 0,2 0-71,1 5 1,-1-1 43,1 5 1,-1 3 104,-2 1 1,1 4-125,3-1-15,-3 3 122,4 1 12,0 0 1,0 1-114,3 3 0,6 4 40,-3 7 0,3-2 47,-2 2 0,0 3-106,4 1 1,-2-1 72,5 1 0,-5-5-127,1 1 0,-1-3 108,1 0 1,-2-1 155,2 1 1,-2-6 51,-2-2 0,-3 1 349,-1-1-233,1 0 865,-2-4-750,4 0 1,-5-6 256,3-1 1,-2-5-264,-2-3 1,-1-1 0,3-5 0,-1 1 197,-2-4 1,-1 0-270,2-7 0,-3 2-34,3-1 1,-3-3-132,-1 2 1,0 0 78,0 0 0,0 3-200,0 5-33,0 6-711,0-5 635,0 9 0,-3-3-1962,-1 4 1579,0 6 1,3 0-1653,-3 2 2189,3 3 0,-15 6 0,4 7 0</inkml:trace>
  <inkml:trace contextRef="#ctx0" brushRef="#br0" timeOffset="75">7458 4180 8290,'6'-8'-31,"-2"1"1701,-3-2-648,-1 4-840,0 0 0,0 6-14,0 3 0,0 6 0,0 6-28,0 2 1,0 1 0,0 4 0,0 1-57,0 3 1,0-3 0,0 4 0,0-1-40,0-1 1,-4 5-161,1-5 0,-2 5 1,2-3-1,-1 0-26,2 0 1,0-2-1,2-4 1,0-2 50,0-1 1,0-5-1,0 1 104,0-2 457,0-2 106,0 1-46,0-1-318,5-4 1,-2-2-82,5-5 0,-5 0 0,5 0 1,1 0-79,1 0 0,2 0 1,0 0-1,3 0-36,4 0 0,3-4 35,1 0 0,1 0 0,3 4 1,-3 0-29,2 0 0,0 0 15,0 0 0,-1 0 21,1 0 0,-6 0-2,0 0-11,-7-5 38,4 4 0,-2-4-22,0 5 1,1 0 0,-5-1 30,1-3-286,-1 2-167,0-3-1362,-4 0-91,-2 4 1811,-10-4 0,-7 5 0,-5 0 0</inkml:trace>
  <inkml:trace contextRef="#ctx0" brushRef="#br0" timeOffset="76">8371 4785 8279,'0'-11'323,"-1"3"0,-1 1 0,-2-2 1037,1-1 1,3 3-1111,4 4 1,-3 4 0,4 5 0,-1 6-32,0 0 1,4 5 0,-4-1-1,-2 2-139,-1 2 1,-1 2 0,0 1-447,0 0 0,-5-1 1,-2 1-1,-5 0 366,-3 0 0,-3 5 0,-5 1 0</inkml:trace>
  <inkml:trace contextRef="#ctx0" brushRef="#br0" timeOffset="77">9000 4146 8158,'0'-8'-724,"0"1"1705,0-2 0,0 5-675,0 4 0,0 6 0,0 9-53,0 4 1,0 3 0,0 2-113,0 3 0,0-3 0,0 4 0,0-2-90,0 1 1,1 1-1,1-3 1,4 2-69,0-2 0,-4 3 0,2-1 1,-3-2-2,-1 0 1,4-3-16,0 1 1,0-4 0,-4 0-1,0 0-5,0-1 1,0-1 0,0-6 496,0 0-16,0 1-135,0-6-51,0-1 244,0-5-436,5 0 0,-2 0 0,4 0 0,2 0-2,1 0 1,7 0-1,2 0 1,2 0 72,2 0 1,4 0-76,-1 0 1,6-4 20,-1 1 0,-2-2-72,1 1 0,-3 2 62,3-1 0,-4-2-20,0 1 1,-2-4 23,-1 4 1,-5-3-144,-3 3 1,-2 0 115,-2 4 0,-3-1-528,0-3-1971,-6 3 1815,3-4 1,-10 6 634,-2 3 0,-9 2 0,-1 6 0</inkml:trace>
  <inkml:trace contextRef="#ctx0" brushRef="#br0" timeOffset="78">9833 4157 8163,'-5'-11'-51,"3"1"1,-5 1 0,2 1-1,2 1 1,-1-1 0,0 0 677,1-1 1,-2 3 169,1-2 0,1 5-179,3-5 1,0 8-561,0 4 1,5 3 0,2 12 0,4 3 13,0 3 1,0 5 0,0 4 0,-3 0-178,0 0 1,-2 1 0,3-1 75,-1 0 0,-4-3 1,2-2-1,0 0-3,1 0 0,-3-7 0,2-1 23,-1-3 1,3-3 0,-5-3 0,1-1 237,1 1 0,-2-6 580,4-2-529,-4-3 1,6-2-156,-5-3 0,3-6 1,-2-7-1,0 1-82,0-1 0,4-7 1,-2 1-1,0-1-336,1 0 0,-4 1 124,3 0 0,-3 1 0,2 0 0,1 3 108,-1 4 1,-3 2 0,2 3-1,-1 1-33,-1 1 0,2 6 14,-1-2 0,1 8 0,4 4-32,-1 2 0,1 6 0,5 2 0,1 1 46,-1 0 1,-1 0 0,-1 4 0,2 0-35,1 0 1,1-4 0,-4-2 36,4 0 1,-4-2 0,4-3 133,-4-1 1,0-1 0,-1-2 274,0-5 298,1-1-93,-1-2 0,-1-5 426,-2-3-487,2-2-177,-9-7 0,8 0 65,-5-6 1,4-1-114,-4-3 0,3 2-161,-3-6 1,0 1 102,-4-4 0,0-5-180,0 1 0,0-4-11,0 4 0,0 4-109,0 4 260,0 4-472,0-2 0,0 9 185,0 0 1,-1 5-580,-3-1 1,2 2-20,-1 2-1299,1 5 987,2 1-919,0 5 1,5 6 1948,3 5 0,2 1 0,2 4 0</inkml:trace>
  <inkml:trace contextRef="#ctx0" brushRef="#br0" timeOffset="79">10747 3929 8202,'-6'-12'-50,"-3"5"1,5-1 0,1-1 0,2-1 452,1-1 1,0-1 0,0 1 1045,0-1-911,5 6-506,2 1 1,4 4 0,0-2 0,1-1 26,-1 2 0,1 1 0,-1 1-31,1 0 0,-1 0 0,0 1-112,1 3 1,-1-3 67,1 3 0,-5 1-30,1-1 1,-4 1 66,3-2-139,-4 4 135,2-1 1,-5 8 123,0-2 1,-1 3-128,-3 0 1,-1 3 243,-3 5 0,-2-1-129,2 1 0,2 0 26,-2 0 1,5 0-6,-5 0-53,5 0 0,-5-1 1,4 0 42,1-3 1,2 3-35,1-3 0,0-3-132,0-1 0,0 2 61,0-2 54,0 0-270,0-3 0,0-1 83,0 1 0,0-5-558,0 1 454,5-1 0,-2 1-123,4 0 0,-3-6 78,4 2 0,-6-2-33,2 2 165,-3-2-87,4 3 75,-3-5 0,6 1 184,-4 3 0,1-3-106,-1 3 0,-1 2 137,4 2 0,-3-2-77,4 2 1,-1-1 143,5 5 26,-1-1-115,1 6 0,-1-5-4,0 4 1,-3 0-30,0-1 0,-1 4-27,5-3 1,-5 0 298,1-1-2,-6-2-258,4 9 0,-6-6 180,0 3 0,-2 1-95,-2-4 0,2 3 160,-6-4 0,1 0 3,-5-3 183,-4-1-232,3 0 0,-3-3 53,4 0 1,-3-2 132,0 2 0,0 0-310,3-4 267,1 0-1979,-1-4 1592,1 0 0,-1 0 0,1 0 0</inkml:trace>
  <inkml:trace contextRef="#ctx0" brushRef="#br0" timeOffset="80">5916 6384 8207,'0'-7'-127,"0"-1"0,1 0 1495,3 2-1002,-3 1 1,6 1 636,-3 0-513,-3 1 0,3 3-212,-8 0 0,-3 0 0,-4 1-80,0 3 1,-5 2 0,0 5 0,-2 2-586,-2 2 1,-1-1-1,2 4 1,4-1 196,3-3 1,0 2-1,2-1 1,2 0 98,5 2 0,-3-4 0,3 2 60,0-2 0,2 2 1,1 0 16,0-1 0,0-1 1,0-2-1,0 1-27,0-1 0,4 0 1,1 0-1,0-3 15,0 0 1,4 0 17,-2 3 0,4-3 1,1-2-1,2 0 2,1 1 1,1-5 0,-4 2 0,2-1-13,2 0 0,-1-1-23,-4 1 0,-1 4 37,-2 0 0,-3 0 1,-5 0 27,0 2 1,0-2 0,0 0 0,-1 1 87,-3-2 1,1 4 0,-3-2-95,1 2 1,-3 2-1,3-1 1,0 0-43,0 1 0,0-1 0,3 1 18,-2-1 0,0 0 0,3 0 1,-2-3-20,-1 0 1,0 0-1,4 3-15,0 1 1,0-5 0,-1 1-89,-3 1 115,3 1 7,-4-4 1,4 4 0,-2-2 0,-1 2-2,2 2 1,1-1 0,1 0 0,0 1-83,0-1 1,0 4-125,0 1 0,0 0-4,0-1 0,-4 2 88,0 2 1,0 1-232,4-5 30,0 6 234,0-9 1,0 9 92,0-6 1,1 0 77,3-3 0,-1-1 209,4 0 1,-3 2-112,4 2 0,-2-2 99,2 2 0,2-2 319,-2-2-329,2 6-69,1-4 1,1 3 0,0-4 131,4-1 1,-4-3 0,3-2-206,-2-1 1,0 3 0,1-5-1,1 0-354,-1-2 1,-1-1-1,-2 0 234,0 0 0,1-5 0,-1-1 0</inkml:trace>
  <inkml:trace contextRef="#ctx0" brushRef="#br0" timeOffset="81">6556 6636 8302,'-2'-11'122,"0"2"0,-2 2 722,1-2 1,1 3-250,-2-2-524,3 5 0,1 7 0,7 9 124,4 3 1,-4 2 0,1 4 0,1-1-124,1 4 0,-3 0 0,1-2-45,1 0 0,1 3 0,0 2 0,-1 0 68,-1 0 0,-2 2 0,3-2-72,-1 2 1,-2-4 0,3 3 0,-3-2-108,-1-5 1,3-1 0,-4-6 0,-1-1 132,3-1 0,-5-2 84,3 1 0,-2-6 748,2-2 8,-3-3-809,4-1 0,-5-5 0,0-4-115,0-5 0,0 0 1,0-5-1,0-1-211,0-1 0,0-2 0,0 1 0,0 2-96,0 1 1,4 4 0,0-3 209,-2 1 0,0 2 0,-1 4-12,3-1 1,-3 5 184,3-1 0,1 4 1,0-2-1,1 1-8,3 2 1,1 3 0,2 4-121,-1 4 1,1 2 0,0 2 10,4 4 0,-4-2 0,4 5 1,-4 1-12,0 2 0,-5-3 0,1-2 0,-1 0-36,0-3 1,3-1 204,-2-2 0,-2-3 1,2-2 489,0-1 1,-1-1 8,0-4 1,0-5 0,2-4-70,-2-5 0,-3 0 0,2-5-280,-1-1 1,1-2 0,-4-2 0,2-2-29,-2 0 0,0-6 0,-2 2 0,0-3-216,0-2 0,0 5 0,0 1-175,0 1 1,0 5 0,0 5-420,0 2 0,0 1-2032,0 3 1434,-5 6 0,3 6 1204,-1 7 0,-4 9 0,1 1 0</inkml:trace>
  <inkml:trace contextRef="#ctx0" brushRef="#br0" timeOffset="82">7401 6704 8369,'-2'-11'282,"-1"-1"0,1 1-55,-1-1 1,1 1 0,2 0-1,0-1 1,0 1 0,2 1 267,1 2 1,0-1-1,3 6-533,-1 5 0,4 3 0,-1 8 1,1 3 22,-2 7 1,3 5 0,-2 6 0,2 0-35,2 1 0,-1-5 0,1 0 1,-1 2-13,0 1 1,1-2-1,-1-3 1,1-3 98,-1-3 0,0-3 122,1 0 0,-5-3 741,1-4-491,0-6 0,-2-2 1,-2-8-7,-3-4 1,-1-3 0,0-4-314,0-4 0,0-3 0,0-1-166,0 0 1,1 0 0,2 1 0,1-1-119,-2 0 0,3 1 0,-1 2 29,-1 1 0,-1 6 1,1 1-153,1 3 1,-1 5 91,-3-4 0,4 7 0,1 2 1,2 8 55,2 5 1,1 5-1,1-2 184,1 0 0,3 1 0,0 3 12,-1-2 1,2-4 0,0 3 0,-2-2 2,-2-2 1,0-3 0,-1-3 148,1-4 1,-5 1 24,1-1 1,-1 0 0,4-6 0,-4-2 159,-3-3 0,1-3 0,0-2-176,1 1 1,-2-6 0,3 0-136,-2-1 1,0-4-1,-3 2 1,2-4-17,-1-3 0,-2 1 1,0 1-1,2 0-104,1-2 1,-1-3 8,-3 3 0,0 1 1,0 4-1,0 2-498,0 1 1,0 5-520,0-1 1,0 8-247,0 7 1,0 9 0,0 8 1319,0 0 0,0 7 0,0 6 0</inkml:trace>
  <inkml:trace contextRef="#ctx0" brushRef="#br0" timeOffset="83">8200 7001 7750,'12'0'748,"-1"5"-643,0 1 1,-3 6 0,-2 1 67,-1 2 1,3-1-1,-3 5 1,0 1 212,0 2 1,-1 0-1,-4 0 1,0-2-433,0-1 0,0-1 0,0 2-127,0-1 0,-5-5 0,-3 3 173,-2-1 0,-1 2 0,-1 5 0</inkml:trace>
  <inkml:trace contextRef="#ctx0" brushRef="#br0" timeOffset="84">8943 6601 8259,'-6'-23'-67,"1"6"0,-2 1 0,3 4 0,3-1 0,1-1 488,0-1 1,1 0 0,2 3 0,2 2-10,1 2 1,-4 5-1,2 8 1,-1 6-252,1 7 0,-2 5 0,6 3 0,1 6-56,1 5 0,1-2 0,1 5 0,0-2-65,4 0 0,-4 0 0,5-4 51,-1 1 0,1-2 1,2-3-95,-4-3 0,-2-5 1,-2-3-1,-1-3-26,-2-4 0,2-1 643,-2-4-387,-3-2 0,0-6 0,-5-3 26,0-3 0,0-4 0,0-1 0,0-4-216,0-3 0,-4-2 0,0-2-214,2 0 1,0 0-1,2 2 15,0 2 1,0-2 0,0 6-386,0 1 386,0 7 0,5 7 104,3 7 0,3 5 1,3 2-1,3 2 107,1 2 0,-3-3 0,4 4 0,1 1 0,-3-3 1,-1-2-55,1-2 1,-3-3 0,3-1 0,0-3 108,-3-1 1,-1-1 0,-2-4-1,0-1 293,1-3 0,-4-4 0,-1-7-59,2-4 0,1-2 1,0-2-114,-2 0 0,1-5 0,-5-1 0,-2-3-120,-1-2 1,-1 2 0,0-7-84,0-1 0,-1 5 1,-3-4-213,-3-1 1,-3 10 0,-2-1 0,2 7-383,2 5 1,0 6 0,2 7-1692,0 1 1435,4 1 1,-4 11-1,6 3 1,2 5-1113,2 3 1939,2 1 0,10 4 0,2-1 0</inkml:trace>
  <inkml:trace contextRef="#ctx0" brushRef="#br0" timeOffset="85">9811 6453 8207,'0'-18'388,"0"2"-201,0 4 443,0 6 0,1 1 1,1 6-297,2 3 0,5 7 0,-3 8 0,2 4-119,0 4 1,-6-1 0,3 7 0,-1 3-76,0-1 0,0 1 0,-4-3-119,0-3 0,0 3 1,0-3-82,0-1 0,0-1 0,0-7 0,0 0 24,0-2 0,0-5 14,0 1 499,0-3 1,5-5-165,2-3 1,3-3 0,3-1-1,2 0-38,4 0 1,-1-1-176,1-3 1,2 1-1,4-3 1,2 1-68,-2 2 1,3 2-48,-1 1 0,3-1-114,-3-3 0,-1 3-114,-3-3 335,0 3-280,-5 1 1,2 0 46,-5 0 0,0 0-422,-3 0 1,-5 0-938,1 0-1301,-5 0 2800,2 0 0,-15 0 0,-3 0 0</inkml:trace>
  <inkml:trace contextRef="#ctx0" brushRef="#br0" timeOffset="86">10484 6373 8250,'-5'-28'0,"4"5"501,-3 0-355,3 0 1,1 11-1,1-4 1,2 4 260,1 0 0,4 1-18,0 0 0,-2 4 0,2 3-217,1 3 1,-3 1 0,2 0 0,1 0-108,1 0 0,-3 1 0,1 2-198,1 1 0,1 3 74,2-3 1,-5 5 0,0-1 0,-2 2 26,-3 1 1,-1 1 0,-1-1 0,0 2 268,0 2 0,0 3-51,0 5 0,-5 1 0,-1 1 0,0 2-42,2-2 1,-1 3 0,1-1 0,1-2 47,2-1 0,1-5 0,0-1-175,0-2 0,0 0 0,0-5-185,0 1 1,4-1 107,0 0 0,1-4-169,-1-3-18,-3-3 104,4 4 1,-1 1 0,1 6-19,1-1 1,1-2-1,1 1 63,0 3 1,-4 1-1,3-2 63,2 4 1,-2 1 0,-1 6-1,0 0 109,1 0 0,0 0 1,5 0-49,-1-1 1,1 0 0,-1-2-29,0-1 1,0-1-1,-3 2 1,0-2 19,1-1 1,-4-1-1,0-2 24,0 1 0,-4 1 0,3-5 192,-2 0 1,-8 1-1,-1-1 1,-5 1 211,-3-1 0,1-3 0,-5-1-475,-1 2 0,-2-2 0,0-1-474,-1-1 503,0 4 0,-5-8 0,-1 4 0</inkml:trace>
  <inkml:trace contextRef="#ctx0" brushRef="#br0" timeOffset="87">2421 9514 8231,'-6'-5'310,"0"2"0,3-5 64,-1-1 1,0 6 0,4 3 0,0 6 0,0 4-95,0 2 0,4 4 0,0 4 1,-1 6-146,-2 4 1,3 3 0,-1 1 0,1 2-99,1 2 1,-2-1 0,3 3-1,-1 1-108,-2 0 0,2-3 0,0 2 0,0 1-6,0 0 0,0-5 0,-2 2 0,1-2 23,-2-2 1,1-1 0,-1-1 87,2-2 1,0-8 0,-4 1 0,0-3 48,0-2 1,0-2-77,0-4 0,-4-5 0,-1 0-331,-1-2 1,2-1-1,-4-4-370,-1 0 0,4-2 0,0-1 694,0-5 0,-1-7 0,-6-3 0</inkml:trace>
  <inkml:trace contextRef="#ctx0" brushRef="#br0" timeOffset="88">2284 9696 8292,'0'-11'-158,"0"-1"0,0 1 114,0 0 0,1-1 1,3 1-1,3-1 273,-1 1 1,4-4-1,-2-1 1,2 3 238,1 0 0,2 5 1,1 1-340,1-2 0,4 0 0,-2 1 1,0 3 73,4 0 0,0 4 1,2-3-95,0 3 0,4 1 1,1 0-1,-1 0-106,1 0 0,-1 4 0,-4 2 0,0 3-54,0 3 1,-2 2 0,-1-1-62,-1 2 1,-6-2 0,-1 4-23,-7-1 1,0 1 0,-1 3 0,-3-1 91,-4 1 1,-8-2 0,-8 1-1,-4 1 12,-4 2 0,-2 1 0,-5 0-14,0-1 1,-1-3 0,2-1 0,2-1-3,0-3 0,6-3 0,-1-3-67,6-5 0,0-1 0,5-2-151,1 0 0,5 0 1,2-2-1,4 0-384,4-2 1,4-5 647,6 2 0,11-4 0,2 0 0</inkml:trace>
  <inkml:trace contextRef="#ctx0" brushRef="#br0" timeOffset="89">3312 9388 8126,'0'-11'20,"0"-1"655,0 1 1,0 3 867,0 0-579,0 6-752,-5-3 0,-1 6 1,-6 4-1,1 5 20,-1 4 0,1 7 1,-2-1-178,-2 5 0,1 4 0,-4 7-149,2 2 1,-1 3 0,3 4-1,0 1 53,4 0 1,0 4 0,6 4 0,2 0-3,0 0 0,4-1 1,3-6 45,6-3 0,1-2 0,4 0 110,1-4 0,-3-4 0,3-3 0,1-3 78,0 0 1,-4-4 0,2 1 0,0-3-113,-1-3 1,0-4-1,-4 3-13,1-2 1,-1 0 0,1-6-37,-1-3 0,1 3 1,-1-3 17,0-1 0,-3-1-158,0-5 1,-5 0-518,5 0 1,-5-1 626,0-3 0,-1-2 0,-2-6 0</inkml:trace>
  <inkml:trace contextRef="#ctx0" brushRef="#br0" timeOffset="90">3974 9559 8411,'7'-7'347,"-3"-1"100,-3-1 0,-2 4 1,-3 3-1,-3 5-298,1 9 1,-4 4 0,2 10 0,-2 3 15,-1 5 0,-1 12 1,2 1-1,1 2-130,2 2 1,-1 2 0,-2-3 57,2-2 0,-1-6 0,6-4-197,0-3 0,-2-4 0,1-2 1,2-2-143,0-6 1,-1 1-1,-1-7-159,1-1 1,2-1-195,1-2 0,-4 1-305,0-1 904,-5-5 0,8 5 0,-4-5 0</inkml:trace>
  <inkml:trace contextRef="#ctx0" brushRef="#br0" timeOffset="91">3963 9571 8365,'0'-12'134,"-4"1"472,0-1 0,1 5 1491,3-1-1766,0 6 1,0-2 0,1 8 0,3 5-292,3 4 0,7 10 0,3 8 160,1 2 0,2 6 1,5 2-257,2-1 1,0 5 0,-5-5 0,2 2-84,3 0 1,-4-5 0,1 1-110,-4-2 1,-2-3 0,1-3 89,-4-3 0,-2-3 0,-1-1 0,-1-2 160,0-2 0,1-2 1,-2-6-1,-1 1 87,-2-1-905,-4 0 531,2 1 1,-6-6-1,-4-2 285,-7-3 0,-4-1 0,-7 0 0</inkml:trace>
  <inkml:trace contextRef="#ctx0" brushRef="#br0" timeOffset="92">3780 10107 8168,'0'-11'344,"0"3"-353,0 1 0,10 3 0,6-2 0,4 1 369,3 2 0,5-2 0,2 1-48,3 2 1,1-3 0,1 1-120,-1 1 0,0 2 0,1 1 1,-2 0-485,-3 0 0,0 0 0,-4 0 0,-2 0 291,1 0 0,1 0 0,-3 0 0</inkml:trace>
  <inkml:trace contextRef="#ctx0" brushRef="#br0" timeOffset="93">4797 9456 8206,'-5'-11'-156,"3"0"0,-1-1 1,1 1-1,2-1 1080,0 1 1,0 3 668,0 1-1431,0 4 0,2-1 1,0 9 34,2 7 1,4 2-1,-3 9 1,0 5 32,0 3 0,-1 9 1,-4 2-91,0 2 1,3 3-1,1 1 1,-1 3-172,-2 1 0,3 0 1,1 3-191,1-2 1,-2-9 0,2 1 0,1-3-18,-1-2 0,-2-4 147,4-2 1,-6-2 0,3-8-1,-1-4 44,0-2 1,0-2 0,-4-2 0,1 0 138,3-4 0,-3 2 62,3-5 0,-3 0-426,-1 0-601,0-4 873,0 2 0,0-5 0,0 0 0</inkml:trace>
  <inkml:trace contextRef="#ctx0" brushRef="#br0" timeOffset="94">5322 9696 8240,'-4'-7'-271,"1"-1"0,-1 0 1,0 1-1,-1 1 792,-2 0 1,4-1 0,-4 2-129,2-2 1,1 6 0,4 2 0,0 8-184,0 5 0,2 10 0,0-1 0,3 3 59,2 1 0,-1 1 0,3 4-82,-1-1 0,-2-5 0,3 5-427,-2 0 0,0-3 1,2-1-1,-2-3-22,2-1 1,-3-5 0,1-3 0,-1-2-306,0-2 198,-3 0 0,3 0-229,-2-4 0,-4-2 598,0-5 0,-5 5 0,-6 2 0</inkml:trace>
  <inkml:trace contextRef="#ctx0" brushRef="#br0" timeOffset="95">5299 9959 8203,'2'-11'-263,"1"-1"407,4 6 0,5-1 0,2 5 252,2-2 1,4-3 0,-1 3 0,2 1-56,2 2 0,1-3 1,2 0-281,0 2 1,1 0 0,-4 2 0,-1 0-268,-3 0 0,2 0 0,-3 0 33,0 0 1,-2-3 0,-4-1-332,-1 1 0,-3 2 0,-2 0 504,-1-3 0,-1-2 0,-4-6 0</inkml:trace>
  <inkml:trace contextRef="#ctx0" brushRef="#br0" timeOffset="96">5299 9628 8368,'-11'-12'-157,"5"1"357,2 0 0,2 3 180,2 0 0,6 2 1,2-3-1,6 3 120,5 1 0,4-4 0,4 2-355,3 1 0,3 1 0,2 4 0,-1-2-177,0-1 0,-1 1 0,-1 3-158,-2 0 0,-4-4 0,0 0 0,-2 1-523,-1 2 0,-4 1 1,-1 0-145,-1 0 857,-2 0 0,-4 0 0,1 0 0</inkml:trace>
  <inkml:trace contextRef="#ctx0" brushRef="#br0" timeOffset="97">6007 9194 8465,'-5'-12'-16,"3"1"1407,-6 0-730,6 4 0,-2 2 0,8 5-298,3 0 0,5 5 1,3 4-124,4 5 0,6 8 1,3 6-1,0 2 23,0 6 0,2 2 1,-3 5-142,-1-1 0,-2 3 0,-2 5-155,1-2 0,-5 3 0,-1 0 1,-3-1-159,-3 1 1,3-3-1,-8-5 1,1-1-133,-4 1 0,-1-3 1,-2-2 100,0-3 0,-2 0 1,-1-2-72,-5-3 0,-2 2 0,-3-6 1,-1 0-155,-1-2 1,-5-5 0,2-1-223,0-2 1,0-1 668,3-3 0,2-1 0,-3 1 0</inkml:trace>
  <inkml:trace contextRef="#ctx0" brushRef="#br0" timeOffset="98">6978 9719 8392,'-11'0'38,"4"0"0,7 0 240,8 0 0,7 0 0,3 0 0,1 0 0,0 0 0,3 0 66,3 0 0,-1 0 0,3 0 0,-3 0-164,-1 0 0,1 0 0,1 0 0,3 0-69,1 0 1,-3 0 0,0 0-288,-2 0 1,-1 0-1,-1 0 1,-3 0-707,-4 0 0,-2-1-1511,-2-3 2393,-4 3 0,-7-4 0,-7 5 0</inkml:trace>
  <inkml:trace contextRef="#ctx0" brushRef="#br0" timeOffset="99">7058 10005 8264,'5'6'-759,"-2"0"973,4-2 0,1-3 0,3 5 0,2-3 460,2 1 0,3 0 0,5-3 0,1 2-126,3 1 0,1-1 1,3-3-1,-2 0-242,-1 0 1,0 0 0,-2-1-140,0-3 0,0 3 1,-6-4-508,-1 0 1,-5 4 339,1-3 0,-2-3 0,-2 1 0</inkml:trace>
  <inkml:trace contextRef="#ctx0" brushRef="#br0" timeOffset="100">8166 9925 8381,'-12'0'-241,"5"0"0,-1 0 1,1-2 1160,0-1 0,4 1-536,6-1 0,0 1-155,4 2 0,1 0-230,3 0 0,1 0 0,-1 2-23,1 1 1,-1-1 0,2 3-1,1-1 40,1-1 0,4 2 0,-2-2 0,-1 1 54,1-2 1,2 1-1,-3-1-12,2 2 0,-3 0 1,3-4-1,0 0 29,-1 0 1,2 4-1,4 0-25,0-2 1,0-1 0,0-1 0,1 0-15,3 0 0,-2 0 0,4 0 0,0 0-15,1 0 1,-4 0-1,3 0 1,-1 0 8,-2 0 1,-2 0-1,0 0-10,3 0 0,-3 0 0,1 0-30,-5 0 0,2 0 1,-3 0-1,2 0 1,2 0 10,0 0 0,0 0 0,0 2 0,1 0 25,3 2 1,-2 0 0,5-4-15,2 0 1,1 0-1,0 0 1,-1 0-16,-2 0 0,1 0 0,3 0 0,-1 0 9,-2 0 0,0 0 0,-3 1-14,1 3 1,-3-3 0,2 3 0,-2-3 14,1-1 1,3 0 0,-2 0 5,1 0 1,2 2 0,3 0 0,0 2 20,1-2 1,-1 0 0,0-2-1,1 0 15,-1 0 1,-1 0 0,-1 0 0,-2 0 0,-5 0 1,2 0 39,-3 0 1,-1 0-1,0 0 1,0 0-69,-1 0 1,1 1 0,0 1-31,0 2 0,0 0 0,0-4 1,1 0-57,2 0 0,-4 0 0,3 1 43,1 3 1,-3-3 0,-3 3 0,1-2 9,0-2 0,-2 1 1,1 1-1,-1 2 49,1-1 0,-3-2 0,-1-1 32,1 0 0,-4 0 0,3 0 36,1 0 1,-5 0-1,5 0 1,-2 0 17,0 0 1,1 0-1,-5 0 1,0 0-75,1 0 0,-1 0 52,1 0 1,-1 0-50,0 0 0,1 0-104,-1 0-515,-4 0-920,-2 0 1,-7 0 1473,-1 0 0,-14 0 0,-7 0 0</inkml:trace>
  <inkml:trace contextRef="#ctx0" brushRef="#br0" timeOffset="101">8143 8943 8221,'0'-12'-97,"0"1"0,0-1 0,0 1 0,0-1 0,-1 2 1203,-3 3 1,3-3-280,-3 2 1,3 2-144,1-2-706,0 5 1,0 7 0,0 9-7,0 3 0,0 3 1,0 4 60,0 0 0,3 1 1,1 3-1,-1 2-14,-2 0 0,-1 7 0,0-4 0,0-1-56,0 2 1,0-1 0,0 0 0,0-2-188,0 2 1,1-4 0,2-2 140,1-1 1,1-6 0,-3-2 13,2 0 1,1-2 0,-2-4-33,1 1 0,-1-4-1183,-3-1-384,0-4 1668,0-8 0,-10-8 0,-3-10 0</inkml:trace>
  <inkml:trace contextRef="#ctx0" brushRef="#br0" timeOffset="102">8029 8874 8312,'0'-18'0,"0"2"0,0 4-17,0 1 1,5 3 0,3 1 0,2-1 468,1 2 1,1-3-1,0 4 1,3 0-149,5 0 1,-3 1-1,2 4 1,3 0-138,3 0 1,-1 0 0,4 0-165,0 0 0,-4 5 0,4 1 1,-2 2-38,-4-1 1,3 1 0,-9 2-46,2-2 0,-5 2 0,-1-1 0,-4 4 47,-3 2 0,-1 0 0,-4-2 48,0 2 1,-2-1 0,-3 4 20,-6-2 0,-6 3 1,-7-4-1,-1 1-19,-2 0 0,-1-3 0,3 2-122,-2-2 1,-3-3-1,5-1-293,3-2 0,4-3 1,7 3-1,-1-2-1308,1-3 1705,5 5 0,0-6 0,6 4 0</inkml:trace>
  <inkml:trace contextRef="#ctx0" brushRef="#br0" timeOffset="103">8783 8691 8207,'0'-11'140,"0"-1"407,0 6 638,-5 1-751,3 5 1,-4 1-221,2 3 0,2 1 0,-5 4 0,1 0 34,0 4 1,-2-1-1,-3 7-115,-1 2 1,1 0 0,-2 3 0,-1 3-49,-1 3 0,-2 1 1,3 2-122,-1 2 0,0 7 1,3-1-1,1 0-125,0-3 0,-1 1 1,2-1-159,2-1 1,3-5 0,5-3 145,0-1 1,0-2 0,0-3 0,2 0 67,1 0 1,3-2 0,2 0 87,0-2 1,0-5 0,3 1 0,0-2 85,1-2 1,-1-1 0,1-1 130,-1-1 1,1-6-1,-1 3-192,0 0 1,1-3-316,-1 1 1,1-1-1324,-1-2 1630,-5 0 0,5-5 0,-5-2 0</inkml:trace>
  <inkml:trace contextRef="#ctx0" brushRef="#br0" timeOffset="104">8840 9434 8252,'1'6'2826,"3"-2"-2512,-3-3 0,4-2-107,-5-3 0,0-2 1,0-6-1,0 1 1,0-2 117,0-2 0,-1 1 0,-2-5-151,0-1 1,-1-2 0,4-1-99,0 0 0,0-3 1,0-2-1,0 0-48,0 0 0,4-4 1,-1 3-1,1-1 0,1-1 0,-2 4 0,3-2-143,-1 1 0,3 3 1,-3 5-3,1 1 0,-3 5 0,1-2 0,-2 4 13,2 0 0,-3 5 113,3-1 1,-1 6-96,0-2 1,0 2 0,5 4 0,0 2 73,3 3 0,0 5 0,2 2 36,2 1 0,-1 9 0,4 0 12,-2 4 0,3 2 1,-2 5-1,-1-1 23,1 0 1,-2 0 0,-4 1 0,1-1-28,-1 0 0,1-3 1,-1-2-25,0-1 1,-3-2 0,0-4-9,0-3 1,-1 1-1,-1-4 1,-1-2-23,-2-2 1,-1-2 0,1-1-202,1-1-333,-1-6 1,-3 5-467,0-3 1,0-4 42,0 0 1,-3-6 978,-1-5 0,-10 0 0,1-1 0</inkml:trace>
  <inkml:trace contextRef="#ctx0" brushRef="#br0" timeOffset="105">8828 9308 8192,'-6'-11'520,"1"3"-76,5 0 0,0 5-370,0-5 0,2 4 0,5-2 1,5 1 62,5 2 1,2 2 0,5 1-300,3 0 1,1 0 0,3 0-203,0 0 1,-2-4 0,2 0 0,-4 2 363,1 0 0,-4 2 0,4 0 0</inkml:trace>
  <inkml:trace contextRef="#ctx0" brushRef="#br0" timeOffset="106">9411 9411 8162,'0'-12'291,"0"1"1,0 0-1,0-1 1,0 1 275,0-1 1,0-3-1,0 0 1,0 1-337,0 1 0,0-3 1,0-2-1,0-1-132,0 0 1,0 0 0,0-4-103,0 0 0,0 0 1,0 2-1,1 0-101,3 2 0,-3 0 0,4-2 17,0 2 0,0 1 0,4 4 0,-1 0 72,1 4 0,0-2 0,0 6-8,-2 0 1,1 1 0,3 5 0,1 0 24,-1 0 1,4 0 0,0 0 21,-1 0 1,0 5 0,0 2-28,2 4 1,-1 1-1,-4 2 1,1 3-92,-1 0 1,-3 6 0,-1 4 78,2-2 0,-4 1 1,0-1-1,-1 2 0,0-2 1,0-1 0,-4-1 29,0 0 0,0-2 0,0 0 0,0-3 64,0-2 0,0-1 1,0-3-76,0-1 1,0-3 0,0-1-476,0 2 1,-4-2-1466,0 0 1936,-5-4 0,3 7 0,-6-4 0</inkml:trace>
  <inkml:trace contextRef="#ctx0" brushRef="#br0" timeOffset="107">9982 8920 8128,'0'-12'-63,"-4"5"1,0-1-1,0 0 513,-1 2 0,4-2 1,-3 8-1,3 7-162,1 6 1,1 4 0,2 7 0,1 2-98,-2 0 1,-1 5 0,1-3-112,1 1 0,-1 0 0,2 3 0,-2-3-65,2-1 0,-3 2 0,3-3 1,-1-2-12,0 0 1,-1-4-1,1-1-29,-1-1 1,1-5-75,1 2 1,0-4-362,-4 0-724,5-6 601,-4-1 1,3-6 0,-6-3 0,-3-2-821,-2-1 1403,5-8 0,-8 8 0,3-10 0</inkml:trace>
  <inkml:trace contextRef="#ctx0" brushRef="#br0" timeOffset="108">9959 9217 8128,'0'-12'239,"0"1"0,0 3 129,0 1 0,1 4 1,3-1-153,4 3 0,3-3 0,4 0-138,4 2 0,7 1 0,2-1 1,0 0-96,0-2 0,2 0 1,-2 4-1,-1 0-94,-3 0 1,0 0 0,-8 0-621,2 0 1,-4 0-818,1 0 1548,-7 0 0,-3-5 0,-5-1 0</inkml:trace>
  <inkml:trace contextRef="#ctx0" brushRef="#br0" timeOffset="109">10005 8920 8272,'0'-12'292,"1"1"1,3 1 37,3 2 1,4-1 0,0 4-242,0-1 0,5 3 0,0-2 0,2 1 86,2 1 0,2-5 0,1 4 0,1 0-69,2-1 1,-2 4 0,3-3-234,-3 3 1,-1 1-1,0 0-501,0 0 0,-4 1 628,0 3 0,-5 2 0,2 6 0</inkml:trace>
  <inkml:trace contextRef="#ctx0" brushRef="#br0" timeOffset="110">10564 8680 8258,'-5'-12'2035,"4"1"-2035,-4 5 0,6 1 0,3 5 211,4 0 0,2 5 0,2 2 331,4 3 0,1 8 0,6 4 0,0 4-90,0 4 1,-1 0 0,-2 4 0,-2 1-227,-2-1 0,-1 4 1,-3 0-79,-1-1 0,1-2 0,-2-2-209,-3-2 0,-2 0 1,-5-3-1,0 0-722,0 0 0,-1 3 0,-4-3-239,-6 1 0,-6-3 1022,-6 5 0,-5-1 0,-1 5 0</inkml:trace>
  <inkml:trace contextRef="#ctx0" brushRef="#br0" timeOffset="111">8726 10336 8121,'-4'-12'318,"0"4"-20,1 4 0,2 5 1,1 12-1,0 2 0,0 5 26,0 6 0,0-1 0,0 5-194,0 2 0,0 1 0,0 1 0,0 1-79,0-1 0,1 0 0,2 1 0,1-1-84,-2 0 1,1-4-1,-1 0 1,2-2-72,-1-3 0,2-2 1,-1-3 17,-2-1 0,1-5 1,-1 1 3,2-2-144,0-2-582,-4-4 197,0-2 0,-5-5 611,-3 0 0,-2-5 0,-1-2 0</inkml:trace>
  <inkml:trace contextRef="#ctx0" brushRef="#br0" timeOffset="112">8588 10462 8171,'-5'-17'0,"4"4"0,-3-2-223,3 2 1,6 6 0,3-1-1,2-1 572,1-1 0,5-1 0,0-1 0,2 2 30,2 3 1,6-4-1,0 5-247,0 0 0,-2-1 1,-2 5-78,1-2 0,4 0 0,0 4 0,-2 0-9,-1 0 0,3 4 1,-2 1-53,-3 1 0,-1 2 1,-5 3-4,-3 1 0,0-3 1,-1 1-1,-2 3 26,-3-1 1,-2 1 0,-5-2 0,-1 2-37,-3 2 0,-5-1 1,-8 5 11,-6 2 0,-4-5 1,1 1-101,-5-1 0,-1-3 1,1 2-1,1-2-304,3-2 0,0-1 0,4-1-25,0-1 1,5-2 0,3 2 435,3-4 0,0 2 0,1 0 0</inkml:trace>
  <inkml:trace contextRef="#ctx0" brushRef="#br0" timeOffset="113">9377 10324 8312,'0'-11'-116,"0"5"931,0 1-316,0 0 0,-6 3 28,-1-2 1,0 3 0,1 2-264,1 3 1,-3 3 0,3 4-93,-1 0 0,2 2 0,-3 2-54,-2 4 1,2 3 0,0 1 0,-2 0 1,-1 0 1,0 4 0,1 4-150,1 2 1,2-3-1,-3 1 1,3 1-120,0 1 0,-1-3 0,3 0-42,1 2 1,2-4-1,1-1 1,0-3 73,0-1 0,1-4 1,3-2-326,4 0 0,2-2 302,1-3 0,3-1 1,-1-1-1,-3-2-112,0-4 0,1-3 0,0-1-381,0 0 0,1 0-966,-1 0 1598,1 0 0,-1 0 0,1 0 0</inkml:trace>
  <inkml:trace contextRef="#ctx0" brushRef="#br0" timeOffset="114">9628 10507 8173,'-12'-18'-85,"6"-2"1010,2 5-60,3 5 1,1 6-624,0 8 1,0 6 0,0 6-104,0 2 1,0 5 0,0 5 0,0 0 15,0 0 0,1 3 1,2-1-1,1 0-121,-2 1 0,-1-6 0,-1 2-297,0-3 0,4-3 0,0 0-37,-1-2 1,-2-5-1,-1 1-777,0-2 39,5-7 484,-4 4 0,4-10 554,-5 0 0,5-5 0,2-6 0</inkml:trace>
  <inkml:trace contextRef="#ctx0" brushRef="#br0" timeOffset="115">9582 10758 8173,'0'-11'219,"5"1"202,3 2 0,2-2-211,1 3 0,1 0 1,0 1-1,4-1-75,3 1 1,2 4 0,2-2 0,-1 3-86,-3 1 0,2-4 0,-3 0 1,1 1-261,0 2 0,-4 0 0,3-2-530,-1-1 1,-2 1-828,-4 3 1567,1-5 0,-6-2 0,-1-4 0</inkml:trace>
  <inkml:trace contextRef="#ctx0" brushRef="#br0" timeOffset="116">9628 10484 8187,'0'-16'0,"0"3"0,1-2 319,3 2 0,2 6 1,6-1-1,-1 0 35,0 2 1,2-4-1,1 4-170,1-1 0,4-2 0,-2 6-250,1 0 1,-4 0 0,2 1 0,-1-2-135,1 2 1,3 2-1,-4 2-307,-1 2 0,-2 5 0,0-3 507,-1 0 0,6 5 0,1-5 0</inkml:trace>
  <inkml:trace contextRef="#ctx0" brushRef="#br0" timeOffset="117">10176 10336 8222,'0'-17'24,"0"5"-153,0-4 1,5 9 363,3 3 1,2 3-1,0 2 414,-2 3 0,4 2 0,-3 7 0,0 2-175,1 4 0,0 4 0,2 2-292,-1 2 1,1 5 0,-1-2 0,0 3 61,1 1 1,-1-1-1,-1-1-155,-2-1 0,1-1 0,-4 4-30,1 1 1,-3-5-1,1-1 1,-3-1-175,-1-2 1,-1-2 0,-2-1-266,-1-1 0,-5 0 0,2-3 203,-3-4 0,-2 2 0,1-2 0,-2-1 177,-2-1 0,-3-2 0,-5 0 0</inkml:trace>
  <inkml:trace contextRef="#ctx0" brushRef="#br0" timeOffset="118">11695 9913 8159,'-5'-6'-645,"0"0"962,-3 2 0,8 3 0,8-3 1,2 2-1,1 2 0,1-1 123,-1-3 1,4 3 0,1-3-270,-2 3 1,2 1 0,1 0 0,0 0-49,4 0 1,0 0-1,2-1 1,1-2-100,3-1 0,-2-1 0,4 3-178,-1-2 0,-1-1 1,-5 2-66,-3 0 1,1-1-1,-6 3 1,-3-2-960,-2-1-260,-6 0 1438,2 9 0,-10 2 0,-2 4 0</inkml:trace>
  <inkml:trace contextRef="#ctx0" brushRef="#br0" timeOffset="119">11741 10130 8592,'12'0'1208,"4"0"-959,3 0 1,3-3-1,6-3 1,7 0 10,5-3 0,5 3 0,0 0-85,1 0 1,-4-1-1,-3 2 1,-3 0-1,-6 0 39,-1 2 1,-10 2 0,2 0-1517,-3-3 1302,-6 2 0,0-3 0,-7 5 0</inkml:trace>
  <inkml:trace contextRef="#ctx0" brushRef="#br0" timeOffset="120">13362 8874 8382,'-1'-10'-540,"-1"1"937,-2 1 1,-1 6 0,2-1 0,-1 6 0,1 4 0,-1 5 0,0 3-87,1 4 0,2 5 1,1 5-1,0 6 0,0 0-80,0 1 0,0-2 0,0 2-221,0 2 1,4-3-1,0 3 1,-2-1 35,0 1 0,1-5 1,1 3-110,-1-3 0,-1 1 1,1-6 36,1 1 1,3-7-1,-3 0 1,-1-1-73,-2-4 1,3 0-85,-1-6 0,3 0-1189,-3-4 389,-1-2 1,1-6 981,-6-3 0,-4-2 0,-4-6 0</inkml:trace>
  <inkml:trace contextRef="#ctx0" brushRef="#br0" timeOffset="121">13225 8920 8303,'0'-23'-16,"0"4"-1,0 0 0,0 5 0,0-1 0,0 2 396,0 1 1,0 5 0,2 1 65,1 0 0,4-1 0,5 2 1,2 0-249,2 0 0,8-3 0,0 4 1,4 2-143,4 0 0,2 2 0,3 0 28,1 0 1,-3 5 0,-3 3-141,0 2 1,-1 3-1,-7 1 1,1 1 21,-4-1 0,-6 3 0,1-1 0,-5 1-43,-3-1 0,-3 3 1,-5-2-45,0 0 0,0-1 0,-2 1 68,-1 0 0,-8 2 0,-6-3 0,-4 1 1,-3-1 0,-6 0 0,-1-5-92,-2 0 1,-2 1 0,-2-1-15,-1 1 1,4-6-1,5-1 1,1-1-601,2 0 1,7 0 758,4-4 0,2 0 0,2 0 0</inkml:trace>
  <inkml:trace contextRef="#ctx0" brushRef="#br0" timeOffset="122">14082 8771 8388,'-4'-11'1534,"0"-1"-446,1 6-652,3 1 1,-2 5 0,-2 1-251,-3 3 0,-3 5 1,-2 9-1,0 6-32,-4 4 0,-1 6 1,-6 5-64,0 2 1,4 1-1,1 3-123,2 1 0,0 0 0,5 0 1,1-1-118,2 1 1,-1 0 0,5-2 203,2-2 0,6 1 0,3-5 111,4-1 1,4-3-1,1-3 1,1-5-5,-1-2 0,3-2 1,-2-3-1,-1-4 19,1-2 0,-2-2 0,-4-1 55,1-2 0,-1 2-326,1-2 0,-5-3-1279,1-1-172,-6-3 1541,4-1 0,-6 0 0</inkml:trace>
  <inkml:trace contextRef="#ctx0" brushRef="#br0" timeOffset="123">14619 8954 7781,'-5'-6'-868,"3"-5"1236,-3 5 0,5-1 0,-1 0 1,-2 1-1,0-1 263,0-1 1,2 1 0,0 1-486,-3 1 0,1 1 1,-4 4-1,-4 0-133,-2 0 1,-5 1-1,-5 3 1,0 5-61,0 5 0,-3-1 0,-1 3 81,2 1 1,6-5 0,3 5 0,4-2-36,0 0 0,2 0 1,2-2-1,5 1-18,1 1 0,2 1 0,0-5-72,0 0 0,0-3 0,2 0 0,1 1-63,5 1 1,1-3 0,0 1 107,-2 1 0,1-4 0,2 0 0,-1-1 35,-1 0 1,-1-1 0,5-3 0,-1 0 65,1 0 0,-1 0 177,0 0 1,-3 0 403,0 0-234,-1 0-173,0 0-155,-2 0 1,-9 5 0,-1 2-63,-2-1 1,4 4 45,-5-2 1,5-2-106,0 2 0,-2-1 0,1 5 36,1-1 1,2-3 0,1 0-22,0 0 1,0-1 0,0 0 10,0 2 1,0 1 1,0 2 0,0-1 0,0 1 0,0-1 4,0 1 0,0-1 15,0 0 1,0 1-1,0-1 1,-1 1 10,-3-1 0,1 0 0,-3 2-14,1 2 0,-3-1 0,3 4 0,0-1-7,0-3 0,1 2 1,4-1 7,0-1 1,4 3 0,1-2 64,2-1 0,0-3 0,3-2 0,-1-1 143,-1 1 0,-2-3 0,3 0 44,-1 0 0,-1-3-336,5-3 1,-5 4-1,1 0-769,1-2 0,-3-2 218,2-3 637,-6 1 0,8-8 0,-3 4 0</inkml:trace>
  <inkml:trace contextRef="#ctx0" brushRef="#br0" timeOffset="124">14836 9148 8244,'0'-11'-150,"0"-1"0,0 1 0,0-1 0,0 1 623,0 0 0,-4 3 1,0 0-1,2 2 208,0 3 1,6 6-1,1 11 1,0 2-426,0 2 0,4 5 1,-1 5 219,2 1-396,1-3 0,-3 7 0,0-4-61,0 0 0,4 0 0,2-4 0,1 2-26,-1-1 0,-1-2 0,-2-3-161,1-2 1,-5 2-1,1-7 170,1-4 0,-3 0 0,0-5 251,-1 1 1,1-3 81,-3 1 1,-1-4-1,1-4-97,-1-4 0,-2-2 0,0-3-322,0-2 0,0-3 0,0-5 0,0 1-81,0-1 0,0 1 0,0 2-112,0 1 0,0 1 105,0-1 1,0 3 125,0 4-103,0 6 1,5 2-1,2 8 97,4 3 1,1 4 0,2 0 57,1 0 1,1 1-1,-4 1 1,2 0-45,2 3 0,-1-1 0,-3-4-37,4 1 1,-4-1 0,4 1 115,-4-1 1,0-3-1,-1-2 165,1-1 1,-1-1 18,0-4 1,0-1 0,-3-3 117,0-4 1,-5-2 0,2-1 0,-2-2 144,1-2 0,0-3 1,-4-5-334,0 0 0,0-1 1,0-1-1,-1-3-297,-3-1 0,-1 2 1,-4-2 13,1 1 0,5 3 1,-4 4-167,2 2 0,1 5-1164,4-1-99,0 2 1,2 7 162,1 2 0,0 7 1394,5 1 0,-1 9 0,5 0 0</inkml:trace>
  <inkml:trace contextRef="#ctx0" brushRef="#br0" timeOffset="125">15681 9045 8302,'0'-11'-647,"0"-1"1105,0 1 1,0 3-1,0 1 1217,0-2-1052,0 4-552,0 0 0,0 14 0,1 3 19,3 5 0,-2 3 1,5 7 17,-2 3 1,0 1-1,-3 2-98,2 2 1,0 2 0,-4-3 0,1-1 1,3-2 1,-3 0 0,3-4 0,-2-1-80,-2-2 1,0-2-1,0 0 46,0-3 1,0-2-1,0-6 79,0 0 0,0-3 442,0 0 55,0-6-278,0 3 1,1-5-225,3 0 1,-2 0-1,6-1 1,1-2-31,1 0 0,6-2 0,3 2 0,3-2 70,1-1 1,3 3-1,1-1-16,-2 3 1,3-3 0,-1 0-26,-2 2 1,-2-3 0,-2 1-1,-4 1 20,0 2 1,-2 1-1,-4 0-11,1 0 0,-2-1 1,-1-2-263,-2 0 1,-3-1-779,4 4 0,-6-2-477,2-1 1,-8 1 1455,-3-1 0,-3-4 0,-2 1 0</inkml:trace>
  <inkml:trace contextRef="#ctx0" brushRef="#br0" timeOffset="126">16240 8920 8243,'0'-12'-85,"0"1"0,0-1 0,0 1 67,0 0 0,0 3 0,0 0 984,0-1 0,2 4-546,2 2 0,2-2-294,5 1 1,-3 0 0,-2 5 121,-1 3-195,4 2 0,-8 6 0,3 0-8,-2 4 1,-2-2-1,0 5 1,0 1-28,0 2 1,0 0 0,0 1-5,0 0 1,0-1-1,0-2 1,0-2-17,0-2 1,0-1 0,0-3 51,0-1 58,0 1 29,0-1 11,0-5-251,0 0 0,1-8-35,3-2 1,-2 3-1,5-4 15,-2 0 0,0 4-93,-2-3 0,3 1 164,1 0 1,0 3 0,-5 0 49,2 6 0,0 0 1,-4 3-1,0 3 42,0 2 0,0 2 0,0-2 55,0 1 1,5 6-1,1-4 1,3 2 6,2 0 1,-2-3 0,7 1-4,-4 0 0,0 2 1,-1-4 9,0-1 0,-3-1 0,0-1 1,-1 2-13,0 2 1,2-1 0,-6-4 76,0 1 1,-2-1-141,-1 1 0,-1-2 0,-3-1-8,-4-2 0,-3 0 0,-3 1 0,-2-1-158,-2-2 1,3 2-1,-4-3-237,-2-1 0,5-2 0,-1-1-1372,1 0 1300,8 0 441,-7 0 0,9-5 0,-6-1 0</inkml:trace>
  <inkml:trace contextRef="#ctx0" brushRef="#br0" timeOffset="127">16549 8748 8246,'-12'-11'398,"5"0"957,-1-1-374,6 1-640,-3 4 1,6 4-1,3 5 1,3 4 95,3 5 1,3-1-1,2 9-73,4 1 0,3 2 0,1 2 0,1 2-21,3 5 0,-3 2 1,2 1-1,-2 2-73,-1 2 0,-1 1 0,-2 3-71,-1-4 0,-5 1 1,1 1-217,-2 0 0,-7-3 0,-1 1 0,-1-1-358,0 1 0,-1-2 0,-7 0-810,-4-4 1,-3 1 0,-4-4 1184,-4 0 0,-8 4 0,-2-3 0</inkml:trace>
  <inkml:trace contextRef="#ctx0" brushRef="#br0" timeOffset="128">12906 10005 8238,'-2'-7'228,"-2"4"1,-2 3 74,0 3 1,1 0 0,6 3 0,3-1-50,3-2 0,4-2 0,0-1 0,0 0-34,1 0 0,-1 0 0,2 0-46,2 0 0,-2 0 1,3 0 186,1 0-292,-4 0 1,4 0 0,-3 0 39,2 0 0,4-1 0,-1-2 0,2-1-74,2 2 0,0 1 0,0 1 19,0 0 1,1-2 0,1 0-39,2-2 1,1-4-1,-3 5 1,3-1 22,1-1 0,-3 3 0,2-3-29,0 0 1,-4 4 0,4-3 0,-2 3 59,1 1 1,3-1 0,-3-2-31,-2-1 0,1 1 1,-1 3-1,2 0-38,-2 0 1,-1 0 0,-1 0-7,0 0 1,0 0 0,1 0 4,3 0 1,-2 0 0,4 0 0,0-2-62,0-2 0,-2 3 1,4-3-1,-1 3 28,-1 1 1,3-1 0,-5-2 23,-2 0 1,-1-1 0,-1 4 2,0 0 1,0 0-1,-1 0 1,1 0 6,0 0 1,0 0-1,1 0 1,1 0-7,2 0 1,1 0 0,-3 0-44,2 0 1,4 0 0,-4 0 42,3 0 1,-4 0 0,5 0 0,-1 0 3,-1 0 1,3 0 0,-4 0 0,0 0 11,0 0 1,2 0 0,-2 0-8,1 0 0,-2 0 1,4 0 0,0 0 0,-2 0 1,2-2-1,-1 0-41,0-2 1,3 0 0,-4 3 0,1-1 10,1-2 0,-2 0 1,3 4 16,-2 0 1,-5 0 0,3 0 0,-1 0 3,0 0 1,-1 0 0,-3 1 0,0 3 1,0-3-1,0 3 1,1-3-9,2-1 1,-2 4-1,4 0-30,0-2 1,-2 0 0,4-2 0,2 0-17,1 0 0,1 0 1,0 0 35,1 0 0,-2 0 0,-2 0 0,0 0 91,1 0 1,-3 0 0,0 0 27,-1 0 1,2 0 0,-2 0-78,1 0 0,-2 0 1,2 0-1,0 0-53,1 0 1,-4 0 0,3 0-108,-1 0 0,4 0 1,-3 0-1,2 0-26,-1 0 0,-4 0 0,0 0 101,-2 0 0,3 0 1,0 0-1,-2 0 102,-1 0 0,0 4 1,2-1-24,0 0 0,1-2 0,-4-1 122,0 0 0,-1 0 0,3 0 0,0-1 62,2-3 1,0 3 0,-1-3-50,0 3 0,1-3 1,-4 0-70,0 2 0,0-1 1,0 1-1,-1-2-63,1 1 0,-4 2 0,0 0 14,2-3 1,-1 3-1,0-3-40,-1 2 1,-1 2 0,2 0 0,-1 0-20,2 0 1,-4 0 0,1 0 0,0 0 64,0 0 0,-4 0 0,2 0-19,1 0 0,-5 0 0,4 0-35,-4 0 1,3 0 0,1 0 0,-2 0-30,-2 0 1,0 0 0,-1 0-66,1 0 0,-1 0 29,0 0 1,1 0 0,-1 0 12,1 0 1,-5 0 84,1 0 1,0 0 86,3 0 0,0 2 93,1 2-127,-6-3-696,4 4-242,-8-5 0,-2 0 1,-9 0 866,-5 0 0,-4 5 0,-5 1 0</inkml:trace>
  <inkml:trace contextRef="#ctx0" brushRef="#br0" timeOffset="129">13134 10427 8208,'0'-11'22,"0"-1"0,0 1 896,0 0 0,0 3-587,0 0 0,1 6 1,2-1-209,1 6 1,-1 1-1,-3 6 1,0 4 35,0 2 1,0 5 0,0 4-120,0 2 1,0 4 0,0 0-1,0 2-29,0 1 0,0 0 1,0 1-1,2-1 7,1 0 1,-1-1 0,3-1-101,0-2 0,-4-4 1,4 0 63,0-2 1,-2-2 0,3-3 0,-1-4-23,-2-2 1,-1-2-1,1 1-217,1-1-601,0-5 193,-4 0 0,-2-6 0,-2 0 665,-3 0 0,-3-6 0,-2 0 0</inkml:trace>
  <inkml:trace contextRef="#ctx0" brushRef="#br0" timeOffset="130">13065 10462 8221,'-5'-18'10,"4"-3"0,-3 6-65,3 1 1,1 2-1,0 0 1,0 1 353,0-1 1,0 5 0,1-1 0,2-1 206,1-1 1,6 2 0,0 2-300,4 1 1,6-3 0,-1 5-202,3 0 1,2-2 0,1 1-1,3 2 13,1 0 1,-3 2-1,2 2-75,0 1 0,-8 4 0,2 4 0,-5 1-19,-3-1 0,-5 6 0,-3 2 48,0 2 0,-4-2 0,-6 0 0,-3 2-25,-3 0 1,-7 2-1,-2-1 1,-4-2-38,-4-1 1,3-4 0,-4 3-100,1-2 1,2 0 0,-1-6-223,2-3 1,6 2-1,3-5-749,2-1 1159,7-2 0,-5-1 0,5 0 0</inkml:trace>
  <inkml:trace contextRef="#ctx0" brushRef="#br0" timeOffset="131">13625 10279 7628,'0'-12'-732,"0"1"1,0 0 1450,0-1 1,1 6 0,2 1-130,1 0 0,0 2 789,-4-5-662,0 6-537,0-3 1,-2 6 0,-2 3 6,-3 4 0,-3 3 0,-2 3 0,1 2-42,-1 2 1,-3 5 0,0 5-1,1 1-9,1 3 1,-1 1-89,3 1 1,-3 4 0,8 1 0,-2 1-109,0-1 0,6 3 1,-2-4-1,3-1-105,1-2 0,1 0 0,3-2 0,3-3 23,4-3 1,0 1 0,0-2 65,1 0 0,1-7 0,1-3 41,1 1 1,1-5 0,-2 2 0,1-3 80,-1-4 1,3 0-1,-2 1 1,-1-1-200,-1-2 0,-2-1-56,1-4 0,3 0 0,0 0-763,-1 0 1,-5 0 971,-1 0 0,-1-5 0,5-2 0</inkml:trace>
  <inkml:trace contextRef="#ctx0" brushRef="#br0" timeOffset="132">14002 10450 8127,'-8'-10'40,"1"2"1,4-2 230,-1 3 0,3 0 0,0 0 0,-2-2 0,-2 0 0,0 0 0,-1 3 531,-1 1 0,0 1 1,-5 5-688,1 3 0,0-2 1,-1 6-168,1 1 0,-1 1 1,1 1-49,0 1 0,-1-1 1,1 2-1,1 1-10,2 1 1,-1 0 0,4-3 73,-1-1 1,3 1 0,-1-1-79,3 0 1,2 0-1,2-3 34,1 0 0,3-4 0,-2 2 1,2 1 20,2-1 1,-3-4-38,1 2 37,1 3 37,4-6 25,-6 9 1,3-7-16,-5 4 1,-1-3 45,-3 4 1,2-5 0,0 5-25,2 1 0,0-3 0,-3 1-12,3-2 0,-2 4-102,6-2 1,-5 0-3,0 0 1,0 0 45,1 0 0,-3 3 88,3-2 0,-3 2-33,-1 1 0,0 1 1,0-1-1,0 1 88,0-1 1,-4 1 0,0 0 107,2 3 1,1-1-1,1 4-38,0-1 1,0 2-1,0-3 1,0 1-45,0-1 0,3-1 0,2-3 0,2-1 4,2 1 1,-3-5 0,2 0-76,1-2 0,1-1 1,0-3-508,-3 3 0,4-3-1784,-4 3 2253,-2-3 0,5-1 0,-3 0 0</inkml:trace>
  <inkml:trace contextRef="#ctx0" brushRef="#br0" timeOffset="133">14173 10564 8304,'-1'-7'-191,"-2"-1"1,0-1 0,-1 0 244,-1 2 389,4-3 0,-6 8 0,5-3 662,-2 0 0,0 5-878,4 0 1,1 6 0,3 10-1,4 3 9,2 2 0,1 3 0,1 2-79,-1 0 0,1 5 0,-1-4-119,0-2 1,1-1 0,-1-1 0,1 0-53,-1 0 0,1-2 0,-1-2 0,-1-2-94,-2-1 0,2-4 0,-4 0 208,1-3 0,-1-5 274,-2 4-59,-3-6 1,4 2-214,-5-8 0,0-2 0,-1-6-150,-3 1 1,1-2-1,-3-2 1,1-3-105,2 0 0,-2-3 1,2 3-54,0 0 0,2 1 0,1 3 82,0-2 0,0 1 197,0 4-137,0 4 1,1 2 0,3 7-65,3 1 0,7 0 0,2 5 130,-2 0 0,3 3 1,2 0-1,2 2-99,-2 2 0,2-2 1,-3 2-1,0-4 29,-3-3 0,-2 1 0,-2-4 184,1 1 1,-1-3-2,0 1 1,-3-3 137,0-1 1,-5-5 0,4-3 0,-2-3 74,-3-5 0,0 3 0,-2-8-144,0-3 0,0 1 0,-2-5-110,-1 0 0,0-1 0,-5-5 1,1 1-214,1 3 1,-5 2 0,5 5 55,0 0 1,-3 5 0,4 4-989,-2 5 113,5-1 1,-3 10-1,5 0-164,0 7 1,1 4 0,4 3-314,7 1 1434,-1 0 0,5-3 0,-4-1 0</inkml:trace>
  <inkml:trace contextRef="#ctx0" brushRef="#br0" timeOffset="134">14824 10439 8269,'0'-12'38,"0"5"1,0-1 419,0-1 0,-4 5 1,1 4-1,0 7 1,2 4-200,1 4 1,0 3 0,0 5 0,0 1-145,0 3 1,4-3 0,-1 2-1,0-1 1,0-3-8,0 1 1,-1 0 0,3 0 0,-1 0-267,-1 0 1,1-2-1,-4-2-1,0-4 0,1-2 0,2-1 168,1-1 1,0 0 211,-4 1 325,0-6-38,0-1-291,0-5 0,5 0-89,2 0 0,5 0 1,3 0-1,4-1 67,2-3 1,0 3-1,-1-4-134,0 0 1,5 3 0,-6-3-9,2 0 0,-2 4 1,-1-3-107,-2 3 0,0-3-837,-5 0-362,0 1 1,-3 3-2001,0 0 3252,-6 0 0,3 0 0,-5 0 0</inkml:trace>
  <inkml:trace contextRef="#ctx0" brushRef="#br0" timeOffset="135">15304 10884 8090,'0'-8'1399,"0"1"-523,0 4-86,5-2-508,-4 5 1,8 5 0,-4 3 180,2 2 1,-4 2 0,4-1-257,-2 0 1,-1 2-1,-4 1 248,0 1-298,0 6 0,0-8 0,0 5-1567,0-1 0,-5 3 0,-2-2 1410,1 0 0,-9 3 0,2-3 0</inkml:trace>
  <inkml:trace contextRef="#ctx0" brushRef="#br0" timeOffset="136">15727 10450 8264,'0'-11'110,"-2"-1"0,0 1 0,-2-1 1,1 1 710,2 0 1,1 3-1,-1 0-442,-3-1 0,3 7 0,-3 4 0,3 11-220,1 7 0,0 2 1,0 8-1,0 1-34,0-2 1,0 4-1,0-4 1,0 2-49,0-1 0,0-3 0,0 2-148,0-1 0,3-3 1,1-4-74,-1-2 1,2-5 0,-1 1-1,-2-2 197,0-2 403,-2-5 179,0-1-511,5-5 1,1 0 0,5 0 0,2 0 34,2 0 1,-1 0 0,5 0-40,2 0 1,0 0 0,2 0 0,0 0-16,0 0 1,-2-3 0,-2-1-226,-3 1 0,-4 2 0,0 1-1484,-1 0-1148,0 0 2752,-4 0 0,-7 5 0,-7 1 0</inkml:trace>
  <inkml:trace contextRef="#ctx0" brushRef="#br0" timeOffset="137">16195 10393 8257,'0'-8'107,"0"1"0,0-2 0,0-1 712,0-2 0,1 6 1,2 3-412,0 6 1,5 3 0,-3 7-188,1 2 0,1 4 1,2 7-1,-2 0-60,2 0 1,-2-1 0,-1 0-175,-1 2 0,4 1 0,-3-3 0,2 2-79,-1-2 1,-3-2-1,3-4 1,-1-2 43,0-1 0,-3-3 0,2 1-41,0-5 1,-4 1 347,3-2 420,-3-3-276,-1 0 1,0-14-370,0-3 1,4-3-1,0 0 1,-2-3-115,0 0 1,1-3-1,3 3 1,-1-1-195,0 0 1,0 4 67,-1-4 0,-3 5-317,3-1 393,2 7 0,0 9 0,6 9 119,-1 4 1,1 5-1,-1-2-9,0 1 1,1-1 0,-1 4 0,1-4-48,-1 0 0,1 2 0,-1-4 0,-1-1-13,-2-1 1,2-3 0,-4-1 111,1-1 238,3-6 1,-8 3-1,5-6 1,-2-3 158,-3-4 1,1-2 0,-1-2-179,2-4 0,0-1 0,-4-6-88,0 0 1,0-1 0,0-2 0,0-1-96,0-3 0,0 5 0,0-2 1,0 4-315,0 4 0,-4 3 0,-1 5-457,-1-1 0,2 2-2242,-4 2 1179,6 3 0,-2 7 1766,8 1 0,2 4 0,6 4 0</inkml:trace>
  <inkml:trace contextRef="#ctx0" brushRef="#br0" timeOffset="138">16743 10290 8210,'0'-23'124,"0"6"29,0 1 0,0 4 0,0 0 1,0 1 128,0-1 0,0 1 0,1 0 662,3-1 0,-1 5-474,4-1-577,-4 5 0,6 0 0,-6 8 87,0 6 1,-3 2 0,-4 6 0,-3 2 135,-4 5 1,1-2 0,1 4-36,2 0 0,0-3 0,0 4-6,3-1 0,3-1 0,1-4 0,0-2-77,0-2 0,5 2 0,2-5-57,4 2 1,0-4-1,0 0 1,1-4-79,-1-2 1,1-1 133,-1 5 0,1-6-12,-1-2 40,-5-3 213,4-1-336,-8 0 0,4 0 0,-3 1 43,0 3 0,5-1 1,-3 3-1,0 0-35,0 1 0,3 0 1,-3 5 94,1-1 1,-2 4 0,4 2 0,1-1-1,-1 2 163,0 0-1,2-3 1,-3 3 0,0 0-16,1-1 1,-2-1 0,3 1-77,-1 0 0,-2 2 0,2-3 1,-5 1-185,-1-1 1,1 0 0,1-5 144,-1 0 0,-6 1 1,-2-1-1,-2-1 99,-6-2 0,0 1 1,-6-4-71,-1 1 1,-2-2 0,1 3 0,0-2-1,4-3-739,0-1 0,2-1 1,4 0 672,-1 0 0,6-5 0,1-1 0</inkml:trace>
  <inkml:trace contextRef="#ctx0" brushRef="#br0" timeOffset="139">17063 10222 8084,'-12'-5'241,"1"2"1,1-5 0,1 0-1,3-3 1072,0 0 0,-1 3-703,3 1 1,0 3 169,4-4-133,0 6-349,0-3 0,2 5-53,1 0 0,4 5 1,5 4-1,5 3 345,6 4 1,1 8-347,6-1 0,-3 7-9,3 0 0,1 7-1251,3 1 1309,-5 5-117,4-7 1,-9 12-268,3-2 1,-3 3 172,-1 1 0,-7-7-316,-4 3 1,-2-4-10,-6-1 1,0 3-275,-4-6 0,-7-2-1121,-4-5 1,-8 2 199,-12-3 1438,1 3 0,-18 0 0,2-2 0,-1-5 0,0-1 0</inkml:trace>
  <inkml:trace contextRef="#ctx0" brushRef="#br3" timeOffset="140">2741 12654 9256,'-6'-11'-355,"1"3"1,5 1 0,0-2 981,0-1 1,0 2-343,0 0 0,-2 6-133,-1-2-247,1 3 1,-3 6 123,5 2 1,0 4 0,1 0 0,2 0 25,1 1 0,0-1 0,-4 1 23,0-1 0,0 2 0,0 1 1,0 1 7,0-1 1,-2 2-1,0 1 1,-2 1-21,1 2 0,2 0 0,1 1 0,0-2-8,0 1 0,5 2 0,2 0 32,-1 1 1,4 4 0,-2 0 12,2-2 0,0-1-76,-2-1 1,0 4 8,-4-1 0,0 5 0,-4-3 0,0-1 10,0 1 1,0 3-1,-1-3-54,-3 1 33,3-4 0,-8 7 0,4-4 1,-2 1 0,5 0 1,-2 3-1,3-1 15,1 0 1,0-2 0,0 2-31,0 1 0,4-3 0,1 0 1,0 0-5,0 0 1,0-3 0,-3 2 8,2 0 1,1-4 0,-2 2 0,1-2-15,-2-1 1,0 4 0,-2 0 8,0-2 1,-2 0 0,0 1-1,-3 2 51,-2 1 1,1-3 0,-3 4 0,1-1 37,0 0 0,-1-2 0,0 2 0,1-1 0,1-3 1,0-1 1,2 3-1,5-2 1,0-2-74,0-3 0,0-1 1,0 4-1,0-1-19,0-3 1,0 3 0,0-3-2,0 2 1,-1 2-1,-2 0 1,-2 0 8,-1-1 0,2 5 0,-2 0-16,1-2 1,-3 3-1,4-1-50,2-2 1,0-1-1,2-1 1,0 0-99,0 0 0,0 3 0,0 1 22,0-2 1,4-2 0,0-2-1,0-2 20,1 1 0,-4 1 0,3 4 101,-3 1 1,3-2 0,0 2 0,-2-5 65,0-2 1,-2 0-1,0 4-27,0 0 1,1-1 0,2-1-1,0 1 49,0 2 1,2 1 0,0-2-71,1 0 1,-3-3 0,2 2 0,-1 2-7,0 0 1,1 0 0,-3-1-4,2 0 1,1 0 0,-2 0-16,0-1 0,3 1 0,-4-1 0,2-2-131,-2-1 1,0 0 0,-2 4 56,0 0 1,3-2 0,1 1 128,-1 1 1,-2-5 0,-1 7 0,0 0 17,0-1 1,0 4-1,0 0 25,0 1 0,0-2 0,0 2 1,0-1-32,0-2 0,0 2 0,0-2-60,0 0 0,0 1 1,0 1-1,0 0-65,0 0 0,1 0 1,2-2 55,1 0 0,0 1 0,-4-4-3,0 0 0,3-1 0,1 2 0,-1 2 42,-2 0 1,-1 1-1,-1-4 45,-3 0 1,3 0 0,-4 0 0,1 1-9,0 2 1,-4-2-1,4 3-54,2-3 0,-3 0 1,1 2-1,2 0-75,0 0 0,2-2 0,0-1-2,0-1 1,2 1 0,0-1 37,2-3 0,0 2 0,-4-3 0,1 1 26,3 0 0,-3-1 0,3 2 0,-3-1 53,-1 2 0,-5 0 0,-1 2 124,-1 0 0,-3 4 1,3-1-1,-2 1-140,1 1 1,-1-4-1,5 1-212,2-4 1,1-1 0,1-4-46,0 2 0,0-8 0,0 2-444,0-2 1,5-1-498,2-2 0,0-2 1169,0-5 0,1 0 0,3 0 0</inkml:trace>
  <inkml:trace contextRef="#ctx0" brushRef="#br0" timeOffset="141">2764 17588 8359,'-18'0'-590,"3"1"690,7 3 0,4-3 1,8 5-1,4-3 0,2 1 1,1-1-1,1-2 0,-1-1 318,1 0 1,-1 0-1,2 0 1,2 0-196,4 0 0,0 0 0,3 0-126,2 0 1,2 0 0,1 0 0,4 0-38,2 0 1,2-4 0,3 0-116,4 2 0,2 1 0,2 1 1,0 0 85,-1 0 1,5 0 0,-1 0 80,0 0 0,4 0 0,3 0-66,3 0 1,-25-1-1,0 0 1,-1 0-1,1 0 1,1-2-1,1 1-80,0-2 1,-1 1 0,1 2 0,0 0 0,2-2 0,1 1 52,2-1 0,1 1 0,1-1 0,-1 1 0,2-3 1,0 1-1,0 0 0,1 0 22,0 0 1,0-1-1,2 2 1,1 0 0,0 0-1,-1-1-106,0 2 0,0-1 1,1 0-1,-1-1 0,1 1 1,1 1-1,1-1 0,1 1 87,1-1 1,0 1 0,-1-3-1,0 1 1,2 0 0,0 1 5,0 0 1,-2 0 0,0-2 0,0 0 0,0 2-1,-1 0 1,1-1 0,0 0 9,1 0 1,0 0 0,0 2 0,0 0-1,-2-1 1,0 0-59,0 1 0,-1-1 0,-3 0 0,0 1 1,1 1-1,1-1 0,0 0 0,-1-1-34,-1 0 1,1 0-1,2 1 1,1 0-1,-4-1 1,-1 0 8,1 0 0,1 1 0,-1-2 0,0-1 0,0 1 0,0 0 0,-1 0 0,1-1 14,0 2 0,-1-1 0,-1-1 0,0 0 0,0 1 1,0 0 2,0-1 1,0 0 0,0 1 0,-1 0 0,0 1 0,0-1 49,0-1 1,-1 1 0,-1 0 0,-1 1-1,-1 0 1,0 0 0,0 0 0,0 0 52,0-1 0,0 1 1,-4 2-1,1-1 1,-1-2-1,0 1-54,-2 1 1,0-1 0,30-1 0,-30 4 0,0 0 0,30-1-95,0-3 0,-31 4 1,2-1-1,-2-1 1,2-1 44,1 0 1,1 1 0,-1 1 0,1-1 0,2-1 0,0-1 0,0-1 0,1 1-5,1-1 1,-1 0 0,0 1-1,-1 0 1,2 0 0,-1 0-65,2 0 1,-1 0 0,1-1-1,-1 1 1,-1 0 0,0 0 101,-1 2 1,0 0 0,-2 0-1,0-1 1,1 1 0,0 0-1,-2 1 1,0 0 23,28 0 1,2 1 0,0 0 11,-32 0 1,1 0 0,1 0 0,0 0-1,0 0 1,1 0 0,0 0 0,1 0-21,1 0 1,-1 0-1,0 0 1,1 0 0,1 0-1,1 0-15,0 0 0,0 0 0,-2 0 0,1 0 0,3-1 0,1 0 0,-1 0 0,0 0-11,0-1 0,0 0 0,-2-2 1,1 0-1,-2 2 0,0-1 12,2 0 1,0 0 0,-1 2 0,1-1-1,-3 0 1,0-1 0,-2 1 0,0 0 28,0 1 0,-2-1 0,-1-1 0,-1 1 0,31-1 43,0-1 1,-31 2-1,2 0 1,29 1-59,0-3 1,-28 4 0,-1-1-1,-1-1 1,0 0 0,1 1-1,0 1 1,0 0 0,-2 0 42,32 0 0,-31 0 0,0-1 1,30-2-1,1-1 0,-3 1-115,-3-2 1,-2 3 0,-3-2 0,-3 2 129,-3-2 0,-11 3 0,-3-3 1,-5 3 56,-6 1 0,-6-1 0,-7-2 66,-1-1 0,-7 0-611,-1 4 0,-5 0 0,-9 2-730,-5 1 0,-1 0 1138,-11 5 0,-4-1 0,-6 5 0</inkml:trace>
  <inkml:trace contextRef="#ctx0" brushRef="#br3" timeOffset="142">12540 12300 9307,'-16'-11'-102,"3"-1"0,-2 1 1,2 1-1,3 1 1,1 1-1,1-1 1,-1-2 382,-1-4 0,3 2 1,-1-3-1,0 0 0,2 1 1,2 1 249,3 2 1,1 0 0,0 1 375,0-1-202,0 6-382,0-4-348,0 9 1,0-3-215,0 8 0,0 2 1,0 5 173,0 1 1,0-1-1,0 1 44,0-1 1,0 4 0,0 0 0,0 1 141,0 0 0,4-2 1,0 4-1,-2 0 81,-1-1 1,-1-1 0,-1 3-91,-3 1 1,3-2-1,-3 1 1,3 1-62,1 2 1,0-1 0,0 0-23,0-2 0,1 0 0,2 3 0,2 1-33,1 0 1,-3 0 0,2 1 47,0 3 1,-2-2 0,3 4 0,0 0-36,1 1 0,-5-4 0,2 3 2,-3-1 1,-1 3-1,0-3 1,0 0-21,0 0 1,0 2-1,0-2 15,0 1 1,-4 2 0,1 3 0,0 0 1,2 0 0,1 2 0,0 1 1,0 1 1,0 1 0,0-2-8,0 1 0,4 1 0,-1-2-28,0 1 1,-2 4 0,-1-3-1,0 1-3,0-1 1,0 3 0,0-4 0,-1 0 9,-3 1 0,2-3 0,-5 3 0,1 1 0,0 2-9,-3 2 1,4-1 0,1 2-1,2 1 25,2 1 0,0 4 0,0-1 0,0-2 1,0-1-11,0-1 1,0-1-1,0 1 1,0 1 21,0 2 1,0-2-1,-1 4 1,-3-1 41,-3-1 1,-3 2-1,-2-3 1,1 2 0,-2 0 5,-2 5 0,1-6 0,-4 8 0,2-1-48,2 0 0,1 5 0,3 0 0,1-1-52,1-2 1,6 3-1,-2-1 1,3-2-32,1 0 1,4-3 0,-1 6 74,0-3 1,-2-5-1,0 1 1,2 0 40,1 2 1,0 1 0,-4-1 64,0-3 0,0-1 0,0-3 0,0 1-75,0 2 0,0-3 0,0 0 0,0-2-27,0-1 1,0-6 0,0-2-1,1-3-69,3-5 1,-2 2 0,5-7 0,-2-2 0,-2-4 10,3-2 0,-4-1 0,4-2-177,-1 1 0,1 1 1,-4-5-1,3 0-277,1 1 0,-2-5 0,3 1 1,-1 1-227,0 1 1,2 0 0,2-1-1,-1-1 731,-1 1 0,-6 6 0,3 3 0</inkml:trace>
  <inkml:trace contextRef="#ctx0" brushRef="#br3" timeOffset="143">2570 12529 18904,'-12'-5'-836,"5"2"1,0-5 416,2 0 0,1 1 0,6 1 0,3 0 0,5 0 828,4 1 0,6 0 0,-1 3 1,3-2-1,2 0-120,3-1 1,0 3 0,5-5-1,-1 2-195,0 3 0,2-3 1,0-1-1,-1 1-2,-1 0 0,-5 0 0,3 3-36,-1-2 0,-1 0 1,-4 4-1,1 0-137,3 0 0,-1-4 0,7 0 147,3 2 1,11-1-1,1 1 165,3-2 1,4-5 0,-1 3 0,2-2-340,1 1 1,0 3-1,0-3 111,0 2 1,0-2 0,0 2 0,-1 0 95,-3-1 0,6 3 0,-3 3 0,2-2-79,5-1 0,2 1 0,-31 0 0,-1 1-107,2 0 0,-1 0 0,0 1 0,0 0 0,5 0 0,1-1 75,1-1 0,-1 0 0,2 2 0,0-1 0,-1-1 1,1-1-1,-1 1 0,1 0-55,0 0 0,-1 0 1,1-2-1,1 1 1,-1 0-1,1 2 29,0 0 1,0-1 0,-1 0 0,-1-1 0,0 1 0,0 0 21,-2 1 0,0 0 1,2 0-1,0-1 0,-1 1 1,0 0-1,0-1 1,0 0 19,-1 1 1,-1-1 0,1 2 0,0-1 0,-2 1-1,1-1 1,0 0 0,1-1 8,1 1 0,1-1 0,0-1 0,1 2 1,-2 1-1,1 0-26,1 0 1,0 0 0,-1-2 0,1 0 0,3 0 0,-1 0 0,1 0 0,0 0-7,0 0 0,-1-1 0,0 3 0,0-1 0,0-1 0,1-1 7,-2 0 1,1 1-1,0 0 1,0-1-1,1-2 1,1 1-1,0 0 1,-1 0-1,1 0 1,0 1 8,0 0 0,-1-1 0,-1-1 0,0 0 0,-1 1 1,0 1-1,0-2 0,-1 1 0,-1-1 0,0 1 15,0 0 1,0 0-1,-2 1 1,0-1-1,0-1 1,0-1-1,-2 2 1,1 0-3,-2 0 0,1 0 1,1 0-1,-1 0 0,-2-1 1,0-1-1,-1 1 1,-1 0 4,1 1 1,-1 0 0,3-1 0,0 0 0,0 1 0,0 0-11,0-1 0,-1 0 0,-2 1 0,0 1 1,-1-1-1,1 0 0,0 0 0,0-1-3,0 0 0,1 0 0,0 1 0,0 0 1,0 1-1,0-1-1,-2-1 1,0 1-1,31-5 1,-6 0-24,0 1 1,0 5 0,0-5-1,-1 0 39,-3 2 0,3 0 1,-4 3-1,1-1-35,1 2 1,-2-1-1,3 1-1,3-2 0,-3-1 0,-23 3 1,1 1-1,0-1 0,0 1-51,1-1 0,-1 1 1,2 0-1,0 1 1,1 0-1,-1 0 24,1 0 0,0 0 1,1 0-1,-1 0 1,-2 0-1,0 0 1,0 0-1,0 0-28,30 0 1,-30 0 0,0 0 0,30 0 35,-30 0 0,0 0 0,30 1 0,-31 0 0,-1 1 0,1 0 0,1 1 44,2 0 0,-1 0 0,-2-2 0,0 0 0,1 2 0,0 0-15,29 2 0,-30-4 0,0 0 0,30 5 0,-30-2 0,-1-1-10,1 0 0,-1 0 0,28 1 0,0 2-5,-1-1 0,-6 0 0,-1-2 0,-1 1 17,-3-2 1,-2 3 0,-4-1 13,-4-1 1,1-2-1,-2-1 6,-4 0 1,0 0 0,-6 0 0,-3 0 45,-4 0 1,-4 0 481,-4 0-632,-1 0 0,-6 0 0,-5 0-525,-6 0 0,-10 1 1,-7 3 653,-7 4 1,-8 2-1,-2 1 1</inkml:trace>
  <inkml:trace contextRef="#ctx0" brushRef="#br3" timeOffset="144">6636 13511 18545,'6'-8'-2055,"-4"2"1517,-4 1 0,-1 0 0,-4 2 556,-2-1 0,2-3 0,1 2 0,0 0 48,-1 0 1,4-3-131,-5 4 1,5-5-1,-2 3 1,0-2 60,-2 1 0,0 3 0,0-2 41,-2 0 1,-5-1-1,-1 3 1,1 0-62,1-1 0,-2 3 0,0-5 0,1 2-100,1 3 0,2-3 1,-1 1 228,1 1 1,-1-2 0,1 1 0,-1 2 77,1 1 1,0-3-129,-1 0 0,-1-4 1,0 5-1,-4 0 106,-1 2 0,3 1 1,-4 0-1,-1-2-88,-2-1 0,-1 1 0,0-1-80,1 1 0,0 2 0,2 0 0,2 0-3,1 0 0,-2 0 0,3 0 39,-2 0 0,4 0 0,-2 0 1,0 0 96,1 0 1,0 2 0,4 0-37,-1 2 1,-1 0 0,0-4 0,-3 0 74,2 0 1,-3 4 0,-1-1-105,0 0 1,-4-1 0,5 1 0,-2 1 17,0-2 1,-4 3 0,-3-1-35,5-1 0,-2 2 1,4-1-1,-1-1 53,1 2 1,-3-3-1,4 3 44,1 0 1,-5-3-1,4 6 61,0 1 0,-3 0 0,2 0 1,-3-2-52,-1 2 0,1 5 0,-1 1-69,0-1 0,0-1 1,0-2-1,0 1-23,0-1 0,1 5 0,-1-1-40,0-1 1,0-2 0,0 0 0,0 1 68,1 2 0,3-3 0,0 4 48,-2-4 1,0 4-1,-3 0 1,-2 1 51,0-1 0,-5 4 0,3-1 0,0 2-60,0-2 0,2 1 0,3-3-69,0 0 0,1 1 0,2 1 0,2-2-21,2-1 1,-3-2 0,4 4-1,1 0-112,1-1 1,2-1 0,-1 1-36,1 0 0,-1 3 0,1-1 55,-1 3 0,1-1 0,0 0 1,-2-2 20,-2 1 0,2 2 1,-2 0-11,2 1 0,2 0 0,-2 0 0,-1 0-20,-1 0 0,0-2 1,4-1-1,2 0-66,2 0 1,-1-2 0,-2 1-42,2 1 1,2-2 0,4 1 51,-2 1 1,-4 2 0,3-1 0,0-1-4,0 0 1,0-1 0,2 3 28,0 1 1,-5 0 0,4 0-1,0 0-61,-1 0 1,0-1 0,-4 1 129,2 0 0,3 0 0,-3 0 0,2-2-9,3-2 1,-3 7-1,1-3-26,1 1 1,2 0-1,1-1 1,0 1-12,0 2 1,0-1 0,0 1 0,0-2 66,0-1 0,0 4 1,1-1-68,3 0 1,-1-2 0,3 0 17,-1 3 0,3-3 1,-3 4-1,1-2-60,3 1 0,1 3 1,3-2-73,2 2 0,-1-4 0,4 3 0,0-1-40,-1-2 0,-1-1 1,3-1 59,1-1 0,2 2 0,0-6 0,1 3-54,0 1 0,0 0 0,1-2 136,3-2 0,-2 3 1,4-3-1,-1 3 16,-2 0 0,2-3 0,-2 0 40,0 2 1,-2 0-1,-1 2 1,1 0 7,2 0 1,-2 0 0,4 0 45,0-1 0,-2-3 1,4 0-1,2 0 12,1-1 0,1 3 0,0-5 0,1 1-24,-1-1 1,0 3-1,0-2 24,1 0 0,-2-1 0,-2 1-30,0 0 1,-2 2 0,3-3 0,-2 1 25,2-1 1,-3 1 0,3-3-17,3 1 1,0 2-1,4-4 1,-1 3-57,0-2 0,4-3 1,-3-2 40,2-1 0,-3-2 1,4 3-1,1-3-3,1-1 0,2 0 0,0-2 37,-1 1 0,-4-1 0,-2-3 0,-1 0 12,1 0 1,-1 0 0,-5 0-21,-3 0 0,3 0 0,-3 0 0,5-1 10,3-3 0,-3 2 0,3-4-110,-2 0 1,-1-2 0,2 1 0,1 0-48,-1-1 0,-1 0 1,-3-3 51,-3 0 1,3-1-1,-4 1 1,0 1 38,-2 2 1,-3-2-1,-1 2 92,0-2 0,-4-1 1,0-1-1,1 1 158,2-1 0,-3 1 0,0-1-78,1 1 0,2 0 1,1-1-1,1 1-83,2-1 0,-1 1 0,1-2-38,-2-2 1,3 2 0,0-3-1,-1 1-23,2-1 0,-4 0 0,3 2-7,-3-1 1,-1-4 0,-2 2-1,0 1 76,-2-1 1,-1-2 0,2 3 16,-1-2 1,-5 0 0,2-2-40,1 1 1,-3 0 0,4-3-1,-2 2 36,-2 1 1,-1 0-1,-1-4-58,4 0 1,-4 0 0,4 0 0,-4 1-55,0-1 0,-5-1 1,1-2-63,1 0 1,0-1-1,0 4 1,-2 0-26,2 0 0,-3-1 1,2-1 11,1-2 1,-3 1-1,1 3 1,-1 0-4,0 0 1,-3 0-1,2 0 20,0 1 1,-4-1-1,3 0 31,-3 0 1,-1 0 0,0-1 0,0-1-21,0-2 0,2-1 0,0 3 39,2-2 0,0-3 0,-4 3 0,0 0-15,0-1 0,0 4 0,0-2-4,0 2 1,0 1 0,0 0 28,0 0 0,-2 0 0,0 0 1,-3 2 59,-2 2 1,4-3-1,-5 3 6,-1-2 1,3-2 0,-1 0 0,1 0 35,0 0 0,2 0 0,-2 1-119,1-1 1,-3-1 0,3-2 0,0 0-52,0 0 1,-4-2 0,1 2-57,-2 0 1,-1-3-1,-2 0 1,-1-2-67,-1 1 0,-9 0 1,1-5-51,-1 1 1,-4 0-1,2 1 1,2 1 149,0 2 0,8-1 1,-6-3 74,4 0 1,2 3-1,2 1 1,-3-2 79,0-1 1,1-1 0,-3-1-27,-1 1 0,-5 0 1,-3 1 80,-1 2 1,-7 0 0,-6 4-1,-3 2-33,-5 1 0,20 12 0,-1 1 0,-3 0 0,0 0-187,-1 2 1,0-1 0,-2 0-1,0 0 1,1 2 0,1 1 0,1 0-1,1 0-433,-29-6 1,8 3 0,6 2 632,5 4 1,9-2 0,6 0 0</inkml:trace>
  <inkml:trace contextRef="#ctx0" brushRef="#br3" timeOffset="145">4408 13134 19783,'-5'-11'-1609,"4"3"0,-4 0 1,0 1 1624,-3 0 1,2-1 0,-2 4-1,0 1 1,-3 2 343,0 1 1,0 0-1,-1 0-152,1 0 1,-5 0 0,1 0 0,0 0 4,-2 0 1,5 1 0,-3 2 9,2 1 1,1 4-1,1-1 1,1 0-101,2 1 0,3 0 1,5 3-459,0 0 0,0 1 0,1-1 297,3 1 0,3-1 1,5 1-1,4-1 52,3 0 0,-2 5 0,2-1-120,2-1 0,0-2 0,1 0 0,-2-1-39,-1 1 1,-5 0-1,1 2-9,-2 2 0,-3-1 0,-2-4 1,-4 1 4,-3-1 1,-2 1 0,-3-1 0,-6 2 309,-8 2 0,-2-2 0,-12 3 199,-4 1 0,1-5 0,-6 3-16,2-2 1,-3-3 0,5-1 0,4-1-559,5 1 1,9-3 402,4 2 1,7-1 0,3 5 0</inkml:trace>
  <inkml:trace contextRef="#ctx0" brushRef="#br3" timeOffset="146">10530 13637 17527,'-6'-6'-2089,"2"-1"1809,-2-3 1,4 2-1,-3 2 418,0 1 0,3-3 1,-6 3-35,-1-1 0,3 3 0,-2-2 1,-1 1-43,-1 0 0,-1 1 1,-1 1-1,0 0 43,-4-2 1,4 0 0,-4 3-27,4-3 1,-4 3 0,0-4 0,0 1-163,-1 0 0,-3-1 0,2 2 1,-1 0 235,0 0 0,4 1 1,-3-1 113,1-1 0,2-1 1,4 3-134,-1-2 1,1-1-1,-2 2 1,-1-1-64,-1 2 1,-4-3-1,2 1-55,0 1 1,-2-2 0,-5 0 0,-2 0 8,0 0 0,-2 0 0,2 3-9,0-2 0,-1 0 0,4 4 15,0 0 1,-3-4 0,-1 0-1,2 2 13,0 1 0,4 1 1,1-2 0,1-2 0,0 3 0,-4-4 1,0 1 44,0 0 0,0 1 0,0 1-31,0-1 1,-3 1-1,-2-1 1,-1 1 24,-3 2 1,-1 0 0,-1-1-87,-1-3 0,1 3 1,0-3-1,0 3-12,-1 1 0,2 0 1,2 0-16,0 0 1,2 0-1,-3 0 22,2 0 1,5 0 0,-3 0 0,0 0 37,-3 0 0,-2 0 1,-1 1 12,0 3 1,-7-3-1,-3 4 1,-5-1 4,1 0 0,1 3 0,0-3 24,-2-1 1,2 2-1,-3-1-2,3-2 1,6 3-1,-1 0 1,-1 0-35,-2 1 1,5 1 0,3-2 70,5 2 1,0-4 0,6 4 0,0-1 1,2 0 0,0 2 1,-1 3-16,-2 1 1,0-1-1,3 1-43,-2-1 1,0 2-1,-3 1 1,0 2-20,0 2 1,-2-3 0,-4 3-33,-3-1 0,2 3 0,-3-1 0,1 1 15,0-1 0,-2 3 1,3-3-2,-1 2 0,0 1 0,4-2 0,0-1 54,0 2 0,1 0 0,2 2 1,3 0-78,0 0 0,8 0 0,-3-1-42,2 1 1,4 0 0,1 1 0,0 2-72,1 0 1,0 2-1,5-2-31,2 0 1,-2 2 0,4-3-4,-1 2 0,-3 1 0,4-3 0,-2 2 5,1-2 0,3 3 0,-3-1 0,1 0-24,0 1 1,2-4 0,-4 4 48,-1 0 1,3-3 0,-2 4 80,0-1 0,-1 0 1,0-3-1,1 2 56,-1-2 1,3-1 0,0-1-1,0 0 10,4 0 1,-3-1 0,1-2 10,2-1 1,0 0 0,2 4-44,0 0 1,0-1-1,0 0 1,0-2-29,0-1 0,0 0 1,0 5-1,0 2-186,0 1 1,4-1 0,1-3 13,1 0 0,-2 0 1,4 0 64,1-1 0,-3 1 0,2 0 1,1 0-51,1 0 1,0 0 0,-1-1 177,-2 1 1,1 1-1,3 2 1,1 0 44,-1 0 0,1-2 0,0-1-87,4 0 1,-4-2 0,5-1-8,-1-1 1,2-1 0,5 3 0,0-2 13,0 1 0,3-2 0,2-1 45,1 0 1,-2-1 0,2-2-1,-1 2 0,-1-1 1,-3-4-1,0 1-28,-1-1 1,3-3 0,-4-1 95,3 2 1,2-2-1,-4-1 1,0 0 71,0 1 0,-1-5 1,1 2 4,0-3 1,0-1-1,0 0 1,0 0 20,0 0 1,-1 0 0,1 0-53,0 0 1,-1 0-1,-2 0-85,-1 0 0,0 0 0,4 0 1,1 0 80,3 0 0,-3 4 1,2 0-155,-2-2 0,-1 1 0,0-1 0,1 2 25,3-1 0,-2-2 1,6-1 12,0 0 0,-1 0 0,0 0 4,2 0 1,-3 0-1,0 0 1,-1 0-30,-3 0 0,0 0 0,-3 0-18,1 0 1,0 4 0,-1 0 17,-3-2 1,2-1 0,-2-1-1,3 2-19,1 2 1,3-3 0,2 3 0,2-3 18,1-1 1,6 0 0,1 0-28,-1 0 1,-2 0-1,0 0-67,-1 0 1,-1-1-1,-3-2 1,-2-1 17,0 2 1,-5-3 0,2 0 52,0-2 1,-5 5 0,7-3 54,-3 0 0,-2 2 0,1-3 0,0-1 41,0 1 1,5 2 0,1-3 91,0-2 0,4-1 1,-4-2-1,2 1 12,-1-1 0,-3 5 1,2-1-110,-1-1 0,-1 0 0,-4 0 0,-1 3-27,1 1 0,0-3 0,0 3-26,0-1 0,0 2 0,-2-2 8,-2 1 1,3-3 0,-3 3 0,1-1 3,-1-3 0,3 2 0,-3 0-13,2-2 0,2 3 1,1-2-17,3-1 0,-3-1 0,3 0 0,-3 1-49,-1 1 0,0 1 0,-1-3 88,1 2 0,-4-2 1,0 2-18,2-2 1,-1 2 0,0 1 0,-1-2-18,2-1 1,0-2 0,2 1-19,0-1 1,0 1 0,1-2 0,1-1-89,2-1 1,-1 0-1,-3 4 73,0-1 0,-1 1 0,-2-1 79,-1 1 0,-1-4 0,2-1 0,-2 1 53,-2-1 0,3 2 0,-2-4 3,1 1 1,-3-3-1,3 1 1,-1-2 124,1-2 0,0 0 0,2 0-128,-1 0 0,-1-3 0,2-1-75,-1 1 0,-3 1 0,1 0 0,0-2-13,-3 2 0,-1 1 0,-2-1 53,0-1 1,1 2 0,-1-3 0,-1 2 18,-2-2 0,2 2 1,-3-6-87,-1-1 1,4 1 0,-4-1 10,1 2 0,2 0 1,-4-1-1,0 0-51,0-1 0,2 3 0,-2-1 50,2-2 1,-5 4 0,2 0 8,-3 0 1,-1 0 0,0-3 0,0 0 74,0 0 0,-1-1 0,-3 0-35,-3 2 1,-5-1 0,-2-3-17,-1 0 1,-5-4-1,1 0 1,-3-1-51,-1 0 1,1 4 0,0-5 1,3 1 0,1 3 0,4-2-320,-1 3 1,1 1 0,5 1 0,2 1-195,-2 1 0,-1 6 0,-2-2-575,1 3 0,-7 8 1150,-5 4 0,-5-4 1,-6 3-1</inkml:trace>
  <inkml:trace contextRef="#ctx0" brushRef="#br3" timeOffset="147">10781 12837 14754,'0'-18'-1519,"-4"6"1,1 7 1562,0 3 0,2 5 1,1 8-1,0 2 0,0 2 1,0 4-1,0 3 0,0 1 126,0-1 1,4 1 0,1 0 0,0 0-59,0 0 0,3 0 0,-3-1 0,1 0 33,3-3 0,0 1 0,0-4-123,-2-2 1,-3-2 0,2 0 0,1-1 11,-1 1 0,0-5 0,2 1-389,-4 1 1,1-3-1,0 0-1098,1-1 89,-3 4 0,2-6 1429,-5 4 0,-5-4 0,-1 2 0</inkml:trace>
  <inkml:trace contextRef="#ctx0" brushRef="#br3" timeOffset="148">11215 12917 9560,'0'-18'-335,"0"2"279,0 4 1,0 1 573,0-1 1,0 5 569,0-1-1024,0 6 0,-5-2 1,-2 8 3,-4 3 1,-5 9 0,-3 3-39,-3 2 0,-2 6 0,-1 1 1,-2 1-46,2 3 1,-1 1 0,1 1 0,0-1-134,3-3 0,1 2 0,5-5-169,2-2 1,3-1 0,2-1 325,1 0 0,1 0 0,-5 0 0</inkml:trace>
  <inkml:trace contextRef="#ctx0" brushRef="#br0" timeOffset="149">5231 14619 8294,'-12'-5'-12,"5"0"1,0-4 0,1 2-1,1 1 1,0 0 234,2-3 1,2 2 0,1 0-94,0-2 1,1 0 0,2 0-1,2 3 59,1 1 1,-2-3-1,4 3-69,1-1 1,1-1-1,1 0 1,1 2-30,-1 0 0,4 3 1,2-3-99,1 0 1,-3 4-1,3-3 1,-2 3 2,-2 1 0,1 1 0,-2 2 0,-3 2-80,0 1 0,-5 2 0,-1 3-38,-3 0 0,-1 1 1,-1 1 58,-3 2 1,-2-1-1,-6 5 1,0 1-44,-3 2 0,-2 1 1,-3-2 34,1-2 1,0 3 0,-4-3 0,1 2 4,3 2 1,-1-4 0,5-1 78,1-2 0,2 0 61,5-5 152,2 1 0,6-2-73,3-3 1,2-2-1,7-5 47,2 0 1,3-1 0,3-1 0,1-2 57,1 1 1,-3-2 0,7 0-154,-3-1 0,-3 3 0,0-1 0,-4 3-84,0 1 0,-2 0-161,-3 0 1,-1 0-503,0 0-11,-4 0 1,-1 0 0,-3 1 652,0 3 0,1 3 0,-4 4 0</inkml:trace>
  <inkml:trace contextRef="#ctx0" brushRef="#br0" timeOffset="150">5847 14584 8310,'-5'-17'191,"0"0"131,-2 6 0,2 3 0,3 2 81,-1 1 0,1 2-221,-2 7 1,-1 4 0,0 7-95,-1 4 0,-2 4 0,-3 3 0,0 5-28,-1 2 1,1-1 0,-2 1-76,-2 2 1,1 2 0,-4-3-1,2-1 36,2-2 1,-3 2 0,2-4-220,1 0 1,1 3 0,2-6-1,-1-2-54,1-3 0,3-1 0,2-3 143,1 0 1,-3-3 0,3 1-221,-1-2 1,3-5-1,-2-1-1224,0 2 1553,4 1 0,-9 2 0,3-1 0</inkml:trace>
  <inkml:trace contextRef="#ctx0" brushRef="#br0" timeOffset="151">5699 15076 8288,'0'-18'233,"0"1"0,0 6 4,0-1 1,5 2 0,1 1 0,2 2 84,0-2 1,-1-1-1,5 0-125,-1 2 1,1-1 0,-1 5 0,0 0-111,1-1 0,0 4 1,2-3-70,2 3 1,-1 1-1,-4 0-167,1 0 0,-1 0 0,-1 1 14,-2 3 0,-2-1 0,-3 4 95,1 2 1,-1 1-1,-4 2 23,-3-1 1,-2 1-1,-5-1 1,-1 2-7,1 2 0,-4-6 0,-1 2-10,2-1 0,2 1 107,0 0 0,2 0 59,2 1 1,3-5-100,5 1 1,0-4-29,0 3 1,2-3 0,1 3 0,5-1-10,2 0 0,3-2 0,1 2 0,1 1-18,-1-1 1,0 2 0,0 3 29,1 1 0,0-5 1,-3 1-1,-1 1 45,1 1 0,-5 1 1,0 1 61,-2-1 1,-1-3 0,-4-1-28,0 2 1,-6 1-1,-1 2 36,-3-1 1,-7-3 0,-2-1-1,-2 1 43,-2-2 1,-4 3 0,-1-4 0,0 0-366,0 1 0,2-3 197,3-3 0,5 0 0,2 0 0</inkml:trace>
  <inkml:trace contextRef="#ctx0" brushRef="#br0" timeOffset="152">9137 14390 8465,'-5'-11'-83,"3"-1"1,-1 1-1,1 0 1,4 0 550,1 4 0,-1 3 0,1 8 0,-1 5-307,-2 5 1,0 3 0,0 6 0,0 0-42,0 0 0,0 1 0,0 1 0,0 2-214,0-2 1,0 0-1,0-3-85,0 1 0,0-1 0,0-2-203,0-1 0,0-4 0,1 3 0,1 0-1148,2 0 1530,0-4 0,1 7 0,2-3 0</inkml:trace>
  <inkml:trace contextRef="#ctx0" brushRef="#br0" timeOffset="153">9651 14402 8264,'-12'-23'-371,"6"5"448,2 3-1,2 7 366,-2 4 1,-1 8 0,-4 4-320,1 2 0,-1 7 1,-5 2-1,-1 3-26,1 5 1,-2 2 0,-1 7-135,-1 2 0,4-3 0,-2 3 1,1-2-83,-1-2 1,1 0-1,4-1-14,-1-2 1,2 1 0,1-6 0,2 0-207,-2-2 1,-1-6 0,0-3 9,2-3 0,-1 0 0,4-1 1,0 1-526,0-1 854,1-4 0,-1 3 0,-1-4 0</inkml:trace>
  <inkml:trace contextRef="#ctx0" brushRef="#br0" timeOffset="154">9479 14824 8329,'5'-16'0,"-3"3"0,3-2 161,0 2 1,1 6-1,6-1 1,-1 0 188,0 2 0,2-3 1,1 5-1,1 0-215,-1-1 1,3 4 0,-2-3 0,-1 3-97,-1 1 1,-6 4 0,1 1 45,1 1 1,-4 3 0,-1 5-123,-3 1 1,-1 4-1,-1-2 1,-3 1-103,-4 2 0,-3-2 0,-3 1 93,-1 1 0,-4 0 1,2 1-1,1-4-41,-1 0 0,2 2 0,3-4 75,1-1 1,1-1 0,1-3 0,3-1 31,1-1 59,1-1 0,4 1 0,1-2 49,3-1 1,3-1 0,7-4 0,3 0 180,1 0 0,-1 0 0,4 0-192,-2 0 0,0 0 1,4 0-1,-2 0-509,-2 0 1,2 0 0,-6 0-313,-1 0 1,-3 1 703,-3 3 0,-3 2 0,-5 6 0</inkml:trace>
  <inkml:trace contextRef="#ctx0" brushRef="#br0" timeOffset="155">11147 16149 8252,'0'-11'68,"0"3"0,0 0 0,0 0 0,0-3 0,0 0 1059,0 0 1,0 3-33,0 0-945,0 6 0,0-2 1,0 8-1,0 5-12,0 5 1,0 3 0,0 6 0,0 1-125,0 3 0,0 1 0,0 4-46,0-2 0,0-5 1,0 3-1,0-1-77,0 0 0,0-1 1,0-4 14,0-3 0,4 1 0,-1-3 1,0-1-280,-2 1 1,-1-6 0,1-3-426,3 1 1,-2-3-537,1 2 1334,-1-1 0,-2 0 0,0-2 0</inkml:trace>
  <inkml:trace contextRef="#ctx0" brushRef="#br0" timeOffset="156">11535 16126 8297,'-1'-6'-566,"-2"1"1504,-1 0-250,1 3 0,3-1-516,0 6 0,0 4 0,0 4 0,-2 2-96,-1 2 1,0 8 0,-5 6 0,0 2-59,-3-1 1,-1 1-1,-2 3-81,-1 0 1,-2-3 0,3-2 17,-1-1 1,0-2 0,3-3-1,1 0 8,-1 0 1,2-4 0,1-1-86,2-2 0,3-1 1,-2-3-417,0-1 0,3-3-1325,3-1 1863,0 1 0,0 3 0,0 1 0</inkml:trace>
  <inkml:trace contextRef="#ctx0" brushRef="#br0" timeOffset="157">11649 16343 8290,'-5'-11'137,"4"-1"1293,-3 1-988,3 5 1,-3 2 0,-1 9-282,-1 6 0,2 2 0,-3 6-2,2 1 1,-2 2-1,3 1 1,0 0 2,-1-1 1,4 0 0,-4-2-229,0-1 0,3-3 0,-1 1 1,1 0-63,2-3 0,0-1 1,0-2-62,0 0 1,0 1 0,0-1 19,0 1 1,5-6-1,3-2 110,2-3 1,2-1 0,-1 0 44,0 0 1,2 0 0,1 0 0,1-1 39,-1-3 0,3 1 0,-2-3-54,-1 1 0,-1 0 0,-2 2 0,0 0-739,1 0 1,-4 2-411,-1 1 1,-3 0 1176,4 0 0,-6 0 0,3 0 0</inkml:trace>
  <inkml:trace contextRef="#ctx0" brushRef="#br0" timeOffset="158">11798 16549 8290,'0'-12'141,"0"1"1038,0 0 564,0-1-1601,0 6 0,0 6 0,1 9 0,2 5-6,0 5 1,1 2 0,-4 2-86,0 0 1,0 4 0,0 1 0,0-1-176,0 1 1,4-1 0,0-5-173,-2-3 0,0 1 1,-2-4-246,0 2 1,3-4 540,1 1 0,-5-2 0,-5-2 0</inkml:trace>
  <inkml:trace contextRef="#ctx0" brushRef="#br0" timeOffset="159">14162 12814 8251,'0'-11'87,"-1"3"0,-2 1 0,-2-2 2433,-1-1-2182,-2-2 1,2 7 0,3 5-257,6 6 0,-2 10 0,4 3 0,-1 2 51,0 2 1,3 1 0,-3 2 0,0 1-171,1 3 1,-4-4-1,4 5 62,0 0 0,-3-1 0,3 0 0,-1 2-31,-1 1 1,5 1 0,-4-1-193,-2-2 1,3-2-1,0-4 1,1 2-7,-1-2 0,2-5 1,-2-2 29,2-1 0,-5-2-25,2-4 0,1 1 21,-1-1 1,-2-1-1,-5-2-169,-5-4 0,-2-3-976,-2-1 1323,1 0 0,0 0 0,-1 0 0</inkml:trace>
  <inkml:trace contextRef="#ctx0" brushRef="#br0" timeOffset="160">14059 12906 8261,'0'-23'0,"-4"0"0,0 1 66,2 3 0,1-1 0,1 5 179,0 1 1,3 0 0,3 1 0,0 0-6,3 3 0,5 1 0,1-2-104,-1 0 0,4 3 0,1 2 0,2-1 35,2 1 1,4 3 0,1 0-99,1 1 0,1 2 1,5 0-9,-1 0 0,-4 5 0,0 4 0,-3 4-101,-1 2 1,-7 5-1,-4 0-17,-2 1 0,-3 2 0,-2 1 0,-5 1-26,-1 2 1,-4 0 0,-3-6 43,-6-2 0,-6 2 1,-7-5-1,-2 1 2,-5-1 0,2-1 0,-2-3-150,0-1 1,2 1 0,-1-2 182,2-3 0,2 4 0,3-5 0</inkml:trace>
  <inkml:trace contextRef="#ctx0" brushRef="#br0" timeOffset="161">15041 12449 8302,'0'-8'-1081,"0"1"1655,0-2-43,0 4 1,-1-4-321,-3 5 1,2 1-1,-5 7-57,2 4 0,0-2 0,3 3 1,-3 2 1,-2 3 0,3 3 1,-3-2-28,-2 4 0,3 4 1,-2 4-1,-2 3 31,-4 3 0,1 6 1,-2 2-125,2 0 0,2 3 0,-1-2 0,1 2-47,0 2 0,3-2 1,2 0-22,1-3 1,1-4 0,4 3-40,0-1 0,5-4 0,4 2 0,3-4 26,4-2 0,3-6 0,-3 2 30,2-3 1,-3-5 0,3-1 12,-2-2 1,0-1 0,-5-3 0,0-1-19,1 1 0,-1-2 0,-1-1-162,-2-2 0,2-4-457,-2 1 0,-2-2 639,2 2 0,-1-3 0,5 4 0</inkml:trace>
  <inkml:trace contextRef="#ctx0" brushRef="#br0" timeOffset="162">15532 12803 8333,'-11'-12'-481,"1"5"1,1 0 457,1 2 1,6-4 0,-3 3 1079,0 0-688,3 1 0,-4 3-196,2-1 0,2 1-107,-6-1 1,0 5 0,-3 3 0,0 1 30,-1 3 1,1 2-1,-1 0-76,1 0 1,-1 1 0,1-1-6,0 1 1,-1-1-1,1 0 1,-1 1-19,1-1 1,5 1-1,2-1-34,3 1 1,1-1 30,0 0 0,5 1 0,2-2 39,3-2 1,6 0-1,-1-2 1,0-1 21,2 0 0,-3-1 0,3-4-16,0 0 1,-2 1 0,-4 1-56,1 2 0,-1 0 0,1-4 13,-1 0 1,-5 1-96,-2 3 1,-2-1 0,-2 4 64,0 2 1,-6 1 0,-1 2 48,-3-1 0,-2 0 0,1 1 0,-1-1 33,1 1 1,0 3 0,-1 0-13,1-1 0,1-1 0,2-2-12,4 1 1,-1-5-1,1 1 1,2 1 38,0 1 1,2-2-1,0-1-111,0 2 1,2-3-36,2 2 1,2-2-418,5 2 429,-4 2 0,-1-5 54,-2 3 0,-3 2 54,3-2 0,-3-2 1,-1 2 179,0 0 1,4 3-69,0 0 0,3 0 1,-2 0-157,2-4 1,-3 3-236,3-2 0,-3-3 1,2 0-1,1-1-204,-1 0 0,-2 0 1,3-4 443,2 0 0,2 5 0,0 1 0</inkml:trace>
  <inkml:trace contextRef="#ctx0" brushRef="#br0" timeOffset="163">15749 12860 8322,'-6'-6'832,"1"0"110,5 1-720,0 4 1,0-3 0,0 8-1,0 4-42,0 2 1,4 6-1,1 2 1,0 1-5,0 0 0,3 2 0,-3 4-177,1 2 0,-2-1 1,2-2-1,-1 2-123,-2 0 1,2 1 0,0-4 0,0 0 0,0-2-43,-2-2 1,2 2 0,0-6 104,1-1 1,-2-5 0,2-2 208,-1 2 42,4-4 1,-6 0-59,4-5 0,-4-1 1,2-3-1,-1-3-78,0-4 0,-1-1 0,-1-2 0,0-3-59,2 0 1,4-1-1,-3-3-34,1 2 1,-3 4 0,2-3 30,0 2 0,-4 1 20,3 3 1,-2 2-79,2 3 0,-1 7 1,3 7-1,0 3 0,-1 3 10,1 2 0,2 2 1,-1 3-1,0-2 7,1-2 1,0 5-1,3-4-42,0 1 0,1-1 0,-1-5 0,1 1 50,-1-2 1,1 2 0,-2-8 0,-1 0 399,-2 0 1,-3-1-21,4-4 0,-2-1 1,3-3-110,-2-4 0,-3-3 0,3-4 0,-1-4 117,0-3 1,-3-1 0,2 1-251,0-1 0,-4-5 0,3-3 0,-3 0-109,-1 0 0,0-2 1,0 4-265,0 0 0,0-2 0,0 7 0,0 4-1415,0 2 927,0 3 1,4 10-278,0 5 1041,0 5 0,-4 11 0,0 2 0</inkml:trace>
  <inkml:trace contextRef="#ctx0" brushRef="#br0" timeOffset="164">16400 12974 8322,'0'-11'-197,"0"-1"0,0 1 1,0-1-1,0 1 2371,0 0-1778,0-1 0,0 11 0,0 5-281,0 5 1,0 7 0,0 3 0,0 3 123,0 1 1,2 1 0,0 1-161,2 2 0,0-1 0,-4-3 0,0 0 34,0 0 0,0 0 0,0 0-159,0-1 0,0-3 0,0-1 0,0-1-75,0-3 0,0-5 0,0-2-43,0 2 0,0-3 150,0 2 1,0-4 16,0 3 60,0-4 1,5 2-1,2-5 84,4 0 0,1 0 0,4 0-96,3 0 0,-2 0 1,2-1-100,2-3 0,0 1 0,2-3 0,-1 1-149,-3 2 0,1-2 0,-5 2-533,-1 0 1,-1-2-1527,-2 1 2256,-4 0 0,-12-1 0,-8-1 0</inkml:trace>
  <inkml:trace contextRef="#ctx0" brushRef="#br0" timeOffset="165">16800 12780 8434,'6'-18'-351,"1"-2"291,-3 5 0,2-1 0,5 5 417,1 0 0,-6 3 1,-1 2 206,0 1 1,-2 1-365,4 4-254,-4 0 0,6 1 0,-5 3 0,-2 3 71,-1 4 1,-1 0 0,0 0 0,-1 2-58,-3 2 0,2-2 0,-5 4 120,2-1 0,-2-2 0,3 4 3,1-2 0,-2-1 0,0-3 0,0-1 46,0 1 0,1-1 1,4 1-2,0-1 0,0 0-28,0 1 1,0-1-161,0 1 0,0-5 26,0 1 7,0-6 1,2 4 0,1-6 13,5 0 0,0 0 0,2 0-60,3 0 1,-3 0-1,-3 0 1,2 0-33,1 0 0,-2 0 0,-2 1 2,-1 3 0,0 1 0,-2 4 87,1-2 1,3 2 0,-2 5 0,1 1 29,-1-1 1,3 3 0,-1-1 60,-1 2 1,3-4-1,-4 2 1,0 0-1,2 0-21,-1 2 0,-2-4 1,2 2-1,-1 0 0,-2 0-31,-2 2 0,-1-3 1,0 3-1,0-2 55,0-2 1,-4-1-1,-1-2 1,-1 0 43,-3-4 0,-1 2 1,-2-5-1,0 0 1,-2-1-241,-2 1 0,1 0 0,4-4 0,-1 1-580,1 3 0,3-3-1458,1 3 2156,4-8 0,3-7 0,6-7 0</inkml:trace>
  <inkml:trace contextRef="#ctx0" brushRef="#br0" timeOffset="166">17131 12369 8434,'-11'-23'29,"1"5"0,2 3 0,4 2 2895,3 2-2386,1-1 0,5 7 1,3 7-321,2 8 1,6 6 0,3 7-1,4 1 130,4 3 0,-2 3 0,6 7-200,0 1 0,2 3 0,2-1 0,-2 6-194,-3 1 1,-2 4 0,-5-2 0,-2 1-99,-1 1 0,-4-5 0,-5 4 9,1-3 1,-6-3 0,-2 0 0,-3-4-201,-1-1 1,0 0 0,-1-5-191,-3 0 1,-7 0 0,-8 1-1635,-3-1 2159,-6-5 0,-6 4 0,-7-4 0</inkml:trace>
  <inkml:trace contextRef="#ctx0" brushRef="#br4" timeOffset="167">7024 13716 14931,'0'-6'-1640,"0"1"1,0 4 2507,0-3 496,0 3-1016,0-4 1,-1 3-135,-3-1 0,1 1 15,-4-2 1,3 3 0,-3 0 0,1-2-50,0 0 0,3-2 0,-2 2-118,0-1 1,3-1-100,-6 1 0,0 3-36,-3-3 0,3-1 0,1 1 96,-2 2 0,2-1-132,0-1 1,-1 3 240,-3-3 0,-1 3 0,1 1 87,0 0 1,-1 0-31,1 0 1,-1-1 0,1-2-93,-1-1 1,1 1 0,0 3 28,-1 0 1,5 0 0,-1-2-1,-1 0-109,-1-2 1,-2 0 0,0 4-1,-2 0 34,-1 0 0,-1 0 0,4 0 44,-4 0 1,4 0-1,-3 0 1,2 0 19,1 0 0,1 0 0,0 0-65,-1 0 0,1 0 0,-1 0 72,1 0 1,-1 0-4,1 0 1,0 0 0,-1 0 0,1 0-95,-1 0 1,1 0-1,0 0-54,-1 0 0,1 0 0,-1 0 1,1 0-5,-1 0 1,1 0 0,0 0-1,-1 0 27,1 0 0,-1 4 0,1 0 14,-1-2 1,-3 0 0,0-2-1,0 0 1,-2 0 1,5 0-1,-5 0 29,1 0 1,3 0 0,-4 0-19,1 0 0,3 0 0,-2 0 0,2 0-3,2 0 1,-1 0 0,1 0 3,0 0 0,3 0 0,0 0 43,0 0 1,1 0-78,0 0 1,3 0 0,-4 0 17,-1 0 1,3 1-1,-2 1 59,-1 2 1,-2 0 0,-3-3-1,-1 2 25,1 1 1,-4 1-1,-1-3-79,-3 2 0,5 0 0,0-3-220,1 3 1,3-3 0,-2 4 221,2 0 1,2-3 0,-1 2 161,1-3 1,3-1-92,1 0 0,-1 0 1,-3 0-19,-1 0 0,1 4 0,-1-1-62,1 0 0,-1-2 0,1-1 0,0 0-52,-1 0 1,-3 4 0,0 0 40,1-2 1,0 0 0,0-1-1,-1 1 22,1 2 1,1 0-1,2-4-44,-1 0 0,5 0 0,-1 0 1,-1 1 58,-1 3 0,-2-3 0,1 3 42,0-3 0,-1-1 1,1 0-46,-1 0 0,0 4 0,-2 0 0,-1 0 1,1 1 0,0-3 1,0 5 10,-2-2 0,1 3 1,4-3-1,-1 0 20,1 0 0,-1 2 0,2-2-32,3 2 0,-3-3 0,2 2 0,-1 0 65,1 1 0,-2-4 1,3 4-53,-3-2 0,-2 2 0,1-1 0,-2 0 22,-2 3 0,2-3 0,-3 2 0,-1 1 1,4 1 0,-3 1 0,1-1 17,-1-2 0,5 2 0,3-2-121,0 2 1,-1-3 27,1 1 0,-1 0 1,5 3-95,2 1 0,-3-5 0,1 1 0,0-1-44,-1 0 1,4 3-1,-4-2-12,0 2 1,2 0 0,-3-1 90,1-2 0,-3 1 0,3 3 0,0 1-33,0-1 1,0 1 0,2-1-24,-1 0 1,-3 1 0,2-1 91,-2 1 1,4-2 0,-4-1 0,1-2-2,0 2 0,2 1 1,-3 2-1,1-1 59,0 1 1,2-1-1,-4 1 25,-1-1 1,3 0-1,0 1-36,1-1 1,-3 1-1,4-1 1,2 0-89,0 1 1,1-5 0,-1 1 86,-2 1 0,0 1 0,3 0 0,-2 0 75,-1 2 0,-5-3 0,2 6-31,-3-2 1,0-2 0,1 0 0,2 1-36,2-1 0,-2 1 0,3-1-56,1 1 0,2-1 0,1 0 0,0 1-119,0-1 0,0 1 129,0-1 0,0 1 0,-1-1 0,-2 0 77,-1 1 1,1-1-1,1 1 1,0-1-1,-2 0 0,-4 1 0,5-1-49,0 1 1,-2-1 0,1 1 0,0-1-25,-1 0 0,3 0 0,-5-3 77,2 0 0,0 0 0,3 3 0,-2 1 102,1-1 1,-2 0 0,1 1-14,2-1 1,1-3-1,1-1 1,0 2-88,0 1 0,0 2 0,0-1-69,0 1 0,0-1 0,0 1 0,0-1-13,0 0 0,0 5 0,0-1 1,-2 0 51,-1 2 1,0 0-1,-3 5 51,1-3 0,-3 3 1,3-3-27,-1 2 0,2 2 1,-3 0-1,2-2 25,3-2 1,1 3 0,1-4-142,0 0 1,0 2-1,0-4 1,0 1 30,0-1 1,0 3 0,1-3-60,3-2 1,-2-2 0,6 0 0,-1-1-158,0 1 0,-1 3 1,-3 0 78,0-1 0,5-1 1,-4-2 47,-2 0 1,3 2 0,1 1 0,-1 1-67,0-1 1,2-5 0,-2-1 14,2 1 1,0 0-1,3-1 1,-1 0-4,-1 1 1,0-3 0,3 1 1,0-2 1,1 2 49,-1-3 134,1 5 1,-1-4 39,1 3 0,-5 1 109,1-6 0,-1 5-61,5-4 0,-1 3 1,1-3 107,-1-1 0,-3-2 0,-1 0-141,2 3 1,1-1-187,2 4 0,-2-3 0,-1 4 29,-2 1 0,-3-4 1,3 0 76,-2 0 0,0-3 0,-1 5 34,3-2 0,-1 0 0,2-3 1,1 2 124,1-1 0,2-1 1,-1 1-50,0 1 1,1-1 0,-1-1 0,1 0 1,-1 2-102,-5 0 0,5 0 5,-4-1 0,3 3 0,2-4 0,-1 3 61,1 1 1,-1 1 0,0 2 0,2-3-21,2-1 0,-2 3 0,2-3-30,-2 1 1,-2 1 0,2 1-470,2 0 399,-2 0 0,3 3 0,-3-1 16,2-2 1,-2 2 0,2-2 0,-1 2 25,2 1 1,-3 1-1,7-1 7,0 0 0,-2 1 0,-1-1 0,1 1 11,0-1 0,1 1 0,2-1-9,-1 0 1,1 1 0,-2-2 0,3-1 6,1-2 1,-1 0 0,1 0 9,0-3 0,0 1 0,0-1 4,0-1 0,-1 2 1,0 0-1,-2 0-29,-1 0 1,0 0 0,4-2-14,0 0 1,0 5-1,0-4 1,0 0-101,-1 1 0,1-4 0,0 3 60,0-3 0,1 0 0,1 2 0,3 1-12,2-2 1,-4-1 0,3-1 9,-1 0 0,-1 0 0,-4 0 16,0 0 1,-1 0 0,0 0-1,-2 0-7,-1 0 0,-3 0 0,1 0 42,0 0 0,2 4 0,-3 0 0,1-1 79,-1-2 0,3-1 1,-2 0-57,1 0 0,1 0 0,2 0 0,0 0-58,-2 0 0,0 0 0,4 0-6,-1 0 0,1 0 1,0 0-1,0-1 3,0-3 1,-4 1-1,-1-3 6,-2 1 1,3 0 0,-4 2 0,1-1 7,0 2 0,-3-1 0,2 1 19,-2-2 1,-2-4 0,0 3 0,1 0-13,-1 0 0,1-2 0,0 1 5,4 0 0,-4 2 0,4-3 16,-4-2 0,0 0 0,-1 0 1,1 3-25,-1 1 0,0-4 1,1 2 126,-1 1 0,1-4-103,-1 2 1,0 2-839,1-2-809,-6 1 0,-3 0 1659,-11 4 0,-5 6 1,-9 4-1</inkml:trace>
  <inkml:trace contextRef="#ctx0" brushRef="#br5" timeOffset="168">6887 13739 8406,'0'-6'-377,"0"1"806,0 5 0,-1-4-78,-3 0 0,-3 0 0,-4 4-201,0 0 1,-1 4 0,1 1 0,-1 2-62,1 2 0,-1 1 1,1 0-1,0 0 31,-1 1 1,1-2-1,-1 7-20,1-4 0,-1 0 0,1 0 0,0 2 4,-1 2 1,1 0 0,-1-2 0,2 2 20,3 2 1,-4-3 0,4 3-32,-3-1 1,-2 3-1,2-1-27,2 3 1,-2 1 0,3-1-1,-2 0 16,1-3 1,-1 3 0,4-3-63,-1 2 1,0 1 0,-3-2-1,1-1 46,-1 1 1,3 1 0,-2-1 0,1-2 3,0-2 0,-2 3 0,4-2-35,-1 1 0,0-1 1,-2 4-1,4-4 15,3 0 1,0 2-1,-2-3 13,-1 2 1,1-3-1,3 3 1,0-1-105,0-3 0,0 2 0,1 1 4,3 0 1,-3-1-1,3 1 1,-3 1-17,-1 0 0,4-3 0,0 4 81,-2 1 1,1-2-1,-1 0 1,2 0 113,-1 0 1,2-1-1,0 4-55,1-2 0,-2-2 0,2 4 0,1-4-14,-1 0 0,-2 2 0,2-3 5,-1 2 0,3 0 1,-4 2-1,-2-1-153,-1 2 1,3-4 0,0 1 33,-2-1 1,4-1 0,-3-2 0,1 1-47,1-1 1,-2 3 0,3-2 75,-1-1 1,3 0 0,-3 0 0,0 1-1,0-1 1,3-1-1,-3-2 1,0 1 12,0-1 0,-1 0 0,-3 1 9,3-1 1,-3 1-1,3-1 1,-2 1 8,2-1 0,-3 0 0,5 1-75,-1-1 0,-3 1 0,4-1 0,1 1 69,-1-1 1,1 0-1,1 1 3,0-1 0,0 1 1,2-1-1,-1 0-20,-2 1 1,0-4 0,2-1-4,-2 2 1,-3 1-1,2 2 1,1-1-11,-1 0 0,-2 1 0,3-1-14,2 1 0,-2-1 0,-1 1 1,0-1 31,1 0 1,-4 1 0,5-1 25,1 1 0,-3-1 0,2 2 107,1 2 1,-3-5-9,2 5 0,-2-1 0,3 5-20,-1-3 1,-5-4-1,4 0 1,-1-1-37,0 1 0,-2-2 1,4-1-73,1-2 0,-3 1 1,2 3 2,1 1 1,1-2 0,0-1 29,-3-2 1,4-3-83,-4 4 1,3-2-1,2 2 1,-2-3 14,-2 0 0,2-4 0,-3 3 45,4-3 1,-4 0-1,1 2 1,1 1-1,1-2 70,1 0 1,1-2-1,-1 0-52,0 0 0,1 0 0,-1-2 4,1-1 0,-1 1 0,1-2-58,-1 3 1,0 1-23,1 0 0,-1 0 0,1 0 19,-1 0 1,-3 0-230,-1 0 0,0-1 0,2-2-771,-2 0 565,1-1 463,-2 4 0,-1 5 0,-5 1 0</inkml:trace>
  <inkml:trace contextRef="#ctx0" brushRef="#br4" timeOffset="169">6807 13637 17746,'-12'0'-1234,"1"0"1363,5 0 1,1-2-1,5-2 71,0-3 1,3 0 0,2 1 0,2 0 287,2-1 0,1 4 0,1-5 0,1-1 52,-1-1 0,2-1 0,1-1-249,1 1 1,0 3-1,-3-1 1,-1-2-120,0-3 0,1-1 0,1 2 91,2-2 1,-3 2-1,4-2-45,-4 2 1,0 0 0,-1-1 0,1-1 40,-1 1 0,1 2 1,0 0-127,3 1 1,-2-4 0,4-1 0,-1 2-96,3 2 1,3-1 0,1-1 6,-1-1 0,5-4 0,1 3 0,1 1-43,3-1 0,-3-1 0,0-3 82,-1 1 1,3 5-1,-5-3-35,0 1 0,2 3 1,-2-3-1,1 1 29,1-1 1,-3 0-1,4 1 20,-1-4 1,4 1-1,-2-1 1,3-2-53,2 0 1,0-2 0,2 0-74,1 0 1,1 1 0,-2-1 0,1 0 12,-1 0 1,-1 1 0,-2 2 0,1 2-37,4 2 0,-8-3 0,4 4 1,-4 1-35,-2 1 1,4 0-1,-1-1 36,5-1 1,0-1-1,3 2 3,0-2 0,3 1-1,-1 2 1,1 0-52,-1-3 0,1-4 1,-4 2-1,1-1 35,-1 0 1,-1 4 0,-4-3 8,0 2 1,1-3-1,-1 2 1,-1 1-3,-3-1 0,3 2 0,-3 3 85,-1 1 1,4-2 0,-3-1 0,2-1-10,-2 1 1,3 2 0,-2 0 0,2 1-56,1-1 1,-2 1-1,1-1 56,2 1 1,-2 0 0,-2-1-34,1 1 0,-1 1 1,1 1-1,-2 1-19,2-1 0,0-1 0,1 0-27,1 2 1,-2-2 0,7 3-1,-1-4-99,0 0 115,6 0 1,-4 0-39,6 4 0,-2-3 0,-2 3 1,-4 0 10,-2-1 1,2 6 0,0-4-1,-1 1 0,-2 4 0,-1-3-19,1 3 1,0 0 0,3-2-1,3-1-20,0 2 0,3-3 1,-1 0 48,5-2 1,-1 5 0,3-3 0,-3 1 19,-2 0 1,1-1 0,0 3 19,-1-2 1,1-1 0,0 2 0,-2-1 39,-2 2 1,3-1-1,-5 1 56,1-2 0,3-1 0,-3 2-7,-1-1 1,5-3 0,-3 3-1,2 0 15,2-1 1,-1 3 0,1-5-13,0 2 1,-2 1 0,-2 4-73,-4 0 0,2 0 0,-2 0 0,-2 0 82,0 0 0,2 0 0,1 2-85,2 1 0,-3 0 0,5 3-41,4-1 0,-1 0 0,5-2 1,-3 1-110,-3-2 0,9 3 0,-6 1 83,3 0 0,3-2 0,-4 2 24,-2-1 0,7 0 0,-1-2 1,-1 1 37,-1-2 1,2-1 0,-5-1 88,-1 0 1,3 0 0,0 0 0,1 0 116,3 0 1,-3 0 0,1 0-70,1 0 1,-2 0-1,1 0 6,-3 0 0,4 0 0,-5 2 0,1 0-5,0 2 1,-3 5 0,4-2-71,0 4 1,-4 0 0,2 0 0,-1 2-52,2 2 0,-6-2 1,5 2-42,-1-2 1,4-2 0,0 1 2,4-1 0,1 1 0,-24-6 0,1-1 0,1 0 0,0 0 21,0-1 0,0 0 1,-2 0-1,0 1 1,-1-3-1,0 1 1,1-1-1,-1 1 25,32 2 1,-4 3-1,-6-3 100,-5 1 1,-3-2 0,-4 3 37,-4 2 1,-6-2-1,-5 0 1,-2 1-49,-8-2 1,-3 4 0,-2-2-257,-1 2 0,-1-2 0,-1-1-40,-1 2 0,-1 0 1,5 0-1,-1-1-64,1 0 1,0 1 0,2 0 145,2-1 1,4-4 0,-2 2-1,1-1 2,0-2 1,-2-2 0,3-1 15,-5 0 1,1 0 0,-1 0 0,-1 0 6,-1 0 1,-5 0 188,-1 0 106,1 0 199,-2 0-164,-1 0-648,-5 0 1,-5-1 0,-4-2 15,-5-1 1,2-3 0,-3 2 149,2-2 0,-2 1 0,-1-3 91,2 1 0,2 1 0,0-5 0,1 1 42,-1 0 0,1-1 0,0 1 1,-1-1 213,1 1 0,3 3 0,2 1-205,1-2 1,-3-1-70,4-2 1,-5 2 0,3 1 0,-2 2 459,1-2 0,3 4 0,-2-1 1,-1 3 148,1-1-601,4-5 0,-5 8 96,3-3 0,4 3 1,0 2 69,7 3 0,4 2 1,3 7 146,1 2 14,6-2 0,-4 3 0,7-3 65,3 2 0,-3-2 1,2 3-1,-5 0 15,-2-1 1,-1-1 0,1-5-181,-4-2 0,-2 1 0,-2 3 0,1-1 99,-1-2 0,-3 2-443,-1-2 0,-4-2-168,1 2 1,-3-4-120,-1 3 1,0-3 240,0 4 1,0-1 175,0 5 0,-5-5 0,-4 0 356,-5-2 0,0-2 1,-6-3-1,-3 0-68,-2 0 0,-2 2 0,3 0-539,-3 2 1,3 1 0,-3-2 615,3 0 0,2 6 1,-1-2-1</inkml:trace>
  <inkml:trace contextRef="#ctx0" brushRef="#br0" timeOffset="170">18079 12894 8252,'-6'-1'1420,"2"-3"-1174,3 3 0,2-8 1,3 5-74,3 2 0,4 0 0,0 2 0,0 0 0,1 0-53,-1 0 0,2 0 0,1 0 0,1 0-91,-1 0 0,3 0 0,-1-1 0,1-1-105,-1-2 0,3 0 1,-4 4-1,-1 0-118,-1 0 1,-2-4-1111,1 0-40,-6 0 1344,-1 4 0,-10 6 0,-1 0 0</inkml:trace>
  <inkml:trace contextRef="#ctx0" brushRef="#br0" timeOffset="171">18022 13065 8516,'6'7'2668,"6"-3"-2373,4-3 0,5-1 0,0 0 76,3 0 0,3 0 0,0 0 0,3-1 27,3-3 1,-2 3 0,-2-3-361,-1 2 1,-5 1 0,-6-1 0,0-2-810,-3 1 1,2 2-2116,-1 1 2886,1 0 0,-5 0 0,1 0 0</inkml:trace>
  <inkml:trace contextRef="#ctx0" brushRef="#br0" timeOffset="172">18959 12529 8382,'-7'-5'2076,"2"3"-1887,5-3-6,-5 5 1,4 5 0,-3 4-1,3 5 60,1 5 0,0 3 1,0 2-1,0 3-39,0 3 1,0 2 0,0 1 0,0-2 48,0 1 0,0 2 1,0-6-7,0 2 1,0-5-1,0 3 1,0-2-527,0 1 1,0-1 0,1-6-338,3-1 0,-3-4 1,3 3-1,-2-2 297,2-2 0,-2-1 112,1-2-434,-1-4-529,-2 3 48,0-9 1122,-5-1 0,-2-11 0,-4-7 0</inkml:trace>
  <inkml:trace contextRef="#ctx0" brushRef="#br0" timeOffset="173">18764 12586 8535,'0'-12'-409,"0"1"286,0 0 0,2 0 0,2 2 484,3 2 0,1 1 0,2-3 0,4 1-56,2-1 1,3 3-1,6-1-212,1 2 1,0-2-1,4 3 1,0 1 23,0 2 0,3 1 1,-4 1-158,0 3 0,3 3 0,-6 4 0,-1 0-66,-5 1 0,0-1 1,-5 1 9,-1-1 1,-6 2 0,-4 1-1,-3 2 100,-1 2 1,-1-3-1,-4 3 1,-7 0 48,-6 0 1,-4-1 0,-4 4-34,0-2 0,-5-4 0,3 3-87,-1-2 1,4-1-1,-1-4 1,5-3-340,2 0 1,9-4-969,-2 3 1374,8-4 0,-1 2 0,5-5 0</inkml:trace>
  <inkml:trace contextRef="#ctx0" brushRef="#br0" timeOffset="174">19644 12300 8220,'0'-11'-745,"0"-1"962,0 1 0,4 3 552,0 1 0,1 0 378,-2 0-861,-1 2 1,1 6-76,-6 3 1,0 2 0,-6 7-43,-3 2 1,0 3 0,-4 5 0,0 0-8,1-1 1,-5 5 0,2 1-64,0 1 1,-3 2 0,3 4-43,0 3 0,0-1 0,5 4 0,-1-1-112,3 1 1,1-1 0,6 4-33,2-3 1,1-4-1,1 1 1,0-3-61,0-5 0,3 3 0,3-4 109,0 0 0,1-1 0,5-5 1,-1-1 74,1-3 0,-1 1 0,1-5-29,-1-1 0,0-1 1,1-2 39,-1 1 0,1-5 0,-1 0 0,-1-1-155,-2 0 1,2-3 0,-2 2-687,2 0 0,-3-4 24,1 3 769,0-3 0,-2 5 0,-1 0 0</inkml:trace>
  <inkml:trace contextRef="#ctx0" brushRef="#br0" timeOffset="175">20044 12574 8143,'0'-11'24,"0"3"0,0 1 0,-2-2 0,0-1 1704,-2-2-1465,0 6 0,4-4 0,-1 3-41,-3 1 0,-2 1 1,-6 5-1,1 0-153,0 0 1,-2 1-1,-1 3 1,-3 4 23,0 2 1,1 1 0,-1 1-85,0-1 1,-2 2-1,4 1 1,1 1-51,1-1 0,3 0 1,2 0-1,5 1-23,1-1 1,2-1 0,0-2 24,0 1 0,7-1 0,3 0 77,4 1 1,6 1 0,-1 0 0,3 3 51,1-2 0,-1-2 0,1 0-73,0-1 1,0 1 0,-1 0-43,-3 4 0,-3-4 0,-5 3 0,1-2-35,-1-1 0,-3-1 1,-2 0 20,-1 1 0,-1-5 0,-4 1 0,-1 1 12,-3 1 0,0 0 1,-6-1 2,-3-1 1,-6-1 0,0 5 0,-2-1-64,-2 1 0,0-5 0,0 1-19,0 1 1,1-3 0,-1 0 0,1 0-248,3-4 0,3-1-719,4-1 511,1 0 1,6 0-1,6-1 561,9-3 0,7-2 0,5-6 0</inkml:trace>
  <inkml:trace contextRef="#ctx0" brushRef="#br0" timeOffset="176">20341 12757 8260,'-6'-11'0,"4"-1"516,-6 1 1,6 3 1142,-2 1-1449,3 4 0,1-1 0,0 8-172,0 4 0,0 3 1,0 3 18,0 1 1,0 6-1,1-2 1,2 2-87,0 2 0,2 0 1,-2 0-97,1 0 0,3-4 0,-2-2 67,2 0 0,0-2 0,4-3 0,-3-1-86,0 0 0,1-3 0,5-2 129,1-1 0,0-1 0,-2-4 1,1 0 79,1 0 1,4-4-1,-4-1 145,-1-1 1,3-2-1,-2-3 1,-1 0 63,-1-1 1,-6-1-1,1-2-43,1-4 0,-4 1 0,-1-1-135,-3-1 1,-1-2 0,0 0 0,0 0-54,0 3 0,-1-1 0,-2 4-257,-1 3 1,-1 1-1,3 3-487,-2 2 0,0 3-1020,4-4 0,2 6 1721,1-2 0,9 3 0,6 1 0</inkml:trace>
  <inkml:trace contextRef="#ctx0" brushRef="#br0" timeOffset="177">20832 12563 8260,'-5'-18'261,"3"2"660,-3 4-17,5 6 1,0 2-644,0 8 1,5 2 0,3 7-151,2 2 0,1 3 0,1 6 0,-1 1 11,1 2 1,-1 4-1,1-5-98,-1 0 1,-3 1 0,-1 0-241,2-1 1,0-2-1,0-3 1,-1-2-76,0-4 0,1-1 0,0-1-6,-1-1 0,-4 1-402,3-5-662,1 2-337,-2-3 1698,-1-2 0,-5-10 0,0-2 0</inkml:trace>
  <inkml:trace contextRef="#ctx0" brushRef="#br0" timeOffset="178">21151 12574 8199,'0'-24'-7,"0"-1"39,0 10 0,0-1 1363,0 5-782,0 5 1,0 2-1,0 8-332,0 3 1,0 9-1,0 3-58,0 2 1,-1 7-1,-1 2 1,-3 3 74,-2 2 0,0-1 0,-5 0-72,1 1 1,-1-2 0,2-2-464,3 0 0,-4-6 1,5 0-1,-2-3-504,1-3 1,3-5-1,-2 1 1,1-2-445,2-2 0,-2-3 1185,1 0 0,0-1 0,4 5 0</inkml:trace>
  <inkml:trace contextRef="#ctx0" brushRef="#br0" timeOffset="179">21266 12152 7968,'-7'-5'1082,"3"-3"-216,3 3-344,1 0 1,1 5-332,3 0 1,1 1 0,4 2-54,-1 1 0,-4 4 0,3 0 0,2 3 63,1 5 0,2 0 1,-1 5-56,1-2 0,-1 0 1,0 3-27,1 1 1,-1 0 0,1 0 0,0 1 58,4 3 1,-4-3 0,5 4-152,-1 0 1,-3-3 0,2 4-116,-2-1 1,-2 0-1,-1-3 1,-1 3-16,-1 2 0,-5-4 1,0 5-1,-1-1-247,-2-1 1,0 3 0,-2-4 136,-1 1 0,-4-3 0,-3 0 183,2-2 1,-6-1-1,3-1 1,-2-2 80,1-1 0,0-5 1,1 1 54,-1-2 0,1-3 0,0-1-43,-1-1 0,5-2 0,0 3-614,2-2-274,1-4 0,4 1-592,0-8 0,7 1 1416,4-4 0,6-6 0,5-5 0</inkml:trace>
  <inkml:trace contextRef="#ctx0" brushRef="#br0" timeOffset="180">21860 12837 8199,'-6'-6'-93,"5"-1"257,-3 4 0,4 1 361,4-2 0,-1-1 1,4 2-56,2 0 0,5 2 0,3 1 0,0-1-155,4-3 1,0 2 0,3-1-163,3 1 0,-4 1 0,1-1 0,-4-2-21,1 1 0,-1 2 0,-1 1-355,-4 0 1,-3-1 0,-3-2-460,-2-1 682,-4 1 0,-8 8 0,-8 1 0</inkml:trace>
  <inkml:trace contextRef="#ctx0" brushRef="#br0" timeOffset="181">22499 12460 8199,'0'-7'0,"0"-1"0,0-1 0,0-1 525,0 4 0,0 6 0,0 8 0,0 5 0,0 4-287,0 0 1,4 2 0,0 6-236,-2 1 0,0 0 0,-2 3 0,0 0-76,0 0 1,3-2 0,1 2 0,0-1-27,1-3 0,-4-1 1,3-1-1,-1 0-13,0 0 1,-1-5 0,2-2 0,-2-1 37,2 1 1,-3-5 0,4-3 44,0 1 0,-3-3-182,1 1 0,-1-3-268,-2 4 1,-2-6 0,-1 2 478,-5-2 0,-7-2 0,-3 0 0</inkml:trace>
  <inkml:trace contextRef="#ctx0" brushRef="#br0" timeOffset="182">22396 12472 8242,'0'-23'0,"2"5"0,1 3 135,5 2 0,2 0 0,3-1 0,1-1 192,1 1 1,4 3 0,-2 2 0,0 1-116,4-1 1,-4 4 0,2 2 0,2 1-54,0 2 0,6 2 0,0 0-190,-2 2 0,-1 5 0,-1-2 0,0 4-88,0 0 1,-4 4 0,-3 2 6,-3 0 1,0-1 0,-10 1 40,0 0 1,-3 6-1,-4-3 1,-5 0 38,-5 2 1,-5-2 0,-7 1 16,-5-2 0,-2-5 1,-1 2-189,0 1 0,1-6 0,2 2 1,4-4-628,3-1 1,7 1 829,1-1 0,4 2 0,0-4 0</inkml:trace>
  <inkml:trace contextRef="#ctx0" brushRef="#br0" timeOffset="183">23230 12289 8242,'-5'-12'-67,"4"1"0,-4 0 1,1-1-1,0 1 1889,1-1-1441,2 6 0,0 1-223,-3 5 1,2 1 0,-5 3-7,2 4 1,-4 6 0,2 2-11,-3 2 0,-3 6 0,-1 6 0,-3 3-26,0 2 1,-1-1-1,-2 1-84,0 4 1,8-3-1,-1 5 1,6-2-103,1-2 0,3-1 0,3-2-59,0 0 1,1-1 0,1-2-1,4-5 33,0-2 0,0-1 0,3 0 0,-1-1 17,1-3 1,1 1-1,0-5 24,-3-1 1,4-1-1,-4-2-42,3 1 1,2-1-1,-1 0 1,1 0-49,-1-4 0,1 2 0,-1-4-98,0 2 0,1-5 0,-1 2-1382,1-3 1625,-1 4 0,0-4 0,1 5 0</inkml:trace>
  <inkml:trace contextRef="#ctx0" brushRef="#br0" timeOffset="184">23253 12574 8242,'-5'-24'63,"2"-1"1,-3 10 0,1 1-143,2 1 1,2 5-1,1 1 2378,0-2-1990,0 4 1,1 5 0,3 9-95,4 5 1,2 0 0,3 5-1,1 2 58,1 5 0,1-2 1,-2 4-209,1 0 1,1-4 0,-5 2-1,1-2-240,-1-1 0,0-1 0,1-2-107,-1-1 1,-3-5 0,-2 1-32,-1-2 1,3-5-1,-3-2 1,0 0-374,0 1 1,0-5 0,-2 3-930,0 0 1615,1-3 0,-4 3 0,0-5 0</inkml:trace>
  <inkml:trace contextRef="#ctx0" brushRef="#br0" timeOffset="185">23596 12506 8242,'0'-23'-65,"0"5"129,0 3 0,0 2 1712,0 2-1397,0 5 1,0 2 0,0 8 0,0 4-232,0 6 0,0 5 0,-2 7-90,-2 0 1,2 6 0,-4-1-1,-1 2-83,1 1 0,2-2 0,-2-1-96,1 1 0,-3 0 0,3-7 0,0 1-281,0-5 0,-3 1 1,4-7-45,2-1 0,1-1 0,-1-2-1201,-2 0 423,3 1 1224,-4-6 0,0 4 0,-1-3 0</inkml:trace>
  <inkml:trace contextRef="#ctx0" brushRef="#br0" timeOffset="186">23755 12312 8242,'-11'-23'138,"5"5"410,2 3 0,4 7-30,4 4 1,-2 4-1,6 4 1,1 6-78,1 8 0,3 2 1,2 12-208,4 4 1,-3-1 0,1 7-1,-2 1-117,0 2 1,-1-3 0,-5-1-317,-1 3 1,-2-5 0,2-1-1,-3-1-426,0 1 1,-4-6-1,3 1-671,-3-4 1,-2 0 1295,-3-6 0,-7 7 0,-7-6 0</inkml:trace>
  <inkml:trace contextRef="#ctx0" brushRef="#br0" timeOffset="187">18136 14173 8308,'0'-7'531,"0"-1"1,2 6-353,1-2 0,4 2 1,4 1-1,1-1 0,0-2 1,4 1-1,3 2 139,2 1 0,3 0 0,2 0 0,0 0-219,0 0 1,-2 0 0,-1 0-89,-1 0 1,-4 0-1,-1-1-104,-1-3 1,-3 3-982,2-3 422,-7 3 1,-4 1 0,-8 1-121,-4 3 0,-6-2 1,-1 6 771,1 1 0,-4-4 0,0 10 0,-4-2 0</inkml:trace>
  <inkml:trace contextRef="#ctx0" brushRef="#br0" timeOffset="188">18148 14322 8308,'0'6'214,"0"4"246,0-8 0,5 4-32,2-2 1,4-3-1,0 3-78,0-3 1,6-1 0,2 0-1,4 0 166,3 0 1,-1 0 0,2 0-230,1 0 0,-3-4 1,1-1-1,-2 0-165,-1 0 0,-5 0 1,-3 2-664,-2 0 0,-2-1-941,1 4 1,-7 1 1481,-5 3 0,-16 2 0,-8 6 0</inkml:trace>
  <inkml:trace contextRef="#ctx0" brushRef="#br0" timeOffset="189">19450 13842 7865,'0'-8'25,"0"1"0,0-2 0,0-1 365,0-2 0,1 1 0,3 1 1,3 1-184,4 1 0,0 5 0,2-4 0,2 1-21,4-1 1,-1 1-1,-1-1 1,1 1-63,0 1 1,0 3 0,2-5 0,-2 2-70,-2 3 1,3-1-1,-3 1-10,-2-2 1,2 0 0,-1 4 0,-1 1-110,-1 3 0,-2 1 0,1 4 31,-1-1 1,-3-1 0,-2 5-1,-1-1-154,-2 1 0,-2-1 63,-1 1 1,-1-1-1,-4 0 1,-5 1 20,-4-1 1,-5 1-1,3-1 35,2 1 1,-2-2 0,1-1-1,1-3 52,1-1 1,5 0 317,1-1 445,4-3-638,-2 4 0,11-5 1,5 0-1,4 0 26,3 0 0,-3 0 0,4 0-84,1 0 0,2 4 1,1 1-1,-2 0-32,-2 0 1,2 0 0,-5-1 0,-1 4-108,-2 2 1,1-3 0,-8 1 21,1 1 1,1 1-1,-4 2-31,-1-1 1,-3 2-1,-4 1 1,-5 1 66,-5-1 0,-4-1 0,-4-2 0,-3 0-2,-1 1 0,0-5 0,-4 1 21,-2 1 1,1-3 0,0 1 47,4-2 0,3-2 0,3-3 0,0 0 120,2 0 0,9 0 0,-1 0-527,1 0-213,5 0 1,1-1 0,9-1-855,6-2 1437,1 0 0,9-1 0,-3-1 0</inkml:trace>
  <inkml:trace contextRef="#ctx0" brushRef="#br0" timeOffset="190">20295 13739 8342,'0'-11'163,"0"-1"137,0 6 0,0 0 584,0 2-643,0 3 1,0-3-1,0 8-31,0 3 0,0 3 1,0 3-1,0 1 47,0 1 0,0 9 0,-1-1-97,-3 1 0,-1 2 0,-4-1 0,1 3-42,-1 1 0,-1 2 0,-1 2-248,-1-3 1,1 3 0,-2-4-1,-1 2-146,-1-1 0,4-4 0,3 0-15,-1-2 0,0-5 0,0-1 131,2-1 1,3-2-1,-2-4-128,1 1 360,1-6-574,-1 4-1430,3-8 214,-3 3 1718,5-5 0,-5 0 0,-1 0 0</inkml:trace>
  <inkml:trace contextRef="#ctx0" brushRef="#br0" timeOffset="191">20466 13979 8342,'-6'-11'440,"1"-1"113,5 1 0,0 3 897,0 1-958,0 4 0,0-1-331,0 8 0,0 4 0,0 6-109,0 1 0,0 5 1,-2-2-1,0 1-137,-2 0 0,-3 0 1,1 3-60,0-3 0,0 2 0,-3-3-41,1 0 0,6 0 0,-2-4 1,3 1 80,1-1 1,0-2 75,0 0 0,0-1 38,0 1 1,3-5 23,1 1 0,5-4-28,-1 3 0,-2-4-56,2 1 0,-4-3-60,3-1 0,1 0-11,3 0 0,1 0 0,-1 0-110,0 0 1,1-1 64,-1-3 0,1 1 0,-1-3-214,1 1 1,-5 0-139,1 1 0,-2-2-180,2-6 0,-3 5 477,-5-1 0,0 0 0,1-2 222,3 3 0,-3-4 0,3 4 68,-3-3 1,3 2-1,0 0 237,-2 0 0,0 1 0,-2 0 322,0-2 0,1 2 889,3 0-307,-3 4-865,4-2 1,-5 10 0,0 3 0,0 3-8,0 5 1,0-3 0,0 5-224,0-1 1,0 3-1,0-1-175,0 3 0,0-3 1,0-2-1,0 0-98,0-3 0,0 2 0,0 0-10,0-2 0,4-2 1,0 0-809,-2-1 1,0 1 169,-2-1 806,0 0 0,0-4 0,0-2 0</inkml:trace>
  <inkml:trace contextRef="#ctx0" brushRef="#br0" timeOffset="192">21688 14071 8342,'-6'-2'651,"3"0"-388,6-2 1,3 0 0,6 4 0,-1 0 0,2 0-1,1 0 1,2 0 0,2 0 68,2 0 0,2 0 1,-1 0-1,0 0-252,-2 0 0,0 0 0,4 0 0,-1 0-81,1 0 1,-1 0 0,-2 0 0,-2 0-19,-2 0 1,0 0 83,-5 0-193,-5 0 1,-3 0-1086,-11 0 1213,1 0 0,-20 0 0,3 0 0</inkml:trace>
  <inkml:trace contextRef="#ctx0" brushRef="#br0" timeOffset="193">22682 13648 8342,'0'-8'-313,"0"1"1,0-2 2738,0-1-1664,0-2-573,0 6 0,0 2 0,0 8-67,0 4 0,0 5 1,0 4-1,-1 1-131,-3 2 1,2 3-1,-1 2 5,1 2 0,2 0 0,0-5-95,0 1 0,0 0 0,0-1 1,0-2-35,0-1 0,0-5 0,2 1 21,1-2 1,-1-2 0,2 1-59,-3-1 0,-1-3-701,0-1-23,0 1 1,-5 2 893,-3-2 0,-2-3 0,-1-5 0</inkml:trace>
  <inkml:trace contextRef="#ctx0" brushRef="#br0" timeOffset="194">23002 13705 8342,'0'-8'-548,"0"1"721,0 4 0,-2-1 102,-1 8 0,1 0 0,-2 6 1,2 4-111,-2 3 1,2 3 0,-6 5-1,-1 3-69,-1 1 0,-1 1 1,-1 1-104,1 0 1,-1-6-1,1 2 1,-2-3-25,-2-1 1,2 0 0,-2-2-75,2-2 0,6 2 0,-1-6 1,0-1 58,2-2 1,0-1 0,3-3-193,-1 0 1,1 0-960,3 3-303,0 1 1500,0-1 0,0-5 0,0-1 0</inkml:trace>
  <inkml:trace contextRef="#ctx0" brushRef="#br0" timeOffset="195">22945 14059 8342,'0'-11'128,"5"-1"0,2 2 106,3 2 0,2 0 0,-2 3 0,-1-1 78,-2 1 0,5-2 0,3 3 0,-1 0-22,-1-1 1,-2 4-1,1-3-127,-1 3 0,0 1 0,1 0-47,-1 0 0,-3 5 1,-2 2-1,1 4-88,-1 0 1,-4 0 0,2 1-1,-2 1-19,-2 2 0,0-1 1,-2 3-109,-2 0 1,-2 2 0,-5-3-8,-1 2 0,0-3 0,-2 3 0,-3-1 52,-1-3 1,3 2-1,-3-1 19,2-1 0,1-1 0,2-1 38,-2-1 0,6 0 0,-3 1 209,2-1 0,1 1 90,2-1 0,2-3-200,5-1 0,1-4 0,3 1 19,3-3 0,5 3 0,2-1 0,2 0 141,2-2 0,5-1 0,3 0-53,0 0 0,-1 0 0,1-1-146,0-3 1,-3 3 0,-5-3 0,0 3-239,-1 1 0,-3 0 0,2 0-1042,-4 0 0,-4 0 1217,0 0 0,-11 0 0,2 0 0</inkml:trace>
  <inkml:trace contextRef="#ctx0" brushRef="#br0" timeOffset="196">23596 13956 8134,'0'-7'1141,"0"-1"-1010,0 6 0,1-4 0,3 6 0,4 0 0,6 0 66,5 0 1,-1 0 0,0 0 0,-2 0-81,-2 0 1,3-3-1,-2-1 1,-1 1-85,-1 2 1,2 1 0,2 0-55,0 0 1,-1-4 0,1 0-1,0 2-531,-3 1 0,-2-3-924,0 0 939,-6 0 1,-2 5 0,-8 2 0,-3 2 536,-4 1 0,-5 2 0,-2 3 0</inkml:trace>
  <inkml:trace contextRef="#ctx0" brushRef="#br0" timeOffset="197">23618 14128 8342,'0'6'-846,"0"4"1199,0-9 0,5 4 1,3-5 193,2 0 1,3 0 0,2 0-108,4 0 0,4 0 0,2 0 0,3-1-80,1-3 0,-3 2 1,0-5-185,-1 2 1,-8 2 0,-1 3-2355,-4 0 2178,-5 0 0,-7 5 0,-7 1 0</inkml:trace>
  <inkml:trace contextRef="#ctx0" brushRef="#br0" timeOffset="198">24246 13545 8342,'7'-11'358,"-2"-1"1,-5 1 1355,0-1-1594,0 6 0,0 2 1,0 8-1,0 4 116,0 2 0,0 6 1,0 3-1,0 4-63,0 4 1,0-3 0,0 3-142,0-3 1,0 0 0,0 1 0,0 2-62,0-2 1,0-4 0,0-4 0,0 0-286,0-3 0,-4 2-205,0 0 0,0-1 68,4-4 0,0 1-575,0-1 0,0-3 42,0-1 984,-5-4 0,4 2 0,-4-5 0</inkml:trace>
  <inkml:trace contextRef="#ctx0" brushRef="#br0" timeOffset="199">24612 13659 8382,'0'-11'-961,"0"5"1473,0 1 0,0 6 0,-1 4-241,-3 6 0,-2 7 1,-5 7-1,1 3-52,-1 2 1,2 4 0,-8 4-203,1-1 1,3-6-1,-2 0 1,1 1-83,-1 1 1,2-4 0,-2-3-147,2-1 0,2-3 0,-1 1 74,1 0 0,3-5 0,2-3 0,1-2 128,2-2 1,2 1-47,1-1 1,0-3-1,-1-2-8,-3-1-1803,3 4 1866,-4-8 0,0 4 0,-2-5 0</inkml:trace>
  <inkml:trace contextRef="#ctx0" brushRef="#br0" timeOffset="200">24715 13945 8382,'5'-12'-4,"-4"1"454,4 5 1,-5 2 0,0 8-279,0 3 0,-5 5 1,-3 3-1,-2 4 23,-1 3 1,-1 2 0,0 1-1,-2 2-178,-1-2 1,-1 3 0,4-1-87,-4-2 0,4-1 0,-3-2 0,3-2-145,5-1 1,-4-4 0,5 3 74,0-1 0,-1-6 0,5-3 236,-2 0 1,0-1-77,4 0 0,1-4 4,3 1 0,-1-3 0,4-1 0,2 0-54,1 0 1,2 0-1,1 0-65,2 0 0,-1-1 1,3-2-213,0-1 0,2 1 0,-4 1 0,-1 0-189,-1-2 1,-2 0 0,1 4 166,-1 0 1,-4-1 0,-2-2 327,0 0 0,-4-6 0,4 2 0</inkml:trace>
  <inkml:trace contextRef="#ctx0" brushRef="#br0" timeOffset="201">24760 14242 8382,'-1'-7'255,"-3"4"37,3 1 0,-5 2 0,2 0 0,3 5 1,-3 3-5,3 2 1,1 5-1,0 2 1,-2-1-89,-1 1 0,1 2 0,-2-3-159,3 2 0,1-4 1,0 3-1,0-2-160,0 0 1,-4 0 0,1-3 66,0-1 0,2 1 0,1-1-358,0 0 1,0-3-1,0 0-718,0 1 1,-2-4 1127,-1-2 0,-4 4 0,-4-1 0</inkml:trace>
  <inkml:trace contextRef="#ctx0" brushRef="#br0" timeOffset="202">18262 9822 8382,'0'-8'414,"1"2"791,3 1-1056,2-4 0,6 8 0,0-3 0,4 3 0,1 1 0,4 0 82,2 0 1,-3 0 0,7 0-1,-3 0-151,-1 0 1,3 0 0,1 0-94,-2 0 0,-2-2 0,-3 0-294,-1-2 1,-5 0-1,2 4 1,-4 0-1029,0 0 618,-6 0 0,-2 2 717,-8 1 0,-7 4 0,-7 4 0</inkml:trace>
  <inkml:trace contextRef="#ctx0" brushRef="#br0" timeOffset="203">18273 10028 8382,'-6'6'-368,"1"0"1143,5-2 0,1-1-248,3 4 0,2-4 0,7 1 0,2-3-152,4-1 0,8 0 0,3 0 1,3 0-131,2 0 0,3 0 1,-1-1-244,-4-3 1,0 2 0,-7-1-1,0 1-1905,-2 2 1903,-7 0 0,0 0 0,-6 0 0</inkml:trace>
  <inkml:trace contextRef="#ctx0" brushRef="#br0" timeOffset="204">19530 9856 8252,'-12'-5'-171,"5"0"0,-1-3 0,0 3 0,1 2 0,-1-1 0,1 0 0,-1 0 711,0 0 1,5 1-328,-5 3 1,7 0 0,1 0 0,6 0-51,4 0 0,3 0 0,1 0 0,2 0-25,2 0 1,0 0 0,3 0-18,2 0 1,-2 0 0,5 0 0,0 0-5,0 0 0,1 0 0,6-2-51,2-2 1,6 3 0,-2-3-68,2 3 0,1 1 0,5 0 0,1 0-6,1 0 1,6-1 0,-2-2 0,4-1 52,4 2 1,3-3 0,-31 3 0,1 0 7,-2 1 1,1 0-1,2-2 1,1 0-1,-2 1 1,-1 1-44,0-1 1,0 1 0,1 0 0,1 0 0,28-2-1,1-1 5,-4 2 0,3 0 0,-2 2-107,-2 0 0,3 4 0,1 0 82,0-1 0,2-2 0,-31-1 0,0 0 0,0 0 0,-1 0 17,32 0 1,-30 0 0,0 0 0,-2 0 0,0 0 0,32 0 37,-2 0 1,2 0 0,-4 0-28,-2 0 1,0 0 0,-2 0-10,0 0 1,-5 0 0,-2 0 0,-4 0-5,0 0 0,-4 0 1,-1 0-21,-2 0 1,3 0-1,-4 0 15,-1 0 1,2 0-1,-1 0 1,0 0 7,2 0 0,-9 0 0,2 1 0,-4 2 23,-3 0 0,0 1 1,-1-4 20,-4 0 0,-4 0 0,0 0 158,0 0 1,-6 0-190,-3 0-486,0 0 1,-8 2-1,-8 0 464,-9 2 0,-14 5 0,-5-3 0</inkml:trace>
  <inkml:trace contextRef="#ctx0" brushRef="#br0" timeOffset="205">20500 8874 7979,'0'-11'-319,"-3"-1"0,-1 1 0,1-1 2276,2 1-1721,1-1 0,0 11 1,1 6-1,2 7-101,1 3 0,3 5 1,-3-1-19,-1 3 1,2 1 0,-2 0-102,0-1 1,0 1 0,-1-1-1,2-2-132,-2-1 0,1-1 0,0 1 0,0-4-330,0-2 0,-1-2 1,1 1-1211,1-1 1656,0 1 0,-4-1 0,0 0 0</inkml:trace>
  <inkml:trace contextRef="#ctx0" brushRef="#br0" timeOffset="206">20934 8726 8343,'-6'-12'-198,"1"6"1,4 1 401,-3 5-16,3 5 0,-8 5 0,5 6 0,0 2 50,-1 2 0,3 7 0,-6 4 0,-1 2-93,-1 1 0,-2 1 1,1 2-1,-2 1-121,-2-1 1,2-3-21,-2-3 1,1 0 0,0-4 0,-1-1-31,1-2 1,1-3-1,3-2 1,1-4-51,2-2 0,0-1 0,0-1-195,3 0 1,-1 1-623,1-1 0,-1-3 893,1-1 0,-2 1 0,-5 4 0</inkml:trace>
  <inkml:trace contextRef="#ctx0" brushRef="#br0" timeOffset="207">21014 8988 8278,'0'-16'0,"-1"4"232,-3 1 0,3 3 1069,-3 4-1333,3 3 0,1-3 0,0 8 2,0 4 1,-4 7 0,-1 4 45,-1 3 0,2 0 1,-4 3-1,-1 0 57,-1 2 1,-1-1-1,-1-3 1,1 0-65,0 0 1,0-2-1,3-2 91,0-3 0,4-4 1,-2 0 127,1-1 0,1-3-64,4-1 0,0-3-98,0 4 1,1-6-1,3 2-46,4-3 1,2-1 0,1 0 0,1 0-44,-1 0 1,4 0 0,2 0-218,1 0 0,-5 0 0,3 0 0,-4 0-633,0 0 0,-5 0-172,1 0 1,-2-1 1044,2-3 0,-3 3 0,-5-9 0,0 4 0</inkml:trace>
  <inkml:trace contextRef="#ctx0" brushRef="#br0" timeOffset="208">21060 9205 8278,'0'-11'-1207,"0"-1"1561,0 1 0,0 3 499,0 1 1,0 3 464,0-4-1092,0 6 1,0-2-1,0 9-199,0 6 0,0 2 1,0 6-1,0 0 108,0-1 1,0 4 0,0-3-49,0 2 1,0 1 0,0-2-71,0-1 1,0-4-1,0 3 1,0-1 78,0-3 1,0-2 0,0 0-125,0-1-983,0-5-1179,0 5 2190,0-10 0,-5 9 0,-1-4 0</inkml:trace>
  <inkml:trace contextRef="#ctx0" brushRef="#br4" timeOffset="209">7869 13842 13272,'-1'-6'-426,"-2"1"0,-2 1 0,0-1 1,-1 0-1,-1-2 0,-2 2 1073,-1 0 0,4-4 1,2 2-160,3-3 1,1 2-124,0 0 1,1 5-72,3-5 0,2 7-271,6 1 1,-2 5 0,-1 5-54,-2-3 1,-4 4 0,2-4 0,-1 3-16,0 2 1,-1-1-1,-3 1 1,2-1 161,1 1 0,0-1 0,3 0-64,-1 1 1,4 0 0,-1 2 0,2 3 18,2 1 0,-1-3 0,-1 4 0,0 1-50,2 2 0,-5-3 1,6-1-83,-4-2 0,-2 3 0,5-2 11,-1 0 1,-3-1-1,0 1 1,-1 0 86,-1-3 0,5 2 1,-5 1-72,0 1 0,3-4 0,-4 2 0,2 1-41,2 2 1,-3-2 0,1 1 23,2-1 1,1 2-1,1-3 1,-2 2-48,-2 2 1,1-2 0,3 1 23,1 1 1,-1-2 0,0 1-1,0 1-46,-4 2 0,3 0 0,-3-2 65,-1-1 1,3 0 0,-4 3 0,0-2 3,0-1 1,0-4 0,-2 4-13,1 1 1,-1-2 0,-3 0 27,0-2 0,2 1 1,0-3-1,2 2 13,-1 2 1,2 0 0,-2 2-24,0-1 0,-1-3 1,1 1-1,1 1-22,-2 0 0,0-3 0,-2 3-29,0-2 0,0 3 0,0-3 0,0-1-116,0 1 1,0-2 0,0 4 126,0-1 1,-4-1 0,0-2 0,0 1-18,-1-1 0,4 0 0,-3 0 64,3 1 1,-3 2-1,0-3 1,2 1 27,0-1 1,2-1 0,-1-3 36,-3-3 0,3 4 0,-3-4 1,3 3-22,1 2 1,-4-1-1,0 1-24,2-1 1,-3-3 0,1-1 0,0 2-27,-1 1 1,3 2 56,-6-1 0,5-3 1,-2-1 3,0 2 1,4-2-49,-3 0 1,-1 1-39,1 3 0,0-3 1,3-2-1,-1 1-5,-2-1 0,0-2 1,4 3 7,0 2 1,-4-2 0,0 0 1,2 2 1,-3 1 13,1 2 1,0-5-1,4 1-141,0 1 0,0 1 0,-1 0-118,-3-2 1,3 2-1,-3-3 1,3 4-289,1 0 1,0 0 238,0 1 0,0-5 271,0 1 0,0-4 1,1 2 151,3-1 263,-3-1 0,5-4 874,-2 0-624,-2 0 1,1 0 911,-6 0-125,1 0-743,-3 0-343,5-5-324,0 4 1,5-8-56,3 5 0,-2-1 1,2 2 45,1 0 0,1-2-6,1 1 0,1 2 0,-1-1 1,1 1 4,-1 2 1,0-3-1,2-1-21,2 1 0,-2 2 1,2 1-1,-2 0-53,-2 0 1,1 0 0,-1 0 28,1 0 0,0 0 0,2 0 40,1 0 0,2 0 0,-3 0 0,1 0-21,-1 0 0,3 0 1,-1 0 39,2 0 0,-3 0 0,3 0 0,0 0 69,-1 0 0,1 0 0,2 0 20,0 0 1,-5 0 0,2 0-34,0 0 1,2 0 0,-4 0-1,0 0 5,2 0 1,-4 0 0,2 0 1,-2 0 0,3 0 1,2 0-1,1 0 30,0 0 1,-1 0 0,2 0-24,-1 0 1,-1-1 0,2-2-18,-1-1 1,-4 1-1,3 1 1,0 0 51,0-2 1,-4 0-1,2 4-10,1 0 0,-5-4 0,5 0-17,-1 2 1,-3 1 0,2 1 0,-1-2-14,1-1 0,-1 1 0,4-3-24,-1 0 0,3 3 0,-1-5-26,3 2 1,0-4-1,1 3 7,0 0 1,0-4 0,0 3 0,0 0 27,-1-1 1,1 0 0,-1-2-3,-3 3 1,2-4 0,-3 4 0,1-3-7,0-2 1,0 1-1,4-1-1,0 1 1,0 0 0,0-1 0,0 1-3,-1-1 0,1-3 0,0 0 56,0 1 1,0-3-1,0 2 5,-1 1 0,-3 0 1,0 0-1,2-1 67,0 1 0,-2 0 0,-1 0-19,-1-1 1,3-2 0,-2 3-25,-1-1 1,4-4 0,-5 3-78,2-2 0,-3-1 0,3-4 1,0 0-5,0 0 0,-4 4 0,1 2 127,-3 0 1,0-2-1,-1 3 1,1-1 1,-1 1 0,1-3 0,-1 2 48,0-1 1,1 3-1,-1-3-183,1 2 0,-1-5 0,2 2-13,2-2 0,-2-2 0,2 0 0,-2 0-128,-2 0 1,-1 2 0,-1 1 61,-1 1 0,-6 1 0,2-2 1,-1 2 98,0 1 0,-1 1 1,1 2 41,-1-1 1,-2-4 0,0 2-62,0-1 1,1 3 0,2-3-1,2 2-128,1 2 0,-2-3 0,3 2-3,2 1 1,0 1 0,0 2-175,-1 0 1,-5-1 0,4 1-408,-2-1 0,-1 5-342,-4-1 1056,0 6 0,-5-9 0,-2 5 0</inkml:trace>
  <inkml:trace contextRef="#ctx0" brushRef="#br5" timeOffset="210">7903 13785 8306,'0'-11'-289,"0"-1"0,0 1 0,0-1 596,0 1 1,0 3-1,2 2 1,1 1-136,5 2 0,-2 2 1,3 0-1,3-2 1,3-1 17,3 2 0,1 1 0,3-1 1,1 0-30,0-2 0,1-1 0,3 2-69,3 0 1,0-1 0,0 4 0,2-1-25,1-3 0,1 2 1,0-1-8,0 1 0,6-1 0,2-1 0,2 1-16,2 2 1,3 1 0,1 0-17,-2 0 1,-1 0 0,-1 0-24,-1 0 1,0 1-1,-1 2 1,1 1 101,2-2 1,5 4 0,-3 1-46,-1-1 0,3 3 0,0-4 1,1 1-5,2 3 1,2 1 0,1 2-66,0-1 1,1 2 0,-3 2 0,0 3-41,-2 0 0,-6 6 1,0-3-33,-4 4 0,-2-4 1,2 4 26,-1-4 0,-5 0 0,2-3 0,-1 1 87,0 0 0,4-5 0,-3 1-5,2-2 1,0-1 0,0-1 0,-1 0 30,-1 1 1,-5-5-1,2 1 36,-4 1 0,-7-3 1,2 1-1,-3-1 41,-1 0 1,-2 2 0,-2 2-50,-3-2 1,-4 2 0,0-4-71,-1 0 1,-3 5 0,-2-4-17,-1 3 0,-1 2-232,-4-1 1,-1 1 0,-3-1 0,-5 2-516,-5 2 1,1-1 742,-2 5 0,-3 0 0,1 4 0</inkml:trace>
  <inkml:trace contextRef="#ctx0" brushRef="#br4" timeOffset="211">10416 15076 9831,'-12'-12'-146,"1"5"0,0 0 1,0 1-1,3 1 0,1-2 876,2 1 0,1 5-526,4 1 0,0 1 1,2 7-1,0 1 18,2 1 1,5 1-155,-2 1 0,4-1 1,0 0-1,0 1-48,1-1 1,-1 1 0,1-2 45,-1-3 0,6 4 0,2-4 0,2 3-26,2 2 0,5-5 0,1 1-23,0 1 1,4 1 0,-2 1 0,2 1 58,1-1 1,0 2-1,-1 1-108,-2 1 0,2 2 1,-4-2-4,0 4 0,-1-1 0,-5-1 0,1 1-83,3 0 0,-3 0 0,4 1 85,0-4 1,1 1 0,6 0-1,3-2 16,4-2 1,4 0 0,3-1 11,5 1 0,5-2 0,4 0 0,-3 0-10,-1 3 1,0 2 0,-7-1-4,1 1 1,1 6 0,-6-4 3,-3 1 1,0 0 0,-4-4 0,1 2-18,0 2 0,-5-4 0,1 1-74,-3-2 0,5-2 0,1 1 0,4-2 36,0-2 1,1 0-1,0-4 137,0-1 0,-2 2 0,-1-1 20,-1-2 1,-4 1-1,3-1-41,-2 2 0,3 1 1,-4-2-1,-1 0 71,-2 0 0,0 2 1,-1-1-80,0-2 1,0 0-1,-1-2 1,-1 1-24,-2 3 1,1-3 0,3 3-22,0-3 1,-1-1-1,-1 0-131,-1 0 0,-5 0 1,3 0-1,-1 0-4,-2 0 1,-2 0-1,-3 0 91,-2 0 0,2 0 1,-6 0 41,-1 0 0,-1-4 1,-2 0-1,1 2 13,-1 1 0,0-1 0,1 0 11,-1-2 1,-1-1 0,-1 2 0,-1 0 56,1 0 1,1 2-41,1 1 1,-3 0 0,-2-1-12,-1-3 0,4 2 0,-1-1-69,2 1 1,1 1 0,1-1-11,-1-2 0,1-4 42,-1 4 0,-3-3-27,-1 3 0,-4-1 318,1 1-50,-3 3 0,-1-9-102,0 2 0,-1 3 0,-2 0-125,-1 0 1,-5 4-1,3-5 1,-2 3 24,1-1 1,-1-4-1,-3 3 95,-1-1 1,2 2-1,1-2-20,2 1 1,0 0 0,-1 2 0,1-2 138,2-1-109,-4 3-156,8-7 1,-4 10 0,6-1-44,3 3 0,4 7 1,7-3-1,4 2 121,2 0 0,6-2 0,0 3 0,-2-3 254,-1-1 0,-1 3 0,0-4-162,0-2 1,-2 3 0,-2 0 0,-2 0 58,-1 1 1,-3-1-109,2-2 0,-3 0-67,-5 5 1,-2-5-174,-5 5 0,-5 0 0,-4 3 1,-3 0-82,-4 1 1,-8 1 0,2 0-246,-3 3 1,-3 0 0,2-2-1870,0 1 2340,2 1 0,2 0 0,-1 2 0</inkml:trace>
  <inkml:trace contextRef="#ctx0" brushRef="#br0" timeOffset="212">14459 15487 8251,'-10'-12'1462,"2"1"-837,4-1 0,3 7 0,1 5-569,0 7 0,0 8 0,0 5 0,0 6-104,0 4 0,4 3 1,0 1-1,-1 1-79,2-1 1,-2-4 0,3 1 0,-1-1 48,-2-1 1,2 3-1,-1-5 1,-2-2 34,0-1 0,-2-1 0,0-1 61,0-3 1,0 1-1,1-5 1,1-1 72,2-1 0,0-2 0,-4 1-107,0-1 1,0-3-243,0-1 1,1 0-1111,3 0-1001,-3-2 2369,4-5 0,-5 0 0,-5-5 0,-1-1 0</inkml:trace>
  <inkml:trace contextRef="#ctx0" brushRef="#br0" timeOffset="213">14345 15555 8256,'-12'-23'281,"5"4"0,0 2-11,2 0 0,1 1 0,4 2 0,2-2-17,1 2 0,4 2 0,4 0-37,1 1 0,4-1 0,3 2 0,3 1-28,1 2 0,1 4 1,1-1-169,2 3 1,3 1 0,-3 1-1,-2 3-126,-1 4 1,-1 2-1,-1 3-25,-3 2 0,1 1 1,-6 5-1,-4-3 3,-5-2 0,-4 4 1,-1-2 91,0 0 0,-6 3 0,-7-2 0,-7 2-6,-5-2 1,-7 1 0,2-3 12,-3 0 1,-2-3-1,2 0 1,3-4-249,3-2 1,9-4 0,6 2 276,3-1 0,6-1 0,-2-4 0</inkml:trace>
  <inkml:trace contextRef="#ctx0" brushRef="#br0" timeOffset="214">15041 15270 8238,'0'-12'-219,"0"5"1,0-1-1,0-1 1382,0-1 0,0 2-752,0 1 0,-1 6 1,-2 1-1,-2 6-199,-1 4 1,-2 7-1,-4 3-101,-3 5 1,1 1-1,-4 4 1,0 3-86,0 4 1,4-2 0,-1 5-60,2-1 1,2-2 0,0 5-124,-1 1 1,6 0 0,2 0 0,3-2-36,1-2 0,5-1 0,2-4-35,4 1 1,0-2 0,0-3-1,1-3-6,-1-3 0,1-1 0,-1-2 202,0-2 0,1-2 0,-1-6 34,1 1 0,-1-1 1,1-1-1,-1-1 235,0-1 0,1-6 0,-2 3-30,-2 0 0,2-3-37,-3 2 0,4-3-544,0-1 0,-3 0-827,-1 0 1199,-4 0 0,2 0 0,-5 0 0</inkml:trace>
  <inkml:trace contextRef="#ctx0" brushRef="#br0" timeOffset="215">15487 15418 8322,'-2'-6'43,"0"1"0,-2 0 1,0-2-1,0 0 1,1-1-1,-1 0 343,-1 2 0,4 0 0,-5 3-156,1-1 1,-1 1-1,-5 3-107,-1 0 1,-1 1 0,0 3 0,-3 3-101,2 3 1,-2 2 0,-1 1 0,1 1-91,-1 1 0,-2 1 1,4-2 17,1 1 1,5 2 0,3-3 0,1 1-44,2-1 0,2-1 0,1-2 4,0 1 1,0-5-1,1 1 1,3-1 44,4 0 1,-2-1 0,2-3-1,1 2 40,1 1 0,1-3 1,1 0-1,-1-1 38,0-2 0,1 4 45,-1-1 0,1 1 70,-1-4 0,0 0-12,1 0-108,-1 5 0,-4 2-2,-4 4 1,-1-3 0,-4-1-1,0 2 28,-2 1 0,-5-2 0,2-1-1,-4 2 1,1 2 0,1 0 0,2 0-14,-2 1 0,0-1 0,0 1-29,2-1 0,-1 0 0,-2 1-27,2-1 0,3 1 1,5-1-1,0 1-15,0-1 1,0 0 0,0 1-9,0-1 1,4 1 0,1 0 0,1 2 34,3 2 1,-2-1-1,0-5 1,1 0 27,-2 2 0,4-7 0,-3 6-12,-1-1 0,0 0 0,-2 2 3,4-1-527,-3 1 1,0-1-1534,-5 0 176,0 1 1867,5-1 0,6-4 0,7-2 0</inkml:trace>
  <inkml:trace contextRef="#ctx0" brushRef="#br0" timeOffset="216">15738 15475 7035,'1'-6'1741,"2"3"-1332,1 6 1,-1 5-1,-1 7 1,0 4-1,2 2-190,-1 2 0,-2 1 1,-1 2-94,0 0 1,4 5-1,-1-3 1,0 1-6,-2 3 0,-1-3 1,0 0-261,0-1 1,0-1-1,0-5 1,0 0-59,0-3 0,0 1 0,0-4 29,0-2 1,0-2 0,0 0 152,0-1 1,0 0 285,0 1 1,1-6-177,3-2 1,-2-1-1,3-1 111,0 2 0,-3 0 1,6-4 27,1 0 1,1 0 0,3 0-37,2 0 0,-2-4 1,2 0-98,-3 2 1,4-1 0,-1 1 0,0-2-78,2 1 1,-5 2-1,4 1-37,-4 0 0,-4-4 1,-1 0-1077,2 2 1,-4 2-2300,-1 4 3388,-3 2 0,-11 5 0,-2 1 0</inkml:trace>
  <inkml:trace contextRef="#ctx0" brushRef="#br0" timeOffset="217">16252 15578 8362,'0'-11'-168,"0"3"1,0 0 0,0 0 0,0-3 0,0 0 856,0 0 0,0-1 1,0 1-1,1 1-142,3 2 1,-3 4 0,3 9-424,-3 7 1,3 0-1,1 7 1,2 3-139,1 3 0,-1-1 0,-1 4 0,0 0-161,1 3 1,-1-2 0,3 0-52,-1-1 0,-5-1 0,4-5-27,-2 1 0,2-1 0,-1-3 0,-1-4 13,0-2 0,2-2 212,-3 1 0,4-5 360,-4 1 385,4-6 1,-5 2-355,5-8 1,-6 2 0,2-6-1,-3-1-200,-1-1 0,4-1 0,1-2-81,1-2 0,-2 1 1,4-4-104,1 2 1,-3-3-1,0 2 1,1 1-54,-1-1 0,-3 2 0,2 4 36,0-1 0,-4 1 11,3-1 1,-2 6-46,2 2 1,-1 3-1,4 2 1,2 4-157,1 7 1,2-1-1,-1 6 53,1-1 1,3 1-1,0 3 1,-1-2-49,-1-2 1,-1 1 0,1-3 26,-1 1 0,4 0 0,-7-4 0,0 0 3,1-4 0,0 2 649,2-5 0,-5 0-30,1-4 1,-4 0 0,2-2-7,-1-1 0,-1-4 0,-4-4 1,1-1 59,3 1 0,-3-5 0,3-4-124,-3-1 0,-1-2 0,0 0 1,0-1-250,0-3 0,0 2 0,0-4-311,0 1 1,0 1 0,0 6 0,0 0-453,0 2 1,-4 9 0,1-1-1280,0 1 701,-3 5 1,3 1-1,-3 8 1234,1 3 0,-4 3 0,3 2 0</inkml:trace>
  <inkml:trace contextRef="#ctx0" brushRef="#br0" timeOffset="218">16869 15430 8226,'0'-12'28,"-4"1"1,0-1 0,1 1 332,2-1 1,1 5-1,0-1 424,0-1 1,0 3-367,0-2 0,1 6-370,3-2 1,-1 3-1,4 1 57,2 0 0,1 1 1,2 2-104,-1 0 1,1 6-53,-1-1 0,-3 2 0,-2 1 0,-1 1 127,-2-1 0,-2 5 0,-1 0 3,0 2 0,-1 1 0,-2 2 0,-1 0-25,2-2 0,1-1 0,1 2-24,0-1 0,0-4 0,0 3 0,0-2-52,0-2 1,1-1 0,1-2 0,2 1-50,-1-1 0,2-3 0,-1-1-90,-2 2 0,1-4 0,-1 1-185,2-1 246,0-4 1,1 4 57,3-5 0,-2 0 0,1-1 72,2-3 0,2 1 0,0-3-49,0 1 1,1 1-91,-1 4 1,1 1-1,-2 3-1,-3 4 1,2 2 0,-4 1 75,2 1 1,-5-1 0,3 1 0,-1-1 29,0 0 1,0 2-1,-4 1-7,0 1 0,0 2 0,-2-3 27,-1 1 0,0 4 0,-5-2 0,0-1 0,-3 1 52,0-3 1,3-2 0,1-2 0,-2-1 38,-1-1 1,2-4-1,2 3-304,1 2-1820,-4-4 472,8 0 1543,1-5 0,6-10 0,5-3 0</inkml:trace>
  <inkml:trace contextRef="#ctx0" brushRef="#br0" timeOffset="219">17257 15224 8347,'-13'-18'284,"-1"2"764,10 4 854,1 1-1273,3-1 0,0 7-384,0 5 0,1 5 0,3 7 0,3 1 60,4 2 1,1 3-1,3 4 1,3 3 2,0 1 1,2 0 0,-3 3-166,1-1 1,1 3 0,2 0 0,-2 2-281,-4 1 1,2 0-1,-2 1-307,-1-1 0,-1 0 0,-3-1 181,-2-2 0,2 0 0,-4-3 0,0 1-95,-2 3 0,1 0 0,-1-2 316,-1-3 0,-2 1 1,-1-1-1,-1-2 3,-3-1 1,1-5-1,-4 0 24,-2 1 1,-1-3 0,-2-1 0,1 0-214,-1-1 0,2 0 0,1-3-69,2-1 0,0-3 1,-2-1-1367,2 2 833,4-4 0,0 0 0,8-5 830,6 0 0,0-5 0,6-1 0</inkml:trace>
  <inkml:trace contextRef="#ctx0" brushRef="#br0" timeOffset="220">17942 15784 8170,'-10'-5'2517,"2"-3"-2335,3 3 1,10-4 0,4 4-1,4 0 57,2 0 0,6 0 1,-2 2-1,2-2-161,2-1 0,0 3 1,0-2-1,-1 1-232,1 0 1,-1-3-1,-2 3 1,-2 2-608,-2 0 1,0 2-1400,-5 0 2160,-5 0 0,-6 10 0,-6 3 0</inkml:trace>
  <inkml:trace contextRef="#ctx0" brushRef="#br0" timeOffset="221">17931 15955 8170,'1'6'400,"3"-2"-231,2-3 1,7-1-1,2 0 393,4 0 1,4 0 0,2 0 0,3-1-252,1-3 0,-3 2 0,0-5-539,-1 2 0,-4 2 0,-2 3 0,-4 0 228,-2 0 0,-7-6 0,0 0 0</inkml:trace>
  <inkml:trace contextRef="#ctx0" brushRef="#br0" timeOffset="222">18707 15418 8364,'-7'-4'-81,"0"-1"0,2-1 1,3-3 537,1-1 0,1 2-19,0 1 0,0 9 0,0 3 0,0 8-120,0 6 0,3 3 1,1 0-1,0 3-61,1 1 1,-4 0-1,4 4-157,0 2 1,-2-3-1,3 1 1,-1 1-95,-2-2 0,-1-1 0,1-5 1,1 0-93,-2-1 0,1-2 0,-1-3 88,2 0 1,1-2-1,-2-4-99,1 1 1,-1-5 0,-1 0 0,0-1-559,2 0 0,0-2-581,-4 4 0,0-4 483,0 3 0,-5-4 0,-3 1 753,-2-3 0,-6-6 0,-2-1 0</inkml:trace>
  <inkml:trace contextRef="#ctx0" brushRef="#br0" timeOffset="223">18650 15498 8179,'0'-18'-184,"0"2"1,2 4 251,1 1 0,0 0 0,5 0 1,0 3 386,3 0 0,0 0 0,2-2-173,2 3 1,-1-4 0,5 5 0,2-2-120,5 1 1,-1 3 0,4-2 0,-1 1-52,-2 2 1,-2 2-1,-1 1-114,-1 0 1,-4 0 0,-3 0-85,-2 0 0,-3 5 0,-2 2 0,-3 4-23,0 0 0,-4 0 0,2 2 0,-6 2 25,-4 4 1,-8-1-1,-5 1 54,-1 2 0,-6-4 1,-1 2 4,-1 2 1,-1-4 0,-3 1-234,2-1 1,3-2 0,7-4 0,2 1-374,3-1 0,5-3 631,3-1 0,-2 1 0,4 3 0</inkml:trace>
  <inkml:trace contextRef="#ctx0" brushRef="#br0" timeOffset="224">19473 15201 8143,'0'-11'172,"-2"-1"429,-2 1 32,3-1 0,-5 6-382,2 2 1,3 4 0,-3 4-182,3 4 1,-3 3 0,-1 6 0,0 4-20,0 5 1,-4 5 0,1 0-103,-2 2 1,-1 1 0,-1 2 0,2 0-37,2 2 0,0 4 1,4-4-1,1-1-189,2-1 0,1-6 1,0-1 5,0-1 1,4-2 0,1-7 42,1-4 0,-2 1 1,4 0 120,0-2 0,1-2 1,0-2-59,-1-2 0,-4 1 0,3-5 16,2-2 0,-2 3 0,0-1 0,3-1-236,4-2 0,-1-1 384,2 0 0,3 0 0,0 0 0</inkml:trace>
  <inkml:trace contextRef="#ctx0" brushRef="#br0" timeOffset="225">19929 15441 8211,'-7'-11'-205,"0"-1"1,2 1 553,3-1 1,-1 2 0,1 1 0,-3 3 0,0 0 250,0-1 1,-1 3 0,3-2-357,-5 1 0,-2 1 1,-2 3-171,1-3 1,2 3-1,-1-3 1,-3 3 37,1 1 1,-1 4-1,2 1 1,-1 0-10,1 0 1,-1 4 0,2-2-168,2 3 1,0-1 0,3 2 0,-1 1 24,1 1 0,2 0 0,3-2-2,0 0 0,6 5 0,4 0 0,5 1 75,3-1 1,1-1 0,5-3 26,3-1 1,-3 4 0,3 1-60,-3-2 0,-1-2 1,-2 1-1,-1 1-10,-1 1 0,-5 0 0,2-3-47,-4-1 1,-5 1-1,-2-1 1,-1 1-200,-1-1 1,0 0 108,-7 1 1,-3-1-1,-7 1 1,-3-1-30,-1 0 1,-1-3 0,-2 0-55,2 1 0,-2-3 0,6 0-355,1-1 1,1 3-539,2-4 1,3 0 631,1-4 1,6 0 488,1 0 0,5-5 0,6-2 0</inkml:trace>
  <inkml:trace contextRef="#ctx0" brushRef="#br0" timeOffset="226">20124 15567 8166,'0'-18'0,"0"1"238,0 6 0,0 0 2025,0-1-2018,0 6 0,0 6 1,0 9-1,0 3-227,0 4 0,0 4 0,1-1 0,1 2-30,2 2 0,1 0 1,-1 0-34,4 0 1,-2-4 0,2-1-1,1-2 1,2-2-214,4-1 1,-2-3-1,3-1 1,0-3 191,-1-1 1,5-1 0,-1-4 0,3-1 0,1-2 98,-1-1 0,0-4 0,-2 0 0,-2-3 1,0-3 202,0-2 0,-3-3 0,3 3 0,-2-3-56,-2-5 0,-5 1 1,-3-5-1,-1 1-152,-2 1 0,-2-5 1,-1 4-1,-1 3-461,-3 4 0,2 4-768,-6 4 0,0 6 1201,-3 2 0,-1 13 0,1 4 0</inkml:trace>
  <inkml:trace contextRef="#ctx0" brushRef="#br0" timeOffset="227">20775 15338 8325,'-7'-5'16,"-3"0"1,4-4 451,-1 2 0,2 5 0,5 2 0,2 7 0,0 4-213,2 4 1,5-1 0,-3 5 0,2 3 0,-1 2 28,2 3 0,3 1 1,2-3-201,1 2 1,0-1 0,-4-3-1,1 0-201,-1 0 0,1-5 1,-1-3-331,1-3 1,-1 0-1,0-1-332,1 1 1,-2-5 0,-1 0 778,-1-2 0,-6 4 0,3-3 0</inkml:trace>
  <inkml:trace contextRef="#ctx0" brushRef="#br0" timeOffset="228">21140 15338 8411,'6'-23'12,"-1"4"227,-5 0 0,0 5 1703,0-1-1664,0 2 1,0 13 0,0 7-158,0 5 0,-3 13 0,-2-3 0,-2 5-88,-2 5 1,0-2 0,1 8-39,0-2 1,0-4 0,-3-1 0,-1 2 50,1-1 0,3-5 1,1-1-36,-2-2 1,3-5 0,-1-1 22,2-1 0,1-2-661,4-4-2816,0 1 3443,0-6 0,0-1 0,0-5 0</inkml:trace>
  <inkml:trace contextRef="#ctx0" brushRef="#br0" timeOffset="229">21254 15167 8229,'0'-23'87,"-4"5"0,1 3 571,0 2 0,2 6-152,1-1 1,0 4 0,1-2-142,3 1 0,2 7 0,8 10 0,4 6 5,5 3 1,2 7-1,-1 3-133,3 2 1,-3 2 0,3 2 0,-3 2 18,-1 2 0,-6-1 0,-3 4-283,-5-3 0,0-4 0,-5 3 1,-2-2-202,0 0 1,-2-4 0,-2-5-391,-1-1 0,-4-1 1,-4-4-1,-2-2-428,-2-2 0,-7 3 0,-6-4 1046,-1-1 0,-6 5 0,-6-4 0</inkml:trace>
  <inkml:trace contextRef="#ctx0" brushRef="#br0" timeOffset="230">21974 15704 8152,'0'-8'442,"1"2"-162,3 1 1,2-3-1,6 4 1,-1 2-1,0-1 1,1 1-1,1-2 41,2 1 0,-3-2 0,5 1 0,-1 1-203,3-2 1,3 3 0,0-3-101,-3 0 0,2 3 0,-3-5 0,0 2-198,-3 3 1,1 0-426,0 2 0,-1 0 0,-4 0-625,1 0 1230,-1 0 0,1 5 0,-1 2 0</inkml:trace>
  <inkml:trace contextRef="#ctx0" brushRef="#br0" timeOffset="231">22773 15270 8144,'-6'-12'80,"-3"1"1,5-1-1,2 1 1,0 0 880,2-1 0,0 5-657,0-1 0,0 7 0,0 1-237,0 6 0,0 5 0,2 5 1,0 4 109,2 5 0,1 1 0,-2 4-187,0 2 1,2 1-1,-2 0 1,2-1-58,1-2 0,-3-1 0,2 3 0,-1-3-129,0-1 0,1-1 0,-3-6 3,2-2 1,1 2 0,-2-6-53,1-1 0,-1-1 1,-3-2-39,0 0 0,0-3-264,0 0 0,0-5 192,0 5 0,-1-5 355,-3 0 0,-2-1 0,-6-2 0</inkml:trace>
  <inkml:trace contextRef="#ctx0" brushRef="#br0" timeOffset="232">22693 15327 8304,'0'-18'17,"0"-2"115,0 5 1,0-2 0,0 3 0,0-1 97,0 1 0,5-1 0,3 2 0,3 3 30,5 0 0,0 1 0,4 0 1,-1 3-117,2 0 1,0 3-1,1 3-170,-3 0 1,2 0 0,-1 0-1,0 1-40,-1 3 0,1-2 0,-5 6 14,-1 1 1,-1-3-1,-2 2 1,1 1 25,-1 1 1,-4 2 0,-4 2-87,-1 2 1,-2 0-1,-3-1 63,-4 4 0,-2-1 0,-12 0 0,-3 0-34,-5-1 1,-4-3 0,0 2 0,1-4-31,2 0 1,2-2-1,0-1-148,5-2 1,8 1 0,1 3-1031,5 1 1291,4-6 0,10-1 0,2-5 0</inkml:trace>
  <inkml:trace contextRef="#ctx0" brushRef="#br0" timeOffset="233">23481 15155 8244,'-5'-17'-205,"4"0"-66,-3 6 0,3-1 1,0 2 983,-3 3 0,3 0 334,-3 3-757,2 3 93,2-4 0,-3 14-42,-1 2 1,-5 5-1,1-2-84,-2 1 1,3 5 0,-1-1 0,-1 3 33,-1 1 0,-1 1 1,-2 2-236,-2 5 1,4-1 0,-3 3 0,2 3-154,3-1 0,-1 0 0,5-4-90,-2 0 1,5-5 0,-2 2-65,3-4 1,1 2 0,0-8 0,0-1-364,0-1 1,4 1 490,-1 2 0,5-6 0,-3-2 76,1 0 1,1-1-1,2 0-59,-2-2 1,1 0-1,3-2 1,1-1-84,-1 0 1,1 0-1,-1-3-260,0 2 0,1 0 0,-1-3-753,1 3 1202,-1-3 0,0 4 0,1-5 0</inkml:trace>
  <inkml:trace contextRef="#ctx0" brushRef="#br0" timeOffset="234">23858 15475 8199,'-6'-24'-109,"-3"-1"1,5 10 0,2 1 31,0 1 0,2 1 0,-1 1 615,-3 0 0,-2 0 0,-4 3 0,1 1-319,1 2 1,-1 1-1,-5 4 1,-1 0-61,1 0 1,0 0 0,0 0-43,-1 0 1,0 2 0,3 0 0,1 3 18,0 2 0,-1-4 0,1 5-97,-1 1 1,2 1-1,1 1 1,3 1-74,1-1 0,-3 1 0,4-1-8,2 1 0,1 0 0,1 2 1,1 1-34,3-1 1,-2-1-1,7 0 46,4 2 0,-2-2 0,6 2 0,-2-2-2,0-2 1,4 0-1,-4 1 16,-1-1 0,3-1 0,-2-1 2,-1-1 1,-1-2-1,-2 3 1,-1-1 2,-2 1 0,1-3 1,-5 2-21,-2 1 1,0-3 0,-2 1-18,0 2 0,-2 0 0,-2 0 0,-3-3-140,-3 0 0,-3 2 0,-1-1 107,-1-1 0,-4 3 1,2-5-1,1 0-469,-1 1 1,2-4-1,4 3-308,-1-3 0,5-1 857,-1 0 0,0 0 0,2-5 0,1-1 0</inkml:trace>
  <inkml:trace contextRef="#ctx0" brushRef="#br0" timeOffset="235">23904 15144 8194,'-6'-23'317,"-3"5"80,5 3 0,1 8 1,6 2 30,1-1 1,5 5 0,-1 0 0,6 6-38,5 6 0,3 12 0,1 1-137,0 4 1,5 8-1,1 6 1,1 2-107,1 2 0,-6-2 1,0-1-196,-4-1 1,-5 0-1,-6 3 1,-1-2-359,-1-1 1,-6-9 0,2 1-235,-3-1 1,-6-4-1,-2 0 1,-5-1-178,-3-3 0,-4 3 0,-9 0 816,-6 1 0,-5 2 0,-7 3 0</inkml:trace>
  <inkml:trace contextRef="#ctx0" brushRef="#br0" timeOffset="236">18148 16789 8571,'7'-7'291,"1"4"1,1 1 0,2 2 0,3 0 0,3 0 127,1 0 0,1 0 0,3 0 1,2 0-1,2 0-186,1 0 1,3-1 0,-3-2-289,-2 0 1,-1-1 0,-1 3 0,0-2-343,0-1 1,-6 0 0,-1 4-514,-4 0 1,-4 0 909,0 0 0,-6 5 0,3 2 0</inkml:trace>
  <inkml:trace contextRef="#ctx0" brushRef="#br0" timeOffset="237">18205 16994 8403,'5'-6'-435,"3"2"741,2 3 0,1 0 1,2-2 235,2-1 0,3 0 1,6 4-1,3 0-47,3 0 0,3-1 1,1-1-1,1-2-453,-1 1 1,0 1-1,-1-1-183,-2-1 1,-4 1 140,-4 3 0,0 0 0,0 0 0</inkml:trace>
  <inkml:trace contextRef="#ctx0" brushRef="#br0" timeOffset="238">19347 16503 8242,'-10'-11'82,"2"-1"1,4 1 158,3-1 0,1 1 0,0 0 1,1 0-1,3 3 0,4 1 1,1 1 80,-2 0 1,3 3 0,-2-2 0,2 1-144,2 0 1,3-1-1,1 3 1,2-2-101,2 1 0,-2-2 1,1 1-87,2 2 0,-4 1 1,1 1-1,-1 0-124,-3 0 0,-2 3 0,-2 3 0,-1 0-56,-1 3 1,-6-3-1,2 2-3,-3 1 1,-2 1 0,-3 1-1,-3 1 119,-3-1 1,-2 0 0,1 0 69,-1-4 0,1 3 0,0-3 0,0 0 151,4 1 1,-3-4 389,2 3-293,3-4-245,0 7 0,10-5 0,3 3-2,2-4 0,2-2 1,2 1-1,3 0 10,1 0 0,-3 2 0,3 0-20,-2 1 0,3-2 0,-4 4 11,-1 1 1,-1-3 0,-3 2 0,-2 1-100,-4 1 0,-3 1 25,-1 1 1,-1 3-1,-5 0 1,-4-1 49,-4-1 1,-6-2 0,0 1 6,-6-1 0,1 0 0,-4 1 0,1-2-94,3-2 0,0 0 1,4-2-26,2 0 0,2-4 1,6 2-1531,-1-2 1665,6-2 0,1 5 0,5 1 0</inkml:trace>
  <inkml:trace contextRef="#ctx0" brushRef="#br0" timeOffset="239">20009 16423 8271,'0'-16'-193,"0"3"144,0-2 1,0 2 48,0 2 0,0 4 0,0 4 0,0 6 0,0 5 0,0 7 0,0 4 826,0 3 0,-3 2 1,-3 3-1,0 3-457,-3 3 1,3 1 0,-2 1-385,-1-1 1,-1 4 0,0 0 0,1-1-100,2-2 0,0-2 0,-2-1-83,2-2 1,3 0-1,-2 0 75,1-3 1,-3-3-1,3-3 1,0-2-13,0-3 1,0 0 0,2-1-301,-1-1 1,-3-1-935,3-2-96,0 1 1464,4-6 0,0 4 0,0-3 0</inkml:trace>
  <inkml:trace contextRef="#ctx0" brushRef="#br0" timeOffset="240">20146 16777 8341,'0'-16'566,"0"3"-475,0-2 0,0 6 910,0 1-699,0 6 0,0-2 0,0 9-200,0 6 0,-1 1 0,-1 4 1,-2 1-17,1 2 0,1 3 0,-1 0 0,-2 1-46,-1 0 1,3 0 0,-2 0 0,1 0-18,1-1 1,-1-4-1,4-3-87,0-2 0,0-1 27,0-1 1,0-3 0,1-2-1,3-1-31,3-2 0,0-2 0,0-1 35,2 0 1,3 0 0,2 0 0,1 0-221,-1 0 0,-1-4 0,-2 0-15,0 2 1,-3-3-1,0 1-408,0 1 1,-2 1 141,-3-2 1,-1 1 0,-1-3 533,3 1 0,-3-4-150,3 1 1,-3 2 0,-1-2 152,0 0 1,0-3 0,0 0 226,0 0 1,-4 3 614,0 0 1,1 5 1477,3-5-1455,0 5 1,0 0-741,0 6 0,0 4 0,0 5 0,0 2 0,0 2 1,0 3-1,0-3-73,0 2 1,0-3-1,0 3 1,0 0-231,0-1 1,0-1 0,1 1 0,1 0-474,2-3 0,0-1-253,-4-2 1,1 0 900,3 1 0,-3-6 0,4-1 0</inkml:trace>
  <inkml:trace contextRef="#ctx0" brushRef="#br0" timeOffset="241">20775 16834 8215,'-12'0'-192,"5"0"991,-1 0-486,5 0 1,0-3-1,6-1 1,5 1 20,2 2 0,2-3 0,0 0 1,2 2-1,3 1-104,0 1 1,2-4 0,4 0-297,0 1 0,1 1 1,2-1-1,2-1-280,1 2 1,-3 1-1,4 1-583,-2 0 929,3-5 0,-2 3 0,6-3 0</inkml:trace>
  <inkml:trace contextRef="#ctx0" brushRef="#br0" timeOffset="242">21483 16526 8179,'-5'-11'-103,"3"3"0,-2 0 1,3-1-1,1-1 0,1-1 819,3-1 0,3 1 1,4 1-461,0 2 0,0-2 0,-2 4 0,-2-1-94,2 4 0,1-2 1,2 1-1,-1 0 40,0-1 1,1 4-212,-1-3 0,-1 4 1,-1 2-68,-1 2 0,-4 5 0,2-1 0,-1 3 42,-2 4 1,-2-2 0,-1 3 0,0 0-46,0-1 0,-5 5 0,-3-2-26,-2 0 0,-1 2 1,-1-3 40,1 0 1,-1-3 0,1 2-1,0-4 30,-1 0 0,5-5 150,-1 1 0,4-2-82,-3 2 0,4-2-4,-1-2 1,8-3 0,4 3 94,2-3 1,1-1 0,2 0-4,2 0 1,-1 0 0,5 0-150,1 0 1,-2 0-1,0 0 1,0 0-437,-1 0 1,-3 0 0,2 0 64,-4 0 1,0 0-1,-1 0 398,1 0 0,-1 5 0,0 2 0</inkml:trace>
  <inkml:trace contextRef="#ctx0" brushRef="#br0" timeOffset="243">22145 16400 8343,'0'-17'0,"0"0"374,0 6 0,0 3 368,0 0 1,-5 7-572,-3 1 0,2 7 0,0 8 0,-1 4-43,1 2 0,-2 6 1,-3 2 33,0 4 1,-1-1 0,1 6 0,-1-2-156,1-2 0,-1 1 0,0 2-117,-3 1 1,2 0 0,-2-5-1,3-1-173,5-2 0,-4-4 0,4 0 23,-3-1 0,3-8 0,2 0 0,1-2-172,1 0 1,-2-1-1,2-5-225,-1-1 1,-1-4 656,1 3 0,3 1 0,-4 3 0</inkml:trace>
  <inkml:trace contextRef="#ctx0" brushRef="#br0" timeOffset="244">22019 16846 8227,'0'-17'0,"0"5"0,0-4 0,2 4 447,2 0 1,2 1 0,5 1 0,2 2-265,2 4 1,-1-1-1,5 1 1,1 2-119,2 1 0,-3 1 0,0 0-128,1 0 1,-2 3 0,0 2 32,-2 2 1,0-1 0,-5 3-30,1-1 1,-6-1-1,-2 5 8,-3-1 1,-1-3 0,0-1-1,-1 2 67,-3 1 0,-8 2 0,-5-1 3,-1 1 1,-4-5 0,5 1 24,-1 1 1,0 0 0,5-1 234,2 0 1,-3-4-32,6 4 1,3-5-222,1 5 1,4-4-92,4 3 1,3-3 0,4 3 41,0-2 1,1 2 0,-1-2 0,1 0-39,-1 0 0,1 4 0,-1-1 64,0 2 1,1 2 0,-1-1 35,1 0 1,-1 1-1,-1-1 1,-1 1-35,-1-1 0,-6 0 0,2 1-21,-3-1 1,-2 5 0,-3-1 0,-3-1 2,-3-2 1,-7 0-1,-3-1 9,-6 1 0,1-1 0,-4 1 0,1-2-7,2-3 0,2 2 0,2-4-382,-1 2 1,4-5-1545,0 2 1936,5-3 0,2-1 0,7 0 0</inkml:trace>
  <inkml:trace contextRef="#ctx0" brushRef="#br0" timeOffset="245">22545 16789 8321,'-7'-12'2673,"4"1"-2529,6-1 0,4 6 0,4 2 0,2 3 1,2 1-1,3 0-14,0 0 1,3-4 0,-3 0-181,0 2 1,2 1 0,-3 1 0,0 0-390,4 0 1,-5 0 0,-1 0-580,-2 0 0,-2 0-847,1 0 1865,-6 0 0,-6 5 0,-6 1 0</inkml:trace>
  <inkml:trace contextRef="#ctx0" brushRef="#br0" timeOffset="246">22511 16960 8321,'12'0'211,"3"0"305,4 0 0,4 0 0,4-1 0,5-2 63,4-1 1,0-3-1,2 3-373,-2 1 0,-7 2-206,-3 1 0,-1 0 0,-3 0 0</inkml:trace>
  <inkml:trace contextRef="#ctx0" brushRef="#br0" timeOffset="247">23424 16412 8121,'0'-8'-28,"0"1"0,0-2 0,0-1 0,1-1 2438,3 4-1569,-2 2-802,3 5 1,-5 1 0,0 3-1,0 3 1,0 4-62,0 0 0,0 5 0,0 3 39,0 3 1,0 1-1,0 0 1,0 0 10,0-1 0,0 1 0,0 0 0,1-1 16,3-3 0,-2 2 0,6-3-89,1 0 0,-3 0 1,0-4-61,-1 1 0,3-4 0,-3-3-387,2 1 1,-4 1-160,5 1 1,-6-3 650,2-1 0,-8 1 0,-2 4 0</inkml:trace>
  <inkml:trace contextRef="#ctx0" brushRef="#br0" timeOffset="248">23927 16492 8224,'-7'-12'-310,"-2"5"379,6-1 384,-1 6 1,3-4 0,-2 8-231,-1 2 0,-1 6 0,3 7 0,-3 4-36,-2 3 1,0 6 0,-5 0-7,1-1 0,-2 4 0,-1-4-76,-1 0 1,-5 4-1,2-2 1,-1 0-119,0 0 0,1 0 0,-2-3 10,1 2 1,3-4 0,-1 3 0,0-1 52,3-2 0,2-2 0,1-1-13,4-1 1,-2-3 0,4-1 0,0-1-29,0-3 1,0-3-1,2-2-367,-1-1 1,0-5-2199,4 5 598,0-5 1958,0 2 0,-5-5 0,-1 0 0</inkml:trace>
  <inkml:trace contextRef="#ctx0" brushRef="#br0" timeOffset="249">23858 16880 8235,'-7'-10'650,"0"1"267,2 1-344,1 6 1,4-2-430,0 8 1,0 6 0,0 7 0,0 0 48,0 4 1,0 4-1,0 3 1,0 0-4,0 0 0,0 0 0,0-3-155,0 2 0,2 3 0,0-3 0,2-2 14,-2-1 1,0-5 0,-1-1-275,3-1 1,-3-2 0,4-4-63,0 1 1,-3-5 0,3 0 0,-2-1-818,1 0 0,1-3-516,-1 1 1620,-3-3 0,10-1 0,-5 0 0</inkml:trace>
  <inkml:trace contextRef="#ctx0" brushRef="#br0" timeOffset="250">23972 17074 8157,'5'-18'34,"-3"2"0,3 5 0,-1-1 236,-1 1 0,6-1 0,-2 1 23,-1-1 0,4 1 0,-2 1 0,2 1-85,1 1 0,-3 2 0,0-2 0,0 5-64,3 1 1,1-2 0,2 1 1,1 0 1,2 2-1,-3 1 1,1 0-129,-1 0 0,-1 5 0,-2 3-76,1 2 0,-1 2 0,-1 4 0,-2 1 12,-4 1 1,-3 4-1,-2-2 7,-3 5 1,-3 0 0,-5 2-5,-3 1 0,-1-4 0,-5 3-63,-3-3 0,-2-1 0,3 0 0,2-2 5,2-1 1,-1 0 0,4-5 110,2-1 0,2-1 0,2-2 179,2 1 1,3-1 58,5 0 0,6-4 1,6-3 83,5-3 0,10-1 0,3 0 0,3 0 90,2 0 0,4-4 1,2-1-102,-1-1 0,2 3 0,-6-1 0,-6 2-484,-4-2 0,-2 3-1779,-9-3 1942,0 3 0,-9-5 0,-1 0 0</inkml:trace>
  <inkml:trace contextRef="#ctx0" brushRef="#br0" timeOffset="251">19690 10142 8207,'-7'0'96,"2"0"0,5-2 506,0-1 0,0 3-479,0 0 0,0 9 0,0 7 0,0 2-10,0 2 1,0 2-1,0 1 1,0 1-47,0 2 1,1-2 0,2 4-70,1 0 0,1-4 0,-3 3 0,2-4-27,-1-4 0,-2 1 1,-1-3-1,1-1-155,3 1 0,-3-6 1,3-3-580,-3 1 0,-1 1-385,0 1 1148,0-5 0,-5 5 0,-1-5 0</inkml:trace>
  <inkml:trace contextRef="#ctx0" brushRef="#br0" timeOffset="252">20078 10233 8405,'0'-11'453,"0"4"273,0 2-763,0 5 0,0 5 91,0 3 0,-4 3 1,-1 5-1,0 3 98,0 2 1,-4 7-1,1 3-79,-2 2 1,-2 1 0,-2 0 0,-2 0-68,2 1 0,-2-1 0,1-1-30,1-3 1,1 2 0,2-5-94,-1-2 0,1-1 1,-1-1-1,2-1 46,3-3 0,-2 1 1,5-5-1,1-1 30,2-1 0,-3-6 0,0 1-143,2 1 1,1-3-1002,1 2 284,0-6 901,0 4 0,5-1 0,1 1 0</inkml:trace>
  <inkml:trace contextRef="#ctx0" brushRef="#br0" timeOffset="253">20215 10462 8341,'0'-12'-466,"0"6"607,0 1 0,0 6 133,0 3 1,0 2 0,-1 6-107,-3-1 0,1 4 1,-4 2-1,-1 0 11,2 4 0,-4-4 1,2 3-119,-2 0 1,-3 1 0,-1 1 0,0-2-68,4-1 1,-1-5 0,3 2 12,-2-4 0,2 0 0,2-1 0,1 0-23,2 1 0,2-5 40,1 1 0,0 0-86,0 3 1,5-5 18,3-2 0,2-2 0,1-2-84,1 0 0,0 0 0,2 0-222,2 0 1,-1 0 0,-2-2 0,0 0-193,3-2 1,-1-1 0,-4 2 540,1 0 0,-1-6 0,1 2 0</inkml:trace>
  <inkml:trace contextRef="#ctx0" brushRef="#br0" timeOffset="254">20261 10656 8341,'0'-12'-101,"0"6"1,0 0 1445,0 2-882,0 2 1,0 6-434,0 8 1,0 5-1,0 0 1,0 1 23,0 2 1,0 2 0,0 0 0,0 1-108,0 0 0,0-4 1,0-1-46,0-2 1,0 1-1,0-3-216,0 1 1,0-3-1,0-5-874,0 2 1188,0 1 0,5 2 0,1-1 0</inkml:trace>
  <inkml:trace contextRef="#ctx0" brushRef="#br0" timeOffset="255">20957 10290 8304,'0'-11'935,"0"-1"-941,0 6 1,0 2 111,0 8 1,0 6 0,0 7 0,0-1-29,0 1 1,0 3-1,0-1 7,0 3 1,0 0-1,0 0-74,0-3 0,0 1 1,0-4-1,0-2 36,0-2 0,4 0 1,0-1-222,-2 0 0,0-3 1,-2 0-560,0 1 0,0 1-343,0 1 1076,5-5 0,-4 5 0,4-5 0</inkml:trace>
  <inkml:trace contextRef="#ctx0" brushRef="#br0" timeOffset="256">20775 10541 8360,'0'-11'-226,"1"3"1,3 2 373,3 1 0,0 0 0,0 2 1,3 0 166,4 0 1,0-2 0,4 1 0,0 2-372,0 0 1,1 2 0,3 0-65,1 0 1,0 0 0,0 2 119,0 1 0,0-1 0,-1 3 0</inkml:trace>
  <inkml:trace contextRef="#ctx0" brushRef="#br0" timeOffset="257">21528 10153 8338,'5'-11'537,"3"-1"-449,2 6 0,-3 2 1,-2 8-1,-2 4 67,1 2 1,0 1 0,-3 2 0,2 1-20,1 1 1,-1 5 0,-1-2-1,0 1-95,2 0 1,0-4-1,-4 3-43,0-1 1,1 3 0,2-2-106,0-1 0,1 4 0,-4-6 0,0 0-87,0 2 1,0-5 0,0 4-1,0-4-697,0 0 1,0-1 890,0 1 0,0-1 0,0 0 0</inkml:trace>
  <inkml:trace contextRef="#ctx0" brushRef="#br0" timeOffset="258">21974 10233 8335,'0'-11'443,"0"-1"-201,0 6-127,0 1 1,-4 10 0,0 3 0,0 3 55,-1 4 1,0 0 0,-4 7-96,2 2 0,-1 5 0,-5-1 0,-1 1-10,-1 3 0,-1 1 1,0 1-136,-3 1 0,2-1 0,-2 0 0,-2 0-237,0 1 0,3-2 0,1-2 95,1 0 1,5-7 0,-2 0-1,4-5-41,0-2 0,4-2 0,0-4-511,0 1 763,4-1 0,-10 1 0,5-1 0</inkml:trace>
  <inkml:trace contextRef="#ctx0" brushRef="#br0" timeOffset="259">21962 10530 8261,'0'-5'550,"0"5"1,0 8-225,0 6 0,2-1 0,0 7 0,2 0 0,-2 1-183,0 2 1,-1 0 0,2 0-129,0 0 0,2 0 0,-2-1 0,1 1-135,-2 0 0,0-5 1,-1-3-1,1-1-139,2 1 0,0-6 0,-4 3-704,0-2-163,0 0 1126,0 1 0,0 1 0,0-1 0</inkml:trace>
  <inkml:trace contextRef="#ctx0" brushRef="#br0" timeOffset="260">22042 10713 8256,'0'-17'-194,"0"5"1,2-2 165,1 5 1,4-1-1,3 2 1,-1-2 462,-2-2 0,2 5 1,5 0-306,1 2 0,1 2 0,-5 3-37,0 0 1,1 0 0,-1 0 0,1 0 11,-1 0 1,1 0 0,-1 0 0,0 0-20,1 0 1,-5 0-1,1 0-116,1 0 1,-3 5 0,1 2 15,-2 3 1,-1 3 0,-4 2 0,0 4-53,0 3 0,-6 1 1,0 0-1,-3-1 34,-2 1 1,2 0 0,-8 0 13,1 0 1,3-2-1,-2-2 1,2-2-25,2-1 1,1-7 0,2 3 394,4-2 0,-1 0 305,1 1-376,1-4 0,8-2 1,2-5 9,3 0 0,3 0 0,2 0 0,4 0 12,3 0 0,2 0 1,1 0-1,2 0-51,-1 0 1,-4 0-1,-1 0-235,-2 0 1,-5 0-1,1 0-25,-2 0 0,-2-1-1078,0-3 1,-6 3 1084,-5-3 0,-15 8 0,-9 2 0</inkml:trace>
  <inkml:trace contextRef="#ctx0" brushRef="#br0" timeOffset="261">23470 9696 8242,'0'-7'325,"0"-1"0,1 0-15,3 2 0,2 1 1,6 5-1,0 0-169,4 0 0,-4-1 0,5-2 0,-2-1-88,0 2 1,6-1 0,-4 1 0,2-2-63,0 1 1,-1-2 0,1 2-1,-2-1-35,-1-1 1,-3 3 0,2-1-604,-2 1 0,-3 4-46,-2 1 0,-5 0 0,-6 5 693,-5 0 0,-7 8 0,-3 1 0</inkml:trace>
  <inkml:trace contextRef="#ctx0" brushRef="#br0" timeOffset="262">23516 9879 9085,'1'6'745,"3"-2"-394,3-3 1,5-1 0,2 0-129,1 0 1,9 0-1,-1 0 1,1 0 53,0 0 0,-1-3 1,0-2-165,0-2 0,-2 3 0,-1-2 0,-2 0-404,-1-1 0,-2 5-1523,-4-2 1814,1 3 0,-6 1 0,-1 0 0</inkml:trace>
  <inkml:trace contextRef="#ctx0" brushRef="#br0" timeOffset="263">24178 9205 8372,'0'-11'84,"0"3"0,0 1 1,0-2-1,1-1 0,3-2 148,4 1 0,-2 1 0,0 1 0,1 2 0,-1 1 1,3 1-1,1-1-21,1-1 1,5 3-1,0-2 1,2 1-103,2 2 0,-2-2 0,0 2 1,0 0 7,-1 2 0,-1 1 1,1 1-1,0 2 23,-3 0 1,-2 6 0,0-1 0,-1 2-19,1 1 0,-5 1 0,0-1-65,-2 1 0,-1-1 1,-4 2-1,-2 1-427,-1 1 1,-1 0-1,-6-3 1,-3-1 100,0 0 1,-5 1-1,-1-1 267,-2 1 1,2-2 0,0-1 0,0-3 82,1-1 1,1 3 0,6-4 117,0-2 0,3-1-100,0-1 0,6 2 0,-1 0-44,6 2 0,3 0 0,6-4 0,0 0 95,4 0 0,1 1 0,6 2 0,0 0-46,0 0 0,-2 2 0,0-1-74,-2-2 0,-2 3 0,4 1 1,-3-1 1,-2 0 0,-1 2 0,-3-2 0,-1 0-15,1 1 0,-6 2-61,-2 0 1,-4 2 0,-4 2 0,-5-1 29,-5 0 1,-4 1 0,-6 1 7,-2 2 1,-5-2-1,-6 2 1,-1-4-48,1-3 1,3 2-1,2-4 1,3 2-142,1-1 1,5-4-196,4 1 0,8-3-2393,3-1 2782,29 0 0,5 0 0,19 0 0</inkml:trace>
  <inkml:trace contextRef="#ctx0" brushRef="#br0" timeOffset="264">24109 9948 8394,'-11'-7'-221,"0"-2"1,-1 6 0,2-1 0,1 0 1935,2 0-1438,4 0 1,-1 1-1,9-1 1,7 1 0,5 2-34,5 1 0,10 0 0,3 0 0,5-1-114,3-3 1,1 3 0,2-5-1,0 1-34,-1-2 1,-3 0 0,-1 0-53,-2-2 0,-6 4 0,-6 0-60,-3 0 1,-3 3 0,-2-1-787,-3 1 463,-9 2 1,-2 2 0,-5 1 0,-1 5 338,-3 2 0,-7 7 0,-7 0 0</inkml:trace>
  <inkml:trace contextRef="#ctx0" brushRef="#br0" timeOffset="265">24304 10050 8350,'-12'-6'690,"6"-4"-27,1 4-217,5-1 0,0 3 0,0 8-100,0 4 1,-2 3 0,-1 3-236,-5 1 1,-2 6-1,0-2 1,1 2-234,1 2 1,2 0-1,-3 0 39,1 0 0,6-2 0,-2 0 0,3-4-31,1 0 0,0-2 0,0-4-19,0 1 1,1-5 0,3 0 138,3-2 1,4-1 0,0-4-55,0 0 1,5 0-1,-1 0 1,1-2-191,5-1 0,-6-4 0,7-3-266,-5 3 1,2-2 0,-3 5-492,-2 1-664,-2-3 1659,-5 5 0,-2-4 0,-5 5 0</inkml:trace>
  <inkml:trace contextRef="#ctx0" brushRef="#br0" timeOffset="266">24418 10233 8350,'0'-11'0,"0"3"0,0 0 221,0 0 0,0 1 668,0 0 1,0 5-391,0 2 1,4 5 0,-1 8 0,0 2-154,-2 4 1,-1 2-1,0-1-197,0-1 0,0 0 0,1 4-45,3 0 0,-2 0 0,1-2 0,-1-1-159,-2-1 0,0-5 1,0 3-560,0-1 1,3-3 0,1 2 0,-1-2-1081,-2-2 0,-1-3 1694,0 0 0,-5-1 0,-1 5 0</inkml:trace>
  <inkml:trace contextRef="#ctx0" brushRef="#br0" timeOffset="267">23870 10941 8297,'-18'-11'93,"-2"3"659,4 1 0,6 3-223,6-4 1,4 6 0,4-2-346,4 3 0,7 1 1,5 0-1,6 0-58,4 0 1,1 0 0,2 0-1,3 0-83,4 0 1,2-2 0,3 0-97,1-2 1,3 0-1,2 4 38,1 0 1,-2-4-1,2 0 1,0 1 25,0-2 1,1-2 0,3-3-54,-3 2 0,-2-2 0,-5 3 0,-1-2-51,1 1 1,-9-2-1,-4 4 46,-4-1 1,-2 1 0,-6 3-41,-2 0 0,-6-1-273,-5 4-43,-1 0 1,-2 0-1,-3 1-58,-5 3 0,-5-2 0,3 5 461,-1-2 0,-7 4 0,-4-3 0</inkml:trace>
  <inkml:trace contextRef="#ctx0" brushRef="#br0" timeOffset="268">25035 9022 8232,'-7'-17'-187,"-2"0"1,5 6 0,1-1 0,-1 1 0,0 0 382,2-1 0,0 1 1936,2-1-1186,0 6-621,0 1 1,0 6-38,0 3 0,0 4 1,0 7-88,0 4 1,0 4 0,2 2 0,0 4 6,2 4 0,0 0 1,-4 9-74,0 1 1,1-1-1,1 3 1,2 1-35,-1 1 1,-2 4 0,0-3-52,3-3 1,-3 0 0,5-3-1,-3 3-118,1 0 1,0 0 0,-4-3-22,0-4 1,4-1 0,0-1 0,-1 3 32,2-3 0,-3 0 1,3-1 194,0 3 1,-3-2 0,5 2 0,-2-2 107,-3-2 0,3-4 1,-1 1-117,-1 0 0,-2-3 0,-1-1 1,0-3 58,0-1 1,0 0 0,0 0-151,0 0 1,0-4-1,1-2-89,3 0 1,-3-2-1,3-2 1,-1 1-96,1 1 1,-3-4 0,3-3 57,-3 1 1,0 0 0,2 0 66,1-2 0,-1 1 0,-3 3 68,0 1 0,0-1-40,0 1 0,0-5-77,0 1 0,0-4-667,0 3-624,0-4-246,0 2 0,4-6 1605,0-3 0,-10-3 0,-7-4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6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2296 5448 8013,'-7'-17'-279,"-2"8"761,6-2 0,-1 6 0,4-3 324,0-1 0,0 6 0,0 3-595,0 6 0,4 9 0,-1 4 0,0 4 0,-2 4-25,-1 3 0,5 3 0,2 1-282,-1 1 1,4 4-1,-2 2 1,2 0-10,1 1 0,1-1 0,-1 1 0,1-4-37,-1-3 1,4-2-1,0-2 1,-1-4 47,-1-3 1,-3-3 0,-1-2 0,-1-4 156,1-2 0,-3-3 249,2-2 0,-5-3-62,5-5 0,-4-1 0,2-3 1,0-5 62,1-5 0,-3 0 0,2-6 0,0-3-188,1-2 1,-4-3-1,4 2 1,-1-2-118,1-1 0,-5 4 0,3-2 0,-1 4 39,0 4 0,0-1-593,-4 5 488,0 0 0,1 8 1,1 5-1,3 4-24,2 6 1,0 3 0,4 4 0,-1 6 63,1 4 0,-2 3 1,6 4-85,-2-2 0,2 1 0,0 2 1,1-3-112,0-3 0,-2-3 0,4-3 166,-2-1 0,3-5 0,-3-6 0,-1-3 252,1-1 1,-3-1 0,2-5-88,-2-3 1,0-6 0,1-7 0,1-1 936,-1-2 1,-2-7 0,0-3-670,-1-3 0,-1-1 0,-1-2 0,-2-2-318,-2-4 1,2-2 0,-3-2 0,-1 0-86,-2 1 0,3 0 0,0 3 0,-2 6-339,-1 4 0,-1 4 0,0 6-217,0 3 0,0 3-102,0 4 1,2 6-410,1 2 1,0 3 26,5 1 1,-1 1-1,3 3-107,-2 4 1164,7 2 0,-7 6 0,8 2 0</inkml:trace>
  <inkml:trace contextRef="#ctx0" brushRef="#br0" timeOffset="1">3221 5996 8348,'7'8'268,"0"-1"-127,-2 2 0,-1 5 0,-4 3 0,0 2 486,0 5 1,0 4 0,0 6-240,0 0 1,0 0 0,-2-1 0,0-1-207,-2-1 0,-1-2 0,2 1 0,-1-3-19,2-3 0,1-6 0,1-3-198,0-2 1,0-2-224,0 0 0,1-4 97,3-3 161,2-3 0,11-6 0,0-2 0</inkml:trace>
  <inkml:trace contextRef="#ctx0" brushRef="#br0" timeOffset="2">4134 5813 10084,'8'0'192,"0"0"1,0 0 0,3 0 0,0 0 0,0-1 0,2-2 0,2 0 156,4 0 0,4 2 0,3 0 0,2-3-375,1-4 0,1 2 1,4-1-1,2 1-271,2 0 1,-6 2-1,1-2 1,-4 1-101,-4 2 0,-6 0 0,-3 1 0,-4-2-124,0 2 1,-6 2 520,-2 3 0,-3 4 0,-1 4 0</inkml:trace>
  <inkml:trace contextRef="#ctx0" brushRef="#br0" timeOffset="3">4191 6064 8936,'12'0'368,"4"0"0,3 0 0,3 0 0,2 0 1,3-1-1,3-1 0,3-2 0,1 0 663,1-1 1,3 0-1,1-3-950,2 4 0,-8-1 0,0 2-397,-4 0 0,-2-2 0,-6 1 0,-2 2-1588,-4 0 1904,3 2 0,-5 0 0,3 0 0</inkml:trace>
  <inkml:trace contextRef="#ctx0" brushRef="#br0" timeOffset="4">5847 5573 8015,'-6'-5'77,"2"-2"0,3 0 1,0 1-1,-2 0 0,-1-1 2566,2-2-2411,1-1 0,1 9 1,0 6-105,0 8 1,1 2 0,1 7-1,2 3-28,-1 3 1,-2 2 0,0 5-122,3-1 1,-3-1 0,3-1 0,-3-3-36,-1-1 0,4 2 1,0-4-1,0-4-337,1-1 1,-2-7 96,4 1 0,-3-2 1,2-2-1430,-1 0 957,4-4 0,-7-3 178,1-8 1,-1-3 589,-2-4 0,-5-6 0,-2 0 0</inkml:trace>
  <inkml:trace contextRef="#ctx0" brushRef="#br0" timeOffset="5">5813 5779 8015,'12'0'-193,"-1"0"0,2 0 129,2 0 0,3 0 315,5 0 0,-1-1 1,3-2-1,0-1 383,2 2 0,4 1 1,-2-1-1,2 0-436,-1-2 1,-4-4-1,0 5-440,-1 0 1,-4-2 0,-2 0-795,-4-2 1,-6 4 1035,-1-5 0,-6 0 0,3-3 0</inkml:trace>
  <inkml:trace contextRef="#ctx0" brushRef="#br0" timeOffset="6">5870 5528 8027,'5'-12'0,"3"-3"107,7 0 0,3-2 0,6 3 0,3-1 157,3 1 1,-1-2-1,2 0 1,1 2 141,1 2 0,0 0 1,-2 2-1,-2 1-155,-1 2 0,-1 4 0,-4-1-163,0 3 0,-4 1 0,-1 0-12,-2 0 1,-1 1 0,-3 3-112,-1 4 1,-1 3 0,-1 4-1,-1 3 29,1 0 1,-3 4-9,2-3 1,-2 6 0,3 2-1,-3-1 27,-1 2 0,0 1 1,-2 4-1,1-1-13,-2-1 1,-1-1-1,-1 3 29,0-3 1,0 2 0,0-5-27,0-2 0,0-4 0,0-4 0,2 0 11,2-3 1,-3-2-1,3 0 66,-3-1-1124,-1-4-296,5-2 1340,-4-5 0,9-5 0,-3-2 0</inkml:trace>
  <inkml:trace contextRef="#ctx0" brushRef="#br0" timeOffset="7">6864 5459 7995,'-6'-11'2059,"1"4"-2173,5 2 1,0 7 273,0 1 0,0 9 1,0 8-1,0 6 272,0 4 0,-2 8 0,0 4 0,-2 2-488,1 2 1,2 0 0,1-2-52,0-2 1,-4-4-1,0-6-71,2-2 1,1-8 0,1-1 0,1-3-539,3-4 1,-3-1-97,3-2 1,-2-4 811,2-4 0,-3-6 0,5-4 0</inkml:trace>
  <inkml:trace contextRef="#ctx0" brushRef="#br0" timeOffset="8">6864 5482 7915,'6'-11'-1338,"1"-1"1614,-4 1 0,4-1 0,4 1 0,2-1 872,2 1 0,-2 0 0,3-1 0,0 1-652,-1-1 0,5 5 1,-2-1-1,1 1-378,0 0 0,-4 2-34,4 5 1,-5 4 0,1 2 0,-2 3-252,-2 4 0,-4 6 0,-3 1 1,-3 4-546,-1 3 1,-6 5 522,-6-2 1,-1 2 0,-6 1 0,-1 0 94,-1 2 1,1-2 0,3-3 0,0-1 49,3 0 0,3-4 89,3 2 0,-1-4 0,6-3 1,0-2-12,2-2 1,2 3-1,3-3 1,3-4-47,4-3 1,1 0 189,3-5 1,-1 3-1,5-3 1,1-1-307,-3-2 0,5-1 1,-3 0-68,2 0 1,-2-1-1,1-2 1,-1-1-469,-2 2 663,5-4 0,-4-1 0,5-4 0</inkml:trace>
  <inkml:trace contextRef="#ctx0" brushRef="#br0" timeOffset="9">7800 5413 7998,'-16'-10'2293,"3"3"-1977,-2-9 0,6 9-1,3 2 1,-1 1-383,1 0 0,-7 0 1,-6 4-1,-2 0 297,-2 0 1,0 2 0,0 1 0,-1 5-66,-2 2 0,1 7 0,0 0-186,5 1 0,-1 8 0,6-4-39,1 3 0,3-5 1,3-2-1,4-1 56,3 1 0,2 0 1,3 2-55,4-1 1,3-5 0,4 3-2,5-1 1,2-3-1,4 2 1,0-2 57,0-2 1,-2-3 0,-1-2 0,-2 1 1,-2-1 0,2-2 92,-6 3 1,1 0 0,-3 2 0,0-2 186,-3 2 1,-6 1 0,-1 2 0,-1-1 69,-2 0 0,-2 2 0,-3 1-75,-6 1 1,-2 4 0,-7-3 24,-4-2 0,1-2 1,-5 0-1,1-1-239,1 1 0,-2-5 0,4-1 0,0 0-1094,2-4 0,7-1 835,0-1 1,6-3 197,1-1 0,6-10 0,-3 1 0</inkml:trace>
  <inkml:trace contextRef="#ctx0" brushRef="#br0" timeOffset="10">8326 5516 8003,'0'-11'587,"-4"-1"-106,0 1 0,0 6 0,4 5 0,0 6 0,0 4 0,0 3 45,0 2 1,2 7-1,0 6-350,2 1 1,4-2 0,-5 2-186,0-1 0,-2 2 1,0-3-1,2-3-682,1-4 1,0 1 0,-4-6-1346,0-1 856,0-2 1,-2-5 1179,-1-3 0,-4-8 0,-4-3 0</inkml:trace>
  <inkml:trace contextRef="#ctx0" brushRef="#br0" timeOffset="11">7869 5482 8003,'5'-18'775,"3"6"0,8 4-113,7-1 1,2 3 0,11-2 0,6 0-294,5 2 1,5-4-1,0 2 1,4-2-202,-2-1 0,-3 3 0,-8 2 0,-4 1-781,-3 2 0,1 2 1,-8 1 612,0 0 0,4 0 0,-4 0 0</inkml:trace>
  <inkml:trace contextRef="#ctx0" brushRef="#br0" timeOffset="12">9377 5413 8138,'0'-7'9,"1"1"1,3 0 0,3 4 0,3 2 0,2 2 371,-1 2 0,-1 5 0,-1-1 0,-1 3 0,-1 4 0,1 4-11,0 3 1,-1 6 0,3 2-1,-1 3-347,-1 2 0,0-1 0,2 0 0,-1-1-143,-2-2 1,0-3 0,1-6 0,0 0-111,1-3 0,-3-3 202,2-4 1,-4-2-97,3-2 162,-4-3 0,2-10 0,-5-4 214,0-5 1,0-4-1,0-5 60,0 0 0,-1 1 0,-2-3 0,-1 1-106,2 1 1,1-1 0,-1 9-20,-2 1 0,3 5-209,-3 2 0,8 4 1,4 2-1,2 6-77,1 6 0,2 7 0,2-1 51,4 0 0,-1 2 0,1 4-18,1 0 1,2 0-1,1-1 1,0-3-29,0-4 0,-1 0 1,1-4-1,-1-4 165,-3-5 0,1-2 0,-3-1 89,0-3 1,-3-6 0,2-6 84,-4-2 0,-5-2 1,-4-6-1,-1-2-48,-2-1 1,0-1 0,-2-5-167,-1 1 0,-2 0 1,-4 0-425,1-1 1,4 2 0,-2 3 0,1 4-525,2 6 0,2 4 314,1 4 0,1 6 0,3 2-650,4 3 0,2 1 1253,1 0 0,6 5 0,1 1 0</inkml:trace>
  <inkml:trace contextRef="#ctx0" brushRef="#br0" timeOffset="13">10233 5391 8053,'-5'-23'0,"4"0"635,-3 0 1,3 5 0,1 3 0,1 2 150,3 2-377,-3 5 1,4 3 0,-5 9-187,0 6 1,0 11 0,0 2-76,0 7 1,0 3 0,0 9 0,0-3-240,0 3 1,0 0 0,0 0 0,0-2-208,0-4 1,0-3 0,1-5-2,3-3 1,-1-7 0,4-2-253,2-2 1,-2-2 0,0-5 550,2-1 0,1-1 0,2 5 0</inkml:trace>
  <inkml:trace contextRef="#ctx0" brushRef="#br0" timeOffset="14">10553 5356 7983,'-12'0'1619,"6"-5"-762,1 4-541,5-4 0,1 6-349,3 3 0,-3 4 1,3 7-1,-1 4 386,1 2 0,-3 6 0,4 2 1,-1 3-156,-1 4 0,3 4 0,-4 0 0,2-1-505,-2 0 1,0-2 0,-2-7-603,0-3 0,4-3 1,-1-2-1396,0-3 2304,-2-3 0,-1-4 0,0-1 0</inkml:trace>
  <inkml:trace contextRef="#ctx0" brushRef="#br0" timeOffset="15">10290 5665 7971,'0'-18'1315,"0"1"-846,0 6 0,5 1-353,3 2 1,3 2 0,5 3-1,4-2 101,5-1 1,1 3-1,5-2 1,2 2-536,0-1 1,7 0-1,-9 4-372,1 0 0,-5-1 1,-1-2 422,-1-1 1,-3-1 266,1 1 0,0-2 0,0-5 0</inkml:trace>
  <inkml:trace contextRef="#ctx0" brushRef="#br0" timeOffset="16">10907 5413 7971,'6'-1'1564,"-2"-3"-503,-3 3-763,-1-4 0,-3 10 0,-1 3 0,1 2 26,2 1 0,-3 6 1,0 3-1,2 4-27,1 3 0,1 5 0,0-2-331,0 3 1,0 0 0,0-1 177,0-2 0,0-6 0,0 0 1,-2-3-1135,-2-1 1,3-3-1,-3-2 1,3-3 989,1 0 0,0-6 0,0-1 0</inkml:trace>
  <inkml:trace contextRef="#ctx0" brushRef="#br0" timeOffset="17">11329 5448 7953,'-6'-12'2280,"1"6"-2819,5 1 1,-1 14 614,-3 2 1,3 8-1,-3 0 1,3 5 704,1 7 0,0 3 0,0 9-620,0-1 1,-2 0 0,0 4 0,-2-3-325,2-5 1,0-5-1,2-10-287,0 0 0,0-6 0,2-3-530,1-5 0,0 0 980,4-5 0,-4-5 0,2-6 0</inkml:trace>
  <inkml:trace contextRef="#ctx0" brushRef="#br0" timeOffset="18">11124 5516 7957,'0'-11'0,"1"1"0,6 1 241,8 1 1,4 1 0,11-4-1,2 3 187,1 0 1,-3 0 0,1-3 163,1-1 1,-3 5 0,1 1-502,2 0 1,-4-1-1,0 2 1,-3 0-110,-2 0 0,5 0 0,-8 2-114,1-1 1,-6-1 0,0 3-160,-2-2 1,-3 1 0,-1 7 320,-2 4 1,-4 2 0,1 2 0,-4 4 360,-4 3 0,1 4 0,-4 3-148,-2 5 1,-1-2 0,-2 1-150,1 2 0,-1 5 0,1 1 1,1-1-260,2-2 1,3-4 0,5-2-133,0-1 0,0-2 0,1-4 160,3-3 1,3-2-1,4-6 1,2-1 144,2-2 0,3-3 1,5-5 107,-1 0 1,1 0-1,0 0-182,0 0 1,0-4 0,0-1 0,-2-1-137,-2-3 0,-1 2 1,-4 0-762,1-2 0,0-1-938,-3-2 1901,-6 1 0,-1-1 0,-5 1 0</inkml:trace>
  <inkml:trace contextRef="#ctx0" brushRef="#br0" timeOffset="19">11615 5779 8627,'5'-6'1974,"3"1"-1675,2-1 0,5 4 0,2-6 0,0-1-100,4-1 0,1 3 1,4-1-1,1-1-192,-2-1 0,-5-1 1,-2 0-1,0 3-475,0 0 0,-8 2 468,1-2 0,-7-7 0,1 2 0</inkml:trace>
  <inkml:trace contextRef="#ctx0" brushRef="#br0" timeOffset="20">11615 5436 7909,'1'-11'1760,"4"-1"-1074,7 1 1,4 1 0,7 1 0,0 1-470,0 0 1,3-3 0,2 0-1,2 0-463,1-1 0,-2 2 1,1 2-1,-2 3 246,-3 0 0,4 4 0,0-4 0</inkml:trace>
  <inkml:trace contextRef="#ctx0" brushRef="#br0" timeOffset="21">14447 5242 8048,'-7'0'15,"0"1"1,2 3 0,3 5 467,1 5 0,1 4 0,0 6 0,0 4 0,0 5 1,1 5-1,1 3 0,3 2 18,2 1 1,-3 2-1,2-2 1,0-1-391,1-1 0,-4-6 1,4-1-1,-1-4-174,0-3 0,-3-3 0,2-5-76,0-1 1,-4-5 0,4 2 161,1-4 413,-5 0-244,4-6 0,-5-6 0,0-9-184,0-5 1,0-4-1,0-4-127,0-1 1,0-5 0,0-3 0,1-2-67,3-1 0,1 1 1,4 3 110,-1 3 0,-5 3 76,5 1 1,-2 5 0,3 4-1,-1 5 12,1 6 0,-3 6 1,3 5-43,4 2 0,-2 3 1,6 2 35,-1 4 0,2-1 0,5 1 0,-2 1-97,-2 2 1,7-1-1,-4 0 19,3-2 0,-3-5 0,-1 1 59,-2-2 1,-4-3 0,3-3-1,-2-3 243,-2-3 1,-1-3 0,0-4 0,1-7 440,1-4 1,0-5-457,-4-5 1,-3-6 0,-2-1-1,1-7-10,-1-3 1,-3-7-1,0-2-223,-1-3 1,-2-1-1,0 0-137,0-1 0,0 11 0,0 6 0,0 6-523,0 9 0,0 0 0,0 11-357,0 1 0,1 7 0,3 4-390,3 6 1,4 7 1422,0 5 0,5 10 0,2-1 0</inkml:trace>
  <inkml:trace contextRef="#ctx0" brushRef="#br0" timeOffset="22">15247 5825 8137,'-4'-12'-774,"0"1"885,0-1 0,1 1 1,-1 0 1242,1-1 1,-2 5-431,1-1 0,1 4-629,3-4 0,5 6 0,2-2 12,3 3 1,7 1-1,2 0 2,3 0 1,0 1-1,1 2 1,0 2 2,0 1 1,-4 2 0,-1 3-234,-2 1 0,-2 0 1,-6 2-250,-4 1 1,-3 6-1,-1-2 1,-1 2-256,-3 2 0,-8 0 0,-7 0 91,-2 0 1,-2 1-1,0 0 134,0-1 0,2 2 1,2-7-1,3 0 314,4-3 0,2-2 330,2-2-218,3 0 1,11-4-1,6-3 1,5-3-25,5-1 1,1-1 0,0-2 0,-1-2-79,1-1 0,0 3 0,-1-2-1096,-3 0 0,1 4-1017,-5-3 1,1-1 1988,-5 1 0,0 0 0,1 4 0</inkml:trace>
  <inkml:trace contextRef="#ctx0" brushRef="#br0" timeOffset="23">15989 5596 7929,'-6'-5'249,"2"-1"1,8-4 0,3 2 0,2 3 163,-1 0 1,2 4-1,-1-4 1,5 1-1,5 0 11,3 1 0,0-2 0,1 2-602,0 0 1,0 2 0,-1 1-650,-3 0 1,1 0 0,-5 0 826,-1 0 0,4-5 0,0-2 0</inkml:trace>
  <inkml:trace contextRef="#ctx0" brushRef="#br0" timeOffset="24">16012 5802 8010,'17'-5'1238,"2"-2"-573,2 1 1,2-3 0,0 4 2,0-1 1,1-2-1,1-3-456,2-1 1,-1 5 0,-3 0 0,0 1-850,0 0 0,0 3 0,-2-1 637,-2 3 0,3-4 0,-4-1 0</inkml:trace>
  <inkml:trace contextRef="#ctx0" brushRef="#br0" timeOffset="25">17303 5413 7831,'-8'-10'48,"2"1"1,-1 2 0,1-1 491,-3 2 0,4 0 1,0 3-1,0-1-284,-3 2 0,-3 2 0,-3 3-237,-1 5 0,-6 2 0,2 2-47,-2-1 0,-6 4 0,0 2 0,2-1-46,1 1 1,6-2 0,3-4 23,2 1 0,3-1 0,2 1 16,5-1 1,1 1 0,2-1 0,3 0 41,5 1 0,2-5 0,11 1 1,5 1 49,2 1 1,-1-2-41,8-1 1,-7 0 0,6 2 0,-2-2 110,-3 2 1,3-3 0,-6 2 0,-2 1-58,-3 1 0,-5 1 0,-6 1-120,-2-1 1,-3 1-1,-5 0-2,0 4 1,-6-2-1,-6 3 1,-6 1-44,-3 0 0,-7-3 1,-3 3-1,0 0-12,0-1 0,-2-3 69,3 2 1,1-5-1,-1-2 1,4-3-204,4-1 0,1 3-503,5-4 1,6-2 741,7-6 0,11-7 0,5-7 0</inkml:trace>
  <inkml:trace contextRef="#ctx0" brushRef="#br0" timeOffset="26">17531 5493 8024,'0'-17'388,"0"4"142,0 5 648,0 6 1,0-2-413,0 8 1,0 3-564,0 9 1,0 1-1,0 6 1,0 0 28,0 0 0,-4 5 0,0 2 1,1 2 48,-2-1 1,3 0-1,-2-3-491,3 1 0,2-3 0,3-1-91,4-5 1,3 1 0,5-6-1,3-2 145,2-4 0,3-1 1,2-4-4,0-1 1,5-2 0,-5-1-121,0 0 0,-3-4 0,-3-1 0,-2-1-534,-2-3 0,-1-1 813,-3-2 0,-6-4 0,-1-2 0</inkml:trace>
  <inkml:trace contextRef="#ctx0" brushRef="#br0" timeOffset="27">17463 5768 8475,'0'-12'302,"6"5"-48,5-1 1,6 2-1,6-3 1,1 1 70,2-1 0,4-1 0,3 0 0,-2 1-319,0 1 1,-6 2 0,2-3 0,-4 2-947,-4-2 1,-3 2 939,-4 0 0,-1-1 0,0-3 0</inkml:trace>
  <inkml:trace contextRef="#ctx0" brushRef="#br0" timeOffset="28">17451 5482 8045,'12'-18'0,"1"2"0,5 4 184,5 1 0,8-3 0,0 0 0,5 1-148,2-1 1,0 4 0,-5 4 0,-1 0-15,-2-1 0,-3 5-22,3-2 0,-4 3 0,1 1 0</inkml:trace>
  <inkml:trace contextRef="#ctx0" brushRef="#br0" timeOffset="29">18273 5471 8030,'-17'-7'997,"-4"-2"-852,6 6 1,-1-1-1,2 4 1,-3 1-26,-1 3 1,-1 2 0,-4 6-1,1 0 137,-1 4 0,1 1 0,2 6 0,2 0-213,2 0 1,4 3-1,6 2 1,1 0-382,2 0 0,3-5 242,4-4 1,2-1-1,7 1 1,2-4-7,4-2 0,3-3 0,1-1 0,0-3-6,-1-1 0,5-1 0,0-5 178,-2-3 0,3 1 0,-1-4 58,-2-2 0,-5-1 0,-2-2 0,-1 1-13,-3 0 0,-2-1-3,0 1 1,-5 1 7,1 2 0,-7-1 131,-1 5 0,0 2 0,-5 6-245,0 3 1,4 3-1,-3 2-23,3-1 0,1 1 0,0 0 0,0 2-40,0 1 1,4 2-1,1-3 38,1 1 1,3 0-1,5-3-16,1-1 0,5-1 0,1-2 0,3-3 13,2 0 1,5-4-1,-3 2 1,0-4 20,0-3 0,2-6 0,-2 0 138,1-4 0,-3-3 0,-1 2 94,-5-4 0,1-3 1,-7-2-1,-3-3 1,-3-3-13,-3-3 0,-3 3 1,-7 0-1,-6 2 1,-8 3-89,-7 1 1,-4 7 0,-8 6-317,-4 6 1,-1 4 0,0 2-109,1 3 1,6 3-1,1 7 1,4 3-2149,3 1 2440,7 1 0,-1 9 0,4 1 0</inkml:trace>
  <inkml:trace contextRef="#ctx0" brushRef="#br0" timeOffset="30">19096 5516 7996,'0'-11'749,"0"-1"-190,0 1 0,0 6 0,0 5-290,0 6 1,-5 6 0,-2 3-1,0 4-105,-1 3 0,4 4 1,-2 2-1,1 0-82,2 0 1,2 2-1,1-3 1,0-2-125,0 0 1,1-6-68,3 0 0,1-5 0,4 1-251,-1-3 371,-1 0 157,0-6 1,-2-2 0,-5-8-141,0-3 1,-5-9 0,-2-1-1,0-2-31,-1 0 1,0 0-1,-3-6 45,0-1 1,3 2 0,2-3-8,1 3 1,1 2 0,4 3 317,0 4-303,0 2 1,5 8 0,2 5 28,4 7 0,5 8 1,3 4-1,3 2-5,1 2 0,1 0 0,1 0 1,3 0-177,1 0 1,0-4-1,2-2 1,-5 1-44,-1 0 1,-4-8-1,-2 2 1,-4-4 189,-2-1 0,-2-2 1,1-6 215,-1-3 1,-4-3 0,-2-5 0,-1-3 0,-1-4-23,0-3 1,-2-1 0,-2-1-1,-3-3-195,-4-3 0,2-3 0,-1-1 0,-1 1 0,2 1-8,2 1 1,1 6-1,1-2-51,-2 3 1,0 7-1,4 1-3114,0 4 3129,0 0 0,10 6 0,3 1 0</inkml:trace>
  <inkml:trace contextRef="#ctx0" brushRef="#br0" timeOffset="31">19541 5448 8075,'0'-17'0,"0"5"2448,0-4-1977,0 4 0,4 7-365,0 5 1,1 6-1,-3 9 1,3 4 91,2 3 1,-1 2-1,3 1-282,-1 2 0,-2 7 1,3-2-1,-2-2-220,2 0 0,-2-4 0,-1-3 0,0-1-351,1-3 0,-5-3 1,3-4-927,0-1 1581,-3 0 0,3-4 0,-5-2 0</inkml:trace>
  <inkml:trace contextRef="#ctx0" brushRef="#br0" timeOffset="32">19575 5402 8007,'7'-5'0,"0"2"0,0-3 474,4 1 1,9-3 0,2 5 0,5 0-87,2 2 0,-3 1 0,5 0 0,1 0-120,1 0 1,-3 1 0,-1 4 0,-1 7-106,-2 5 0,-6 6 1,-4 4-222,-3 3 0,-4 3 0,-10 2-70,-3-1 1,-9 4-1,-10 0 1,-6-1-40,-4-2 0,-6-2 1,-2-2 3,1-5 1,-4-2-1,8-2 101,3-3 0,5-2 1,9-6-1,3-1-1953,4-2 2015,5 2 0,13-9 0,6 4 0</inkml:trace>
  <inkml:trace contextRef="#ctx0" brushRef="#br0" timeOffset="33">20626 5493 7989,'0'-22'235,"0"4"0,0 3 0,1 3 0,3 3 1,4 3-1,2 1 9,1 2 1,1 2 0,-1 2 0,1 3 272,-1 4 0,-1 7 1,-1 5-1,-1 6-305,1 4 1,-3 2 0,2 1-1,-1 0 186,-1 2 0,5 1-517,-4-6 0,0 1 0,0-7 0,1-4-15,-2-2 1,4-3 0,-3-3-1,0-2 51,1-3 1,-4-2 183,3-5 1,-3-5-50,4-2 1,-6-7-1,2-1 1,-3-1-110,-1 0 0,4-2 0,0-5-10,-2 0 1,0 1-1,-2-1-49,0 0 0,1 1 0,2 3-55,0 4 1,2 7 108,-1 5 0,3 4 1,4 5 64,0 6 0,1 7 0,-1 0 0,1 2 4,-1 2 1,4-1-1,1-2-6,-2-1 1,-2-1-1,0 1-13,-1-4 0,4-2 0,1-3 59,-3-2 1,0-3 0,-1-7 145,-1-1 1,-3-4 0,-1-5-25,2-4 0,-4 2 1,-1-5-1,-3-2-108,-1-5 0,0 2 0,0-4-80,0 0 1,-1-1-1,-2-4-330,0 3 0,-5-2 1,4 5-1,0 2-529,-1 1 1,4 6 0,-3 3-1047,3 2 1924,1 7 0,0 1 0,0 5 0</inkml:trace>
  <inkml:trace contextRef="#ctx0" brushRef="#br0" timeOffset="34">21368 5391 8023,'0'-28'476,"0"5"1,0 0 928,0 7-552,0 8-601,0 3 1,0 16-1,0 8 55,0 9 1,0 5 0,2 3-247,2 2 0,-3 2 0,3 5 0,-3-3-207,-1-4 0,0 0 0,0-3-202,0-2 0,4-6 1,1-2-1,0-4-662,0-6 0,4 1 1010,-2 0 0,4-1 0,0-4 0</inkml:trace>
  <inkml:trace contextRef="#ctx0" brushRef="#br0" timeOffset="35">21654 5379 7957,'0'-18'2336,"0"2"-1998,0 10 0,0 2-414,0 8 1,0 7-1,0 8 478,0 3 1,1 6 0,2 3 0,1 5-335,-2 2 0,3 4 0,-1-4-225,-1-1 0,-2-2 0,-1-2-515,0-2 0,0-5 0,0-5 0,0-4 672,0 0 0,0-2 0,0-4 0</inkml:trace>
  <inkml:trace contextRef="#ctx0" brushRef="#br0" timeOffset="36">21334 5653 7952,'-6'-5'548,"1"3"1,6-5-606,3 2 0,9 1 1,8 4-1,6 0-97,2 0 0,1 0 0,6-1 230,2-3 0,-2 3 1,2-4-16,-3 0 1,-2 4-1,-2-3 1,-5 1-363,-2 0 1,-1 0 0,-1-3-177,-3 1 1,-3-4-1,-4 0 332,-1-5 1,-1 1 0,-1-3 0,-1-1 99,1-2 0,-3-1 91,2 1 1,-6 2 0,2 6 0,-3-1 1871,-1 1-761,0 5 0,0 3-742,0 11 1,-4 3 0,1 11-282,0 1 1,2-2 0,0 10 0,-2 0-102,-1 2 1,0 2 0,4-1-64,0 0 1,0-3-1,0-2-424,0-1 1,0-3 0,0-5 0,2-2 453,1-1 0,4-2 0,4-4 0</inkml:trace>
  <inkml:trace contextRef="#ctx0" brushRef="#br0" timeOffset="37">22373 5471 7948,'0'-17'320,"2"4"534,2-2 1,-3 9 0,3 6-469,-3 6 1,-1 6 0,0 3-201,0 4 0,0 8 1,0 3-1,0 3-223,0 1 1,0-3 0,0-2-268,0-1 1,0-5-1,1-6 1,2 0-657,1-3 0,-1-1 960,-3-2 0,0-5 0,0-1 0</inkml:trace>
  <inkml:trace contextRef="#ctx0" brushRef="#br0" timeOffset="38">22145 5436 7960,'5'-11'100,"-1"-1"1,6 1 97,3 0 1,7 3 0,2 0-152,3 0 1,2 1 0,-4 0 0,-1-1 551,1 2 1,4-3-1,1 4-243,1-2 1,-4 5-1,2-2-281,-3 3 1,-2 1 0,-2 0 0,-2 0-139,-2 0 1,-4 0 0,-6 1 93,-1 3 0,-1 6 29,-4 5 1,0 5 0,-1-1 0,-3 4 26,-4 4 1,2-2 0,0 5 0,-1-1 0,1 0 0,3 1-268,-1 5 0,3-2 1,1-2-1,1-1-34,3-3 1,3 0-1,4-5 194,0-3 0,1-3 1,-1-4 56,1-1 0,3-5 0,1-2 0,2-3 209,3-1 1,-1 0-1,0 0-113,-1 0 0,0 0 0,3-1-507,-3-3 1,1-1-1,-5-4 1,-1 2 129,-1-2 0,-5-1 244,-1-2 0,-4 1 0,2 0 0</inkml:trace>
  <inkml:trace contextRef="#ctx0" brushRef="#br0" timeOffset="39">22511 5710 7963,'0'-11'140,"5"0"1,2 0 159,3 4 1,7-2-1,2 4 1,2 0-1,2-2 78,0 1 1,5 2 0,1-2 8,0 1 1,2-3-1,-7 4-858,-2 2 0,-3-3 0,0 1 0,-4 0 471,-2-1 0,-2-1 0,0-6 0</inkml:trace>
  <inkml:trace contextRef="#ctx0" brushRef="#br0" timeOffset="40">22579 5379 7968,'6'-11'0,"6"1"123,6 2 0,8-1 0,3 4 0,2 0 704,-1 0 0,1-3 0,3 3 0,0 0-668,1 0 0,-1 1-159,0 4 0,-5 0 0,-1 0 0</inkml:trace>
  <inkml:trace contextRef="#ctx0" brushRef="#br0" timeOffset="41">2330 7789 8080,'-6'-5'862,"-5"4"-675,10-4 0,-5 5 1,3 1-1,-1 3 1,1 3-1,-1 5 0,0 2 1,1 2-1,2 3 265,1 5 0,0 4 1,0 7-1,0-1-294,0 0 1,4 4 0,1 0 0,1 0-286,3 2 1,0-6 0,0 1 0,-3-3-106,-1 0 1,3-4-1,-3 0 1,0-3 22,0-2 1,0 1 0,-2-8 133,1 2 1,0-4-1,-4 1-56,0-2 1,0-5-226,0-1-281,0-4 197,0 2 1,0-6 439,0-3 0,5-8 0,1-5 0</inkml:trace>
  <inkml:trace contextRef="#ctx0" brushRef="#br0" timeOffset="42">2159 7880 8004,'0'-11'0,"0"0"343,0-1 0,0 1 107,0-1 0,5 1 0,4-1-201,4 1 1,3 0-1,5-2 1,5-1-6,2-1 0,2 0 1,4 4-118,1 4 1,-1-2 0,-1 5-85,-3 2 1,3 0 0,-2 2 0,2 2-129,1 1 1,-4 4-1,1 5 1,-1 2-121,0 2 0,-3 0 35,-4-1 1,-5-2 0,-3 3 0,-2 1 26,-2 2 0,-4-1 1,-3 1-1,-4 1 98,-4 2 1,-6-3 22,-6 0 1,-8 0 0,0 4 0,-3-2 104,0-2 0,-5-1 0,1-4-22,-2 1 1,-5 0-1,0-4-22,1-4 1,3 3-1,2-3 1,5 0-184,2 1 1,1-6 0,9 2-1123,1-3 347,7-1 919,7 0 0,11 0 0,7 0 0</inkml:trace>
  <inkml:trace contextRef="#ctx0" brushRef="#br0" timeOffset="43">3301 7561 7979,'-18'-14'831,"3"2"-562,7-2 0,2 9 108,2-2 0,1 2 0,-4 5 0,-2 0 30,-1 0 0,-2 6 0,1 5 1,-2 7-154,-2 4 1,1 4-99,-5 1 1,5 5 0,-3-1 0,2 5 4,0 2 1,0 5 0,3-1-1,2 2-31,3 2 0,-2 5-286,5 2 0,0 2 0,4-1 0,0-2-106,0-1 0,0-1-202,0-5-509,0-4 835,5-2 1,0-5 82,3 1 1,2-6-16,-2-2 1,3-3 137,4-2 0,-2 0-5,2-3 0,-2-2 115,-2-6 1,1 0-48,-1 1 0,1-5-96,-1 1 0,4-4 392,0 4 1,1-6-355,-5 2 6,1-3-138,-1-1 1,0 0 94,1 0 0,-2-1-737,-2-3 1,2 3-79,-3-3 779,-2-2 0,6-1 0,-5-4 0</inkml:trace>
  <inkml:trace contextRef="#ctx0" brushRef="#br0" timeOffset="44">3529 7880 8163,'0'-5'211,"0"5"390,0 7 1,5 7 0,3 3-1,2 4 1,1 4-390,1 3 1,-2 6 0,-1 6-134,-2 0 1,1 1-1,3 2-107,1-1 0,-1-5 0,-1-1 1,-1-4-85,-1-5 0,0-4 0,3-4 89,0-4 1,0-2-1,-3-3 1,-1-1 263,-2-2 1,0-4 83,-1 1 1,-3-4 0,3-4-93,-3-4 0,-1-3 0,0-3-237,0-1 0,0-6 1,0 2-33,0-2 1,0-3 0,0-2-1,0-2-169,0-1 0,0 5 56,0 1 1,0 2 0,0 5 469,0 2-361,0 7 1,4 3 53,0 8 1,5 3-1,-2 7 1,5 3-44,3 1 1,-3-3 0,5 4 0,-1 0-105,4-1 0,0 2 33,-1-5 1,2 2 0,-3-5 0,0 1 9,-3-3 0,2-6 0,-2 0 0,-1-3 520,-1-1 1,-3-1-75,-3-3 0,3-2 0,-3-6 0,0 0 30,1-4 1,-4 2-1,2-6 7,-1-4 1,0 0 0,-2-7-243,1 0 0,0-2 0,-4-3 0,0-1-287,0-1 0,-6 0 0,0 4-236,0 0 0,-1 2 0,5 4-110,-2 5 1,-1 9 0,2 2-1148,0 3 853,-1 6 1,9-2 0,4 6-280,5 3 0,0 2 1055,5 6 0,0 4 0,4 2 0</inkml:trace>
  <inkml:trace contextRef="#ctx0" brushRef="#br0" timeOffset="45">4363 8200 8031,'-12'-5'2013,"2"3"-434,3-6-1218,2 5 1,3 0 0,0 6-90,-2 5 1,0 7 0,4 4-24,0 3 0,-1 6 0,-2 2-2,-1 3 0,1 1 1,3-1-1,0-1-231,0-1 1,0-2 0,0 0-137,0-6 0,1-2 0,1-5-111,2-2 1,1-5-1,-1-3-738,4-1 1,-2 3-1388,2-5 2356,-6 1 0,8-9 0,-3-1 0</inkml:trace>
  <inkml:trace contextRef="#ctx0" brushRef="#br0" timeOffset="46">4705 8371 8006,'-5'7'210,"4"-2"406,-9-5 1,7 0 0,-3-1-82,1-3 1,1-3-1,3-3-277,-3 3 1,3-7 0,-3 1 9,3-3 1,1-3 0,0-4 0,0 0-176,0 0 1,4-1 0,1-1 0,1-3-147,3-2 1,1 1-69,1-1 0,2-2 0,1 5 0,3 2-204,0 1 0,-1 1 93,3 0 240,0 5 0,3 2 0,1 5 12,0-1 1,0 6-1,0 2 1,0 3 9,-1 1 0,-2 1 0,-3 4 0,0 6 0,2 2 1,-4 6-42,-1 2 1,-3 5 0,-2 5-1,-2 2-55,-2 1 1,-1 0-1,-4 0-56,0 1 1,0 1 0,0 0 61,0-3 1,-4-3 0,0 0 0,0-6-25,-1-4 1,4-5 107,-3 4 0,3-5-468,1 1 0,0-6-1878,0-1 2322,0-5 0,-5 2 0,-2-5 0</inkml:trace>
  <inkml:trace contextRef="#ctx0" brushRef="#br0" timeOffset="47">5482 7835 8097,'0'-8'3465,"0"0"-2915,0 6-324,0 7 1,5 9 0,3 13 0,2 3-93,1 3 0,2 6 0,0 3 0,-1 1-18,-2-1 0,-1 3 0,2-5-185,-4 1 0,3-6 0,-3-5-171,-1-2 1,0-3-1,-3-5 1,1-2 47,-2-1 0,-1-6 425,-1-3 136,0-6 0,0 2-60,0-8 1,4-4-204,0-7 0,5 1 0,-1-5 0,0-2-140,0-5 1,2-2 0,-2-3-96,2 0 1,1 2-1,0-1 9,-4 3 0,2 3 0,-4 2-97,2 3 31,0 3 0,5 11 139,-1 5 0,-3 10 0,-1 9 0,2 2 68,1 2 1,2 0 0,-1 1-137,0 3 0,1-3 0,-1 3-58,1-3 0,3-1 0,0-2 0,0-1-247,2-1 0,-4-5 435,2 2 1,-2-9 0,-2-3 0,0-3 156,1-1 0,-5 0 1,1-1-1,0-3 935,-2-3 0,4-5-663,-2-3 0,-3 1 1,0-5-1,-1-1-103,0-2 0,-1-1 1,-3-1-1,0-1-560,0-2 1,0-5 195,0 2 1,0 1 0,0-2 0,0 0-385,0-2 0,0 2 1,0 2 170,0 1 1,4 5 0,1 5-485,2 2 1,0 1-1,5 5-1077,-1 2 0,-1 4 1797,-2 8 0,7 7 0,-2 7 0</inkml:trace>
  <inkml:trace contextRef="#ctx0" brushRef="#br0" timeOffset="48">6213 8314 7964,'-6'-11'587,"-3"0"-84,5-1 1,0 1 55,4-1 0,1 6 0,2 1 112,1 0 0,5 2 1,-1-3-453,6 1 0,-1 1 0,4 4 0,-2 0-43,0 0 0,4 1-101,-4 3 0,1 2 0,-5 6 0,0 1-195,1 2 0,-6-1 0,-2 5-218,-3 1 1,-1 2 0,0 0 73,0 1 1,0 0 0,0 0-1,-1 0 100,-3 0 0,2-4 117,-6 0 0,2-4 1,-3 3-1,1-2 42,-1-2 0,3 0 1,-2 0-1,1 1 448,0-1-260,2-1 0,5-2 0,0 1 18,0-1 0,2-3 6,1 0 0,5-6 1,6 2-62,1-3 0,5-1 0,-2 0 1,1 0-88,0 0 0,0-1 0,4-2-295,0 0 0,-4-3 0,0 4-469,1-2 0,-3 0 1,-2 3-1,-2-2 705,-2 0 0,1-6 0,-1 2 0</inkml:trace>
  <inkml:trace contextRef="#ctx0" brushRef="#br0" timeOffset="49">6681 7538 7944,'-11'-24'1030,"1"2"-120,2 11-293,3-1 0,6 7-119,3 5 1,4 7 0,7 9 0,5 8 219,6 9 1,3 6-563,5 7 1,4 1-1,-1 3 1,-3 3 5,-2 3 1,-7 0-457,2-3 1,-4 3 353,-4-3 1,-3-2 0,-6-2 46,-2-2 1,-3-1 0,-5 0-123,0-1 0,0-3-307,0 0 1,-6-5 166,-6 1 1,-4-4-951,-7-3 1,-4 0 149,1-4 955,-11 5 0,9-8 0,-10 2 0,-3-1 0,-2-3 0</inkml:trace>
  <inkml:trace contextRef="#ctx0" brushRef="#br0" timeOffset="50">7789 8143 7476,'-6'-8'1048,"2"1"1,4 4-779,4 0 1,2 1 0,5 2-143,1 0 0,-1 0 0,2 0 0,2 0 0,4 0-19,3 0 0,1 0 0,0 0 0,1-1-16,2-3 0,-2 3 1,4-3-138,0 3 1,-5-3 0,1 0-198,-4 2 1,-6 0 0,2 2 84,-4 0 0,-4 2 156,0 1 0,-6 4 0,3 4 0</inkml:trace>
  <inkml:trace contextRef="#ctx0" brushRef="#br0" timeOffset="51">7743 8406 8066,'13'-4'0,"2"0"0,3-1 523,5 1 0,1 2-15,3-6 1,2 4 0,5-2 0,0 1 74,1 2 0,3-2 0,-2 1 1,-3 2-368,-5 1 1,-5 1-421,-4 0 0,2 0 1,-6 0-1,-1 0-657,-2 0 1,0 0 860,-1 0 0,1 5 0,-1 1 0</inkml:trace>
  <inkml:trace contextRef="#ctx0" brushRef="#br0" timeOffset="52">9102 7675 8266,'-1'-7'-50,"-1"2"530,-2 0 0,-4 5 0,4 0 0,1 8 1,-1 5-33,0 2 1,0 9-1,4 0 1,0 4-298,0 4 1,0 2 0,0 4-1,0 3-169,0-1 0,0 8 1,0-3-31,0-2 1,0 3-1,1-6-148,3 1 1,-2-2 0,1-6 0,-1-2-266,-2-5 0,0-2 0,0-2 237,0-3 1,3-2 0,1-6 72,-1 0 0,2-3-35,-1 0 1,1-6-197,-1 2-710,-3-3 1092,4-1 0,-5-10 0,0-3 0</inkml:trace>
  <inkml:trace contextRef="#ctx0" brushRef="#br0" timeOffset="53">8954 7766 8224,'0'-18'-21,"0"2"59,0 5 0,5-1 1,3 1-1,2 1 96,1 2 1,6-2-1,0 2-72,1-2 0,4-1 0,-2 0 478,6 4 0,-1-2 0,4 5 1,0 2-284,0 0 1,-2 2 0,2 0 0,-1 2-394,-2 1 0,1 4 61,0 4 1,0 4 0,-4 1 0,-1-1-105,1 1 1,-6 1 0,-4 3 52,-5-1 0,-5 0 0,1 4 47,-3 0 1,-11 4-1,-5-1 1,-6 1 12,-2 1 0,-4-4 1,-4 2 36,-2-1 1,-1-4 0,0-2 11,-1-4 1,1-2 0,0-1 0,1-2-10,2-3 0,3 2-442,6-5 0,4 0 468,3-4 0,7-5 0,3-2 0</inkml:trace>
  <inkml:trace contextRef="#ctx0" brushRef="#br0" timeOffset="54">9982 7526 8057,'-12'-17'230,"6"0"0,2 6 96,3-1 0,1 5 289,0-1 0,-5 7-298,-3 1 0,-2 10 0,-1 10-69,-1 6 1,-4 3-1,-2 6 1,-1 3-80,0 4 1,4-1 0,-3 1 0,1 2-171,4 4 1,4-2 0,2 2-142,2-1 0,1-5 0,4 5-48,0-4 0,0-2 0,2 1 0,1-4 142,5-3 1,2 0 164,2-1 1,-1 0 0,1-1-1,0-2 127,3-5 1,-2-3 0,2-4-1,-1-4 171,2-2 0,-4-2-355,3 1 0,2-2 0,-1-1 1,1-3-333,-1-1 1,0-1 0,-5-4 0,1 0-354,-1 0 0,-3 0-1510,-1 0 2135,-4-5 0,7-1 0,-4-6 0</inkml:trace>
  <inkml:trace contextRef="#ctx0" brushRef="#br0" timeOffset="55">10165 7869 8032,'-7'-18'-129,"2"2"1,5 4 1912,0 1-474,0-1-1045,0 6 1,4 6 0,1 9 0,1 5-7,3 5 0,0 4 1,0 3-1,-1 5 8,1 2 1,1 2-339,1 4 0,1-4 0,-1 3 0,0-4-123,1-3 0,-5 1 0,1-6 64,1 0 1,0-6-1,0-2 18,-2-2 0,-3-4 387,4-5-62,-6-4 1,3 1-57,-5-8 0,2-3 0,0-5 0,2-2-47,-2-1 0,0-6-112,-2 2 1,0-4-1,1-2 1,2-2-1,0 2 1,1 1 0,-4 2-1,0 2-479,0 1 654,0 5-261,0-3 0,4 12 0,1 5 27,1 7 1,2 4 0,3 4 0,2 4 6,2 3 1,-1 1-1,4 0 1,-1-1-64,-3 1 1,2 0 0,-1-1 0,-1-3-41,-1-4 0,2-2 0,0-3 299,-1-3 1,-1-1 209,-2-6 1,1-2-1,-1-2 1,1-4 27,-1-6 1,-3 0 0,-1-7 0,1-1-1,-2-4-162,-2 1 1,1-4 0,-1-2 0,-1-2-1,-2-1-104,-1 0 0,0-4-113,0-1 1,0-2-326,0 3 0,0 3 1,0 6-1,0 2-520,0 6 1,0 3 0,0 7-234,0-1 1,0 7-1,1 5 486,3 7 0,-2 4 1,5 4-1,-1 5 591,0 6 0,2 3 0,3 5 0</inkml:trace>
  <inkml:trace contextRef="#ctx0" brushRef="#br0" timeOffset="56">10896 8223 8064,'-7'0'1779,"2"0"-1438,5 0-119,0 5 1,0 1 0,0 6-1,0 1 281,0 2 1,0 3-1,0 4 1,0 2-396,0 3 0,-1 2 0,-2 4-143,-1-2 0,1 1 0,1-6-65,-1 0 0,1-2-202,-1-2 0,1-4 180,2-3 0,0-2-273,0-1 108,0-6-87,0-1 1,2-5-205,1 0 1,0 0-474,4 0 0,1-3 1051,4-4 0,-1-6 0,0-10 0</inkml:trace>
  <inkml:trace contextRef="#ctx0" brushRef="#br0" timeOffset="57">11113 7572 7941,'-12'-24'402,"6"-1"1495,2 9-1380,3 6 1,2 5 140,3 5 0,3 5 0,9 4-169,3 5 1,2 9 0,3 9-250,3 4 0,-3 5 1,1 5-1,-3 1-120,-3 2 0,-1-2 0,2 3-35,-1-3 1,-5 1 0,1-1-167,-2-3 0,-2-5 1,0 2-1,-3-3-484,0-5 1,-5 4 243,0-7 0,3 1 0,-3-8 0,0-1-121,-2 1 1,-2-1-48,-3-3 202,3 3 31,-9-10 1,7 5-516,-5-6 1,5-3-15,-5-1 785,0-4 0,-3 7 0,0-4 0</inkml:trace>
  <inkml:trace contextRef="#ctx0" brushRef="#br0" timeOffset="58">11889 8040 8078,'-11'-6'2289,"4"1"-929,2 5-1377,15 0-229,-7 0 1,8 1-1546,-7 3 1791,-3-3 0,5 4 0,-6-5 0</inkml:trace>
  <inkml:trace contextRef="#ctx0" brushRef="#br0" timeOffset="59">12552 7641 8085,'0'-12'31,"0"5"1,0-1 0,1 0 921,3 2 1,-3 2-664,3 8 1,-4 9 0,-3 9 0,-1 8-49,2 3 1,-1 6 0,1 3-1,-2 2-75,1 2 1,2 0 0,1-1-202,0 1 0,1-4 0,3-1-140,4-2 0,1-1 1,0-5-1,-2-1-19,2-2 1,0-5 0,0 1 0,-3-5-325,-1-2 1,3-3-97,-4 3 1,-1-9 0,-3 1-1200,0-1 1812,0-4 0,6 4 0,0-4 0</inkml:trace>
  <inkml:trace contextRef="#ctx0" brushRef="#br0" timeOffset="60">12426 7789 8152,'0'-23'0,"1"2"0,3 2 455,4 3 1,6 4 0,2 0 0,1 1-35,-1-1 1,4 1 0,-1 0-71,3-1 1,1 2-1,1 1-198,3 1 0,0 6 0,5-2 0,-1 3-49,0 1 0,1 1 0,0 2-104,-2 0 1,-4 6-1,0-1-37,-2 2 1,-6-1 0,-3 1 0,-3 3-474,-5 0 1,-1 1 0,-6 1 195,0 4 1,-11 4-1,-5 2 214,-8 2 1,-5 3 0,-7-3-1,-1-2-81,-1-1 0,-1-1 168,1 0 0,2-5 0,-1-3 1,4-2-193,3-2 0,1-3 0,0-2-608,6-1 0,5-1 813,7-4 0,4 0 0,2 0 0</inkml:trace>
  <inkml:trace contextRef="#ctx0" brushRef="#br0" timeOffset="61">13420 7446 8041,'0'-22'0,"-4"4"958,0 3 1,0 2-339,4 1 1,0 1 146,0 0 1,-1 3-310,-3 0 1,1 6 0,-4-1-250,-2 6 0,-1 4 1,-2 9-1,0 3 245,-4 2 1,4 7-289,-3 3 1,2 8 0,1 5 0,1 6 64,0 2 0,-1 1 0,2 4 0,1 2 108,2 2 0,4-3-372,-1 3 1,3-5 0,1-5-1,0-6-485,0 0 0,4-6 1,0-1 104,-2-2 0,4-6 1,1-1 323,-1-1 1,4-3 0,-2-4-1,2-3 99,1-2 1,1 1 0,-1-3 9,1 1 1,-1-1-1,2-5-122,2-2 0,-2 0 1,2 0-1,-2-3-615,-2-3 0,2 3-105,2 0 0,-2 0 1,1-6 821,-5-1 0,1-4 0,-4-4 0</inkml:trace>
  <inkml:trace contextRef="#ctx0" brushRef="#br0" timeOffset="62">13614 7778 7410,'5'-7'-44,"-3"-2"1,6 4-1,1 0 1,0-1 1091,-2 0 1,2 2-1,-4-3-305,2 2 1,-4 5-1,4 5-538,-2 2 0,0 4 0,-1 6 0,2 0-9,0 4 1,5 2 0,-4 3-1,2 3-106,-1 1 0,2 3 0,-4-4-133,0 0 1,5 3-1,-5-6-31,0 0 0,3-2 1,-4-3-1,2-2-23,2-3 1,-3-4 0,0 0-27,-1-1 1,0-4-1,-2-2 283,1 0 184,0-4 1,-4 3-186,0-8 1,0 1 0,0-4-1,0-2-188,0-1 0,0-7 1,0-1-1,0-1-173,0 0 0,0 0 0,1-3-1,3-1 0,-2 0 0,4 1-21,0 3 0,-1 3 79,-2 4 1,0 6 5,5 2 1,-5 3-1,5 2 74,1 3 1,1 6 0,1 7 0,1-1-63,-1 1 0,1 3 0,-1-1-23,1 3 0,-1-3 0,0-2 16,1 0 0,-1-2 0,1-4 0,-1 1 13,1-1 0,-1-4 421,0-4 1,1-1 0,-2-4 60,-2-1 0,-2-4 0,-4-5 0,2-2 0,0-3 105,1-1 0,-2-4 1,3-6-1,-1-2-319,-2-1 1,-2 2 0,0-2 0,2-1-38,0-1 0,1-2-243,-4-3 1,0 6-1,0-1 1,0 4-809,0 4 0,-4 2 0,1 4-2256,0 3 2307,2 9 1,1 3 237,0 8 1,0 3 651,0 9 0,5-4 0,1 5 0</inkml:trace>
  <inkml:trace contextRef="#ctx0" brushRef="#br0" timeOffset="63">14288 8052 9616,'11'-10'914,"-1"1"-609,-2 1 1,2 4 0,-3-2 0,4 0 201,0-1 1,0 5 0,1-2-391,-1 3 0,2-3 0,1 0-62,1 1 1,0 7 0,-4 4 0,-3 2-85,0 1 1,-5 6 0,0 1 0,-1 1-139,-2 0 1,-2 1-1,-1 5-126,-5 2 1,-2 1 0,-2-3 146,1 2 0,0 0 0,-1-4-37,1-1 1,-1 1-1,1 0 116,-1 0 0,2-4 1,1-1-1,3-2 273,1-2-59,1-1 1,5-3-1,3-2 1,4-3 394,2 0 1,3-4 0,3 3-80,7-3 1,0-2 0,4-2-251,-3 0 1,0-3 0,0 4 0,0-3-344,-2-2 1,-7 5 0,0-2-1504,-2 3 1633,-2 1 0,-5 0 0,0 0 0</inkml:trace>
  <inkml:trace contextRef="#ctx0" brushRef="#br0" timeOffset="64">15007 7549 7944,'-5'-11'213,"4"-1"0,-3 1 1,3 0 618,1-1 1,0 4-1,0 1 1157,0-2-1556,0 4 0,0 2-267,0 11 1,0 5 0,0 11 0,0 2 35,0 5 0,0 7 1,0 3 2,0-1 0,0 5 0,0-4-272,0 4 0,3 4 0,2 1 0,1-2-23,-1-1 0,2-5 0,-2-1-25,2-2 0,-4-1 0,4-5-105,-2-3 1,-1 2 0,-3-7 0,2-2 16,0-2 0,1-6 0,-4 3 129,0-2 0,1-1-95,3-3 1,-3-1-1058,3 1 118,-2-6 567,-2-1 0,5-20 1,1-4-1</inkml:trace>
  <inkml:trace contextRef="#ctx0" brushRef="#br0" timeOffset="65">15384 7789 7973,'-5'-18'791,"4"-2"-74,-3 5 1,2 3-1,4 6-331,2 1 1,-2 1-128,6 4 1,-4 1-1,3 4 1,1 8 7,-2 9 0,4 6 1,-2 7-146,2 3 1,-2 3 0,-1 5-197,2-1 1,-3-4-1,2-3 1,0-3-155,-2 0 0,4-6 0,-2-3-49,2-1 1,-2-8 0,-1-1 51,2-4 1,1 0 403,2-1 81,-1-5 0,-1-2 53,-2-8 0,-3-6 1,-4-5-1,2 0-178,1-2 0,-1 0 1,-3-6-99,0 0 0,0 0 0,0-1-120,0-3 0,4 4 0,0-1 0,-2 5 1,0 3-98,-2 2 0,0 1 1,1 3 123,3 2 1,-2 5 54,6 6 1,0 4 0,3 5 0,0 2-22,1 2 1,3 4 0,0-1 0,-1 3-130,-1 0 1,2 0 0,0-2-4,-1-1 0,-1-5 0,-2 3 118,1-1 0,-1-4 0,1 0 0,-1-4 64,1-3 1,-1-1 380,0-4 0,1 0 52,-1 0 1,-3-1 0,-2-3 0,1-5 217,-1-5 0,-2-4 0,2-5-300,-1 0 0,3-1 1,-4-2-239,-2-5 1,3-6 0,0-2-1,0-1-135,0-4 1,0 5 0,-2 1-164,1 2 1,0 6 0,-4 1-272,0 1 0,0 5 1,0 5-1,0 2-712,0 2 1,0 1-580,0 2-270,0 4 1262,0 2 1,3 10 726,1 3 0,10 12 0,-1 4 0</inkml:trace>
  <inkml:trace contextRef="#ctx0" brushRef="#br0" timeOffset="66">16252 8063 11126,'0'12'622,"0"0"-308,0 3 1,0-1-1,0 7-65,0 3 1,0-1 0,0 5 0,-1-2-105,-3 1 1,3 3-1,-3-3 1,2-2-145,2-1 0,0-2 27,0-3 0,0-1 0,2-4-80,2 1 1,-3 0-772,3-3-1568,2-6 1088,-5-1 0,4-6 1303,-5-3 0,-10-7 0,-3-7 0</inkml:trace>
  <inkml:trace contextRef="#ctx0" brushRef="#br0" timeOffset="67">16435 7378 7949,'-12'-23'7,"5"5"0,0 3 192,2 2 0,1 6 198,4-1 1,0 4 0,2-2 442,1 1 0,0 1 0,5 4 0,0 1-21,3 3 1,5 4-607,3 7 0,8 9 1,3 10-1,2 8-9,-2 6 1,6 6-1,-20-25 1,-2 1 0,1 1-1,-2-1-26,0 0 0,0 0 0,-2 1 1,1 1-162,-1 1 0,0-1 0,-1 0 1,-2 0-1,0-1 0,-2 1 1,4 30 0,-2-2 1,-6-6 0,2 0 0,-2-1-128,-2-1 1,-6-5-73,-1-5 0,-3-2 1,-3 2-1,-2-4-711,-4-2 0,-4-3 0,-5-1-123,-6-2 1015,-6 1 0,0-2 0,0-1 0</inkml:trace>
  <inkml:trace contextRef="#ctx0" brushRef="#br0" timeOffset="68">7823 10153 8215,'-7'0'301,"2"0"0,3 0 231,7 0 0,4 0 0,3 0 1,-1 0-1,2 0-243,2 0 0,-1 0 1,5 0-1,1 0 0,2 0-61,1 0 1,1 0-1,1-1 2,2-3 1,3 3 0,-3-4-22,-2 0 1,-2 3 0,-2-1-1,-4 0-1138,0-1 1,-6 3-3719,-3-3 2864,-6 3 1783,-2 1 0,-11 5 0,-7 1 0</inkml:trace>
  <inkml:trace contextRef="#ctx0" brushRef="#br0" timeOffset="69">7846 10302 8211,'6'5'382,"5"-4"0,-4 3-29,3-3 1,2-1 0,-1 0 126,1 0 1,3 0 0,1 0-170,2 0 0,5 0 0,5 0 0,0 0-51,0 0 1,2 0 0,-4 0-434,-5 0 1,2 0-1,-4 0 173,3 0 0,0-5 0,1-1 0</inkml:trace>
  <inkml:trace contextRef="#ctx0" brushRef="#br0" timeOffset="70">9377 9548 8105,'0'-7'1819,"-6"2"-1586,5 5 1,-4 2 0,5 1-1,0 6 1,0 5 0,0 5 68,0 3 0,4 1 0,1 1 0,0 1-102,0 2 0,3 3-113,-4-3 1,3 3-1,-3-3 1,0-1-139,1-2 1,-4-2-1,3 1 1,-3 0-121,-1 0 1,0-5-117,0-3 1,0 1-1,0 0-505,0-2 0,0-2-298,0 0-360,0-1 1450,0-4 0,-5-2 0,-1-5 0</inkml:trace>
  <inkml:trace contextRef="#ctx0" brushRef="#br0" timeOffset="71">9696 9685 8045,'-5'-6'1836,"4"-5"-1648,-9 10 0,7-4-27,-4 5 0,3 5 0,-4 4 0,-1 5 37,-1 5 0,-1 3 1,1 2-1,1 1-274,1 2 1,6 4 0,-2-1-15,3-1 1,2 3-1,3-6-27,3 0 0,5-6 0,2-2 0,2-2-36,2-2 0,1-2 0,4-5 167,0-3 0,-1-3 0,1-2 180,0-3 1,5-2-1,1-7 1,2-1 175,-1-1 0,-3-7-207,3-1 1,-4 1-1,-1-6 1,-5 0-31,-4-3 0,-5-2 1,-2-1-136,-2 0 1,-4-4 0,0-2-214,-6 0 0,-6 7 0,-9 0 0,-6 5-100,-4 6 0,-7 8 0,-7 8 1,-4 2-281,-3 6 1,6 4 315,-3 9 0,9 3 0,3 5 0,6 0-481,4-1 1,6 1 759,3 0 0,-3 5 0,0 1 0</inkml:trace>
  <inkml:trace contextRef="#ctx0" brushRef="#br0" timeOffset="72">9171 10336 7960,'-6'-8'618,"2"1"-428,3 4 1,2-2 0,3 5-1,3-1 384,3-3 1,7 3 0,3-3 0,4 3-95,3 1 0,8 0 0,1 0-273,3 0 0,3 0 1,4 0-39,0 0 0,7-2 0,3 0 0,1-2-2,2 1 1,2-2-1,-1 0-346,1-1 0,2 3 0,-6-2-42,-4 0 1,-7 3-1,-2-5 1,-5 2-92,-4 3 1,-4 1 0,-12 1 0,-4 0-815,-2 0-599,-2 0 1725,-4 0 0,-14-12 0</inkml:trace>
  <inkml:trace contextRef="#ctx0" brushRef="#br0" timeOffset="73">11923 10153 7983,'0'-7'1643,"0"-1"-181,0-1 1,0 5-1096,0 4 0,0 5 1,0 8-1,0 1-367,0 1 0,-5 0 0,-1-3 0</inkml:trace>
  <inkml:trace contextRef="#ctx0" brushRef="#br0" timeOffset="74">12780 10153 7341,'0'-7'1847,"-1"0"-1309,-3 2 0,4 1 1,0 4-1,6 0-334,4 0 0,3 0 0,4 0 0,4 0-80,5 0 0,5 0 1,-2 0-1,3 0-70,2 0 0,3 0 0,9-1 0,0-1 2,-1-2 1,2 0-1,1 4 1,1-1-107,-5-3 1,2 3 0,-6-3-1,2 2 31,0 2 1,-1 4 0,1 0 28,-4-1 0,-3 2 0,-1 0-56,1 1 0,-1-3 0,2 0 0,0 0-8,2 1 1,2-3 0,-3 3-1,1-3 45,-2-1 1,0 0 0,-3 0 8,-3 0 0,2 0 1,-5 0-4,-2 0 0,-5-4 0,-2 1 0,-1 0 197,-3 2 0,-2 1-289,0 0 0,-5 0-75,1 0 0,-7 0-493,-1 0 663,-10-5 0,-8 3 0,-4-3 0</inkml:trace>
  <inkml:trace contextRef="#ctx0" brushRef="#br0" timeOffset="75">13602 9616 8122,'0'-11'67,"2"0"0,0-1 154,2 1 1,0-1 0,-4 1-1,0-1 1,0 1 0,-2 0 105,-1-1 0,-4 2 1,-4 1-1,-1 2-184,1-2 0,0 2 1,-1 0-1,1-1-15,-1 2 0,1-3 0,-1 4-274,1-2 1,0 5 0,-1-2 48,1 3 0,-4 1 0,-1 0 0,1 1 18,-1 3 1,-1 2-1,-2 6 1,3 0-77,-1 4 1,4-4 0,-2 5 101,2-1 1,7-3 0,2 2-114,3-2 0,1-2 0,0 1 1,1-1 125,3 1 0,4-5 0,7-1 158,4 0 1,3-3-1,0-3 58,1 0 1,0 0-1,0 0 1,0-1 35,0-3 1,-1 2 0,0-6 0,-2-1-1,-1-1 0,-5 2 1,2 1-86,-4-2 1,-4 0-1,-2 0 470,-1 2 40,-1 4-586,-4-2 0,-1 10 1,-3 4-40,-4 5 1,2 4 0,0 6 0,-1 2-147,1 5 0,0 2 1,-3 0-161,1-3 0,4 6 0,-2-4 48,1-1 0,1-5 0,4-3 1,0-7-331,0-3 1,0-2 64,0 1 1,1-7 510,3-5 0,-3-5 0,5-7 0</inkml:trace>
  <inkml:trace contextRef="#ctx0" brushRef="#br0" timeOffset="76">12951 10553 8130,'0'-12'85,"0"5"0,2-1 1,1 1-1,5-1 0,2 2 526,2 1 0,-4-3 0,4 4-71,4 2 0,-4 0 0,-1 2-350,-1 0 0,-1 5 0,0 3 0,-3 3-68,0 5 0,-3 1 1,-3 6-1,0 0-154,0 0 1,0 5 0,-1 2-199,-3 3 0,-2 0 1,-6 0 4,1 2 0,-4-7 0,0 5 1,1-4-11,1-4 1,2-5 0,-1-2 0,1 0 152,-1 0 1,1-8 301,-1 1 1,5-3 0,0 1 722,2-2-636,2-4 0,4 6 1,3-5-108,3-2 0,8-1 1,5-1-1,1 0-139,2 0 0,4 4 1,1 0-1,-1-1-101,1-2 0,0-1 0,-4 0-58,-1 0 1,1 0 0,-8 0-366,-2 0 1,-2 0 0,0 0-2776,-1 0 1526,0 0 1712,-4 0 0,-7-5 0,-7-2 0</inkml:trace>
  <inkml:trace contextRef="#ctx0" brushRef="#br0" timeOffset="77">9502 10736 8180,'-11'-7'-544,"4"-3"893,2 4 1,5-2 0,0 1 0,0-2 0,2 0 0,1 0 0,5 1 49,2-1 0,2 3 0,-1-2 1,2 1-1,2-1-185,4 1 0,-1 0 0,-1 0 1,1 3-84,0 3 1,-4 1 0,1 0 0,-2 0-208,-2 0 1,5 1 0,-1 3 53,-1 3 1,-3 3 0,-2 2-103,-1-1 1,-5 1 0,4-1-1,-2 1-85,-3-1 1,0 4 0,-2 0 0,0-1 26,0-1 1,0-2-1,0 1 1,0-1 121,0 1 0,0-5 159,0 1 1,-4-4-1,-1 2-5,-2-1 1,4-1 258,-5-4 1,4 4 418,-3 0-643,4-1 0,-1-1-66,8 1 0,-1 3 0,5 2 0,4 0-31,2 1 1,5-3 0,-3 2-1,1 1-95,-1 1 1,3 1 0,-3 1 0,-2-1-50,-2 1 1,0-1 0,-1 2-97,1 2 0,-6-1 1,-2 4 45,-3-2 1,-1 1 0,-1-3 0,-4 1 7,-7-1 1,-4 2-1,-7 0 1,0-4 95,0-3 0,-1 0 0,-1-5 132,-2-2 0,-1 0 0,4-2 0,0 0-10,2 0 0,11 0 1,0-2-412,0-1 1,6 0 0,1-5 0,4-1 346,4-1 0,8-1 0,5 0 0</inkml:trace>
  <inkml:trace contextRef="#ctx0" brushRef="#br0" timeOffset="78">13682 10644 7997,'0'-11'63,"-1"3"0,-2 1 0,0-2 0,0-1 0,2-2 0,1 1 199,0-1 0,-1 1 0,-2-1 0,-2 1 0,-1 0 0,-3 0 0,-3 3 0,-2 0-32,-1-1 1,-9 4-1,1 1 1,-1 3-197,0 1 0,-3 0 0,-1 1 0,0 3 34,0 4 1,3 3 0,6 3-135,4 1 0,2 2 0,3-3-144,2 1 0,3 1 0,7-2 0,1 2-17,5-2 1,7 2 0,4-1 0,3-2 119,1-4 1,1 0-1,1-5 59,2-2 1,-4-1-1,-4-1 189,1 0 0,-2-1 0,0-1 1,-3-4 99,-5 0 0,1 0 1,-4-3 590,-1 1 387,4 6-1046,-9-8 0,5 10 0,-6 0-67,0 6 1,0 8 0,-2 2-79,-2 2 1,3 5 0,-4 6 0,1 3-140,0 3 1,1 1-1,1-3-106,-1 1 0,1-2 0,-1 6-51,1-2 1,2-7 0,0-4 0,0-3 165,0-3 1,0-5 0,0 1 343,0-2 0,0-6 0,2 0 287,1-2 1,0-2-339,4-3 1,-4-1-870,1-3 504,-3-2 174,4-5 0,-4-1 0,5 1 0</inkml:trace>
  <inkml:trace contextRef="#ctx0" brushRef="#br0" timeOffset="79">15167 10884 7984,'0'-11'770,"-4"-1"0,2 2 0,3 2-1138,5 5 1,-1 3 367,-1 3 0,-3 4 0,-1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7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10290 10701 7978,'0'-6'73,"0"1"1,0 4 127,0-3 136,-5 3 31,4-4-156,-9 5 1,7 0-30,-4 0 0,3 0-59,-4 0 0,4 0-95,-3 0-21,-1 0 0,0 0 184,1 0 1,3 3-62,-4 1 0,5 1-74,-5-1 1,4-1 81,-3 4 0,0 1-68,0 3 1,-2-3 47,5-1 1,-5 1-103,1 3 1,2 5 46,-1-1 0,-1 0-125,-4-3 0,5 0 109,-1 3 0,6-2-139,-2 2 1,-1 2 114,1-2 0,0 2-3,4-2 1,0-2-7,0 2 1,0 1-5,0-1 0,0 1-71,0-5 1,4 1 21,0-1 1,1 0-94,-1 1 1,-2-1-20,6 1 1,-4-1 75,3 1 1,1-5 15,3 1 0,-3-1-8,0 5 0,-1-5 33,5 1 1,-1-5-30,0 0 0,5-1 159,-1-2 1,0 0-17,-3 0 1,3 0 102,0 0 1,0-2-72,-3-1 1,3-3-75,0-1 0,0-3 57,-3 2 1,3-2-36,0-1 0,0-5 25,-3 1 0,-2-4-25,-2 4 0,0-6-49,-4 2 0,0-2-1,-4-2 1,0 0-7,0 0 1,-9-1-27,-2-2 1,-7 5-151,3-2 0,-9 4-165,1 0 0,-3 2 92,4 1 0,1 7 36,-2-2 1,7 7-2,-7 0 0,3 3 209,-3 1 0,0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70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 5448 8140,'0'-7'-596,"0"-3"842,0 3 1,0 0 0,0 0 0,0-2 1739,0-1-1691,0 3 1,0 3-1,0 8-23,0 4 0,0 3 1,0 3-1,2 3-195,2 1 1,-3 1-115,3 3 0,-3 5 0,-1 1 0,0 1 16,0 3 0,0 1 0,0 1 1,0 0-26,0 1 1,4-1 0,-1-1 0,0-3-196,-2-3 1,-1 0 0,2-3 97,1-3 1,-1-4 0,1 1 186,-1-2 0,-2-1 0,1-4 0,2-3 198,0 0 0,1-4 24,-4 3 1,0-3 347,0 4 39,0-6-285,0 3-404,0-5 0,5 0 0,3 0 7,2 0 1,3 0 0,2-1 0,4-1-12,2-2 0,2 0 0,0 3 0,0-2-71,0-1 1,0 1 0,1 3-37,2 0 0,-4-2 0,3 0 126,1-2 1,-1 0-1,-3 4 1,-2 0-41,-1 0 0,-5-4 0,1 1 0,-2 0-138,-2 2 1,1 1-1,-2-1-340,-2-3-156,2 2 0,-8-3-454,6 5 1,-6-1 1148,2-3 0,-8-2 0,-2-5 0</inkml:trace>
  <inkml:trace contextRef="#ctx0" brushRef="#br0" timeOffset="1">1770 5722 7903,'-5'-6'-411,"4"-5"991,-3 4 0,3 0 237,1 0 0,1 3-658,3-4 1,2 6 0,6-2 0,0 1 40,4 0 1,1 1 0,7-1-128,3 1 1,-3-1 0,4-1-103,0 1 0,-3-2 1,5 1-1,-1 0-166,0-1 1,-4 4 0,1-4 0,-5 1-336,-2 0 0,-5-3 0,2 3-68,-4 1 1,-4-2-1,-2 0 598,-1-1 0,4-2 0,-3-3 0</inkml:trace>
  <inkml:trace contextRef="#ctx0" brushRef="#br0" timeOffset="2">1576 5345 8361,'12'-11'114,"-1"-1"0,5 5 0,3-1-95,3-1 0,5 3 0,1-2 251,1-1 0,-1 0 1,5 0-1,1 3 430,-2 1 0,2-3 1,-5 5-1,0-1-652,-2-1 1,-7 3 0,-2-1 0,-1 1-1259,-4 2 833,0 0 1,-3 2 0,-1 0 376,-1 2 0,-6 5 0,3-3 0</inkml:trace>
  <inkml:trace contextRef="#ctx0" brushRef="#br0" timeOffset="3">2501 5870 9604,'1'9'139,"2"1"1,1 4 0,0 3 0,-1 3 0,1 2-1,0 1 1,0-1 0,0 0-22,-2-3 0,3 3 1,-1-5-1,-1 2 1,-1-1-1,1-1-16,0-3 0,1-2 1,-4 0-1,2-1-188,1 1 1,-1-5-545,1 1-382,-1-1-1033,-2 0 552,0-2 1493,0-5 0,0 0 0</inkml:trace>
  <inkml:trace contextRef="#ctx0" brushRef="#br0" timeOffset="4">3061 5676 7949,'5'-6'130,"2"1"0,5 1 0,2 0 0,2 2 118,2 0 1,1-1-1,5-1 1,2 0 0,0 0-1,0-1 1,-1 0 0,0 0-206,2 2 1,0-2-1,-4 0 1,-1 0-236,1 0 1,-5-3-1,-3 5-160,-2 0 1,-2 2-1211,1 1 1562,-6 0 0,-6 5 0,-6 1 0</inkml:trace>
  <inkml:trace contextRef="#ctx0" brushRef="#br0" timeOffset="5">3095 5870 9778,'11'0'861,"1"0"-467,-1 0 0,7 0 1,4 0-1,3 0 146,0 0 0,3-5 1,0-1-1,0-2-352,0 1 0,1 3 0,-5-2 0,-2-1-573,0 1 0,-5 3 1,1-1-1038,-1 3 0,-6 1 1422,-3 0 0,-6 0 0,3 0 0</inkml:trace>
  <inkml:trace contextRef="#ctx0" brushRef="#br0" timeOffset="6">4408 5094 7963,'-7'-4'352,"-1"0"-212,6 0 0,-3 6 0,5 1 0,0 5 0,0 3 0,1 3 0,1 3-77,2 1 1,0-4 0,-3 2-1,2-1-262,1 1 0,-1-1 0,-3-4-135,0 1 0,0-1-39,0 0 373,0-4 0,6 3 0,0-4 0</inkml:trace>
  <inkml:trace contextRef="#ctx0" brushRef="#br0" timeOffset="7">4500 5162 8225,'0'-6'1962,"1"2"-1788,3 8 1,-3-2-1,3 6 1,-1 1 49,0 1 1,-1 3 0,3 1-1,-2 1-373,1-1 1,4 4-1,-3-1-731,1 1 0,1 3 880,0-6 0,3 5 0,-3-2 0</inkml:trace>
  <inkml:trace contextRef="#ctx0" brushRef="#br0" timeOffset="8">5265 5413 8114,'-6'-1'203,"1"-1"1,1-3 942,0-2-929,0 5 0,4 2 0,1 7 0,2 3-168,1 2 0,1 8 0,-3 3 0,2 2 28,-1 3 0,2 2 0,-1 3-95,-2-3 1,1 2-1,-1-4 1,2 0 67,-1-1 1,-1 0 0,1-5-1,0-2-61,0-1 1,0-5 0,-1 1-271,2-2 1,0-2-1,-4 1 89,0-1 1,4-3-1,-1-1-555,0 2-432,-2-4 1179,-1 0 0,0-5 0,0 0 0</inkml:trace>
  <inkml:trace contextRef="#ctx0" brushRef="#br0" timeOffset="9">5276 5413 8113,'0'-7'256,"0"-1"154,0-1 0,2 4 1,0 3-301,2 4 0,5 6 0,-1 7-26,2 4 0,1 3 0,1 1 0,-1-1-30,0 1 1,0-4-1,-3 0 1,0 0-136,1-1 1,-3 2 0,2-4-1,1-2 26,1-2 0,-2-2 123,-1-2 1,1 1-1,3-5 52,1-2 1,-5 0-1,1-2 2,1 0 1,1-5-1,1-3 1,2-2 71,2-2 1,-2-3 0,2-1-152,-2-2 0,2-1 0,0-4-51,-1 0 0,3-4 0,-2 1 0,0 0-30,2 2 0,-5 3 1,4 0-31,-4 2 0,-4 5 0,0-1 79,0 3 0,-1 0 0,-1 1 0,0 1 123,1 2 1,-3-2-6,3 2 1,-3 3-30,4 1 1,-6 4-100,2 4 1,-2 4 0,1 7 0,1 4 136,-2 3 0,0 5 0,-2 5-95,0 5 0,-4 0 1,0 3-141,1 0 1,2-2 0,1-4 0,0 0-118,0 1 0,0-6 1,0-4-1,0-3 108,0-3 1,0-5-1,0 1-50,0-2 0,0-2-142,0 0 1,0-3 989,0 0-1057,0-6-1334,0 3 1699,0-5 0,5-5 0,2-1 0</inkml:trace>
  <inkml:trace contextRef="#ctx0" brushRef="#br0" timeOffset="10">6019 5745 8042,'-7'1'527,"4"3"0,1 2-14,2 6 1,0 0-1,0 3-138,0 4 0,0-1 0,0 1 1,0 2-248,0 0 0,2 2 1,0-1-1,2-2-19,-1-1 0,-1-5 5,2 1 1,-3-2 0,3-2 94,-3 1 1,3-5-799,0 1 0,0-4-792,-4 3 1381,0-4 0,0 7 0,0-4 0</inkml:trace>
  <inkml:trace contextRef="#ctx0" brushRef="#br0" timeOffset="11">7115 5436 8105,'-6'-7'352,"1"0"1,0 2-1,-2 4 29,1 4 0,1 4 1,5 8-1,0 4 1,1 4-1,2 3-217,1 0 0,3 6 0,-2-2 0,0 2-222,0-1 1,4 0-180,-1-4 1,-3-2-1,0-4 1,-1-4-190,0 0 0,3-2 0,-3-3 1,0-2-122,1-3 1,-4 0 0,4-5-975,0 2 1521,-3 0 0,8-4 0,-4 0 0</inkml:trace>
  <inkml:trace contextRef="#ctx0" brushRef="#br0" timeOffset="12">7618 5391 8013,'-7'-12'426,"1"1"-179,2-1 0,2 2 0,-5 1-167,2 2 0,-4 4 0,0-1 0,-4 3 9,-6 1 1,-1 0 0,-1 1 200,-3 3 1,-2 3-1,4 5-28,-1 3 1,1-2 0,2 4 0,2-2-297,2 0 0,0 4 0,5-4 0,1-1-33,2-1 1,3 2 0,5 0 0,1-1-42,3-1 0,4-1 106,7-1 1,8 0-1,7 0 1,3-3 2,2 0 0,3-2 1,-2 2-1,-1-3 0,-4 0 1,-5 0-1,0 4-1,-1-1 0,-8-1 1,-1 5-109,-4-1 0,-5 1 1,-4-1-1,-1 0 29,-2 1 1,-2 1-1,-1 1 1,-8 2 25,-6 2 0,-4-3 136,-9 4 0,-1-4 0,-3 3 0,0 0-27,0 0 1,3-4 0,3-1 0,3-2-190,3-4 0,7-4 1,1 2-1443,5 0 1575,-1-4 0,9 4 0,-4-5 0</inkml:trace>
  <inkml:trace contextRef="#ctx0" brushRef="#br0" timeOffset="13">8646 5368 8400,'0'12'302,"0"2"0,1 4 0,1 3 1,3 4-1,1 2 0,0 2 1,-1-1 62,0 0 0,3-2-445,-5-3 0,1 0 0,-2-2 0,0-1-292,2-5 1,0-3 0,-4 0-1362,0-1 1733,0-4 0,0-2 0,0-5 0</inkml:trace>
  <inkml:trace contextRef="#ctx0" brushRef="#br0" timeOffset="14">8371 5379 8267,'7'-5'186,"4"3"1,1-5-1,7 1 1,6 1-1,6 0 1,2 1 237,1-1 1,4 4 0,1-4-286,2-1 0,-3 5 0,1-4 1,-2 1-240,-4 1 1,-3-1 0,0 4-1,-6 0-33,-4 0 0,-6 0 0,1 0 1,-2 0 114,-2 0 0,-4 5 0,-3 2 1,-3 4 295,-1 0 0,0 5-148,0 3 0,0 7 0,0 2 1,0 1-15,0 3 0,0 1 1,0 1-1,0 0-510,0 0 1,0-3 0,0-3 175,0-4 0,1 0 0,2-9-113,0-1 0,2-1-174,-1-2 1,1-3 504,3 0 0,2-6 0,-4 3 0</inkml:trace>
  <inkml:trace contextRef="#ctx0" brushRef="#br0" timeOffset="15">9217 5356 8012,'-7'-7'0,"3"-1"1199,3 6-783,1-3 0,0 7 0,1 6 0,2 7-171,1 5 0,1 8 0,-3 4 1,2 3-304,-1 3 0,2 4 1,0-2-1,0-2-643,0-3 1,3 1 372,-4-10 1,3-3-1,-2-5 1,0-1-1765,0-3 2092,-1-2 0,1-5 0,2-2 0</inkml:trace>
  <inkml:trace contextRef="#ctx0" brushRef="#br0" timeOffset="16">8954 5630 7999,'4'-7'0,"1"1"59,1 0 0,7 3 0,7 1 0,4 0-11,3-2 0,5-1 1,-2 2-20,3 0 0,0-2 1,-1 2-185,-2-1 0,-4-3 1,0 3-1,-2 0-12,-1-1 0,-4 2 0,-1-3 1,-1 0-196,-3-1 0,-3 4 225,-3-5 769,2 0 859,-9-3-1161,-1 5 0,-5 6 1,-4 7 4,1 3 0,6 6 0,-2 0 0,2 3-29,-2 5 0,2-1 0,-1 4 1,3-3-299,3-1 0,4-1 0,4 1-135,1 0 1,0 0-1,4 0 3,3 0 0,-2-6 0,2-3 0,2-3-5,0-4 1,1-4 0,-1 0 80,2-1 1,-6-2-1,6-2-244,-2-1 0,-3 0 0,0-4 0,-2-2-583,-2-2 0,-5 0 875,-1 0 0,-6-1 0,3 1 0</inkml:trace>
  <inkml:trace contextRef="#ctx0" brushRef="#br0" timeOffset="17">9365 5722 8596,'17'0'888,"-3"-1"1,5-2-625,1-1 1,7-3 0,2 2 0,1-2-211,1-2 0,-5-1 0,2 0 0,-2 1-483,-5 2 1,-4 0-1,0-2 1,-1 2-1375,-6-2 1803,1 4 0,-9-11 0,3 4 0</inkml:trace>
  <inkml:trace contextRef="#ctx0" brushRef="#br0" timeOffset="18">9377 5448 7999,'-11'-2'1087,"11"-1"-780,11 1 1,13-8-1,2 4-117,5 0 0,6-5 1,2 4-1,0-3-214,1-2 0,1 5 0,-4 0 1,-2 2 23,-4 3 0,0-5 0,3 1 0</inkml:trace>
  <inkml:trace contextRef="#ctx0" brushRef="#br0" timeOffset="19">10975 5345 8056,'-17'-6'9,"0"-5"0,6 4 1,-1-3-1,2-2 1,1 2-1,3 1 1001,1 2 1,-4 4-707,1-1 0,-2 3 1,-1 1-1,-1 3-140,1 4 0,-4 6 0,-2 10 0,1 1-65,-1 2 0,-2 0 0,4 4 0,1 1-236,1-2 1,7 4 55,2-3 0,3-2 1,1-1-1,1-3-86,3-1 0,7-2 0,8-1 1,3-5 179,1-3 0,1-5 47,3-3 0,2-3 1,5-1-1,0-1 86,1-3 0,-2-4 0,-2-6 0,-3-2-135,-4-2 0,0 3 0,-8-4-112,-2-2 0,-2 0 0,-2-2-38,-2 0 0,-3-1 0,-6-1 1,-4-3-227,-7-1 0,0 3 1,-7 1 107,-2 4 1,-4 5 0,-2 5 241,2-1 1,5 6 0,2 2-1,1 3-81,3 1 1,3 1 34,3 3 0,3 2 45,5 6 1,9-2-1,4-1 1,5-2-22,6 2 0,4-3 1,6 1-1,0-2-107,1-3 0,-5 0 142,0-2 0,-4-5 1,0-2-1,-3 0 183,-4-1 0,-2 2 1,-6-3-1,1 2 831,-1 2-501,-5-4-431,-1 8 1,-5 1 0,2 9-1,0 5-64,2 5 1,0 3 0,-4 2 0,1 1-214,3 2 0,-3 5 67,3-2 1,1-1 0,-1 0 0,-2-1-105,0-2 1,2-6-1,1-4 1,0-2-38,0-3 834,-1-3-200,-4-1 0,0-7 1,0-9-1,-2-5-76,-1-5 1,-3-3-1,-2-1-9,0 1 1,0-1-1,-3-1-84,-1-3 0,5 2 0,1-5 0,0 4-87,4 4 0,1 1 0,1 5 64,0 2 1,1 7-247,3 3 0,2 8 1,7 5-282,2 5 1,-1 3-1,5 8 1,1 0 196,2 2 1,1-1 0,0-2 0,-1 2-62,1 0 0,0 0 164,0-7 0,0-3 0,0-4 0,-2-2 233,-2-2 0,2-3 1,-6-5-1,-1-2 221,-2-1 0,0-4 0,-2-6-65,-2-2 1,-3 1 0,-4-5-91,3-1 1,-3-3 0,2-2 0,-5-2-158,-2 2 0,-3-3 0,2 0-553,-2-1 0,5 5 1,-2-1-565,3 5 1,1 6 0,0-1-2280,0 2 3310,0 7 0,0 1 0,0 5 0</inkml:trace>
  <inkml:trace contextRef="#ctx0" brushRef="#br0" timeOffset="20">11901 5334 8390,'6'-12'606,"3"1"1,-5-2 632,-2-2 1,3 2 335,-1-2-1370,0 7 1,-4 4-1,0 8-221,0 4 1,-1 8 0,-2 6-1,-1 5-60,2 2 1,0 0-1,2 3 1,0-2-158,0 2 1,5-4 0,4-2 125,5-1 0,-1-4 1,3-1 2,1-1 1,-1-8-1,5-1 1,-2-4-79,1-3 1,0-2-1,1-1 1,-2-1-168,1-3 1,-3-3 14,-2-4 1,1-2 0,0-1-1,-3-1-369,0 1 1,-5-2-1,-1-1 1,1-1 702,-2-2 0,5-1 0,-10 3 0,4 1 0</inkml:trace>
  <inkml:trace contextRef="#ctx0" brushRef="#br0" timeOffset="21">12312 5288 8056,'0'-12'242,"0"1"92,0 0 1,0 3-1,-2 2 191,-1 1 1,0 1 0,-3 5-279,1 3 0,0 2 0,2 7-53,-1 2 0,0 3 0,4 5 0,0 0-227,0-1 0,0 0 0,2-2 1,2-1-240,3 2 0,7-5 0,3-1-85,0-2 1,-1-7 0,3-2 170,1-3 0,5-1 1,2 0-1,-2-1 76,-1-3 0,-1-2 0,-1-5 73,-3-1 1,2-1 0,-3 0 181,0-3 0,0-4 1,-6 2-1,1 0 313,-3 3 1,-2-1 261,0 1-545,-3-1 1,-10 11 0,-3 5 0,-4 8 15,-3 6 0,1 5 0,-3 6-70,0 2 1,-2 3 0,2-2-259,0 1 0,3 2 1,-1 2-1,2-1-582,1-2 1,1-3 718,0 3 0,-1-4 0,1 1 0</inkml:trace>
  <inkml:trace contextRef="#ctx0" brushRef="#br0" timeOffset="22">13751 5299 7996,'-4'-11'2373,"0"-1"-2229,0 6 0,4 7 0,0 11 1,0 6-42,0 3 0,2 7 0,0 1 0,2 2-145,-2-1 0,1-3 0,0 2 0,2-1-179,1-3 1,-2-6 0,2-2 19,-1-1 1,3-3 199,-4 2 0,1-7 575,-2-4-449,-1-3 1,2-6-97,-8-3 1,2-2 0,-3-3 0,0-2-8,-2-4 0,0-2 0,1-2 0,1 0-86,2 0 0,-2-1 0,2-1 50,0-2 1,0 0-1,1 4 40,-2 1 1,0 4-1,4 3 380,0 2-339,0 7 1,0 6-199,0 7 1,5 5 0,4 2-1,4 2 29,2 2 1,5-3 0,-2 3-1,1-2-69,0-2 0,0-1 1,4-3-1,0-2 15,0-5 0,0-1 289,0-2 0,-1-5 1,0-3-1,-2-2 108,-1-2 1,-1-3 0,1 0-1,-4 0 95,-2-2 0,-2 3 0,1-3-178,-1 0 1,-1-2-1,-2 4 61,-4 1 0,1 1-350,-1 2 0,0 7-160,-4 8 0,-2 8 0,0 14 338,-2 0 0,-4 6 0,3 0-152,-1 5 0,2-2 0,-2 3 0,1-3-417,2-5 1,2 2 0,1-4-1,0 0-1052,0 0 1574,0-2 0,5-8 0,1-2 0</inkml:trace>
  <inkml:trace contextRef="#ctx0" brushRef="#br0" timeOffset="23">14459 5288 8050,'-4'-22'389,"-1"3"-116,-1 4 0,3 2 580,-1 2-141,3 5-318,1 0-304,0 17 0,0 5 36,0 11 0,-4 6-112,0 1 1,-3 2 135,3 5 1,-1-4-549,1 1 0,2 0 229,-6-3 0,5 0-553,0-8 0,-3-2 344,3-6 0,-1-2-1009,4-6 1387,0-4 0,0 3 0,0-4 0</inkml:trace>
  <inkml:trace contextRef="#ctx0" brushRef="#br0" timeOffset="24">14459 5185 8050,'-4'-15'0,"0"0"0,0 3 1232,4 5-779,0 4 0,0 1-155,0 9 1,0 6-53,0 10 0,5 5 1,3 2 1,6 7 0,1 2 0,0 2-136,2 2 0,-1-2 0,5-1-601,-2-1 1,-5 0 0,1-6 205,-2-3 1,-2 0-1,-1-5 1,-1-5-731,-1-2 1,-1-3 1012,5-4 0,-6-4 0,-1-2 0</inkml:trace>
  <inkml:trace contextRef="#ctx0" brushRef="#br0" timeOffset="25">14345 5619 9065,'5'-6'756,"1"1"-806,5 5 0,5 0 57,-1 0 1,6 0 370,2 0 0,1 0-291,7 0 0,-1 0-808,5 0 578,-6 0-753,4 0 1,-9-5 92,3-3 803,-3 3 0,-7-10 0,0 2 0</inkml:trace>
  <inkml:trace contextRef="#ctx0" brushRef="#br0" timeOffset="26">14904 5254 7929,'-11'-5'0,"3"-6"2240,1-4-1827,4 0 0,-2 11 0,6 8-148,3 10 1,-3 6-1,4 4-63,0 3 0,-3 3 0,2 7-252,-3 1 0,-1 0 1,0-3-1,0-1-521,0 0 0,0-5 0,0-3 0,0-5-1595,0-2 2166,0-5 0,0 3 0,0-6 0</inkml:trace>
  <inkml:trace contextRef="#ctx0" brushRef="#br0" timeOffset="27">15144 5265 7929,'-6'-1'1027,"2"-1"-737,3 2 1,1 3 0,0 10 0,0 2 0,0 5 0,0 4 0,0 4 0,1 1-66,3 3 1,1-3 0,2 1 0,-2-1-1,-1-1-255,0 0 1,0-3 0,-4-6 0,0-4-306,0-2 0,0-2-479,0 1 361,0-6 0,-5-2 81,-3-8 0,-1-2 0,0-6 107,2 1 1,4-2-1,-2-2 213,0-4 0,4-3 0,-3-2 0,3-1-27,1-2 1,4 1 0,-1 3-1,1 0 114,1 0 1,-2 7 541,4 4 0,-3 2-250,4 6 1,-1 2 0,5 7 0,-1 6 26,1 7 1,4 5 0,3 2-126,3 2 1,5 5 0,0-3-318,3 0 0,-1 4 0,3-4 0,-2 0-28,2-2 1,-4-4 0,-2-4 0,-2-5 325,-1-5 0,-1 0 5,-3-6 1,1 1 0,-5-4 19,-1 0 0,-2-6 0,-5-4 1,-2-6 222,1-1 1,-5-2-356,3-4 1,-3-1 0,-2-3 0,-2-3-64,-1-3 0,-5 2 0,3 1 0,-2-1-179,1 2 1,3-1-393,-4 7 0,2-1-468,-2 8 1,3 1 5,5 4-819,-5-1 732,4 6 287,-4 1 793,10 5 0,6 0 0,7 0 0</inkml:trace>
  <inkml:trace contextRef="#ctx0" brushRef="#br0" timeOffset="28">15784 5299 7929,'0'-7'2351,"0"-1"-1563,0 6-593,0-4 1,1 8 0,1 3 0,4 6 56,0 7 0,-2 4 0,2 2-66,-1 2 1,3 0-1,-4 3-185,-2-1 1,3 2 0,-1-2-1,-2 0-59,0 0 1,-2 2-1,0-3 1,1-3-154,3-3 1,-2-1 117,6-5 1,-4-1 30,3-6 0,1 1 338,3-6 1,5 1-66,-1-4 1,5 0-351,-1 0 0,7-4 86,0 1-403,1-6 296,1 2 1,-4-4-875,3-1 1,-1-3 1033,-3 0 0,2 0 0,-7 3 0</inkml:trace>
  <inkml:trace contextRef="#ctx0" brushRef="#br0" timeOffset="29">16400 5242 7981,'12'-5'-98,"-6"3"947,-2-6 1,-4 5-334,-4 0 1,2 4-1,-6 6-197,-1 9 0,3 5 0,-1 6 1,1 3-233,0 3 0,3 2 0,-2-1 0,1-1 211,0-3 1,-1 2-321,2-5 0,1 3 0,-1-4 0,1-5-472,2-4 0,-4-1 1,1-1-1684,0-1 292,-3-1 1885,4-7 0,-8-1 0,4-5 0</inkml:trace>
  <inkml:trace contextRef="#ctx0" brushRef="#br0" timeOffset="30">16457 5208 7998,'-1'-12'745,"-3"1"-497,3 5-9,-4-4 0,9 13 0,1 2 0,0 8 521,0 6 0,4 8 0,-1 3-499,2 3 0,6 3 0,2 1-322,0 1 1,3 4-1,0-3 1,3 0-298,2 1 0,1-4 0,-4-5 100,0-5 1,-2-5 0,-2-3-94,-3-2 1,-1-5-1,-3-4 1,-1-1-1541,-1 1 1891,-5-5 0,0 8 0,-5-3 0</inkml:trace>
  <inkml:trace contextRef="#ctx0" brushRef="#br0" timeOffset="31">16343 5562 8219,'5'-13'295,"-2"-1"1,4 9-61,2-1 1,3 3 0,4 0 0,6 1-213,3 2 0,4 0-89,2 0 0,-1 0 1,8 0-1,-2 0-286,-2 0 1,2 0-1,-1 0 1,1 0 351,-3 0 0,-1 0 0,2 0 0</inkml:trace>
  <inkml:trace contextRef="#ctx0" brushRef="#br0" timeOffset="32">16937 5402 7998,'-11'-5'0,"4"2"100,4-4 421,1-1 1,2 3-1,0 5 1,0 8 57,0 6 0,0 1-518,0 8 0,4-2 0,0 9 0,-2-1-229,0 0 1,-2-2 0,1 2 0,2-1-154,0-3 0,1-2 0,-4-4 210,0-4 0,0-6 0,1-3 247,3-1 0,-3-2 134,3-7 0,-2-2 1,-2-7-58,0-2 0,0-3 0,0-5 39,0 0 0,0-3 0,0-2 0,0 0-63,0 0 0,0-2 1,0 2-1,0 0-320,0 0 0,1 5 3,3 4 1,-2 5 0,6 0-22,1 5 1,-2 5-1,3 8 1,4 6-201,3 8 1,-1 1 248,7 8 0,-6 2 0,6 1 0,-2 3-63,1 2 0,1-5 1,-2-1-1,-1-2 79,-1-5 1,-1-1 0,3-6 121,-2-1 0,-5-6 0,1-4 271,-3-3 0,0-1 0,-2-1 255,-2-3 0,-3-4 1,-5-7-146,0-4 1,0-3-1,0 0-227,0-1 0,-2-4 0,-1 1 0,-4-1-476,1-1 0,-4 3 0,3-6 0,0 1-373,-1 0 0,6 3 7,-2 4 0,-1 5 0,1 3 650,1 2 0,-3 2 0,0-1 0</inkml:trace>
  <inkml:trace contextRef="#ctx0" brushRef="#br0" timeOffset="33">17588 5265 7976,'-4'-23'1521,"1"2"533,0 2-1977,2 7 0,1 8 0,0 8 232,0 4 1,0 7 0,0 5-202,0 6 1,0 2 0,0 5-1,0 0-185,0 2 0,4 6 1,-1-3-1,0-3-289,-2-3 0,-1 0-78,0-6 0,0 0 0,0-7 0,0-4-1159,0-2 1603,0-2 0,-5 1 0,-1-1 0</inkml:trace>
  <inkml:trace contextRef="#ctx0" brushRef="#br0" timeOffset="34">17474 5242 7976,'5'-19'420,"3"1"-83,2 2 1,8 1-1,3 4 1,4 3 227,1 0 1,-2 5 0,0 0 0,1 3-186,2 3 0,0 4-285,-4 4 1,-2 10 0,-2 3-1,-2 4-120,-1 3 1,-7 2 0,1 3 0,-3 1-226,-5 1 1,-2 4-61,-4-4 0,-6 0 0,-8-4 0,-2 0-43,-4 0 0,-6-3 0,0-3 0,0-4 105,-1-6 1,6-2-1,0-3-96,4-3 1,5-6-760,4 0 1103,6-3 0,6-1 0,6 0 0</inkml:trace>
  <inkml:trace contextRef="#ctx0" brushRef="#br0" timeOffset="35">18011 5334 8045,'0'-12'3467,"0"1"-3209,0 4 1,0 4-54,0 6 1,0 5 0,0 7 0,-2 4 90,-1 3 1,1 6 0,-1 2-242,1 3 0,2 0 1,0-1-247,0-2 1,0-3 0,0 2 0,2-2-230,1-6 1,4 1 0,4-7 176,1-1 1,4-1-1,2-3 43,0-2 0,3-3 1,-3-4-1,1 2-295,0 0 0,-1 1 0,2-5-913,-1-3 1408,-5-2 0,8-6 0,-5 1 0</inkml:trace>
  <inkml:trace contextRef="#ctx0" brushRef="#br0" timeOffset="36">17908 5642 8247,'0'-12'270,"6"2"1,7 1-531,9 2 0,0 0 0,5-1 193,-3 0 1,-4 0 0,2-3 33,2 0 0,0-1 0,-3 2 0,-4 1 33,0 1 0,-2 1 0,-4-5 0</inkml:trace>
  <inkml:trace contextRef="#ctx0" brushRef="#br0" timeOffset="37">17919 5345 8045,'5'-17'485,"3"9"0,7-4-109,4 2 1,3 0 0,1-2 0,1 1-125,2 0 1,0-1 0,3 2 0,0 1 148,0 2 1,-3 0 0,0-2-301,-1 2 0,1 4 0,1-1-67,-2 3 0,3 1 1,-1 0-1,-2 0 187,-1 0 0,-7 1-308,-6 3 1,-1 4 0,-6 7 0,-1 4 90,-2 3 0,-1 6 1,0 2-1,0 3-6,0 1 0,0 2 0,0 1-113,0 1 1,0-4 0,0-4-302,0 2 0,0-4 1,0-1-1,0-5-594,0-2 1,0-4-685,0-5 1694,0-4 0,-5-2 0,-1-5 0</inkml:trace>
  <inkml:trace contextRef="#ctx0" brushRef="#br0" timeOffset="38">18376 5288 8003,'12'-18'173,"-1"2"0,0 5 310,1 4 1,4-2-1,3 5 1,3 2 9,1 0 1,0 2 0,1 0 0,1 2-275,2 1 0,-1 4-194,-3 4 0,-4 2 1,-1 1-1,-1 2-164,-3 2 0,-3 1 0,-3 4 1,-5 1-204,-1 3 0,-9-3 1,-3 4-54,-4 0 0,-6-4 0,0 2 238,-6-1 0,6-4 1,-3-1-1,1-1 288,1 2 1,3-5 0,4-1 0,4-2 305,2-1 0,6-1-242,-2 0 0,4 0 0,4-3-187,3 0 1,7-5-1,3 0 1,1-1-1309,2-2 1300,2 0 0,-5 0 0,0 0 0</inkml:trace>
  <inkml:trace contextRef="#ctx0" brushRef="#br0" timeOffset="39">19473 5311 8003,'0'-12'1102,"0"1"1,0-1-593,0 1 1,0 6 0,0 6 0,0 9-490,0 8 1,3 5 0,2 4 0,1 3 0,-1 4-171,-3 4 1,-1-3-1,-1 0-115,0-3 1,4-5 0,0 2-187,-1-1 0,-2-7 0,-1-4-205,0-1 1,0-3 654,0 2 0,0-7 0,0-3 0</inkml:trace>
  <inkml:trace contextRef="#ctx0" brushRef="#br0" timeOffset="40">19724 5299 7953,'0'-16'2825,"-5"8"-2842,3-2 1,-3 15 125,5 3 1,0 7-1,-1 4 1,-1 4 158,-2 3 1,0 4-1,4 4 1,0 0-147,0 0 0,0 1 1,0-2-209,0-3 1,0-2 0,0-6-393,0-3 0,0-3 0,0-4-418,0-1 1,1-5 487,3-2 0,-3-4 0,3-4 199,-3-3 0,-1-5 0,0-3 1,0-3 121,0 1 0,0-5 0,0 2 262,0-6 0,0 2 1,2-4 142,1 0 0,0 4 0,3-2 0,-1 3 405,-2 4 1,0 2-227,0 6 0,0 4-379,4 4 0,1 12 0,4 6 0,0 5-16,3 3 0,-2 5-151,2 2 1,3-1-1,1 2 1,3 1-208,1 1 0,3 0 0,1-2 0,-2-1-229,-1-3 1,3-4 372,0-4 0,-2-6 0,-5-2 1,-2-5 198,-1-5 0,-2-1 0,-4 0 1,1-1 396,-1-3 0,-5-8-8,-2-7 0,-2-2 0,-2-2 0,-2-1 42,-2-3 1,-2-2 0,-4-4-307,2 2 0,-2-5 0,3 1-449,-4 0 0,4-1 1,0 2-1,2 0 1,3 2-499,1 5 1,-3 2 734,0 10 0,-5 0 0,3 3 0</inkml:trace>
  <inkml:trace contextRef="#ctx0" brushRef="#br0" timeOffset="41">21037 5299 7994,'0'-5'2067,"0"5"-1907,0 5 0,0 11 0,0 1 0,0 4 0,0 5 0,0 3 0,0 6 0,0-2 82,0 0 1,0 2 0,0-4 0,0 0-449,0 0 0,4-5 0,0-5 1,-2-3-434,0-2 1,-2-1-262,0-3 1,5-2 899,2-3 0,-2 4 0,0-5 0</inkml:trace>
  <inkml:trace contextRef="#ctx0" brushRef="#br0" timeOffset="42">21346 5276 7994,'0'-11'646,"0"0"110,0-1 0,0 7-318,0 5 1,0 6 0,0 10-246,0 3 0,-4 7 0,0 5 0,0 3-42,-1 4 0,4-1 0,-3 4 0,3-2-306,1-2 1,-2-2 0,0-2-300,-2-2 0,0-5 1,4-5-784,0-2 1,-1-9 1236,-3 1 0,-2-2 0,-6 3 0</inkml:trace>
  <inkml:trace contextRef="#ctx0" brushRef="#br0" timeOffset="43">21049 5551 7994,'1'-7'2144,"3"3"-2159,2 3 0,7 1 0,1-1 10,1-3 0,5 3 0,-1-3 0,4 3 139,4 1 0,-2-4-188,6 0 1,-5-4-1,3 3 1,-1 0-260,-2 0 0,-7-2 0,-3 2 1,0-2-263,-1-2 0,-4-1 443,-3-1 0,-2-1 1,2 0-1,-3-2 272,0-2 0,-4-3 0,3 4 1,-3 1 174,-1 2 0,0 0 945,0 1-851,0 4 1,0 4 0,0 8 0,0 6-137,0 7 0,-4 5 0,-1 3-204,-1 5 0,3 2 1,-2 1-212,0 0 0,4-3 0,-3-1 0,3 1-132,1-2 0,0-1 0,0-7-517,0-2 0,0 2 791,0-6 0,5 0 0,1-3 0</inkml:trace>
  <inkml:trace contextRef="#ctx0" brushRef="#br0" timeOffset="44">21848 5265 7956,'-1'-23'0,"-2"0"301,-1 0 0,2 6 0,4 1 560,2 4-597,0 5 1,-8 1 0,-1 4 0,-2-2-241,-6 1 1,-2 7 0,-6 5 0,2 5-140,-1 5 0,0 2 90,1 2 1,2 4 0,7 1 0,2 0-74,5 0 0,1 2 1,2-3-1,3-2-6,5-1 0,0-1 0,11 0 92,2 0 0,0-5 0,2-2 43,0 1 0,-4-7 1,0 2-1,0 0 115,-1-3 0,-2 0 0,-5 2-14,-4 0 0,-2-3 0,-5 0-92,0 1 1,-5 1 0,-4 1 0,-6-1 44,-8-2 1,-3 2-1,-6-2-37,1 2 1,1 0 0,-3-1-261,2-1 1,1-2 0,6 3 0,4-3 211,2-1 0,3 4 0,3-3 0</inkml:trace>
  <inkml:trace contextRef="#ctx0" brushRef="#br0" timeOffset="45">22842 5208 7955,'-15'-1'59,"-2"-2"0,1-2 0,-1 0 0,3 0 0,1 2 0,2 2 0,0 1 317,-1 0 1,-3 5 0,0 3 0,-1 3-1,1 4 1,0 4 0,1 4 0,1 3-134,2 0 1,-1 9-1,2-4 1,1 1-245,2 1 0,4-1 1,-1-1-1,3-1-98,1-2 1,0-2-1,0-4-21,0-3 1,5 1-1,3-3 69,2 0 1,5-4 0,2 0 0,1-6 27,2-2 0,1 3 0,1-4-17,-3-2 0,1 0 0,-3-4-54,1-1 0,-4-2 0,0-4 0,-4 1-33,-3-1 1,-3-1 0,2-3 0,0-1-36,-4-1 1,-1-1 90,-1 0 1,-5 0 0,-2-3 0,-4 2 43,0 1 0,1 3 1,1-1-1,3 4 242,1 2 23,-4 6-219,7-3 1,-1 5 0,6 0-39,5 0 0,6 0-46,1 0 1,6 0-1,-2-1 1,1-2 59,-1-1 0,1-1 0,-5 1 42,-1-3 0,3 0 0,-2 0 93,-1-2 1,-1-3 0,-3-1 0,-1-3 143,-2 2 0,-3-2 0,3 1 176,-2 1 1,0 1 344,-1 2-853,-3-1 0,4 7 1,-4 5 0,3 6 0,-3 10 1,3 4-30,-3 5 0,-1 1 0,0 3 0,0 0 35,0 0 0,0-2 1,0 2-1,2-2-399,1-6 0,-1 1 94,1-7 0,-1 0-834,-2-3 435,0-1 0,0-10 299,0-4 1,-4-8-1,-1-2 456,-2-3 0,0-3 0,-3 3 0,1-2-63,1-2 0,6-3 1,-2-3-64,3 0 0,1-5 1,1 3 140,3-1 1,2 0-1,7-1 1,1 3 387,1 3 0,4 2 0,-3 3 1,1 4 382,-1 2 0,3 6-405,-3-1 0,3 6 0,-4-2 0,-1 2-216,-1 2 1,-2 2 0,0 2 0,0 3-220,-4 3 0,2 7 1,-5 2 32,-2 2 1,-2 2 0,-3 1-1,-6 3 1,-4 2-288,-2 0 0,0 3 0,3-5 1,1-2 68,-1-1 0,5-5 0,0-1 1,2 0 74,3 0 1,1-4 0,1 1 96,0-3 1,1-4 0,3-2 198,3 0 1,0-3-1,0-3-12,2 0 1,1 0 0,2 0 20,-1 0 0,0-5 0,1-1 1,-1-2-16,1 1 1,-1-1 0,-1-3-71,-2-1 1,2 2 0,-4 1 25,1 2 1,-1 4-91,-2-1 1,-3 4 0,3 4-116,-3 4 0,-1 2 1,0 2 61,0 4 0,0-2 0,2 3 1,1 0-27,5-3 1,2-1 0,3-2 0,1 0 4,1 1 1,5-6-1,-2-2 214,0-3 0,3-1 0,-3 0 12,0 0 0,2-5 0,-5-2 0,-1-4 113,-1 0 1,-3-2-1,-1-1-53,-1-1 0,-6-5 1,1 1-106,-6-3 1,-3-1-1,-7-1 1,-2-1-192,-4-2 1,-4-3-1,-2 4-129,-2 5 1,-1 3 0,4 7 15,1-1 1,-1 6 0,9 2 0,2 4-231,4 4 0,4 2-371,5 6 0,0-1 806,0 0 0,10 6 0,3 1 0</inkml:trace>
  <inkml:trace contextRef="#ctx0" brushRef="#br0" timeOffset="46">23744 5516 8621,'-5'-11'1611,"4"3"-1584,-3 1 0,3 5-21,1 2 0,0 5 1,0 7 141,0-1 0,0 2 0,0 2 109,0 4 0,1 3 0,3-1 0,3 0-346,3-2 0,2-4 1,-1 1-1,2-2 26,2-3 0,3-4 0,3 1 127,-1-4 0,1-3 0,-3-2-9,0-3 0,2-3 0,-5-4 0,-1 0 69,-1-1 1,-7-4 0,-2-3-1,-3-3 2,-1-1 0,0 0-126,0 1 1,0-5 0,-1-1 0,-2 0-238,0 0 0,-2 0 0,2 4 0,-1 1-788,2 6 0,0 3-668,2 2 289,0 6 1404,0 1 0,5 5 0,2 0 0</inkml:trace>
  <inkml:trace contextRef="#ctx0" brushRef="#br0" timeOffset="47">24201 5402 7955,'0'-16'1204,"0"3"-182,0-2-923,0 7 0,0 4 0,0 9 145,0 7 0,-1 5 1,-2 9-160,-1 1 1,-3 3 0,3-2-88,1 1 1,1 0-1,-1 2 1,-1-5-330,2-2 0,1-2 1,1-3-1,0-4-1310,0-2 214,0-2 1427,5-4 0,-4-2 0,4-5 0</inkml:trace>
  <inkml:trace contextRef="#ctx0" brushRef="#br0" timeOffset="48">24029 5391 7955,'0'-30'0,"2"3"262,2-1 1,3 4 0,7-3 0,3 3 284,0 1 0,2 1-238,4 3 1,0 3 0,0 6 0,0 2-35,0 4 1,-1-1 0,1 1 0,-1 3-237,-3 4 1,1 4 0,-5 7 0,-2 3-509,-4 0 1,-4 2 238,-5 4 1,-6 0-1,-4 0 1,-6 0-393,-1 0 1,-4-6 0,-4-1-1,0-5-946,3-3 1568,-1 2 0,10-9 0,-3 4 0</inkml:trace>
  <inkml:trace contextRef="#ctx0" brushRef="#br0" timeOffset="49">24384 5071 7955,'0'-18'1621,"0"-2"-1577,0 5 0,1 3 0,3 6-418,3 1 0,0-3 0,0 4 541,2 2 1,0 2-1,0 4 1,-2 3-647,2 3 1,-2 7 100,0 2 0,-4 2 1,1 1-1,-3-2 378,-1-1 0,0-5 0,-5 3 0,-2-6 0</inkml:trace>
  <inkml:trace contextRef="#ctx0" brushRef="#br0" timeOffset="50">24555 5071 7955,'0'-23'0,"0"1"807,0 3 0,0 3 14,0 4-344,0 6 0,0 2-566,0 8 0,-1 4 0,-2 7 0,-1 4-56,2 3 1,0 4 0,2 1-1,0 0-1689,0 0 1834,0-7 0,-5 6 0,-1-8 0</inkml:trace>
  <inkml:trace contextRef="#ctx0" brushRef="#br0" timeOffset="51">24498 5699 7955,'0'-8'-7,"0"1"0,0-1 0,0-3 1</inkml:trace>
  <inkml:trace contextRef="#ctx0" brushRef="#br0" timeOffset="52">1702 6910 8073,'0'-8'509,"0"0"-210,0 0 1,1 4 0,2 4 0,2 7 0,0 7 0,1 7 0,-1 3-37,0 2 1,3 9 0,-4-2 0,-2 1-152,-1 3 1,-1-1-1,0-1 1,0-2-121,0-3 0,0 2 1,0-5-1,0-2-229,0-1 1,0-5 296,0 0 0,0-9 0,2 0 1,0-2 361,2-2 1,1-3-68,-1 1 0,2-4 1,6-3-64,-1-1 1,2-3 0,1 2-255,1-2 1,5 4 0,1-4 0,3 2-81,2 3 0,5-4 1,-3 3-1,1 0-13,3 2 0,-1 1 1,1 0-1,-3-1-201,-1-3 1,-1 3 69,-4-3 1,-2 2 0,0 1 0,-4-1-785,0-2 1,-2-1-289,-4 1 0,-5 3 514,-6-3 1,-6-1 743,-5 1 0,-5-5 0,-2 3 0</inkml:trace>
  <inkml:trace contextRef="#ctx0" brushRef="#br0" timeOffset="53">1782 7287 8030,'-12'0'0,"5"-4"721,-1 0 0,7-4 0,1 3-286,6-1 1,9 2 0,6-2 0,3-1-158,2 1 1,7-2-1,0-2 1,3 1-149,-3 2 1,0 0 0,-6-1-61,-2 0 1,-2 5 0,-4-2-1213,-4 0 1,-2 3-1590,-2-6 2731,-5 6 0,-6-9 0,-6 5 0</inkml:trace>
  <inkml:trace contextRef="#ctx0" brushRef="#br0" timeOffset="54">1725 6978 8025,'-6'-18'0,"5"1"0,-1 3 768,4-2 1,5 0-242,4 1 1,5 2-18,4-2 1,2-2 38,5 2 0,2-4-111,5 4 0,5 0-333,-1 3 0,3 1 30,-2-1 0,-1 2-1198,-4 3 203,0 1 826,-5 6 1,-1 0 12,-5 0 0,0 11 0,0 1 0</inkml:trace>
  <inkml:trace contextRef="#ctx0" brushRef="#br0" timeOffset="55">2467 7264 8138,'0'-8'1738,"0"0"-1310,0 1 1,5 0 0,4 4-100,5 1 1,0 2-1,4 0 1,-1 0-208,1 0 1,0 0-1,2 0 1,-2 2-287,-2 1 1,0 0 0,-5 5 0,-1 1-318,-2 1 0,1 1 277,-5 1 1,-1 0-1,-4 3 1,-3 3-122,-3 0 1,-7 2 0,-3-3 0,-1-1 133,-2 1 1,-1 2-1,-1-4 219,3-1 0,2-1 0,6-2 127,0 1 0,0-5 0,4 1 148,3 1 0,3-3-159,1 2 0,5-6 1,2 2 50,4-3 0,5-1 0,2 0 0,1 0-104,0 0 1,-1 0 0,2 0 0,-1 0-108,1 0 0,1-1-611,-2-3 1,1 3 0,-5-3 626,-1 3 0,4-4 0,0-2 0</inkml:trace>
  <inkml:trace contextRef="#ctx0" brushRef="#br0" timeOffset="56">2969 7458 7980,'2'-10'2271,"2"2"-2067,-3 3 1,5 6 0,-3 3 22,0 4 1,1 3-1,-4 3 1,0 3 135,0 0 1,0 6 0,0 4-381,0-2 1,0 3 0,-1 0-549,-3 1 0,2-3 0,-6 0 0,-1-2-1735,-1-1 2300,4-5 0,-10 4 0,4-5 0</inkml:trace>
  <inkml:trace contextRef="#ctx0" brushRef="#br0" timeOffset="57">3301 6853 8096,'0'-12'-273,"0"1"0,0 3 0,1 0 1147,3 0-334,-3 2 0,5 10 1,-3 9-190,1 3 1,-1 9 0,-3 5 0,0 3-75,0 1 1,4 1-1,1-1 1,0 0-137,1 0 1,-1-3-1,-3-2-231,2-1 0,4 2 1,-3-3-195,1-2 1,-3-4 0,0-4 0,0 0-543,1-3 569,-3-1 630,4-7 0,-4-1 19,3-5 0,-3-1 1,4-2-145,0-1 0,3-4 1,6 0-182,1-2 1,6 0 0,-1 1-1,5 1-143,6-1 0,-2 4 0,0 0 0,-1 1-157,-3 0 0,-2 1 1,-2 3-1,-4 0-255,0 0 0,-2 0 1,-4 0-1824,1 0 2311,-1 0 0,1 5 0,-1 1 0</inkml:trace>
  <inkml:trace contextRef="#ctx0" brushRef="#br0" timeOffset="58">3403 7195 8071,'0'-7'-37,"2"0"156,1 2 0,5-3 0,7 5 0,4-1 288,3-1 1,2 2 0,3-4-243,3-2 1,7 0 0,1 0-197,-1 1 0,-3 5 1,-3-5-1,-5 0-342,-2 2 1,-6 0-1,-3 3-1243,-2-1 1616,-7 1 0,4-3 0,-3 0 0</inkml:trace>
  <inkml:trace contextRef="#ctx0" brushRef="#br0" timeOffset="59">3346 6944 8040,'0'-22'0,"0"3"68,0 4 0,7-1 0,4 0 0,7 1 242,3-1 1,2 3-1,1-2 14,3 2 0,-2-2 1,6 0-114,1 1 0,-3 2 0,0 5 0,-1 3-581,-3 2 0,-1 2 0,-2 0-17,-3 0 387,3 6 0,-5 0 0,6 5 0</inkml:trace>
  <inkml:trace contextRef="#ctx0" brushRef="#br0" timeOffset="60">3883 7218 8091,'-10'-5'0,"2"-3"-100,5-2 1,1-1-1,4 1 186,1 2 0,0-1 0,4 4 251,2-1 1,2 3 0,1-1 0,2 3-158,1 1 1,6 0 0,-4 0-163,1 0 0,3 1 1,-5 2 17,2 1 1,0-1-1,1-1-134,-4 2 1,-2-2 45,-2 6 1,-5-5 22,-2 5 1,-3-4 0,-2 4 20,-3 0 1,-2 1 0,-5 0 0,-1-2 191,1-2 1,-1 3 172,1 0 1,1-2-175,2 2 1,3-4 94,5 3-233,0-4 0,5 2 0,3-5 1,2 0-26,1 0 1,1 4 0,-1 0 0,1-2 6,-1 0 1,0 1 0,1 2-83,-1 2 1,1-3 0,-1 2-33,0-1 1,0 4 0,-3-2 0,-1 4-135,-2 0 1,-1 0 116,-4 1 1,-2 3 0,-3 0 0,-5 1 60,-4 0 0,-6-3 0,1 3 1,-3-1 130,0 1 1,-5-5-118,0-3 1,2-1 0,5 4 0,2-4-339,1-3 0,2 1 367,4-1 0,4 0 0,2-4 0</inkml:trace>
  <inkml:trace contextRef="#ctx0" brushRef="#br0" timeOffset="61">4431 7469 7965,'-6'0'266,"1"5"0,5 2-146,0 4 1,0 1-1,-1 0 376,-3 3 1,1-1 0,-3 5-694,1 2 0,0-4 0,2 3-490,-1 0 0,-3 0 687,3-1 0,-5 3 0,3-4 0</inkml:trace>
  <inkml:trace contextRef="#ctx0" brushRef="#br0" timeOffset="62">4797 6693 7942,'-7'-12'262,"-1"5"197,4-1 0,-1 5 0,2 1 0,-1 6 1,2 7 103,1 7 1,1 5-1,0 5-303,0 6 0,0 1 0,0 6-215,0-2 1,0 3-1,0-4 1,0-1-79,0-1 1,3-2 0,1-1 0,-1-3-62,-2-3 1,-1 1 0,1-3 54,3-3 0,-3-1 0,3-5-480,-3-2 0,-1-2 0,0 0 291,0-1 290,5-4 179,2-2 1,4-5-31,1 0 0,0-2 121,4-1-312,1 1-102,6-8 1,0 4 135,0-6 0,0 2-248,-1 3 0,0-2 70,-3 5 0,-1 0-187,-3 4 0,-2-4 84,2 0 1,-6 1-467,-1 3 0,-5 0-716,5 0 1409,-6 0 0,4 0 0,-6 0 0</inkml:trace>
  <inkml:trace contextRef="#ctx0" brushRef="#br0" timeOffset="63">4728 7195 7979,'-5'-7'1186,"5"-1"-489,7-1 0,8 0-1362,4 2 0,2-4 963,2 4 1,0-2-97,0 1 0,9-2 73,2 3 1,-1-4-102,-3 0 0,-1 3-482,2 1 1,-3 0 123,-5 0 1,-4 0-370,0 4 332,-5 1 0,2-3 221,-4 5 0,-1-5 0,0-1 0</inkml:trace>
  <inkml:trace contextRef="#ctx0" brushRef="#br0" timeOffset="64">4797 6727 7995,'1'-18'1092,"3"2"-687,3-1 0,12 4 0,4-2 0,1 1-461,1-1 1,-3 2 92,1-2 0,4 4 0,0 2 1,-2 2-202,-1 2 1,-1 2-1,0 4 1,-2 4-534,-2 6 0,-2 2 697,-6 6 0,6 0 0,0 4 0</inkml:trace>
  <inkml:trace contextRef="#ctx0" brushRef="#br0" timeOffset="65">5368 6955 8051,'-12'-5'3510,"6"4"-3140,1-4 1,5 6-223,0 3 0,4 4 1,0 6-1,-1 2 256,2 2 0,-3 5-464,2 3 0,-2 2 107,2-1 1,-3-3-174,3 3 1,1-7-65,-1-1 0,3-4 98,-3 4 0,4-9 323,-4 2-19,5-3-206,-3-3 1,5-1-215,1-5 0,0 0 82,4 0 1,-4 0-655,4 0 0,0-5-458,-1-3 1,2 2 593,-2-2 1,-2 1-392,2-5 638,-7 1 397,2 0 0,-9-1 0,4 1 0</inkml:trace>
  <inkml:trace contextRef="#ctx0" brushRef="#br0" timeOffset="66">5608 7138 8051,'-7'0'3245,"2"0"-2939,5 5 0,-1 1 0,-2 7-75,0 2 0,-2 3 0,2 5 0,-2 0 15,-1 0 0,2 1-227,-4 2 1,4 0 0,-2 3-1,1 0-495,2 0 1,-2-5 0,2 1 0,0-6-1884,2-3 2359,1-1 0,0-3 0,0-1 0</inkml:trace>
  <inkml:trace contextRef="#ctx0" brushRef="#br0" timeOffset="67">7207 6898 8125,'0'-6'-529,"0"-4"661,0 8 1,0-4-1,0 2 1,-2-2 0,-2-2-1,-3 2 210,-3 1 1,-2 1 0,1 4 0,-2 0 0,-2 0 0,-4 0-61,-3 0 0,0 0 0,-3 0 0,0 1-343,-2 3 0,-1-1 109,2 4 1,6 0 0,-3 2 0,2-2 82,4 2 0,0 1 1,7 2-227,2-1 1,5 0 0,6 1-77,5-1 1,3 1 0,5-1 0,3 1-11,2-1 0,2 0 1,1 1 119,3-1 1,1 1 0,3-1 17,0 1 1,-1-2-1,3-1 1,-2-3 62,-5-1 0,-1 3-37,-3-5 1,-4 5 0,-4-3-1,-4 0 64,-2 0 1,-6 4-1,1-1 22,-6 2 0,-3 1 1,-7 1-64,-2-1 0,-3 4 0,-4 1 34,-1-2 0,0-3 1,-1-2-1,-2-2 38,0 2 0,-1-2 0,4-1-50,0-1 0,1-1 0,-1-4-167,0 0 1,4 0 0,1 0-634,2 0 0,2-1 772,6-3 0,3-2 0,5-6 0</inkml:trace>
  <inkml:trace contextRef="#ctx0" brushRef="#br0" timeOffset="68">7629 6761 8154,'0'-7'564,"0"-1"1,0 7-373,0 1 0,0 6 0,0 9 0,1 4 1,2 4-1,1 4 0,-2 3 0,0 2-188,-2-2 1,0 2 0,0-4-49,0 1 0,0-3 1,1-1-68,3-5 0,-3 1 1,4-6-1,0-1-146,3-2 1,-2 0 0,2-1-459,1 1 372,-4-6 0,1-1 343,-2-5 0,-3 0 0,4 0 0</inkml:trace>
  <inkml:trace contextRef="#ctx0" brushRef="#br0" timeOffset="69">7892 6853 8420,'0'-18'719,"0"1"-485,0 6 652,0-1 1,0 7-544,0 5 1,0 9 0,0 8-173,0 0 0,1 8 0,2 4-139,0 0 1,1 3-1,-2-4 1,0 0 95,2-1 1,3 4 0,-3-6-237,-1-3 1,2-1-1,-1-5-618,-2-2 1,1-6-247,1 0 1199,-3 0 0,4-3 131,-5-5 1,0-5 0,0-7 0,-1 1-99,-3-1 1,3 0 0,-3-2-244,3-1 1,-1-6-1,0 2-33,-2-2 0,0-2 0,4 0 0,0 0-28,0 0 1,0 2-1,0 0 1,0 4-3,0 0 1,0 2 22,0 4 1,0-1-103,0 1 0,1 6 36,3 5 1,3 1 0,3 6-29,-3 2 0,7 5 1,-2 2-1,2-2-92,2-2 0,-2 0 0,4-1 0,0 0-60,-1 1 0,-1-6 193,3-2 1,-2-3 0,4-1 0,-4 0 7,0 0 0,-1-5 1,-2-2 175,2-4 0,-1 0 0,-4-2 189,1-2 1,-1 1-1,1-4 1,-2 2 46,-3 2 0,2-3 1,-4 1-1,0-1 344,0 1-333,-1 6-539,-4 0 1,4 13 0,0 3 44,-2 6 1,0 7 0,-2 8 123,0 3 1,0 3 0,0 2-1,0-1-80,0 0 1,0 0 0,0-1 0,0-1-63,0-1 1,0-6-1,0 2 1,0-7 0,0-2-678,0-2 0,1-1-1012,3-3 1846,-3-6 0,9-6 0,-4-6 0</inkml:trace>
  <inkml:trace contextRef="#ctx0" brushRef="#br0" timeOffset="70">8668 6818 8051,'-10'-18'0,"3"3"0,-2 3 987,5 0 0,0 5 648,4-1-1281,0 5 1,0 12 0,0 10 84,0 4 1,4 3-312,0 0 0,1 1 0,-3 6 1,2 1-126,-1-2 0,-2 2 0,0-5-298,3 0 1,-3-1-1,4-5-95,1 0 1,-5-5-1,4-3 1,-1-2-380,-1-2 0,3-3-983,-3-1 1752,-1-4 0,8 2 0,-4-5 0</inkml:trace>
  <inkml:trace contextRef="#ctx0" brushRef="#br0" timeOffset="71">8965 6773 8016,'-11'-18'572,"1"1"0,2 6-201,4-1 1,3 7-1,1 5 1,0 7-1,0 5 1,1 6-139,3 5 1,-3 7-1,3 1 1,-1 2-144,1 1 0,-3 2 1,3 1-1,-3-1-243,-1-3 1,0 0-61,0-6 1,0 0 0,0-5 0,0 0-1,0-3 1,0-2 0,0-6 229,0 0 0,0-3 173,0 0 105,0-6 1,5 3 0,3-6 91,2-3 1,2 2-225,4-6 0,-4 4 0,5-2 1,-1 0 1,3-1 1,2 5 0,-1-3 0,-1 1-171,1 0 1,-2 0 0,0 4-235,-2 0 1,3 0 0,-3 0-172,-2 0 0,0 0 0,0 0-2190,1 0 2600,0 0 0,-9-5 0,-1-1 0</inkml:trace>
  <inkml:trace contextRef="#ctx0" brushRef="#br0" timeOffset="72">9411 7287 7999,'0'-12'861,"1"1"-450,3-1 1,-2 1 0,5-1-1,-2 1-8,-3 0 0,3-2 0,-1-2 67,-1-4 0,2-2 0,-1 0-365,-2-2 0,3 3 0,-1-7 0,0 3-176,1 1 1,-4-4 0,3-1 0,-1 1-40,0-1 1,-1 1 68,1 4-136,-1 0 205,3 0 1,-4 2-53,3 2-9,-3 2 390,4 6-258,-3 5 0,4 0-32,-2 6 1,2 6 51,5 1 0,1 8 7,-1 4 1,4 7-91,1 0 1,3 7 76,-4 2-39,0-1-125,2 5 0,-5-3 119,4 2 0,-4-6-430,0 2 0,-1-7-23,1-1 1,-1-2-588,0-1 636,-4-5-160,3 3 0,-8-8 9,6 2 0,-5-6 1,2-1-491,0 1 0,-4-3 977,3 2 0,-3-6 0,-1 3 0</inkml:trace>
  <inkml:trace contextRef="#ctx0" brushRef="#br0" timeOffset="73">9422 7184 7934,'-6'-7'2518,"1"-3"-2012,5 9-364,0-4 1,5 5-77,2 0 0,4 0 363,0 0 0,6-1-98,2-3 1,3 3-1281,5-3 466,2 2-138,0 2 0,3-1-1479,-5-3 2100,-1 3 0,2-9 0,2 4 0</inkml:trace>
  <inkml:trace contextRef="#ctx0" brushRef="#br0" timeOffset="74">9890 6818 8088,'0'12'379,"0"-1"1,0 1 0,0 0 0,0 3-1,2 4-52,2 3 0,-3 1 0,4 1 0,-1 1 1,1 3-1,0 0-173,0 0 0,3-1 0,-5-6 0,1 0-246,1-2 1,-2-5 0,3 1 0,-1-2-791,-2-2 300,3-5 0,0-1 6,6-5 0,-5-1 0,0-3 0,-2-5 576,-3-5 0,0 2 0,-2-5 0</inkml:trace>
  <inkml:trace contextRef="#ctx0" brushRef="#br0" timeOffset="75">9845 6807 7960,'5'-12'-91,"1"0"235,1-4 1,7 4 0,-3-5 0,3 2 355,2 0 0,-3 0 1,4 3-1,-2 1-124,0-1 1,5 5-1,-1 0-201,3 2 0,0 2 0,-1 3-182,2 0 1,-4 1 0,5 4 0,-5 5 39,-2 4 1,-1 2 0,-2 0-185,1 3 1,-3-1 0,-6 1-14,-1 1 0,-1 1 0,-4 2 0,-1 0-137,-3 0 1,-2-1 0,-7-2 64,-2-1 1,1-4 0,-5 3 150,-2-2 1,-4 3 0,0-3 0,2-2 144,2-2 1,7 0 0,-1-1 149,3 1 1,5-1 32,3 0 1,3 1-1,1-1 1,3 1 281,4-1 1,2-1-1,10-1 69,1-1 1,7-2 0,4 3-216,2-1 0,1-6 0,-1 2 0,-1-2-200,-2 2 0,-5-3 0,2 3-392,-3-2 1,-2-2 0,-3 1-1346,-4 3 0,-4-2 1558,-3 6 0,-3-6 0,-5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1782 8817 8258,'-2'-6'-522,"-1"2"421,1 2 387,-3 2 1040,5 0-982,0 6 0,0-4 84,0 6-204,0-1 0,0 9-6,0-1 0,0 0 6,0-4 0,4 6-144,0 2-104,0 3 189,-4 0 1,0 5-249,0 0 75,0 4-86,0-1 0,0 4-54,0 0 1,0 0 68,0 1 1,0 3-72,0 0 0,-2 0 67,-1-4 0,1-3 33,-1-1 0,1-3 288,2 3-249,0-4 0,0-2-44,0-5 265,0-5-96,0 2 1,0-4-47,0-1 18,0 0-217,0-4-268,0 3 92,0-9-381,0 4-274,0-5 234,0-5 0,0-1-32,0-6 760,0 1 0,5-6 0,2 0 0</inkml:trace>
  <inkml:trace contextRef="#ctx0" brushRef="#br0">1713 8920 8166,'0'-12'20,"0"1"0,0 3 419,0 1-360,5-1 1,-2-2 170,4 2-39,1-2 1,0 8-73,-1-6 0,1 2 193,3-2-211,1-2 1,-1 7 47,0-4 1,2 3-23,2-4 1,-1 6-153,5-2 0,-1-1 92,1 1 1,2 0-10,-6 4 0,4-4-60,-4 1-75,5-1 76,-7 4 0,5 5-93,-3 2 1,-4 0 98,1 0 0,-1 1-10,-3 3 1,-3 5-41,-1-1 1,-3 5-12,-1-1 1,-6-1-4,-6 1 1,-4 4-3,-7 4 0,-1 0-61,-3 0 108,3-3 4,-9 4 0,4-5 5,-5 0 0,4-5 57,4-3 1,3-2 90,4-2-135,-3-5 1,10-1 47,-4-5-195,9 0-98,2 0 1,10-5-968,2-2 792,9-3 0,1-2-1175,6 1 1567,5-6 0,1 5 0,6-5 0</inkml:trace>
  <inkml:trace contextRef="#ctx0" brushRef="#br0">2535 8657 8292,'0'-11'90,"0"4"0,0 1 74,0 2 1018,0 3-298,0-4-137,0 5-477,-5 0 0,3 1-158,-6 3 1,4 1 150,-3 3-137,4 2 0,-7 0-20,2 5 0,0 2 31,0-2 1,-2 3-182,2 4 1,-2 1-30,-1 0 148,-1 5 1,5 1-170,-1 5-73,0 1 225,2-1 0,-4 4-177,2 0 0,3 4 34,1-4 1,-1 4-127,2-4 0,-1 0 15,4-4 16,0 6-497,0-5 638,0 5 1,0-7-32,0-3 23,0 3 0,1-8 20,3 6 1,-2-6-62,6 2 24,0-8 10,3 2 25,0-8 0,-3 4 596,0-6-349,-1-5 98,0 5-335,3-10 198,-4 9-81,0-9 1,5 8-286,-4-5 91,-2 5 0,2-7-64,-4 6 80,-1-5 1,3 3-462,-5-2-622,0-3 1163,0 4 0,-5-5 0,-2 0 0</inkml:trace>
  <inkml:trace contextRef="#ctx0" brushRef="#br0">2764 9068 8066,'-6'-5'-342,"0"-1"750,1-1 255,4 2 459,-4 5-280,5 0-778,0 5 1,0 2 163,0 4 0,0 2-143,0 2 109,0-2-131,0 8 0,0 1-75,0 5 0,0 3 157,0-3-343,0 4 1,4-5 88,0 4 24,-1-4-118,3 2 1,-5-6 5,3 1 0,-2-4-6,2 0 226,-3-5 1,6 3 55,-4-6 72,-1-4-179,3 3-13,-5-9 196,0 4 412,0-5-551,5 0-38,1 0 40,6 0-5,-1 0 1,2 0 6,2 0 1,-2 0-51,2 0 1,1-4 41,0 0 0,0 1-38,-1 3 0,-2 0-6,2 0 0,-1 0-40,1 0 73,-2 0 1,4 0-269,-6 0-3,-5 0 43,4 0-313,-3 0 158,4 0-159,1 0 120,-6 0 1,-1-2 420,-5-1 0,-5-4 0,-1-4 0</inkml:trace>
  <inkml:trace contextRef="#ctx0" brushRef="#br0">2810 9388 7970,'0'-11'273,"0"-1"483,0 6-568,0-4 1,5 8-81,2-1 1,3-3 319,2 3-51,-1-1-311,6 4 1,-1 0 33,3 0 1,3-4-64,-3 0 1,2 0-163,2 4 0,-4-1 46,0-3 1,-5 3-199,2-3 1,0-1-358,-1 1 146,0-4-617,-3 1 1105,-1-4 0,-4-1 0,-2 1 0</inkml:trace>
  <inkml:trace contextRef="#ctx0" brushRef="#br0">2810 9080 8083,'0'-12'0,"0"5"581,0-1-114,5 0-204,1-3 0,7 3-118,2 1 90,-2 4-65,8-2 0,-4 1 58,2 0 1,6 1-111,-2 3 1,2 0-160,-2 0 1,0 0-33,0 0 0,-2 0-328,-2 0 0,3 0 36,-3 0 0,-1 0-319,1 0 1,-4 3 683,4 1 0,-5 5 0,3-3 0</inkml:trace>
  <inkml:trace contextRef="#ctx0" brushRef="#br0">3335 9411 7696,'0'6'-287,"0"4"509,0-2 0,0 2-88,0 1 0,-1 2 188,-3 2 1,3-2-271,-3 2 1,2 2 8,2-2 1,0 4-4,0-4 0,0 1-162,0-5 26,0 0-62,0 1 192,0-1 0,0-3-236,0-1-35,0-4 41,0 7-61,0-9 0,4 6 48,0-3 191,0-3 0,1 4 0,1-5 0</inkml:trace>
  <inkml:trace contextRef="#ctx0" brushRef="#br0">3678 9605 8017,'-12'0'139,"4"0"370,1 0 77,4-5-358,-7 4-57,9-10 0,-5 9 236,2-6-122,2 1-173,-3-5 1,2 1 56,-1-1 1,-1 1 14,1 0 1,3-5-117,-3 1 0,3-5 31,1 1 1,0-3-208,0-1 1,0 1-142,0-1 166,0-5-1,0 4 0,1-8-34,3 5 1,1-1 129,2 2 1,3 2-24,-2-3 1,4 7-9,3 1 1,-3 5-13,4-2 1,-4 4 37,0 0 0,-5 5 6,1-1 1,0 6 38,3-2-48,-5 2 1,5 2 0,-4 6-17,8 1 21,-2 8-7,4-2 1,-6 7 0,0-4 1,5 4 27,-1-1 1,0 6 0,-3 2 0,-1 3-10,0-3 1,0 4 1,-4-5 1,2 2 191,-5-1-198,5-3 0,-8 3 6,3-8 0,-3 2 4,-1-2 0,0-2-107,0-2 0,0-2 118,0-2-65,0 0 0,0 1-100,0-1 1,0-3-271,0-1-585,5-4-229,-4 2 595,10-5 158,-10 0 457,9 0 0,-9-5 0,4-1 0</inkml:trace>
  <inkml:trace contextRef="#ctx0" brushRef="#br0">4112 9114 8212,'0'-15'0,"0"-1"318,0 1-173,0 4 236,0 4 428,0-3-154,0 9 268,0-4-434,0 5 1,1 5-301,3 3 59,-3 2-122,4 6 1,-4-2-27,3 5 1,-1 4 17,4 4 0,-3 4-196,4 0 0,-5-2-17,5 2 0,-5-2-161,0 1 0,-1 2 40,-2-5 1,0-1-103,0-3 0,0-1 7,0-3-24,0 2 232,0-8 1,1 2-60,3-7-11,-3 2 117,4-4 94,-5 1 1,1-2-97,3-5 75,-3 5-12,10-4 1,-5 4 17,5-5 1,1-4-46,-1 0 4,6 1 0,-5-2 1,6 3-119,-3-1 107,-2-4-36,4 6 1,-6-4-106,0 5 0,5 0 34,-1 0 0,0 0-143,-4 0 1,-3-4 18,0 0 1,-1 0-556,5 4-137,-1 0 952,-5 0 0,5-5 0,-5-1 0</inkml:trace>
  <inkml:trace contextRef="#ctx0" brushRef="#br0">4180 9422 8006,'-5'-11'0,"4"-1"920,-3 1-507,3 5-300,1-5 0,1 9 118,3-6 0,-2 6 2,6-2 0,-1 1 96,5 0 1,1 0-193,2-5 1,-1 6-50,5-2 0,-1-1-128,1 1 0,2-1-201,-2 1 1,-1 2-722,1-6 520,-5 6 28,2-8 0,-2 7-310,-2-5 1,2 5 723,-7-5 0,-2 0 0,1-3 0</inkml:trace>
  <inkml:trace contextRef="#ctx0" brushRef="#br0">4180 9068 8098,'-1'-11'0,"-3"-1"0,3 0 1263,-3-4-513,8 4-356,2-5 1,7 7 19,2 2 0,-1-2-234,5 3 0,0-3-83,4-2 0,0 2-95,0 2 1,-1-1-327,1 6 1,0-1 93,0 4 1,-4 0 229,0 0 0,-5 5 0,2 1 0</inkml:trace>
  <inkml:trace contextRef="#ctx0" brushRef="#br0">4523 9456 8021,'0'-7'44,"0"-1"1,0 4 280,0-3-102,0 4 1,1-6 241,3 6 0,2-5-129,6 4 0,-2-1 137,-3 1 0,3 3-220,-2-3 0,2 3 224,2 1-512,-1 0 137,0 0-197,1 5 1,-6 1-92,-2 6 0,-3-1 69,-1 1 1,0 0-131,0 4 1,-1 0 115,-3 3 1,-2 3-57,-6-3 1,1-2 4,0 2 0,-1-1 15,1 1 0,-1-2 119,1-6-43,5 6 43,-5-5 109,10 5 0,-8-6-37,5 1 24,1-1-62,3 1 1,0-5 12,0 1 0,5-4 51,2 3 0,5-4-2,3 1 1,-1-3 248,5-1-286,0 0-42,4 0 0,0-1-100,0-3 1,-4 1-76,0-4 0,0 0-297,4 0 0,-4-2 82,0 5 421,-5-5 0,7 3 0,-3-6 0</inkml:trace>
  <inkml:trace contextRef="#ctx0" brushRef="#br0">4991 9571 8081,'-12'-5'140,"6"3"514,-4-8-355,9 4 0,-8-6 29,5 1 0,-4 0 75,5-1 1,-2 1-160,1-1 1,2 0 34,-1-4 0,-2 2-236,1-5-121,0 0 243,4 2 1,0-5-243,0 3 50,0-3-3,0 0 1,0-1-7,0 0 1,1 0 42,3 0 0,-1 4-226,4 0 1,0 0 147,0-4 1,3 2-76,-2 2 1,3-2 57,5 6 60,-4 0 13,5 3 0,-5 1-103,4 0 98,-4-1-9,5 6 49,-1 1-36,-3 0 1,7 3-52,-4-1 0,0 6-6,-1 5 0,-2 2 61,2 2 1,-2 3-13,-2 0 1,-3 5 173,0-1-174,-6 3 7,3 6 1,-1-3 95,0 6-88,0-6 0,-1 7 52,1-5-46,0-1 1,0 0 9,0-4 1,-1 4-1,-3-7 1,2-3-105,2 0 0,-3-4-173,3 0 1,-2-1-884,2 0 585,-3-4 188,4 3 380,0-9 0,-3 4 0,3-5 0</inkml:trace>
  <inkml:trace contextRef="#ctx0" brushRef="#br0">5562 9022 8149,'-1'-12'194,"-3"-3"1,1 2 398,-4-2 0,4 6-295,-1 1 1,3 4 133,1-3 176,0 4 0,0-2-253,0 5 1,1 5-353,3 3 44,-3 7-34,10 3 1,-9 5-36,6-1 0,-4 3 122,3 1 0,-4 3-27,1 6 1,1-5-215,-2 1 1,1-2-246,-4 1 1,0 2 66,0-5 37,0-1 224,5-3 1,-3-4-162,1 0 0,-1-5 176,-2 1 0,0-2-18,0-2 1,0-3-7,0 0 159,0-6 0,3 5-56,1-4 57,0-1-170,1 3 76,1-5-3,6 0 0,-1 0 16,1 0-4,-1 0-14,1 0 0,3-4-5,0 0 0,0 0-81,-3 4 0,0-3-135,4-1 0,-4 0 0,4 4 0,-8-1-160,0-3 0,0 3-959,3-3 654,-5 2 692,5 2 0,-10-5 0,4-1 0</inkml:trace>
  <inkml:trace contextRef="#ctx0" brushRef="#br0">5573 9331 8058,'0'-12'650,"0"1"0,0 3-450,0 1 0,5 0-127,3 0 1,2-2 187,2 5-13,4-5-234,-3 8 0,8-9 22,-2 2 1,2 3-72,-2 1 1,1-1-148,-5 1 1,4-1 171,-3 2 1,-1 1 38,-4-2 0,1-1-25,-1 2 1,-5-2-5,-2 1 0,3-3 0,-1-4 0</inkml:trace>
  <inkml:trace contextRef="#ctx0" brushRef="#br0">5528 8920 8101,'6'-19'149,"-2"0"0,-2 5 115,2-2 0,3 4 434,4 0 0,4 2-206,0 3-196,6-4-119,-4 10 1,8-8-311,1 5 97,-7 1-128,13 3 0,-14 0-131,5 0 0,3 0-84,-3 0 1,1 1-348,-5 3 0,3 2 726,-3 5 0,-3 1 0,1-1 0</inkml:trace>
  <inkml:trace contextRef="#ctx0" brushRef="#br0">5985 9365 8074,'0'-11'911,"0"-1"0,0 5-5,0-1-430,0 0 0,3-3 179,1 0-363,5 4-117,-8-3 1,8 8-139,-5-6 41,5 5-90,-3-2 0,2 5-131,-1 0 139,1 0 1,3 0-145,1 0 1,-4 2 23,-1 1 1,-1 0-108,2 5 1,1-5-149,-5 5 184,5-5 81,-8 7 1,8-8 22,-5 6 1,3-4 47,-3 3 29,5-4 1,-7 6-16,6-6 27,-5 6-33,2-2 2,0 4 181,-4 1-163,4-1-7,-5-5 182,5 4 11,-4-3-132,5-1-11,-1 4 1,-3-3-22,6 4 0,-4-3 23,3-1 0,0 1-45,0 3 0,2-3-135,-5 0 1,3-1-167,-3 5 148,5-6-58,-8 4-11,4-4 183,-5 6-29,0-6 33,0 4 0,-1-5 69,-3 3 1,-2 2 196,-5-2 0,-6-3-106,-2-1 1,-4 1 74,-3-1 1,-2 3 182,-3-3-94,-2 5-420,4-8 0,-4 8-667,3-5 633,7 0 0,6-4 180,6 0 0,-6-5 0,0-2 0</inkml:trace>
  <inkml:trace contextRef="#ctx0" brushRef="#br0">6521 9479 8005,'0'-6'-19,"0"0"369,0 2-95,-5 3-28,-1-10-57,0 10 0,-5-8 191,4 5-77,2-4-124,-5 6 0,4-8 56,-1 3 1,-2-4-20,5 0 1,-3-2-5,3-2 0,-4 1-24,4-5 0,1 4-88,3-4 1,-4 0-109,0-4 22,0 0 35,4 0 0,1-3-11,3-1-87,-3 0 30,10-1 0,-5 3-120,5-5 1,2 4 88,2-1 0,-2 5-113,2 3 1,-1-2 45,1 6 0,-2 0-53,2 3 1,-2 2 219,-2 3-62,1-3 0,-1 4-38,1-1 272,-1 2-9,1 5-192,-1 0 1,0 0 7,1 0 0,-5 1 35,1 3 0,0 2 14,3 6 1,0 0 45,1 4 1,-4 0 122,-1 3 1,1 4 12,3 0-185,1 0-2,-6 4 0,4 0-135,-2 0-44,-3 5 118,5-8 1,-5 7-95,3-4 0,-2 0 56,-2-5 1,-3 0-173,3-3 0,-3 1 53,-1-4 1,0 3-65,0-4 1,0 0-519,0-3 335,0-6-38,0 4-1019,0-4 1468,0 6 0,0-6 0,0-1 0</inkml:trace>
  <inkml:trace contextRef="#ctx0" brushRef="#br0">7081 8920 8046,'0'-18'0,"0"1"24,0 6 190,0-5 1,0 3-35,0-2-116,0 7 283,0-2 330,0 9-174,-5-10-69,4 10 290,-4-4-497,5 5 1,0 1-30,0 3 0,0 2-33,0 6 0,0 1 28,0 2 1,0 4-15,0 8-116,5 2-4,-4 5 0,5-4-129,-2 1 0,-3 1 40,3 6 0,1-7-131,-1 4 1,0-5-8,-4 1 0,1-4-143,3-4 1,-3 0 102,3 0 1,-3-5-56,-1-3 0,0-6 245,0-2-150,0-4-65,0 7 413,0-9-63,0 5 193,0-6-302,5 0 1,2-2 107,4-2 1,2 3-132,2-3 1,-2-1-7,2 1 0,1-3-136,0 3 154,4-5 0,-2 8 0,-1-5-230,-1 2 200,1 3-76,-4-5 0,4 3-179,-6-1 1,0 0-299,1 4-402,-1 0 988,1-5 0,-6 4 0,-1-4 0</inkml:trace>
  <inkml:trace contextRef="#ctx0" brushRef="#br0">7047 9217 8135,'6'-12'411,"5"2"32,1 2 1,1 0-323,6 4 0,-4 0-163,4 4 1,0-4 407,4 0-160,-6-5-159,5 8 0,-5-5-88,2 2 1,1 1-197,-5-4 1,0 4-948,-3 0 786,-1 1 1,-1 1 397,-2-3 0,2-2 0,-4-6 0</inkml:trace>
  <inkml:trace contextRef="#ctx0" brushRef="#br0">7081 8794 8061,'0'-11'260,"0"-1"0,1 1 413,3-1 1,6 2-251,5 3 0,6-4 12,-2 4 1,-2 1-135,3-2-253,-1 5-141,3-2 0,1 5-322,0 0 1,0 0-76,0 0 0,-2 4-1166,-2 0 1656,3 5 0,-9 2 0,3 7 0</inkml:trace>
  <inkml:trace contextRef="#ctx0" brushRef="#br0">7526 9068 8082,'8'-1'-461,"0"-3"302,-6 3 146,3-4 0,-4 1 558,3 0 38,-2 0 455,3 4-492,-5 0 0,0 5-330,0 3 1,0 3-15,0 5 0,0-2-204,0 5 68,0 0 1,-4 1-321,0 3 200,-5-8 1,8 12 50,-3-8 0,-1 1-80,1-1 0,0 1-20,4-4 1,0-1-306,0-4 312,0 1 1,2-2 107,1-3 1,4-1 5,4-6 0,1 0-75,-1 0 1,0 0 9,1 0 0,-1 0-29,1 0 0,-1 0 2,1 0 0,-1 0-72,0 0 0,-3-4-662,0 0-518,-6 0 679,8 4 173,-8 0 474,3 0 0,-5 0 0,0 0 0</inkml:trace>
  <inkml:trace contextRef="#ctx0" brushRef="#br0">7675 9331 8082,'0'-12'1504,"0"6"-911,0 1-258,0 5-287,0 5 1,0 1 125,0 6 61,5 4-59,-4 2 0,6 1-339,-4 0 174,-1 0-198,3 4 0,-2 0-146,1 0 0,0-4 38,-4 0 0,0-5-140,0 1 0,0-2-282,0-2-156,0-5 873,0 0 0,5-1 0,2 1 0</inkml:trace>
  <inkml:trace contextRef="#ctx0" brushRef="#br0">7732 8451 8080,'-5'-11'-1006,"4"5"1811,-4-4-293,5 8 110,0-3 576,0 5-659,0-5-63,0 4-242,0-4 1149,0 5-1183,0 5 0,0 1 104,0 6-128,5-1 0,1 6 176,5 2-274,1 7 151,4-2-142,-3 9 1,9-7 49,-3 4 1,3 1 20,5 3 0,-3 1-98,3 3 0,1 2-132,-2 2 1,1 1 6,-4-5 0,-5 5-477,-3-1 407,-2 2 0,-2-2-363,0 0 0,-4-5 88,-3 1 150,-3-3 1,-1-4-59,0-1 1,0-3 46,0 3 1,-5-5 22,-3-3 1,-2 1-123,-1-4 0,-1-2-167,1-2 1,-2-2-633,-2-2 890,2 1-131,-3-1 410,4 0 0,-4 1 0,-2-1 0</inkml:trace>
  <inkml:trace contextRef="#ctx0" brushRef="#br0">8451 9011 8006,'-6'-5'-202,"-4"4"497,9-4 0,-4 3 175,5-1 554,0 1-484,0-3-389,5 5 1,2 0 192,9 0-159,1-5 0,4 3-64,1-6 0,-1 5-143,5 0 0,-2-4 21,-1 0 1,0 0-223,0 0 0,-1 4-1019,-3-1 599,-3-2 428,1 5 1,-9-4-1446,4 5 1660,-8 0 0,6 0 0,-4 0 0</inkml:trace>
  <inkml:trace contextRef="#ctx0" brushRef="#br0">8417 9194 8134,'8'1'0,"-1"3"0,5-3 164,3 3 1,5-3 336,-1-1 1,3-4 415,1 1-452,0-6-142,-1 2 0,5-3-114,0 3-120,-1-4-91,-3 5 0,0-2-137,0 1 1,-4 4-17,0 0 1,-5 1 154,1 2 0,-2 5 0,-2 2 0</inkml:trace>
  <inkml:trace contextRef="#ctx0" brushRef="#br0">9102 8634 8251,'0'-7'1,"0"-1"83,0 5 201,0-2-80,0 5 1,-1-3 340,-3-1-126,3 0 137,-4 4 125,5 0-401,0 5 0,0 3 15,0 7 1,1-1-87,3 5 1,-1 4-130,4 3 0,-3 6-144,4-2 140,-6 3-28,3 7 0,-1-3-39,0 5-805,0-1 678,1 0 1,-4 1-127,3-8 1,1 5 56,-1-8 0,1 3-56,-1-7 0,-3-1 35,3-3 0,-2-5-70,2-3 0,-3-2-105,3-2 738,-3-4-563,-1 3-291,5-9 236,-3 4 0,3-6-885,-5-3 586,0 3 561,0-14 0,0 2 0,0-10 0</inkml:trace>
  <inkml:trace contextRef="#ctx0" brushRef="#br0">9000 8703 8311,'0'-12'-37,"0"1"18,0-1 0,5 5 104,2-1 1,3 4 38,2-3 0,-1-1 208,1-3 1,4 3 439,3 1 0,4-1-482,4-4-236,-3 6 0,5-3 254,-2 5-518,-3 1 189,4 3-18,-5 0 1,-1 0-34,1 0 1,-1 1 69,-3 3 1,1 3 3,-5 9 1,1-4-159,-5 3 0,-3 3 17,-1 1 0,-4-1-118,1 1 257,-8 0-45,-8 4 0,-5 0-140,-6 0 159,-5-1 15,-1 1 0,-2-4-1,1 0 1,1-5-52,-2 2 0,2-8-5,2 0 0,8-4-124,0 4 0,5-6-265,3 2 0,1-4-760,2-4 1217,3 3 0,15-14 0,3 2 0</inkml:trace>
  <inkml:trace contextRef="#ctx0" brushRef="#br0">9731 8463 8065,'0'-12'0,"0"1"-242,0 0-49,0 4 482,0-3 268,0 9 1,0-6 322,0 4-164,0 1 0,-2-3 45,-1 5-457,1 0 0,-4 2-56,2 1 1,-1 5-69,-3 7 1,-2 4 57,3 8 1,-4 1-5,0 2 1,0 7-184,-1-3 0,1 7 48,-1-3 1,5 9-124,-1-1 0,4 3-101,-3 1 1,4-3 77,-1 2 1,3-3-199,1-4 190,0 2 19,5-8 1,-2-1 43,4-4 1,1-7 33,3-1 0,0-2-6,-4-6 1,3 2-43,-2-2 0,2-2-2,1 2 0,-3-6 49,0-2 0,-2 1-381,2 4 0,2-6-940,-3-2 642,-1 2 736,4-5 0,-4 4 0,5-5 0</inkml:trace>
  <inkml:trace contextRef="#ctx0" brushRef="#br0">9993 8794 8184,'-5'-6'-679,"4"-4"927,-4 8 637,5-3 177,0 5-419,-5 0-436,3 5-18,-3 2 0,2 9 58,-1 3 1,0 7-54,4 0 1,-1 6-117,-3-2 1,3 0 37,-3 0 1,3-1-184,1 2 1,0 0-24,0-4-35,0 0 118,5-4 1,-4-1-181,3 1 1,1-5 107,-1-3 0,-1-2-37,-3-2 227,5 1 8,-3-1-20,3-4 220,-5-2-98,0-5-144,5 0 66,-4 0-41,4 0-3,0 0-97,-3 0 0,9 0-81,0 0 0,2-4 73,6 0 1,-1-4-160,1 5 0,3-5-4,-3 4-25,2-5 180,-3 8 0,3-8-333,-1 5 148,-4 0 13,6-1 0,-10 4-399,4-3 8,-4-2-25,0 5 1,-5-8 37,1 5 564,-6 0 0,3-1 0,-5-1 0</inkml:trace>
  <inkml:trace contextRef="#ctx0" brushRef="#br0">9993 9114 8214,'0'-12'1238,"2"5"-1011,1-1 0,0 6-16,4-2 1,-3 1 108,4 0 1,3 1 115,5-2 0,0-1-352,-1 2-124,3-6 185,0 7 0,2-6-305,-5 4 182,6-5-297,-4 8 0,1-5-372,-3 6 1,-2-3 322,-1-1 1,-1-1-692,0 1 1015,1 3 0,-6-9 0,-1 3 0</inkml:trace>
  <inkml:trace contextRef="#ctx0" brushRef="#br0">9959 8737 8214,'1'-11'355,"3"-1"1,4 5-106,7-1 0,3 2 209,5-2 1,1-2-176,2 2 0,0 3-75,4 1 1,-1-1-453,2 1 149,2 1-237,-4 3 0,0 0-334,-2 0 0,-3 0 423,-1 0 242,-6 0 0,0 5 0,-6 1 0</inkml:trace>
  <inkml:trace contextRef="#ctx0" brushRef="#br0">10462 9022 8415,'3'12'892,"1"-1"0,0 2-600,-4 2 0,0-1-68,0 5 0,0 0-108,0 4 0,0 0-68,0 0 35,0 0-4,0-1 1,1 1 4,3 0 0,-1-4 51,4 0 0,-3-5-267,4 1-29,-1-2-106,5-1 1,-1-2-514,0-3-433,-4-2-443,3-5 1656,-4 0 0,1-5 0,-2-1 0</inkml:trace>
  <inkml:trace contextRef="#ctx0" brushRef="#br0">10576 8451 8114,'0'-17'0,"0"1"0,0 8 191,0 0 0,0 4 972,0-3-745,0 4 0,0-3 553,0 2-247,0 3-308,0-5-272,0 6 1,5 0 45,2 0 0,4 6 0,0 1 1,5 8 54,4 4 0,-3 4 15,2 4 0,0 2-111,4 5-149,0 1 92,0-1 1,0 4-112,0 0-595,-6 5 603,5-7 0,-9 8-178,2-2 0,-4-1 47,-3 1 1,1-1-149,-5 5 0,-1-5 136,-3-3 1,0 1-59,0-1 0,-5-4-820,-2-3 445,-3-6 321,3 3 1,-7-5-1213,3 0 718,-3 0 260,2-6 500,1 5 0,0-4 0,-1 5 0</inkml:trace>
  <inkml:trace contextRef="#ctx0" brushRef="#br0">11284 8680 7003,'-1'-8'167,"-3"1"847,2-1-1026,-8-3 0,9-1 145,-3 1 1,-1 3 342,1 1 0,1 3-82,3-4 0,0 4 268,0-3-62,0 4-64,0-2-456,0 5 1,0 6 146,0 6 1,0 1-60,0 6 0,0 5 70,0 6 0,1 3-261,3 1 1,-3 2-45,3 2 0,2-2-12,2 2 1,-2-3 55,2-1 1,-5-1-159,5-2 0,-4 1-113,3-6 1,-3-3 130,4-4 1,-6-5-164,2 1 0,1-2-180,-1-2-96,0 1-351,1-1-414,-4-4 1367,4-2 0,-15-10 0,-3-2 0</inkml:trace>
  <inkml:trace contextRef="#ctx0" brushRef="#br0">11170 8680 8230,'0'-12'276,"0"-4"-111,5 3 0,-3-3 79,6 4 1,1 2 201,6 3 1,-1-4 54,5 4 1,0-2-149,4 1 0,1-1-317,3 6 1,-2-1 132,5 4 1,-3 0-255,4 0 1,-2 5 14,1 2 1,-2 4 21,-5 0 1,-5 0-14,-3 1 1,-2 3-257,-2 0 0,-5 2-135,-2-2 0,-3-2 174,-1 2 0,-6 2 27,-5-2 1,-7 4 70,-9-4 1,-3 4-81,-8-4 0,2 4 10,-2-3 0,-1-1-68,1-4 1,5-3 96,6-1 0,4-4-131,4 1 352,3-3 0,9-6 0,2-1 0</inkml:trace>
  <inkml:trace contextRef="#ctx0" brushRef="#br0">11821 8463 8132,'0'-12'94,"0"1"164,0 0 360,0 4 547,0 2 131,0 5 0,0 5-1042,0 3 1,-5 6-172,-3 1 0,-1 5 110,1-1 1,-2 8-271,3 3 0,-7 5-57,-2 3 1,2 2 4,7 6 0,-3 0 40,2-1 1,3 5-304,1-1 1,3 1 153,1-4 1,0-2 71,0-2 1,5-3 49,3-4 0,2-2 31,1-3 0,1-2 4,-1-5 1,0-5 16,1-3 0,-1-3 1,1 0 1,-1-1-126,1 1 0,-1-6 278,0-2 1,1-3-687,-1-1 0,1 0 220,-1 0 0,-3 0 376,-1 0 0,1-5 0,3-1 0</inkml:trace>
  <inkml:trace contextRef="#ctx0" brushRef="#br0">12038 8668 8196,'-7'-6'-445,"2"1"1369,0 5 95,4-5-229,-4 4-404,5-4 1,-2 5 188,-1 0-430,1 0 0,-3 5 78,5 2 0,0 9-80,0 3 1,0 2 7,0 2 0,0 1-196,0 3 1,2 2-132,1 5 0,0-3 131,5-1 0,-2-3-19,2 3 0,0-4 4,-4 0 1,1-3-76,-1-4 1,-3-2 70,3-6 1,-1 0 261,1 1-121,-3-1 215,4 1-156,-5-6 223,0-1-13,0-5-385,5 0 1,1 0 64,6 0 0,0 0-135,4 0 1,1-1 92,6-3 0,-4 3-17,0-3 1,0-1-237,4 1 0,-1 0 81,-3 4 0,1-4-425,-5 1 0,4-2 224,-3 1 1,-1 1-183,-4-4 1,-3 3-221,-1-4-499,-4 6 1290,2-8 0,-10 3 0,-1-4 0</inkml:trace>
  <inkml:trace contextRef="#ctx0" brushRef="#br0">12049 8965 8022,'0'-7'1048,"0"-1"-837,0 6 0,1-5 0,3 3 1,-1 3 47,4-3 1,2 2 14,6-2 1,-1 3-184,5-3 80,0-2 1,4 3-25,0-5 0,-4 6-93,0-2 0,-1-1-702,1 1 1,1-1 331,-5 1 0,1 2-1322,-5-6 1638,-5 6 0,5-8 0,-5 3 0</inkml:trace>
  <inkml:trace contextRef="#ctx0" brushRef="#br0">11969 8577 8188,'13'-11'0,"1"-1"445,-10 1 0,4-1-43,0 1 0,7 3-233,4 1 1,0 0 75,4 0 0,-1-3-94,8 2 0,1 2-43,3-2 1,-4 6-244,1-2 0,-5 2-271,5 2 0,-6 0 255,2 0 151,-8 0 0,3 11 0,-5 1 0</inkml:trace>
  <inkml:trace contextRef="#ctx0" brushRef="#br0">12426 8943 8125,'0'-7'2575,"0"2"-1871,0 5 1,5 0-401,3 0 1,-2 0-124,2 0 1,-1 0-18,5 0 0,-1 0-150,0 0 1,1 4-109,-1 0 0,1 5 92,-1-2 1,-5 3-50,-2 2 0,-1-1-10,1 1 1,-3 3-263,3 0 1,-4 5 143,-4-1 1,1 2-131,-4-2 1,-1 2 42,-3-2 1,1 2 56,2-2 1,-1 1 181,5-5 1,-3 0-204,3-3 395,0-1-206,4 1 85,0-1 1,5-4-39,3-4 1,2-1 125,1-2 0,1 0-211,-1 0 1,4 0 4,1 0 0,0 0-434,-1 0 1,-2 0 189,2 0 1,-2-4-1119,-2 0 1436,-4-5 0,3 3 0,-4-6 0</inkml:trace>
  <inkml:trace contextRef="#ctx0" brushRef="#br0">12746 8451 8074,'0'-24'383,"0"-2"0,-4 17 169,0-3 1,0 3 230,4 3-507,0 1 1,0 6-29,0 3 1,0 2 14,0 6 1,0 9-119,0 6 0,0 5 89,0 2 0,4 5-222,0 3 0,5 4-44,-2 4 0,0-4-126,0 4 0,0-1-210,0-3 1,3 2 183,-2-6 1,-2-2-490,2-2 0,-4-4 308,3-4 0,-3-3-244,4-8 1,-4-2-281,3-6 889,-4 0 0,2 1 0,-5-1 0</inkml:trace>
  <inkml:trace contextRef="#ctx0" brushRef="#br0">13031 8668 8149,'0'-7'-310,"0"-1"-10,0 6 1,0-5 341,0 4 0,-1 1 610,-3-2 339,3 3-86,-4-4-37,5 4-153,0-4 217,-5 0-671,3 3 1,-3-1-214,5 6 0,0 5 91,0 7 1,2 4-101,1 8 0,-1-2 19,2 6 0,1-5-52,-2 5 0,1-2-179,-4 2 1,4 2 91,0-3 1,0-1-93,-4 2 1,0-7 63,0-1 1,0-2 99,0-6 1,0 1-30,0-5 224,0 0 0,0-3 79,0 0-75,0-6 40,0 3 219,0-5-357,5 0 0,1 0-127,5 0 0,2-1 121,2-3 1,3 2-174,5-6 1,1 4-9,3-3 1,-4 4-93,-1-1 1,4-1 141,-7 1 1,4 1 15,-8 3 1,4-4-27,-4 0 0,0 0-37,-3 4 1,-5-1-185,1-3-94,-5 3 390,2-9 0,-10 3 0,-2-4 0</inkml:trace>
  <inkml:trace contextRef="#ctx0" brushRef="#br0">12986 8920 8076,'5'-7'215,"1"-2"21,5 6 0,1-5 370,-1 4 1,6-1-210,2 1 1,2 2-102,2-6 0,0 4-402,0-3 80,0 4 1,0-6-92,-1 6 1,-4-5-274,-3 4 0,2-1-517,-2 1 0,-3 3 46,-5-3 861,-4-2 0,2-6 0,-5-5 0</inkml:trace>
  <inkml:trace contextRef="#ctx0" brushRef="#br0">13031 8531 8084,'0'-17'0,"1"0"174,3 6 1,-1 1 378,4 2 0,2-2-225,7 2 0,-2-1-93,5 2 0,1-2-158,6 5 0,0-1 45,4 1 1,-3 3-67,3-3 0,-4 3-156,0 1 1,0 0-389,0 0 1,-3 5 284,0 2 203,0-1 0,-10 9 0,3-3 0</inkml:trace>
  <inkml:trace contextRef="#ctx0" brushRef="#br0">13534 8897 7993,'-7'5'0,"2"-3"1035,5 6-631,0 0 1,0 4-144,0 4 1,0 1-286,0 6 0,0 0 84,0 0 1,2 1 165,1 3 0,-1-3-194,1 2 0,-1 0 132,-2 0 0,0-3 53,0 0 1,1-1-258,3-7 0,-3 0-1052,3-3 673,-3-1 0,-1-3 31,0-1-823,0-4 1211,0 2 0,5-10 0,2-2 0</inkml:trace>
  <inkml:trace contextRef="#ctx0" brushRef="#br0">13739 8246 8198,'-11'-6'1969,"5"-5"-1244,0 10-412,6-4 1,0 6 35,0 3 1,2 2-31,2 6 0,3 4-4,8 3 0,3 4-39,5 4 1,0 2-50,0 5 1,5 2 18,2 2 1,-2 3-310,-1 4 0,-7-2 70,-1 3 1,-1-4-175,1 4 1,-4-1-44,-7-3 0,0 1-218,-4-1 1,0 1-363,-4-5 0,0-3 363,0-5 1,-5-1-741,-3 2 0,-2-3 44,-1-5 1123,-6-1 0,3 1 0,-7 0 0,-7 0 0,-6 0 0</inkml:trace>
  <inkml:trace contextRef="#ctx0" brushRef="#br0">14265 8440 8188,'0'-11'376,"0"-1"1,0 5 192,0-1-30,0 5 560,0-2-232,0 5-749,0 5 1,0 7 142,0 7 0,1 9-47,3 6 0,-2 5-76,6 7 1,-4 4-145,3-1 0,-3 3-257,4-6 1,-4 2 175,3-6 0,-1 1-74,2-1 1,2-3 55,-2-5 0,-3-4-200,-1-4 0,-3-3 35,-1-4 1,0-2-453,0-6-333,0 1-422,0-1 1477,0-5 0,-5-1 0,-1-5 0</inkml:trace>
  <inkml:trace contextRef="#ctx0" brushRef="#br0">14185 8577 8143,'5'-16'0,"-4"-1"562,3-2-231,2 3 0,-3 4-204,4 1 1,1-1 61,3 1 1,1 3 172,-1 1 1,2 0-123,2 0 1,3-2-142,5 5 0,1-4 124,3 5 1,-2-1-100,5 4 0,-3 0-39,3 0 0,-4 1-133,0 3 1,-5-2-85,-2 6 1,-5 0 35,1 3 1,-4 4-75,-3 0 1,1 2 94,-5-2 0,0-1-126,-4 5 1,-7 0 105,-4 4 0,-6-4-62,-6 0 0,-4 0 66,-4 4 0,-6-4-180,-1 0 1,-4-5-42,4 1 0,-2-2 52,5-2 1,4-4-762,8-3 1021,5-3 0,2 4 0,4 1 0</inkml:trace>
  <inkml:trace contextRef="#ctx0" brushRef="#br0">14950 8383 8088,'0'-12'1570,"0"1"-2033,0 0 696,0 4 531,0-3 0,-1 9 160,-3-3-259,3 3-424,-5 1 1,1 1-27,-2 3 1,0 2-220,0 6 0,-2 4 142,-6 3 1,1 4-81,-5 4 1,4 2 37,-5 5 0,7 0-175,-3 1 1,4 4 62,0 3 1,2 4-38,2 3 1,2-2-97,2 2 0,3-3 63,-3-4 0,3 1-102,1-5 1,4-3 18,0-5 0,4-5 35,0 2 0,-2-4 121,2-4 0,0 1 4,3-5 0,-3 2 78,-1-2 0,2-2-66,6 2 1,-6-2-232,3-2 1,-3-1 136,2-2 0,0 1 2,1-5 0,-1 3-186,1-3 0,-5 0-916,1-4 1191,-1 0 0,5 5 0,-1 1 0</inkml:trace>
  <inkml:trace contextRef="#ctx0" brushRef="#br0">15258 8543 8165,'0'-8'-187,"0"1"0,-1 4 118,-3-1-414,3 3 784,-9 1 72,3 0 1,0 0-96,-1 0 0,4 0 549,-3 0-401,4 0-271,-7 5 1,9 1 130,-3 6 0,1 4-30,0 3 1,1 3-7,-1 1 1,0 5-6,-1 2 0,3 3-201,-3 1 1,3 2-104,1 2 1,-4-2-96,0 2 1,0-4 133,4-4 1,0 2-118,0-5 1,4-1 160,0-3 0,4-1-1,-4-3 1,3-3 165,-3-4 1,4-1-167,-5 1 0,1-5 420,-4 1-175,5-6 139,-3 3-116,3-5-162,-5 0 0,3-1-136,1-3 0,4 2 126,-4-6 0,8 4-263,0-3 1,6 0 50,-3 0 1,9-2-80,-1 5 0,2-5 35,-2 2 0,0 0-92,0 0 1,-2 3-128,-2-4 1,1 6-641,-4-2 451,-1-2 1,-5 3 109,-2-5 0,-3 5 435,-5-5 0,0 0 0,0-3 0</inkml:trace>
  <inkml:trace contextRef="#ctx0" brushRef="#br0">15110 8977 8036,'5'-7'1164,"1"-1"-929,6 4 1,3-4 8,0 4 1,5-1 150,-1 1 0,7 2-96,0-6 1,5 2-139,-4-2 1,0-1-46,0 6 1,-3-6-157,3 1 1,-7 3-174,-1 1 0,-5-1-549,1 1 0,-6-3-1197,-1 3 1959,-6-5 0,4-2 0,-6-7 0</inkml:trace>
  <inkml:trace contextRef="#ctx0" brushRef="#br0">15144 8566 8167,'6'-12'0,"5"1"165,-4-1 0,3 2 369,2 3 1,4-4-269,3 4-84,3 2 1,2-4 36,3 5 1,-2-5 23,5 2 1,0 0-335,0 0 0,2 4 162,-6-1 0,2 3-932,-1 1 0,-7 0 217,3 0 644,-3 5 0,-2 7 0,-1 5 0</inkml:trace>
  <inkml:trace contextRef="#ctx0" brushRef="#br0">15555 8851 8075,'-11'-5'246,"4"-1"1,2-2-24,5 1 1550,0 4-1236,0-2 1,2 5-165,1 0 1,4-4-116,4 0 1,1 0-34,-1 4 0,4 0-247,1 0 1,0 4 150,-1 0 0,-2 4-251,2-4 1,-2 3 92,-2-3 1,1 4-18,-1-5 1,-3 5-235,-1-4-417,-4 5 217,2-3 1,-6 5 180,-3 1 0,1-2 235,-4-2 1,-1 2-59,-3-3 0,-1 2 199,1-1 1,-1 2-24,1-2 0,1-2 106,2 2 1,2-5-63,2 5 42,3-5-58,-4 7 1,6-8-61,3 6 1,-2-6 67,6 2 0,0-1-47,3 1 0,4-2 103,0 6 0,1-4-126,-5 3 0,2-1 0,2 2 1,-2 2-20,2-2 0,-2 2-88,-2 1 1,-3 1-155,-1-1 1,-4 1 73,1-1 0,-3 1-78,-1-1 1,-5 4 40,-3 0 1,-3 4-8,-4-3 0,-2 3 62,-2-4 1,-5 0-71,5-3 1,-5-2 15,5-3 0,-3 2-123,-1-5 1,6 0-139,1-4 1,7 0-155,2 0 618,4-5 0,-2-7 0,5-5 0</inkml:trace>
  <inkml:trace contextRef="#ctx0" brushRef="#br0">15875 8337 8036,'-5'-18'976,"4"-2"-732,-3 5 1,3 4-339,1 3 168,0 5 0,0-3 418,0 2 26,0 3 0,0-3-142,0 8 0,1 7-48,3 8 1,-3 8-102,3 3 0,1 10-38,-1 6 1,3-1-1,-3 5 1,5 4-244,-1 0 1,-2 4 171,1-5 0,-3-2-286,4-2 1,-4 2-72,3-1 0,-3-6-260,4-6 0,-6-4 200,2-3 0,-1-3 104,0-5 1,-1-4 185,2 0 0,-3-9-63,-1 1 1,1-3-698,3 0-32,-3 2-924,4-9 1725,-5 4 0,-5-5 0,-1 0 0</inkml:trace>
  <inkml:trace contextRef="#ctx0" brushRef="#br0">16138 8623 8159,'-2'-10'-661,"-1"2"518,1-2 1,-3 7 503,5-4 312,-5 4 0,4-3 271,-3 2-87,3 3-552,1-4 1,0 6-196,0 3 0,0 3 132,0 9 1,0 1-60,0 6 1,4 5-46,-1 3 0,5 2-217,-4 1 0,0 0 48,-4 0 1,1 1-131,3-1 1,-3-4-45,3 1 0,1-5 98,-1 5 0,0-7 86,-4-1 0,1-2 12,3-5 1,-3-1 168,3-4 0,-3-3-6,-1-1 30,0-4 69,0 2 249,0-5-374,5 0 1,1 0-8,6 0 0,0 0-183,4 0 0,-2-1 97,5-3 1,0 1-169,4-4 1,-1 3 49,1-4 0,-1 6-136,-3-2 0,1 3-36,-5 1 0,1-4-237,-5 0-894,0 0 486,1 4-658,-6 0 1558,-1 0 0,-10-5 0,-1-1 0</inkml:trace>
  <inkml:trace contextRef="#ctx0" brushRef="#br0">16126 8954 8031,'5'-6'173,"-3"-5"42,1 4 1,0 1-4,1-2 0,2 5 267,6 0 1,3-3-95,0 3 0,1-2 189,0 1 1,1 1-290,6-4-209,0 4 1,0-6-22,0 5 0,0-1-308,0 2 0,-4 0-161,0-5 0,-5 5 301,1-5 1,-6 4-1624,-2-3 1736,-4 4 0,2-12 0,-5 2 0</inkml:trace>
  <inkml:trace contextRef="#ctx0" brushRef="#br0">16081 8474 8108,'5'-11'686,"1"1"-449,5 2 0,2-2-155,2 2 1,3 2 132,5-2 1,0 6 4,0-2 1,5 3 16,2 1 1,3 0-234,1 0 1,-3 0-225,-1 0 1,-3 1-264,3 3 1,-4-2 482,0 6 0,-7 5 0,-2 4 0</inkml:trace>
  <inkml:trace contextRef="#ctx0" brushRef="#br0">16560 8817 8123,'0'11'-39,"0"-3"59,0 0 0,0 3 54,0 4 120,0 6 1,4-4 72,0 6 1,0 4-16,-4-1 1,0 5-51,0-4 1,0 3 51,0-3 0,0-1-221,0-3 1,0 0 146,0 0 0,0-4-342,0 0 1,0-5 40,0 1 0,0-6-31,0-1 0,0-5-288,0 5-7,0-5 1,1 2-1010,3-5 1456,-3 0 0,9-5 0,-3-2 0</inkml:trace>
  <inkml:trace contextRef="#ctx0" brushRef="#br0">16766 9182 8061,'0'-7'95,"0"-1"1,-1 1 232,-3-5 1,2 4-51,-1 1 0,-2-1 166,1-3 0,-5-2 147,1-2-402,3 2 1,-4-7 3,6 5 1,-5-6-122,4 2 0,-1-2-16,1-2 0,2-1 116,-6-3 1,6 2-269,-2-6 1,2 6 59,2-2 0,2 3-148,2 1 1,-2 4-29,6 0 1,-1 5 8,5-1 1,-2 2-3,-3 2 0,4 1 171,-4 2 1,3-1-21,2 6 0,-1-3 0,1 3 0,-1 1 94,1-1 0,-1 1-89,0 2 1,1 5 141,-1 3 0,1 3-12,-1 5 1,-3-2 94,-1 5 0,-3 0-12,4 4 0,-6 3-73,2 1 0,1 3-23,-1-3 0,0 3-4,-4-3 1,0 4-62,0-5 1,0 1 2,0-4 0,0-1-153,0 1 1,0-5 5,0-3-387,0-2 166,0-2 1,1-3-891,3 0 1252,-3-6 0,4 3 0,-5-5 0</inkml:trace>
  <inkml:trace contextRef="#ctx0" brushRef="#br0">17097 8588 8216,'-5'-22'585,"4"-1"0,-4 1-395,5 3 0,0 3-86,0 4 0,0 1 349,0-1 1,0 5-138,0-1 1,0 4 693,0-3-363,0 4-529,0-2 1,0 8 31,0 4 0,0 3-117,0 13 1,0-1 140,0 8 1,0 1-58,0 3 1,0 0-178,0 1 0,0 3 43,0 0 0,3 4-149,1-4 0,0 1 42,-4-1 1,0-6-137,0 2 1,0-7 97,0-1 1,4-3 98,0-4 1,1-2 57,-1-6 1,-2-1 20,6-2 0,-5 1-27,5-5 0,-4-1-33,4-3-19,-1 0 1,5 0 76,-1 0 0,4 0-151,0 0 0,2-3-4,-2-1 1,-2-4-100,2 4 1,2-3-3,-2 3 0,0-1-160,-4 1 1,-3 2-59,0-6 0,-2 4-316,2-3-643,-3 4 1419,-5-7 0,-10-2 0,-3-5 0</inkml:trace>
  <inkml:trace contextRef="#ctx0" brushRef="#br0">17040 8908 7985,'0'-11'1070,"0"-1"1,6 6-726,6 2 1,0-1-273,7 1 0,-3-1 141,3 2 0,0-3 11,4-1 0,-1-3-142,1 2 0,-1 2-136,-3-2 0,-3 4-277,-4-3 1,-1 3-146,1-4 1,-5 6-1294,1-2 1768,-6-2 0,3-1 0,-5-4 0</inkml:trace>
  <inkml:trace contextRef="#ctx0" brushRef="#br0">17086 8486 8056,'-5'-17'0,"3"-1"51,-2-4 1,7 0 85,1 3 0,5 1 199,-2 3 1,3 2 17,2-2 0,-1 2 307,1 2 0,0 1-677,4 2 1,-4 2 25,4 2 1,1 3-744,2-3 0,4 9 126,4 6 607,-3 6 0,4 6 0,-5 0 0</inkml:trace>
  <inkml:trace contextRef="#ctx0" brushRef="#br0">17485 8977 7979,'-6'-12'909,"1"1"1,5 3-27,0 1-173,0 4-361,0-7 0,5 5-111,3-3 1,-2 2-61,2 2 0,-1 3 299,5-3-426,-1 3 1,0 1-56,1 0 1,-5 1-48,1 3 0,-4 2 12,4 6 1,-6-1-94,2 1 0,-3 4 35,-1 3 1,-5-1 15,-3 1 1,-2 0-101,-1 4 1,-4-2 49,-1-2 0,1 2-85,4-6 0,-4 4 108,-1-4 1,5 2 40,3-2 0,2-2 61,-2 2 1,3-6 12,5-2 132,0 1-135,0 3 1,5-4 93,3-4 1,2 3-51,2-3 1,3 1 37,0-4 0,5 0-207,-1 0 1,-1 0-201,1 0 1,-4-4-144,4 1 1,-5-3-388,2 3 0,-4 0 851,0-4 0,-6-1 0,-1-4 0</inkml:trace>
  <inkml:trace contextRef="#ctx0" brushRef="#br0">17520 8383 8058,'-7'-29'-156,"2"-2"156,5 8 0,1 3-256,3 9 483,-2-1 542,3 1 85,-5 5-49,0-5 1,1 11-264,3 0 1,-3 5-238,3 7 0,2 3 235,2 0 0,7 6-95,4-2 1,3 2-31,0 2 0,5 1-200,0 3 1,4-2-149,0 6 1,2-1 82,1 4 1,-5 2-157,-2 2 0,-3-2-40,-1 2 1,-5-2 56,-3 2 0,-4-2-691,-3 2 1,1 1 342,-5-1 1,-1-1-520,-3-6 0,-5 2 38,-2-3 0,-5-2-930,-3-1 1177,2-3 571,-8-1 0,3 0 0,-5-1 0,0 1 0,1 0 0</inkml:trace>
  <inkml:trace contextRef="#ctx0" brushRef="#br0">18205 8497 8119,'5'-11'0,"-4"-1"-1491,3 1 1434,-3-1 0,-1 1 684,0 0 1,0-1 168,0 1-219,0-1 82,0 1-182,0-1 212,0 6-436,0-4 1,0 10-132,0 0 1,2 10 114,1 9 0,-1 5 38,1 7 1,4 0-126,0 11 1,0-1-144,0 1 1,-3 1-180,4-5 1,-4 4 150,3-4 1,-3 0-288,4-4 0,-6-3 169,2-1 0,-2-6-281,2-1 1,-2 0 93,1-4 0,-1-2-476,-2-2-127,0-3-430,0 0 1359,0-6 0,0-1 0,0-5 0</inkml:trace>
  <inkml:trace contextRef="#ctx0" brushRef="#br0">18068 8474 8096,'0'-24'0,"0"-1"151,0 10 0,5-1 297,2 5 1,5-1-236,3 1 0,3 3-71,5 1 0,5-1 84,2-3 0,4 3 36,4 1 0,-2 4-161,2-1-67,-2 3 0,-3 1 37,-3 0 0,2 1-155,-6 3 1,1 2 32,-4 6 0,-5-1 120,-3 1 0,-2 0-304,-2 4 1,-5-2 23,-2 5 1,-8 0-91,-3 3 1,-12 3 40,-4 1 0,-8-3 60,1 0 0,-7 0-13,-1-4 1,-6-1 81,-2 1 1,4-5-59,-4 1 0,8-6 54,0-2 1,8-4-230,3 1 0,12-3 364,4-1 0,7-5 0,-1-2 0</inkml:trace>
  <inkml:trace contextRef="#ctx0" brushRef="#br0">18844 8246 8250,'0'-12'0,"0"5"262,0-1 67,0 1 141,0 0 0,0 1 915,0 2-387,0 3-838,0-4 0,-3 6 107,-1 3 1,-5 3-217,1 9 1,1 1 127,-5 6 1,3 5-55,-6 3 0,2 3-54,2 4 1,-4 4-203,0 7 0,-1-2-109,5 3 0,3 1 6,1-2 1,4 1-92,-1-5 0,3 1 123,1 0 0,1-6 41,3-2 1,4-2 32,7-2 1,-1-5 53,5-2 0,-1-4-47,1-4 1,2-3 11,-2-4 0,-2-1-66,-2 1 0,2-5-131,-2 1 0,1-6-462,0 2 0,-4-3 824,4-1 1,1 0-1,1 0 1</inkml:trace>
  <inkml:trace contextRef="#ctx0" brushRef="#br0">19004 8520 8064,'0'-18'-35,"0"-3"0,0 8 72,0-2 473,0 7 310,0 3-624,0 5 1,0 5 295,0 3 0,0 7-190,0 4 0,-3 8 50,-1 3 1,0 3-147,4 1 0,-4 1-194,0-1 1,0 0 8,4 0 1,0 1-181,0-1 1,-1-1 7,-3-3 0,3 0 47,-3-4 1,3-6-446,1 3 64,0-7 541,0 0-130,0-5 453,5-4-187,1-2 1,6-5 29,-1 0 0,6-4-219,2 0 0,-1-5 67,1 2 1,0 0-248,4 0 0,-4 3 76,0-4 1,-4 2-21,4-2 1,-4 2 44,4 2 0,-5 2-221,1-6 1,-3 4-630,-5-3-393,3 4-175,-8-7 1494,3 9 0,-15-9 0,-3 3 0</inkml:trace>
  <inkml:trace contextRef="#ctx0" brushRef="#br0">18902 8863 8004,'0'-8'28,"0"0"1,1 5-13,3-5 0,6 4 732,5-3-518,5 4 0,-1-7 32,8 2 0,-3 2 88,3-2 1,1 2-89,-2-2 0,3-1-164,-6 6 1,3-6-414,-7 1 1,-3 3 186,-1 1 0,-6-1-513,-1 1 158,-5-5 1,2 3-1042,-5-5 1524,0-1 0,-11 1 0,-1-1 0</inkml:trace>
  <inkml:trace contextRef="#ctx0" brushRef="#br0">18936 8440 8004,'0'-11'0,"1"-2"174,3-2 0,3 2 346,9-2 1,-2 2 35,5 2-386,5-1 1,0 5-60,3-1 1,-3 5-159,-1 0 0,-4 0 135,0-1 1,-2 3-109,2-3 0,3 3-601,-3 1 1,-1 1 211,1 3 409,-5 2 0,2 6 0,-4-1 0</inkml:trace>
  <inkml:trace contextRef="#ctx0" brushRef="#br0">19438 8543 8180,'-11'0'443,"5"5"-413,2 2 1,1 4-9,-1 0 0,2 4 191,-6 1 0,4 4 285,-3-1 0,3 8-347,-4 3-166,1-2 0,-3 4 150,2-6 0,2 5 12,2-5 0,3 1-25,-3-4 1,3-4 28,1 0 1,1-6 36,3-2 1,-2 0-151,6-3 0,-4-3-355,3-1 1,-3-3-57,4-1 1,-1 0 178,5 0 0,-1 0-94,0 0 0,1 0 98,-1 0 1,-2 0-403,3 0 0,-7-4 241,6 1 0,-6-5-575,3 4 926,-6 0 0,8-1 0,-3-1 0</inkml:trace>
  <inkml:trace contextRef="#ctx0" brushRef="#br0">19507 8897 8080,'0'-12'0,"0"5"664,0-1 9,0 6 23,0-3 190,0 5-845,0 5 1,-1 5 77,-3 5 0,2 4-44,-1-4 0,1 6 46,2-2 0,0 2-387,0 2 0,0 0 132,0 0 0,0-2-152,0-2 1,0 2-24,0-6 0,0 0-165,0-3 0,0-5-691,0 1 1165,5-6 0,2 3 0,4-5 0</inkml:trace>
  <inkml:trace contextRef="#ctx0" brushRef="#br0">19678 8223 8309,'0'-16'-192,"0"3"-11,5-4 0,-2 11 80,4 2 530,-4 3-353,2 1 1,-1 5 568,0 3 0,1 7-284,-2 4 1,-1 4 215,2 3 1,1 4-212,-2 4 0,1 4 68,-4 0 0,0 1-241,0-1 0,4-1-38,0 5 0,0-4-135,-4 4 0,0-4 96,0 4 0,1-4-369,3 4 1,-3-5 116,3 1 0,-3-7-404,-1 0 1,0-6 117,0 2 1,0-4-97,0-4 0,0-3-289,0-4 403,0-1 1,0-3-848,0-1 1273,0-4 0,0 2 0,0-5 0</inkml:trace>
  <inkml:trace contextRef="#ctx0" brushRef="#br0">19998 8440 8068,'0'-11'-13,"-4"-1"90,0 1 330,1-1 0,3 1 253,0-1-78,0 6-336,0 1 0,0 6-68,0 3 1,0 8 171,0 7 1,0 7-89,0 5 1,0 3-166,0 4 1,-2-2 89,-2 2 1,2 1-251,-6-1 1,6 1-89,-2-1 1,3-3-32,1-1 1,0-1 84,0-6 1,0-2 66,0-6 0,5 1 254,2-4-244,4-1 529,0-4-225,0 1 208,-4-6-122,-2-1-5,-5-5-493,0 0 124,5 0 0,-3-1-64,6-3 0,-4 1 33,3-4 0,2 4-261,7-1 0,-3 2 72,7-2 1,-5 3-108,4-3 0,-4 3-10,4 1 1,-5 0 133,1 0 1,-2-1-75,-2-3 0,1 2-191,-1-1 0,-3 0-47,-1-1 0,0 2-136,0-6 655,4 6 0,-5-9 0,5 5 0</inkml:trace>
  <inkml:trace contextRef="#ctx0" brushRef="#br0">19964 8783 8070,'0'-12'591,"0"1"0,1 1-428,3 2 1,1 2-136,2 2 0,4 3 1237,-4-3-761,3 3 0,6-3-112,-1 0 0,6-1-203,2 1 0,0 3-196,4-3 1,-2 1 93,2 0 1,-2 1-743,6-1 1,-6 1 420,2 2 1,-7-4-429,-1 1 0,-5-1-72,1 4 734,-2-5 0,-2-2 0,1-4 0</inkml:trace>
  <inkml:trace contextRef="#ctx0" brushRef="#br0">19929 8394 8091,'0'-17'0,"2"4"326,1 5 0,5 2-259,7-2 1,2-1-41,2 6 1,4-2 115,0 1 0,-1 2 205,5-1 1,1 0-443,-1-1 1,1 3 22,-2-3 0,-6 3-644,3 1 0,-4 4 715,0 0 0,3 4 0,-4-1 0</inkml:trace>
  <inkml:trace contextRef="#ctx0" brushRef="#br0">20352 8714 8128,'-6'5'537,"2"2"187,8 4 0,-3 2-391,3 2 1,-3-1-199,-1 5 0,4 4-102,0 3 139,-1 1 0,-3 0-58,0-1 1,0 1-173,0-4 1,0 2 65,0-2 1,0 2 81,0-6 0,0-2-392,0-2 1,2-2 139,1-2 0,-1-3-1220,2-1 756,-3-4 626,4 2 0,-4 0 0,4 2 0</inkml:trace>
  <inkml:trace contextRef="#ctx0" brushRef="#br0">20580 9068 7994,'0'-11'694,"0"-1"0,0 1-381,0-1 0,-1 2-100,-3 3 1,3-5-1,-3 1 1,-1-1 78,1-3-123,-5 3 1,7-5-24,-6-2 0,5 1-105,-5-1 0,5 0-159,0-4 0,-3 0 110,3 1 1,-1-1-39,4 0 1,1-4-10,3 1 0,2-1-43,6 4 1,-1 0-48,1 0 1,-1 6-83,0 1 0,1 4 51,-1 0 0,1 5 126,-1-1 1,2 6 141,2-2 1,-2 3-101,2 1 1,-2 0 89,-2 0 1,0 5-59,1 2 0,-1 5 160,1 3 1,-5-1-25,1 5 1,-2 0-44,2 4 0,1 3-92,-5 1 1,-1 4 47,-3-5 1,0 6-249,0-2 0,0-2 75,0-1 0,0 0-141,0-5 0,0 4 62,0-7 0,0-3-568,0 0 219,0-4 1,0 0 527,0-1 0,0-5 0,0-1 0</inkml:trace>
  <inkml:trace contextRef="#ctx0" brushRef="#br0">20957 8486 8049,'-6'-12'459,"1"-4"782,5 3-1145,0-3 117,0 9 609,0-3-89,0 9-383,0-4 95,0 5-390,0 5 1,1 2 90,3 9 0,-2 3-105,6 7 1,-4 2 10,4 3 0,-6 6-122,2-3 1,-3 1 27,-1-4 1,1 2-135,3-3 0,-3-2-75,3-1 1,-2-3 99,-2-1 0,0-4 109,0 0 0,3-5 56,1 1-23,5-2 0,-3-3-8,6-3 0,-1-1 38,1-6 0,0 0-21,4 0 0,0 0-5,3 0 0,5 0-444,-5 0 0,4 0 189,-8 0 1,4-4-533,-3 0 0,-1-5 323,-4 1 1,1 2 468,-1-2 0,-5-4 0,-1-6 0</inkml:trace>
  <inkml:trace contextRef="#ctx0" brushRef="#br0">20934 8783 8527,'6'-11'925,"1"4"1,7-2-761,1 5 1,6-3 2,-2 3 0,2-4-105,2 4 0,0-3 50,0 3-56,-5-5 0,3 4-97,-2-3 1,-2 2-395,-2 2 0,-2 2-1339,-2-6 1773,-5 0 0,4-8 0,-3-2 0</inkml:trace>
  <inkml:trace contextRef="#ctx0" brushRef="#br0">20923 8406 8058,'0'-17'428,"1"5"154,3-4 1,4 0-255,7 1 1,-1-1-97,5 5 1,0 0-167,4-1 0,0 2 140,-1 2 0,-2-1-365,-1 6 0,0-2-133,3 1 1,-3 3-355,1-3 0,-3 8 646,2 3 0,3 3 0,-4 2 0</inkml:trace>
  <inkml:trace contextRef="#ctx0" brushRef="#br0">21311 8840 8110,'-6'-2'2020,"2"-1"-1613,8 1 0,-1-4-170,4 2 1,1 2 99,3-6 0,1 2-70,-1-2 1,2-2-114,2 2 1,-1 2 7,5-2 0,-5 6-6,1-2-44,-2 3-230,-2 1 0,-1 1-56,-2 3 1,-3 6 96,-5 5 1,-5 2-116,-3-2 0,-2 1 49,-1 4 1,-1 1 30,1-2 1,0 3 53,-1 1 0,-2-2-105,3-2 1,-6 3 39,10-3 0,-5-1-137,8 1 1,-3-5 306,3 1 1,0-3-231,4 0 319,0-1 1,5-1-69,3-2 1,3-2 25,5-2 1,-3-3-122,7 3 0,0-2-170,6-2 1,-5 0-138,2 0 0,-4 0 334,0 0 0,2-6 0,-3 0 0</inkml:trace>
  <inkml:trace contextRef="#ctx0" brushRef="#br0">21722 8965 6858,'0'-7'335,"0"-1"0,0 4 179,0-3 1,-3 3-249,-1-4 0,0 1-43,4-5 1,-1 1 134,-3-1 1,3-3-63,-3 0 1,-1-5 34,1 1 1,0 1-112,4-1 1,0 0-9,0-4 1,0 0-163,0 0 0,0 0 115,0 1 1,0-5-255,0 0 1,1-4 53,3 0 0,-1 2 22,4-2 1,1 6-81,3-2 0,1 0-113,-1 0 0,1 5 72,-1 7 0,4 2-24,1 2 1,-1 1 147,-4 2 0,1 3-22,-1 5 1,2 0-16,2 0 1,-1 5 18,5 3 1,0 6 33,4 1 0,-4 1-20,0 0 0,-1 5 102,1 6 0,1 5-58,-5-2 1,-3 3 4,-5 1 1,-4 1-71,1-1 0,-3 0 41,-1 0 0,0 1-120,0-1 0,0-4 73,0 1 0,0-6-110,0 2 0,-1-7 61,-3-1 0,3-5-83,-3 1-205,3-2-372,1-1-774,0-6 1524,0-1 0,-6 0 0,0 1 0</inkml:trace>
  <inkml:trace contextRef="#ctx0" brushRef="#br0">22271 8429 8051,'0'-23'0,"0"5"408,0 3 1,0 2-40,0 2 0,1-1 218,3 1-239,-3 4 379,4-3-147,0 4-223,-4 0 0,5 2-125,-6 8 0,0 7-201,0 8 0,0 3-5,0 0 0,0 6-27,0 3 1,0 2 24,0 1 1,0-3-165,0-1 1,0-1-60,0 2 1,0 2 44,0-3 0,1-2-188,3-1 0,-2 1 96,6-2 1,-4-3-2,3-4 1,0-5 126,0 1 0,3-6 46,-2-1 0,2-6-94,1 2 0,2-3-88,2-1 0,3 0-272,5 0 0,-4 0 167,0 0 0,-1-5-327,1-2 688,-3-3 0,1-2 0,1 1 0</inkml:trace>
  <inkml:trace contextRef="#ctx0" brushRef="#br0">22214 8691 8010,'8'-7'1353,"4"-1"1,3 6-1257,0-2 1,-1-1 65,5 1 1,0-4-56,4 4 1,3-3-50,-4 3 1,4-4-131,-7 5 0,1-5-121,-1 4 1,1-3-1203,-4 3 1394,-1-5 0,-4-3 0,1-5 0</inkml:trace>
  <inkml:trace contextRef="#ctx0" brushRef="#br0">22214 8280 8045,'5'-18'616,"5"2"-423,5 4 0,7 5-188,0-1 0,6 2 138,7-2 1,-4-1-78,4 6 0,-9-1-104,5 4 0,-7 0 64,-5 0 1,2 0-1071,-2 0 1044,-2 10 0,-1-2 0,-4 8 0</inkml:trace>
  <inkml:trace contextRef="#ctx0" brushRef="#br0">22625 8657 8102,'-7'-5'656,"2"2"-290,5-4 9,0 4 1,0-3-75,0 2 1,4 2 170,0-6 0,5 5 121,-2 0-428,-2 1 1,6-1-141,-4-1 0,5 0 105,3 4 1,-1 0-166,5 0 0,-4 0 82,4 0 0,-5 0-74,1 0 1,-2 1 55,-2 3 1,0-1-198,-4 4 1,0-3-34,-4 4 0,-1-1-42,1 5 1,-1-1 118,-2 0 1,-5 0-69,-3-4 1,-1 3 122,2-2 0,-6 2-11,5 2 0,-4-5 124,4 1 0,-1-4-125,1 3 1,2-4 388,2 1 7,3 2-150,-4-5 0,5 5-113,0-2-15,0-2 1,0 4-66,0-2 0,4-2 63,0 6 1,4-4-137,0 3 0,6 1 103,1 3 0,2-2-54,-2 3 0,-1-3 12,5 6 0,-5-1-14,1 1 0,-2-2 33,-2 2 1,-3 1-3,-1 0 0,-4 0-5,1-1 0,-3-2 4,-1 2 0,-1 2-122,-3-2 1,-6 0 80,-5-3 1,-6-1-7,2 0 1,-2 0-45,-2-4 1,-1 2-168,-3-5 1,4 0 16,0-4 0,1 0-590,3 0 855,2 0 0,1 0 0,4 0 0</inkml:trace>
  <inkml:trace contextRef="#ctx0" brushRef="#br0">22967 8120 7979,'0'-11'2,"0"-1"850,0 1-35,0 5-171,0 1-94,0 5-147,5 0 1,-2 5-95,5 2 0,-1 3 137,5 2 0,0 4-179,4 3 1,1 8-44,6 3 1,4 7 25,-1 1 1,5 5-242,-4-1 1,-1 7 54,-3 0 0,-1 2-28,-3-2 1,-3-3-155,-4 0 1,-2 4-233,-3 0 1,2-1 194,-5 1 0,4-3-256,-5-1 1,1-2 170,-4-2 0,-1-3-603,-3-5 1,-2-3 314,-6-1 1,1-4 525,0 0 0,0-5 0,4-2 0,2 0 0</inkml:trace>
  <inkml:trace contextRef="#ctx0" brushRef="#br0">2742 11363 8194,'0'-7'-1087,"0"-1"815,0 6 1,0-5 472,0 3 116,0 3 267,0-4-288,0 0 16,0 4 7,0-4 1302,0 5-1559,0 5 0,-1-4 22,-3 3 6,3 2 11,-4 0-54,5 6 1,0-1 7,0 1 0,0-1 52,0 1 0,0-1-49,0 0 1,0 1 2,0-1 1,0 1 13,0-1 1,0 0-7,0 1 1,0-1-4,0 1 0,-2-1 9,-1 1 0,1-1 15,-2 0 0,3 1-22,1-1 0,0 1-2,0-1 0,0 1 0,0-1 0,0 0 10,0 1 0,4-1 1,0 1 1,0 0-4,-4 4 0,0-4-25,0 3 0,0-1 6,0 2 0,0-4-31,0 4 1,0 0-6,0-1 0,0 2-39,0-2 1,0-1 62,0 5 1,0-5-114,0 1 0,1-1 99,3 1 0,-3-1-5,3 5 1,-2-3 12,2 3 1,-3-4 3,3 4 1,-1-4 29,1 4 0,-3-4-44,3 4 1,-3-3-33,-1 3 1,0-5 40,0 1 1,0 1-76,0 0 0,0-1 39,0-4 1,0 5-13,0-1 0,0 0 12,0-4 1,0 1-4,0-1 0,0 4 66,0 1 0,1-1-54,3-4 0,-3 2 43,3 2 1,-1-2-37,0 2 1,-1-2-28,1-2 1,0 4 32,1 1 0,-3-1-106,3-4 0,-3 1 60,-1-1 0,4 1-11,0-1 1,0 0 23,-4 1 1,0 3-5,0 0 0,3 1 68,1-5 1,0 2-69,-4 2 1,0-2 78,0 2 0,0-2-62,0-2 0,1 2 6,3 2 0,-3-2-20,3 2 0,-3-3-7,-1 0 1,0-1-29,0 1 1,4-1 42,0 1 1,0-1-39,-4 0 0,0 1 24,0-1 0,0 1 24,0-1 1,0 1-26,0-1 0,0 4 80,0 0 1,0 1-53,0-5 1,0 0 6,0 1 1,0 3 5,0 0 0,0 1-14,0-5 0,0 4-25,0 0 0,0 1 23,0-5 1,0 1-32,0-1 1,0 0-24,0 1 0,0 3-6,0 0 1,0 0 0,0-3 0,0-1-10,0 1 1,1-1-76,3 1 1,-3-1 98,3 0 0,-3 1 127,-1-1 0,0 1-84,0-1 0,0 2 77,0 2 1,0-2-100,0 2 0,0-2 151,0-2 1,0 2-146,0 2 1,2-2-43,1 2 0,-1-2-5,1-2 62,-1 0 1,1 1-35,1-1 1,0-3 14,-4-1 1,1-3-65,3 4-51,-3-6-4,5 4-173,-6-6-1990,0 0 1485,5 0 813,-4 0 0,14-6 0,-2 0 0</inkml:trace>
  <inkml:trace contextRef="#ctx0" brushRef="#br0">5620 11318 8448,'-6'0'1312,"-4"0"-1092,8 0 1,-4 0-27,2 0 0,3 1 125,-3 3-199,3 2 1,-3 5-1,0 1 1,0-1 75,4 1 1,0-1-186,0 1 0,-1-2 156,-3-3 1,3 7-76,-3-2 1,3 2 30,1-3 0,0 2 14,0 2 1,0 1-32,0 4 0,0 1-2,0-2 1,0 3-88,0 1 1,0 1 94,0 2 1,0-2-154,0 3 1,0-3 93,0-1 0,1 0-111,3 0 1,-3 0 19,3-1 1,1 1 34,-1 0 1,0 0-14,-4 0 1,1-4-1,3 0 1,-3-1-14,3 1 0,-3 1 32,-1-5 1,2 5-36,1-1 0,-1-1 41,1 1 1,2-1-48,-1 1 0,0 3 36,-4-3 1,4-2 1,0 3 0,1-1-1,-1 3 0,-3-3-4,3 0 0,-3-1 49,-1 1 1,1 3-47,3-3 0,-3 2 18,3 2 0,-1-1-10,0-3 0,-1 2-12,2-2 0,-3-1-6,-1 1 1,4-3-1,-1 3 1,1-4 30,-4 4 0,0-4 2,0 4 0,0-1 122,0 1 0,0 2-80,0-2 0,0 2 200,0-2 1,0 2-125,0-2 0,-4 3-51,1 1 0,-2-2-87,1-2 0,2 3-141,-1-3 1,0-1 92,-1 1 1,3-1-89,-3 1 1,3 1 53,1-5 0,0 4 45,0-4 1,0 4-47,0-3 1,0-1 29,0-4 1,0 1 88,0-1 1,0 1-47,0-1 56,0 0 0,0 1-58,0-1 12,0 1 1,0-1-35,0 1 1,1-5 29,3 1-423,-3-1 226,4 5-37,-5-1 1,0-3-80,0-1 0,0-3-535,0 4 386,0-6 0,0 5-337,0-3 0,0-2 802,0 6 0,0-1 0,0 5 0</inkml:trace>
  <inkml:trace contextRef="#ctx0" brushRef="#br0">2925 13636 10681,'7'0'298,"1"0"1,-4 0-203,3 0 128,-4 0-152,7 0 0,-7 0-85,4 0 0,-3 0 146,4 0 0,-5 0-70,5 0 0,0 0 33,3 0 0,1 0-30,-1 0 0,2 0 12,2 0 1,-1 0 21,5 0 0,0-1-9,4-3 0,1-1-8,3-3 0,-3-1-67,2 6 1,2-5 2,-1 4 1,0-3-41,-5 3 0,1-1 85,0 1 0,-4 3-38,0-3 1,-4 3 8,4 1 0,-5 0-34,2 0-1,0 0 33,-1 0 0,6 0-2,-2 0 0,2 0-67,2 0 0,0 0 70,0 0 1,0-2-52,-1-2 1,1 2 38,0-6 1,0 6 58,0-2 1,2-1-62,-2 1 0,2 0 15,-6 4 1,-1 0-4,1 0 0,-4 0 3,4 0 0,-5 0-14,2 0 0,-2 0 17,1 0 1,-1 0-10,5 0 0,-1 0 3,1 0 1,2 0-72,-2 0 0,3 0 59,1 0 0,-1 0-27,1 0 0,0-1 25,0-3 1,0 3-5,0-3 1,-2 3 25,-2 1 1,3 0 5,-3 0 1,-1 0 7,1 0 0,-4 4-29,4-1 1,-4 1 17,4-4 1,-1 0-12,1 0 0,3 0-68,-3 0 0,6 0 38,2 0 1,-1 0-10,-3 0 1,4 0-7,-1 0 0,1 0-1,-4 0 0,-1 0 17,-3 0 1,2-1 0,-2-3 1,-1 3 90,1-3 0,-4 3-89,4 1 0,-4 0 81,5 0 1,-3 0-78,2 0 0,3 0 0,-3 0 0,2 0-53,2 0 0,0-4 65,0 0 1,0 0-35,0 4 0,-2-1 30,-2-3 1,3 3-55,-3-3 0,-1 3 37,1 1 0,0 0 46,4 0 0,-4 0-28,0 0 0,-4 0 1,4 0 0,-4-1-16,4-3 1,-4 3-5,4-3 1,-1 3-117,1 1 0,2 0 118,-6 0 0,1 0-81,-1 0 0,-2 0 65,2 0 0,-2 0-155,-1 0 0,-1 3 32,0 1 55,1 0 1,-1 0-4,1 0 1,-5-1 6,1-3 0,-4 0-322,3 0 134,-4 5-338,2-3 114,-5 3-1074,0-5 786,-5-5 778,-2 3 0,-9-8 0,-2 4 0</inkml:trace>
  <inkml:trace contextRef="#ctx0" brushRef="#br0">2731 11432 8258,'0'-7'-1193,"0"2"1640,-5 5-90,3 0-154,-3 0 359,5-5-212,0 4-131,0-9 1,1 5-44,3-3 1,-1 2 33,4 2 0,-3 3-90,4-3 0,-4-1 143,3 1-261,-4 0 84,7 4 0,-4 0-46,6 0 0,-1 0 64,1 0 1,4 0-67,3 0 0,3-1 50,1-3 0,1 3-78,2-3 0,-2-1 43,3 1 1,1-3 7,-1 3 0,3-4-53,-3 4 0,3-3 60,-3 3 1,3-1-79,-3 1 1,3 3 61,-3-3 1,0 3-71,-4 1 0,3-4 60,1 0 0,-3 0-118,-1 4 1,-7 0 62,7 0 1,-3 0-10,3 0 0,0 0-6,0 0 0,0 0 31,0 0 1,-1 0-15,1 0 0,0 0 9,0 0 1,0 0 3,0 0 0,1-1 9,2-3 0,-5 3 1,2-3 1,-3 3-12,3 1 0,-2 0 1,-2 0 0,2 0-6,-6 0 0,4 0 7,-4 0 1,4 0-35,-4 0 0,4-4 30,-3 0 0,3 1-1,-4 3 0,5 0-2,-1 0 0,-1 0 2,1 0 0,4-2-13,4-2 1,-1 3-1,-3-3 1,1 3-4,3 1 1,-3-1 10,3-3 1,-3 3 12,-2-3 1,-2 3-15,-1 1 1,-4 0 2,4 0 1,-5 0 4,1 0 0,2 0 2,-2 0 0,1 0-29,-1 0 1,-1 3 0,5 1 0,-3 0-82,3-4 1,0 0 87,4 0 1,-4 0 23,0 0 1,0 0-30,4 0 0,-4 0 49,0 0 1,-2 0 20,2 0 0,2 0 12,-6 0 0,0 0-33,-3 0 0,-1 0 15,0 0 0,5 0 56,-1 0 0,0 0-63,-3 0 0,-1 0 67,0 0 1,1 0-59,-1 0 1,2 0-51,2 0 0,-2 0 9,2 0 1,2 0-13,-2 0 1,4-1 50,-4-3 1,4 3-2,-4-3 1,2 3-4,-2 1 0,-2 0-16,2 0 1,-2 0 133,-2 0 0,0 0-121,1 0 0,-1 0 114,1 0 0,-1 0-95,1 0 1,-1 0-5,0 0 1,1 0 2,-1 0 1,4 0-10,1 0 1,-1 0-49,-4 0 1,5 0 53,-1 0 0,1 0-113,0 0 0,-4 0 89,3 0 1,-2-4-31,-1 0 1,-1 0 97,0 4-4,-4 0-64,3 0 8,-9 0-31,4 0 0,-6 0 28,-3 0 1,-2 0-818,-6 0 0,0 0 85,-3 0 704,-3 5 0,0-3 0,1 3 0</inkml:trace>
  <inkml:trace contextRef="#ctx0" brushRef="#br0">3153 11649 7170,'-5'-7'440,"3"2"368,-6 5-249,5 0 275,-7 0-605,9 0 1,-4 2-6,5 1 0,0 4 27,0 4 1,0 6-42,0 2 1,0 2 29,0 2 0,-1 0-49,-3 0 0,3 5-57,-3 2 1,1-1-44,-1 2 0,3-4-196,-3 3 0,3-1-82,1 2 0,4-3 115,0-6 1,1-3-98,-1 0 1,-2-5 25,6 2 0,-6-4-336,2 0 38,2-6-303,-4 4-760,3-8 1504,-5 3 0,0-10 0,0-2 0</inkml:trace>
  <inkml:trace contextRef="#ctx0" brushRef="#br0">3108 11717 8342,'0'-11'383,"0"-1"82,0 6-347,0 1 0,0 6 682,0 3-471,5 2 0,1 10-177,5-1 1,0 0 3,-4-3 0,3 0-166,-2 4 1,1-4 19,-2 3 0,4-2 139,-4-1 0,-1-1-222,2 0 0,-4 0 76,4-4-96,-6 3 0,4-5 67,-2 3-157,-3-3 228,5-5 5,-6 0 20,5 0 1,0-5-62,2-3 1,3-2 46,-2-1 0,2-2-28,2-2 1,-1-2-7,1-2 0,-1-2 19,0 2 1,-3 1-57,0-1 1,-1 1 52,5-1 1,-5-1-10,1 5 1,-6-1 299,2 5-263,-3 0 76,5-1-46,-5 6 90,4 1-43,-5 5-237,0 0 0,0 6 93,0 5 0,0 6 159,0 6 1,0 0-70,0-1 1,0 6-43,0 3 1,0 1-48,0-2 1,0 7 49,0-3 0,0-1-172,0-2 1,0-6 73,0 2 15,0 2 0,0-9-165,0 3 0,0-7-165,0 3 161,0-10 0,0 7-158,0-9 0,0 0-199,0 0-1151,0-4 875,0 2 835,0-5 0,5-5 0,1-2 0</inkml:trace>
  <inkml:trace contextRef="#ctx0" brushRef="#br0">3576 12026 8292,'-7'1'111,"4"3"186,1 2 1,2 6 438,0-1 1,0 2-278,0 2 0,0-2-147,0 2 0,0 1-158,0 0 0,4 3 80,0-4 0,0 0-177,-4-4 0,4 2 49,-1 2 1,1-6-537,-4 3 121,0-3-257,5-3-391,-3 4 957,3-9 0,-5 4 0,0-5 0</inkml:trace>
  <inkml:trace contextRef="#ctx0" brushRef="#br0">4615 11580 8229,'6'-5'-504,"5"4"0,-10-5 510,3 2 462,-3 3 489,-1-5-573,0 6 0,0 6-41,0 1 1,0 3-94,0 2 1,0 0 21,0 4 1,0 1-16,0 6 1,0 1-8,0 3 1,0-2-136,0 6 0,0-5 106,0 5 0,0-2-299,0 2 1,0 0 98,0-4 0,0-2-138,0-6 1,1 3 51,3-3 1,-3-3 24,3 0 1,-3-7-70,-1-2 1,2 0-66,1 0 0,-1-1-757,1-2-110,-1-2 1041,-2 3 0,0-5 0,0 0 0</inkml:trace>
  <inkml:trace contextRef="#ctx0" brushRef="#br0">4958 11592 8159,'-10'-2'1175,"2"-1"-845,3 1-406,5 2 0,0 11 522,0 4-156,0 5 1,0-2-30,0 5 1,0 1-31,0 2 0,0 4 115,0 4 1,0 0-74,0 0 0,0-3-171,0-1 1,0-4 104,0 0 0,0-2-177,0-1 0,0-1-64,0-3 1,0-1-216,0-3 1,0-2-70,0 2 1,0-6 36,0-2-1243,0 1 606,0-2-747,0-1 1446,0-5 0,-5-10 0,-2-3 1</inkml:trace>
  <inkml:trace contextRef="#ctx0" brushRef="#br0">4649 11934 8300,'12'-6'1058,"-1"-3"-568,1 5 1,0 0-364,4 4 1,5 0 85,6 0 1,-1 0-77,-3 0 1,0 0 118,0 0 1,0 0-257,0 0 0,-1 6 0,1 0 0</inkml:trace>
  <inkml:trace contextRef="#ctx0" brushRef="#br0">3245 12745 8057,'0'-6'86,"0"1"1049,0 5-864,0 5 0,0-3 118,0 6 0,0 0-81,0 3 0,0 0-94,0 1 0,0 4 78,0 3 0,0 3-23,0 1 0,0 3-181,0 1 1,0 4 94,0-5 1,0 5-292,0-5 0,0 1-22,0-4 0,1 0-24,3 0 1,-3-1-120,3 1 1,1-5 125,-1-3 0,3-1-14,-3 1 0,0-6-155,-4 3-684,5-3 185,-4-3-532,4 4 713,-5-9 634,0 4 0,-5-10 0,-1-1 0</inkml:trace>
  <inkml:trace contextRef="#ctx0" brushRef="#br0">3450 12791 8266,'0'-12'0,"0"5"61,0-1-2,0 6 227,0-3 344,0 5 1,0 6-235,0 5 0,0 2 37,0 6-311,0 0 0,0 5 50,0 3 0,0-2 7,0 6 1,0-2-175,0 1 0,0 2 134,0-5 1,0 3-266,0-3 0,0 0 43,0-5 0,4 0-107,0-3 0,0-3-252,-4-4 51,0 4-363,0-3-607,5 4 1361,-4-11 0,4-6 0,-5-6 0</inkml:trace>
  <inkml:trace contextRef="#ctx0" brushRef="#br0">3245 13111 10011,'11'0'415,"2"0"-605,2 0 1,3 0 211,5 0 0,-1-4 40,1 0 1,1 0-323,3 4 1,-3 0 259,3 0 0,2-5 0,0-1 0</inkml:trace>
  <inkml:trace contextRef="#ctx0" brushRef="#br0">4741 12734 7976,'-7'-7'-322,"2"2"509,0 5 1,3 0 753,-6 0-523,6 0 1,-4 5-177,6 3 0,0 3 20,0 5 0,0 1-76,0 6 0,0 5-2,0 3 0,0 0-13,0 0 1,0 2-101,0-3 1,0 0 34,0 0 0,4-5-43,0 2 1,0 0-130,-4-5 0,1 4 37,3-7 0,-3-3-216,3 0 1,-1-4 78,0 0 0,0-1-1048,5 1-102,-6-6-253,8 4 1569,-3-9 0,4 4 0,0-5 0</inkml:trace>
  <inkml:trace contextRef="#ctx0" brushRef="#br0">4992 12700 8359,'-6'-12'187,"1"6"-228,5-4 0,0 10 228,0 0 1,0 5-69,0 6 0,0 2 598,0 2 0,0 7-198,0 4 0,0 6-19,0-2 0,0 3-296,0 2 0,0-1-69,0 0 0,0-1-196,0-2 0,0 0 124,0-4 1,0 0-96,0-4 0,3-1 87,1 1 1,0-5-450,-4-3 0,4-2-47,0-2 1,-1-3-942,-3 0 203,0-6-673,0 3 1852,0-5 0,-5-5 0,-1-1 0</inkml:trace>
  <inkml:trace contextRef="#ctx0" brushRef="#br0">4729 13088 8231,'8'-7'174,"0"4"1,0 1 314,8 2 1,3 0-144,7 0 1,0 0-189,4 0 1,-3 0-153,3 0 1,1 0 114,3 0 1,-5-3 105,-2-1-227,-3 0 0,-6 4 0,-2 0 0</inkml:trace>
  <inkml:trace contextRef="#ctx0" brushRef="#br0">1333 14845 6203,'0'-7'2329,"0"2"-1961,0 5 1,-1 4-227,-3 0 0,3 5 29,-3-2 1,3 7-6,1 2 1,0 3 5,0-4 0,-1 5-38,-3-1 1,2 3-29,-1 1 0,1 3-82,2 1 1,0 3 139,0-3 1,0 5-144,0-2 0,2 3 117,1 1 1,0-3-212,5-1 0,-2-3-20,2 3 0,2-4-33,-3 0 1,2-5 33,-1-2 1,1-1 66,-5 1 0,3-3-201,-3-5 1,0 5-93,-4-1-58,0 0 0,0-3 19,0-1 0,-4-3-313,0-1 158,0-4 63,-1 2 0,3-5 229,-6 0 0,4-1 24,-3-3 1,3 1 195,-4-4 0,4-1 0,-3-3 0,-1-6 0,-3-1 0</inkml:trace>
  <inkml:trace contextRef="#ctx0" brushRef="#br0">1230 14925 8122,'0'-12'0,"0"1"-11,0-1 0,4 1 38,0-1 0,4 1 111,-5 0-47,6 4 0,-2-3 97,4 3 0,1 0 13,-1 0 1,0 4-110,1-1 0,3-1 50,0 1 1,4 1-29,-3 3 0,4 0 11,-1 0 0,-1 3-54,1 1 0,-2 5 37,2-1 0,2 2-100,-6 1 1,4 2-21,-4 2 0,0-1 109,-3 5 1,-1 0-169,1 4 0,-5-4 85,1 0 0,-5 0-96,0 4 0,-3-4 52,-3 0 0,-8 0-79,-4 4 1,-5 0 71,1 0 0,-3-4-111,-1 0 0,-3-5 70,-1 1 1,0-2 44,5-2 1,0-5-136,3-2 0,-1-3 70,4-1 0,1 0-626,4 0 213,-1 0 1,2-5-124,3-2 0,3-3 634,8-2 0,2 1 0,5-1 0</inkml:trace>
  <inkml:trace contextRef="#ctx0" brushRef="#br0">1870 14753 8235,'5'-6'-1062,"-4"-4"1469,10 9-34,-10-5 177,4 6 709,-5 0-1063,-5 0 0,2 6 23,-4 1 1,0 3 26,0 2 0,-3-1-76,2 1 1,-2 4 32,-2 3 0,1 3-112,-1 0 1,1 3 98,0 1 0,0 0-183,4 4 0,-3 1 27,2 3 0,3 0-94,1 0 1,3-1 114,1-2 1,0 2-21,0-3 1,0 3-130,0 1 1,4-1 80,0-2 1,4 1-96,0-6 1,1 1 67,-1-4 0,0 0-175,-4-1 1,5 0 60,-1-3 1,1 1 62,-2-4 0,2-1 41,-5-4 1,1 1-2,-1-1 1,-2 1 28,6-1-111,-5-5-72,2 4 114,0-8-173,-4 8 72,4-9 1,-4 4-655,3-5 319,-3 0 0,8-5-342,-5-2 0,0-4 869,-4 0 0,5-11 0,1-2 0</inkml:trace>
  <inkml:trace contextRef="#ctx0" brushRef="#br0">2030 15073 7677,'-8'-15'-420,"1"0"0,4 3 2020,-1 5-790,-2-1-526,5-3 270,-9 4-23,8-3-330,-3 9 0,5 1-31,0 7 1,0 7-56,0 2 0,0 4 158,0-1 0,0 6-328,0 2 0,0 0 73,0-5 0,0 1-8,0 0 0,4 0-67,0 0 1,0 0-140,-4-1 1,0-2 25,0-1 1,0-4-246,0 4 62,0-5 212,0 2 281,0-4-241,0-6 223,0-1 55,0-5-145,5 0 24,-4 0 1,9 0-44,-2 0 1,2 0 146,1 0 1,2 0-85,2 0 0,-2 0 67,2 0 0,2-1-79,-2-3 0,4 3 13,-4-3 0,4 3-55,-4 1 0,4-2-19,-3-1 0,3 1-101,-4-1 1,0 1 135,-3 2 1,-1 0-211,0 0 1,-3-1-87,0-3-614,-6 3 167,3-4-134,-5 5 317,0 0 0,-5-1-276,-2-3 1,-4 3 797,0-3 0,-5-3 0,-2 1 0</inkml:trace>
  <inkml:trace contextRef="#ctx0" brushRef="#br0">2007 15233 8136,'0'-11'-178,"0"-1"502,0 6 0,-4-1 899,0 4-417,1 1-246,3-3-344,5 5 0,5 0 39,5 0 1,2 0-1,-2 0 0,3 0-77,4 0 0,-3 0-110,0 0 1,-1-1-132,1-3 1,2 3-481,-6-3 0,4 2 255,-4-2 1,0 3 103,-3-3 0,-5-1-963,1 1 798,-5-5 1,2 6-515,-5-4 0,0 3-6,0-4 869,0 6 0,-11-13 0,-1 2 0</inkml:trace>
  <inkml:trace contextRef="#ctx0" brushRef="#br0">1973 15005 8202,'0'-12'0,"0"1"0,0 3 360,0 0 0,5 5-55,2-5 0,5 4 217,3-3 1,3 4-190,5-1 1,1-1-147,3 1 0,-3 1-242,2 3 0,-2-4 102,-1 0 1,0 0-622,0 4 1,0 0 379,0 0 0,-4 1 194,0 3 0,0 3 0,4 4 0</inkml:trace>
  <inkml:trace contextRef="#ctx0" brushRef="#br0">2395 15359 8070,'0'-8'-11,"0"0"113,0 6 377,0-8 286,0 8-240,0-3-125,0 5 1,2 4-153,1 0 1,-1 6-128,2 2 1,-2 0 68,2 7 0,-3-1-122,3 1 0,1 3 51,-1-3 0,1 1-142,-1-1 0,-3 1-107,3-4 0,-2 3 47,2-4 110,-3 5 1,6-7-137,-3 2-75,-3-2-102,9-2 0,-7-1-838,4-2 406,-4-3 96,2-5 1,-4 0-914,3 0 1535,-3-5 0,-1-7 0,-6-5 0</inkml:trace>
  <inkml:trace contextRef="#ctx0" brushRef="#br0">2544 14856 8141,'-5'-11'-475,"3"-1"297,-8 1 0,9 3 629,-3 1-13,3 4 747,1-7-742,0 9 0,-1-6 478,-3 3-340,3 3-61,-4-4-114,5 5-92,0 0-153,0 5 0,3-2 94,1 4 1,4 1-179,-4 3 0,4 2 59,0 2 0,4-1-38,3 5 1,-1 0 74,5 4 0,-4 4-2,4-1 0,-4 6-13,4-1 0,-3 0 8,3 0 1,-5 6-186,1-3 0,-3 3 114,0-3-78,-6-5 0,4 4-175,-2-2 0,-2 0 199,2 0-354,0 2 0,-2-9 84,-2 3 1,1 0-56,-1 0 1,-1 0 78,-3-4 1,0-4 74,0 0 1,-3-2-192,-1 2 0,-5 2 21,1-6 1,-1 0-254,2-3 1,-3-2 153,2-3 1,2 2-896,-2-5 29,5 0 251,-2-4 1014,5-5 0,11-7 0,1-5 0</inkml:trace>
  <inkml:trace contextRef="#ctx0" brushRef="#br0">2989 15130 8056,'-5'-6'-210,"4"-4"-316,-3 2 534,3 3 181,1-5 1,0 7 703,0-4-188,0 4-330,0-2 0,0 4 108,0-3-321,0 3 23,0-4 1,1 5-28,3 0 1,2 0-10,6 0 0,3 0-111,0 0 1,2 0-14,-2 0 0,-2 0-156,2 0 1,1 0 65,-1 0 0,1 0-93,-5 0 0,1 0-222,-1 0 1,0 0 170,1 0 1,-5-2-1168,1-1 513,-5 1-105,2-3 968,-5 5 0,0 0 0,0 0 0</inkml:trace>
  <inkml:trace contextRef="#ctx0" brushRef="#br0">2978 15267 8056,'7'0'0,"1"0"0,0 0-64,3 0 0,1 0 672,-1 0 0,4 0-147,0 0 1,2 0 262,-2 0 1,-2 0-227,2 0 0,2 0-20,-2 0 1,0 0-134,-4 0 0,1 4-79,-1 0 1,-1 1-508,-2-1 1,2-2 264,-2 6 1,-2-6-1212,2 2 1,-6-1 1186,2 1 0,-3-3 0,-1 4 0</inkml:trace>
  <inkml:trace contextRef="#ctx0" brushRef="#br0">3720 14525 8005,'-6'7'100,"2"1"1,3 0-43,1 3 1,0 2-10,0 2 1,0-2 41,0 2-52,0-2 1,0-1 22,0 4 0,0 1-11,0 6 0,0-4 17,0 0 0,1 0-119,3 4 1,-3 0 97,3 0 0,-3 0-131,-1-1 0,0-2 114,0-1 0,0-5-131,0 1 1,0-3 22,0 0 1,0-1 23,0 1 0,0-5-147,0 1-23,0-6-55,0 9 164,0-10-253,0 4 70,0-5 0,0-5 0,0-1 0</inkml:trace>
  <inkml:trace contextRef="#ctx0" brushRef="#br0">3869 14582 8100,'6'-5'0,"-1"2"-159,-5-4 0,4 3 176,0-4 1,1 5-174,-1-5 1,-2 4 120,6-4 1,-4 5 167,3-5 0,-1 4-61,2-3 0,2 4 84,-2-1-108,2-2 0,1 5 32,1-3 1,-1 3 0,1 1 45,-1 0-54,1 0 1,-2 1-78,-3 3 0,3-2 66,-2 6 0,-2 3-21,2 4 0,-5 6 72,0-2 0,-1 4-24,-2 3 0,-5 0-113,-3 4 0,-2-1 95,-2 2 0,-3-3-66,0-5 0,-2-1 57,2 1 1,3-1-109,-4-3 1,4 1 28,0-5 4,1 1 0,1-5 3,2 0-6,-2-4 0,9-1-24,-3-2 62,3-3-39,1 4 29,0-5 102,5 0 0,1 0-57,5 0 1,1 0 93,-1 0 1,1 0-5,-1 0 1,2 0-86,2 0 0,-2 0 15,2 0 1,3 0 2,1 0 0,-3 0-93,-1 0 1,2 0 53,-2 0 1,4 0-13,-4 0 1,4 0-27,-3 0 1,-1 0-9,-4 0 1,1 0-14,-1 0 0,-3 0-3,-1 0 0,-3 0-253,4 0 176,-6-5-551,3 4 410,-5-4 1,-1 4-1012,-3-3 1251,3 3 0,-14-10 0,2 5 0</inkml:trace>
  <inkml:trace contextRef="#ctx0" brushRef="#br0">3572 15210 8179,'-7'0'-261,"2"0"951,5 0-260,5 0-294,2 0 0,4 0 67,1 0 1,0 0-23,3 0 1,-2 0 36,2 0 0,2 0-37,-2 0 1,4-4 19,-4 1 0,6-1-71,-2 4 1,2 0 37,2 0 0,1-2-152,3-1 0,-2 1 94,6-1 1,-6 1-96,2 2 0,1 0 28,-2 0 0,0 0-125,-7 0 1,2 0 63,-2 0 1,-1 0-13,1 0 1,-1-4 28,1 1 0,1-1-6,-5 4 0,1-1-65,-5-3 0,1 3 89,-1-3 0,0 2-266,1 2 42,-6 0 60,4 0-117,-8 0-325,3 0-566,-5 0 597,-5 0 558,-2 0 0,-9 0 0,-2 0 0</inkml:trace>
  <inkml:trace contextRef="#ctx0" brushRef="#br0">3697 15450 7945,'0'8'291,"0"-1"1,0 1-260,0 3 0,0 2 47,0 2 38,0 3 1,0 1-51,0 0 1,0 0-45,0 4 1,0 0-52,0 0 0,2-4 68,1 0 0,-1 0-91,2 3 0,-3-2 46,-1-1 0,1-4 23,3 4 0,-3-5-38,3 1 1,1-2 10,-1-2 1,0 1-51,-4-1 0,1-1-70,3-2-6,-3 2 0,4-8 8,-5 6-159,0-5 36,0 2 51,0-5-86,-5 0-227,4 0 70,-4 0 315,5 0 1,0-5 0,0-2 0</inkml:trace>
  <inkml:trace contextRef="#ctx0" brushRef="#br0">3869 15473 6849,'0'-7'436,"0"2"-14,0 5-336,0 5 0,0 2 3,0 4 0,0 1-65,0-1 1,0 0 169,0 1-114,0-1 1,0 1 13,0-1 1,3 1-108,1-1 0,0 0 22,-4 1 1,0-5-38,0 1 39,0 0-30,0 3-15,0 1 1,0-5 81,0 1-27,0-6-36,0 3-41,0-5 94,5 0-36,-4 0 1,10 0 85,-4 0 0,0-3-78,0-1 0,-1-1 51,2 1 1,2 3 32,-2-3 0,2 3 15,1 1 1,1-4-34,-1 0 1,1 0-6,-1 4 1,1 1-67,-1 3 0,-1-1 40,-2 4 0,2-3-6,-2 4 1,-2-1 2,1 5 1,-3-1-53,4 1 1,-6-1-15,2 0 1,1 1-4,-1-1 0,0 1 12,-4-1 1,0 1-6,0-1 0,0 0-114,0 1 0,-1-1 127,-3 1 0,-2-1-89,-6 1 0,1-5 70,-1 1 1,0-1-154,-4 5 1,2-2 24,-5-2 1,4 0 32,-4-4 1,5 4-40,-1-4 1,2-1-6,2-3 0,-1 0-20,1 0-39,5 0-31,-5 0 147,10-5 1,-8-1 107,5-5 0,1-1 0,3 1 0</inkml:trace>
  <inkml:trace contextRef="#ctx0" brushRef="#br0">3846 15484 7203,'0'-6'414,"0"1"0,1 5-152,3 0 1,2 0-75,6 0 0,-1 0-55,1 0 0,-1 0 15,0 0 1,5 0 16,-1 0 0,1 0-64,0 0 1,-4 0-5,3 0 1,-1 0-115,2 0 0,-4 0 79,4 0 0,0 0-144,-1 0 1,1 0 5,-5 0 0,0 0 83,1 0 0,-5-4-48,1 0 1,-4 0 51,3 4 1,-4-1-609,1-3 205,-3 3 392,-1-4 0,-10 5 0,-3 0 0</inkml:trace>
  <inkml:trace contextRef="#ctx0" brushRef="#br0">4554 15222 7136,'6'0'1376,"-1"0"-830,-5 0-148,5 0-2,-3 0-269,3 0-276,-5 0 0,0 0 0</inkml:trace>
  <inkml:trace contextRef="#ctx0" brushRef="#br0">4999 14571 7755,'0'-7'-409,"0"2"802,0 5-304,0 5 0,0 2-30,0 4 1,0 0 43,0 1 0,0 1-29,0 2 1,0-1 8,0 5 1,0 0-47,0 4 1,0-2-6,0-2 0,0 3-87,0-3 0,0-1 114,0 1 0,4-4-76,0 4 0,0-5 51,-4 1 1,1-2-195,3-2 54,-3 1-22,4-1-29,-5 0-340,5-4-463,-3 3 495,3-9 465,-5 4 0,0 0 0,0 2 0</inkml:trace>
  <inkml:trace contextRef="#ctx0" brushRef="#br0">5205 14605 8297,'1'-10'-2054,"3"2"2100,-3-2 640,4 4 1,-5-6-477,0 1 0,2 4-12,1 4 1,-1 0-107,1-1 269,-1 3-217,-2-4-34,0 5 0,0 5-8,0 3 1,1 3-6,3 4 1,-3 3-16,3 5 0,-3 0-4,-1-1 0,0 3 13,0 1 1,0-2-142,0 3 1,0-3 132,0-1 1,0 0-140,0 0 1,0-4 28,0 0 0,0-5 20,0 1 1,0-2-173,0-2 98,0 0-252,0 1 1,1-1-196,3 1-575,-2-6 1103,3 4 0,-5-3 0,0 4 0</inkml:trace>
  <inkml:trace contextRef="#ctx0" brushRef="#br0">4817 15176 7725,'11'0'473,"0"0"1,1 0-298,-1 0 0,6 0-87,2 0 1,2-1-12,2-3 1,4 3-5,0-3 1,3-1 54,-3 1 1,1 0-176,-2 4 1,-2 0 32,3 0 0,-3 0-66,-1 0 0,0 0 88,0 0 1,-4 0-9,0 0 1,0-1-86,4-3 1,-2 3 90,-2-3 0,3 3-109,-3 1 0,-3 0 93,-1 0 1,2-2-130,-2-1 1,-3 1-191,-5-2-231,-4 3 355,2 1 204,-5 5 0,-10 2 0,-3 4 0</inkml:trace>
  <inkml:trace contextRef="#ctx0" brushRef="#br0">4988 15370 6714,'-6'0'991,"0"0"-860,6 5 0,0 1 24,0 6 1,0-1 9,0 1 1,0 3-9,0 0 0,0 5-31,0-1 1,0 2-44,0-2 0,0 6 48,0-2 0,4 2-126,0-2 1,0 1 58,-4 3 0,0-3-111,0 3 0,4-7 77,0-1 1,-1-4-17,-3 4 0,0-5-90,0 2 0,2-4 62,1 0 0,-1-5-293,1 1 175,-1-6-440,-2 9-256,0-10 604,0 4 0,0-15 0,0-3 1</inkml:trace>
  <inkml:trace contextRef="#ctx0" brushRef="#br0">5193 15370 7976,'0'-6'-995,"0"1"1396,0 5 0,0 5-236,0 2 0,0 0-45,0 0 0,0 2-28,0 6 1,0-2 15,0 2 0,0 2-57,0-2 0,-1 4 53,-3-4 0,2 2-149,-6-2 0,4 1 22,-3 4 0,4-4-81,-1-5 0,-1 5 120,2-1-23,-1 0 1,4-3 25,0-1 9,0-5-10,0 4 0,1-8-1,3 2 1,-2-3-7,6-1 0,0 0-11,3 0 0,0-1-6,1-3 1,3 1-13,0-4 5,1 4 1,-5-6-194,0 5 1,0-1 24,-4 1-105,3 3 1,-8-5-158,1 2-83,4 3 526,-6-4 0,4 0 0,-5-2 0</inkml:trace>
  <inkml:trace contextRef="#ctx0" brushRef="#br0">5319 15530 6895,'0'11'1128,"0"5"-768,0-1 0,0 1-141,0 0 0,0 0 7,0 3 0,0 3-175,0-3 1,0 1 85,0-1 0,0 1-202,0-4 0,0 3-24,0-4 0,0 4-58,0-4 1,0 0 60,0-3 1,0-5-284,0 1 122,0-6 52,0 4-453,5-6 155,-4 0 493,10-6 0,-5-5 0,5-7 0</inkml:trace>
  <inkml:trace contextRef="#ctx0" brushRef="#br0">5696 15199 7954,'0'-7'-141,"0"2"561,0 5-41,0-5-160,0 4 0,1-4 37,3 5-264,-3 0-400,4 0 150,-5 0 258,0 5 0,5 1 0,2 6 0</inkml:trace>
  <inkml:trace contextRef="#ctx0" brushRef="#br0">6039 14559 7281,'0'-6'1149,"-5"1"-678,3 5-417,-3 0 0,5 1 79,0 3 0,0 2-18,0 6 1,0 4-24,0 3 1,0 3-4,0 0 0,0 1-25,0 0 0,0 0-181,0 0 1,0 0 24,0 0 0,0-1 90,0 1 1,0-4-41,0 0 1,0-5 0,0 1 0,0-2-237,0-1-24,0-1-327,0 0 12,0-4 617,5-2 0,2 0 0,4 1 0</inkml:trace>
  <inkml:trace contextRef="#ctx0" brushRef="#br0">6221 14628 8497,'0'-8'-643,"0"0"469,-5 6 847,4-3-338,-4 5-50,5 0 0,-4 1-222,0 3 1,1-2 12,3 6 1,-2 3-19,-2 5 1,3 3 65,-3-4 0,3 5-94,1-1 1,0 3 31,0 1 0,0 0-144,0-1 0,0-3 98,0 0 0,5-5-21,3 2 0,-2-1 38,2-4 0,-1 3-48,5-6 1,-1-3 13,1-1 0,-1-3-38,0-1 0,5 0-94,-1 0 1,1-5 69,0-3 1,-2-2 31,5-1 1,-2-4 30,2-1 0,2-4-65,-6 1 0,0-6 99,-3-2 1,2-1-25,-3 1 0,2 2 101,-10-5 1,1 0-71,-4 0 0,-5 2-23,-2 5 0,-9-2-16,-3 2 0,-7 3-5,-5 8 1,-2 6-127,-1 2 0,0 4-234,-1 4 0,1 3 75,0 9 288,5 1 0,-4 6 0,4 0 0</inkml:trace>
  <inkml:trace contextRef="#ctx0" brushRef="#br0">5936 15290 7787,'11'0'312,"1"0"0,-1 0-194,1 0 1,0-1-52,3-3 1,2 3 68,2-3 0,3 1-81,-3 0 0,6 1 28,2-2 0,-1-1-87,-3 2 0,4-5 57,-1 4 0,1 0-19,-4 4 1,0-3-84,0-1 0,-2 0 53,-2 4 1,3 0-93,-3 0 1,-3 0 108,0 0 0,0 0-133,-1 0 0,0-4 21,-3 0 1,-1 1-167,1 3 1,-5 0-304,1 0-320,-6 0 880,4 0 0,-12 5 0,0 1 0</inkml:trace>
  <inkml:trace contextRef="#ctx0" brushRef="#br0">6130 15393 7975,'-6'-5'5,"-5"4"0,10-6 335,-3 3-218,3 3-55,1-4 273,0 5-275,0 5 0,0 1 7,0 6 0,0 1 98,0 2 0,0 3-109,0 4 0,0-3 106,0 0 0,0 4-128,0 4 0,0 0 58,0-5 0,1 1-147,3 0 1,-3-1 74,3-3 0,-2 1-106,-2-5 0,1 0-72,3-3 1,-3-1 78,3 1-619,-3-6 259,-1 4-653,0-8 553,0 3 534,5-5 0,-4-5 0,4-2 0</inkml:trace>
  <inkml:trace contextRef="#ctx0" brushRef="#br0">6233 15439 7490,'1'-11'-1111,"3"4"2731,-3-3-1349,9 3-97,-3-4 0,4 1-116,0 2 1,1 2 14,-1 2 1,1 1-68,-1-4 1,1 4 101,-1-1 0,0 3-153,1 1 0,-1 0 25,1 0 0,-5 0 56,1 0 1,-4 0-31,3 0 1,-4 1 41,1 3 1,-2 1-130,2 3 0,-3 2 65,3-2 0,-3 2-40,-1 1 38,-5 1 0,0-1-12,-2 1 0,-2-1 20,5 0-13,-5 1 30,3-1 0,-4 1-12,2-1 1,2-5 136,2-2-93,2 3 11,-3-6-11,5 4 4,0-5-7,0 5 0,2-4 3,1 3 0,0-3-11,5-1 0,-1 0 1,5 0 0,-1 4-26,1 0 0,3 0 19,0-4 0,0 4-38,-3-1 0,-1 5 15,0-4 0,1 3-9,-1-3 0,-3 5 14,0-1 0,-6-2-4,2 2 0,1-1-11,-1 5 1,0-1 13,-4 1 0,0-5-5,0 1 0,0-1 5,0 5 0,-2-1-81,-2 1 76,-2-1 0,-5 0-3,-1 1 1,1-4 65,-1-1 1,-3-3 4,0 4 0,-4-6 58,4 2 0,-6 1-100,2-1 0,2 0 65,-2-4 0,3 0-44,-3 0 1,5-4-36,-1 0-81,2-5 0,3 7-552,3-6 306,2 5 1,5-3 316,0 2 0,5-2 0,1-6 0</inkml:trace>
  <inkml:trace contextRef="#ctx0" brushRef="#br0">9424 11073 7109,'0'-6'586,"0"1"-303,0 5-99,0-6-92,0 5 41,0-4 801,0 5-913,0 5-21,0-4 1,0 6-45,0-3 93,0-3 36,0 9-32,0-4 59,-5 6-48,4-1 0,-4 1 78,5-1-98,0 1 1,0-1 3,0 0 1,0 1 46,0-1 1,0-3-41,0-1 0,0 1 14,0 3 1,0 1-9,0-1 1,0 1 32,0-1 0,0 1-26,0-1 1,0 4 5,0 0 1,0 2-5,0-2 1,-2-1-2,-1 5 1,0-4 1,-4 4 0,3-3-4,-4 3 0,4-4-61,-3 4 1,4-5-1,-1 1 1,3 2-17,1-2 0,0 1 4,0 0 0,-4-4-8,0 3 1,1 2 31,3-2 1,0 2-7,0-2 1,0-1 40,0 5 0,0-4-40,0 4 1,0-4 28,0 4 0,0-3-29,0 3 1,0-4-17,0 4 0,0-4-5,0 4 0,0-5-1,0 1 1,0 2-30,0-2 0,1 2 25,3-2 1,-3-2-25,3 2 0,-3 1 34,-1 0 0,0 0-7,0-1 0,0-2 8,0 2 1,0-1 8,0 1 1,0-2 28,0 2 0,0-1 5,0 1 0,0-2-2,0 2 1,0 2-29,0-2 0,0 2 1,0-2 0,0-1-1,0 5 1,0-4 41,0 4 1,0-1-17,0 1 1,0 2 0,0-2 0,0-1-50,0 1 1,0-3-1,0 3 1,1-4-44,3 4 0,-3-5-8,3 1 0,1-2 25,-1-2 1,0 4 24,-4 1 0,4-1-18,0-4 0,-1 1 5,-3-1 0,0 0 2,0 1 0,0 3 20,0 0 0,0 1 3,0-5 1,0 2 14,0 2 0,0-2-4,0 2 0,0 1 10,0 0 0,4 3-27,0-4 1,0 4-92,-4-4 0,0 2 86,0-2 1,4-2-1,-1 2 1,1-3 0,-4 0 0,0-1 1,0 1 0,0-1 31,0 1 1,0-1-36,0 0 0,0 1 73,0-1 1,0 1-54,0-1 0,-1 0 6,-3 1 0,3-1-60,-3 1 1,3-1-6,1 1 0,-2-1 76,-1 0 1,1 5-5,-1-1 1,1 0-28,2-3 1,0-1-2,0 0 0,0 1 124,0-1 1,0 4-116,0 1 1,0-1 32,0-4-16,0 1 1,0-1 54,0 1-32,5-1 1,-3 0-8,1 1 0,-1-5 30,-2 1 1,0-4 96,0 3 0,4-3-38,-1 4 1,1-4-66,-4 3 0,0-3-28,0 4 40,5-1 0,-4 1-256,3 0-57,3-6-227,-6 3 143,9-5 55,-4 0 1,6 0 272,-1 0 0,1-10 0,-1-3 0</inkml:trace>
  <inkml:trace contextRef="#ctx0" brushRef="#br0">9550 13483 8288,'-7'0'-1648,"1"0"1403,2 0 343,3 0 1,-5 0 220,2 0-211,3 0 45,-4-5 1,3 3 185,-2-1-83,3 1 0,-8 1-21,5-3 189,1 3-89,-2-4 56,3 5-120,-3 0 15,5 0-97,0-5-84,5 4 1,2-4 9,4 5 0,4 0 7,1 0 0,4-4-58,-1 0 1,2 0 7,2 4 0,0 0-17,0 0 1,0 0-10,0 0 0,5 0 46,2 0 0,2 0-3,-2 0 0,3-4-82,-2 0 0,2-1 52,1 2 0,1 1-61,4-1 1,-4-3-9,3 3 1,-2-1-8,-2 4 1,0 0 13,0 0 0,-3 0-17,-1 0 0,-4 0 50,0 0 0,-1 0-18,-3 0 0,2-1 57,3-3 0,-3 2-52,3-1 0,-3 1 52,-1 2 1,1 0-37,3 0 0,-3 0 8,2 0 0,-2 0-15,-1 0 1,0 0-5,0 0 0,-1 0-26,-3 0 0,2 0 32,-2 0 0,3 0 6,1 0 0,1 0-12,2 0 1,-2 0 95,3 0 1,-2 0-89,2 0 1,-7 0 7,3 0 0,-2 0-36,1 0 1,-4 0-6,-3 0 1,2 0-42,-2 0 1,5 0 68,-1 0 1,2 0-65,-2 0 0,2 0 46,-2 0 1,3 0-33,1 0 1,0 0 17,0 0 0,1 0 1,2 0 0,-2 0 62,3 0 1,-7-1 5,-1-3 1,-1 3-16,1-3 0,1 3 9,-4 1 0,0-1-39,-1-3 1,-2 3 15,2-3 0,2 3 33,-2 1 0,2 0-56,-2 0 1,-1 1-1,5 3 1,0-3-38,4 3 1,-4-3 44,0-1 1,4 0-29,3 0 1,1 0-3,-4 0 1,0 0-16,-1 0 0,1 0 31,0 0 0,-4 0-64,0 0 0,-5 0 56,1 0 0,-2 0-10,-2 0-22,1 0 1,-2 1-3,-2 3 0,-2-3-60,-2 3 57,-3-3-284,4-1 250,-5 0-566,-5 0 0,-1 0 35,-6 0 0,1 0 606,-1 0 0,-4 0 0,-2 0 0</inkml:trace>
  <inkml:trace contextRef="#ctx0" brushRef="#br0">12017 11062 8164,'6'-6'0,"-1"5"-645,-5-9 354,0 9 188,0-9 176,0 8 103,0-8 0,0 8 325,0-6-297,0 6-74,0-9 1,0 9 169,0-6-137,0 1 0,0-1 118,0 0 124,0 6-103,0-8-179,0 8 111,0-3-249,0 5 14,0 5 1,0-2 169,0 5 1,0 3-130,0 4 1,1 2 166,3-2 0,-3 3-36,3 5 0,-2-4-36,-2 0 1,0 0 49,0 4 1,0 1-41,0 2 1,0-2-86,0 3 1,0-2 68,0 2 0,3 2-129,1 5 0,0-2 56,-4 2 0,0-2-150,0 6 0,4-2 37,0-2 0,-1 2-81,-3 2 0,0-3 118,0 3 0,0-2-14,0-2 0,0 0 22,0 1 0,0-1-6,0 0 0,4-1 156,0-2 1,0 0-106,-4-4 1,1 5 12,3-2 0,-3-1-24,3 2 0,-3-5 2,-1 5 0,-4-2 0,1 2 0,-2 2-3,1-3 0,2 2-68,-1-2 1,0 3 58,-1-2 1,3-3-131,-3-2 1,3 2 73,1-1 0,0-1-8,0-3 1,0 4 64,0 0 0,0-1 101,0-3 0,0 0 190,0 0 1,0 3-104,0 1 0,-4 1-316,0-1 0,-1-5 128,1 1 1,3 0 27,-3-4 1,3 1 37,1-1 1,0 3-146,0-3 0,0 1 3,0-1 1,-4 3-123,0-3 1,1-1 121,3 1 0,-2-5-155,-1 1 0,1 1 177,-1 0 1,1-5-15,2-3 0,0-1 85,0 5 1,0-5-84,0 1 0,0-4 39,0 3 0,0-3-278,0 4-316,0-6-122,0 3-57,0-5 1,-5 0 0,-1 0 0</inkml:trace>
  <inkml:trace contextRef="#ctx0" brushRef="#br0">9424 11039 8129,'-7'0'-411,"-1"0"-485,5 0 840,-7 0 0,8 0 553,-6 0-260,6 0 1,-4 1 6,6 3 1,0-3 54,0 4 49,0-5 0,6 0-155,1 0 1,3 0-108,2 0 0,0 0 50,4 0 0,-2 0-66,5 0 1,0 0 84,4 0 0,1-1-152,2-3 1,-2 3 21,3-3 1,2 3-65,2 1 0,2 0 73,1 0 0,0-4-102,0 0 0,1-1 80,-1 1 1,2 3-15,2-3 0,-2 2-54,6-2 1,-5 3 78,1-3 1,1 2-40,0 2 1,2 0 25,-3 0 0,4 0-74,-4 0 0,2 0 1,-2 0 1,-1 0-145,5 0 0,-4 0 68,3 0 0,1-1 90,4-3 1,0 3 41,-1-3 1,4-1-57,-4 1 1,4-3-11,-8 3 0,0-1 3,1 1 0,-5 3 110,1-3 0,1-1-2,-1 1 0,0 0 145,-4 4 1,1 0-12,-1 0 0,-5 0-153,-2 0 1,1 0 17,-2 0 1,1 0 2,-4 0 0,0 0-100,0 0 0,-1 2 77,1 1 0,-4-1-9,0 1 0,0-1-8,4-2 0,-1 1-14,-3 3 1,2-3-7,-2 3 0,-2-3 17,-2-1 1,2 0 26,-2 0 0,0 4-20,-3 0 1,-1 0-7,0-4 1,0 1 15,-4 3-127,3-3 54,-3 4 1,0-1-305,1 0-139,-6-1 228,3 3-120,-5-5 1,0 5-196,0-2 589,0-3 0,-5 9 0,-1-3 0</inkml:trace>
  <inkml:trace contextRef="#ctx0" brushRef="#br0">9630 11393 8331,'0'-12'0,"0"5"-9,0-1 0,0 4 20,0-3 397,0 4 131,0-2-38,0 5 0,-4 5-303,0 3 0,-4 4-31,5 7 0,-5 1-133,4 6 1,0 3 4,4 2-61,0-3 0,0 5-62,0-3 1,4-1 68,0 2 0,0-6-132,-4 2 1,4-4 57,-1-4 0,1 1-101,-4-5 0,2 0 44,1-3 1,-1-1-291,1 1 201,-1-6 1,-2 0-673,0-2-266,0-2 580,0 3 593,0-5 0,0-11 0,0-1 0</inkml:trace>
  <inkml:trace contextRef="#ctx0" brushRef="#br0">9584 11438 8295,'5'-17'0,"-4"0"136,3 6-36,-3-1 0,-1 5 237,0-1 208,0 6-313,0-4 24,6 6 0,-4 6-127,6 1 0,-5 7-15,5 1 1,0 9-128,3-1 1,1 1 135,-1-5 1,0 3-142,1-3 0,1 1-82,2-1 1,-3-2 41,4-6 0,-2 1-58,1-1 0,-6-3 67,2-1-209,-2-4 179,2 2-54,1-5 0,-5-1 92,1-3 1,-4-2 2,4-6 1,-2 1 18,1-1 0,4-3-16,-4 0 1,3-5 66,2 1 0,-2-3-57,-2-1 0,0 0 55,-4 0 1,1 2 5,-1 2 0,-3-1 106,3 4 1,-2 1 26,-2 4 88,0 4 0,0 1-41,0 2-132,0 3 0,-4 2-25,0 11 0,0 0 36,4 7 0,0 0 45,0 4 1,0 4-48,0-1 1,0 2-162,0-1 0,1-2 95,3 6 0,-3-8-116,3 3 0,1-8-120,-1 5 1,0-7 78,-4 4 0,4-7-338,0 3 47,-1-4-1009,-3 0 157,0-1 1273,0-4 0,-5 3 0,-1-4 0</inkml:trace>
  <inkml:trace contextRef="#ctx0" brushRef="#br0">10007 11678 8261,'6'-7'-3,"-2"-1"0,1 4 545,-1-3 0,1 3 423,-1-4-545,2 6 0,5-3-210,1 5 1,-5 0-32,1 0 1,0 0-180,3 0 181,0 5 1,1 1-248,-1 5 0,-4 2 83,-4 2 1,-1-2-129,-2 2 1,0 2-32,0-2 0,0 4 52,0-4 0,-5 4 39,-3-3 0,-2 3-107,-2-4 1,5 4 103,-1-4 0,2 0-12,-2-3 175,3-1 0,5 1-123,0-1 0,1-5 234,3-2 1,3 1-13,4-1 0,2 0-6,2-4 0,-1 0-109,5 0 0,0-1-2,4-3 1,-4 1-295,0-4 1,-5 4 113,1-1 1,2-1-1868,-2 1 1956,0-5 0,-4 3 0,1-5 0</inkml:trace>
  <inkml:trace contextRef="#ctx0" brushRef="#br0">11137 11221 8352,'0'-6'97,"0"1"518,0 5-307,0 5 1,0 1-99,0 6 0,0 4 34,0 3 1,0 0-60,0 4 1,0-2 1,0 5 0,0 2-213,0-1 0,4 3 123,0-3 0,0 0-184,-4-5 0,0 0 63,0-3 1,0 1-106,0-4 1,4 3 50,-1-4 1,1 0 36,-4-4-54,5 1 0,-4-1-112,3 1 0,-1-6-821,1-2 442,-3-3-847,4-1 1433,-5 0 0,-5-5 0,-1-1 0</inkml:trace>
  <inkml:trace contextRef="#ctx0" brushRef="#br0">11366 11244 8118,'0'-11'-13,"0"5"168,0-5 222,0 10 353,0-4-486,0 15 0,0 3 144,0 10 0,0 1-133,0 2 0,0 4-27,0 4 1,0 0-204,0 0 1,0-1 20,0-2 0,0 2-118,0-3 1,1-2-150,3-1 1,-3-7 128,3-1 1,1-5-55,-1 1 0,1-2-137,-1-1-818,-3-6 443,4-1 658,-5-5 0,0 0 0,0 0 0</inkml:trace>
  <inkml:trace contextRef="#ctx0" brushRef="#br0">11069 11507 8212,'19'-4'517,"0"0"0,0 1-71,4 3 1,3 0-109,1 0 0,3 0-90,-3 0 0,4 0-248,-5 0 0,2 0-272,-1 0 0,-3 0-1025,3 0 1297,-8 5 0,-3 1 0,-5 5 0</inkml:trace>
  <inkml:trace contextRef="#ctx0" brushRef="#br0">9835 12558 8141,'0'-12'0,"-4"1"0,1-1 121,-1 6 1,0 0 616,0 2-337,0 3 0,3-4-181,-3 5 1,3 5-161,-3 2 0,3 9 151,1 3 0,0 3-120,0 5 1,0 2 97,0 5 0,4-1-218,0-2 0,3 2-30,-3-3 1,4 2-77,-5-1 0,3 0 84,-3-4 1,-1 0-110,1-5 1,-1-3 66,-2 0 1,4-5 72,-1 2 0,1-7-431,-4-2-215,0 1-273,0-2 36,0-1 903,0-5 0,0-5 0,0-1 0</inkml:trace>
  <inkml:trace contextRef="#ctx0" brushRef="#br0">10007 12569 8164,'-5'-11'1238,"3"4"-960,-3 2 0,5 7-75,0 1 0,0 5-79,0 7 1,0 3 148,0 5 0,4 5-198,0 2 1,1 3 36,-1 1 1,-3 1-68,3-1 0,-2-4-4,2 1 0,-3-2-261,3 2 1,-3-5 60,-1-7 0,0 1-458,0-4-447,0-1 731,0-4 1,-1 0-532,-3-4 0,2-2 864,-6-5 0,1 0 0,-5 0 0</inkml:trace>
  <inkml:trace contextRef="#ctx0" brushRef="#br0">9778 12900 8164,'8'0'0,"-1"0"0,1 0 915,3 0-523,6 0 0,-3 0 129,5 0 0,0 0-107,4 0 1,0 0-503,0 0 1,-1 0-358,1 0 1,0 0-1183,0 0 1627,0 0 0,0 5 0,-1 2 0</inkml:trace>
  <inkml:trace contextRef="#ctx0" brushRef="#br0">11126 12512 8057,'0'-11'-1026,"-4"-1"1227,0 1-86,0 4 0,4 1 858,0 2-208,-5 3-232,4-4-334,-9 5 0,7 9-36,-4 2 0,4 10-12,-1 1 1,-1 5-76,2 3 1,-1 6-110,4-6 1,0 10 63,0-6 0,0 2-112,0-6 0,4 2 16,-1-6 0,2 5-72,-1-4 0,-2-5 78,1-3 0,2-5-66,-1 2 1,1-4-155,-1 0-330,-3-6-993,4 4 1602,1-9 0,-5 5 0,4-6 0</inkml:trace>
  <inkml:trace contextRef="#ctx0" brushRef="#br0">11343 12546 8121,'0'-11'0,"-1"-1"583,-3 1 33,3 5-228,-5-4 89,6 8-279,0-3 70,-5 15 1,4 4-171,-3 13 1,3-2 66,1 6 0,0 3 30,0 4 0,0 0-293,0-4 1,0-1 28,0-2 1,-4 1-139,0-6 1,1 0 122,3-7 1,0 1-220,0-5 1,0 0-299,0-3-297,0-6-51,0 4 304,0-8 1,-2 3 644,-1-5 0,-4-5 0,-4-2 0</inkml:trace>
  <inkml:trace contextRef="#ctx0" brushRef="#br0">11034 12832 8121,'12'-7'0,"-4"1"410,-1 2 1,6 3 56,6-3 0,-1 3-169,1 1 1,4 0-94,3 0 1,2 0-107,-1 0 139,-3 0-633,4 0 1,-2 0 351,1 0 1,0 0 42,-4 0 0,-1 0 0,1 0 0</inkml:trace>
  <inkml:trace contextRef="#ctx0" brushRef="#br1">8186 14662 7153,'-5'-6'412,"3"0"-183,-3 6-26,5-5-33,0 4 0,-1-4 103,-3 5-34,3 0 26,-4 0 124,5 0-182,0 5-86,0-4 1,0 10-10,0-4 0,0 0-70,0 0 0,0 1 47,0 3 0,0 1-121,0-1 0,1 2 127,3 2 1,-3 1-4,3 3 0,-1 3-78,0-3 1,-1 6-124,1 2 0,3 4 80,-3-5 0,1 2-7,-4-1 1,4-3 54,0 3 0,0-3-13,-4-2 0,3 0-6,1-3 0,0 1-11,-4-4 1,4-1-9,0-4 1,-1 1-32,-3-1 0,4-3 9,0-1 0,0-3 41,-4 4-315,0-6-70,0 3 0,0-3 145,0 1 10,0-1 119,0 3-234,0-5 99,-5 0-32,4 0 147,-5 0 0,5 0-149,-3 0 55,3 0 0,-4-1-153,5-3 0,-4-3 378,0-4 0,-4 0 0,1-1 0</inkml:trace>
  <inkml:trace contextRef="#ctx0" brushRef="#br1">8094 14708 8029,'0'-12'0,"0"1"-26,0-1 1,0 5 126,0-1 262,0 0 84,0-3-179,5 0-91,2-1 1,4 2-195,1 2 0,0 0 150,4 4 1,-4-1-139,3 1 0,2 3 36,-2-3 1,4 3-82,-4 1 0,10-4 87,-3 0 1,0 0-159,-3 4 1,-4 1 57,4 3 1,-3-1 62,3 4 0,-9-3-35,1 4 0,-3-1 9,-1 5 0,-2-1-17,-5 1 1,-1 4 29,-3 3 0,-3-1-2,-8 1 1,-3 0 11,-5 4 0,-8 0 2,1 0 0,-2-6-31,6-1 0,3-4 28,0 0 0,1-1 2,7 0 1,4-4-144,3-3-10,6-3-66,-4-1 1,6-1-310,0-3 0,6 0 530,1-7 0,3 2 0,2-8 0</inkml:trace>
  <inkml:trace contextRef="#ctx0" brushRef="#br1">8734 14434 8029,'0'-7'-384,"0"-3"361,0 9 357,0-4 1583,0 5-1784,-5 5 0,2 1 27,-4 6 1,-1 0-130,-3 3 0,-1-1 30,1 5 0,-1 0-56,1 4 0,3 0 70,1 0 1,-1 4-88,-3-1 0,1 9 65,2-5 0,2 6-32,2-6 1,3 3-95,-3 1 1,-1 4 68,1 0 0,0 0-139,4-3 0,0-5 64,0 1 0,0-5-43,0 5 0,0-6 83,0 2 0,1-4-10,3-4 0,1 2 11,3-2 0,1-2-3,-5-2 0,3-2 17,-3-2 1,4 0-8,-5 1 1,5-1 80,-4 1 0,1-2-156,-1-2 50,2 2 1,2-8-22,-1 6 1,-3-6-283,4 2 84,-6-3-38,8-1 1,-7-1-60,4-3 1,-4 2-94,1-6 465,-3 1 0,-1-10 0,0-1 0</inkml:trace>
  <inkml:trace contextRef="#ctx0" brushRef="#br1">8814 14719 8113,'0'-6'-721,"0"-1"1085,0 4 1,-1 1 309,-3-2-275,3 3-260,-5 1 0,6 1-8,0 3 0,4 3-4,0 4 1,1 4-32,-1 0 0,-3 6 6,3-2 0,1 6-106,-1 2 1,4 3-80,-5-3 0,1 5 25,-4-2 0,0-2-83,0-1 0,0 1 48,0-2 1,0-3-20,0-4 0,0-5-9,0 1 1,0-2 46,0-2 1,0-3 56,0 0 32,0-6 174,0 3 363,0-5-516,5 0 1,-2-1-9,4-3 1,1 3-7,3-3 0,-3 2-24,0-2 0,-1 3-18,5-3 1,-1 2-33,1 2 1,3 0 58,0 0 0,0-3-42,-3-1 0,-1 0-42,0 4 1,5 0-4,-1 0 0,-1-1 2,-6-3 1,2 3-101,-3-3 55,3 3 1,-2 1-400,0 0-154,-6-5 396,3 3 0,-6-7-215,-3 6 0,-2-3 495,-6 3 0,1-4 0,0-4 0</inkml:trace>
  <inkml:trace contextRef="#ctx0" brushRef="#br1">8791 14982 8113,'-6'0'291,"2"-4"-195,8 0 1,2-4 109,5 5 0,2-2 113,2 1 0,2-1-142,2-3 1,2-1-107,-1 5 1,-3-3 52,2 3 1,-3-1-227,3 1 1,-5 3 103,1-3 0,-3 1-323,0 0-32,-1 1 202,1-3 50,-6 0 1,-1 3-412,-5-6 1,0 4 29,0-3 482,-5 4 0,-1-12 0,-6 2 0</inkml:trace>
  <inkml:trace contextRef="#ctx0" brushRef="#br1">8711 14673 8113,'12'0'-334,"-1"0"0,4-3 590,0-1 0,4-4 11,-3 4 1,4-3 60,-1 3 0,3-4-167,0 4 0,1-1-176,0 2 0,0 1 40,0-1 1,-4 1-200,0 2 0,-5 0-21,1 0 0,-2 0-701,-2 0 896,1 5 0,4 2 0,2 4 0</inkml:trace>
  <inkml:trace contextRef="#ctx0" brushRef="#br1">9157 15016 8097,'0'6'0,"1"-1"14,3-5 118,-3 5 192,4-3 167,0 3-282,1-5 1,6 0-52,-1 0 1,-3 0 18,-1 0 1,1 0-31,3 0 1,-3 0 135,0 0-202,-1 0 1,3 5-138,-2 2 0,-3 0-42,-5 0 0,0 1 40,0 3 1,0 5-72,0-1 1,-1 1-65,-3 0 0,2-4-19,-6 4 0,0-2 56,-3 1 1,-1-1 3,1 5 1,1-5 19,2 1 0,-2-2 46,3-2 1,1 0 155,3 1 1,1-1-236,2 1 293,-5-1 1,4-3 127,-3-1-18,8-4 1,-1 3-113,4-2 1,1-3 115,3 3 0,1-3-150,-1-1 1,0 0 3,1 0 1,1 0-210,2 0 0,-3 0 126,4 0 0,0-1-536,-1-3 0,-3 3 523,-5-3 0,1 3 0,4 1 0</inkml:trace>
  <inkml:trace contextRef="#ctx0" brushRef="#br1">9556 14571 7954,'0'-12'-489,"0"1"537,0-1 194,0 6 146,-5-4-33,4 9 32,-4-5 52,0 6-148,3 0-146,-3 0 0,2 6-10,-1 1 0,0 5 44,4 3 1,0 4-145,0 7 0,1 0 11,3 4 0,-1-3-98,4 3 1,-3 1 80,4 3 0,-5 0-44,5 1 1,-4-1 13,3 0 1,-3-1-126,4-2 1,-6 0-47,2-4 1,-1 0 31,1-5 0,-3-2-2,3-1 1,-2-4 47,2 4 1,-3-5 46,3 1 0,-3-2-77,-1-2-12,0 1-25,0-1 28,0 0-573,0 1-35,0-6 128,0-1 613,0-5 0,5-5 0,2-1 0</inkml:trace>
  <inkml:trace contextRef="#ctx0" brushRef="#br1">9739 14696 8263,'-5'-11'384,"4"-1"12,-4 1-340,5 5 1,0-1 403,0 3-266,0 3 0,1-3-68,3 8 0,-2 4 115,6 7 0,-6 0-141,2 8 1,-1-1-14,0 8 0,-1 1-165,2 3 1,-3 0 156,-1 0-259,0 1 130,0-6 0,0 3-194,0-6 0,0 0 123,0-7 0,0 1-117,0-5 111,5 0 38,-4-3 0,6-2 51,-4-2 10,-1-3 79,3-5-9,0 0 0,1 0 68,6 0 0,0-4-100,3 0 1,-1-4 3,5 5 0,-3-5 5,3 4 0,-2-3-69,2 3 0,2 0-1,-6 4 1,4-1-19,-4-3 0,1 3 9,-5-3 0,-3 2-101,-1 2 1,1 0-111,3 0 0,-3 0-166,-1 0-398,-4 0 224,2-5 611,-5 4 0,-5-9 0,-1 4 0</inkml:trace>
  <inkml:trace contextRef="#ctx0" brushRef="#br1">9750 14959 8235,'12'-5'73,"-1"0"151,1-3 0,0-1-1,4 5 1,-2-3-1,5 3 1,-4-4-114,4 5-59,0-6 0,0 7 63,0-1 1,-5-2-280,1 1 1,-2-4-158,-2 4 0,1-1 217,-1 1 0,-5 2-548,-2-6 0,-2 4 38,-2-3 615,0 4 0,0-12 0,0 2 0</inkml:trace>
  <inkml:trace contextRef="#ctx0" brushRef="#br1">9670 14616 8235,'2'-10'-522,"2"2"326,2-2 0,7 8 760,2-6 1,-1 6-82,5-2 0,0 3-368,4 1 0,0-4 55,-1 0 0,1 0-303,0 4 1,0 0-80,0 0 1,0 1-94,-1 3 0,-4-1 25,-3 4 0,2-4 280,-2 1 0,0 2 0,-3 0 0</inkml:trace>
  <inkml:trace contextRef="#ctx0" brushRef="#br1">10127 14936 8069,'0'6'-770,"0"5"660,0-4 1,0-1-65,0 2 0,2 0 811,1 3-395,-1 6 1,3-3 15,-5 5 1,1-4-97,3 4 0,-3-4-168,3 4 0,-3-4 55,-1 4 0,0-3-120,0 3 0,0-5 109,0 1 0,0-2-106,0-2-183,0 0-209,0 1 5,0-6-163,0-1 618,0-5 0,5 0 0,2 0 0</inkml:trace>
  <inkml:trace contextRef="#ctx0" brushRef="#br1">10173 14399 8185,'0'-11'-322,"-5"-1"383,4 1 1230,-4 5-374,5 1-114,0 5-552,5 0 0,-3 0 36,6 0 1,-1 1-101,5 3 1,3-2-2,0 6 1,4 3-46,-3 4 0,3 6 31,-4-2 1,4 6-61,-4 2 0,4 5 10,-4-2 0,1 3-23,-5 1 0,0 2-38,1 2 0,-2-1-163,-2 5 1,0-4 96,-4 3 1,0-2-125,-4 2 1,0-4-213,0 1 0,0-3 89,0-5 0,0 2-245,0-6 1,-4 5 132,0-5 1,-1 1-31,2-4 0,-2 0 109,-3 0 0,2-2-90,2-2 1,1-1 107,-4-3 0,3-2-113,-4 2 1,4-6-245,-3-1 624,4-1 0,-7 0 0,4-2 0</inkml:trace>
  <inkml:trace contextRef="#ctx0" brushRef="#br1">10630 14845 9091,'11'0'482,"-2"0"-152,3 0-243,-4 0 1,9-4 0,-6 0 55,1 1 1,3 2-208,0 1 0,2-4 160,-2 1 0,-1-2-525,5 1 214,-5 2 97,2-3-806,-4 0 421,-1 4 321,1-4 1,-5 1-560,1 0 741,-6 1 0,9 3 0,-5 0 0</inkml:trace>
  <inkml:trace contextRef="#ctx0" brushRef="#br1">10630 14993 7693,'6'0'898,"9"0"0,-6 0-297,10 0-37,-5-5-456,8 4 0,-4-4 109,4 5 27,1-5-174,0 3 0,0-4-201,0 2-153,-5 3 0,2-5-743,-5 2 889,0 3 0,-5-6 138,-2 3 0,2 3 0,-3-4 0</inkml:trace>
  <inkml:trace contextRef="#ctx0" brushRef="#br1">11464 14365 8114,'-2'-11'0,"-2"-1"-721,3 6 375,-4-4 345,5 8 497,0-8-351,0 9 115,0-9-152,0 3 151,-5 1 13,4-4-92,-4 9-141,0-9 0,-2 8 109,-4-2 0,-1 3-218,1 1 0,-4 1 53,0 3 0,-6-1-41,2 4 0,1 1 52,-1 3 0,5 2-8,-1 2 1,0-2 4,4 2 0,-3-1-6,6 1 1,3-2-114,1 2 1,3-6 131,1-1 1,0-4-129,0 3 1,5-4 114,3 1 1,3-3-9,4-1 1,-1 0 12,5 0 1,-4 0 2,4 0 0,-3-1 9,3-3 0,-5 1 32,1-4 39,-2-1 0,-3-3-68,-3-1 0,2 5 330,-5-1-195,0 0 32,-4-3-9,0 0 183,0 4-291,0 2-12,0 5-59,0 5 0,1 2 76,3 4 1,-3 4-44,3 0 0,1 6 1,-1-2 0,0 2-3,-4 2 1,0 0-58,0 0 0,0 0-11,0 0 0,0-4-182,0 0 1,-4-5 79,0 1 1,0-6-514,4-2 400,-5-4 1,3 6-331,-6-5 592,6-1 0,-9-3 0,5 0 0</inkml:trace>
  <inkml:trace contextRef="#ctx0" brushRef="#br1">11064 14879 8447,'11'0'382,"-3"0"-126,-1 0 1,5 0 14,3 0 0,4-4-69,-4 0 1,7 0-27,1 4 1,0-1-103,3-3 1,3 3 42,2-3 1,-2 3-103,2 1 1,-5-4 125,5 0 1,-6 1-136,2 3 1,-3-4 54,-1 0 0,-4 0 5,0 4 0,-7-1-151,0-3 1,-1 3 88,-3-3-515,-3 3 372,0 1 0,-5-1-595,0-3 265,0 2 1,-5-3-276,-3 5 0,-2 0 744,-1 0 0,-1 0 0,1 0 0</inkml:trace>
  <inkml:trace contextRef="#ctx0" brushRef="#br1">11235 15005 8070,'-6'0'12,"1"0"0,3 0 842,-1 0-681,1 0 1,-3 5-35,5 2 0,0 3 20,0 2 1,0 0 11,0 4 0,0 1-37,0 6 31,0 0 0,0 0-120,0 0 1,0 1-131,0 3 111,0-3-167,0 4 0,0-2 0,0 1 21,0-2 0,0-1-110,0-1 1,0 0 16,0 0 1,0-4 122,0 0 1,0-5-11,0 1 1,0-2-57,0-2 108,0 1-189,0-1 21,0 1-39,0-6-330,0-1-277,0-5 285,0-5 577,0-1 0,5-6 0,2 1 0</inkml:trace>
  <inkml:trace contextRef="#ctx0" brushRef="#br1">11498 15073 8062,'-7'-5'-464,"-3"4"453,9-4 241,-4 5 79,5 0 1,0 5-47,0 2 0,0 3-164,0 2 0,0 1-11,0 2 1,0 3 9,0 4 0,0 1-31,0 0 1,-4 4-4,0-1 1,1 1-135,3-4 0,-4 4 80,0-1 1,0-3-26,4-4 0,0-4-124,0 4 0,0-5 39,0 2 9,0-4 1,0 0 67,0-1 1,0-3 48,0-1 0,0-4 1,0 7 1,0-7-27,0 4 19,0-4-67,0 7 1,0-8 62,0 6-488,0-5-86,-5 2-120,4-5 386,-4 0 292,5 0 0,5 0 0,1 0 0</inkml:trace>
  <inkml:trace contextRef="#ctx0" brushRef="#br1">11806 14867 8053,'-5'-11'736,"4"5"-53,-4-4 161,5 8-207,0-3 109,0 5-1096,0-5 0,1 4 320,3-3 0,2 3-1773,6 1 1803,-1 0 0,0 0 0,1 0 0</inkml:trace>
  <inkml:trace contextRef="#ctx0" brushRef="#br1">12240 14274 7461,'7'-12'-1158,"-2"5"1966,-5-1-318,0 5-187,0-7-298,0 9 118,0-4 0,0 4 25,0-3-84,-6 3 1,0-4-60,-5 5 0,-1 5 98,1 2 1,-1 2-51,1-1 1,1 2 11,2-3 1,-1 7-117,6 2 1,-5-1 60,4-4 0,0 5 0,4-1 1,0 0-28,0-4 0,0 1-11,0-1 1,0 1-62,0-1 1,2-3 100,1-1 1,4-4-34,4 1 1,3-3 10,5-1 1,-4 0-5,8 0 0,-2-1 9,1-3 0,0 1 0,-3-4 0,-2-1-20,-6-3 0,0-1 0,1 1 0,-2-1 30,-2 1 0,0 0-11,-4-1 0,0 1-66,-4-1 1,0 1-3,0-1 0,-5 1-4,-3 0 0,-2 3-61,-1 0 1,-2 5-207,-2-5 0,1 5 96,-5 0 1,7 1-13,-3 2 0,8 2 261,-9 1 0,11-1 0,-15 13 0,7-2 0</inkml:trace>
  <inkml:trace contextRef="#ctx0" brushRef="#br1">12137 14456 8023,'0'8'485,"0"0"1,-1-5-257,-3 5 0,3 0-155,-3 3 1,-1 0 81,1 1 0,-3 1-176,3 2 1,-1-3-22,1 4 0,3-2-66,-3 1 1,3-2 94,1 2 0,0-3-1,0 0 0,1-1-46,3 1 1,2-1 7,6 1 0,-1-5 43,0 1 1,2-6 13,2 2 0,3-3-31,5-1 1,0 0 17,0 0 1,-1-5-1,1-2 0,-1-3 46,-3-2 1,1-3 0,-5 0 1,-1-2 1,-6 2 1,1 1 3,-5-5 1,-2 4-53,-6-4 0,-2 5 28,-5-1 1,-6-2-272,-2 2 0,-4 1-171,-3 6 0,-2 3-675,-3 5 1095,-2 0 0,4 0 0,-5 0 0</inkml:trace>
  <inkml:trace contextRef="#ctx0" brushRef="#br1">12000 14856 8067,'-6'0'0,"1"0"39,5 0 229,5 0-148,-4 0 432,9 0-219,-3 0-136,4 0 0,1-1 176,-1-3-289,0 3 0,1-4 0,1 5 299,2 0-365,-3 0 1,11-4 0,0 0-2,6 1 97,-1-3 1,4 4 105,-5-6-299,4 5 0,-3-5-179,3 4 1,-3-4 122,-6 4 0,-2-3-73,-1 3 1,-6-4 74,3 5 0,-4-1-53,0 4 0,-5 0-524,1 0 196,-5-5 514,2 3 0,-5-3 0</inkml:trace>
  <inkml:trace contextRef="#ctx0" brushRef="#br1">12057 15016 8228,'0'8'139,"0"-1"0,0 1-153,0 3 159,0 6 0,0-1 23,0 3 0,0 3-35,0-3 1,0 2-125,0 2 8,0 5 1,-3-4 49,-1 3 0,0-3-176,4-1 0,0-2 96,0-1 1,1 0-90,3-5 1,-1 4-80,4-4 0,0 1 129,0-5 1,0-3-165,-4-1 45,-1 1 0,4-2-402,-2-2 573,-3-3 0,4-1 0,-5 0 0</inkml:trace>
  <inkml:trace contextRef="#ctx0" brushRef="#br1">12206 15153 7969,'-6'0'228,"-5"0"1,9 5-85,-6 3 1,6 2-108,-2 1 1,3 5 37,1-1 0,0 5-60,0-1 0,0-1 81,0 1 0,0 0-9,0 4 0,1 0-134,3-1 1,1-3-24,2 1 1,4-7-18,-4 3 1,5-5 55,3-3 0,-2 1-66,2-6 1,-1 1 142,1-4 1,1 0-10,3 0 1,2-5-16,-6-2 0,4-4 9,-4 0 0,4-2-13,-3-2 1,-1 1 4,-4-5 1,-3 1 29,-1-1 1,-4-2-20,1 2 0,-3-3-71,-1-1 0,-4 0 3,0 1 1,-8 4-125,0 3 1,-7 2 91,0 1 0,-6 6-17,-2 2 0,-5 3-42,2 1 1,2 0 69,1 0 1,7 4-160,1 0 0,9 1 6,-1-1 208,7-3 0,-6 9 0,3-4 0</inkml:trace>
  <inkml:trace contextRef="#ctx0" brushRef="#br1">12788 14776 8394,'0'-6'501,"0"1"-763,0 5 154,0 5 108,0-4 0,-5 9 0,-1-3 0</inkml:trace>
  <inkml:trace contextRef="#ctx0" brushRef="#br1">13074 14274 8005,'0'-8'-851,"0"0"585,0 6 0,-1-5 479,-3 4-22,3 1 1,-6-4 177,3 2 316,3 3-324,-4-4-172,5 5 0,5-4-61,3 0 0,-2 1 44,2 3 0,3 0-99,4 0 0,4 0 61,-3 0 1,4 0 3,-1 0 0,-1 0-60,1 0 1,-4 0-5,4 0 1,-4-2 12,4-2 0,-5 3-95,1-3 0,-2 3 57,-1 1 0,-5 0 128,1 0-143,-6-5 116,3 4-142,-5-4 71,0 5-219,0 5 0,0-3 48,0 6 0,-3 1 86,-1 6 0,-4-2-16,4 2 1,-5 3 3,2 1 1,-3 2 61,-2 2 1,1 0-48,-1 0 1,1 0 10,0 0 1,-1-1-44,1 1 1,1-1-17,2-3 1,-1 1 1,5-5 1,1 1 32,3-5 0,0 0 23,0 1 0,0-5-75,0 1-3,0-5-88,0 7 0,1-9-216,3 3 1,-2-3 140,6-1 234,-6 0 0,8 0 0,-3 0 0</inkml:trace>
  <inkml:trace contextRef="#ctx0" brushRef="#br1">13005 14845 7933,'-6'0'76,"1"0"0,6 0 98,3 0 1,-1 0 10,4 0 1,1 0-5,3 0 1,1 0-94,-1 0-71,0 0 1,7-4 237,5 0-198,0-5 0,5 7 0,-5-5 18,0 2 1,-1 1-131,1 4 0,-4-1-12,0-3 0,-5 3-37,1-3-40,3 3-127,-5 1-296,3 0 189,-9 5-122,-2-4 500,0 4 0,-4 0 0,4 2 0</inkml:trace>
  <inkml:trace contextRef="#ctx0" brushRef="#br1">13291 15119 7586,'0'-7'-459,"0"1"413,0 2 0,0 2 344,0-6 1,-4 4 128,0-3-149,-5-1 1,3-2-115,-5 2 0,-1-1-69,1 6 1,-1-5-21,1 4 1,-4 0-82,-1 4 0,-4 0 79,1 0 0,-1 0-9,1 0 0,-2 2-27,6 1 0,-1 3 30,1 1 1,2 5-91,-2-1 0,2 0 20,2 5 1,4-4-8,3 0 1,3-1-1,1 1 1,1-1-16,3 0 1,6 0-11,6-4 0,5 2-17,2-5 1,1 0-83,7-4 0,-5-2 76,5-1 0,-6 0-51,2-5 0,-1 1 77,-3-5 0,1 2-9,-9 3 1,-1-3 43,-6 2 8,2-2 43,-3-2 295,-1 1 52,-1-1-89,-5 6-189,-5 1-62,4 5 1,-6 1-10,3 3 0,3 2 65,-3 6 0,-1 1 7,2 2 1,-5 4 5,4 8 1,-4 2 15,5 5 0,-5-1-89,4-3 1,0 7 27,4-3 0,0-1-155,0-2 0,0-6 59,0 2 1,0-3 27,0-1 1,0-2 31,0-1 1,2-4-11,2-5 1,-3 1 9,3-1 0,-3 1 271,-1-1-328,5-5 129,-4 5-230,4-10-12,-5 4-811,0-5 589,0-5 1,0-1-81,0-6 423,0 1 0,0-1 0,0 1 0</inkml:trace>
  <inkml:trace contextRef="#ctx0" brushRef="#br1">15654 11035 8174,'-7'0'-1387,"-1"0"1156,5 0 511,-2 0 1801,5 0-1763,-5 0-33,4-5 20,-4 4-97,5-4-30,0 5-128,0 5 0,-4 1-12,0 6 0,0-1 92,4 1-65,0-6-34,0 4 0,0-4 161,0 6-131,0-1 11,0 1 0,0-1 16,0 1 0,2-1-12,2 0 1,-3 1 3,3-1 1,-3 4-8,-1 1 0,4 0-7,-1-1 1,1-1-20,-4 5 24,0-5-23,5 8 1,-3-4 9,1 5 8,-1-1-1,-2 1 1,0 0 7,0 0 0,0 4-14,0-1 0,-4 5 10,0-5 0,0 1-19,4-4 0,-4 3 0,1 1 0,-1 0-189,4-4 195,0-1-21,0 1 1,0 0-119,0 0 1,1 0 74,3 0 0,-3-1-15,3 1 1,-3 0 34,-1 0 0,2 0 1,1 0 1,-1 0 14,1-1 0,-1 2 3,-2 3 0,0-3-20,0 3 0,-2-2 7,-1 2 1,1-3 87,-1 3-79,1 2-31,-3-5 1,4 4 3,-3-5 0,3 0-3,1-1 1,0 1-4,0 0 1,0 0-11,0 0 0,0 0-10,0-1 0,0 0 21,0-3 0,0 1-3,0-4 1,0 4 12,0-1-14,0 3-16,0-5 1,0 5-3,0-3 1,0-1 41,0 1 1,-1-4-6,-3 4 0,3 0-15,-3 4 0,2-2-8,2-2 1,0 2 99,0-6 1,-3 5-87,-1-1 0,0-1-2,4 1 0,0-4-3,0 4 0,0-1-2,0 1 0,0 1-32,0-4 0,0 3-9,0-4 0,0 4-64,0-4 1,1 2 92,3-2 0,-3-1 8,3 5 1,-3-4-22,-1 4 1,0-4 41,0 4 0,0-3 23,0 3 1,0-4 9,0 4 0,0-4-44,0 4 0,0-5 11,0 1 1,0 2 16,0-2 1,2 2-18,2-2 0,-3-2 112,3 2 0,-3 3-64,-1 1 1,0-2 10,0 2 1,0-1-30,0 1 1,0 2-4,0-6 1,0 5-21,0-1 0,1-1 12,3 1 1,-3-5-92,3 1 0,1-2 100,-1-2 1,1 1-147,-1-1 117,-3 0 1,8 1-204,-5-1 202,0-4-59,-4-2-9,5 0-103,-4-4 75,4 9 0,-4-9-275,3 3-33,-3-2 1,4-8-1960,-5-1 2354,0-3 0,5-2 0,2 1 0</inkml:trace>
  <inkml:trace contextRef="#ctx0" brushRef="#br1">15723 13514 7664,'-12'0'-1023,"1"0"1020,-1 0-35,6 0 0,0 0-75,2 0 279,3 0 379,-4 0 1856,5 0-2103,5-5 0,5 2-122,5-5 0,2 5-4,-2-5 0,3 5-33,4 0 1,2-2-86,3 1 1,2-4-35,6 4 1,3-3 82,0 3 0,5-4-116,-1 5 0,2-3-78,2 3 0,3 1 159,1-1 1,-5-2-67,-3 1 0,2-1 4,5 1 0,-5 3 30,6-3 1,-6-1-94,6 1 1,1-4 21,-2 4 0,-3-4 66,-4 0 0,-1 3-39,5 1 0,-4-1 31,0 1 1,-4-1 1,4 1 1,-5 3-10,1-3 1,-4 3 3,-4 1 0,3 0 5,-2 0 0,-3-4 14,-2 0 1,-1 1-11,-3 3 1,5 0 14,0 0 0,1-2 180,-2-2 1,0 3-115,4-3 0,-3 2-359,3-2 0,-1 3 160,2-3 0,1 3 37,-6 1 0,5 0 35,-5 0 0,5 0 6,-5 0 1,2-4 29,-1 0 1,-2 0-34,6 4 0,-6 0 92,2 0 1,1 0-64,-2 0 1,1 0 5,-4 0 0,0 0 1,0 0 1,-1 0 1,1 0 1,-4 2-7,0 1 1,-3-1-1,3 1 0,-5-1-23,1-2 0,-2 3 23,-2 1 0,0 1 71,1-1-13,-1-3 1,1 6 14,-1-3 0,0-2-49,1 6 1,-1-6 7,1 2 1,-1 1-24,1-1 1,-1 1-1,0-1 1,1-3-211,-1 3 1,-3-3-44,-1-1-972,-4 5 424,2-3 0,-7 3 774,-6-5 0,-5 0 0,-10 0 0</inkml:trace>
  <inkml:trace contextRef="#ctx0" brushRef="#br1">18053 11035 8049,'0'-7'-557,"0"-1"546,0 6 1,-2-7 320,-2 5 120,3 0 56,-4 4 224,5 0-588,0 5 1,0 3 242,0 7 1,4 3-136,0 5 0,3 1-68,-3 2 0,1 5 12,-1 7 0,-3 0 17,3 8 0,-1 1-28,0 6 0,-1 7-438,2-3 1,1 4 238,-2-1 1,5 3 5,-6-31 1,0 0 0,0 4 0,0-1-21,-2 0 0,0-1 0,1 0 0,1-1 68,0 0 0,0-1 0,2 28-106,-4 0 0,0-1 105,0-2 1,1-8-71,3 1 1,-1-9 94,4 4 0,-3-3 108,4 0 1,-4-3-54,3-4 1,-4 1-47,0-1 0,3 1 12,-3-5 0,1 1-56,-4-2 1,0-2-10,0-5 1,0 3 348,0 1 1,0-4-346,0-4 1,0-4 42,0 4 0,0-5-69,0 1 1,0-2-147,0-1 1,-1-2-72,-3-3-860,3 3-97,-4-3 383,5-1 1,-2-1 814,-1-5 0,-4-5 0,-4-1 0</inkml:trace>
  <inkml:trace contextRef="#ctx0" brushRef="#br1">15437 11092 8233,'0'-11'28,"0"0"0,1 0-308,3 4 216,-3-3 118,10 8-33,-5-8 0,5 9 163,1-3-79,-1-2 0,1 5 41,-1-3 0,2 3-8,2 1 1,4 0 45,8 0 0,2-2-36,5-2 1,9 3-17,3-3 0,7 3-227,1 1 0,6-4 151,-27 3 0,-1-2 1,2 0-1,1-1-179,1 2 1,0 0 0,-1 0 0,1-1 194,2 1 1,0 0-1,0 0 1,-1-1-21,1-1 1,0 0 0,3 0-1,1 0-7,-2 2 0,0 0 0,-1-2 0,-1-1-13,-1 1 0,-2 0 0,-1 1 0,0 0-3,0-1 0,0 0 0,1 2 0,0 1 12,3-3 1,0 0 0,1 1 0,1 0 11,-2-1 0,0 0 0,-2-1 1,-1 1-74,1 2 0,0 0 1,-1-2-1,-1 1 32,4 1 0,0 0 1,-5-1-1,0 1-114,0 0 0,-1 0 0,26 1-177,-5-3 0,-2 3 225,-5 1 1,-6 0 49,-1 0 1,0 0-14,-1 0 0,-1 0 191,-7 0 1,3 0-201,-2 0 1,-3 0 466,-2 0 1,-5 0-509,-2 0 1,-4 0 327,4 0-513,-5 0-408,2 0 394,-9 0 1,-4 0 265,-6 0 0,-14 0 0,-7 0 0</inkml:trace>
  <inkml:trace contextRef="#ctx0" brushRef="#br1">15883 11355 8216,'0'-11'0,"0"3"-147,0 0-110,0 6 194,0-3 649,0 5 0,0 6-203,0 6 0,0 4-294,0 7 1,0 1 13,0 3 1,0 1-140,0 2 1,0 3 133,0-2 0,0 0-6,0 0 0,3-3-55,1-6 1,4 1-140,-4 0 1,1-1-49,-2-3-30,-1-3 189,3-4 1,-1-1-828,-1 1-53,1-6-348,-4-1 1105,0-5 1,-10-5-1,-3-1 1</inkml:trace>
  <inkml:trace contextRef="#ctx0" brushRef="#br1">15837 11355 8156,'0'-11'68,"0"-1"1,0 1 189,0 5-150,0 0 241,5 6-306,-4 0 1,9 2 139,-2 2 1,-2 2-26,2 5 0,0 5-121,3-1 1,4 5 24,0-1 1,1-1-103,-5 1 1,1-4 53,-1 4 1,0-5-74,1 1 1,-5-2 74,1-2 0,-4-4-17,3-3-36,-4 2-44,2-5 96,0 4-1,1-10 0,6-1-53,-1-6 0,1-3 65,-1 0 1,1-2-1,-1 2 0,4-1 7,0-3 1,1-3 2,-5 3 1,-3-2 6,-1-2 0,-3 1 6,4 3 0,-6 3 69,2 4-82,-3 1 17,-1-1 315,0 6-309,0 1 1,0 7-137,0 6 1,0 5 153,0 10 1,0 5 5,0 2 0,0 0-81,0 5 0,0-2-7,0 9 1,0-7-247,0-1 116,0 1 62,0-11 1,0 2 8,0-7 1,0-2 7,0-6 0,0 1-253,0-1-129,0-4-512,0 3-5,5-9 955,-3 4 0,8-10 0,-4-1 0</inkml:trace>
  <inkml:trace contextRef="#ctx0" brushRef="#br1">16271 11629 8185,'0'-11'-226,"0"3"-57,0 1 0,4 3 411,-1-4 1,5 4 397,-4-3 0,4 3 207,-5-4-285,1 6-279,1-8 1,-2 8-102,4-1-114,-4 1 254,2 2 25,0-5-166,1 4 0,2-3-175,0 8 0,-6-2 63,2 6 1,-3-4-144,-1 4 1,0-5-108,0 5 70,0-6 201,0 9 0,0-9-33,0 6 1,-1-4 31,-3 3 19,3-4 1,-4 3-3,5-2 9,-5-3 134,3 4 32,-3-5 148,5 0-262,0 5 120,0-3-128,0 3 18,0-5 0,5 3 10,3 1 0,2 4-40,2-4 1,4 1-4,3-1 1,3-2-46,1 6 0,-1-4-8,1 3 0,-4-3-95,0 4 1,-5-1 77,2 5 0,-5-1-31,-3 0 0,-3 5 60,-5-1 0,0 1-6,0 0 0,-3-4 8,-4 4 0,-2 0 12,-10-1 0,0 0 12,-4-3-27,0-1 13,-5 1 1,4-5 36,-3 1 1,1-2-36,3 2 1,-1 1-410,8-5-256,1-1 175,9-3 0,2-1 487,8-3 0,7-2 0,7-5 0</inkml:trace>
  <inkml:trace contextRef="#ctx0" brushRef="#br1">17276 11230 9279,'0'15'533,"0"0"1,0 5-269,0-1-127,0 3 0,0 5 8,0-1 1,0 2-105,0-1 0,4 1 31,0 2 0,1 2-141,-2-6 0,0 2-130,5-1 1,-5-7 36,5 3 0,-5-6 10,0 2 0,2-5 70,-1 1 1,0-6-139,-4-2 0,1 0 83,3 0 0,-3 0-408,3-3 290,-3-3 254,-1 4 0,-5-5 0,-1 0 0</inkml:trace>
  <inkml:trace contextRef="#ctx0" brushRef="#br1">17470 11275 8172,'0'-11'0,"0"-1"367,0 1 0,1 5 245,3 2-600,-3 3 0,4 6 146,-5 2 0,2 8 184,2 4 1,-3 7-168,3 0 1,-3 10-14,-1-2 1,4 3-206,0-3 0,-1 3 84,-3-3 1,4 2-14,0-9-119,0 4 196,1-12 0,-3 7-522,6-11 1,-4 0-392,3-3 248,-4-6 1,3 3-481,-2-5 1040,-3-1 0,-1-13 0,-6-2 0</inkml:trace>
  <inkml:trace contextRef="#ctx0" brushRef="#br1">17276 11549 8193,'11'-5'0,"2"4"123,2-3 1,4 3 211,8 1 1,-3 0 126,3 0-255,-3-5 1,-1 4-262,-1-3 1,5 2-262,0 2 0,-1 4 315,-3 0 0,0 5 0,0-3 0</inkml:trace>
  <inkml:trace contextRef="#ctx0" brushRef="#br1">16180 12486 8137,'-6'-12'-317,"5"6"477,-4 1 375,5 5-407,-5 0 0,4 9 114,-3 2 0,3 8 133,1 0-284,0 8 1,0 2 49,0 5 1,0 1 14,0-1 0,-2 4-72,-1 0 1,1 0-115,-1-4 0,1 1 10,2-1 1,-4-5 129,1-2 0,-1-4-207,4-4 0,0-3-33,0-4 0,0-5-234,0 1 170,0-6 0,1 3-750,3-5 536,-3 0 408,9 0 0,-3-10 0,4-2 0</inkml:trace>
  <inkml:trace contextRef="#ctx0" brushRef="#br1">16305 12623 8131,'0'-18'0,"0"2"110,0 4-74,0 1 285,0 4 486,0 2-479,0 5 0,4 9-176,0 3 1,0 8 42,-4 3 1,0 1-63,0 6 0,1 2-22,3 6 1,-3-2-48,3 2 0,-3-3-130,-1 0 0,1-6-251,3-3 0,-3-2 178,3-1 0,-3-5-597,-1-3 513,0-2 1,0-5-1037,0-1 774,0-4 1,-1 1-271,-3-8 755,3 2 0,-9-13 0,4 3 0</inkml:trace>
  <inkml:trace contextRef="#ctx0" brushRef="#br1">16100 12920 8131,'12'0'412,"3"0"1,3 0-92,5 0 1,1-1-422,3-3 0,1 1-41,2-4 1,3 3-233,-2-4 0,0 2 219,0-2 154,2-2 0,-4 4 0,5-6 0</inkml:trace>
  <inkml:trace contextRef="#ctx0" brushRef="#br1">17196 12463 8765,'0'-6'948,"0"1"-759,0 15 1,0 2-10,0 11 0,0 1-13,0 3 0,0 2-107,0 5 1,0 1 67,0-1 1,-4-1-187,0-3 0,1 2 101,3-5 0,0 2-31,0-6 0,3 2-60,1-6 0,4-1 88,-4 1 0,3-5-472,-3 1-29,5-2 231,-3-2 0,2-4-486,-1-4-673,-4-1 1389,7-2 0,-4-5 0,6-2 0</inkml:trace>
  <inkml:trace contextRef="#ctx0" brushRef="#br1">17379 12554 8177,'0'-23'328,"0"6"0,0 0-76,0 6 0,0 3 252,0 1 57,0 4-311,0-2 1,4 6-153,-1 3 1,1 7 127,-4 8 1,0 4 27,0 4 0,0 2-73,0 5 0,1 4-98,3 1 1,-3 0-89,3-1 1,-1-2-153,1 2 0,-3-7 162,3 0 1,1-7-119,-1-1 0,-1-2-683,-3-5 361,0-1-738,5-9 25,-3-1 356,3-5 0,-5-1 468,0-3 1,-1-2 323,-3-6 0,-3-4 0,-4-2 0</inkml:trace>
  <inkml:trace contextRef="#ctx0" brushRef="#br1">17127 12806 8177,'12'-4'0,"-1"0"0,6 0 673,2 4 1,4 0-274,3 0 0,0-1-165,4-3 0,-3 3-245,3-3 1,-3-1-326,3 1 0,-4 0 335,0 4 0,-2-5 0,-1-1 0</inkml:trace>
  <inkml:trace contextRef="#ctx0" brushRef="#br1">14479 14468 7760,'0'-7'970,"0"2"-651,0 5-255,0 5 0,0 2 98,0 4 0,0 4-45,0 1 0,0 4-37,0-1 0,0 3-3,0 0 0,0 5-7,0 0 1,0-1-141,0-3 1,0 1 97,0 3 0,0-3-51,0 3 1,3-3-96,1-1 1,4-2 80,-4-2 0,1 2-47,-1-6 0,-2 0 73,6-4 0,-6 1-3,2-1 1,-1 1-12,0-1 6,-1 1-77,3-1 1,-5-3-408,0-1-25,0-4 270,0 2-1349,0-5 1607,-5-5 0,3-2 0,-8-9 0,4-2 0</inkml:trace>
  <inkml:trace contextRef="#ctx0" brushRef="#br1">14330 14536 7876,'7'-11'-444,"-4"-1"301,4 1 1,-1 0 257,5-1 1,1 5 269,-1-1 1,1 0-176,-1-3 0,2 3-39,2 1 1,-2 4-141,2-1 0,1 2 123,0-2 1,0 3-92,-1-3 0,-1 3 17,5 1 1,-5 1-117,2 3 0,-4-2 60,0 6 0,-1-4-125,1 3 0,-2 1 59,-3 3 0,2 1-51,-5-1 0,0 2 25,-4 2 1,0-1 69,0 5 0,-7-4-53,-4 4 0,-2-1-17,-6 1 0,4 1-5,-4-4 0,1-1-43,-1-4 1,1 1-166,3-1 0,3-1-56,-4-2 0,7-3-158,2-5 495,4 0 0,-2-5 0,5-1 0</inkml:trace>
  <inkml:trace contextRef="#ctx0" brushRef="#br1">14890 14274 7876,'-5'-12'22,"3"5"149,-1-1-146,1 5 127,2-2 583,0 5-624,0 5 0,0-1-46,0 8 0,-3-2 108,-1 9 1,-5-4-128,1 4 0,-2 5 15,-1 7 1,-1-2 54,1 1 0,-1 2-66,1 6 1,0-2-8,-1 2 1,1-3 14,-1-1 0,6 1-30,2-1 1,-1-1-117,1-3 1,0 2 36,4-5 1,4 1-72,0-2 1,5-1 103,-1 1 1,2-6-93,1 0 1,4-7 59,1 3 0,-1 0-7,-4-1 0,1-3 9,-1-5 1,1 1-55,-1 3-213,0-4 212,1 3-364,-6-9 87,4 4-201,-8-5 359,3 0 0,-5-1-195,0-3 0,-4-2 417,0-6 0,-5 1 0,3 0 0</inkml:trace>
  <inkml:trace contextRef="#ctx0" brushRef="#br1">14958 14616 7876,'0'-11'0,"-3"3"-98,-1 1-51,0 4 1,4-3 356,0 2 368,0 3-120,0-4-379,0 5 0,0 5 14,0 2 1,4 5 4,0 3 0,-1 3-80,-3 4 0,0 1 77,0 0 1,0 5-143,0 3 0,0-2 80,0 1 1,0-4-176,0 0 1,0-2 49,0-1 0,0-4 58,0 0 0,0-9-81,0 2-19,0-3 36,5 2 21,-3-5 129,8 0 0,-4-6-22,6 0 0,-1 0 12,0 0 1,1-2-22,-1-2 1,1 3 5,-1-3 0,-1 2 17,-2-2 0,2 3 4,-2-3 0,3 3-71,4 1 0,-2 0 46,2 0 0,-3-2-650,-5-1 21,3 1 202,-8-3 0,7 4 84,-6-3 1,-4 2 321,-7-6 0,-2 0 0,-1-3 0</inkml:trace>
  <inkml:trace contextRef="#ctx0" brushRef="#br1">14935 14833 7876,'0'-6'164,"0"-4"0,2 8 31,2-1 1,2 1 0,5 2 0,1-3-54,-1-1 1,6 0-126,2 4 1,-2-4 105,2 0 0,-5 1-139,2 3 0,-4-4-336,0 0 0,11-1 32,-1 1-1191,1 3 1511,-11-9 0,-11-2 0,-2-6 0</inkml:trace>
  <inkml:trace contextRef="#ctx0" brushRef="#br1">14890 14559 7876,'6'-5'304,"4"3"-156,-2-6 1,6 4-134,1-4 1,5 6 118,-1-2 0,-1 3-206,1 1 1,-1-4 16,1 0 0,-1 0-192,-3 4 1,14 0-425,5 0 0,-3 0 671,-12 0 0,-10 6 0,1 0 0</inkml:trace>
  <inkml:trace contextRef="#ctx0" brushRef="#br1">15210 14788 7645,'0'-7'536,"0"2"368,0 0-260,0 4-455,0-4-71,5 5 1,1 0-165,5 0 0,-3 0 77,0 0 1,-5 0-119,5 0 0,-4 1-51,3 3 0,-3 1 18,4 2-22,-6 4 1,7-5 70,-5 5 0,0-3-167,-4 0 16,5-1 59,-4 5 125,4-1 1,-5-3-38,0-1 146,0-4 0,-1 6-72,-3-5 0,3 1 125,-3-2 1,2-1-59,-2 1 1,3 0-12,-3 1-31,3-3 0,2 4 31,3-5-35,-3 5-32,9-3 9,-4 8 3,6-9 0,-1 8 105,1-5-89,-1 5 25,0-3-14,1 5 1,-6 1-1,-2-1 1,-3 1-8,-1-1 1,0 0-3,0 1 1,-1-1-21,-3 1 1,-2 3 18,-6 0 1,1 0-44,0-3 1,-6-1 22,-2 1 1,1-1-5,-1 0 0,4-3 11,-4 0 0,4-6-7,-4 2-8,5-3 2,-3-1 0,7-1-3,3-3 12,1-2 0,12-9 0,1-1 0,3 1 0,2-1 0,-1-2 0</inkml:trace>
  <inkml:trace contextRef="#ctx0" brushRef="#br1">15518 14388 7876,'0'-12'-741,"0"1"712,0 0 220,0 4 1,0 1 636,0 2-142,0 3-228,0-4 0,0 17-239,0 4 0,0 6-19,0-2 1,0 5-145,0 2 1,0 4 160,0 0 1,0 2-192,0 1 1,-1 2 18,-3 2 1,1-2-37,-4 6 1,4-5 4,-1 1 1,3 1-162,1 0 1,0-5 65,0-4 0,0-4-80,0 0 0,0-2 24,0-1 1,0-1 117,0-3 1,0-1-11,0-3-12,0-2 0,0 3-33,0-5-15,0-4 1,0-1-321,0-2-42,0-3-358,0 4-723,0-5 1532,0-5 0,0-6 0,0-7 0</inkml:trace>
  <inkml:trace contextRef="#ctx0" brushRef="#br1">15689 14605 7876,'0'-18'-406,"0"3"798,0 2-5,0 2 149,0 4 337,0-3-497,0 9 0,0-3-149,0 8 1,0 4-186,0 7 1,0 3 46,0 4 1,0 1-87,0 0 0,0 0 87,0 0 0,0 1-148,0 3 1,0-3 88,0 2 1,0-2-109,0-1 0,0 0-74,0 0 1,0-4 58,0 0 0,0-5-127,0 1 225,0-2-8,0-2 1,0-3-8,0 0 10,0-6 70,0 3 25,0-5-23,5 0 0,2 0-49,4 0 1,1 0 15,-1 0 0,0-1-36,1-3 0,0 3-2,4-3 1,-4-1-21,4 1 0,-4-1-86,0 1 1,-1 3 33,1-3 1,-1 2-350,0-2 180,1 3 1,-2-6 111,-2 3 1,-2 3-299,-2-3 1,-3 2-485,3-2 323,-3 3 0,-6-6 586,-3 4 0,-2 1 0,-1-3 0</inkml:trace>
  <inkml:trace contextRef="#ctx0" brushRef="#br1">15644 14879 7876,'0'-12'-354,"1"5"295,3-1 1,-3 4 240,3-3 1,-2 3 121,2-4 1,-1 5 243,4-5 0,1 5-274,3 0 0,1 0-191,-1-1 0,4 3-5,1-3 0,0 2-182,-1-2 0,-2 3-93,2-3 0,2 3 136,-2 1 0,0-4-455,-3 0 0,-1 0 100,0 4 1,-3-4-44,0 1 0,-6-3 459,2 3 0,-3-4 0,-1-4 0</inkml:trace>
  <inkml:trace contextRef="#ctx0" brushRef="#br1">15655 14525 7876,'0'-12'-201,"4"5"315,0-1 1,1 4 173,-2-3 1,4 4-117,4-1 0,4 2-25,1-2 0,4 3-73,-1-3 1,3-1-76,0 1 0,1 0-246,0 4 1,-4 0 111,0 0 0,-5 0-422,1 0 1,-2 0 48,-1 0 508,-1 0 0,0 5 0,1 2 0</inkml:trace>
  <inkml:trace contextRef="#ctx0" brushRef="#br1">15952 14833 10083,'11'0'738,"6"0"1,-4 0-740,2 0-61,-3 0-37,0 5 1,-2 2 98,-2 4 1,-3-3-140,-5-1 0,0 1 40,0 3 1,-5 5-45,-3-1 1,-2 4 99,-2-4 1,-3 0 25,0-3 1,0 3-2,3 0 1,2 0-1,3-3 1,-2-1 1,5 1 0,0-5 17,4 1 3,0-6-4,0 3 1,1-5-2,3 0 1,-1 0-27,4 0 0,2 0 22,6 0 1,-2-1-81,2-3 1,-2 3 3,-2-3 0,1 3-13,-1 1 1,-3-4-226,0 0-353,-6 1-619,8 3 417,-9 0 242,5 0 632,-6 0 0,0 0 0</inkml:trace>
  <inkml:trace contextRef="#ctx0" brushRef="#br1">16146 15039 7264,'6'0'1679,"0"0"-1415,-6 0-484,0 5 157,0-4-124,0 9 157,0-8 0,0 4-79,0-2 46,0-3-223,0 4 492,0-5-113,0-5 553,0 4-323,0-4 1,0 3 270,0-1-172,0 1-63,0-3-61,0 5 1,-2-4-123,-2 1-256,3-1 52,-4 4 1,5-1-103,0-3 185,0 2-48,0-8-21,0 4 0,0-5 5,0-1 0,0 1 92,0-1 1,0 1-62,0-1 1,0-3 39,0 0 1,1-4-80,3 4 0,-3-6 1,3 2 0,1-1 9,-1 1 0,0-3-93,-4 3 1,4-1 71,0 1 1,3-1-20,-3 5 1,1-4-1,-1 3 14,-3 1 0,5 4 53,-2-1 1,-2 5-7,1-1 0,2 4 36,-1-3-67,5 4 0,-4-3-9,3 2 0,2 3 1,-4-4-6,6 5 0,-5 0 15,1 0 0,-2 1-1,2 3 0,2 2 33,-2 5 1,-2 1-8,2-1 0,-6 6 4,2 2 0,-3 2 21,-1 2 0,0 1 12,0 3 1,0-2-39,0 6 0,0-6 1,0 2 1,-4-3-78,1-1 0,-1 0 76,4-1 0,-1-4-208,-3-3 169,2-2-18,-3-1-110,5-1-243,0-5-354,0-1-607,0-5 1009,5-5 0,-2-1-899,5-5 1253,-6 4 0,8-8 0,-3 2 0</inkml:trace>
  <inkml:trace contextRef="#ctx0" brushRef="#br1">16466 14548 7914,'0'-12'0,"0"1"406,0-1-79,0 6 337,0-4-228,5 9 76,-4-4-267,4 5 0,-3 0-168,1 0 1,-1 5 56,1 2 0,-1 9 74,-2 3 0,4 0-145,-1 3 1,1-1-57,-4 5 1,0-2 7,0-1 0,-1 4 38,-3 0 1,3-1-142,-3-3 0,3 0 58,1 0 0,0-4-150,0 0 1,0-1-29,0 1 0,0 1 11,0-5 1,0 0 71,0-3 0,0-1 16,0 1 0,1-6-43,3-2 1,-2 1 59,6-1 0,0 0 7,3-4 0,2 0-14,2 0 1,-2 0-95,2 0 0,-2-4 52,-2 0 0,0-4-415,1 5 389,-1-6 0,1 4-206,-1-3-257,-5-2 397,5 3 1,-10-4 232,3 0 0,-3 4 0,-11-8 0,-3 2 0</inkml:trace>
  <inkml:trace contextRef="#ctx0" brushRef="#br1">16454 14856 7914,'-6'0'-185,"1"-5"1,5 2 459,0-4 1,5 4 33,3-1 0,2 2-110,1-2 1,1 2-188,-1-6 0,4 5 81,1 0 0,-1-2-289,-4 1 0,2-4-377,2 4 187,-2-5 1,3 4 52,-4-2 1,-6-3-510,-2 2 842,-3-2 0,-6-7 0,-1 0 0</inkml:trace>
  <inkml:trace contextRef="#ctx0" brushRef="#br1">16466 14479 7914,'0'-11'-81,"4"-1"-40,-1 1 1,6 3 338,-1 1 0,2 0 345,2 0 1,-1-2-321,0 5 1,5 0-265,-1 4 0,0 0-155,-3 0 0,3 0 91,0 0 0,0 5-389,-3 3 1,-1 2 228,0 2 1,1 0-86,-1 3 0,-4-2-290,-4 2 620,-1 3 0,3 0 0,1 5 0</inkml:trace>
  <inkml:trace contextRef="#ctx0" brushRef="#br1">16763 14788 7914,'-8'12'-420,"1"3"1,4-2 512,-1 2 1,3 2-53,1-2 1,0 5 251,0-1 1,0 3-28,0 1 0,0-4-16,0 0 1,0-4-111,0 4 0,0-4-17,0 4 1,0-5-19,0 2 1,0-4 15,0 0 0,0-1-174,0 1 1,0-5 60,0 1-526,0-6 237,0 3 22,0-5 1,5-10 0,1-2 0</inkml:trace>
  <inkml:trace contextRef="#ctx0" brushRef="#br1">16637 14274 7968,'7'-23'0,"-2"5"-52,-5 3 1,3-2-96,1 2 1,0 4 751,-4 3-52,5 5 102,-4-7 185,4 9-380,1-4-270,-5 5 1,8 1 29,-6 3 1,5-1 16,-4 4 1,5 1-113,-2 3 1,2 6-4,-1 2 1,2-1 17,-2 1 0,3 3-17,4 5 0,-1 1-26,5-1 1,-1 2-27,1 5 0,1-3-151,-4-1 0,-1 0 21,-4 5 0,1-2 107,-1-3 1,-5 3-122,-2-2 0,1 2 113,-1 1 1,0 0 33,-4 0 0,-1-1-98,-3-2 1,1 1-110,-4-6 0,-1 5 100,-3-5 0,3 1-124,0-4 0,0 0-86,-8-1 0,7-2 62,-2-1 1,6-5-4,-3 1 0,2-3 10,-2 0 0,0-1-247,4 1 1,-4-5-523,4 1-103,1-6 84,-3 4 121,5-6 841,-4-6 0,10-5 0,2-7 0</inkml:trace>
  <inkml:trace contextRef="#ctx0" brushRef="#br1">17014 14628 8020,'11'0'-582,"-4"0"1,3 0 525,-2 0 1,-2 0 563,2 0-218,-1 0 0,5 0-93,-1 0 1,0-2-129,1-1 0,1 1-26,2-1 0,-3 0-150,4-1 0,0 3 131,-1-3 1,1 2-146,-5-2 1,0 2-14,1-1 0,-4 1 134,-1 2 0,1-5 0,3-1 0</inkml:trace>
  <inkml:trace contextRef="#ctx0" brushRef="#br1">17048 14799 8051,'12'0'477,"-1"0"0,1 0-387,-1 0 1,0 0 128,1 0 0,3-4 29,0 0 0,6-1-82,-2 1 0,-2 2-131,2-6 1,-5 5-33,2-5 1,-4 5-383,0 0 1,-5-3-673,1 3 1051,-5-1 0,2-1 0,-5-2 0</inkml:trace>
  <inkml:trace contextRef="#ctx0" brushRef="#br1">17459 14650 8089,'6'-6'63,"-5"1"-59,9 5 104,-9 0 0,9 0-14,-2 0 0,2 0 70,2 0 0,4-1-20,3-3 1,10 3-23,2-3 1,0 1 11,-4 0 1,1 0-37,3-5 1,0 5-10,-4-5 1,0 4-69,-5-3 0,1 4 53,0-1 1,-1 2 2,-3-2 1,2 3-34,-2-3 0,-2-1-116,-2 1 0,-2 0 55,-2 4 0,1-4-21,-1 1 20,0-1 0,-3 4-208,0 0-756,-6-5 689,3 3 1,-6-3 292,-3 5 0,-7-5 0,-7-1 0</inkml:trace>
  <inkml:trace contextRef="#ctx0" brushRef="#br1">17619 14879 8010,'7'0'0,"-2"0"688,-5 0-630,5 0 0,1-1 70,6-3 1,0 3-8,4-3 1,-2 2-93,5 2 0,-5-3 47,1-1 1,1 0 11,-1 4 0,2-4-38,-2 0 0,-2 1 38,2 3-59,-2-5 0,-2 3-29,1-2-132,-6 3 139,-1 1-72,-5 0 54,0 5 1,0-2 73,0 4 1,0-3 7,0 4 1,0-1 85,0 5 1,0-1-115,0 1 1,-1 3 61,-3 0 0,1 0-41,-4-3 1,3 3 7,-4 0 1,2 6-22,-2-2 0,-2-2-2,3 2 0,-2 0-50,1 4 1,-1-4-22,6 0 1,-5 0-65,4 4 1,0-4 66,4 0 1,0-3-36,0 3 0,0-5 52,0 1 1,0-3-22,0 0 1,0-4-8,0-1 12,0 1-57,0 3 1,0-3-84,0-1-633,0-4 291,0 2-921,-5-5 1421,4 0 0,-9 0 0,3 0 0</inkml:trace>
  <inkml:trace contextRef="#ctx0" brushRef="#br1">18327 14559 8010,'-6'-5'398,"1"4"-156,5-4 0,-1 5 98,-3 0-185,3 0-162,-9 0 235,8 0-588,-8 0-307,9 0 152,-4 0 1,6 0 514,3 0 0,2 0 0,6 0 0</inkml:trace>
  <inkml:trace contextRef="#ctx0" brushRef="#br1">18487 14605 10751,'0'-7'289,"5"2"0,3 4 202,2-3-263,7 3-58,0-4 1,3 4-53,-1-3 0,0 3 131,3-3-176,1 3 0,5-3-183,3 0 50,-3 0 0,-1 0-149,-4 1 163,0-1 1,-4 0-1,-1 0-246,-2 2 262,0 0 1,-6 1-10,-3-3-1785,-1 3 1317,-6-4 1,-6 5 506,-1 0 0,-3 0 0,-2 0 0</inkml:trace>
  <inkml:trace contextRef="#ctx0" brushRef="#br1">18670 14788 8019,'-1'-7'0,"-3"3"-16,3-2 123,-4 5 0,3-4 464,-1 5 448,1 0-742,-8 0 0,4 0-40,-6 0 1,5 1-147,-1 3 0,-1 2 80,-6 6 1,2 0-17,-2 3 0,-3 3 20,-1 5 0,2-3-58,-2 3 1,3-2-22,-3 5 1,4-2 8,-4-1 1,5 0-148,-1 0 1,3 0 65,5-1 0,2 1-208,5 0 1,0-4 69,0 0 0,1-5-101,3 1 1,2-2-9,6-1 0,-1-6 122,0-2 1,6-3-20,2-1 0,3 0 14,0 0 0,5-5-46,0-3 1,-1-2 62,-3-1 0,-1-1-4,-3 1 0,1-4 63,-5-1 1,-1 1-6,-6 4 0,-3-1-1,-5 1 1,-1-4 7,-3-1 1,-8 5 2,-7 3 0,-7 2 103,-5-2 1,0 3-70,0 5 1,-1 0 4,6 0 1,-1 2-163,4 1 0,2-1-26,2 2 0,6 1-495,5-2 321,6 6 0,-3-6-651,5 4 999,0-4 0,10 2 0,3-5 0</inkml:trace>
  <inkml:trace contextRef="#ctx0" brushRef="#br1">19058 14513 7963,'-6'0'559,"1"0"856,5 0-1608,0 6-73,0-5-732,5 4-455,-4 0 1453,9-4 0,-8-1 0,3-6 0</inkml:trace>
  <inkml:trace contextRef="#ctx0" brushRef="#br1">19230 14582 10804,'11'0'274,"1"0"0,3 0-295,0 0 0,2 0 43,-2 0 0,1-1-99,3-3 0,3 3-23,-3-3 0,-1-1-2,1 1 1,-4-1-84,4 1 1,-5 2-562,1-6 315,-2 5 1,-3-3-1121,-2 2 1551,-3 3 0,-10-9 0,-2 3 0</inkml:trace>
  <inkml:trace contextRef="#ctx0" brushRef="#br1">19253 14799 7915,'-6'-6'1071,"5"1"-1019,-4 5 755,5 0-623,0 5-55,0 1 0,0 5 38,0 1 1,0-1-4,0 1 1,0-1-36,0 0 1,-4 5-67,1-1 0,-1 4-109,4-4 1,0 0 31,0-3 0,0-1-77,0 1 0,0-5-97,0 1 59,0 0 0,0-1 86,0 1-43,0-6 327,0 3 115,0-5-340,0-5 0,0 3-60,0-6-5,0 6 51,5-9-98,1 10 0,2-8 69,-1 6 0,1-1-20,3 4 1,-3 0-42,0 0 60,-1 0 1,5 0 48,-1 0 1,1 0-19,-1 0 1,0 1 8,1 3 1,-5-3-16,1 3 1,0 2 1,3 2 0,-3-2-55,-1 2 1,-3-1-109,4 5 1,-6-5 2,2 1 1,1 0 71,-1 3 1,0 0-40,-4 1 1,-2-1 37,-1 1 0,-4-5-13,-4 1 1,2 0 9,-2 3 1,2-1 11,-7-2 0,4 2 49,0-2 0,0 0-48,-4 0 0,4 1 86,-3-5 1,2 3-72,1-3 1,1 0 31,0-4 1,-1 0-155,1 0 7,-1 0 1,1 0-1,-1 0 0,5-5-176,-1-3 0,6 2 356,-2-2 0,-2-4 0,-1-6 0</inkml:trace>
  <inkml:trace contextRef="#ctx0" brushRef="#br1">19253 14765 7972,'-6'-12'-302,"4"6"201,-6 2 1222,6-2-256,-3 5-276,5-5-239,0 6 0,5 0-149,2 0 1,4 2-8,0 2 1,2-3-116,2 3 1,1-3 128,3-1 1,3 0-171,-3 0 1,3 0-101,0 0 0,-3 0-155,1 0 1,-7-1-155,3-3-272,-4 3 643,0-10 0,-11 5 0,-2-5 0</inkml:trace>
  <inkml:trace contextRef="#ctx0" brushRef="#br1">20794 14251 8016,'0'-7'-631,"0"2"1607,0 5-784,0 5 0,0 2-25,0 4 1,0 6-13,0 2 0,2 2 15,1 2 0,-1 1 33,2 3 0,-2-2-72,2 6 1,-3-6 16,3 2 1,-3 1-118,-1-2 0,0 5 113,0-5 1,0 2-147,0-1 1,0-2 3,0 6 0,0-6-102,0 2 0,0-4 114,0-4 0,0 2-19,0-2 1,0-2-343,0-2 85,0-2-132,0-2 68,0-4-553,0-2 621,0-5 1,0-5 0,0-2 0</inkml:trace>
  <inkml:trace contextRef="#ctx0" brushRef="#br1">20703 14308 8016,'5'-12'0,"-4"1"-292,3 0-38,3-1 1,-1 1 300,5-1 0,1 5 293,-1-1 0,2 6 32,2-2-138,-2 3 0,4-3-45,-1 0 0,-4 0 4,4 4 1,0 1-72,-1 3 1,2-3 60,-2 3 0,0 3-68,8 0 0,-4 0 68,4 0 1,-1 1-177,-7 3 1,0 1 39,-4-1 0,0 0-60,-4 1 1,2 1 86,-5 2 0,-2-1-20,-5 5 0,-5 0-52,-7 4 0,-7 0 78,-12-1 1,6-4-137,-10-3 0,6 2 77,2-2 1,-2-4-70,5-3 0,2-2 29,6 2 0,3 1-398,4-5 13,1 0-166,4-4 646,12-6 0,3 0 0,9-5 0</inkml:trace>
  <inkml:trace contextRef="#ctx0" brushRef="#br1">21297 14137 8016,'0'-8'-638,"0"0"553,0 6 93,0-3 889,0 5 1,-1 4-773,-3-1 0,1 7 158,-4 2 0,3 1-149,-4 6 0,2 0 3,-2 4 1,-1-1 49,6 1 1,-6 1-30,1 3 1,2 1-137,-2 2 0,2 2 88,-2-5 1,-2 3-173,2-3 0,2 3 109,-2-3 0,6 3-119,-2-3 0,3 0 1,1-5 0,0 5 44,0 0 1,1-1 26,3-3 0,1-1-26,3-3 1,2 1-110,-3-5 1,4 4 76,0-3 1,-1-1-23,-2-4 1,2 1 46,-3-1 0,0-1-43,0-2 50,-4 2 14,7-4 0,-9 2-2,3 0 21,3-6-80,-6 3 60,4-5 0,-1-1-210,0-3 0,-1 2 57,-3-6 0,0 4-513,0-3 1,0 3 17,0-4 661,0 1 0,0-10 0,0-1 0</inkml:trace>
  <inkml:trace contextRef="#ctx0" brushRef="#br1">21354 14434 8016,'0'-12'55,"0"6"273,0-4-113,0 8 236,0-3 5,0 5-353,0 5 1,-1 5 96,-3 6 0,3 4-84,-3-1 1,-1 3 2,1 0 1,0 5-150,4 0 1,0-1 73,0-3 0,0 0-104,0 0 1,0-4-31,0 0 1,0-4 91,0 4 0,0-5-91,0 1 1,0-2 66,0-1 1,0-5-36,0 1 0,0-4 55,0 3-11,0-4-37,0 2 1,1-5 17,3 0 1,3 0 157,4 0 1,0 0-122,1 0 1,1 0 18,2 0 0,-1 0-4,5 0 0,-4-1 55,4-3 1,-4 2-60,4-1 0,-5 0 4,1-1 0,-2 3-46,-1-3 0,-5 2-276,1-2-469,-6 3 534,3-4 1,-5 3-503,0-2 0,-1 3-31,-3-3 770,-2-2 0,-10 0 0,-2-6 0</inkml:trace>
  <inkml:trace contextRef="#ctx0" brushRef="#br1">21308 14673 8016,'5'-6'0,"2"-3"-9,4 5 1,1 0 116,-1 4 1,4-3 235,0-1 1,4 0-104,-3 4 0,3-4-223,-4 0 1,0 1 52,-3 3 1,-1-2-219,0-1-914,1 1 577,-1-3 484,-4 0 0,-7-6 0,-7-7 0</inkml:trace>
  <inkml:trace contextRef="#ctx0" brushRef="#br1">21285 14354 8016,'12'-7'0,"-4"-2"191,-1 6 0,5-5 37,3 4 1,1 0-169,0 4 1,0-4 28,3 1 0,3-1-103,-3 4 1,1 0-27,-1 0 0,1 0-252,-4 0 0,-1 4-41,-4-1 0,1 1 333,-1-4 0,0 5 0,1 2 0</inkml:trace>
  <inkml:trace contextRef="#ctx0" brushRef="#br1">21651 14468 8016,'-6'1'-3,"2"3"171,3-3-110,1 9 1,0-3 112,0 4 1,0 0-73,0 1 1,0-1 57,0 1 1,0-1-82,0 1 1,-2 3 46,-2 0 1,3 2-165,-3-2 1,2-3 74,-2 4 1,3-4-131,-3 0 1,3-1 19,1 1 0,0-5 88,0 1 0,1-4-86,3 3 1,-3-3 100,3 4 1,2-6-49,2 2 0,-2 1 39,2-1-18,-1 0 1,9-4-137,-1 0 148,-5 0 1,0 0-257,-2 0 1,-2 0-104,2 0-562,-6 0 556,3 0 1,-3-4-256,1 0 608,-1-5 0,-2 8 0,-7-4 0</inkml:trace>
  <inkml:trace contextRef="#ctx0" brushRef="#br1">21742 14696 7880,'0'-6'621,"0"1"0,0 6-164,0 3-293,0 2 0,-3 9 64,-1 1 0,0 0-219,4-1 1,0-1 53,0 5 0,-4 0-157,0 4 1,0-4 125,4 0 0,0-3-80,0 3 0,0-5-438,0 1 137,0-3 88,0 0 0,0-5-159,0 1-635,0-5 521,0 2 534,6-10 0,-5-2 0,4-4 0</inkml:trace>
  <inkml:trace contextRef="#ctx0" brushRef="#br1">21822 14251 8016,'0'-18'0,"0"2"0,0 4 0,0 1 183,0-1 1,0 5 392,0-1-29,0 5 35,0-7 1,0 9-580,0-4 0,0 6 104,0 3 1,0 2 74,0 6 1,0 4-27,0 3 1,0 4-142,0 4 0,0-2 71,0 6 1,4-1-122,0 4 0,3 1-24,-3-1 0,0-1 30,-4-3 1,4 3-104,0-2 1,0-2 54,-4 1 1,1-4-85,3 0 0,-3-1-22,3-3 1,-3-3 89,-1 1 1,0-7-48,0 3 1,0-4 3,0 0 0,0-1-151,0 1 1,1-5-180,3 1-291,-3-6 423,4 9 0,-3-10-720,1 3 1054,-1-3 0,3-6 0,-5-2 0</inkml:trace>
  <inkml:trace contextRef="#ctx0" brushRef="#br1">21994 14422 8016,'0'-11'-258,"0"-1"877,0 6-418,0-4 0,0 10 382,0 0-389,0 10 1,0 4-26,0 5 0,0-4-75,0 4 1,0 4-7,0 4 0,0-1-48,0-3 0,0 0 100,0 0 1,0 0-220,0-1 1,0 0 33,0-3 0,1 1-112,3-4 1,-2-1-1,6-4 1,-2 1 103,2-1 1,2-1 17,-2-2 1,3 1-9,4-5 1,-2-1 10,2-3 0,-1 0 10,1 0 1,-2 0 3,2 0 0,-2 0 5,-2 0 0,1-1-246,-1-3 0,1 2-89,-1-6 1,-5 4-110,-2-3 1,-3 3 66,-1-4 1,-1 2-316,-3-2 705,3-2 0,-14 4 0,2-6 0</inkml:trace>
  <inkml:trace contextRef="#ctx0" brushRef="#br1">21948 14650 7403,'11'0'-88,"1"0"88,-1 0 0,2 0 383,2 0-219,-2 0 0,7 0-87,-5 0 0,4-3-32,-3-1 0,3 0-202,-4 4 1,0-4 69,-4 0 1,1-1-399,-1 2 0,-4 0 62,-4-5 423,4 6 0,-6-13 0,4 2 0</inkml:trace>
  <inkml:trace contextRef="#ctx0" brushRef="#br1">21914 14399 8016,'0'-11'0,"1"1"-95,3 2 1,2-2 117,5 2 0,2-1 247,2 2 1,-1 0-88,5 4 1,-3 1-288,3-1 0,-2 1 70,2 2 1,2 0-56,-6 0 1,4 0-62,-4 0 1,0 0-300,-3 0 1,-1 4 448,1 0 0,-1 5 0,1-3 0</inkml:trace>
  <inkml:trace contextRef="#ctx0" brushRef="#br1">22188 14593 8016,'-5'12'-192,"3"-5"400,-1 1-21,1-5 0,4 2 341,1-5-71,-1 0-38,8 0 38,-4 0-496,6 0 1,-5 1 26,1 3-30,-1-3 33,5 4 0,-2-4-142,-2 3 56,2-3 0,-5 6 149,2-3 0,4-3-145,-4 3 1,0 1 59,0-1 0,-4 1-77,1-2 0,-3 0 94,-1 5 0,0-5-7,0 5 1,0-4 44,0 3 1,-4-3 1,0 4 1,-3-4 0,3 3 0,-5-4 6,1 1 0,2 1 241,-2-2-212,6 6 113,-8-7-61,8 8-1,-3-9 7,5 9 9,0-9-105,5 10 0,-2-9 66,4 6-64,-4-6 0,3 7 62,-2-5-154,-3 5 1,8-3 59,-5 6 1,1-5-15,-1 1 1,-3-1 2,3 5 1,1-4-10,-1-1 1,0 1-101,-4 3 0,0 1 116,0-1 0,-5 0-104,-3 1 0,0-1 87,-3 1 0,1 2-207,-9-3 0,5 3-59,-1-6 1,-2-2-89,2 2 1,0-6 175,3 2 1,5-3-167,-1-1 371,6 0 0,-4-5 0,6-1 0</inkml:trace>
  <inkml:trace contextRef="#ctx0" brushRef="#br1">22393 14799 7005,'7'0'300,"-2"-1"41,-5-3 404,0 3-441,0-10 1,0 5-110,0-5 0,-2 1 109,-1 2 1,1-2-143,-1 2 1,1-6 37,2-1 0,0 0-16,0 3 1,0-3-22,0 0 1,0-2-33,0 2 1,4-1-134,0-3 1,4-3-75,-5 3 1,6-1 58,-1 1 0,1-3-84,-2 3 0,3-1 19,-2 1 0,1-2-7,-1 6 0,2 1 15,-3 7 0,0-2 46,0 5 1,-3-1 13,4 1 1,-4 3 1,3-3 1,-3 7 18,4 0 0,-6 7-12,2 2 1,1 1 114,-1 6 0,0 3-40,-4 5 0,0 4-28,0-5 0,0 5-50,0-5 0,0 5-78,0-5 0,0 2 57,0-1 1,0-7-16,0 3 0,3-4-173,1 0 0,0 2 88,-4-6 0,0-4-280,0-3 175,5-1-779,-4 5 496,4-6 517,-5-1 0,0-5 0,0 0 0</inkml:trace>
  <inkml:trace contextRef="#ctx0" brushRef="#br1">22713 14388 8040,'0'-12'-482,"0"5"110,0-1 1016,0 6-215,0-3-2,5 15 1,-4-1-66,3 10 0,-2-4-181,-2 4 0,0 0-34,0 4 1,0 0-13,0-1 0,0 1-181,0 0 0,-2-1 131,-2-3 1,3 2-104,-3-2 1,3-1 51,1 1 1,0-5-215,0 1 0,4-2-176,0-2 164,5 1 0,-3-2 117,5-2 0,1-3-123,-1-5 1,1 0-96,-1 0 0,0 0 58,1 0 0,-1 0-126,1 0 0,-1-2 65,1-1 1,-5 0-311,1-5 165,-6 1 441,3-5 0,-5 1 0,0 0 0</inkml:trace>
  <inkml:trace contextRef="#ctx0" brushRef="#br1">22713 14650 8040,'-11'0'479,"4"0"-157,2 0 1,5-1-78,0-3 0,2 3 40,1-3 0,5 2-40,7-2 0,-2 3-274,2-3 0,2-1-14,-2 1 0,1-1 4,0 1 1,-4 3-71,3-3 0,-3 2-443,-5-2 1,2 1-830,-5-4 1381,5 4 0,-8-12 0,4 2 0</inkml:trace>
  <inkml:trace contextRef="#ctx0" brushRef="#br1">22679 14411 8040,'-7'-12'0,"2"1"101,5-1 1,0 1 201,0 0 0,5-1-57,3 1 0,2 3-1,2 0 1,-1 1-195,1-5 0,-1 5 47,0-1 1,5 6-344,-1-2 1,0 3 197,-4 1 0,1 0-366,-1 0 0,-3 1 14,0 3 1,-2-2-252,1 6 1,2-1 649,-5 5 0,10 4 0,-1 2 0</inkml:trace>
  <inkml:trace contextRef="#ctx0" brushRef="#br1">22930 14696 8040,'-6'5'0,"-4"-3"603,8 8 29,-3-9 313,5 4-18,0-5-821,5-5 0,-2 4 42,4-3 163,1 3-511,4 1 1,-1 0-159,0 0 41,-4 0 226,3 0 0,-9 5 37,3 2 1,1 0 42,-1 0 0,0 1 10,-4 3 1,-2 1-7,-1-1 1,-3 1-15,-1-1 1,-3 0-2,2 1 0,-2 3-8,-1 0 1,0 4-7,4-3 1,-2-1-31,5-4 1,-4 1-94,5-1 203,-1 0 1,4 1-73,0-1 1,0-3 193,0 0 0,1-6-73,3 2 1,-2 1-48,6-1 1,0 0-4,3-4 1,4 0 12,1 0 0,3 0-54,-4 0 0,1 0-155,0 0 1,-4 0-686,3 0 329,-2 0-685,-1 0 1194,-1-6 0,-5 0 0,-1-5 0</inkml:trace>
  <inkml:trace contextRef="#ctx0" brushRef="#br1">23101 14856 7888,'-6'-5'0,"0"4"164,2-3 20,3-2 0,-4 3 123,5-5 1,-2 5-44,-2-5 1,3 4-32,-3-3 1,3-1-53,1-3 1,0-1 8,0 1 1,0-1-169,0 1 1,0-1 53,0 1 1,4 0-63,0-1 0,0-1-33,-4-2 1,1 3-33,3-4 0,-3-1 117,3-2 1,2 1-114,2-1 0,-2 0 71,2-4 0,-5 1-1,5 3 0,0 1-96,3 3 1,-3 3 103,-1-4 0,-3 7-3,4 2 0,-4 4-9,3 0 0,-3 0-42,4-1 0,-5 3-12,5-3-173,-5 3 183,7 6 1,-4 1 14,5 6 1,-4 0 53,-3 4 0,-3 1-63,-1 6 0,0 1 182,0 3 1,0-2-96,0 6 1,-1-5-36,-3 5 0,1-6-61,-4 2 0,4-3-3,-1-1 0,2-2-78,-2-2 1,3 2-202,-3-6 1,3 0-33,1-3 1,0-1 63,0 0 0,3-3-1040,1 0 265,5-6 1053,-3 3 0,6-10 0,-1-1 0</inkml:trace>
  <inkml:trace contextRef="#ctx0" brushRef="#br1">23296 14502 8096,'6'-18'0,"0"-2"-53,-2 5 0,-1 0 53,4 3 0,-3 6 150,4 2 1,-6 1 405,2 0-32,-3 1 1,3-1-172,0 6 1,0 4-98,-4 4 1,0 6-204,0 2 1,0 2 141,0 2 1,0 1-217,0 3 1,0-3 82,0 3 0,0-5-49,0-3 0,0 2-3,0-6 1,0 4-143,0-4 1,1-1-51,3-6 0,1 2 136,2-2 1,4-3-146,-4-2 0,3 0 28,2 1 1,-1-3-76,1 3 0,-1-3-44,0-1 1,1-1-33,-1-3 0,1 3-130,-1-3 167,1-2 0,-5 1-160,1-3 1,-6-2 53,2 2 1,-6 2 382,-2-2 0,-10 1 0,1-5 0</inkml:trace>
  <inkml:trace contextRef="#ctx0" brushRef="#br1">23261 14708 8062,'-6'0'-275,"2"-4"397,8 0 1,2-4 230,6 5 1,0-3-147,4 3 0,-4-2-35,4-3 0,0-1-94,-1 5 0,4-3-8,-3 3 1,0-4-254,-1 4 1,-2-1 104,2 2 0,-6 0-415,-1-5 0,-6 5 60,2-5 433,2 0 0,-4-3 0,3 0 0</inkml:trace>
  <inkml:trace contextRef="#ctx0" brushRef="#br1">23284 14354 8062,'0'-12'316,"0"1"0,1 3-46,3 0 0,3 2-2,4-1 1,4-2-6,0 5 0,4-4-198,-3 4 0,3 1-53,-4 3 0,4 0-156,-4 0 1,4 0-64,-4 0 0,1 1-282,-5 3 1,-3 2-349,-1 5 1,-3 1 836,4-1 0,-1 1 0,5-1 0</inkml:trace>
  <inkml:trace contextRef="#ctx0" brushRef="#br1">23615 14548 8108,'-6'11'-439,"2"1"0,3-1 597,1 0-124,0 1 0,0 3 148,0 0 0,0 2 252,0-2 0,0-1-167,0 5 1,0-4 34,0 4 1,-1-4-91,-3 5 1,3-3-24,-3 2 0,2-2 35,2-6-129,0 6 0,0-5 135,0 4-155,0-4 1,2-2-216,2-2 58,-3 2-468,4-8-116,-5 3 1,1-5-36,3 0 701,-3 0 0,4-5 0,-5-2 0</inkml:trace>
  <inkml:trace contextRef="#ctx0" brushRef="#br1">23570 14114 8323,'0'-7'621,"0"2"26,0 5 622,5 0-430,-4 0-493,9 0 0,-7 0-115,4 0 1,1 5-22,3 3 1,5 3 57,-1 5 1,1 1-61,0 6 1,0 1-2,3 3 0,1 1 14,-4 2 0,3 3-126,-4-2 1,0 2 28,-4 1 0,0-3-156,-4-1 1,3-1 33,-2 2 0,-3 0-158,-1-4 1,-3 3-41,-1-3 1,0 4 81,0-5 0,0 1-218,0-4 1,-5 3 17,-3 1 1,2 0 42,-1-5 1,3 0 41,-4-3 0,2 1-103,-2-4 1,-2-1-32,2-4 1,2-1-219,-2-2 1,1 1-52,-5-5 1,5 3-9,-1-3 640,6 0 0,-9-4 0,5 0 0</inkml:trace>
  <inkml:trace contextRef="#ctx0" brushRef="#br1">23878 14536 7993,'11'0'-13,"1"0"1,-1-1 261,1-3 1,-1 3-109,1-3 1,-1 3-69,0 1 0,1 0 38,-1 0 1,1 0-11,-1 0 0,0 0-65,1 0 1,-4 0-164,-1 0-624,1 0 351,3 0-748,-4 0 1148,-2 0 0,-5-5 0,0-2 0</inkml:trace>
  <inkml:trace contextRef="#ctx0" brushRef="#br1">23867 14673 8125,'6'5'-135,"4"-3"1,-4 3-100,6-5 0,-1 0 265,1 0 1,-5 0 104,1 0 0,1 0-36,6 0 0,-2 0-83,2 0 0,-2 0-282,-2 0 175,0 0 1,1 0 20,-1 0 0,1 0 69,-1 0 0,6-5 0,0-2 0</inkml:trace>
  <inkml:trace contextRef="#ctx0" brushRef="#br1">24278 14274 8449,'0'-8'-765,"0"0"958,0 6 0,0-5 859,0 4-603,0 1 1,1-3 205,3 5-71,-3 0-350,4 5 1,-5 6-121,0 4 1,1 5 83,3-1 0,-2 3-9,1 1 0,-1-1 56,-2 1 1,0 1-53,0 3 1,0-3-184,0 3 1,0-3 132,0-1 0,0 0-106,0-1 0,0 0 130,0-3 1,-2 3-182,-1-3 0,1-2-55,-2 2 1,3-5-61,1 2 1,0-4 105,0 0 1,-1-1-203,-3 1 84,3-1 0,-6 0 83,4 1 0,1-5-70,-1 1 0,1-4 104,2 3 1,0-3-16,0 4 0,0-4 8,0 3 29,0-4-146,0 7-151,0-9-626,0 4 13,0-5 0,0 0 1</inkml:trace>
  <inkml:trace contextRef="#ctx0" brushRef="#br1">21255 10862 7971,'-7'-5'-1318,"2"-1"1020,5-6 603,0 1 194,0-1-221,0 1 1,0 3 42,0 1 171,0 4-45,0-2 285,0 5 0,0 5-665,0 3 0,0 3-49,0 5 0,-1-3 69,-3 7 0,3 0-2,-3 6 0,3-1 23,1 1 1,0 3 11,0 2 1,0-3-44,0-2 1,1 2 35,3-1 1,-2 1-42,6-1 0,-4-3 19,3 2 0,-3 2-28,4-1 0,-4 1-7,3-2 0,-4-1-9,1 1 1,1 2-16,-2-1 0,1 3-109,-4-3 1,0 5 33,0-2 0,-4-1 83,1 2 0,-2-2 1,1 1 0,3 2-22,-3-5 1,2 3 87,2-3 0,0 3-92,0-3 0,0 3 6,0-3 1,4 4 59,0-5 1,5 2-1,-1-1 0,-3-3-134,-2 2 1,2-1 98,-1-3 0,1 1-132,-1 0 1,-3 4 105,3-1 0,-2 0-104,-2-7 1,-2 2 97,-2-2 1,3 2 4,-3-2 0,-1 1 1,1-5 1,1 6-4,3-2 0,-4-3 4,0-1 0,0 2-8,4-2 0,0 0-16,0-3 1,0-1 22,0 1 1,0 0-38,0 4 1,0-6-5,0 5 1,0-5-6,0 5 0,0-2-19,0-2 0,0 1-81,0-1 1,0 1 104,0-1 0,0 0-17,0 1 1,0-1 60,0 1 1,0 0-52,0 4 0,0-4 42,0 4 0,2-2-52,1 1 0,-1-3 2,1 4 1,-1-4-3,-2 0 1,0 0-5,0 4 0,0-6-20,0 5 0,0-9 27,0 6 0,0-3-113,0 2 0,0 1 94,0-1 0,0 0 104,0 1 0,0-5-78,0 1 1,0 0 2,0 3 1,1-1-7,3-2 1,-3 2 9,3-2 1,-3-2 53,-1 2 0,0-5-53,0 5 0,1-4 27,3 3 0,-3-3-53,3 4 209,-2-1-146,-2 5 1,0-1 13,0 1 0,0-5-15,0 1-6,0 0 1,0 3 62,0 0 1,0 1-61,0-1 1,0-3 256,0-1-247,0 1 1,3 4 87,1-1 0,0-3-21,-4-1-33,0-4 0,1 6 125,3-6 2,-3 6-240,4-2 110,-5 4 0,0-3-248,0-1 182,0-4 1,0 3-90,0-2 36,0-3 16,0 9 1,0-7-257,0 5-16,0-6 1,0 4-989,0-2 493,0-3-1158,0 5 1974,0-6 0,0 5 0,0 1 0</inkml:trace>
  <inkml:trace contextRef="#ctx0" brushRef="#br1">21312 13340 7971,'-12'0'-1818,"6"0"1953,1 0 139,0 6-100,4-5 19,-5 4 32,6-5 398,0 0 1,6 0-439,1 0 1,-1 0 16,2 0 0,0 0-57,3 0 1,1 0 16,-1 0 0,0-4 29,1 0 0,3-1-20,0 1 0,9 2 52,-1-6 0,6 4-90,-2-3 0,3 4-1,-3-1 0,7-1-29,-3 2 1,4-5-102,-4 4 0,-2-1 2,1 1 0,0 3 61,0-3 1,2 3-2,-5 1 1,3 0 18,-3 0 1,3-4-7,-3 0 1,1 1-60,-2 3 0,0 0 4,4 0 1,1 0 12,3 0 0,0-4-86,0 0 1,-1-4-36,-2 4 1,2 1 115,-3 3 1,2-4-72,-2 0 1,-2 0 45,-5 4 1,0 0 15,0 0 1,-4 0-4,0 0 1,-1-1 1,1-3 1,4 3-20,-1-3 1,3 3 1,5 1 0,-1 0-19,2 0 1,5-4 26,-1 0 1,4-3-129,-5 3 0,3-1 71,-6 1 0,-2 3 4,1-3 1,-4-1 23,0 1 0,-2 0-1,-1 4 0,-4-4 35,0 1 0,0-1 7,4 4 1,-1 0 29,-3 0 0,2-4-55,-2 0 1,3 0 2,1 4 1,-4 0 12,0 0 0,0-3-55,4-1 1,0 0 38,-1 4 0,1-4-3,0 0 1,4-1-2,-1 1 1,5 3-5,-5-3 1,5-1-85,-4 1 1,2-1 79,-6 2 1,1 1 10,-9-2 0,0 2-27,-3-2 139,-1 3-60,0-4 1,-4 4 74,-3-3-212,-3 2 1,-6-3-146,-3 5 0,-2-1-567,-1-3 1,-1 3 378,1-3 1,3 3-1247,1 1 835,4 0 832,-2 0 0,5 0 0,0 0 0</inkml:trace>
  <inkml:trace contextRef="#ctx0" brushRef="#br1">23493 10908 7971,'0'-12'0,"-1"5"-354,-3-1 341,3 1 0,-4-1 44,5 0-174,0 1 94,0-5 1,1 2 297,3 3 290,-3-4-288,4 5 33,-5-5 0,0 3 55,0 0-174,0 6 0,0-4 227,0 2 3,0 2-101,0-3 35,0 5-338,0 5 1,0-2-28,0 5 0,0-5 39,0 5 0,1 0 10,3 3 1,-3 0 136,3 1 1,-3 1-75,-1 2 0,2 3 133,2 4 0,-2 1-47,6 0 0,-1 1 53,5 3 1,-1-2-96,1 6 1,-2-5-19,-3 5 0,4-5-79,-4 5 1,2-1 98,-1 5 1,1-5-114,-6 1 0,5-1 25,-4 4 0,3 4-12,-3 0 0,0 0 2,-4-3 0,1-1-96,3 0 1,-3 0 87,3 1 0,-3-1-17,-1 0 1,2 2-80,1 2 0,-1-3 89,2 3 1,1-2 23,-2-2 0,5 1-31,-4-1 0,0 0-13,-4 0 0,3 1-23,1-1 0,0 0-2,-4 0 0,0 1-40,0-1 0,0 0 70,0 0 0,-1 1-72,-3-1 1,3 0 43,-3 0 1,3-1-147,1-2 1,0 1 130,0-6 1,0 5 136,0-5 1,0 1-10,0-4 0,-4 4-29,0-1 1,-1 1-16,1-4 1,3 0 113,-3-1 0,2 1-128,-2 0 0,1-4 24,-4 0 0,4-5-100,-1 1 0,2 2 15,-2-2 0,3 0-164,-3-3 0,3-1 109,1 1 0,0-1-160,0 0 0,0 1-311,0-1 1,0-3 214,0-1 0,0-3-1693,0 4 1061,0-6 983,0 3 0,-6-5 0,0 0 0</inkml:trace>
  <inkml:trace contextRef="#ctx0" brushRef="#br1">21038 10759 6544,'11'0'561,"0"0"1,1-3-332,-1-1 1,6 0-106,2 4 0,2 0 17,2 0 0,4 0-104,0 0 1,4 0 91,0 0 0,2 0-108,1 0 1,1 0 48,4 0 1,-3 0-58,6 0 1,-4 0 77,4 0 1,4 0-21,3 0 1,5 0-302,-5 0 1,7 0 269,1 0 0,0-4-51,4 0 0,1 1 78,-1 3 1,-1-4-136,-7 0 0,-2 0 61,-5 4 1,-2 0-58,-2 0 0,1 0 125,-5 0 1,0 0-1,-4 0 1,2 0-34,2 0 1,-2 0 13,2 0 0,-3 0-61,-1 0 0,2 0 38,2 0 0,-4 0-23,1 0 1,-1 0 32,-4 0 0,3 0-112,2 0 0,-3 0 81,-1 0 0,1 4 255,-6 0 0,2 0-217,-1-4 1,-3 0 147,3 0 0,-3 1-48,-1 3 1,-4-3-105,0 3 1,-4-3 2,4-1 1,-5 0 60,1 0 12,-2 0-89,-2 0-29,-4 0-201,3 0-99,-9 0 1,3 0-438,-8 0 0,-2 4 81,-6 0 665,1 4 0,-11-1 0,-2 4 0</inkml:trace>
  <inkml:trace contextRef="#ctx0" brushRef="#br1">21449 11011 7404,'0'-7'32,"0"2"318,0 5-96,0 5 0,1 2-64,3 4 0,-3 2-7,3 2 0,-2 3-16,2 5 1,-2 1-50,1 2 1,-1 0 51,-2 4 0,0 1-54,0 3 0,0-4-36,0 1 0,0-5 10,0 5 0,0-6-18,0 2 1,1-7-148,3-1 1,-3-4 95,3 5 0,-3-10-331,-1 1-300,0-2 268,0-3-269,0-1 461,0-5 1,0 0 0</inkml:trace>
  <inkml:trace contextRef="#ctx0" brushRef="#br1">21437 11091 8286,'0'-18'-30,"0"5"239,0 5 138,0 6 3,5-3 13,-3 5-102,3 0-70,0 0 0,0 5-22,3 3 0,0 2-197,-4 1 0,4 1 124,-4-1 0,5 0-106,-2 1 278,3-1-237,2 1-36,-1-1 1,-3-5 17,-1-2-48,-4-2 1,3-2 7,-2 0 0,-1 0-150,4 0 1,-3-4 119,4 0 0,-5-5-93,5 1 0,-4 0 121,3 0 0,0-2 11,0 2 0,4-3-6,-4-5 0,0 4 1,0-3 0,-4 2 28,0 1 0,3 1 117,-3 0 1,2 0 258,-1 4-194,-2-3-101,3 8-31,-5-3 0,1 12 106,3 4 0,-3 6-71,3 5 0,-3 3 9,-1 1 1,0 0-19,0 4 0,0 4-4,0 4 0,0 0-165,0-3 0,0-1 148,0 0 1,0-3-220,0-1 0,0-4 74,0 0 0,1-6-178,3 0 84,-3-7 0,4 4-93,-5-6 1,2-4-197,1-3-235,-1-3-50,3-1 0,-6 0 753,-3 0 0,-3 0 0,-4 0 0</inkml:trace>
  <inkml:trace contextRef="#ctx0" brushRef="#br1">21791 11353 8358,'0'-6'-1172,"2"1"1275,1 5 957,-1 0-718,3 0-199,0 0 0,-4 1-6,3 3 1,-3-2-6,-1 6 1,4 0-33,0 3 1,0 0 49,-4 1 0,0-1-154,0 1 1,0 3 23,0 0 0,0 0-154,0-3 0,0-1 143,0 1-180,0-1 0,0 1 142,0-1 1,0-3-164,0-1 0,0-3 177,0 4-13,5-6 0,-3 7 22,6-5 1,-4 0-31,3-4 1,-3 0 119,4 0-157,-1 0 1,5 0 1,-1 0 1,-3-2-70,-1-1 1,-3 0-218,4-5 0,-6 5-117,2-5 0,-3 4-180,-1-3 654,0 4 0,0-7 0,0 9 0,0-6 0,0 3 0,0 3-30,0-9 0,4 8 62,0-6 1,1 5 728,-1 0-222,-3-4 397,4 6-189,0-4-93,-3 5-399,3 0 0,-5 1 161,0 3 1,0 4-221,0 7 0,0-1-11,0 5 0,-2 0-102,-1 4 0,0-4 69,-5 0 0,5 0-195,-5 4 0,5-2 125,0-2 0,-2 2-168,1-6 1,-1 0-21,1-4 0,3-3-95,-3 0-333,3-1-594,1 5-705,0-6 1833,0-1 0,0 0 0,0 1 0</inkml:trace>
  <inkml:trace contextRef="#ctx0" brushRef="#br1">22911 10999 8358,'0'-11'309,"0"-1"-100,0 6 1,1 1 57,3 5 0,-3 1-66,3 3 1,-3 7-34,-1 8 0,1 3 176,3 1 1,-3 1-197,3 3 0,-3 2 0,-1 5 0,0 2-13,0 2 1,-3-5-176,-1 5 1,0-7 102,4 4 1,0-1-146,0-4 0,0-2-78,0-1 1,0-7 85,0-1 0,0-5-77,0 2 0,0-4-122,0 0-227,5-1 0,-2-1-568,4-2-158,-4-3 1226,2-5 0,-5 0 0,0 0 0</inkml:trace>
  <inkml:trace contextRef="#ctx0" brushRef="#br1">23093 11125 8358,'0'-12'-168,"0"1"-255,0 0 821,0 4 274,5 2 1,-3 10-535,1 3 0,-1 3 12,-2 4 1,0 5 266,0 6 1,0 3-150,0 6 1,-2 3-42,-1 0 0,1 1-105,-1-1 0,-2-6-206,1 2 0,0-6-267,4 3 0,0-10 250,0 2 1,0-8-980,0 0 596,0-2-1189,0-2 1673,0-4 0,0-2 0,0-5 0</inkml:trace>
  <inkml:trace contextRef="#ctx0" brushRef="#br1">22865 11410 8358,'6'-11'0,"6"1"345,-1 2 0,7 2 545,9 2 1,0 3-505,4-3 0,-2 3-420,-2 1 1,-2 1-197,6 3 1,-6-2 229,2 6 0,-3 5 0,-1 4 0</inkml:trace>
  <inkml:trace contextRef="#ctx0" brushRef="#br1">21620 12507 8358,'-1'-8'-656,"-3"1"1,3 3 1510,-3-4-105,-2 6 140,4-4-556,-8 6 0,9 2-197,-3 2 1,3 3 35,1 8 1,0 3-16,0 5 1,0 4 38,0-1 0,5 6-36,2-2 0,2 2-78,-1-1 0,1 2 114,-5-3 1,3-1-258,-3 2 1,0-2-45,-4 1 1,4-2-48,0-5 1,-1 0 72,-3 0 1,0-4-127,0 0 0,0-5-55,0 1 1,0-6-215,0-1 1,0-5-984,0 5 433,0-5-3,0 2 1026,0-5 0,0-11 0,0-1 0</inkml:trace>
  <inkml:trace contextRef="#ctx0" brushRef="#br1">21837 12644 8358,'0'-22'0,"0"4"0,0-4 0,0 4 493,0 6 0,0 5 551,0-1-96,0 6-763,0-3 0,0 6-138,0 3 0,0 3 244,0 9 1,0 3-30,0 7 1,-4 3-100,0 6 0,1-1 83,3 0 0,0 4-263,0 0 0,0 0 19,0-3 0,0-5-126,0 1 1,0-6-84,0 2 1,0-8-465,0-4 12,0 3 1,3-6 309,1 4 1,0-8-830,-4 0 351,5-5-934,-4 2 1761,4-5 0,-10-11 0,-1-1 0</inkml:trace>
  <inkml:trace contextRef="#ctx0" brushRef="#br1">21586 12964 8358,'0'-8'603,"0"0"1,1 5-98,3-5 0,2 5-275,6 0 0,0 1 31,4 2 1,1-3-152,6-1 1,3-1 133,4 1 0,-3 3-511,7-3 1,-2 1-210,2-1 0,-4 3 475,1-3 0,-6-2 0,3 0 0</inkml:trace>
  <inkml:trace contextRef="#ctx0" brushRef="#br1">22899 12381 8358,'0'-11'0,"-4"-2"-493,1-2 308,-1 7 1,4-7 638,0 7 1096,0 3-538,0-5-692,0 9 1,0-3-286,0 8 1,0 7 74,0 8 1,0 4 43,0 4 1,0 2 19,0 5 0,0 3-120,0-3 1,0 3 2,0-6 1,0 5 67,0 2 0,0-3-203,0-5 0,1-1 68,3 2 1,-2 0-240,6-4 0,-4-4-1,3-4 0,-3-5 20,4 1 1,-4-3-224,3-5-340,-4 3-313,2-3 548,-5-1 558,0-1 0,0-5 0,0 0 0</inkml:trace>
  <inkml:trace contextRef="#ctx0" brushRef="#br1">23059 12530 8358,'0'-23'-116,"0"1"-35,0 3 0,1 3 20,3 4 354,-3 6 199,5 1 215,-6 5 1,0 1-131,0 3-305,0 2 1,0 12 20,0 5 1,0 3 159,0 5 0,0 6-225,0-3 1,0 3 82,0-3 1,0-3-232,0-1 1,0-1 105,0 2 0,0-3-100,0-6 1,0-3-121,0 0 0,3-5-599,1 2-223,5-4-890,-8 0-59,9-1 1875,-8-4 0,-2-2 0,-7-5 0</inkml:trace>
  <inkml:trace contextRef="#ctx0" brushRef="#br1">22762 12804 8358,'0'-12'400,"5"1"49,3-1 1,8 6-34,7 2 1,1 3 287,7 1 0,-1-1-168,4-3 1,1 3-206,-1-3 1,2-1-446,2 1 0,-4 0 123,0 4 1,-5 0-1986,-6 0 1976,-5 0 0,-2 5 0,-4 2 0</inkml:trace>
  <inkml:trace contextRef="#ctx0" brushRef="#br1">4779 17394 8192,'0'-7'-573,"-5"-3"823,4 9 61,-4-4-22,5 1 47,0 3-53,0-4 86,0 5 0,0 5-298,0 1 0,0 6 57,0 3 0,4-1-85,-1 5 1,1 0 3,-4 4 0,4 0-102,0-1 0,1 1 82,-1 0 1,-3-1-5,3 1 0,1 0-175,-1 0 1,-1-1 37,-3 1 0,4-1-79,0-3 1,1 1 84,-1-5 1,-3 4-67,3-4 1,-3 1 69,-1-1 0,4-2-7,0 2 0,1-6 21,-1-1 1,-3-1-2,3 5 0,-3-5-246,-1 1 163,5 0 177,-4 3-102,5 0 0,-3-3 152,1 0 0,0-5 78,-4 5 49,0-5 0,0 3 38,0-2 226,0-3-105,0 4-176,0 0-133,0-4 164,0 5-944,0-6-70,-5 0 478,4 0 342,-4 0 0,-1-6 0,0 0 0</inkml:trace>
  <inkml:trace contextRef="#ctx0" brushRef="#br1">4665 17451 8234,'0'-11'0,"0"-1"-658,0 1 296,0 4 374,0-3 0,0 4 325,0-6 0,5 5-241,3 0 1,-2 1 23,2-2 1,-1-2 0,5 2 0,-1 2 7,0-2 0,5 2 20,-1-1 0,4-4-33,-4 4 0,5 2-4,0 1 1,0-1-120,-1 1 0,2 0 76,-2 4 1,2 0-109,-2 0 0,2 0 68,-2 0 0,-1 4-102,1 0 0,-4 5 68,4-2 0,-3 3-110,3 2 1,-5 3 7,1 0 0,-2 1 35,-2-6 1,0 5-14,1 0 1,-6 1-9,-2-5 1,-3 1 240,-1-1 1,-2 0-124,-6 1 1,1 3 215,-9 0 1,-1 0-71,-3-3 1,-5-1 72,-2 1 1,-4-2-96,0-3 0,-2 4-71,-1-5 0,4 3 0,-1-1 1,2 1-106,-2-6 0,9 1-866,6-4 388,4 0 506,5 0 0,7 5 0,7 2 0</inkml:trace>
  <inkml:trace contextRef="#ctx0" brushRef="#br1">5533 17201 7747,'0'-7'478,"-5"2"-180,4 5 34,-5 0 624,6 0-827,0 5 0,-3 2 20,-1 4 0,-1 4-3,1 1 0,-1 4-9,-3-1 0,-2 4-42,3 3 1,-4 2-102,0 2 1,0 1-57,-1-4 0,2 5 111,2-2 0,3-1-138,5 2 0,0-7-8,0 3 1,0-2 53,0 2 1,0-7-19,0 3 1,5-3-18,3 3 1,-2-1-20,2-3 0,-2 1-132,2 0 0,2-3-25,-2 2 0,2-3 110,1 3 0,1-2 118,-1 2 0,0 2-81,1-6 1,-1 1 211,1 0 0,-1-5-41,1 5 1,-5-8 104,1 0 0,-4-5-124,3 0 1,-3 2 110,4-1 0,-6 0 1,5-4-33,-4 0 1,-1 1-169,1 3 144,-1-3-817,-2 4 563,0-5 0,0 0 0</inkml:trace>
  <inkml:trace contextRef="#ctx0" brushRef="#br1">5876 17405 8097,'-6'-6'-1511,"0"-4"2541,0 8-567,1-3 1,3 5 262,-1 0-531,1 0 1,-3 2-52,5 1 0,-1 5 15,-3 7 1,3 4-162,-3 8 1,3-2 128,1 6 0,1-5-187,3 5 0,-2-3-86,6 3 1,-4-3 75,4-6 0,-2 1-75,1 0 0,2-4 107,-5 0 0,4-5-132,-4 1 1,-1-3-24,-3-1 159,0 1 0,4-5 61,0 1 51,0-5 113,-4 2 0,1-5-22,3 0 59,-3 0 0,5 0-70,-2 0 0,-1 0-50,4 0 0,-3 0-55,4 0 0,-1 0-6,5 0 1,-4-4-87,-1 0 1,2 0 71,6 4 1,-1 0-98,5 0 0,-5-4 52,1 1 0,2-1-185,-2 4 1,4 0 42,-4 0 0,1 0-69,-5 0 0,0 0 111,1 0 1,-4 0-25,-1 0 0,-3 0-230,4 0-256,-6 0-381,3 0 464,-5-5 539,0 3 0,-5-8 0,-1 4 0</inkml:trace>
  <inkml:trace contextRef="#ctx0" brushRef="#br1">5887 17678 7939,'0'-6'-288,"1"-3"630,3 5 1,6-1 303,5 1-355,6 3 0,-4-5-159,6 2 1,-4 3 12,0-3 1,-1 3-37,1 1 0,3 0-10,-3 0 1,-1 0-156,1 0 1,-5-4 57,1 0 0,-3 0-531,0 4 373,-1 0 0,-1-1 33,-2-3-799,-3 3 922,-5-4 0,0 0 0,0-2 0</inkml:trace>
  <inkml:trace contextRef="#ctx0" brushRef="#br1">5876 17361 8114,'0'-7'26,"1"-2"196,3 6 0,-2-3 132,6 3 1,-1 1-117,5-1 0,0 0-164,4-1 0,1 2 99,6-6 1,0 6-72,0-2 0,0 2-30,0 2 1,3-3-211,1-1 0,0 0 34,-5 4 1,1-1-245,0-3 0,0 3 6,0-3 0,-4 3-590,0 1 932,-5 0 0,2-5 0,-4-2 0</inkml:trace>
  <inkml:trace contextRef="#ctx0" brushRef="#br1">6435 17667 7837,'0'8'-579,"0"-1"616,0 1 0,0-1 119,0 1 0,0 3 176,0 5 1,1 0-295,3-1 1,-2-1 15,1 5 1,-1-6-111,-2 3 0,0 0 88,0-1 1,0 1-132,0-5 1,0 0-51,0 1 0,3-5-174,1 1 0,0-4 323,-4 3 0,5-4 0,1 2 0</inkml:trace>
  <inkml:trace contextRef="#ctx0" brushRef="#br1">6778 17793 8269,'-7'0'-980,"-3"-6"1975,9 0-671,-4-5 1,1-1-72,0 1 1,1 3-100,3 1 0,0-1-16,0-3 1,0-1-97,0 1 1,0-4 119,0-1 0,0-3-186,0 4 0,1-5-25,3 1 0,-2-2 122,6-2 1,-4 4-119,3 0 0,0 0 130,0-4 0,3 6-47,-2 1 0,1 4-2,-2 0 0,4 1-7,-4-1 0,3 5 3,2 0 0,-1 3 0,1-3 0,0 4-38,3-1 0,-2 3 49,2 1 1,2 0-100,-2 0 0,2 1 90,-2 3 0,-2 0-39,2 7 0,-1-3 32,1 8 1,-6 1-3,2 2 1,-2 3-17,3 1 0,-5 0 4,1-1 0,-6 5-47,2 0 1,-3-2 49,-1-2 1,0 0-163,0 0 0,0-2 91,0-1 0,0-3-116,0-1 1,0-4 99,0 3 1,0-6-106,0-1-212,0 0 14,0 2 0,4-2-268,0-1 642,0-4 0,-4 2 0,0-5 0</inkml:trace>
  <inkml:trace contextRef="#ctx0" brushRef="#br1">7337 17338 8153,'5'-12'-1212,"-3"5"1422,2-1-136,-3 6 0,-1-5 632,0 3-103,0 3 139,0-4 1195,0 5-1825,0 5 1,0 3 58,0 7 1,4 4-124,-1 8 0,5-4 84,-4 3 0,3 4-242,-3 0 0,4 2-73,-4-2 0,3 3-105,-3-3 0,4-2 143,-4-2 1,1-2-160,-2-1 0,-1-1 163,2-3 1,-3 1-36,-1-5 313,0 1-219,5-6 143,-4 1 1,5-4 123,-2-3 180,-2-3-61,3-1 119,0 0-321,1 0 0,2-1-23,-1-3 1,1 2-158,3-1 0,1-2 153,-1 1 0,4 0-100,1 4 0,4-3-19,-1-1 0,3 1-144,0 3 1,-1-4 40,1 0 1,-5 0-78,6 4 0,-8 0-136,0 0 1,-6 0-148,-1 0-223,-6 0 391,3 0 0,-6 0-185,-3 0 1,2 0 523,-6 0 0,-5 5 0,-4 2 0</inkml:trace>
  <inkml:trace contextRef="#ctx0" brushRef="#br1">7417 17610 8153,'0'-7'184,"2"-1"313,1 4-120,4 0 1,5 1-180,4-1 1,-2 1 16,5 3 0,0 0-105,4 0 1,-1 0 59,1 0 0,0-4-293,0 0 1,0 0 111,0 4 1,-2-1-459,-2-3 0,2 2-43,-6-6 1,-1 4-813,-7-4 1324,3 6 0,-8-8 0,3 3 0</inkml:trace>
  <inkml:trace contextRef="#ctx0" brushRef="#br1">7372 17338 8168,'5'-12'97,"1"1"95,6-1 0,0 1 24,3 0 1,-1 3 10,5 0 1,-1 1 33,1-5 1,3 2-53,-3 3 1,-1-2-258,1 5 1,0-4 86,4 4 0,-1 1-395,1 3 1,0 0 155,0 0 200,0 0 0,0 5 0,-1 1 0</inkml:trace>
  <inkml:trace contextRef="#ctx0" brushRef="#br1">7886 17713 8272,'0'-8'567,"0"0"0,0 5-454,0-5 1,5 5 141,2 0 0,0 0-1,0-1 1,1 3-168,3-3-44,1 3 1,-5 1 167,1 0 0,0 1-181,3 3 0,-1-1 49,-2 4 1,2 1-284,-2 3 0,-3 1-29,-2-1 0,-1 0 122,-2 1 0,0 4-164,0 3 0,-2-1 83,-1 0 1,0 1-52,-5 4 1,-3-1 15,-4-3 0,0 1 114,3-5 0,1 0 72,-1-3 1,6-1 307,2 1 63,3-6-226,1 4 0,1-9 63,3 3 1,-2-2-61,6-2 1,0 3-30,3 1 0,1-1-92,-1-3 1,0 1-177,1 3 0,3-3 161,0 3 0,2-3-129,-2-1 0,-2 0-671,2 0 829,-2 0 0,-2 5 0,0 2 0</inkml:trace>
  <inkml:trace contextRef="#ctx0" brushRef="#br1">8240 17747 8256,'-2'-10'0,"-1"2"0,1-2 83,-1 2 0,1 2 129,2-2 0,-1-1 25,-3-6 0,3 3-19,-3-4 1,2 2-40,-2-1 1,2-1-158,-1-2 1,1-4 153,2 3 0,0-3-125,0 0 1,2-1 62,1 0 0,4 0-141,4 0 0,1 0 32,-1 2 1,2 3-98,2 3 1,-2 2 164,2 1 0,-6 5-8,-2-1 0,1 6-68,3-2 1,2 3 75,2 1 0,-2 3-134,2 1 1,-1 5 114,1-1 0,-1 2-68,5 1 0,-3 1-15,3-1 1,-5 2-21,1 1 1,1 3 14,0 2 0,-2 2-7,-7-2 1,2 7-67,-5 0 0,0 2 92,-4-1 1,0-3-126,0 2 0,0-2 53,0-1 1,0-2-17,0-2 1,0 1-49,0-4 0,0-1-154,0-4 1,0-3-118,0 0 0,0-5-189,0 5 611,0-6 0,5 4 0,1-6 0</inkml:trace>
  <inkml:trace contextRef="#ctx0" brushRef="#br1">8742 17189 8182,'-5'-11'-343,"4"4"840,-4-3-213,5 9 0,0-3 158,0 8 0,0 4-222,0 7 0,4-1-12,-1 5 0,2 0-173,-1 4 0,-1 3 115,4 1 1,-3 1-238,4-1 0,-4-3-39,3 6 1,-4-3-50,1 4 0,1-6 6,-2 2 1,5-5-127,-4-3 1,0 2 66,-4-2 1,4-2 89,-1-2 1,1-2 74,-4-2 0,1-3-155,3-1 245,-3-4-27,10 7 0,-5-9 48,5 3-47,1-3 0,-1-1 92,1 0 0,-1 0-141,0 0 0,1-1 1,-1-3 0,1 3-99,-1-3 1,1-1 77,-1 1 1,-1-1-313,-2 1 1,2 2-137,-2-6 516,-3 6 0,5-9 0,-4 5 0</inkml:trace>
  <inkml:trace contextRef="#ctx0" brushRef="#br1">8788 17565 8182,'-6'-11'-277,"-3"-1"185,5 1 290,0-1 0,9 1-12,3 0 0,3 0 80,4 4 0,3-3-210,5 2 1,0 2-111,0-2 1,-2 6 36,-2-2 1,3-1-176,-3 1 0,-1 0-247,1 4 0,-5-1 28,1-3 411,-2 3 0,-2-9 0,0 3 0</inkml:trace>
  <inkml:trace contextRef="#ctx0" brushRef="#br1">8696 17178 8161,'0'-12'74,"0"1"1,7 1 181,4-2 0,6 1-55,6-1 1,-1 5-68,1-1 0,0 4-347,0-3 141,0 4 1,3-2 55,1 5 0,0 0-118,-4 0 0,-4 5 134,0 3 0,-5 7 0,2 3 0</inkml:trace>
  <inkml:trace contextRef="#ctx0" brushRef="#br1">9119 17565 7301,'5'-6'262,"-2"-3"298,4 5-150,1 0-326,3-1 0,1 4-36,-1-3 0,-3 3-8,-1 1 1,1 0-68,3 0 205,1 0-334,-1 0 116,1 0-172,-1 0 192,-5 5 0,3 1-99,-5 6 0,0-5 63,-4 1 1,0-4-71,0 3 205,0 0-104,0 4 1,0 1 106,0-1 0,0-3-114,0-1 300,0 1 0,0 4-123,0-1 0,1-3-233,3-1 1,-3-3 65,3 4-118,2-6 1,1 7 66,4-5 1,1 0 68,-1-4 0,0 3 11,1 1 1,-1 1-58,1-1 0,-1-3 185,1 3-178,-1 3 40,0-1 0,-3 4-37,0-2 0,-6-2-8,2-2 1,-3-2-24,-1 6 1,-1-4 44,-3 3 1,-2-3-63,-6 3 0,-4-1 49,-3 2 1,-4 2 35,-4-2 0,-1 2-87,-2 1 0,2-1-131,5-2 1,2-3 113,2-5 0,6 0 107,5 0 0,1 5 0,-5 1 0</inkml:trace>
  <inkml:trace contextRef="#ctx0" brushRef="#br1">9530 17577 8094,'-7'-2'-90,"-1"-2"1,5 2-230,0-6 237,1 6 483,2-8 1,0 3-80,0-4 1,0-1 35,0 1 0,0 0-77,0-1 1,0 0-37,0-4 1,0 4-10,0-4 1,4 0-28,0 1 0,0-4-133,-4 4 1,0-4 173,0 4 1,0-4-280,0 4 1,1-5 46,3 1 0,-2 1-108,6-1 1,-4 5-21,3-1 0,2-1-25,7 5 1,-6-2 114,5 5 1,-9 3-26,6 1 0,-3-1 18,2 2 0,0-1 37,1 4 1,-1 0 19,1 0 0,3 5-18,0 2 1,2 4 119,-2-1 0,-2 3-66,2 2 1,1 3 12,0 5 0,3-1-38,-4 1 1,0 5 2,-4 3 1,1 2-186,-1 0 1,-3-3 115,-1 1 0,-4-5-102,1 5 0,-3-6 73,-1 2 0,0-4-199,0 0 1,0-5-4,0-3 0,0-2-25,0-2 0,-4-3-192,0-1-385,1-4-564,3 2 1244,0-5 1,5-10 0,1-3-1</inkml:trace>
  <inkml:trace contextRef="#ctx0" brushRef="#br1">10078 17155 8275,'-5'-10'652,"4"3"-312,-4 2 0,4 5 163,-3 0 0,3 1-193,-3 3 0,3 4-56,1 6 0,0 3 32,0 2 0,0 6-32,0-2 0,0 3 0,0 1 0,1 2 32,3 6 0,-3-6-32,3 1 0,-2 0-7,2 0 0,-3-2-673,3-5 0,-3-2-1035,-1-2 0,4 1 733,0-5 1,0 0 403,-4-3 0,0-5 65,0 1 101,0-6 323,0 4-179,5-6 0,-3 0 106,6 0 1,-4 0 92,3 0 1,1 0-78,4 0 1,-1 0 13,0 0 0,2 0-70,2 0 0,-1 0-55,5 0 1,-3 0-37,3 0 1,-4-2-166,4-2 1,-4 3 147,4-3 1,-5 3-145,1 1 1,-2-4-499,-2 0 118,-4 1-172,3 3 752,-9 0 0,-6-5 0,-8-2 0</inkml:trace>
  <inkml:trace contextRef="#ctx0" brushRef="#br1">10033 17485 8139,'6'-11'-7,"-2"-1"1,2 6-41,2 2 0,6-1-19,1 1 0,2-3 701,-2 3-357,3 0 0,4 3-157,1-3 0,0 3-72,0-3 0,0 3-69,0 1 1,-4-4-174,0 0 1,-5 0-292,1 4 0,-2-4 244,-2 1 1,-5-2-344,-2 1 583,-3 2 0,-1-13 0,0 4 0</inkml:trace>
  <inkml:trace contextRef="#ctx0" brushRef="#br1">9998 17133 8139,'6'-11'0,"-4"-1"48,6 1 0,-3 1 138,6 2 0,-1-2 174,9 2 1,0 2-96,4-2 1,5 6-350,3-2 0,-2 2 92,1-2 0,-3 2-90,3-1 1,-4 3 124,0 3-43,-7-1 0,3 13 0,-4-2 0</inkml:trace>
  <inkml:trace contextRef="#ctx0" brushRef="#br1">10467 17485 8148,'6'-6'-150,"-1"0"-86,-5 2 218,0 2 491,0-3-343,0 5 0,0 5-52,0 3 1,0 2 65,0 2 0,0 0-198,0 4 1,-1-3 33,-3 7 0,3-5-87,-3 3 0,3-4 127,1 1 0,0-2-191,0-2 1,1 1 142,3-1 0,-2-3-33,6-1 0,-4-4 46,3 0 0,1 3-6,3-3 0,-3 1 104,0-4 0,-1 0-87,5 0 1,-5 0 207,1 0-311,0 0-88,3 0 1,-3 0-79,-1 0-420,-4 0 32,2 0 223,-5 0 438,0-5 0,5 4 0,-4-6 0,3 4 0,-3 1 0,-1-4 61,0 2 176,0 3 466,0-4-174,0 0-55,0 4-254,-5 1 0,4 6 181,-3 5 0,-1 2-194,1 2 0,0-1-56,4 5 0,0-1-26,0 1 1,0 3-176,0-4 0,0-1-104,0 2 0,2-3 81,1 3 0,-1-5-62,2 1 0,1-2-476,-2-2-120,1 0 376,-4-4 355,0-2 0,0-5 0,0 0 0</inkml:trace>
  <inkml:trace contextRef="#ctx0" brushRef="#br1">10672 16962 8064,'-11'-5'-633,"-1"-2"1161,6-4-272,1 1 0,5 2 620,0 0-564,0 6 1,5-3-143,3 5 0,2 0 48,1 0 1,2 5-12,2 2 1,-1 5 24,5 2 1,-4 4-22,4 5 0,1 3-134,2 1 1,0 5 121,-3-2 0,3 3-369,-3 0 0,-2 2 120,2-1 1,-5 1-269,2 4 0,-5-4 39,-3 2 1,0 2-70,-4 0 1,0-1 93,-4-4 1,0 0 74,0-1 1,0-2-29,0-1 1,-1-4 69,-3 0 1,1-2 24,-4-1 1,3-4-195,-4 0-20,1-6 65,-5 4 1,5-11-514,-1-2 774,6-3 0,-9-1 0,5 0 0</inkml:trace>
  <inkml:trace contextRef="#ctx0" brushRef="#br1">11186 17338 8192,'5'-7'610,"-2"2"-488,4 5 1,2 0 2,7 0 1,-4 0-158,3 0 1,2 0 135,-2 0 0,4 0-139,-4 0 0,2-4-2,-2 1 1,-1-2-183,5 1 0,-5 3-14,1-3 1,-2 1-734,-2-1 966,-4 3 0,3-9 0,-4 4 0</inkml:trace>
  <inkml:trace contextRef="#ctx0" brushRef="#br1">11186 17519 8102,'15'0'-291,"1"0"0,4 0 461,-1 0 0,3-1 352,0-3 1,1 2-569,0-6 0,-1 2 93,-3-2 0,1 2-803,-5 2 756,0 3 0,-3-9 0,-1 3 0</inkml:trace>
  <inkml:trace contextRef="#ctx0" brushRef="#br1">11929 16633 8298,'0'-7'-76,"1"-2"78,3 6 501,-3-1 37,4-1-114,-5 3-118,0-3-209,0 16 1,0-3 80,0 11 0,0-2-24,0 6 1,0-3-44,0 6 1,4-2-173,0-1 1,-1 3 64,-3 1 0,0 0-111,0-5 1,4 1-58,0 0 0,0-2 93,-4-2 1,0 1-129,0-5 0,0 1 37,0-5 0,0 0-104,0 1 0,0-5-403,0 1-308,0-5 975,0 2 0,0 0 0,0 1 0</inkml:trace>
  <inkml:trace contextRef="#ctx0" brushRef="#br1">12077 16713 8246,'1'-12'0,"3"1"0,1-1 219,3 1-31,2-1 1,-4 1 142,6 0 0,0 3-64,4 0 0,-4 6-185,4-2 0,-4 3 126,0 1 1,-1 0-190,1 0 1,-1 1-24,0 3 0,1 2-39,-1 6 1,-4 3 72,-4 0 1,0 5 28,1-1 0,-3 2-179,3 2 0,-7 0 36,-1 0 1,-4 3-153,0 1 1,-2-1 59,-2-3 1,1-4 7,0 0 0,-1-4 86,1 4 1,1-5-4,2 1 21,-2-2 21,9-2 354,-10 0-192,10-4 0,-4-1 27,5-2 0,1-3 104,3 3-93,-3-3-144,10-1 0,-5 0-1,5 0 0,1 0 9,-1 0 1,1 0-19,-1 0 0,0 0-272,1 0 219,-1 0 1,1 0-311,-1 0 0,-3 0-183,-1 0 338,-4 0 205,7-5 0,-9 4 0,4-4 0</inkml:trace>
  <inkml:trace contextRef="#ctx0" brushRef="#br1">12443 16826 7890,'5'-7'-775,"-4"2"876,4 5-257,0 0 156,-4 0 0,4 5 0,-5 2 0</inkml:trace>
  <inkml:trace contextRef="#ctx0" brushRef="#br1">12625 16598 8090,'-6'-5'211,"0"3"567,2-6-426,3 6-252,-5-3 244,6 5-138,0 5 0,0 5-25,0 5 0,0 5-111,0-1 1,2 3-46,2 1 1,-3 0 110,3-2 0,-3 4-201,-1 1 0,0-6-72,0 3 1,1-2-97,3 1 1,-3-2 131,3-1 1,-3-6-93,-1 2 1,0 1-42,0-1 1,2-3-561,1-5-340,-1 1 535,3 4 599,-5-6 0,5 4 0,1-4 0</inkml:trace>
  <inkml:trace contextRef="#ctx0" brushRef="#br1">12797 16633 8122,'0'-12'-831,"0"6"844,0-4 0,3 7 439,1-4-282,0 4 0,-3-2 186,3 5 1,-3 5-91,3 3 1,-3 6-110,-1 1 1,0 5 31,0-1 1,0 4-92,0 4 0,0-4-168,0 3 1,0-1 93,0-3 1,0 1-220,0 0 0,0 0 70,0 0 0,0-4-161,0-1 0,0-4-78,0 1 1,0-2 92,0-2 0,0-3 4,0-1 1,0-3 266,0 4 0,5-6 0,2 3 0</inkml:trace>
  <inkml:trace contextRef="#ctx0" brushRef="#br1">13025 16792 8195,'-11'0'157,"4"0"-40,2 0 0,5 1 223,0 3 376,0-3-893,0 9 0,1-5 72,3 3 0,-1-2 105,4-2 0,1-3 0,3 4 0</inkml:trace>
  <inkml:trace contextRef="#ctx0" brushRef="#br1">13242 16553 8093,'-5'-7'-736,"4"-3"896,-4 4 372,5-1 0,0 1 222,0 2-555,0 3-26,0 6 0,0 7-25,0 7 1,1 6-154,3-2 1,-3 6 116,3-2 0,1 4-106,-1 0 1,3 1 122,-3 2 0,1-3-240,-1-1 1,-3-5-90,3 2 1,-3 0-87,-1-5 0,0 2 89,0-9 0,0 0-535,0-3 344,0-1 0,-1-1-508,-3-2 896,3-3 0,-4 0 0,5 1 0</inkml:trace>
  <inkml:trace contextRef="#ctx0" brushRef="#br1">13847 16849 8195,'-6'0'1328,"1"0"-1662,5 0 1,0-5 0,0-2 0</inkml:trace>
  <inkml:trace contextRef="#ctx0" brushRef="#br1">14110 16541 8159,'6'-5'-128,"4"-1"0,-7-4-269,5 2 462,-6-1 197,3 3 152,-5-1-178,0-3 0,0 8 165,0-6-29,0 5-344,-5-7 1,-1 9 87,-6-3 0,1 3-222,0 1 0,-1 1 56,1 3 1,-5 2 9,1 6 0,-4 3 22,4 0 0,-4 4-119,4 1 1,0 1 53,3 2 0,2-1 54,2-3 1,3 1-108,5-5 0,5 0 123,3-3 1,3-1-88,5 1 0,1-5 29,6 0 0,0-5-92,0 2 0,1-3 53,3-1 1,-3-1-22,2-3 0,-5-1 112,-2-1 1,-5-5-15,1 4 0,-4-3 246,-3-2 0,-3 1-83,-5-1 0,0 1 84,0 0 1,-1 3 23,-3 0 0,1 6 259,-4-2-326,4-2-48,-2 4 1,1-1-219,1 6 1,-1 4 43,4 4 0,0 4 144,0 1 1,0 4-45,0-1 1,0 3-5,0-1 1,0 6-70,0 0 1,0-4-6,0-4 0,0 0 23,0 3 0,0-4-80,0-3 1,0-2-37,0-1 0,0-5 53,0 0 0,0-3-398,0 3 135,0-4 0,0 3-417,0-2 749,0-3 0,0 4 0,0-5 0</inkml:trace>
  <inkml:trace contextRef="#ctx0" brushRef="#br1">14441 16746 9207,'0'11'173,"0"1"-90,0-1-83,0 1 0,0-1 0,0 0 0</inkml:trace>
  <inkml:trace contextRef="#ctx0" brushRef="#br1">14772 16507 8064,'-5'-5'-64,"4"-5"0,-5 4-169,2-1 155,3-3 611,-10 8-298,5-8 1,-5 9 17,-1-3 1,1 3-89,-1 1 1,1 1-142,0 3 0,-1 2 114,1 6 1,-1-1-198,1 1 1,1 2 44,2 1 0,2 2-83,2-2 1,3-3 102,-3 4 0,4 0-43,4-1 1,2 1-123,5-5 1,2-3 95,2-1 1,3-4-106,5 1 0,0-3 134,0-1 1,-2-1-46,-2-3 0,2-3 64,-6-4 1,0 0 1,-4-1 1,0 1-24,-4-1 1,-2 3 12,-5-2 1,0 2-129,0-6 1,-1 4 115,-3 3 1,-2-2-316,-6 2 1,1 2-20,0-1 0,-1 5 369,1-2 0,-1 3 0,1 1 0,5 0 0,-5 9 0,5 3 0</inkml:trace>
  <inkml:trace contextRef="#ctx0" brushRef="#br1">14704 16713 8064,'-8'7'-89,"1"0"72,4-5 314,-7 8 1,7-4-69,-4 1 0,0 3 91,0-2 0,-2 6-122,5 1 0,-3 0-173,3-3 0,-1 3 57,1 0 0,3 2-179,-3-2 1,2-2 91,2 2 0,0-2-162,0-3 1,6 0-47,1-2 0,3 1 53,2-6 1,-1 1 32,1-4 0,3 0 86,0 0 0,4-1-17,-4-3 0,1-2 51,-5-6 0,3 1 13,-3 1 0,2-2 2,-9 1 0,3-1 17,-3 1 0,0-4-11,-4-1 1,-5 1-17,-3 4 1,-7-4-106,-4-1 0,-2 2 42,-2 7 0,5-2-115,3 5 1,2 0-165,2 4-271,-1 0 615,6 0 0,1 5 0,5 2 0</inkml:trace>
  <inkml:trace contextRef="#ctx0" brushRef="#br1">15069 16769 8154,'-6'0'-1019,"1"0"0,6 0 1019,3 0 0,-3 0 0,4 0 0</inkml:trace>
  <inkml:trace contextRef="#ctx0" brushRef="#br1">15149 16518 8068,'-6'-11'175,"1"1"0,11 3-132,6 3 0,-1 2 138,4-2 1,-1 3-88,1-3 0,2 1-233,2 0 1,3 1-22,-3-1 248,2 1 1,1 2-13,-3 0 1,2 0-73,-2 0 1,-2 0 39,-2 0 1,-2 0 21,-2 0 0,-3 0 73,-1 0 0,-4-1 16,1-3 165,2 3-283,-5-4 0,6 5-15,-3 0 0,-3 1 22,3 3 1,-3 0-98,-1 7 1,-5-1 43,-3 9 0,2-1-19,-2 5 1,-3 1-33,-4 3 1,-1-2 69,5 6 1,0-4-130,-1 3 1,1-6 106,-1 3 1,1-3-185,-1-1 1,2-1-8,3-3 0,-2 1-41,5-5 0,0 0-160,4-3 65,0-1-483,0 1 822,0-6 0,0 3 0,0-3 0</inkml:trace>
  <inkml:trace contextRef="#ctx0" brushRef="#br1">15629 16723 8106,'-6'0'-298,"1"0"1438,5 0-617,-6 0-209,5 0-114,-4 0-325,5 0-1047,0 5 1172,0-4 0,5 4 0,2-5 0</inkml:trace>
  <inkml:trace contextRef="#ctx0" brushRef="#br1">16063 16394 8134,'-11'-7'-65,"4"-3"-203,2 9 0,0-4 439,-3 5 1,-2 1 401,-1 3 0,-1 0-206,1 7 0,-4-1-121,0 9 1,-4 0 164,3 4 0,-4 4-86,1-1 1,1 5-121,-1 0 0,5-3-61,-1-2 0,4 2-129,3-1 1,-2 0-33,2-6 0,3 1-226,1-3 0,3 1-251,1-4 0,1-1 267,3-4 0,2 1-40,6-1 0,1-5-23,2-2 1,-1-3-46,5-1 0,-4 0 152,4 0 1,-5 0 63,1 0 1,-2-1 278,-2-3 1,1-1-88,-1-2 0,-3-3 156,-1 2 0,-4-2-24,1-2 0,-4 0-107,-4-4 1,-4 4-33,-7-3 0,-3 2-3,-5 1 0,-4 6-151,-4 2 0,-2 3-299,-1 1 0,6 0-746,5 0 1133,5 5 0,7 1 0,-1 6 0</inkml:trace>
  <inkml:trace contextRef="#ctx0" brushRef="#br1">16200 16667 8085,'-8'-1'0,"1"-3"0,4 3 0,-2-5 0,5 6 0,0 0 0,5 0 0,-3 2 0,1 2 0,0-3 0,1 3 0,-3 2 0,4 0 0</inkml:trace>
  <inkml:trace contextRef="#ctx0" brushRef="#br1">16474 16417 8182,'-11'-12'-156,"4"1"-120,2 4 507,5 2-101,0 5 1,4 5-24,0 3 1,3 6 209,-3 1 0,4 6-26,-4-2 0,0 6-153,-4 1 1,3 4-81,1-3 1,0-1 51,-4-3 1,0 0-92,0 0 0,0-2 14,0-2 1,0-3-182,0-5 1,0-3 81,0 0 0,0-5-176,0 5 473,0-5-243,0 2 0,-1-5 323,-3 0-285,3-5 0,-4 2 62,5-5 1,0 5-50,0-5 0,0 4 4,0-3 1,5 3-122,2-3 1,3 5 80,2-2 0,-1 3-90,1 1 1,-1 0 41,0 0 0,5 0-22,-1 0 1,0 0 54,-3 0 0,3 1 4,0 3 1,0-2-3,-3 5 1,-5 0 3,1 5 0,-2-1-5,2 1 0,-3-1 5,-5 1 1,0 3-129,0 0 0,-1 1 74,-3 0 1,0-4-166,-7 4 1,2-1 102,-6-4 0,-3 3-69,-1-6 1,1-2 81,-1 1 0,4-5 1,-4 2 1,3-3-46,-3-1 0,5 0-99,-1 0 1,3 0-476,0 0 727,6-5 0,-4-1 0,3-4 0</inkml:trace>
  <inkml:trace contextRef="#ctx0" brushRef="#br1">16508 16451 8080,'-6'-12'-160,"2"1"80,3 5 0,2-1 462,3 4 0,-1 1-92,4-2 0,1 3-109,3 1 0,1 0-130,-1 0 1,6-4-209,2 1 1,-2-1-58,2 4 0,0 0-724,4 0 938,0 0 0,0 0 0,0 0 0</inkml:trace>
  <inkml:trace contextRef="#ctx0" brushRef="#br1">16828 16655 8024,'-6'6'-1395,"1"0"2108,5 0-402,0 4-311,5-8 0,-4 3 0,4-5 0</inkml:trace>
  <inkml:trace contextRef="#ctx0" brushRef="#br1">17114 16281 8190,'-12'-5'188,"6"3"-365,1-3 654,5 10 0,-4 5-228,0 5 1,0 5-129,4-1 1,-1 6 27,-3 2 1,3 1-33,-3-1 1,2 0-159,-2 4 0,1-4 82,-4-4 0,4 0-103,-1-1 1,3-4 23,1-3 0,-1-2-253,-3-2 222,3 1 27,-4-1 1,6-4-25,3-4 1,-2-1 30,6-2 1,-4 0-339,3 0 271,1 0 1,3 0-269,1 0 0,-1-2 94,1-1 1,-5 1-766,1-1 455,0-4 586,3 1 0,-5 0 0,4-5 0,-3 5 0</inkml:trace>
  <inkml:trace contextRef="#ctx0" brushRef="#br1">17182 16621 8190,'0'-7'-522,"0"-1"0,-1 4 462,-3-3 1144,3 4-697,-4-7 0,4 9 545,-3-3-561,2 3 0,-6 6-44,4 2 0,-4 7-129,4 1 0,1 4 63,3-3 0,-4 4-258,0-1 0,0 1 87,4-2 1,0 4-547,0-3 0,0-3-116,0 0 1,1 0-1095,3-1 1666,-3 1 0,10-5 0,-5 0 0</inkml:trace>
  <inkml:trace contextRef="#ctx0" brushRef="#br1">11780 17349 8084,'-6'0'659,"1"0"410,5 0-902,5 0 0,1 0-34,6 0 1,3 0-111,0 0 1,1 0 63,0 0 0,-4-1-35,4-3 0,0 3-110,-1-3 0,4-1 101,-3 1 1,3 0-116,-4 4 1,1 0 35,0 0 1,0-1 24,3-3 0,3 3-3,-3-3 1,4 3-3,3 1 0,-2 0 11,3 0 1,1-4-6,-1 0 1,3 0-28,-3 4 1,3 0 42,-3 0 0,3-3-27,-3-1 0,0 0 16,-5 4 1,1 0-2,0 0 0,0 0 4,0 0 1,-4 0 2,0 0 0,0 0 2,4 0 1,5 0 0,2 0 0,7-4 18,1 0 1,5-1-21,-1 2 1,2 0-152,2-5 0,0 5 163,-1-5 0,1 5 0,0 0 1,-4-2 55,0 1 0,-4-1 143,3 1 1,-5 3-128,-2-3 0,4 3 17,-3 1 1,3 0-60,0 0 1,1-4 14,3 0 0,6-4-121,-2 4 0,3-3 61,1 3 0,-6-4-28,6 5 1,-5-5-133,9 4 1,-10-3 122,2 3 0,-7-3 39,3 3 1,-1-1 2,1 1 0,-7 3 49,-4-3 0,-2-1-45,1 2 0,3-1 123,-2 4 0,2 0-125,1 0 0,0-2-6,0-1 1,-3 1-26,-1-1 0,1 1 53,3 2 1,-4 0-50,1 0 0,-6-1-7,2-3 0,-3 3 110,-1-3 0,0 3-101,0 1 1,-1 0 52,1 0 1,0 0-13,0 0 1,0 0 12,0 0 1,3 0-51,1 0 1,3 0-12,-3 0 1,5-4-24,-2 0 0,2 0-20,-2 4 1,3 0 55,-2 0 1,2-3-14,1-1 0,0 0 159,1 4 0,3-1-136,0-3 0,-4 3 11,-4-3 1,0 3-5,0 1 1,2 0 5,-5 0 1,3-2-58,-3-1 0,4 1 56,0-2 1,2 3-37,1 1 1,0 0 19,1 0 1,3-4-51,0 1 0,-3-1 33,0 4 0,-6 0 2,9 0 1,-9 0 14,5 0 1,-2 0 0,2 0 0,0 0-9,1 0 1,-1 0-5,0 0 1,4 0 40,0 0 0,2 0-33,-2 0 0,-3 0 105,3 0 0,2 0-88,-2 0 0,0 0 3,-4 0 1,0 0-4,1 0 0,-2-1 4,-3-3 1,2 2-19,-6-1 1,5 1 20,-4 2 0,-1-1 23,-3-3 0,1 3-28,3-3 0,-3 2 82,3-2 0,1 3-70,-2-3 1,6 3 6,-2 1 0,2-4-22,-1 0 1,0 0-4,-4 4 0,3 0 8,-3 0 0,-4 0 1,-4 0 37,-5 0-34,2 0 239,-9 0-265,-2 0-829,-5 0 227,-5 0 0,-2 0 121,-4 0 493,-6 0 0,0 0 0,-6 0 0</inkml:trace>
  <inkml:trace contextRef="#ctx0" brushRef="#br1">11974 17554 8170,'-5'-7'-73,"4"1"-87,-3 2 929,3 3-398,1-9 1,-1 9 142,-3-3-389,3 2-110,-5 2 0,6 6 123,0 1 0,0 5-184,0 3 1,0-1 140,0 4 0,0 1-172,0 4 0,0 0-42,0-1 0,0 5-61,0 0 0,0-2 124,0-6 1,4 3-137,0-4 0,1 2 74,-1-1 0,-3 1 74,3-4 0,-3 3-162,-1-4 1,0 0 60,0-4-394,0 1 92,0-1 72,0-4-3,0-2 236,0-5 1,-5-5 0,-1-2 0</inkml:trace>
  <inkml:trace contextRef="#ctx0" brushRef="#br1">12088 17565 8168,'0'-11'-345,"0"3"349,0 0 54,0 6 244,0-3 415,0 5-662,6 0 1,-5 5-147,3 3 0,-3-2 11,-1 2 0,0-1 94,0 5 0,0-2-83,0 1 0,0-3 56,0 0-145,0-1 16,0 5 66,0-1 105,0-5 17,0 0 249,0-6-235,5 0 1,-2 0 108,4 0 0,1 0-67,3 0 0,1 0 19,-1 0 0,0 0-49,1 0 1,-1 3 10,1 1 1,-1 4-18,1-4 1,-1 3-16,0-3 1,1 5-108,-1-2 1,-3 4 60,-1 0 0,0 0-189,0 1 1,-2-1 122,-5 1 0,0-1-154,0 1 1,0-2 68,0 1 0,-3 1 55,-1-1 1,-6 1 40,-2-1 1,1-1 6,-4-2 1,1 2 123,-2-2 0,4-2-87,-3 2-160,-3-6 0,5 3 136,-2-5-315,2 0-139,2 0 49,4-5 0,2-1 435,5-6 0,0 1 0,0 0 0</inkml:trace>
  <inkml:trace contextRef="#ctx0" brushRef="#br1">12157 17508 8166,'-5'-11'0,"4"3"113,-3 0 126,-2 1 0,4-1 382,-2 1 299,3 4-543,1-2-321,0 5-61,5 0 1,2 0-197,4 0 0,2 0-41,2 0 0,-1-1-55,5-3 0,-5 3-54,1-3 1,2-1-214,-2 1 0,0 0 564,-4 4 0,1 0 0,-1 0 0</inkml:trace>
  <inkml:trace contextRef="#ctx0" brushRef="#br1">12465 17690 7797,'0'6'-247,"0"0"127,0-2-20,0-2 140,0 3 0,-5 0 0,-1 1 0</inkml:trace>
  <inkml:trace contextRef="#ctx0" brushRef="#br1">12648 17508 8011,'-5'-6'9,"4"-4"74,-4 8 0,5-4-117,0 2 105,0 3 0,0-3 39,0 8 1,1 2-47,3 6 0,-3 0-9,3 4 1,1 1 7,-1 6 1,0-1-25,-4 1 1,3 3-61,1 1 1,0 1 107,-4-1 0,1-3-246,3 2 1,-3-1 41,3-4 0,1 2-257,-1 0 1,4-5 148,-5-3 0,5-2-596,-4-2 366,0 1 455,1-1 0,-4-5 0,4-1 0</inkml:trace>
  <inkml:trace contextRef="#ctx0" brushRef="#br1">12888 17542 8114,'0'-11'-958,"0"5"1394,0 0-96,0 6 34,0 6 1,0 4-280,0 5-98,0 0 0,0 2 46,0 1 1,0-1-12,0 2 0,-1 1-116,-3 2 0,3-3 102,-3 0 1,3-3-106,1 3 1,0-5 21,0 1-381,0-2 36,0-3 314,5-4 1,1-1 63,5-5 14,1 0 1,-1 0-62,1 0 1,-5 0 29,1 0 0,-1-3 7,5-1 1,-4 0-6,-1 4-185,-4-4 1,6 1-257,-6-4 488,1 4 0,-4-7 0,0 4 0,0-2 0,0 0 0,-1 5 0,-3-5-82,3 6 1,-6-5 119,4 3 151,1 3 0,-4-4 104,2 5 1,3-1 573,-3-3-193,3 3 220,1-4-807,0 15 1,0-3 93,0 9 0,0-4-264,0 0 0,0 0 0,0 4 1,1-5 12,3 5 1,-1 0-10,4-1 1,-3 1-207,4-5 1,-6 0 24,2 1 0,-2-1-120,2 1 0,-2-5-494,1 1 874,-1-6 0,-8 9 0,0-5 0</inkml:trace>
  <inkml:trace contextRef="#ctx0" brushRef="#br1">13185 17713 8198,'0'-7'1011,"0"-3"-807,-5 9 1,4-3-797,-3 8 195,2-3-141,2 9 538,6-3 0,0-1 0,5-1 0</inkml:trace>
  <inkml:trace contextRef="#ctx0" brushRef="#br1">13379 17497 8091,'0'-12'-173,"0"6"270,0 1 6,0 0 454,0 3-86,0-3-302,0 16 0,4 1-37,0 11 1,-1-4-142,-3 0 1,4 0 126,0 3 1,0 5-258,-4-1 1,1 1 84,3-4 1,-3 0-89,3-1 0,1-3-124,-1 1 1,0-3-154,-4 1 1,0-1-289,0-6-111,5 1 818,-4-1 0,4 1 0,-5-1 0</inkml:trace>
  <inkml:trace contextRef="#ctx0" brushRef="#br1">13459 17610 8091,'0'-18'0,"1"3"0,3 3 0,-1 1 150,4-1 27,1 1 0,-1 1-141,1 2 1,0-1 118,3 5 0,1-1-205,-1 2 1,0 1 17,1-2 0,-1 3-34,1 1 125,-1 0 1,0 0-3,1 0 0,-5 1-217,1 3 170,0-2 0,-1 6-81,1-4 1,-6 1 121,2-1-274,-2-3 137,-2 10 0,0-5-48,0 5 0,-6-3 82,-1 0 1,1-5-27,-2 5 1,4-4 92,-4 3 0,2-3-95,-1 3 383,1-5-206,6 8 312,0-8-276,0 8 0,0-8-42,0 6 0,6-5-82,1 0 0,-1 2 2,2-1 1,0 1-48,3-1 0,1-1 76,-1 4 1,0-3-130,1 4 0,-1-4 88,1 3 1,-2-3-88,-3 4 75,4-1 1,-10 5-1,3-1 1,1 0-50,-1 1 1,-1-1-6,-3 1 0,-1-5 38,-3 1 1,2 1-8,-6 5 0,2-5 43,-2 2 1,-6-2-37,3 3 1,-3-1-96,2 1 0,1-2 37,0-3 47,-6 3 0,4-8-19,-2 1 1,6-1-7,2-2 0,3 0-574,-4 0 172,6 0 467,-3-5 0,5-2 0,0-4 0</inkml:trace>
  <inkml:trace contextRef="#ctx0" brushRef="#br1">13984 17633 8105,'0'-7'1638,"0"1"-584,0 2 118,0 3-1051,0-4-3019,0 5 2898,0 5 0,0-4 0,0 4 0</inkml:trace>
  <inkml:trace contextRef="#ctx0" brushRef="#br1">14224 17451 8030,'-11'-5'0,"3"4"-56,1-3-28,4-3 565,-7 6 245,9-4-574,-4 5 180,5 0-105,5 5 0,-3 5-15,6 6 1,-4 4-190,3-1 0,-4 2 113,0 2 1,3 0-267,-3-1 0,1 1 94,-4 0 1,4-4-72,0 0 1,0-4-163,-4 4 1,3-5-95,1 1 1,1-2-155,-1-2 148,-3 1 1,6-2-21,-3-3 1,-3 0-229,3-3 617,-3-3 0,-1 3 0,0-4 0</inkml:trace>
  <inkml:trace contextRef="#ctx0" brushRef="#br1">14361 17451 8068,'0'-11'-99,"2"-1"-198,1 1 933,-1 4-6,3 2-42,-5 0 85,0 4-734,0 6 1,0 4 84,0 10 0,0 1-18,0 7 0,0-3 145,0 3 0,1 1-226,3-2 1,-2 4-73,6-4 0,-6 1-83,2-4 0,1 0 92,-1-1 0,1-3-30,-1 1 0,-3-7-350,3 2 280,2-3 1,-4-4-381,1 0 70,-1-6-187,3 3 735,-4-5 0,4 0 0</inkml:trace>
  <inkml:trace contextRef="#ctx0" brushRef="#br1">14590 17633 8040,'0'6'-23,"-5"-1"0,-2-5 0</inkml:trace>
  <inkml:trace contextRef="#ctx0" brushRef="#br1">14807 17394 8085,'0'-7'-217,"0"2"0,0 7 311,0 1 0,0 4 332,0 4 0,0 6-187,0 2 0,0 2-95,0 2 1,0 0-40,0 0 1,0 4-11,0-1 1,1 4-272,3-4 0,-3 1 110,3-4 0,-3-2-254,-1-2 0,0 2 76,0-6 0,0 0-316,0-3 292,5-2 1,-4-2-260,3-1 527,-3-4 0,-1 2 0,0-5 0</inkml:trace>
  <inkml:trace contextRef="#ctx0" brushRef="#br1">14944 17610 8135,'0'-8'-162,"0"1"-337,5 4 774,-4-2 618,4 5-694,-5 0 0,0 5-55,0 3 1,0 6-29,0 1-30,0 0 1,0 0-44,0 1 0,0 0-145,0-1 1,0-2 0,0 2 1,5-2 93,3-2 1,2-3-205,1 0 1,2-6 7,2 2 0,-1-3 71,5-1 1,0 0 76,4 0 0,0-5 1,0-3 0,0-2 42,0-1 0,-6-1 115,-1 1 1,-4 0 42,0-1 0,-5-1-83,1-2 1,-6-1 217,2-3 1,-3-3-60,-1 3 0,-6-1-167,-5-3 0,-3 4-21,-9 0 0,3 1-13,-7-1 0,-1 4-57,1 7 1,-2 3-209,6 5 1,-1 0-32,9 0 0,-3 1 99,7 3 1,-2 2-123,9 6 0,-3 0-120,3 4 418,0-4 0,4 15 0,0-3 0</inkml:trace>
  <inkml:trace contextRef="#ctx0" brushRef="#br1">15355 17610 8078,'6'0'-1713,"-1"0"1818,-5 0 1,2 4-18,1-1-88,-1 1 0,3 1 0,-5 2 0</inkml:trace>
  <inkml:trace contextRef="#ctx0" brushRef="#br1">15640 17428 7986,'0'-11'-466,"0"4"0,0-3 416,0 3 0,0 0 217,0 0 237,0-1 0,0-2-82,0-2 0,0 5-83,0-1 1,-3 4 23,-1-4-127,-5 6 1,3-3-21,-6 5 0,4 0-115,1 0 0,-1 0-76,-3 0 0,-1 5 121,1 3 1,0 2-103,-1 1 0,5 1 108,-1-2 1,4 3-183,-3 2 1,4-2-51,-1 2 1,3-2-73,1-2 0,5-1 119,3-2 1,2 1-74,1-6 0,4 1 162,1-4 0,3 0-1,-4 0 0,1 0 73,0 0 1,-4-4-77,4 1 0,-8-2 292,0 1 0,-5 1 321,0-4 17,4 4-120,-6-2 123,4 0-256,-5 4 26,0-4-164,0 15 1,0-3 29,0 9 1,0 1-34,0 2 0,0 3-39,0 1 0,0 0-103,0-2 1,0 2-34,0 0 0,0-1-361,0-3 0,0 1-747,0-5 1,0 0 338,0-3 613,0-1-19,0 1 146,0-6-148,0-1-316,0-5 278,-5 0 202,4 0 0,-9-5 0,3-1 0</inkml:trace>
  <inkml:trace contextRef="#ctx0" brushRef="#br1">15880 17587 7154,'7'0'411,"-2"0"-339,-5 0-524,5 0 452,-4 0 0,4 0 0,-5 0 0</inkml:trace>
  <inkml:trace contextRef="#ctx0" brushRef="#br1">16063 17292 8019,'0'-6'-470,"0"1"1382,0 5 0,5 0-723,3 0 0,2 0-87,1 0 1,1 1 28,-1 3 0,6-3-69,2 3 0,-2-3 80,2-1 1,-1 0-203,1 0 0,1 0 48,-4 0 0,-1 0-88,-4 0 0,1 0 178,-1 0-52,-4 0 0,-1 0 173,-2 0-119,-3 0 36,4 0 0,-6 0-59,-3 0 0,1 0-92,-4 0 1,3 5 31,-4 3 0,2 2-23,-2 1 1,-2 5 6,3-1 0,-3 4-23,-2 0 1,1 6-23,-1 2 1,1 4 54,-1-5 0,1 5-145,0-5 1,0 0 85,4-3 0,-2 0-109,5 0 0,0-6-42,4-2-23,0 3 1,0-5 79,0 2 0,0-6-160,0-1-229,0-6-32,0 3 583,0-5 0,5 0 0,2 0 0</inkml:trace>
  <inkml:trace contextRef="#ctx0" brushRef="#br1">16440 17531 8907,'-7'5'-1558,"2"-4"1558,5 4 0,0 0 0,0 2 0</inkml:trace>
  <inkml:trace contextRef="#ctx0" brushRef="#br1">16828 17269 7754,'-11'1'231,"-1"3"1,1 3 52,-1 4 1,0 0 186,-3 1-259,-3 4 0,-1 2-64,0 4 1,3 1 2,-3 0 1,5 3-171,-1 1 1,3 0 113,0-5 0,6 1-97,2 0 0,3-1-80,1 1 1,0-4-202,0 0 0,0-5 77,0 1 1,5-2-64,2-2 0,5-4 122,3-4 0,-2-1 23,2-2 1,1 0 151,0 0 0,4 0-76,-1 0 1,-2-4 123,-2 0 1,-3-5-116,0 1 0,-2 2 309,-2-1 1,-3-1-6,-5-3 1,-2 0 38,-1 4 1,-1-3-63,-8 2 0,2-1-69,-9 1 0,0 0-233,-4 4 1,-3 0 126,-1 4 1,0 0-434,5 0 1,4 0 179,3 0 1,2 1-155,1 3 0,6-1-163,2 4 1,3-3 502,1 4 0,0-1 0,0 5 0</inkml:trace>
  <inkml:trace contextRef="#ctx0" brushRef="#br1">16999 17531 7996,'-6'-5'-349,"1"4"11,5-5 281,0 6 0,-5 0 0,-1 0 0</inkml:trace>
  <inkml:trace contextRef="#ctx0" brushRef="#br1">17274 17269 8078,'-2'-6'20,"-2"2"193,3 3 74,-4 1 1,5 1-63,0 3 1,0 2 165,0 6 1,0 4-46,0 3-204,-5 3 0,4 1-27,-3-2 1,1 2-98,0 0 1,1-1 59,-1-3 0,1 1-132,2-5 0,0 4-35,0-4 0,0 1 7,0-5 0,2-1-505,1-2 61,-1 1 301,3-8 234,-5 4 639,0-5-481,0-5 1,0 3-117,0-5 1,0 3 31,0-3 1,0 3 8,0-4 0,1 6-33,3-2 0,-2-1-46,6 1 0,-4 0-13,3 4 0,1-4 14,3 1 0,1-1-13,-1 4 1,1 0 9,-1 0 1,1 1 16,-1 3 1,4 1-56,0 3 1,2 2 45,-2-3 0,-2 4-86,2-1 0,-6 1 17,-1 1 1,-2-1-12,1 1 0,-1-1-27,-6 1 0,0 0 57,0 3 1,0-2-90,0 2 1,-2-2 77,-2-2 0,-2-3-135,-5 0 0,-1-2 105,1 2 0,-1 1 0,1-6 1,-2 5 5,-2-4 1,2 3 3,-2-3 1,-1-1-47,0-3 1,-4 0-8,1 0 0,1 0 21,-1 0 1,4 0 22,-4 0 1,4-3-218,-4-1 1,9-5 63,-2 2 1,7 1-382,-2-2 413,4 0 1,-2-3-201,5-1 392,5 1 0,1-5 0,6-2 0</inkml:trace>
  <inkml:trace contextRef="#ctx0" brushRef="#br1">17239 17315 8075,'-5'-6'0,"4"-5"530,-4 5-148,5 0 56,0-4 0,5 8-141,3-2 1,2-1-136,1 2 0,2-1 73,2 4 1,3-1-29,5-3 0,1 2 18,2-1 1,0 1 35,4 2 1,-3 0-237,3 0 1,-6-1 53,-1-3 1,-1 3-253,-7-3 0,0 3-176,-3 1 0,-6-1-683,-2-3 450,-3 3 1,-6-3 581,-3 8 0,-12 2 0,-4 5 0</inkml:trace>
  <inkml:trace contextRef="#ctx0" brushRef="#br1">18164 17030 8049,'-6'-5'87,"1"-1"118,5-5 1,0 3 46,0 0 1,0 1 123,0-5-85,0 6 0,0-4 122,0 2-217,5-2 1,-2 0 138,4-2-168,-4 1 1,6-1-94,-6 1 0,2 3 2,-1 1 1,-1-1-160,4-3 1,1 3 75,3 0 0,1 2-28,-1-2 0,2-2 14,2 3 0,-2 0-92,2 0 1,-1 0 24,1 0 1,-1 0 51,5 4 0,-7 1-80,3-1 1,-9 1 103,6 2 1,-7 0-107,2 0 101,1 5 1,2 2-34,-2 4 0,2 1-23,-2-1 1,-2 0-11,2 1 1,-1-2 0,5-2 0,-5 2-4,1-3 0,-1 3 2,5 2 0,-1-2 29,1-2 1,-1-2 35,1-2 1,-1-2-48,0 6 1,1-6 154,-1 2 0,2-2-68,2-2 1,-2 0 8,2 0 0,-2-4 13,-2 0 1,1-5 123,-1 1 1,0-2-28,1-1 0,-1-1-53,1 1 0,-5 0-48,1-1 1,-6 1-52,2-1 1,-2 0-140,-2-4 0,0 4-26,0-3 1,0 6-591,0 1 134,0 0-37,0 2 670,0 1 0,-6 5 0,0 0 0</inkml:trace>
  <inkml:trace contextRef="#ctx0" brushRef="#br1">18233 17281 8216,'-12'0'-709,"5"-4"862,-1 0 597,6 0-64,-3-1 521,5-1-663,0-6-363,0 1 1,5 1 3,2 2 1,3-2 9,2 2 1,3-2-177,0-1 1,4-1 67,-3 1 0,3 4-61,-4 0 1,4 0 68,-4 0 0,4 0-251,-4 4 1,1 1 6,-5-1 0,-3 1-22,-1 2 1,0 2 96,0 1-105,3 4 1,-7 4-52,5 1 200,-6-2 1,7 1-96,-5 1 17,5-1 0,-4 1-9,2-1 0,4-3 48,-4-1 0,-1-3-4,2 4 1,0-6 57,3 2 0,1-3 0,-1-1 0,0 0 109,1 0 0,3 0-135,0 0 0,2-1 143,-2-3 0,-2 2-110,2-6 1,-2 2 28,-2-2 1,0-2 26,1 2 0,-5 0-5,1 0 1,-4-2-22,4 2-14,-6-2 1,3 0-393,-5-2-470,0 6 854,0 1 0,-5 5 0,-1 0 0</inkml:trace>
  <inkml:trace contextRef="#ctx0" brushRef="#br1">19683 16690 8184,'-7'0'38,"-1"0"0,1-2 107,-5-1 1,1 1-17,-1-1 1,1 1 130,-1 2 0,1 0-10,0 0 1,-2 2-63,-2 1 1,1 4-104,-5 4 0,1 2 101,-1 1 0,-1 4-128,4 5 0,0 3 70,1 1 0,2 5-186,-2-2 0,2 2 49,2-3 1,3 3 125,0-5 0,6 3-208,-2-3 0,-1-1-21,1-3 1,2 0-56,5-1 1,0-4 126,5-3 1,-1-2-161,5-2 1,-1-1 157,0-2 0,2 1-10,2-5 0,3-1 66,5-3 1,-1 0-51,-3 0 0,2-5 40,-2-2 0,4 0 24,4 0 1,-5-5 12,1-3 1,0 0 7,-4 3 0,2-2 125,-2-1 1,-2-5-95,-1 1 0,-4-7 14,3 0 1,-2-6-120,-1 1 0,-6 2 76,-2 0 0,-3 3-168,-1 0 1,-1 2 24,-3 1 1,-4 1 34,-7 3 0,1 3-33,-5 4 1,0 5-99,-4-1 1,0 5-182,1 0 0,-1 1 72,0 2 0,5 4-658,3 0 955,2 5 0,2-3 0,-1 6 0</inkml:trace>
  <inkml:trace contextRef="#ctx0" brushRef="#br1">19820 17189 8090,'-6'2'164,"2"1"214,-2-1 63,5 3-153,-4-5-88,5 5-7,0-4 59,0 4-264,0-5-1067,5 0 1079,-4 0 0,4 0 0,-5 0 0</inkml:trace>
  <inkml:trace contextRef="#ctx0" brushRef="#br1">20232 16633 8125,'-6'-12'447,"5"1"-301,-4-1 717,5 6-141,0 1-196,0 5 1,0 6-254,0 6 0,1 0-12,3 7 1,-3 0-198,3 4 1,-2 4 128,-2-1 0,3 2-193,1-2 0,0 3 68,-4 6 0,0-1-58,0 0 1,0-1-45,0 2 1,0-2-218,0-3 1,0-2 13,0-5 1,0-2-427,0-2 440,0-3 0,0-5-43,0 1-69,0-6 2,0 4-184,0-8-178,0 3 695,0-5 0,0 0 0</inkml:trace>
  <inkml:trace contextRef="#ctx0" brushRef="#br1">20563 16621 8025,'-12'-5'902,"6"-1"-723,1-1-195,5 2 526,0 5 0,0 7-198,0 4 0,0 6-150,0 5 1,0 1 52,0 0 1,0 4-89,0 4 1,-5-2-151,-3 1 1,2-3 81,-2 3 0,1-4-168,-5 0 0,5-4-96,-1-3 0,4 1 103,-3-4 1,3-1-8,-4-4 57,6-4-70,-3 3 93,5-9 16,0 4 63,5-5 0,1 0 14,5 0 1,2 0-6,2 0 0,-2-1-25,2-3 0,2 3-24,-2-3 1,4-1-66,-4 1 0,4-1-122,-4 1 1,5 3 21,-5-3 1,0-1-503,-4 1 104,1 1-392,-1-3 463,1 5 482,-6-4 0,-1 0 0,-5-1 0</inkml:trace>
  <inkml:trace contextRef="#ctx0" brushRef="#br1">20711 16849 8069,'0'-12'623,"0"1"43,0 4-174,0 2 1,0 7-99,0 1 1,0 4-238,0 4 0,0 6 67,0 2 0,0 2-14,0 2 0,-1-1-57,-3 1 0,3 2-150,-3-2 1,-1 5-153,1-9 0,0 5 125,4-5 0,0-1-469,0 1 348,0-5 0,0 1 64,0-3 1,0-5 144,0 1-19,0-5 1,2 2 10,1-5 41,-1 0-152,3 0-1354,-5 0 1409,0-5 0,0-2 0,0-4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17817 14002 8029,'-18'-5'-1662,"1"4"2280,11-4-381,-4-1 1,7 5 235,-4-3-209,4 3 18,-2-4-174,5 4 0,-1-4 171,-3 5-40,3 0-142,-9 0 1,3 0 9,-4 0 1,3 0-49,1 0 1,-1 1-13,-4 3 0,5-2 7,-1 6 0,1-4 40,-5 3 1,1 1-55,-1 3 1,1 1 42,0-1 0,-1 2-85,1 2 0,1-1 40,2 5 1,-2-4-2,2 4 1,2 0-2,-2 4 0,4 0-1,-3 0 1,4-4-99,-1 0 0,-1 0 102,2 4 1,-1-4-140,4 0 0,0-4 37,0 4 1,4-5 24,-1 1 1,6-6 14,-1-1 0,2-4-5,1 3 0,1-4 28,-1 1 0,1 1 13,-1-1 1,4-1 7,1-3 1,0 0-28,-1 0 0,-2 0-20,2 0 0,-2-3 30,-2-1 0,2-5-3,2 1 0,-6 2-7,3-2-3,7 1 58,-5-5 1,-2 1 7,-12-1 1,-9 2 84,-2 3 0,-2-3-71,-6 2 1,0-1-66,-4 1 1,0 2-6,1 2 1,-2 3-14,-3-3 1,4 3-6,0 1 0,0 0-120,4 0 1,3 0-340,1 0-110,2 0 1,3 1 585,2 3 0,3-3 0,5 4 0</inkml:trace>
  <inkml:trace contextRef="#ctx0" brushRef="#br0">18468 13865 8029,'0'-6'559,"0"1"188,0 5-751,0 5 0,0 1 96,0 5 0,-2 2-45,-2 2 0,3-1-35,-3 5 0,3-4-126,1 5 1,0-5 48,0 4 1,0-5-51,0 1 1,0-2 35,0-2 0,0 1 87,0-1 1,0-3-42,0-1 1,0-3 15,0 4 7,0-6 39,0 3 211,0-5-253,5 0 31,-4 0 0,8-1-51,-5-3 108,5 3 0,-3-4 122,6 5 0,-1-2-126,1-1 1,-1 1 82,0-1 1,1 1-55,-1 2 1,1-3 134,-1-1 0,1 0-159,-1 4 0,0 0 38,1 0 1,-1 0-117,1 0 1,-1 0 45,1 0 0,-5 4-215,1 0 158,-1 4 0,4-1-143,-4 4 0,-2 4 53,-5 1 1,-1-1 92,-3-4 1,-2 5-145,-6-1 1,1 1 63,0-1 0,-5-2-9,1 2 0,0-2 50,3-1 0,1-5-4,0 1 0,-1-4 22,1 3 1,3-4-4,1 0-137,-1-1 87,-4-2 1,1 0-229,0 0 1,3 0-98,0 0 1,5-2-99,-5-1 0,5 0 507,0-4 0,1-1 0,2-3 0</inkml:trace>
  <inkml:trace contextRef="#ctx0" brushRef="#br0">18433 13899 8029,'0'-11'-90,"0"-1"0,2 2 340,1 3 0,0 0 188,5 3 1,-1 2-63,5-6 0,3 6-73,0-2 1,5 3-140,-1 1 0,3-4 12,1 0 0,-2 0-41,-2 4 0,3 0-180,-3 0 1,-3 0-363,0 0 371,1 0 0,-4 0-765,2 0 0,-6 0 98,-1 0 703,-6 0 0,3 0 0,-5 0 0</inkml:trace>
  <inkml:trace contextRef="#ctx0" brushRef="#br0">19210 13819 8029,'0'-6'860,"0"1"-448,0 0-220,0 3-20,0-3 0,0 7 7,0 1 0,0 0-88,0 5 0,0 3-76,0 4 0,0 6 55,0-2 1,0-2-27,0 2 1,-4 0-105,0 4 1,-1 0-67,1 0 1,3 0 52,-3 0 0,3-6-132,1-1 0,0 0 120,0-1 0,0 1 27,0-5 0,0-3 16,0-1 19,0 1 1,0-1 114,0 1 0,1-5 7,3 0-33,-3-1 1,10-2-2,-4 0 0,3 0 34,2 0 1,-1 0-39,1 0 1,-1 0 5,0 0 1,1-4-161,-1 0 0,1 0 136,-1 4 1,1 0-170,-1 0 1,0-4 79,1 1 1,-1-1-67,1 4 1,-5-1-276,1-3-313,-6 3 30,9-5 165,-10 1 0,3 3 116,-8-6 1,1 6 388,-4-2 0,-1-2 0,-3 4 0,-1-3 0</inkml:trace>
  <inkml:trace contextRef="#ctx0" brushRef="#br0">19381 14059 8029,'-6'-1'33,"2"-3"0,3 1 458,1-4-209,5 4 1,0-3 312,3 2-298,-3 3 1,-4-4-123,3 5 0,-3 5 29,3 3 0,-3 5-23,-1 3 1,4 4 0,0-1 0,-1 3-103,-3 0 0,0 1-85,0 0 1,4 0-103,0 0 1,0 0 69,-4 0 1,0-6-129,0-2 0,0-2 193,0-1-20,0-1 1,0-3-39,0-1 67,0-4-258,0 2-388,0-5 0,0-10 1,0-3-1</inkml:trace>
  <inkml:trace contextRef="#ctx0" brushRef="#br1">3895 14230 6816,'-7'-1'77,"3"-3"156,3 3 44,1-9 0,-4 4-42,0-6-162,1 1 1,1 3 11,-1 0 1,1 0 4,-1-8 1,1 4-133,2-4 1,0 0 132,0 1 0,0-6-111,0 2 0,0-2 87,0-2 0,0-5-130,0-2 1,0-7 62,0-1 1,0-5-14,0 1 1,0-1 48,0 1 0,0-3-16,0 3 0,0-2-47,0-2 1,4-3-180,0-1 0,5-4 204,-2 0 1,4-1 19,0-2 0,0-2-77,1-2 0,0 3 63,4-3 0,-10 28 0,0 0 0,2 1 0,0-1 0,0-1 0,1 0-2,10-27 1,-8 28 0,0 1-4,0 1 1,1 1 0,9-24 56,-2 8 1,3 2-50,-3 5 1,-2 6 23,-2 7 0,-3 2-18,0 1 1,-1 0 32,1 0 1,-1 4-16,1 0 0,0-1 3,3-7 1,3 2-31,5-6 1,-3 5 222,3-5 1,-2 1-252,5-5 0,-2 1 40,-1 0 0,0 1-38,0 3 1,-5 3 29,-3 8 0,-2 2-20,-2 6 113,-5-1 18,-1 6-48,-5 1 1,0 6 14,0 3 0,-5 1-102,-2 3 1,0 1 87,0-5-90,4 4 81,-7-6-217,9 3 36,-9-5 43,3 0 0,-4 0-79,-1 0 0,5 0 73,-1 0 0,1 0-49,-5 0 0,1 0 69,-1 0 0,-4 0 42,-3 0 0,2 0-52,2 0 0,-1 0-2,0 0 0,1 5 74,4 2 0,-1 0 165,1 0 1,3-3-120,1 4 0,4-4 304,-1 3-293,3-4-28,1 2 0,1-5 32,3 0 1,2 0-29,6 0 0,-1 0 138,1 0 0,3-1-107,0-3 1,5 3-2,-1-3 1,3-1-34,1 1 1,-2-4 17,-2 4 0,2-1-68,-6 2 1,4 0 75,-4-5 0,1 6-76,-5-2 77,-5 3 121,4-4 33,-8 3-89,-2-3 1,-8 10-172,-7 3 1,1 0 111,-5 3 1,4 2-95,-4 6 1,3 2 84,-3-2 1,5 3-266,-1 1 1,4-2-143,3-2 1,-1-1-157,5-3 0,1-6 508,3 3 0,5-3 0,1 2 0</inkml:trace>
  <inkml:trace contextRef="#ctx0" brushRef="#br1">3609 13225 8174,'-1'-7'-329,"-3"-1"-430,3 6 808,-4-9 1,5 9-20,0-6 425,0 6-335,0-3 1,0 3 313,0-1-259,0 1 149,0-3 600,0 5-830,5 5 1,-3-3 7,6 1 1,-4 0-58,3 1 0,1-3 3,3 3 1,1 1-23,-1-1 1,1 1-9,-1-1 0,0-2-3,1 6 1,-1-6-40,1 2 1,0 1 68,4-1 0,-4 4 102,3-5 1,2 5-103,-2-4 0,5 5 56,0-2 0,0 0-16,-1 0 0,2 0 6,-2 0 0,2 3-10,-2-2 1,2 2 15,-2 2 1,-1-1-62,1 0 0,0 2 40,4 2 1,-4-1-146,0 5 1,0-3 125,4 3 1,-4-4-136,0 4 1,-4-5 54,4 1 0,-3-1-14,3 1 1,0-2-12,4 2 1,-4 2-33,0-2 0,-2 1 105,2 0 1,3-2-44,-3 5 1,-1-5 37,1 1 1,-1 1-26,1-1 1,1 5 19,-5-5 0,4 1-28,-4-1 0,4-2 2,-3 2 1,3-2 14,-4-1 1,1-1-20,0 0 0,-4 1-29,4-1 1,-4 1 31,0-1 0,-1 0 19,1 1 0,-1-1-18,0 1 1,1 3-104,-1 0 0,-1 2 43,-2-2 1,1-2-5,-5 2 1,1 1-13,-1 0 0,-3-1-119,3-4 1,-2 1 143,2-1 0,-3-3-22,3-1 1,-1-4 172,0 1-228,-1 2 76,3-5-202,0 4-318,-4-5 318,9 0-319,-9 0 584,5 0 0,-6-5 0,0-1 0</inkml:trace>
  <inkml:trace contextRef="#ctx0" brushRef="#br1">3723 13157 8241,'-11'-5'-304,"-1"3"-76,1-1 0,0-2 356,-1 1 1,1 0 190,-1 4 0,1 0-71,-1 0 1,5 0 108,-1 0 1,2 1-76,-2 3 1,2-3 20,2 3 1,3-1-298,-3 0 210,3-1 1,1 8-90,0-2 0,5 2 116,2 1 0,0 1-152,0-1 1,0 0 101,0 1 0,3-1-75,-2 1 1,-2-1 8,2 0 1,-5-3-26,0 0 57,-1-1-12,-2 0 95,0 3-84,0-9 0,0 3 0,0-8 0,0 2 8,0-6 0,0 0-25,0-3 0,0-1 17,0 1 0,-4-4-2,0 0 1,-4-2-9,5 2 1,-5 2-9,4-2 1,-3 1 14,3-1 0,-1 6-4,1-3 119,3 4-104,-10-4 259,10 6-270,-4 1 0,5 0 0,1 3 0,3-1 1,3 1 25,4 2 1,0 0-49,1 0 0,1 0 41,2 0 0,-3 0 34,4 0 1,-4 0-46,0 0 1,-1 0-181,1 0 1,-5 0-165,1 0 1,-1 4 332,5 0 0,-1 5 0,1-3 0</inkml:trace>
  <inkml:trace contextRef="#ctx0" brushRef="#br1">5139 13088 7340,'-6'0'418,"1"0"1,5-1 256,0-3-479,0 3-11,0-4-52,0 5 0,5 0 20,3 0 0,-2 0-24,2 0 0,-1 4 25,5 0 0,-1-1-46,0-3 0,2 4 14,2 0 1,-2 4-1,2-5 0,3 6-52,1-1 0,3-2 50,1 2 0,-1-1-20,1 5 0,-4 1 16,0 2 1,0-1-117,4 5 1,0-1 104,0 1 0,1 2-166,3-2 1,-2 3 53,5 1 1,0-2-22,0-2 0,2 3-95,-6-3 1,5 2 88,-4 2 0,2 0-42,-6 0 1,2 0 69,-6 0 1,1-1-21,-1 1 0,2 1 8,-6 3 0,4-3 5,-4 3 0,0-2-20,-3 2 1,-2-4-1,-2-1 0,2 4-59,-3-7 1,3 5 67,2-5 0,-1-1-88,1 1 0,-1-4 72,1 4 0,-1-5-90,0 1 0,0 2 72,-4-2 1,3 0-11,-2-3 1,-2-1 46,2 1 1,-4-1 6,3 0 1,-4 1 6,1-1 0,1-3 8,-1-1 0,-1-3 4,-3 4 0,0-4-31,0 3 0,2-3-29,1 4 26,-1-6-98,3 8 1,-4-8 31,3 1 1,-3 0-350,3 1 40,-3-3-440,-1 4 564,0-5 0,5 0 0,2 0 0</inkml:trace>
  <inkml:trace contextRef="#ctx0" brushRef="#br1">5242 13145 8099,'-4'-7'-183,"1"-1"0,-1 4-223,4-3 0,0 3 578,0-4-114,-5 6 0,2-5 563,-4 4-267,4 1 39,-7-3-159,3 5 88,-4 0-3,5 5-154,1 2 1,5 4-290,0 1 0,1 0 75,3 3 1,2-2-36,5 2 0,1-2 93,-1-1 1,1-1-51,-1 0 0,-1 1 72,-2-1-284,2-4 34,-4 3 59,1-9 236,-2 4-103,-5-5 1,0-5-66,0-3 1,-1-2 65,-3-1 0,1-4-22,-4-1 1,3-3 33,-4 4 0,2-4 0,-2 4 0,-2-4 7,2 4 0,-2-2-2,-1 2 1,3 2 72,1-2 1,3 7-87,-4 4 0,4-1 136,-3 2 1,4-2-108,-1 1 327,3 2-170,1-3-119,0 5 18,5 0 0,2 0-9,4 0 0,2 0 53,2 0 0,-1 0-51,5 0 1,0 0 105,4 0 1,0 0-99,0 0 0,-4 0 56,0 0 0,-2 0-44,2 0 1,2 0-17,-6 0 1,0 0-45,-3 0 0,-1 0-149,0 0 0,-3 0-992,0 0 646,-6 0 479,3 0 0,-5 5 0,0 2 0</inkml:trace>
  <inkml:trace contextRef="#ctx0" brushRef="#br1">11615 14025 8160,'-6'6'-1392,"1"-1"1532,5-5 641,0 0-639,5 0-74,-4 0 67,9 0-76,-4 0 0,2-1 104,0-3-94,-1 3 0,5-8-48,-1 5 0,1-1 44,-1 1 1,0 2-91,1-6 1,-1 6 76,1-2 1,-1-1 20,0 1 1,1-4-25,-1 5 1,2-5-2,2 4 1,-2-5 8,2 2 0,2-4 2,-2 0 0,4 0 14,-4-1 0,5 1-11,-1-1 0,-1 1 35,1 0 0,-3-5-36,3 1 1,-5 0-2,1 3 0,1 1 0,-1 0 0,5-1-6,-5 1 1,1-1-3,-1 1 1,-1-4-10,5-1 1,-1 0-90,1 1 1,-1 1 96,-3-5 0,-2 3-127,2-3 0,-1 5 101,1-1 1,-2-1-79,2 1 1,-2-2 51,-2 2 0,1 1-2,-1-5 1,1 4 23,-1-4 0,0 3 4,1-3 1,-1 4 2,1-4 0,-1 0-15,1-4 0,2 0 36,-3 0 1,5 1-29,-8-1 0,5-4 0,-6 0 1,4-3-13,0 3 1,0-4-2,1 0 0,-2-1 10,-2 2 0,2-2-6,-3 6 1,-2-5 47,-1 5 1,1-5-43,-1 4 0,0 0 76,-4 0 1,0 3-66,0-3 1,0 3 3,0 1 1,-1 0-35,-3 0 1,1-1-2,-4-2 0,3 2 1,-4-3 0,4 3-14,-3 1 0,3 0 98,-4 0 0,5 0-71,-5 1 0,4-1 92,-3 0 1,3 4-78,-4 0 1,4 0 75,-3-4 1,0 4-60,0 0 0,-3 1 8,2-1 1,-2 1-36,-2 3 0,5 1-9,-1-5 1,1 4-66,-5-4 1,1 4 83,-1-4 0,1 3-80,-1-3 1,1 2 60,0-2 1,-1 2-167,1 6 0,-2-5 124,-2 1 0,2 4-12,-2 3 1,2 2 36,2-2 1,-1-1 2,1 6 1,0-1-20,-1 4 0,-1-2 0,-2-1 1,3 1 55,-4-1 0,4 1-43,0 2 0,-3-1 96,0-3 1,0 2-48,3-6 1,1 4 7,-1-3 1,5 0-18,-1 0 1,0-3 6,-3 2 1,0-1 24,-1 1 0,1 0-27,-1 4 0,1-1-41,-1 1 0,0 3 35,-3-3 1,2 2-87,-2 2 0,-2 0 74,2 0 1,-2 0-89,2 0 62,3 0 0,-5 0-18,6 0 64,-1 0 0,5 0-43,-1 0 20,5 0-11,-2 0 0,4 0 200,-3 0-179,3 0-8,-4 0 1,4 0-45,-3 0 0,1 2-9,-4 2 0,3-3-247,-4 3 277,6 2 0,-5-3-24,4 4-22,1-4-388,-3 2 165,5-5 190,0 5 0,0-3 3,0 6 1,1-5 14,3 0 0,-2 0 45,1 1-128,-1-3 167,3 4 0,-4-4-83,3 3 1,-2-3 79,2 3-37,-3-3-19,4 5-16,1-5 33,-5 4 1,5-5 10,-2 0 1,-3 1-46,3 3 96,-3-3-90,-1 4 96,5 0 1,-3-2-34,1 5 0,-1-5 7,-2 5 20,0-6-41,0 9 19,5-10-14,-4 4 11,4-5 842,-5 0-888,-5 0 0,3 0 88,-6 0 1,4 0-59,-3 0 0,3-1 63,-4-3 0,4 1-136,-3-4 1,0 3 102,0-4 1,-2 1-94,5-5 1,-4 1 53,5-1 1,-6 1 0,1 0 0,3-1 16,1 1 1,-1 3-3,1 1 1,-1 0 10,1 0-9,3-4 0,-4 10 0,5-4-269,0 0 196,0 4-23,5-4 100,2 5 1,4 0-22,0 0 1,1 0 112,-1 0 0,-2 0-72,3 0 1,-4 0 78,8 0 1,-2-2-89,1-1 1,1 0 208,3-5 0,3 5-37,-3-5 1,-3 0-42,0-3 0,0 3-34,-1 1 18,1-1-122,-5-3 141,0-1-212,-4 6 177,-2-4-246,-10 9 0,-2-5-133,-4 6 1,3 0-287,1 0 0,4 2-453,-1 2 0,3 2 1003,1 5 0,-5 6 0,-1 1 0</inkml:trace>
  <inkml:trace contextRef="#ctx0" brushRef="#br1">10324 13111 7093,'-6'0'148,"1"0"741,5 0-754,5 0-35,-4 0 18,10 0 26,-10 0-51,9 0-15,-9 0 1,6 0-63,-4 0 95,-1 0-97,3 0 1,-4 0 98,3 0-67,-3 0 1,5 0-160,-2 0 193,-3 0-60,10 0 45,-5 5-133,5-4 81,1 5 1,-1-3-2,1 1 0,-5 0 21,1-4 1,-4 0-1,3 0 0,-3 0 158,4 0-134,-1 0-1,5 0-20,-1 0 1,1 0-7,-1 0 1,-3 0 1,-1 0 1,-3 4-2,4 0 0,-5-1 2,5-3 0,-4 2-6,4 1 1,-1-1 3,5 2-2,-1-3 0,4 3 33,0-1 0,1 1-29,-5-4 0,1 0 27,-1 0 1,0 0 18,1 0-37,-1 5 1,1-3-30,-1 1 1,-3-1-5,-1-2 10,1 5 1,3-4 13,1 3 0,-5 1 8,1-1-17,0 0 0,3-1-13,0 1 1,0 1 4,-4-1 1,3-3 0,-2 3 0,2 1 8,2-1 0,-1 1-5,0-1 0,1-3-8,-1 3 0,1 1 7,-1-1 0,0 1 66,1-1-62,-1-3 1,1 8 10,-1-5 0,1 1 6,-1-1 0,0-3 6,1 3 0,1 1 42,2-1 0,-3 1-52,4-2 0,-2 0 70,1 5 0,-2-6-59,2 2 0,-1 1-13,1-1 1,-2 3 21,2-3 1,-2 5-65,-2-1 1,0-2 52,1 2 1,-1-5-47,1 5 0,-1-2 48,0 2 0,1 1-2,-1-5 0,5 5-16,-1-2 0,5 0 2,-1 0 0,1 0-46,-1 0 0,2 3 49,-6-2 1,1 1-117,0-2 1,-4 4 45,4-4 1,-4 3-18,0 2 1,-1-5 44,1 1 0,-1 0-16,0 3 1,1 0 9,-1 1 1,1-1-6,-1 1 0,1-1 37,-1 1 1,0-2-30,1-3 1,0 3 151,4-2 1,-4 1-94,4-1 1,-4 2 5,0-3 0,-1 0-39,1 0 0,0 0 6,4 0 1,-4 3-43,3-2 1,-2-2 47,-1 2 0,-1-2-122,0 2 1,1 1 97,-1-5 1,1 4-73,-1 0 1,0-2 44,1 2 1,-4 0-4,-1 3 1,1-3 33,3-1 1,1 1 4,-1 3 0,-1-3 7,-2 0 0,-2-1-19,-2 5 1,-2-5 38,6 1 0,-4-2-30,4 2 0,-6-2-42,2-2 0,1-2-17,-1 6 0,1-5-10,-1 0 1,-2 3-69,6-3-28,-6 1-16,8 1 0,-7-2 78,5 4 0,-6-3-93,2 4 0,-2-6 18,2 2-111,-2 2 185,3 1 1,-4 0-100,3 1 158,-3-5 18,4 2 92,-5-5-180,0 0-369,0 5 232,0-4-383,0 4 519,0-5 1,0-5-1,0-1 1</inkml:trace>
  <inkml:trace contextRef="#ctx0" brushRef="#br1">10290 13100 8106,'7'0'-2076,"-2"0"4321,-5 0-2167,5 0 61,-4 5 0,8 1-127,-5 6 0,3-1 84,-3 0 1,4 2-18,-5 2 0,5-2 14,-4 2 0,4-2-152,-5-2 1,2 1 70,-1-1 0,-1 1-158,4-1 104,-4 0-45,2 1-28,-5-1 146,5-4-32,-4-2 8,4-5 328,-5 0-233,0-5 0,0-2-35,0-4 0,0-1 31,0 1 1,0-4-35,0 0 0,-3-2-108,-1 2 1,-1 1 105,1-5 0,1 1-137,-4-1 1,4-1 102,-1 5 0,-1-4-62,2 3 1,-1 1 50,4 4 1,-2-1-8,-1 1 1,1 3 122,-1 1 32,1 4 115,2-2-188,0 0-342,0 4 221,0-4 324,5 5-307,2 0 1,4 0-17,1 0 0,-1 3-115,0 1 0,-3 1-244,0-1 0,-2 2 387,2 6 0,2-1 0,-4 1 0</inkml:trace>
  <inkml:trace contextRef="#ctx0" brushRef="#br1">11706 12940 7216,'0'-7'852,"0"2"407,0 5-1132,5 0 0,2 0 32,4 0 1,-3 0-30,-1 0 1,1 0 14,3 0 1,1 2 5,-1 1 0,2-1-17,2 2 0,-2-2 2,2 2 0,2-2 7,-2 6 0,5-4-131,-1 3 1,-1 0 113,1 0 0,-1 4-4,1-4 0,2 0-79,-2 0 1,3 1-7,1 3 0,0-3 45,0-1 0,1 0 2,2 0 0,-2 4 60,3-4 1,-3 0-46,-1 0 0,0 1-167,0 3 0,0 1 81,-1-1 1,-3 2-27,0 2 0,-3-2 6,3 2 0,-4 1-13,4 0 1,-5 3-30,1-4 0,2 4 62,-2-4 1,5 4 20,-1-4 0,-1 1-26,1-5 1,0 4 146,4 0 1,0 1-125,0-5 0,-1 4 2,1 1 1,-5 3-31,-3-4 0,2 4 4,-2-4 0,0 2 32,-3-2 1,-5 1-4,1 3 1,-1 2-193,5-6 1,-1 1 98,1 0 0,3-4 9,0 4 0,0-4-74,-3 0 4,-1-1 1,1 0 60,-1 1 0,-1-1-11,-2 1 0,2-1 51,-2 1 0,-2-1-23,2 0 1,-5 1-106,5-1 1,-4-3 100,3-1 1,-4 1-482,1 4 339,2-1 0,-3 0 61,4 1 0,-4-5 44,1 1 0,-3-4-13,-1 3 1,1-4 132,3 1 0,-3-2-240,3 2 278,-3-3-105,4 4-26,-3-5-246,3 0 83,-5 0 1,-5-5 0,-2-1 0</inkml:trace>
  <inkml:trace contextRef="#ctx0" brushRef="#br1">11672 12871 8115,'-6'0'-469,"1"0"666,5 0 217,5 0-263,-4 5 1,8 2-24,-5 4 1,3-3 14,-3-1 1,5 1-57,-1 3 1,2 5 22,1-1 1,1 1-8,-1 0 1,0-4-9,1 4 1,-1 0-142,1-1 1,-1 0 100,1-3 1,-1-1 37,0 1 0,1-2-15,-1-3 1,-3 2-3,0-5 1,-5 4 146,5-4-212,-6-1-6,9 2 57,-10-3-241,4 3 219,-5-5-374,0 0 203,-5-5-96,-1-2 1,-6-4 73,1 0 0,3 3 50,0 0 0,2 1 6,-1-5 0,-4 1-1,4-1 0,0 1 152,0 0 0,-1-1-157,-3 1 0,3-1 174,1 1 1,0 0-62,0-1 1,-2 1 347,5-1-233,-5 1 0,8-1-53,-3 1 1,1 1 14,0 2 0,1-2 84,-2 2 0,3 2-21,1-1 0,0 3 21,0-4 32,-5 6-33,4-4-199,-4 6-13,5 0-7,5-5 1,1 4 58,6-3 1,0-1 75,4 1 1,-4-3-80,3 3 1,2-4 33,-2 5 0,4-5-23,-4 4 0,5-1 0,-5 1 1,0 3 19,-4-3-10,1-2-239,-1 5 232,-4-4-296,-2 5 1,-7-4 71,-1 0 0,-4 0-649,-4 4 1,-1 1 1,1 3 850,-6 3 0,0 4 0,-6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33:26.76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13088 7458 8337,'-7'-7'-106,"-1"4"125,6-4 1,-9 6 0,4-3 0,-3 3 363,-2 1-220,6 0 1,2 0 59,8 0 1,2 0 0,6 0-67,-1 0 0,-3-4 0,-1 0 0,2 2 16,1 1 0,2 1 1,-1-2-92,1-2-71,-1 3 0,4-4 1,2 5-16,0 0 1,3 0-1,2 0 1,2 0 10,3 0 0,2 0 0,6 0-56,-1 0 0,0-1 0,0-2 106,1 0 1,-5-3 0,-1 4 0,0-2 33,1 2 0,-5 0 1,0 2-1,-3 0-14,-3 0 0,0-1 0,4-2-17,0 0 1,5-1 0,2 4-70,3 0 0,3-1 0,0-2 0,4-2-46,0-1 0,2 3 0,4-2-29,0 0 1,-1 4-1,1-4 51,0 0 0,-4 3 0,-3-2 1,-2 3-23,-4 1 1,-7 0 0,1 0 39,-3 0 0,-1 0 0,0 0 0,0 0 20,-1 0 1,3 1-1,0 2 9,2 1 0,4 0 0,0-4-16,2 0 0,1 0 1,0 0-1,1 0-8,-1 0 0,0 0 0,-1 0 42,-2 0 0,0 0 0,-4 0 0,-2 0 23,-1 0 1,-2 1 0,-2 1-19,-1 2 0,0 0 0,5-3 1,2 2-6,0 1 0,7-1 0,0-3-64,4 0 0,1 4 1,-3 0-23,-1-1 1,0-2 0,0-1 9,1 0 0,-5 0 1,-1 1-1,-1 2 1,-1 0 30,1 0 1,-4-2-1,4-1 1,-2 0-1,2 2 51,2 1 1,0-1 0,4 1-1,1-1-8,-1-2 1,0 0 0,2 1 0,0 2 0,1 0-99,-4 0 1,0-1-1,-5 1 57,1 1 0,-3 1 0,2-3 0,-2 2 39,1-1 1,0-1 0,-3 1-2,2 1 0,-2-1 1,4-3-1,0 0-14,3 0 1,2 0 0,1 2-44,0 1 1,0-1-1,1 2 1,-1-3-5,0-1 0,1 4 0,-1-1 0,-1 0 42,-3-2 1,3 3 0,-4 0-7,1-2 1,3 0 0,-4-2 4,0 0 1,6 0 0,-3 0 0,0 0 55,1 0 1,4 0 0,1 0-33,-1 0 0,-2-2 1,-1 0 25,1-2 0,-5-1 0,-1 2 1,0 0 22,1 0 0,-5 2 1,2 1-1,-2-1-56,2-3 1,-2 2 0,6-1-18,0 1 1,0 2 0,2 0-5,2 0 1,2-3-1,-3-1 5,1 1 1,0 2 0,2 1 0,0 0 63,-4 0 1,5 0-1,-4-1-40,2-3 0,-1 3 0,-1-3 0,1 1-16,-1-1 1,-4 3-1,1-3-12,1 3 1,-3 0 0,0-2 0,0 0-36,0 0 0,0 2 1,3 1 21,-1 0 1,-5-2 0,3 0 0,-1-2 54,-2 2 0,2 0 1,0 2-1,1 0-28,3 0 0,-3 0 0,1 0 1,1 0-1,-1 0-48,1 0 0,-1 0 0,4 0-4,1 0 0,-1 0 0,-1 0 1,0 0 17,1 0 0,-6 0 0,5 0 80,-4 0 0,2 0 0,-5 0 44,0 0 1,-2 0-1,0 0 1,1 0 10,2 0 1,0 0 0,-3-1-129,2-3 1,-2 3 0,3-3 0,-2 3-60,2 1 0,-3 0 0,4 0-51,0 0 0,-4 0 0,3 0 0,-3 0 48,-1 0 0,-2 4 1,0-1 42,-2 0 0,0-2 0,2-1 48,-2 0 0,2 4 1,-5 0-1,1-2-9,-1 0 1,3-2 0,-4 0 7,-1 0 0,-1 0 0,-2 0-14,1 0 0,1 0 0,0 0 0,3 1-4,-2 3 1,-2-3 0,0 3-13,-1-3 1,2 3 0,1 0 0,1-2-30,-1 0 0,-1 1 0,-2 1 32,1-1 0,-1-2 0,0-1 183,1 0-342,-6 0 123,-1 0 0,-5 1 44,0 3 0,-15-3 0,-4 4 0</inkml:trace>
  <inkml:trace contextRef="#ctx0" brushRef="#br0" timeOffset="1">11277 10860 8565,'-12'0'-560,"5"0"1,-1 0 1843,-1 0-882,4 0 0,2 0 0,6 0-132,5 0 0,2 0 0,1 0 1,2 0-89,2 0 1,1 0-1,5 0-65,3 0 0,7 0 1,-1 0-1,5 0-91,3 0 1,-2 0-1,6 0 1,1 0-91,2 0 1,2 0 0,1 0-15,1 0 1,6 0 0,-3 0 0,1 1 82,1 3 1,-2-3-1,1 3 17,-4-3 1,1 3 0,-3 0 0,-3-1 125,1-2 1,-2 0-1,-2 2 56,-7 1 1,0-1 0,-5-3 40,0 0 1,-1 0-1,-5 0 1,0 0 35,0 0 0,-4 0 0,-1 0-97,-2 0 1,-1 0 0,-3 0-15,-1 0 0,1-1 159,-1-3-721,0 3-36,-4-4 0,-3 1 1,-9 0-1,-7 3 428,-6 4 0,-13-2 0,-5 4 0</inkml:trace>
  <inkml:trace contextRef="#ctx0" brushRef="#br0" timeOffset="2">3595 13343 8007,'0'-8'194,"0"1"2056,0-2-1761,0 4-421,0 0 0,0 6-75,0 3 0,0 3 0,0 7 0,0 3-28,0 1 1,0-3 0,0 5-33,0 4 1,0 0-1,2 7 1,0 1 34,2 1 0,0 0 1,-4 0-52,0 1 0,1-2 1,2 6-1,0-3-124,0-1 0,-2-3 1,0-2 73,3-1 0,-1 3 0,3-5 24,-1 0 0,3-6 0,-3-1 1,0 0 43,0-1 1,3-2 0,-5-4 20,0-1 0,2 0-44,-1 1 1,0-1-63,-4 1 1,-2-5 149,-1 1 0,-4-6 0,-4 4 0</inkml:trace>
  <inkml:trace contextRef="#ctx0" brushRef="#br0" timeOffset="3">3481 13389 8238,'0'-8'120,"1"1"107,3-2 1,-3 2-1,5 1 1,-3 0-149,1-1 1,10 3 0,1-3-74,6-2 0,7 4 1,2 1-1,3 3 19,1 1 0,4 0 1,0 1-1,-2 3 0,-4 4 1,1 2 0,-4 1-17,0 0 1,-1 2 0,-5 1-98,0 1 1,-2 4 0,-2-2 0,-4-1 15,-2 1 1,-7 2 0,-2-3 0,-2 1 108,-2-1 1,-6 5 107,-1-2 1,-8-1 0,-6 1 0,-3 0 8,-2-2 0,-10 5 1,2-4-1,-2-1 6,1-1 0,-3 0 1,1-2-285,4-4 0,1 0 0,9-6-379,6-1 503,3-2 0,2-1 0,1 0 0</inkml:trace>
  <inkml:trace contextRef="#ctx0" brushRef="#br0" timeOffset="4">4498 13137 7846,'0'-11'217,"0"3"1,0 1 0,0-2 2019,0-1-1948,0-2 1,-2 6-291,-2 2 0,2 9 0,-6 5 0,-1 4 0,-1 8 0,-1 1 1,-1 5 37,1 1 0,0 8 1,-1-2-40,1 5 1,-1-2-1,1 4 1,0 1-41,-1 1 1,2 2 0,2-1-107,5 1 1,-3 0 0,3 0 56,0-1 0,2 0 0,1-2 0,1-1 43,3 1 0,-2-4 1,6 0-1,2 0-20,4-1 0,0-2 69,5-5 0,-4-3 0,4-5 1,2-1 107,0 1 1,2-5 0,0-3-1,-1-2 143,-3-2 0,1-4 0,-5-2 218,-1 0 1,3-4 9,-2 3-1250,0-3 479,-9-1 291,-1 0 0,-10-10 0,-1-3 0</inkml:trace>
  <inkml:trace contextRef="#ctx0" brushRef="#br0" timeOffset="5">4806 13514 7945,'0'-6'1523,"0"1"-1447,0 5 1,1 5 0,2 3 0,2 3 0,1 3 0,2 3-8,-2 0 1,4 2 0,-2 4 0,2 0-75,1 0 1,1 1-1,-1 1 1,1 2-64,-1-2 0,1-1 0,-1-1 6,0 0 1,1-4 0,-1-1 0,1-2 43,-1-2 0,-3-1 1,-1-3 11,2-2 0,-2 1 191,0-5-84,-4 4 0,3-6 535,-2 2-187,-3-3 1,4-2-290,-5-3 0,0-3 0,0-4-88,0 0 1,0-1 0,0-1 0,0-1 97,0-1 1,0 0-1,0 2-33,0-2 0,1 2 0,2-2-108,1 2 1,0-2 0,-4 0-1,1 2-336,3 4 1,-3-1-146,3 3 1,2 2 160,2 1 1,-2 3 0,2 2 230,1 3 1,2-2 0,3 6 0,1 2 18,-1 4 0,3 2 0,-2 5-1,-1-2 0,0 0 0,0 4-64,1-1 0,0 1 0,-3-1 0,-1-3 34,0-4 1,1-2-1,-1-3 239,1-2 0,-1-3 0,1-5 88,-1 0 1,0-2-1,1 0 205,-1-2 0,-3-9 0,-2 2-3,-1-2 1,3-5 0,-3-1-206,1-2 0,-3-3 0,2-2 0,-1-2-204,0-1 1,-1-1-1,-3-3 1,0 2 1,4 0 0,0 5-46,-2 5-103,0-2 1,-2 10-1,-2-2-216,-1 2-794,1 2 8,-3-1 1,7 6 1100,1 2 0,4 3 0,4 1 0</inkml:trace>
  <inkml:trace contextRef="#ctx0" brushRef="#br0" timeOffset="6">5959 13206 8299,'0'-11'-153,"0"-1"1,0 1 896,0-1 0,0 5 1,0-1 625,0-1-849,0 4-397,0 0 1,4 6 0,0 3-158,-1 4 0,-2 6 0,-1 2 85,0 2 0,4 5 0,-1 5 17,0 1 0,-2 3 0,1 4 0,0 4-65,2 0 0,1 1 1,-3 2-172,2-1 1,1 0 0,-2 2 62,1-2 0,3 1 0,-2-5 0,0-2-86,1-4 0,1 1 0,-2-4 132,2 0 0,-4-1 0,5-5 19,1 0 1,-3-4-1,1-2 1,-1 0 117,0-3 1,-3-1 0,1-2 0,-2-1 122,2-2 1,-3-2 218,3-2-259,-3-3-463,-1 4-827,0-5 1128,5 0 0,2 0 0,4 0 0</inkml:trace>
  <inkml:trace contextRef="#ctx0" brushRef="#br0" timeOffset="7">6530 13400 8491,'0'-5'677,"0"5"0,0 6-530,0 5 0,0 5 0,0 3 0,0 4-127,0 4 0,0-2 0,0 4 0,0 0-80,0 1 1,0-4 0,2 3 0,0 1-169,2-1 0,1-4 114,-1 2 1,-3-4-1,3-4 1,-1-3 31,0 1 0,-1-5 31,1 4-41,4-4 1,-6-4-490,3 0 581,-3-6 0,-6-2 0,-1-6 0</inkml:trace>
  <inkml:trace contextRef="#ctx0" brushRef="#br0" timeOffset="8">6519 13686 8259,'1'-10'-52,"3"2"0,2-1 180,6 5 1,-1-3-1,1 3 158,-1 1 0,6 2 1,2 0-1,2-2-117,2-1 1,4 1-1,-1 3 1,1-2-14,1-1 1,-3 1-1,5-2-187,-3 3 0,0 1 0,-5 0 41,-3 0 1,-2 0 0,-3 0-347,2 0 1,-5 0-407,-3 0 1,-7 0 741,-1 0 0,-10 0 0,-8 0 0</inkml:trace>
  <inkml:trace contextRef="#ctx0" brushRef="#br0" timeOffset="9">6565 13423 8267,'0'-11'-1104,"0"-1"1439,5 6 1,-3-3 72,6 5 0,-4-3 0,3 3 1,2 1-198,1 2 0,2 1 1,1-1-223,2-3 0,3 3 0,4-3 31,1 2 1,1 2-1,2 0 1,0 0 49,0 0 1,2 0-1,-2 0-174,0 0 0,-2-3 0,-3-1-164,-2 1 0,-2 2 1,-6 1-1246,1 0 1513,-6 0 0,-1 5 0,-5 1 0</inkml:trace>
  <inkml:trace contextRef="#ctx0" brushRef="#br0" timeOffset="10">7193 13023 8214,'0'-7'610,"0"-1"8,0-1 1,5 4 0,4 3-335,5 4 1,0 4 0,5 7 0,1 2 41,2 4 0,4 3 0,1 2-145,-2 3 0,1-2 0,-1 7 0,2 2-40,-2 3 0,-5 6 1,-2-2-308,-1-1 0,-2 5 0,-4-3 0,1 2 24,-1 2 1,-3-2 0,-2-1 0,-1-3-154,-2-5 0,-2 2 0,-1-7 53,0 3 0,0-3 1,0-3 72,0 1 0,-1-4 0,-3 3 0,-4-3-83,-2-1 0,-1-4 0,-2-1 23,-2-2 0,1 1 1,-4-3-788,2 1 1016,-5 0 0,-2 2 0,-6 1 0</inkml:trace>
  <inkml:trace contextRef="#ctx0" brushRef="#br0" timeOffset="11">8598 13492 8106,'7'-7'-290,"1"3"0,1 2 0,1-1 460,1 0 0,-3-1 0,0 4 1,0 0-1,4 0 0,2 0-82,1 0 1,5-2-1,-1 0 1,4-2-3,4 2 0,-3 0 0,4 2 0,-1-1-102,-1-3 1,5 3 0,-3-3 19,1 3 1,-4-3-1,2 0 1,-4 2-268,-4 0 1,-3 2-1,-4 0-591,-1 0 854,0 0 0,-4 6 0,-2 0 0</inkml:trace>
  <inkml:trace contextRef="#ctx0" brushRef="#br0" timeOffset="12">8689 13709 8127,'11'5'-160,"1"-4"336,-1 3 0,6 1 0,2-1 0,2-2 294,2-1 0,5-1 1,3 0-1,2-1-224,1-3 0,0 3 0,0-4-131,1 0 0,-5 2 0,-1-3-193,-1 1 1,-2 1 0,-7 4 77,-4 0 0,-8 0 0,-1 0 0</inkml:trace>
  <inkml:trace contextRef="#ctx0" brushRef="#br0" timeOffset="13">10242 12955 8405,'0'-12'-238,"0"1"31,0 0 1,2-1-1,0 1 1,3-1 492,1 1 1,2 1 0,4 2-1,0 3 1,2 1-92,1 0 0,6-3 0,-2 2 0,2 0-49,2 0 1,4 1 0,-1 4 0,-1 0-62,-5 0 0,0 0 0,-3 0-31,0 0 0,-3 1 1,2 2-61,-4 0 1,-4 6-75,0-1 1,-6 2 0,2 1 69,-3 1 0,-6-1 0,-3 1 0,-2-1 1,-6 1-1,-3-1-1,-3 0 1,3 1 0,1-1-1,2 1 1,2-1-19,1 0 95,2 1 1,1-1 118,2 1 0,4-6-120,8-2 0,2 1 0,6-1 0,1-2 65,2 0 1,3 1-1,4 1-96,1-1 0,0 2 0,1 0-31,3 1 0,-3 2 0,1 3 0,-3 1-43,-3-1 0,-6 4 1,-1 1-1,-4-3-7,-3 0 1,-1 2 0,-5 1 30,-3-2 0,-3 0 0,-5 0 5,-4 1 0,-3 0 0,-6-4 1,-3 1-5,-1-1 1,-2 1 0,-3-1-45,0 0 0,3-3 0,1-2-1,-2 0 1,4-1 0,2-3 0,3 2-177,4-2 0,-1 0 0,4-2-480,2 0 0,5 0-232,2 0 948,4 0 0,-2 0 0</inkml:trace>
  <inkml:trace contextRef="#ctx0" brushRef="#br0" timeOffset="14">10151 13583 8297,'-18'0'0,"-2"0"0,5 1 292,1 3 1,5-3 1305,1 3-1446,6-3 1,-2-1-1,6 2 3,2 1 0,5-1 0,0 3 0,4-1-1,2-1 1,5 1 0,-1-3-17,3 3 1,6-2-1,2 1 1,4-1 17,4-2 1,1 0-1,5-2-65,3-1 1,0 1 0,-4-3-17,-1 0 0,-2 4 0,4-4 0,-5 1-134,-4 0 0,1 0 0,-9 3 0,-2-1-317,-1-2 0,-6 0 0,-3 4-562,-2 0 938,-2 0 0,-4 5 0,-2 1 0</inkml:trace>
  <inkml:trace contextRef="#ctx0" brushRef="#br0" timeOffset="15">10379 14005 8329,'-5'-6'202,"4"0"1,-4 3 165,0-1 1,4 2-1,-3 6 1,1 3-233,-1 3 0,2 3 1,-4 2-1,-1 4 34,1 3 0,-2 1 0,-2-2-182,2-2 1,-2 6 0,3-5 0,-2 0-78,1 2 0,-1-6 1,5-1 33,2-2 1,1-1 0,2-1 0,3 0 25,3 1 1,1-5 0,2 0 90,3-2 1,6-1 0,0-4 0,2 0 7,2 0 1,0 0 0,1 0-93,3 0 1,-3 0 0,3-2-49,-3-1 0,-3 0 0,-2-3 1,-3 1-732,-4 2 0,-2 1-73,-2-2 0,-4 3 874,-8-3 0,-2-3 0,-6 1 0</inkml:trace>
  <inkml:trace contextRef="#ctx0" brushRef="#br0" timeOffset="16">10551 14177 8056,'0'-8'30,"0"1"434,0 4 1,-2-2-89,-1 5 0,1 1 0,-2 4 0,3 7-53,1 5 0,4 10 1,0 2-1,0 3-117,1 2 1,-4-5-1,4 8-190,0 0 0,-4 1 1,4-2-129,1-2 1,-5-1 0,3-9 0,-2 0-75,2-2 0,-3-7 0,3 0-160,-3-2 0,-1-5 0,2-2 346,1-1 0,-1 4 0,3-3 0</inkml:trace>
  <inkml:trace contextRef="#ctx0" brushRef="#br0" timeOffset="17">13748 13332 8417,'7'-5'-142,"-3"-3"1,-3 2 329,-1-2 1,4 0 0,-1-3 0,0 0 233,-2-1 1,-2 6 0,-3 2 0,-3 3-288,-4 1 0,1 1 0,3 3 0,2 5 0,0 5 1,3 3-1,-2 6 1,3 1-32,1 3 0,4-2 0,1 6-51,1 1 0,2 1 1,3 1-1,1 0-105,-1 0 0,-3-1 0,0-1 0,-1-3-110,-1-1 1,3-1 0,-4-6 7,2-2 1,-5-1-1,3-5 1,-1 0-172,0-3 0,0-1-699,-4 2 583,0-5 1,-1-1 440,-3-5 0,-3 6 0,-4 0 0</inkml:trace>
  <inkml:trace contextRef="#ctx0" brushRef="#br0" timeOffset="18">13783 13640 8349,'1'-10'244,"3"2"-84,3 4 0,4 3 0,0 1 0,2 0 159,2 0 1,3 0 0,5 0 0,1 0-159,2 0 0,0-4 0,3 1 0,-1 0-98,-3 2 1,-1-3-1,-2 0-574,-3 2 1,1 0 0,-5 2 510,-1 0 0,-1-5 0,-2-1 0</inkml:trace>
  <inkml:trace contextRef="#ctx0" brushRef="#br0" timeOffset="19">13703 13332 8347,'0'-12'-42,"1"1"0,3-1-29,3 1 0,9 0 1,3-1-1,4 2 400,3 2 1,3-1-1,7 4 1,1 0-194,1 0 1,0 1 0,-4 4-139,0 0 1,-1 0 0,-1 0 0,-3 0-826,-1 0 827,-6 6 0,4 0 0,-1 5 0</inkml:trace>
  <inkml:trace contextRef="#ctx0" brushRef="#br0" timeOffset="20">14571 13446 8008,'11'-6'-63,"1"0"0,-1 6 1,0 0-1,1 0 517,-1 0 1,2-3-1,1-1 1,2 1-420,2 2 1,-4 1-1,1 0 1,-1 0-434,2 0 0,-4 0 398,3 0 0,-2 5 0,-1 1 0</inkml:trace>
  <inkml:trace contextRef="#ctx0" brushRef="#br0" timeOffset="21">14605 13617 8210,'0'-6'796,"0"1"1,5 5-459,3 0 0,3 0 0,3 0-291,1 0 1,6 0 0,-2 0 0,2 0-194,2 0 0,0-2 0,-2 0 146,-1-2 0,-4 0 0,-5 4 0</inkml:trace>
  <inkml:trace contextRef="#ctx0" brushRef="#br0" timeOffset="22">15519 12955 8135,'0'-7'622,"0"12"1,0 3-584,0 7 1,0-1 0,0 0 0,0 1 0,0 1 0,0-1-163,0 0 1,3 0 0,3-3-14,0-1 0,0 1 1,3-2-1,-3-1-1115,0-2 1251,-3-4 0,2 2 0,2-5 0</inkml:trace>
  <inkml:trace contextRef="#ctx0" brushRef="#br0" timeOffset="23">15679 12966 8161,'0'-11'796,"0"4"-462,0 2 0,-4 7 0,0 1-199,1 5 1,2 6-1,1 2 1,0 2-40,0 3 1,4 4-97,0 2 0,5 4 0,-3-2 0</inkml:trace>
  <inkml:trace contextRef="#ctx0" brushRef="#br0" timeOffset="24">16113 13229 8279,'-4'-12'237,"0"1"0,1 0 104,2-1 1,1 7 0,0 5 0,0 6-317,0 5-6,0 5 1,0 2-1,1 6 43,3 3 1,-2-2 0,3 5 0,-2 1-90,1-2 1,1 4 0,-2-4 0,2 2-23,1-1 1,-2-3 0,4 2-68,1-1 1,-3-1 0,0-6 0,1-1-143,-1 0 0,-2-7 0,2 3-73,-1-4 0,-1 0 0,-3-2 0,2-1 331,1-2 0,-1 1 0,-3 3 0</inkml:trace>
  <inkml:trace contextRef="#ctx0" brushRef="#br0" timeOffset="25">16912 13366 8230,'-11'-6'-30,"3"-5"0,0 5 1,0 0 1,-3-1 0,0 5-1,0-3 238,-1-2 1,-4 5 0,-2-2-1,-1 3 162,0 1 1,4 0 0,-3 0-292,1 0 0,1 0 32,1 0 1,2 0-1,-2 1 1,3 3-107,5 4 1,0-2 0,5 1-1,-2 2 12,1 1 0,2 2 1,1-1-118,0 1 1,5-5-1,3 1 25,2 1 0,3 2 1,2 3-1,4 1 33,2-1 0,2-1 0,0-1 1,0-1 11,0 0 0,0 1 0,0-1-11,-1 1 1,0-1-1,-3 0 32,-4 1 1,-2 3 0,-3 0-1,-2-1-6,-5-1 1,-1-2-1,-2 1 17,0-1 1,-5 1 0,-4-1-3,-5 1 0,0-1 0,-5 0 0,-3 0 14,-3-4 1,1 2 0,-4-4-1,2 0-120,4 0 1,-4-1-306,7-4 0,3 0 56,0 0 354,9 0 0,2-5 0,5-1 0</inkml:trace>
  <inkml:trace contextRef="#ctx0" brushRef="#br0" timeOffset="26">17232 13423 8367,'0'-8'272,"0"1"-291,0 4 1,0 7 165,0 7 1,0 9-1,0-1 1,0 2 90,0 2 1,4 4 0,-1 1-323,0 1 0,2-4 1,-1 2-10,-2-3 0,1-3 0,-1-2 1,2-3-72,-1-4 0,-2-4 0,-1 0-157,0 0 0,-1-2-1024,-3-3 1345,-2-1 0,-11-2 0,-1 0 0</inkml:trace>
  <inkml:trace contextRef="#ctx0" brushRef="#br0" timeOffset="27">16958 13469 8176,'6'-12'370,"5"1"1,1-1 16,6 1 1,5 3 0,2 2 0,4 0-76,4-1 1,0 1 0,9-2-132,1 5 1,2-2 0,0 1 0,1 1-504,0 2 1,-6 1 0,-2 1 321,-2 3 0,-2-3 0,0 4 0</inkml:trace>
  <inkml:trace contextRef="#ctx0" brushRef="#br0" timeOffset="28">18397 13332 8209,'-7'-5'82,"-1"-2"1,2-3 0,1 1 899,0 2 0,1 5-807,4 2 1,0 10 0,0 10 0,2 1-242,2 2 0,-2 4 0,6 0 0,1 3 42,1 1 1,-3-3 0,1 0 0,0-1-162,-2 0 1,3-2 0,-4-5-31,1-1 0,-3-4 0,1 3-57,-3-1 0,-1-2 1,0-4-1,0 1-1347,0-1 1619,0-4 0,-5 3 0,-2-4 0</inkml:trace>
  <inkml:trace contextRef="#ctx0" brushRef="#br0" timeOffset="29">18705 13286 8165,'0'-11'0,"-4"3"50,1 0 164,-1 6 0,4 2 0,0 7 0,0 5 152,0 3 0,4 8 1,1 7-262,1 3 1,-4 2 0,4-1-104,-1 0 0,-4 0 0,4 1 0,-1-1-165,0 0 1,-1-5 0,-1-3 0,0-5-108,2-2 1,0-5 0,-4 2-177,0-4 0,0-4 0,-1-1-292,-3 2 1,-3-4 737,-4-1 0,-6 3 0,0-1 0</inkml:trace>
  <inkml:trace contextRef="#ctx0" brushRef="#br0" timeOffset="30">18305 13651 8165,'2'-10'-108,"1"3"147,5 3 1,3-1 0,3 1 0,4 1 60,4 2 0,2 1 0,9 0-105,1 0 1,-1-4-1,8 1 1,-2 0-301,-2 2 0,-2 1 0,-2 0 1,-1 0 304,-1 0 0,-1 0 0,4 0 0</inkml:trace>
  <inkml:trace contextRef="#ctx0" brushRef="#br0" timeOffset="31">18945 13434 8171,'-6'-11'0,"-3"0"0,5-1 713,1 1 0,2 3 233,1 1 1,0 3-746,0-4 0,0 7-228,0 1 1,0 5 0,0 6 0,1 2-71,3 2 1,-3 3 0,3 6 0,-1 2-62,1 0 0,-2 6 0,6-2-4,1 3 1,-3 0-1,2-1 1,0-3-22,3-1 1,4-2-1,0-6 223,-1-1 1,4-5 0,0 1-1,1-4-63,0-3 0,0 1 1,4-5-42,-1-2 0,1 3 0,0-1-94,0-1 0,-2-2 0,0-1 0,-3-1-233,-2-3 0,-1 1 1,-5-4-1,-2-3 391,-4-4 0,-8 1 0,-2-4 0</inkml:trace>
  <inkml:trace contextRef="#ctx0" brushRef="#br0" timeOffset="32">18934 13686 8173,'-7'-5'595,"2"-2"-348,5-4 1,5 1-1,4 1 1,4 2-53,2 2 0,5-2 1,-1 2-1,3 0-109,1 0 1,3-1 0,1 4 0,-2-2-186,0 2 0,-3 0 1,0 2-205,-3 0 0,1 0 0,-4 0-815,-3 0 1118,-5 0 0,2-5 0,-3-1 0</inkml:trace>
  <inkml:trace contextRef="#ctx0" brushRef="#br0" timeOffset="33">18842 13389 8173,'0'-12'124,"1"1"0,5-1-68,5 1 1,5 3 0,7 2-1,0 0 4,0-1 0,6 5 0,4-2 0,4 3-81,0 1 0,2 0 0,-1 0 0,-1 0-289,-2 0 0,0 0 0,-2 1 42,-3 3 1,2-3 267,-5 3 0,-1 2 0,-3 1 0</inkml:trace>
  <inkml:trace contextRef="#ctx0" brushRef="#br0" timeOffset="34">19619 13252 8205,'-5'-12'123,"3"1"642,-1-1-295,1 6-346,2 1 1,-3 8-115,-1 4 0,0 2 1,3 11-1,-2 4-64,-1 6 0,-1 4 1,3 3 101,-2 1 1,-1 4-1,2-3-105,-1 2 0,-3-5 0,2 1 1,0-4-135,0-2 1,0-7 0,2 0 56,-1-4 1,0-6-71,4 1-1385,0-2 1589,0-7 0,0-6 0,0-6 0</inkml:trace>
  <inkml:trace contextRef="#ctx0" brushRef="#br0" timeOffset="35">19573 13229 8205,'0'-18'145,"-4"2"339,0 4 0,1 5-491,3-1 0,1 7 0,3 2 1,3 8 112,4 5 0,0 7 1,0 2-1,2 6 26,2 4 1,-1 3-1,4 1-108,-1 1 0,-1 5 1,-2-2-107,1-1 0,0-1 1,-2-4-1,1-2-84,1-3 1,1-2 0,-6-5 0,-1-1-34,-2-3 0,1-3 1,3-6-475,1-2 0,-5 1 673,1-5 0,-1-1 0,5-3 0</inkml:trace>
  <inkml:trace contextRef="#ctx0" brushRef="#br0" timeOffset="36">19505 13640 8128,'0'-18'0,"1"6"0,3 5-191,3 2 0,8-2 1,3 1-1,1 1 304,0 0 0,0-2 0,5 3-95,3 1 1,-1 1-1,3-1 1,0-1 157,0 2 1,-4 1 0,2 1-854,-3 0 1,-1 0 676,0 0 0,5 0 0,1 0 0</inkml:trace>
  <inkml:trace contextRef="#ctx0" brushRef="#br0" timeOffset="37">20087 13297 8128,'-5'-17'16,"4"0"1,-3 6 183,3-1-157,1 6 1,0 2-1,0 8 159,0 4 0,0 7 0,1 5 0,1 5-103,2 6 1,4 2 0,-4 1-1,-1 0-35,3 1 1,-4-5 0,4 1-101,-1 0 1,-1-3-1,-2-1-114,1-3 0,-1-6 1,1-3-1,-1-2-677,-2-2-220,0 1 1047,0-6 0,-5-1 0,-2-5 0</inkml:trace>
  <inkml:trace contextRef="#ctx0" brushRef="#br0" timeOffset="38">19973 13286 8128,'0'-11'67,"0"-1"0,1 1 159,3-1 0,4 2 1,5 1-1,4 3 99,1 1 0,2 1 0,7 4 0,3 0-82,3 0 1,3 5 0,0 4-188,3 5 1,2 2-1,-4 6 1,-4 0-281,-5 2 1,-4 1 0,-2-1 42,-3 3 0,-6-3 1,-7 3-1,0-3 17,1-1 0,-5-1 0,1 1 94,-6 0 0,-3 0 0,-6-2 52,1-1 1,-7 1 0,-3-3 0,-6 0-77,-2-3 0,-6-2 0,-3-2-212,2 0 1,0-3 0,4-2 0,4-1-386,6-2 0,6 2 691,1-1 0,8-5 0,1-6 0</inkml:trace>
  <inkml:trace contextRef="#ctx0" brushRef="#br0" timeOffset="39">20681 12841 8128,'-6'-18'180,"1"1"16,5 11 0,1 1 140,3 5 1,-2 6 0,4 4-136,0 4-195,2 7 1,-6-4-1,3 6-43,0 0 1,-4 0 0,4 0 0,-1-2-329,0-2 0,1 2 0,-3-6-90,2-1 0,0-1 455,-4-2 0,5 0 0,1 1 0</inkml:trace>
  <inkml:trace contextRef="#ctx0" brushRef="#br0" timeOffset="40">20807 12829 8195,'-7'-18'102,"2"6"238,5 4 0,0 7 13,0 1 1,5 6 0,3 8 0,2 3-132,1 0 0,2 2 0,1 6-338,1 1 0,-3 0 116,-5 4 0,1 0 0,3 5 0</inkml:trace>
  <inkml:trace contextRef="#ctx0" brushRef="#br0" timeOffset="41">3721 16255 8173,'-11'0'-76,"3"0"1,2-1-1,0-3 1,3-2-1,-1-2 2033,0 1-1904,0 4 1,6-1-1,0 8 1,2 4 53,-2 2 0,3 5 1,-1 3-1,0 2-50,1 4 1,-4 8-1,3 1 1,-2 5-21,-2 3 0,0-1 0,0 4 0,-2-3-76,-2 3 0,3-1 0,-3-1 1,3-4-81,1-3 0,0-4 0,0-2 65,0-1 1,4-2 0,0-3 0,0-1 90,1-3 1,-4 1 0,4-5-90,0-1 0,-4-5 0,3-1-308,-3 1 1,-1-3-586,0 2 1,2-6 944,1 2 0,-1-3 0,3-1 0</inkml:trace>
  <inkml:trace contextRef="#ctx0" brushRef="#br0" timeOffset="42">3493 16381 8292,'0'-16'-235,"3"3"1,2-2-1,2 2 304,2 1 0,-3 1 1,2 0-1,0-1 1,3 1 381,0-1 1,0 2 0,1 1-351,-1 2 0,5 0 1,0-1-1,3 0 1,4 0-46,2 2 0,6-4 1,-3 3-44,1 1 0,-3-3 1,5 5-119,1 2 0,-4 1 1,-2 1 18,-2 0 1,-2 1 0,-3 3 0,-4 3 55,-2 3 1,-2 2-1,-1-1 1,-2 1 39,-4-1 0,-3 2 0,-2 1 26,-3 1 0,-4 4 0,-7-2 1,-5 0 25,-5 4 0,-2 0 1,-6 1-69,-3-3 0,-4 2 0,0-3 1,1 1-202,0 0 1,4-5-1,8 1 1,2-3-993,8-5 1199,3 4 0,2-5 0,1 5 0</inkml:trace>
  <inkml:trace contextRef="#ctx0" brushRef="#br0" timeOffset="43">4509 16130 8244,'0'-12'-133,"0"5"0,0-1 0,0-1 593,0-1 1,0 2-235,0 1 1,0 6-1,-1-1-125,-3 5 1,1 7-1,-4 0 1,-2 5 37,-1 3 0,-2 1 0,0 4 1,-2 1-38,-2 3 0,-3 1 1,4 3-61,1 0 0,2-1 1,1 5-1,2 0-72,2 3 1,3 3-1,-2 4-43,1 1 0,0 0 0,2-2 1,-1-1 84,2-1 0,2-4 0,2 2 0,3-3 100,2-5 0,4-1 0,6-1-2,0-3 0,1-3 1,2-2-1,-1-2 26,2-1 1,-4-5 0,1 1 25,-1-2 0,-2-5 0,-2-2-62,2-1 0,-6 3 1,2-5-1,-2 1-357,-3 1-458,5-3 1,-9 3-1710,6-5 2424,-6 0 0,3 0 0,-5 0 0</inkml:trace>
  <inkml:trace contextRef="#ctx0" brushRef="#br0" timeOffset="44">5091 16347 8402,'-11'-12'-302,"0"1"1,-1-1-1,1 1 1,1 0 674,2-1 1,-2 5 0,2-1 0,-2 0 0,0 1 121,2-1 1,3 7 0,5 1-349,0 6 0,0 4 0,0 3 0,2 2 6,1 4 0,0 4 0,4 3-101,2 0 0,1 6 0,3-3 0,1 2-78,1-1 1,2-1-1,-3 3-39,1-2 0,0-4 0,-3 0 0,-1-1-42,1-3 1,-1-3 0,0-2 78,1-4 0,-6 1 0,-1-8 1,-1 2 168,0-1 0,1-4 569,-1 0-413,-3-1 0,4-7 1,-5-3-228,0-2 1,1-5 0,2-2-248,1-1 1,3-1 0,-3-3 48,-1-1 0,2 0 0,-1 0 1,-2 1-159,-1 3 0,3-1 1,0 5 39,-2 1 220,0 1 1,-1 7-1,3 3-16,3 6 1,4 5 0,0 5-37,0 3 1,1 4-1,1-2-1,2 0 0,-3 3 0,5-3 0,-2 1-98,0 0 1,4-5-1,-3 1 128,-2-2 1,-2-6-1,0 0 1,-1-2 232,1-3 0,-1 0 0,0-4 125,1-1 1,-1-4-1,1-4 1,-1-1 205,1 1 1,-2-2-1,-1-2-95,-2-4 0,-3-3 0,2 0-214,-1-1 1,-1-4 0,-3-1-1,2-1-188,1-3 0,0 3 1,-4 0-205,0 1 1,-2 1 0,-1 6-1,-4 2-802,1 4 0,-3 2-197,5 1 0,-1 6-397,1 2 1582,3 3 0,1 6 0,6 1 0</inkml:trace>
  <inkml:trace contextRef="#ctx0" brushRef="#br0" timeOffset="45">5982 16084 8364,'0'-11'9,"-1"3"1,-2 0 0,0 0 0,0-3 0,2 0 0,1 0 1986,0-1-1990,0 6 0,0 2 1,0 8-1,0 5-22,0 5 1,1 3-1,2 6 70,0 0 0,1 5 0,-2 2 1,0 3-42,2 2 0,0 3 0,-3 1 4,3 2 0,-3 1 1,3 2-1,-3-1-63,-1-1 1,4-4 0,0 3 72,-2-2 0,1-1 0,-1-4 1,2-1 87,-1-2 0,-2 1 0,0-6-65,3 0 1,-3-2-1,3-3 1,-3-2-15,-1-3 1,0-4 0,0 0-178,0-1 1,0-3-1135,0-1-1185,0 1 2460,0-2 0,0-1 0,0-5 0</inkml:trace>
  <inkml:trace contextRef="#ctx0" brushRef="#br0" timeOffset="46">6405 16267 8260,'-5'-12'-512,"2"1"-615,-4 0 1238,4 4 0,-1 3 0,7 8 165,1 4 1,1 3 0,-3 4-1,2 6 114,-1 4 1,2 2 0,-2 6-209,0 2 0,2 2 0,-1-3 0,-2 1-108,0-1 0,1 0 0,1-1 0,0-2-86,1-5 1,-4-3 0,5-3 70,-1-1 0,-4-5-67,3 2 0,-2-7-197,2-2 238,-3 1-33,4-2 0,-10-1 0,-1-5 0</inkml:trace>
  <inkml:trace contextRef="#ctx0" brushRef="#br0" timeOffset="47">6393 16644 8260,'-5'-7'-116,"4"-3"26,-3 3 0,3-4 1,2 1-1,2 1 261,1 2 0,8-1 0,1-2 0,3 1 142,5 2 0,0 4 1,2-2-1,0 1-224,0 0 1,0 0 0,1 4 0,1 0-116,2 0 0,-4 0 0,-4 0-152,1 0 0,-2-1 0,0-1 0,-2-2-535,-2 1 713,-1 2 0,3-4 0,2-1 0</inkml:trace>
  <inkml:trace contextRef="#ctx0" brushRef="#br0" timeOffset="48">6405 16255 8162,'-7'-17'57,"2"0"1,5 6-81,0-1 1,4 5-1,1-1 1,2 0 186,2 2 0,2-3 1,3 4-1,2 0 14,2 0 1,1 1 0,5 4 0,2 0-286,0 0 1,5 0 0,-3 0-115,1 0 1,-4 0 0,2 1 220,-3 3 0,-1 3 0,0 4 0</inkml:trace>
  <inkml:trace contextRef="#ctx0" brushRef="#br0" timeOffset="49">7113 16016 8296,'-10'-18'29,"3"3"1,7 3 926,7 5-875,3 1 1,1 8 0,1 0 0,-1 3-1,1 2 1,-1 3 124,0 4 1,5 0 0,0 5 0,2 1 54,2 2 0,2 4 0,1 2-185,0 1 0,-1 1 1,1 1-1,-1 1-21,-3 4 1,1-2 0,-5 5-140,-1 1 1,-1-1-1,-3 4 1,-1-1-34,-1 1 1,-6 1-1,2 2-86,-3 0 0,-1-6 0,-1-2 174,-3-2 1,-2-2-1,-6-1 1,0-1 24,-4-2 1,3-4 0,-5 0-97,1-1 1,-3-4 0,2-1 0,0-2-268,3-1 0,6-3 1,3-5-594,1-2 960,1-4 0,14 2 0,3-5 0</inkml:trace>
  <inkml:trace contextRef="#ctx0" brushRef="#br0" timeOffset="50">8244 16461 8205,'-12'-5'-27,"5"4"0,1-3 1,4 1-1,4 1 1,4-2 327,2 1 1,8 2-1,3 0 1,1-2-1,0 0-131,-1 0 0,4 2 0,4-1-146,-2-1 1,1 1-1,-1-1 1,2 0-130,-2-1 0,-2 3 0,-3-3 0,-2 3-752,-2 1 0,0 0 277,-5 0 580,-5 0 0,-1 5 0,-5 1 0</inkml:trace>
  <inkml:trace contextRef="#ctx0" brushRef="#br0" timeOffset="51">8266 16655 8205,'12'0'0,"4"-4"0,3-1 145,3-1 0,2 0 1,3-3-1,3 1-42,3-1 1,0 4 0,0 0-475,1 0 371,-7 4 0,16-9 0,-7 3 0</inkml:trace>
  <inkml:trace contextRef="#ctx0" brushRef="#br0" timeOffset="52">9785 15422 8205,'-6'-2'105,"2"-1"0,3-5 450,1-2-534,0 3 0,4 4 0,0 6 1,-2 5-1,1 2 79,0 2 0,-1 4 0,2 3 1,-3 3-29,-1 1 0,1 3 0,2 3 0,0 3-61,0 4 0,-2-3 0,-1-3 0,0 1-74,0-2 0,4 3 0,0-6-11,-2 0 1,0 0 0,-1-2-1,1-2-103,2-1 1,0-4 0,-3-1 75,3 1 0,-3-8 0,3 2 0,-2-1-400,-2 1 0,1-4 501,3 1 0,-3-1 0,4 5 0</inkml:trace>
  <inkml:trace contextRef="#ctx0" brushRef="#br0" timeOffset="53">9660 15433 8391,'0'-18'-89,"0"2"0,0 4 110,0 1 1,1 0 0,3 0 0,3 3-33,4 0 0,0 4 0,2-2 0,2 1 113,4 2 0,1 2 0,1 1 0,-2 0-41,1 0 1,2 0 0,0 0-59,1 0 1,4 1-1,1 2 1,0 2-61,0 1 1,2 2 0,-3 3-1,-3 1 13,-4-1 0,-3 2 0,-7 1 0,-3 1 1,-2 1 0,-5-2 45,0 2 1,-8-1 0,-5-3 0,-5 2 195,-6 2 1,0-1-150,-7-4 0,1 1 0,-4-1 0,-1 1 0,1-1 12,0 0 1,5 0-1,3-3-166,6 0 1,4-2 0,5 3 104,4-1 0,2 0 0,5 3 0</inkml:trace>
  <inkml:trace contextRef="#ctx0" brushRef="#br0" timeOffset="54">10653 15193 8392,'0'-11'-614,"0"-1"977,0 1 0,-5 5-194,-2 2 1,-7 9-1,-1 5 1,-1 5 65,0 3 0,3 1 1,-3 5-138,-1 3 1,4-2 0,-2 6 0,1 0-45,-1 2 1,2 2 0,-2-1-19,2 0 1,2 2 0,1 1 0,2 2-125,4 1 1,-1-3-1,2 1 9,0-2 1,2-2 0,1-1 0,0-1 36,0-2 1,1-1 0,2 3 55,0-1 1,5-5 0,-3 4 0,1-4 10,3-4 0,1 1 1,2-4 37,-1 2 0,2-3 0,1-3-33,1-2 0,2-6 1,-3 0-1,1-1-120,-1 1 1,-2-5-1,0 2-308,-1-3 0,-1 0 1,-1 2 397,-1 1 0,0 0 0,3-4 0</inkml:trace>
  <inkml:trace contextRef="#ctx0" brushRef="#br0" timeOffset="55">10882 15467 7852,'7'0'-376,"1"0"0,0 2 514,-2 1 0,3 5 0,-5 7 0,0 4 0,-1 4 1,1 4-1,0 3 0,1 2 0,1 0 6,1-2 1,3-1-1,-3 3 1,4-3-115,0-1 1,4-1-1,0-4 1,-1-2-64,-1-2 0,-1 2 0,-1-6 128,0-1 1,0-5-1,-3-3 538,0-1 446,0-1-928,-2-4 1,0-4-1,-3-1-134,1-1 0,0-2 0,-4-3 0,0-1-54,0 1 0,1-2 1,1-1-1,2-2-88,-1-2 1,-1-1 0,1-3-64,1 3 0,1-1 0,-3 3 147,2 0 0,1 3 1,-2-2-1,0 4 90,0 0 1,-2 5 62,-1-1 0,1 6-84,3-2 1,3 8 0,4 3-40,0 3 1,0 3-1,-1 2 1,0 4-14,3 3 0,1-3 0,-3 0-14,0 1 0,2 1 0,1-1 0,3-2 0,0-2 0,-3-1 0,3-5 60,-1-2 0,-3 1 0,2-5 0,-2-2 337,-2 0 1,1-2-56,-1 0 1,1-5-1,-2-3 1,-3-2 186,-3-2 1,1 0-1,-1-4-189,-1-3 0,-2-2 0,-1-2 0,0 0-40,0 0 1,1-3 0,2-4-332,0-3 1,3 2 0,-4-6-357,2 5 1,5-3 0,-3 4 0,2 3-523,-1 3 0,-4 7-72,1 3 0,-2 7 301,2 5 1,-1 6 0,3 6 717,-1 5 0,4 4 0,-3 5 0</inkml:trace>
  <inkml:trace contextRef="#ctx0" brushRef="#br0" timeOffset="56">11853 15981 8283,'0'-7'121,"0"-1"0,0-1 0,0-1 0,0-1 179,0-1 0,0 1 1,0-1-1,0 1 1,0 0-1,0-1-142,0 1 0,0-1 1,0 1-1,0-1-298,0 1 0,0-4 0,0 0 109,0 1 1,0-3 0,1 1 0,1-2-82,2-2 1,5 2 0,-1-1 0,1 0-84,-2 1 0,7-2 0,-2 3 137,0-1 0,1 4 1,-2 0 37,1 6 1,3-1 0,0 5 0,-1 1 31,-1 2 0,-2 1 0,1 0 0,-1 0 0,1 1 0,-1 3 0,2 4 0,2 2 0,-2 3 0,2 1-22,-2 1 0,2 5 0,0-1 0,-1 3-51,-1 1 1,-2-1-1,0 1 5,1 0 1,-2 0 0,-2 0 0,-3 0 22,0-1 0,-4-3 1,3-1 51,-3-1 1,-1-2 0,0-4 88,0 1 0,0-5-43,0 1 0,0-4-398,0 3 0,0-3-1091,0 4 1424,0-1 0,0 0 0,0-2 0</inkml:trace>
  <inkml:trace contextRef="#ctx0" brushRef="#br0" timeOffset="57">12572 15456 8283,'-11'-5'-344,"1"2"-176,2-4 663,3 4 0,5-1 1,0 9-1,0 7 61,0 6 0,0 7 1,0 3-1,0 2-112,0 6 1,0-2-1,-1 6-96,-3-1 0,3-5 0,-3 2 0,2-5 14,2 1 1,0-4-1,0-3-42,0-4 0,2-1 0,0-5 0,2-1-42,-1-1 0,-2-6 0,0 0-163,3-2 1,-3 0-1141,3-1 1377,-3-3 0,4 4 0,2-5 0</inkml:trace>
  <inkml:trace contextRef="#ctx0" brushRef="#br0" timeOffset="58">12446 15833 8283,'2'-10'0,"2"2"-192,3 4 0,3 2 1,2-1-1,0-1 631,4 2 1,1 1-1,6 1-210,0 0 1,0 0 0,0 0-1,0 0-102,-1 0 1,1 0-1,-1-2 1,-2 0 15,-1-2 1,-4 0-1,3 3-408,-1-3 0,-2 3 0,-4-3 1,1 1-1420,-1 0 1684,1 1 0,-6-8 0,-1 4 0</inkml:trace>
  <inkml:trace contextRef="#ctx0" brushRef="#br0" timeOffset="59">12526 15502 8283,'0'-23'0,"0"5"-93,0 3 1,9 3-1,4 3 1,3 2 244,5-2 0,0 0 0,2 0 245,0 2 1,4 4 0,1-1-1,0 3-269,-1 1 1,4 0 0,-3 0 0,0 0-350,0 0 0,-5 1 0,-6 2-447,0 1 0,-2 3 668,-4-3 0,-4 5 0,-2-3 0</inkml:trace>
  <inkml:trace contextRef="#ctx0" brushRef="#br0" timeOffset="60">13075 15193 8283,'-5'-11'-1385,"3"4"1253,-3-3 0,10 9 583,3-3 0,2 3 1,1 1-180,1 0 1,1 1 0,1 3 0,2 4-107,2 2 0,-3 5 0,4 2 0,0 2 24,-1 5 1,3 0 0,-2 6-28,3 2 0,0 6 0,-2 4 0,-2 2-221,-2 2 0,-1 4 0,-3 0-118,-1 2 0,1-3 0,-2 0 1,-1-2-225,-2-1 1,-4-2 0,1-2 60,-3-4 0,-1 0 0,-1-4 0,-3-4-86,-4-5 1,-4-2 424,-7 0 0,-11-1 0,-10 1 0</inkml:trace>
  <inkml:trace contextRef="#ctx0" brushRef="#br0" timeOffset="61">9671 16609 8284,'-6'-7'-32,"2"-1"1,4 1 0,4-1 0,3 2 302,4 1 1,0 1 0,0 4 0,1 0 0,1 0-177,2 0 0,-2 0 0,3 0 0,-1 0-9,0 0 0,6 0 0,-2 0-14,2 0 0,7 0 0,1 0 0,3 0-25,2 0 1,-4-2 0,6 0 0,1-2-38,-1 2 0,-1 0 0,1 1-29,2-3 0,-1 3 0,3-3 0,0 3-10,-4 1 0,6-4 1,3 0 6,3 2 0,5-3 1,-2 1-1,1 0-62,3-1 0,-7 4 1,1-4 28,3 0 0,-2 3 1,-1-2-9,-2 3 0,-1-3 1,0 1-1,-1-1 29,1-1 1,0 2 0,-1-3 43,1 1 1,0 0-1,-1 2 1,1-1 1,0 2 0,3-3 0,1 1-21,-2 1 0,-1-2 0,-3 2 0,0 0-17,-3 2 1,1-1-1,4 0 15,0-2 1,-1-1-1,2 2 4,3 0 1,-3-2 0,2 2 0,-2-1-22,-1 2 0,1-3 1,1 1-24,2 1 1,-2 2 0,-5 1 25,-1 0 0,-4 0 0,2 0 0,0 0 24,-3 0 1,-2 0-1,-1 0 63,1 0 0,0 0 0,2 0 1,2 0 59,2 0 1,-3 0 0,3 0-105,-2 0 0,0 0 0,-2 0 0,1 0-2,-1 0 1,-5 0-1,-2 0-8,2 0 0,-4 0 0,-2 0 0,-3 0 60,-4 0 1,2 0 0,-6 0 159,-1 0 1,-5 0 242,-2 0-255,1 0-585,-2-5 0,-3 4 0,-11-3-712,-7 3 1081,-5 1 0,-13-5 0,-3-2 0</inkml:trace>
  <inkml:trace contextRef="#ctx0" brushRef="#br0" timeOffset="62">10653 17032 8332,'0'-11'187,"-3"-1"0,-1 1 101,1-1 1,2 7 0,1 5 0,0 8 0,0 6-354,0 5 1,0 4 0,0 3 128,0 5 1,0 2 0,0 2 0,0 2-30,0 1 0,0 5 0,0-2 0,0 0-58,0-3 0,-4 1 0,0-1-49,2-1 0,1-5 1,1-3 57,0-1 1,1-2 0,1-4 0,2-2-61,-1-1 0,-2-4 0,-1 3-27,0-1 1,0-2-225,0-4 0,0-3-244,0 0 1,-1-6-174,-3 2 1,-2-4 741,-6-4 0,1-2 0,-1-6 0</inkml:trace>
  <inkml:trace contextRef="#ctx0" brushRef="#br0" timeOffset="63">10482 17146 8438,'0'-23'-149,"0"2"0,1 2 171,3 4 1,4-2-1,6 2 1,1 0-1,0-1 376,2 1 1,-3 1 0,5 5-242,1 2 1,0 0 0,1-2 0,-2 3-52,1 1 0,2-3 0,0 5 0,1 0-15,0 2 1,1 1 0,2 0-55,0 0 0,-3 4 1,-4 1-1,1 1-131,2 3 0,-1 2 0,-1 3 66,-5 2 0,-6 0 0,-3-1 0,-1 4-56,-2 3 0,-7-3 0,-5 0-17,-5 1 1,-4-3 0,-6-1 90,-3 1 0,0-5 0,-5 4 0,1-4-20,0 0 1,-2-1 0,0 1 0,2-1-162,5 0 0,6-3 0,5-2-764,3-1 955,0 4 0,11-7 0,2 3 0</inkml:trace>
  <inkml:trace contextRef="#ctx0" brushRef="#br0" timeOffset="64">11384 16872 8241,'0'-11'-227,"0"-1"294,0 6 1,-1 1 648,-3 5 0,-2 0-626,-6 0 1,5 5 0,-1 3-26,-1 2 1,1 2-1,-1 4 1,1 4-29,-1 5 1,-1 1 0,-1 4-1,-1 2 32,1 1 1,3 1 0,0 2-105,0 2 0,1-1 1,1 3-1,0 1-24,-1-1 0,5-2 0,-2 3 28,3-2 1,1-1 0,0-3 0,1-1 43,3 0 1,-2-5-1,6-2 82,1-3 0,2-2 0,3-2-17,1-1 1,2-5 0,-3 1-1,1-1-64,-1 1 1,-1-2 0,-1 2 45,4-2 1,-8-2 0,4 1-621,-2-1 1,-4 1 0,2-1-1049,1 1 1608,-4-6 0,0 4 0,-5-4 0</inkml:trace>
  <inkml:trace contextRef="#ctx0" brushRef="#br0" timeOffset="65">11578 17089 7993,'0'-6'1973,"0"1"-1901,0 15 0,0 1 1,0 11-1,0-1 1,0 4-1,0 0-39,0 3 1,0 1 0,0 5 0,0 1-46,0-1 1,0-1-1,0-1-80,0-2 1,0-5-1,0 2 1,0-3 97,0-1 0,2-5 1,0-3 19,2-2 0,0-2 1,-3-1-293,3-2-1284,-3 2-305,4-4 1855,-5 1 0,-5-2 0,-1-5 0</inkml:trace>
  <inkml:trace contextRef="#ctx0" brushRef="#br0" timeOffset="66">11521 17500 8160,'0'-11'0,"0"-1"-93,0 1 1,9 1 0,3 1 0,2 3 223,2 1 1,1-1 0,3 4 166,-1-2 1,0 0 0,4 4 0,0 0-131,0 0 0,-4-1 1,0-1-80,1-2 1,-4 0-1,0 4 1,-5-1-150,-3-3 1,2 3-242,-3-3 0,2 1 301,-1-1 0,-3 3 0,-5-4 0</inkml:trace>
  <inkml:trace contextRef="#ctx0" brushRef="#br0" timeOffset="67">11544 17112 8229,'0'-11'0,"5"-3"0,4 1-58,5 3 1,4 2 0,3-1 0,0 3 261,-2 1 0,0-3 0,4 4 1,0 2 81,-1 1 1,0-1-1,-2 0 1,-1-2-279,2 1 1,-5 2-1,-1 1-777,-2 0 1,2 0 768,0 0 0,1 5 0,-5 2 0</inkml:trace>
  <inkml:trace contextRef="#ctx0" brushRef="#br0" timeOffset="68">12092 16861 8209,'-5'-12'-100,"4"5"67,-3-1 0,8 6 0,4-2 431,2 2 0,1 2 0,1 0 1,-1 2 132,1 2 0,3 2 0,1 5-336,2 1 0,1 4 0,4 3 0,0 4 31,0 4 1,-1 3 0,0 8-176,-3 4 1,1 3 0,-3 3 0,-1 4 55,1 5 1,-6 3-1,-3-3-209,1 0 0,-4-4 1,-1-1-91,-3-1 0,-1-2 1,0-3-1,0-2 10,0-2 0,0 1 0,0-4 0,-1-3-1114,-3 0 0,-3-7 1296,-4-2 0,-5 2 0,-2 0 0</inkml:trace>
  <inkml:trace contextRef="#ctx0" brushRef="#br0" timeOffset="69">14217 16301 8171,'-7'-11'-1,"5"1"1,3 1 0,4 2 0,2 2 1114,1 3-976,3 0 1,0 2 0,2 0-1,1-1-216,1-3 0,5 3 1,-1-3-1,3 3-8,1 1 1,-1 0 0,1 0-1,0 0-193,0 0 1,-1 0-1,-2 0-28,-1 0 0,-5 0 0,1 0 307,-2 0 0,-2 0 0,1 0 0</inkml:trace>
  <inkml:trace contextRef="#ctx0" brushRef="#br0" timeOffset="70">14240 16507 6775,'11'0'1025,"2"0"0,1 0-714,1 0 1,6 0 0,4 0 0,6-2-92,6-1 0,6 1 1,-1-3-1,1 1 1,-1 1-455,-4 0 0,-7 2 0,-6 1-672,-5 0 906,-3 0 0,-11 5 0,-1 1 0</inkml:trace>
  <inkml:trace contextRef="#ctx0" brushRef="#br0" timeOffset="71">15930 15547 8171,'0'-7'-10,"1"-1"0,3 0 1,2 1-1,2 0 0,-1 1 1,2 0 199,2-3 0,0 0 0,0 0 1,1 3-1,-1-1-66,1 1 0,-1 4 0,0-3 1,2 1-26,2 0 1,-2 0 0,4 4 0,-2-1 0,0-2-42,-1-1 1,2 1 0,1 3-43,1 0 1,-3 0 0,3 1 0,-2 1-60,-2 2 1,-1 1-1,-3-1-14,-2 4 0,-3 2 1,-5 1-50,0 1 1,-2 0 0,-1 2 0,-5 2-42,-2-2 1,-2 2 0,0-1-21,-3-1 0,1 0 0,-4-1 0,1 0 99,3-3 1,3-1 0,2 1-1,3-1-62,1-2 408,-4-4-70,7 2 0,-1-5 0,6 0 23,5 0 0,2 0 0,2 1 0,-1 2-80,1 1 0,3-1 0,0-1-114,-1 1 0,2-1 1,1 3-1,-1-1-100,1-1 1,-2 6 0,-3-2-48,-1-1 1,-1 4 0,-2-2 46,-4 2 1,-3 5 0,-4 0 28,-4-1 0,-3 3 1,-12-1-12,-2 2 0,-7-3 0,2 3 1,-1 0-22,-1 0 1,6-4 0,-2-1 0,3-2 104,1-4 1,6 0-1,1 0 68,4-3 1,0-3-489,1-1-657,4 0 0,4 0 1038,6 0 0,4-5 0,4-1 0</inkml:trace>
  <inkml:trace contextRef="#ctx0" brushRef="#br0" timeOffset="72">16775 15285 8171,'0'-12'0,"0"5"-26,0-1 1,0 4 507,0-3 1,1 4-442,3-1 0,-3 8 0,3 4 0,-3 3 98,-1 4 0,-1 3 0,-1 6 0,-3 3 24,-2 3 0,0 7 0,-5 2-106,1 2 0,-1-3 1,0 3-69,-4-2 1,4 3-1,-4-4 1,4-1-156,0-2 0,5 0 0,-1-2 0,1-3 48,0-3 0,-2-3 1,4-1 73,-1-1 1,2-4 0,-2-3-232,1-2 1,1-5 0,4-1-336,0 2 1,0-2-176,0 0 785,0-4 0,0 2 0,0-5 0</inkml:trace>
  <inkml:trace contextRef="#ctx0" brushRef="#br0" timeOffset="73">17083 15547 8171,'-7'-17'0,"-1"1"262,6 9 1,-3 0 202,5 4 1,-6 1-413,-1-2 0,0 8 0,0 4-18,-2 2 1,3 5 0,-2 2-1,0 1-60,2 2 1,-3 0-1,5 0 24,2-1 0,1-1 0,1 3-2,0-2 1,5-4 0,2 1 0,3-2-29,2-4 0,3-2 0,2 1 114,0-1 1,2-6 0,4 2 0,0-4 32,0-4 0,0-2 0,0-6-59,-1 1 1,-4-1 0,-3 1 0,-2 0-3,-1-1 1,-2-3-1,-1-2-35,-2 0 0,-4-2 1,-1-3-280,-4 3 0,-6-3 0,-7 5 0,-4-1-234,-3 3 0,-1 2 0,2 3 88,2 2 1,-3 3-1,4 5 1,1 0 96,1 0 0,4 1 1,2 3 307,2 4 0,-1 2 0,5 3 0,2 2 0,-5 3 0,1 5 0</inkml:trace>
  <inkml:trace contextRef="#ctx0" brushRef="#br0" timeOffset="74">17003 15776 8171,'0'7'-1212,"0"1"1459,0 0 1,-1 2 0,-1-1 120,-2-2 0,-1-3 1,2 4-1,-2 1-16,-1 1 0,2 1 1,-2 1-367,1-1 0,-1 0 1,4 1-1,-2 0-49,2 4 0,0-4 0,2 4 1,2-2-48,1 1 0,5-3 0,6 2 31,1-5 1,5 0 0,0-5 98,1-1 0,6-2 0,-1-1 0,1-1 138,1-3 0,-4 1 1,3-4-67,-3-2 1,-1-5 0,-2-1 38,-2 1 0,2-3 0,-7 1 0,-3-2-75,-2-3 1,-7 0 0,1-2-143,-6 0 0,-4 0 0,-10 2 1,-6 3-414,-6 7 1,-13 4 0,-3 9-96,-2 1 1,-3 8 0,5 6 0,4 4 593,4 3 0,3 6 0,0-1 0</inkml:trace>
  <inkml:trace contextRef="#ctx0" brushRef="#br0" timeOffset="75">15633 16518 8323,'-12'0'-378,"1"0"1,0-1 0,-1-2 844,1-1 1,4-1 450,4 2-401,1 1-305,2-3 1,2 5 0,1 0-72,5 0 0,2 0 1,2 0-31,-1 0 1,4-4 0,1 1 0,-1 0-39,1 2 0,2 1 0,5 0-19,0 0 1,0-4 0,1 0 0,2 2-27,5 0 0,2 1 1,1-1-47,0-2 1,2-1-1,1 2 1,2-1-26,2 2 1,-3-1-1,3 1 32,3-2 1,-4 0-1,2 4 1,0 0 6,-1 0 1,3 0-1,-1-1-1,5-3 1,1 3 0,4-3-1,1 3 3,2 1 0,3-2 1,0 0-10,2-2 0,-28 1 1,-1 1-1,28-1 1,-3 0-67,-3 0 0,-4-2 0,1 1 50,-5 2 1,3-1 0,-7 1-1,1-2 39,-1 1 0,-3 1 0,-5-1 100,0-1 1,-4 1-1,-4 3 1,-2-2-26,-1-1 1,0 1 0,-1-2 151,-3 3 1,1-3-1,-5 1-31,-1 0 0,-1 2 1,-2-1 168,1-1 1,-5 1 339,1-1-731,-6 1 1,2-1-326,-8-1 0,-2 0 1,-5 4-1,-1 0-2518,1 0 2857,-6 5 0,0 1 0,-6 6 0</inkml:trace>
  <inkml:trace contextRef="#ctx0" brushRef="#br0" timeOffset="76">16021 16929 8284,'0'-11'-48,"0"-1"0,0 1 0,0 0 0,1 0 728,3 4 0,-2 0-84,1 4-560,-1 1 0,-2 6 45,0 8 1,3 7 0,1-2 0,-1 2-92,-2 0 1,3 4 0,0 4 1,-2-2 1,3-1 0,-1-1 0,0-1 6,1-3 1,-4 1 0,4-3-37,0 0 0,-3-3 0,3 2 1,-1-4-133,-1 0 1,2-5-1,-2 1-114,1 1 0,0 1-524,-4 1 0,0-3 807,0 0 0,0-6 0,0 3 0</inkml:trace>
  <inkml:trace contextRef="#ctx0" brushRef="#br0" timeOffset="77">16592 16804 8284,'-6'-12'1339,"1"6"-1314,5 1 89,0 5 0,0 6 1,-1 6-19,-3 5 1,1 10 0,-4 5 0,-1 3-80,2 3 0,-5 4 1,4-4-1,-3-1-149,-2-1 1,1-2 0,1-1 65,2-3 0,-2 2 0,2-5 1,-2-2 162,-1-1 1,1-5-1,1-1-139,1-2 1,6 0-1,-2-5-104,3 0 0,-1 0 1,0-2-817,-2-2 1,0 1-108,4 3 1069,0-4 0,0 3 0,0-4 0</inkml:trace>
  <inkml:trace contextRef="#ctx0" brushRef="#br0" timeOffset="78">16661 17146 8284,'0'-11'-259,"1"-1"1,2 1 263,0 0 0,6-1 1,-1 1-1,2-1 367,1 1 1,1-1 0,-1 1 0,1 1 68,-1 2 1,2-1-1,1 6-397,1 0 1,0 2 0,-2 1-98,2 0 0,-2 6 0,2 4-68,-2 4 1,-7 7 0,-2-2 91,-3 2 1,-2 3-1,-3 2 1,-3 0-103,-4 0 1,-4 2 0,-1-2 0,-1 0 20,1-2 0,0-1 1,5-2 95,0-2 0,0 1 1,4-4-1,2-4 552,0-3 48,3 1-288,-3-8 0,10 3 1,3-5-97,2 0 1,7 0 0,0 0-107,1 0 0,4 0 1,-3 0-1,2 0-147,2 0 0,-1 0 0,-2 0-175,-1 0 0,-4 0 0,3 0 0,-1 0-379,-3 0 1,0 1-1,-1 2 605,3 0 0,-1 6 0,-4-2 0</inkml:trace>
  <inkml:trace contextRef="#ctx0" brushRef="#br0" timeOffset="79">18442 16324 7372,'12'0'165,"-5"-4"0,1-1 0,2 0 0,4-1 0,5-1 0,3 0 0,1-1 0,-1 2 1,1-1 112,0 1 0,0 2 1,0-2-1,-2 0-241,-2-1 0,2 5 1,-6-2-1,-1 3-869,-1 1-1043,-2 0 1875,-5 0 0,-1 5 0,-5 1 0</inkml:trace>
  <inkml:trace contextRef="#ctx0" brushRef="#br0" timeOffset="80">18442 16552 8343,'-6'0'-328,"10"-3"395,7-1 0,3 0 1,-1 3 310,2-3 0,3 3 0,6-5 0,1 3-263,2-1 1,4 0 0,-4 3-311,3-3 0,-1 3 1,1-3-198,-3 3 0,-3 1 392,-1 0 0,0 0 0,0 0 0</inkml:trace>
  <inkml:trace contextRef="#ctx0" brushRef="#br0" timeOffset="81">19767 15684 8343,'0'-11'-148,"0"3"0,0 1 1,2-2-1,0-1 0,3-2 1,1 2-1,3 1 651,2 2 0,1 0-440,3 0 0,-1-4 0,4 5 0,0 0 0,-2 1 31,1 0 1,2 3 0,-3-1 0,1 1-26,-1 2 1,3 0 0,-3 0-1,-1 0-72,1 0 1,-3 2 0,2 1 0,-2 4-57,-2-1 1,0 4 0,-3-2 17,0 2 0,-5 1 0,0 1 0,-1-1 35,-2 1 0,-5-1 0,-3 1 30,-2-1 1,-2 0 0,0 1 0,-2-1 2,-1 1 1,-1-5 0,5 1 8,0 1 1,0-3 0,2 0 35,2-1 11,-1 4 1,1-4-43,-1 3 0,5-2-5,0-2 1,1-1-12,2 4 0,4-3 0,1 3 1,2-1 11,2 0 1,6-2-1,3 4 1,1-1-14,0 0 0,0 3 1,2-4-1,-1 2-10,0-1 0,-3 1 0,2 3 0,-2 1 0,-3-1-11,-3 1 1,2 0-1,-9 2 1,-2 1 0,0-1 17,-2-1 0,-7-1 1,-4-2-1,-7-1 1,-4-2 122,0 2 0,-5-3 0,-1 1 0,-1-2-122,-3-3 0,0 3 0,1-1 1,1-1-253,3-2 1,1 3 0,6 0-422,1-2 0,5 5-530,-1 0 1181,7-2 0,3 5 0,5-3 0</inkml:trace>
  <inkml:trace contextRef="#ctx0" brushRef="#br0" timeOffset="82">19630 16381 8347,'-6'0'319,"1"0"-30,5 0 0,5 0-127,2 0 1,4 0 0,1 0-66,4 0 1,1 0-1,6 0 1,1 0 61,3 0 1,2-1 0,5-2-139,1-1 1,3-1-1,1 3 1,2-3-133,2-2 1,-4 5-1,-1-2-88,-2 3 0,-2-3 0,-1 0 0,-3 2 47,-3 0 0,-7 2 0,-2 0-191,-1 0 0,-2 2 343,-4 1 0,-4-1 0,-2 3 0</inkml:trace>
  <inkml:trace contextRef="#ctx0" brushRef="#br0" timeOffset="83">19813 16667 8298,'-6'-7'-689,"1"2"1004,5 5 1,0 5 0,0 3 48,0 2 0,0 3 0,0 1-239,0 1 0,0 1 1,-2 0-1,0 1-92,-2 1 0,-4 2 1,3-3-1,0-1-63,0 1 0,1 2 43,4-4 1,0 0 210,0-3-182,0-1 1,5-3-1,3-2-98,2-1 1,2-1 0,0-4-1,2 0-346,1 0 0,2 0 0,-3 0 47,1 0 1,4 0-1,-4 0 1,-1 0-753,-1 0 1107,-2 0 0,1 0 0,-1 0 0</inkml:trace>
  <inkml:trace contextRef="#ctx0" brushRef="#br0" timeOffset="84">20053 16792 8248,'-10'-11'902,"2"-1"-902,3 6 406,5 1 1,0 15-199,0 5 1,0 9 0,0 4 0,0 2 76,0 1 0,0 2 0,0 1-146,0 1 1,0-1-1,0 0 193,0 1-291,0-6 0,4 2 1,0-5-148,-2-5 0,1 1 0,-1-7 1,2-1-300,-1-1 0,2-2 0,-2 1 405,0-1 0,-2 1 0,-1-1 0</inkml:trace>
  <inkml:trace contextRef="#ctx0" brushRef="#br0" timeOffset="85">1486 8128 8270,'-4'-8'-133,"0"0"1,-1 5 226,2-5 0,1 4 1,-3-2-1,0 0 0,-3 0 216,-2 1 1,0 3 0,3 6 0,2 3 0,1 5-157,0 3 0,0 3 1,4 5-1,0-1-117,0 1 0,0 1 0,0 2 1,1 0-1,3 0 1,-1-2 0,3-3-1,0 0-211,1-2 1,-3-5-1,2 1 1,-1-2-182,-3-2 1,1 0-197,1 1-41,-3-6 1,3 3 591,-8-5 0,-2 0 0,-6-4 0</inkml:trace>
  <inkml:trace contextRef="#ctx0" brushRef="#br0" timeOffset="86">1303 8219 8232,'-5'-11'-146,"-1"-1"92,0 1 1,-1-1-1,5 1 1,-2-2 287,1-2 1,3 2-1,3-2 1,2 2 155,1 2 0,6 0 1,4-1-1,1 1-269,-1-1 0,4 5 0,0 0 0,1 2-118,2 3 0,0 1 1,0 1-11,-1 0 0,0 5 0,-2 1-212,-1 0-6,-5 4 0,2-3 1,-8 4 18,0 1 1,-5-5 0,0 1 72,-1 1 1,-2-3-1,0 2 55,0 1 1,-2-1 0,-1 1 34,-5-1 1,2-2-1,-2 3 109,-1-1 0,-1-2 0,-1 3-9,-1-1 0,1-5 0,-1 4 0,2-1 16,3 0 0,-2-2 0,4 3 97,-2-2-93,5 4 0,-2-4-80,8 2 1,2 2-1,7-5 1,1 0 30,1 1 0,5-4 0,-2 4-2,0 0 0,2-3 1,-5 3-35,-1 0 0,1-3 0,-2 6 0,-4 1-18,-3 1 0,-2 1 0,-4 1 0,-1 0 0,-3 2-33,-4 2 1,-3 4 0,-4-1 11,-4 2 0,-7 2 0,0-1 0,0-3 14,2-4 1,1 0 0,2-2 0,2-4-129,4-3 1,2-2-179,2-4 1,4-1-286,3-3 624,8-2 0,8-6 0,5 1 0</inkml:trace>
  <inkml:trace contextRef="#ctx0" brushRef="#br0" timeOffset="87">1749 8219 8288,'-2'-8'220,"-1"1"334,-4-1 457,1 2 1,1 2-763,5 8 0,0 4 1,0 5-320,0 3 1,0 3-84,0-4 0,4 4 138,-1-4 1,5 4-154,-4-4 1,5 5 51,-2-5 1,0 0-39,0-4 0,1 1 1,3-2-1,1-1-94,-1-2 0,1-3 79,-1 4 1,2-6 39,2 2 1,-1-3-168,5-1 1,-1 0 53,1 0 0,1 0-357,-5 0 267,1-5 1,-5 3-408,0-6 739,1 1 0,-6-5 0,-1 1 0</inkml:trace>
  <inkml:trace contextRef="#ctx0" brushRef="#br0" timeOffset="88">1817 8368 8288,'-16'0'0,"-1"0"707,-2 0-25,3 0 146,4-6-520,6 5 0,6-8-198,8 6 0,7-5 86,4 4 1,4-4-493,3 5 0,0-6-9,4 1 1,-1 2-737,2-2 353,-3 6 1,-9-5 687,0 4 0,0-4 0,4-4 0</inkml:trace>
  <inkml:trace contextRef="#ctx0" brushRef="#br0" timeOffset="89">1760 8208 8152,'-1'-18'-95,"-2"3"77,0 2 1,0 3-1,7 1 1,3 1 93,4-1 0,4 1 0,1-1 0,2 2-43,2 2 1,6-2 0,0 3-226,0 1 0,2 2 0,-2 1 0,0 0-726,-2 0 918,-6 0 0,3 5 0,-3 1 0</inkml:trace>
  <inkml:trace contextRef="#ctx0" brushRef="#br0" timeOffset="90">2194 8185 7938,'0'11'-698,"0"1"1064,0-1 0,4 4-103,0 1 0,1 4-206,-1-1 1,-3 2-1,4 2 1,-1 0-89,0 0 1,1-1 0,-3-3 0,2-4 12,-1-3 0,2 0-394,-2-1 189,1 1-616,-4-6 839,0-1 0,0-5 0,0 0 0</inkml:trace>
  <inkml:trace contextRef="#ctx0" brushRef="#br0" timeOffset="91">2194 8413 9256,'8'0'67,"-1"0"1,2 0-104,1 0 1,3-1 0,2-2-1,4 0 39,3 0 1,-1-2 0,0 0-1,-2 0-302,1 0 0,-2 0 1,0 2-1,-2-1 299,-2 2 0,-6-5 0,-3 1 0</inkml:trace>
  <inkml:trace contextRef="#ctx0" brushRef="#br0" timeOffset="92">2137 8242 8156,'3'-11'-811,"4"-1"312,1 1 236,13 4 1,-3-2 391,5 6 0,1-5 0,1 4 1,3 0-185,2-1 0,-1 4 0,2-3 1,-1 3 54,-2 1 0,-2-5 0,-3-1 0</inkml:trace>
  <inkml:trace contextRef="#ctx0" brushRef="#br0" timeOffset="93">2640 8196 8156,'-12'0'-232,"5"0"1,-1 2 168,-1 1 401,-1-1 0,-2 8 0,1-1 313,0 5-543,4-2 1,-3 9 0,4-5-43,-1 2 1,-1 1-1,4 2 1,1 0-83,2-2 1,1-1 0,1 1-83,3-4 0,2 1 1,6 0 75,-1-3 1,6-5-1,2-4 1,2-3 36,2-1 0,0 0 0,0-1 0,1-3-1,3-4 1,-5-5 16,1-3 19,0-4 1,-6 6 0,0-5 31,-5-1 1,-2 2-23,-6-1 0,0 0-47,-4-4 0,-6 1-15,-1 3-85,-8-2 0,-1 8 0,-5-2-73,-3 2 1,-2 3 0,3 2 0,1 5-57,-1 1 1,4 4-137,0 1 1,6 4-103,2 4 1,0 1 453,8-1 0,-1 1 0,4-1 0</inkml:trace>
  <inkml:trace contextRef="#ctx0" brushRef="#br0" timeOffset="94">2959 8231 8074,'-3'-18'591,"-1"3"-367,0 7 75,4-2 0,0 7 11,0-4 0,0 9 0,0 2 1,1 6-428,3 5 0,-3-1 0,3 5 140,-3 2 1,3 0-1,0 2-117,-2 0 1,1-2-56,1-2 0,-3 2 11,3-6 1,-3 0-277,-1-3 0,4-1 147,0 0 1,0-3-746,-4 0 503,0-6 509,0 3 0,0-5 0,0 0 0</inkml:trace>
  <inkml:trace contextRef="#ctx0" brushRef="#br0" timeOffset="95">2936 8231 8066,'0'-16'170,"0"1"1,0 0-115,0 3 1,4 1 357,0 0 0,5-1-98,-1 1 1,2 3 539,1 0-348,6 1-166,-5-5 0,10 2-459,-3 3 106,3-3-93,5 8 1,-4-3-69,0 5 1,-1 0-13,-7 0 0,0 1 131,-3 3 0,-6 4-35,-2 7 1,-3-1 43,-1 5 1,-5 0-223,-3 4 185,-2 5 42,-6-4 1,-2 4-9,-5-5 0,4 3-27,0 1 0,5-2-7,-1-6 0,6 2 22,1-6 1,6 4 15,-2-4 0,3 0-34,1-3 1,1-4 25,3-1 0,0-3 54,7 4-57,-2-6-57,7 3 1,-3-5-10,2 0 1,2 0-380,2 0 0,2-1-9,-2-3 508,3 3 0,1-9 0,0 3 0</inkml:trace>
  <inkml:trace contextRef="#ctx0" brushRef="#br0" timeOffset="96">3462 8231 8078,'-12'-17'598,"2"8"-101,3-2-40,2 7 127,0-1 17,3 5 1,-7 1-586,6 3 1,-3 6 106,3 5 0,1 7-176,-1 1 0,1 1 124,2 6 73,0-4-284,0 2 1,0-2-3,0 1 0,2-1-88,1-3 0,4-5 64,4-3 0,1 1 76,-1-5 1,0 3-144,1-6 0,-1-3 0,2-2-79,2-1 0,-2-2 0,2 0-49,-2 0 1,-2-2 0,1 0-1,-2-3-182,-3-2 0,2 0 543,-5-5 0,0 6 0,-9-9 0,-2 2 0</inkml:trace>
  <inkml:trace contextRef="#ctx0" brushRef="#br0" timeOffset="97">3416 8425 8078,'-11'6'0,"3"-1"768,1-5-168,4 0 0,-1-1 0,8-2 0,4-2-28,2-1 1,5 2-549,0-4 1,4 5-171,-4-5 1,6 4-553,-2-3 660,-3 4-889,1-7 0,-2 9 487,0-3 0,0-1-1179,-3 1 1619,-6 0 0,4-1 0,-3-1 0</inkml:trace>
  <inkml:trace contextRef="#ctx0" brushRef="#br0" timeOffset="98">3428 8231 8089,'-7'-12'605,"2"1"-412,5-1 0,5 5 0,3-1 526,2-1-558,1 4 1,2-5 0,2 4 38,4-1 1,3-3-801,1 2 1,3 3 287,1 2 0,0 1-1350,-4 2 1662,4 0 0,-2-5 0,3-1 0</inkml:trace>
  <inkml:trace contextRef="#ctx0" brushRef="#br0" timeOffset="99">3907 8128 8179,'2'-7'-1854,"1"5"1763,5 4 1,-3 1 0,0 5 0,-1 0 251,0 3 0,0-4 1,-3 1-18,3 1-198,-3-4 54,4 5 0,-5-4 0,0 6 0</inkml:trace>
  <inkml:trace contextRef="#ctx0" brushRef="#br0" timeOffset="100">3976 8390 8107,'0'8'21,"0"0"0,0-5-21,0 5 0,0-4 1852,0 3-807,0-4 217,0 2 308,0-5-919,0 5-591,0-4-273,0 4 0,1-5-1208,3 0 1421,-3 0 0,4 0 0,-5 0 0</inkml:trace>
  <inkml:trace contextRef="#ctx0" brushRef="#br0" timeOffset="101">5860 8139 8149,'-10'-7'-257,"2"-1"1489,5-1 0,1 5 0,4 4-1110,1 7 1,0 3-1,3 1-341,-1 1 1,3 3 0,-3 1-763,1 2 802,-3 1-798,7-1 1,-7 0 85,4-3 891,-4-2 0,7 8 0,-4-3 0</inkml:trace>
  <inkml:trace contextRef="#ctx0" brushRef="#br0" timeOffset="102">6191 8014 8307,'-17'-6'1982,"0"0"-1552,11 0-853,1 1 462,5 5 1,-4 5 251,0 2 0,-3 4 159,3 0-193,0 0-189,4 6 0,-4-3-35,0 5 1,-3 1-185,3 7 0,-4-6-248,4 6 0,-4-7 0,1 4-67,1-3 1,-3-4-1,4 4 1,0-3-763,0-2 1228,-4-1 0,8 2 0,-4 1 0</inkml:trace>
  <inkml:trace contextRef="#ctx0" brushRef="#br0" timeOffset="103">6340 8196 8134,'0'-18'580,"-4"2"-42,0 5 0,-1 3 213,1 0-161,3 6 160,-9-3-315,9 5-305,-9 0 0,7 0 0,-5 1-87,0 3-46,2 7 1,-2 3 240,4 5-236,-5-5 0,8 6 1,-3-4-259,3-2 1,6 0-1,3 0-111,6 1 1,0-5-1,5-6 138,2-3 1,-3-1 0,1 0 177,1 0 0,-2-4 0,-1-1 0,0-1-51,-3-3 1,-1-5-18,-2-1 0,-5 0 80,-2 3 1,-3 1-634,-1-1 323,0-4 1,-6 7 0,-5-1-611,-7 3 0,-4 4 959,-1 3 0,1 5 0,-1 1 0</inkml:trace>
  <inkml:trace contextRef="#ctx0" brushRef="#br0" timeOffset="104">6271 8265 8134,'-10'7'-375,"3"1"0,2 0-295,-1-2 1,5 4 887,-3-2 314,3-3 1,2 0 155,3-5 0,-1 0-416,4 0 1,-3 5 0,2 3-137,0 2 32,-3 1 0,-3 1-158,0-1 0,0 4 0,0 0 0,0 1 16,0 0 70,0-3-195,0 3 0,0-4 65,0-1 1,5-3 0,3-2 0,3-1 52,5-2 1,0-2 0,5-1 29,-2 0-51,0-10 0,2 6 1,-2-7-1,-4-1 1,-2 0-1,-3-4-48,-2 2 0,-3 0 0,-5 0 0,-1-2-131,-3-2 0,-8 4 0,-8 0-422,-5 5 0,-4 4 603,-6 5 0,1 5 0,0 2 0</inkml:trace>
  <inkml:trace contextRef="#ctx0" brushRef="#br0" timeOffset="105">7962 8093 8326,'-4'-7'144,"1"0"1,5 4 0,3 4 275,1 5 1,4 4-170,-2 2 0,2 3-290,1 0 1,-1 4 0,-2-2 0,-3-1 0,-1 1-378,0-3 1,0 2 0,-4 0 415,0-3 0,0 0 0,0-1 0</inkml:trace>
  <inkml:trace contextRef="#ctx0" brushRef="#br0" timeOffset="106">8316 8002 8125,'-7'-11'0,"-2"3"992,6 0-510,-1 6-773,4-3 1,-1 10 19,-3 3 1,3 3 744,-3 4 1,-3 4-278,0 8 1,0-2 0,0 6-261,-2 0 1,3-1 0,-2-1 0,0-1-222,2-3-124,-4-1 0,7-1 176,-4 0 1,4-4-897,-1 0 1128,3-5 0,1 2 0,0-4 0</inkml:trace>
  <inkml:trace contextRef="#ctx0" brushRef="#br0" timeOffset="107">8441 8196 8067,'-5'-11'96,"4"-1"-155,-9 6-51,9 1 1,-6 1 1990,3 0-1311,3 1 1,-9 4-186,2 3 0,2 2-178,-2 5 0,5 1-39,-5-1 0,5 4-281,0 1 1,1 3 82,2-4 0,2 0-745,1-3 372,4-1 278,4 0 0,2-4-227,2-3 125,3-3 130,5-1 0,0-1 55,-1-3 0,-3-3 33,1-4 1,-3 0 147,2-1 1,-6-3-191,-5 0 55,-6 0-1,8-2 0,-8 4-345,1-2 0,-6-1 0,-5 2 0,-3 2-309,-5 3 1,2 7 239,-5-2 0,5 4 411,-1 4 0,2-2 0,2 6 0,0 1 0,-1 6 0,2-2 0,2 2 0,-2-2 0,9-2 0,-5 1 0,2-1 0,3 0 0,-5 1 0,3-1-100,-1 1 1,0-5-1,4 1 139,0 1 158,0 1 366,0-4-294,-5 4 0,4-7 192,-3 5 0,3-1-119,1 5 0,-4-1-262,0 0 1,0 1 145,4-1 1,-4 1-273,1-1 0,-1 4 32,4 1 14,0-1-12,0-4 1,1-1 15,3-2 0,2 1-112,6-5 0,3-1 87,0-3 1,5 0 33,-1 0 23,3 0-92,6-5 0,-4-1 84,3-5 1,-4-1 21,-4 1 1,-3-4-31,-5-1 0,-4-3-4,-3 4 1,-4-4-67,-4 4 0,-11-4-245,-8 4 147,-8 4-1216,-3 6 1191,-1 5 0,-10 0 0,4 0 0</inkml:trace>
  <inkml:trace contextRef="#ctx0" brushRef="#br0" timeOffset="108">9892 8082 8099,'0'-8'645,"0"1"-464,0 4 0,0 8 0,0 9 0,0 4-67,0 1 1,4 0 0,-1 4-191,0 0 0,2-4 0,-1-1 0,0-1-201,1 1 1,-4-4-1,4 1 277,0-2 0,-4-2 0,4 1 0</inkml:trace>
  <inkml:trace contextRef="#ctx0" brushRef="#br0" timeOffset="109">10303 8036 8102,'-11'-11'316,"-1"0"-194,6 4-48,1 2 0,3 10 1,0 3-1,-3 2 151,-2 1 1,1 10 0,-3 3-26,2 4 1,-1 1 0,-2 3-277,2-2 1,-1-3 0,4 2-1,0-2-147,0-6 1,-2 1-1,3-6-495,1 2 0,2-4 718,1 1 0,0-2 0,0-2 0</inkml:trace>
  <inkml:trace contextRef="#ctx0" brushRef="#br0" timeOffset="110">10440 8208 8064,'-1'-12'1088,"-3"1"-512,-2 4 1,-2 2-236,0 5 0,1 2 1,-5 1-1,1 5-112,-1 2 1,1 5-1,1 2 1,1 1-282,1 2 0,5 2 0,-4-1 11,2-2 0,1 2 0,6-5-178,1 2 1,4-4 0,5 1 0,2-4-54,2-3 1,4-3-1,-1-5 1,3 0 117,0 0 0,5-5 1,0-3 100,-2-2 0,-6-1 0,-4-2 51,-2-2 1,-3 2 0,-2-3-1,-4 0-115,-3 1 0,-4-4 0,-3 4 1,-8 1-645,-6 1 0,-2 3 0,-7 3 322,1 3 1,-2 4 438,3 4 0,0 7 0,4 7 0</inkml:trace>
  <inkml:trace contextRef="#ctx0" brushRef="#br0" timeOffset="111">10326 8436 7548,'6'1'1193,"-2"3"-984,-3-3 0,-1 10 1,-1-5 24,-3 0 1,2 6-69,-6-1 1,5 1-189,0 3 1,0-1 0,1 0-1,-2 1-92,1-1 0,6-1-23,1-2 238,4 0-247,-1-4 0,8 2 27,0-6 1,6 1 97,-2-4 0,2-1 53,2-3 1,-4 0-40,0-7 2,0 2 132,-1-7 0,-3 4-91,-7 1 0,-3-5 1,-5 0-1,-3-1 22,-4 1 1,-7 1-1253,-13 3 1194,3 1 0,-14 5 0,2 0 0</inkml:trace>
  <inkml:trace contextRef="#ctx0" brushRef="#br0" timeOffset="112">11731 8036 8066,'-12'0'627,"2"-1"-367,2-3 0,3 4 0,5 0 0,0 7 0,0 3 1,0 2 23,0 4 1,2-2 0,0 5-276,2 1 0,0-2 0,-3 1 0,2 0-142,0-1 1,1-2 0,-4-4-362,0-1 1,0 0-1,1 1 494,3-1 0,3 1 0,4-1 0</inkml:trace>
  <inkml:trace contextRef="#ctx0" brushRef="#br0" timeOffset="113">12062 8059 8078,'-12'-5'1092,"1"-1"-503,-1-1 0,5-1 0,1 5-482,0 4 1,-2 4-1,0 7-183,-2-1 149,-2 6 1,1 2 147,0 7-146,-1-2-111,1 9 1,-1-3-289,1 4 0,-1-5 1,2-1-1,1-1-339,2-1 1,0-3 0,0-5 662,3-2 0,-2 5 0,-1-4 0</inkml:trace>
  <inkml:trace contextRef="#ctx0" brushRef="#br0" timeOffset="114">12187 8242 8064,'-7'-11'1301,"-1"-1"-612,6 1 816,-3-1-562,-1 6-752,0 1-212,-5 5 138,4 0 1,-3 6-130,3 6 1,0 0-1,1 7 1,1 0-244,2-1 1,2 4-1,2-5 1,3 1-254,4-3 1,3-2-9,4-1 294,3-6 24,5 4 0,0-9 112,0 3 1,-1-8 0,0-2 0,-2-2 107,-1 1 1,-5-2 104,2-6 42,-4 2-205,-5-4 1,1 6-1,-4 0 1,-1-5 26,-7 1 1,-2 0-552,-6 4 1,-3 0 231,0 4 0,-5 2-841,0 5 1169,-1 0 0,-2 5 0,0 1 0</inkml:trace>
  <inkml:trace contextRef="#ctx0" brushRef="#br0" timeOffset="115">12119 8413 9166,'-1'8'931,"-2"-1"-603,-1 2 0,0 1 0,4 2 0,0-1-358,0 1 1,0-1-1,2 2 1,2 1-375,3 1 1,3-4 80,2-3 1,-1-2 170,1 2 1,4-3-1,3-5 28,3 0 1,0-4 0,1-1 86,0-1 1,-5-2 0,-3-3 0,-2-2 184,-2-2 0,-4 1 1,-5-4-134,-4 2 0,-10-1 0,-8 5-1119,-5 0 1104,-5-2 0,-9 8 0,-2-6 0</inkml:trace>
  <inkml:trace contextRef="#ctx0" brushRef="#br0" timeOffset="116">13821 8082 8043,'0'-11'999,"-2"0"-738,-2 4 0,3 7 0,-3 7 0,3 5 1,1 3-153,0 4-74,0 3 1,0 1 0,1-1-112,3 1 1,-3 0 0,5-1 0,-3-2-411,1-1 1,0-5 485,-4 1 0,0 3 0,0 0 0</inkml:trace>
  <inkml:trace contextRef="#ctx0" brushRef="#br0" timeOffset="117">14209 8014 8086,'-10'-18'0,"2"3"429,3 7 1,4 3-1,-2 6 1,-2 3-371,-1 4 0,-2 3 0,-3 3 0,-2 2 80,-2 2 0,2 5 0,-2 5 0,2 1-393,2 3 1,-1-3 0,1 0-198,0-1 1,0-1 0,3-4 151,0-1 1,5-4 0,0-3 0,0-2 298,-1-1 0,3-1 0,-4 0 0</inkml:trace>
  <inkml:trace contextRef="#ctx0" brushRef="#br0" timeOffset="118">14289 8242 8065,'0'-17'932,"0"5"-321,0-3 0,0 6 0,-1 2-37,-3 2 0,-3 1-349,-4 4 1,0 0-1,-2 2-130,-2 1 0,1 9 0,-4 7 0,0 3-76,0 0 0,4 1 1,0 0-199,6 0 0,-1 0 0,5 0 0,1-2-196,2-2 1,2-2 0,3-6 94,4 0 1,2 0 0,1-2 0,1-3 65,-1-1 0,1-1 0,-1-4-1,0 0 1,1-4 65,-1 0 0,-3-5 157,0 2 1,-5 0-1,5 0 74,1-2 1,-3-1-104,2-2 0,-6 5 240,2-1 0,1 0 0,-1-3 276,-1 0 1,-2-1 0,-1 1 84,0-1 0,-4 5 0,0-1-123,2-1 1,-3 3 0,0-1-285,-2 2 0,5 0 0,-3 3 153,-1-2-398,0-5 0,-5 8-544,-1-3 0,5-1 0,-1 1-690,-1 2 1,3 0 1305,-2 2 0,1 5 0,-5 2 0</inkml:trace>
  <inkml:trace contextRef="#ctx0" brushRef="#br0" timeOffset="119">14186 8527 8069,'-6'-11'340,"-4"0"56,2-1 1,2 6 0,-1 1 0,1 1 50,0 0 54,-2 0-268,-3 4-96,4 0 0,-3 0 11,2 0 0,2 5-31,-2 3 0,2 3-162,-2 5 0,0-4 0,3 5 0,-1-2-64,1 0 0,2 2-70,3-2 51,0-2 164,5 3 1,1-4-183,5-1 1,6-5-8,2-2 0,3-3 121,0-1 0,1-1 12,0-3 0,0-2-17,0-5 1,-2-1 0,-2 0-5,-3-4 1,-8 2-1,-1-3-296,-2 0 1,-8-2 336,-8 4 0,-11-5 0,-7 2 0</inkml:trace>
  <inkml:trace contextRef="#ctx0" brushRef="#br0" timeOffset="120">15625 8162 8050,'-5'-11'102,"4"-1"1,-4 2-1,1 1 1,0 1-1,1 0 1288,2-3-961,1 5 0,0 0 0,0 4-225,0 2 1,0 7 0,-1 9 0,-2 2-333,0 2 0,-1 2 0,4 1 1,0 0-227,0 0 1,0-1 0,1 1 0,2-1-343,0-3 0,6-1 696,-1-3 0,2-3 0,1 5 0</inkml:trace>
  <inkml:trace contextRef="#ctx0" brushRef="#br0" timeOffset="121">15922 8128 8056,'-5'-17'294,"0"5"0,-3-4-121,4 4 0,2 5 6,-2 3 1,-1 4 0,-4 4 0,2 5 82,-2 5 1,-3 5 0,-2 7-130,-1 0 1,0 6-1,3-2-117,1 3 1,-4 0 0,-1-1 0,4-3-366,3-1 1,-1-2 0,2-6-28,-2-1 0,2-5 0,2 1 1,0-2 375,-1-2 0,5 1 0,-3-1 0</inkml:trace>
  <inkml:trace contextRef="#ctx0" brushRef="#br0" timeOffset="122">15968 8379 8058,'0'-17'0,"0"5"0,0-3 720,0 2 0,0 1 176,0 1 0,-2 5-711,-1 2 0,0 3 0,-5 1-53,0 0 1,-3 8 0,-1 5-133,-3 4 0,2 0 0,-1 4 0,4-3-193,2-2 1,6 3 0,-2-4-86,2-1 0,4-1 219,2-2 0,2-3 1,7-2-1,2-1 81,4-2 0,-1-3 0,1-4 52,1-4 1,0-2 0,-1-1 0,-3-1-3,-4 1 1,-2-4-1,-2-2-143,-4 0 1,-3-1 0,-1-2 0,-1 2-365,-3 1 0,-6 2 0,-7 5-268,0 2 1,1 3-1,-3 5 353,-1 0 1,3 5-1,2 3 1,3 2 349,0 1 0,1 1 0,-1 4 0,1 2 0</inkml:trace>
  <inkml:trace contextRef="#ctx0" brushRef="#br0" timeOffset="123">15865 8505 9983,'-1'7'2201,"-3"1"-2084,3-1 1,-6 1 0,5 0-86,-2 1 0,0 2 0,4 3 0,0 1-305,0-1 1,1-1 0,3-3-1,4-1 0,2-2 1,3-4 0,2 1 27,4-3 1,0-1 0,1 0-18,0 0 1,5-5-1,-8-3 304,1-2 0,-1-1 1,-6-1-1,-1 0-75,-2-4 1,-4 3 0,-9-5-749,-7 1 781,-4 2 0,-17-1 0,-3-2 0</inkml:trace>
  <inkml:trace contextRef="#ctx0" brushRef="#br0" timeOffset="124">17658 8162 8045,'-5'-11'851,"4"-1"-412,-3 1 1,3 6 0,1 5 0,0 7 0,0 7 0,0 5 302,0 3-878,0 1 0,0-2 1,0 0-136,0-2 0,3-4 0,1 3 0,-1-2-132,-2-2 1,-1 3 0,0-2 402,0-1 0,0 3 0,0 1 0</inkml:trace>
  <inkml:trace contextRef="#ctx0" brushRef="#br0" timeOffset="125">17955 8151 8083,'-5'-12'0,"4"1"763,-3-1 0,1 6-614,-1 2 1,2 3 0,-4 2-1,-1 3 34,1 4 1,-3 7 0,-6 4-1,-3 4-188,0 3 1,-2 0 0,3 3-237,0-1 1,3 2 0,-2-3-178,4-2 0,0-1 0,2-1 1,3-1-1154,3-3 1571,2 2 0,-3-8 0,-1 4 0</inkml:trace>
  <inkml:trace contextRef="#ctx0" brushRef="#br0" timeOffset="126">18058 8368 8079,'-12'-12'428,"2"1"407,3-1 0,-4 2 0,4 3-425,-3 3 1,-2 2 0,1 4-1,-1 2-265,1 3 0,-1 5 0,1 3 0,0 4-126,-1 2 0,6 1 0,2-2-182,3-1 0,1-1 0,1 1 1,3-4-151,4-2 1,5-3 0,4-1 197,1-1 0,1-6 0,4 1 0,-1-5 211,1-1 0,-4-10 0,-1 2-33,-1-2 1,-2-1 0,-5 0 0,-1-3-19,-2 0 0,-4 1 1,1-3-205,-3-1 1,-5 0-1,-2 1-636,-4 4 0,0 2 0,-9 3 0,0 2-348,1 4 1,-3 4 1142,6 4 0,-5 2 0,2 6 0</inkml:trace>
  <inkml:trace contextRef="#ctx0" brushRef="#br0" timeOffset="127">17898 8493 8079,'0'7'1178,"0"-2"451,0-5-1437,0 5 1,-4-3-1,-1 6-95,-1 1 1,3 1-1,-2 3 1,1 1-206,0 1 1,1 4 0,3-3 25,0 2 0,0-4 1,1 2-112,3 1 1,2-4 0,5 1 0,2-4 67,2-3 1,3-4 0,5 1 186,0-3 1,0-6 0,-1-3 106,1-2 1,-5-1-1,-1-1 1,-3 0-33,-3-4 1,-2 0 0,-9-4-183,0 1 0,-7 1 1,-4-2-814,-7 0 0,-7 8 858,-2 0 0,-10-4 0,2 3 0</inkml:trace>
  <inkml:trace contextRef="#ctx0" brushRef="#br0" timeOffset="128">19383 8162 8064,'-4'-18'480,"0"3"1,1 2-1,2 2 547,1-1 1,-1 6-862,-3 2 1,3 9 0,-4 7 0,1 7-97,0 6 1,0 1 0,4 3-40,0-1 1,0 2-1,0-3 1,0-2-477,0-1 1,4-5 0,1-1-29,1-1 1,-3-2-1,2-5 1,0-1 472,3-2 0,-3 1 0,0 3 0</inkml:trace>
  <inkml:trace contextRef="#ctx0" brushRef="#br0" timeOffset="129">19691 8208 8089,'0'-18'2139,"-5"1"-2072,4 11 1,-6 1-105,3 5 1,-2 5-1,-5 4 1,-1 4 265,1 2 0,-4 5 1,-2 0-290,-1 6 0,4-2 0,-2 3-190,-1-3 0,5-1 0,-4-1 1,5 1-332,3 0 1,0-5-1,4-2 581,1 1 0,2-4 0,1 3 0</inkml:trace>
  <inkml:trace contextRef="#ctx0" brushRef="#br0" timeOffset="130">19748 8425 8090,'0'-12'938,"-1"1"-677,-3-1 1,3 5 0,-4 0 626,-1 2 1,0-2-588,-5 3 0,-1 0 1,1 4-1,-1 1-350,1 3 1,3 3-1,2 5-95,1 3 1,-3-2 0,5 2 0,0-2-33,2-2 0,2 1 0,3-1 1,3-1 16,4-2 0,4 1 0,1-5 122,2-2 1,1-2 0,3-2 0,-3-3 188,-4-2 1,1 0 0,-2-5 0,-2 1-29,-3-1 0,-3 1 1,2 0-293,-4-1 1,-3 0-1,-2-2 1,-3-2-600,-4 2 0,-2 6 0,-1 1 0,-2 2 171,-2 3 1,2 2-1,-4 5 596,1 6 0,3-2 0,-2 5 0,2 0 0,2 0 0,-1-3 0,1 1 0</inkml:trace>
  <inkml:trace contextRef="#ctx0" brushRef="#br0" timeOffset="131">19657 8470 8090,'0'8'-320,"0"0"1077,0-6-318,0 3 1,-2-5 0,0 1-47,-2 3 1,-5-1 0,2 4-251,-4 2 0,0 3 1,1 2-103,2 1 0,-1 1 0,5-2 0,2 3-81,1 1 0,1-4 0,0 1 0,1-3-88,3 0 0,3-2 0,9-1 137,3-1 1,2-6 0,3 2 139,3-3 0,-2-6 0,5-3 0,-4-2 11,-4-1 0,-1-1 0,-7 0 0,-2-2-246,-3-1 0,-7-6 1,-1 4-205,-7-1 0,-8-3 290,-13 6 0,-12-5 0,-8 2 0</inkml:trace>
  <inkml:trace contextRef="#ctx0" brushRef="#br0" timeOffset="132">1442 8881 8213,'-5'-11'513,"-3"-1"-265,3 6 113,0 1 0,0 1 1,-3 0-1,-1 3 231,2 4 1,-4 4-390,4 8 1,-2 7-263,1 5 1,-2 4 0,3 0 0,-4 2-134,0 1 0,5 0 0,2-1 0,3-1-147,1-1 0,0-10 58,0 2 1,0-4 69,0 0 0,0-2-9,0-6 1,0-3-315,0-1 534,0-4 0,0 2 0,0-5 0</inkml:trace>
  <inkml:trace contextRef="#ctx0" brushRef="#br0" timeOffset="133">1385 8927 8213,'-7'-18'513,"-2"2"-19,5 4 0,-1 2 0,3 1-75,-2 2 1,2 5-1,4 2-248,2 7 1,9 9 0,-2 6-1,3 4-41,2 4 0,-3-1 1,2 2-86,-2 0 0,2-1 0,0 3-249,-1-2 0,0-3 1,0-7-1,2-2-144,-2-3 0,-6-4 1,0 0-1,1-2-1321,1-3 189,-4 4 1480,0-10 0,-1 4 0,1-5 0</inkml:trace>
  <inkml:trace contextRef="#ctx0" brushRef="#br0" timeOffset="134">1270 9281 8235,'0'-8'2091,"0"1"-2187,5 4 1,3-3 0,6 3 151,1 0 1,7-5-1,-1 3 1,6 0-375,2 0 0,0-3 0,3 3 0,-3 0 318,-1 0 0,-1-4 0,-4 3 0</inkml:trace>
  <inkml:trace contextRef="#ctx0" brushRef="#br0" timeOffset="135">1773 8973 8234,'-18'-12'0,"3"5"398,7-1-100,3 5 0,5 3 0,0 9 5,0 5 0,1 4 0,2 5-165,1 0 0,1 3 0,-3 1 0,2-2-221,-1-1 1,2-1-1,-1 0 1,-1-1-339,2-3 0,-3-3 0,2-4-265,-3-1 0,3-3-449,-1-1 1135,1-4 0,1 2 0,2-5 0</inkml:trace>
  <inkml:trace contextRef="#ctx0" brushRef="#br0" timeOffset="136">1739 9144 8193,'11'0'-30,"0"-1"0,1-2 151,-1-1 0,4-1 1,2 3-1,1-2-138,2 1 0,2-2 1,0 1-479,1 2 1,-1-3 494,-3 1 0,2-5 0,-3 3 0</inkml:trace>
  <inkml:trace contextRef="#ctx0" brushRef="#br0" timeOffset="137">1727 8961 8312,'0'-11'90,"6"3"1,6 1 146,6-2 0,1 4 0,2-1 0,5 1-308,2-2 0,2 2 1,3 1-220,-3 3 0,2-3 0,-5 0 0,-2 1-1204,-1 2 1494,-1 1 0,-5 5 0,-2 2 0</inkml:trace>
  <inkml:trace contextRef="#ctx0" brushRef="#br0" timeOffset="138">2367 8995 8186,'-12'0'859,"6"0"-633,1 0 1,1 6-11,0 1 0,0 7 1,4 3-1,0 0 95,0 4 1,0-4-547,0 2 194,0-5 1,4 7 0,0-6-363,-1-1 1,2-1-1,-2-2-1153,0 0 1556,-2-4 0,4 3 0,2-4 0</inkml:trace>
  <inkml:trace contextRef="#ctx0" brushRef="#br0" timeOffset="139">2093 8995 8345,'6'-5'396,"-1"-1"-212,0 0 1,3-1 0,7 5-192,4-2 56,3-5 0,0 8 17,1-3 0,4-1-133,0 1 1,3 0-118,-3 4 1,-1-3 0,-2-1 0,0 1-40,-1 2 0,1 1 1,-8 0-84,-2 0 1,-2 0 0,0 0-255,-1 0 346,-4 0 59,3 5 0,-8-4 135,6 3 1,-6 2 92,2 2 1,-3-2 199,-1 2 1,2 0 571,2 3-414,-3 0-279,4 1 1,-5 3 196,0 0 0,-1 6-24,-3-2 1,3 1 13,-3-1 0,2 3 96,2-3-67,0-3-495,0 6 1,0-8 56,0 5 0,2-5 0,0 2 0,3-2-89,2-3 1,0 3 174,5-6-41,-1-3-7,1 5 1,3-8 46,0 1 1,4-1-130,-4-2 1,4 0 153,-3 0-797,4-5 497,-7 3 1,7-8-70,-5 3 329,0 1 0,-3-4 0,-1 4 0</inkml:trace>
  <inkml:trace contextRef="#ctx0" brushRef="#br0" timeOffset="140">2561 9201 8142,'0'-11'387,"0"3"95,0 0 0,1 1 0,3-3 1,4 1-141,2 1 1,1 4 0,2-2-549,2 1 0,-1 0 0,4 2 0,0-1-297,-1 2 0,-1 1 0,1-1 0,0 0 503,-3-2 0,4-5 0,-1 3 0</inkml:trace>
  <inkml:trace contextRef="#ctx0" brushRef="#br0" timeOffset="141">2515 9018 8297,'-4'-11'674,"1"-1"-704,4 1 1,1 3-1,7 1 422,4-2 0,0-1 0,7-2 0,3 1-71,2-1 0,6 1 0,-3 1-438,1 2 0,-4 2 1,2 3 92,-3 0-230,-1-1 0,-4 4 0,-2 0 27,0 0 0,-3 1 0,-5 2 0,-2 2 44,2 1 0,-2 2 0,-1 3 135,-1 0 1,0 6 0,-2 2 202,1 3 1,3 0 0,-3 1 0,0 0-76,1 0 0,-4-1 1,4-2-1,-1-2-242,0-2 0,0 3 0,-4-4 6,0-1-71,0-1 0,3-2 12,1 1 1,0-5-73,-4 1 1,-4-4-49,0 4 0,-4-6 335,0 2 0,-2-8 0,-2-2 0</inkml:trace>
  <inkml:trace contextRef="#ctx0" brushRef="#br0" timeOffset="142">2915 8973 8171,'0'-12'303,"0"1"1,0-1-45,0 1 1,0-1-1,1 2 1,2 1 158,1 2 1,4 0-1,0-1 1,3 1-188,5 2 1,-2 1-1,3 4 1,1 0-296,0 0 0,-4 5 0,1 3-5,-2 2 1,-3 2 0,-1-1-142,-2 0 1,-4 5-1,1 0 1,-3 2-114,-1 2 1,-1-2-1,-4 1 1,-5 1-32,-4 2 0,-5 1 194,3 0 63,-4-6 173,7 5 0,-3-6-131,4 4 1,2-4 385,3-5 0,2 1-165,5-1 0,0-3 223,0 0 1,5-6-120,2 2 1,9-3 28,3-1-205,2 0-279,2 0 0,1 0-973,3 0 906,-3 0 252,4-5 0,0 4 0,1-4 0</inkml:trace>
  <inkml:trace contextRef="#ctx0" brushRef="#br0" timeOffset="143">6124 8904 8301,'0'-11'438,"0"4"1,0 1-208,0 2 55,0 3 0,0-3 1,0 8-233,0 3 0,-1 4 1,-2 1 43,0 4 1,-6 1 0,1 6-174,-2 0 1,-2 4-1,1-1 1,0 0-184,-1-2 1,5 2 0,-1 1 0,0-2-128,2 0 0,-3-6 0,5-2 76,2 0 1,-3-2-1,1-3 16,1-1 0,2 0 0,0 0 293,-3-4 0,-2 3 0,-6-3 0</inkml:trace>
  <inkml:trace contextRef="#ctx0" brushRef="#br0" timeOffset="144">6295 9018 8067,'0'-11'-374,"0"3"1699,0 1 418,0-1-1492,0 2 0,0 2 0,0 8 0,-1 3-243,-3 3 1,-1 7 0,-4 2-82,2 3 0,-1-3 0,-3 0-24,-1 1 1,5 1 0,0 1 0,1-3-56,0-4 1,3 2 0,-1-2 0,3-1-114,1-1 0,0-2 186,0 1 0,5-6 0,3-2 1,2-3-151,1-1 0,5 0 0,0 0-193,2 0 0,-3-1 1,3-2 421,-2-1 0,5-10 0,-4 2 0</inkml:trace>
  <inkml:trace contextRef="#ctx0" brushRef="#br0" timeOffset="145">6387 9155 8191,'0'-11'2016,"0"5"-1531,0-5 1,0 11-184,0 0 0,0 7 0,0 7 0,0 2-218,0 2 1,0-3-1,0 3-277,0-2 0,0 5 0,0-2-624,0 2 817,5 2 0,1 0 0,6 0 0</inkml:trace>
  <inkml:trace contextRef="#ctx0" brushRef="#br0" timeOffset="146">8237 8847 8241,'-6'-11'-111,"-3"3"1,4 2 0,-2 1 334,-2 2 1,4 3 0,0 4 0,2 5 0,-1 3 0,1 5 0,2 1-111,1 2 1,1 5 0,2 2-1,1-2-234,-2-1 1,3-2-1,0-2-137,2-1 0,-4-3 0,4 1 0,-1-1-420,0-6 677,-3 1 0,7-5 0,-4 6 0</inkml:trace>
  <inkml:trace contextRef="#ctx0" brushRef="#br0" timeOffset="147">8454 8801 8221,'0'-11'0,"0"-1"213,0 6 0,-1 1 226,-3 5 1,1 1-1,-3 4 1,0 7-124,-1 6 1,-2 4 0,-4 5 0,-3 2-380,2 0 1,2 7 0,0-6-124,1-2 1,-1-1 0,1-3-55,0-1 0,3 2 0,2-7 0,-1 0-576,1-3 1,3 2-421,0-2 1236,1 0 0,2-4 0,0 1 0</inkml:trace>
  <inkml:trace contextRef="#ctx0" brushRef="#br0" timeOffset="148">8534 8973 8536,'0'-12'445,"0"5"924,0-1-1212,0 5 0,-1 0 0,-2 6 0,-2 6 131,-1 5 0,-2 0 1,-3 5-267,-1 2 1,1 0 0,1 2-48,2 0 0,-1-2 0,5 0 1,2-4-41,1 0 0,1-2 1,0-3-1,0-1-113,0 0 1,1-4 0,1-2 10,2 0 1,5-4 0,-1 3-131,2-3 0,5-1 1,0-1-1,1-2-241,0 0 0,-2-6 0,4 2 1,-3 0 537,-5-1 0,2 1 0,-6-5 0,5 1 0</inkml:trace>
  <inkml:trace contextRef="#ctx0" brushRef="#br0" timeOffset="149">8637 9121 8246,'0'-6'1411,"0"-1"-927,0 4 0,-2 1 151,-1-2 1,1 4-438,-1 4 1,1 0-1,2 6 1,0 3-220,0 0 1,4 3 0,0 1-1,-2-1-374,0 1 0,3 2 1,1-3 394,1 2 0,8 1 0,-3 4 0</inkml:trace>
  <inkml:trace contextRef="#ctx0" brushRef="#br0" timeOffset="150">10121 8927 8182,'-5'-12'120,"0"-3"0,-4 1 0,3 3 0,1 2 0,2 0 1844,2-1-1697,-4 4 0,4 6 0,-3 9-182,3 4 0,1 9 0,0 6 1,0 0-190,0 0 1,0 0 0,0-4 0,0 0-261,0-3 0,4-1 0,-1 0-131,0-1 0,2-5 0,-1 1 0,0-2 495,1-2 0,-4 1 0,4-1 0</inkml:trace>
  <inkml:trace contextRef="#ctx0" brushRef="#br0" timeOffset="151">10373 8893 8267,'0'-12'177,"0"6"1,0 3-114,0 11 1,-2 1 0,0 10 205,-2 1 0,-5 3 0,2 2 0,-4 3-124,0 2 0,0 0 0,-1 3-274,1-3 1,-1 2 0,2-5-69,3-2 0,-2 2 0,5-3 1,1-4-184,2-2 1,-3-3 0,0-3 378,2-1 0,1 0 0,1 1 0</inkml:trace>
  <inkml:trace contextRef="#ctx0" brushRef="#br0" timeOffset="152">10498 9064 8282,'-1'-10'1104,"-3"2"-1228,3 3 0,-5 5 371,2 0 0,1 3 1,-3 3-1,0 7 221,-1 3 1,1-1 0,-3 4-333,1 2 0,6 0 0,-2 2 1,3-1-116,1-3 1,0 1 0,0-5-161,0-1 0,1-1 0,2-2 0,2 0-185,1-4 0,2 2 0,3-5 1,1-2-211,-1 0 1,5-4-1,3-1-8,3-5 0,-3-2 542,0-2 0,-5 1 0,3 0 0</inkml:trace>
  <inkml:trace contextRef="#ctx0" brushRef="#br0" timeOffset="153">10613 9201 8216,'-7'5'190,"2"-2"195,5 4 0,0 1 1,0 3-1,0 1 120,0-1 0,1 4 1,2 1-580,1-2 1,1 2 0,-3-1 0,3 0-439,2 2 512,0-4 0,5 8 0,-1-3 0</inkml:trace>
  <inkml:trace contextRef="#ctx0" brushRef="#br0" timeOffset="154">11618 8915 8068,'-12'0'375,"5"-3"0,0 0 1526,2 4-1665,1 10 0,4 5 0,0 4 0,0-1-86,0 2 0,0 3 0,0 1-192,0 1 0,4-5 0,1 6 0,0-4-44,0-4 1,3 1-1,-3-5 1,0 0-802,0 2 0,0-6 887,-1 1 0,2 4 0,6-3 0</inkml:trace>
  <inkml:trace contextRef="#ctx0" brushRef="#br0" timeOffset="155">12006 8904 8045,'-5'-18'414,"4"2"157,-3 4 0,1 6 1,1 4-561,-2 4 1,-5 6 581,1 7-367,-2 3 1,-2 11 0,-2 4 79,-2 4-211,-9 6 1,10-4-1,-8 4-40,1-1 1,5-5-1,-1 1 1,1-4-401,3-3 1,2-3 0,0-7 0,2-2-200,2-4 0,0-2 0,4-1-873,1-1 1417,2-5 0,-4 5 0,-1-5 0</inkml:trace>
  <inkml:trace contextRef="#ctx0" brushRef="#br0" timeOffset="156">12063 9030 8037,'0'-12'1052,"0"1"-61,0-1-837,0 6 77,-5 1-111,4 5 0,-6 5 0,4 4-21,-5 5 0,-2 4 0,-2 6 0,1 1 252,-1 2-365,1 5 0,3-7 220,1 5-228,-1-4 0,1 0 0,0-5-231,2-2 0,1-5 104,4 1 1,0-2-57,0-2 1,0-3-39,0-1 0,5-4 1,3 1-80,2-3 221,7-1-38,-5 0 1,6-4 36,-3 0 0,-2-5-264,2 2 0,2-2 45,-2 1 1,-1-2-1,-5 3 1,-1-2 320,0 1 0,3-2 0,0 4 0</inkml:trace>
  <inkml:trace contextRef="#ctx0" brushRef="#br0" timeOffset="157">12143 9178 8037,'-6'0'1370,"-1"0"-916,3 0-28,3 5 0,-4 3-156,5 7 0,0-1 0,0 5 49,0 1-225,0 7 1,0-7-217,0 3 95,0-3 1,0 3 0,0-1 26,0-3 0,5 3 0,2-5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0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1850 5174 8167,'-6'-5'-657,"-4"3"1044,8-8 1,-3 4 0,5-6 1333,0 1-831,0 5-366,0 1-375,0 5 0,0 5 0,0 2-2,0 3 1,0 6-1,2 0 1,0 3-75,2 5 0,4-1 1,-3 5-1,1-1-107,3-1 0,1 9-72,1-5 0,2 6 0,1-6 1,1 2-120,-1-2 0,-1-1 1,0-3-1,1 0 39,1 0 1,0-2 91,-4-1-58,1-5 185,-1-2 1,-3-5-118,0 1 1,-2-1 176,2 1 1,0-5 89,-4 1 0,1-6-137,-1 2 0,-3-1 350,3 1-199,-3-3 291,-1 4-101,0-5-301,0-5 1,4-1 18,0-6 1,0 1-121,-4-1 0,0-4 12,0-3 1,1-3-198,3-1 0,-3 2-46,3 2 0,1-2 99,-1 6 0,0 0 67,-4 4 1,4-1 9,-1 1 0,1 3 0,-4 0-59,5 6 20,-4-3 1,6 5-2,-3 0 1,2 4 3,5-1 1,1 10 81,-1-1 1,1 2-41,-1-3 1,4 5 0,2 2-123,1 0 125,-4 4 0,3-6-167,-1 3 1,-3-1 145,7-3 0,-7-3 95,3-1 0,-2 0 7,1-3 0,-6-3-99,2-1 0,-2 1 391,2-1 1,-3 0-157,0-4 1,-4-2 437,3-2 0,-1-2-223,2-5 0,1-2-48,-5-2 1,3 1 0,-2-5 0,1-2-38,-1 0 1,0-6 0,-3-1-230,2-1 1,0-1 0,-4-5 8,0 1 0,0 1 0,0 1 0,0 3-148,0 1 0,0-2 23,0 3 0,0 4-188,0 4 1,0 5 0,0-1-799,0 2-984,0 2-189,0 5 1356,0 1 219,0 5 0,6 5 643,6 2 0,-1 9 0,6 1 0</inkml:trace>
  <inkml:trace contextRef="#ctx0" brushRef="#br0" timeOffset="1">2844 5630 7987,'0'-7'953,"0"-1"-391,0 6-436,0-3 254,0 5-88,0 5 0,0-3-67,0 6 1,0 1-140,0 6 1,0 1 166,0 4 1,1 1-227,3-2 0,-3 7 78,3 0 1,-3 1-134,-1-4 1,4-1-208,0 1 1,0-1 155,-4-3 0,0-3 53,0-4-97,0-1 158,0 1-249,5-1 1,-4 1-457,3-1 0,-2-5 14,2-2 656,-3-3 0,10-1 0,-5 0 0</inkml:trace>
  <inkml:trace contextRef="#ctx0" brushRef="#br0" timeOffset="2">3917 5459 7273,'-5'0'1256,"5"0"0,5 0-1069,7 0 0,0 0 0,2 0 0,3 0 97,1 0 1,1 0-111,4 0 0,-1 0-123,1 0 1,-1-4 95,-3 1 0,5-3-179,-5 3 1,4 1-1,-7-3 1,1 2-160,-1-1 1,-4 0 0,-5 4-1941,2 0 299,-4 0 1832,0 0 0,-5 5 0,0 1 0</inkml:trace>
  <inkml:trace contextRef="#ctx0" brushRef="#br0" timeOffset="3">3906 5699 8240,'0'8'951,"0"-1"-482,5-4-143,1 2 1,7-5 62,2 0 0,-1 0-143,5 0 1,2 0 260,5 0 1,0-1-124,4-3 1,-5 1-271,2-4 1,-3 3 160,-1-4 0,-4 6-922,0-2 0,-4 3-2353,4 1 3000,-5 0 0,8-5 0,-4-2 0</inkml:trace>
  <inkml:trace contextRef="#ctx0" brushRef="#br0" timeOffset="4">5665 5151 8117,'-7'-5'-262,"2"3"860,0-3-228,4 5 507,-4 0-520,5 0 1,0 7-208,0 4 0,0 2 63,0 6 0,0 4-196,0 3 1,0 6 5,0-1 0,0-2 159,0 1 0,4-1-266,0 2 0,3 1 50,-3-6 0,1 3-79,-1-6 0,-2 3 92,6-7 1,-4 1-70,3-1 1,-4-3-76,1-4 0,1-1-147,-1 1 0,1-1-485,-1 1 0,-2-5 341,6 1 0,-5-4 456,5 3 0,0-4 0,3 2 0</inkml:trace>
  <inkml:trace contextRef="#ctx0" brushRef="#br0" timeOffset="5">6464 5219 8259,'0'-11'-6,"0"-1"3,0 1 3,-5 5 419,4-4 1,-4 7 1,5-5 1,-1 6-171,-3-2 1,1-1-191,-4 1 0,-1 0 158,-3 4 1,-2 0-255,-2 0 1,1 2 46,-5 1 204,0 4-223,-4 4 1,-4 1 66,0-1 0,1 0-106,3 1 0,1-1 105,3 1 1,-1-1 21,5 1 1,0-1-162,3 0 1,2 1 162,2-1 1,3-3-144,5 0 0,0-1 78,0 5 0,2-1-97,1 0 0,5 1 106,7-1 1,2 1-27,2-1 0,2-3 14,-2-1 0,7 0-5,0 0 1,1 3-25,-4-2 0,-2 1 17,-1-1 0,0 2-180,-5-3 175,0-2 1,-3 6 0,-1-5-142,1 5 1,-6-3 26,-2 0 1,1-1 32,-1 5 0,-1-1 64,-3 0 0,-1 1-36,-3-1 0,-3 1 126,-9-1 1,2 0-77,-5 1 0,0-1-47,-3 1 1,3-1 32,0 1 0,5-5-152,-2 1 0,4-4 137,0 3-463,1-4 0,3 2-1551,1-5 2048,4 0 0,3-5 0,6-2 0</inkml:trace>
  <inkml:trace contextRef="#ctx0" brushRef="#br0" timeOffset="6">6750 5311 7993,'-5'-12'1592,"3"6"-1783,-3-4 94,5 9-10,0-5 1,0 8 154,0 2 1,0-1 148,0 9 1,4-2-144,0 9 1,4-4-47,-5 4 0,2 4-148,-1 4-35,-3-1 189,5-3 1,-3-4-70,1 0 0,0-5 73,-4 1 1,1-2-497,3-1 163,-3-6 223,4 4-534,-5-9 626,0 4 0,0-5 0,0 0 0</inkml:trace>
  <inkml:trace contextRef="#ctx0" brushRef="#br0" timeOffset="7">6578 5311 8006,'8'-5'846,"0"-3"-846,4 3 863,1-5 0,10 5-261,0-3 1,1-2-220,6 2 0,-1 2-212,2-2 0,1 5 28,-6-5 1,1 5-779,-4 0 1,-2 1 399,-2 2 1,3 0 178,-3 0 0,3 0 0,0 0 0</inkml:trace>
  <inkml:trace contextRef="#ctx0" brushRef="#br0" timeOffset="8">8052 5162 8050,'0'-6'266,"0"11"0,0 4 106,0 10 0,0-4-229,0 4 0,4 4 1,1 5-1,0 0-125,0 0 1,2 2 0,-2-2-1,1-1-60,-1-3 1,2 4-1,-3-8 1,0-1-80,1-1 0,-4-3 19,3-3 0,1-1-1103,-1 0 955,0-4 1,-4-3 115,0-8 134,-5 2 0,-7-13 0,-6 3 0</inkml:trace>
  <inkml:trace contextRef="#ctx0" brushRef="#br0" timeOffset="9">7903 5208 8050,'12'-12'-634,"-1"1"673,1 0 1,0 3 0,2 0-1,3 1 378,0 0 1,-1-1-1,3 3 1,0-1-223,-2 1 0,5-2 0,-3 3 0,1 1-123,-1 2 0,3 1-81,-3 0 0,-1 1 1,0 2-1,-2 2-61,-2 1 1,-1 2 0,-3 3-109,-3 1 0,0-5 96,-3 1 0,-3 0 0,3 3 51,-3 0 1,-6 0 12,-3-4 0,2 2 4,-2-5 0,1 4 258,-5-5 1,1 6-72,-1-1 0,1-3 278,0-1-227,-1 2-131,1 0-172,4 6-38,2-6 180,5 4 0,0-7-123,0 5 1,2-2 99,1 1 1,8 2-134,4-5 0,5 5 89,-1-1 1,4-2-94,4 2 0,-3-2 8,2 2 0,-2 2 5,-1-3 0,-1 3-84,-3 2 0,-3-1 76,-4 1 1,-2 0-92,-2 4 1,-3-4-23,-5 4 145,0 1-9,-5-4 1,-3 7-39,-7-4 0,-7 0 208,-4-1 1,-6-2 5,1 2 0,-2-1 55,-1 1 0,0-6 27,0 3 0,4-5-52,4 1-47,2 2-263,1-9 1,5 6 148,3-3 0,6-3-1393,1 3 787,6-3 630,2-1 0,16-5 0,8-2 0</inkml:trace>
  <inkml:trace contextRef="#ctx0" brushRef="#br0" timeOffset="10">8691 5710 8004,'0'-6'1061,"0"-4"-796,0 2 1,0-2 569,0-1 1,0-1-272,0 1 0,4-2-145,0-2 1,1-2-38,-1-2 0,-3-2-75,3 2 0,1-7-316,-1 0 0,1-2 108,-1 1 1,-3 2-273,3-6 1,1 2 179,-1-1 1,-1-2-618,-3 5 371,0-4 53,0 7 1,4-3-333,0 8 295,0-3 129,-4 10 0,0-1-189,0 5 214,0 6 7,5 2 0,-3 7 99,6 9 1,-2 1-54,2 6 1,6 5 248,-3 3 0,5 5-158,-1 2 0,-1 4-284,5-4 1,-4 2-630,4-2 108,-5-8 547,3 8 0,-6-14-103,0 3 0,1-4 108,-1-4 0,-3-3-242,-1-4 1,-3-2 40,4-2 1,-4 1-786,3-6 431,-4 6 810,2-7 0,-5 3 0,0-5 0</inkml:trace>
  <inkml:trace contextRef="#ctx0" brushRef="#br0" timeOffset="11">8703 5653 9713,'6'-6'1729,"5"2"-1320,1-2-242,9 5 1,2-10-118,8 4 0,-2-3-311,1-2 0,0 2-974,0 2 1235,3-2 0,-4 9 0,5-4 0</inkml:trace>
  <inkml:trace contextRef="#ctx0" brushRef="#br0" timeOffset="12">9297 5288 8256,'0'-18'192,"-4"5"0,0 6 1,1-2 1621,2-1-491,1-2-1193,0 6 0,0 6 1,0 9-1,0 5-31,0 5 0,-4 2 0,1 4 0,0 0-262,2 2 1,1 3-1,0-2 26,0 1 0,0-3 0,0 0-64,0-2 0,0-2 1,0-2 195,0-1 0,0-5 0,0 1-26,0-2 301,0-7 1,1-1 0,3-5 12,3 0 1,1 0 0,2 0 0,4 0-31,3 0 0,3 0 0,5 0-164,2 0 1,3-3 0,-2-1-103,2 1 0,-5 1 17,2-2 1,-5 3-849,-3-3 1,2 1-33,-6 0 0,0 1-388,-3-2 0,-2 2 1264,-3-2 0,4-2 0,-5-6 0</inkml:trace>
  <inkml:trace contextRef="#ctx0" brushRef="#br0" timeOffset="13">9708 5254 8036,'0'-12'0,"0"1"232,0-1 0,0 5 46,0-1-278,0 6 2378,0-4-1629,0 6 0,0 9-495,0 3 1,0 7 0,0 1-192,0 6 1,0-1 0,0 5-1,0 1-132,0-2 0,0 4 0,0-4 0,0 2-91,0-1 0,5-5-39,2 2 0,0-4 1,0-4-1,2-4 144,1-2 1,2-2-1,-1-1 52,1-2 1,0 1 0,2-5 3,2-2 1,3 0-396,-4-2 0,5 0-618,-1 0 0,1-4 486,-1 0 0,3-5 526,-3 1 0,3-2 0,1-1 0</inkml:trace>
  <inkml:trace contextRef="#ctx0" brushRef="#br0" timeOffset="14">10930 5208 8229,'0'-12'185,"0"-3"1,0 0-1,0 1 1,0 1 721,0 2 0,-4 3-685,0 1 1,0 7-1,3 2 1,-1 10-61,-2 4 0,0 4 1,4 7-1,0 4-77,0 2 0,0-3 0,0 1 0,0 0-131,0 2 0,0-4-99,0-2 0,4 0 0,0-3 0,-1-4-64,2-2 1,-3-3 0,1-3 0,0-1-873,1 0 841,-3-4 0,5 2 240,-2-6 0,3-4 0,4-5 0</inkml:trace>
  <inkml:trace contextRef="#ctx0" brushRef="#br0" timeOffset="15">11318 5162 8116,'0'-18'506,"0"3"1,0 3-286,0 0 1,1 2 140,3 2 1,-1-1 155,4 6 1,-5-5-400,-2 4 1,-6 6 0,-6 6 0,-2 5-319,-1 2 0,-6 6 171,2-2 0,-2 2 1,-2 1-1,0-2-81,0-1 0,5-1 0,2 2 0,2-2 29,3-2 0,-2 0 1,9-5-110,2 1 0,2 3 164,3 0 0,5 0 0,7-3 0,5-2 19,6-3 0,-1 4 116,6-4 1,-5-2-79,5-1 0,-5 1 43,5-1 1,-7 4-60,-1-5 1,-2 5 0,-5-4 0,-1 5 21,-4-2 1,-3 3-166,0 2 1,-6-5-223,2 1 338,-8 0-1,-2 8 1,-7-3-4,-2 2 0,-3-2-22,-5-2 0,-5 4 15,-2 1 0,-3-1-30,-1-4 16,-1-4-126,6 3 0,-3-8-66,6 6 1,0-5-608,7 0 835,-2-1 0,8 3 0,-3 1 0</inkml:trace>
  <inkml:trace contextRef="#ctx0" brushRef="#br0" timeOffset="16">12631 5196 8028,'0'-11'1540,"0"5"0,0 7-1417,0 10 1,0 6-1,0 7 1,2 1 0,0 3-1,3 2 145,2 1 0,-1 1-319,2-2 1,2 2-23,-3-5 0,2-1 0,0-4 0,-1-2 25,1-1 0,-3-5 111,2 2 1,-5-4 3,5 0 0,-4-6 34,3-2 140,-4 2-127,2-5 476,-5 4-488,0-10 1,1-1-1,2-7 1,1-1-99,-2-1 1,0-1 0,-2 2 0,0-1-113,0 1 1,0-3 62,0 2 0,0 3 0,0 5-200,0-2-300,0 4 331,5 0 0,1 6-114,5 3 0,5 1 153,-1 3 1,1 5 63,0-1 0,0 2 14,3-3 0,1 1-37,-4-1 0,-1 1 158,-4-1 1,4-1-82,1-2 0,-5 1 267,-3-6 211,-1 1-122,5-4 1,-2-5 91,-2-2 1,0-7-113,-4-2 0,1-4-22,-1 1 0,-3-3-16,3 0 0,-3-5-68,-1 0 1,0-3 95,0 3 1,0-3-417,0 3 1,-3-3-44,-1 3 0,-4 2-367,4 6-787,1-3 677,3 9 92,-5-3-645,3 9 0,-2 2 540,8 5 1,-1 5-249,4 3 928,1 2 0,9 7 0,0 0 0</inkml:trace>
  <inkml:trace contextRef="#ctx0" brushRef="#br0" timeOffset="17">13317 5231 8082,'0'-13'1447,"0"-2"-459,0 2-558,0-3 98,0 9 85,0 2-510,0 5 0,0 9-168,0 3 1,-4 8 11,0 3 1,0 3 149,4 5 1,0 2-81,0-3 1,0 3-126,0 1 0,0-3-337,0-1 0,0-4 217,0 0 0,0-5-227,0-2 1,0-5-531,0 1-226,5-2 1211,-3-2 0,8 0 0,-4 1 0</inkml:trace>
  <inkml:trace contextRef="#ctx0" brushRef="#br0" timeOffset="18">13637 5174 8003,'-7'-5'0,"-2"-2"904,5-4-512,1 4 1,3 1-331,0 2 527,0 3-66,0-4-559,0 5 0,0 6 1,0 6-1,0 7 83,0 6 0,0 1 0,0 4 0,-2 2 57,-1 1 1,1 2-1,-1 2 1,1 1-269,2-1 0,0-7 76,0-3 1,0-3 0,-1-1-1,-2-1-103,0-3 0,-1-3 1,4-5-804,0 1 367,0-1 1,-1-4-666,-3-4 1292,-3-1 0,-4-2 0,0 0 0</inkml:trace>
  <inkml:trace contextRef="#ctx0" brushRef="#br0" timeOffset="19">13271 5493 8003,'11'-3'245,"1"-1"0,-1 0-36,1 4 1,4 0-27,3 0 0,7-4 0,2 0 0,1 2-18,2 1 1,4-3 0,2 0-1,-1 0-477,-3-1 1,0 4 63,-6-3-973,0 3 831,-5-4 1,0 3 389,-3-1 0,3-4 0,-5 1 0</inkml:trace>
  <inkml:trace contextRef="#ctx0" brushRef="#br0" timeOffset="20">13933 5174 8071,'-1'-12'187,"-3"1"1,3 3 345,-3 1 393,3 4-558,1-2-358,0 5 1,0 5 216,0 3 1,0 7-78,0 4 1,0 4-3,0 3 1,0 0-3,0 4 1,0 1-264,0 3 0,0-1-101,0-3 1,0 2-139,0-5 0,0-2-158,0-6 1,0 2 246,0-6 1,0 0-1136,0-4 1402,5 1 0,1-1 0,6 1 0</inkml:trace>
  <inkml:trace contextRef="#ctx0" brushRef="#br0" timeOffset="21">14425 5219 8037,'-7'-7'0,"3"-1"805,3 0-623,1 2-404,0 1 732,0 15 0,0-1-245,0 10 1,0 4 82,0 4 0,0 4-134,0 0 1,0 2-348,0 1 0,0-1 75,0-2 0,0-5-176,0-7 0,0 2-477,0-6 165,0 0 1,1-5-709,3-2 1254,-3 2 0,5-9 0,-6 4 0</inkml:trace>
  <inkml:trace contextRef="#ctx0" brushRef="#br0" timeOffset="22">14150 5265 8019,'4'-11'268,"0"-1"0,5-3 29,-1 0 0,7 1 98,4 6 1,6-2-359,2 2 0,5-2 70,-2-1 1,3-1-149,1 1 0,1 3 196,-1 1-66,0 4-381,-5-2 0,3 1 136,-5 1 1,-1-1-411,-3 4 1,-1 0 33,-3 0 1,1 1 531,-5 3 0,6-3 0,-4 4 0</inkml:trace>
  <inkml:trace contextRef="#ctx0" brushRef="#br0" timeOffset="23">14836 5208 8057,'-7'0'2304,"2"0"-2389,5 0 1,-5 5 207,-2 3 0,0 3 176,0 4 0,3 3-29,-4 5 1,4 0-84,-3 0 0,3 1-351,-4 2 113,6-2 82,-3 4 1,5-5-166,0 0 0,1-1 80,3-3 0,2 1 82,6-5 1,-1 0 0,0-4 0,2-3 114,2 0 0,3-5-98,5 0 1,0-1 0,0-2 0,-1 0-118,1 0 0,0-2 0,0 0 0,0-3-351,0-2 1,-6 1-172,-1-2 1,0-2-1440,-1 3 2033,1-3 0,-15-2 0,-2 1 0</inkml:trace>
  <inkml:trace contextRef="#ctx0" brushRef="#br0" timeOffset="24">14779 5448 7988,'7'-8'1145,"1"1"1,3 3-797,4-4 1,6 4-181,-2-3 1,2 3 0,2-4 0,0 1-143,0 0 0,0-2 0,-2 4 0,0 0-69,-2 0 1,-5 0-1,1 3-1967,-2-2 2009,-2-5 0,0-3 0,1-5 0</inkml:trace>
  <inkml:trace contextRef="#ctx0" brushRef="#br0" timeOffset="25">14790 5174 9220,'19'-12'1041,"0"1"0,5 3-640,7 1 1,2 0-115,1 0 1,0-4 0,0 5 0,1-1-141,-1-1 1,-4 5-1,0 0 1,-4 1-1274,-4 2 1126,1 0 0,-11 5 0,5 2 0</inkml:trace>
  <inkml:trace contextRef="#ctx0" brushRef="#br0" timeOffset="26">1999 6932 8146,'-7'-6'2888,"2"-4"-2883,5 9 1,0-3 0,0 9-1,1 6 68,3 7 1,-1 5-1,3 4 1,1 3 54,-1 3 0,-2 5-198,3 0 1,-3 0 26,4-3 1,-4-1-113,3 0 0,-4-1 136,0-2 1,3 0-166,-3-4 1,2-4-29,-1-4 1,-2-5-32,1 1 1,-1-2 131,-2-2-188,0-5-97,0 5-925,0-10 1321,0 4 0,-5-5 0,-2 0 0</inkml:trace>
  <inkml:trace contextRef="#ctx0" brushRef="#br0" timeOffset="27">1930 7012 8069,'4'-11'334,"0"0"0,3-1-127,-3 1 1,9-1 201,-2 1 1,7-1-112,-3 1 1,9 0-1,0-1 1,4 2 264,4 2 0,1 2-316,1 2-114,1 3 0,-1 1 1,0 8-121,0 2 0,1 6-267,-1 3 0,-5 4 199,-2 4 0,-4 2-269,-4 5 0,-3 1 198,-4-1 0,-6-2-179,-2 2 103,-3-8 51,-1 12 1,-5-8 15,-3 4 1,-7-5-16,-4-2 1,-4-3 79,-3-1 0,-4 0 1,-4-2 435,0-2 1,-2-2-1,0-6-291,-3 1 0,1-5 0,5-1 0,3 0-121,3-4 0,7-1 0,2-1 1,3-1-416,5-3 1,0 2 460,6-6 0,5-5 0,5-4 0</inkml:trace>
  <inkml:trace contextRef="#ctx0" brushRef="#br0" timeOffset="28">3883 7104 8055,'-6'0'867,"6"-5"0,10 3-439,5-1 1,5 1-236,-1 2 0,3-1 1,1-1-1,0-2-16,0 1 0,1 1 0,1-1 0,0-1-172,-3 2 0,1-3 0,-5 1-292,-1 1 1,4 1 0,-6-1-66,-1-1 0,-5 1-1281,-2 3 740,-4 0-144,2 0 1037,-5 0 0,-5 5 0,-1 1 0</inkml:trace>
  <inkml:trace contextRef="#ctx0" brushRef="#br0" timeOffset="29">3872 7275 8055,'11'6'-265,"1"-2"1,4-1 1195,3 1 0,3-3-359,0 3 1,6-4 199,3-4 1,2 1-47,1-4-304,0-1-357,1 2 0,-2-3 196,-3 5 0,-2-5-1056,-5 2 0,-2 1 321,-2 3 474,-2 1 0,-1-3 0,2-1 0</inkml:trace>
  <inkml:trace contextRef="#ctx0" brushRef="#br0" timeOffset="30">6076 6921 8285,'0'-11'16,"0"3"1,0 0-1,-1 1 1,-3-1 0,-4 1-1,-2-1 1,-1 2 271,-1 2 1,0 3 0,-2 1 0,-3 0-164,-1 0 0,-1 2 0,-2 4 0,0 6 70,2 1 0,0 7 0,-4 1-92,1 3 1,4 2 0,3 6 0,3-3-160,5-1 0,2 3 0,5-1 0,0-1-166,0-3 0,5 2 0,3-2 0,6-3 89,5-3 0,7-6 0,2 1 0,0-3-115,0-5 1,3-2-1,0-5 376,2 0 0,-3-1 0,-1-3 86,-1-3 0,-1-1-156,-4-4 0,-5 7 168,-3-6 1,1 2-6,0-2 1,-2-1 195,-7 1-295,3-1 0,-5 1 34,3 0 0,-3 3 195,-5 0-113,0 6 20,0-3-408,0 5 0,4 5 23,0 2 0,1 4 30,-1 0-68,-3-5 164,9 4 1,-2-3-39,7 4 1,-1-1 10,5-2 1,0-2 73,4-2 1,0-3-59,-1 3 1,2-4 73,3-4 1,-3-2-53,3-5 1,-4-1 133,-4 1 0,1-1-72,-5 1 0,1-2 151,-5-2 0,-1 1-54,-2-5 1,-3 4-33,-5-4 1,0 0-234,0-4 0,-7 1 115,-4 3 0,-7-1-190,-8 5 1,-2 1 66,-3 6 1,-6 3-58,3 5 0,-6 0 33,1 0-2,6 10 70,1-7 1,9 16-87,0-8 1,5 3-55,7-2 1,0-1-24,4 1 1,3 3-52,8 0 274,7 0 0,7 2 0,5 0 0</inkml:trace>
  <inkml:trace contextRef="#ctx0" brushRef="#br0" timeOffset="31">6932 6887 8177,'-1'-8'1244,"-3"1"-789,3 4 1,-4-3 768,5 2-802,0 3 1,-1-3-148,-3 8 0,3 2-99,-3 5 0,-1 6 68,1 2 1,-4 2-193,5 2 0,-5 4 58,4 0 1,-3 3-219,3-3 1,0 3 125,4-3 0,1 3-241,3-3 0,2-2 130,6-6 0,0 2 109,4-6 1,-2-4 88,5-3 0,0-4-81,4 3 1,-1-4 2,1 1 0,0-3-5,0-1 1,-1 0-1831,-3 0 868,2-5 382,-8 4 558,3-10 0,1 5 0,1-5 0</inkml:trace>
  <inkml:trace contextRef="#ctx0" brushRef="#br0" timeOffset="32">7629 6921 8052,'-6'-11'169,"-3"-1"0,4 2 0,0 1 0,0 2 13,2-2 1,1 4-1,-1 0 1,-2 1-1,-1 0 278,-3 1 1,-1 2-1,-3 1-228,-2 0 1,1 1 0,-4 3-117,1 4 1,-3 6 0,1 2-1,-1 2-29,1 2 1,-3 6-1,4 2 1,1 0 45,1-1 0,4 1 1,2-2-328,2 0 1,3 4 0,5-6 75,0-3 0,1-2 0,4 2 0,5-4 61,4 0 1,7-3 0,-2-7 128,2-3 0,7-2 0,3-2 1,2 0 1,-3-6 0,1-1 0,-1-5-19,-1-3 1,-1 1-1,-6-4 1,-3 1-15,-4-1 1,-2 0-55,-2-1 0,-5-6 1,-2 2-1,-2-1-140,-2 0 0,-7 0 0,-4-2 0,-7 0-227,-4 0 1,-2 2-9,-2 1 1,2 9-1,-3 3 1,3 2-369,1 3 1,5 1 0,3 5 29,2 0 0,7 1 726,2 3 0,3 2 0,1 5 0</inkml:trace>
  <inkml:trace contextRef="#ctx0" brushRef="#br0" timeOffset="33">7915 6910 8179,'0'-12'224,"-4"1"411,0-1-522,0 6 1,4 2 0,0 8 260,0 4 0,0 8 1,0 6-1,0 4 91,0 4 0,0 4 0,0 4-428,0-1 1,0 2 0,0-2-165,0-4 0,0-1 1,0-8-1,0-4-227,0-2 1,0-3-43,0-4-376,0 1-493,0-6-276,0-1 1541,0-5 0,0-5 0,0-1 0</inkml:trace>
  <inkml:trace contextRef="#ctx0" brushRef="#br0" timeOffset="34">7812 6898 8177,'11'-18'198,"1"2"0,-1 5 97,1-1 1,-1 1 0,2 1 0,1 1 57,1 1 1,4 4 0,-3-2-1,2 1-171,2 2 1,1 2-1,-1 1 1,-1 0-108,1 0 0,1 5 1,-2 3-1,-4 2-328,-2 1 1,-3 6 66,-3 2 0,2 2 1,-5 3-1,-3 2-128,-3 0 0,-6 5 0,-6-4 0,-2-1 224,-2 2 0,-1-4 1,-4 3-1,0-3 122,0-1 1,6-5-1,3-3 1,4-2 153,2-2 0,5 0 0,0 1 36,1-1 1,4-1-118,1-2 1,8-3-39,4-5 1,5 4-113,-1 0 0,4 0-191,4-4 0,-5-2-336,1-2 1,3 2 266,-7-6 0,5 4-242,-5-3 0,-1 3 547,1-4 0,-5 1 0,2-5 0</inkml:trace>
  <inkml:trace contextRef="#ctx0" brushRef="#br0" timeOffset="35">8634 6875 8015,'-4'-11'674,"1"0"0,-1-1-198,4 1 1,-4 3-29,0 0 1,-3 5-155,3-5 1,-5 5-114,1 0 0,-2 0 61,-1-1 1,-5 3-95,1-3-70,0 3 0,2 6 0,-1 3-211,-1 2 0,0 3 0,3 2 0,2 4-99,3 2 1,-2-2 103,5 0 0,0-3 83,4 3 0,0-4-81,0 4 105,0-5 8,5 2 1,3-2-9,7-2 1,-1 6-7,5-7 0,0-1 8,4-2 0,-1-1 10,-3 5-2,2-1 3,-3-4 0,0 3 70,-3-3 0,-2 0-69,-2 0 0,-1 1 54,-2 3 1,-2 1-45,-2-1 1,-3 1 100,3-1 0,-8 0-50,-3 1 0,-5-2 91,-3-2 0,-3 2-60,-5-3 1,-1 4-36,-2 0 0,0-1-422,-4-2 0,4 1 178,0-6 1,3 1-722,4-4 1,2 0 914,6 0 0,-1 5 0,1 2 0</inkml:trace>
  <inkml:trace contextRef="#ctx0" brushRef="#br0" timeOffset="36">9673 6944 8012,'-11'-18'52,"0"3"0,-1 2 1,1 2-1,-1-1 1,1 2-1,-2 3 558,-2 3 1,2-1 0,-2 1 0,1 1-371,-1 2 0,1 6 1,-4 4-1,0 5-142,1 5 1,-1 3-1,-2 0 1,2 1-72,1 0 1,3 4-121,7-1 0,2 1 1,5-4-1,0-1-66,0-3 0,1 1 0,4-5 1,5-1 57,4-1 1,6-6 0,1 0 155,4-2 0,1-3 1,3-6 51,-1-3 0,2-3 0,-2-3 0,0-1-2,0-1 1,-5-5-1,-6 1 1,0-2-165,-3 2 1,-6-5-18,-5 5 0,-1-5 1,-5 5-1,-5-3-273,-7-1 1,-6 2 0,-5 1-224,0 1 1,-6 6-1,3 0 125,-1 4 1,4 7 0,7-2 0,4 3 446,2 1 0,7 0 0,-5 5 0,5 1 0</inkml:trace>
  <inkml:trace contextRef="#ctx0" brushRef="#br0" timeOffset="37">9890 6875 8289,'-1'-10'532,"-3"3"693,3-4-1045,-4 10 1,5-3 0,0 8 0,0 4 11,0 2 0,0 6 0,1 3 0,2 4 129,1 4 1,3-2-278,-3 6 1,4-2-1,-3 1 1,0-2-336,0 0 1,3-5-1,-5 1 1,0-5-1039,-2-2 0,3-2 384,0-4 945,0 1 0,1-6 0,1-1 0</inkml:trace>
  <inkml:trace contextRef="#ctx0" brushRef="#br0" timeOffset="38">9822 7070 8067,'6'-12'170,"4"4"0,-1 1 403,5-2 0,4 4 0,5 0-406,0 0 0,1 2 0,1-3 0,3 0-228,1-1 0,-3 3 0,0-2 1,-2 1-382,-1 2 1,-5 2-1,-3 1 442,-2 0 0,-2-5 0,1-1 0</inkml:trace>
  <inkml:trace contextRef="#ctx0" brushRef="#br0" timeOffset="39">9811 6898 8164,'1'-11'115,"3"-1"1,3 1-1,8 0 390,4-1 0,8 2 0,5 0-40,5-2 0,3 3 0,5-6 0,-2 3-312,-1 0 1,-2 1-1,2-1 1,-5 2-1146,-5 3 1,-4 1 991,-6 6 0,1 0 0,0 0 0</inkml:trace>
  <inkml:trace contextRef="#ctx0" brushRef="#br0" timeOffset="40">11524 6727 8317,'-12'-4'58,"2"-1"0,1-1 0,3-3 0,0 0 0,0 0 1603,1 1 1,2 8-1359,3 4 0,0 5 1,0 14-1,0 4-161,0 0 1,0 9 0,0-3 0,0 1-214,0 3 1,0-4 0,0-4-1,0-1-263,0-2 1,0-2-1,-2-3 1,0-2-947,-2-3 1,0-4-5,4 0 0,-1-6 1284,-3-2 0,-2-8 0,-6-2 0</inkml:trace>
  <inkml:trace contextRef="#ctx0" brushRef="#br0" timeOffset="41">11250 6693 8193,'6'-18'-131,"4"-2"1,-1 4 512,5 2 0,0-2 0,5 1 23,1 1 0,2 1 0,1 2 0,1-1-45,2 1 0,-2 1 0,4 2 0,-1 3-219,0 0 0,3 4 0,-2-3-115,1 2 0,-3 4 0,-1 2-249,-5 3 1,1 7 0,-7 3-1,-4 0-130,-5 4 1,-4 0 0,-1 2 167,0 0 1,-6 0 0,-6 0 79,-5-1 1,-4-2-1,1-3 1,1 0 12,-1-3 1,-6 1 0,1-2 159,3-3 1,-1-1-1,6 1 140,-1-3 0,-2 0 0,4-5 542,2 2-457,7 0 1,3-4-220,8 0 1,3 0 0,9 1 0,4 2 49,5 1 0,4 1 0,6-2 0,-1 4-182,0-1 1,-3 4 21,-1-2 0,-4 2 0,0 1 0,-3 1-102,-4-1 1,-2 2-1,-6 1 1,-1 1-45,-2-1 0,-3 4 0,-6 0 12,-3-1 0,-3 4 1,-5-6 92,-3-1 1,-8 2 0,-8 0 0,-2-2-175,-1-2 1,0 0 124,-1-1 1,5-3 0,2-2 0,4-1 0,5-2-558,1-2 0,9-1 683,-2 0 0,17-5 0,2-1 0</inkml:trace>
  <inkml:trace contextRef="#ctx0" brushRef="#br0" timeOffset="42">11946 7184 8182,'7'0'1068,"-2"-5"0,-2-2-332,1-4 0,0-1-345,-4 1 1,0-5 0,0-3 0,0-3 23,0-1 1,4 0-1,0-1 1,-2-1-160,-1-2 0,-1-3 1,0 2-1,0-1 126,0-3 1,0 0-333,0 2 1,4-3-1,0 2 1,-1-1-519,-2 2 0,-1 3 0,1 7 61,3 1 1,-3 9-1,3-2 226,-3 2 0,1 7 116,1 3 1,4 6 0,5 10 0,2 6 49,2 3 0,3 8 0,-3 0 49,2 4 1,1 2 0,3-2-229,-3 1 0,1 4 0,-5-4 0,0-1-412,2-1 1,-4-6 168,2 0 1,-6-5 0,-2-1 0,1-5-127,-2-3 1,1-2-1,-5-5-998,2-1 1561,0-6 0,-14 3 0,-3-5 0</inkml:trace>
  <inkml:trace contextRef="#ctx0" brushRef="#br0" timeOffset="43">11946 7058 8130,'-11'0'175,"4"-1"87,4-3 0,6-1 0,6-4 1,5 3-192,5 1 0,3-4 0,1 2 0,1 0-119,3-1 1,-2 2-47,5-2 0,-4-2 1,-1 4-1,-3-2-391,-3 0 1,-2 5-1,3-5 1,-5 0 484,-3 2 0,0-9 0,-1 2 0</inkml:trace>
  <inkml:trace contextRef="#ctx0" brushRef="#br0" timeOffset="44">12357 6761 8130,'0'-7'57,"0"-1"286,0-1 1,0 3 0,-1-1 482,-3 2 1,2 1-55,-6 4 1,6 2-679,-2 2 1,3 3 0,1 7 0,0 3-3,0 0 1,1 4 0,1 4 0,3 2 5,2-2 1,0-1 0,5 0-231,-1 3 1,4-3-1,2 3-87,1-3 0,-3-5 0,4-1 0,0-2-133,-1-2 1,2-5 111,-5-1 207,6-6-229,-9 3 0,10-5-168,-3 0 1,-1 0 108,1 0 0,-4-4-457,4 1 1,-5-6 777,1 1 0,3-7 0,0-3 0</inkml:trace>
  <inkml:trace contextRef="#ctx0" brushRef="#br0" timeOffset="45">12803 6750 8130,'0'-7'426,"0"2"-426,0 0 1799,0 4-1176,-5-4 0,2 10-234,-4 3 0,4 7-287,-1 4 1,-1 2 151,1 2 1,1 4-140,3 0 1,0 3 77,0-3 0,0 3-308,0-3 0,5-1-16,2-3 1,1 0-39,3 0 0,-2-5-72,6-3 0,2-2-28,-2-2 193,5-5-194,-2-1 1,5-5 58,0 0 0,0 0-182,0 0 0,-1-1-138,1-3 531,0 3 0,0-9 0,0 4 0</inkml:trace>
  <inkml:trace contextRef="#ctx0" brushRef="#br0" timeOffset="46">13842 6487 7967,'1'-11'445,"2"-1"0,2 1 200,1-1 0,-2 7 0,2 5 1,0 9-401,-4 9 0,-1 2 0,1 12 0,0 2 102,2 3 0,0 5-380,-4-4 0,0 1 0,0-2 0,0 0-222,0-4 1,0-3 0,0-6 0,0 1-66,0-4 0,0-2 0,0 1 1,1-2-89,3-1 0,-2-2-1118,6-4 1526,-5-4 0,12 3 0,-3-4 0</inkml:trace>
  <inkml:trace contextRef="#ctx0" brushRef="#br0" timeOffset="47">14596 7104 7995,'0'-8'223,"0"1"1,0-2 0,0-1 170,0-2 0,0 1 0,0-1 1,0 1-1,0-1 0,0 0-96,0-4 0,0 3 1,0-7-1,0 0-134,0-1 0,0-2 0,1 0 1,2-1 49,0-3 0,3 2-263,-3-6 0,-1 2 1,3-3-1,-1 3-49,-1 1 0,1 3 0,-3 6 43,3 4 0,-3 2 54,3 2 0,-1 6-73,1 5 0,1 10 0,4 9 0,-1 4 157,5 3 0,0 3-91,6 6 1,-4-1 0,4 1 0,1 2-159,2 1 0,-3 0 0,-1-3 1,-2-2-404,-2-3 0,-1-2 332,-2-5 0,0-2 0,-3-2 0,-1-3-582,-2-4 1,-1-4-462,-4 0 1280,0-6 0,-11 3 0,-1-5 0</inkml:trace>
  <inkml:trace contextRef="#ctx0" brushRef="#br0" timeOffset="48">14642 6978 7995,'-12'-11'96,"6"3"482,2 0-368,3 1 0,6-3 1,4 2-1,3 3 40,4 0 0,4 2 0,-1-3-136,2 1 1,2 0 0,0 2-64,0 0 1,-1-5 0,-2 3 0,-2 0 9,-2 0 1,-1-4-1,-3 1 1,-1-2 53,1-1 0,-5 3 0,1 0 56,1 0 0,-4-3 0,-1 0 206,-3 0 1,3 3 263,0 0-610,-1 6 0,-3-2 0,0 8-59,0 3 1,0 9 0,2 3 0,0 2 44,2 2 1,0 0 0,-3 0-1,2 0-100,0-1 0,1 1 1,-4-1-82,0-3 1,1-3 0,2-4-36,1-1 1,0-3 81,-4-1 286,0-4-122,-5-3 1,2-4 0,-3-6 101,1-3 0,-3-2-83,4 0 1,-1 1 187,1-5 0,3 1-31,-3-1 0,3-1-165,1 5 0,0-4-201,0 3 0,1 1 82,3 4 0,-1 1 1,4 2 0,-3 3 1,4 5-1,0 1-290,3 3 0,1 2-5,4 6 170,-4-1-45,10 6 0,-10-1-1,4 3 1,0 1 66,-1-4 1,4 0 74,-3-1 1,-1-2-51,-4 2 0,5-3 133,-1-5-167,0 3 101,-4-8 691,1 3-481,-6-10 0,3-3-107,-5-7 1,0 1 489,-4-5 0,0 4-110,0-4 0,-4 0-405,0-4 1,-4 1 74,5 3 119,-6-2-101,8 3 0,-5-5 17,6 0 1,0 0-1184,0 0 0,-3 2 472,-1 2 0,0 2-1400,4 6 1995,0 0 0,-5-1 0,-1 1 0</inkml:trace>
  <inkml:trace contextRef="#ctx0" brushRef="#br0" timeOffset="49">15510 6715 8059,'-7'-11'3346,"2"5"-3861,10 6 257,-4 6 1,8 7 705,-5 2 0,0-2-194,-4 2 1,0 1 212,0 0 1,0 5 85,0 2-464,0 0-339,0 5 0,0-4 133,0 3 1,0-3-440,0 2 0,0-7-274,0-3 0,0-2 124,0 1-358,0-3 175,0 0 889,0-7 0,0-5 0,0 0 0</inkml:trace>
  <inkml:trace contextRef="#ctx0" brushRef="#br0" timeOffset="50">15418 6738 8059,'0'-12'-192,"0"-4"192,0 4 0,0-5 1024,0 6 0,4 3-517,0 1 0,8 4 1,0-1-1,2 3-178,2 1 1,3 5-224,8 3 127,-3 2-228,4 1 0,-5 2 171,0 2 1,-2 2-340,-2 2 1,-2 2 139,-6-2 1,1 3-453,-1 1 0,-5 3 130,-2 1 0,-5 0-226,-7-5 327,1 6 21,-15-4 1,3 4 46,-7-5 1,0-1-124,-4-3 0,3-3 84,-3-4 1,4-1 214,0 1 0,1-6 0,3-1 0</inkml:trace>
  <inkml:trace contextRef="#ctx0" brushRef="#br0" timeOffset="51">16572 6601 8036,'-5'-23'64,"3"4"0,-1 2 0,1 0 0,2 3 0,0 1 0,2 2 190,1 0 1,0-1 0,3 1-1,1-1 1,-1 1 0,3 0 198,1-1 0,1 6 1,1 2-1,-1 3-334,1 1 0,4 5 0,3 2 0,3 5 64,1 3 0,-1 4 0,0 6-210,-3 2 0,-2 5 0,-7-2-49,-3 3 0,-2 2 1,-6-1-1,-3 0-186,-3 0 1,-9 1 0,-3-1 0,-2 0 116,-2 0 1,0-1 0,-1-1-228,-3-1 1,3-10 0,-1 2 247,5-1 0,2-7 0,5-3 743,2-3-208,-3-6 0,19 2 1,2-5-99,10 0 0,6-1 0,3-2 0,5-2-210,2-1 0,2-1 0,1-2 0,-1 3-205,-2 1 1,-6 1-174,0 4 1,-4 0 0,-4 0 274,-4 0 0,-2 0 0,-2 0 0</inkml:trace>
  <inkml:trace contextRef="#ctx0" brushRef="#br0" timeOffset="52">17611 6567 7989,'6'-18'495,"4"-2"-346,-2 5 0,2 1-1264,2 6 697,-1-2 0,-3 5 1621,-1-3-485,-4 3-217,2 5 123,-5 0 0,-4 1 1,-1 5-272,-1 5 0,-1 7 0,-2 8 0,2 6-121,-2 5 0,3-2 1,-1 4-103,2-4 1,0-1 0,3 1-142,-2-1 0,-4-1 0,4-1 0,2-3-214,1-1 1,1-3 0,0-6-162,0-4 1,0-2-240,0-2 0,1-4 178,3-3 1,-3-8 0,4-4-43,0-2 0,-4-1 0,3-2 63,-3-2 1,-1-2-1,0-3 1,0 1 425,0-1 0,0-6 0,0-1 0,0 2 0,0-4 0,0-2 0,0-2 0,2 0 0,0 2 0,3 2 0,2 1 0,-5-2 0,2 6 16,-3 3 0,3 6 1,0-1 1058,-2 4-442,0 0 0,3 7 0,2 6-173,3 10 1,1 10-234,-4 10 1,7 2-1,-1 2 1,2 2 40,2 1 1,4 4 0,1-4 0,3-1-258,1-2 1,-2-2 0,-2-2 0,1-5-238,0-2 1,-4-6 0,-1-3-74,-2-2 1,0-3-1,-5-2-889,1-4 1,-1 1 1187,0-1 0,-4 4 0,-2-1 0</inkml:trace>
  <inkml:trace contextRef="#ctx0" brushRef="#br0" timeOffset="53">17645 6887 7989,'2'-8'374,"1"2"-132,5 1 1,2-3 0,3 4 0,2 2-8,4 1 1,4-3 0,2-1 0,3 0-383,1-1 0,-2 1 0,2 3 0,-1-2-372,-3 2 0,-2-4 135,-4 3 0,-2-2 0,-6 2 384,1-1 0,-1-5 0,1 3 0</inkml:trace>
  <inkml:trace contextRef="#ctx0" brushRef="#br0" timeOffset="54">18079 6613 7989,'0'-12'-180,"0"1"1,0-1 316,0 1 0,0 3 643,0 1 0,0 6 1,0 1-455,0 6 0,0 9 0,1 4-179,3 3 1,-2 1 0,1-1-102,-1 1 0,1 4 1,1 0-1,-1-2-238,-2-1 1,-1-2 0,0-2 0,0-2-656,0-2 1,-1-4-421,-3-5 0,1 0 1267,-4 0 0,-1-2 0,-3-5 0</inkml:trace>
  <inkml:trace contextRef="#ctx0" brushRef="#br0" timeOffset="55">17988 6693 7989,'0'-28'-117,"1"2"102,3-4 0,2 1 1,7-2-1,2 6 259,4 5 0,-1-2 0,0 4 1,0 0 80,-1 3 1,2 3-1,3 1 1,-2 4-61,-1 3 1,-4 3-1,3 1 1,-1 0-141,-3 0 1,2 2 0,-1 5 0,-2 5-224,-4 5 1,-3 2 0,-3 5-38,1 3 0,-2-2 0,-6 5-114,-3 2 0,-5-3 0,-2 0 0,-2-1-246,-2-2 0,4-2 217,-1-1 1,2-4 288,2 0 1,-1-4-159,1 4 31,5-5 352,-4 3 1,8-6-140,-2 0 1,3 1 112,1-1 1,1-1-31,3-2 0,3-2 44,4-2 1,2-3-149,2 3 1,-1-3-231,5-1 1,-4 0 77,4 0 0,-4 0-146,4 0 1,-5-3-515,2-1 0,0-4 52,-1 4 684,1-4 0,-5 1 0,0-4 0</inkml:trace>
  <inkml:trace contextRef="#ctx0" brushRef="#br0" timeOffset="56">18490 6578 8012,'-6'-11'240,"-4"0"1,9 3 1031,-3 0-956,3 6 1,-3-2-74,0 8 1,0 3 108,4 9 1,0 1-125,0 6 0,0 0-146,0 0 0,0 1 81,0 3 1,1-2-366,3 6 0,-1-6 29,4 2 0,1-3-180,3-1 0,-3-4-299,0 0 334,4-5 158,1-3 1,3-2-113,-4-5 0,1-1 79,2-3 0,-2 0-345,2 0 0,-3-1-11,0-3 549,-1 3 0,1-14 0,-1 2 0</inkml:trace>
  <inkml:trace contextRef="#ctx0" brushRef="#br0" timeOffset="57">18479 6784 8043,'-5'-1'750,"5"-3"-372,5 3-235,6-4 0,1 5 499,-1 0 1,1 0-253,-1 0 0,4-6-173,1-1 0,3 1-231,-4-2 0,0 2-587,-4-2 0,1-2 1,-2 2-1476,-2-2 2076,-3-1 0,-5-1 0,0 1 0</inkml:trace>
  <inkml:trace contextRef="#ctx0" brushRef="#br0" timeOffset="58">18445 6498 8023,'1'-11'1774,"3"0"-1389,2-1 56,6 6 0,3-3-82,0 5 0,4-5-168,-4 2 1,6 0-127,-2 0 1,2 0 118,2 0 0,0 2-967,0 5 1,-4 0 782,0 0 0,-5 0 0,2 0 0</inkml:trace>
  <inkml:trace contextRef="#ctx0" brushRef="#br0" timeOffset="59">19575 6567 8062,'0'-18'-14,"0"2"0,0 4 0,0 1 0,0-1 231,0 1 0,2 5 1,1 2-1,4 5 1,-1 7 610,-2 7 0,1 5 0,-1 4 0,-2 3-657,0 4 1,-1 0 0,1 1-160,2-2 1,0-3 0,-4 2-258,0-1 0,4-5 0,0-5 0,-2 0-501,-1-1 0,-1-3-1192,0 2 524,0-4 1414,0-5 0,-5-7 0,-1-7 0</inkml:trace>
  <inkml:trace contextRef="#ctx0" brushRef="#br0" timeOffset="60">19484 6590 8062,'0'-12'-112,"1"1"0,3 0 223,4-1 1,2 1 0,3 1 0,2 1 435,4 1 1,2 4 0,2-2 0,1 0-264,3-1 0,2 5 1,7-2-1,0 3-169,3 1 0,-1 0 1,-5 1 2,-3 3 1,2 3 0,-7 7-103,-3 2 1,-4 8-1,-8-2 1,-3 4-203,-3 2 1,-4 1 0,-5 5-145,-6 0 0,-6-1 0,-7-1 54,-3-1 1,-1-6 0,-3 2 0,0-4 115,0-4 0,-2 1 0,0-6 73,2-4 0,-1 0 0,6-5 39,0 2 0,2-5 0,3 2 1,2-3-646,3-1 693,9-5 0,2-1 0,5-6 0</inkml:trace>
  <inkml:trace contextRef="#ctx0" brushRef="#br0" timeOffset="61">20101 6601 8063,'0'-29'212,"0"2"1,0 8 242,0 4 0,4 2 0,-1 2 0,1 0 349,1-1 0,-4 5-444,3-1 0,-2 4 0,-2-1-76,0 4 1,0 5-1,0 12 1,0 7-362,0 6 0,0 4 59,0 1 1,-2 2-1,0 1 1,-2 1-202,1-1 1,2-6 0,2-3 0,2-2-266,1-5 1,3-2 0,-2 0-141,2-3 0,0-1 1,5-3-443,-1-1 1,-3-4 1065,-1 1 0,1 2 0,4-4 0</inkml:trace>
  <inkml:trace contextRef="#ctx0" brushRef="#br0" timeOffset="62">20375 6567 8046,'-7'-23'446,"-1"4"297,4 0 1,0 5-60,4-1 1,0 9-522,0 6 0,0 6 0,0 10-79,0 7 0,0 1 0,0 8-104,0 4 1,0-5 0,1 5 0,2-2-143,1-2 0,-1-6 1,-3 1-1,0-4-478,0-4 0,0 1 1,0-4-232,0-2 0,0-6 871,0 0 0,5 0 0,2 3 0</inkml:trace>
  <inkml:trace contextRef="#ctx0" brushRef="#br0" timeOffset="63">20295 6750 8046,'11'-2'552,"1"-1"1,-1 0-127,1-4 1,-1 0-163,0 0 0,5-2 1,0 4-1,1 0-149,-1-1 0,4-1 1,-2 2-1,1 0-643,0 0 0,-5 1 1,1 3 527,-2-3 0,-1-3 0,-1-4 0</inkml:trace>
  <inkml:trace contextRef="#ctx0" brushRef="#br0" timeOffset="64">20352 6498 8070,'5'-16'247,"1"3"1,7-2 68,2 2 1,3 2 0,5 1-1,0 1-133,0 1 1,-4 4 0,-2-2-217,0 1 0,-1-3 0,-2 5-106,2 0 0,-1 2 139,-4 1 0,1 0 0,-1 0 0</inkml:trace>
  <inkml:trace contextRef="#ctx0" brushRef="#br0" timeOffset="65">20889 6453 8330,'-12'-12'510,"5"1"665,-1 0-911,6 4 1,-4 7 0,6 8-1,0 3 290,0 4 0,2 4 0,0 7-238,2 1 1,4 7 0,-4-3-277,-2 1 1,3-1 0,-1 0-1,0-1-239,1-2 1,-4-6 0,3-3 0,-3 0-165,-1-1 1,1-5 0,2-6-3032,1 2 3394,0 2 0,1-5 0,1-1 0</inkml:trace>
  <inkml:trace contextRef="#ctx0" brushRef="#br0" timeOffset="66">20866 6693 8047,'0'-12'1049,"1"6"-852,3 2 1,2-1 0,7 0 0,1 0-145,1 0 1,6 0 0,-2 2 0,2-1 25,2 2 0,-1 1 0,-2-1 1,-2 0-1109,-2-2 0,-1 0 1029,-3 4 0,-1-5 0,1-1 0</inkml:trace>
  <inkml:trace contextRef="#ctx0" brushRef="#br0" timeOffset="67">20923 6430 8057,'0'-18'161,"1"-2"0,4 5 40,7 1 1,0 5 0,6 1 0,0 1 64,0 0 1,-4-3 0,2 4 0,1-2-294,2 1 0,2 4 0,1-2 0,-2 1-550,-1 0 1,-1 0 0,1 4 0,-4 2 576,-2 2 0,3 2 0,2 5 0</inkml:trace>
  <inkml:trace contextRef="#ctx0" brushRef="#br0" timeOffset="68">21483 6453 8113,'-12'-5'549,"1"2"-135,-1-4 1,5 5-4,-1 2 0,4 2 0,-2 6 0,0 4-162,-1 2 1,5 6-1,-2-1 1,3 4-42,1 4 1,0 1-343,0 2 0,0 2 0,0-4 0,1 0-19,3 0 1,2-2 0,6-4 0,-1-2 15,0-1 0,1-5 0,0 1 62,4-2 1,-2-5 0,3-2-74,0-1 1,3-1 0,-2-4-1,1 0-168,0 0 1,-4 0-1,4-1-362,2-3 1,-5 1 677,-1-4 0,-2-6 0,-2-5 0</inkml:trace>
  <inkml:trace contextRef="#ctx0" brushRef="#br0" timeOffset="69">21437 6750 8432,'0'-8'1262,"1"2"-1028,3 1 1,4-3 0,6 3-1,1 0-62,-1 0 1,4-3-1,1 3 1,2 0-176,2 0 1,-1-3 0,-2 5-1,-2-1-292,-2-1 1,-1 2-1396,-3-4 1690,-6 4 0,4-7 0,-3 4 0</inkml:trace>
  <inkml:trace contextRef="#ctx0" brushRef="#br0" timeOffset="70">21460 6521 8319,'0'-11'730,"1"-1"-796,3 1 0,3 1 0,7 1 0,2 1 314,-2 0 0,3 1 0,2 0 1,3-1-132,1 2 0,0-3 0,1 4-563,2-2 1,-3 5 445,0-2 0,5 3 0,-4 1 0</inkml:trace>
  <inkml:trace contextRef="#ctx0" brushRef="#br0" timeOffset="71">22054 6464 8089,'-4'-11'256,"-1"-1"1,0 1 0,-2 1 2054,1 2-2194,4 3 0,-4 11 1,6 6-1,0 7 1,0 6-18,0 6 0,0 0 0,2 1 1,0-1-1,3 0-108,2 2 0,-4-3 1,5-3 4,1 1 1,-4-7 0,-1 0-1,-2-3-222,2-4 0,-3-1 0,3-2-1686,-2 1-342,-2-1 2253,0-5 0,-6-1 0,0-5 0</inkml:trace>
  <inkml:trace contextRef="#ctx0" brushRef="#br0" timeOffset="72">21848 6476 8089,'0'-12'43,"5"1"1,4-1 114,5 1 0,4 3 0,6 2 0,3 1 316,3 2 0,3 2 0,1 1-198,1 0 1,0 0 0,1 0-1,-2 0-179,-5 0 0,-4 5 1,-3 3-1,-3 2-248,-4 1 1,-7 1 0,-4 0-64,-3 4 0,-2-2 0,-3 5 34,-4 1 1,-7 2-1,-4 0 1,-3 1-50,0 0 1,-5-1 0,0-2 178,2-1 0,2-5 1,4 2 97,4 1 1,3-4-1,3 2 27,2-2 1,6-2 0,1-1 33,6-2 0,9 1 0,4-4 58,3 1 0,2-3 0,1 0 1,3 0-117,1 1 1,-3-3-1,0 3 1,0-3-448,0-1 0,-5 0 0,0 0-156,-3 0 552,-3 0 0,2 0 0,1 0 0</inkml:trace>
  <inkml:trace contextRef="#ctx0" brushRef="#br0" timeOffset="73">22465 6510 8089,'-7'-23'0,"-1"5"1288,4 3 0,0 6-149,4 2-929,0 4 0,0 8 0,0 10-67,0 6 1,0 1 0,0 3-58,0 1 0,4 3 0,1 4 0,0-1-147,0-1 0,4-6 0,-1 2 0,2-3-132,1-1 0,1-6 1,-1-1 35,0-4 1,5 0 0,0-2-62,2-3 1,0-1-1,2-6 1,-1 0-334,1 0 0,-3 0 1,-2-2-1,-2 0-949,-2-2 1500,1-5 0,-1-2 0,0-7 0</inkml:trace>
  <inkml:trace contextRef="#ctx0" brushRef="#br0" timeOffset="74">22408 6647 8089,'1'-6'0,"4"1"59,7-1 1,0 5 0,7-3 0,2 3 209,0 1 1,2-4-1,0-1 1,0 0-27,-1 0 1,4-3 0,-2 5-311,-2 0 1,-7-2 0,0 1-1130,-2 2 1196,-7-5 0,-1 1 0,-5-5 0</inkml:trace>
  <inkml:trace contextRef="#ctx0" brushRef="#br0" timeOffset="75">22488 6419 8089,'11'-12'0,"1"2"186,-1 2 0,5-1 0,2 4 0,1 0 2,0 0 1,-3 0-1,3 3 1,0-2 121,-2 1 1,0-2 0,-6 1 0,1 2 86,-1 1 0,1 2-264,-1 3 1,-3 1 0,-1 5-85,2 1 0,-3-1 0,1 9 1,-2 2 28,-3 0 1,3 6-1,1 1-95,0 1 0,-4 0 0,2 3-13,-3-2 1,3-4 0,0 1-1,-1-3-80,-2-2 0,-1-4 0,0-3-55,0-2 0,0-1 88,0-1 0,-1-5 167,-3-2 1,1-4 0,-4-4 0,-2-3-48,-1-3 1,-2-3 6,1-2 0,-1 1 1,2-5-1,1 0 83,2 1 1,4-4-1,-1 3 1,3-2 51,1-2 1,0 1 0,0 3-164,0 4 0,1 4 0,2 2-151,1 1 1,5 6-1,-2-2 1,3 2-79,2 2 0,3 6 1,2 2-1,0 5 31,4 2 1,0 6 0,1-2 91,-3 2 1,2 1 0,-3-2 107,0-1 1,2-4 0,-5 3-1,1-1 128,0-3 0,-3-3 1,2-3 280,-2-5 0,-2-1-54,1-2 0,-2-2 0,-1-1-94,-2-5 1,-4-3-1,1-5-127,-3-3 1,-1 2-1,-1-4-77,-3-3 1,-3 1 0,-3-3 0,1 2-284,2 1 0,0 0 0,-1 1 0,1 2-444,2 1 0,1 5 0,4-1-445,0 2 1,0 5 136,0 1 1,2 6 0,0 1 953,2 6 0,10 9 0,-1 3 0</inkml:trace>
  <inkml:trace contextRef="#ctx0" brushRef="#br0" timeOffset="76">23310 6498 8538,'5'-11'1419,"-4"0"-658,3-1 1,-3 1-118,-1-1 0,4 7-565,0 5 0,0 5 0,-4 8 0,1 2-171,3 4 0,-3 3 1,4 1 133,0 0 1,-2 3 0,3 0 0,-1-4-492,-2-1 0,2-6 0,-1 3-64,-2-2 0,1-4 1,-1-5-1508,2 2 2020,0-4 0,-9 5 0,-1-3 0</inkml:trace>
  <inkml:trace contextRef="#ctx0" brushRef="#br0" timeOffset="77">23127 6441 8089,'5'-22'0,"-1"0"548,8 3 1,-4-1-1,9 6 1,-2 2-111,0 3 1,6 3-1,-1-3 1,4 3-206,3 1 0,1 1 1,-2 4-1,4 0-294,-1 0 0,0 5 1,-4 3-950,2 2 0,-4 2 1010,-4 4 0,0 1 0,4 6 0</inkml:trace>
  <inkml:trace contextRef="#ctx0" brushRef="#br0" timeOffset="78">23744 6818 8089,'-6'0'2986,"1"0"-1987,5 5 1,0-2 124,0 4 1,0-3-1066,0 4 1,0 0-1,1 2-2742,3-3 2683,-3 3 0,9-3 0,-4 4 0</inkml:trace>
  <inkml:trace contextRef="#ctx0" brushRef="#br0" timeOffset="79">2136 9262 8029,'-7'-6'297,"2"1"1,4 5-81,-3 0 1,3 1 0,-3 3 0,3 4-1,1 3 73,0 4 0,0-1 0,0 5 0,0 0-211,0-1 1,0 7 0,0-2-1,0 1 1,0 2 71,0 0 1,0 2 0,0 4-88,0-2 1,0 1 0,0 2 0,0-1-94,0-2 1,0-1 0,0 3 0,0-3-139,0-1 0,0-1 0,0-4 10,0-1 0,0 1 1,0-1 119,0-3 1,0-1-1,0-4 1,0 1 23,0-1 1,0-5 0,0-2 0,0 2 40,0 1 1,0-2-136,0 0 0,0-5-790,0 5-1157,0-5 682,0 2 1372,0-16 0,-5-1 0,-2-11 0</inkml:trace>
  <inkml:trace contextRef="#ctx0" brushRef="#br0" timeOffset="80">1976 9468 8106,'1'-12'0,"2"1"0,0 0 0,6-5 0,-1 1 0,1 1-97,-2 2 0,5 0 0,-2 1 0,4-1 461,0 1 1,2-1 0,1 1-1,1 1-201,2 2 1,2-1 0,0 4 0,1 0-82,0 0 0,0-2 0,0 3 7,0 1 1,-1 2-1,1 1-112,0 0 0,-4 0 0,-1 0 0,-2 1 2,-2 3 0,3-1 1,-2 4-1,-2 2-24,-4 1 0,0 2 4,-6-1 0,5 2 0,-4 1 0,-2 2 53,0 2 0,-7 1 0,-4 3 0,-5-1 70,-5 2 1,-4-7 0,-3 7-1,-2-1 32,-1-1 0,-2-2 1,-6-1-56,-1-1 1,1-2 0,6-5 14,5-2 0,-1-2 0,3-3 0,4 0-132,2 0 1,3-2 0,3-1-674,1 0-88,5 0 0,6 0 819,7 0 0,8 0 0,3 0 0</inkml:trace>
  <inkml:trace contextRef="#ctx0" brushRef="#br0" timeOffset="81">2947 9057 8138,'0'-8'1142,"0"1"-834,0 4 1,0-1 0,0 8 0,-2 4-53,-1 2 1,-4 6-1,-4 3 1,-1 3-111,1 1 0,-1 3 1,1 2-1,-2 1-17,-2 3 0,2 1 0,-1 3 0,4 2 107,3 4 1,0-2-275,0 2 0,2 0 1,5 4-1,0-1-129,0 1 1,0 0-1,0-2 1,0-2-81,0-4 1,5-2-1,1-3 1,2-3 13,-1-3 1,0 1 139,0-2 0,3-3 1,-2-5-1,2 0-13,2-1 0,-5-3 0,1 2 1,1-4 90,1 0 1,1-1-1,1-1-101,-1-2 1,-3-2 0,-1-3-169,2 1 0,-2-1 1,0-3-485,2 0 1,0-1-33,-1-3 800,2 3 0,-9-14 0,4 2 0</inkml:trace>
  <inkml:trace contextRef="#ctx0" brushRef="#br0" timeOffset="82">3301 9445 8015,'-8'-16'136,"2"3"493,1 4 225,1 6-434,4-2 0,0 10-335,0 3 0,0 3 0,0 5 0,0 3 21,0 2 0,0 3 1,0 3-1,0 4-63,0 2 0,0-3 0,0 0 0,0 1-136,0-2 0,0 3 1,0-6-78,0 0 0,1-3 1,2-4-70,0-4 0,1 1 0,-3-2-908,3-3 315,-2 0 367,3-10 1,-5 3 0,0-8 464,0-3 0,-5-9 0,-2-1 0</inkml:trace>
  <inkml:trace contextRef="#ctx0" brushRef="#br0" timeOffset="83">3175 9445 8015,'0'-18'-244,"4"2"0,1 4 203,1 1 0,-2 3 1,2 1-1,1-1 899,-1 2 0,2-4 1,3 3-446,1 1 1,3 0-1,1 3 1,1-1-264,-1 2 1,5 0-1,-2 2-99,2 0 1,2 6-1,0 1-93,0 3 1,0 2-1,-1 0 1,1 2-103,0 2 1,-1 4 0,-2-1 0,-2 2-2,-2 2 0,-1 0 1,-3 0-16,-1 0 1,-3 0-1,-2-2 64,-1-2 0,-1 3 1,-4-3-1,-1 2 27,-3 2 1,-4 0 0,-7 0 39,-4 0 1,-2 0 0,-2 0 22,0-1 1,-5 1 0,-2-1 0,-3-2 0,0-2 2,2-2 0,-1 0 0,4-5 1,2 0-1,0 0 95,5-4 0,6-2 0,-1-5 167,4 0-886,0 0 1,7 0-1,6 0 627,10 0 0,5-10 0,7-3 0</inkml:trace>
  <inkml:trace contextRef="#ctx0" brushRef="#br0" timeOffset="84">3735 9228 8103,'-12'-11'-45,"6"3"0,1 2 338,0 1 1,2-4 756,-4 1 1,4 2-204,-1-2 0,3 4-64,1-3-627,0 4 1,1-2 0,3 5 0,4 0 85,2 0 0,1 5 0,2 4-121,2 5 0,-1-1 1,5 3-1,0 1-85,-1 2 1,7 6 0,-2 2 0,1-2-82,0-1 0,-5 3 0,-1 1-33,-1 1 0,2 0 0,-5 3-71,-4-2 0,1-3 0,-4 3 1,-1 2-55,-2 1 1,1-2 0,-1-1 62,-2 2 0,-1-3 1,-2 0-1,-1-1-106,-2-2 0,-5 1 0,1 0 10,-2-2 0,1-4 0,0-3 1,-1-1-353,1 1 1,0-4 0,-2 1-281,0-2 0,-1-3 868,1-2 0,4 2 0,2-4 0</inkml:trace>
  <inkml:trace contextRef="#ctx0" brushRef="#br0" timeOffset="85">4568 9502 8104,'0'7'833,"0"-2"-663,5-5 1,2 0 0,4 0 0,1 0 0,0 0 0,2 0 67,1 0 1,6 0 0,-2 0-1,1 0 1,0 0-128,-1 0 0,-1 0 1,3-2-1,-4 0-118,0-2 0,2 0 0,-3 3 1,1-2-129,-1 0 1,-4-1-1,-5 4 1,1-2-1922,-2-1 1331,-1 1 0,-5-1 1,-2 5 724,-6 2 0,-4 5 0,-11-3 0</inkml:trace>
  <inkml:trace contextRef="#ctx0" brushRef="#br0" timeOffset="86">4534 9696 8104,'5'12'0,"3"-2"103,2-2 1,-2 0 0,0-4 0,4 0 0,2 0 388,0 0 1,4 3 0,1-3-100,2-1 0,2 2 1,0-2-1,0 0-66,0-2 1,-1-1 0,1 0 0,0 0-208,0 0 0,0-4 0,-2 1 0,-2-1-864,-3-1 1,-4 3 0,0-3 743,-1 0 0,0 4 0,1-4 0</inkml:trace>
  <inkml:trace contextRef="#ctx0" brushRef="#br0" timeOffset="87">6133 9205 8116,'-1'-6'-1263,"-3"2"2015,3 3 1,-4 0-1,5-1-266,0 2 1,0 3 0,0 8 0,0 1-301,0-1 0,0 6 0,0 2 0,0 2-96,0 2 1,0 5-1,0 2 1,1 3-119,3 2 0,-3-4 0,4 2-82,0 3 0,-4 1 0,4-4 0,-1-2-102,0 0 1,0-2 0,-4 2 70,0-5 0,1-2 0,2-2 0,0-2 56,0-1 1,-2-5-1,-1 1 2,0-2 0,0-5-165,0-1 0,0-3-1244,0 4 86,0-6 1406,-5 3 0,-1-10 0,-6-1 0</inkml:trace>
  <inkml:trace contextRef="#ctx0" brushRef="#br0" timeOffset="88">5996 9297 8130,'0'-12'-387,"0"1"0,1 1 518,3 2 0,-1-2 0,4 2 0,1-2 138,-2-1 0,4 0 0,-1 3 0,4 0-39,2-1 0,4 0 1,-2 0-1,0 3-136,4 1 1,0-3 0,2 4-48,0 2 1,0-1 0,1 1-47,3-2 0,-3 0 0,2 4 1,-2 2-14,-1 1 1,-1 2 0,-2 4-14,-1-1 1,-5 0-1,1 3-26,-2 0 1,-7 1 0,-2 0 0,-3 2 35,-1 2 0,-1 4 1,-3-2-1,-4 2 7,-6 3 1,-4-4 0,-6 5 6,-3-4 0,-2-1 0,-5 4-12,-1 0 0,2-5 1,2-3-1,1-2-98,2-2 0,6-1-170,3-2 1,5 1-172,-2-5 0,10-2 0,7-6 452,10-3 0,10-3 0,8-2 0</inkml:trace>
  <inkml:trace contextRef="#ctx0" brushRef="#br0" timeOffset="89">6944 8988 8132,'0'-11'-305,"0"-1"452,0 1 0,0 3 619,0 1 1,0-1 745,0-3-766,0 4-520,-5 2 0,2 7 0,-3 1-74,1 5 1,-4 3 0,1 5-1,-2 3-31,-1 2 0,-1 7 0,1 3-58,0 2 1,-5 6 0,0 3-62,-2 2 0,4 2 0,-1 1 0,2 1-102,2 2 1,-1 0-1,2-1 1,3 0-209,3-1 1,-1-1 224,1-1 1,0-5-1,5-3 1,3-3 88,4-1 1,2-3 0,1-2 0,1-1 69,-1-3 0,1-1 0,-1-2-17,0-3 1,1-2 0,-1-6-123,1 0 1,-1 0 0,1-3-1,-1-1-600,0-2 1,1-1-1486,-1-4 2148,1 0 0,-1 0 0,0 0 0</inkml:trace>
  <inkml:trace contextRef="#ctx0" brushRef="#br0" timeOffset="90">7389 9217 8200,'-7'0'411,"-1"0"1,0 1-134,2 3 1,-3-2 0,4 7 0,0 3 0,-1 4 0,1 4-1,0 4 1,2 2 0,2 2 160,1 2 0,0 3 1,0 1-395,0 1 0,0-5 1,0-1-1,0-1 44,0-2 1,0-2 0,1-1-435,3-1 1,-3-4 0,3-3 0,-2-2-350,2-1 0,-2-1 117,1 0 1,-1-3-53,-2 0 1,-2-6 628,-1 2 0,-4-3 0,-4-1 0</inkml:trace>
  <inkml:trace contextRef="#ctx0" brushRef="#br0" timeOffset="91">7207 9331 8152,'3'-12'0,"2"1"18,2 0 1,2-1 0,5 1-1,2-1 208,2 1 1,1-1 0,3 2 194,-3 3 0,2-2 0,-2 5-143,3 1 1,1 3-1,-1 4 1,3 4-197,1 2 0,-2 7 1,3 3-1,-3 4-168,-1 3 1,-5 4-1,-3 0 6,-2 2 0,-3 1 0,-3-1-63,-3-2 1,1 1 0,-1-2-1,-1-1-65,-2-2 1,-6 0 0,-3 0 0,-2-3 73,-1-3 0,-2 0 0,-2-3 125,-4 0 1,-4-1 0,-4-3 61,-3 2 0,-2-1 0,1-5 1,5-1 3,2-2 0,1-4 0,0 1 54,0-3 1,5-1-237,3 0 0,8-1-293,3-3 1,4-2 0,5-6 417,6 1 0,6-1 0,6 1 0</inkml:trace>
  <inkml:trace contextRef="#ctx0" brushRef="#br0" timeOffset="92">7938 9194 8212,'-6'-12'0,"0"1"882,0 0 0,1 3-201,5 0 0,0 4 69,0-3 0,0 7-533,0 4 1,-2 3-110,-1 12 1,1 5 0,-1 7 0,1 3 6,2 4 1,0 3-1,0 3 1,0-1-241,0-1 1,0-1 0,0 2 0,0-1 0,0-5 1,0 1-4,0-3 0,0-2 0,2-1 0,0-3 24,2-1 0,1-2 1,-3-7-1,2-3 6,-1 1 1,-1-5 0,1 3-328,1-2 1,0-5-1306,-4-1 1729,5 1 0,-4-2 0,4-1 0</inkml:trace>
  <inkml:trace contextRef="#ctx0" brushRef="#br0" timeOffset="93">8292 9297 8122,'-12'-12'-139,"2"5"1,1 0-1,3 1-140,1 0 982,1 3 292,4-2 1,1 5-573,3 0 0,-3 5 0,4 3 0,-1 2-126,0 1 1,4 6 0,-5 2-136,0 2 0,-1 3 1,1 2-132,1 0 0,5 6 0,-3-1 0,2 0-73,-1 0 0,0 0 1,1-4-1,-1-1-233,-2-2 0,2-5 143,-3 0 1,4-5 0,-3 1 0,0-2 55,0-2 1,3 0 230,-4 1 107,-1-6 0,-1-1-60,1-5 0,-1-1 0,1-3 1,-1-3 98,-2-4 0,0-1-269,0-3 1,0-3 0,1-5 0,2 0-132,0 0 1,2-3 0,-2-1 0,2 2-103,1 0 0,1 3 0,2 0 66,-2 3 0,-3-1 0,4 6-10,1 4 1,-3-1 0,2 6 69,0-1 1,-1 3 0,0 1 60,2 4 1,-2 5 0,1 5 38,5 4 1,-1-2-1,3 5 1,-3 1-82,0 2 1,-1 0-1,1 1 1,-1 0-185,1 0 1,-2-4 101,-3 0 0,4-5 1,-4 1-1,2-2 77,-1-2 1,2-4 455,-3-4 0,4-3 80,0-3 0,-5-4 0,-1-5-12,0-4 1,-3-1 0,3-6-1,-1-1-45,-1-3 0,1-2 0,-4-5-233,0-1 1,-4 1-1,-1 1-134,-1 3 1,3-3-1,-2 3 1,2 1-397,-1 3 0,-1 7 0,2 3 1,-1 4-1687,2 0-703,1 1 1931,1 4 0,5 7 0,1 8 0,3 3 78,2 5 0,-6-2 725,7 5 0,2 0 0,3 4 0</inkml:trace>
  <inkml:trace contextRef="#ctx0" brushRef="#br0" timeOffset="94">8920 9559 9107,'0'8'133,"0"-1"0,0 2 325,0 2 0,0 4 1,0 1-1,0 2-35,0 2 1,0 2 0,0 1-230,0 0 1,0 1 0,0 1-192,0 2 1,0-1 0,0-4 0,0-2-66,0-1 1,0-5 0,0 1-46,0-2 0,0-1 0,1-2-660,3-3 1,-2 2-447,6-5 1213,-6 0 0,9-4 0,-5 0 0</inkml:trace>
  <inkml:trace contextRef="#ctx0" brushRef="#br0" timeOffset="95">9182 8908 8015,'-3'-7'414,"-3"0"931,0 2 1,4 3-900,-2 6 1,8 6 0,3 6 0,5 2-68,3 2 1,3 3 0,4 4-125,1 3 0,4 3 1,0 1-1,-2 2-224,-1 2 0,-1-2 1,0 3-1,0 0-200,-1 3 1,-4 3 0,-3-1 40,-2-2 1,-3 1 0,-2-4-8,-4 2 1,-3-4 0,-1 1-1,0-3 15,0 0 1,-4-1-1,-1-1 1,-1-1-122,-3-2 0,-1-5 0,-2 2 79,1-3 0,-1-2 0,1-3-157,0-4 0,-1-2 1,1-3-1,1-1-1642,2-2 1961,-2-4 0,4 2 0,-6-5 0</inkml:trace>
  <inkml:trace contextRef="#ctx0" brushRef="#br0" timeOffset="96">9959 9137 8163,'0'-8'-189,"0"0"0,0 0 2321,0-3-2035,0 5 0,0 2 0,1 8 0,2 5 102,1 5 0,-1 5 0,-3 8 0,0 3-7,0 3 0,4 1 0,0 2-158,-1 2 1,-2 1-1,-1 4-55,0-1 1,0-5 0,0 1 0,1-2-89,3-2 0,-3-5 0,4-2 38,0-3 1,-3-3 0,3-1-44,0-5 0,-4 1 1,3-1-425,-3-1-1078,-1-1 1019,0-1 1,-1-6 596,-3-2 0,-2-13 0,-6-4 0</inkml:trace>
  <inkml:trace contextRef="#ctx0" brushRef="#br0" timeOffset="97">9856 9194 8223,'0'-12'0,"0"1"0,0 0 45,0-1 1,1 4 0,3 1 0,4-2 246,2-1 0,1 2 1,2 1 153,2-2 1,3 0 0,4 1-183,-3 4 1,6-1 0,-1 2-1,3 0-193,1 2 0,0 1 0,-3 0-54,2 0 1,-1 5 0,-4 2-81,-3 4 0,1 0 1,-4 2-1,-2 1-71,-2 1 1,-4 5 0,-2-1 0,-1 3 51,-2 1 1,-3-1 0,-4 1 23,-4 0 0,-3 0 0,-4 0-9,-4 0 1,-4 0 0,-3-2 0,0-2-38,0-4 0,-1-2 1,0-3-133,1-2 1,4 1-1,3-5-415,3-2 0,4-1 651,0-1 0,6-10 0,1-3 0</inkml:trace>
  <inkml:trace contextRef="#ctx0" brushRef="#br0" timeOffset="98">10644 8920 8035,'-5'-7'111,"4"-3"1108,-3 3-496,3 2 0,0-1-260,-3 6 1,1 6-332,-4 1 0,0 8 0,-2 4 0,2 3 47,-2 1 0,3 5 1,-2 2-1,-1 3-92,-1 1 0,2 2 0,1 1 1,-1 2-143,2 2 1,-3 1 0,4 2-115,-2-2 0,5 1 0,-2-4 60,3 2 1,1-4 0,1 0 87,3-6 1,-2 1-1,6-5 8,1-2 1,1-1 0,1-2 0,1-2-64,-1-1 1,1-5 0,-1 1-1,1-3-76,-1-5 0,0 3 1,1-3-156,-1-1 1,1-1 0,-1-5-281,1 0 0,-1 0 0,0 0 587,1 0 0,-1-5 0,1-1 0</inkml:trace>
  <inkml:trace contextRef="#ctx0" brushRef="#br0" timeOffset="99">10793 9228 8098,'0'-11'151,"0"-1"333,0 1 0,0-1 539,0 1-616,0 5 0,0 7 1,1 9-244,3 4 1,-3 6-1,4 1 1,-1 3-116,0 2 1,1 6-1,-3-1-120,2 2 1,1 0-1,-2-2-69,1 0 0,3-6 1,-3 2-1,0-4-146,1-4 1,-4-3 0,4-4 73,0-1 1,-2-5 281,4-2 0,-3-3 0,3-2 140,-2-3 0,2-2 0,-3-7 0,0-1 9,1-1 0,-4-5 0,4 1-67,0-3 1,-3-1 0,3 0 30,0 1 1,-4-1 0,4 1-1,-1 3-7,0 4 1,0 2 103,-4 2-294,0 5 1,5 0-8,2 6 0,2 6 1,0 1-1,-1 3-15,1 2 1,1 3 1,1 0 0,-3 5 1,-1-1-1,2 3-217,1 1 1,-2-2-1,0 0 1,-1-3-96,0-2 0,3-1 282,-3-3 0,0-1 1,0-1 187,2-2 1,-2 1 0,0-5 143,2-2 0,-3-6 1,2-3 82,1-3 1,-3-6 0,2-1 82,1-5 0,-3 0 0,0-8 0,-1-2 34,-2-1 1,0 0 0,-1 0-269,2-1 0,0 2 0,-4-6-131,0 3 0,0 5 0,0 3 1,0 1-144,0 3 1,0 3-1,0 9 1,0-1-2587,0 1 1804,0 4 1,4 7-1,1 8 1,0 2 0,1 2 855,0-1 0,-3 6 0,2 0 0</inkml:trace>
  <inkml:trace contextRef="#ctx0" brushRef="#br0" timeOffset="100">11444 9525 8009,'-12'-11'827,"2"3"1,1 2 194,2 1 0,3 1-749,-4 4 1,6 5-1,-2 2-149,3 4 0,-3 5 1,0 3-1,1 3 102,2 1 1,1-1 0,0 1-222,0 0 0,0 0 0,0 0 0,0 0-107,0-1 0,0-3 0,0-1 0,0-1-214,0-3 0,4-2 0,0 0-642,-2-1-107,5-4 0,-5 1 180,6-4 1,-2-1 884,2-7 0,2-2 0,-4-6 0</inkml:trace>
  <inkml:trace contextRef="#ctx0" brushRef="#br0" timeOffset="101">11432 8954 7996,'0'-18'0,"-4"2"0,1 4 565,0 1 0,3 1 0,3 1-4,0 1 0,6 6 1,-1-1-192,2 6 1,2 4 0,0 9-146,3 3 1,3 7 0,6 6-123,3 5 1,-3 0-1,3 4 1,-3 3 43,-1 0 1,2 5 0,-1 1-168,-2-2 1,-7-1-1,0-2-91,-2-4 0,-3 3 0,-2-6 0,-3-2-100,0 0 0,-4-3 1,3-1-74,-3-2 0,-2-4 0,-2 0-99,0-2 1,-6-1 0,1 0 0,-2 0-1059,-2 0 1441,-4-1 0,-2 6 0,-5 2 0</inkml:trace>
  <inkml:trace contextRef="#ctx0" brushRef="#br0" timeOffset="102">12654 9217 8111,'-11'-7'523,"3"-2"-164,1 6 1,4 0 0,-1 8 0,3 7 0,1 5-1,0 5-29,0 1 1,1 5 0,2 1-1,2 1-214,1 1 0,-3-5 0,2 4-49,0-2 0,-4-3 0,4-5-20,0-1 0,-3-5 0,1 1 0,0-2-320,1-1 1,-3-5-1,3 1-1652,-3 1 901,-1-4 0,-1 0 1024,-3-5 0,-2 0 0,-6 0 0</inkml:trace>
  <inkml:trace contextRef="#ctx0" brushRef="#br0" timeOffset="103">12460 9468 8111,'1'-6'773,"3"2"-584,-2 2 0,9 2 0,-1-1 0,5-1 399,3-2 0,6 0 1,7 3-1,2-2-72,1-1 0,5-3 0,2 2-287,-1-2 0,4 4 1,-6-5-1,-2 0-304,0 2 1,-7-3 0,-2 5 0,-3 2-811,-1 1 0,-9 1 885,-3 0 0,-7 5 0,1 1 0</inkml:trace>
  <inkml:trace contextRef="#ctx0" brushRef="#br0" timeOffset="104">13762 9171 8145,'0'-8'-444,"0"1"1,1-2 0,2-1 880,1-2-309,0 1 1,-3 1-1,1 1 1,2 1 0,0-1 428,1-1 1,-4-1-341,3-1 1,-3 5 358,-1-1-179,0 6-58,0-4-231,0 6 1,0 6 0,0 1 52,0 3 0,0 3 0,0 2-32,0 4 1,-1 4 0,-1 2 0,-2 3 46,1 2 0,2 0 0,1 4 0,0 1-123,0-1 1,0 0 0,0 0 0,1 1-75,3-1 0,-1-1-86,4-3 0,-3 0 0,4-6 0,-1 0-100,0-3 0,-1-4 0,-4 1-198,2-2 0,0-1-253,-4-3 1,0-5-1154,0 1 1811,0-5 0,-10 2 0,-3-5 0</inkml:trace>
  <inkml:trace contextRef="#ctx0" brushRef="#br0" timeOffset="105">13659 9160 8122,'8'-18'-31,"0"3"43,0 2 0,4 1 0,3 1 0,4 0 0,3-1 389,1 1 1,-1-1-1,3 2 1,1 3 0,0-2 0,4 5 0,2 1-185,1 2 1,-3 1-1,-1 1 1,-1 2-18,-2 1 0,-4 8-190,-2 0 1,-4 2-1,-5-2 1,0 2-92,-4 2 0,-2 4 0,-5-1 0,0 1-97,0-1 1,-5 3 0,-2-3-24,-4 2 0,-5 1 0,-3-2-6,-3-1 0,0-3 0,-1 1 1,-1 0-83,-3-3 1,4-1 0,-1-3 0,5-1-403,2-2 0,2-4-463,4 1 1154,4-3 0,2-6 0,5-2 0</inkml:trace>
  <inkml:trace contextRef="#ctx0" brushRef="#br0" timeOffset="106">14596 8920 8065,'-6'-12'0,"0"5"420,6-1 0,-1 2 1,-1-3 1721,-2 1-1819,-5 6 0,3-3 0,-6 5 1,1 2-119,-1 6 1,0 1 0,-4 10 0,-1 2 16,-1 5 1,-2 0-1,3 7 1,1 3-42,-1-1 0,2 6 0,3 1-257,1 2 1,3 3 0,2 0-11,1-1 1,1 2-1,4-6 1,0 2-3,0 2 1,5-5 0,3-3-1,2-4-161,1-4 0,1-2 1,1-5 24,2 0 0,-3-1 0,4-3-63,-4-4 1,1-2 0,0-2 0,1 0-242,0 1 0,-8-6 0,5-2 0,0-3-1509,-1-1 2037,1 0 0,6-5 0,0-1 0</inkml:trace>
  <inkml:trace contextRef="#ctx0" brushRef="#br0" timeOffset="107">14813 9160 8027,'0'-12'722,"0"1"937,0-1-1324,0 6 1,0 6-1,0 8-120,0 2 0,0 6 1,0 4-1,0 6 19,0 4 1,0 3-285,0 2 27,0 4 0,0-4 0,1 4-152,3-4 1,-3-2 0,3-2-1,-3-5-25,-1-2 0,0-5-260,0 0 0,2-9-188,1 2-546,-1-3 569,3-3-337,-5-1-130,0-5 1092,0-5 0,0-1 0,0-6 0</inkml:trace>
  <inkml:trace contextRef="#ctx0" brushRef="#br0" timeOffset="108">14699 9194 8027,'5'-12'124,"2"1"1,3 1-74,2 2 1,3-2 388,0 2 1,4 0-92,-3 0 1,4-1 186,-1 5 0,3-1-146,0 1 0,1 3-113,0-3-48,0 8-266,0 2 1,-2 7 152,-2 2 1,2-1-179,-6 5 1,0 2 68,-3 5 0,-6 0-27,-2 4 0,1-1-7,-1 2 1,-2 2-129,-6-3 0,-2 3 82,-5 1 0,-2-4 7,-2-4 0,1 0 0,-5-1 0,-2 0-74,0-3 0,-2 0 1,-1-7-47,-3-1 0,3-2 1,-3-1 36,3-4 0,7 2 1,1-5-1,4-2-857,0 0-293,1-2 1299,4-5 0,2-2 0,5-4 0</inkml:trace>
  <inkml:trace contextRef="#ctx0" brushRef="#br0" timeOffset="109">15487 8965 8076,'0'-11'53,"0"0"0,0-1 0,0 1 0,0-1 588,0 1 0,-2 3 0,0 1-320,-2-2 1,0 6 0,4 6 0,0 8 0,0 7-68,0 6 0,0 5 1,0 9-87,0 4 1,0 3 0,0 0 0,0 1-217,0 0 1,0-1-1,0 1-74,0 0 0,0-6 1,0-2-11,0-2 0,0-3 0,0-3 0,0-3-19,0-3 0,0-5 1,2-1-53,1-2 1,-1 0-1,1-5-89,-1 0 1,1-3 0,3 0-508,0 1 1,-4-3-162,2 2 0,-1-6 960,1 2 0,2-3 0,5-1 0</inkml:trace>
  <inkml:trace contextRef="#ctx0" brushRef="#br0" timeOffset="110">15818 9251 8116,'-4'-23'366,"0"0"0,-3 2 0,3 2-142,1 3 0,2 4 0,1-1 1,0-1 320,0-1 1,0 0 143,0 3 1,1 6-636,3 2 1,-1 9 0,4 7 7,2 5 0,1 6 0,2 4 0,-1 3-50,1 3 0,-1 7 0,-1 0-34,-2 1 1,2 3-1,-2-3-208,2-1 0,-3-2 0,0-6 0,-1-3-16,0-1 1,1-2 0,2-7-1,-3-4 98,-1-2 0,3-2 302,-5 0 1,5-3 33,-4 0 0,0-7 0,-3 0 260,3-3 0,-3-8 1,3-1-102,-3-3 1,-1-6 0,0 1-211,0-2 1,0-4 0,0 0 0,0-3-214,0-1 1,0 0 0,0-3 0,0 3-100,0 1 0,0 3 0,0 4 98,0 2 1,4 5-1,1-1-27,1 2 0,-2 6 0,4 0-56,1 2 1,1 1 0,1 4 12,1 0 0,-1 9 1,0 4 110,1 4 1,-1 3 0,-1 7 0,-1 3-92,-1 3 1,-4 1 0,2 0-1,0 1-150,1-1 1,-3-5-1,2-3 60,-1-6 1,4 0 325,-2-5 0,4-1 269,0-6 0,0-4 1,0-8-1,-2-4 135,-2-2 1,-1-6 0,3-3-96,-1-3 0,-6-1 0,2-1-194,-2-2 1,-1-4 0,1-4 0,2 0-158,-1 0 0,-2-5 0,-1 0 1,0 0-236,0-1 1,1 6-1,2 4-235,1-2 0,3 4 1,-2 3-10,2 4 1,-4 5 0,4 4-1,-1 2-361,0 3 1,-2 2 0,3 6 122,-2 3 1,2 7 0,-3 8-174,-1 3 0,2 4 823,-1 1 0,-1 5 0,-3-3 0</inkml:trace>
  <inkml:trace contextRef="#ctx0" brushRef="#br0" timeOffset="111">16537 9445 8057,'-10'1'1797,"3"3"-1805,2 2 0,1 6 1,0-1 223,1 1 1,-2 3 0,2 1 0,0 2 65,2 3 0,1 0 0,0 2-127,0 0 1,0-4 0,0 0-98,0 1 0,0 0 1,0 0-1,0-5-116,0-3 0,0 0 0,1-1-193,3 1 0,-2-2-318,6-3 0,-4-1 112,3-6 1,-4-2-1,2-2 457,0-3 0,-4-8 0,4-3 0</inkml:trace>
  <inkml:trace contextRef="#ctx0" brushRef="#br0" timeOffset="112">16812 9057 8195,'0'-18'313,"0"1"1,0 6-521,0 0 1,-4 3 0,-1 0 761,-2 0 1,3 2 0,-3 3 0,-2 0 131,-1-1 0,-2 3 0,0-2-472,-4 6 0,4 7 0,-5 7-77,1 0 1,3 4-1,-2 4 1,2 2-50,2-2 1,1 3 0,2 0 0,4 0-259,3 0 0,1-2 1,1-4-73,3-3 0,4-2 1,6-6 139,1 0 0,5 0 0,-2-4 1,2-3-402,3-3 1,-3-1 0,7 0-237,-3 0 738,-1 0 0,0-5 0,0-1 0</inkml:trace>
  <inkml:trace contextRef="#ctx0" brushRef="#br0" timeOffset="113">16960 8874 7990,'-5'-11'305,"4"-1"1,-3 1 0,3-1 0,1 1 1389,0-1-1455,0 6 1,1 1 0,1 6 0,3 3-1,2 5 49,2 5 0,2 1 0,4 7 0,4 3-77,3 3 0,1 4 0,0 6 0,-1 4-68,1 2 1,0-2 0,0 1 0,-1 3-149,-3 2 0,0 2 0,-7-5-98,-2 1 1,-6 0 0,0-1-87,-3 1 1,-1-5 0,-1-3 0,-3-4-263,-3-4 1,-5 2-1,-2-5 1,-2-3-338,-2-4 0,3 0 0,-4-4-131,-2-2 1,1-3 917,1-3 0,-2 2 0,3-4 0</inkml:trace>
  <inkml:trace contextRef="#ctx0" brushRef="#br0" timeOffset="114">17565 9080 8205,'-10'-12'1153,"3"1"-678,1 4-11,6 2 1,0 19 0,-1 7-42,-3 5 0,3 10 0,-3 6 1,2 3-462,-2 5 0,3 1 1,-3 2-143,3-4 0,1-7 1,0-4 76,0-2 1,0-3 0,0-3-1,1-4-72,3-6 1,-2-4 0,5-4-1,-1-2-318,0-2 0,-2-3-1026,4-5-97,-6 0 1616,3-5 0,-5-2 0,0-4 0</inkml:trace>
  <inkml:trace contextRef="#ctx0" brushRef="#br0" timeOffset="115">17417 9137 7968,'7'-16'0,"1"1"145,1 1 0,2 2 1,5 0-1,3 2 383,2 2 0,2-2 0,0 3-178,0-4 1,3 4 0,1 1 0,0 0-140,1 4 0,-4 2 0,2 4-232,-2 3 1,-1 3 0,-1 3 0,-3 1 18,-4 1 1,-2 4-1,-3-2 1,-2 1-148,-5 2 1,-1 0 0,-4 1-45,-1-2 1,-5-2 0,-7 4 39,-4-2 1,-3-5-1,-2 1 1,-1-2-148,-2-2 1,-3 0 0,3 0-305,2-4 1,2 2 0,4-5-156,3-2 759,4 0 0,5-2 0,2 0 0</inkml:trace>
  <inkml:trace contextRef="#ctx0" brushRef="#br0" timeOffset="116">18273 8805 8027,'0'-11'403,"0"0"493,0 4-257,0 2 1,-1 5-1,-3 0-254,-3 0 1,-3 7-1,-2 4-212,1 7 0,-5 5 0,0 3-4,-2 5 0,3 3 1,-4 4-1,0 4-90,1 2 0,0 6 0,4-1 0,-1 1-241,1 1 1,3-4 0,3 2-119,4-2 0,3-3 0,1-2 110,0-4 0,1-3 1,2-4-1,3-2-13,4-1 0,-4-1 1,5-5 34,-1-3 1,0 1 0,3-5-88,2-1 1,-2-2 0,2-4-1,-1-1-775,1-2 1010,-2 4 0,9-8 0,-5 4 0</inkml:trace>
  <inkml:trace contextRef="#ctx0" brushRef="#br0" timeOffset="117">18319 9137 7941,'1'-8'-584,"3"2"1328,4 1 1,-2-3-56,2 4 1,-6 2-1,3 7-451,0 6 1,-3 2-1,1 7 1,-1 3-72,-2 2 1,4 7-1,-1-1-209,0 2 0,-2 2 0,0 1-15,3-2 0,-1 1 1,3-7-1,0 0-3,1 0 1,-3-6 0,3-7-127,2-2 1,-3-2 431,2 1 53,0-6 0,2-2 1,-3-8-31,-3-4 0,-2-2 1,-2-3-163,0-2 0,0 1 1,0-5-112,0-1 1,0-2-1,0-1 1,0 1-95,0-1 0,0 4 1,0 1-1,0 1-193,0 4 1,0 0 160,0 1 1,5 6 68,2 2 0,3 3 1,2 2-1,-1 3 22,1 4 1,3 2-1,1 3 26,2 2 1,-3 1 0,3 5-63,-1-2 1,-1 0-1,-2 3 1,1 1-131,-1 0 0,-1-5 1,-2-3-1,1-3 297,-1-5 0,1 2 164,-1-5 1,-3 0-1,-2-6 67,-1-1 1,3-4 0,-4-5 0,-2-2 80,-1-2 1,3-4 0,0 1 0,-2-4-115,0-3 0,-2 0 0,0-4-200,0-2 0,-2-1 0,0-1-196,-2-1 1,0 5-1,4 1 1,0 1-213,0 3 0,0 0 0,0 4 0,0 2-366,0 4 1,0 2-1082,0 1 824,0 6 0,2 2 0,0 8 81,2 4 1,1 7 859,-1 4 0,2 3 0,6 0 0</inkml:trace>
  <inkml:trace contextRef="#ctx0" brushRef="#br0" timeOffset="118">18959 9434 8028,'-7'-7'1081,"2"2"-360,5 5-675,0 5 1,0 2 0,0 5-1,0 2 364,0 2 0,0 4 0,0-1 0,0 2-387,0 2 1,0 0-1,0 0 1,0 0-119,0 0 0,0-4 1,0-2-27,0 0 0,1-2-346,3-3 0,-1-2 0,4-3 467,2-3 0,1-3 0,2-1 0</inkml:trace>
  <inkml:trace contextRef="#ctx0" brushRef="#br0" timeOffset="119">19313 8988 7952,'-12'-23'230,"6"6"0,2 1 139,3 4 0,0 4 1,-2 0-1,-2 1 701,-1 1 0,-2 0-817,-3 6 0,-1 0 0,-1 0 0,0 2-195,-3 2 0,-3 3 0,4 7-100,1 1 0,-2 6 0,2-2 0,2 2-40,3 2 1,7 0 0,-2 0 0,3-2-234,1-2 0,5 2 0,4-6 33,5-1 1,0-1 0,3-2 10,0 0 1,3-3-1,-2-2 1,1 1-375,0-1 1,-4-3 0,3 0 644,-2-1 0,5-2 0,-3 0 0</inkml:trace>
  <inkml:trace contextRef="#ctx0" brushRef="#br0" timeOffset="120">19438 8805 8011,'-10'-17'0,"3"1"193,1 9 0,8 2 226,2 5 1,-2 0 0,7 0 493,4 0 0,-1 10 1,7 6-163,2 9 0,4 9 0,2 9-429,-2 5 1,-6 4-1,-4 5 1,-2 0-170,-2 1 1,0-1 0,-4 0 0,-3 0 29,-3 0 1,-2-5 0,-3-3-346,-3-2 0,-5-2 1,-2-2-482,-1-1 0,-5-5 0,-1 1 0,-4-3 643,-5 0 0,-9 4 0,-1 1 0</inkml:trace>
  <inkml:trace contextRef="#ctx0" brushRef="#br0" timeOffset="121">10005 10187 6853,'-7'0'2024,"2"0"-1723,0 0-95,4 0 1,-9 0 0,3 2 0,0 0 0,0 3 209,2 2 1,2-4-290,3 5 1,5-5 0,2 0 0,5-1 46,3-2 0,4 0 1,8 0-1,3 0 1,3 0-8,1 0 0,4 0 1,3 0-1,2 0-30,4 0 0,6 0 1,2 1-1,2 1-9,0 2 1,7 0 0,-7-3-79,1 3 1,-1-3-1,-2 5 1,-2-3 30,2 1 0,-1 0 1,1-4-33,-2 0 0,-1 4 0,1 0 0,-3-2-26,-3-1 1,-2-1 0,1 0 34,0 0 0,-6 0 0,-1 0 0,-5 0 44,-4 0 1,-2 0 0,-5 0-1,-1 0 64,-3 0 0,-3 0 1,-4 0-68,-1 0 1,0-3-112,1-1 1,-2-1-2154,-2 1 194,-3 3 1971,-5-4 0,-5 10 0,-2 1 0</inkml:trace>
  <inkml:trace contextRef="#ctx0" brushRef="#br0" timeOffset="122">17691 10107 7906,'0'-6'2021,"0"1"-1898,0 5 0,5 0 0,3 0 0,3 0 1,4 0 94,4 0 1,3 0 0,2 0 0,1 0-79,2 0 1,9 0 0,-1 1 0,4 2 4,5 1 1,9-1-1,5-1-105,4 2 1,-28-4 0,1 1 0,2 1-1,0 0 1,0-2 0,0 1-45,2-1 0,0 0 0,2 0 0,0 0 1,2 0-1,-1 0 96,1 0 1,1 0-1,-1 0 1,1 0-1,1 0 1,0 0-61,-1 0 1,0 0 0,-1-2 0,-1 0 0,-2 0 0,0 0 0,0 1 0,0 0 38,0 0 0,0 0 0,-5 1 0,-1 0 0,31 2 0,-6 0 76,-6 2 0,-2 0 0,-8-4-60,-5 0 1,-1 4 0,-9 0-72,1-2 1,-8 1 0,1-1 0,-4 2-40,-4-2 1,-2 0-1,-2-1-356,-2 3 327,2-3 1,-10 4 0,-1-5-702,-9 0 753,-7 0 0,-16 0 0,-2 0 0</inkml:trace>
  <inkml:trace contextRef="#ctx0" brushRef="#br0" timeOffset="123">17473 18592 8663,'-2'5'-818,"-1"-1"158,1-2 660,-1 1 0,-1 0 0,-3 1 0</inkml:trace>
  <inkml:trace contextRef="#ctx0" brushRef="#br0" timeOffset="124">10462 10781 8051,'0'-11'-293,"3"-1"280,1 1 1,0 3-1,-4 1 1,0-2-1,0-1 1,0-2-1,0 1 430,0 0 0,0 3 0,0 0 0,-1 1 23,-3 0 0,3 1 0,-4 3 193,-1 0-553,5-1 0,-5 9 0,3 3 1,-1 2-26,2 1 0,1 2 1,1 2-1,0 4 24,0 3 0,0 0 0,0 3 0,0 0-31,0 2 0,0 1 1,0-3-1,0 2-64,0-2 0,3-1 0,1-2-71,-1-3 0,-2 1 0,0-5 0,2-1 29,1-1 1,1-3 0,-3-1-382,2-2 1,0-3-1291,-4 4-21,0 0 1750,0-2 0,0-1 0,0-5 0</inkml:trace>
  <inkml:trace contextRef="#ctx0" brushRef="#br0" timeOffset="125">10896 10758 8237,'0'-6'260,"0"1"133,0 5 0,-4 5 0,-1 4-78,-2 5 0,1 4 1,-3 5-1,1 1-265,0 2 0,-4 4 0,-2 4 0,-1 0-174,1 0 1,1 1 0,1-1 0,-2 0-13,-2 0 1,1-4 0,4-3-121,-1 1 0,-3-4 0,0 3 183,1-3 0,5-1 1,1-1-1,0-3 41,-3-4 0,4-2 1,0-2-1,1 0-249,0 1 1,3-1-242,-1 1 0,3-5 522,1 1 0,0-6 0,0 4 0</inkml:trace>
  <inkml:trace contextRef="#ctx0" brushRef="#br0" timeOffset="126">10861 11170 8008,'4'-12'138,"1"1"56,1-1 1,-2 5 0,4 0-1,1 1 120,1 0 0,0 2 1,0-2-1,0-1-80,3 1 0,2 3 1,1-2-1,1 1-156,1 1 0,2-1 0,-3 4 1,-1 0-117,1 0 0,-1 0 1,-2 1 17,2 3 0,-1 2-110,-4 6 0,-1-1 0,-2 1 48,-4-1 1,-3 0 0,-1 1 0,-1-1 34,-3 1 0,-2-1 0,-7 0 0,-2 1 33,-4-1 1,-2-1 0,1-1 56,1-1 1,1 0 0,-2 2 29,1-3 0,5 2 0,-1-5 0,3 0 196,5 1 0,0-4 1,5 4-119,-2 0 1,1-3 0,7 1-83,4-1 0,2 1 1,3 1-31,2-1 1,1 2 0,6 0-1,-2 0-125,1 0 1,3 3 0,-5-3 0,2 1-90,2 3 1,-4 1 0,-1 2 58,-2-1 0,-2 2 0,-5 1-57,-1 1 1,-2 0 0,3-2 43,-1 2 0,-6 2 0,1 2 132,-6-4 1,0-6 126,-9-2 1,2-3 0,-9 2 0,-1 0 116,-2-4 0,-2 3 1,-3-1-1,-3-2-46,-3 0 0,2-2 0,2 0 0,1-2-233,3-1 1,6 0 0,4-3 0,2-1 0,3 1-2575,2-3 2606,3-1 0,5-1 0,0-1 0</inkml:trace>
  <inkml:trace contextRef="#ctx0" brushRef="#br0" timeOffset="127">18410 10781 7957,'0'-11'39,"-3"3"1,-1 1-1,1-2 1,2-1-1,1-2 231,0 1 1,0 3-1,1 1 1,3-1-1,4 0-45,2 1 1,-3 3-1,1-2 1,1 0 0,1 3-27,2-2 0,-1 3 0,0-1 1,2 1 98,2 2 0,-2 0-194,2 0 0,-2 0 0,-3 2 0,-1 0-80,-1 2 1,-6 6 0,2 0-79,-3 4 1,-1 5 0,0-2-1,-1 2 1,-3 4-199,-4 2 1,-2 2 0,-1-5-1,-2 1-431,-2 0 0,1 0 484,-5 0 1,4-5-1,-3-3 1,2-3 132,2 0 1,-3-2-1,2-1 186,1-1 1,1-2 125,2 1 175,-1-1 0,5-6 450,-1 0-708,6 0 1,-4 1-68,6 3-67,0-3 1,6 4-1,2-5 1,5 0 62,2 0 0,6 0 0,-2 0 0,4 0 61,3 0 0,0 0 1,3 0-1,-1 0 52,-3 0 1,-1 0 0,-1-1-116,0-3 0,-2 3 0,-2-3-13,-3 3 1,-4 1 0,0-2-410,-1-2-1034,-4 3-46,-2-4 1,-7 5 1411,-1 0 0,-4-5 0,-4-1 0</inkml:trace>
  <inkml:trace contextRef="#ctx0" brushRef="#br0" timeOffset="128">19027 10781 8019,'0'-11'113,"0"3"1251,0 1-966,0-1 0,0 3 1,0 5-1,-1 6-108,-3 4 0,-2 6 0,-6 0 0,1 3-110,-1 5 0,1-1 0,-2 5-74,-2 0 1,2-3 0,-2 5-186,3-3 1,-4 4 0,1-3 0,2 0-281,5 0 0,-3 2 0,4-3 0,-2-3-369,1-4 1,-1 1 402,6-6 1,-1 0 0,2-4-941,-1 1-37,1-1 1302,-3-4 0,0 3 0,-1-4 0</inkml:trace>
  <inkml:trace contextRef="#ctx0" brushRef="#br0" timeOffset="129">18993 11101 8019,'0'-11'0,"4"-1"0,1 1 322,1-1 1,2 5 0,3-1 0,1-1-1,-1 0 1,0 1 223,1 0 1,-1 5 0,1 0-404,-1 1 0,4 2 1,1 0-46,-2 0 1,2 0 0,-1 0-1,-1 0-51,-1 0 1,-2 4 0,1 1 0,-1 2-270,1 1 0,-5 3 46,1 0 0,-6 0 0,2 1 66,-3-1 1,-1 1 0,0-1 0,-1 1 51,-3-1 0,-2-1 0,-5-1 1,-1-3 5,1-1 1,-1 3-1,0-3 29,-4 1 1,4-2 0,-4 3 109,4-2 1,0 2-1,1-3 1,1 0 104,2 1 0,-1-3-30,5 6-88,1-5 1,4 7 0,3-4-53,3 0 0,4 3 0,1-4 0,2 2-24,1 2 0,6-3 0,-2 2 0,1-1 9,-1 0 0,1 3 0,-3-3 16,1 3 1,-4 1-1,1-2 30,-2-2 0,-3 1 0,-3 3 0,-3 1-128,-3-1 1,-1 0 0,0 1-47,0-1 0,-6 1 0,-5-1 16,-7 1 1,-4-5 0,-1 0 0,1-1 108,-1 0 0,-3-3 1,1 1-1,1-3-89,-2-1 0,1 0 1,2-1-1841,0-3 1925,1-3 0,4-4 0,1 0 0</inkml:trace>
  <inkml:trace contextRef="#ctx0" brushRef="#br0" timeOffset="130">9753 11101 8441,'-11'0'163,"5"-5"0,2-3 0,4 0 456,4 0 0,-2 3-1396,6 5 273,-6 0 504,3 0 0,-10 5 0,-1 1 0</inkml:trace>
  <inkml:trace contextRef="#ctx0" brushRef="#br0" timeOffset="131">7823 11170 8285,'0'-7'-18,"2"2"0,1 5 1,4-1-1,0-2 1,1 0-1,1 0 1,1 0-1,1 1 1,1-2-1,-1 2 1,1-1 440,-1-1 1,4 3-1,2-3 1,1 3-285,2 1 0,1 0 0,2-1 1,3-2-1,2-1-14,2 2 0,7 1 0,-4 1 0,5 0-97,3 0 0,-1 0 1,5-2-1,-1 0 67,3-2 0,1 0 0,-1 4 0,3 0-55,3 0 0,-2 0 0,-2 0 0,-3 0-33,-4 0 1,1 0-1,-6 0-39,-4 0 1,0 0-1,-7 0 1,-2 0-2,-3 0 0,-5 0 0,-4 0 15,-1 0-325,-5 0-288,5 0 248,-10 0 1,3 0-1,-8 1 1,-4 2 382,-2 1 0,-6 5 0,-2-3 0</inkml:trace>
  <inkml:trace contextRef="#ctx0" brushRef="#br0" timeOffset="132">8040 11489 8243,'7'-7'-160,"-2"0"0,0 1 0,2 0 442,4-3 1,0 3 0,0-1 0,0 1 0,-3 1 0,0-2 0,1 2 150,1 0 0,1 0 0,1 3-279,-1-2 1,1-4 0,-1 4-1,1 2-56,-1 1 0,0 1-49,1 0 1,-1 0 0,1 1-129,-1 3 1,-5 2 0,-2 5 78,-2 1 1,-2-1-1,0 1 1,0 0-33,0 4 0,-6 0 0,-1 4-102,-3-1 1,-2 0-1,0 4 1,-2 0-103,-2 0 0,1-1 0,2-2 31,-2-1 1,3-1 0,-4 1 0,5-4 124,3-2 1,-2-2-1,4 0 55,-1 1 1,2-4-1,4-2 1,-1 0 159,-2 1 106,0-5 0,9 7-37,3-5 1,2 0 0,0-3 0,0 1 23,2 2 0,-4 0 1,9-4-82,-1 0 0,-2 0 0,5 0 0,2 0 0,0 0 0,-2 0 0,0 0-91,2 0 1,-4 0 0,1 0 0,0 0-199,0 0 1,-3 0-1,3 0-237,-2 0 1,-2-1-1,-5-2-499,-1-1 1,-5 1-1167,5 3 2044,-5 0 0,-3-5 0,-7-2 0</inkml:trace>
  <inkml:trace contextRef="#ctx0" brushRef="#br0" timeOffset="133">8828 11455 8201,'0'-11'-360,"0"-1"1,0 1 562,0-1 1,-1 5 0,-1-1-16,-2-1 0,-4 3 0,3 0 0,0-1 48,0 1 0,-4 3 0,1 0-182,-2 1 1,-1 2 0,-1 0 0,0 0-14,-4 0 0,4 0 0,-5 2 0,2 1-17,0 5 0,0 2 0,2 2-98,-2-1 0,3 0 0,0 1-45,3-1 1,2 1 0,0-1 0,3 1 13,3-1 1,1 0-1,0 1 53,0-1 1,5-3 0,2-1-1,3 1 62,2-2 1,-1-1-1,1-5 58,-1 0 0,4 0 0,1 0 0,-1 0 24,1 0 0,-3 0 1,2 0-1,-2 0-19,-2 0 1,1-1 0,-1-3-4,1-3 0,-1 0 1,-1 0-1,-1-1 96,-1 2 1,-4-4-1,2 2 74,-1-2 1,0 4 156,-1 2-94,-3-3-219,4 6 1,-9-3-49,1 8 0,-3 3 0,4 4 1,-3 0-46,-1 1 1,3 3-1,-1 2 1,2 0 3,-2 4 0,3 0 0,-3 2 0,2 0-52,2 0 1,0 0 0,0-1 28,0 1 1,0-4 0,0-1 0,0-1 55,0-4 1,0 0 0,2-1 29,2-1 1,-3 0 0,3 1-4,-3-1 1,0-1-229,3-2-1042,-3 2 77,4-9 1138,0 5 0,-3-12 0,3 0 0</inkml:trace>
  <inkml:trace contextRef="#ctx0" brushRef="#br0" timeOffset="134">7949 10530 8307,'6'-5'0,"-1"2"96,-5-4 1,5 3 0,2-4 0,0 1-1,1-1 1,1 2 0,0-1 317,-2 1 1,4 0-1,-4-3 1,3 1-175,2-1 0,-1 3 0,1 0 0,-1 1 0,0 1-105,1-1 1,-1 3 0,1-3 171,-1 0 1,0 4 0,1-3-953,-1 3 0,-3 1 592,0 0 0,-2 1 1,2 3-20,-5 4 0,2-2 0,-1 2 1,-1 2 42,-2 4 1,-6-2 0,-3 5-51,-2-1 0,-1 1 0,-1 3 1,1-1-60,-1 2 1,1-4-1,0 1 1,-1-1-76,1-3 0,-1 0 180,1 1 0,5-3 0,1 4 16,-1-4 1,5-4 0,-3 0-1,4-1 90,4 0 1,1-1 0,5-4 0,1 2 101,1-1 1,4 2-1,-3-1 3,3-2 0,4-1 0,-1-1-88,3 0 0,-3 4 0,-2 0 1,1-1-96,0-2 0,-4-1 1,1 0-1,-2 0-92,-2 0 0,1 0 1,-1 0-240,0 0 1,1 0-204,-1 0 1,-1-1 0,-1-2-429,-1-1 1,-5-1 966,0 1 0,4-2 0,-1-5 0</inkml:trace>
  <inkml:trace contextRef="#ctx0" brushRef="#br0" timeOffset="135">8600 10564 8241,'-4'-11'-213,"0"-1"0,-1 6 471,1 2 0,2 3 1,-4 0 41,0-3 0,-2 3 1,0-3-1,-2 4-48,-2 4 1,5-2 0,-1 6-194,-1 1 1,3 1-1,0 3-24,1 2 0,-3-3 1,4 4-1,2-2-211,0 1 0,2-2 0,2 3 0,1-1-52,5 1 1,3-1 0,3-5 62,2-2 1,4 0 0,-1-4 110,2-1 1,6-2-1,0-1 1,-1-1 67,2-3 0,-4 1 1,3-4-1,-3-2 221,-1-1 1,-1-5 0,-2-1 48,-1 2 0,-5-3 0,1-2 59,-2-3 1,-7-1 0,-2 0 0,-3 0 89,-1 1 1,-6-5 0,-5 0-227,-7 2 0,-9 6 0,-5 4-211,-4 2 1,-5 3 0,-5 2-1,2 6-306,2 4 1,4 5-1,7 4 1,5 2-1170,2 2 1479,6 3 0,1 5 0,6-1 0</inkml:trace>
  <inkml:trace contextRef="#ctx0" brushRef="#br0" timeOffset="136">17428 11033 8087,'2'-11'2603,"0"3"205,2 0-2333,0 5-1069,-4-2-512,0 5 0,-2 4-944,-1 0 2050,-4 0 0,-9 1 0,-2 1 0</inkml:trace>
  <inkml:trace contextRef="#ctx0" brushRef="#br0" timeOffset="137">14996 11010 8050,'7'0'-168,"1"0"1,1 0 0,1 0 347,1 0 1,1 0-1,-1 0 1,1 0-1,-1 0 1,0 0 5,1 0 0,3 0 0,2 0 0,-1 0-42,1 0 1,3 0 0,-1 0-33,2 0 1,2 0 0,1 0 0,2 0 11,0 0 0,6 0 0,-1 0-69,2 0 0,1 0 0,0 0 0,2 0-8,2 0 1,-1 4 0,3-1-2,-1 0 0,5-2 0,-4-1-53,1 0 0,2 0 0,-5 0 0,-1 0 22,-2 0 1,3 0 0,-1 0 0,-2 0 35,-4 0 0,-2 0 0,3 0 8,-1 0 0,-2 0 0,3 0 1,-2 0 23,2 0 0,-1 0 1,1 0-43,-1 0 1,-2 0 0,3 0-29,-2 0 1,-1 0 0,2 0 0,-5 0-16,-2 0 1,-1 0 0,0 0 22,0 0 1,-4 0-1,-1 0 19,-2 0 1,-1 0 0,-3 0 0,-1 0 153,1 0 1,-1 0 40,1 0-76,-1 0-474,-5 0-75,-1 0 1,-6 0-1,-4 0 390,-6 0 0,-6 5 0,-6 2 0</inkml:trace>
  <inkml:trace contextRef="#ctx0" brushRef="#br0" timeOffset="138">15692 10416 7835,'-11'-10'224,"1"1"1483,2 1-1579,3 6 0,5-2 1,0 9-45,0 6 0,0 2 0,0 5 0,0 0-106,0-1 1,0 2 0,0 4-53,0 0 0,0 0 0,0 0 0,0 0-74,0-1 1,0-3-1,0-1-183,0-1 1,0 2-1,0-4 1,0-1-188,0-1 1,0-2 0,0 0 517,0 1 0,0-1 0,0 1 0</inkml:trace>
  <inkml:trace contextRef="#ctx0" brushRef="#br0" timeOffset="139">15875 10484 8228,'6'-5'9,"-1"3"487,-5-6-336,0 6 0,0-2 0,0 8-15,0 3 1,-1 5-1,-1 3 1,-3 3-124,-2-1 0,5 5 1,-2-3-1,3 3-64,1 0 0,0 1 0,0-1-77,0-3 0,5-1 0,4-4 67,4 1 1,1-1-1,5-5 1,1-3 126,-3-1 0,5-1 0,-3-4 0,2 0 34,2 0 1,0-5 0,-1-3 107,-3-2 1,2-3 0,-3-1 21,0-1 0,-2-4 1,-4 3-1,-1-2-32,1-2 0,-6-6 0,-2 0-169,-3 0 0,-2-3 1,-4 0-7,-7 0 0,-4 1 0,-8 5 0,-3 1-248,-3 3 1,-5 4 0,-1 7 0,-3 5-510,3 1 0,1 7 1,5 6 724,3 6 0,3 7 0,1 11 0</inkml:trace>
  <inkml:trace contextRef="#ctx0" brushRef="#br0" timeOffset="140">15612 11352 8117,'-5'-11'49,"3"1"0,-5 1 1,2 1 353,3-1 1,0-1 0,4 0 542,2 2 1,-2 0-660,6 4 0,-1-4 1,5 4-167,-1 2 0,4 1 1,1 1-50,-2 0 1,2 0-1,-1 0 1,1 1-131,0 3 1,-3 2 0,1 5-1,-4 2-8,-3 2 1,-4 2-1,1 3-151,-3-1 0,-1 4 0,-1 4-39,-3-2 1,-2-1 0,-7 0 0,-1 2-94,-1 0 0,-4 1 1,2-4 153,-1 0 1,3-4 0,-3-2 164,2 0 0,-1 2 0,4-4 6,-3-1 0,2-1 285,7-2-6,2 1 0,5-5 1,1 0-1,3-2 13,3-3 1,7-1 0,2-1-38,-3 0 0,5 0 1,0 0-118,0 0 0,3 2 0,-3 0 0,1 2 5,0-1 1,-1-2 0,2-1-156,-1 0 0,-5 4 0,1 0-247,-2-2 0,-1-1 0,-2 1 1,-1 0-887,-2 2 1,1 0 95,3-4 0,-3 0 1073,-1 0 0,1 5 0,4 1 0</inkml:trace>
  <inkml:trace contextRef="#ctx0" brushRef="#br0" timeOffset="141">16286 11512 7936,'5'-18'96,"-2"-2"0,4 4 218,2-2 0,0 0 1,0-2-1,-3 2 131,-1 2 0,-1-3 0,-4 2-172,0-1 1,-5 4 0,-2 0-1,-5 4-154,-3 3 1,1 4-1,-5-1 1,-3 3-127,-3 1 1,2 0 0,-1 1-46,4 3 1,2 2 0,-2 6-95,1-1 0,5 1 0,0 0 0,4 2-81,2 2 0,5 0 0,0-2 0,1 1 14,2-1 1,5 3 0,3-2-4,2-1 0,3-5 0,1-3 72,1-1 0,2 0 0,-4-2 0,4 1 150,1-2 0,-3-2 1,3-2 38,-2-2 1,-1-5-1,-3 1 172,-1-2 0,1 3 0,-1-1 0,-1-1 75,-2-1 1,1 2-1,-4 1 462,1-2-471,-3 4-293,2 0 0,-5 6 0,0 4 1,0 5-6,0 4 0,0 6 1,-1-1 25,-3 3 0,2 1 1,-1 0-37,1-1 0,-1 1 0,-1 1 0,0 2-41,-1 0 0,4 1 1,-3-4-154,3 0 1,-1 0 0,0-2-2,-2-2 1,0-1 0,4-4 193,0 1 0,0 0 57,0-3 0,0-5-126,0 1-865,0-5 960,0 2 0,-5-5 0,-1 0 0</inkml:trace>
  <inkml:trace contextRef="#ctx0" brushRef="#br0" timeOffset="142">4797 11078 8070,'1'-6'215,"3"2"0,2 2 1,2-1-1,-1-1 1,2 2-1,3 0 287,3 2 0,-1-1 0,5-1 0,0-2-304,-1 1 1,7 1 0,-2-1 0,2-1-51,3 2 1,5-5-1,5 1 1,-1 0-188,-1 2 0,2-2 0,0-1-135,-1 1 1,-2 0 0,-2 3 53,-2-1 0,-5 0 0,-5 3 0,-4-1-240,0-2 1,-6 0-1041,-3 4-314,-6 0 1714,-2 5 0,-11 1 0,-7 6 0</inkml:trace>
  <inkml:trace contextRef="#ctx0" brushRef="#br0" timeOffset="143">4911 11295 7335,'11'7'601,"1"-4"-182,-1-1 1,6-2 0,2 0 0,2 0 63,2 0 1,6 0-1,4 0 1,4 0-191,0 0 0,0 0 1,0 0-1,1 0-65,-2 0 1,-1 0 0,-5 0-75,-3 0 0,-7-4-212,-1 0 1,-5 0-225,1 4 0,-8 0-642,-7 0 0,-5 0 924,-7 0 0,-9-5 0,-4-1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1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5413 13043 8240,'0'-17'174,"0"-3"0,0-4 0,3 2 0,3 1 0,6 0 0,2 1 0,1 2 0,1 0 0,1 2 928,-1-1 0,1-2 1,-2 5-829,4 4 1,-2 4-1,-3 7 1,-4 4-178,-3 7 1,-3 4-1,3 8 1,-2 3-137,-3 3 1,3 7 0,-1 4 0,-1 2-100,-2 4 0,-1 6 1,0 1 118,0 1 1,0 2 0,0 1 0,0-1-47,0 0 1,0-9 0,0-2-223,0-2 1,1-5-1,3 0-59,4-4 1,-2-6-1,2-2 1,0-3-264,3-1 0,-1-5 0,-1-3-549,-2-2 1,-3-6 1157,4 1 0,-1-6 0,5 3 0</inkml:trace>
  <inkml:trace contextRef="#ctx0" brushRef="#br0" timeOffset="1">5985 13123 8621,'0'-28'741,"0"4"0,0-2-622,0 6 0,3 7 1,2 7 44,2 1 1,-5 0 238,2 1 0,1 4 0,-1 0-263,-1 6 0,2 4 1,0 3-140,1 2 0,-2 3 0,2 5 1,1 0-65,-1 0 1,-2-1-1,2 1-5,-1 0 1,-1-4-1,-4-1-88,0-2 1,0 3 0,0-3-128,0-2 1,0-5 0,1-2 145,3 2 1,-1-4 0,4-1 144,2-3 0,5-1 0,4 0 0,2 0 68,4 0 1,10 0 0,1 0-49,0 0 0,5 0 1,-1 0-18,1 0 0,-3 0 0,1 1-10,-2 3 0,-7 3 1,-4 4-1,-3 0-11,-3 1 0,-9 1 0,0 0-95,-3 3 1,-5 3-1,-6-3-32,-3 2 0,-8 0 1,-4 2-1,-4-2-59,-4-2 1,-2 0 0,-5-5 36,-1 0 0,1-3 1,-1-2-257,-3-1 1,1-1 414,-5-4 0,0 0 0,-4 0 0</inkml:trace>
  <inkml:trace contextRef="#ctx0" brushRef="#br0" timeOffset="2">6110 12951 8039,'23'-10'204,"5"-3"1,4-8 374,4 2 1,10 2-1,9 6 1,4-1-314,-27 6 0,1 1 0,2 1 0,0 0 0,1 1 0,1-1-53,1-1 0,1 1 1,-1 1-1,0 0 0,-4-1 1,0 1-209,1 1 1,-1-1 0,-1 1-1,0 0 1,28 2 0,-9 0-1092,-8 0 0,-6 4 1086,-7 0 0,-3 5 0,-6-3 0</inkml:trace>
  <inkml:trace contextRef="#ctx0" brushRef="#br0" timeOffset="3">16423 12986 8038,'-18'-6'542,"7"0"1,2-2-361,5 1 1,2 4 0,7 0 0,5 1 0,4 5 0,1 3 0,0 8 0,2 6 233,1 8 1,-4 5 0,1 5-1,-4 3 1,-1 2-260,2 3 0,-8-7 0,3 7 0,-3-3-120,0-2 1,-3-2-1,3-5-157,-3 0 1,-2-4 0,-2-4 0,0-2-125,0-1 1,-2-1 0,0-3-1993,-1-4 2236,3 3 0,-2-5 0,5 3 0</inkml:trace>
  <inkml:trace contextRef="#ctx0" brushRef="#br0" timeOffset="4">5893 9559 8356,'-16'-11'27,"3"-1"0,-2 2 0,2 3 0,2 3 1,-1 3-1,0 2 0,-4 3 0,-3 5 1,-4 4 101,-3 7 0,-3 1 0,-4 2 0,1 1-1,1 3 0,6 1 0,0 3-72,4 0 0,6-5 1,8 5-1,3 1-139,2 1 1,2 0 0,2-2-2,2 0 1,7-6-1,8 2 1,4-3 43,3-1 0,7-5 1,8-3 176,3-3 1,5-5 0,8-3 0,0-4 73,0-4 1,4-6 0,1-8-107,-30 7 1,0 0 0,22-9 0,-1-8 169,-4 0 1,-10-1 0,-5-5 0,-7-2-94,-7-2 1,-8-4 0,-9-5-108,-1 2 0,-10-9 1,-8 6-114,-14-3 0,10 26 0,-4 2 1,-4 3-1,-2 2 0,-4 2 1,-1 3-198,-4 1 1,-1 2-1,-2 2 1,-1 1 0,-2 3-1,-1 2-152,0 1 0,1 2 0,2 3 0,1 2 387,1 3 0,2 1 0,-1 0 0,1 1 0,3 1 0,0-1 0,-1 1 0,1-1 0</inkml:trace>
  <inkml:trace contextRef="#ctx0" brushRef="#br0" timeOffset="5">16218 9708 8388,'-28'-17'92,"4"3"0,-2-2 1,6 2-1,5 5 1,2 3-1,2 3 1,-2 2-1,-2 1 693,-4 0-717,-3 5 1,-1 6 0,-1 8 0,-3 4 0,-2 4 39,0 3 0,1 7 0,5 1 1,2 0 8,2 2 1,7-5-1,8 3-188,3-2 0,6-3 0,5-3 50,8-3 0,11-1 1,15-3-1,4-6 106,5-7 0,5-5 0,6-6 0,-30-1 1,2-1 87,0-2 0,1-2 0,1-2 0,-1-2 0,1-2 0,0-2-111,-1 1 1,-1-1 0,-2 0 0,-1-2-1,-2-1 1,-1-2 167,-3 0 0,-1-2 0,17-24 0,-6-3 0,-7-4-23,-7-3 1,-6 0-1,-12 3-484,-9 3 1,-14 8-1,-20 6-31,-14 4 1,19 19-1,-4 4 1,-8 3-1,-2 2 1,-3 3-1,-2 2-956,-2 3 1,-1 2 1263,4 4 0,-1 2 0,-1 0 0,1 2 0,4 3 0,1 1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16971 18833 24575,'0'0'0</inkml:trace>
  <inkml:trace contextRef="#ctx0" brushRef="#br1">8177 12940 8001,'-11'-12'-379,"5"1"599,0 5 433,6 1-85,0 5 1,0 5-348,0 2 1,2 5-11,2 3 0,-2 0-73,6 8 1,-4-3-93,3 7 1,1-2-76,3 2 1,1-2 108,-1 6 1,-3-1-42,-1 5 1,0 3 88,0 0 0,0-2-35,-4-5 1,-1 1-10,1-6 1,-1 3 18,-2-6 1,0 1 20,0-8 13,0-1 26,0-4-63,0-4 484,0-2-505,0-15 0,0-3 97,0-10 0,5-5-101,2-2 1,5-5 2,3-3 1,3-9-42,5-10 0,-10 27 1,2-2-218,-1-2 0,2 0 1,3-4-1,0 1 58,2-3 1,0 0-1,2-4 1,0-1-283,1-2 0,1-1 0,-1 0 0,-1 1 283,1 1 0,2 0 0,-1 1 0,2 0 35,-1 1 0,1 1 0,1-3 0,0 1 68,0 1 0,1 1 0,-1 2 1,1 2-21,-1 1 1,1 0 0,-1 2 0,0 1-180,-2 0 0,1 1 1,1 2-1,-1 1 204,-2 0 0,-1 1 1,-1 3-1,0 1-58,-2 1 1,0 0 0,14-21 70,0 5-4,-6 1 301,-6 11 0,-2 1-196,-2 5-132,-2 5 700,-6 2 1,-3 5-654,-1-1 1034,-4 6-719,2 1-76,-5 5-261,0 0-36,-5 5 71,-1 1-76,-1 0 1,1 3-55,2-5 108,3 5-214,-4-3 0,1 6-297,0-1 0,-5-2-150,2 3 0,-4-7 654,0 6 0,-5-2 0,-2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1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2695 10850 8033,'0'-12'-167,"0"1"301,0 0 1,-1 3 0,-1 0 0,-4 1 0,0-1 0,-3 2 0,-1-1 0,-1 2 0,-1 0 0,0 3 234,-4 0 0,-1 2 1,-5 0-1,0 0 1,1 0-177,-3 0 1,-3 2-1,0 2 1,-3 2-494,-3 0 0,-1 8 1,-1-2 299,1 0 1,0 2-1,0 1 1,-1 3 52,1 0 0,4 4 0,0-3 0,3 3-12,1 5 1,3-3-1,4 3 1,4-3-53,2-1 1,2 3-1,1 1-98,2-2 0,3 0 1,5-3-1,0 1 57,0 0 1,5 0 0,4 0 33,5 0 0,0-6 0,5 0 0,3-2 36,3 0 0,0 1 0,5-5 0,-1 0 38,0 1 0,1-6 0,3-2 132,-2-3 1,1-1 0,-5 0-29,3 0 1,-4-1-1,3-2 1,-2-2-80,-5-1 0,-1 0 0,-4-3-179,1 1 1,-4 2 0,-1-3-1719,-4 1-225,2 6 2041,-10-3 0,4 0 0,-5-2 0</inkml:trace>
  <inkml:trace contextRef="#ctx0" brushRef="#br0" timeOffset="1">3323 11090 8031,'-6'0'1788,"1"0"-1559,5 0 0,5 0 0,3 0 0,2 1 0,3 1 0,2 2 21,4-1 1,2-2-1,2-1 1,0 0-144,0 0 1,0 0-1,0 0 1,-1 0-71,1 0 0,-1 0 0,-2 0 0,-2 0 36,-2 0 1,0 0 0,-5 0-573,1 0 0,-5 0-2813,1 0 1454,-1 0 1858,0 0 0,-12 5 0,-8 2 0</inkml:trace>
  <inkml:trace contextRef="#ctx0" brushRef="#br0" timeOffset="2">3392 11307 8031,'0'7'-263,"1"0"485,3-2 0,2-2 0,6-3 0,1 2 320,2 2 1,-1-3 0,5 3-301,1-3 1,2-1 0,0 0 92,1 0 0,0-1 0,0-2 0,0-1 43,0 2 1,-4 0-1,-2 1 1,0-1-439,-3-2 1,-1 0 59,-2 4 0,-5 0 0,-1 0 0</inkml:trace>
  <inkml:trace contextRef="#ctx0" brushRef="#br0" timeOffset="3">5151 10861 8083,'0'-7'25,"0"-1"1,-1 0-1,-2 1 1,-2-1-1,-1 1 1,-3-1 267,-1 0 1,-2 6-1,1-3 1,-2 1-1,-2 0-114,-4 2 0,1 2 0,-1 2 0,-1 3-73,-2 2 1,-1 0-1,0 6 1,1 1 38,-1 1 0,0 5 1,0-1-101,0 3 1,5 1 0,3 1 0,3 1-134,0 2 1,2 3 0,2-2 0,5 0-104,1 0 1,4 3 0,1-5-9,5 0 0,3-2 1,5-3 1,3-2 1,3-1 0,4-5-1,0-1 132,0-1 1,2-8 0,0 1 0,0-3 85,0-1 0,-1-1 1,-1-3 80,0-3 1,1-3 0,-4-2 0,-1 1 90,-3-1 0,1 0 0,-6-2-109,-4-1 0,0-2 1,-6 3-1,-2-1 12,0 1 0,-4 1 1,-1 2-38,-5-1 1,-3 5 0,-5 0-115,-3 2 1,0 2 0,-2 3 0,-2 0-203,3 0 1,-2 0-1,7 0 1,1 0-502,1 0 0,6 3 758,-1 1 0,0 5 0,-3-3 0</inkml:trace>
  <inkml:trace contextRef="#ctx0" brushRef="#br0" timeOffset="4">5436 10861 8040,'0'-11'346,"0"-1"43,0 1 1,0 3 936,0 1-811,0 4 0,0-1 1,2 8-371,1 4 0,-1 7 0,1 5-47,-1 6 0,-2 0 1,0 7-1,0 3-51,0-1 0,0-3 1,0-1-1,0 0-261,0 2 1,1-3-1,2-4-337,0-2 0,1-2 1,-4-3-191,0-4 0,0-2 1,1-3-772,3-2 1512,-2-3 0,3-5 0,-5 0 0</inkml:trace>
  <inkml:trace contextRef="#ctx0" brushRef="#br0" timeOffset="5">5676 10930 8074,'0'-12'0,"-4"1"1352,1 0-1138,-1 4 0,5 2 0,3 6-7,3 3 0,4 8 0,0 7 0,0 2-95,1 2 1,-1 5-119,1 2 1,-1 2 0,-1 0-1,-1-3-191,-1-1 0,-1 2 1,5-3-1,-2-3 20,-2-4 1,2 1 0,-3-6 223,3-1 0,-2-6 0,0-5 346,1-1 0,-3-2-49,2 0 0,-5-7 1,5-4-1,0-6 210,-2 0 0,3-5 0,-4 2 240,1-6-641,-3 2 1,6-5-25,-6 2 1,3 0-1,-4-6 1,2 0-157,-2-3 0,3 3 1,-1 4-1,-1 1-577,-2 3 0,-1 2-526,0 4 0,0 2-148,0 6 0,1 4 190,3 4 0,1 8 1088,3 6 0,2 0 0,-4 6 0</inkml:trace>
  <inkml:trace contextRef="#ctx0" brushRef="#br0" timeOffset="6">6202 10941 8022,'-6'-11'0,"5"4"409,-4 2 518,5 5 1,0 2-542,0 1 1,0 4 0,0 5 0,1 4-343,3 3 1,-3 0 0,5 2 0,-3 2-214,1-3 0,4 3 0,-3-4 20,1 3 1,2-1 0,3 0 22,1-2 1,-1-5 0,0 1 0,1-4 45,-1-3 1,5-3-1,-1-4-37,-1 3 1,2-3-1,-1 3-83,-1-2 1,3-4 0,-2 0 0,0-3-256,2-2 1,-4 1 0,1-3 0,-4 1-701,-3 0 1155,-4-3 0,7-5 0,-4-2 0</inkml:trace>
  <inkml:trace contextRef="#ctx0" brushRef="#br0" timeOffset="7">6179 11078 8016,'-12'0'0,"2"-5"671,3-2 1,3 0 0,8 1-162,3 1 0,5 0-332,3 1 0,3 3 1,4-3-1,2 3-136,3 1 0,-3-4 1,4 0-1,-1 1-364,-1 2 0,0 1 0,-6 0-113,-1 0 1,-5-4 0,1 1-455,-2 0 0,-5 2 889,-1 1 0,-4-10 0,2-3 0</inkml:trace>
  <inkml:trace contextRef="#ctx0" brushRef="#br0" timeOffset="8">6179 10838 7976,'0'-11'0,"1"1"215,3 2 0,6-1 0,6 4 0,2 0-229,2 0 0,2-3 1,1 5-1,1 0-261,3 2 0,-3 1 0,2 0 0,-1 0 275,-3 0 0,1 5 0,0 1 0</inkml:trace>
  <inkml:trace contextRef="#ctx0" brushRef="#br0" timeOffset="9">6898 10736 8014,'-7'0'2361,"-1"0"-1874,5 0 0,-7 0-253,3 0 0,-3 0 1,-2 0-1,1 1 21,-1 3 0,-3-2 0,1 6 0,3 1-252,2 1 0,2 1 0,-1 2 0,1 1-159,2 1 1,1 2-1,4-3-142,0 1 1,5 4 0,3-4 47,2-1 0,3 0 0,1 0 1,2 1-23,2-1 0,1-1 0,4-2 162,0 1 0,0-1 1,-1 1 145,1-1 0,0 0 0,-1 1 1,-2-1 62,-1 1 0,-5 0 1,0 2-61,-5 2 0,0 0 1,-5-2-14,-2 1 0,-7 6 0,-5-4 0,-5 2 151,-3 0 1,-2-3-1,-6 3-99,0 1 1,-1-4 0,4 0-301,0-4 1,0 0-1,2-2 222,2-2 0,2 2 0,6-4 0</inkml:trace>
  <inkml:trace contextRef="#ctx0" brushRef="#br0" timeOffset="10">8200 11284 7983,'-6'-1'148,"2"-3"0,3-4 1,1-2-1,0-1 1,0-1-1,0 1 478,0-1 0,0-3 1,0-1-1,0-2-399,0-3 0,0 0 1,0-2-135,0 0 1,0-3 0,-2-2 0,0-2-17,-2-1 0,-3-2 1,1 0-99,0 2 0,4 0 0,-4 4 0,3 3 111,-1 4 1,0-1 26,4 6-100,0 0 0,1 8 0,3 4 0,4 1 35,2 2 0,1 9 0,2 5 0,2 6 41,4 8 1,3 4 0,1 4-74,0 2 1,-4 1 0,-2 4-175,0-1 0,2-5 0,-4 0 1,-1-6-438,-1-4 0,-2-4 0,1-3-379,-1-1 0,-3-5-792,-1 1 1762,-4-2 0,2-1 0,-5-1 0</inkml:trace>
  <inkml:trace contextRef="#ctx0" brushRef="#br0" timeOffset="11">8212 11170 8079,'0'-7'1297,"2"-2"-1031,6 6 1,4-1-125,11 4 1,0 0-1,-1-2 1,-1 0-111,2-2 0,0 0 0,10 4 0,2 0-32,1 0 0,5-5 0,-1-1 0</inkml:trace>
  <inkml:trace contextRef="#ctx0" brushRef="#br0" timeOffset="12">10153 10747 7987,'-7'-5'73,"-1"-3"1,2 2-1,-3-2 1,1 1-1,-1 0 1,-1 4-1,-3 1 430,-2 2 1,-3 0 0,-4 0-1,-3 2-295,-1 1 0,0 4 0,-3 4 0,1 2-60,3 2 1,2-1 0,3 5 0,2 3-29,1 3 1,2-1 0,4 3-90,-1-3 1,2 3-1,3-1-61,3 0 1,3-2 0,1-3-1,0 0-233,0-2 0,5-2 0,4 2 199,4-3 0,4-4 1,3 0-71,-1-1 0,0-3 0,4-2 0,1-1 134,3-2 1,-3-2-1,1-1 100,-4 0 0,-1-4 0,-3-1-75,0-1 0,-3-1 0,2-1 0,-4 0 231,0-1-39,-1-1 207,0-1-386,-4-1 1,-2 7 0,-6 4-1,-2 5-92,-1 2 0,0 2 0,6 3-32,2 0 1,3 1 0,8-1-88,4 1 0,4-2 1,4-1-1,5-3 94,4-1 0,1-1 0,5-4 0,1-1 81,2-3 1,-3-3 0,-2-5 33,-1-3 0,-2 2 0,-5-2 77,-2 2 0,-8-2 1,0-2-1,-6 1 129,-6-1 1,0-2 0,-6 3 0,-3-2-164,-3-2 1,-7-2-47,-10-1 0,-5 2 0,-12 2 0,-3 5-56,-7 5 1,-6 4-1,-6 5-135,1 0 0,-2 6 0,11 4-93,4 4 1,8 1 0,11-2-1,5 1-310,4 1 0,9 2 1,4-3-1,6 2 561,4 2 0,14-4 0,3 2 0</inkml:trace>
  <inkml:trace contextRef="#ctx0" brushRef="#br0" timeOffset="13">11010 10793 8034,'-5'-23'0,"0"5"1405,-3 3 0,3 6-1078,5 1 0,0 7-93,0 1 1,0 9-1,0 9-83,0 3 0,0 3 0,0 9-94,0 2 0,0 0 1,0 7-1,0-3-308,0 1 1,4-8-1,1 2 1,0-2-195,0-3 1,4-3 216,-2-7 1,0-2 0,0-6-298,2 1 0,1-2 179,2-3 1,-5-3 345,1-8 0,-5-7 0,2-7 0</inkml:trace>
  <inkml:trace contextRef="#ctx0" brushRef="#br0" timeOffset="14">10838 10793 8014,'5'-18'0,"-2"1"0,6 7 0,4 3 0,-1-2 0,7 4 0,2 0 559,0 0 0,2-3 0,0 4 113,0 2 0,1 0 1,1 2-1,2 0-488,-2 0 1,-1 5-1,-1 2 1,0 0-217,0 1 0,-5 3 0,-3 5-191,-2-2 1,-3 0 0,-3 0-44,-3 1 1,-4 4-1,-2-3 1,-5 2 18,-3 2 0,0 2 0,-9-1 109,-1-1 1,-2 1 0,-1-2 139,0 3 1,4-3 0,2-1 0,0-2 51,3-2 0,3 2 0,3 0 0,4-2-1,3-2 0,2 0 0,3-1-2,4 1 0,7-2 0,4-1-43,3-2 0,2-4 0,1 2 0,3-1-168,1-1 0,-2 1 0,2-4-202,-1 0 1,-2 0 0,-4 0-715,-3 0 1076,3 0 0,-10 0 0,5 0 0</inkml:trace>
  <inkml:trace contextRef="#ctx0" brushRef="#br0" timeOffset="15">11615 10838 7981,'-6'-29'384,"1"1"213,5 5 0,0 6 304,0 1 1,3 8-506,1 0 0,0 11 1,-5 2-1,-2 7-226,-1 7 0,1 8 1,3 3-34,0 3 1,0 2 0,0 0-287,0 3 1,0-2-1,0 2 1,0-4-228,0-3 0,0-3 1,0-6-526,0 1 0,3-5-1661,1-3 2562,5-2 0,-3-17 0,6-4 0</inkml:trace>
  <inkml:trace contextRef="#ctx0" brushRef="#br0" timeOffset="16">11432 10804 7981,'12'-18'123,"3"-2"1,1 5 147,2 1 0,6 1 1,5 3-1,2 2 299,-1 5 1,0 1 0,0 2 0,-3 0-219,-3 0 0,-3 5 0,0 4 1,-4 4-263,0 2 0,-2 6 0,-3-2-210,-1 2 1,-5 2 0,-2 0 6,-3 0 1,-1 0 0,-1 1-1,-4 1-119,-6 2 1,-2-1 0,-6-3 0,-1 0 18,-2 0 1,3-2 0,1 0 355,2-2 1,2-5 0,5 1 51,1-2 1,6-1 0,-1 2-150,6 1 0,3-1 1,7-5-25,2-1 1,3-6 0,6 4-461,3-1 0,-2-4 0,4 3 1,-1-3-2072,-3-1 2509,5 0 0,-6 0 0,4 0 0</inkml:trace>
  <inkml:trace contextRef="#ctx0" brushRef="#br0" timeOffset="17">12083 10861 7922,'-6'-6'1862,"1"2"-1569,5 8 0,0 2 0,-1 7 0,-2 2 0,-2 4 0,0 3-171,0 1 0,1-1 0,4 1 0,1 1-144,3 3 1,1-3 0,5 3-1,0-4-206,3-4 0,2-2 0,1-3 78,3 2 1,2-5 0,3-5 22,3-1 0,1-1 1,4-4-1,-3-1-153,-1-3 0,2-2 0,-4-4 0,-4 1-456,-1 1 1,-9-1 0,0-5 735,-7-1 0,-4-5 0,-1 2 0</inkml:trace>
  <inkml:trace contextRef="#ctx0" brushRef="#br0" timeOffset="18">12049 11021 8040,'-5'0'281,"4"-1"-73,3-3 1,12 3 0,1-3 0,4 3 163,0 1 0,3 0 1,-2 0-1,4-2-236,3-1 0,1 1 1,-3-3-1,2 1-625,-2 1 1,-4-2-1,-4 2-92,0-1 1,-3-5-121,-6 2 701,-3-3 0,-5-2 0,0 1 0</inkml:trace>
  <inkml:trace contextRef="#ctx0" brushRef="#br0" timeOffset="19">12038 10758 8040,'-12'0'0,"2"-5"171,2-2 0,6-3 0,8-1 84,6 4 0,7-3 0,1 3 1,4 0-292,3-1 0,8 6 0,0-2 0,0 3-426,1 1 0,-2 0 0,-1 0 462,-3 0 0,3-6 0,-4 0 0</inkml:trace>
  <inkml:trace contextRef="#ctx0" brushRef="#br0" timeOffset="20">12814 10713 9821,'-1'-7'733,"-3"4"-539,-3 1 1,-5 2 0,-2 0-1,-2 2-30,-2 1 1,-1 5 0,-4 7 0,0 4-34,0 3 1,4 1-1,2 0-155,0-1 0,6 5 0,4 1-192,2 1 0,1 0 0,4 3 0,2-3-101,1-1 1,9-1 0,7-4 0,2-2 42,2-2 1,4-4 0,0-7 186,-2-4 1,3-3-1,0-1-39,1 0 1,-4 0 0,3-1 0,-2-2-219,-3 0 0,2-6 344,-6 1 0,3-2 0,0-1 0</inkml:trace>
  <inkml:trace contextRef="#ctx0" brushRef="#br0" timeOffset="21">13271 10758 7963,'-4'-7'1299,"0"-1"-962,1 6 0,3-2 1,0 8-212,0 3 1,0 5 0,0 3 154,0 4 0,0 8 1,0 2-1,0 3-164,0 2 0,0-2 0,0 4 0,1-3-220,3-2 0,-3-6 0,3 2-310,-3-3 0,3-6 70,0-3 1,3-2-661,-3-2 1,0-6 1002,-4-5 0,-5-5 0,-2-6 0</inkml:trace>
  <inkml:trace contextRef="#ctx0" brushRef="#br0" timeOffset="22">13020 10781 7995,'0'-11'0,"0"-1"662,0 1 0,10 3 1,5 2-1,5 1-74,3 2 0,3-2 1,3 2-419,5 0 0,3 2 0,-3 1-290,0 0 0,1 1 1,-1 3-1,-1 2 120,-3 1 0,3 3 0,-3-4 0</inkml:trace>
  <inkml:trace contextRef="#ctx0" brushRef="#br0" timeOffset="23">14345 10736 7977,'-5'-7'261,"2"-3"1,-5 4 148,-1-1 0,3-1 1,0 5-1,1 6 1,2 5-1,1 8-87,-2 1 0,3 8 1,-3 5-1,3 3-254,1 1 0,0-3 0,0-1-66,0 2 0,0-4 0,0-2-506,0-1 0,-2-6 0,0-2-489,-2 0 1,-1-3-979,1-7 1470,3-1 1,-6-13 499,4-4 0,1-1 0,-3-4 0</inkml:trace>
  <inkml:trace contextRef="#ctx0" brushRef="#br0" timeOffset="24">14253 10610 7977,'0'-11'56,"2"3"286,1 0 0,0 6 1,4-2 349,2 3 0,-2 2 1,0 4-312,2 6 0,3 7 1,2 9-1,3 5-163,5 4 1,-4 1-1,7 5 1,-1 1-220,-4 2 1,3-5 0,-4-2-251,3-2 1,-3-3 0,-1-3 25,-2-3 1,1-7 0,-3-2 0,1-3-490,-1-5 0,-5 1 1,-3-6-1536,-1 1 2249,-1-3 0,-9-9 0,-1-6 0</inkml:trace>
  <inkml:trace contextRef="#ctx0" brushRef="#br0" timeOffset="25">14196 10930 8525,'12'-7'492,"5"-1"0,5 4-954,3 1 0,7 2 0,-3 1 594,0 0 0,3 0 0,-4 0 0,0 0-267,0 0 1,0 0 0,-3 0 0,1 0 134,-5 0 0,2 5 0,-5 1 0</inkml:trace>
  <inkml:trace contextRef="#ctx0" brushRef="#br0" timeOffset="26">14767 10770 9019,'0'-12'1818,"0"6"-1341,0 1-327,0 15 0,0-1 1,0 9-1,0 0-34,0-1 0,0 4 1,0 4-1,0 2-253,0-2 1,0-1 0,1-1 179,3 0 0,-2-5-84,1-3 1,0-4-196,1-3 1,-4-4 438,0-8 0,-2-2 0,-4-7-47,1-2 0,-4-3 1,3-5-42,-1 0 1,-1 4-1,4-1 1,0-3 30,-1-2 0,4-1 0,-3 6-75,2 1 0,4 4-135,2-4 0,3 6 0,7 2-149,1 5 1,2 10-1,-2 5-32,4 5 0,4 5 0,2 7 67,2 0 1,0 5-1,-5-3 1,1-1-54,0 1 1,-1 3 0,-2-5 0,-1-1-63,1-5 0,-2-4 336,1-4 1,-5-2-1,1-2 489,-2-5 0,-2-3 0,0-5 80,-4-6 0,-2-2 0,-5-6-185,0-1 1,0-2 0,-1-1-98,-3 1 1,-1-1-1,-4-1 1,2-2-318,-2 0 0,2-1 0,1 4-385,1 0 1,-3 2 0,5 2-1079,0 3 1,2 4-2262,1 0 1840,0 6 1871,5 6 0,1 6 0,6 6 0</inkml:trace>
  <inkml:trace contextRef="#ctx0" brushRef="#br0" timeOffset="27">15567 10713 8020,'0'-17'0,"-4"5"0,0-4 469,1 4 0,1 0 1,-2 1 210,-3-1 0,-1 6 0,-2 1-376,-3 0 1,-2 4 0,0-3 0,-4 3-335,-3 1 1,3 5 0,0 2-1,0 3 54,1 2 1,2-1-1,4 1-43,1-1 0,-1 2 1,2 1-138,3 1 0,2 0 0,5-3 0,0-1-18,0 0 0,2 1 0,4-1 0,7 1 123,4-1 0,2 1 50,3-1 0,5 0 1,0 0-1,-1-3-11,2 0 1,-4 0 0,2 3-1,-5-1 18,-2-2 1,-5 2 0,2-2 20,-4 2 1,-5 1 0,-4 2-29,-1 2 1,-4-2 0,-1 3 0,-6 0-39,-5-1 1,-5 4 0,-8-4-136,-3-1 0,-3 2 1,-2 0-218,1-2 1,1-5 0,3-2-1,3 1 391,3-2 0,1 4 0,0-3 0</inkml:trace>
  <inkml:trace contextRef="#ctx0" brushRef="#br0" timeOffset="28">15864 10736 8005,'-5'-7'513,"2"-3"1,-3 3 54,1-4 0,1 6 0,4 5 0,0 7 0,0 4-264,0 4 0,5 3 0,1 6 0,2 2-225,-1 0 0,1 2 0,3-3 5,1 2 1,-1 0 0,1-4-290,-1-1 1,-1-4 0,-1-3 0,-1-2-181,1-1 1,-3-2 394,2-3 232,-6-2 1,4-6-1,-3-3 1,1-3-36,-2-3 0,0-3 0,-2-1 0,-2-3 57,-1 0 0,0 1 0,-3-3-108,1-1 0,-3 2 1,4 1-68,2 0 0,0 2-741,2 3 473,0 6 1,5 6 0,3 9 14,2 5 0,5 0 0,2 5 0,1 1-8,2 2 1,0-3 0,1 0-1,-2 0-119,1-1 0,-2-2 1,-1-6 273,0-2 0,2 1 0,-4-5 203,-1-2 1,-5-2 0,-1-4 0,-1-3 213,0-3 0,-1-3 1,-3-2-64,0-4 0,1-3 1,-5-1-188,-3 0 0,-2-3 0,-4-1 0,1 2-277,1 1 1,0-3 0,-2 0 0,1 2-428,2 1 1,4 5 0,-1 1-1159,3 1 1,1 6 343,0 3 0,5 7 1368,3 1 0,2 10 0,1 8 0</inkml:trace>
  <inkml:trace contextRef="#ctx0" brushRef="#br0" timeOffset="29">16435 10758 8036,'-7'-17'0,"2"-4"0,5 6 1625,0 1 1,0 2 503,0 0-1875,0 6 0,0 2 0,0 9 0,0 6-182,0 7 1,0 4-1,1 2 1,3 3 40,4 3 0,-2 2 0,2-1-181,1 0 0,5-4 0,1 2-160,-1-1 0,2-3 0,1-6 1,1-4-47,2-2 0,2-3 1,0-1 58,1-1 0,0-6 0,0 2 111,0-3 0,-4-5 0,-1-1 0,-2-1-831,-2-3 1,-5-1-1,-3-1-1,-1-1 0,-2-1 936,-7-2 0,-7 3 0,-7-5 0</inkml:trace>
  <inkml:trace contextRef="#ctx0" brushRef="#br0" timeOffset="30">16412 10838 8036,'-12'-5'612,"6"4"0,6-4-287,8 5 0,8 0 1,6 0-203,3 0 1,7 4-1,-2 0-142,3-2 0,2 3 0,-1-1 0,-1-1-165,-3-2 1,-2-1 0,-6 0 0,-3 0-1021,-4 0 1204,-2 0 0,-7-5 0,-1-2 0</inkml:trace>
  <inkml:trace contextRef="#ctx0" brushRef="#br0" timeOffset="31">16423 10621 8231,'0'-11'405,"9"3"0,4 2-214,3 1 1,7-3 0,5 5-1,0 0-70,0 2 0,4-3 1,-3 0-1,1 2 19,1 0 0,-6 2 1,2 0-1,-3 0 41,-1 0 0,-2 0 0,0 0-23,-2 0 1,-5 0-1,1 0 7,-3 0 1,-4 0 0,-2 2 14,-1 1 0,1 4 1,-4 4 40,2 1 0,0 4 1,-4 3-93,0 3 1,0 4 0,1 2-1,2 0-124,0 0 0,1 3 0,-3-4-94,3 3 1,-1-5 0,3 2-176,-1-3 0,-1-3 1,-3-2-1,2-3-637,1-4 1,-1-4-394,-3 0 0,0-7-592,0-1 1886,-5 0 0,-1-15 0,-5 2 0</inkml:trace>
  <inkml:trace contextRef="#ctx0" brushRef="#br0" timeOffset="32">16777 10587 7983,'17'-11'130,"1"1"1,4 1 291,1 1 1,4 2 0,-1-2 0,0 4 18,-2 3 1,-1 1 0,0 0-140,0 0 0,-1 5 1,0 4-1,-3 4-248,-4 2 1,-3 5-1,-4-1 1,-1 3-102,-2 1 0,-3 3 0,-7 2-39,-6 1 0,-2-2 1,-6 2-185,-1-1 0,2-1 0,0-4 1,2-2 324,2-2 1,6 2 0,5-6 0,1-1 456,2-2 1,2 0 0,3-1 114,6 1 0,7-2 0,8-3-259,5-3 0,2 1 0,1-1 0,0-1-322,1-2 1,-2-1 0,-3 0-2628,-3 0 2581,-3 0 0,-6 0 0,-2 0 0</inkml:trace>
  <inkml:trace contextRef="#ctx0" brushRef="#br0" timeOffset="33">2044 12403 8036,'-7'0'-196,"-1"0"2072,6 0-1505,-4 0 1,6 1-1,0 3 1,0 4-127,0 2 1,0 6-1,0 3 1,0 4-112,0 4 1,0-2 0,0 6-174,0 0 0,0 2 1,0 2-1,0-1-51,0 0 0,0 1 1,0-2-1,0-2-81,0 0 0,0-5 0,0 4 45,0-3 1,2-1 0,0-6 4,2-1 0,1-5 1,-2 1-1,2-3-188,1-5 1,-3 4-190,0-4 0,0-2-862,1-1 993,-3-3 1,-6-6 0,-8-1 0</inkml:trace>
  <inkml:trace contextRef="#ctx0" brushRef="#br0" timeOffset="34">1930 12529 7992,'0'-17'64,"0"5"1,0-4 98,0 4 0,1 0 1,2 1-1,2-2-142,1-2 0,2 2 1,3-2 249,1 2 1,3 2 0,2 1 0,-1 1-41,1 1 1,3 4-1,0-2-169,6 1 1,-2 1 0,4 4 0,-2 0-7,1 0 1,1 0 0,-3 1-24,2 3 0,-1 1 0,-4 4 0,-3-1-90,-4 1 1,0 5 0,-2 1-111,-3-1 1,-6 4-1,0 1 11,-3 2 0,-3 2 1,-6 0-1,-7 0-78,-5 0 0,-8-1 0,-3 1 0,-3 0 183,-4 0 0,2-4-2,-2 0 0,0-5 0,3 1 0,3-3 58,3-5 0,3 0 1,7-5-1,4 2 82,2-2 1,7-2-216,2-3 1,3 0 127,1-5 0,10 1 0,3-5 0</inkml:trace>
  <inkml:trace contextRef="#ctx0" brushRef="#br0" timeOffset="35">2741 12357 8026,'0'-7'66,"0"-1"1,1 1 2539,3 0-1497,-3-3-921,4 9 0,-10-4 0,-2 6 0,-3 3 32,-2 3 0,-1 5 0,0 4-164,-3 7 0,-4 1 0,2 5 0,0 1-79,3-1 0,-1 1 1,1 5-54,1-1 1,2 4 0,3 1 0,3 1-7,1-1 0,1 3 0,4-3-109,0 2 0,0-8 0,1 0 136,3-4 0,2 1 0,7-3 0,1-2 17,1-1 0,2-1 1,-3-1-1,2-2-91,2-1 0,-4-5 1,2 1-27,1-2 1,-4-3 0,2-1 3,-2-1 0,-2-6 0,0 3 1,1-1-491,-1 0 0,1 0 1,-1-5-128,1-3 0,-5 1 0,-1-4 768,0-2 0,2-1 0,-1-2 0</inkml:trace>
  <inkml:trace contextRef="#ctx0" brushRef="#br0" timeOffset="36">3289 12597 7857,'-6'-11'-70,"2"-1"47,3 6 1,0-3-1,-2 4 544,-1-1 0,-5 3 0,3-2-153,0 0 1,-5 4 0,4-3-1,-5 3-183,-3 1 0,1 1 1,-5 1-68,-1 2 0,-2 5 0,-1-1 0,1 3-27,-1 4 0,0-2 0,0 4 0,0-1-50,0 3 1,2 3-1,2 1-80,4-1 1,2 1 0,1 1-9,1 3 1,5-3 0,2 4 0,4-1-123,4-1 1,2-3 0,7-4 0,2 0 11,4-1 1,3-1 0,0-6 121,1 0 0,0-3 0,1-2 39,3-1 0,-3-1 0,4-4 1,-1 0-138,-1 0 1,1-5 0,-4-1-130,0-1 1,-2-3 0,-2 3-550,-4-3 1,2 2 810,-2 0 0,0-4 0,-3-6 0</inkml:trace>
  <inkml:trace contextRef="#ctx0" brushRef="#br0" timeOffset="37">3483 12357 7829,'-3'-11'2407,"-1"0"-1994,0 4 0,9 3-230,3 8 1,1-1 0,1 6 0,0 2 16,3 3 1,2 5 0,-1-2-58,1 0 1,5 6-1,-1 4 1,2-1-112,-2 2 0,1-2 0,-5 4 0,-1 2-93,-1 1 0,-3 1 1,-1 0 40,-2 1 1,-4-1-1,2-1-80,0-3 1,-4 3 0,3-2 0,-4 1-175,-4-2 1,2-1-1,-6-3-200,-1 0 0,-5 0 0,-2-6-107,-2-1 0,3-5 1,-3 1 580,2-2 0,-10 3 0,2 2 0</inkml:trace>
  <inkml:trace contextRef="#ctx0" brushRef="#br0" timeOffset="38">4317 12723 7901,'-8'0'856,"1"0"-673,4 0 0,0 0 0,6-1 0,5-2 0,2-1 0,2 2 0,-1 0 90,0 2 1,5-1 0,0-1-1,2-2-149,2 1 0,2-2 0,1 1-138,-1 2 1,1-3 0,1 0 0,2 0-83,0 0 0,2-3 0,-2 3 0,-1 0-83,-3 0 1,-1 0 0,-6 2-350,-1-1 0,-1 0 0,-3 3-1384,-2-3 1912,-3 3 0,-15 1 0,-3 6 0</inkml:trace>
  <inkml:trace contextRef="#ctx0" brushRef="#br0" timeOffset="39">4294 12906 7824,'5'6'-368,"2"-1"630,-1 0 0,8-4 1,-3 3-1,2-3 212,0-1 1,3 0 0,3 0-1,3 0-151,1 0 0,1-1 1,2-1-235,5-2 1,-2-4-1,2 3 1,-1 0-230,-1 0 1,-1-3-1,-5 3 140,0-1 0,0 3 0,0-2 0</inkml:trace>
  <inkml:trace contextRef="#ctx0" brushRef="#br0" timeOffset="40">5779 12003 7146,'0'-7'1602,"0"-1"1,0 7-1453,0 1 0,0 5 1,0 8-1,0 2 1,0 4-1,0 2 100,0 2 1,0 0 0,0 1 0,1 2 0,2 2 2,1 1 0,-1-4 0,-3 3 0,2-1-1149,1-1 0,-1 1 0,3-4 937,0 0 0,-4-2 0,4 0 1,-1-4-203,0 0 0,1-3 0,-3-5 1,2-2-1086,-1 2-640,3-4 599,-5 5 1287,4-13 0,-10 1 0,-1-9 0</inkml:trace>
  <inkml:trace contextRef="#ctx0" brushRef="#br0" timeOffset="41">6019 12118 7923,'0'-12'737,"0"1"-479,0-1 0,0 5 1421,0-1-1447,0 6 0,0-2 1,0 8-158,0 3 0,-1 5 0,-2 2 1,-1 2 2,2 2 1,0 5 0,1 3-100,-3 0 1,3-2 0,-3-1 0,2-1-82,-2 1 0,3-1 1,-3-2 23,3-1 1,1-5-1,-2 1-26,-2-2 1,3-5 37,-3-1 45,3-4 21,1 2 0,1-5 3,3 0 1,-1 0 0,4 0 0,2 0-14,1 0 0,3-1 1,1-2-35,1-1 1,4 0-1,-2 4 3,1 0 1,-3 0 0,3 0 0,-1 0 4,1 0 1,-4 0-1,1 0 1,-2 0-52,-2 0 1,-3 6 4,0 1 0,-6 3 1,2 2-1,-4-1-112,-4 1 0,-2-1 0,-6 0 64,1 1 0,-6-1 1,0 1-1,-2-2 29,0-3 1,3 4 0,-3-5 122,-1 0 0,2 1 0,1-5-158,0 2 1,-3 0 0,2-4 0,-1 0-502,0 0 1,5 0 636,-1 0 0,2 0 0,2 0 0</inkml:trace>
  <inkml:trace contextRef="#ctx0" brushRef="#br0" timeOffset="42">6007 12095 7950,'-3'-12'869,"-1"1"-519,0 5 1,8-1 0,1 5-4,1-2 0,2 0 0,4 4 1,4 0-22,3 0 1,4 0 0,2 0-201,2 0 1,3 0-1,-3 0 1,-2 0-159,-1 0 0,-5 0 0,-1 0-520,-1 0 1,-2 0 551,-4 0 0,-4-5 0,-2-1 0</inkml:trace>
  <inkml:trace contextRef="#ctx0" brushRef="#br0" timeOffset="43">5425 12734 7971,'-6'-5'-122,"-2"4"459,8-3 0,2 3 1,10 1-1,1 0 0,2 0 1,4 0-95,2 0 0,2 4 0,0-1 0,1 0-90,3-2 0,3-1 1,7 0-113,1 0 1,5 0 0,-1 0 0,4-1-42,3-3 1,-2 2 0,4-5 48,0 2 1,-4 0-1,1 3 1,-4-3-70,-2-2 0,-1 5 0,0-3 0,-6 1-110,-3 0 1,-7 0 0,1 4-82,-6 0 0,0 0 0,-5 0-1190,-1 0 1401,-1 0 0,-7 5 0,-1 2 0</inkml:trace>
  <inkml:trace contextRef="#ctx0" brushRef="#br0" timeOffset="44">5653 12928 7834,'-6'-5'2456,"2"-2"-2213,-2 2 0,5 1 1,-3 8-1,2 5-5,2 4 0,-1 5 0,-1 5-225,-2 0 1,0 4 0,4 1-1,0-1-24,0 1 0,0 4 1,0-3-1,0 2-112,0-1 0,4-4 0,0 0 28,-2-2 0,3-2 1,-1-3-1,-1-4-427,-2-2 0,3-2-336,0 1 1,1-5-1356,-2 1 2213,-1-6 0,8-7 0,-4-7 0</inkml:trace>
  <inkml:trace contextRef="#ctx0" brushRef="#br0" timeOffset="45">6042 12963 7966,'-4'-12'2310,"0"1"-2045,0 4 56,4 2 0,-1 5 0,-3 0-139,-3 0 1,-4 7 0,0 4-85,0 7 0,-6 4 0,-1 0 0,-1 2-118,0 3 1,1 2 0,-2 4-120,1-2 0,5 0 1,0-3-1,4 0-86,2 0 1,6-1-1,-2-4 9,3 0 0,3-4 1,5-2 172,4 0 1,8-3 0,0-5 0,3-3 64,1-1 1,1-1 0,1-4 58,2 0 0,-1-1 1,-3-3-1,-1-2 104,-3-1 0,-3-3 1,-4 2-44,-1-2 0,-4-1 0,-4-1 0,-1 0-142,-2-4 0,-9 4 1,-4-3-112,-3 2 1,-7 1-1,-5 2 1,-1 3-71,-3 3 0,0 3 0,0 2-886,2 3 1067,5 2 0,-3 5 0,5 1 0</inkml:trace>
  <inkml:trace contextRef="#ctx0" brushRef="#br0" timeOffset="46">2033 14459 8070,'0'-8'-55,"-1"2"1,-2 0 533,-1-1 1,4 6 0,5 1-1,0 6-28,1 4 1,1 7-1,-2 3 1,0 6-331,0 4 1,3-1 0,-4 2-1,-2 0-56,0 2 1,1 2 0,1-2 0,-1-2 109,-2 0 1,0-2-1,2 3-144,1-2 1,-1-4-1,-1 0 1,0-3 10,2-4 1,5 1-1,-3-4-211,1-2 1,2 0 0,-4-2-1,0 1-41,0-3 1,2-1-135,-3 2 1,0 1-317,-4-1 462,0-4 198,0-2 0,-5 0 0,-1 1 0</inkml:trace>
  <inkml:trace contextRef="#ctx0" brushRef="#br0" timeOffset="47">2033 14516 8038,'0'-12'0,"0"1"0,0 0 0,0-1 0,0 1 0,4-1 0,1 1 0,1 0 0,3-1 0,1 2 0,2 1 0,-1 1 0,0 0 0,5-1 0,0 0 0,2 1 0,1 4 0,4-2 0,0 1 0,-1 2 0,1 2 0,0 1 0,0 0 0,0 0 0,-2 1 0,0 3 0,-2 4 0,-5 2 0,0 1 0,-5 1 0,-3 3 0,-4 2 0,2 0 0,-1 4 0,-8 4 0,-5 2 0,-4-2 0,-11-1 0,3-1 0,-2 0 0,-6 0 0,0-2 0,-3 0 0,-1-2 0,-3-5 0,1 1 0,3-3 0,7-4 0,0-2 0,6 0 0,5-4 0,2-1 0,8-1 0,6-1 0,9-3 0,7-2 0,6-6 0</inkml:trace>
  <inkml:trace contextRef="#ctx0" brushRef="#br0" timeOffset="48">2878 14310 7952,'0'-7'0,"0"-1"0,0 6 0,-1-3 0,-2 6 0,-2 3 0,-1 3 0,-2 5 0,-3 2 0,-1 1 0,-3 5 0,0 0 0,1 5 0,1 1 0,2 6 0,-2-2 0,-2 3 0,6 3 0,-2 1 0,2 2 0,2 2 0,-1-3 0,4 4 0,1 1 0,2-4 0,2-1 0,3-2 0,4-2 0,2-1 0,1-3 0,1-3 0,0 1 0,2-3 0,1-2 0,-1-3 0,3-6 0,-2 2 0,-1-4 0,3 0 0,-2-1 0,-1-1 0,-2-2 0,0 1 0,1-5 0,2-2 0,-5-1 0,5-1 0,-5 0 0,7-5 0,-6-1 0</inkml:trace>
  <inkml:trace contextRef="#ctx0" brushRef="#br0" timeOffset="49">3449 14607 7897,'0'-11'0,"0"-1"0,0 1 617,0 0 0,0-1-260,0 1 1,-5 1-1,-3 2-221,-2 4 0,-1 3 0,-1 1 1,0 0-116,-3 0 1,-3 1 0,-5 3-38,0 4 1,0 2-1,0 1 1,1 1 47,-1-1 1,4 4 0,0 2-65,-2 1 1,4 1-1,-1 3 1,1 1 28,3 0 1,3 4 0,2-1-27,1 0 0,6 2 0,-2-2 1,4-2-6,4-3 0,2 0 0,6-3 29,-1 0 1,6-2 0,2-4-1,2-1 50,2 1 1,1-2-1,1-1-12,2-2 0,1-4 0,-3 1 0,2-3-68,-2-1 1,0 0 0,-3-1-158,1-3 1,-1-1 0,-2-4 0,-2 1-252,-2-1 0,0 3 0,-6-2-222,-3-1 665,4-1 0,-5-1 0,5-1 0</inkml:trace>
  <inkml:trace contextRef="#ctx0" brushRef="#br0" timeOffset="50">3632 14322 7977,'0'-12'79,"0"1"1,0 0 671,0-1 1,5 2-317,3 2 1,2-1-1,1 6-237,1 0 0,0 2 1,2 2-1,3 3-26,0 4 1,1 5 0,2 4 0,0 1 37,0 2 0,-2 5 0,-1 3-179,0 2 1,2 0 0,-3 4 0,1 2-204,-1 2 0,0-1 1,-5 3-115,0 0 1,-4-1 0,-3-2 0,-3 2-38,-1 2 1,-1-5 0,-3 1 145,-4-5 1,-2 4 0,-3-6-1,-1-1-175,-1 0 1,-1-5 0,2 2 351,-2-6 0,-4 2 0,2-5 0</inkml:trace>
  <inkml:trace contextRef="#ctx0" brushRef="#br0" timeOffset="51">4591 14607 7902,'-6'0'642,"1"0"0,5-1-495,0-3 1,5 3-1,4-3 1,5 3-1,3 0 1,2-2 0,1-1 11,0 2 1,3-3-1,2 0 1,3-1 0,0 0-142,0 0 1,-2 2-1,-3-2-214,0 1 1,-4 1 0,-1 4 0,-2 0-578,-2 0 1,-5 0-658,-1 0 1430,-6 0 0,3 5 0,-5 1 0</inkml:trace>
  <inkml:trace contextRef="#ctx0" brushRef="#br0" timeOffset="52">4580 14881 7938,'11'0'27,"3"0"283,5 0 0,0 0 1,9-1-1,1-1 322,6-2 0,-1-4 0,4 3-402,-3-1 1,-4 2 0,-2-2 0,0 1-633,0 2 0,-8 2 402,-2 1 0,-5-5 0,-3-2 0</inkml:trace>
  <inkml:trace contextRef="#ctx0" brushRef="#br0" timeOffset="53">10256 14333 7924,'0'-7'-229,"0"-1"0,0-1 1193,0-1 0,0 2-302,0 1-611,0 4 0,0-1 0,1 8 0,2 4 16,1 2 1,-1 3 0,-3 2 60,0 4 1,0 6-1,0 3-46,0 1 0,0 2 0,0 4 1,0 2 3,0 1 1,0 2-1,0-4 1,0 1 48,0-4 1,0 1-1,0-4-153,0-1 1,2-1-1,0-5-96,2-1 0,0-3 0,-3-1 1,2-1-130,0-3 1,1-2 0,-4 0-366,0-1 0,0-3-20,0-1 1,-1-4 627,-3 1 0,-2-3 0,-6-1 0</inkml:trace>
  <inkml:trace contextRef="#ctx0" brushRef="#br0" timeOffset="54">10119 14425 7905,'0'-17'-124,"0"4"1,1-2-11,3 2 0,2 2 0,6 0 0,-1-1 263,1 1 0,-1-1 0,0 1 0,1 1 268,-1 2 1,1-1 0,-1 5-191,1 2 0,3-1 0,1 1 0,2-2-97,2 2 0,-1 0 1,2 2-14,-1 0 1,4 0-1,-5 0 1,3 2-44,1 1 1,2 0 0,-1 4-84,-2 2 0,-3 2 0,0 0 0,-4 0-83,-2 1 0,-3-1 0,-3 2 44,-3 2 0,-3-1 0,-2 4 19,-3-2 0,-7 5 0,-8-2 0,-4 1-20,-4-1 0,-2 1 0,-5-3-39,0 1 0,3-4 0,2 1 0,1-4-124,3-3 1,2 1-1,4-4-311,4 1 1,2-3 542,2 0 0,4-1 0,2-2 0</inkml:trace>
  <inkml:trace contextRef="#ctx0" brushRef="#br0" timeOffset="55">11021 14139 8026,'-1'-6'1255,"-3"2"-680,-4 3 1,-2 2 0,0 3-467,3 3 1,-4 7 0,4 3-40,-3 1 0,-2 1 0,1 5 0,-1 1-90,1 2 0,0 4 0,-1 0 18,1 2 0,-1 4 1,1-1-1,-1 1-29,1 4 0,1-2 0,1 2-12,1-2 0,5 0 0,-4-3 45,2-2 0,1 3 0,4-8 0,2 0-22,1-2 1,2-3-1,4-1-74,-1 0 1,0-4 0,3-1-126,0-2 1,1-1-1,1-4 1,0-3-212,3 0 1,-1-5-1,-4 0-28,1-1 0,-1-2 0,1 0 458,-1 0 0,0-5 0,1-2 0</inkml:trace>
  <inkml:trace contextRef="#ctx0" brushRef="#br0" timeOffset="56">11067 14436 7896,'0'-17'136,"0"5"1,0-3 55,0 2 1,5 1-188,3 1 1,2 6 306,1 5 1,-5 5 0,0 8 29,-1 2 0,-4 3 0,3 6 0,-3 1-307,-1 2 0,4 5 0,0-2 1,-2 2-53,-1-2 1,-1 3 0,0-4-64,0 1 1,0-3 0,0-5-275,0-3 0,0-2 1,0-6-1,2-1-371,1-2 1,0-3-291,5-5 1015,-6 0 0,13-5 0,-2-2 0</inkml:trace>
  <inkml:trace contextRef="#ctx0" brushRef="#br0" timeOffset="57">11341 14482 7907,'5'-12'282,"3"1"0,0 3 92,0 1 0,-2 4 1489,-2-1-1648,-2 3 0,3 6 0,-7 3 0,-1 3-149,-5 4 1,-7-1 0,-4 5-78,-3 2 0,-1 0 0,0 2 0,1 0-7,-1 0 1,0 0 0,1-1 0,3 1-136,4 0 1,2-4 0,3-1 101,3-2 1,2 3 0,5-3 38,0-2 0,5-2 0,3-2 0,6-2 34,5-4 0,4 1 0,4-1-19,3-2 0,2-2 0,0-2 0,-3-3-134,-1-2 1,2 1 0,-3-3 0,-2 1-210,0 0 0,-4 1 0,-2 0-304,-4-2 1,-2 0 643,-2 1 0,1-7 0,-1 2 0</inkml:trace>
  <inkml:trace contextRef="#ctx0" brushRef="#br0" timeOffset="58">11569 14288 7864,'0'-17'106,"0"4"0,2-1 0,1 5 461,5 6 0,2-2 0,3 1 0,1 1 6,1 2 0,5 7 0,-1 6 0,3 6-224,1 3 1,0 6 0,-1 2-1,0 3-172,-3 3 1,1 6-1,-4-2-285,-2 2 1,-7 1 0,-3 3-1,-3 1-282,-1 0 0,-5-2 1,-4-2-550,-5-4 1,-3-2-1,-8-2 939,-1 0 0,-3 0 0,-6 1 0</inkml:trace>
  <inkml:trace contextRef="#ctx0" brushRef="#br0" timeOffset="59">6384 14299 8011,'-6'-5'1650,"2"-3"-1542,3 3 1,1 1 0,1 9 60,3 7 0,-2 1 1,5 7-1,-1 3-10,0 2 0,2 6 1,2-4-1,0 3-28,2 1 1,-7 2-1,6 2 1,-2-1-45,-2 0 0,1-3 1,-4-2-105,-1-1 0,2 2 1,-1-3-1,-2-3-156,-1-4 0,3 1 0,0-6-112,-1-1 1,-2 0-1,-2-2 1,-2 1-768,-1-3 0,-5-1 1052,2 2 0,-3 1 0,-2-1 0</inkml:trace>
  <inkml:trace contextRef="#ctx0" brushRef="#br0" timeOffset="60">6270 14436 7971,'6'-18'-14,"1"0"1,-3 4 0,4-1-22,6 1 1,0-2 0,4 1 0,0 1 348,0 1 0,1-1 1,4 1-1,1 3-35,2 0 1,2 5-1,4 1 1,0 3-197,3 1 0,-4 0 0,3 0-90,-1 0 1,-1 5 0,-2 3 2,-3 2 1,-7 2-1,-2 2 1,-2 2-97,-2-3 1,-6 4 0,-4-2 0,-3 0-88,-1 2 0,-6-4 1,-5 3 130,-3 1 1,-10-5 0,0 4 6,-4-4 0,-6 3 0,-4 1 1,0-2-28,-1-2 0,3 0 0,-1-2-164,6-2 1,3 0 0,7-3 0,5 1 239,4-1 0,4-2 0,-4-3 0</inkml:trace>
  <inkml:trace contextRef="#ctx0" brushRef="#br0" timeOffset="61">7275 14105 7976,'-6'-5'2524,"1"3"-2291,5-3 0,0 7 0,-2 1-46,-1 5 0,-4 7 1,-4 4-47,-1 3 0,1 2 0,-2 3 0,-2 4 72,-4 6 1,-1-1 0,-1 3-135,2 0 1,0 1 0,-2 3 0,2-1-109,4 1 0,3 0 0,3 0-72,2-1 1,4-4 0,1 3 0,3-3-114,3-5 1,8 0 0,0-7 108,0 0 1,6-2 0,0-3 67,0-1 1,3 0 0,-2-5 0,3-1-58,1-1 0,0-6 1,-1 0-329,1-2 0,0-1 0,0-4 0,0 0 422,0 0 0,-1-6 0,1 0 0</inkml:trace>
  <inkml:trace contextRef="#ctx0" brushRef="#br0" timeOffset="62">7846 14447 7957,'-4'-15'344,"-1"0"1,0 1-102,0 1 0,1 6 0,3 0 0,-3 1 1,-3 1 161,-4 0 1,-1 1 0,-3 4-1,-5 0-237,-1 0 0,-2 6 0,0 5 0,-1 4-177,-3 3 1,0 1 0,-4 3 0,4 3 98,3 1 1,-1 3-1,1 6-71,2-1 1,7 0 0,1 0 0,4 1-15,2-1 1,6-4 0,-1 0 15,6-3 1,3 4-1,7-6 1,3-2-54,7-3 1,1-6-1,7 2 39,0-4 1,-1-5-1,0-4-107,2-1 1,1-2 0,0 0 0,-1 0-366,-2 0 1,0-5 0,5-2-569,-1 1 1,-4-4 1032,1 2 0,-1-7 0,5-3 0</inkml:trace>
  <inkml:trace contextRef="#ctx0" brushRef="#br0" timeOffset="63">8360 14333 7971,'-5'-18'203,"4"2"1,-3 5 0,3-1 0,1 1 0,0-1 0,0 1 975,0-1 0,0 5-131,0-1-1015,0 6 1,0 7 0,0 10 60,0 5 1,0 4 0,0 3 0,0 5 33,0 5 0,0-1 0,0 6-145,0 1 0,0-2 1,0 1-1,0 1-149,0 1 1,1-3 0,1-3-58,2-2 0,1-3 1,-1-3-1,2-3-52,1-3 1,3-5-1,-2-1-28,2-2 1,-3-2 0,0-5 0,-1-3-462,0-1 0,-3 0 764,1-1 0,2-2 0,0 3 0</inkml:trace>
  <inkml:trace contextRef="#ctx0" brushRef="#br0" timeOffset="64">8805 14333 8212,'0'-11'1587,"0"4"-1458,0 2 1,0 7 0,0 1 151,0 5 1,0 7-1,0 6 1,0 3-11,0 2 1,0 10 0,0-1-196,0 5 1,0-3-1,0 1 1,0-2-237,0 2 0,4-3 0,0-1-168,-1-6 1,2-5 0,0-4 0,0-4-377,0-2 1,4-2 703,-2 1 0,4-6 0,0-1 0</inkml:trace>
  <inkml:trace contextRef="#ctx0" brushRef="#br0" timeOffset="65">9057 14504 7926,'0'-16'136,"1"3"1,3-2 329,3 2 0,2 6 0,0 0 1150,-1 2-1296,-6-4 0,3 13 1,-5 1-1,-2 8-387,-6 6 0,-1 4 1,-10 2-1,-2 3-109,-5 1 1,-2 2 0,-3 2 139,0-3 0,6 3 1,-2-4-1,4 1 101,4-4 0,3-3 1,6-3 87,2 0 1,3-7 0,5 3-40,0-4 0,6-4 0,6-2-112,6-1 0,-1-1 0,4-4 1,2 0-149,2 0 1,3 0 0,-3 0-111,2 0 1,-1 0 0,-3-1 0,0-2-100,0 0 0,-1-2 0,-2 2-124,-1-1 1,-4-3 0,4 2 478,1-2 0,2 0 0,1-5 0</inkml:trace>
  <inkml:trace contextRef="#ctx0" brushRef="#br0" timeOffset="66">9331 14288 7896,'-6'-18'1165,"3"3"-713,6 2 1,3 6-1,7 4 1,0 3-1,4 3 6,1 5 1,2 9 0,7 5-72,3 8 1,-1 4 0,1 4 0,-1 4-71,0 2 1,-5 6 0,-1-1-120,-7-1 1,-3-1 0,-3-1 0,-2 0-90,-4-1 1,-3 0-1,-1-3 1,-3-3-657,-4 0 1,-2-3 0,-9 2-236,2-2 1,-9-6 0,3-1 0,-4-1-3087,-2-3 3868,-1 0 0,-10-3 0,-2 1 0</inkml:trace>
  <inkml:trace contextRef="#ctx0" brushRef="#br0" timeOffset="67">12746 14539 7949,'-4'-12'701,"0"1"-53,2-1 0,2 9 0,2 6 0,2 11 0,0 8-339,1 5 0,-4 2 0,4 4-292,0-3 1,-4 3-1,5-4 1,-3 1-354,1-4 0,1-2 0,-2-2 1,1-3-1040,-2-4 0,3-2 1375,-1-2 0,0 1 0,-4-1 0</inkml:trace>
  <inkml:trace contextRef="#ctx0" brushRef="#br0" timeOffset="68">12449 14767 7885,'10'-11'644,"8"-1"0,13 2-344,6 3 0,5-4 1,9 4-1,7-3-210,-25 4 0,1 0 0,1 0 0,-1 1 0,2 0 0,0 0 0,0 0 0,-1 1-310,2 0 1,-1 0 0,-4 3 0,0 0-120,1-1 1,-1 0 0,28-5 0,-3 1 0</inkml:trace>
  <inkml:trace contextRef="#ctx0" brushRef="#br0" timeOffset="69">18662 14105 7965,'6'-5'115,"-1"2"0,-5-4 1,1-1-1,2 0 406,1 1 1,3 3-1,-2-2-226,2 0 0,-3 4 1,3 4-106,2 2 1,1 6-1,2 1 1,-1 4 33,0 3 0,1 6 0,-1 6 0,1 3-1,-1 1 0,-1 6 0,-2 0-107,-4 1 0,1 3 1,-1-2-1,-2 1-44,-1-1 0,3-1 0,0-4-122,-1 1 1,-2-1 0,0-6 0,2-3-196,0-4 0,5 0 1,-4-7-243,-2 1 0,3-4-1592,-1 1-101,0-8 2180,-9-1 0,-6-17 0,-7-1 0</inkml:trace>
  <inkml:trace contextRef="#ctx0" brushRef="#br0" timeOffset="70">18616 14299 7935,'0'-23'29,"0"2"0,0 0-39,0 2 1,0 1 0,1-1 0,3 4 145,4 2 1,2 2 0,3 1 0,0 1 243,3 1 0,4 6 0,-1-2-127,3 3 1,6 1-1,2 0 1,3 0 17,1 0 0,4 4 0,0 1-184,-1 1 1,-1 2 0,-3 3-154,-3 0 1,2 1 0,-7 1-1,-3 1 3,-6 1 0,-4 1 0,-3-1 0,-3 3-111,-1 0 0,-6 4 0,-8-3-61,-5 2 0,-5 2 0,-8-1 0,-6-2-54,-7-1 0,-1-1 1,-5 2 47,7-1 0,1-5 1,2 0 60,3-5 0,11 0 0,0-5 1,6-1 179,5 2 0,0-3 0,5 3 0</inkml:trace>
  <inkml:trace contextRef="#ctx0" brushRef="#br0" timeOffset="71">19484 13979 7937,'-6'0'762,"1"0"0,3 0-521,-2 0 1,2 1-1,-4 3 1,-1 4-23,1 2 0,2 3 0,-3 2 0,-2 5-131,-2 6 1,0 3 0,0 6 0,-1 2 92,1 1 0,1 5 1,1-1-155,1 3 0,1 0 0,-5 1 0,2 0-53,2-1 1,3-3 0,5-1-169,0-2 0,0-1 1,2-4-1,3-1-149,6-2 0,2-3 0,6-7 141,1-2 1,3 1 0,2-8 0,3-2-121,1 0 0,-3-4 322,0-3 0,-1-1 0,-3-2 0</inkml:trace>
  <inkml:trace contextRef="#ctx0" brushRef="#br0" timeOffset="72">19667 14196 7878,'0'-15'0,"0"0"19,0 1 518,0 6 1,0 4-301,0 8 0,0 4 0,1 7 0,2 4-125,0 3 1,2 4 0,-2 3 0,1 3 16,-2 4 1,0 0 0,-2-1 82,0-1 0,0-4 1,0 0-76,0-2 0,0 2 0,0-3 0,0-2-181,0-1 0,0-5 0,0-1-228,0-2 1,1 0 0,1-5 0,3 0-450,2 1 1,-3-6 15,3-2 0,-3-3 705,4-1 0,-6 0 0,3 0 0</inkml:trace>
  <inkml:trace contextRef="#ctx0" brushRef="#br0" timeOffset="73">19941 14322 7862,'6'-17'487,"3"3"1,-3-3-72,5 0 0,-3 3 0,8 5 1,-4 3 1177,0 1-1443,-1-4 0,-4 13 0,-4 0 0,-1 6-151,-2 5 0,-7 4 0,-4 8 0,-7 2-119,-3 0 1,-2 4 0,0-3-15,0 3 0,-4 2 1,-1-1-1,2 0 0,2 0 0,0-4 0,8-2 0,4-3 143,3-2 0,0 1 1,5-8 15,2 2 1,5-4 0,6 0 27,5-5 0,4 0 0,5-5 0,0-2 12,-1-1 0,5-1 1,1 0-332,1 0 0,-3 0 0,0-1 0,-2-1-398,-1-2 0,-5-4 1,-2 3-129,1-1 791,-9-2 0,7-3 0,-9-1 0</inkml:trace>
  <inkml:trace contextRef="#ctx0" brushRef="#br0" timeOffset="74">20386 14173 7835,'5'-16'0,"0"3"0,4-2 160,-1 2 1,0 2 1314,3-1-1049,-5 1 0,-6 10 0,-7 4 1,-5 6-400,-3 3 0,-3 4 0,-5 3 0,2 2-86,2-2 1,-2 2 0,6-3-154,1 0 1,2 2 0,1-5-1,4-1-103,3-1 1,3-2-1,3-1 40,6-2 0,1 1 1,10-5-1,1-2-139,2 0 1,2-2 0,1-2 413,2-1 0,5-4 0,-3-4 0</inkml:trace>
  <inkml:trace contextRef="#ctx0" brushRef="#br0" timeOffset="75">20558 13933 8787,'-6'-6'2214,"8"2"-1983,8 3 0,1 6 0,5 3 0,-2 3 94,1 4 0,1 3 1,5 6-1,-2 3 92,1 3 0,1 3 0,1 3-421,-3 2 0,-2 3 0,-7 4 0,-3 1-234,-3 0 1,-4-5 0,-5 1-309,-6 2 1,-11-1 0,-8-1-1,-3-4-1245,-2-3 1791,-4-1 0,-7 1 0,-6-1 0</inkml:trace>
  <inkml:trace contextRef="#ctx0" brushRef="#br0" timeOffset="76">14836 14253 7915,'0'-11'220,"0"-1"0,0 1 1,1 0-1,2-1 1,2 1 223,1-1 0,-2 5 1,3 2-1,1 3 0,0 9 1,-1 7-159,2 8 0,-3 4 0,2 7-151,1 2 0,-3 7 0,1 1 0,-2 4-65,-3 3 1,-1 1 0,-1-3-1,0 1-141,0 0 0,0-3 1,0-1-30,0-3 1,2-7 0,0-5-100,2-3 1,4-1 0,-3-7-1,0-4-287,0-2 1,4-7 0,-3-1-378,1 0 863,-2-3 0,0-2 0,1-7 0</inkml:trace>
  <inkml:trace contextRef="#ctx0" brushRef="#br0" timeOffset="77">14710 14333 7930,'5'-16'0,"1"-2"0,7-4 0,2 3 0,7-1 0,6 4 0,0-1 0,0 1 0,2 0 0,-2 5 0,0-1 518,0 1 1,2 3 0,-2 2 0,2 1-175,1 2 0,-2 3 0,1 4-315,-2 4 1,2-1-1,-3 4 1,-3 1-36,-4 1 0,-3 1 0,-6 1-26,0 4 0,-4 3 0,-6 2 0,-6 1-78,-7 2 1,-12 5 0,-2-3-45,-6 0 1,-4 3-1,0-6 39,-2 0 1,-4-2 0,4-3 0,2-1-103,4-5 1,2-4-1,6-3-326,2-4 1,11-3-296,-1-1 838,9-5 0,3-7 0,6-5 0</inkml:trace>
  <inkml:trace contextRef="#ctx0" brushRef="#br0" timeOffset="78">15669 13991 7919,'7'-6'0,"2"0"0,-4-5 618,1-1 1,-2 5 0,3 0 80,2 2 1,-4 0 0,-2 3-292,-6-2 0,-3 6 1,-7 10-1,-2 6-263,-4 3 0,-2 7 0,-2 4-123,0 5 0,0 3 0,0 6 0,0 1 22,1 2 0,-4-2 0,2 4-83,2 0 1,3 0-1,0 3 1,4-2-269,2-1 1,7-5 0,2-6 50,3 0 0,7-4 0,6-5 68,6-5 0,3-1 0,3-4 0,2-2-140,0-4 0,5-6 0,-5-2-47,0-2 0,2-2 0,-2-3 0,0 0-927,-2 0 1302,-6 0 0,3-10 0,-3-2 0</inkml:trace>
  <inkml:trace contextRef="#ctx0" brushRef="#br0" timeOffset="79">16172 14322 7887,'0'-17'580,"-4"5"0,0-4-716,2 4 0,-1 5 1,-1 2 358,-3 0 0,-7 4 1,-3-2-1,-2 6 85,-5 5 0,1 7 0,-5 5 1,2 5-151,-1 6 1,1 2 0,4 2-6,3 3 1,-1-2-1,4 2-86,2-2 1,7-2-1,3 0 1,3 0-133,1 1 0,5-6 0,4-3-56,5-1 0,1-4 1,6-2-1,4-5-81,-1-5 0,4-4 0,0-5-169,1 0 1,0 0 0,3-1 0,-3-3 370,-1-4 0,-2-7 0,-3-3 0</inkml:trace>
  <inkml:trace contextRef="#ctx0" brushRef="#br0" timeOffset="80">16572 14150 7840,'0'-11'0,"0"-4"0,0 0 0,0 3 1750,0 5 1,0 5-1060,0 2 0,1 7 0,1 9-533,2 7 0,0 5 0,-4 7 0,1 3-44,3 4 0,-3 3 1,3 0 21,-2 1 0,-2-1 0,0-2 1,1-1-249,3 1 1,-3-4 0,3-1-521,-3-2 1,3-6 0,0-2-110,-2-4 1,3 0 0,-1-9-2236,-1-1 2976,3-1 0,-5-7 0,4 0 0</inkml:trace>
  <inkml:trace contextRef="#ctx0" brushRef="#br0" timeOffset="81">16926 14310 7847,'0'-17'-45,"-4"0"1,0 6 0,2-1 0,2 2 0,2 1 0,2 2-480,-2-2 1,4-1 1848,-3-2-1162,1 6 1,0 7 0,0 10 0,-2 9-67,0 5 1,1 4 0,1 4-30,-1-2 1,-2 5-1,0-1 1,2 0-123,1 1 1,3 0-1,-3 0-222,-1-3 0,2-6 0,0-2 0,0-3-168,0-3 1,4-5 0,-3 1 443,0-3 0,3-4 0,-4-2 0,2 0 0,2-4 0,1-1 0,1-1 0</inkml:trace>
  <inkml:trace contextRef="#ctx0" brushRef="#br0" timeOffset="82">17246 14345 7903,'0'-18'-769,"1"0"1,1 4 768,2-1 0,5 3-143,-1 5 346,2 4 1,-4 0-1,-3 6 1,-6 6-51,-5 5 0,-5 5 1,-4 8-1,-1 2-130,-2 0 1,0 4 0,-1-2-22,2 2 1,0 1-1,-2 0 1,2-1-16,3-2 1,4-3-1,0-6-123,1 1 0,5-4 0,2-1 139,3-1 0,2-2 0,4-5 101,6-2 0,2 0 0,6-4-96,1-1 0,3-2 0,3-2-122,0-3 1,5 1 0,-5-4 0,0-1-144,-2 2 0,-1-4 1,-2 2 256,-2-2 0,3-2 0,-10 1 0,5 0 0</inkml:trace>
  <inkml:trace contextRef="#ctx0" brushRef="#br0" timeOffset="83">17600 14048 7928,'0'-12'-915,"-2"2"1124,-2 2 1,-2 3-1,-5 7 1,-1 3-73,1 6 1,-2 2-1,-1 6 1,-1 1-188,1 2 0,-2 4 0,2 0-5,3-5 0,1 5 0,6-7 0,2-1-145,1-1 1,2-4 0,3 2-53,3-2 1,9-5-1,3-2 1,2-1 251,2-3 0,0 0 0,0-2 0,0 0 0,-1 0 0,-4-5 0,-1-2 0</inkml:trace>
  <inkml:trace contextRef="#ctx0" brushRef="#br0" timeOffset="84">17725 13968 7959,'13'-4'-237,"3"-1"260,7-2 1,1 6 0,6 1 0,-1 7 568,0 3 0,-8 6 1,2 5 15,-1 4 0,3 8 1,2 7-1,-2 5-19,-1 6 0,-6-1 0,-4 5 0,-5 2-480,-5 3 1,-4 2 0,-5-2-359,-7 0 0,0 1 1,-7-4-1,-2 1-1130,0-1 0,-7-4 0,-4 0 1111,15-25 1,-3-1 0,-4-1 0,-2-1 0,-4 0 0,1 0-1</inkml:trace>
  <inkml:trace contextRef="#ctx0" brushRef="#br0" timeOffset="85">18468 14630 7827,'-23'-11'754,"6"3"1,7 2-727,9 1 1,2 1 0,7 4 0,1 1 0,1 3-29,1 4 0,6 7 0,0 3 0</inkml:trace>
  <inkml:trace contextRef="#ctx0" brushRef="#br0" timeOffset="86">9833 14767 7859,'2'-7'2510,"1"0"-2420,5 2-90,-3 1 0,-5 4 0,-6 0 0</inkml:trace>
  <inkml:trace contextRef="#ctx0" brushRef="#br0" timeOffset="87">10096 15418 7997,'-6'-1'1810,"2"-3"-545,3-4 1,1 2-1100,0-1 0,1 4 0,3-1 0,3 3-54,3 1 0,3 0 1,4 0 32,5 0 0,6 0 0,8 0 0,2 0 9,4 0 0,14-1 1,7-2-1,-28 1 1,1-1-50,2 0 1,-1 0 0,0-1 0,1 0 0,1-1-1,1-1-151,0 0 0,0 0 0,0 0 1,1 1-1,3-1 0,1 0 96,-1 1 1,-1-1-1,-2 1 1,-1 0-1,2 0 1,-1 1-1,-2 0 1,1 0-71,-2 0 1,1-1-1,-1 3 1,-1-1 0,-4 1-1,0 1 1,30-1-76,-1 2 0,-2 0 0,-7 0 20,-3 0 1,-4 0 0,-5 2 0,-4 0-37,-5 2 1,-4 0-1,-7-3 9,-1 3 1,-4-3 0,-5 3 365,1-3-231,-6-1 0,-6 0 0,-7 0-503,-4 0 0,0 0-707,0 0 1,-1 0 1232,1 0 1,-1 5 0,1 2-1</inkml:trace>
  <inkml:trace contextRef="#ctx0" brushRef="#br0" timeOffset="88">18879 15178 8001,'1'-7'267,"3"0"0,3 2 0,4 1 0,0 1 1,2-1 438,2 1 0,-1 1 1,4-1-1,-1-1-475,1 2 1,5 1 0,5 1 0,2 0 24,6 0 0,8-4 0,10 0 1,3 1-102,4 2 0,-27 0 1,1-2-1,5 1 0,2-1-75,2 0 1,2 0 0,0 1 0,2 0 0,1-1-1,2 0 1,1 0 0,0-1-195,2 1 0,0 0 0,-1 0 0,0 0 1,5-2-1,0 1 83,-2 0 1,0 0 0,-5 1 0,0 0 0,0-1 0,-1-1 0,-4 2 0,0 0-37,0 0 1,-2 1-1,-2-1 1,0 1 0,-2 0-1,0 1 10,-3-1 0,0 0 0,22-2 0,-5 4 0,-9 0 37,-7 0 1,-6-3-1,-13-1-304,-4 1 1,-8 2 0,-7 1-165,-7 0 1,-8 0-1,-5 0-2436,-6 0 2924,-3 0 0,0 0 0,1 0 0</inkml:trace>
  <inkml:trace contextRef="#ctx0" brushRef="#br0" timeOffset="89">19861 15350 7943,'0'-12'151,"0"1"0,0-1 1,0 1-1,1 0 1,3 0 288,4 4 1,2 2 0,1 5 0,1 0-184,-1 0 0,2 0 0,1 1-103,1 3 0,0 2 1,-3 6-1,-2-1-124,-3 0 1,-2 5 0,-5-1-1,0-1-221,0-2 0,0 5 0,-1 1 75,-3 0 1,2 3-1,-6-2-48,-1 3 0,3-3 0,-2 0 0,1 0-42,0-1 1,2 2 0,5-5-210,0-1 1,0 3 0,0-2 22,0-1 0,2-2 0,1-1-7,5-4 0,-2 3 399,2-2 0,0 2 0,3 2 0</inkml:trace>
  <inkml:trace contextRef="#ctx0" brushRef="#br0" timeOffset="90">19987 15921 7943,'0'7'1098,"0"1"-526,0 0 0,0-1 90,0 1 0,0-4-1341,0 3 679,0 1 0,5 3 0,1 1 0</inkml:trace>
  <inkml:trace contextRef="#ctx0" brushRef="#br0" timeOffset="91">10838 15658 7934,'-11'-5'150,"1"-1"1,2-6 0,4 1 0,3-1 0,4 2 132,4 3 0,1-4 0,8 4 0,0-2 0,0 0 0,2 1-88,2 0 0,-2 2 0,1 1 0,0 2 0,0-1 22,0 1 0,-4 2 0,3 1 1,-1 0 69,-3 0 0,-2 1-315,0 3 1,-2 2 0,-3 6-1,-1 0-166,-1 4 0,-4-2 0,3 5 28,-3 1 1,-6 0 0,-1 1 0,-2-2-50,0 1 0,1 0 0,-3-1-17,2-3 0,-1 0 0,4-1-47,-1-1 0,2-1 0,-3-2-700,2 1-201,2-1 1180,3 1 0,5-1 0,1 0 0</inkml:trace>
  <inkml:trace contextRef="#ctx0" brushRef="#br0" timeOffset="92">11101 16103 7934,'-5'7'2683,"4"-2"-2313,-4-5-370,5 0 0,0 0 0</inkml:trace>
  <inkml:trace contextRef="#ctx0" brushRef="#br0" timeOffset="93">6316 15452 8113,'-7'-1'301,"4"-3"-143,1 3 1,4-4 64,1 5 1,0 0 0,5 0-49,0 0 0,-1 0 0,0 0 1,2 0-50,1 0 0,3 0 1,1 0-1,3 0-39,0 0 1,2 0-1,4 0-68,0 0 0,-4 0 0,0 0 0,1 0 24,2 0 0,2 0 0,1 0 15,2 0 1,1-1 0,-1-2 0,2-1-12,0 2 1,4-1 0,-2 1-1,2-3-7,1-2 0,4 5 1,1-3 30,2 0 0,1 2 0,2-3-238,-2 1 0,2 1 0,-3 4 0,0 0 52,-3 0 1,-2 0-1,0 0 1,1 0 68,0 0 0,1 0 0,9 0 21,2 0 0,1 0 0,5 0 0,4 0-82,-1 0 1,2-4-1,1 0-134,-29 3 1,0 0 0,31-2 0,-1 1 107,0-2 0,-6 0 1,2 4-1,-2-1 20,-5-3 1,-3 3 0,-4-3 74,-2 3 0,-2 1 0,-6 1 0,-1 1 48,-3 2 1,2 1 0,-4-2-23,1 1 0,-2-1 0,3-3 0,2 0 82,1 0 0,-3 0 0,1 0-23,1 0 1,-3 0 0,0 0 0,0 2 55,0 2 0,-3-3 0,0 3 111,-1-3 0,-4-1 0,-1 1 0,-1 2-62,2 1 1,-3-1-1,1-3-63,1 0 0,-2 0 0,-1 2 1,0 0-20,-3 2 0,2 0 1,1-4-1,-1 0-3,1 0 1,-2 0 0,-4 0 26,1 0 1,-4 0-590,-1 0 316,1 0 1,-27 0 0,-8 0-1</inkml:trace>
  <inkml:trace contextRef="#ctx0" brushRef="#br0" timeOffset="94">7926 15624 7944,'6'-12'1060,"-2"1"543,-2-1-1069,-2 1-416,0 5 0,0 2 0,0 8 0,0 3-92,0 3 1,0 3-1,0 1 43,0 1 0,0 6 1,0-2-1,0 1 10,0-1 1,0 3-1,0-3 1,0 2-75,0 2 1,0 0-1,0-2 23,0-1 1,0 1-1,0-3-50,0 0 0,1 2 0,1-4 0,3 1-42,2-1 1,-5 0 0,3-5 48,0 0 0,0 1 1,3-1-1,-3-1 20,0-2 0,-3 2 2,1-2 1,0-3 0,-1 0-64,2 0 1,0-2-64,-4 4-142,0-4 0,0 3-841,0-2 1102,5-3 0,1 4 0,6-5 0</inkml:trace>
  <inkml:trace contextRef="#ctx0" brushRef="#br0" timeOffset="95">14859 15510 8037,'1'-8'110,"3"2"1,3-1 0,3 2 0,3-1 0,2 1 149,4 0 1,-2 0-1,-2 2 1,-1-1-1,0 2-164,1 0 1,4-1 0,-2-1 0,1 1-1,2 2 12,1 1 1,2-4-1,1 0 1,2 2-71,0 1 0,7 1 0,0 0 0,5 0-23,3 0 0,1-4 0,4 0-40,-1 1 0,5 1 0,1-1 0,1-2 25,2-1 0,4 2 0,6-2-1,-30 3 1,0 1-1,1-1 1,-1 1-1,-1 0 1,0 1-1,1-1 1,-1-1-34,0 0 0,0 0 0,1 1 0,-1 1 1,2-1-1,0-1 40,-1 0 0,1 1 0,3 1 0,0 1 0,-2-3 0,-1 1 0,2 0 0,1 0-52,0 0 0,0 0 1,-2 0-1,-1 0 0,1 2 1,0 0-1,-1 0 0,-1-1 12,-2-1 0,1 0 1,0 2-1,0-1 1,28-3 24,-2 3 0,-3 1 0,0 0 0,1-1 84,-2-3 1,-2 2-1,-6-1-81,-2 1 0,4 1 1,-9-1-1,1-2-53,-3 1 1,-8 2 0,-2 1-1,-2 0-16,-3 0 0,1 0-408,-9 0 92,0 5 0,-14 0 1,-4 3-105,-6-4 495,-13 2 0,-2 0 0,-10 6 0</inkml:trace>
  <inkml:trace contextRef="#ctx0" brushRef="#br0" timeOffset="96">15795 15589 7939,'0'-11'2130,"0"0"-1657,0 4 1,1 0-367,3 7 0,1 6 1,4 11-104,-1 0 0,-6 2 0,3 4 1,-1 0-1,0 0 1,0 3 0,-3 1 0,2-1-50,0-2 1,2-5 0,-2 0-35,1 1 0,3-3 0,-2-2 0,1-3-355,-1 0 1,0-5-450,-2 1 0,4-2 883,4 2 0,1-3 0,-1-5 0</inkml:trace>
  <inkml:trace contextRef="#ctx0" brushRef="#br0" timeOffset="97">16183 15578 7901,'0'-18'139,"0"2"1,0 4 711,0 1 0,2 5 438,1 2-1076,-1-3 0,3 11 0,-5 0 1,0 6-81,0 5 0,0 3 0,0 6-50,0 3 0,-4-2 0,-1 6-140,-1 1 0,2-1 0,-4 1 1,-1-3-105,-1-1 0,2 3 0,1-4 64,-2 3 0,0-6 0,0 0 0,3-5-69,1-3 1,-3 3 0,4-3 75,2-2 1,1-5 0,-1-3-101,-1-1-167,1 4-480,-3-3-804,5 1 1641,0-2 0,5-10 0,2-2 0</inkml:trace>
  <inkml:trace contextRef="#ctx0" brushRef="#br0" timeOffset="98">16366 15715 7925,'0'-11'244,"0"-1"424,0 1 1,0 3-474,0 1 187,0 4 1,-1 7 0,-2 9-272,-1 3 1,-3-1 0,2 4-95,-2 2 1,4 0 0,-5 2 11,-1 0 1,3 0 0,-2 0 0,1-2-88,0-2 0,-2 1 0,4-4-117,-1-2 0,3 2-55,0-1 1,1 1 177,2-5 1,2-1-27,1-2 1,4-3-1,4-5 1,1 0-84,-1 0 0,4 0 1,2 0-63,0 0 1,-1 0 0,1 0 0,0 0-1582,-3 0 1804,-1 0 0,-2 0 0,-5-5 0,-1-2 0</inkml:trace>
  <inkml:trace contextRef="#ctx0" brushRef="#br0" timeOffset="99">16435 15932 7925,'0'-8'0,"1"2"709,3 1 0,-3 0 15,3 1 1,-2 4-267,2 0 0,-3 5 0,3 8-211,-3 2 1,-1 2-1,0 3 1,0-1-96,0 1 0,0 2 0,2 1-212,2 0 1,-3-1 0,4 1 0,-1-1-531,0-3 0,3-1 0,-2-4-1072,2 1 1662,-5 0 0,8-4 0,-3 1 0</inkml:trace>
  <inkml:trace contextRef="#ctx0" brushRef="#br0" timeOffset="100">4740 16926 9707,'1'-7'451,"3"4"1,3 1-266,4 2 0,0 0 0,2 0 0,1 0-123,1 0 0,1 0 0,0 0 0,1 0-11,1 0 1,4-4-1,-5 1 1,2 0-81,0 2 1,-1 1 0,3-1 0,-4-2-28,0-1 1,2 0-1,-4 4-38,-1 0 1,-1 0 0,-2 0 0,1 0-195,-1 0 1,-3 0-671,-1 0-619,-4 0 1576,7 0 0,-9-5 0,4-1 0</inkml:trace>
  <inkml:trace contextRef="#ctx0" brushRef="#br0" timeOffset="101">4820 17143 8194,'11'0'303,"0"0"1,1 0-1,1-2 20,2-1 0,-1 1 0,5-1 0,1 1-28,2 2 1,0-1 0,1-2-104,0 0 1,4-1 0,-2 4 0,-2 0 111,-3 0 1,-6 0 0,3 0 232,-1 0-537,-3 0 0,3 0 0,-4 0 0</inkml:trace>
  <inkml:trace contextRef="#ctx0" brushRef="#br0" timeOffset="102">2867 16446 8020,'-8'-1'217,"2"-3"1,1-4 768,2-2 1,3 4-783,4 2 0,1 4 0,3 4 0,-5 5 1,-1 3-53,-2 4 0,0 4 1,0-1-1,1 3 6,3 0 1,-3 5-1,4 0-271,0-2 0,-4 3 1,4-1 7,1-2 1,-5-1 0,4-1 0,-1-1-61,0-3 1,1 1 0,-3-4-1,2 1-77,-2-1 1,4 0-1,-3-5-204,0 0 0,-1-3-1242,2 0 1688,-2-1 0,8 5 0,-4-1 0</inkml:trace>
  <inkml:trace contextRef="#ctx0" brushRef="#br0" timeOffset="103">3129 16469 8029,'5'-12'466,"-5"1"0,0 3 653,-3 1-268,1 4-723,2-2 0,0 6 0,0 3 0,0 4-67,0 2 1,0 3 0,0 1 0,0 2-33,0 2 0,0 0 1,2 2-25,1-1 0,-1-4 1,1 3-1,-1-1-85,-2-3 0,0-2 1,0 0 45,0-1 0,0 0 260,0 1 39,0-6 107,0-1-45,0-5-236,5 0 1,2 0-1,7 0-83,2 0 1,4-4-1,-1 1 1,3 0-34,0 2 1,-3 1-1,0 1 1,2 3-101,0 4 1,-2 2-1,-1 1-5,-1 1 1,-3-1-1,-6 2 62,0 2 0,-4-1 0,2 4 1,-1-1-51,-2 1 0,-2-3 0,-2 3-1,-3-1 1,-2 2 0,-6-4 0,0-1-1,-4-1 0,0-2 0,-4 0-125,1 1 0,-1-6 0,-1-1 33,2 0 1,-1-3 0,3 1 0,1-1-171,-1-2 0,6-5 381,3-3 0,0-7 0,-3-3 0</inkml:trace>
  <inkml:trace contextRef="#ctx0" brushRef="#br0" timeOffset="104">3141 16446 8052,'0'-8'0,"1"1"316,3-2 1,-2 4 0,6 0 0,2 1 0,4 0 235,5 2 0,-1-3 1,1 1-1,1 1-421,2 2 0,2-3 0,1 0 0,2 2-296,-2 1 0,-4 1 0,-2 0-51,1 0 1,-4 0 0,1 0-1605,-1 0 1820,-8 0 0,7 5 0,-8 1 0</inkml:trace>
  <inkml:trace contextRef="#ctx0" brushRef="#br0" timeOffset="105">2661 17257 7946,'6'-8'169,"-1"2"0,1 0 1,1 1 126,3-1 0,2 3 0,-1 3 0,2 0 1,2 0 17,4 0 1,3 0 0,2 0 0,2 0-140,5 0 1,-2 0 0,3 0 0,5 0-158,7 0 0,3 0 1,6 0-1,1 0-122,-2 0 1,6-4 0,-5-1-35,-2-2 0,-4 4 1,-4-4-1,-2 1-108,-2 0 0,-5 3 0,-4-1-100,-3 3 0,-4 0 1,-5-2-616,-1-1 961,-2 1 0,-4 8 0,1 1 0</inkml:trace>
  <inkml:trace contextRef="#ctx0" brushRef="#br0" timeOffset="106">3049 17371 8363,'-11'-5'2047,"5"4"-1709,-5-4 0,10 6 1,-3 3-121,3 3 1,1 5-1,0 3 1,0 4-27,0 3 1,0 2 0,0 1-197,0 2 0,0 3 0,0-2 0,0 0-265,0 0 1,5-1-1,2-5-101,-1 1 1,4 0 0,-4-1-1,2-2-14,0-1 0,-5-5 0,5 0 10,1-5 1,-4 1 0,0-4-889,0 1 1262,-4-2 0,-1 0 0,-6 1 0</inkml:trace>
  <inkml:trace contextRef="#ctx0" brushRef="#br0" timeOffset="107">3438 17440 7978,'-5'-12'890,"2"5"-207,-5-1 0,6 4 0,-3-2-437,0 1 1,2 1-1,-4 5-11,-2 3 1,-1 2-1,-1 7-251,4 2 0,-3-1 0,2 5 47,-2 2 1,-4 1 0,1 4-1,3 0-240,0 0 0,4-2 0,-1-2 0,2-2-134,3-1 0,0-5 0,4 2 44,1 1 0,0-8 1,5 2 148,0-1 0,8-3 0,1-1 1,3-1-22,-1-2 0,0-2 0,2-2 172,-2-3 0,3 1 0,-4-4 1,-1-2 139,-1-1 1,-4 2 0,0 0 77,-1-1 1,-5-1 0,-2-1-76,-3-1 0,-3 5 0,-6 1 0,-8-1-73,-8 1 1,-4 3 0,-5 0-44,-1 1 1,2 7-1,-6 3 1,3 2-413,5 1 0,2 1 384,5-1 0,5 1 0,2-1 0</inkml:trace>
  <inkml:trace contextRef="#ctx0" brushRef="#br0" timeOffset="108">6179 16720 7947,'-2'-7'-193,"0"-1"0,-2-1 0,2-1 2337,0-2-952,2 6-297,0-4-741,0 9 1,0-3 0,-1 8-55,-3 3 1,3 3 0,-3 2 0,3 1-36,1 2 1,0 1 0,0 5-2,0-2 0,0 1 0,0 5-90,0 2 0,0 0 0,0-3 0,0 1-58,0 2 1,1-1 0,2-3-98,0 0 1,5 0-1,-4 0 1,0-2-38,1-2 1,-3 2 0,5-6 133,-2-1 0,-1-1 1,-4-2-1,1 0-79,3 1 1,-3-5-255,3 1-605,-3 0-400,-1-2 1422,0-1 0,0-5 0,0 0 0</inkml:trace>
  <inkml:trace contextRef="#ctx0" brushRef="#br0" timeOffset="109">6064 16766 7947,'0'-12'-551,"2"1"998,2 0 1,-2-1-1,6 1 27,1-1 1,1 1-1,1-1-278,1 1 1,0 3-1,4 2 1,1 0-70,1-1 1,4 4 0,-3-4 0,2 2-86,2 3 1,0 0 0,0 2-108,0 0 0,-1 0 0,1 2 0,0 0-133,0 2 0,-5 5 1,-3 0 94,-2 5 1,1-2-1,-2 5-6,-2-1 0,-2-2 1,0 4-1,-5-1-45,-1-3 0,-2 2 0,0-1 0,-2-1 63,-1-1 1,-7 2-1,-8 0 87,-4-1 0,1-1 0,-10-2 1,-1 0-125,-1-4 0,-1 2 1,1-4-12,3 2 1,2-5-1,6 2-259,3-3 1,3-1 397,4 0 0,1-5 0,-1-1 0</inkml:trace>
  <inkml:trace contextRef="#ctx0" brushRef="#br0" timeOffset="110">6841 16435 10346,'-6'7'190,"1"1"0,0 1 1,-2 2-1,0 4 1,-1 3-8,-1 0 0,-1 3 0,-1 0 0,-1 3 0,1 4 1,-1 1-1,1 3-168,-1 1 0,1-3 0,1 1-122,2 0 0,-2 1 0,4 0 0,-1-3-145,4-1 0,1 2 0,2-3 101,0-2 1,0 0-1,2-3 1,1 0-17,5-3 0,6 1 0,1-3 41,-1 1 0,3-5 0,-1 3 0,1-4-144,-1 0 0,1-5 0,-3 1 19,1 1 1,0-3 0,-2 1-1,1-2-1251,1-3 1502,0 0 0,-3 3 0,-1 1 0</inkml:trace>
  <inkml:trace contextRef="#ctx0" brushRef="#br0" timeOffset="111">7024 16697 7957,'0'-17'0,"0"4"0,0 5 411,0-1 1,0 3 155,0-2 0,1 7 0,2 1-295,0 6 0,5 6 0,-4 3-97,-2 4 0,3 4 0,-1 2 0,-1 3 1,-2 1 0,0 1 1,2 0-238,1-3 1,0 1 0,-4-2 0,0-2 98,0-3 1,3-1-1,1-5-12,-1-1 1,-2-1-424,-1-2-213,5 1 610,1-6 0,1-1 0,-2-5 0</inkml:trace>
  <inkml:trace contextRef="#ctx0" brushRef="#br0" timeOffset="112">7309 16800 7946,'0'-11'647,"0"-1"0,2 2 206,1 2-35,-1-2 1,3 8-322,-5-6 1,-5 7-444,-3 1 1,-2 5-1,-1 6 1,-1 1-5,1-1 0,-2 6 1,-1 1-170,-1-1 1,0 4-1,3-5-86,1 2 1,-1-3 0,1 3 0,1 0-70,2-1 0,2-3 0,3 2 207,-1-4 1,1 0 0,3-1 0,0 1 64,0-1 1,3-3 0,3-2-15,0-1 1,1 3 0,5-3-1,-1 0 17,1 0 0,0-1 1,2-3-2,2 3 1,3-3 0,-3 3-123,2-3 0,0-1 0,2 0 0,-2 0-351,-2 0 1,3 0-1,-4 0-839,-1 0 1312,-1 0 0,-1-5 0,-1-1 0</inkml:trace>
  <inkml:trace contextRef="#ctx0" brushRef="#br0" timeOffset="113">7481 16595 7909,'0'-18'147,"-4"1"0,0 6 0,0 1 190,-1 2 0,4 2 1829,-3 2-1848,3 3 1,6-3-1,3 8 1,3 5-73,4 4 0,3 5 0,5 5 0,0 1-86,-1 3 1,1-2-1,-1 6-193,-3 0 1,1 6-1,-5 1-96,-1-1 0,-2 2 0,-3-1 0,-3-1-411,-1-1 1,-1-2-1,-4-1 45,0-2 1,-1 2 0,-3-4 0,-4 1-956,-2 1 1450,-6-6 0,-2 3 0,-5-5 0</inkml:trace>
  <inkml:trace contextRef="#ctx0" brushRef="#br0" timeOffset="114">8360 16697 7907,'8'0'1666,"-1"0"-1449,-4 5 0,3 2 0,-3 4 0,1 1 64,-2-1 1,-1 2 0,1 1 0,0 2-87,2 2 1,0 0-1,-4 2 1,0-1-60,0 1 0,0-2 1,0 1-62,0 1 0,0-2 1,0 0-1,0-2-182,0-2 0,1-1 0,2-1-242,0-1 0,1-3 0,-3-2-1512,3-1 1861,-2-1 0,8 1 0,-4 1 0</inkml:trace>
  <inkml:trace contextRef="#ctx0" brushRef="#br0" timeOffset="115">8234 16937 7851,'6'-6'631,"1"-3"0,7 5-289,1 2 1,6-4 0,-2 3 0,2-1-143,2-1 1,4 4-1,-1-3 1,1 1-80,1-1 1,-4 3-1,3-3-1839,-3 3 1718,4 1 0,-4 0 0,4 0 0</inkml:trace>
  <inkml:trace contextRef="#ctx0" brushRef="#br0" timeOffset="116">9411 16355 8043,'0'-5'821,"0"6"0,1 8-397,3 5 0,-3 6 1,3-1-1,-2 3-325,2 0 0,-2 1 1,1 1-1,0 2-177,1 0 1,-2-3 0,5-4-150,-2 2 1,2-4-1,-2 1 1,2-1-521,2-3 1,-3-2-1,0 0-6,-1-1 753,4-5 0,-2 5 0,4-5 0</inkml:trace>
  <inkml:trace contextRef="#ctx0" brushRef="#br0" timeOffset="117">9171 16983 7850,'-11'0'199,"3"-1"284,0-3 0,7 2 0,1-1 1,6 1-174,5 2 1,1 0 0,2 0 0,3 2-58,0 1 1,6-1 0,5 2-167,1-3 0,7-1 1,5 0-1,0-1-117,1-3 1,3 1 0,2-3-91,-3 1 1,-1-4 0,2 3-1,-3-2-274,-4 0 1,-7 5-1,-2-4-46,-1 2 0,-2 1 0,-6 4-1197,-1 0 1637,-5 0 0,-3-5 0,-5-1 0</inkml:trace>
  <inkml:trace contextRef="#ctx0" brushRef="#br0" timeOffset="118">9514 17143 7868,'0'-8'735,"0"0"290,0 6 372,0-3-659,0 5 0,-2 5-630,-1 3 1,1 2 0,-2 1 1,3 1 0,-3-1 0,-1 2-202,-1 2 1,3-2-1,-2 2 1,2-2-72,-1-2 0,0 4 1,4 0 7,0-1 1,0-1 0,0-2-1,0 1-37,0-1 1,1-3-1,3 0 126,4 0 1,2-3 0,1 1 0,1-3 64,-1 1 0,0 0 0,1-4-51,-1 0 0,2 0 1,1-1-1,1-2-454,-1-1 1,-5 1 0,-1 1-356,0-2 0,-2 2 861,-3-6 0,4 1 0,-1-5 0</inkml:trace>
  <inkml:trace contextRef="#ctx0" brushRef="#br0" timeOffset="119">9673 17246 8655,'0'-7'1405,"0"12"1,0 4-1121,0 10 1,0-4-1,0 3-161,0-1 0,0 3 0,0-2 1,2 1-21,2 0 1,-2-4-1,4 3-313,0-2 1,1 0-1,-3-5-761,-2 0 0,4 1-1329,-3-1 2299,1-4 0,1 3 0,2-4 0</inkml:trace>
  <inkml:trace contextRef="#ctx0" brushRef="#br0" timeOffset="120">10210 16937 7857,'-5'-11'-740,"4"3"740,-3 0 0,3 6 0,-4 2 0,-2 6 0</inkml:trace>
  <inkml:trace contextRef="#ctx0" brushRef="#br0" timeOffset="121">10770 16446 7730,'0'-8'250,"-1"2"629,-3 1 0,1 1-504,-4 4 1,3 0-6,-4 0 1,1 5-190,-5 3 0,2 2 0,1 1 1,2 1-11,-2-1 0,2 1 1,0-1-1,-2 2 56,-1 2 0,-2-1 0,2 5-149,2 1 1,-2 2 0,3 1 0,-3 0-213,-2-1 1,2 1 0,1 0 134,1 0 0,6 0 0,-3 1 0,1 1 29,0 2 0,0 0 0,4-3-14,0 2 1,0-2-1,0 3 1,0-3-21,0-1 1,0 1 0,0 2 0,0 0-3,0 0 0,2-2 1,0-1-1,3-2-75,2-2 0,-1 3 0,3-4 0,-1-1-221,0-2 1,3-1 283,0 2 0,0 0 1,1 2-1,-2-5 18,-2-4 1,2-3-1,-4 3 1,2-3 44,-1-1 0,-3-1-105,4-4 0,-1 0-532,5 0 1,-1 0-2001,1 0 2592,-6 0 0,-1-10 0,-5-3 0</inkml:trace>
  <inkml:trace contextRef="#ctx0" brushRef="#br0" timeOffset="122">10953 16720 7976,'0'-11'-168,"-2"1"1,0 1 691,-2 1 1,0 0 423,4-3 766,0 5-1269,0 1 0,0 15-214,0 5 0,0 5 0,0 3 0,0 0-25,0 0 0,0 5 1,0 1-65,0 0 0,4 3 1,0-4-1,-2 0-131,0 0 0,1-2 0,1-3-205,-1 0 1,2-1 0,-1-2 14,-2-1 0,1-5 1,-1 1-64,2-2 0,0-6 0,-3 0-656,3-2 0,-2-1-797,6-4 1695,-5 0 0,7 0 0,-4 0 0</inkml:trace>
  <inkml:trace contextRef="#ctx0" brushRef="#br0" timeOffset="123">11352 16914 7766,'-11'-5'145,"3"4"1,1-3 0,-2 3 1589,-1 1-1413,3 0 1,4 0 0,6 0-124,5 0 1,2 0-1,1 0 1,2-1-118,2-3 0,3 3 0,5-3-238,0 2 0,-4-1 0,-1-1 0,-1 0 53,1-1 1,-3 4 0,3-3-305,-1 3 0,-2 1 0,-4 0 407,1 0 0,-1-5 0,1-2 0</inkml:trace>
  <inkml:trace contextRef="#ctx0" brushRef="#br0" timeOffset="124">11889 16617 7915,'0'-11'253,"0"3"0,0 1 519,0-2 0,0 5 1,0 5-469,0 9 1,0 7 0,0 6-191,0 0 1,0 3 0,0 2-43,0 1 1,0 1-1,0 1 1,0-2-142,0-1 1,1 3 0,2-5-147,1 0 1,0-3 0,-4-3 0,0-2 8,0-2 1,3 0 0,1-5 76,-1 0 1,-1-4-1,1-2-274,1 0-1201,-1-4 1604,-3 4 0,0-10 0,0-1 0</inkml:trace>
  <inkml:trace contextRef="#ctx0" brushRef="#br0" timeOffset="125">11752 16720 7928,'0'-11'0,"0"-2"0,0-1 97,0-1 0,5 0 0,3 3 241,2 1 1,-2-1-1,-1 2 1,2 1-61,1 2 0,5 3 0,1-2-117,-2 0 0,3 3 1,1 3-77,0 0 1,3 0 0,-2 0-1,3 0-161,1 0 0,0 1 0,0 1-11,-1 2 0,-3 5 0,-1-1 0,-1 2-143,-3 1 1,-5 2-1,-3 1 181,-1 1 1,-1 2-1,-4-3 1,-1 2 46,-3 2 1,-6-4-1,-7 2 0,-1 1 1,-5-4 0,-4 2-1,-1-2-191,0-2 1,1 0 0,4 0-456,0-4 648,6 3 0,-5-8 0,4 3 0</inkml:trace>
  <inkml:trace contextRef="#ctx0" brushRef="#br0" timeOffset="126">12517 16389 8029,'-4'-11'626,"-1"0"0,-1 4-220,-3 3 1,-1 3 0,0 2-1,1 4 1,1 6-204,-1 7 1,1 4 0,-1 2-1,1 3-8,-1 3 0,0 4 0,0 3-218,2 1 1,3 4-1,-2-3 1,1 2-141,2 2 0,2-4 0,1 0 59,0-4 1,0-1-1,1-1 1,3-2-233,3-5 0,4-1 0,1-4-16,4-2 0,-4-2 0,3-6 0,-1 0-186,2 1 1,-4-5 0,4 0 537,-4-2 0,5 4 0,1-3 0</inkml:trace>
  <inkml:trace contextRef="#ctx0" brushRef="#br0" timeOffset="127">12700 16515 7880,'0'-12'350,"-5"1"-204,4 4 1,-4 4 261,5 6 0,0 5 0,0 7 0,0 4-153,0 3 0,0 4 0,0 2-246,0 2 1,0-1-1,0 2 1,0 0-39,0 1 1,1-4-1,1-2-187,2-2 1,0-1-1,-3-1-332,3-3 0,-3-3 1,3-4-1231,-3-1 1778,-1 1 0,5-6 0,2-1 0</inkml:trace>
  <inkml:trace contextRef="#ctx0" brushRef="#br0" timeOffset="128">12894 16686 7880,'0'-12'716,"0"1"185,5 5-257,-3 1 0,1 6-430,-7 3 1,-2 2 0,-5 7-107,-1 2 1,1-1 0,-1 4 0,0-1-94,-3 1 1,2-3-1,-2 3-83,2-1 1,3-1-1,1-2 1,3 1-142,0-1 0,3 0 117,3 2 0,0-4 0,0 3 100,0-2 0,3-1 0,3-2 0,0-1 23,3-2 1,2-3-1,3 2-22,1-1 0,4-1 0,-2-4-52,1 0 0,-3 0 1,4 0-1,0 0-258,-1 0 0,2 0 0,-5 0 0,-1 0-262,-1 0 1,-2-4-1,1 1 563,-1 0 0,1-3 0,-1-1 0</inkml:trace>
  <inkml:trace contextRef="#ctx0" brushRef="#br0" timeOffset="129">13157 16366 7960,'-5'0'-236,"5"1"0,6 3 1,4 4-1,2 3 1030,-1 4-523,6-2 1,0 14 0,7-2-1,2 6 62,1 3 1,-1 3 0,-3 7 0,-1-1-216,-3-1 1,-4-1 0,-6 2-105,-2-1 1,-4 0 0,1 2 0,-4-1-196,-4-1 1,-2-5 0,-6 1-227,1-3 1,-7-2-1,-4-1 1,-6-3 406,-5-1 0,-3 4 0,-10-3 0</inkml:trace>
  <inkml:trace contextRef="#ctx0" brushRef="#br0" timeOffset="130">13602 16389 7964,'-7'-8'232,"0"1"1,1-1 0,1 0 0,0 1 579,2-2 0,2 3 0,1-2-368,0-1 0,5 4 0,4 1 0,4 3-158,2 1 0,1 5 0,-2 3-87,2 2 1,4 3 0,-2 0 0,1 5 36,0 4 1,0-4 0,4 8-171,-1 3 0,0 3 0,-2 2 0,-2 1-111,-1-1 0,-2 4 0,-4 0-175,1-1 1,-6 2 0,-2 1 41,-3 0 1,-1-2 0,-1 3 0,-3-1 96,-4 1 0,-1-4 0,-1 2 1,0-2-83,-3-3 0,0 2 0,0-10-296,-2 0 0,2-7 0,-4-4 459,1-2 0,-7-2 0,-6 1 0</inkml:trace>
  <inkml:trace contextRef="#ctx0" brushRef="#br0" timeOffset="131">15989 16960 7830,'-7'0'1871,"-1"0"-1707,5 5 1,-2 1-1,5 6 1,0-1-1,0 2 46,0 2 0,0-1 0,0 5 1,0 1-121,0 2 1,0 5 0,0-1 0,0 1 0,0 0-100,0-1 1,0 5-1,0-5-108,0 0 1,2 2-1,0-2 1,2 0-128,-1-2 0,-2-5 0,0-1 48,3-2 0,-3-1 1,4-3-1,-1-1-516,0 1 1,5-2 15,-2-3 696,-2 4 0,6-10 0,-5 4 0</inkml:trace>
  <inkml:trace contextRef="#ctx0" brushRef="#br0" timeOffset="132">15829 17017 7925,'7'-11'-8,"3"1"1,-3 1 0,4 1-1,1-1 1,3-1 0,3 0 319,0 2 1,7-1 0,-2 4 0,3 0 0,0-1-120,1-1 0,3 5 0,-2-2 1,0 3-118,0 1 0,-5 0 0,-5 1-154,-2 3 0,-1 2 0,-3 6 1,-2 0-11,-2 4 1,1-2-1,-6 5-58,0 1 1,-2-2 0,-2 1 73,-3 1 1,-4 0 0,-5 1 0,-4-2 9,-1 1 1,-1-4-1,-4 0-34,1-4 1,-5 2 0,0-1 47,2-3 0,2-5 0,3 2 1,2-2-161,1-3 208,-3 0 0,7-2 0,-3 0 0</inkml:trace>
  <inkml:trace contextRef="#ctx0" brushRef="#br0" timeOffset="133">16640 16777 8203,'0'-6'2317,"0"1"-2156,0 5 1,0 5-1,0 3 1,-1 3 0,-2 3 87,0 1 0,-2 5 1,1-2-1,-3 3-105,1 1 1,-4-1 0,2 5 0,-2 0-146,-1 0 1,-1 0 0,1 4-83,-1 2 0,1-3 1,0 0-1,0 0-125,4 1 0,-2-5 0,5 2 16,2-3 0,0 2 0,2 0 0,0-3-37,0-3 0,5-2 1,3 1 111,2-4 0,3 1 1,1 0-1,2-2-14,2-2 0,-4-2 0,3-1 7,-1-1 0,-3-2 0,2 3-150,-2-1 1,-2-4 0,0 2-151,1-1 0,-2 0 1,-1-2 423,-1 0 0,-1 1 0,5-4 0</inkml:trace>
  <inkml:trace contextRef="#ctx0" brushRef="#br0" timeOffset="134">16914 17040 7799,'-6'-11'218,"1"-1"0,5 1 117,0-1 0,0 1 131,0-1 1,1 6-192,3 2 1,-2 3-88,6 1 0,-4 5 0,2 4-28,-1 5 0,-1 0 0,-4 5 0,0 1-55,0 2 1,0 4-1,0 1-149,0-2 1,0 0 0,0-3-1,0 1-110,0 0 1,0-4 0,0-1-142,0-2 0,0 1 0,0-3-275,0 1 1,-4 0-513,1-3-143,-1-1 1225,4-5 0,0 0 0,0-6 0</inkml:trace>
  <inkml:trace contextRef="#ctx0" brushRef="#br0" timeOffset="135">17188 17063 7820,'7'-12'368,"-3"1"-168,-3 5 1577,-1-5-1358,0 10 1,-4 5-355,0 7 0,-5 5 1,2-2-1,-3 2 45,-2 2 1,-1-4 0,-1 1-180,-1-2 1,-4 2-1,3 0 7,-2-1 0,4 3 0,-1-2 0,2-1 169,2-1 1,-1-1 0,1 1-52,-1-2 1,6 3 0,2-6-27,3 2 1,1-2-1,0-1-31,0 2 1,1 0 0,3 0-42,4-1 0,3-6 0,3 3 1,3-1 142,0 0 1,1 3 0,2-3-64,-1-1 1,-3-1-1,1 1 1,1 1-186,0-2 0,-3-1 0,3-1 104,-2 0 0,3 0 1,-3 0-450,-2 0 1,-2 0-1,0 0 492,-1 0 0,-4-5 0,-2-1 0</inkml:trace>
  <inkml:trace contextRef="#ctx0" brushRef="#br0" timeOffset="136">17463 16846 7857,'-7'-5'449,"2"-2"0,5-4 1136,0 0-1242,0 4 0,1 2 1,3 5-1,3 1-68,-1 3 1,4 3 0,-1 4-1,4 2-81,2 2 1,1 3-1,-2 4 1,3 3-78,1 1 1,-5 3 0,3 6-83,-4-1 0,0-1 0,-1 0 0,-1-1-125,-2-1 1,1 4 0,-5-9-38,-2 0 0,-1-2 0,-1-1 1,0-1-380,0 1 0,0-4 1,-1-1-70,-3-1 1,-2-2-1,-5-4 1,-1 1-1444,1-1 2018,-1 1 0,-4-1 0,-2 0 0</inkml:trace>
  <inkml:trace contextRef="#ctx0" brushRef="#br0" timeOffset="137">18068 17029 9482,'7'0'244,"2"0"1,3 0-1,2 0 1,1 0 0,0 0-1,2 0 1,0 0-16,4 0 0,-4 0 0,3 0 0,0 0-329,1 0 0,-2 0 0,0 0 0,0 0-417,-1 0 1,0-2 0,-4 0-331,1-2 0,0 0 847,-3 4 0,-1 0 0,1 0 0</inkml:trace>
  <inkml:trace contextRef="#ctx0" brushRef="#br0" timeOffset="138">18068 17280 7797,'7'0'847,"1"0"-328,1 0 0,2 0 0,3 0-102,2 0 0,3 0 0,-2 0 0,4 0 88,3 0 1,5 0 0,-1 0-1,1 0-588,3 0 0,-3 0 1,-1 0-293,-4 0 1,1 1 374,-6 3 0,-2 2 0,-1 6 0</inkml:trace>
  <inkml:trace contextRef="#ctx0" brushRef="#br0" timeOffset="139">19187 16218 7926,'5'-7'514,"-4"1"1,4 3 688,1 0-1108,-5 4 0,8 5 0,-4 6 68,1-1-48,-3 6 1,6-3-1,-4 3-105,1 0 1,-3-1 0,0-2-1,0 3-70,1 0 0,-3-3 0,3 3 0,-3-2-157,-1 0 0,4 4 0,0-3 58,-2-2 0,1 2 1,-1-1-1,2-1-447,-1-1 0,3-2-467,2 1 1073,2-1 0,1 1 0,1-1 0</inkml:trace>
  <inkml:trace contextRef="#ctx0" brushRef="#br0" timeOffset="140">19507 16229 7896,'0'-11'59,"0"-1"0,0 1 506,0-1 0,0 5 944,0-1-1163,0 1 0,-1 0 0,-2 5-186,-1 4 0,-1 3 1,3 5-174,-2 2 0,-1-3 0,2 7 0,-1-1 125,2 1 0,1 3 1,-1-3-157,-2 2 0,3-4 0,-3 1 0,3-2-198,1-2 1,0 1 0,0-1 4,0 1 1,0-1 84,0 0 1,0-3 64,0 0 109,0-6 1,5 3 0,3-5 44,2 0 1,1 0-1,1 0-24,-1 0 1,4 0-1,2 0 1,1 0 0,-3 1 0,3 2 1,-2 2-48,-2 1 1,3 2-1,-2 2 1,-1-1-26,-1-1 1,-6-1 0,0 5-135,-2-1 0,2 1 0,-3-1 1,-1 0-52,-2 1 1,-1-1-1,-1 1 86,-3-1 0,-3-1 0,-4-1 1,0-1-49,-1 1 1,1-4-1,-2-1 1,-1-3-107,-1-1 1,0 0-1,3 0 1,1 0-805,-1 0 1085,1-5 0,-6-2 0,0-4 0</inkml:trace>
  <inkml:trace contextRef="#ctx0" brushRef="#br0" timeOffset="141">19495 16263 7896,'0'-11'0,"-3"-1"413,-1 1 1,0 0 0,4-1 234,0 1 1,1 3-509,3 1 1,2 3 0,7-3 0,1 2 15,1 3 0,4 1 0,-2 1-364,1 0 0,-3 0 0,3 1 0,-1 1-1427,1 2 1635,-4 5 0,8-8 0,-5 4 0</inkml:trace>
  <inkml:trace contextRef="#ctx0" brushRef="#br0" timeOffset="142">20238 16126 7860,'-8'0'16,"1"2"0,-2 1 0,0 6 0,0 5 146,1 5 1,1-1 0,-5 1 0,1 3-1,-2 2 1,-1 2 0,-1 1 0,1 0-99,1-1 0,2 5 0,1-5 0,1 1 0,1-2-212,-1-2 1,0 3 0,1-9 88,0 1 0,4 2 0,-2-4 0,-1-2-117,1-2 1,2 0 0,-2-1-103,1 1-262,-4-1 0,6-1-68,-4-2 608,4-3 0,-2-5 0,5 0 0</inkml:trace>
  <inkml:trace contextRef="#ctx0" brushRef="#br0" timeOffset="143">20409 16320 7892,'0'-7'-270,"0"-1"1455,5 1 94,-4-5-833,5 6 1,-8 2-322,-2 8 1,-2 2-1,-5 6 1,-2 0 7,-2 3 0,1 3 0,-4 5-178,2 0 1,-1 0-1,3 0-36,-1-1 0,0 1 0,3 0 0,1 0-182,-1 0 0,5 0 1,0-2 32,2-2 1,2-1 0,3-4 0,0 1-146,0-1 1,1-2 0,3-4 254,3 0 0,5 0 137,3 3 0,-2-5 0,2-2 0,-3-2 100,0-2 1,3 0-1,0 0-70,-1 0 0,3 0 1,-2-2 12,-1-2 0,-1-1 1,-3-3-1,-3 0 56,-3-1 0,1 3 1,-1-2-1,-4-1-2,-6-1 1,-3 0 0,-10 1-128,-1 1 1,-6 2 0,-2-2 0,0 5-105,0 1 0,-2 2 1,3 0-356,2 0 0,6 2 472,4 1 0,-3 9 0,0 6 0</inkml:trace>
  <inkml:trace contextRef="#ctx0" brushRef="#br0" timeOffset="144">20124 16412 7898,'0'-12'1590,"0"1"-1307,0 5 0,0-2 0,0 9 0,0 7-98,0 5 1,-4 8 0,0 1 0,1 4-283,2 4 0,-3-4 1,1 3-1,0-1-167,2-2 1,1-2-1,0-1 1,0-1-78,0 1 0,0-4 0,0-1 1,0-1 340,0-3 0,5 3 0,1 1 0</inkml:trace>
  <inkml:trace contextRef="#ctx0" brushRef="#br0" timeOffset="145">20649 16503 9420,'11'0'106,"1"0"1,-1 0-1,1 0 1,0-1 0,2-2-1,3 0-267,1 0 1,-5 2-1,4 1 1,-2 0 0,0 0-1,1 0 161,0 0 0,-3-5 0,3-2 0</inkml:trace>
  <inkml:trace contextRef="#ctx0" brushRef="#br0" timeOffset="146">21323 16115 7844,'0'-12'13,"0"1"903,0 0 0,0 3-438,0 0 1,0 7-1,0 1-353,0 6 0,0 8 1,0 3-1,0 1-41,0 2 0,0 2 1,0 2-77,0 2 1,0-2 0,0 3 0,0-3-155,0-1 1,0 0 0,0-2-42,0-2 0,0 2 0,0-6 0,0-1-349,0-1 1,0-2 0,0 0 38,0 1 0,1-6 0,2-1 497,0 0 0,1 2 0,-4 4 0</inkml:trace>
  <inkml:trace contextRef="#ctx0" brushRef="#br0" timeOffset="147">21608 16218 7877,'0'-8'-547,"0"0"1,2 1 1239,1 0-364,-1 2 1,3 10 0,-5 3-211,0 2 1,-2 7 0,0 2-1,-3 4 35,-2 3 1,-1 0 0,-6 4-183,-2 2 0,1 0 0,2-1-110,-2 0 1,3-5-1,-5 4 1,2-3-226,0-1 0,-1-2 0,5-2 87,0-3 1,3 1 0,0-5 0,1 0-124,0 2 1,-2-5 398,6 4 0,-2-5 0,2-2 0,-1-1 0,0-5 0,4 5 0,-5-5 0,-1 2 0</inkml:trace>
  <inkml:trace contextRef="#ctx0" brushRef="#br0" timeOffset="148">21631 16457 7839,'0'-11'-585,"0"0"-5,0-1 1,1 6 1034,3 2 1,-3 8-1,3 3 1,-2 5-237,-2 3 1,-2-1 0,0 5-255,-2 1 0,-4 1 1,3-1-1,0-1-30,0 1 0,-3-3 1,5-2-19,0-2 0,-2-2 0,1 1 0,2-1-2,0 0 0,2-3 68,0 0 1,2-5 0,2 4-13,3-2 1,-1-1 0,2-4-65,1 0 0,-3 0 0,2 0-149,1 0 1,1 0 0,1 0 251,1 0 0,-1 0 0,1-5 0,-1-2 0</inkml:trace>
  <inkml:trace contextRef="#ctx0" brushRef="#br0" timeOffset="149">21722 16629 7839,'0'-8'-1842,"0"1"2685,0 4 1,-1-2-188,-3 5 0,3 1 0,-3 3-477,3 4 0,1 3 0,-1 3-189,-3 1 0,3 2 0,-4-3 0,1 2-284,0 2 1,0 0-1,4 2-135,0-1 0,0-1 0,0 2 0,0-2-1134,0-2 1563,0 0 0,-5-5 0,-1 0 0</inkml:trace>
  <inkml:trace contextRef="#ctx0" brushRef="#br0" timeOffset="150">19130 17074 8472,'1'-6'1387,"3"2"0,2 3-1236,6 1 0,-5 0 0,1 0 0,1 0 0,1 0 0,1 0 0,2 0 18,2 0 1,-2 0-1,4 0 1,-2 0-102,0 0 0,5 0 0,-1 0 0,3 0-34,1 0 0,3 0 1,1 0-20,-2 0 1,3 0-1,-1-1 1,0-2-18,1-1 0,-4 0 1,4 4-7,0 0 0,-3 0 0,4-1 0,0-1 36,0-2 1,-2 0-1,2 4 10,-1 0 0,4 0 0,-2 0-36,3 0 0,-2-1 0,-1-2 0,2-1 10,1 2 1,1 1 0,1 1-1,-1 0 2,0 0 0,-1 0 1,-1 0-10,-2 0 0,-1 0 0,3 0-20,-1 0 1,-5 0 0,5 0 0,0 0 22,2 0 1,2-2-1,-2 0-82,-3-2 0,6 0 0,-3 4 1,1 0 36,3 0 0,0 0 0,-3 0-54,0 0 1,0 0-1,1 0 1,0-1-25,3-3 1,-5 3-1,3-3 65,-3 3 0,2 1 0,-4 0-25,2 0 1,1 0-1,0 0 1,0 0 67,1 0 0,-5 0 0,1 0 124,0 0 0,-1 0 0,-1 0-145,-1 0 1,-2 0 0,-3 0 0,0 0-69,0 0 1,-2 0 0,0 0 65,-2 0 0,-4 3 0,3 1 17,-2-1 0,-1-2 1,-3-1-1,-1 0-5,1 0 0,-5 0 1,1 0-176,1 0 1,-3 0 0,2 0-1166,1 0 775,-4 0 1,-1 0 582,-8 0 0,-8 5 0,-5 2 0</inkml:trace>
  <inkml:trace contextRef="#ctx0" brushRef="#br0" timeOffset="151">19872 17291 7809,'-7'0'-210,"0"-1"184,2-3 1269,1-2-1068,4-1 0,4 1 1,1 4-140,2-2 0,0 0 0,5 4 0,-1 0 94,1 0 1,-1 0 0,2 0-69,2 0 1,1 0 0,5 0 1,-2 0 0,-5 0 1,1 1-1,-2 2 10,-2 1 0,0 1 1,1-2-152,-1 5 1,-4-2 0,-2 1 20,0-2 0,-4 0 1,3-1-28,-3 3 0,-1 0 0,0 0-52,0 2 1,-1-4-1,-2 0 1,-2-1 34,-1 0 1,-2 4 216,-3-5 0,3 5 180,1-4 0,-1 3 245,-3-3-353,4 0 1,2 1-237,5 3 0,1-3 0,2 0 0,2-1 42,1-1 1,2 5 0,3-3 0,1 0-1,-1 2-2,1-1 1,-1 0 0,1 3 0,-1-1-54,0 1 0,1 1 1,-2 1-1,-2 1-75,-5-1 0,-1 0-73,-2 1 1,-2-1 0,-1 1 0,-6-2 98,-5-3 1,0 2-1,-5-4 86,-2 2 1,0-3-1,-2 2 68,0-1 1,0-1 0,1-4 0,-1 0-57,0 0 0,0 0 1,1 0-1,3 0-193,4 0 1,2-4-1,3-1-591,3-1 795,2 3 0,10-12 0,1 2 0</inkml:trace>
  <inkml:trace contextRef="#ctx0" brushRef="#br0" timeOffset="152">20466 17246 8211,'-6'0'1954,"1"0"-1702,0 0 0,3 5 1,-3 2-10,0 3 1,3 6-1,-5 0 1,1 2-49,0 2 1,-1 2 0,-2 1-224,2-1 1,3 1 0,-4 0 27,0 0 1,1 4 0,0-2 0,-1-2-281,2-3 1,-3-2 0,4 2-20,-2-1 1,4-5 0,-4 1 0,2-2-179,3-2 0,-4 1 189,3-1 0,-1-3-644,4 0 401,0-6 0,1 3 111,3-5 420,2 0 0,6 0 0,-1 0 0</inkml:trace>
  <inkml:trace contextRef="#ctx0" brushRef="#br0" timeOffset="153">20603 17394 7897,'7'-5'-7,"-2"-1"1037,-5-6 3,0 1 1,0 3-556,0 0 1,0 7-402,0 1 0,0 9 0,0 6 0,0 1-1,0 0 1,-4 1-1,-1 3-74,-2-1 0,1 0 0,-3 2 0,2 0-209,-2-2 0,2-1 0,0 1-74,-2-4 1,4 1-1,0 0-59,0-2 1,3-2 310,-1 0 1,1-5-1,4 0 1,1-2 39,5-3 1,2-1 0,2-1-61,-1 0 1,2 0 0,1 0 0,1 0-77,-1 0 0,2 0 1,0-1-295,-3-3 0,0 3 0,-1-4-367,-1 0 1,-3 2-190,-1-4 975,-4-1 0,-3-3 0,-7-1 0</inkml:trace>
  <inkml:trace contextRef="#ctx0" brushRef="#br0" timeOffset="154">20683 17577 7360,'0'-7'1591,"0"2"-747,0 5 0,0 5-464,0 3 0,0 2 0,0 2 1,0 0-273,0 3 1,0-2 0,1 2-117,3-2 1,-2 2 0,3 1-497,0-3 1,0 0 0,4-1-649,-2-1 1,-3-1-375,4-2 1526,-6 2 0,3-9 0,-5 4 0</inkml:trace>
  <inkml:trace contextRef="#ctx0" brushRef="#br0" timeOffset="155">22168 16971 8866,'-6'-5'324,"2"4"1,6-4 0,3 1 0,2 0 0,2 2 71,1 1 0,6 1 1,3 0-1,3 0 0,1-2-322,0-2 1,3 3 0,2-3 0,0 3 0,1 0-194,0-3 1,-3 3 0,0-3 0,-1 3-235,-3 1 0,-4-4 0,-3 0-288,-2 2 0,-2 0-281,1 2 1,-6 2-1,-3 0 922,-6 2 0,-8 5 0,-7-3 0</inkml:trace>
  <inkml:trace contextRef="#ctx0" brushRef="#br0" timeOffset="156">22225 17143 7821,'-6'0'759,"1"0"1,6 0-428,3 0 0,-2 0-17,6 0 0,1 0 1,5 0-1,2 0-73,2 0 0,1-2 1,5 0-1,1-2-107,2 2 0,5-1 0,-3 0-157,0 0 1,4-1 0,-4 4 0,1 0-734,-4 0 1,-5 0-1,-2 0 755,1 0 0,-4 0 0,1 0 0</inkml:trace>
  <inkml:trace contextRef="#ctx0" brushRef="#br0" timeOffset="157">23447 16286 7895,'-4'-7'771,"0"-1"126,2-1 0,1 7 0,1 4-634,0 8 1,0 8-1,0-2 1,0 3-130,0 6 1,0-3-1,0 6-148,0 0 1,0-4-1,0 4 1,1-1-86,3 0 0,-2-1 1,5-4-205,-2-3 1,2 1 0,-3-5 0,-1-1-372,-2-1 0,3-2-153,-1 1 1,1-1 826,-4 1 0,5-6 0,2-1 0</inkml:trace>
  <inkml:trace contextRef="#ctx0" brushRef="#br0" timeOffset="158">23641 16378 7865,'5'-12'0,"-3"1"0,1-1 1011,-1 1 1,1-1 1443,1 1-1910,0 5 0,-4 3-464,0 11 1,-4 2-1,-1 11 1,0 5-85,0 2 1,-3-2 0,5 5-102,0 1 0,2-1 1,1 1 9,0-2 0,0-4 1,0 1-1,0-5-1103,0-3 0,0 2 1,1-5 326,3 2 1,1-4 0,4 1 869,-2-2 0,-4-2 0,2 1 0</inkml:trace>
  <inkml:trace contextRef="#ctx0" brushRef="#br0" timeOffset="159">23162 17006 7780,'-6'-7'889,"4"-2"411,-6 6-159,6-6-501,-3 7 1,6-3 0,3 5-562,3 0 1,9 2 0,4 0-1,7 3 11,7 2 0,3-5 1,7 3-126,3 0 0,1-3 0,-2 3 0,0-2-65,-1 1 0,0 0 1,-3-4-190,-4 0 1,-3 0-1,-2 0-151,-2 0 0,-3 0 1,-6 0-1,0 0-1866,-3 0 2306,-3 0 0,-4 0 0,-1 0 0</inkml:trace>
  <inkml:trace contextRef="#ctx0" brushRef="#br0" timeOffset="160">23401 17223 7772,'-11'-10'1424,"0"2"-327,4 3-670,-3 5 1,9 5-1,-3 4-317,3 5 1,1 4-1,0 6 1,0 1-243,0 2 0,1 1 1,1-3 85,2 2 1,4-1 0,-3-3 0,0 0-91,0 0 0,3-2 1,-4 0-91,-2-2 1,3-5 48,-1 1 1,0-2-172,-4-2-467,0-5 815,0-1 0,5-5 0,1 0 0</inkml:trace>
  <inkml:trace contextRef="#ctx0" brushRef="#br0" timeOffset="161">23516 17291 7889,'0'-16'332,"3"3"0,2-2 132,2 2 0,0 3 0,5 1 1,-1 3 47,1 1 1,-1 1 0,2 4-291,2 0 1,-1 0 0,4 0 0,-1 0-115,1 0 0,-4 5 0,1 3-77,-2 2 1,-1 6 0,-2 2 0,-3 1-154,-3 0 0,-3 0 0,-1 4 19,0 0 1,0-2-1,-1 0 1,-3-2-191,-3 1 0,-3 0 0,-2 1 116,1-2 0,-5-4 0,1 3 7,1-2 1,5-1 0,2-3-116,-2-1 0,3-3 571,-2-1 11,5 1 1,0-2 0,6-1 0,5-1 30,2 0 0,3 0 0,2-4-219,4 0 1,4 0 0,2 0 0,2 0-208,-2 0 1,3 0 0,-1 0-210,-2 0 1,-2 0-1,-3 0 1,-2 0-608,-1 0 1,-2 0 0,-4 0 913,1 0 0,-6 0 0,-1 0 0</inkml:trace>
  <inkml:trace contextRef="#ctx0" brushRef="#br0" timeOffset="162">22956 18068 7818,'-17'-5'815,"5"-2"-696,-3-4 0,7 3 0,3 2 1119,0 1 1,3 0 331,-1 1-1326,1 3 1,7-4 0,3 6-32,2 3 0,3-2 0,2 5-121,4-2 0,3 0 0,2-3 0,3 2-99,3-1 1,4-1 0,4 1 0,4 1-150,3-2 0,0-1 0,1-1-62,0 0 0,2 0 0,0 0-67,0 0 0,-2 0 0,5 0 0,-2 0 43,-1 0 1,-7-1 0,5-1 125,-2-2 0,-3 0 1,-1 4-1,0 0-68,-3 0 0,2 0 0,-1 0 51,-1 0 1,-2 0 0,-2 0-1,-2 0-105,-5 0 1,-2 0 0,-1 0 57,0 0 0,-5 0 0,-3 0 0,-2 0-410,-2 0 0,1 4 590,-1 0 0,-5-1 0,0-3 0</inkml:trace>
  <inkml:trace contextRef="#ctx0" brushRef="#br0" timeOffset="163">24292 16652 7825,'-11'-12'466,"3"1"1,2-1 0,1 1-1,2 0 2576,2-1-2305,1 6-530,0 1 1,0 6-1,0 4-19,0 6 1,0 2-1,0 6 1,-1 3 2,-3 3 1,1 4 0,-3 7-136,1 2 1,0-1 0,2 3 0,-2 1 15,-1 0 0,3-1 1,-2 3 49,0-1 1,4 0 0,-4 4-125,0-1 0,2 1 1,-3 0-1,1-1-54,2 1 1,2 0-1,1-2-85,0-2 0,0-3 1,0-4-1,1-2-383,3-3 1,1 2-1,4-5 115,-1-2 0,-2-1 1,3-1 127,-2 0 0,-3 0 0,3-2 0,-2-1 300,-3-1 0,3-3 1,-1 1 106,-1 0 1,-2-1-1,-1-2 1,0 2 143,0-2 1,0-2-1,0 0-185,0-1 0,4 1 0,0-1-190,-2 0 1,-1 1 0,-1-1-309,0 1 0,0-5-1118,0 1 1531,0-6 0,5 3 0,2-5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3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4968 14413 7788,'-1'-6'116,"-2"1"0,-1 0 1,1-3 1805,-2-2-1570,3 4 1,-3 2-281,5 8 1,4 2-1,0 5 1,0 2-24,1 2 0,-3 3 1,5 5-1,-1 0-17,0-1 0,1 6 1,2 3-1,-3 2-11,-1 1 0,0 0 0,-2 1-58,0-1 1,5 0 0,-4 0-1,0 1-87,1-1 1,-4-4 0,4 0 2,0-2 0,-2 2 1,3-3 89,-1-2 1,0-2-1,-2-3 1,0-2 0,0-2 0,2 3 1,-1-3-27,-2-2 0,0-2 1,-2 0-295,0-1 0,0-3-798,0-1-199,0-4 1347,0 2 0,-5-10 0,-2-1 0</inkml:trace>
  <inkml:trace contextRef="#ctx0" brushRef="#br0" timeOffset="1">4877 14539 8033,'0'-17'0,"-4"5"0,0-4-31,2 4 0,2 0 0,2 1 0,3-1-128,2 1 0,-1 0 0,3-1 0,-2 1 585,2-1 0,3 5 0,3-1 0,3-1-143,-1-1 0,9 0 0,-2 1-207,4 1 1,2 2 0,5-2 0,-2 5-33,-3 1 0,2 2 0,-6 0-93,0 0 0,-3 5 0,-4 4 1,-4 4 5,-2 2 0,-6 2 0,0-3-64,-2 1 0,-2 5 0,-3-1 1,-1 3 15,-3 1 0,-2-1 0,-7 1 49,-2 0 1,-3 0 0,-6 0 48,-2 0 1,-2 0 0,-4-2 23,1-2 1,2 1 0,-1-4 0,3-4 37,3-3 0,2 0-722,3-5-11,3 0 664,10-4 0,0-5 0,6-2 0</inkml:trace>
  <inkml:trace contextRef="#ctx0" brushRef="#br0" timeOffset="2">5847 14253 7964,'-11'-4'138,"1"-1"465,2-1 1,-2 5 0,4 1-259,-1 6 0,-3 4 1,3 2-223,-3-1 1,-2 7-1,1 3 1,-1 6 91,1 2 0,-1 2 0,1 3-67,0 0 1,0 6 0,3 1 0,0 4-120,-1 1 1,4-1 0,0 1-1,1 0-155,0-1 0,0-3 0,4-1-97,0-2 1,6-1-1,0-4 150,0 1 1,6-5 0,-2-1 0,4-1 45,0-2 0,-2-2 1,0-3 3,-1-2 1,1-2-1,-1-6 1,1 1-45,-1-1 1,0 1-1,1-2-373,-1-3 1,-3 0 0,-1-5-866,2 2 1305,1 0 0,2-4 0,-1 0 0</inkml:trace>
  <inkml:trace contextRef="#ctx0" brushRef="#br0" timeOffset="3">6476 14562 8013,'0'-12'-50,"0"1"0,0-1 1,0 1-1,0-1 0,-2 1 284,-1 0 0,-4 4 0,-4 4 1,-1 1-1,1 2 0,-2 0 1,-1 0-1,-2 2 21,-2 1 1,3 4 0,-4 4 0,-2 2-92,0 2 0,2 3 0,0 5 0,0-1-62,1 1 1,-2 4-1,4 0-80,3-2 0,0 4 0,1 0 0,2 2-59,3-1 0,2-1 1,5 3 54,0-1 0,0-5 0,1 3-81,3-1 0,2-1 0,7-4 0,2 0 97,4 0 0,3-6 1,-1-1 12,-2-4 0,7-2 1,-4-1-1,2-2-22,1-2 0,-4-2 0,-1-3-119,-1 0 0,-5-1 1,2-1-1,-4-2-339,0 1 1,-2-3 432,-2-2 0,2-2 0,-4-1 0</inkml:trace>
  <inkml:trace contextRef="#ctx0" brushRef="#br0" timeOffset="4">6750 15018 7969,'-7'-5'1259,"4"-2"-1079,1 2 0,2 1 0,0 8 0,0 3 0,0 5 0,0 2 0,0 2 83,0 2 1,2 1 0,0 5 0,2 1-135,-2 2 0,1 0 1,0-4-1,0-1-91,0 1 1,2-4 0,-1-1-1,0-1-149,1-3 0,-4-2 0,4 0-14,0-1 1,-4 0-884,3 1 0,-1-2 1008,0-2 0,-1 2 0,3-4 0</inkml:trace>
  <inkml:trace contextRef="#ctx0" brushRef="#br0" timeOffset="5">7275 14322 8007,'-11'0'92,"3"-2"1,2-1 0,-1-4 0,2 0 772,0-1-535,1 6 1,4-5 382,0 3-518,0 3 1,0-3-52,0 8 1,0 3-1,0 4 5,0 0 0,0 6 0,0 2 0,0 2 22,0 2 1,0 1 0,0 3 0,0 4 33,0 1 1,0 7 0,0 0-136,0 2 0,0 0 0,0 5-122,0 0 0,4-4 0,0-2 16,-1 0 1,2-2 0,0-4-1,0-1-39,0-3 1,2 2-1,-3-5 78,-1-2 1,-1-1 0,1-1-1,1-1 41,-2-3 0,0 1 1,-2-5 41,0-1 0,0 0 0,0 0-31,0 1 1,0-3 0,0-5-88,0 2 1,0 1 0,0 2-595,0-1 1,1-3-399,3-1 1,-2-4 1023,6 1 0,-1 2 0,5 0 0</inkml:trace>
  <inkml:trace contextRef="#ctx0" brushRef="#br0" timeOffset="6">7846 14493 8106,'0'-8'918,"0"1"-773,0 4 0,0 7 0,0 8 0,0 1 103,0 4 0,0 1 0,0 5-108,0-1 1,0 6 0,0 3-1,0 2-44,0 1 1,1-3-1,2-1 1,1 0-146,-2 0 1,5 1-1,0-4 11,3-2 0,-2-4 1,0-4-1,1 0-132,1-3 1,-3-3-1,1-2-98,1-1 1,-4-4-1004,-1 3 1271,-3 1 0,-1-2 0,0-1 0</inkml:trace>
  <inkml:trace contextRef="#ctx0" brushRef="#br0" timeOffset="7">7709 14584 7970,'0'-22'-45,"1"-1"0,3 1 117,4 3 0,2 3 0,1 4 0,1 1 355,-1-1 1,1 1-1,-1 1-163,0 2 0,1-1 0,1 6 0,1 0-170,1 2 0,5 1 1,0 0-47,6 0 0,3 1 0,5 2 0,-1 2 63,-2 1 1,0 0 0,-4 3-187,-2-1 0,-2-1 0,-4 5-10,-4-1 0,-3 4 1,-3 1-1,-3-2-34,-1-2 0,-1 4 0,-4 0 14,0 2 1,-5-3 0,-4 3-1,-5 0-11,-5-1 0,-3 1 1,0 2 61,-1-1 0,-4-1 0,1 1 0,-1-2-12,-1-1 0,8-6 1,-3 3 110,1-3 0,7 3 0,2-5 30,4 2 0,7-3 0,-1 1 114,6 1 1,3 0 0,8 0-59,5-2 0,2-4 0,9 2 0,2-1 179,1-1 0,1 5 0,0-4-149,0-2 1,-3 3 0,-1 1-1,1-1-31,-2 0 0,-1 2 0,-6-3-53,-3-1 1,1 2 0,-5-1-75,-1-2 1,-1 3-1,-2-1 1,-1 0-233,-2 1 1,2-4-34,-2 3 1,-3-2-1,0 1-2208,0 1 2470,-4 0 0,-1-4 0,-6 0 0</inkml:trace>
  <inkml:trace contextRef="#ctx0" brushRef="#br0" timeOffset="8">8417 14219 8032,'0'-17'292,"0"5"1,0-3-309,0 2 0,1 3 0,3 2 388,4 4 0,2 3 0,1 1 1,2 0 54,2 0 1,4 9 0,8 4-149,3 3 0,2 8 1,1 8-1,0 6-89,3 8 0,3 1 0,-3 6 0,-5 2 8,-1 0 0,-4 4 0,-4 0-227,-3 2 1,-4 0-1,-7-5-75,-5-3 0,-3 2 0,-3-6 0,-6-2-83,-5-4 1,-4 1-1,-6-6 1,-4-2 186,-6 0 0,-6-2 0,-5 1 0</inkml:trace>
  <inkml:trace contextRef="#ctx0" brushRef="#br0" timeOffset="9">11295 14185 8546,'0'11'129,"-1"1"0,-2-1 1,0 2-1,0 2 1,2 5-1,1 6 1,0 4-1,0 3 0,0 1 169,0 1 1,0-1-1,0 0 1,0 2-171,0 2 1,1-3 0,2 3 0,0-2-55,0-2 0,0-3 1,-1-2-1,3 0-35,1 0 0,-3-5 1,2 0 10,0-3 0,-2-4 0,3 2 1,0-3-441,1-4 1,-5 0-192,2-1 1,-3 1-586,-1-1 1,-1-5 1165,-3-2 0,-2-3 0,-6-1 0</inkml:trace>
  <inkml:trace contextRef="#ctx0" brushRef="#br0" timeOffset="10">11204 14276 7965,'6'-16'59,"-1"-1"0,-3-2 97,1 4 1,4-2 0,4 2-1,2 1-39,2 1 1,-2 3 0,3 1-1,1 2 124,2-2 1,-1 0-1,1 1-109,1 5 0,1-2 0,2 1 1,0 1-52,0 2 1,1 1 0,1 1-198,2 3 1,-4 2 0,-4 6 0,0 0 49,-1 4 0,-3 1 0,-7 6-37,-5 0 1,-1 4-1,-4 1 1,-3 1 55,-6 3 1,-6 1-1,-5 1 31,-1 0 0,-9-3 0,-2-2 1,-2-1 37,1-3 1,-2-2-1,1-3-32,3-1 1,7-5 0,-1 0-205,3-5 0,10-3 0,3-3-541,0 1 1,6-2 754,2-6 0,11-2 0,5-5 0</inkml:trace>
  <inkml:trace contextRef="#ctx0" brushRef="#br0" timeOffset="11">12083 14036 8000,'0'-11'86,"0"-1"102,0 1 1,4 3 0,1 2 140,2 1 0,-6 2 0,0 8 82,-3 7 0,-9 2 0,1 9 0,-5 5-197,-3 3 1,-1 9-1,-4 2 1,0 2-3,1 2 0,-1 7 1,1 2-70,3-1 0,-2 2 0,3 2-234,0-1 1,3 2 0,7-10 0,4-1-77,3-1 1,1-7-1,1-5 16,3-3 0,6-7 1,6 1-1,-1-5-158,1-2 1,-2-5-1,5 2-25,2-4 0,0-2 1,2-1-1,0-2 334,0-2 0,0-1 0,-1-4 0</inkml:trace>
  <inkml:trace contextRef="#ctx0" brushRef="#br0" timeOffset="12">12494 14482 7981,'0'-12'23,"0"1"0,0-1 0,0 1 0,0 0 190,0-1 1,-5 2 0,-2 2-1,-3 5 1,-3 1 0,-2 2 0,-4 0-1,-3 0 41,-1 0 1,2 5 0,0 3 0,2 2-156,-1 2 1,0 0 0,-1 2 0,2 3-37,-1 0 1,2 6 0,1 5-61,0 1 1,2-2 0,3 4-1,2 0-46,3 2 1,0-2 0,5-1-25,-2 2 1,1-3 0,6 0-1,2-1 22,1-2 0,2-6 1,5-2-60,2-2 1,1-1-1,5-3 1,-2-1-172,1 1 1,0-2 0,1-3 72,-2-3 1,-4-3 0,3-1-35,-2 0 1,-1 0-1,-3 0 1,-1 0-8,1 0 1,-1-5-1,-1-2 219,-2-3 0,2-2 0,-4 1 0,2-1 50,0 1 0,-5-1 19,5 1 1,-2 0-1,2-1 1,-3 1 220,0-1 0,-4 5 0,4-1 193,1-1 1,-4 3 0,6 0-101,1 1 0,-3-1 1,1 4-1,2-2-187,2 2 0,-5 2 0,-1 2-102,0 2 1,-4 5 0,4-2-47,0 4 0,-3 0 0,2 0 0,-3 1-52,-1-1 0,-4 1 0,-1 0-22,-1 4 0,-2-4 0,-3 5 0,-2-2 23,-2 0 1,2 4-1,-4-4 16,1-1 0,3 3 0,-2-2 0,4-1 13,3-1 0,-1-2 0,5 1 14,2-1 1,0 0 0,4 1 33,2-1 1,6-3 0,6-2 36,2-1 1,0-1 0,2-4 0,-1 0-32,1 0 1,2 0 0,0 0-234,-3 0 0,1-1 0,-5-2-25,-1 0 0,-1-3 0,-2 4-478,1-2 0,-5-1 0,0 1 680,-2-3 0,3-4 0,-1 0 0</inkml:trace>
  <inkml:trace contextRef="#ctx0" brushRef="#br0" timeOffset="13">12906 14253 7966,'-6'-11'143,"5"-1"0,-3 1 256,3 0 0,1 3-109,0 0 1,0 7-1,0 1 1,0 8 68,0 6 0,1 5 0,2 7-189,1 5 0,0 2 1,-4 2-1,0 2-53,0 1 1,-2 5 0,0-1-122,-2 3 0,-1 0 0,2 0-73,0-3 0,-3 1 0,4-5 0,-2-1-178,2-2 1,0-6-1,2-2 61,0-3 0,0-2 0,0-2-159,0-1 0,0-5 0,2 0-234,1-5 0,0 0 587,5-6 0,-6 6 0,3-2 0</inkml:trace>
  <inkml:trace contextRef="#ctx0" brushRef="#br0" timeOffset="14">13157 14425 7947,'-4'-16'-16,"0"1"0,2 5 34,5 6 0,-1 4 1,2 5 395,-3 7 0,-1 0 0,0 9 0,0 3 6,0 5 1,-4 4 0,-1 1 0,0 2-262,0 2 0,-3-3 0,4 3 0,1-2-198,-3-2 0,5-3 0,-3-2 1,3-3-52,1-4 0,0 0 0,0-7-258,0-1 0,0-2-1244,0 0 778,0-6 1,0-2-552,0-8 1365,0-2 0,-5-11 0,-1 0 0</inkml:trace>
  <inkml:trace contextRef="#ctx0" brushRef="#br0" timeOffset="15">13100 14470 7947,'0'-11'0,"1"-2"0,3-1 418,3-1 0,9-4 0,3 2 1,4 1-298,3-1 0,-2 1 0,4 2 0,-1 0 215,0 4 0,3 0 0,-3 5-268,-2-2 1,-1 5 0,-2-2-1,-3 4-101,-4 4 1,0 2 0,-2 7-12,-3 2 0,-6-1 1,0 5 67,-3 1 1,-1 2-1,-1 1 1,-4 0-90,-7-1 1,-3 5 0,-7 0 26,-1-2 0,2 3 0,-8-1-1,1-2 0,-3-1 0,3-1 0,-1 0-2,-2 0 0,3-2 0,2 0 120,6-2 1,0-2-1,4 2 34,2-3 0,6 0 1,1-1 1,2-1 1,1-1-1,4-2 1,0 1 38,0-1 0,5-3 0,4-1-36,5 2 1,4-2 0,5-1-122,0-1 0,1 0 0,2-2 0,4 1-85,-1-2 1,3-1 0,-5-1-15,3 0 1,-5 0-1,2 0-211,-3 0 0,-3-3 1,-2-1-1,-2 1-861,-1 2 0,-3-4 1174,2-3 0,3-7 0,0-3 0</inkml:trace>
  <inkml:trace contextRef="#ctx0" brushRef="#br0" timeOffset="16">13682 14093 7963,'0'-16'269,"0"-2"1,1-2 0,3 3-70,4 6 0,6 7 1,1 0-1,0 3 0,1 1-34,-1 0 1,1 1 0,-1 6 79,5 8 0,1 8 1,3 13-1,2 5 238,0 5 0,5 11 0,-6 1-423,-14-27 0,0 0 1,5 30-1,-11-28 0,-1-1 1,-1 0-1,0 1-182,2 30 1,-6-1 0,-6-5-158,-4 1 0,-5-5 1,-2-1-1,-1-1-434,0-3 0,1-5 712,-1-1 0,-7 0 0,2 3 0</inkml:trace>
  <inkml:trace contextRef="#ctx0" brushRef="#br0" timeOffset="17">16195 14150 7963,'0'-11'-25,"0"3"1,0 1 0,0-2 0,0-1 445,0-2 1,0 5 0,1 0 0,2 1 566,0 0 1,2 3-743,-1-1 1,-1 9 0,4 7 0,1 7 114,-2 6 1,5 10 0,-4 6-67,3 4 0,-2 3 0,0 0 1,-1-1-123,-1 1 1,5-1-1,-5-3-42,0-3 0,4-3 0,-3 3-61,-1-2 1,1-2-1,-5-5 1,2-3-65,-2-1 1,1-1-1,-1-4-208,2-1 0,0 0 1,-4-2-163,0-1 0,0-5 0,0 1 0,0-2-2765,0-1 1828,0-1 0,-1-5 1301,-3-2 0,-2-8 0,-6-2 0</inkml:trace>
  <inkml:trace contextRef="#ctx0" brushRef="#br0" timeOffset="18">16138 14230 7952,'0'-11'120,"1"0"0,3-1 0,5 1 12,5-1 1,3 1-1,7-1 1,2 2-1,1 1-37,-2 2 1,4 0 0,2 0 0,2 2-17,1 0 0,0 3 0,-1-1-64,-3 1 1,2 4-1,-5 1-44,-2 5 1,-6 2 0,-3 2 0,-5 0-100,-3 4 0,-3-3 0,-7 8 96,-1 3 0,-6 0 0,-9 5 0,-7 0-21,-7 1 1,-1-4 0,-9 3 40,-1-1 0,0-1 0,1-5-52,4-3 1,3 1-1,5-5 1,5-1 63,4-1 0,0-2 0,3 1 0</inkml:trace>
  <inkml:trace contextRef="#ctx0" brushRef="#br0" timeOffset="19">17086 13945 8026,'0'-18'220,"0"3"572,0 2 0,0 6-440,0-1 0,-2 7-17,-1 1 1,-4 5-1,-4 6-98,-1 1 1,-4 8 0,-2 3 0,-1 2-1,0 3 0,1 5 0,-3 6-73,-2 2 0,1 2 0,-6 5 0,2 3 60,0 1 1,5 1 0,-6 6-275,15-29 1,0 1 0,-6 27 0,3 3 0,2-3-94,2-1 1,5-4-1,2-4-24,2-2 1,9-6 0,3-3-12,4-3 1,5-6-1,-3-2 1,2-3-240,3-1 0,0-5 1,1-2 128,-3 1 1,2-8 0,-2 1-393,3-4 1,-3-2 679,0-4 0,0 5 0,4 1 0</inkml:trace>
  <inkml:trace contextRef="#ctx0" brushRef="#br0" timeOffset="20">17394 14390 7972,'0'-11'79,"0"-2"1,0-1 0,0-1 0,0 1 0,-1 1 0,-3 2 166,-4 0 1,-2 0 0,-3 2 0,-1 3 0,-2 1-1,-2 3 1,-2 0 52,-2 2 0,0 5 1,-1 3-1,0 2-137,0 2 1,0 4 0,0 4-18,0 6 1,2 2 0,1 5-1,2 0-43,1 2 1,-2 6 0,4-2-64,1 2 0,6-3 0,5 2-121,1 0 1,2-2-1,3-5 1,5-2 31,7 0 1,5-6-1,3 1 14,0-6 1,5-4-1,1-4-104,0-1 0,3-3 1,-4-2-1,0-1-259,0-2 1,-3-2-1,-5-1-112,-1 0 1,-4 0 0,3-1-1361,-1-3 1871,-2-2 0,-4-6 0,1 1 0</inkml:trace>
  <inkml:trace contextRef="#ctx0" brushRef="#br0" timeOffset="21">17463 14744 7837,'0'-12'418,"0"-2"-260,0-2 1,6 1 0,4 4 0,4-1 210,0 1 0,2 0 0,0 0-60,-2 4 1,-2-2-1,0 5 76,-1 2 0,1-4 0,-1 3-275,0 0 0,-4 3 0,-2 4-97,0 4 1,-4-2 0,3 2-45,-3 0 0,-1 3 0,-1 0 0,-3 0 75,-3 1 1,0 1 0,0 0-101,-2 3 1,2-1-1,0-4 1,-2 1-58,-1-1 1,2-1 0,0-1-18,0-1-187,3-1 0,-4 5 201,5-1 1,1-4 128,7-4 0,-1 3 0,4-3 1,2 0 41,1-2 1,2 3-1,0 1-37,4 1 1,-2-2-1,3 4 1,0 1 9,-3 1 0,-2 0 0,0 0-1,-1 2 1,-3-6 0,-2 8 0,-1 0-17,-2-2 1,-2 5-1,-2-1-3,-3 2 0,-4-3 1,-5 3-13,-3-1 0,-4 2 0,1-4 0,-3-1-79,0-1 1,-1-6 0,0 0-297,0-2 0,5 2 1,3-3-593,2-1 1,2-2 970,0-1 0,4-5 0,2-2 0</inkml:trace>
  <inkml:trace contextRef="#ctx0" brushRef="#br0" timeOffset="22">17908 14059 8006,'-12'-16'312,"2"3"1,3-2-1,4 2 835,6 2 1,-2 5-791,3 6 1,-3 7 0,-1 9 0,0 6-113,0 3 0,0 7 0,0 0 1,0 3 6,0 3 0,0 4 1,0-2-51,0 0 1,0 2 0,0 2-52,0-2 1,0 3 0,0-3 0,0 1-64,0-1 1,0 1-1,0-6-203,0-4 1,0 1-1,0-5-75,0 0 0,0-1 0,0-5 0,0-1-282,0-3 0,0 1 0,0-5 174,0-1 1,-5 3 0,-1-2-148,-1-1 0,-3-5 0,3-2 0,-4 1-796,0-2 1,3 1 1240,1-4 0,-1-1 0,-3 3 0</inkml:trace>
  <inkml:trace contextRef="#ctx0" brushRef="#br0" timeOffset="23">18079 14333 7931,'0'-11'46,"0"-1"0,0 1 1005,0 0-583,5 4 0,-3 3 1,1 8-151,-1 4 0,-2 8 1,0 6-1,0 4-78,0 4 1,0 0-1,0 6 1,0 0-153,0 3 0,0 0 0,0-2 0,0-1 0,0-1-257,0-4 0,0-1 0,0-1 0,0-5-197,0-4 1,0-6-1,0 1-733,0-2 0,1-5-837,3-1 1936,-3-4 0,9-3 0,-4-6 0</inkml:trace>
  <inkml:trace contextRef="#ctx0" brushRef="#br0" timeOffset="24">18056 14345 7922,'0'-17'152,"2"1"0,1-5 0,6 4 150,5 0 0,4 3 0,5 5 0,0 2 24,0-2 0,1 0 1,1 0-1,2 3-9,-2 1 1,0 1-1,1 4-275,1 0 0,-1 5 1,-3 2-1,-1 4-39,-3 0 1,1 0-1,-5 2-86,-1 2 1,-5-1-1,-3 5 1,-1 0-169,-2-1 0,-3 4 0,-4-3-18,-3 2 0,-10 6 1,-5 0 120,-3-2 0,-7-1 0,2-1 0,-3 0 86,-1 0 1,1-1 0,1 0 131,1-3 0,7 1 0,2-4 0,5-2 103,4-2 1,7 0 0,2-1 174,3 0 0,2 1-170,3-1 1,2 1-1,7-1 1,1-1 6,1-2 1,6 2 0,-1-4-232,5 1 0,-1 3 0,3-4-68,-3 1 1,3 2 0,-2-6 0,-2 0-246,-3-2 1,-2-1 0,2 0-204,-1 0 1,-5 0 561,2 0 0,-4 0 0,0 0 0</inkml:trace>
  <inkml:trace contextRef="#ctx0" brushRef="#br0" timeOffset="25">18673 13991 8049,'0'-17'153,"0"4"1,3-2 120,4 2 0,6 7 1,10 4-1,0 4-37,-1 6 1,1 3 0,0 4 120,0 4 1,4 12-1,-1 6 1,0 6 621,-2 8 1,-1 4 0,-2 5-722,-2 1 0,-12-28 1,-1 0-1,0 30-226,-1 1 0,-3-31 0,-1 0 0,-6 28 0,-5 0-154,-4 1 0,-7-8 0,2 2-639,-2-4 0,-3-4 0,-3-6 4,-3-4 1,-6-2 451,-6-2 0,-10 0 0,20-16 0,1-1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3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1976 9536 7860,'0'-6'-325,"0"-4"1,-1 7 776,-3-4 0,2 4-277,-3-2 298,0 5-183,4 0 1,-5-1 340,2-3-344,3 3-46,-4-4 148,-1 5-249,5 0 1,-5 5-110,2 2 1,3 4 22,-3 0-166,3 5 218,-4 2 0,3 5-190,-1 0 167,1 0-37,2 0 1,0 3-137,0 1 1,0 5 102,0-2 0,0 3-106,0 1 1,2-2 94,1 2 0,-1-6-11,1 7 0,-1-5 94,-2 0-74,0-2 1,0-5-32,0 0 28,0 0 0,4-2-57,-1-2 0,1-2-127,-4-6 0,0 1 18,0-1-100,0 1 0,1-5-14,3 1-256,-3-6 178,5 4-10,-6-6 1,0-2 359,0-2 0,5-2 0,1-5 0</inkml:trace>
  <inkml:trace contextRef="#ctx0" brushRef="#br0" timeOffset="1">1873 9616 8049,'-4'-11'-259,"0"0"0,1 3 621,3 0 1,3 4-160,1-3 0,1 3 140,-1-4 1,-1 5-242,4-5 1,1 2 3,3-2 1,2-1-145,2 5-103,-2-4 239,3 6 0,1-7-215,2 6 257,2-6-136,-3 7 0,8-3 4,-4 5 1,5 0 9,0 0 0,-3 0-25,3 0 1,-3 4-6,-2 0 1,0 5-80,-3-2 1,1 4-76,-4 0 66,-6 0 0,-1 2 89,-6 2-118,1-2 113,-4 4 38,-5-1 1,-6-2 7,-8 5 0,-4-1 11,-4 1 1,-3 2 12,-8-2 1,2-1 15,-2 1 1,-1-1 166,1 1 1,1-2-138,6-6-55,-2 0 13,9 1 0,0-5-431,5 1 198,5-5-364,3 2 127,1-5 0,10 0 412,0 0 0,10-5 0,8-2 0</inkml:trace>
  <inkml:trace contextRef="#ctx0" brushRef="#br0" timeOffset="2">2604 9377 8139,'6'-6'-765,"-1"5"682,-5-9 638,0 9-69,0-4 1877,0 5-2157,-5 5-52,4-4 0,-5 9-58,2-2 102,3 2-122,-10 1 0,9 2-104,-6 2 0,1-1 135,-5 5 0,1 4-188,-1 4 1,1 1 86,0-2 0,-1 4-83,1 4 0,-2 0-62,-2 0 172,2 11 1,-3-3 64,4 7 0,1-2-35,-1-1-121,1-1 0,3 0 123,1-3 1,4-7-65,-1-4 1,3-6-116,1 2 1,5-3 112,3-1 1,2-2-94,1-2 1,5 2-138,-1-6 219,0 0 1,0-4-24,1 1 0,4-5 91,-1 1 1,-3-4-64,0 4-15,1-6 1,-4 3-7,2-5 1,-6 0 7,-1 0 0,-1 0-343,5 0-54,-6 0 1,3-1-1262,-5-3 1678,5 3 0,-8-9 0,4 3 0</inkml:trace>
  <inkml:trace contextRef="#ctx0" brushRef="#br0" timeOffset="3">3061 9696 8156,'0'-11'0,"0"3"0,0 1 623,-5 4-68,-2-2-374,-4 0 1,0 4 182,-1-3-291,1 3 35,-1 1 0,-3 3 265,0 1-350,-5 5 140,7-3 0,-9 10-23,3-1 0,3 1-213,0 0 1,0 1-189,1 6 213,0 0-16,8 0 0,-3 1-145,2 3 114,3-3 0,-1 8-156,2-6 148,3 1 1,-4-4-31,5 0 0,5-4 32,3 0 1,5-5 60,3 1 0,4-4-6,-1-3 0,3 1 157,0-5 24,1-1-110,0-3 1,0 0 4,0 0 0,-2 0-43,-2 0 0,-1 0 12,-3 0 0,-2-1-45,2-3 0,-2 3-122,-2-3 1,1-1 50,-1 1 1,-3-3-333,0 3 449,-6 0 0,3-1 0,-5-1 0</inkml:trace>
  <inkml:trace contextRef="#ctx0" brushRef="#br0" timeOffset="4">3392 9559 8136,'-6'-1'0,"2"-3"11,3 3-11,1-4 517,0 5 1,0 5 32,0 3-431,0 2 12,5 6 1,-3 2 20,6 5 0,-4 0-69,3-1 1,-4 6 15,1 3 0,1-1-8,-2 5 0,3-8-182,-3 8 0,0-5-1,4 1-79,-4 2 201,2-9 0,-4 4-208,3-5 202,-3-1 1,5-4-21,-6-3 5,0-2 1,3-2-16,1 1 0,0-1 5,-4 1 1,0-5-212,0 1-400,5-6-273,-4 4 468,4-6-17,0 0-557,-3 0 991,3 0 0,-5-6 0,0 0 0</inkml:trace>
  <inkml:trace contextRef="#ctx0" brushRef="#br0" timeOffset="5">3598 9696 8230,'0'-6'-744,"0"1"1483,0 5 0,0 6-454,0 6 0,0 0 3,0 7 1,1 0-169,3 4 1,-3 0-122,3 0-56,2 5 88,-5-4 1,6 4-97,-4-5 0,-1 2 158,2-2 1,-3 2-91,-1-6 0,4-2-236,-1-2 98,1-2-43,-4-2-112,0 1 247,0-1 83,0-5-9,0-1 41,0 1 205,0-5-259,0 4 100,0-5-93,5 0 1,-2 0 85,4 0-68,1 0 57,4 0 1,-1 0 14,0 0 1,2 0-85,2 0 1,-1 0-4,5 0 1,-4-4-35,5 0 1,-5 0 4,4 4 1,-4 0-202,4 0 229,-5 0-10,3 0 1,-6 0-126,0 0 94,1 0-118,-1 0-37,1 0 37,-1 0 1,-3 0-501,-1 0 7,-4 0-499,2-5 1124,-5 4 0,-10-9 0,-3 4 0</inkml:trace>
  <inkml:trace contextRef="#ctx0" brushRef="#br0" timeOffset="6">3643 9970 8029,'0'-11'-88,"0"0"470,0-1-1,0 6-225,0-4 250,0 8-87,0-3-86,0 5-323,5 0 1,5 2 99,6 1 1,-1-1-48,-4 1 1,6-1-82,2-2-34,-3 0 155,6 0 1,-6 0-153,3 0 0,2 0 30,-6 0 1,2-2 51,-2-1 1,-3 1-69,4-1 1,-4-4-165,0 0 1,-5 2 27,1 1 271,-5-3 0,2 1 0,-5-5 0</inkml:trace>
  <inkml:trace contextRef="#ctx0" brushRef="#br0" timeOffset="7">3620 9731 8189,'0'-8'52,"0"0"1,0 5-59,0-5 0,0 4-396,0-3 1074,5 4-105,-3-2-361,8 0 0,-4 4-127,6-3 0,0 2-3,4 2 1,-2 0-8,5 0 1,0 0-3,3 0 1,1 0-209,0 0-44,0 0 235,0 0 1,0 0-686,0 0 321,-1-5-40,1 4 1,-4-5-728,0 2 1081,-5 3 0,3-9 0,-6 3 0</inkml:trace>
  <inkml:trace contextRef="#ctx0" brushRef="#br0" timeOffset="8">4020 9434 8271,'-5'-7'613,"4"-3"-30,-4 9-78,5-9-2,0 8 1,1-3-133,3 5 0,2 0-131,6 0 1,-1 5 36,0 3-62,6-3-121,1 5 0,1 0 74,0 6 0,0 3-33,4-4 0,-4 7-146,0 0 1,-2 2 105,2 7 0,2-4-247,-6 3 1,4 2-4,-4 6 0,1-3 112,-5 3 0,0-1-118,1 1-88,-1-2 147,-4-2 0,1-2-208,-4-6 1,0 5 126,-4-4 0,0-1-98,0-3 1,0-4 27,0 0 0,-1-5-193,-3 1 0,1 1-635,-4-5 486,-1 3 88,-3-8 507,-1 6 0,-4-6 0,-2-1 0</inkml:trace>
  <inkml:trace contextRef="#ctx0" brushRef="#br0" timeOffset="9">4614 9651 8298,'6'0'-1139,"-1"0"4361,-5 0-2965,0 5 0,0 2-56,0 9 0,0 0-76,0 3 0,0 6 59,0-2 0,0 8-150,0-1 1,2-1-333,2 2 180,2-1 40,0 5 0,3-5-204,-5 0 121,5-4 15,-8 2 0,8-9 76,-5 0 1,3-5-14,-3 1 0,1-2-4,-1-2 1,-3-3-73,3-1 1,1-3-590,-1 4-35,0-6 409,-4 3 281,0-5 0,0-5 0,0-1 0</inkml:trace>
  <inkml:trace contextRef="#ctx0" brushRef="#br0" timeOffset="10">4534 9662 8313,'0'-11'217,"0"-1"-178,0 6-9,5-4 0,-2 3 138,4-4 74,1 0 0,3 0 319,1 4 1,0-2-386,4 5 0,-2 0-222,5 4 1,-4 0 110,4 0 1,0 0-178,4 0 0,0 2-16,0 1-77,-6 4 250,5 4 0,-6 1-123,3-1 1,-2 0-99,-6 1 1,1-1 77,-1 1 0,-1 3 27,-2 0 0,1 2-4,-5-2 1,-1-2-26,-3 2 0,-1-3 1,-3 0 0,-3-1-116,-9 1 163,4-1 9,-10 1 0,4-1-74,-4 0 61,-1 1-82,-5-6 0,4 4-18,-3-2 0,7-3-77,1-1 1,5 1 232,-1-1 0,2-1 0,1-3 0</inkml:trace>
  <inkml:trace contextRef="#ctx0" brushRef="#br0" timeOffset="11">5254 9479 8027,'-7'-5'536,"2"4"48,5-4 0,-5 0-33,4 4 214,-4-5-652,5 6 1,-4 6 67,0 1 1,-3 1 13,3 3 1,-5-2-14,1 6 1,-2 3-169,-1 1 1,-1 6 96,1 2 1,-1 5-156,1-2 1,-4 3 89,0 2 1,-1 3-94,5 0 0,1 0-218,2-4 155,-2 5 0,9-7-231,-3 2 211,3-2 1,2-3 12,3-2 0,-2-4-99,6-4 1,-1 1 106,5-5 0,-1 2-108,1-2 0,-1-2 98,1 2 0,-5-2-15,1-2 0,-1 1-25,5-1 0,-2-3 48,-2-1 0,0-3-429,-4 4 118,5-6-245,-3 8-41,6-8 708,-1 3 0,1-5 0,-1 0 0</inkml:trace>
  <inkml:trace contextRef="#ctx0" brushRef="#br0" timeOffset="12">5356 9719 8058,'-3'-11'242,"-1"-1"-982,0 6 432,4 1 0,-1 5 587,-3 0-21,3 0 1,-4 1 136,5 3 1,-2 2-135,-2 6 0,3 4 46,-3 3 0,3-1-136,1 1 0,1 1-15,3 7 0,-3-3-211,3 3 1,1 1 136,-1-2 0,1 1-123,-1-4 0,-3-4-28,3 0 0,1-1-155,-1 1 0,1-3-80,-1-4-66,-3-1 388,4 0 0,-4 0-155,3-4 417,-2-2-100,3-5-71,-5 0-40,5 0 1,-3 0 7,6 0 0,-4 0-33,3 0 0,1 0-19,3 0 1,1 0 15,-1 0 0,1-1-4,-1-3 0,0 3-156,1-3 147,4 3 3,-3 1-157,4 0 144,-6 0-155,0 0-301,1 0 126,-1 0-63,1-5 1,-5 4-12,1-3 0,-4 2 386,3 2 0,-4-10 0,2-2 0</inkml:trace>
  <inkml:trace contextRef="#ctx0" brushRef="#br0" timeOffset="13">5345 9959 7969,'0'-11'401,"0"3"51,0 0 0,1 2-852,3-2 0,-1 0-112,4 4 1,-3 0 921,4 4-141,-1 0-130,0-5 1,7 4 94,-3-3 0,4 2-274,0 2 1,-1 4-191,5 0 1,-3 0 148,3-4 0,-2 1-88,2 3 0,-1-3-24,-3 3 1,-2-4 82,2-4 0,-1 2-371,2-6 204,-4 6 277,0-9 0,3 5 0,-2-5 0</inkml:trace>
  <inkml:trace contextRef="#ctx0" brushRef="#br0" timeOffset="14">5345 9708 8077,'0'-8'-71,"0"1"0,4-1 69,0-4 0,4 6-3,0 2 145,2-2 0,2 5 258,-1-3 0,0 3-228,1 1 0,1 0-42,2 0 0,-1 0-432,5 0 152,0 0 96,4 0 0,-4 0-180,0 0 0,0 0-34,4 0 270,-1 0 0,1 5 0,0 1 0</inkml:trace>
  <inkml:trace contextRef="#ctx0" brushRef="#br0" timeOffset="15">5813 9479 8043,'-6'-11'926,"1"-1"-818,5 1 118,0 5 0,0-1 803,0 4-683,0 1 0,1-3-105,3 5 1,-2 1-221,6 3 198,-5 3-109,7 4 0,-4 0 40,5 1 0,2 4 9,2 3 1,2 2-19,2-2 1,3 6-78,-3-2 0,2 6 10,2-2 1,-1 5-141,-3-2 1,2 3 51,-2 1 1,-2-1-136,-2-2 1,-4 2-38,-3-3 1,1-1-6,-5 2 0,1-2 61,-1 1 0,-3-2 31,3-5 1,-4 4 48,-4 0 0,-3-1-4,-4-3 0,-2-1-167,-2-3 164,2 2 6,-8-3 1,3 1-467,-5 0 212,-5-5-116,4 2 0,0-4-284,5-1 1,5-4 165,-1-4 539,7 4 0,-2-6 0,4 4 0</inkml:trace>
  <inkml:trace contextRef="#ctx0" brushRef="#br0" timeOffset="16">6361 9845 7959,'0'-7'491,"0"2"1,5 4-196,3-3 0,2 3-98,2-3 0,4 2-167,3-2 1,3 3 74,1-3 1,-1 1-93,1-1 1,4 3 33,0-3 0,-5 3-272,-3 1 0,-1-1-25,1-3 1,-2 3-209,-6-3 0,-3 3-660,-1 1 561,-4 0 556,2 0 0,0 5 0,1 1 0</inkml:trace>
  <inkml:trace contextRef="#ctx0" brushRef="#br0" timeOffset="17">6373 10016 8013,'7'0'253,"1"0"0,-3 0 214,7 0-175,-4-5-109,14 4 0,-8-4 325,5 5 1,0-4-145,4 0 0,4-4-252,-1 5 1,2-2 17,-1 1 0,-3 1-180,3-4 1,-3 4-266,-2-1 0,-4 3 315,-3 1 0,3 0 0,0 0 0</inkml:trace>
  <inkml:trace contextRef="#ctx0" brushRef="#br0" timeOffset="18">7081 9536 8199,'0'-6'197,"-5"1"1,4 4 785,-3-3-209,3 3 181,1-4-857,0 5 1,1 5 129,3 2 0,-2 5-151,6 3 0,-1 3-17,5 5 0,-5 4-132,1 4 1,-5-1 73,0 5 0,2-4-147,-1 7 0,0 2 33,-4-2 1,0 0-88,0-4 1,0-3-111,0-1 80,5-5 207,-4 3 1,6-5-39,-3 0-15,-3-5 5,4-2 1,-5-4-23,0-1 0,1 1-318,3-1-8,-3 0 1,4-3-320,-5 0-184,0-6 921,0 3 0,-5-10 0,-1-1 0</inkml:trace>
  <inkml:trace contextRef="#ctx0" brushRef="#br0" timeOffset="19">6978 9594 8142,'6'-12'-2,"-2"1"0,1-5 139,-1 1 1,5 0-138,-1 4 60,7-1 17,-2 1 1,7-1 135,-5 1 1,4 3-54,-4 1 1,6 3-1,-2-4 0,-2 6-23,3-2 1,-1 3-179,3 1 1,-3 0-115,0 0 140,1 5-43,2 1 0,1 5-47,0 1 0,0-1-67,0 1 1,-4 3-60,0 0 0,-5 4 85,1-4 0,-4 4 34,-3-3 0,-3 3-4,-5-4 0,-1 1 0,-3 0 1,-4-4 109,-7 4-79,-3-4 20,-10 0 0,-1-1 129,-5 1 36,0-1-174,0 0 0,3 0-7,1-4 0,3 2-32,-4-5 1,11 0 112,1-4 0,0 5 0,1 1 0</inkml:trace>
  <inkml:trace contextRef="#ctx0" brushRef="#br0" timeOffset="20">7858 9365 7976,'0'-8'204,"0"1"520,0 4-207,0-7 56,0 9-14,0-4 413,0 5-873,0 5 0,-6 1-83,-1 6 1,1 3 127,-2 0 1,-1 7-216,-6 1 1,2 1 94,-2 6 1,2 1-113,2 3 0,-1 1 49,1 3 1,0-1-94,-1 5 1,2 0-51,2 4-865,-2-6 1055,9 5 0,-4-6-223,5 3 86,0-3 1,5-6-391,3-2 382,2-3 0,1-3 55,1-2 0,-1 1-18,0-9 0,1 4 90,-1-4 1,4 1 9,1-5 629,-1 1-683,-4-1 167,1 0 1,-5-4-359,1-3 193,-6 2-82,9-5 1,-9 4-420,6-5 553,-6 0 0,3 0 0,-5 0 0</inkml:trace>
  <inkml:trace contextRef="#ctx0" brushRef="#br0" timeOffset="21">8040 9639 7923,'-4'-7'-107,"1"-1"1411,-1 5-349,-1-2-710,4 5 1,-6 0-175,3 0 0,3 2 103,-3 1 1,3 5-113,1 7 0,0 3-43,0 5-133,5 0 172,-4 0 1,8 4-115,-5 4 0,4-2 93,-5 2 0,5-5-167,-4 5 1,0-6 150,-4 2 0,1-4-103,3-4 0,-3 1 64,3-5 0,-3 0 40,-1-3-8,0-1-22,5 1 41,-4-6 6,5 4 8,-6-9 0,1 6 68,3-3-18,-3-3 6,4 4-37,0-5-29,1 0-5,1 0 1,3 0 62,-2 0-54,2 0-17,6 0 1,-2 0 14,5 0 0,0 0-30,4 0 0,-1 0-9,-3 0 1,2-1 33,-2-3 0,3 3-6,1-3 0,-2 2-29,-2 2 1,-1-3 0,-3-1 1,-2 0-216,2 4 219,-7 0-257,2-5-453,-4 4-17,1-4-625,-2 5 86,-5 0 1262,-10 0 0,2 0 0,-9 0 0</inkml:trace>
  <inkml:trace contextRef="#ctx0" brushRef="#br0" timeOffset="22">7995 9936 7966,'0'-6'526,"0"1"0,1 1-286,3 0 1,-2 0 34,6 4 1,-1 0-39,5 0 0,1-1-85,2-3 72,-3 3-43,10-4 0,-4 5-77,5 0-140,-1 0 95,1-5 1,0 4-9,0-3 0,0 1-6,0-1 1,0 3-186,-1-3 0,-4-1-633,-3 1 451,3 1 21,-10 3-1126,7 0 202,-14 0 1225,4 0 0,-15 0 0,-3 0 0</inkml:trace>
  <inkml:trace contextRef="#ctx0" brushRef="#br0" timeOffset="23">7995 9696 8198,'6'-1'130,"-2"-3"0,-3 2 337,-1-6 1,1 2-254,3-2 0,-1 3 158,4 5 439,-4-5-500,7 4 0,-4-8-210,6 5 0,-3-1 85,2 1 0,-1 3-178,9-3 1,2-1-71,5 1 0,0-3-274,4 3 1,0-1-149,5 1 0,3 3-442,0-3 1,-1 1 925,-7-1 0,-2 3 0,-5-4 0</inkml:trace>
  <inkml:trace contextRef="#ctx0" brushRef="#br0" timeOffset="24">8771 10085 7402,'-6'0'2085,"-4"0"-1925,3 0 17,-4-5 88,5 3-33,-5-8-14,10 4-159,-9-1 1,9-3 36,-3 3 1,3-3 34,1-2 1,0 1-14,0-1 0,0-3-37,0 0 1,0-6-89,0 2 0,4-2 12,-1-2-79,6 0 132,-2 0 0,3 1-153,-3-1-30,3 0 85,-3-5 0,4 5 11,1 0 0,-1 2 34,0 5 0,1-3-12,-1 4 1,2 0-18,2 4 0,-2 3 2,2 0 1,-2 2-78,-2-2 100,1 3-8,-1 5 0,-3 0-19,-1 0 21,1 0 5,3 5 0,1 2-2,-1 4 1,1 4-30,-1 1 0,-3 4-2,-1-1 1,0 2 12,0 2 0,0 1-3,-4 3 0,-1-2-107,1 6 112,-1-6 1,3 3 1,-4-5 56,3 0-65,-3 0 31,4-6 0,-3 4 0,1-6 1,-1 4-92,-2-4 0,0 1-2,0-5 0,3-3 20,1-1 1,0-3-308,-4 4-383,0-6 350,0 3-22,0-5 429,5 0 0,1 0 0,6 0 0</inkml:trace>
  <inkml:trace contextRef="#ctx0" brushRef="#br0" timeOffset="25">9536 9673 8118,'7'-11'-225,"-1"0"-83,-2-1 0,-2 1 340,6-1 1,-5 1 409,0 0 0,2 3-61,-1 0 0,0 1 801,-4-5-834,-5 6 0,-1-3 16,-6 5 1,1 0-248,-1 4 1,1 0 62,0 0 0,-6 2-200,-2 1-26,3 4 74,-6 4 0,8 4-153,-5 1 1,4 4 110,-4-1 0,5 4-145,-1 4 1,2-3 107,1 2 0,2 2-47,3-1 0,2 5-100,5-2-3,0-2 193,0 0 0,2-3-101,6-2 59,-1 2 39,15-12 0,-4 4-13,5-6 1,-1 1-36,1-1 0,0-5 3,0-2 1,0 1-28,0-1 1,-2 0-103,-2-4 1,1 0-140,-4 0 0,0 0 84,-1 0 0,-2-4-138,2 0 0,-6-1 378,-1 1 0,5-2 0,4-5 0</inkml:trace>
  <inkml:trace contextRef="#ctx0" brushRef="#br0" timeOffset="26">9731 9217 8109,'-8'0'0,"0"0"641,6 0-202,-3 0-149,5 5 1,5 1-27,2 5 0,4 6-15,0 2 0,4 4-15,0 4 0,7-2-19,1 5 0,0 1 0,3 3 0,-2 0-60,-1 1-649,0-1 687,-5 0 0,2 0-172,-5 1 1,1-2 22,-5-3-295,1 3 208,-6-4 1,3 2 91,-5-1-152,-1 1 40,-3-2 1,0 3 95,0-6-486,-5 6 646,4-8 1,-9 4-781,2-5 309,-2 0 66,-1-1-9,-1 1-356,1-5 241,-1 4-72,1-10 0,-2 5-808,-2-6 1216,2 1 0,-8 4 0,3 2 0</inkml:trace>
  <inkml:trace contextRef="#ctx0" brushRef="#br0" timeOffset="27">10210 9742 8074,'0'-6'-337,"7"-1"-152,4 4 1,0 1 1127,5-2-210,1-2-266,1 5 1,3-4 50,1 5 0,0-4-69,8 0 1,-4-1 95,0 1 0,2 3-234,-1-3 0,-2-1-142,-6 1 1,2 0-824,-6 4 465,0 0 224,-9 0 269,5 0 0,-10 0 0,4 0 0</inkml:trace>
  <inkml:trace contextRef="#ctx0" brushRef="#br0" timeOffset="28">10233 9959 7978,'12'0'317,"3"-1"137,0-3 1,5 1 235,-1-4-143,8 4-384,-3-7 0,13 5-166,-3-3 44,8-2-119,-6 9 0,-2-8-92,-8 5 0,2-1 170,-1 1 0,-5 3 0,-1-4 0,-3 5 0</inkml:trace>
  <inkml:trace contextRef="#ctx0" brushRef="#br0" timeOffset="29">11067 9365 8053,'-7'-11'0,"2"-1"162,5 1 1,0 3 824,0 1-681,0 4 0,0-3 143,0 2-75,0 3-250,0 11 1,4 1 76,0 16 1,5-4-1,-1 7 0,5 1 59,3 3-174,-1 5-50,-9-3 1,4 8-189,-2-2 1,-2-1 133,2 1 0,-5-4-153,0 3 1,2-5 105,-1-2 0,0 1-113,-4-5 0,0-6-199,0-1 209,0-3 60,0-2 1,0 2-215,0-4-12,0-6 210,0 0-651,0-4 324,-5 1-433,4-2 884,-4-5 0,5 0 0,0 0 0</inkml:trace>
  <inkml:trace contextRef="#ctx0" brushRef="#br0" timeOffset="30">10930 9456 8096,'0'-19'0,"0"0"0,5 5-150,2-1 1,5 6-289,3 2 1,-1 0 1244,5 0-315,-5-3-315,8 3 1,-1 1 459,6 2-341,0-2-74,0 5 0,-2-5-66,1 6 1,2 0-89,-1 0 0,1 4-7,-2 0 0,-2 5 87,3-1 1,-3 5-218,-1 3 0,-1 0-5,-3-1 1,-3 2-156,-4 2 0,-1 3-226,0-3 273,-4 2 46,-2-3 1,-6 3-216,-3-1-5,-3-4 241,-9 6 1,-2-8-30,-5 5 0,-5-5-1,-2 1 1,-2-3 5,2 0 1,-7-2-242,3-2 258,2-3 12,-1-5 0,9 0-417,-3 0 527,8 0 0,3-5 0,4-2 0</inkml:trace>
  <inkml:trace contextRef="#ctx0" brushRef="#br0" timeOffset="31">11901 9217 8119,'0'-7'241,"0"-3"-8,0 9-265,0-4 103,0 5-82,0 5 0,-4-3 229,0 6 1,-5 1 357,1 6 0,-2 3 69,-1 5-328,-6 5-153,5 1 0,-9 5 35,6 0-50,0 6-821,3-5 587,1 10 1,0-5 269,-1 6-163,6-5 0,-3 3-181,5-2 0,0-2 118,4 2 0,0-6-77,0-2 0,2 0-20,1-3 1,0-3 62,5-2 1,0-5 32,8-2 1,-6-5-48,5 1 0,-5-2 287,5-2 0,-2 0-376,-1 1 1,0-4-220,4-1 0,-4-4-41,3 0 1,-1-1 437,2-2 0,-4 0 0,5 0 0</inkml:trace>
  <inkml:trace contextRef="#ctx0" brushRef="#br0" timeOffset="32">12129 9525 8166,'0'8'739,"0"-1"-429,0 1-113,5 3 1,-4 1 51,3-1 1,-3 2 59,-1 2-68,0 3-107,0 0 0,0 3-13,0-2-94,0 3 41,0 6 1,0-4-123,0 2 1,0-1 97,0-3 1,0 1-65,0 0 1,0-1 20,0-3 0,5 1-125,3-5 1,-2 0 142,2-3 0,-2-5 56,2 1 0,2-5 334,-2 0-186,-3-1-33,5-2 0,-4 0-47,6 0 0,-1 0-101,1 0 0,-1-2-128,0-1 0,2 1 120,2-1 0,2-3-88,2 3 0,2-2-185,-2 1 132,3 2 8,1-3 0,-4 5-291,0 0 177,-5 0-86,2 0 1,-4 0-106,-1 0 0,-3 0-421,-1 0-530,-4 0 695,7 0 660,-9-5 0,-1 4 0,-6-4 0</inkml:trace>
  <inkml:trace contextRef="#ctx0" brushRef="#br0" timeOffset="33">12072 9868 7962,'5'-7'-59,"3"3"1,2-1 62,1 2 0,2-1 160,2 4 1,3-4 82,5 0 0,3-1-74,1 1 0,5 2 80,-2-6 0,2 6-201,-2-2 1,1 3-245,-8 1 1,1 0-388,-9 0-591,5 0 1170,-12-6 0,7 5 0,-9-4 0</inkml:trace>
  <inkml:trace contextRef="#ctx0" brushRef="#br0" timeOffset="34">12026 9594 8084,'10'-7'0,"-1"-3"148,10 2 0,-2-2 340,6-1 0,-2 3-223,10 1 0,-2 0-45,1 0 0,2-2-484,-5 5 157,-1 0 150,-3 4 1,0 0-487,0 0 320,-5 0-222,3 0 0,-8 0 345,2 0 0,-2 0 0,-2 0 0</inkml:trace>
  <inkml:trace contextRef="#ctx0" brushRef="#br0" timeOffset="35">12666 9365 8047,'5'-18'7,"-4"2"-3,3 4 0,1 5 359,-1-1 136,5 6 1,-7-5 172,6 4-197,-6 1 0,5-2-194,-4 8-235,-1 8 112,8 5 0,-9 8 289,3 1-179,-3 3-168,-1 11 0,0-3-72,0 4 0,0 1 129,0 4 0,4 0-110,0-1 0,0-3-23,-4 0 1,3-1-166,1 1 1,4-4-282,-4-8 267,5 3 56,-3-9 0,2 3-330,-1-8 268,1 2-141,-2-8 1,4 4-587,-2-6 125,-3 0-148,5 1 398,-4-6 513,1-1 0,3-5 0,-4 0 0</inkml:trace>
  <inkml:trace contextRef="#ctx0" brushRef="#br0" timeOffset="36">13408 9491 8064,'0'-12'0,"-5"1"0,-3-1 0,2 6-430,-2 2 197,6-2 220,-8 5 1,2-4 173,-7 5 0,-3 0-110,-5 0 0,0 3 138,1 1 0,-1 5-110,0-1 1,0 7 122,0 4 0,0 3 10,1 0-230,-6 6 84,4-4 0,-4 9 342,5-2-1011,5 2 620,-4 1 0,10 0 15,-3 1 1,7-2-25,4-3 0,3 2-118,1-5 1,10-2 128,5-6 0,2 1-11,2-5 0,4-1 190,3-6-193,1 2-1,1-9 0,-4 5-107,3-6 105,2 0-164,-5 0 1,4 0 112,-5 0 0,-2-4-367,-2 0 0,2-4 416,-6 4 0,0-4 0,-4 1 0</inkml:trace>
  <inkml:trace contextRef="#ctx0" brushRef="#br0" timeOffset="37">13397 9331 8025,'0'-29'0,"0"2"56,0 8 0,0-1 267,0 4-259,5 6 403,-4 0-161,9 9 90,-9-4 619,5 5-173,-6 0-579,5 0 0,-3 6 17,6 6 0,3 5 58,4 10 1,6 2-93,-2 5 0,2 4 0,2 1 0,0 8-461,0-2 0,-2 5 329,-2-1 1,2-2-200,-6 3 1,0-3 7,-3-2 1,-6 0 69,-2-3 0,-3 1-25,-1-5 0,0 0-142,0-4 1,-4-1-996,0-2 600,-4 2 337,6-14 0,-8 7-1089,3-7 627,-4 3 82,0-4 0,-4-2-888,-1-4 1500,-4-1 0,2 5 0,-4 2 0</inkml:trace>
  <inkml:trace contextRef="#ctx0" brushRef="#br0" timeOffset="38">13842 9502 8098,'0'-11'100,"0"-1"137,0 1 1,0 3-10,0 1 0,0 3 228,0-4 122,0 6 144,0-3-525,0 5-117,5 0 127,-4 5 0,6 2-114,-3 9 126,-3 1-127,9 11 1,-7-1-75,4 7 0,-4-6 72,1 6 1,-2 2-182,2 2 1,-3 4 83,3-4 0,-3 1-144,-1-1 1,1-3 24,3-1 0,-1-1 120,4-7 0,-3 1-155,4-4 1,-4-5 43,3-3 0,0-2-182,0-2 1,0-1 74,-4-2 1,-1-2-543,1-2-112,-1-3-605,3 4 1483,-4-5 0,-1-5 0,-6-1 0</inkml:trace>
  <inkml:trace contextRef="#ctx0" brushRef="#br0" timeOffset="39">13728 9514 8125,'0'-18'-656,"5"-4"547,1 10 0,6-5 1027,-1 6-339,6-1-365,-5 6 0,10-3-165,-3 5 1,6-3 129,2 3 1,0-1 20,-5 1 0,5 3-105,0-3 0,-1 8 75,-3 3 0,1 1-219,3 3-49,-3-2 93,4 13 1,-5-8-163,0 5 1,-4 0 121,0 4 1,-7-2-102,0-2 0,-2 3-36,-6-3 1,-2 2-129,-5 2 0,-9-1 50,-7-3 1,-8 1 92,-3-5 0,-4 4-40,-4-3 0,-3-5 83,-5-3 0,5-2-27,-1 2-518,5-3 529,3-5 1,7 0-199,8 0 338,2 0 0,7-4 0,3 0 0,2 0 0</inkml:trace>
  <inkml:trace contextRef="#ctx0" brushRef="#br0" timeOffset="40">14619 9354 7991,'0'-12'0,"0"6"259,0-4-155,0 9 46,0-5 1,-2 6 630,-1 0-388,1 0-79,-8 0 0,4 6 20,-6 1 1,1 5-86,0 3 1,-5 4 28,1 7 0,-5 1-113,1 7 1,1-2-1,-1 6 0,4-1-238,-4 1 0,4 1-67,-5 3 1,8 1-47,0-5 1,2 6 31,6-3 1,1 0-117,3 1 0,5-5 25,2 1 0,3-4-76,2-3 1,-1-4 44,1-4 1,3-1 96,0-3 1,4-3-380,-4-4 237,6-1-18,-4 1 0,3-6-159,-1-2 1,-2-3 497,2-1 0,3 5 0,-4 2 0</inkml:trace>
  <inkml:trace contextRef="#ctx0" brushRef="#br0" timeOffset="41">15030 9696 7986,'-6'-17'-171,"0"0"1,3 6-315,-1-1 0,-1 2 444,1 2 0,1 0 401,-4 4 1,-2 0 225,-6 4 0,1-4-219,-5 0 0,0 1-54,-4 3 0,1 5-77,3 2 0,-2 3-20,2 2 0,-3 0 23,-1 4-379,5 1 158,-3 6 0,7 0 199,-5 0-443,5 5 179,2-4 1,4 9-213,4-3 190,0 3-17,4 2 0,6-5-85,6 1 1,0-6 43,7 2-95,0-8 85,9 2 0,-3-12 107,1 3 1,2-5 2,-1 1 0,-1 1-262,-3-5-148,0-1 158,-5-3-20,3 0-464,-8 0 313,4 0 121,-6 0 329,0-5 0,6-1 0,1-6 0</inkml:trace>
  <inkml:trace contextRef="#ctx0" brushRef="#br0" timeOffset="42">15053 9388 7962,'0'-11'259,"0"-1"-32,0 6 0,1 1 0,3 5 0,-2 0 130,6 0 0,-4 1-107,3 3 1,2 2 308,6 6-112,-2 9-211,9-2 0,-6 14 221,3-2 0,3 5-273,-3 2 1,-1 9-79,1-1 1,-5 2 85,1-2 0,-2 0-146,-2-1 1,-3 1-1469,-1 0 1250,-4-1 148,2 1 1,-5-4-440,0 0 1,0-5 33,0 1 0,-9-3-201,-3 0 0,-3-6 171,0-3 459,-3 4 0,-5-10 0,-2 3 0,-3-2 0,-2 1 0,-1 1 0</inkml:trace>
  <inkml:trace contextRef="#ctx0" brushRef="#br0" timeOffset="43">5551 7526 8110,'5'-6'-299,"-3"1"586,6 5 1,-4 0-20,3 0-16,-4 0 50,7 0 1,-8 0 1,6 0-175,-5 0 0,2 5-78,-5 3 0,0-2 101,0 2 1,0-1-8,0 5 1,-2-1-4,-1 0 1,1 1 2,-2-1 0,3 1 51,1-1-95,0 1 1,0-1 68,0 0-42,5 1-56,-3-1 1,8-3 27,-3-1 1,2 1-1,-1 4 0,2-1-24,-2 0 0,2 1 3,1-1 1,-1 1-6,-2-1 1,2 4-1,-2 0 0,-2 2 2,2-2 0,-2-1-49,2 5 54,2-5-20,-4 8 0,6-8 158,-1 5-124,0-5 5,1 7 0,3-7 29,0 5 0,2-4-113,-2 5 1,-2-3-7,2 2 1,1 3 0,0-3 0,-1 1-104,-4-1 0,1 3-27,-1-3 1,1 2 136,-1 2 0,0 0-154,1 0 157,4-5-32,-3 3 0,9-3 13,-3 5 0,2-2 36,2-1 1,0 1 124,0-2 1,0-1-159,-1 1 1,1 0 6,0 4 1,-4-4-71,0 0 0,-5-4 32,1 4 1,2-1-7,-2 1 1,0 3 24,-3-3 0,4-2-12,3 2 0,-1-1 46,1 1 1,0 1 110,4-4 0,0 4-164,0-1 0,3 1 7,1-1 0,0 2-51,-5-6 0,1 4 80,0-4 1,0 4-120,0-4 0,0 4 102,-1-3 0,-3 3-8,0-4 0,2 4-10,5-4 1,-1 0 4,1-3 1,-2 3-61,-1 0 1,0 1-10,0-5 1,0 0-131,0 1 189,-1-1 6,-4-4 0,4 1 33,-3-4 0,-2 4-66,3-4 0,-7 1-42,3-1-34,-4-3 71,0 4 1,-2-4 56,-2 3-11,2-3 70,-4 4 1,2-5-183,-1 0-168,-4 0-352,7 5-79,-9-3 1,4 4 236,-5-2 491,0-3 0,-5 9 0,-1-3 0</inkml:trace>
  <inkml:trace contextRef="#ctx0" brushRef="#br0" timeOffset="44">5585 7549 8072,'0'-6'688,"0"1"-337,0 0-104,0 3-13,0-3 1689,0 5-1895,-5 0 100,3 0 1,-6 2-163,4 1 0,-5 4-131,1 4 5,3 6 164,-5-5 1,4 9 11,-6-6 0,5 5-19,-1-1 0,4 3-111,-3 1 0,4-4 72,-1 0 0,-1-5-99,1 1 1,1-2 112,3-2 0,0 0-29,0 1 12,0-6 34,0 4-127,0-8-10,0 3 101,0-5-151,0-5 3,0 3 164,0-8 0,0 8-181,0-6 168,0 6-37,0-9 0,0 9-17,0-6 0,3 4-2,1-3 127,0 4-88,-4-7 1,1 4-58,3-6 207,-3 6-137,4-4 1,-1 4 183,0-6-53,5 1 0,-8-1-45,3 1 1,1-1 345,-1 1-346,0 0 236,1-1-110,-4 1 0,4-5-59,-5 1 108,0 0-64,5 4 0,-4-1-15,3 1 1,-2-1 153,-2 1 63,0 5-223,0-5-1,0 10 61,0-4-376,0 5 228,5 0-187,1 0 85,0 0 0,4 1 119,-2 3 28,2 3-72,2 4 0,0 0 228,4 1-247,-4-1 15,10 1 0,-8 0 253,5 4-103,-5-4 1,6 5-83,-5-6-17,1 1 0,-1-5 70,0 1-40,0-1-20,-3 5 0,-1-6 54,0-2 19,1 2-30,-6-4 101,4 3-150,-3-5 44,-1 0 164,-1 0-1532,-5 0 1,-10 10-1,-3 3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2:22.10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8423 8687 8019,'0'-11'-102,"0"0"0,0 3 423,0 0 1,-4 4 0,-1-2 0,-1 1 0,-3 3 0,-1 0-4,-2 2 1,5 2 0,-1 1-1,-1 5-253,-1 2 0,-1 2 1,-1-1-1,1 2-89,-1 2 1,5-2 0,-1 3 6,-1 1 1,-1-3 0,0 3-22,2 0 0,0-2 1,4-2-1,1 1-29,2 1 1,1 0 0,0-3-37,0-1 0,4 0 71,0 1 1,4-5 0,0 0 0,2-2 34,2-3 1,-1 1-1,0-1 22,1 2 1,-1 0-1,1-4 65,-1 0 0,1 0 0,-1 0-69,0 0 1,1 0-7,-1 0 0,-4 1-25,-4 3 1,-1-1-1,-2 4 1,-2 2-13,-1 1 1,-4 2 35,-4-1 1,-1 2 0,1 1 0,1 1 6,2-1 1,-2-1 0,2-1-18,-2 4 0,3-4 0,0 4 1,2-4 0,-2-4 0,3-1 4,1 2 0,2 1-2,1 2 0,0-4-18,0-1 1,1-4 3,3 0 0,-3 0 0,4 0-29,1 0 0,-4 1 4,6-4 0,-6 1 0,3 3 18,0 4 1,-3 6 0,1 2 32,-1 2 1,-6 1 0,-1 4 15,-2 0 0,4 0 0,-4-1 1,2 3 181,3 1 1,-3-2-206,1 3 1,0-3 0,4-1-1,1-1 33,3-3 1,2-2-1,5-3 38,-4 2 1,3-3 0,-2-4 97,2-1 1,2-2-1,-1 2 1,0-4 92,1-3 1,-5-1 0,1 0-517,1 0 0,-3 0 0,2 0-2437,1 0 2679,1 0 0,1 0 0,1 0 0</inkml:trace>
  <inkml:trace contextRef="#ctx0" brushRef="#br0" timeOffset="1">9017 8893 8136,'-5'-6'181,"4"2"1,-4 8-1,1 4 1,0 5-1,1 2 1,2 1 65,1 0 0,-4 2 1,0 6-1,2 1-193,1 2 1,1 1 0,0-3 0,1 2-89,3-2 1,-3 3 0,4-2-1,-1-2-102,0 0 0,0-8 20,-4 7 1,1-6 0,1 0 0,2 0-33,-1-3 0,-2-5 1,-1-2-376,0 2 220,0-4 0,-1 0-97,-3-5 1,1 0 0,-4-1-538,-2-3 937,-1-2 0,-2-5 0,1-1 0</inkml:trace>
  <inkml:trace contextRef="#ctx0" brushRef="#br0" timeOffset="2">8846 9019 8024,'6'-17'-194,"4"3"1,-2-5 147,2-1 1,3 2 0,1 0 0,2 0 265,2 1 0,1 3 54,4-1 1,0 2-1,-1 1 1,2 2-92,3 3 1,-3-2 0,4 5 0,-1 1-110,-1 2 0,1 5 0,-4 1-101,0 1 1,-5 2 0,-2 5-52,1 2 0,-6-2 0,2 3 0,-6-1-25,-2 1 1,-1 3 0,-4-3 38,0 2 0,-5 1 0,-3 4 31,-2 0 0,-2-4 1,-4 0-1,-3 1 42,-2 2 1,-2-3 27,0 0 0,0-4 0,2 3 1,0-2 78,2-2 0,5-1 0,-1-2 1,4 1-4,3-1 1,-1-3-24,5-1 0,-3 1-60,3 3 1,0 1 0,5-2-1,3-1 17,4-2 1,2-3-6,1 4 1,1-6 0,1 3 0,1-1-17,1 0 0,4 0 0,-4-4 0,-1 0 14,-1 0 0,2 0-165,0 0 1,0 0 0,-3 0-384,-1 0 0,1 0-174,-1 0 0,-3 4-445,-1-1 1127,1 1 0,3 1 0,1 2 0</inkml:trace>
  <inkml:trace contextRef="#ctx0" brushRef="#br0" timeOffset="3">9531 9293 7927,'6'-7'983,"-1"2"-161,-5 5-431,0 0 0,0 5 0,0 3-130,0 2 0,0 5 0,-1 1-112,-3-2 1,3 2 0,-3 1 0,3-1-42,1 1 0,0-1 0,0-2-234,0 1 1,4 0-301,0-3 0,-1-1-755,-3 1-456,5-1 1637,-3 1 0,8-6 0,-4-1 0</inkml:trace>
  <inkml:trace contextRef="#ctx0" brushRef="#br0" timeOffset="4">9874 9498 8406,'0'-5'408,"0"5"0,0 7 1,1 3-1,1 1 0,3 2 1,0 2-1,2 4 146,-1 3 1,-2 0-1,2 1 1,1 0-621,-1 0 1,-3 0 0,0 0 0,-1 0-792,-2-1 857,0 1 0,0 5 0,0 1 0</inkml:trace>
  <inkml:trace contextRef="#ctx0" brushRef="#br0" timeOffset="5">13677 8790 7903,'0'-7'78,"0"-1"0,-2-1 813,-1-1 1,1 5-700,-1 5 1,1 6-1,2 8 1,2 4-74,1 3 1,2 1 0,4 7-131,-1-1 1,-4 4 0,2-2-1,0 2-199,1-1 1,-5 0 0,3-4-44,0-2 0,-3-2 1,1-3-20,-1-1 1,-2-5-1,0 2-113,0-4 0,0-4 0,-2-2-203,-1-1 0,0-1 588,-4-4 0,-1-5 0,-3-1 0</inkml:trace>
  <inkml:trace contextRef="#ctx0" brushRef="#br0" timeOffset="6">13585 8790 7916,'12'-18'-220,"-1"2"0,1 3 226,-1-2 0,0 2 0,2-2 0,2 2 277,4 2 1,3 0-75,1-1 0,0 1 0,-2-1 0,1 1 97,1-1 1,-3 6 0,7 2-1,-3 3-242,-1 1 1,-4 1-93,0 3 0,-5 8 0,-1 7 0,-4 2-68,-5 2 1,-3 5 0,-1 2 0,-1 3-46,-3 2 1,-7 1-35,-8-1 1,-3 1-1,0-5 1,-1 1 33,0-2 0,0-2 1,0-5 118,0 0 0,6-4 1,1-2 99,4 0 0,4-2 1,2-3 40,1-1 1,2 0-57,7 1 0,6-6 1,6-2-1,2-3 0,-3 3 0,5 0 1,0-2-195,1 0 0,-2-2 0,0 0 0,-1-2 1,1 0-1,-4-2-304,-2 2 0,-1-1 0,-1 1 435,0-2 0,6-5 0,1 2 0</inkml:trace>
  <inkml:trace contextRef="#ctx0" brushRef="#br0" timeOffset="7">14168 9133 7916,'0'-12'281,"0"1"128,0 0 1,4 3 105,-1 0 1,6 2 0,-1-2-51,2 5 1,-2 1-328,-1 2 0,1 0-57,3 0 0,-1 5 1,-2 3-1,-4 2-209,-3 2 0,-1-1 0,0 2-46,0 2 1,0-1-1,-1 4-16,-3-2 0,-2 3 0,-4-4 0,1 1 70,1 0 1,2-3 0,-3 2 128,1-2 1,6-2 0,-2 1 51,3-1 1,1-3 0,0-1 60,0 2-26,0-4 0,5 0 0,2-5 0,5 0-209,3 0 1,-2 0 0,3 0 0,-1 0-1163,1 0 1275,4-5 0,-7 4 0,3-4 0</inkml:trace>
  <inkml:trace contextRef="#ctx0" brushRef="#br0" timeOffset="8">14453 9224 8378,'8'1'260,"-2"3"0,1 5 0,-1 5 0,2 5 0,-1 3 0,1 1 0,-1 1 0,0 1 178,-3 2 0,1 3 0,-2-2 0,0 0-1172,-2 0 0,-2 2 734,-3-3 0,-2 5 0,-6-3 0</inkml:trace>
  <inkml:trace contextRef="#ctx0" brushRef="#br0" timeOffset="9">18199 8756 7931,'0'-12'135,"0"5"1,0-1-1,0-1 1,0-1 838,0-1 0,0 3-480,0 1 0,4 5 1,0 2-376,-2 7 1,0 8 0,-1 4-3,3 2 0,-3 7 1,3 2-122,-3-1 0,-1 4 0,0-3 0,0 3-120,0 1 1,0-3-1,0-2-199,0-1 0,4-3 1,0-4 36,-2-2 1,0-5-1,-2 1 1,0-2-124,0-2 1,1-3-1051,3-1-179,-3-4 1638,4 2 0,-10-15 0,-1-3 0</inkml:trace>
  <inkml:trace contextRef="#ctx0" brushRef="#br0" timeOffset="10">18142 8699 7931,'14'-12'88,"-2"1"85,-2 0 0,4-1 0,2 1 0,2-1 81,2 1 0,-2 1 0,1 1 81,1 1 1,-2 4 0,1-2-91,1 1 0,-2 1 1,1 4-1,0 1-205,-1 3 1,2 4 0,-4 6-139,-2 1 1,-7 5-1,-3 1-134,-3 4 1,-1-1-1,-1 4 1,-3 0 12,-3 2 0,-7 0 0,-3-1 0,-1-1-9,-2-3 1,0-1 0,-1-1 0,4-1 192,0-3 1,2 1 113,4-5 0,0 4 0,3-4 0,1-1 64,2-1 1,1-1-1,4-1 12,0 0 1,2-3 0,0 0-20,2 0 0,9-1 1,-2-1-1,2-1-19,-1-2 0,4 2 0,0-1 0,1-2 20,-1-1 1,4-1 0,-2 0-5,0 0 1,2 0 0,-5 0 37,-1 0 0,-1 0-171,-1 0 0,4 0 0,2 0 0</inkml:trace>
  <inkml:trace contextRef="#ctx0" brushRef="#br0" timeOffset="11">18645 9076 7878,'0'-12'0,"0"1"200,0-1 1,0 1 0,1 0 0,3-1 340,3 1 0,4 3 0,0 1 1,0-1-291,1 2 1,3-5 0,0 5-89,-1 0 1,3 1 0,-2 5-55,-1 0 0,-1 0 0,-2 0-281,0 0 0,0 5 0,-4 2-57,-3 3 1,-3 2-1,-1-1 74,0 1 1,-1-1-1,-3 1 1,-3-1 24,-4 0 1,1 1 105,3-1 0,-3 1 0,2-2 1,-2-1 77,-2-2 1,2-3 0,1 2 208,2 0 0,3-3 310,-4-3-49,6 5-372,-3-3 0,6 3-68,3-5 1,-2 1 0,6 2 0,1 0 29,1 0 1,1-1-110,1 2 0,-1-2 1,1 3-1,-1-2-1,0 1 1,5 5 0,-1-3 0,-1 2-8,-1 0 0,-6-1 0,0 5-19,-2-1 1,2 1 0,-3 0-21,-1 3 0,-2-2 0,-1 4 1,-1-2-88,-3 0 1,-3 4 0,-5-2 54,-3 0 0,-2-3 0,-3 2-12,1-4 1,0 0-1,-4-1 1,0 1-597,0-1 1,2-3 0,2-2 681,3-1 0,-1 4 0,-1-3 0</inkml:trace>
  <inkml:trace contextRef="#ctx0" brushRef="#br0" timeOffset="12">23225 8665 8020,'0'-8'184,"1"0"0,1-1 41,2-1 1,0 3-1,-3-1 553,3-1 0,-3-1 606,3-1-1347,-3 4 0,-2 2-25,-3 5-1,-2 5 1,-5 4 0,-1 4-23,1 2 0,-1 5 1,1-1-52,-1 3 0,5-3 1,0 0-1,2 1-20,3 2 1,2-1 0,4 0-106,3-2 0,3-5 1,2 2-1,-1-1-4,1 1 0,-1-2 1,1-5 121,-1-2 1,-1-3 0,-1 2 97,-1-1 0,-5-1 1,5-4-31,1 0 1,-3 0 248,2 0-129,-6 0 1,3 1-1,-3 2-41,2 1 1,-3 5 0,3-2-19,-3 3 0,-1 2 0,0 1 1,0 1 16,0 1 1,0 4 0,1-3-12,3 2 0,-2 1 1,6 4-1,1-1 73,1-3 0,3 2 0,1-2 0,1 3 1,4 1 0,-2-1-52,0 1 1,-3 0 0,1 0-25,-2 0 0,-3 0 0,-2-1 0,-4 1-56,-3 0 1,-1-1-1,-1-2 30,-3-1 0,-6-5 1,-7 3 33,0-1 0,-2-3 0,-6 2 0,-1-4 23,-5-3 0,-2-2-215,-1-2 1,-2-3 0,0 3 0,-4-3 0,1-1-1928,0 0 1,2-5 2046,6-2 0,-2-8 0,4-3 0</inkml:trace>
  <inkml:trace contextRef="#ctx0" brushRef="#br0" timeOffset="13">19124 9110 8026,'0'11'260,"0"1"1,2 0-1,0 4 1,2 3 0,0 2-1,0 2 575,-1 0 1,1 1-1,-4 1 1,0 2-368,0-1 0,0 3 1,-1 0-1,-2 1-902,0 1 1,-6-5 0,1 5 0,-3 1 433,-5 1 0,-1 1 0,-6 0 0</inkml:trace>
  <inkml:trace contextRef="#ctx0" brushRef="#br1" timeOffset="14">10262 8847 8042,'0'-7'-293,"0"-1"1,0-1-1,-1 0 1661,-3 2-27,2-3-930,-3 3 0,5 2-251,0 5 1,0 10 0,2 9-1,0 4-26,2 4 0,5 1 0,-3 3-144,1 0 0,3 2 0,-4 2-89,0-2 1,3-5 0,-4 1-1,0-1-5,1-2 0,1 0 0,-3-1 0,-1-5 39,-2-2 0,3 1 0,-1-4-220,0-1 1,-2-1-1009,-1-2-861,0-5 2154,0-1 0,-10-10 0,-3-1 0</inkml:trace>
  <inkml:trace contextRef="#ctx0" brushRef="#br1" timeOffset="15">10193 8939 8042,'0'-17'0,"-4"4"0,1-3 52,0-1 0,7 5 1,4-3-1,2 2 267,1 1 1,2 0 0,1-2 0,2-1 33,2 1 0,2 1 0,6 3-211,0 2 0,2-1 0,-2 5-98,0 2 0,1 1 1,-5 1-1,-2 1-141,-1 3 0,-5 2 1,1 7-21,-2 2 0,-3-1 0,-2 5-47,-5 1 1,-1-2-1,-4 1 1,-1 1-7,-5 2 0,-7 0 161,-4-3 1,-3 5 0,-1-4-1,-1 0 32,-3 2 0,3-6 0,-2 1 0,2-2 46,1 0 1,5-3 245,3-5 1,2-3 244,2 4-508,4-6 0,7 3 1,9-3 12,5 1 1,4-1 0,5 2 0,1-3-23,3-1 0,0 0 0,5 0 1,-3 0-144,-1 0 1,3 1 84,-5 3 1,0 1 0,-6 4 0,-2-2-91,-2 2 1,0 1 0,-6 3-92,-3 2 0,2-2 1,-5 2 23,-1-2 1,-3 2-1,-4 2 1,-4-1 94,-2 1 0,-7 2 0,-3-4 1,-4-1 48,-3-1 0,-4-2 27,0 0 0,0 1 1,-1-2-1,3-2 111,1-5 0,5-1 0,5-2-127,2 0 1,2-2 0,6-1-561,4-5 1,4-2-5,4-2 1,4 1 0,6 0 580,1-1 0,5-4 0,-2-2 0</inkml:trace>
  <inkml:trace contextRef="#ctx0" brushRef="#br1" timeOffset="16">10787 9167 8042,'12'-4'0,"-1"0"478,-5-4 0,5 6-166,-4-2 0,-1 3 1,1 2-1,-1 3 268,1 4 0,-5 3-386,2 5 1,-3 1 0,0 6 0,2 1-27,1 3 1,0-2 0,-4 4-1,0-1-153,0-2 0,3-2 0,1-3-278,-1-2 1,-2 2 0,-1-6-303,0-1 0,4-1 0,1-3 565,1-3 0,-3-1 0,2-6 0</inkml:trace>
  <inkml:trace contextRef="#ctx0" brushRef="#br1" timeOffset="17">12409 9281 8220,'1'-6'267,"2"3"1,2 5 0,1 3 0,3 1 93,1 3 1,0 2-1,-1 3 1,-1 3 0,1-1-271,1 1 0,-2 3 0,-2-1 1,-1 1-302,-3-1 0,4 3 0,-3-4-17,0 0 1,-3 3 0,-4-2 226,-4 3 0,-2 1 0,-1-1 0</inkml:trace>
  <inkml:trace contextRef="#ctx0" brushRef="#br1" timeOffset="18">15024 8722 8040,'0'-12'-306,"0"1"495,0-1 0,0 5 0,0-1 0,0-1 0,0-1 0,-1 0 742,-3 2 0,3 2-663,-3 2 0,3 4 0,1 0-230,0 7 0,0 8 0,0 5 0,1 5-81,3 6 0,-1-2 1,3 2-1,-1 0-25,-3 2 0,1 0 0,0-1-81,0-2 0,2-4 1,-2 0-73,1-1 1,0-8 0,-3 0-44,3-1 1,-2-3-539,6 2-670,-6-2 1472,3-7 0,-10-1 0,-1-5 0</inkml:trace>
  <inkml:trace contextRef="#ctx0" brushRef="#br1" timeOffset="19">14864 8676 8103,'0'-11'63,"0"-1"89,0 1 1,2-1 0,2 1 0,3-1 89,3 1 0,3 0 0,1-1 0,2 1 47,2-1 1,1 1 0,5-1 0,2 1-129,0 0 0,1 4 0,-4 3-208,0 3 0,0 1 0,-1 1-47,1 3 0,-4 3 0,-1 5-14,-1 4 1,-2-2 0,-5 3-62,-2 0 0,0 3 0,-4-2 1,-1 1 3,-2 0 0,-2 0 1,-3 3-8,-4-3 1,-3 1 0,-3-4 58,-1 2 1,-6-4-1,2 3 1,-2-2 95,-2 0 0,4-1 0,1-5 0,0-2 276,1 2 122,3-4-169,-3 6 0,11-9 1,3 4-48,6 0 1,4-3 0,7-3 9,2 0 1,4 4 0,-1 0-113,3-1 1,2 2 0,1 0 0,0 0-58,-3 0 1,1 4 0,-5-3-84,-1 0 0,0 5 0,-6-3-35,1 6 1,-6-1-1,-2 4 1,-3-1-75,-1 3 1,-6-1-1,-4 1 1,-6 0-80,-1-1 1,-6-1 165,-4-1 0,-1-4 0,3 4 0,-2-5-103,2-3 1,2 1-1,3-6 1,2 1-197,1 1 0,6-3 398,3 1 0,6-6 0,-3-4 0</inkml:trace>
  <inkml:trace contextRef="#ctx0" brushRef="#br1" timeOffset="20">15424 8996 8027,'0'-8'546,"0"1"-602,5 4 1,1-2 315,6 5 1,-4 0-1,-1 0 1,2 0 168,1 0 0,-2 0-321,-1 0 1,0 5-1,2 3-156,-2 2 0,-4 5 0,1 1 1,-4 1-32,-4-1 1,-3 5 0,-4-2-40,0 2 0,-5 1 0,0-2 14,-2-1 1,4-1 0,-1 1-1,3-2 47,5-1 0,-2-3 87,5 2 0,0-2 0,6-3 36,1-3 1,4 2 0,5-5 0,4-1-66,3-2 1,-1-1 0,1 0-21,1 0 0,1 0 0,1 0-321,-3 0 1,1 0 0,-3-1 339,1-3 0,1-2 0,3-6 0</inkml:trace>
  <inkml:trace contextRef="#ctx0" brushRef="#br1" timeOffset="21">15732 9053 7993,'-3'-12'0,"-1"1"173,1 0 1,2 3-1,1 0 1193,0-1-761,0 4 0,0 7 0,0 9-363,0 7 0,0 3 0,0 2-127,0 0 1,0 4 0,0-1 0,0 0-152,0-2 0,1-1 1,2 0-269,1-1 1,1-3 0,-3-1-60,2-1 0,1-6 0,-1-5 363,4 0 0,2 2 0,1-1 0</inkml:trace>
  <inkml:trace contextRef="#ctx0" brushRef="#br1" timeOffset="22">15984 9258 8061,'7'0'-16,"1"2"0,0 1 0,-1 5 0,-1 2 388,0 2 0,-1 0 0,-3 4 0,2 3 0,-1 2 23,-2 2 1,-1 1 0,0 2-425,0 0 0,-4 2 0,0-3 0,2 1-276,0-5 0,-1 1 0,-1-7 0,0-1 305,-1-1 0,-1-2 0,-6 1 0</inkml:trace>
  <inkml:trace contextRef="#ctx0" brushRef="#br1" timeOffset="23">16406 8653 8161,'-6'-1'-49,"1"-2"1,1 1 368,0 3 0,0 2 1,4 8-1,0 5 1,0 6-1,2 5 97,1 3-366,4 3 1,-1 1 0,-1 1 1,0-1 1,0-1 0,3-1 0,-4-3-206,-3-1 1,0-2 0,2-4 0,1-3-517,-2-4 1,0-2-787,-2-2 1454,0 1 0,0-6 0,0-1 0</inkml:trace>
  <inkml:trace contextRef="#ctx0" brushRef="#br1" timeOffset="24">16212 8676 8088,'0'-17'0,"1"5"0,3-5 95,4 1 1,2 7 0,3-3 0,1 2 180,1 0 0,1-1 0,-2 1-69,1 2 0,2-1 0,-2 5 0,4 2-63,3 0 1,1 2-1,0 2-170,-1 2 0,0 2 0,-2 5 0,-2 1-39,-2-1 1,0 1-1,-5-1 4,1 0 1,-5 2 0,0 1-80,-2 1 1,-2 1 0,-3-5 0,0 2 92,0 2 0,-5-2 0,-4 2 0,-3-3 30,-3 0 0,-6-1 0,1 1 37,-5-1 0,0-1 0,-1-1 44,2-1 0,2-2 0,3 3 0,4-1 306,2 1 1,7-3-285,2 1 0,4 1-51,4 4 0,7-2 1,8-1-1,4-2 19,4 2 1,1 1 0,3 2-127,0-1 1,-6 0 0,2 2-7,-3 2 0,-6-2 0,-3 4 1,-2-2-42,-2 0 0,-5 2 0,0-4-44,-1 3 0,-5 3 0,0-4 100,-7-1 0,-3 2 0,-3 0 0,-2-2-8,-4-2 1,-2 0-1,-2-1 4,0 1 0,-1-5 0,-2 0-32,0-2 0,3 0 1,5-3-1,2 2-274,2-1 1,6-3 0,4-4 372,3-4 0,1-2 0,0-1 0</inkml:trace>
  <inkml:trace contextRef="#ctx0" brushRef="#br1" timeOffset="25">16726 9019 8078,'0'-8'-34,"0"0"208,5 1 0,-2-1 543,4 1 0,-3 0 0,4 0-256,1 3 0,-3 2 0,2 2-331,0 0 0,-1 2 0,0 2-122,2 3 0,-2 3 0,-1 2 0,-1 0-36,-2 4 0,-2-2 0,-1 5 0,-1 1-283,-3 2 0,-3 0 0,-4 1-24,0 0 0,-1-1 0,-1-2 159,-2-1 0,4-5 0,-2 2 1,5 0 146,3-1 1,-2 0 154,3-3-119,0-1 0,5-1 0,3-2 0,4-4 143,2-3 0,1-1 1,2 0-82,2 0 0,-1 0 1,5 0-113,2 0 0,-5-1 0,1-2 0,-2-1-432,0 2 1,-3-1 0,-5 1-98,2-2 1,-4-1 571,-1 1 0,2-2 0,1-6 0</inkml:trace>
  <inkml:trace contextRef="#ctx0" brushRef="#br1" timeOffset="26">16943 9064 8046,'5'-11'-111,"-4"-1"1,4 1 0,-1 0 375,0-1 0,5 2 0,-1 1 1,2 3 282,1 1 0,1-3 0,-1 4-251,0 2 1,1-1 0,-1 1 0,1-2-96,-1 1 0,1 6 0,-1 2-197,0 1 1,-4 6 0,-4 4-13,-1 2 0,-2 0 1,0 2-1,-2 0-276,-1 4 1,-4-1 0,-5 4 98,-4-3 1,4-1-1,-5 0 1,2 0 0,0-2-95,1-2 1,2 1 0,4-4 192,0-2 0,5-2 115,0 0 1,6-2 0,5-2-1,3-5 87,5-1 1,0-2 0,4 0-370,-1 0 1,1 0-1,1 0-675,-2 0 927,3-5 0,-5 3 0,6-3 0</inkml:trace>
  <inkml:trace contextRef="#ctx0" brushRef="#br1" timeOffset="27">17651 9053 7967,'12'5'285,"3"3"0,0 7 0,-1 4 1,-3 2-1,-2 3 0,-2 3 218,-2 4 0,-2 2 0,-3 1 0,0 0 0,-1 2-637,-3 2 1,-2-3-923,-5 3-448,-6-2 1504,-6-2 0,-6 0 0,-5 1 0</inkml:trace>
  <inkml:trace contextRef="#ctx0" brushRef="#br1" timeOffset="28">19558 8607 7929,'-6'-5'-881,"1"4"1128,5-9 1,0 7-1,1-3 1,3 2-1,2 7 924,1 7-1090,3 6 0,-5 7 0,4 1 1,-2 3-1,1 2 11,-2 0 0,5 4 1,-5-2-1,0 2-78,-2 1 0,1-3 0,-1-2 0,0-1-57,1-3 0,-4-2 0,4-3-67,0-1 1,-3-5 0,1 1 0,-1-2-457,-2-1 1,3-5 87,1 1 0,-1-6 478,-7 2 0,-2-3 0,-6-1 0</inkml:trace>
  <inkml:trace contextRef="#ctx0" brushRef="#br1" timeOffset="29">19353 8687 7934,'5'-11'0,"-3"-4"0,6-1-81,1 3 0,1 0 0,3 1 232,2 1 0,2 0 0,3-1 0,-1 1 213,1-1 1,2 1-1,1 1-267,-1 2 1,5-1-1,0 5 1,-2 2-115,-1 1 0,-1 1 0,0 0 2,0 0 0,-6 5 1,-1 2-55,-4 3 1,0 2 0,-2-1-1,-2 2-133,-5 2 1,-1-2 0,-2 3 104,0 1 1,-5-4-1,-4 3 99,-5 1 1,-3-5-1,-3 4 1,1-4 88,-1 0 1,2-5 0,0 1 97,2 1 0,0-3 1,5 0 34,0 0 1,3 1-1,2-2-142,0 2 0,4 0 0,6 3 39,3-2 1,5 2 0,2-4-67,1 1 0,7 2 0,-1-4 1,4 1-80,1 3 1,-2-3-1,-1 2-10,0 1 0,-2 1 0,0 1-12,-2 1 1,-5-1 0,1 1-1,-4 0-56,-3 4 1,1-2 0,-6 5-22,0 1 1,-7-2 0,-3-1 69,-4 0 0,-5 2 0,-3-3 0,-3 1-49,0-1 0,-3 0 0,0-5-48,-2 0 0,2 1 1,6-2-484,4-2 1,2-3-580,2-5 1212,4 0 0,2 0 0,5 0 0</inkml:trace>
  <inkml:trace contextRef="#ctx0" brushRef="#br1" timeOffset="30">19958 8939 7941,'4'-12'0,"0"1"353,5-1 0,-3 1 0,5 1-9,1 2 1,-1-1 0,1 4-131,-1-1 0,1 2 1,0-2 211,3 1-412,-2 1 1,4 4 0,-6 0-15,0 0 0,0 5 0,-3 3-80,0 2 0,-5 1 0,0 1-126,-1-1 1,-2 2-1,-2 1 1,-1 1 43,-5-1 1,-6-2 0,-2 0 0,-1-1 119,1 1 1,-1-1 0,3 1 215,-1-1 0,0 0-44,3 1 0,6-5 25,2 1 0,3-4-58,1 3 1,5-4 0,3 1-30,2-3 0,1-1 1,1 1-1,-1 2-26,0 1 0,1 0 0,-2-3-10,-2 3 0,2-2 0,-4 6-9,0 1 1,3-3 0,-5 2 0,0 0-55,1 3 1,-4-2 0,3 1 33,-3 2 1,-2 2-1,-3-2 4,-3-1 0,-4 1 0,0-1 0,0 2-10,-1 2 0,1-6 0,-1 2-167,1-1 0,0-1 0,-1 0-936,1-1-88,4-6 595,2 3 0,5-6 0,2-3 599,1-3 0,4-3 0,4-2 0</inkml:trace>
  <inkml:trace contextRef="#ctx0" brushRef="#br1" timeOffset="31">20209 9019 7941,'7'-12'0,"-3"1"1337,-3 4 118,-1-3-1068,0 9 0,4 6-271,-1 10 1,1 4 0,-2 2-132,1-2 0,0 0 1,3 4-1,-1-1-354,-2 1 1,2-4 0,-1-1-232,-2-1 1,3-2 0,-1-4 52,-1 1 1,-1-2 0,1-1 546,1-2 0,-1-4 0,-3 2 0</inkml:trace>
  <inkml:trace contextRef="#ctx0" brushRef="#br1" timeOffset="32">20506 9201 7928,'0'-6'960,"0"1"0,0 6-676,0 3 1,0 2-1,0 6-105,0-1 1,0 2 0,0 2 0,0 4 59,0 3 1,0 2-424,0 2-88,0-1 0,-1 2 0,-1-4-196,-2 0 1,-4-4 0,3-1 467,-1-2 0,3 0 0,-2-5 0</inkml:trace>
  <inkml:trace contextRef="#ctx0" brushRef="#br1" timeOffset="33">20975 8630 7875,'-12'0'209,"1"-4"0,1-1 167,2-1-217,3 4 0,5-2 0,0 9 1,0 6-1,0 7 0,0 5 1,1 3 185,3 5 0,2 2 0,4 1-312,-2 0 1,2 1 0,-3-1-1,0-1-49,1-3 1,-6-2 0,3-6-179,1-3 1,-5-3-1,3-4-432,-3-1 0,-1 1-378,0-1 0,-1-1-136,-3-2 1140,-3-3 0,-9-10 0,-2-1 0</inkml:trace>
  <inkml:trace contextRef="#ctx0" brushRef="#br1" timeOffset="34">20678 8733 7875,'6'-16'163,"4"2"0,-2-4-59,2 1 1,3-2 0,2 4 0,3 1 21,-1 1 0,5 6 0,-4-1 160,-1-1 0,5 0 0,-4 2-128,0 3 1,2-1-1,-4 1 1,2 2-175,2 0 1,-3 4 0,-1 1-121,1 5 0,-4 2 0,2 2 1,-2-1-50,-2 0 0,-3 5 0,-2 0 65,-1 2 0,-1-4 0,-5 2 0,-3 0 22,-4-1 0,-2 1 0,-1-2 133,-1 2 0,-1-1 0,-1-4 82,-1 1 0,0-5 0,4 1 0,-1-1 203,1 0 0,3 2-260,1-6 0,4 6 0,0-2-7,6-1 1,3 0-1,7-3-16,2 1 0,-1 5 1,5-3-1,2 2-39,0-1 0,2 1 1,-1 3-23,-3 1 1,1-1-1,-5 0 9,-1 1 1,1 3 0,-2 2 0,-4-1-97,-3 1 1,-2 3 0,-4-2 44,0-1 1,-5 5 0,-3-4-4,-2 0 1,-6 2 0,-3-5 0,-3-1-36,-1-1 0,0-2 0,2-1-25,2-2 0,-2-2 0,6-3-490,1 1 0,2-1-433,0-3 1052,6-5 0,6-1 0,6-5 0</inkml:trace>
  <inkml:trace contextRef="#ctx0" brushRef="#br1" timeOffset="35">21260 9064 7875,'0'-7'140,"0"-1"385,0-1 1,5 3 0,2-2-113,-1-1 1,4 3 0,-2 0-297,2 1 0,1-3 0,2 4-133,2 2 0,-1 0 0,4 2 0,-2 0 13,-2 0 1,-1 0 0,-3 2-156,-2 1 1,1 0 0,-6 5 0,0 0 18,-2 3 0,-1 0 0,-1 0 71,-3 1 1,2-1 0,-6 1-1,-2-2 89,-4-3 1,4 4 0,-3-4 28,3 3 1,-1-2 0,5-2 65,0-1 0,4 0-15,-2-1 0,2-1 18,2 4-18,0-4 0,2 2 0,2-4-25,3 3 1,3-1-69,2 4 1,-1 0 0,1 2-21,-1-2 0,-3-3 0,-2 4 0,-1 0-9,-2 3 1,-1-4 0,1 1 11,0 1 1,1 1 0,-4 1-1,-1 1-97,-3-1 103,3 1 1,-9-1-152,2 0 0,-2 1 91,-1-1 0,-5-1-93,1-2 0,0 1 0,3-4-6,1 1-695,5-3 236,-4 2-674,8-5 606,-3 0 689,5-5 0,5-2 0,2-4 0</inkml:trace>
  <inkml:trace contextRef="#ctx0" brushRef="#br1" timeOffset="36">21500 9121 7794,'0'-11'-81,"1"0"438,3-1 1,1 4-1,4 1 1,-1-1 108,0 2 1,3-4 0,0 3-114,0 1 1,1 1 0,-1 5-334,1 0 0,-5 0 1,0 1-98,-2 3 1,2 2 0,-3 7 0,-1 2-16,-2 4 1,-2 3-1,-2 0 9,-1-3 0,-7 6 0,2-2-64,0 1 0,-2-1 0,-2-3 1,3-1-42,0 1 0,5 1 106,1-2 4,3-3 106,1-4 1,0-1-78,0 0 0,0-3 175,0 0 0,5-6-90,2 2 0,3-3-179,2-1 0,-1 0-6,1 0 0,-1 0-108,1 0 1,0-1-108,4-3 0,-8 2 364,4-6 0,-3 0 0,2-3 0</inkml:trace>
  <inkml:trace contextRef="#ctx0" brushRef="#br1" timeOffset="37">21785 9361 8218,'0'12'1221,"0"0"-1021,0 4 0,0-4 1,0 5-1,0-1 35,0 3 1,0 2-1,0-1 1,-1-2-189,-3-2 1,3 4 0,-3-2-329,3 0 0,-3 0 1,-1-4 280,-1 1 0,-2 0 0,-3-3 0</inkml:trace>
  <inkml:trace contextRef="#ctx0" brushRef="#br1" timeOffset="38">22105 8744 7875,'0'-16'-75,"0"3"0,0-2 1,0 2-1,0 2 1,2 1 609,1 2 0,0-1 0,3 7-196,-1 3 1,3 5 0,-3 11 0,0 4-138,0 5 0,3 9 0,-4 1 0,-1 2-39,2 1 1,-3 3 0,2-4 0,-3-1-112,-1-1 0,0-6 1,0-1-218,0-1 0,0-2 1,0-6-395,0-1 1,1-5 0,2 1-122,0-2 0,1-6 1,-3 0 679,3-2 0,-2-1 0,3-4 0</inkml:trace>
  <inkml:trace contextRef="#ctx0" brushRef="#br1" timeOffset="39">22002 8836 7875,'0'-13'154,"0"-1"-33,0-1 1,6 0 0,1 3 0,3 1-196,2-1 0,-1 5 0,2-1 373,2-1 1,-2 0 0,3 1 0,1 1-9,2 2 0,-1-2 1,-1 3-295,0 1 1,2 2 0,-4 2-1,-1 3 8,-1 4 0,-6 2 0,0 2-110,-2 4 1,-1-2 0,-4 3-28,0 0 1,0 2-1,-2-4 1,-2 0 62,-3 2 0,-3-4 0,-3 2 1,-1-2 130,-1-2 0,0-1 0,3-1 143,1-1 1,-1-1-111,1 5 0,5-5 0,2 1-90,3 1 1,2-3 0,3 0 8,3 0 0,7 1 0,3-2 8,0 2 0,-1-1 0,1 3 0,1-2 25,0 2 1,-3 1 0,3 1 0,-2-1 30,-2 1 0,-2-2 1,-3 6-39,-2-2 0,-4 2 0,1 2-37,-3 0 0,-1-1 0,-1 1 0,-3 1-31,-4 0 0,-3 0 1,-4 2-89,-4-1 1,-3-5 0,-1 1-40,0-2 0,2-3 1,0-1-1,4-3-461,0-1 1,6-1-712,3-4 1327,6 0 0,-3 0 0</inkml:trace>
  <inkml:trace contextRef="#ctx0" brushRef="#br1" timeOffset="40">22391 9190 7875,'6'-5'181,"-1"2"-75,-5-4 0,5 0 1,3-2-1,2 2 277,1-2 0,-3 3 1,0-1-1,1 1-49,1 0 0,1 3 0,1-1 0,-1 2-90,0-2 1,1 3-145,-1-3 1,1 6 0,-1 3-67,1 2 0,-2-3 1,-1 2-1,-3 0-75,-1 1 1,3 0-1,-5 5-95,0-1 0,-2 0 0,-1 1 97,0-1 1,-5 5 0,-2-1 16,-4-1 0,-1 2 0,-2-1 0,-2 1-35,3 0 1,-1-3-1,0 2 1,-2-2-36,2-2 1,6-3 0,0-1 44,-1 2 0,4-2 16,1 0 121,-2-4 89,5 2 0,-3-5-140,8 0 1,2 0-1,5 0-34,1 0 0,-1 0 0,1 0 63,-1 0 0,0 0-15,1 0 1,-1 1 0,1 3-23,-1 4 0,-1-2 1,-1 0-1,-3 1 14,0-1 0,1-2 0,-3 3-25,-1 2 0,-2 1-34,-1 2 1,0-1 0,-1 1 0,-3-1-63,-4 1 0,-2-1 1,-3-1-1,-2-1-66,-4-1 0,1-2 0,0 2 14,2-5 0,-4 2 0,2-1-173,0-1 0,2-2 0,4-1-738,1 0 0,4-1 1039,4-3 0,6-7 0,4-7 0</inkml:trace>
  <inkml:trace contextRef="#ctx0" brushRef="#br1" timeOffset="41">22711 9190 7880,'0'-12'138,"1"5"0,3 1 391,3 0 1,0-1 0,0 2-202,2-2 0,1 1 0,2-2-68,-1 5 1,1-2-1,-1 1-279,0 1 0,1 2 0,-2 2 1,-1 3-87,-2 4 1,-4 2 0,1 1 43,-3 1 0,-1 3 0,-1 0-29,-3-1 0,-2-1 0,-6-2 1,1 1 45,-1-1 0,1-1 1,0-1 106,-1-1 1,4-2-1,2 3 1,0-2 76,-1 2 1,5-2-32,-2 0-65,3 1 1,6 3 0,3 0 46,2-4 1,1 2-1,1-4-50,-1 1 0,0-2 0,0 4 14,-4 1 0,3-3 0,-3 2 1,0 1 47,1 1 1,-6 1 0,2 1 0,-3-1 30,-1 0 0,0 2 1,-1 1-61,-3 1 0,-6 1 0,-5-5-93,1 0 0,-4 0 1,-1-3-1,-4-1-247,-3-2 0,0 2 266,-4-3 0,-1 0 0,-3-4 0</inkml:trace>
  <inkml:trace contextRef="#ctx0" brushRef="#br1" timeOffset="42">11307 4203 8487,'-10'-12'128,"2"1"0,4 0 0,4-1 0,4 2 0,4 1 0,2 2 0,2-2 173,4-1 1,1-2-1,6-1 1,1-1-1,3-1-179,3 1 1,8-4 0,6-1 0,4-2-109,5-2 0,-23 10 1,1-1-1,2 0 1,0 0-1,3 0 1,0-1 38,4 0 0,0-1 0,4-3 0,1 1 0,3-1 0,-1 0-226,0 0 0,0 1 0,1-2 1,1 1-1,-2-1 0,0 1 149,-2 1 0,0 0 0,0-2 0,0 0 0,-3 1 1,0 0-1,-1 1 0,0-1-2,0 2 1,-1-1 0,-1 1 0,0 1-1,-2 1 1,-1-1 0,-2 3 0,-1-1 43,-1-1 1,0 2 0,28-11 0,-8-2-42,-7 6 1,1 0-1,-5 3-14,-1-1 1,-2 4-1,-7-1 1,-5 2-130,-2 2 0,2 3 0,-2 1-58,-2-2 0,-3 3 0,1-1-77,-1 2 0,-5 1 1,1 4-1,-2 0 301,-2 0 0,1 0 0,-1 0 0</inkml:trace>
  <inkml:trace contextRef="#ctx0" brushRef="#br1" timeOffset="43">14710 3244 8356,'0'-12'0,"0"1"175,0-1 299,0 6 637,0-4-840,0 8 0,0 11 0,0 12-167,0 5 0,4 5 1,1 3-1,1-1 82,3-2 0,-2 5-152,0-1 0,-3 5 0,4-2 0,-1-1 21,0-1 0,-1-2 0,-4 0 0,2-1-16,-1-2 1,-2 0-102,-1-4 1,0 0 0,0-6-1,0-1-134,0-1 0,0-3 0,0 1 0,0 0-327,0-3 1,0 0 0,0 0-232,0 1 754,0 0 0,0 2 0,0 1 0</inkml:trace>
  <inkml:trace contextRef="#ctx0" brushRef="#br1" timeOffset="44">15430 3164 8244,'-7'-12'66,"2"5"0,5-1-15,0-1 0,5 4 1,3 1-1,3 3 0,3 1 1,3 1-1,0 2 0,4 2 138,0 1 0,3 2 1,3 3-1,4-1-86,2-2 0,10 6 0,4-3 0,5 2-33,6 0 0,2 2 0,-27-7 0,1 0 0,1 1 1,0-1-73,0 0 1,0 0-1,0 2 1,1 1-1,0-2 1,0 1-1,2 0 1,0 0-270,1 0 0,1-1 0,0 2 1,0 0 290,0-2 0,0 1 0,0 0 0,1 1 0,0 1 0,0 0 0,1 1 0,0 0 2,-1 0 1,1 0-1,-1 1 1,0-1-1,0-1 1,1 0 0,0 1-1,2 0 0,1 0 0,0 0 1,1 1-1,1 0 0,2-1 1,2-1 14,-1 2 1,-1-1 0,-2 1-1,0-1 1,1-2 0,0 1-6,1-1 1,-1 0 0,-3 1-1,1-1 1,0 0 0,1 0 0,-4-1-1,0 0-131,-2 0 1,-1-1 0,3 1-1,-1-1 1,-3 2 0,0 0 158,-1-2 1,1 1 0,-3 1 0,0-1-1,1 0 1,-1-2-27,-1 1 0,-1 0 0,2 1 0,-1 0 0,0-1 1,-1-1-1,-2 0 0,-1 0 67,29 9 0,-4 2 1,-4-4-1,-5-1-50,-4-1 1,-10-2 0,0 1 13,-4-1 0,-7 0 1,-7 1 87,-2-1 1,-2-1 0,-1-1-1,-2-1-661,-4 1 1,-3-3 0,-2 0 0,-3 1-15,-4-1 1,-6 0 521,-1 2 0,-10 2 0,1-3 0</inkml:trace>
  <inkml:trace contextRef="#ctx0" brushRef="#br0" timeOffset="45">11489 3118 8248,'-5'-10'1237,"-2"2"-1005,2 3 0,0 6 2,5 3 0,3 6 1,1 7-1,0 1-21,1 2 1,-2-2-1,3 1 1,0 1-182,1 2 0,-1-1 0,3-1 1,-3-1-68,-1 2 0,3-5 0,-3 1 1,1-2-119,3 0 1,-2 0-2,0-3 1,-1-1 0,3 1-817,-1-1 1,-4-3 969,3-1 0,-4-4 0,2 2 0</inkml:trace>
  <inkml:trace contextRef="#ctx0" brushRef="#br0" timeOffset="46">11901 3175 8290,'0'-11'1079,"0"4"-657,0 2-251,0 5 1,-4 5-33,0 3 0,-5 7 0,1 4 0,-2 3 17,-1 1 0,-1 3 0,1 1 0,0-1-419,-1 2 0,2-4 0,1 3-196,2-3 0,-1-6 1,-2-1 108,2-1 1,-1-3 0,4 1-1,0-4 350,0-3 0,-4 1 0,3 3 0</inkml:trace>
  <inkml:trace contextRef="#ctx0" brushRef="#br0" timeOffset="47">11958 3301 8290,'10'-12'0,"-1"2"159,-2 2 0,1-2 0,3 4 0,-1-2 206,-2 1 0,2 4 0,-2-2-66,2 0 1,1 4-381,1-3 64,-1 8 1,-4 2 0,-4 6 0,-1-1-56,-2 0 1,-2 1 0,-1-1 0,-5 1-70,-2-1 1,0-3 0,1-1 98,1 2 1,2-2-1,-3 0 41,1 2 0,6-3-30,-2 2 1,3 0 28,1 3 0,5-5 0,2-1 59,4 0 1,4-3-1,1 2 14,2-3 0,-3 3 1,3-1-1,0 0-3,0-2 1,-4 3-1,1 1 1,-3 0 103,0 0-132,-1 4 0,-3-2 1,-2 4-1,-1 0 22,-2 1 0,-7-1 1,-5 1-1,-5 0 35,-5 4 0,-4-4 0,-2 3-252,-2-2 0,-3-1 0,3-1-538,2 0 693,1 1 0,-4-1 0,-1 1 0</inkml:trace>
  <inkml:trace contextRef="#ctx0" brushRef="#br0" timeOffset="48">15098 3415 8269,'-6'0'994,"1"0"1,5 6-848,0 6 0,1 0-41,3 7 0,-3-3 0,3 1 0,-3 1-151,-1 0 1,4 0 0,0 1-1,-1-3-93,-2 1 1,-1-5 0,0 4-288,0-4 0,0 0 0,0-1-156,0 1 0,0-5 581,0 1 0,-5-1 0,-2 5 0</inkml:trace>
  <inkml:trace contextRef="#ctx0" brushRef="#br0" timeOffset="49">15338 3506 8108,'0'-6'1766,"0"1"-1661,0 15 0,-4-1 0,-1 10-31,-1 1 0,-2 2 1,-3 2-1,0 1-195,-1 2 1,1 3-1,-1-2-417,1 1 0,1-3 0,1 0-132,1-1 0,4-4 0,-2-2 670,1-4 0,-4-2 0,3-1 0</inkml:trace>
  <inkml:trace contextRef="#ctx0" brushRef="#br0" timeOffset="50">15338 3769 8108,'7'-12'150,"-1"5"1,-2-1 49,3-1 1,3-1 0,2 0 0,-1 1 12,1 2 1,3 0 0,1-2 0,1 2-8,-1-2 0,3 4 0,-3 0-181,-2 0 0,-2 3 1,0-1-1,-1 1-148,1 2 0,-5 2-107,1 1 1,-6 4 0,2 4 108,-3 1 1,-1-5 0,-1 1 85,-3 1 1,-2 0-1,-7-1 50,-2 0 0,2-2 1,-2 3 163,3-1 1,0-1 3,1 5 0,4-5-161,4 1 0,1-4 0,4 2 52,1-1 0,4-1 0,4-4 1,2 1-12,2 3 0,2-3 0,3 3-52,-1-2 1,-4 1 0,3 1 6,-2-1 1,1 2 0,-3 0-22,1 1 0,0 2 1,-3 3-28,-1 1 0,-5-1 29,-2 1 0,-2-1 0,-4 0 0,-2 1-20,-3-1 0,-7 4 1,-3 1-1,0-2-182,-4-2 1,-2 0 0,-1-1-435,2 1 637,-4-6 0,8 4 0,-4-4 0</inkml:trace>
  <inkml:trace contextRef="#ctx0" brushRef="#br0" timeOffset="51">17839 3084 8067,'7'-12'136,"-3"1"0,2 1 0,0 1 0,2 1 0,-1-1 1,1-1 471,-2-1 0,3-1 1,-4 2 143,2 3 0,-5 4-650,2 11 0,-3 0 0,-1 13 62,0 3 1,0 0 0,0 5 0,-1 0-58,-3 1 1,3-1-1,-3 2-354,3 0 1,1-6-1,0 2 1,0-4-335,0-4 1,1 1 0,2-5-96,1-1 0,4-5 0,0-2-1068,2-2 1744,2-2 0,-1 2 0,0 2 0</inkml:trace>
  <inkml:trace contextRef="#ctx0" brushRef="#br0" timeOffset="52">18330 3141 8121,'-5'-17'1113,"4"5"-1036,-4 0 0,4 8 1,-3 8-132,-4 4 1,-2 6 0,-1 2 296,-1 2 1,0 2 0,-4 7 0,-1 3-55,-1 3 0,1 0 0,6-1 0,0-1-419,-1 0 1,1-2-194,-1 2 0,5-6 1,0 1-1,1-6-545,0-5 0,3 2 968,-1-2 0,-2 0 0,0-3 0</inkml:trace>
  <inkml:trace contextRef="#ctx0" brushRef="#br0" timeOffset="53">18285 3403 8121,'6'-5'0,"4"0"0,-2-4 305,2 2 0,5-1 0,1-2 0,-3 1-71,0 2 0,2 0 1,1 0-1,-2 1-164,-2 1 1,4 4 0,-1-3 0,-1 3-66,-2 1 1,0 0 0,-1 1-25,1 3 0,-6-1 0,-1 4-40,0 2 0,-4-2 0,3 0 0,-3 2-6,-1 1 0,-3 2 0,-2-2 0,-2-1 94,-2-2 0,-1 1 0,-1 3 106,-1 1 0,1-1 0,0 1-33,-1-1 0,6-3-101,2-1 0,4 0 1,4 1-1,3-1 71,4-2 1,5 0 0,2-3 0,1 4-44,0 0 0,-1 0 0,1 3-5,-4-1 0,1-4 1,-2 3 19,-3 2 1,0 1 0,-5 2 31,1-1 1,-2 0 0,-7 1 0,-1-1 186,-5 1 1,-7-1-227,-4 1 0,-8-1 0,-3-1 0,-3-1-19,-2-1-18,1-1 0,-5 0 0,-2-2 0</inkml:trace>
  <inkml:trace contextRef="#ctx0" brushRef="#br0" timeOffset="54">10082 11353 7983,'-7'-8'-571,"0"0"0,1 2 1470,0-1-267,3 2 1,-2 10 0,5 3-1,0 2 1,0 6-437,0 3 0,0 2 0,0 2-149,0 4 0,1-2 0,2 5 0,1 2-115,-2 0 1,0-2-1,-2-1 0,0-2 0,0 4 0,0-5 0,0-3-141,0-2 0,1-1 0,1-5 0,2-2-392,-1 0 1,-2-2-26,-1 1 0,0-1 626,0 1 0,0-6 0,0-2 0</inkml:trace>
  <inkml:trace contextRef="#ctx0" brushRef="#br0" timeOffset="55">10585 11319 6995,'0'-6'2120,"0"1"-1945,0 5 1,-4 6 0,0 6 32,2 4 0,-5 7 1,0 4-1,-3 4-143,-2 5 1,1 4 0,-2 6-1,-1-2-66,-1 2 0,-2-2 1,3-2 22,-1 0 1,-4-3 0,3 4 0,-2-3-205,-2-1 0,-2 2 0,-1-3 87,0-2 1,4-6 0,2-2 0,0-3-181,3-2 1,1 1 0,2-10-267,0 0 0,-1-1-783,1-2 1104,4-5 1,7-1 0,8-7 0,3-4 219,5-6 0,-2-3 0,5 0 0,0-2 0,4-6 0</inkml:trace>
  <inkml:trace contextRef="#ctx0" brushRef="#br0" timeOffset="56">10494 11861 8004,'11'-12'-280,"0"-1"0,1-1 1,-1-1 613,1 2 1,-1-1 0,0 0-9,1-1 0,-1 0 1,1 3-1,-1 2 75,1-1 0,-1 0 1,0 3-247,1 0 0,1 4 1,0-2-1,3 1 13,-2 2 0,-2 2 0,0 1 0,-1 0-112,1 0 0,-2 1 0,-1 2-128,-2 1 1,-3 4-59,4 0 1,-6 2 0,2 2 0,-3-1-31,-1-1 0,-1 1 0,-3-2 110,-3-2 0,-4 1 0,0 3 32,0 1 1,-1-1 0,1-2 0,-1 0 67,1-1 0,0-1 142,-1 5 1,6-5-104,2 1 1,3-4 0,2 2-67,3-1 0,2 2 1,6-3-1,0-1-14,3 2 1,-1-2 0,5 3-52,2-1 0,0 0 1,2-1-1,-1 3-94,-3-1 1,1 4 0,-5-2 0,-1 1 30,-1 2 1,-3 1 0,-1-1 0,-3 1 21,-1-1 1,-1 0 0,-5 1 0,-3 2 75,-4 1 0,-3 1 1,-4-5 1,-4 0 0,-3 2 0,-1 0 111,1-3 0,-3-1 1,0 1-1,-3-2 87,-1-4 0,4-3 0,-1-1-342,6 0 0,0 0 0,4 0-723,2 0 0,7-1 872,3-3 0,13-8 0,4-5 0</inkml:trace>
  <inkml:trace contextRef="#ctx0" brushRef="#br0" timeOffset="57">15587 11116 7938,'-5'-11'-65,"4"4"431,-3-1 0,3 7 0,1 1 0,0 6 0,1 6 0,2 2 0,0 6 93,0 6 1,-2 0-1,-1 6 1,0-1-305,0-1 0,0 0 1,0-2-1,0 1-293,0 0 0,0-5 0,0 3 1,0-3-245,0-2 0,0-3 0,0-1 52,0-2 1,0-1 0,1-5-1,2-1-732,1-2 1,1-4 1061,-1 1 0,2-3 0,5-1 0</inkml:trace>
  <inkml:trace contextRef="#ctx0" brushRef="#br0" timeOffset="58">16158 11139 7932,'-11'-5'2066,"4"3"-2013,2 2 0,0 12 1,-4 7 356,-4 2 1,0 6 0,-4 4-219,1 1 1,2 7 0,-4 3 0,0 5-137,1 2 0,-1 0 0,-3-2 0,4-1-82,0-1 1,1-7 0,2 3-258,-1-3 0,-1-4 0,5-6-86,-1 0 1,2-2-1,1-8 1,2-3-532,-2-2 1,4-2-1,0-1 900,0-2 0,-2-4 0,-4-4 0</inkml:trace>
  <inkml:trace contextRef="#ctx0" brushRef="#br0" timeOffset="59">16021 11668 7932,'12'-11'-63,"-1"-2"1,-1 0 403,-2-2 0,6-1 1,-3 2-1,3-2 78,3 3 0,-5 1 0,5 2-163,-1 2 0,2-2 1,5 2-1,-1-1-111,-3 2 0,1 3 1,-4 2-130,2-1 0,-4 1 1,1-2-1,-2 4-259,-2 4 1,1 3 156,-1 3 0,-3 1 0,-2 1-31,-1-1 0,-1 5 0,-4-1 1,0-2-1,0-1 0,-5 4 0,-3-1-64,-2-1 0,-1-1 0,-1-1 1,0 1 99,-4-3 1,4-1 0,-5 3 147,1-1 0,3-4 0,-2 0 510,2 2-310,2 1 1,4-2-70,4 0 0,3-6 0,3 2 0,5-2-37,2 2 0,3-2 1,2 1-167,4-1 0,3-1 0,1 1-75,-1 2 0,-3 3 0,-1-2 0,0 0-49,0 0 1,-6 4 0,1-1 0,-4 2 39,0 1 1,-4 1 39,-1-2 32,-3 1 0,-1 1 0,-1 0 43,-3 4 1,-4-4-55,-7 3 1,-1-3 16,-3 0 1,-7-1 0,2 1 4,-4-1 1,2 0 0,-4-1-4,2-3-2,-3-2-182,7-5 1,-8 0-137,5 0 1,6 0 328,5 0 0,4-5 0,0-1 0</inkml:trace>
  <inkml:trace contextRef="#ctx0" brushRef="#br0" timeOffset="60">20852 11184 7917,'-5'-16'134,"4"7"1,-3-3 0,3 2 239,1 0 1,1 5-1,2 5 1,0 6 0,1 6-1,0 4 40,0 7 0,0 4 0,-4 7 0,0 0-376,0 0 0,0-1 0,0 1 0,0 1-214,0-2 1,0-3-1,0-1-146,0-1 1,0-2 0,0-5 0,0-1-686,0-1 0,-4-5 0,0 0-353,2-1 1360,0-2 0,2-4 0,0-2 0</inkml:trace>
  <inkml:trace contextRef="#ctx0" brushRef="#br0" timeOffset="61">21320 11274 7917,'0'-12'1409,"0"7"-1262,0 0 0,-5 14 211,-2 6 1,-8 11 0,-6 4-1,-3 3-255,-2 5 1,-2 2 0,2 6-153,0-2 1,-4 0 0,6-1 0,3-4 149,-1 1 1,2-1-1,1-3-401,4-4 1,2-5 0,3 1 0,2-4-643,4-1 0,3-3 0,1-9 338,0 0 0,1-5 604,3-2 0,2 2 0,6 1 0</inkml:trace>
  <inkml:trace contextRef="#ctx0" brushRef="#br0" timeOffset="62">21241 11668 7939,'5'-11'58,"1"0"1,5 0 177,1 0 0,4-1 1,3 2-1,2 1 191,-2 2 0,2-1 0,-2-2-116,3 3 1,-3 2-1,-1 5 1,-2 0-185,-2 0 0,1 1 0,-2 3 1,-3 3-94,0 3 0,-5 1 1,-1 2-39,-3 2 1,-1-1 0,0 4 0,-1 1-161,-3-1 90,-2-1 1,-9-2-20,0-1 0,-2 5 1,3-4-1,-1-1 94,1-1 1,1-6-1,3 0 150,3 2 1,-2-3 17,5 2-134,0-5 1,5 2 0,4-5 43,7 0 1,0 0-1,6 1-34,-1 3 0,3-3 0,-1 3 1,3-2-7,0 2 0,1 1 0,-1 4-1,-3-2 1,-3 0 0,-4 6 0,-2 1 23,-2 1 1,1 2 0,-6-4-74,0 2 0,-3 5 1,-4-2-71,-4-1 0,-3 4 0,-5-3 1,-7 0 20,-7-3 1,-3 1 0,-2-1-1,-2-2 28,-1-5 1,-4 1 0,3-5 0,0-1-1,0-3-338,6-4 1,4-3-1,8-4 1,2-2 369,3-2 0,-1-2 0,-1-5 0</inkml:trace>
  <inkml:trace contextRef="#ctx0" brushRef="#br0" timeOffset="63">10021 13629 8194,'-4'-7'760,"0"-1"0,1-1 1354,2-1-1981,1 4 1,0 6 0,0 7 0,0 5 0,0 2-81,0 1 0,0 5 0,0-1 0,1 3 0,2 1-180,1 0 1,0-2 0,-4 0 36,0-2 1,3-2-1,1 4 1,0-4-51,1 0 0,-2-2 1,3-3-163,-1-1 1,3 0-578,-4 1 1,1-6-1493,-2-2 2371,-1-3 0,-2-6 0,-7-1 0</inkml:trace>
  <inkml:trace contextRef="#ctx0" brushRef="#br0" timeOffset="64">10420 13595 8057,'-5'-6'710,"4"0"-244,-3 2 0,3 4 0,1 0-293,0 6 1,0 2-1,-1 2 1,-2 4-1,-1 2-35,2 5 1,-5 1 0,1 5-1,-2 4-174,1 2 1,-1 5-1,-3 0-130,-1-2 0,1 4 0,0-2 1,-1-1-117,1-2 0,-1-4 0,1-2 106,-1-1 0,1-2 0,0-4 0,0-3-47,4-4 0,-3-2 0,3-2-197,1 1 0,0-1-168,2 1 1,3-5-115,-3 1 702,3-6 0,1-2 0,5-6 0,1-5 0</inkml:trace>
  <inkml:trace contextRef="#ctx0" brushRef="#br0" timeOffset="65">10375 14063 8057,'6'-5'22,"3"-1"1,-4-5 165,1-1 1,2 1 0,3-1 0,1 1 156,-1 0 1,1-1 0,-1 2 108,0 2 1,1-2 0,-1 4-185,1-1 0,-1 2 1,1 5-1,-1 0-198,0 0 1,1 2-1,-1 0-106,1 2 1,-5 5 0,0-1 0,-1 3-160,0 4 0,-3 2 0,1 3 73,-3-1 1,-2 1 0,-3 6-1,-4 0-144,-2 0 0,-1-2 0,-2-1 109,-2-1 1,2 1 0,-3-1-1,0-2 53,1-1 0,1-5 1,5 1 122,2-2 0,0-1 0,-2-2 0,3-1 44,1-2 0,1-3-81,4 4 1,1-5-1,3 4 68,4-2 1,2-1-1,3-4 54,2 0 0,1 0 0,5 0 131,-2 0 0,4 0 0,3 1 0,0 1 21,-2 2 0,2 0 1,1-4-211,-2 0 1,3 0 0,-1 0 0,-2 0-21,0 0 1,-6-4 0,-2 0-97,0 2 0,-2 1-578,-4 1-218,-4 0 1,-7 0 863,-8 0 0,-7 0 0,-3 0 0</inkml:trace>
  <inkml:trace contextRef="#ctx0" brushRef="#br0" timeOffset="66">15720 13492 7939,'0'-11'0,"-4"3"49,0 1 1,0-1-1,4-3 1,0-1 0,0 1 2317,0-1-1898,0 6 0,0 2-427,0 8 0,0 6 0,0 7 0,-1 1 0,-2 3-20,0 4 1,-1 1 0,4 3-34,0-1 1,0 2 0,0-2 0,0 0-85,0 0 0,0-1 1,0-6-1,0 0-34,0-2 1,0-2 0,1 3-41,3-5 0,-3-3 0,3 0 1,-2-2-440,2-2 0,-1 2-47,4-3 1,-3-2 654,4-1 0,-1-2 0,5-2 0</inkml:trace>
  <inkml:trace contextRef="#ctx0" brushRef="#br0" timeOffset="67">16142 13641 8038,'0'-12'-220,"0"1"0,0 0 1,0-1 1114,0 1 1,0-1-229,0 1 1,-1 6-538,-3 5 1,2 5 0,-6 8 0,-1 2-68,-1 4 0,-5 4 1,-2 3-10,-1 5 0,3 2 0,-4 1-141,-1 0 1,-2 4-1,1 2 1,0-1-99,2 0 0,5-2 1,-1-5-1,4-3-203,3-1 1,-2-1 0,4-6 154,-1-2 0,1 2 0,3-6 65,0-1 1,-1-2 0,4 0 0,-1-2-366,-3-2 0,3 2 60,-3-3 0,1-1 473,-1-3 0,3 4 0,-4-1 0</inkml:trace>
  <inkml:trace contextRef="#ctx0" brushRef="#br0" timeOffset="68">16051 14029 8038,'18'-16'-52,"-1"2"0,-3-5-17,2-2 1,0 0-1,-1-1 1,4 2 199,3 1 1,1 4 0,-2-3 254,-2 1 1,3 2 0,-4 5 0,1 1-172,0 2 1,-5 4-1,1-1 1,-2 3-88,-2 1 0,-1 1 0,-1 3-173,-1 4 1,-6 2 0,2 1 0,-3 1 14,-1-1 0,-1 2 0,-3 1-4,-3 1 1,-4 4 0,-1-3 0,-2 1-32,-1-1 0,-1 0 0,4-5 48,-4 1 1,4-2 0,-3-1 132,2-2 1,1-3-1,1 2 158,0-1 0,4 0-186,3-1 1,4-2-1,4 1-26,4-1 1,3-1 0,4 1 38,5 2 1,1 0 0,2-3 0,1 2-90,3 1 1,-3 3-1,2-2 1,-1 2-7,-3 2 0,0-1 0,-3 1-42,-4-1 1,-2 0-1,-2 3 8,1 0 1,-6 2-1,-2 1 1,-3 1-61,-1-1 0,-1 0 0,-3 0 0,-5 1-57,-5-1 0,-5 3 0,-7-2 97,-5-1 1,1-5 0,-3-1 150,-3 0 1,-1-3-1,3-1 1,1-2 37,3-2 0,2 0 0,5 0-143,0 0 1,7-2 0,3 0 0,5-3-2014,3-2 2015,6 0 0,6-10 0,4-1 0</inkml:trace>
  <inkml:trace contextRef="#ctx0" brushRef="#br0" timeOffset="69">21167 13424 7950,'2'-10'-137,"0"1"0,2 1 0,0 1 549,1 0-151,-4 2 0,6 6 0,-5 3 0,2 4-33,-2 2 0,0 1 0,-2 1 1,1 1-70,3 2 1,-3 3 0,3 4-27,-3 1 0,-1 4 0,0 0-148,0-2 1,0 3 0,0-2 0,0 0-34,0-2 0,0-1 0,0-2 0,0 0-18,0-2 1,0-5 0,0 2 10,0 1 0,4-8 1,0 2-126,-2-1 0,3 0-633,-1 2-572,5-1 1385,-8-5 0,4 5 0,-5-5 0</inkml:trace>
  <inkml:trace contextRef="#ctx0" brushRef="#br0" timeOffset="70">21533 13641 7889,'6'-5'0,"-1"-2"44,0 1 1,-3 0 0,3 3 288,0-1 0,-4-1 573,3 2-628,2 1 1,-5-2-102,3 8 1,-6 3 0,-3 4-85,-2 0 1,0 6 0,-5 2 0,1 3-3,-1 0 1,0 6 0,-3 2-106,-5-1 0,-1 7 1,-2-1 25,0 0 0,0 1 1,1-2-1,-1 0-206,0 1 1,1-6 0,3-3 0,3-1-43,-1-3 0,8-4 1,-2-3 167,1-2 0,3-2 1,1 1-1,1-1-104,3 1 0,0-5-36,2 1 0,0-4-893,0 3 128,0-4 973,0 2 0,0-5 0</inkml:trace>
  <inkml:trace contextRef="#ctx0" brushRef="#br0" timeOffset="71">21601 13926 7890,'0'-11'-442,"0"3"654,0 1 0,0 3 384,0-4 0,0 7-423,0 1 1,0 5 0,0 8 0,0 2-27,0 4 1,-5-1 0,-2 1 0,-2 0 1,1-1 0,-2 3 0,2-3-112,-2 0 0,-1 2 0,1-5-71,2-1 0,-2 3 1,2-2-1,-1 0-55,2 2 0,-2-5 1,4 4 79,-1-4 0,3-4 1,-1 0-1,2 0-57,-2 3 1,3-4 31,-3 1 1,2-4 0,4 2 4,2-1 0,-2 3 0,6-5 0,1 0 4,1-2 1,1-1 0,1 0-17,-1 0 0,4 0 0,0 0-177,-1 0 0,0 0 0,0 0 0,2 0-95,-2 0 1,-3-1-1,-2-2 1,-3-2-103,-1-1 0,3 2-548,-4-3 963,-1 4 0,-3-7 0,0 4 0</inkml:trace>
  <inkml:trace contextRef="#ctx0" brushRef="#br0" timeOffset="72">21647 14166 7890,'0'-11'668,"0"3"207,0 1-334,0 4 1,-1-1-256,-3 8 1,3 2 0,-3 7-1,3 1-1,1 1 0,-4 6 0,0-2-156,1 2 0,2 2 1,1 0-1,0 0-83,0 0 0,0-4 1,0 0-1,0 0-208,0-2 1,4 4 0,0-6-13,-2-1 1,1-1-1,-1-2-1630,2 0 1804,0-4 0,-4-2 0,0-5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4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12313 15190 7800,'0'-12'0,"0"5"-121,0-1 197,0 6 1,0-5 1024,0 3-533,0 3 154,0-4 156,0 5-858,0 5 0,0 1 36,0 6 1,0 3-108,0 0 1,2 6-80,6-2 1,-2-2 56,6 3 0,-6-3 10,-6 2 0,0 2 38,0-6 0,4 1-197,0 0 0,1-5 11,-2 0 0,-1 1 26,2-5 1,1 0-290,-2 0 66,1-4 0,-3 2-716,3-5 1124,-2 5 0,3-4 0,-5 4 0</inkml:trace>
  <inkml:trace contextRef="#ctx0" brushRef="#br0" timeOffset="1">12073 15635 7764,'-6'0'-319,"0"0"1289,6 0-668,6 0 1,-4 0-101,6 0 1,1 0-43,6 0 1,-1 0-15,5 0 1,4 0 2,3 0 0,6-4 52,-2 1 0,3-3 1,2 3 0,3 0-107,0-4 0,4 4 60,-4-1 1,2-1-102,-5 1 0,1-3 15,-5 3 1,-3-1-132,-2 1 1,-3 3 175,-4-3 1,-2 3 57,-6 1-286,1 0-423,-6-5-1473,-1 3 1468,-5-3 1,-9 5-53,-2 0 1,-8 0 593,0 0 0,-3 0 0,-1 0 0</inkml:trace>
  <inkml:trace contextRef="#ctx0" brushRef="#br0" timeOffset="2">12210 15852 8727,'1'-6'289,"3"2"0,-1 1-7,4 0 0,-3 1-13,4-1 1,0-2-142,8 1 1,-4-1 101,4 1 1,0 3-192,-1-3 1,4 2 37,-3 2 1,0 0-89,-1 0 1,-6 0 122,3 0-136,-4 6 1,3 0 14,-4 5 0,-2 1-170,-5-1 1,0 1-57,0-1 1,-1 2 87,-3 2 0,-2-1-77,-6 5 1,1-4 27,0 4 0,-1-5 20,1 1 1,-4 2 87,-1-2 1,2 0 32,7-3 0,-3-2-19,2-2 201,3 2 0,-4-8 164,5 6-26,0-6-62,4 3 0,0-3 90,0 1-118,6-1 0,0 3-55,5-5 1,4 0 79,1 0 0,3 0-63,-4 0 1,5-4-5,-1 0 1,3 0 86,1 4 1,-4-1-81,0-3 1,0 3-160,4-3 0,-4 3 29,0 1 0,-5 0-84,1 0 0,-6-1-138,-2-3-399,1 3 165,-2-4-111,-1 5-1575,-5 0 2132,-5-5 0,-1 3 0,-5-3 0</inkml:trace>
  <inkml:trace contextRef="#ctx0" brushRef="#br0" timeOffset="3">13089 15532 7766,'-11'0'306,"5"-1"610,2-3-617,2 3 133,2-4 138,0 5-876,0 5-757,0-4 1063,0 9 0,6-3 0,0 4 0</inkml:trace>
  <inkml:trace contextRef="#ctx0" brushRef="#br0" timeOffset="4">13455 15087 7791,'-7'-11'642,"2"-1"19,5 1-321,0 4 54,0 2 14,0 5-257,0 5 1,4-1-78,0 8 0,0-2 94,-4 9 0,1-1-257,3 1 1,-3 3-12,3 1 1,-2-2-60,2 5 0,-2-8 17,1 5 0,2-7-122,-1 3 0,1-5 35,-1 2 0,-3-4-55,3 0 0,-1-5-804,1 1 1088,-3-6 0,4 9 0,-5-5 0</inkml:trace>
  <inkml:trace contextRef="#ctx0" brushRef="#br0" timeOffset="5">13295 15555 7825,'6'0'293,"1"0"-191,-4 0 1,0 0 200,5 0 0,-1-1-147,5-3-96,-1 3 1,4-4 48,0 5 0,2-1 3,-2-3 1,3 2-70,5-1 1,0-2 1,-1 1 0,5-1-57,0 1 0,3 3 77,-3-3 1,0-1-261,-5 1 0,0 0-50,-3 4 1,-3 0-62,-4 0 0,-1 0-305,1 0-250,-6 0 413,4 0 448,-9 0 0,-1 5 0,-6 2 0</inkml:trace>
  <inkml:trace contextRef="#ctx0" brushRef="#br0" timeOffset="6">13421 15715 7825,'-12'5'922,"6"-4"-605,1 5-3,5-6-132,0 0 1,5-2 12,2-2 1,4 3-66,0-3 1,0 3 78,1 1 0,4-4-163,3 0 1,-1 1 7,1 3 0,-4 0-30,4 0 1,-1 0 3,1 0 0,-2 0-212,-6 0 149,1 0 0,-2 1-55,-3 3 0,-2-2-189,-5 6 240,5 0 1,-3 3-108,2 0 0,-8-3 30,-4 0 0,-2-2 36,-1 2 1,-1 2 36,1-3 0,-2-2 0,-2-1 1,2 1 104,-2-1 0,6 1-85,1-1 161,6-3 1,-7 6-29,5-4 17,0-1 22,4 3-76,5 0 1,2-3-31,4 6 0,4-5-5,1 0 0,4 2-27,-1-1 0,3 4-5,0-4 0,0 3-54,-3-3 0,1 5 71,-5-1 1,1 2-59,-5 1 0,1 1-1,-1-1 1,-3 0-10,-1 1 1,-4-1-11,1 1 1,-4 0 0,-4 4 1,-6-4-13,-6 3 0,-4 2-16,1-2 0,-4 0 10,-3-3 0,1-5 24,-1 1 1,0-5 200,0 0 1,5-1-2,-1-2 0,6 0 41,1 0 1,2-5-287,2-3 0,3 2-186,1-2 0,4-1-105,-1-6 0,3 2 155,1-2 0,5 1 229,3-1 0,7-3 0,3-5 0</inkml:trace>
  <inkml:trace contextRef="#ctx0" brushRef="#br0" timeOffset="7">14151 15430 7848,'0'-12'1156,"0"6"-600,0 1 365,0 5-761,0 5 1,0 2-82,0 9 0,0-2 37,0 5 0,0-4-174,0 4 1,0-4-73,0 4 0,0-4-7,0 4 1,4-5-198,0 2 0,1-4-13,-1 0-350,-3-6-185,9 4 882,-8-8 0,8 3 0,-4-5 0</inkml:trace>
  <inkml:trace contextRef="#ctx0" brushRef="#br0" timeOffset="8">14014 15521 7813,'-6'0'1167,"1"0"-1098,15 0 1,-2 0 30,7 0 0,-1 0 21,1 0-1,-1 0 2,5 0 0,-1-1 90,1-3 1,3 3-464,-3-3 1,2-1 150,2 1 0,0-4-1309,0 4 1409,0-4 0,-1-4 0,1-6 0</inkml:trace>
  <inkml:trace contextRef="#ctx0" brushRef="#br0" timeOffset="9">14700 15030 8091,'0'-6'469,"0"0"1,1 6-541,3 0 1,-3 2 308,3 2 0,-2-2-106,2 6 0,-3 1 150,3 6 0,-3-1-95,-1 5 0,0-4-205,0 4 0,0 0 91,0 4 0,0-4 81,0 0 0,0-4-211,0 4 0,0-5-677,0 1-229,0-2 0,0-1 963,0-1 0,0 0 0,0 1 0</inkml:trace>
  <inkml:trace contextRef="#ctx0" brushRef="#br0" timeOffset="10">14494 15475 9324,'11'0'162,"-3"0"6,0 0 1,-1 0 32,5 0 1,0 0 10,4 0 0,-2 0-105,5 0 0,0 0-86,4 0 0,3 0-90,1 0 1,5-1 47,-2-3 1,2 3-250,-2-3 0,2-1 68,-5 1 1,3-3-65,-3 3 0,-4-4-71,-4 4 0,-2 1-699,2 3 575,-2 0 461,-6 0 0,1 0 0,-1 0 0</inkml:trace>
  <inkml:trace contextRef="#ctx0" brushRef="#br0" timeOffset="11">14711 15681 7783,'-6'0'391,"1"0"-39,5 0 155,0-5-227,5 4-126,1-10 1,5 10-56,1-3 0,-1 2-113,1-2 0,-1 3 38,1-3 1,-1 3 22,0 1 1,2 0-6,2 0 0,-2 0-27,2 0 0,-2 0-83,-2 0 0,-3 1 43,0 3 1,-2-2-46,2 6 0,0-4 54,-4 3 0,1 1-5,-1 3 1,-3-3 5,3-1 1,-3 1-3,-1 4 0,0-1 6,0 0 1,-5-3-1,-2 0 1,-3-1-65,-2 5 0,1-2 62,-1-3 0,1 2 33,0-5 1,3 4-35,0-4 0,5 3 246,-5-3-75,5 0-53,-2-4-38,5 0-22,0 5 0,5-4 23,3 3 0,6-3-27,1-1 1,5 0-107,-1 0 0,-1 4 88,1 0 1,-3 3-97,3-3 1,-2 4 40,2-4 1,-2 4-8,-6 0 0,1-2-12,-1 2 1,-3 0-15,-1 3 0,-4 1-87,1-1 0,-3-3 115,-1-1 1,-9 1-145,-2 3 0,-10 1 155,-1-1 0,-3-1-7,-5-2 0,3 1 50,-3-5 0,3-1 156,-3-3 0,4 0-84,0 0 0,3 0 109,4 0 0,2 0-302,6 0 120,-1-5-243,1-1 0,5-6-182,2 1 1,3 3-699,1 1 1108,5-1 0,1-8 0,5-2 0</inkml:trace>
  <inkml:trace contextRef="#ctx0" brushRef="#br0" timeOffset="12">15328 15441 8124,'0'-8'1106,"0"1"-1011,0 4 6,0-2-496,0 5 0,0 0 0</inkml:trace>
  <inkml:trace contextRef="#ctx0" brushRef="#br0" timeOffset="13">15865 15007 7819,'0'-8'314,"0"1"81,0 4 53,0-2-83,0 5 1,-4 1-182,0 3 0,-1 3-30,1 4 0,2 2-26,-6 2 1,5 1 51,0 3 0,-2 3-277,1-3 1,0-1 96,4 1 0,0-1-142,0 1 0,0-2-347,0-1 152,5-4 1,0 5 0,3-6 0,1-3-663,-6 0 999,6-6 0,-2 8 0,4-3 0</inkml:trace>
  <inkml:trace contextRef="#ctx0" brushRef="#br0" timeOffset="14">15590 15441 9039,'12'0'235,"-1"0"0,2 0-121,2 0 0,-1 0 40,5 0 1,0-4-65,4 0 0,1 1-11,3 3 0,2-4-152,5 0 1,-3-1 119,-1 1 0,-3 3-252,3-3 0,-6-1-3,-1 1 1,-1-1 9,-7 1 0,0 3-381,-3-3-453,-1 3 1032,1 1 0,-6-5 0,-1-2 0</inkml:trace>
  <inkml:trace contextRef="#ctx0" brushRef="#br0" timeOffset="15">15682 15669 10695,'11'-6'373,"1"1"-372,-1 5 0,1-1 62,-1-3 0,0 3-81,1-3 1,-1 3 69,1 1 0,3 0-101,0 0 0,-3 0 106,-5 0 1,1 0-96,3 0 0,1 3-36,-1 1 0,-3 1 59,-1-1 0,-3-1-303,4 4 110,-6 1 12,3 3 0,-5 1-6,0-1 0,-5-1 76,-2-2 0,-4 2 66,0-2 1,0-2-10,-1 2 0,5-2 165,-1 2 1,4-2 17,-3-2 52,4-3 0,-2 5 199,5-2-274,0-3 1,1 4-29,3-5 1,2 0 12,6 0 1,0 4-148,4 0 1,1 0 111,6-4 0,-4 4-115,0 0 1,-5 3 83,2-3 1,-3 5-115,3-2 0,-5 4 30,1 0 0,-1 0-48,-3 1 1,-3-1 84,-2 1 0,-1-1-11,-2 1 0,-2 3 47,-1 0 0,-5 1 8,-7 0 1,0-4-84,-8 4 1,1-4 69,-8 0 1,3-5 1,-3 1 0,4-5 18,0 0 0,1-1 13,3-2 0,0 0-401,3 0-72,3-5 0,9-2 103,3-4 343,3-6 0,1-1 0,0-4 0</inkml:trace>
  <inkml:trace contextRef="#ctx0" brushRef="#br0" timeOffset="16">16390 15270 7777,'-6'-5'1686,"1"3"-1575,5-3 1,0 7 41,0 1 1,0 4 12,0 4 0,0 2-236,0 2 62,0-2 1,0 4 19,0-1 1,0-4-96,0 4 0,1-4-120,3 0 1,-3-1-252,3 1 1,-2-5-664,2 1 1117,-3-6 0,9 3 0,-3-5 0</inkml:trace>
  <inkml:trace contextRef="#ctx0" brushRef="#br0" timeOffset="17">16241 15407 8562,'12'-7'241,"-1"2"-239,1 5 1,0 0 170,4 0 1,-2 0-117,5 0 0,0-3-43,4-1 0,-4 0-165,0 4 0,-4-4-267,4 0 0,-5-1 418,1 1 0,3-2 0,0-5 0</inkml:trace>
  <inkml:trace contextRef="#ctx0" brushRef="#br0" timeOffset="18">16938 14950 7812,'0'-6'-280,"0"0"750,0 1-10,0 4-121,0-4 1,4 6-73,0 3 1,0-1-123,-4 4 0,0 5-49,0 3 1,0 5 9,0-1 0,0-1-6,0 1 1,0-1-184,0 1 0,0 1-319,0-5 0,3 2 212,1-2 1,1-2-498,-1 2 0,-1-4 36,4-3 651,-4 2 0,12-3 0,-2 4 0</inkml:trace>
  <inkml:trace contextRef="#ctx0" brushRef="#br0" timeOffset="19">16721 15338 7779,'6'0'1119,"5"0"-1109,-5 0 1,2 0 127,-1 0 0,1 0-11,3 0 1,1 0 136,-1 0 0,6 0-66,2 0 1,2 0-237,2 0 0,0 0 73,0 0 1,3 0-173,1 0 1,3 0-78,-3 0 1,5-1-54,-2-3 0,-2 3-17,-1-3 1,1-1-159,-2 1 1,0-3-14,-7 3 1,-3-1 454,-4 1 0,4-2 0,2-6 0</inkml:trace>
  <inkml:trace contextRef="#ctx0" brushRef="#br0" timeOffset="20">16984 15464 7782,'-7'0'977,"2"0"-695,5 0 0,-1 4-108,-3-1 0,3 6-19,-3-1 1,2 2-1,-2 2 1,1 0-125,-4 3 0,3-1 46,-4 5 0,6-3-25,-2 3 1,3-4 42,1 4 1,-4-1-333,0 1 0,0 1 28,4-5 0,0 2-5,0-2 0,0-6 59,0 2 15,5-2 98,2 3 0,4-6 8,1-2 0,-1-3-120,0-1 1,1 0 48,-1 0 0,-2 0 6,3 0 0,-7 0-225,6 0-460,-2-5 124,2-1 660,-4-6 0,3 1 0,-4-1 0</inkml:trace>
  <inkml:trace contextRef="#ctx0" brushRef="#br0" timeOffset="21">17064 15692 7782,'-7'0'922,"2"0"-161,5 0 0,0 5-451,0 3 1,2 2-88,1 2-137,-1-1 0,4 2 29,-2 2 0,-3-1-122,3 5 1,-2-4-244,2 4 1,-2-1 165,1 1 1,2 1-324,-1-5 1,4 4 178,-4-3 0,1-2-372,-1-7 1,-3 3-224,3-2 823,-3-3 0,-1 0 0,0-5 0</inkml:trace>
  <inkml:trace contextRef="#ctx0" brushRef="#br0" timeOffset="22">17566 15361 7777,'0'-6'957,"0"1"-758,5 5 101,-3 0-2,3 0-1209,-5 0 181,-5 0 730,3 0 0,-8 0 0,4 0 0</inkml:trace>
  <inkml:trace contextRef="#ctx0" brushRef="#br0" timeOffset="23">18012 14904 7827,'-12'0'178,"6"-1"461,2-3-223,-2 3-52,5-4-240,-5 5 26,6 0 87,0 5 0,4-3-14,0 6 1,1 0-66,-1 3 0,-3 4 0,3 1 1,-3 4-205,-1-1 0,4-1 32,0 1 0,0-2-138,-4 2 0,0 2 100,0-6 0,1 4-343,3-4 0,-3 0 87,3-3 0,-3-1-37,-1 1 0,0-1-91,0 1 1,0-5-719,0 1 1154,0-6 0,5 9 0,2-5 0</inkml:trace>
  <inkml:trace contextRef="#ctx0" brushRef="#br0" timeOffset="24">17749 15372 9123,'11'0'330,"1"0"1,-1 0-232,1 0 0,3 0-13,0 0 1,7 0-101,1 0 0,-1 0 139,5 0 0,1 0-268,-1 0 1,3 0-55,-3 0 1,-1-3-54,-3-1 0,0 0-15,0 4 0,-4 0-129,0 0 1,-5-1-31,1-3 424,-7 3 0,2-9 0,-4 3 0</inkml:trace>
  <inkml:trace contextRef="#ctx0" brushRef="#br0" timeOffset="25">17840 15567 8752,'5'-7'357,"2"2"1,4 5-148,1 0 24,-1 0 0,0 0-204,1 0 1,1 0-88,2 0 1,-2 0 69,2 0 0,1 0-133,-1 0 0,1 4 48,-5 0 0,-1 1 46,-2-1 1,2-2-36,-2 6 19,-3-6 1,4 9 7,-6-4 1,1 0-86,-4 0 56,0 1 1,-1 3 13,-3 1 0,-1-5 27,-3 1 1,-2-2-24,3 2 0,-3 1 5,-2-6 0,5 5 334,-1-4-215,0 5 0,-2-7 43,3 6 0,0-6 69,3 2 225,3-2-213,-4 3-141,5-4 1,0 5-104,0-2 1,5-1 75,3 4 0,2-4-101,1 1 0,5 2 60,-1 1 1,4 0-4,-4 0 0,5 1 2,-1 3 0,-1 1 1,1-1 1,-5 1-79,1-1 0,-2 1 87,-2-1 1,-3 2-100,0 2 1,-6-2 82,2 2 0,-4-2-120,-4-2 0,0 4 113,-7 0 0,1-3 5,-9-5 1,-2 0-23,-5 0 0,0-2-1,-4-5 0,3 0 45,-3 0 0,1 0 11,-2 0 1,3-1-241,5-3 0,1 2 68,-1-6 0,6 4-256,6-3 0,1 3-6,6-4 416,0 1 0,-1-5 0,-1 1 0</inkml:trace>
  <inkml:trace contextRef="#ctx0" brushRef="#br0" timeOffset="26">18560 15384 7798,'5'-6'-466,"3"2"0,-2-1 417,2 1 0,-1 0 218,5 4 0,-1-4-22,0 0 1,1 1 177,-1 3 0,1-4-91,-1 0 1,4 0-159,1 4 0,4-1-45,-1-3 1,2 3-62,2-3 1,-4 2-185,0-2 1,0 2-4,4-1 0,-4-2 217,0 1 0,0-5 0,4 3 0</inkml:trace>
  <inkml:trace contextRef="#ctx0" brushRef="#br0" timeOffset="27">18537 15521 7861,'11'0'585,"-3"0"-369,0 0 1,-1-1 34,5-3 1,3 3-89,0-3 1,6 3-49,-2 1 1,3-4-56,5 0 1,-2-4-116,6 4 0,-4-1-379,3 2 0,-5 1 129,2-1 305,-3 1 0,-1-3 0,0-1 0</inkml:trace>
  <inkml:trace contextRef="#ctx0" brushRef="#br0" timeOffset="28">19576 14824 7201,'0'-6'-309,"0"-4"569,0 9 331,0-10-240,-5 10-114,4-4 295,-4 5 641,5 0-923,-5 0-21,4 0-255,-4 0 0,5 1-58,0 3 88,0 2 1,0 6-56,0-1 1,0 1 61,0-1 1,0 1-119,0-1 1,3 2 98,1 2 1,0-2-11,-4 2 1,4-1 12,0 1 1,-1 1-3,-3 4 0,0-3 8,0-1 0,0-3 6,0 7 1,0-7-7,0 3 0,2-4-2,1 0 0,-1-1-3,2 1 1,-3-1 0,3 0-1,-1 1 0,2-4-33,-1-1 0,-2-3-195,1 4-589,4-6 309,-6 3-697,9-5 1209,-9 5 0,-1-3 0,-6 3 0</inkml:trace>
  <inkml:trace contextRef="#ctx0" brushRef="#br0" timeOffset="29">19805 14847 7850,'5'-11'477,"-4"3"-411,3 0 1,-3 5 181,-1-5 1,4 4-27,0-3 0,1 3 74,-1-4 180,-3 6-466,9-8 1,-4 8 252,6-2-116,-1-2 0,1 5-36,-1-3 0,1 3 41,-1 1 0,0-4-70,1 0 1,-1 0-57,1 4 1,-1 0-72,1 0 0,-1 2-23,0 1 1,0 0-162,-4 5 0,2-5-674,-5 5 1049,5 0 0,-8 3-164,3 0 1,-3 1-100,-1-1 1,-1-1 61,-3-2 1,-1 2-14,-3-2 1,-2 2 27,3 1 0,-4-3-42,0 0 100,0-1 0,-1 3 1,1-2 1,3-2 38,0-2 43,6-3 30,-3 4-87,5-5 16,0 0 69,0 6-99,0-5 0,1 4 258,3-5-194,2 5 0,6-2 9,-1 4 0,4-3-23,1 4 0,0-5 15,-1 5 1,-2-4-63,2 3 0,-2-3-3,-2 4 0,1-4-117,-1 3 0,-3 1 85,-1 3 1,-4 1-91,1-1 1,-3 1 8,-1-1 1,-5 0-106,-3 1 0,-6 3 167,-1 0 0,-5 0-13,1-3 1,-3-1 20,-1 1 0,-3-1 80,-1 1 1,0-6 23,5-2 0,0 1-89,3-1 0,-3-1 81,3-3 1,2-1-115,-2-3 1,3 3-2,-3-3-47,5-2 1,-2 3-407,4-4-355,6 4 337,1-2 144,5 5 359,0 0 0,10 0 0,3 0 0</inkml:trace>
  <inkml:trace contextRef="#ctx0" brushRef="#br0" timeOffset="30">19428 15384 7751,'-8'0'-292,"1"0"-347,4 0 550,-2 0 696,5 0-343,0 5-87,0-4 30,0 4 317,0-5 0,5 0-347,3 0 0,-1 0 88,5 0 1,-6 0-125,9 0 0,-5-3-1,6-1 1,1 0-24,3 4 0,-3 0-5,2 0 1,4-1-12,4-3 0,1 3-99,-2-3 0,0 2 37,4 2 0,1 0 52,3 0 1,0 0-108,0 0-44,1 0 72,-1 0 0,4 0-96,0 0 1,0-3 98,-4-1 1,-1 0-83,-2 4 0,6 0 92,-3 0 0,0 0-4,0 0 1,-6-4-10,7 0 0,-9 1-2,1 3 0,-3 0 53,-1 0 0,-4 0 0,0 0 0,-5 0 9,1 0 0,-6 0-121,-1 0-7,-6 0-183,3 0 1,-6 0 78,-3 0 1,0 0-669,-7 0 0,1 0 64,-9 0 764,5 0 0,-8 5 0,5 1 0</inkml:trace>
  <inkml:trace contextRef="#ctx0" brushRef="#br0" timeOffset="31">19474 15658 7747,'0'-8'-635,"0"1"807,0 4 0,1-6-44,3 6 1,-2-5 151,6 4 0,-4-3-49,3 3 0,-3-4-81,4 4 0,-5-1-23,5 1 0,0-1 0,3-2 1,1 0 2,-1 4 1,0 1 19,1-2 1,-2 2-121,-2-2 0,2 3 101,-3-3 0,5 3-256,3 1 89,-2 5 1,3 1-68,-4 6 0,-6-5 33,-2 1 0,-3-1-111,-1 5 0,0-1 65,0 1 1,0-1 24,0 1 0,0-1-122,0 0 189,-10 1 1,2-1 7,-7 1 1,0-5 16,3 1 1,1-2 23,3 2 0,1 2 0,-10-5 51,6 3 31,4-3-93,-3-5 231,4 0-205,0 0 1,2 0 4,8 0 1,-2 0 24,6 0 0,-1 0 8,5 0 0,0 0 7,4 0 1,-4 4 7,4-1 1,0 2 36,-1-1 0,2-2-70,-2 1 1,-2 4-39,2 0 1,-4 0 52,-3 0 0,2 0-186,-2 0 1,-3 3 26,-1-2 1,-3 2-78,-1 2 0,0-1 74,0 0 0,-1 1-109,-3-1 1,-4 1 138,-7-1 1,1 3-7,-5-3 0,4 3 57,-4-6 1,0 2-60,-4 2 1,1-2 119,3-3 0,-2 2-66,2-5 0,1 4 10,-1-4-45,5-1 1,-3-3-50,6 0-438,5 0 337,1 0 1,5-5-350,0-2 1,1 0 544,3 0 0,7-6 0,7-5 0</inkml:trace>
  <inkml:trace contextRef="#ctx0" brushRef="#br0" timeOffset="32">20159 15658 7753,'0'-11'0,"0"4"167,0-3 368,0 9-346,-5-9 1,2 8 479,-4-1-350,4 1-65,-2 2-45,0 0 1,-1 2 29,-6 1 0,5 0-96,-1 5 0,0-1 64,-3 5 1,-2-1-57,-2 0 0,2 1-153,-2-1 0,-1 2-30,0 2 1,1-1-13,4 5 0,-1-4-24,1 4 0,-1-5 45,1 2 0,3 0 5,1-1 0,4 4-93,-1-3 0,3 0 76,1-1 0,0-2-131,0 2 1,1-2 46,3-2 1,3 1-75,4-1 0,0 1 14,1-1 0,3 0 52,0 1 1,6-6 63,-2-2 1,1-3-33,-1-1 1,3 0 153,-3 0 0,1-5-77,-1-2 1,1 0 113,-5 0 1,1-1 21,-5-3 0,-3-1 50,-1 1 1,-4-4-116,1-1 1,-7 0 16,-1 1 0,-11 1-60,-4-5 0,-4 5 0,-7-2 1,-5 9-55,-3 3 0,-5 3 70,1 1 0,3 2-375,1 6 1,4 0 126,3 7 0,8 1 222,8-1 0,3 6 0,0-3 0</inkml:trace>
  <inkml:trace contextRef="#ctx0" brushRef="#br0" timeOffset="33">9856 16686 7796,'7'0'-654,"-2"0"2613,-5 0-1763,0 5-109,0 1 0,0 6-59,0-1 0,3 2 51,1 2 1,4-1-133,-4 5 1,3-4 90,-3 4 0,1-1-19,-1 1 1,-3 3-92,3-3 1,-3 1 63,-1-1 1,0 1-109,0-4 0,0-1 41,0-4 1,0 1 30,0-1 1,0-3-17,0-1 0,0-3-77,0 4-39,5-6 97,-3 3-394,8-5 107,-9 0-358,4 0 724,-5 0 0,0 0 0</inkml:trace>
  <inkml:trace contextRef="#ctx0" brushRef="#br0" timeOffset="34">10222 16697 7749,'0'-6'155,"5"1"148,-4 5 95,4 0-205,0 0 1,-4 1 160,3 3-176,-2 2 0,-4 6-42,-2-1 1,2 2-34,-6 2 1,4-1-95,-3 5 0,-1-4 56,-3 4 0,-1 0-138,1 4 0,0 4 45,-1-1 0,-3 1-108,0-4 0,-2 4-58,2-1 0,2 1 128,-2-4 0,2-4-72,2 0 0,1-1 33,2 1 1,-1 1-40,5-5 85,-4 0 0,6-3 8,-1-1 0,1-3-199,2-1 69,0-4-327,0 2 97,0 0-353,0-4 334,5 5 430,-3-6 0,8-6 0,-4 0 0</inkml:trace>
  <inkml:trace contextRef="#ctx0" brushRef="#br0" timeOffset="35">10393 16869 8002,'-6'-5'734,"-1"3"-310,3-2-135,3 3 0,-5 1-90,2 0 1,2 5-1,-6 3 1,4 2-61,-4 1 0,1 2 13,-5 2 0,2-1-51,3 5 0,-3 0 36,2 4 1,-1-4-241,1 0 0,0-1-68,4 1 0,-4 3-57,4-3 0,1-2 43,3 3 1,0-7-80,0 3 0,0-4 61,0 0 0,0-1-41,0 1 1,3-5 107,1 1 1,6-6 8,2 2 0,-1-2 13,4-2 1,-2 0-11,-2 0 1,5-2 120,-1-2 1,4-2-49,-4-5 0,0-1 105,-3 1 0,-1-1 157,1 1 1,-6 0-84,-2-1 0,1 1-64,-1-1 0,-6 2 162,-5 3 0,-5-2-140,-3 5 1,-4 0-2,-8 4 0,2 0-185,-5 0 1,3 5-90,-3 3 0,4 2-119,0 1 0,1 5-31,3-1 0,4 0-571,3-4 910,2 1 0,-4 4 0,0 2 0</inkml:trace>
  <inkml:trace contextRef="#ctx0" brushRef="#br0" timeOffset="36">9285 17497 9458,'12'0'264,"-1"0"0,-3 0-173,-1 0 35,1 0 1,5 0-167,2 0 1,-3 0 115,4 0 1,0 0-80,-1 0 0,4 0 49,-3 0 0,4 0-108,-1 0 0,3 0 65,0 0 0,1 0 27,0 0 1,5-2 19,2-1 1,2 1 0,-1-1 0,2 1-130,-3 2 1,3-3 111,1-1 1,-1 0-20,-2 4 1,6 0 61,-3 0 0,3-4 8,-3 0 0,-4 1-49,1 3 0,-1 0-2,5 0 0,-5 0 12,0 0 1,0-4 8,0 0 0,6 0-31,-6 4 0,6 0-1,-6 0 0,-1-1-103,2-3 1,-5 3 97,5-3 1,-6 3-93,2 1 1,-3 0 62,-1 0 0,0 0-8,0 0-1,-1 0 11,1 0 0,-4 0-2,0 0 1,-4 0 10,5 0 0,-5 0-3,4 0 1,-4 0 3,4 0 0,-5-2-1,1-1 1,-2 1-83,-2-1 3,1 1-153,-1 2-66,1 0-362,-6 0-928,-1 0 1589,-20 5 0,1 2 0,-14 4 0</inkml:trace>
  <inkml:trace contextRef="#ctx0" brushRef="#br0" timeOffset="37">9525 17679 9521,'0'12'168,"0"-3"-251,0 2 0,0-2 90,0 6 0,0-1-156,0 2 0,0-4 8,0 3 0,0 2 75,0-2 0,4 2 3,0-2 1,-1-2 39,-3 2 0,0-1-4,0 1 0,2-2 20,1 2 1,-1-6-5,2-2-101,-3 1 55,-1 3 1,0-3-327,0 0 110,0-6-167,0 3 158,5-5 282,-4 0 0,9 0 0,-3 0 0</inkml:trace>
  <inkml:trace contextRef="#ctx0" brushRef="#br0" timeOffset="38">9673 17771 7716,'0'-6'-301,"0"-5"929,0 5 1,4-2-324,0 1 1,1 4-153,-1-1 1,2-1-173,6 2 0,-2-3 73,-2 3 1,2 1-84,-3-1 0,3 1 114,2 2 0,-1 0 7,1 0 1,-1 0-161,1 0 1,-5 0 73,1 0 1,-4 0-60,3 0 0,-4 2 50,1 1 0,-3 0-131,-1 5 1,4-5 89,-1 5 0,1-4-71,-4 3 0,0-3 97,0 4 0,-4-4-8,1 3 0,-2-3 20,1 4 1,1-5 7,-4 5 1,4-4 156,-1 4-169,-2-6 203,5 8-176,-4-9 1,5 6 110,0-3-19,0-3 9,0 4-34,0-5-193,5 0 132,1 5 1,5-4-100,1 3 1,-1 1 42,1-1 1,-5 1-9,1-1 1,-1-2-26,5 6 1,-4-4-142,-1 3 0,-4 1 134,0 3 0,-1-3-17,-2 0 1,0-1-72,0 5 1,-2-1 79,-1 1 1,0-1 92,-4 0 0,-5-3-5,-3 0 1,-2-1 154,2 5 1,-1-2-53,-3-3 0,-2 2 121,6-5 1,-4 1-73,4-1 1,-4-3-27,4 3-142,-1-3 179,5-1-692,-1-5 1,6-1 521,2-5 0,13-1 0,4 1 0</inkml:trace>
  <inkml:trace contextRef="#ctx0" brushRef="#br0" timeOffset="39">10153 17657 9961,'0'11'230,"0"0"1,0 5-130,0-1 1,-4 4-55,1-4 0,-3 6 62,3-2 0,-2 6-127,-3 2 1,-2 1 4,2-2 0,-1 0-51,2 4 0,-3-5-63,2 2 1,-2-3 106,-2-1 0,5 0-123,-1 0 0,4-2-23,-3-2 0,4-2 83,-1-6 0,2 1-48,-2-1 0,3-3-378,-3-1-15,3-4 180,1 2-582,0-5 0,0-5 926,0-3 0,5-2 0,1-1 0</inkml:trace>
  <inkml:trace contextRef="#ctx0" brushRef="#br0" timeOffset="40">10267 17942 7716,'-1'-6'1023,"-3"2"-1158,3 3 138,-4-4 76,5 3-49,0-8-102,0 9 1,1-8 90,3 5 0,-1 0 36,4 4-16,1-5 1,3 4-9,1-3 0,-1-1 87,0 1 0,-3 1-69,0 3 1,-1 0-24,5 0 0,-1 0-8,1 0 1,-5 0 1,1 0 1,-1 0-26,5 0 0,-5 3-20,1 1 1,-4 5 2,3-1 1,-4-2 34,1 2 1,-3-1-67,-1 5 1,0-5 50,0 1 1,-1 0-2,-3 3 0,-2 0 33,-6 1 0,1-1 5,-1 1 0,1-2 14,0-3 1,-1 4 91,1-4 1,3 0 19,0 0 1,5-4 25,-5 1-95,6-3 65,-4-1-214,6 0 1,6 0 52,1 0 0,3 1-8,2 3 0,-1-3-24,1 3 0,-1-3-4,0-1 1,1 0 42,-1 0 0,1 4-17,-1 0 1,4 1 17,1-1 0,-1 1-24,-4 2 0,-3 4-12,-1-4 0,-3 3-75,4 2 1,-6-3 21,2 2 0,-3-2-117,-1 6 0,-5-2 50,-2-2 0,-5 1 79,-3-1 1,1 1 93,-5-1 1,0 0-68,-4 1 1,2-5 88,2 1 0,-2-4-9,6 3 0,-4-4 88,4 1 0,0-3-131,3-1 1,5 0-16,-1 0 1,5-1-456,0-3 0,1-2 196,2-6 1,2 3 282,1-2 0,9-3 0,6-9 0</inkml:trace>
  <inkml:trace contextRef="#ctx0" brushRef="#br0" timeOffset="41">10804 17874 7051,'0'-7'556,"0"2"1,-1 5-238,-3 0 312,3 0-390,-9 0 0,3 4 39,-4 0 0,3 3-145,1-3 0,3 5 21,-4-1 0,2 2-16,-2 1 1,-2 1-74,3-1 1,-4 4-107,0 1 0,3 3 32,1-4 0,0 4-95,0-4 1,-2 4 42,5-4 0,-4 4-50,5-3 0,-1-1-27,4-4 0,0 1 13,0-1 1,1-3-16,3-1 58,2 1 0,9-2 0,1-2 1,-1-3 35,-4-1 0,2 0-53,2 0 0,-1 0 32,5 0 1,-5-5 56,1-2 1,2-2 20,-2 1 1,-1-2 273,-6 2-209,-3-2 0,-5-1 185,0-1 0,-3 5-109,-4-1 0,-2 6-81,-10-2 1,-5 3-81,-7 1 1,-1 1 68,2 3 0,-3 2-224,3 5 1,2 1-160,1-1 1,8 1-550,4-1 870,7-4 0,-2 3 0,4-4 0</inkml:trace>
  <inkml:trace contextRef="#ctx0" brushRef="#br0" timeOffset="42">15738 16674 7758,'0'-6'-1028,"0"0"1210,0 2-97,0 3 638,0-4 1480,0 5-2033,0 5 1,0 1-47,0 5 0,0 2-118,0 2 0,0-2-28,0 2 0,0 2-26,0-2 0,0 4-95,0-4 1,4 4 70,0-3 1,3 3-25,-3-4 1,1 4-34,-1-4 1,-3 0-28,3-3 0,1 3-33,-1 0 18,0 0 0,-4-3-25,0-1 1,0-3-562,0-1-270,0-4 1027,0 2 0,0 0 0,0 2 0</inkml:trace>
  <inkml:trace contextRef="#ctx0" brushRef="#br0" timeOffset="43">16126 16686 7002,'0'-6'1284,"0"0"-994,0 6 0,-4 2-93,1 2 1,-5-2-27,4 6 0,-5 3-125,2 4 0,-3 6 65,-2-2 1,1 2 44,-1 2 0,1 0 25,-1 0 1,1 3-45,0 1 1,-2 4-73,-2-5 1,2 6-36,-2-2 0,1-2-35,-1-1 1,2-3-133,-2-1 0,3-2-171,5-2 0,-2 2-833,5-6 720,0 0 1,0-3-148,1-1-48,-1-5 54,4 0 562,0-6 0,-5 5 0,-2 1 0</inkml:trace>
  <inkml:trace contextRef="#ctx0" brushRef="#br0" timeOffset="44">16240 17051 7700,'0'-6'-269,"0"0"-283,0 2 755,0 3-117,0-10 1,0 9 225,0-6 31,0 6-16,6-8-202,-5 3 0,4 0 10,-5-1 0,0 4 150,0-3-229,0 4 0,-1-6 84,-3 5-193,3 1 1,-8 1 76,5-2 0,-5 3-133,1-3 0,2 3 124,-2 1 1,1 1-3,-5 3 1,1 1-202,0 3 1,-1 2 47,1-2 1,1 2-38,2 1 101,-2 1 0,7-1-111,-4 1 0,4-1 13,-1 0 7,3 1 1,2-2 34,3-2 1,-1 0 45,4-4 1,-3 0 82,4-4 0,-1 0-182,5 0 205,-1 0 0,1 0-30,-1 0 0,0-1 124,1-3 1,-1 1-73,1-4 0,-1 3 91,0-4 1,-3 5 90,0-5 0,-4 4-13,3-3-49,-4 4 1,3-6-14,-2 5 91,-3 1-115,4 3 1,-6 0-3,-3 0 0,3 1-63,-3 3 1,-1-2-76,1 6 0,0-1-52,4 5 1,-3 0 73,-1 4 0,0 0-108,4 3 0,-1 3 15,-3-3 0,3 1 36,-3-1 0,2 1-38,2-4 38,0 4 1,0-7 21,0 2 19,0-7 0,0-2-410,0-2 140,0-3 279,0 4 0,-5-10 0,-1-1 0</inkml:trace>
  <inkml:trace contextRef="#ctx0" brushRef="#br0" timeOffset="45">15418 17485 8779,'8'-3'415,"-1"-1"1,-3 0-321,4 4 0,-1 0 62,5 0 1,3 0-148,0 0 1,6-4 58,-2 0 1,3 1-26,5 3 0,2-4 40,6 0 1,0 0-126,3 4 1,0-4 67,8 0 0,-3 1-102,7 3 0,-3-4-116,-2 0 1,1 0 186,0 4 1,-1 0-10,1 0 0,-4 0 40,0 0 0,0-4-4,3 1 1,0-1 8,-3 4 0,-2-4 13,-2 0 0,-4-3-8,1 3 0,-2-1 0,-7 1 0,5 3 3,-5-3 1,-3 1-1,-4-1 0,-5 3-254,2-3 0,-8 3-405,0 1 337,-5 0 1,0 0-81,-6 0 0,-9 0 362,-7 0 0,-8 0 0,-2 0 0</inkml:trace>
  <inkml:trace contextRef="#ctx0" brushRef="#br0" timeOffset="46">15567 17657 7416,'0'-7'1391,"0"2"624,0 5-1856,0 5 0,3-1 0,1 8 0,0-4-77,-4 8 0,1-2-198,3 1 0,-3 1-59,3 3 0,-3 2 119,-1-6 1,4 4-91,0-4 1,0 2 45,-4-2 0,4-2-38,0 2 1,-1-3 59,-3 0 0,0-1-123,0 1 1,4-5-26,0 1 1,0-4-260,-4 3-605,0-4 536,0 2 554,0-5 0,0 0 0</inkml:trace>
  <inkml:trace contextRef="#ctx0" brushRef="#br0" timeOffset="47">15692 17679 7705,'0'-7'0,"0"-1"410,5 6-248,2-8 0,4 5-100,1-3 1,-4 2 58,4 2 1,-3 2-87,6-1 0,-2 1 58,-2 2 0,4 0-18,1 0 1,-1 0-68,-4 0 1,1 0 36,-1 0 0,-1 2-84,-2 1 85,2-1 1,-5 8-122,3-2 0,-3-2 87,-5 1-96,0 1 0,-2 3 65,-1 1 1,0-4-18,-5-1 1,1-3-7,-5 4 0,2-5 28,3 5 1,-3-4 103,2 3 1,2-4 71,-2 1 153,5-3-188,-2 4 45,5-4-139,0 4 109,0-5-94,5 6 1,2-1-87,4 2 0,1 0 28,-1-4 0,0-1-14,1 1 1,-1 3-19,1-3 1,-1 5 0,1-4 1,-1 5-55,0-2 0,-3 0 73,0 0-116,-6 1 0,3 3 109,-5 1 0,0-1-37,0 0 1,-1 1 53,-3-1 1,-6 1 9,-5-1 1,-2-1 38,2-2 0,-1 2 133,-4-2 1,0-3-94,5-1 1,-4-3-59,4-1 1,-1 0-190,5 0 0,0 0 128,-1 0 0,6-1-123,2-3 1,3 1-232,1-4 0,1-1 396,3-3 0,2-1 0,6 1 0</inkml:trace>
  <inkml:trace contextRef="#ctx0" brushRef="#br0" timeOffset="48">16206 17611 7884,'7'-5'631,"-2"4"-299,-5-10 143,0 10 60,0-4-297,0 5 0,0 5-45,0 3 0,0 2-1,0 1 0,-2 5-183,-1-1 1,0 5 71,-5-1 1,5 3-87,-5 1 1,4-1 64,-3 1 1,0 0-122,0 0 0,-2 0-24,5 0 0,-5-1-5,1 1 1,2 0 80,-2 0 1,2-1-7,-2-3 1,0 1-120,4-5 0,0 0 3,4-3-218,-5-1 77,4 1-391,-4-1-93,5-5-63,0-1 408,0-5 0,5-5 1,1-1-1</inkml:trace>
  <inkml:trace contextRef="#ctx0" brushRef="#br0" timeOffset="49">16286 17817 7844,'0'-7'734,"0"1"-661,0 2 29,0 3 80,0-4 1,0 3-132,0-1 0,1 1 78,3-1 0,-1 1-163,4 2 0,1 0 3,3 0 0,-3 0-25,0 0 0,-1 0 171,5 0-44,-1 0 0,1 0-25,-1 0 1,-3 0 24,-1 0 1,-3 4-152,4 0 207,-6 5-138,3-3 0,-5 6-9,0-1 1,-1-1-45,-3-2 114,-2 2 0,-6-4 0,1 6 1,3-5 60,1 1 1,3-4-48,-4 3 73,6-4-87,-8 7 0,8-7 35,-1 4-50,1-4-27,2 7-33,0-9-4,0 9 1,5-7-3,3 4 0,-2-4 40,2 1 1,0-3-36,3-1 1,0 4 28,1 0 0,-1 3-14,1-3 0,-1 1 10,0-1 1,1 1 0,-1 3 1,-1 2-1,-2-3 1,1 4-1,-5 0-124,0 0 0,-4 5 113,0-1 1,-6 0-109,-1-4 1,-7 1 88,-1-1 1,-4-1 93,3-2 1,-4 1-80,1-5 1,1 3 1,-1-3 1,5 4-64,-1-4 1,2-1 7,2-3 0,3 0-441,1 0 329,4 0 0,-2-1-315,5-3 1,5-2 29,3-5 0,2-1 465,1 1 0,6-6 0,1-1 0</inkml:trace>
  <inkml:trace contextRef="#ctx0" brushRef="#br0" timeOffset="50">16743 17817 8377,'-11'0'936,"-1"0"-873,1 0 0,-1 1 83,1 3 1,3-2-15,1 6 1,-1-1 10,-3 5 0,-1 1-65,1 2 1,-1-1 14,1 5 0,0-4-81,-1 4 1,2-1 33,2 1 1,-1 1-127,6-5 1,-1 2 14,4-2 1,0-2 112,0 2 0,0 1-260,0 0 0,5-2 0,3-7 0,5 3 13,3-2 0,0-2 113,-1 2 0,-1-5 11,5 0 1,-1-1 58,1-2 1,3-2 117,-3-1 0,-1 0 30,1-5 0,-5 2-37,1-2 1,-4-2 48,-3 3 1,-2-2-14,-2 1 1,-4-2 87,0 2 0,-6 2-187,-10-2 0,-1 6-77,-6-2 0,-5 3 11,-3 1 1,0 0-187,0 0 0,0 1-385,4 3 1,4 1 106,4 3 498,10 2 0,-6-9 0,9 4 0</inkml:trace>
  <inkml:trace contextRef="#ctx0" brushRef="#br0" timeOffset="51">20958 16503 7545,'0'-6'523,"0"1"-381,0 5-5,0 5-94,5 1 1,-2 6 28,5-1 1,-6 0-4,2 1 0,-2-1-12,2 1 0,-3 3-18,3 0 1,-1 4-16,1-4 1,-3 4-9,3-3 1,-2 3 1,2-4 0,-3 1-98,3 0 1,1-4-20,-1 4 0,4-4 31,-5 0-225,1-1 1,0 1 65,0-1 0,0-3-481,-4-1 708,0-4 0,0 2 0,0-5 0</inkml:trace>
  <inkml:trace contextRef="#ctx0" brushRef="#br0" timeOffset="52">21358 16492 6863,'0'-7'921,"-1"2"-366,-3 5-398,3 0 1,-6 5-83,4 3 0,0 0 61,-5 3 1,5-1-74,-5 9 0,0-4 25,-3 4 0,-2 4-85,-2 4 0,1 5 64,-5-2 0,4-1-103,-4 2 1,0-1-58,-4 5 0,0-5 86,0 0 0,4 0-104,0 0 1,1 2 75,-1-6 0,3 1-88,4-4 1,2-4 36,3 0 0,-2-4 32,5 4 1,-4-5-28,5 1 1,-3-6 5,3-1 1,1-4-200,-1 3 156,1-4-374,2 2 106,0-5-247,-5 0 633,4 0 0,-4-5 0,5-1 0</inkml:trace>
  <inkml:trace contextRef="#ctx0" brushRef="#br0" timeOffset="53">21198 16834 8527,'6'2'369,"-2"1"0,1 4-239,-1 4 0,1 2-99,-1 2 1,-3 2 35,3 2 1,-3 2-137,-1-2 0,0 3 36,0 1 0,0-4 22,0 0 1,0-1-140,0 1 0,0-3-4,0-5 1,0 1-15,0-1 1,0-3 72,0 0 1,0-5-363,0 5-25,0-6-354,0 4 836,0-6 0,0-6 0,0 0 0</inkml:trace>
  <inkml:trace contextRef="#ctx0" brushRef="#br0" timeOffset="54">21311 16949 7731,'0'-12'0,"0"5"-10,0-1 0,2 2 15,1-2 0,0-1 272,5 5 1,-5-3 163,5 3-252,0-5 1,3 4-65,0-3 0,1 3-10,-1 5 0,2 0 9,2 0 0,-2 0 2,2 0 0,-2 0 121,-2 0-230,1 0 0,-1 5-36,0 3 0,-4-2 63,-3 2 1,1-1-142,-1 5 0,-1 4 108,-3 3 0,-5-1-96,-2 1 0,-4 0-20,0 4 1,-5-1-59,-3-3 1,1 2 25,-1-2 0,4-1 31,-5 1 0,7-5-35,-3 1 23,4-2 320,0-2-114,6-4-47,1 3 1,5-9 0,1 4 91,3-5 0,3 0-96,9 0 1,-2 0 1,5 0 0,0 0 56,4 0 0,-4-1-58,0-3 0,0 3-148,3-3 1,-2 3-58,-1 1 1,-4 0-154,4 0 0,-5 0 78,1 0 0,-6 0-254,-1 0 497,-6 0 0,3 0 0,-5 0 0</inkml:trace>
  <inkml:trace contextRef="#ctx0" brushRef="#br0" timeOffset="55">20603 17428 8100,'8'0'327,"-1"0"1,-3 0-173,4 0 0,0 0 6,3 0 0,0 0-19,1 0 0,3-1 0,0-3 0,6 3-85,-2-3 1,2 3 66,2 1 1,0 0-154,0 0 0,5-1 21,2-3 1,-1 2 39,2-1 0,3 1-10,4 2 0,1 0-124,-1 0 1,3-3 63,5-1 0,3 0-4,1 4 0,-1 0-11,-3 0 1,-2-4 49,-2 0 1,1 1-79,-5 3 0,0 0 75,-3 0 0,-2-4-28,-3 0 0,3-1 25,-2 1 1,0 3-1,0-3 0,0-1 17,-4 1 0,4-1 5,-5 1 1,1 3 9,-4-3 0,-4-1-26,0 1 0,-5 0 182,1 4-150,-2 0 7,-2 0 3,-5 0 5,0 0-20,-6 0 0,-6 4 32,-1 0 0,-7 1-56,-1-1 0,-11-3 0,2 4 0</inkml:trace>
  <inkml:trace contextRef="#ctx0" brushRef="#br0" timeOffset="56">20695 17668 8758,'0'-6'659,"0"1"-723,0 15 0,3-3 8,1 9 1,4-4 136,-4 0 1,3 3-7,-3 0 1,4 6-203,-5-2 0,3-2 130,-3 2 1,-1-3 37,1 3 1,3-5-77,-3 1 0,2-3 81,-1 0 0,-3-1-279,3 1 0,-2-5-2,-2 1 0,1-5-245,3 0 272,-3-1 208,4-2 0,0 0 0,1 0 0</inkml:trace>
  <inkml:trace contextRef="#ctx0" brushRef="#br0" timeOffset="57">20912 17702 7685,'0'-7'-557,"0"-1"693,0 0 178,5-3 1,1 3-109,5 1 1,-3 4 70,0 0 1,-1-3-279,5 3 114,-6-1 1,4 4-43,-2 0 0,2 0-122,1 0 0,-3 0 83,0 0 19,-1 5 1,0-3-144,-4 6 0,2-4 66,-1 3-78,0 1 0,-5 3 94,-3 1 0,1-4-1,-4-1 0,-1-3 67,-3 4 0,1-5 5,2 5 0,-2-5 87,2 0-123,-2 4 0,0-5 117,2 6 1,2-6-38,2 2 163,3-3-271,-4-1 7,5 0 1,1 4-14,3 0 0,2 1-46,6-1 1,-5-3 72,1 3 0,0 1-10,3-1 1,0 4-9,1-5 0,-1 6 16,1-1 0,-2-2 3,-3 2 1,0-2 7,-3 2 0,-3 2-26,3-2 0,-3 2-1,-1 1 1,-1-1-43,-3-2 1,1 2 49,-4-2 0,-5 0-15,-3 0 1,-4 2 6,4-2 0,-6-2 51,2 2 1,-1-6-59,1 2 1,-1-1-5,5 1-135,-1-3-50,5 4 0,5-6-434,2-3 1,2 1 295,2-4 1,7-1 333,4-3 0,6-1 0,6 1 0</inkml:trace>
  <inkml:trace contextRef="#ctx0" brushRef="#br0" timeOffset="58">21334 17645 7333,'0'-6'1450,"0"-4"-1454,0 8 604,0-3-368,0 5 1,0 5-46,0 3 1,-5 2 0,-3 2 1,0 0-127,0 4 1,-2 1 77,2 6 1,-2 0-26,-1 0 0,-5 1-8,1 3 1,0-3-126,4 2 1,-1 2-114,1-1 0,-1 3 79,1-3 1,3 0-123,1-4 1,0-4 70,0 0 0,-2-5-79,5 1 0,-1-3-95,1 0-98,3-1 152,-4 1-200,5-1-488,0-4 278,-5-2 633,3-5 0,-8 0 0,4 0 0</inkml:trace>
  <inkml:trace contextRef="#ctx0" brushRef="#br0" timeOffset="59">21357 17862 7685,'0'-6'-476,"1"-3"367,3 5 1,-1-3 85,4 3 0,0-1 141,0 1 0,3 3-18,-2-3 0,2-1-29,2 1 1,-1 0-11,0 4 1,-3 0 95,0 0 1,-1 0-30,5 0 1,-1 0-62,0 0 0,1 0 50,-1 0 1,-3 0-45,0 0 1,-2 1 5,2 3 1,-3-1-36,-5 4 1,3-3-114,1 4 97,0-1 1,-9 5-89,-3-1 1,-2-1 9,-1-2 0,-1 2 73,1-2 0,-1 1-5,1-2 0,0 2-8,-1-5 0,5 4 50,-1-5 1,4 2 101,-3-1 18,4-2-116,-2 3 20,5-5-8,0 0 1,5 3-26,3 1 0,-2 0-104,2-4 1,-1 0 66,5 0 0,-1 1-5,0 3 1,1-3 55,-1 3-33,1 3 1,-1-1 32,1 5 1,-1-3 100,0 0 0,-3-2-102,0 1 0,-5 4-9,5-4 1,-5 3-99,0 2 0,-1-1 100,-2 1 0,-5-1-108,-3 0 1,-2 1 29,-2-1 0,-3-1-109,0-2 1,-4 1 62,4-5 1,-4 3 30,3-3 0,-3 4-11,4-4 0,0-1 19,4-3 1,3 0-467,0 0 318,6 0 1,-3-1-253,5-3 0,0-2 48,0-5 0,6 2 380,5-3 0,6 3 0,6-7 0</inkml:trace>
  <inkml:trace contextRef="#ctx0" brushRef="#br0" timeOffset="60">21882 17851 7685,'7'-5'-469,"-2"2"847,-5-4-263,5 4 0,-4-3 277,3 2 0,-4 3-91,-4-3 1,2 3-176,-6 1 0,4 0 248,-3 0-184,-1 5 1,-3 1 20,-1 5 1,1 1-28,-1-1 1,0 1-58,-4-1 1,4 4 46,-4 1 0,2 3-191,-1-4 1,3 4 21,-4-4 1,4 4-73,0-4 0,1 4 62,-1-3 0,2 3-100,3-4 0,2 0 66,5-4 0,0 2-113,0 2 1,0-6 30,0 3 1,8-3 94,4 2 1,3-5-125,0-2 1,3 1 89,5-1 0,0 0-13,0-4 0,-1-1 34,1-3 1,-1 1-3,-3-4 0,-1 3 39,-3-4 0,-6 4 19,2-3 0,-3-1 73,-1-3 0,-3 3-109,-8 1 1,-3 0 138,-8 0 1,-4-2-102,-8 5 1,-2 0 85,-6 4 1,0 0-117,-3 0 0,6 5-2,-2 3 0,7 2-649,1 1 0,7-3 662,3 0 0,4-1 0,0 5 0</inkml:trace>
  <inkml:trace contextRef="#ctx0" brushRef="#br0" timeOffset="61">11272 17325 7761,'-7'0'81,"-1"0"-88,6 0 0,-9 0 472,4 0-117,2 0 155,0 0 396,5 0-875,5 0 1,-3 0 96,6 0 0,3 0-155,5 0 0,0 0-78,-1 0 0,-1-3 135,5-1 1,-1 0-52,1 4 1,1-4 31,-4 0 1,-1 1-112,-4 3 1,1 0 20,-1 0 1,-3 0-8,-1 0-98,-4 0-297,7 0-23,-9 0 1,4 1-129,-5 3-264,0-3 903,0 4 0,-5 0 0,-1 1 0</inkml:trace>
  <inkml:trace contextRef="#ctx0" brushRef="#br0" timeOffset="62">11215 17508 7717,'12'0'187,"-5"0"-19,1 0 0,0 0-23,3 0 0,2 0 36,2 0-59,-2-5 1,7 4 10,-5-3 0,5 1-13,-1 0 0,3 1-88,1-1 0,-4 1 109,0 2 1,-5-1-250,1-3 97,-2 3-531,-2-4-157,-4 5-279,3 0 978,-9 0 0,9 0 0,-4 0 0</inkml:trace>
  <inkml:trace contextRef="#ctx0" brushRef="#br0" timeOffset="63">12060 16800 7745,'-7'0'-206,"-1"0"223,6 0 1,-5 0 407,4 0-188,1 0 65,-8 0 1,4 4 214,-6 0-287,1 5 0,-1-3-73,1 5 1,-2 1 26,-2-1 0,2 1-89,-2-1 0,1 4 19,-1 0 1,4 6-81,-1-2 0,1-1 47,3 1 0,2-2-163,-2 2 1,6 3-4,-2-3 0,3-1 82,1 1 0,0-1-18,0 1 1,3 1-100,1-5 0,5 2 77,-1-2 0,2-2-80,1 2 0,1-6 2,-1-2 0,1 0 51,-1 0 0,0 2-70,1-5 1,3 0 82,0-4 0,2 0 74,-2 0 0,-1 0-40,5 0 1,-5-4 2,1 0 0,2-5 35,-2 2 0,-1 0 17,-7 0 1,2-1 20,-5-3 0,0 3-56,-4 0 0,0 1 34,0-5 0,-1 2-26,-3 3 1,-2-2-49,-6 5 1,-4-4-6,-3 5 1,0-1-8,-4 4 0,2 0-18,-5 0 1,2 1-139,1 3 0,1-2-115,3 6 0,0-4 107,8 3 0,-2-3 219,9 4 0,-5-1 0,3 5 0</inkml:trace>
  <inkml:trace contextRef="#ctx0" brushRef="#br0" timeOffset="64">11786 17451 7274,'7'0'1695,"3"0"-1504,-4 0 1,6 0-38,-1 0 1,4 0-31,0 0 1,6-1-8,-2-3 1,2 3-112,2-3 1,4-1-49,0 1 1,3-4 46,-3 5 0,4-1-3,0 4 1,-2-1-3,1-3 1,-3 2 44,4-1 0,-6 1-54,2 2 0,-7 0 15,-1 0 1,-5 0-65,1 0 0,-6 0-352,-1 0-576,-6 0 438,3 0 548,-5 0 0,-5 5 0,-1 2 0</inkml:trace>
  <inkml:trace contextRef="#ctx0" brushRef="#br0" timeOffset="65">11866 17668 7495,'0'-6'1219,"0"1"-507,0 5 1,0 5-830,0 2 1,0 1 112,0 3 1,0-2-85,0 6 0,2 3-10,1 1 0,-1-1-22,1 1 1,0 0 52,1 4 0,-3-1 13,3-3 0,-3 1 41,-1-5 0,4 4 4,0-4 1,0 1-40,-4-5 44,5 0-93,1 1-84,0-1-279,4-4-55,-8-2-290,3-5 805,-5-5 0,5-2 0,1-4 0</inkml:trace>
  <inkml:trace contextRef="#ctx0" brushRef="#br0" timeOffset="66">12026 17702 7741,'5'-6'-720,"-3"-4"1,3 7 851,-5-4 0,3 3 1354,1-4-1067,5 6 1,-4-5-153,3 4 0,2 1-54,-2-1 0,2-3-70,1 3 1,1-1-91,-1 4 0,4 0 60,0 0 0,4 0-140,-3 0 0,-1 0 15,-4 0 0,5 0-44,-1 0 0,-4 0-57,-3 0 1,-4 1-26,3 3 50,-4 2 0,2 6-2,-5-1 0,-1-3-110,-3-1 0,-3 1 86,-4 3 0,-2 1 33,-2-1 0,2-3 205,-2-1-141,-3 1 0,6 2 174,-4-2 1,8 1-54,0-6-7,5 1 1,-2-2 53,5 1-34,0-1-72,5 3 0,2-1-17,4-1 1,1 1 99,-1-4 1,2 4-62,2 0 1,-1 1-52,5-1 0,-4-3 37,4 3 0,0 2-81,4 2 1,-4-3 47,0-1 1,-4 2-2,4 2 1,-5-2-33,2 1 1,-5 1-106,-3 3 1,1-3 44,-6 0 0,1-1-9,-4 5 0,0-1 13,0 1 1,-6-5 33,-6 1 1,-4-1-8,-7 5 0,-1-2 50,-3-2 0,2 2 92,-6-3 0,2-2-74,-1-1 1,2 1 99,5-1 1,1 0-161,3-4 0,3-4 57,5 0 0,3-5-534,0 2 0,5 1 511,-5-2 0,5-5 0,-2-5 0</inkml:trace>
  <inkml:trace contextRef="#ctx0" brushRef="#br0" timeOffset="67">17063 17291 8395,'0'-6'349,"5"1"0,1 5 0,6-2-190,-1-1 1,0 1-162,1-1 0,1 1 20,2 2 0,-3-3-42,4-1 0,0 0 22,-1 4 0,2-4-102,-2 0 0,-2 1 28,2 3 0,-1 0 33,1 0 1,-6 0-81,3 0 0,-7 0-494,2 0 136,-4 0-260,2 0 253,-5 0 0,-4 1 488,0 3 0,-10-3 0,2 4 0</inkml:trace>
  <inkml:trace contextRef="#ctx0" brushRef="#br0" timeOffset="68">17108 17383 7717,'-6'7'-96,"2"1"245,-2-6 0,5 5 57,-3-4 215,-2-1 49,4 3-343,-3-5-6,5 5 180,0-4-244,5 4 0,2-5 28,4 0 1,0 0 39,1 0 1,3 0-147,0 0 0,6 0 23,-2 0 0,-2-4-29,2 1 1,1-1-9,2 4 1,-3 0-99,0 0 1,-3 0-69,3 0 1,-5 0-705,1 0 153,-2-5 752,-2 3 0,-5-3 0,-1 5 0</inkml:trace>
  <inkml:trace contextRef="#ctx0" brushRef="#br0" timeOffset="69">17817 16754 7717,'6'-6'271,"-1"0"-94,-5 2 0,1 3 323,3-3-215,-3 3-147,4 1 0,-5 1-47,0 3 1,0-2 47,0 6 1,0 3-181,0 4 1,-3 4 128,-1-3 1,-5 4-162,1-1 1,-2 1-39,-1-1 0,1 3-1,2-3 0,-2-3 64,2 0 0,3 0-149,1-1 16,-2 1 0,5-5-29,-3 1 131,3-6-59,1-1 204,5-5 0,1 0-63,5 0 1,1 0 15,-1 0 1,1 0-34,-1 0 0,1 0 15,-1 0 0,0 0 6,1 0 1,1 0-16,2 0 0,-3 0-285,4 0 218,-4 0 0,0 0-213,-1 0 0,-3 0-302,-1 0-39,-4 0 363,2 0 266,-5 0 0,0 0 0</inkml:trace>
  <inkml:trace contextRef="#ctx0" brushRef="#br0" timeOffset="70">17988 16949 7774,'-6'-6'127,"-5"5"0,10-5 374,-3 2 27,3 3-91,1-4-25,0 5-189,0 5 0,0 1-6,0 6 0,4-1-180,0 0 1,1 5-24,-1-1 0,-3 1-151,3 0 1,-3-4-2,-1 4 0,0-3-152,0 3 1,0-4-234,0 4 0,0-8-22,0 0-753,0 0 1298,0 3 0,-5-5 0,-2 0 0</inkml:trace>
  <inkml:trace contextRef="#ctx0" brushRef="#br0" timeOffset="71">17668 17280 9031,'11'0'330,"-3"0"-36,0 0 1,-1 0-152,5 0 1,-1 0 4,1 0 0,4 0 24,3 0 0,4-2 0,4-1 1,2 1-75,5-1 0,2-2 12,2 1 1,1-4-29,3 4 1,2-3-10,-2 3 1,1-4 11,-1 4 0,-2-1-185,-6 2 0,-5 1 59,-2-1 0,-8 1-800,-4 2 347,-2 0-258,-2 0 0,-10 0 0,-5 0 752,-4 5 0,-14 2 0,-2 4 0</inkml:trace>
  <inkml:trace contextRef="#ctx0" brushRef="#br0" timeOffset="72">17771 17485 7803,'0'-6'1359,"0"1"-862,0 5-249,0 5 1,0-2-166,0 4 1,4 1 95,-1 3 0,1 4-200,-4 1 0,2 3 13,1-4 1,-1 5-10,1-1 0,-1 2 3,-2-2 1,0 6-192,0-2 1,0 6 188,0-2 1,-2 3 64,-1-3 1,1-1-109,-1-3 0,-3-1 76,3-3 0,-1-3-452,4-4 164,0-1-132,0 1-191,5-6-203,-4-1 409,4-5 388,-5 0 0,5-5 0,2-1 0</inkml:trace>
  <inkml:trace contextRef="#ctx0" brushRef="#br0" timeOffset="73">17931 17622 7775,'0'-11'693,"0"0"-574,0-1 1,0 5-19,0-1 52,5 5 1,1-6 39,6 6 1,-1-5-104,0 4 1,1-1-96,-1 1 0,5 3 78,-1-3 1,1 3-35,-1 1 0,-2 0-24,2 0 0,-2 0 85,-2 0 1,1 0-59,-1 0 0,-3 4-177,0 0 222,-6 5-148,3-3 0,-5 5-71,0 1 1,-5-1 31,-3 1 0,-2-5-39,-1 1 1,-2-1 69,-2 5 0,2-2 52,-2-2 0,2 0 44,2-4 235,0 5-174,-1-8 287,6 10-235,1-10-80,5 4 0,1-5 60,3 0 1,-2 0-105,6 0 1,3 0 1,5 0 0,3 0-26,-4 0 0,5 4-19,-1 0 0,-1 1 16,1-2 0,-5 0-16,1 5 1,2-5-7,-2 5 35,0 0 0,-3 3-58,-1 0 0,-5-3 50,-2 0 0,-3-1-151,-1 5 1,-1-1 38,-3 1 1,-3-1 29,-9 0 1,-3 0 86,-7-4 0,-2 3-1,-3-2 1,-2 2 208,3 1 1,1-4-79,-2-3 1,5 1-30,-5-1 0,11-1-76,1-3 10,5 0 0,4-1 52,2-3-86,8-2 0,12-16 0,5-2 0</inkml:trace>
  <inkml:trace contextRef="#ctx0" brushRef="#br0" timeOffset="74">22431 17211 9111,'11'0'390,"0"0"-275,1 0 1,1-4 45,2 1 1,3-1-143,4 4 0,-3 0 71,0 0 0,0-4-153,4 0 1,-4 0 59,0 4 1,-3 0-116,3 0 0,-5 0-54,1 0 1,-6 0-55,-2 0-718,-4 0 60,7 0-48,-9 0 932,4 0 0,-5 0 0</inkml:trace>
  <inkml:trace contextRef="#ctx0" brushRef="#br0" timeOffset="75">22431 17394 6892,'0'6'1588,"0"-1"-1307,5-5 0,1 0-35,5 0 1,2 0-75,2 0 0,-1 0-13,5 0 0,0-3-17,4-1 0,0 0-106,0 4 0,1 0 70,3 0 1,-7-1-136,3-3 0,-7 3-320,3-3 1,-5 3 187,2 1 1,-8 0-1059,0 0 662,-5 0 557,2 0 0,-5 0 0,0 0 0</inkml:trace>
  <inkml:trace contextRef="#ctx0" brushRef="#br0" timeOffset="76">23070 16686 7644,'0'-12'32,"0"5"146,0-1 0,4 4 0,1-2 295,1 1-402,2-4 0,3 7 75,1-6 1,-1 5-86,1 0 1,3-2 81,0 1 1,0 0-56,-3 4 1,3-4-17,0 0 1,2 1-41,-2 3 0,-2 1 51,2 3 1,-2-2-87,-2 6 0,-1-4 34,-2 3 1,1 1-133,-6 3 1,1 1-144,-4-1 1,0 0 104,0 1 1,-1-1-82,-3 1 1,0 0 116,-7 4 0,2-4 30,-6 4 0,2-5 69,2-3 1,-1 2 8,1-3 1,-1 0-30,1 0 1,3-4 27,1 1 1,4-2 293,-1 2-177,3-3 146,1 4-115,0-5 1,5 0-84,3 0 0,2 4 6,1 0 1,2 0-3,2-4 1,-1 4-22,5-1 1,-5 5 94,2-4 1,-4 3-81,0-3 0,-1 5-2,1-1-40,-1 2 0,-1 1-83,-2 1 1,-3-1 46,-5 1 0,-5-2-138,-3-3 1,-3 3 36,-5-2 1,1 2 98,-8 2 1,4-5-36,-4 1 0,1-6-60,3 2 1,-2 1-122,2-1 1,2 0-95,1-4 1,4 0-744,-4 0 1066,4-5 0,0-1 0,1-6 0</inkml:trace>
  <inkml:trace contextRef="#ctx0" brushRef="#br0" timeOffset="77">22899 17257 7447,'11'0'850,"2"0"-522,2 0-223,-2 0 1,5 0-21,-3 0 1,6-1 4,6-3 1,5 3-64,-2-3 0,5 3 66,3 1 0,-2-2-5,6-2 0,0 3 18,4-3 1,-4-1-118,0 1 0,-2 1 12,2 3 0,-3-4 28,-4 0 0,-2 0-6,-3 4 1,-3-4-98,-8 1 1,-3-1-348,-4 4 128,-1 0-151,-5 0 0,-6 0-14,-7 0 458,-8 0 0,-3 0 0,-5 0 0</inkml:trace>
  <inkml:trace contextRef="#ctx0" brushRef="#br0" timeOffset="78">23036 17451 7672,'6'0'259,"-1"0"1,-5 1-38,0 3 0,0-1-68,0 4 0,0 1 43,0 3 1,0 2-91,0 2 1,0 2-3,0 2 1,0 2-24,0-2 0,0 3-149,0 1 1,2-4 60,1 0 0,-1-1-168,1 1 0,0-2-134,1-1 0,-3-4 136,3 4 0,1-4 82,-1 0 1,1-5-115,-1 1 49,-3 0 1,8-1-197,-5 1 351,-1-6 0,-3 3 0,0-5 0</inkml:trace>
  <inkml:trace contextRef="#ctx0" brushRef="#br0" timeOffset="79">23241 17485 7961,'-3'-7'-134,"-1"-1"-60,0 1-362,4 0 890,0-3 1,5 7 56,3-4-126,2 4 0,1-6-77,1 6 0,3-1-39,0 4 0,0 0-28,-3 0 0,-1 0-2,1 0 1,3 0 53,0 0 0,0 0-12,-3 0 0,-1 0-116,1 0 1,-1 0 69,0 0 1,-3 4-108,0-1 0,-1 5 1,5-4 1,-5 3-180,1-3 187,-6 5 0,5-4-114,-3 3 0,-3 2-40,3-2 1,-4-2 85,-4 2 0,-1-5-57,-3 5 0,-2-2 56,2 2 1,-2-2 54,-1-2 0,-1-3 22,1 3 0,0 1 267,-1-1-219,1 0 213,-1-4-201,6 0 31,1 0-92,5 0 0,1 4-54,3-1 1,2 3 37,6-3 0,-5-1-9,1 1 1,0 4 28,3 0 1,2 0 4,2 0 0,-2-3 10,2 4 0,1-4 7,0 3 0,3 1-59,-4 3 1,0-3 42,-3-1 0,-1 1-138,0 3 0,-3-3 3,0 0 1,-6-1-88,2 5 1,-4-5 85,-4 1 0,-4-2-71,-7 2 0,-2 2 65,-6-2 0,-1-2-80,-3 2 0,2-6 178,-6 2 0,2 1-100,-2-1 0,4 0 264,4-4 1,1 0-14,3 0 0,3 0 199,4 0-274,1 0-233,4-5 0,2-2-1332,5-4 1499,10 5 0,3-10 0,10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5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9060 9877 7985,'0'-6'-471,"-1"-3"415,-3 5 386,3 0-133,-4 4 1,5-1 192,0-3 18,-5 3-41,4-4 25,-5 5 308,6 0-742,0 5 1,0-3 101,0 6 1,0 0-160,0 3 0,2 2-35,2 2 1,-3-3 126,3 3 1,-2 2-101,2-2 1,-3 4 103,3-4 0,-3 4-162,-1-4 0,0 1 57,0-1 0,0-6 33,0 3 1,1-5 58,3 1 10,-3 2 1,5-8-77,-6 6 13,0-6-403,0 3 248,0-5 1,0 5 0,0 2 0</inkml:trace>
  <inkml:trace contextRef="#ctx0" brushRef="#br0" timeOffset="1">9344 9843 8040,'6'-5'-108,"-1"4"295,-5-4 20,0 5-88,0 5 1,-4 1 4,0 5 1,-3 1-136,3-1 0,-5 2 108,2 2 0,-3 2-126,-2 6 0,2 0 84,3-1 0,-3 2-124,2 3 1,-2-3 20,-1 2 0,1-2-38,2-1 0,-2-1 68,2 1 0,3-4-1,1 0 1,-1-5-117,2 1 0,-5 1 65,4-1 1,-1 0-210,2-3 187,1-1-337,-3 1-4,5-1-208,0-5 365,0-1 276,0-5 0,5-5 0,2-1 0</inkml:trace>
  <inkml:trace contextRef="#ctx0" brushRef="#br0" timeOffset="2">9593 9990 7957,'0'-11'-107,"0"5"416,0-4-145,-5 8 0,0-1 18,-3 6-75,-2-1 1,4 8-37,-5-3 1,-1 3-3,1 2 0,0 3-58,-1 0 0,-3 5 92,0-1 0,0-1-128,4 0 0,-1 0 100,1 1 1,1 2-146,2-2 0,0 2 79,4-3 1,-4 3-95,4-6 1,1 0-25,3-4 1,0 0 42,0 1-202,0-1 249,5 1 1,1-2-73,5-3 1,1-2 42,-1-5 0,2 0-1,2 0 0,-3-4 19,3 1 0,-1-5 5,1 4 0,-2-5 45,2 2 0,-2 1 33,-2-2 104,-5 0 0,3-3-102,-5 0 1,-1 1 122,-7 2 0,-6-1-88,-5 6 1,-7-5-44,-1 4 0,1 0-51,-5 4 1,0 0-125,0 0 0,-3 5-361,3 3 1,6-2 61,6 2 427,2-1 0,2 5 0,0-1 0</inkml:trace>
  <inkml:trace contextRef="#ctx0" brushRef="#br0" timeOffset="3">10387 9786 7984,'0'-6'917,"0"1"-66,0 5-737,0 5 0,0-3 61,0 6 1,0 3-259,0 4 1,0 4-21,0-4 0,1 2-69,3-2 1,-3-1-11,3 5 1,1-5 87,-1 1 0,1-3-101,-1 0 0,-3-5 59,3 1 1,-2-2-90,2 2 0,-3-2-50,3-2 275,-3-3 0,4 9 0,2-4 0</inkml:trace>
  <inkml:trace contextRef="#ctx0" brushRef="#br0" timeOffset="4">10682 9786 7884,'0'-6'515,"0"1"-168,0 5 1,-2 5-172,-1 2 1,0 4-61,-4 0 0,3 1-64,-4 4-33,6-4 1,-8 10-84,2-3 1,-1 2 21,2 2 1,-3-1-117,2 1 1,-2 0 58,-1-1 0,1 0-86,2-3 1,-1 1-22,5-5 1,-3 0 17,3-4 1,-3 1 65,3-1 0,-1 0-109,1 1 1,3-5-170,-3 1 0,3-4 400,1 3 0,-5-4 0,-2 2 0</inkml:trace>
  <inkml:trace contextRef="#ctx0" brushRef="#br0" timeOffset="5">10852 9922 7928,'6'-11'0,"-1"5"298,-5-4 73,0 8-186,0-3 1,-1 5 89,-3 0 1,2 0-57,-6 0 1,1 4-184,-5 0 1,1 8 136,-1 0 1,1 3-226,0 0 0,-1 3 34,1 4 0,0 0-68,-1-3 1,1 2 50,0-2 0,1 2-103,2 2 1,-1-2-62,6-2 0,-5 2 86,4-6 1,0 4-30,4-4 0,0 0 96,0-4 1,2-3-75,1-1 1,0-3 49,5 4 0,-1-6-100,4 2 1,1-3 136,-1-1 1,0 0 83,1 0 0,3-5 24,0-2 1,0 0-70,-4 0 1,1-1 95,-1-3 1,-1-1-68,-2 1 1,-3 0 162,-5-1 1,-1 5-34,-3-1 1,-2 5-106,-6-5 1,-5 5-173,-6 0 0,0 1-253,-3 2 1,1 5-821,-2 3 1185,8 2 0,-2 1 0,9 1 0</inkml:trace>
  <inkml:trace contextRef="#ctx0" brushRef="#br0" timeOffset="6">13846 9695 7122,'-7'-1'1062,"3"-3"-237,3 3-300,1-4-82,0 5-505,0 5 0,5 1 24,3 6 1,-2-1-35,2 0 1,-5 5 106,5-1 0,-4 0-150,3-4 0,-4 1-252,1-1 0,-2 0 177,2 1 0,-3-5-339,3 1 140,-3-1-99,-1 5 0,0-5 488,0 1 0,0-6 0,0 3 0</inkml:trace>
  <inkml:trace contextRef="#ctx0" brushRef="#br0" timeOffset="7">14106 9695 7949,'7'0'-820,"-2"-5"1065,-5 4 1,0-3-92,0 8 0,-4-1 67,0 4 0,-5 5-125,2 3 1,-7 5-14,-1-1 1,-2 2-28,2 2 1,3 1-150,-3 2 0,2-1-42,2 6 1,-1-6 65,1 1 0,0 1-124,-1-4 0,5 0 26,-1-7 0,4 0-77,-3-1-9,4-7 35,-2 7-47,5-9-210,0 5 475,0-4 0,5-2 0,2-5 0</inkml:trace>
  <inkml:trace contextRef="#ctx0" brushRef="#br0" timeOffset="8">14254 9911 7861,'11'-11'0,"-5"-1"53,-2 1 1,-1 0 173,1-1 0,-3 1 84,3 0-276,-3-1 0,-6 2 33,-3 3 1,-2 0-159,-1 3 0,-1 3 21,1-3 76,0 3 0,-4 2 51,0 3 1,-4 3-29,4 4 1,-1-1-89,5-2 1,0 5 119,-1-1 0,5 2-148,-1-3 0,6 0 75,-2 1 0,3-1-175,1 0 1,1 1-41,3-1 0,2-3-55,5-1 1,1-3 152,-1 3 0,4-4 28,0 1 0,0-3 124,-3-1-142,-1 0 0,0-4 324,1 0 1,-5-3-68,1 3 1,-6-1 309,2 1-203,3 3 1,-6-5 272,3 2-232,-3 3-182,-1-4 0,4 6-131,-1 3 1,1-2 85,-4 6 0,0-1-91,0 5 0,0 0 94,0 3 1,0-2-104,0 2 1,0 1 39,0 0 0,0 0-88,0-1 0,0-2-158,0 2 0,0-3 82,0 0 0,0-1-5,0 0 0,0-3 55,0 0-304,0-6 418,5 3 0,-4-5 0,4 0 0</inkml:trace>
  <inkml:trace contextRef="#ctx0" brushRef="#br0" timeOffset="9">15218 9605 7965,'0'-7'807,"0"2"-315,0 5 1,0 5-564,0 3 1,0 2 78,0 1 1,1 5-96,3-1 1,-2 1 97,6-1 1,-6-2-146,2 2 1,-1-3-82,0 0 0,-1-5-328,1 1-248,4 0 6,-6 3 785,4 0 0,-5 1 0,0-1 0</inkml:trace>
  <inkml:trace contextRef="#ctx0" brushRef="#br0" timeOffset="10">15444 9616 7926,'0'-11'-117,"0"-1"0,2 6 681,2 2-190,-3 3-111,4 1 0,-5 5-223,0 3 62,-5 2 1,2 2-52,-4 3 1,-2 4 60,-6 8 0,2-2-177,-2 5 1,1 1 47,-1 3 1,1-4-104,-5 0 0,5-5 97,-1 2 1,3-3-245,0-2 0,2 0 9,3-3 1,-2-3 12,5-5 0,-1 1-268,1-1 66,3-5 447,-4 4 0,5-8 0,0 3 0</inkml:trace>
  <inkml:trace contextRef="#ctx0" brushRef="#br0" timeOffset="11">15479 9741 5923,'0'6'838,"5"-1"-455,-4-5 3,4 0 66,-5 5-181,0-4 254,0 5 1954,0-6-2582,0-6 89,0 5-139,0-4 451,0 5-326,-5 0-35,4 0-75,-10 0 1,5 1 0,-5 3 1,3-1 56,1 4 1,3 1-16,-4 3 0,5-3 49,-5-1 1,6 1-69,-2 3 0,1-1 59,-1-2 1,3 2 3,-3-3 1,3 0-14,1 0 0,1-3 19,3 4 1,-1-6-156,4 2 141,1-3 0,3-1-364,0 0 295,1 0 1,-1 0-66,1 0 0,-5-1 133,1-3 0,-2 2 105,1-6-78,4 1 1,-6-5 149,2 1 0,-1 3 286,-2 1-176,-2-1 151,3-3-178,0 5 8,-4 1-99,4 5-4,-5 0 52,0 5 0,-1-2-86,-3 9 1,3-3 4,-3 6 1,3-2 2,1 3 1,0 1-129,0 6 1,0-4 72,0 0 0,0 0-70,0 3 1,3-3 41,1 0 0,4-5-129,-5 1 1,2-6 414,-1-2-234,-2-4 0,4 6-39,-2-5 24,-3-1-955,4-3 824,-5 0 0,0-5 1,0-1-1</inkml:trace>
  <inkml:trace contextRef="#ctx0" brushRef="#br0" timeOffset="12">16556 9616 7945,'0'-6'557,"0"1"-827,0 15 0,0-3 370,0 9 13,0-4 0,0 1-113,0 2 1,0-1 37,0 5 1,4-6-108,-1 3 0,5 0 137,-4-1-356,5 0 0,-7-5-93,6-2 381,-6 2 0,8-9 0,-4 4 0</inkml:trace>
  <inkml:trace contextRef="#ctx0" brushRef="#br0" timeOffset="13">16862 9616 7927,'6'-5'192,"-1"-1"494,-5-6-743,0 6 157,0 1-62,-5 15 0,-1 1 97,-5 8 1,-2 4-106,-2 0 0,1 1 122,-5 6 0,5-4-204,-1 5 1,-2-1-265,-2 4 1,2-5 174,2-3 1,3 1-133,0-5 1,5 0 94,-1-7 1,4-6-477,-3 2 654,4-2 0,-2 2 0,5 1 0</inkml:trace>
  <inkml:trace contextRef="#ctx0" brushRef="#br0" timeOffset="14">16998 9832 7845,'8'-12'-296,"-1"1"1,-4 0 270,0-1 0,0 2 67,1 3 1,-3-4 109,3 4 1,-8-2 108,-4 2 0,1-2-119,-4 5 0,2 0-183,-6 4 0,1 0 74,-1 0 0,2 1-99,-2 3 1,2 1 71,2 3 0,1 2-109,2-3 0,0 5 93,4 3 1,0-3-101,4 4 1,0-4-82,0 0 0,0-1 35,0 0 1,5-3 1,3-1 0,-2-3 35,1 4 1,1-6 148,3 2 0,-3-3-31,-1-1 0,-3 0 152,4 0 0,-4 0-84,3 0 1,-1-1 71,2-3 0,-2 3 160,-2-3 0,-1 2 91,4-2 80,-4 3-301,2-4 1,-2 10-111,1 2 0,0 7 122,-4 1 0,-1 5-25,-3-1 1,3 3-79,-3 0 1,-1 1 11,1 0 0,0-1-108,4 1 1,0-2 113,0-2 0,0-2-629,0-6 267,0 0-720,0 1 986,0-6 0,5-1 0,2-5 0</inkml:trace>
  <inkml:trace contextRef="#ctx0" brushRef="#br0" timeOffset="15">18347 9639 7945,'-5'-7'322,"4"2"212,-4 5-330,5 0 0,0 5-150,0 3 1,1 1-51,3-2 1,-3 3 72,3-2 1,1 2-243,-1 1 0,1 1 63,-1-1 0,-3-3-598,3-1 19,2 1 221,-5 3 0,6-1 460,-3-2 0,-3 2 0,4-4 0</inkml:trace>
  <inkml:trace contextRef="#ctx0" brushRef="#br0" timeOffset="16">18552 9650 7963,'0'-6'-744,"0"0"1163,0 2 50,0 2-97,0-3-245,0 5 0,0 5-56,0 3 0,-5 3-9,-3 4 1,2-1-131,-2 5 1,1 0-7,-5 4 1,1 3 92,0 1 1,-1-1-187,1-3 0,3 0 55,1-1 0,3 1-42,-4 0 0,5-4 72,-5-1 1,6-4-45,-2 1 0,3-2 15,1-2 0,-2-3-396,-2-1-102,3-4 609,-4 2 0,10 0 0,2 1 0</inkml:trace>
  <inkml:trace contextRef="#ctx0" brushRef="#br0" timeOffset="17">18574 9866 8003,'0'-7'690,"0"2"-532,0 5 24,0 5 1,0 2-33,0 4 0,0 0-166,0 1 0,0 3-57,0 0 1,0 4 107,0-4 0,0 4-235,0-4 1,0 4-58,0-4-106,0 0 0,0-4-253,0 1-194,0-6 342,0 4 468,0-9 0,-5 4 0,-1-5 0</inkml:trace>
  <inkml:trace contextRef="#ctx0" brushRef="#br0" timeOffset="18">18631 9945 7971,'6'-11'-192,"4"-1"-49,-2 1 1,1 0 418,-2-1 0,3 5 424,-2-1 0,-2 4-23,2-3-302,-1 4 0,3-3-93,-2 2 0,2 3 20,-2-3-353,2 3 153,1 1-177,0 5 0,-3 1 94,0 6 0,-6 3-148,2 0 1,-8 5-18,-4-1 0,-2-1-6,-1 0 0,0 0 114,-1 1 1,1 1 31,0-5 1,1 0 58,2-3 1,3-1-41,5 0 0,0-3 234,0-1-180,0-4 275,0 2 1,1-5-35,3 0 1,2 0-39,6 0 1,-1 0-248,0 0 1,4-4 85,1 0 1,-1 1-382,-4 3 1,0-2 61,1-1 308,-1 1 0,5-3 0,2 5 0</inkml:trace>
  <inkml:trace contextRef="#ctx0" brushRef="#br0" timeOffset="19">19708 9548 7900,'0'-6'332,"0"1"0,0 6-337,0 3 0,0 0-197,0 7 155,0-2 0,0 7 78,0-5 0,0 2-48,0 2 0,4-2-97,0 2 0,3 1 117,-3-1 1,4 0-181,-5-3 0,3-2 48,-3-3 0,-1 4-456,1-4 585,-1-2 0,3 5 0,1-3 0</inkml:trace>
  <inkml:trace contextRef="#ctx0" brushRef="#br0" timeOffset="20">19946 9571 8844,'-7'11'189,"-1"0"1,1 2-216,-5 2 0,1 3 46,0 4 1,-2 5-133,-2-1 0,2 5-117,-2-5 1,3 2 99,0-2 1,1-2-20,0 3 1,1-3 88,2-2 1,-1 0-214,5-3 1,-3-3-24,3-5 1,-1 1 18,1-1 0,3-3 276,-3-1 0,-2 1 0,0 3 0</inkml:trace>
  <inkml:trace contextRef="#ctx0" brushRef="#br0" timeOffset="21">19924 9820 7907,'0'-6'-224,"0"1"249,5 5 140,-4 0 1,4 5 143,-5 2-146,0 9 0,0-4-53,0 3 0,0 3-23,0 1 0,0-2-247,0 2 0,0-5 88,0 1 1,0-2-533,0-2 26,0 1-204,0-1 329,0-5 453,0-1 0,0 0 0,0 2 0</inkml:trace>
  <inkml:trace contextRef="#ctx0" brushRef="#br0" timeOffset="22">19992 9854 7880,'0'-17'0,"4"0"17,-1 6 1,6-2 101,-1-2 0,-2 6 493,2-2-378,-1 2 1,4-1 118,1 3-255,-1 1 0,0 3-147,1-1 0,-1 1 27,0 7 0,1-1 112,-1 4 0,-1 1-240,-2 3 0,1 1 38,-6-1 1,1 0-61,-4 1 1,0 3-20,0 0 0,-5 4 96,-2-4 1,-3 4 72,-2-4 1,0 0 2,-4-4 1,4 1 17,-3-1 0,2 0-35,2 1 1,1-1 63,2 0 0,-1-3-58,6-1 165,-1-4-93,4 7 1,1-9 6,3 3 0,3-3-97,8-1 0,-1 0 0,5 0 1,-4 0-106,4 0 1,-4 0 92,4 0 1,0 0 59,4 0 0,0-5 0,-1-1 0</inkml:trace>
  <inkml:trace contextRef="#ctx0" brushRef="#br0" timeOffset="23">20990 9537 8002,'0'-7'223,"0"4"-175,0 6 0,3 0-130,1 4 1,0 1 53,-4 3 0,1 1 42,3-1 1,-3 4-10,3 0 0,1 2-7,-1-2 0,0-3-204,-4 4 1,3-4 51,1-1 0,0-3-552,-4 0 706,0-1 0,0-1 0,0-1 0</inkml:trace>
  <inkml:trace contextRef="#ctx0" brushRef="#br0" timeOffset="24">21194 9605 8106,'0'-12'630,"0"6"-507,0-4-65,5 9-45,-4-4 0,4 6 118,-5 3 1,-1 2-102,-3 5 1,2 2 77,-6 2 1,0-1-67,-3 5 1,0 0-137,-1 3 1,0 5 47,-3-1 1,2 1-143,-2-4 1,2-1 55,2 1 1,1-4-156,2 0 0,-2-5 32,3 1 1,0-4-61,0-3-338,4 2 653,-2-4 0,0 0 0,-1-1 0</inkml:trace>
  <inkml:trace contextRef="#ctx0" brushRef="#br0" timeOffset="25">21182 9786 7850,'5'-6'-1095,"-3"1"1269,3 5-255,-5 0 663,0 5-378,0 1 0,0 6 61,0-1 1,0 4-139,0 0 0,-1 4-120,-3-4 0,2 4 69,-1-4 0,0 4-102,-1-4 0,3 4-44,-3-4-158,3 0 1,1-3 17,0-1 1,0-3-478,0-1 687,0-4 0,5 7 0,1-4 0</inkml:trace>
  <inkml:trace contextRef="#ctx0" brushRef="#br0" timeOffset="26">21228 9854 7835,'5'-11'0,"0"0"-148,2-1 1,4 5 105,-4-1 1,3 2 240,1-2 1,1 2-87,-1 2 0,1 3 118,-1-3 1,0 3 60,1 1-295,-1 0 1,0 0 43,1 0 0,-5 1-12,1 3 1,-6-2 4,2 6 0,-2 0-112,2 3 0,-2 0-68,1 1 1,-3 0 83,-3 3 0,-4-1-31,-4 5 1,0-4 38,-1 4 1,0-4-41,-4 4 0,8-5 73,-4 1 1,4-2 8,-4-2 1,6 0 39,2 1 0,3-5 9,1 1 0,0-4 441,0 3-294,0-4 1,5 5 62,2-4 1,5 0-96,3-4 0,-1 0-143,5 0 0,-4 0-39,4 0 1,-4 0-229,4 0 0,-5 0-50,1 0 308,-3 0 0,0-5 0,-1-1 0</inkml:trace>
  <inkml:trace contextRef="#ctx0" brushRef="#br0" timeOffset="27">22237 9627 7851,'0'-6'-608,"0"-4"806,0 9 23,0-4 177,0 5-313,5 5 0,-4 1-133,3 5 0,-1 2 65,0 2 0,-1-2-208,1 2 1,-1-3 82,-2 0 0,0-1-196,0 0 1,0 1 55,0-1 1,0 1 247,0-1 0,0 0 0,0 1 0</inkml:trace>
  <inkml:trace contextRef="#ctx0" brushRef="#br0" timeOffset="28">22498 9729 7912,'6'-5'-572,"-1"4"983,-5-4-91,0 5 0,-5 1-260,-2 3 1,-7 0-44,-1 7 0,-4-2-31,4 6 1,-2-1 84,2 1 1,1-1-218,-5 5 0,5-5 58,-1 1 1,3 1-124,0-1 0,2 1 27,3-5 1,-2 0-196,5 1 72,0-1-160,4 0 467,0 1 0,0-6 0,0-1 0</inkml:trace>
  <inkml:trace contextRef="#ctx0" brushRef="#br0" timeOffset="29">22487 9832 7868,'0'-7'572,"0"3"-589,0 8 7,0 3 1,0 4 86,0 0 1,0 1 1,0-1 1,0 2-143,0 2 1,0-2 80,0 6 1,0-1-125,0 1 1,0 1 104,0-5 1,0 4-46,0-4 0,3 0 36,1-3 1,0-5-41,-4 1-133,0-1 0,0 1-84,0-1-599,0-4 441,0 2 425,0 0 0,-5-4 0,-1 4 0</inkml:trace>
  <inkml:trace contextRef="#ctx0" brushRef="#br0" timeOffset="30">22566 9968 7868,'6'-12'0,"3"1"-233,-5 0 1,5-1 144,-2 1 1,3 0 326,2-1 1,-5 5-45,1-1 1,-1 2 211,5-2-216,-1-2 0,0 9 8,1-3 0,-5 3-38,1 1 1,-4 0 182,3 0-387,-4 0 1,5 5 69,-4 2 1,0 4-103,-4 0 0,0 2 55,0 2 1,-1-2-84,-3 6 0,1-3-6,-4 2 0,3-2-56,-3 2 0,3-2 58,-4 2 1,1-4 34,-5 1 1,5 1-101,-1-5 0,2 3 70,-2-7 1,2 0 163,2 0-209,3-4 426,-4 2-160,5-5 1,5 0 103,3 0 1,2 0-5,1 0 0,2 0-142,2 0 0,2 0 117,6 0 1,0 0-90,-1 0 0,0 0-105,-3 0 1,1 0-136,-5 0-370,0 0 446,-4 0 59,-4 0 0,-7 5 0,-7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5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11101 8066,'0'-6'92,"-4"-1"241,0 4 144,0 1-78,-1-8-200,-1 9 1,-6-8 17,1 5 0,0 0-120,-1 4 1,1 0 55,-1 0 1,1 0-142,-1 0 0,0 0 46,-3 0 5,2 0 48,-4 0 1,1 4-137,-3 0 101,-3 0 60,5 1 0,-5 0 112,3 3 0,1 2-164,-1-3 0,4 5-19,-4 3 1,4-1-6,-4 5 0,0 0 2,-4 4 1,5 0-129,3 0-70,2-1 197,2 1 0,4-4-138,3 0 89,3-5-17,11 8 0,-1-8-100,10 5 1,4-4 94,4 4 0,4-5-102,0 1 0,2-6 56,1-1 1,0-4-137,1 3 1,0-4-146,3 1 282,-2-3 12,3-6 1,-6 2-265,-2-4 245,2 4 0,-9-7-380,2 2 1,-3 2-60,-4-2 91,-2 6 0,-6-7-600,1 5 1010,-6-5 0,-1 8 0,-5-4 0</inkml:trace>
  <inkml:trace contextRef="#ctx0" brushRef="#br0" timeOffset="1">2570 11033 8067,'0'-7'214,"0"-3"349,0 9-61,0-4 635,0 5-952,0 5 0,0 1-11,0 6 1,-4 3-26,0 0 0,-1 7-133,1 0 0,-1 1-79,-2 4 0,-4 2-300,4 2 243,2 2 33,-5 1 1,4 0-341,-1 0 219,-3-4 74,8 3 0,-3-9-91,5 2 0,-1-5 139,-3-2 1,3-5 44,-3 1 1,3-6-80,1-2 1,1-4-77,3 1-461,-3-3 294,4-1-23,0 0 386,-3 0 0,8-5 0,-4-2 0</inkml:trace>
  <inkml:trace contextRef="#ctx0" brushRef="#br0" timeOffset="2">2581 11067 8071,'0'-12'162,"0"1"0,-5 5-162,4-5 0,-4 9 761,5-6-296,0 6 9,0-3 672,0 5-547,0 5 0,1 1-348,3 6 0,2 0-361,6 3 0,4 5-201,3 6 252,3-2 82,0 9 0,-2-7-127,-1 4 21,0 1-58,3-2 0,-3-1-72,0-6 1,-3 1 52,3 0 0,-1 0-64,1 0 0,-3-4-122,-5 0 87,1-5 187,-1 2 1,-1-4-257,-2-1 53,2 1 184,-3-1 0,0 0-249,1 1 39,-6-6-112,3 4-535,-5-8 948,0 8 0,0-9 0,0 4 0</inkml:trace>
  <inkml:trace contextRef="#ctx0" brushRef="#br0" timeOffset="3">2501 11444 7948,'0'-12'108,"4"5"54,0-1 0,5 4-173,-2-3 1,7 4-5,1-1 1,1 2 140,-5-2 0,4 3 230,1-3 0,3 3-336,-4 1-134,5-5 91,-2 3 1,1-3-593,0 5 363,0 0-146,-1 0 1,3 0 397,-2 0 0,3-5 0,1-1 0</inkml:trace>
  <inkml:trace contextRef="#ctx0" brushRef="#br0" timeOffset="4">3015 11181 8055,'0'-11'1789,"0"-1"-1300,0 1-568,0 4 395,0 2 753,0 5-875,0 5-78,0 2 0,1 4-44,3 1 82,-3 4-103,5 2 1,-5 5-108,3 0 1,-3-1 120,3 1 1,-2 0-177,2 0 0,-1 0 8,4 0 1,0-4 59,0 0 0,7-5-488,-2 1 231,1-2 87,4-2 1,-3-3-173,5-1 263,0-4 7,4 2 0,-4-5-39,0 0 1,0-1 106,4-3 0,-2-3-6,-2-4 0,2 0 48,-6-1 1,4-1 182,-4-2 0,3 1 96,-7-5-161,3 5 82,-7-7 1,3 2 141,-3-8 1,2 3-100,-5-3 0,0 3 29,-4 1 0,0-2-269,0 2 1,-5-1-207,-3 9 0,-2 0-623,-1 3 0,-1 6 445,1 2 0,3 3-615,1 1 1001,-1 0 0,-3 5 0,-1 1 0</inkml:trace>
  <inkml:trace contextRef="#ctx0" brushRef="#br0" timeOffset="5">3815 11044 8198,'0'-6'1124,"0"1"-631,0 5-8,0-6-238,0 5 1,-2-4-47,-2 5-3,3 0-2,-9 0 0,4 0-55,-6 0-133,-4 5 31,3-4 1,-5 8-116,3-5 1,2 5 86,-2-1 1,0 2-101,4 1 1,-3-3 18,6-1 1,2 1-92,-2 4 0,5-5-81,0 1 167,1-1 0,2 5-3,0-1 65,5-4 0,2 3 1,6-8 2,2 6 1,-1-2 28,5 2 1,0 1 11,4-6 1,-1 6-18,1-1 0,-4-2 14,0 2 0,-1 0-15,1 3 0,-2 0 0,-6 1 1,1-3-102,-1 2 93,-5-2-73,-1 7 0,-5-4-79,0-1 124,0 1-50,-5-1 1,1 2-19,-7 2 0,1-2 39,-9 2 0,0-2-9,-4-2 1,-4-1 133,1-2 27,-6 2-136,8-4 1,-4 1 207,5-3-186,5 2-5,-3-5-216,8 4 236,-3-5 1,9 0 16,2-5 0,8-1-18,4-6 0,1 1 0,8 0 0</inkml:trace>
  <inkml:trace contextRef="#ctx0" brushRef="#br0" timeOffset="6">4020 11124 8025,'0'-11'0,"0"-1"392,0 1 504,0-1-246,0 6 0,0 0 174,0 2-228,0 2-318,0-3-213,0 16 0,1-4 47,3 8 0,-3 2-128,3-2 0,1 5 94,-1-1 0,4 3-242,-4 1 1,3 0-43,-3 0 0,0-2-18,-4-2 0,4 1-188,-1-4 246,1-1 31,-4-4 0,2-1 46,1-2 0,-1 2-37,1-2 50,-1-3 27,3 5 75,-4-9 61,9 4 1,-3-5-111,4 0 0,-3 0 55,-1 0 0,5 0-92,3 0 1,0 0-111,-4 0 1,5 0 87,-1 0 0,0 0-16,-3 0 1,3-3-43,0-1 0,0 0-143,-3 4 1,-1 0-387,1 0 308,-6-5-114,4 4-300,-9-4 326,9 5 449,-8 0 0,3-5 0,-5-2 0</inkml:trace>
  <inkml:trace contextRef="#ctx0" brushRef="#br0" timeOffset="7">3997 11295 7931,'5'-11'0,"-3"3"0,1 1 154,4-1-205,-6-3 255,9 4 126,-3 2 0,4 1-226,0 1 0,1-1-43,-1 4 0,2 0-122,2 0 0,2 0-199,2 0 0,1 0-51,-5 0 102,6 0 80,-4 0 1,2 0-191,0 0 0,-5 0 14,2 0 305,1-5 0,-4-2 0,4-4 0</inkml:trace>
  <inkml:trace contextRef="#ctx0" brushRef="#br0" timeOffset="8">3895 11078 8359,'11'-6'745,"5"-4"-829,3 2 49,3-2 150,6 4 0,1-5 246,5 4 0,4 1-215,1-2 1,-1 2-138,-4-2 0,0 2-40,0 2 0,-4 3-246,-4-3 1,-3 2-1204,-4 2 1480,3 0 0,-10 0 0,5 0 0</inkml:trace>
  <inkml:trace contextRef="#ctx0" brushRef="#br0" timeOffset="9">4774 10964 8009,'-6'-5'362,"1"4"1,5-6-273,0 4 258,0 1 0,0-3-71,0 5-492,5 0 130,-4 5-125,4-3 1,-4 6-552,3-4 12,-3 5 749,4-3 0,0 6 0,2-1 0</inkml:trace>
  <inkml:trace contextRef="#ctx0" brushRef="#br0" timeOffset="10">4797 11250 7932,'0'6'1249,"0"0"-656,0-2-73,0-3-431,0 9 1,0-7-282,0 5-153,5-6 231,-4 8 84,4-8 0,-5 4 30,0-2 0,5 2 0,2 5 0</inkml:trace>
  <inkml:trace contextRef="#ctx0" brushRef="#br0" timeOffset="11">5790 10861 7938,'0'-6'407,"0"1"108,0 5 0,0 5-398,0 3 1,0 2-120,0 1 0,4 2 130,0 2 1,0-1-89,-4 5 0,4 0 20,-1 4 1,2 0-123,-1 0 1,-2-1 82,1 1 1,0 1-111,1 3 0,-3-7 70,3 3 1,1-3-76,-1 3 0,-1-4-88,-3 0 177,6-5-4,-5 3 1,4-6-109,-5 1 1,4-1 127,0 0 1,-1-3-10,-3 0 1,0-4 20,0 3-4,0-4 0,0 3 19,0-2 26,0-3-37,0 4-19,0-5 3,0 5-17,0-3 12,0 3 193,0-5-69,5 0 0,-2 0 74,5 0-167,-6 0-3,8 0 1,-7 0 28,4 0-22,-4 0 33,7-5-31,-4 3 0,6-3 17,-1 5 0,2-1-3,2-3 1,-1 3-31,5-3 0,-1 1-1,1 0 0,3 1-33,-3-1 55,2-4-20,2 6 1,0-8 100,0 5-90,0 0-38,-1-1 1,-4 4 6,-3-3 1,-2 3-54,-2 1-228,1-5 203,-1 4-215,-4-4-777,-2 5 725,-5 0 0,-5 0-957,-3 0 635,-2 0 659,-2 0 0,-4 5 0,-2 1 0</inkml:trace>
  <inkml:trace contextRef="#ctx0" brushRef="#br0" timeOffset="12">5813 11170 8001,'-5'-7'-481,"4"-3"0,-4 8 1392,5-6-328,0 5-178,0-2 0,1 2-9,3-1-179,-3 0-54,9 4 0,-3 0 38,4 0 13,0 0-69,6-5 0,-3 4-62,5-3 1,0 3 63,4 1 1,3-2-100,1-2 0,4 3 64,-5-3 0,5-1-132,-5 1 1,1-3-28,-4 3 1,-2-4-40,-2 5 1,2-2-102,-6 1 58,-5 2-177,0-3-608,-8 0 469,3 4 0,-7-5-219,-1 2 0,-4 3 664,-4-3 0,-11 3 0,-2 1 0</inkml:trace>
  <inkml:trace contextRef="#ctx0" brushRef="#br0" timeOffset="13">5802 10896 7990,'0'-12'-71,"0"4"-142,0 1 611,0 4-147,0-2 343,0 5 455,0-5-765,0 4 0,1-4-68,3 5 1,2 0 0,6 0 0,4-4-2,3 0 1,4-1-41,4 1 0,3 3 8,8-3 1,2-1-152,1 1 0,3-3 39,-6 3 0,2-4-284,-6 5 167,3-1-177,-13-1 1,8 3-98,-5-1 1,-2 0 49,-6-1 0,-2 3-454,-6-3 724,1 3 0,-6 6 0,-1 1 0</inkml:trace>
  <inkml:trace contextRef="#ctx0" brushRef="#br0" timeOffset="14">7492 10838 8034,'0'-6'157,"0"1"0,0 4 358,0-3 57,0 3-396,0-4 54,0 5 54,-5 0-177,4 0 1,-9 3 69,2 1 0,-2 5 5,-2-1 1,1 2-94,0 1 0,-1 1-47,1-1 1,-1 4 40,1 1 1,3 4-127,1-1 1,-1 2-35,-3 2-65,-1 0 209,6 0 0,0 4-148,2-1 161,2 1-118,-3-4 1,7 3-99,1 1 1,0-2 95,5-6 0,0 3-100,8-3 1,-2-1 90,5 1 39,-5-5-13,2 2 1,1-4-46,2-1 49,-3 1-4,1-1 1,-2-3 178,0-1-173,0-4 37,-8 2 1,3-5 29,-3 0-177,-1 0-298,4 5-91,-9-4-695,4 4-130,-5-5 660,-5 5 681,4-3 0,-9 3 0,3-5 0</inkml:trace>
  <inkml:trace contextRef="#ctx0" brushRef="#br0" timeOffset="15">7698 11055 7992,'0'-11'-159,"0"0"1,0 3 290,0 0 1,0 5 970,0-5-719,0 5 1,0-3 559,0 2-344,-5 3-378,3-4 1,-3 6-170,5 3 30,0 2-61,0 6 0,0-1-65,0 1 0,0 4 58,0 3 0,4 3-144,0 1 0,0-4-17,-4 0 0,0-2-106,0 2 1,1 2 92,3-6 0,-3 4-21,3-4 1,-3-3 154,-1-5-66,0 1 67,0-2 1,1 3 93,3-5-126,-3 0 67,5-4 69,-6 5 0,1-4-53,3 3 0,-2-3 112,6-1 1,-1 0 55,5 0-162,-1 0-12,1 0 1,0-1 53,4-3-29,-4 3-11,5-4 0,-2 3 17,0-1 1,2 1-58,-2-1 1,-2 0-100,2-1 1,-2 3-43,-2-3 1,-3 2-630,-1-2 40,1 2-310,-2-3 718,-1 5 0,-20 0 0,-4 0 0</inkml:trace>
  <inkml:trace contextRef="#ctx0" brushRef="#br0" timeOffset="16">7698 11215 7992,'0'-11'997,"0"-1"-1004,0 1 176,0 5 1,1 1-97,3 5 209,2-5-182,6 3 0,0-3 54,3 5 1,-1 0-33,5 0 0,-1-4-186,1 1 0,3-1 41,-3 4 1,-1-4-232,1 0 1,-5 0-355,1 4 75,3-5 1,-7 3 532,0-6 0,1 1 0,-6-5 0</inkml:trace>
  <inkml:trace contextRef="#ctx0" brushRef="#br0" timeOffset="17">7641 11010 7991,'11'-5'0,"0"0"-49,1-3 0,1-2 0,2 2 0,3 3 210,4 1-146,1-2 85,0 5 0,0-8 164,0 5 1,0 0-213,-1 4 1,-3-4-167,0 1 0,-5-1-87,2 4 1,-4 0-788,0 0 988,-6 0 0,4 0 0,-3 0 0</inkml:trace>
  <inkml:trace contextRef="#ctx0" brushRef="#br0" timeOffset="18">8109 10998 7991,'0'-6'133,"0"1"432,0 0-290,0 4 564,0-5-440,0 1-359,0 4 83,0 6 1,0 3-91,0 7 1,0-1 42,0 1 0,0 2-214,0 2 1,0 2-259,0-2 266,5 3 61,-4 1 0,6-4-190,-4 0 1,-1-5-1,1 1 1,2-2 33,-1-2-67,0 1-226,-4-1 110,0-5-190,0-1 403,0-5 0,0 0 0</inkml:trace>
  <inkml:trace contextRef="#ctx0" brushRef="#br0" timeOffset="19">8097 11055 7991,'0'-11'-436,"0"5"479,0-5 1,5 10 164,3-3 0,-2 3-77,2 1 1,1 0 0,6 0 1,-2 5-39,2 3 0,2 2 50,-2 1 0,1 1 110,0-1-150,-4 6-43,10-5 0,-6 9-42,3-6 0,2 0 84,-6-3 0,4-1-22,-4 0 1,0-3 29,-3 0 0,-1-5 4,1 5 0,-1-5-39,0 0 15,-4-1 59,3-2-215,-9 0-60,4 0 298,0 0 34,-3 0-41,3 0-92,-15-5 1,6 2 82,-8-5 1,9 1 149,-1-5 1,-1 1 184,1 0-352,0-1-17,4-4 0,-4 2 43,0-5 21,1 0-141,3-4 0,0 4-78,0 0 0,0 0 10,0-4 0,0 4-225,0 0 1,0 1 30,0-1 0,0 1-153,0 3 0,0 6-593,0-2 285,0 2 311,0 2 0,0 1-588,0 2-486,0 3 734,0 6 706,5 3 0,1 8 0,5-4 0</inkml:trace>
  <inkml:trace contextRef="#ctx0" brushRef="#br0" timeOffset="20">8885 10964 7992,'12'-5'-5,"-6"-1"1,3-2 125,-5 0 249,0 6-78,-4-8 0,-5 7-73,-3-4 0,-2 4 14,-2-1 0,1 2 9,0-2 1,-5 3-15,1-3 0,-4 3-189,4 1 0,0 1 107,3 3 1,0 1-122,-4 2 1,4 3 111,-4-2 0,4 6-257,0 1 0,1 4 7,-1-4 1,2 6 17,3-2 1,-2 4 91,5 3 0,-4-2-140,5 3 1,-1-3-48,4-1 0,5 0 64,2 0 0,4-2-3,0-2 0,6-2 86,2-6 1,-2 1-28,2-1 1,0-5 67,4-2 1,-1-3-8,-3-1 1,2 0 92,-2 0 0,3-1-116,1-3 0,0 2 141,0-6 1,-4 1-113,0-5 0,-5 2 99,1 2 1,-3-2-74,0 3 0,-4 0 50,-1 0 1,-4-1 0,0-3 1,-1 3 104,-2 0 1,0 5-121,0-5 1,-2 4 5,-1-3 0,-4 4-77,-4-1 1,3 3 70,1 1 0,-1 0-88,-3 0 0,-5 0 78,1 0 1,0 0-33,4 0 0,-1 0-11,1 0 1,-1 0-2,1 0 0,-1 0-28,1 0 1,3 0-93,1 0 0,3 0-945,-4 0 431,6-5 629,-3-1 0,5-6 0,0 1 0</inkml:trace>
  <inkml:trace contextRef="#ctx0" brushRef="#br0" timeOffset="21">9137 10964 7933,'0'-8'-107,"0"1"-78,0 4 756,0-2 1092,0 5-1519,0 5 0,0 2 72,0 4-1,3 2-107,1 2 0,0 3 71,-4 5 1,0 1-301,0 2 0,0-2-45,0 3 1,4-3-50,0-1 1,3-1-40,-3-3 0,1-3 87,-1-4 1,-1-1 198,4 0 1,-3 0-76,4-4 0,-1 0 99,5-4 0,-5-1-91,1 1 1,-1-1 167,5-2 0,-1 0-80,1 0 1,-1-2-28,1-1 0,-5 1-279,1-1 76,-6 1 0,5 1-396,-3-3 170,-3 3-435,4-4 217,-10 5 621,-2 0 0,-4 5 0,0 1 0</inkml:trace>
  <inkml:trace contextRef="#ctx0" brushRef="#br0" timeOffset="22">9308 11010 7993,'-6'-7'-419,"1"-3"1239,5 9-98,0-4-106,0 0-161,0 4-151,0-5 0,0 19-236,0 2 1,0 7-15,0-7 1,0 5-61,0 0 1,1 1-148,3 2 1,-3 0 67,3 0 0,-3-1-54,-1 1 1,4-1 15,0-3 0,-1-3-76,-3-4 0,4-1-7,0 1 0,1-6-25,-1-2 1,-2 1-288,6-1 12,-5-1 1,3-3 505,-2 0 0,-3-5 0,4-1 0</inkml:trace>
  <inkml:trace contextRef="#ctx0" brushRef="#br0" timeOffset="23">9297 11055 7993,'6'-11'0,"0"1"430,-2 2 113,-3-2-71,10 9-218,-5-9 0,5 8-126,1-1 1,-2 3 97,-3 3 0,4 4-160,-4 4 0,3 2 39,2 2 0,0-1-48,4 5 1,-4-1-255,4 1 1,0 2 130,-1-2 1,4-2-151,-3-2 0,3-2 78,-4-2 1,1 1 217,0-1 0,-2-1-95,5-2 1,-5 1 175,1-5 0,1 1-53,0-2 1,-1-1-23,-4 2 0,-3-3 209,-1-1 210,1 0-126,3 0 0,-4-1-77,-3-3 1,1 1-19,-2-4 0,1-1-96,-4-3 0,0-1-15,0 1 0,-1-2-46,-3-2 0,2 1-132,-6-5 0,4 4 62,-3-4 0,0 3 45,0-3 1,-2 4-197,5-4 1,-4 5 17,5-1 0,-3-2-152,3 2 1,1 0-54,-1 3 1,1 1-72,2 0 1,0 3-460,0 0-424,0 1-266,0-5 847,0 6 0,5 1 654,3 5 0,2 0 0,2 0 0</inkml:trace>
  <inkml:trace contextRef="#ctx0" brushRef="#br0" timeOffset="24">9822 10964 8011,'0'-11'205,"0"4"242,0 2 0,0 4 264,0-3-210,0 3-53,0-4-372,5 10 0,0 1 92,3 6 1,1 3-130,-6 0 0,5 2-17,-4-2 0,0 3-173,-4 4 1,3 0-179,1-3 0,4 5 170,-4-5 0,1 4-187,-1-8 0,1 4 133,2-4 1,7 1 135,-2-5 1,3-3 7,0-1 1,-1-3 115,5 4 1,-4-6-81,4 2 0,-1-3 13,1-1 0,1 0 95,-4 0 1,0 0-83,-1 0 0,-2-1-542,2-3 376,-2 3 0,-2-8-962,1 5 1135,-6-5 0,4 3 0,-3-5 0</inkml:trace>
  <inkml:trace contextRef="#ctx0" brushRef="#br0" timeOffset="25">9822 11147 8005,'6'-5'119,"1"2"60,-4-4 1,4 3-106,4-4 0,2 6 32,2-2 1,-2 3-5,2 1 0,3-4 128,1 0 1,1-1-312,-1 1 43,3 3 0,-6-4 19,3 5 0,-1-4-129,-3 0 1,-6 0-1260,3 4 1407,-4 0 0,4-5 0,-1-1 0</inkml:trace>
  <inkml:trace contextRef="#ctx0" brushRef="#br0" timeOffset="26">9799 10964 7962,'12'-11'0,"-5"3"24,1 0 0,3 2 181,4-2 0,4 0-145,-3 4 1,4-4 103,-1 4 0,3-3-290,0 3 1,1-1 94,0 1 1,-4 3-226,0-3 0,-5 3-48,1 1 304,-2 0 0,4-5 0,0-2 0</inkml:trace>
  <inkml:trace contextRef="#ctx0" brushRef="#br0" timeOffset="27">10324 10918 8080,'0'-6'1488,"6"1"-1113,-5 5 0,4 1-132,-5 3 1,0 0-167,0 7 0,0-1 58,0 9 1,-1-3-166,-3 3 1,3 0 6,-3 4 1,-1-1-24,1 1 0,0 0 23,4 0 0,0-2-240,0-1 1,0 0 2,0-5 1,0 0 80,0-3 1,4-1 133,0 1 0,5-5-29,-2 1 1,3-6 69,2 2 0,-1-1-3,1 0 1,3-1 17,0 2 0,2-3-24,-2-1 0,-1-1 9,5-3 0,-5 2-207,1-1 1,-2 0 116,-2-1 1,0 3-823,1-3 317,-6-2-298,4 0 897,-8-1 0,-2-8 0,-7 2 0</inkml:trace>
  <inkml:trace contextRef="#ctx0" brushRef="#br0" timeOffset="28">10245 11147 7723,'11'0'8,"0"-2"134,1-1 0,0 1-68,4-1 0,-2 1 97,5 2 0,0 0-172,4 0 0,-4-3-129,0-1 0,-2 0 15,2 4 1,2-1-227,-6-3 0,0 3-283,-3-3 624,-1-3 0,0 1 0,1-5 0</inkml:trace>
  <inkml:trace contextRef="#ctx0" brushRef="#br0" timeOffset="29">10267 10953 7962,'5'-12'99,"2"2"117,4 2 1,2 0-101,2 4 0,3-4-230,5 4 0,-2-1 1,-2 1 1,2 3 203,-6-3 1,5 3-12,-1 1 1,-1-4 46,1 0 1,-4 1 9,4 3 1,-4 0-24,5 0 0,-7 0 44,3 0 107,-4-5 272,0 3-128,-1-3-256,1 5 1,-5 0-195,1 0 1,-4 5 121,3 3 1,-4 3-75,1 5 1,1 1 44,-1 6 0,-1 0-130,-3 0 1,0 4 57,0-1 1,0 5-177,0-5 0,0 5-109,0-5 0,0 1 102,0-4 0,2-5-20,1-3 1,-1-2 22,2-2 1,-2-3-215,2-1-36,-3-4-247,4 2 369,-5-5 328,0 0 0,0-5 0,0-2 0</inkml:trace>
  <inkml:trace contextRef="#ctx0" brushRef="#br0" timeOffset="30">10633 10918 7962,'11'-11'0,"1"0"174,-1-1 0,2 1 343,2-1 1,2 2-231,2 2-106,-3-2 0,-1 9 17,0-3 0,5 3-14,-5 1 1,1 0-256,-1 0 0,-2 1 115,2 3 1,-2 2-186,-1 6 0,-1-1 116,0 1 1,-3 3-195,0 0 0,-6 2 54,2-2 0,-3-1-20,-1 5 1,-4-4 109,1 4 0,-10-4 27,1 4 0,-3-3 73,0 3 1,-3-5-63,-5 1 1,4 1 95,0 0 1,5-1-79,-1-4 1,4 1 98,3-1 0,-1 0-36,5 1 1,1-1 81,3 1 0,1-5-60,3 1 0,2-2 91,5 2 0,2-2-93,2-2 1,2-3-9,2 3 1,2-3-471,-1-1 1,1 0 194,2 0 1,0 0-946,0 0 1164,-1 0 0,1 0 0,0 0 0</inkml:trace>
  <inkml:trace contextRef="#ctx0" brushRef="#br0" timeOffset="31">11078 10907 7886,'0'-11'0,"2"3"124,1 0 0,0 6 275,4-2 1,-3 1 36,4 0 26,-6 1-376,9-3 0,-10 10 81,3 3 1,-3 2-64,-1 2 1,0 4 73,0 3 1,0 3-237,0 0 0,0 1 14,0 0 0,0 0-19,0 0 0,0 0-15,0 0 1,0-4-205,0 0 1,4-5-94,0 1 1,3-3-71,-3 0-418,5-1 400,-3 1 463,6-6 0,-1 4 0,0-3 0</inkml:trace>
  <inkml:trace contextRef="#ctx0" brushRef="#br0" timeOffset="32">11284 10953 8022,'5'-12'124,"-4"1"250,3-1-418,2 1 34,1 5 283,-1 1-234,-1 5 802,-5 0 1,0 6-715,0 5 0,0 2 12,0 6 0,0 0-138,0 4 0,0 0 15,0 0 1,0-1-102,0 1 0,0-4-140,0 0 1,0-1 95,0 1 1,4-2 5,0-6 0,-1-3 56,-3-1-54,6-4-5,-5 2 261,4-5-353,-5 0 136,0-5 1,-4-2-131,0-4 1,-3 0 208,3-1 0,-1 1-58,1-1 0,3 0 223,-3-4 1,3-1 55,1-6 0,0 4 90,0 0 1,0 1-147,0-1 1,0-1 106,0 4 0,1 1-141,3 4 1,-3 3 166,3 1-386,2 4 1,-3-2 117,4 5 1,1 6-96,3 6 1,-3 0 63,0 7 0,3 0-140,4 4 0,2 0-30,-2 0 0,-1 4-63,5-1 0,-4 0-34,4-7 1,-1 1 113,1-5 1,1 0 274,-4-3 0,0-5-137,-1 1 1,-2-5 108,2 0 1,-2-1-96,-2-2 0,1 0 552,-1 0-210,1 0 0,-2-5 158,-3-3 0,-2 2-137,-5-2 1,0 0 130,0-3 0,0-2-359,0-2 0,-1 1 92,-3-5 1,-2 4-515,-5-4 0,-1 4 56,1-4 1,-1 3-106,1-3 0,-1 4-11,1-4 0,5 5-1051,2-1-350,-2 2 635,4 2-54,-3-1 1172,10 6 0,2 1 0,4 5 0,0 0 0</inkml:trace>
  <inkml:trace contextRef="#ctx0" brushRef="#br0" timeOffset="33">12049 10873 7895,'0'-8'0,"0"0"0,0 5 707,0-5-91,0 5-202,0-7 0,-5 9-135,-3-3 1,-2 3-131,-1 1 1,-1 0-47,1 0 1,-4 5 119,-1 3 1,0 3-346,1 4 1,2-1 104,-2 5 1,2 0-100,2 4 1,-1 0 56,1 0 1,3 0-81,1 0 1,4-1-50,-1 1 1,3 0-9,1 0 1,0-4 25,0 0 1,5-5 117,3 1 1,2-2-90,1-2 1,1 1 61,-1-1 1,6-5 33,2-2 1,-2-2-41,2-2 1,-1 0 62,1 0 0,2 0-8,-6 0 1,4-4 97,-4 0 0,0-5 104,-3 1 0,-1 2-64,1-2 0,-6 1 28,-2-5 0,-3 1-58,-1 0 0,0-1 42,0 1 1,-5-1-184,-3 1 1,-3 0-180,-4-1 0,-7 6-31,-5 2 1,1 3-316,3 1 1,1 0 587,3 0 0,-2 5 0,3 1 0</inkml:trace>
  <inkml:trace contextRef="#ctx0" brushRef="#br0" timeOffset="34">12175 10576 8005,'0'-8'407,"0"0"114,0 6-220,0-8 210,0 9 238,0-10-89,-5 10 61,3-4-301,-3 5-197,5 0 1,0 5 57,0 3 0,5 2-54,3 1 0,2 5-144,1-1 0,2 4 105,2-4 1,-1 4-146,5-4 0,-3 6 56,3-2 1,-4 3-61,4 5 1,0-3 54,4 3 1,-2-2-105,-2 2 1,-1-3-140,-3 3 0,-2 1 60,2-2 0,-3 1-192,-5-4 0,2 0 66,-5-1 1,0 1-39,-4 0 0,0-1-64,0-3 0,-1 2-21,-3-2 0,-3-1 145,-4 1 1,0-5 22,-1 1 1,-3-2 56,0-2 0,-4 1-44,3-1 0,-3 1-134,4-1 1,0-3 125,4-1 0,-1-3-816,1 4-65,4-6 189,2 8 857,5-8 0,5 3 0,2-5 0</inkml:trace>
  <inkml:trace contextRef="#ctx0" brushRef="#br0" timeOffset="35">12780 11284 7868,'6'-5'1903,"-1"3"-872,-5-3-227,0 5-557,0 5 0,0 2-50,0 4 1,-3 2-40,-1 2 0,-5-2-149,1 2 0,2 3-97,-2 1 1,2-1-293,-2 1 1,-1-5-683,6 1 0,-5-1 163,4 1 899,0-7 0,-1 12 0,-1-7 0</inkml:trace>
  <inkml:trace contextRef="#ctx0" brushRef="#br0" timeOffset="36">13637 10713 7799,'0'11'397,"0"1"1,0 3-48,0 0 1,3 5-124,1-1 1,0 4-259,-4 4 1,0-3 43,0 3 0,0-3-101,0-1 0,0 3 137,0 1 1,0-4-173,0-4 0,0-1 79,0 1 1,4 1 47,0-5 1,-1 4-50,-3-4 1,0 1 41,0-5 0,2-3-19,1-1 1,-1-3 12,2 4 4,-3-6 173,-1 3 249,0-5 138,5 0-367,-4 0 1,5 0 48,-2 0 1,-2-1 14,1-3 20,4 3 1,-1-8-93,5 5 1,1 0 15,-1 4 0,2-1-167,2-3 0,-1 3-254,5-3 0,0 2 88,4-2 0,0 3 82,0-3 1,0 3 9,-1 1 0,1-4 49,0 0 1,-1 0-181,-3 4 0,-3-1-406,-4-3 148,-1 3 0,-1-6-498,-2 4 243,-3 1 0,-10-3 689,-3 5 0,-7-5 0,-3-1 0</inkml:trace>
  <inkml:trace contextRef="#ctx0" brushRef="#br0" timeOffset="37">13579 10987 7868,'5'-12'0,"2"5"518,4-1-244,1 6 1,3-7-222,0 5 1,0 0 67,-3 4 1,0-4 59,4 1 1,-2-3 31,5 3 1,-4 1-82,4-1 1,-5 1-17,1 2 1,2-3-65,-2-1-64,0 0 0,-3 3-870,-1-3 99,-5 3 1,1-6 99,-4 3 683,-1 3 0,-2-9 0,-7 4 0</inkml:trace>
  <inkml:trace contextRef="#ctx0" brushRef="#br0" timeOffset="38">13579 10701 7982,'13'-11'393,"2"0"1,-1 4-110,5 3 0,0 3-353,4 1 1,0-4 174,0 0 1,0-1 244,0 2 0,-1 1-250,1-1 1,3-3-179,-4 3 1,4-2-185,-7 1 1,-3 2 122,0-1 1,-4 1-1177,0 2 1314,-1 0 0,1-5 0,-1-1 0</inkml:trace>
  <inkml:trace contextRef="#ctx0" brushRef="#br0" timeOffset="39">14299 10496 7998,'0'-8'-161,"0"1"103,0 4 0,0-3 378,0 2 14,0 3 0,-1-8 96,-3 5-264,-2 0 1,-6 4-25,1 0 0,-1 0 23,1 0 1,-2 0-105,-2 0 1,2 5 37,-2 3 0,2-1-98,2 5 1,-1-3-52,1 6 0,0-1 29,-1 1 1,6-1-72,2 5 1,3-4 88,1 4 1,0-5-92,0 2 1,9 0 106,2-1 0,8-3 23,0-5 1,3 0-43,1 0 1,-1 0-4,1-4 0,0-1-199,0 2 1,0-3-675,0-1 882,-6 0 0,5-5 0,-4-2 0</inkml:trace>
  <inkml:trace contextRef="#ctx0" brushRef="#br0" timeOffset="40">15098 10633 8003,'0'-7'446,"0"2"1,-3 4-140,-1-3 0,-1 3-194,1-3 1,1 3 127,-4 1 0,3 4-123,-4 0 1,1 3 67,-5-3 0,1 5-86,-1-1 0,1 2 84,0 1 1,-1 6-192,1 2 1,-1-2 131,1 2 0,3 0-19,1 4 0,3 4-28,-4 0 1,6-1 11,-2-3 0,6-4-120,2 0 1,9 0 83,-2 4 1,3-4-33,-2 0 1,-1-5 55,1 1-1,-1 2-20,0-2 0,1 0-36,-1-3 1,-1-1-7,-2 1 0,2-1-48,-2 0 1,1 1 82,-2-1 1,3-1-187,-2-2 159,2 2 1,2-5-113,-1 3 0,-3 1 103,-1-6-204,1 1 0,0 0-388,-1 0-504,-4 0-526,2-4 1276,-5 0 1,0 0 0</inkml:trace>
  <inkml:trace contextRef="#ctx0" brushRef="#br0" timeOffset="41">15281 10850 7926,'0'-18'0,"0"2"-277,0 4 256,5 1 123,-4-1 1078,5 1-357,-6 5-707,0 0 0,0 8 56,0 2 0,0 3-152,0 8 1,0 3 79,0 5 1,0 1-207,0 3 0,0-2-69,0 6 0,0-6-122,0 2 1,0-3 1,0-1 0,0-2-106,0-2-36,5 3 1,-3-10-21,6 4 457,-6-9 0,8 3 0,-3-3 0</inkml:trace>
  <inkml:trace contextRef="#ctx0" brushRef="#br0" timeOffset="42">15247 10850 7919,'5'-12'-79,"-4"1"1,9 1 661,-2 2-15,2 3-246,2 5 0,-1 0 126,0 0 1,1 6-222,-1 6 1,1-1-48,-1 5 1,0 1-41,1 2 0,1 3 84,2 1 1,-2 0-320,2-1 0,1 1-83,-1 0 1,4-4-79,-3 0 0,0-5 120,-1 1 0,-2-2-50,2-1 1,2-2 257,-2-3 0,0 0-54,-3-4 0,-1-1 350,1 1-210,-6-1 210,4-2-233,-9 0 1,4-2 244,-5-1 0,0 0-35,0-4 1,0-1-59,0-3 1,-1-1-115,-3 1 0,2-1 27,-6 1 0,4-2-104,-3-2 1,3 1 88,-4-5 0,6 1-86,-2-1 1,-1-2 50,1 1 1,0-2-312,4-5 1,0 4-34,0 0 1,0 0-144,0 4 1,0 2-107,0-2 1,0 5 175,0-2 1,0 8-932,0 0 367,0 5-861,0-2 678,0 5 507,0 5 0,0 3 507,0 7 0,0-2 0,0 3 0</inkml:trace>
  <inkml:trace contextRef="#ctx0" brushRef="#br0" timeOffset="43">15761 10804 7934,'0'-11'241,"0"-1"1,5 2 380,2 3 1,0 1-481,0 6 188,-4 0 246,2 0-356,-5 0 0,0 6-154,0 1 1,4 5 129,0 3 1,-1-1-218,-3 5 0,0 0-25,0 4 1,2 0-110,2-1 0,-2 1 93,6 0 0,-4-4-142,3 0 1,1-5 62,3 1 1,1 1 123,-1-5 0,2 3-77,2-6 0,-1-3 24,5-2 1,-4-1 103,4-2 1,-1 0-9,1 0 0,3-5 132,-3-3 1,-3-2-49,-1-2 0,2 0 182,-2-4 1,-1 4-39,-6-3 0,0-3-154,-4-1 1,4-2-107,-4 2 0,0-2 140,-4 2 0,0-3-452,0-1 1,-4 1-39,0-1 1,-4 5-212,4 3 0,-1 2-367,2 2-566,1 4 1500,-8 2 0,9 5 0,-4 0 0</inkml:trace>
  <inkml:trace contextRef="#ctx0" brushRef="#br0" timeOffset="44">16240 10758 7943,'0'-6'-485,"6"-4"1,-4 7 726,6-4 92,-6 4 757,3-2-403,-5 5-85,0 0 0,0 5-377,0 3 0,0 3-50,0 5 1,0 1-43,0 6 1,2 0-28,1 0 1,-1 0-239,1 0 1,3-1-62,-3 1 0,5-4 133,-4 0 0,1-4-616,-1 5 490,-3-7 1,8 4-346,-5-6 0,-1-3-458,-3 0-247,0-6 712,0 3 523,0-5 0,-5 0 0,-1 0 0</inkml:trace>
  <inkml:trace contextRef="#ctx0" brushRef="#br0" timeOffset="45">16218 10736 7897,'5'-12'0,"1"1"0,5-1 0,2 1 0,2 0 0,2 3 0,2 0 0,2 6 0,-1-2 0,1-1 0,2 1 0,0 0 0,0 4 0,-2 0 0,-2 0 0,2 2 1361,-6 1-966,0 4 1,-4 4-291,1 1 0,-2 0-128,-2 3 0,-3-2-241,-5 2 1,-2 3 53,-1 1 1,-4-1-68,-4 1 1,-4-5 21,-1 1 1,-4-1 87,1 1 1,1-2 49,-1 2 0,5-6-22,-1-1 1,2-1 178,2 5 1,1-1-38,2 1 1,3-5 112,5 1 1,0-4-123,0 3 0,0 1 106,0 3 0,1-3 51,3 0 1,3-5-91,4 5 0,0-2 4,1 2 0,4 1-34,3-5 0,-1 1 27,1-2 1,-4-1-58,4 2 0,-3-3-84,3-1 1,-5 0-114,1 0 0,1 0-697,0 0 893,-6 0 0,5 0 0,-2 0 0</inkml:trace>
  <inkml:trace contextRef="#ctx0" brushRef="#br0" timeOffset="46">16960 10736 7892,'0'-12'-543,"0"1"217,0-1 274,0 1 1,0 3 108,0 1 0,-1 4 158,-3-1 0,1 2-51,-4-2 0,3 3 208,-4-3 1,1 3-86,-5 1 0,1 1-109,-1 3 0,1-2-75,0 6 1,-1-4 33,1 3 1,-1 0-155,1 0 1,1 3 68,2-2 1,-2 2-71,2 2 0,2-1 15,-2 0 1,6 1-115,-2-1 1,3 1-53,1-1 0,0 1 107,0-1 1,1 0 12,3 1 0,6-1 26,5 1 1,6-1 103,-2 1 0,2-1-39,2 0 0,-1 1 10,-3-1 1,2-1-31,-2-2 1,-2 2 9,-2-2 1,-2 1-20,-2-2 0,-3 3 19,-1-2 1,-4-2-242,1 2 179,-3 0 0,-6 3-124,-3 0 0,-2-3 24,-1 0 0,-6-1 41,-2 5 1,-2-5 37,-2 1 0,-3-4-6,4 3 1,-6-3-67,9 4 1,-4-6 52,7 2 0,1-3-185,4-1 0,3 0-118,1 0-95,4 0 0,-2-1 468,5-3 0,10-2 0,3-5 0</inkml:trace>
  <inkml:trace contextRef="#ctx0" brushRef="#br0" timeOffset="47">17120 10747 7924,'0'-11'0,"0"-1"356,0 1-272,5-1 0,-4 5 127,3-1 1,-1 6 489,0-2 360,-1 3-223,3 1-738,-5 0 1,0 6 118,0 5 0,0 3 134,0 9 1,0-3-185,0 7 1,0 1-100,0-1 1,0 3 35,0-3 0,0 4-227,0 0 1,1-3-365,3-2 0,-2-1 299,6-3 1,-4-3-134,3 0 1,-3-5 121,4 2 1,-4-7-981,3-2 47,-4 1-19,2-2 1149,-5-1 0,-5 0 0,-2 2 0</inkml:trace>
  <inkml:trace contextRef="#ctx0" brushRef="#br0" timeOffset="48">17234 10804 7874,'6'-5'0,"0"3"-70,-6-6 264,5 5 182,-4-7 1,4 8 286,-5-6 135,5 6-47,-4-4-183,4 6-367,-5 0-29,0 11 0,0-3-145,0 12 0,-3-5 134,-1 4 0,0 4-259,4 3 0,0 1 42,0-4 1,1-3-47,3 3 0,-1-7 5,4 7 0,-3-6-2,4 2 1,-1-5 14,5 1 1,-5-2 98,1-2 0,-4-5-53,3-2 40,-4 3-277,2-6 148,0 4-141,-4-5 179,-6-5 1,-1 2-18,-6-4 0,1-1 117,3-3 0,-2-1 3,-1 1 0,4-1 114,4 1 1,-2-4-95,1 0 0,0-6 63,4 2 1,0-2-80,0-2 1,4 4 173,0 0 1,3 3 118,-3-3-49,5 5-208,-3-2 0,2 6 51,-1 2-249,-4 3 0,7 5 62,-2 0 0,-2 5-15,2 3 1,-1 7 97,5 4 0,3 3-126,0 1 0,2-1 48,-2 1 0,-1 0-137,5 0 0,-4-2 111,4-2 1,-4-1 31,4-3 1,0-3 179,4-1 0,-4 1-45,0-5 0,-3-2 127,3-1 0,-5 1 73,1-1 15,-3 0 196,0-4-92,-6-5 1,-1-1-116,-5-6 1,0-1 18,0-2 0,-1 1-128,-3-5 1,-2 4 14,-6-4 1,1 0-220,0-4 1,3 0 91,0 0 1,1-3-141,-5-1 1,5 0-194,-1 5 1,4 0-178,-3 3 1,4-1-138,-1 4 1,3-3-184,1 4-426,0 0 345,0 4 248,0-1 1,1 6-178,3 2 793,3 3 0,4 6 0,0 1 0</inkml:trace>
  <inkml:trace contextRef="#ctx0" brushRef="#br0" timeOffset="49">18045 10747 7975,'1'-11'582,"3"-1"0,-3 5 134,3-1-793,2 5 1,-4-3 133,2 2 0,-4 2 220,-4-6 0,-3 6-218,-4-2 1,0 3 33,-1 1 1,-3 1-93,0 3 1,-6 2 80,2 5 0,-2 5-78,-2-1 0,4 5 30,0-1 1,5 1-107,-1-1 1,2 3 64,2-3 1,0 3-110,4 1 0,2-1-6,5 1 0,1 0 64,3 0 1,2-5-160,6-3 1,3 1 39,0 0 1,4-5 104,-4-3 0,4-5 31,-3 5 1,4-5 88,-1 0 0,-1-1-53,1-2 1,-5 0 157,1 0 1,1 0 24,0 0 0,-2-5-41,-7-3 0,2 2 5,-5-2 1,3 4-75,-3-3 1,0-1 182,-4-3-160,0-1 0,-5 1-221,-3-1 0,-2 6-181,-1 2 1,-4-1-252,-1 1 0,-4 0-980,1 4 800,3 0 742,-1 0 0,6 0 0,-1 0 0</inkml:trace>
  <inkml:trace contextRef="#ctx0" brushRef="#br0" timeOffset="50">18273 10519 7899,'-6'-5'0,"-3"-2"1008,5-4-234,1 4-149,3 2-282,0 5 133,5 0-243,-4 0 0,9 0 48,-2 0 0,-1 5-38,5 3 1,-3 7-72,6 4 0,1 0 44,0 4 1,4-1 104,-1 8 1,2 1-153,2 3 1,-1 0 0,-3 0 0,1 1-49,-5-1 0,1 0-237,-5 1 1,0-3-276,1-1 0,-4-2 247,-1-2 1,-4-6-343,0 6 0,-3-9 198,-3 5 1,-4-3-617,-4 3 0,-9-2-1,-3-2 905,-8 3 0,-8 1 0,-8 6 0</inkml:trace>
  <inkml:trace contextRef="#ctx0" brushRef="#br0" timeOffset="51">1782 12335 7895,'0'-7'957,"0"2"369,0 5-1035,0 5 1,0 2-215,0 4 1,0 2-7,0 2 1,0 1-132,0 3 1,0 6 69,0-6 0,1 5-124,3-5 0,-2 1-88,6-1 1,-6 3 64,2-3 1,1-2 39,-1 2 0,1-5 45,-1 2-18,-3-4 103,4 0 82,-5-1 0,0-3 126,0-1-126,0-4 222,0 2 103,0-5-435,5 0 0,3 0-9,7 0 0,-1 0-27,5 0 0,0 0 46,4 0 1,1-4-45,3 0 1,-3-3 37,3 3 0,1-1-57,-2 1 1,5 2 4,-5-6 0,1 5-8,-4 0 0,-5 0-51,-3-1 0,-3 3-165,0-3 1,-4 3-1041,-1 1 949,-4 0 1,0 0 357,-6 0 0,-4 0 0,-4 0 0</inkml:trace>
  <inkml:trace contextRef="#ctx0" brushRef="#br0" timeOffset="52">1827 12597 8020,'0'-11'440,"2"-1"137,1 1 0,0 5-335,5 2 1,-1-1-273,5 1 1,-5-1 625,1 1-295,-1 3 1,9-8-1,-1 5 0,4 0-15,-4 4 0,4-1-218,-4-3 0,6 3 107,-2-3 0,-1 3-399,1 1 0,-4-4 169,4 0 0,-5 0-761,1 4 1,-2-1 94,-2-3 1,1 3-224,-1-3 1,-5 2 943,-2-2 0,2-2 0,1-6 0</inkml:trace>
  <inkml:trace contextRef="#ctx0" brushRef="#br0" timeOffset="53">1839 12335 7904,'6'-12'0,"4"1"701,-2-1-420,7 6 0,3-4 85,5 2 1,0 3 82,-1 1 0,1-1-135,0 1 0,1-3-84,3 3 1,-3 0-1,3 4 1,-2-4-14,2 1 0,-3-1-174,2 4 0,-5 0 185,-2 0-228,-5 0 0,7 5 0,-3 1 0</inkml:trace>
  <inkml:trace contextRef="#ctx0" brushRef="#br0" timeOffset="54">2524 12357 8001,'0'-7'-93,"0"-1"34,0 6 0,0-9 943,0 4-115,0 2-72,0 0-335,0 5-245,-5 0 0,4 2 49,-3 6 1,3 1-8,1 10 1,0 0-208,0 4 0,0-1 60,0 1 0,0 4-192,0 0 0,0-1 110,0-3 1,1-1-171,3-3 1,-3 1 27,3-5 0,1 0-96,-1-3 0,1-1 69,-1 1 1,-3-5-109,3 1 1,-2-5-467,2 0 813,-3-1 0,4 3 0,-5 1 0</inkml:trace>
  <inkml:trace contextRef="#ctx0" brushRef="#br0" timeOffset="55">2501 12563 8001,'7'-1'60,"-4"-3"-24,4 3 1,-1-6 165,5 3 0,1 3 275,-1-3 1,2 3-222,2 1 1,3-4-64,5 0 1,3 1-112,1 3 1,4-4 105,-5 0 0,5-4-380,-5 5 0,0-2-129,-7 1 1,1 3-596,-5-3-624,0-3 858,-3 6 682,-6-9 0,-1 9 0,-5-4 0</inkml:trace>
  <inkml:trace contextRef="#ctx0" brushRef="#br0" timeOffset="56">2501 12357 7962,'5'-11'0,"-2"0"0,4-1 0,6 1 369,6-1-214,3 1 1,6 3 293,2 1 0,-1 0-134,2 0 0,-6-2-373,2 5 0,-3-4 72,-1 5 1,-6-1-317,-1 4 0,0 0 88,-1 0 214,1 0 0,0 0 0,2 0 0</inkml:trace>
  <inkml:trace contextRef="#ctx0" brushRef="#br0" timeOffset="57">3118 12277 8438,'0'-6'975,"0"0"-706,0 2 30,0 3 1,0-3-80,0 8 1,0 2-8,0 5 0,4 2 7,0 2 0,-1 4-232,-3 8 0,0-2 120,0 6 1,0-4-415,0 3 1,0-5-74,0 2 1,0-3-128,0-1 0,2-4 149,1 0 0,0-6 105,5-2 1,-1-1-530,5-6 781,-6 0 0,9-4 0,-2 0 0</inkml:trace>
  <inkml:trace contextRef="#ctx0" brushRef="#br0" timeOffset="58">3095 12517 7980,'11'-11'947,"1"5"-480,-1 2 0,1 1-211,-1-1 0,1 3-65,-1-3 1,0 3-95,1 1 1,4 0-111,3 0 0,3 0 104,1 0 1,0 0-76,-1 0 1,0-1-7,-3-3 0,3 3-570,-3-3 1,-3-1 6,-1 1 1,1-1-872,-5 1 1424,3 3 0,-8-9 0,6 3 0</inkml:trace>
  <inkml:trace contextRef="#ctx0" brushRef="#br0" timeOffset="59">3106 12323 7909,'6'-11'0,"-5"-1"0,3 1 0,3 3 625,5 1 1,0 3-200,7-4 1,-3 6-82,3-2 1,1-1-102,7 1 1,-2 0 56,5 4 1,-3-1-541,4-3 1,-2 3 178,1-3 1,-1 3-879,-2 1 1,-4 0 937,0 0 0,5 0 0,-4 0 0</inkml:trace>
  <inkml:trace contextRef="#ctx0" brushRef="#br0" timeOffset="60">3746 12346 7935,'0'-11'0,"0"-1"274,0 1 1,0-1 0,0 1 0,0 3 495,0 1-199,0 4 96,0-7-550,0 9 77,0-4 0,0 6-104,0 3 0,-1 7 87,-3 8 0,3 3-153,-3 1 0,3 1-81,1 2 0,0 0-46,0 4 1,0-4-33,0 0 1,0-2-137,0-1 1,0-1-4,0-3 0,0 1-82,0-5 314,5 0 1,-3-4-138,6-4 416,-6-2-88,3-5 1,-3 0 46,2 0 0,-2 0-84,6 0 0,-1 0 2,5 0 0,-1-1-90,1-3 0,0 3 44,3-3 1,-1 3-107,5 1 0,-5-1 82,2-3 1,0 3-77,-1-3 0,4 2-71,-3 2 1,0 0-177,-1 0 1,-2-1-55,2-3 0,-2 3-743,-2-3 229,1 3 0,-2 0 847,-2-3 0,-3-2 0,-5-6 0</inkml:trace>
  <inkml:trace contextRef="#ctx0" brushRef="#br0" timeOffset="61">3757 12506 7912,'2'-10'-13,"2"2"1,3-1-8,8 5 0,-2 1 237,2 3 1,-1-4-107,1 0 0,-1 0 165,5 4 0,1 0-128,2 0 0,1-4-55,0 1 0,-1-1-62,-3 4 0,2-4-151,-2 0 0,-2-1-334,-2 1 0,-2 3 81,-2-3 373,1-2 0,-1-1 0,0-4 0</inkml:trace>
  <inkml:trace contextRef="#ctx0" brushRef="#br0" timeOffset="62">3780 12277 7937,'7'-16'0,"4"3"626,0-2 1,5 2-274,3 2 1,2 3-254,-2 1 0,2 0-32,-2 0 0,2-2-144,-2 5 0,3-4 78,1 5 1,0-1-523,-1 4 0,1 0 69,0 0 451,0 0 0,0 0 0,0 0 0</inkml:trace>
  <inkml:trace contextRef="#ctx0" brushRef="#br0" timeOffset="63">4625 12209 7985,'0'-12'49,"0"5"-215,0-1-102,0 6 0,-5-5 562,-2 4 0,-3 1-92,-2-2 1,-1 3-37,-2 1 1,1 0-65,-5 0 0,4 5 80,-4 3 0,4 2 4,-4 1 0,4 1-12,-5-1 0,7 2-116,-3 2 1,4 2-70,0 2 0,2 2-73,2-2 0,0 7 37,4 0 1,0 1-26,4-4 0,1 0 56,3 0 0,2-6-100,6-1 1,0 0 119,4-1 1,0-3-11,3-5 0,3-3-67,-3 4 0,2-6-128,2 2 1,0-3-46,0-1 1,4 0 119,-1 0 1,-3 0-165,-4 0 1,0-1-178,4-3 467,-5 3 0,3-14 0,-3 2 0</inkml:trace>
  <inkml:trace contextRef="#ctx0" brushRef="#br0" timeOffset="64">4900 12232 7898,'0'-12'793,"0"1"-81,0 5-519,0-5 127,0 10-15,0-4 0,0 6-75,0 3 0,-4 8-116,0 7 1,-4 2 67,5 2 0,-5 0 33,4 0 1,0 0-57,4-1 1,0 1-178,0 0 0,2 0-118,1 0 1,0-4 102,5 0 1,-2-5-382,1 1 207,4-2-205,-5-2 0,2-3-537,-1-1-477,-4-4 890,2 2 536,-5-5 0,0-5 0,0-1 0</inkml:trace>
  <inkml:trace contextRef="#ctx0" brushRef="#br0" timeOffset="65">4705 12243 7898,'12'-18'0,"3"2"83,0 4 0,4 5 60,-3-1 1,4 4 42,-1-3 1,-1 3 389,1-4 1,0 5-209,4-5 0,-1 5-149,1 0 0,-4 1-135,0 2 0,-1 0 9,1 0 1,-1 0-909,-3 0 1,-2 0 151,2 0 663,-2 0 0,-2 5 0,1 2 0</inkml:trace>
  <inkml:trace contextRef="#ctx0" brushRef="#br0" timeOffset="66">5471 12118 7807,'7'0'119,"1"0"0,-4 0 82,3 0 1,-3 0 358,4 0-100,-6 0 138,8 0-247,-8 0-139,3 0-3715,-5 0 3503,0 5 0,5 1 0,1 5 0</inkml:trace>
  <inkml:trace contextRef="#ctx0" brushRef="#br0" timeOffset="67">5528 12483 7957,'11'11'637,"1"1"-137,-1-1 500,0 1-223,-4-6 214,3-1-426,-9-5-556,4 0-799,-5 0 0,0 0 0</inkml:trace>
  <inkml:trace contextRef="#ctx0" brushRef="#br0" timeOffset="68">6647 12083 7526,'6'-11'-49,"4"-1"0,-8 5 596,2-1 334,-3 6-575,-6-3 1,-2 5-43,-4 0 0,0 0-60,-1 0 0,1 0 79,-1 0 0,1 1-100,-1 3 0,-3 2 3,0 5 0,-4 1-57,4-1 0,-1 2 46,5 2 0,-4-1-200,0 5 0,-1 4 61,5 4 1,0 1-111,-1-2 1,1 0 41,-1 4 0,1-5-117,-1 2 1,1 1-56,0-1 1,3-2-12,0-6 1,6 3 126,-2-3 1,-1-3 37,1-1 0,0-2 49,4-1 0,2-1-62,1 0 1,0 0 74,5-4 1,-5 2-233,5-5 11,0 5 128,8-8 1,1 8-105,2-5 0,-2-1-97,-1-3 0,-2 0 56,5 0 1,0-3 1,3-1 0,1-1 62,0 1 0,1-1 120,3-3 1,-3-2-52,3 3 0,-6-4 142,2 0 0,-6 3-38,5 1 0,-5-1 136,2-3 1,-5 1 52,1 2 1,-2-2-85,-2 2 1,-1 2 55,-2-2 0,1 4-70,-5-3 0,3 3 245,-3-4 0,0 5 359,-4-5-40,0 5-419,0-7 0,-1 5 2,-3-2 0,1 1-123,-4 6 0,-2-1 67,-6-3 1,2 3 24,-2-3 0,-2 3-40,2 1 0,-4 1-24,4 3 0,-4-3 0,3 3 0,1 1-46,4-1 0,-1 1-20,1-1 0,3-3 114,1 3-65,4-3-137,-2-1 0,0 0 0,-1 0 0</inkml:trace>
  <inkml:trace contextRef="#ctx0" brushRef="#br0" timeOffset="69">7778 11923 7883,'0'-6'-115,"0"-4"610,0 9 483,0-4-443,0 5-316,-5 0 0,-2 0-55,-4 0 1,-1 5 37,1 2 0,-4 3-2,-1 2 0,-3 0-56,4 4 1,-4 1-3,4 6 1,-4-2 6,4 1 1,-2-1-187,2 5 0,2 0-20,-2 0 1,2 2 132,2 3 0,1-2-160,2-2 1,-1-3 97,5 2 1,1 2-62,3-1 1,1-4 74,3-4 0,-2 0-181,6 4 1,1-4 68,6 0 0,-2-5 38,2 1 0,-1-2 38,1-2 0,-2 1-10,2-1 0,-2-1-82,-2-2 0,1 1 59,-1-6-108,0 6 0,-3-7-273,0 1 51,-6-1 0,5-2-390,-4 0-309,-1 0-136,3 0 1206,-5 0 0,5 0 0,1 0 0</inkml:trace>
  <inkml:trace contextRef="#ctx0" brushRef="#br0" timeOffset="70">8166 12140 7886,'0'-11'308,"0"0"1,4-1-224,0 1 1,-1 3-165,-3 0 0,0 5 1106,0-5-661,0 6 0,-5-7-127,-2 5 1,-4 0-29,0 4 0,-5 1-70,-3 3 1,-2 2-9,2 6 1,-6-1-115,2 1 0,-2 4 109,2 3 1,4 3-29,0 1 0,1-1-173,-1 1 0,2 1 33,6 3 1,3-3-117,1 3 0,4-3 54,-1-1 0,3-4-102,1 0 1,0-4-44,0 4 1,1-5 3,3 1 0,3-3 116,4-5 0,0 4 23,1-4 1,-1-2 26,1-1 0,3 1-28,0-1 1,9 0-2,-1-4 0,2 0 18,-2 0 0,-4-4-6,0 0 1,-1-5 51,1 2 0,1 0 88,-4 0 0,3-1-71,-4-3 1,0 3 108,-3 0 0,-1 1-18,0-5 0,-3 2-51,0 3 1,-6-4 461,2 4-93,-3-3-130,-1-2 1,-5 2-42,-2 2 0,-4 0-89,0 4 1,-4 0-51,0 4 1,-2-4-101,2 0 1,-3 1-328,-5 3 1,4 0 175,0 0 1,5 3-208,-1 1 1,2 4 162,2-4 1,1 1-1153,2-2 1373,3-1 0,10 8 0,1-4 0</inkml:trace>
  <inkml:trace contextRef="#ctx0" brushRef="#br0" timeOffset="71">8474 12083 7902,'0'-11'1535,"0"5"-1265,0-5 709,0 10-149,0-4-42,0 5-528,0 5 1,4 7-123,0 7 0,0-2 79,-4 2 0,0 5-277,0 7 0,0-2 136,0 2 0,0-5-309,0 5 1,0-6 58,0 2 1,0-3-60,0-1 1,0-2-154,0-2 1,1-2 155,3-6 1,1 1-617,2-1 557,4-5 1,-5 3-355,5-5 0,-3 0 643,0-4 0,-1 0 0,5 0 0</inkml:trace>
  <inkml:trace contextRef="#ctx0" brushRef="#br0" timeOffset="72">8703 12106 7864,'-5'-6'-713,"3"-4"476,-3 8 1204,5-3-535,-5 5 0,3 2 41,-6 1 0,6 5-159,-2 7 0,2 0-36,2 8 0,0 1-250,0 7 0,0-2 119,0-2 0,6 1-252,1 2 1,-1-2 106,2-5 0,-4 0-50,4-1 1,-5-4-117,5-3 0,-6-2-151,2-1 1,-1-5-286,1 1-261,-3-6-603,4 3 1464,-5-5 0,-5 0 0,-1 0 0</inkml:trace>
  <inkml:trace contextRef="#ctx0" brushRef="#br0" timeOffset="73">8646 12175 7863,'0'-17'0,"0"4"477,0-2-291,0 3 0,5 1-62,2 4 0,3-3 89,2 2 0,-1 2 145,1-2 0,-1 2-145,1-2 0,4-1-128,3 5 1,-1 1 125,1 3 0,0 0-27,4 0 0,3 0-20,1 0 0,0 0-111,-4 0 1,-1 5-20,1 2 0,-5 3-154,-3 2 1,-3-1-152,-5 1 1,-2 3 156,-5 0 1,-2 5-246,-6-1 0,-1 3 105,-10 1 1,0-4-30,-4 0 0,-3-1 119,-1 1 1,-3-1 23,3-3 0,0-3 202,4 4 1,6-5-120,1-3 0,5 2 329,3-3-80,-2-1-26,9 4 1,1-5-14,8 2 0,7 2 34,4-5 1,4 1-135,3-1 1,-1-3 18,1 3 1,2-1-88,-1 0 0,-1-1 74,-3 1 1,-4-1-195,0-2 1,-5 0-426,1 0-357,-2 0 405,-1 0 0,-5 0 512,1 0 0,-6 0 0,3 0 0</inkml:trace>
  <inkml:trace contextRef="#ctx0" brushRef="#br0" timeOffset="74">9217 12140 7880,'0'-16'566,"0"3"-38,0-2-301,0-3 1,0 6 228,0-4 382,5 9-40,-4-3 262,4 8-800,-5-3 0,0 6-74,0 3 1,0 3 21,0 4 0,0 7 0,0 5 0,0-1-222,0 5 1,0 1 104,0-1 0,0 1-34,0-2 1,0-2-71,0 3 0,-1-3-363,-3-1 0,3-1 23,-3-3 1,3 1-446,1-5 224,0 5 52,0-7 750,0 4-331,0-11 325,0-1 1,1-5-106,3 0 0,2 0 23,5 0 1,2-1-28,2-3 1,-1 3-51,5-3 0,-3-1-19,3 1 1,0 0-43,4 4 1,-4-4-26,0 1 1,-4-1 47,4 4 0,-5 0-402,1 0 0,-2 0-68,-2 0-261,1 0-183,-1 0-558,-5 0 1447,-1 0 0,-10-5 0,-1-2 0</inkml:trace>
  <inkml:trace contextRef="#ctx0" brushRef="#br0" timeOffset="75">9571 11923 7909,'0'-11'592,"0"0"1,1 4-32,3 3 0,-2 3-96,6 1 1,-4 1-188,3 3 0,2-1 218,6 4 1,3 6-86,5 6 1,1 4 84,3 4 0,-2-2-63,6 5 0,-5 1-140,5 3 1,-6 0-140,2 1 1,-3-1 0,-1 0 0,-4 0-295,0 1 1,-7-1 164,0 0 1,-6 0-384,-6 1 1,-1-2 218,-3-3 1,-3 3-1312,-9-2 1,-5-2 1449,-6 1 0,-10 1 0,2 3 0</inkml:trace>
  <inkml:trace contextRef="#ctx0" brushRef="#br0" timeOffset="76">2010 14447 8050,'0'-7'-257,"0"-1"0,0 4 1229,0-3-11,0 4-89,0-2-357,0 0-258,0 4 0,0-3-19,0 8 0,0 2 8,0 6 1,0 0-3,0 3 0,1 3-13,3 5 1,-1 4-169,4-1 0,-4 6 58,1-1 0,1 2-96,-1 1 1,-1 0 13,-3 0 1,0 1-201,0-1 0,0-4-116,0 1 0,0-6 161,0 2 1,4 1-37,0-2 1,5 0 75,-2-7 1,0 1 202,0-5 0,0 1-144,0-5 1,4 4 12,-4 0 0,-1-3-89,2-5 0,-4 1-149,4 3 0,-6-3-409,2 0 1,-3-4 262,-1 3 1,0-3-1534,0 4 770,0-6 1151,0 3 0,-10-5 0,-3 0 0</inkml:trace>
  <inkml:trace contextRef="#ctx0" brushRef="#br0" timeOffset="77">1942 14425 7917,'0'-12'-144,"1"2"-36,3 2 0,-2-2 242,6 3 1,-2 0 217,2 0 1,2 3-35,-3-4 0,7 4 151,2-3 0,0 3 56,-1-4-323,3 6 1,5-5 104,0 4 0,1 0-17,3-4 1,2 4-47,5-1 0,-1 3 50,-2 1 0,0 0-163,-4 0 1,0 1 66,-5 3 0,-3 6-129,0 5 1,-5 2 11,2-2 0,-7 2-87,-2 2 1,-4 2 58,0-2 1,-4 7-145,-6 0 1,-2 1-36,-10-4 1,-5 3 91,-7 1 1,2-2 63,-2-6 1,-3 2-1,-4-6 1,-1 4 34,1-4 1,6 0-74,-2-3 0,8-6-81,4-2 1,4-3-277,6-1-474,1 0-77,5 0 1,2-1 987,8-3 0,7-2 0,7-6 0</inkml:trace>
  <inkml:trace contextRef="#ctx0" brushRef="#br0" timeOffset="78">2924 14242 7940,'0'-12'237,"0"6"1,0 0 241,0 2 79,0 3 323,0-4 92,0 5 1,-4 5-753,0 2 0,-5 3-135,2 2 0,-7 1 112,-2 2 0,1 3-145,4 4 0,-1 1 38,1 0 0,0 0 8,-1 0 1,1 0-155,-1-1 0,1 5 118,-1 0 0,1 3-69,0-3 0,3 5 93,0-2 1,6-1-145,-2 2 0,-1-5 64,1 5 1,0-5 72,4 5 1,0-5-15,0 5 1,5-6 16,3 2 1,3 2-59,5 2 0,-2-2 6,5 1 1,-4-4-87,4 0 0,-4-2 105,4-1 1,0 4-72,4 0 0,-4-2 47,0-6 1,-4 1-160,4-5 0,-5 2 72,2-2 1,-4-6 37,0 2 0,-1-2-25,1 3-1,-1-6-32,0 4-4,-4-8-49,3 3 98,-9-5-381,4 0-45,-5 0 0,0-5-1322,0-3-549,0-2 2333,0-2 0,5-4 0,2-2 0</inkml:trace>
  <inkml:trace contextRef="#ctx0" brushRef="#br0" timeOffset="79">3278 14584 7825,'0'-11'-1546,"0"0"2864,0-1-784,0 1-231,0 4 247,0-3-39,0 9 11,0-9-52,0 9-61,0-5 129,0 6 1,0 6-489,0 1 1,0 5 78,0 3 0,0 3-131,0 4 0,4 1-84,-1 0 1,5 4 58,-4-1 0,0 2-115,-4-1 0,3-3 63,1 3 0,0-3-67,-4-1 0,4-2-79,0-2 0,1 2-63,-1-6 0,-3 0 127,3-4 1,-3 1 67,-1-1 1,1-3 375,3 0-190,-3-6 170,4 8-59,-5-8 38,0 3 732,0-5-842,5 0 8,-3 0 1,8-4-106,-3 0 1,4-4 6,0 5 1,-3-1-6,-1 4 1,5-2-9,3-1 1,1 1-5,0-1 0,-2 1-112,5 2 0,0 0 4,3 0 1,1-1 50,0-3 0,0 3-67,0-3 1,-2 3 35,-2 1 1,2-1-19,-6-3 1,0 3-40,-3-3 1,-5 2-432,1 2-110,-6 0 205,3 0-249,-5 0 1,-5 0 228,-2 0 1,0 0-109,0 0 584,-6-5 0,0-1 0,-3-5 0</inkml:trace>
  <inkml:trace contextRef="#ctx0" brushRef="#br0" timeOffset="80">3381 14790 7825,'-11'-8'476,"4"1"-254,2 4 1,3-6 273,-1 6-52,1-1 345,-3 4-370,5 0-254,0-5 1,2 3-52,1-1 1,0 1 58,5 2 0,3 0-58,4 0 0,2 0 87,-2 0 1,3 0-158,5 0 1,-1 0 91,1 0 1,1 0-125,3 0 1,-2-1 16,6-3 0,-6 2-88,2-6 1,-3 6 48,-1-2 1,-5-1-179,-3 1 1,-6-1-833,-2 1 511,-4 3 126,2-4 0,-6 5-180,-3 0 0,-3 0-340,-4 0 0,-4-2 456,0-1 1,-6 1 445,2-2 0,-7 3 0,-4 1 0</inkml:trace>
  <inkml:trace contextRef="#ctx0" brushRef="#br0" timeOffset="81">3278 14516 7825,'-7'-5'174,"2"2"152,5-4 1,0 3-158,0-4 0,2 6-120,1-2 1,4-1 530,4 1-297,6 0 0,0 4 63,6 0 0,0 0-95,0 0 0,1 0-16,3 0 1,1 0-27,2 0 0,6 0 0,-6 0 0,4 0 26,-7 0 1,3 0-27,-3 0 0,0-4 0,-4 1 0,-1-1 26,1 4 1,-5 0-27,-3 0 0,-2-4-1717,-2 0 0,-3 0-2467,0 4 3975,-6 0 0,3-5 0,-5-1 0</inkml:trace>
  <inkml:trace contextRef="#ctx0" brushRef="#br0" timeOffset="82">4146 14230 7876,'0'-7'-518,"0"-1"675,0 6 0,0-5 308,0 3 1,-1 3 151,-3-3 241,2 3-603,-3 1-200,5 5 0,0-2 138,0 4 0,0 5 8,0 3 0,0 5-102,0-1 0,0 7 83,0 0 0,0 6-195,0-1 1,2 0-57,1 0 1,-1 6-86,2-3 0,-3 3 37,-1-3 0,4 3-182,-1-3 0,5 7 108,-4-7 1,3-1-64,-3-3 0,4-3 278,-4 3 1,3-4-68,-3 0 1,1-2 65,-1-1 0,-3-1-54,3-3 1,-3 3 115,-1-3 1,0-3-56,0-1 1,0 2 23,0-2 0,0 0-37,0-3 0,0-1 0,0 0-226,0 1 198,-5-1-46,4 1 25,-4-6-756,5-1-255,0-5 1,5-1 1042,3-3 0,2-2 0,1-6 0</inkml:trace>
  <inkml:trace contextRef="#ctx0" brushRef="#br0" timeOffset="83">4865 14436 7817,'7'0'421,"-2"-5"47,0-1 146,-4-1-393,4-3 1,-6 9 17,-3-3 1,-2 3-73,-6 1 0,-3 0 12,0 0 1,-2 0-17,2 0 1,-3 5-130,-4 2 0,-1 4 55,0 0 1,-1 0 74,-3 1 1,2 3-154,-6 0 0,10 6 114,-2-2 1,3 2-191,-3 2 0,1 1-4,3 3 1,4-3-127,7 3 0,-1 2 90,6 1 0,-1-2-146,4-1 1,1 1 95,3-2 1,2 1-114,6-4 0,3 0 74,0-1 1,5-2 58,-1-1 0,3-5 26,1 1 0,0-6 28,-1-2 1,1-3 79,0 4 1,0-6-65,0 2 1,0-4 16,0-4 0,-1 2-28,1-6 0,0 0 3,0-3 0,-2 0 122,-2-1 1,-1 1-75,-3-1 0,-6 1 72,3-1 0,-5 1 3,1 0 0,-3-1 105,-5 1 1,0-1-96,0 1 1,0 0 318,0-1-118,-5 1 0,-1 1-75,-6 2 1,1 2 21,-1 2 0,0 3-56,-4-3 1,4 2-18,-3 2 1,-2 0-54,2 0 1,-2 0-74,2 0 1,1 0-58,-5 0 1,5 4-257,-1 0 0,2 0-463,2-4 0,-1 0 343,1 0 1,3 0-1388,1 0 1811,4 0 0,3-10 0,7-3 0</inkml:trace>
  <inkml:trace contextRef="#ctx0" brushRef="#br0" timeOffset="84">5117 14173 7790,'-12'-4'-445,"1"1"1209,-1-1-410,6 4 1,0 0 385,2 0 10,3 0-410,-5 0 0,6 1-134,0 3 1,2-2 235,2 6 0,2 0-68,5 3 0,5 4 80,-1 1 0,5 4-59,-1-1 1,3 3-43,0 0 0,-2 2-188,-1 3 0,0-2-84,3 6 1,1-1 9,0 5 1,-1 3 67,-3 0 1,1 5-440,-5-1 0,0-2 253,-3 2 1,-2-4-537,-2 4 1,1-5 132,-6 1 1,1-2-43,-4-2 1,0-1 103,0-3 0,-5 2-13,-3-5 1,-2-1-43,-1-3 0,-6 1 98,-2 3 0,-2-4 135,-2 0 0,1-3 80,3-9 1,3 2-455,4-9 1,1 0 165,0-4 0,4-2-218,3-1 0,4 0 616,4-5 0,3-4 0,4-6 0</inkml:trace>
  <inkml:trace contextRef="#ctx0" brushRef="#br0" timeOffset="85">5802 14653 7787,'-7'0'682,"2"0"-782,5 0 346,5-5 0,2 4 69,4-3 0,1 3-65,-1 1 0,0 0-97,1 0 1,4-2-7,3-2 1,3 3-126,1-3 0,-4 2 65,0-2 1,0 3-45,4-3 1,0-1-75,-1 1 0,0 0-218,-3 4 1,1-4-519,-4 1 1,3-1 360,-4 4 1,-4-1 405,-3-3 0,0 3 0,3-5 0</inkml:trace>
  <inkml:trace contextRef="#ctx0" brushRef="#br0" timeOffset="86">5745 14916 7730,'0'6'147,"0"0"91,0-2 1,5-3 78,2 3 0,7-3 277,2-1 0,4 0-216,-1 0 1,4 0-14,3 0 1,4-3-277,4-1-57,0-5 0,4 6-96,0-4 0,-3 3-324,-5-4 0,-1 6-591,2-2 979,-3-2 0,-1-1 0,3-4 0</inkml:trace>
  <inkml:trace contextRef="#ctx0" brushRef="#br0" timeOffset="87">8282 13774 7757,'0'-7'76,"0"-1"0,0 4 248,0-3-3,0 4 1,0-3 204,0 2 278,0 3-207,0-4-397,0 5-7,0 5 1,0-3-1,0 6 1,0 1-13,0 6 0,0 3 25,0 5 0,0 0-187,0-1 0,0 3 67,0 1 1,2 0-121,1 4 1,-1-5-94,2 2 0,-3 1-89,-1-1 1,0-1 83,0-3 0,4 0-144,-1 0 1,2-2 100,-1-2 0,1 2 20,3-6 1,1 1-73,-5 0 0,3-7-20,-3 2 206,5-2 0,-8-2-180,3 1 0,-1-5-578,0 0 86,-1-1 185,3-2 0,-7 0 179,-1 0 0,0-4 349,-4 0 0,4-5 0,-7 3 0,3-6 0</inkml:trace>
  <inkml:trace contextRef="#ctx0" brushRef="#br0" timeOffset="88">8145 13797 7757,'0'-11'0,"4"-1"-10,0 1 0,1 0 158,-1-1 1,1 5 1,3-1 0,2 2 52,-3-2 0,3-2 98,2 2 1,1 2-86,2-2 1,-1 2-26,5-2 0,4-1 24,3 6 1,2-5 12,-1 4 1,6-3-194,5 3 0,0 0 102,-4 4 0,-3 0-32,-1 0 0,-7 0-48,4 0 1,-11 5-111,3 3 0,-2-2 45,-6 2 1,2 1-65,-9 6 1,1-3-46,-2 4 1,-3 0 98,0-1 0,-5 6-118,-6-2 1,-9 2 86,-3 2 0,-8-4-128,1 0 1,-4-1 64,-4 1 0,2-2 43,-2-6 1,4 0-61,3 1 0,5-2-118,7-2 1,2-2-594,6-2 243,4-3-120,2 4 0,6-5 718,3 0 0,8-10 0,5-3 0</inkml:trace>
  <inkml:trace contextRef="#ctx0" brushRef="#br0" timeOffset="89">9162 13523 7898,'0'-6'294,"0"0"232,0 2-71,0 2-267,0-3 0,-5 5 53,-3 0 0,2 4-44,-2 0 1,1 4-9,-5-5 0,1 6 9,-1-1 0,1 2-43,-1 1 1,1 1 12,0-1 0,-1 2-53,1 2 1,-4-1 59,-1 5 0,1 0-156,4 4 0,-1 0 101,1 0 1,-1 1-185,1 3 1,1-2-14,2 5 0,-1 0-36,5 0 1,1 3 125,3-3 0,0 2-117,0-1 0,1 2 128,3-3 1,2-2-12,6-1 1,0 1 11,3-2 0,-1 0-14,5-7 1,-3 2-31,3-2 1,-2-2-2,3-2 1,0-2-3,-5-2 0,4 1 19,-4-1 0,1-1-7,-5-2 0,0 1-52,1-6 1,-1 5 52,1-4 1,-5 0-194,1-4 181,-1 0 1,1 0-683,0 0 161,-6 0 0,3-2-1041,-5-1 1020,0-4 563,0-4 0,0-6 0,0 0 0</inkml:trace>
  <inkml:trace contextRef="#ctx0" brushRef="#br0" timeOffset="90">9596 13740 7875,'0'-11'-340,"5"-1"0,-4 5 1338,3-1-285,-3 6-193,-1-3 27,0-1-416,0 5 1,-5-4 82,-2 5 1,-4 1-102,0 3 0,-4 1 76,-1 3 1,-4 2-179,1-2 0,-2 6 38,-2 1 1,0 1-91,0 0 0,1 1 46,3 6 1,2 0-107,1 0 0,8 0 21,-4 0 0,5-1 85,-1 1 0,3 0-137,5 0 0,0 0 27,0 0 1,5-2-25,3-2 1,2 1 71,1-4 1,1-1-9,-1-4 1,2 1-21,2-1 1,1-3-97,3-1 0,-1-3 5,-3 4 1,3-6 105,5 2 0,-4-3-34,0-1 1,0 0 11,4 0 1,0-5 122,0-2 1,-4 0-53,0 0 1,-5-1 138,1-3 1,-2-1-36,-2 1 1,-1 0 148,-2-1 0,1 1 19,-6-1 1,1 1-139,-4-1 1,-1 5 77,-3-1 0,2 2-86,-6-2 0,0-1 85,-3 6 0,-4-3-81,0 3 0,-6 1-16,2-1 0,1 1-106,-1 2 1,5 0-391,-1 0-254,-3 0 0,6 0 45,-3 0-427,7 0 514,3 0 525,5 0 0,0-5 0,0-1 0</inkml:trace>
  <inkml:trace contextRef="#ctx0" brushRef="#br0" timeOffset="91">9996 13603 7844,'6'-5'62,"-1"4"54,-5-9 661,0 8-101,0-3 910,0 5-1353,-5 5 0,4 3-13,-3 7 0,3 3-38,1 5 1,0 3-1,0 1 1,3 5-215,1-2 1,0 2 44,-4-2 0,1 2-137,3-5 0,-3 3 48,3-3 0,1 0-165,-1-5 1,1 1 0,-1 0 0,-2-5 6,6-3 0,-5 2-181,0-2 342,4 0 0,-6-3-91,3-1 1,1-3-43,-1-1-200,-1-4 0,-1 6-215,2-6-617,-3 1 345,4-4 893,-5 0 0,0 0 0</inkml:trace>
  <inkml:trace contextRef="#ctx0" brushRef="#br0" timeOffset="92">10247 13774 7844,'0'-17'0,"0"0"176,0 6 1,0 3 863,0 1-600,0 4-323,0-2 340,0 5 1,0 5-219,0 3 0,-4 3-27,0 4 1,0 7-167,4 4 0,0 2 136,0-1 1,0-2-258,0 6 1,0-6 98,0 2 0,0-3-29,0-1 0,0-2-103,0-2 0,2 3-104,1-3 0,-1-2 37,2-2 0,1-2-2,-2-2 1,5-3 64,-4-1 1,1-4 2,-1 0 422,-3 4-279,4-6 1,-4 4 230,3-5-114,-3 0 0,6-1 75,-3-3 1,-2 3-96,6-3 0,-1 1-53,5 0 0,-1 1-126,1-1 1,3 0 91,0-1 0,2 3-117,-2-3 0,-1 3 57,5 1 0,0-4-3,4 0 0,-4 1 12,0 3 0,-4-4-4,4 0 0,-1-1-42,1 1 0,-1 1-60,-3-4-731,-3 4 334,5-7-1255,-11 9 1233,-1-9 1,-10 7-105,-2-4 0,-7 3 636,-2-4 0,-9 1 0,1-5 0</inkml:trace>
  <inkml:trace contextRef="#ctx0" brushRef="#br0" timeOffset="93">10235 13957 8611,'0'-6'297,"5"1"0,2 5-13,4 0 0,1 0-85,-1 0 0,2 0-38,2 0 0,-1 0-128,5 0 0,-1 0 60,1 0 0,1-4-75,-5 0 1,4-1 75,-3 1 1,3 2-461,-4-6 0,4 4 196,-4-3 0,-4 0-1320,-3 0 249,-5-3 165,2 3 1076,-10-4 0,-7-1 0,-6 1 0</inkml:trace>
  <inkml:trace contextRef="#ctx0" brushRef="#br0" timeOffset="94">10213 13729 7805,'1'-10'173,"3"2"0,-2-1 256,6 5 1,-1 1-88,5 3-267,-1 0 0,4-2 116,1-2 0,3 3 181,-4-3 0,6 3-258,2 1 1,1-1 33,7-3 1,-4 3-137,3-3 0,-3 1-82,3 0 1,-5 1-230,2-1 1,-7-3-101,-1 3 0,-5-1-366,2 4 1,-4 0 764,0 0 0,-1-10 0,1-3 0</inkml:trace>
  <inkml:trace contextRef="#ctx0" brushRef="#br0" timeOffset="95">10624 13466 7854,'0'-6'1294,"5"1"1,1 5-880,6 0 1,-1 0-146,0 0 1,1 5 131,-1 2 0,6 7 235,2 2-369,2 4 1,2-2 32,0 4 1,1 6-11,3 3 1,-3 3-195,2 4 0,-5-2 89,-2 2 1,-6 1-236,-2-1 0,0 0 96,-3-3 1,-3-1-389,-1 0 0,-3-4-60,-1 1 0,0-6-249,0 2 1,0-2 149,0 2 1,-5-7-254,-3 3 1,-3-4 112,-4 0 1,2 2 237,-2-6 0,-2 0 402,2-4 0,-5 1 0,2-1 0</inkml:trace>
  <inkml:trace contextRef="#ctx0" brushRef="#br0" timeOffset="96">11263 13934 8326,'0'-6'1090,"1"1"-498,3 5 163,-2-5-221,3 4-660,-5-4-566,0 5 0,5 5 0,1 1 0</inkml:trace>
  <inkml:trace contextRef="#ctx0" brushRef="#br0" timeOffset="97">11560 13603 7854,'0'-7'1128,"0"-1"-695,0 5 17,0-2 77,0 5 1,0 5-184,0 3 1,1 7-154,3 4 1,-2 3-69,1 1 1,0 1-2,1 2 0,-3 4-155,3 4 0,1 0-35,-1 0 0,-1-1 59,-3-2 1,2 1-354,2-6 0,-3 5 177,3-5 1,-3 0-172,-1-7 0,4 1 108,-1-5 0,5 1-37,-4-5 0,1 0-96,-1 1-217,-3-6-510,9 4 736,-9-8 0,5 1 70,-6-6 0,-2 0 302,-2-5 0,2-1 0,-6-6 0,1-2 0,-5-6 0</inkml:trace>
  <inkml:trace contextRef="#ctx0" brushRef="#br0" timeOffset="98">11412 13695 7782,'11'-18'0,"-3"1"120,-1 6 1,1-1 283,3 1 0,1 1-206,-1 2 1,1-2-119,-1 2 1,4 2 141,1-2 1,4 6-27,-1-2 1,2-1-144,2 1 126,0 0 1,0 4-39,0 0 1,0 2-133,-1 2 1,1 1-61,0 2 0,-4 3 54,0-2 0,-5 2-88,1 2 1,-2 0 57,-1 3 0,-6-2-202,-2 2 1,1-1 64,-1 2 0,-6-4-25,-5 4 0,-5-3 7,-3 3 0,1-4-59,-5 4 0,0-8 2,-4 0 1,-1-4 76,-3 4 0,7-6-117,-3 2 0,8-3-155,0-1-158,2 0 417,2 0 0,6 0 175,5 0 0,5-10 0,6-3 0</inkml:trace>
  <inkml:trace contextRef="#ctx0" brushRef="#br0" timeOffset="99">12165 13512 7782,'7'-7'1720,"-2"-3"-990,-5 9-374,-5-4 0,-2 5-122,-4 0 0,0 5-39,-1 3 0,1 2 24,-1 1 0,-3 4-63,0 1 1,0 4-99,3-1 1,-3 4 32,0 3 1,-2 0 29,2 4 0,2-3-293,-2 3 1,4 1 18,3 3 1,-2 0-100,2 1 0,3-1 73,1 0 0,3-3-54,1-1 0,1-3 111,3 3 0,3-4-51,4 0 1,0-5 5,1-2 1,-1-5 66,1 1 1,0-3-192,4 0 0,-4-2 110,4-2 0,-2 1-427,1-6 0,-3 1 75,4-4 0,-4 0 533,0 0 0,-1 0 0,1 0 0</inkml:trace>
  <inkml:trace contextRef="#ctx0" brushRef="#br0" timeOffset="100">12291 13717 7725,'0'-11'215,"0"0"336,0-1 565,0 1-354,0 4-95,0 2-325,0 5-198,0 5 0,-4 7 140,0 7-156,-4 2 0,3 7-24,-3 3 0,-1 6-2,5 1 0,0 0-153,4-4 0,0-1-79,0-3 0,0 3 81,0-2 1,0-3-84,0-2 1,4-5 37,0-2 1,4-5-39,-5 1 1,5-2 14,-4-2 1,3-3-36,-3-1 43,5-4 0,-6 2 33,4-5 0,-3 0 9,4 0 0,-4 0 15,3 0 1,1 0-9,3 0 1,2 0 6,2 0 0,-2-4 0,2 0 0,-1 0-31,1 4 1,-1-3 2,5-1 0,-4-1 15,4 1 1,-5 3-14,2-3 1,-4-1-465,0 1 334,-1-5 1,-1 7-334,-2-6 0,-3 4 175,-5-3 0,0-1 367,0-3 0,-10-1 0,-3 1 0</inkml:trace>
  <inkml:trace contextRef="#ctx0" brushRef="#br0" timeOffset="101">12223 14014 7774,'0'-7'824,"0"-1"-396,5 6-255,1-9 1,5 10-289,1-3 1,-1 3 41,1 1 1,0-4 267,4 0 0,-2 1-78,5 3 1,-4 0-108,4 0 0,-1-2-31,1-1 0,1 1-1,-5-2 1,0 3-330,-3 1 0,-2-1 156,-2-3 0,0 2 195,-4-6 0,5 0 0,-2-3 0</inkml:trace>
  <inkml:trace contextRef="#ctx0" brushRef="#br0" timeOffset="102">12200 13672 7795,'16'-5'1044,"-2"2"-690,5-5 1,5 6-95,7-2 1,1 3-383,-2 1 1,-1 0 108,-2 0 0,-3 0 241,3 0 0,-3 0-250,-1 0 1,-4 0-165,0 0 0,-7 1-188,0 3 1,-1-3 373,-3 3 0,2-3 0,1-1 0</inkml:trace>
  <inkml:trace contextRef="#ctx0" brushRef="#br0" timeOffset="103">12611 13455 7825,'5'-7'2863,"3"2"-2452,7 5 1,-3 2-152,4 1 0,-4 4 49,0 4 1,3 2-101,0 2 0,2 8 151,-2 7 0,-1 3-147,5 2 0,-5 6-59,1 1 0,-7 9-387,-4-5 1,1 2 186,-1-2 0,-2-1-932,-6 1 0,-2-2 571,-6-2 0,-4 1 407,-3-4 0,-3 4 0,0-3 0</inkml:trace>
  <inkml:trace contextRef="#ctx0" brushRef="#br0" timeOffset="104">6604 14757 7450,'6'0'-259,"4"-4"865,-2 0 1,-2 0 199,2 4-579,-1 0 0,5 0-14,-1 0 1,0 0-127,1 0 1,-1 0 86,1 0 1,3-1-102,0-3 1,5 3 27,0-3 1,1 3-105,2 1 1,4 0 98,-1 0 1,6 0-101,-2 0 0,2 0 42,-1 0 0,7-1-13,0-3 1,1 2-115,3-1 0,0 1 102,4 2 0,0-3-311,4-1 1,-2-4 279,5 4 1,-1-5-44,2 2 1,5 1 23,-1-2 1,-3 5 8,-1 0 1,-6-3 138,1 3 0,2-2-117,-1 1 0,7 3 103,-4-3 0,0 2-74,-7 2 1,1 0 99,2 0 0,0-1-47,4-3 0,-1 3-26,1-3 1,3 3-47,-3 1 1,-1 0-12,2 0 0,-2-4-3,1 0 0,-1 1-19,-2 3 1,-3 0 35,2 0 0,2 0 2,-2 0 1,6 0 103,-2 0 0,3-4-95,1 0 1,0-1 8,0 1 1,2 3-342,2-3 1,-2 1 327,-27 2 1,1-1 0,30-1 6,-30-1 1,-1 1 0,4 1-1,-1 1 2,-1-1 0,1 0 0,0 0 0,1-1-72,-2 1 1,0 0 0,1 0-1,0-1 31,1 1 0,0 0 1,0 1-1,-1 0 9,4-3 1,-1 0-1,-2 2 1,0 0 7,2-1 0,0-1 0,-4 2 0,1 1 20,1 0 1,0-1 0,27-4 3,-28 4 0,-1 1 0,-1-2 0,0 2 3,1 1 1,0 0-1,0 0 1,0 0 34,30 0 0,0-4 101,-3 0 1,-2 0-95,6 4 1,-4 0-15,4 0 1,-4 0-105,3 0 0,-3 0 54,4 0 0,-8 0-20,4 0 1,-5 0 55,5 0 0,-3 0-3,-1 0 1,0 0 20,0 0 1,1 0 5,-1 0 1,4 0 58,0 0 0,3 0-93,-3 0 1,-26 0-1,0 0-47,-1 1 1,0-2-1,2 0 1,0-1 36,-2 0 0,0 0 0,1 0 0,0 0-8,1 2 0,0 0 0,1 0 0,1 0-6,2 0 1,0 0 0,-2 0 0,0 0-8,0 0 0,0 0 1,-1-2-1,0 0 12,3 0 0,0 0 0,-2 0 0,1 1-206,3 0 1,0 2 0,-3-2 0,-1 0 193,1-1 1,-1 0-1,-2 2 1,0-1 11,2-1 1,0 0 0,-1 2-1,0-1-6,-1 1 1,0 0 0,0 0 0,0 0-146,29 0 0,-2 0 173,2 0 0,-4 0 43,4 0 0,-4 1-19,-29 1 0,0 0 0,32 1-47,-32 0 0,1 1 1,0-2-1,1 0-48,-2 2 1,1 0 0,1-2-1,1 0 28,0 1 0,-1 1 1,1-2-1,0-1 37,26 3 0,-27-2 0,0 1-96,-2-2 1,1 1-1,2 2 1,0 0-18,-3-2 0,0 0 0,32 2 31,0-4 0,-4 0 72,1 0 1,-4 0 68,-4 0 1,2 0 96,-5 0 1,-1 0 11,-3 0 1,-6 0-150,-2 0 1,-2-2 406,-2-1 1,-5 1-524,-2-1 0,-3-3 167,-1 3 0,-1-5-337,-3 4 0,1 0 340,-5 4-635,0-5 0,-7 4 84,0-3 0,-7 2 451,-1-2 0,-10-2 0,-8-6 0</inkml:trace>
  <inkml:trace contextRef="#ctx0" brushRef="#br0" timeOffset="105">6741 15134 7859,'-12'-6'1082,"6"5"-534,1-9 223,5 9-327,0-4 8,0 5-196,0 5 1,0 1-27,0 6 1,0 4-175,0 3 1,0 8 123,0 3 0,1 1-79,3 3 0,-3-1 96,3 9 0,2-5-246,2 1 1,-2-2-85,2 3 1,-4-5-12,3 0 0,1-1-39,3-6 1,1 3-158,-1-3 0,-1-4-177,-2-4 1,2-5 229,-2 1 0,2-4-335,1-3 1,-3-3 207,-1-5 1,-3 0 413,4 0 0,-6 0 0,3 0 0</inkml:trace>
  <inkml:trace contextRef="#ctx0" brushRef="#br0" timeOffset="106">6672 15156 7732,'6'-7'484,"-2"-1"-328,-3 6 1,6-7-115,4 5 0,-2-4 124,6 5 0,4-6 67,8 1 1,0 2-12,-4-2 0,4 6 12,4-2 0,1 1-30,-2-1 0,6 3-14,-6-3 1,2 4-83,-6 4 1,-7 1 7,0 3 0,-5 2-176,-2-2 1,-6 6 78,-2 1 1,-3 1-259,-1-1 0,-2-1 28,-6 5 1,-1 0-66,-10 4 0,-4-1 87,-3-3 0,-1 1-1,4-5 0,-3 1 17,-1-5 1,0 1 55,4-1 1,4-3-16,0-1 0,5-4 14,-1 1 1,6-3-437,2-1 554,4 0 0,-2-5 0,5-2 0</inkml:trace>
  <inkml:trace contextRef="#ctx0" brushRef="#br0" timeOffset="107">7426 15031 9481,'-12'1'629,"1"3"1,0 2-268,-1 6 1,1-1 3,-1 0 1,1 2-150,-1 2 1,1 3-1,0 5 0,-1 0-106,1 0 1,-1 5 99,1 2 1,3-1-127,1 2 1,4-1 152,-1 4 0,-1 2-292,1 2 0,1-2-71,3 2 1,3-7-11,1 0 0,4-2-7,-4 1 0,5-2-80,-2-5 1,3 0-10,2 0 1,0-4 69,4 0 0,-4-5-111,4 1 0,-4-6 39,0-1 0,-1-2-34,1 2 1,-1-3-483,0-5-371,1 0 635,-1 0 0,-3-4 485,-1 0 0,-4-10 0,2 1 0</inkml:trace>
  <inkml:trace contextRef="#ctx0" brushRef="#br0" timeOffset="108">7905 15202 7737,'-11'-5'501,"3"0"-356,1-3-98,4 3 1,-3 5 132,2 0 1,2 0 15,-6 0 0,0 0 117,-3 0 1,0 1-111,-1 3 0,-1 3 163,-2 4 0,1 0-102,-5 1 0,5 4-125,-1 3 1,-1-1 6,0 1 1,-3 0-101,4 4 0,-1 1 80,0 3 0,4 1-67,-4 2 1,4-1-166,0-2 1,6-3 63,2 3 1,2 1-198,-2-2 1,3 0 99,-3-7 0,6 2-78,2-2 0,9 2-8,-2-2 1,3-4 131,-2-7 0,3 0 30,0-4 1,5 4-36,-1-4 1,-1 0-122,1-4 1,-4 0 92,4 0 0,-1-4-140,1 0 1,3-5 57,-3 1 0,-3-2 86,0-1 1,0-1 46,-1 1 0,0 0 126,-3-1 1,-1-3-22,1 0 1,-5-2 132,1 2 1,-5 2 29,0-2 0,-1 2-39,-2 2 1,0 3 165,0 1 0,-5 3-11,-3-4 1,-4 6-27,-3-2 0,1 3-143,-5 1 1,4 0-126,-4 0 1,1 1-134,-1 3 1,-1-3-353,5 3 1,-1-3-467,5-1 936,5 0 0,-4 0 0,3 0 0</inkml:trace>
  <inkml:trace contextRef="#ctx0" brushRef="#br0" timeOffset="109">8225 15145 7715,'-6'-8'-405,"2"1"831,3 4 0,0-2 298,-3 5 177,3-5-201,-5 4-373,6-4 1,-3 6-30,-1 3 1,-1 2 40,1 6 0,3 0-89,-3 3 0,3 3 0,1 5 1,0 5-167,0 2 0,3 3 90,1 2 1,4 1-195,-4-1 1,1 5-118,-1-5 1,-3 0-103,3-4 0,1 0 132,-2-4 0,3 3-107,-3-3 0,2-2-235,3-5 1,1 0 151,-5-5 1,3-4-968,-3-3 384,5 0-513,-8-2 1393,4-1 0,0-5 0,2 0 0</inkml:trace>
  <inkml:trace contextRef="#ctx0" brushRef="#br0" timeOffset="110">8454 15202 7732,'6'-5'0,"-1"4"701,-5-4-178,0 0 468,0 3-225,0-3-398,0 5 0,0 5-46,0 3 1,0 3-119,0 5 0,0 1-26,0 6 1,0 4-90,0-1 1,0 6 98,0-1 1,0 0-148,0 0 0,4 1 23,0-6 1,0 2-216,-4-1 1,0-7-23,0 3 0,0-4-120,0 0 0,0 1 120,0-4 1,0-5-41,0-3 0,3-5 69,1 5-22,0-5 207,-4 2 1,1-5-56,3 0 1,-1 0 106,4 0 1,-3 0-80,4 0 1,-1 0 19,5 0 0,-1-2-67,0-1 1,1 1 35,-1-2 0,2-2-54,2-2 1,-1 3 40,5 2 0,-4-2-70,4 1 1,-3-4-11,3 4 0,-1-1-131,1 1 0,-3 2-139,-5-6 36,6 6 1,-6-5-373,1 4 196,-1 1 1,-9-4-846,1 2 1345,-6 3 0,-9-9 0,-6 3 0</inkml:trace>
  <inkml:trace contextRef="#ctx0" brushRef="#br0" timeOffset="111">8465 15442 8239,'1'-6'349,"3"2"1,-3 1-112,3-1-30,3 3 1,-5-4 198,6 5-110,-1 0 1,6 0-114,2 0 0,-2 1 28,2 3 0,-2-3-294,-2 3 0,6-3 75,2-1 1,-1 0-567,1 0 1,-2-5 321,2-2 0,-1 0-528,-3 0 0,-2-1-10,2-3 789,-2-1 0,-2 1 0,1 0 0</inkml:trace>
  <inkml:trace contextRef="#ctx0" brushRef="#br0" timeOffset="112">8488 15191 7741,'0'-12'403,"0"1"0,1 3 182,3 1-376,-3 4 1,9-6 209,-2 5-132,2 1 1,5 3-77,1 0 0,3 0-1,-4 0 1,5 0-140,-1 0 0,4 0 99,4 0 0,-2-2-469,6-2 1,-1 3-118,4-3 1,4-1-346,0 2 1,-3-3 362,-5 3 398,1 1 0,3-13 0,0 2 0</inkml:trace>
  <inkml:trace contextRef="#ctx0" brushRef="#br0" timeOffset="113">9048 14917 7780,'0'6'847,"0"-1"61,0-5-128,5 0-506,-4 0 1,9 1 130,-2 3 0,2 2-111,1 6 1,1 0 75,-1 4 0,2 1-140,2 6 0,-2 5-26,2 3 1,1 2-127,0 1 0,-1 1 69,-4 4 0,1 1-65,-1 6 0,-3-2-7,-1-2 1,-4 1-203,1-5 0,-3 0-297,-1-3 1,0-2 205,0-3 1,0 2-399,0-5 0,-1-1 279,-3-3 1,-6-1-562,-5-3 1,3-4 147,5-8 1,-5 2-475,-3-5 1224,0 0 0,-2 1 0,-1 1 0</inkml:trace>
  <inkml:trace contextRef="#ctx0" brushRef="#br0" timeOffset="114">9459 15088 7767,'-12'0'1020,"11"0"1,-1 0-777,9 0 1,-3 5-406,4 3 1,-5 3 447,5 4-198,-6 3 0,7 6 58,-5 3 1,0 6 5,-4 5 1,0 1-95,0-1 0,0 2 74,0 1 1,0-1-118,0-6 0,0-1 69,0-3 1,1-2-218,3-5 1,-1-1-173,4-3 0,-4-3-646,1-4 4,-3-6 252,-1-1 1,0-6 693,0-3 0,0-2 0,0-6 0</inkml:trace>
  <inkml:trace contextRef="#ctx0" brushRef="#br0" timeOffset="115">9333 15111 7749,'0'-12'0,"3"1"0,4-1 0,1 2 204,7 3-173,3 2 0,3 1 182,6 0 1,0 0-109,-4 4 0,-4-4 41,0 1 0,0-1-13,4 4 0,-4 4 85,0-1 1,0 6-127,3-1 0,-2-2-32,-1 2 0,-6-1-124,3 5 0,-4-1 113,0 1 1,-2 3-149,-2 0 1,-3 2 71,-5-2 1,-5-1-103,-3 5 0,-3-4 42,-5 4 0,-5-1 39,-6 1 1,-5 1-53,2-5 1,1 1-93,-2-5 0,6 1-93,-2-1 0,8-5-180,4-2-456,2 2 921,2-4 0,5-2 0,0-7 0</inkml:trace>
  <inkml:trace contextRef="#ctx0" brushRef="#br0" timeOffset="116">10053 14905 8068,'6'0'1561,"-1"1"-1132,-5 3 1,-1-1-158,-3 4 1,-4 2 89,-7 6 0,2 1-52,-2 7 1,-3-3-65,-1 6 1,2 4-82,-2 0 0,1 4-60,-1 4 0,-2-1 70,6 5 1,-4-1-90,4 1 0,0 1-210,3-5 0,6 2 107,2-5 1,3 2-253,1-7 1,1-2 21,3-1 1,2-7-96,6-1 0,0-5 31,4 1 0,-4-2-102,4-2 0,1-1-14,2-2 0,2-3-147,-2-5 0,1 0 37,-5 0 0,4 0-116,-3 0 653,-1 0 0,1-5 0,2-1 0</inkml:trace>
  <inkml:trace contextRef="#ctx0" brushRef="#br0" timeOffset="117">10213 15145 7689,'0'-18'2,"-2"2"-38,-2 4 155,3 6 87,-4-4 0,4 9 692,-3-3-422,3 2 1,-4 4-157,5 2 1,-2 2 93,-1 5 1,1 7-63,-1 5 0,1 0-56,2 3 0,0 2-70,0-1 1,2 3-9,1-3 1,-1 5-98,1-2 0,-1-1-113,-2 2 0,0-6-97,0 2 1,0-3 97,0-1 0,0 0-282,0 0 1,0-6 136,0-1 0,0-4-268,0 0 29,0-1 176,0 0 1,3-3-54,1 0 84,0-6 121,1 3 0,2-5-31,4 0 1,0-1-111,1-3 0,-1-1 65,1-2 1,0 0-95,4 3 1,-3 2 38,7-6 0,-1 2 14,3-2 1,-6 2-11,-1 2 0,-5 2-75,5-6 0,-2 4-60,-2-3 1,1 3-638,-1-4 946,6 1 0,-10-10 0,3-1 0</inkml:trace>
  <inkml:trace contextRef="#ctx0" brushRef="#br0" timeOffset="118">10155 15453 7688,'-6'-1'0,"2"-3"0,4-1 121,4-2 0,-1 0-118,4 3 1,1 2 54,3-6 0,1 6 27,-1-2 1,6-1 49,2 1 0,1-4-108,-1 5 1,3-1-24,-3 4 0,6-4-87,2 0 0,-2-3 6,-6 3 1,1-1-264,-4 1 1,1 1-88,-5-4 427,2-1 0,-8-3 0,5-1 0</inkml:trace>
  <inkml:trace contextRef="#ctx0" brushRef="#br0" timeOffset="119">10167 15076 7730,'4'-7'623,"-1"-1"1,10 2-584,-1-2 1,10-1-346,1 6 0,1-1 564,-5 4-123,3 0 1,-4 0-23,5 0 0,-2 0 92,-2 0 1,3 0-314,-3 0 0,-1 1-270,1 3 1,-2-3-1139,2 3 1515,-2-3 0,-1 4 0,2 2 0</inkml:trace>
  <inkml:trace contextRef="#ctx0" brushRef="#br0" timeOffset="120">10612 14882 7730,'-6'0'1213,"1"0"-543,5 0-270,5 0 25,-4 5 1,8 2-106,-5 4 1,3 2 6,-3 2 1,9-1-65,-2 5 1,1-2-68,-1 5 1,-2 0 23,6 8 1,2 1 25,-2 3 0,2-2-159,-2 2 0,-4-1 75,1 9 1,-6 0-152,-6 4 0,0-5-61,0 1 1,0-6-251,0-2 1,0 0 90,0-3 1,0-6-116,0 2 1,-5-7-133,-3 3 0,-2-4-435,-1-4 0,-5-6-1003,1 3 1894,0-4 0,4 4 0,-1-1 0</inkml:trace>
  <inkml:trace contextRef="#ctx0" brushRef="#br0" timeOffset="121">11126 15122 8243,'7'0'731,"3"5"1,-9 5-355,3 6 0,1 4-180,-1-1 1,3 2-1,-3 2 0,4 1-196,-5 3 1,5-3 89,-4 3 1,0-3-151,-4-1 0,0 0-217,0-1 0,0-4-821,0-3 135,0-2 962,0-6 0,0 3 0,0-4 0</inkml:trace>
  <inkml:trace contextRef="#ctx0" brushRef="#br0" timeOffset="122">10943 15328 7710,'13'-2'619,"2"-1"1,-1 1-349,5-1 1,4 0-191,4-1 1,-1 3-138,-3-3 0,0 2-101,0-2 1,-4 3 111,0-3 1,4-1-995,4 1 1039,-6 0 0,6-6 0,-3-3 0</inkml:trace>
  <inkml:trace contextRef="#ctx0" brushRef="#br0" timeOffset="123">11537 15065 7740,'-6'-5'101,"1"4"0,6-4-209,3 5 758,-3 0-237,4 0-52,-5 0 1,0 6-137,0 5 1,0 2 182,0 6 0,0 4-97,0 4 0,0 4-127,0 0 0,0 2-75,0 1 0,0 0-90,0 1 1,0-2 32,0-3 0,0 2-203,0-6 0,2 5-36,1-5 0,-1-3-193,1-4 1,3-5-355,-3 2 285,11-4-942,-11-5 1391,7-2 0,-5-5 0,1 0 0</inkml:trace>
  <inkml:trace contextRef="#ctx0" brushRef="#br0" timeOffset="124">11412 15122 7710,'6'-11'0,"12"-2"310,-3-2 0,7 2-169,-7-2 1,4 3-237,-4 5 1,5-3 184,-1 2 0,-1 2-40,1-2 1,-4 4 265,5-3 0,-5 4-99,4-1 0,0 3-92,4 1 0,-1 0 56,1 0 1,4 0-154,0 0 0,-1 1-4,-3 3 0,-1-1-59,-3 4 0,1 1 87,-5 3 0,-1 1-102,-6-1 0,-3 2-30,-5 2 0,-1-1 69,-3 5 1,-6-4-107,-6 4 0,-8-3 80,1 3 1,-11-2-203,0 2 1,-2-2 17,6-6 1,-2 1 116,6-1 1,-1-4-56,4-4 0,5 2-135,3-1 1,2 0-35,2-4 328,5 0 0,-4-10 0,3-3 0</inkml:trace>
  <inkml:trace contextRef="#ctx0" brushRef="#br0" timeOffset="125">12177 14825 7712,'6'-6'655,"-1"-4"0,-3 8-808,1-1 286,-1 1 1,1 4 65,-6 1 0,0 5 34,-4 7 1,-1 3 172,-4 5 1,-3 4-57,0-1 0,0 6-133,3-2 1,-3 7 4,0 1 1,0 4-36,3-4 1,-3 5-100,0-1 1,0 1 19,3-1 0,6-2-146,2-6 1,3-1-29,1-3 1,0 1 70,0-8 0,5 2-447,2-6 1,5-3 210,3 0 0,-1-4-322,5 0 1,-4-2 35,4-2 0,-3 0-136,3-4 1,-5 0 94,1-4 558,3 0 0,-1 5 0,6 1 0</inkml:trace>
  <inkml:trace contextRef="#ctx0" brushRef="#br0" timeOffset="126">12542 15019 7732,'7'-11'194,"-2"5"97,-5-5 1,-1 10 879,-3-3-784,2 3 1,-4 2-114,2 3 0,-3-1 32,-9 4 1,-1 5-71,-6 3 0,-4 5-122,1-1 1,1 4 4,3 4 1,3-2-51,-4 6 0,0-6 37,4 2 1,2 2-222,2 1 0,2-1-93,2 2 1,1-6 132,2 2 1,3-3-171,5-1 1,0 0 101,0 0 0,5-2-173,3-2 0,2-2 89,1-6 1,10-1-17,2-2 1,-2-2 38,-2-2 0,4-3 26,4 3 0,-1-4-107,-3-4 0,0 2 50,0-6 1,-2 3 156,-2-6 0,2 6-86,-6-7 0,0 2 160,-3-5 0,-1 2 2,0-2 0,-3-2 78,0 2 1,-6-1-100,2 0 1,-3 4 149,-1-4 124,0-1 0,-3 4-71,-1-2 1,-9 7 206,2 4 0,0 2-159,4-2 1,-1 3-73,-3-3 0,-2 3-214,-2 1 0,-8 1-243,-7 3 1,2-3-37,1 3 0,3-2-792,1 2 1129,5-3 0,-3 5 0,3-6 0</inkml:trace>
  <inkml:trace contextRef="#ctx0" brushRef="#br0" timeOffset="127">12725 14928 9185,'0'-11'988,"5"3"-729,3 0 1,2 2 165,1-2-369,1 3 268,-6 5-88,4 0 0,-8 2 21,1 1 0,-1 9 77,-2 7 0,-2 6-234,-1 2 1,1 5 111,-2-2 0,3 8-258,1 4 1,-4-1 112,1 0 1,-2 0-57,1 1 0,2-3-142,-1-4 1,1-2-285,2-3 0,0 0-94,0-7 1,2 1-368,1-8 1,0-1-1089,5-4 1964,-6-4 0,13 3 0,-2-4 0</inkml:trace>
  <inkml:trace contextRef="#ctx0" brushRef="#br0" timeOffset="128">12965 15088 7679,'-6'0'-252,"1"-1"1466,5-3-510,5 3-389,-4-5 0,5 6 487,-2 0-186,-3 0-414,4 0 0,-12 6 21,-1 1 0,-5 10 14,6 5 0,0 3-88,0 5 0,4 0 25,0 5 1,1-5-20,2 1 1,0-2-7,0 1 1,4 2-298,0-5 0,5-4 94,-2-4 0,9-5-310,3 1 1,2-3 213,2 0 1,-3-6 16,3-2 0,-3-3-100,7-1 0,-4 0-274,-4 0 1,1 0 206,-4 0 0,3 0-11,-4 0-197,0 0 236,-4-5-257,-4-1 1,-3-6-78,-8 1 606,-3 5 0,-9-10 0,-2 4 0</inkml:trace>
  <inkml:trace contextRef="#ctx0" brushRef="#br0" timeOffset="129">12908 15328 7677,'-7'0'1477,"2"0"0,17 0-1438,7 0 1,-4-2-164,0-1 1,3 1 389,-3-1-175,6 1 0,5 2-18,1 0 1,0-4-92,-5 1 0,0-1-206,-3 4 1,1-4 87,-4 0 1,-1-1-567,-4 1 1,-1 2 182,-2-6 0,5 1 519,-6-5 0,1 1 0,-8-1 0</inkml:trace>
  <inkml:trace contextRef="#ctx0" brushRef="#br0" timeOffset="130">12931 15099 7726,'10'-2'793,"5"-6"1,-2 4-524,6-7 1,2 3-211,-5 1 1,5-3-50,6 2 30,-3 3 0,3-4 102,-8 5 1,1-3-29,-5 3 1,4 0-176,-4 4 0,1-4-719,-5 0 779,-5 0 0,5-1 0,-5-1 0</inkml:trace>
  <inkml:trace contextRef="#ctx0" brushRef="#br0" timeOffset="131">13547 14882 7706,'12'-5'3,"-6"3"815,-2-6 0,1 4 130,-1-3-732,0 4 135,-4-2-302,0 5 0,-9 9-21,-3 2 1,-5 3 137,1-2 1,-4 3-289,1 0 0,-1 4 18,1-4 0,3 4-83,9-3 1,-6 3 67,6-4 0,-1 1 95,8 0 0,0-4-28,0 4 0,6-4-127,6 0 0,-1-1-107,4 1 1,7-6-384,1-2 0,2-3 669,-2-1 0,5 0 0,1 0 0</inkml:trace>
  <inkml:trace contextRef="#ctx0" brushRef="#br0" timeOffset="132">13730 14802 7717,'0'-11'447,"0"3"759,0 1-522,0 4-49,0-2 0,4 14-120,0 2 0,0 3-70,-4-2 0,5 3-123,2 0 0,3 7-27,2 1 1,-2 1-112,-2 6 0,4-1 12,-4 2 1,8 2-43,-4-3 1,2 3-125,-3 2 0,-1-1 68,-2 0 0,-2 3-196,-2-3 1,-3 5-301,3-8 1,-8 4 199,-3-4 0,-5 1-296,-3-2 0,5-2 114,-5-5 0,0-2-51,-8-2 1,1 2-101,3-6 0,-3-1-245,3-6 0,3-2 776,1-2 0,-3-3 0,0 4 0</inkml:trace>
  <inkml:trace contextRef="#ctx0" brushRef="#br0" timeOffset="133">14153 14951 7720,'0'-12'1138,"0"5"-451,0-1-97,0 6 154,0-3-505,0 5 1,4 1-27,-1 3 1,5 3-1,-4 8 0,3 3 12,-3 5 0,4 5-120,-4 2 1,3 3 46,-3 2 0,0 3-76,-4 0 1,0 1-9,0-1 1,0-3-180,0-1 1,0 0-51,0-4 1,0-5-212,0-3 1,0-3-14,0 1 0,1-5-45,3-8-967,-3 4 777,4-10 0,-4 3-590,3-8 1210,-2-3 0,-2-9 0,-7-2 0</inkml:trace>
  <inkml:trace contextRef="#ctx0" brushRef="#br0" timeOffset="134">14038 14962 7716,'7'-5'193,"-3"-2"1,3-4-195,5 0 1,0 1-325,7 2 0,-3-2 250,3 2 0,4 0 163,3 0 1,1-1 143,-4 5 0,1-1-107,2 1 0,-3 3 127,0-3 1,2 3-81,-5 1 0,2 4-46,-6 0 1,-1 5-41,-4-2 0,-1-1 131,-2 2-150,2 0 0,-9 3-128,3 1 1,-4-1 16,-4 0 1,-6 5-205,-5-1 1,-5 0-122,1-4 0,-7 3 65,0-2 0,-1 4-68,4-8 0,4 3 62,0-7 0,9 4 310,-1-4 0,2-1 0,-3-3 0</inkml:trace>
  <inkml:trace contextRef="#ctx0" brushRef="#br0" timeOffset="135">14781 14757 7714,'6'-12'261,"-2"1"1,-3 3 1079,-1 1-897,0 4-606,0-2 0,-1 5 316,-3 0 1,-2 10 243,-6 5 1,-4 6 138,-3 1-319,-8 6 0,3 5-21,-3 5 0,3 4 31,2-4 0,0 6-51,3-3 1,-3 3-126,3-3 1,3 4-15,1-3 0,3-3 24,5-1 0,1-4-143,6-3 1,2 1-57,2-6 0,2 1-81,5-4 1,6-5-28,2-3 1,-1 1-166,1-1 1,0-3-32,4-5 1,-1 0 301,1 0 1,-1 0-745,-3-3 1,2-3 882,-2 3 0,-2-3 0,-1-1 0</inkml:trace>
  <inkml:trace contextRef="#ctx0" brushRef="#br0" timeOffset="136">15078 14974 7710,'-7'-5'608,"2"2"-105,5-5 36,0 6-294,0-3 0,-1 1 59,-3 0 0,2 0-57,-6 4 0,4 0-119,-3 0 1,-1 2 70,-3 1 1,-2 8-92,-2 4 1,-2 5 34,-2-1 1,-6 7-48,2 0 0,1 2-43,3-1 0,2 1-172,-2 2 0,2 3-49,6-2 1,1 0 97,2 0 1,-1 1-177,5-6 1,0 0 94,4-7 0,6-2-173,1-1 0,3-5 98,2 0 1,0 0 1,4-8 0,-2 1-7,5-4 0,0 0-68,3 0 1,1-1 51,0-3 1,0 2 59,0-6 1,-4 0 102,0-3 1,-1-1 1,1 1 0,-3 0 122,-4-1 0,-5 0-22,1-4 1,-6 4 331,2-4-270,-3 4 0,-2 2 68,-3 2 0,2-1 175,-6 5 0,1-1-113,-5 1 0,0 3-233,-4-3 1,0 3 84,-3 1 0,2 0-430,6 0 0,-8 4-473,0 0 841,5-1 0,-1-3 0,2 0 0</inkml:trace>
  <inkml:trace contextRef="#ctx0" brushRef="#br0" timeOffset="137">15295 14837 9689,'0'7'776,"0"1"1,0-1-449,0 5 1,0 4-155,0 3 1,0 4 48,0 4 1,-4 2-61,0 5 1,-3 1 35,3-1 0,-1 0-145,1 0 0,3 1-103,-3-1 0,-1 0-220,1 0 1,0-4-132,4-4 1,0-2-410,0-1 1,1-5-443,3-3 1,-1-3 1250,4-5 0,1 3 0,3-3 0</inkml:trace>
  <inkml:trace contextRef="#ctx0" brushRef="#br0" timeOffset="138">15569 14962 7709,'-12'0'1057,"6"0"-671,1 0 1,4-1 218,-3-3-97,3 3-136,-4-4 0,5 10-107,0 2 0,3 4 47,1 0 1,4 6-147,-4 2 1,1 2-89,-1 2 0,-3 0 82,3 0 1,-3 3-65,-1 1 1,0 5 62,0-2 0,-4-1-153,0 2 0,-1-5-170,1 5 1,3-6 66,-3 2 0,-1-7-330,1-1 74,1-5 208,3 3 0,1-11 121,3-2 1,-2-3-13,6-1 1,1 0-66,6 0 1,-2-5-101,2-3 0,1 2 54,0-1 0,3 3 88,-4-4 0,5 4-10,-1-3 1,2 4-40,-2-1 1,2-1-78,-2 1 1,-2 1 36,-2 3 0,-2-4-123,-2 0 1,0 0-917,1 4 793,-6-5 1,-1-1 393,-5-6 0,5 1 0,2 0 0</inkml:trace>
  <inkml:trace contextRef="#ctx0" brushRef="#br0" timeOffset="139">15512 15236 7658,'-7'-1'9,"4"-3"0,3 2 422,3-6-364,4 6 1,4-4 98,1 6 0,-1-3-111,0-1 0,1 0 92,-1 4 0,5-4-11,-1 0 1,5 1 30,-1 3 0,3 0-214,1 0 1,-1 0-76,1 0 1,-5 0-718,-3 0 615,3-5 1,-7 2-956,1-5 1179,-6 1 0,-6-5 0,0 1 0</inkml:trace>
  <inkml:trace contextRef="#ctx0" brushRef="#br0" timeOffset="140">15512 14917 7709,'7'-6'327,"1"-1"1,3-2-166,5 1 0,4-1 165,-1 6 0,3-2-273,0 1 0,1 3 29,0-3 1,0-1-160,0 1 1,0 0-118,-1 4 0,-4 0-247,-3 0 0,-2 0 122,-1 0 1,-1 0 317,0 0 0,1 0 0,-1 0 0</inkml:trace>
  <inkml:trace contextRef="#ctx0" brushRef="#br0" timeOffset="141">16026 14814 8117,'5'-7'1688,"-4"2"-1267,4 5 40,0 0-271,-4 0 0,-6 5-112,-10 3 1,0 2 119,0 2 0,-2 4-170,2 3 1,0-1-268,3 1 0,2-1 107,3 1 0,2 1-21,5-5 1,0 2 8,0-2 0,2-2 110,6 2 0,1-4-215,10-3 1,-4 1-155,4-5 0,-1-1-200,1-3 1,1 0 186,-5 0 416,5 0 0,-7-5 0,4-1 0</inkml:trace>
  <inkml:trace contextRef="#ctx0" brushRef="#br0" timeOffset="142">16129 14814 7701,'1'-12'805,"3"1"0,2 1-129,5 2-310,1 3-87,-1 5 1,-3 5 145,-1 3 0,-4 3-18,1 4 0,1 3-108,-1 5 1,3 1 33,-3 3 0,5 2-43,-1 5 0,2 2 73,1 2 1,-5-1-207,-2 5 0,1-6-123,-1 2 0,0 2-346,-4-2 0,0-1 260,0-7 0,-4 3-647,0-3 0,-5-2 350,2-1 0,-3-3-213,-2-1 0,0-5-178,-4-3 0,-1-4 740,-6-3 0,0 2 0,0-3 0</inkml:trace>
  <inkml:trace contextRef="#ctx0" brushRef="#br0" timeOffset="143">16745 14437 8127,'0'-6'719,"0"0"0,0 5-345,0-3-64,5 3-152,2-4 0,0 5 20,1 0 0,-4 0 153,3 0-221,1-5 0,7 4 54,0-3 0,2 1-39,-2 0 0,-1 0 42,5-5 1,1 5-53,7-5 0,-3 4-10,3-3 0,1 0 3,-2 0 1,0 0-132,-7 3 1,1 3 43,-5-3 0,1 3-236,-5 1 1,-3 0 121,-1 0 0,-3 0-749,4 0 137,-6 0-128,3 0-138,-5 0 1,-10 5 0,-3 2 0</inkml:trace>
  <inkml:trace contextRef="#ctx0" brushRef="#br0" timeOffset="144">16848 14597 8734,'6'0'1704,"5"0"-1445,-5 0 1,1 0 170,1 0-216,0 0 1,3 0 27,1 0 1,-1-2-49,0-1 1,5 1 7,-1-1 0,4-2 17,-4 1 0,7-4-34,1 4 0,1-5-26,6 2 1,-3 0 23,3 0 1,-3 1-90,3-2 1,-1-1-168,2 5 0,-4 0-142,-8 4 1,-3 0 150,-4 0 1,-5 0-389,1 0 137,-6 0-1168,3 0-156,-5 0-672,-5 0 2311,-1 0 0,-16-5 0,-2-1 0</inkml:trace>
  <inkml:trace contextRef="#ctx0" brushRef="#br1" timeOffset="145">17796 14460 7838,'-6'0'895,"1"0"-441,-1 0-96,5 0-132,-4 0 675,5 0-433,5 0-292,2 0 0,4 0-43,0 0 0,1 0 27,-1 0 1,2 0-36,2 0 0,0-4-32,8 0 0,1 0-139,7 4 0,1-4 79,-6 1 0,2-5-130,-1 4 0,-2-1-3,6 1 0,-6 3 96,2-3 1,-3 3-37,-1 1 0,-1 0 44,1 0 0,4 0-13,0 0 0,0 0 0,0 0 1,-2 0 3,6 0 0,-6 0 3,2 0 1,2 0-3,2 0 0,-3-1 7,-2-3 1,3 3 0,2-3 1,-2 3 27,1 1 1,0 0-28,0 0 0,3 0 15,-2 0 0,-2 0-9,1 0 1,1 0 3,3 0 1,1-2 23,3-1 1,-1 1-1,5-2 0,0 3 86,4 1 1,-1-4-92,1 1 0,0-1-58,-1 4 1,-3-4 55,0 0 0,-4 0-8,4 4 1,-8 0-18,4 0 0,-6 0-11,2 0 1,2 0-18,-2 0 0,2 0-97,6 0 0,0 0 13,3 0 0,1 0 30,0 0 0,-1 0-132,1 0 1,0-3-36,-1-1 1,1 0 109,0 4 0,-6-1 86,-2-3 1,-2 3-1,-2-3 1,-3 3 15,-1 1 1,-5 0 156,2 0 1,-1 0 29,0 0 0,-2 0-96,3 0 1,-3 0 51,-1 0 1,4 0 52,-1 0 0,5 0-169,-5 0 1,5 0 20,-5 0 1,5-4-9,-5 0 0,1 0-19,-4 4 0,0 0-18,0 0 0,-4 0 107,0 0 0,-2 0-71,3 0 1,1 0 194,-2 0 1,-1 0-108,1 0 0,0 0 15,4 0 1,0 1-65,-1 3 1,1-3-2,0 3 1,0-2-2,0-2 1,0 0-14,0 0 0,-1 0-104,1 0 1,-5 0 64,-3 0 1,-2 0-5,-2 0 13,1 0 115,-6-6-720,-1 5-137,-5-9 0,-1 7 270,-3-4 1,2 3 468,-6-4 0,-5 1 0,-5-5 0</inkml:trace>
  <inkml:trace contextRef="#ctx0" brushRef="#br1" timeOffset="146">21405 14380 8455,'-6'0'684,"1"0"-200,5 0-389,0-5 0,1 3-160,3-1 0,-2 1 60,6 2 0,-1 0 93,5 0 1,-5 0-118,1 0 1,0 0 65,3 0 0,0 0-77,1 0 0,-1 0 46,1 0 0,-1 0 41,1 0 0,0 0-9,4 0 1,-4-1-14,3-3 0,-2 3 42,-1-3 1,-1 3-32,0 1 0,5 0 10,-1 0 1,0-1 5,-4-3 0,1 3-28,-1-3 1,1 3 81,-1 1 0,1 0 8,-1 0 0,0 0-30,1 0 0,-1 0 10,1 0 0,-1 0 3,1 0 1,-1 0 102,0 0-31,1 0 29,-1 0-138,1 0-60,-6 0-256,4 0-237,-9 0-606,4 0 455,-15 0 0,3 0 644,-9 0 0,4-6 0,0 0 0</inkml:trace>
  <inkml:trace contextRef="#ctx0" brushRef="#br1" timeOffset="147">18436 13774 7361,'6'0'1361,"-1"0"783,-5 0-1978,-5 0 1,2 0-26,-4 0 1,-1 4 6,-3 0 1,3 4-106,0-5 1,1 6 51,-5-1 0,5 2-147,-1 2 0,1-1 56,-5 0 1,5 1 56,-1-1 1,5 4-147,0 1 1,-2-1 17,1-4 1,0 2-53,4 2 1,1-2 25,3 2 0,-1-2-101,4-2 1,1-1 121,3-2 1,1 2-113,-1-2 0,6-2 67,2 2 1,1-6 45,-1 2 0,2-3 28,-2-1 1,4-1-39,4-3 1,-3 2 133,3-6 0,-4 1-69,-4-5 1,1 1 114,-5-1 1,4 1-75,-4-1 0,-3-3 124,-5 0 1,-4-4-65,1 4 0,-3-6-61,-1 2 0,-1-1-29,-3 1 0,-2-3 31,-6 3 1,0 3-27,-4 1 1,0-1-82,-3 5 1,-4-3-182,0 7 1,0 1 53,-3 3 1,3 1-176,4 2 1,1 2-300,3 1 1,3 4 272,1 4 1,1 1 408,6-1 0,0 6 0,4 0 0</inkml:trace>
  <inkml:trace contextRef="#ctx0" brushRef="#br1" timeOffset="148">18790 14049 8798,'6'0'487,"4"0"-562,-4 0 0,2 0 91,0 0-1284,-6 0 751,8 0 517,-8 0 0,8-6 0,-4 0 0</inkml:trace>
  <inkml:trace contextRef="#ctx0" brushRef="#br1" timeOffset="149">18949 13786 7802,'0'-12'178,"0"1"66,0 0 0,2 0 185,2 4-196,-3-3 0,5 5 96,-2-3 1,-1 2-83,4 2 1,-3 3 88,4-3 0,-1-1-115,5 1 0,-1 0 13,0 4 0,1 0-78,-1 0 0,1 0-13,-1 0 0,1 0-108,-1 0 0,0 4 52,1 0 1,-5 5-76,1-2 0,-4 5 18,3 3 1,-4-2-220,1 2 1,-3 3-80,-1 1 0,0-2-50,0 2 0,-4-1 56,0 1 0,-4 1-63,0-4 0,-1 0 104,1-1 1,-2-2 78,3 2 1,-2-6 52,1-1-33,-2-1 0,5 1 255,-3 0 58,3-6 80,5 3 13,0-5 1,5 0-135,3 0 1,2 0-109,2 0 1,-1 0-45,0 0 1,5 0 50,-1 0 1,0 0-136,-4 0 0,5 0-32,-1 0 1,0 0-234,-3 0 1,-1 0-780,0 0 1130,1 0 0,-1-5 0,1-1 0</inkml:trace>
  <inkml:trace contextRef="#ctx0" brushRef="#br1" timeOffset="150">19441 13843 7667,'0'-6'357,"0"1"0,0 3 77,0-2-1,0 3 10,0-4-1,0 5-391,0 5-40,0-4 0,0 6-107,0-3 157,0-3-69,0 4 297,0-5-242,0-5 0,3 2 46,1-4-37,0 4-8,-4-7-686,0 9 296,0-4-1350,-5 5 1692,4 0 0,-4 5 0,5 1 0</inkml:trace>
  <inkml:trace contextRef="#ctx0" brushRef="#br1" timeOffset="151">19966 13329 7802,'0'-6'953,"0"1"157,0 5-1000,0 5 0,0 1-96,0 5 1,0 1 56,0-1 0,0 2-106,0 2 0,0-2 23,0 2 0,0 2-69,0-2 0,0 1 93,0 0 0,0-4-21,0 4 0,4-4-131,0 0 0,-1-5-79,-3 1-153,0-1 273,0 5 0,2-2-125,1-2 1,-1-2-328,1-2-183,-1-3 122,-2 4-53,0 0 665,0-4 0,0 5 0,5-12 0,1 0 0</inkml:trace>
  <inkml:trace contextRef="#ctx0" brushRef="#br1" timeOffset="152">20103 13432 7802,'0'-12'-1053,"0"5"1550,0-1 3,0 6-238,0-3 0,0 3 109,0-2-33,0 3-368,0-4 111,0 5 1,-1 4-70,-3 0 0,3 5 61,-3-2 1,-1 3-160,1 2 1,0-1 44,4 1 1,0-1 25,0 1 0,0-1-46,0 0 1,0 1-113,0-1 1,1-3-137,3-1 166,3 1 1,4 2 72,0-2 0,1-3 5,-1-5 1,4 0 123,1 0 0,0 0-118,-1 0 0,-1 0 125,5 0 1,-5-5-19,2-3 0,-4 2 107,0-2 1,-2 1 67,-3-5 1,2 1-117,-5-1 0,0 1 80,-4 0 0,0-1-62,0 1 0,-1-5-107,-3 1 1,0 0 83,-7 4 0,1-1-224,-10 1 0,3 1 49,-2 2 1,1-1-55,3 5 0,1 0-208,-5 4 1,5 0-61,-1 0-614,2 6 674,1 0 0,6 5 97,2 1 1,-1-5 237,1 1 0,1 0 0,3 3 0</inkml:trace>
  <inkml:trace contextRef="#ctx0" brushRef="#br1" timeOffset="153">20400 13398 7911,'6'-12'575,"-1"6"-345,-5 1 961,0 5-1247,-5 0 1,3 5 17,-6 2 0,2 0-3,-2 0 0,-2 2 86,2 6 0,3-2-144,2 2 0,-3-2-7,3-1 0,-1-1 77,4 0 0,0 1-110,0-1 1,1 1 127,3-1 0,-2-1-162,6-2 0,0 1 72,3-6 1,2 1 90,2-4 1,-1 0-10,5 0 1,-4 0 4,4 0 1,0-1 106,4-3 1,-4-2-120,0-6 1,-5 4 159,1-4 1,2 3-70,-2-6 0,-1 2 189,-6 2 1,1 0-4,-6-1 1,1-3 23,-4 0 1,0-4-232,0 3 0,-1 1 10,-3 4 0,-4-3-356,-7 2 1,1 0 171,-5 8 1,0 0-295,-4 4 1,1 0 170,-1 0 1,0 1-82,0 3 0,4 2-21,0 6 0,5-1-132,-1 1 0,2 3 487,2 0 0,-1 0 0,1-3 0,-1-1 0</inkml:trace>
  <inkml:trace contextRef="#ctx0" brushRef="#br1" timeOffset="154">19863 13763 7917,'-6'-5'441,"1"4"-96,5-4 408,0 5 1,5 0-605,2 0 0,0 0-62,0 0 1,2-4 18,6 0 0,-1 0 6,5 4 0,-1-1-16,1-3 1,4 3-11,0-3 0,1 2-31,7-2 1,-1 1 57,4-4 1,2 4-218,2-1 0,-3-1 116,3 1 0,2-3-106,-2 3 0,0-1 73,-4 1 0,-1 3 77,-2-3 1,0 3 12,-4 1 1,0-2 4,-5-1 1,-2 1-44,-1-1 0,-5 1 16,1 2 0,-3 0-42,0 0 1,-5 0 51,1 0 1,-4-4-351,4 1-195,-6-1-223,3 4-2910,-5 0 2788,0 5 833,0-4 0,-10 9 0,-3-3 0</inkml:trace>
  <inkml:trace contextRef="#ctx0" brushRef="#br1" timeOffset="155">19955 13900 7811,'-7'-5'934,"2"4"-487,5-4 963,0 5-1229,0 5 1,0 1-12,0 6 1,4 0-1,0 3 1,1-2-184,-1 2 0,-3 2 57,3-2 0,-3 0-206,-1-3 1,0-1 138,0 1 0,0-1-153,0 0 1,1-3-160,3 0 70,-3-1 1,4 1-53,-5-1 119,5-4 1,-2 2-986,5-5 810,-6 5 1,4-4-916,-2 3 1288,-2-2 0,3-8 0,0 0 0,1-5 0</inkml:trace>
  <inkml:trace contextRef="#ctx0" brushRef="#br1" timeOffset="156">20114 13912 7812,'0'-12'0,"0"4"0,0 1 0,4 3 262,0-4 23,0 6 1,-4-4 284,0 2-127,0 2 26,0-3-180,0 5 0,0 5-250,0 3 0,0-2 22,0 2 0,0 0-112,0 3 1,0 1 1,0-1 1,0 0-79,0 1 0,0 3 75,0 0 0,1 0-101,3-3 1,-2-2 44,6-2 0,-5 2 28,0-3-66,4 4 0,-2-4 104,2 1 0,-1-4-664,-6 3-77,0-4-38,5 2 120,-4 0 701,4-4 0,-6 4 0,-3-5 0,-2 0 0,-6-5 0,1-1 0</inkml:trace>
  <inkml:trace contextRef="#ctx0" brushRef="#br1" timeOffset="157">20320 13912 7820,'5'-7'47,"-4"-3"313,4 4-184,-5-1 0,0 1 202,0 2 172,0 3-237,0-4-79,0 5 1,-3 1-222,-1 3 0,-1-2 63,1 6 1,3-4-124,-3 3 66,-3 1 1,6 4-69,-3-1 0,2 0 22,-2 1 0,3-1 30,-3 1 1,3 3 0,1 0 1,0-4-71,0-3 1,0 0-168,0 3 188,0 1 1,5-2-6,2-3 0,0 2 36,0-5 1,2 0 127,6-4 1,-2 0-104,2 0 1,3 0 11,1 0 1,-1-4 26,1 0 1,0-5 96,4 2 0,-2-3 81,-2-2 0,2 1-93,-6-1 0,0 1 118,-3-1 0,-2 1-90,-3 0 1,2-1 17,-5 1 0,0-4-94,-4-1 0,-5 1-128,-3 4 0,-3-1 90,-4 1 0,-4 1-111,-8 2 0,2 3-555,-6 5 1,4 0 312,-3 0 0,3 5-617,-3 3 1,4 2-2,0 1 922,2 1 0,6-1 0,1 1 0</inkml:trace>
  <inkml:trace contextRef="#ctx0" brushRef="#br1" timeOffset="158">18024 15019 7853,'-6'0'-704,"1"0"2048,5 0-1194,-5 0 1,2 0-9,-4 0 0,4 2-17,-1 1 0,-2-1-22,-2 1 1,2 3-1,-2-3 1,2 6-32,-1-1 1,-4 1-144,4-2 0,-2 5 22,1-1 0,-1 1 84,6 3 0,-5 1-111,4 0 1,-1 0 66,1-1 0,3-2-28,-3 2 1,3-2-5,1-2 0,0 1-1,0-1 0,4-3-6,0-1 1,4-4-6,0 1 0,2 1-21,2-1 1,-1-1 49,0-3 0,1 0-59,-1 0 1,2 0 49,2 0 0,-2-5 55,2-2 0,2 0-35,-2 0 0,4-1 2,-4-3 1,0-1 31,-3 1 1,-1-1 98,1 1 0,-5 0-36,1-1 0,-6 1 123,2-1 0,-3-3 60,-1 0 1,0 0-121,0 3 0,-5-3-115,-2 0 1,-3 0-23,-2 3 0,-3 1-155,0-1 1,-2 6 86,2 2 0,1-1-111,-5 1 0,5 0-553,-1 4 1,2 0 47,2 0 674,4 0 0,-3 0 0,4 0 0</inkml:trace>
  <inkml:trace contextRef="#ctx0" brushRef="#br1" timeOffset="159">18196 15305 7787,'-7'0'896,"2"0"-1152,5 0-162,5 0-503,2 0 921,-1 0 0,4 5 0,-3 1 0</inkml:trace>
  <inkml:trace contextRef="#ctx0" brushRef="#br1" timeOffset="160">18367 15076 7794,'0'-11'501,"-5"0"0,4-1-639,-3 1 1,3 3 105,1 1 268,0 4 0,1-6-65,3 5 1,-2 0 106,6 4 0,-4 0-181,3 0 0,-3-3 6,4-1 1,-1 0-63,5 4 1,-5 0 89,1 0 0,-2 1-99,2 3 1,2-1 47,-2 4 0,-3 1-96,-1 3 0,1 1-9,-2-1 1,5 1-58,-4-1 1,0 4 53,-4 0 0,0 5-108,0-5 1,0 1-70,0-1 1,0-2 64,0 2 0,-4-2 29,0-2 1,-5 1 72,2-1 1,0 1 7,0-1 1,3-3-43,-4-1 42,1 1 1,-1 2 51,0-2 38,6-3 55,-3 0-126,5-4 37,0 4 0,1-1-28,3 0 1,-2 0 39,6-4 1,0 0-19,3 0 0,0 0 2,1 0 1,0 0-12,4 0 0,-4 0 3,4 0 1,-4-2-188,0-1 1,-1 1 46,1-1-348,-1 1 0,-1 1-423,-2-3-234,-3 3 1131,-5-4 0,0 0 0,0-2 0</inkml:trace>
  <inkml:trace contextRef="#ctx0" brushRef="#br1" timeOffset="161">18698 15145 7795,'0'-6'-40,"0"-5"830,0 10-118,0-4-1002,0 5 0,0 0 0</inkml:trace>
  <inkml:trace contextRef="#ctx0" brushRef="#br1" timeOffset="162">18972 14757 7778,'-6'-5'327,"1"3"-38,5-8-26,-5 9 69,4-4 85,-5 5-221,6 0 0,0 5-21,0 2 1,0 4-86,0 0 1,0 4-145,0 1 1,0 0 71,0-1 0,2 2-254,2 2 0,-3-3 94,3-4 1,-2 3-236,2 0-68,-3 0 87,9-3 0,-7-2 45,5-2 313,-6-3 0,8 0 0,-3 1 0</inkml:trace>
  <inkml:trace contextRef="#ctx0" brushRef="#br1" timeOffset="163">19098 14825 7811,'0'-11'652,"0"-1"0,0 5-175,0-1-368,0 6 394,0-4-165,0 6-61,-5 0-274,4 0 0,-6 0 122,3 0 0,3 6-69,-3 1 0,2 3-216,-2 2 1,3-1 55,-3 1 1,3-1-140,1 0 0,0 1 28,0-1 1,1 1-190,3-1 278,2 1 0,6-2-55,-1-3 0,4 2 150,0-5 1,2 0 3,-2-4 0,-2 0-5,2 0 1,2-1-44,-2-3 1,0-1 144,-4-3 0,0-2-67,-4 2 1,3-2 108,-2-1 0,-3-1-53,-1 1 0,-3-1 128,-1 1 0,0-2-92,0-2 0,-1 2-22,-3-2 1,-2 2-60,-6 2 0,0 0 57,-4-1 0,2 2-194,-5 2 1,5 0-104,-1 4 0,2 0-127,2 4 1,0 0-41,-1 0 1,2 5-630,2 3 1022,-2 2 0,4 6 0,-5 2 0</inkml:trace>
  <inkml:trace contextRef="#ctx0" brushRef="#br1" timeOffset="164">19406 14802 7772,'0'-11'354,"0"3"684,0 1-335,0 4-244,0-2 363,0 5-727,-5 5 0,0 1-154,-2 6 0,-2-1-227,5 1 0,0-1 176,4 1 1,0-1-105,0 0 1,0 1-46,0-1 97,0 1 0,5-1 58,3 1 0,2-6 9,1-2 0,5-3-28,-1-1 1,1 0-89,-1 0 127,-2 0-19,9 0 0,-8-5-23,5-3 0,-5 2 254,1-2 1,-2 1-77,-2-5 0,0-3 200,1 0 1,-2 0-36,-2 3 0,1-1 78,-6-2 0,1 3-160,-4-4 0,-5 4-21,-3 0 1,-3 2-96,-4 2 0,-3 0-254,-5 4 1,3 0-339,-3 4 1,3 1 277,-7 3 0,3 2-246,1 6 0,2-1 541,2 1 0,-8 4 0,3 2 0</inkml:trace>
  <inkml:trace contextRef="#ctx0" brushRef="#br1" timeOffset="165">19041 15054 7835,'-12'0'17,"5"1"138,-1 3-172,6-3 65,-9 4 0,9-1 44,-6 0 258,6-1-203,-3-3 0,5 2 63,0 2 25,0-3-26,0 4 1476,0-5-1566,5 0 0,1 0 17,6 0 1,-1 0-155,0 0 0,2 0 88,2 0 0,3-4-75,5 0 0,0-1 95,0 1 1,3 3-158,1-3 1,3 3 45,-3 1 0,5-4-71,-2 0 1,-1 1 78,2 3 1,-6 0-81,2 0 0,1-4 80,-2 0 0,0 0-3,-7 4 1,1 0 13,-5 0 1,4 0-10,-3 0-172,-1 0 5,-4 0 1,-3 0-628,0 0 364,-6 0 0,2 1-294,-8 3 1,-2-2 734,-6 1 0,-4 4 0,-2-1 0</inkml:trace>
  <inkml:trace contextRef="#ctx0" brushRef="#br1" timeOffset="166">18938 15316 7558,'0'-6'99,"0"1"1141,0 5-1157,5 5 0,-4-3 102,3 6-95,-3 0 0,-1 3-11,0 1 0,0-1-11,0 0 0,4 1-108,0-1 0,0 1 59,-4-1 1,1 0-139,3 1 0,-3-4 11,3-1 1,1-3-199,-1 4 220,0-6 0,-3 7-226,3-5 77,-3 0-692,9-4 927,-9 0 0,10 0 0,-5 0 0</inkml:trace>
  <inkml:trace contextRef="#ctx0" brushRef="#br1" timeOffset="167">19144 15259 7770,'0'-7'254,"-2"0"0,-1 2 711,1 1-247,-3 4-328,5 0 0,0 5-250,0 3 0,4 2 110,0 2-362,0-1 164,-4 6-56,0-5 0,0 6 1,0-4 105,0 1-124,5 0 0,-4-3 0,3-1-173,-3 1-203,4-1 277,-4 0 0,6-3-112,-3 0 0,-2-6-469,6 2-472,-6 2 451,8-4 723,-3 3 0,4-5 0,1 0 0</inkml:trace>
  <inkml:trace contextRef="#ctx0" brushRef="#br1" timeOffset="168">19258 15351 7770,'0'-7'1699,"0"2"-1367,0 5-209,0 5-53,0 2 0,0 1 0,-1 3-80,-3 1 0,2 2-135,-1-2 86,1-1 61,2 0 1,0-2-139,0 3 0,4-7 59,0 6 0,5-3-33,-1 0 0,2-3 88,1-5 0,2 3-15,2 1 1,-2 0-44,2-4 0,1-4-40,0 0 117,4 1 1,-7-2-12,2-3-18,-2-2 80,-2-2 0,0 1 196,1-1-112,-6 1 76,4 0 16,-8-1-209,3-4 18,-5 3 1,-5-3 48,-3 4-60,-2-4 1,-3 7 0,-2-3-2,-4 2 0,-3 5-147,-1 1 1,2 3 50,2 1 1,-3 0-354,3 0 0,3 0 6,1 0 168,2 0 254,6 5 0,-3-4 0,4 4 0</inkml:trace>
  <inkml:trace contextRef="#ctx0" brushRef="#br1" timeOffset="169">19920 15076 7782,'0'-6'-510,"4"0"103,0 2 340,5 3 315,-8-4 1,4 6-84,-5 3 1,0 2-2,0 5 1,-4 1-99,0-1 1,1 1 12,3-1 0,-4 1-138,0-1 0,0 0 181,4 1-239,0-1 0,2 1-241,1-1-2,-1-5 0,4 3 360,-2-5 0,-3 5 0,4-3 0</inkml:trace>
  <inkml:trace contextRef="#ctx0" brushRef="#br1" timeOffset="170">19795 15168 7773,'5'-8'561,"2"1"-314,9 4 0,-3-3-181,7 2 1,-7 3-209,3-3 1,1 1 129,3-1 0,-4 3 25,-1-3 1,-1-1-509,1 2 0,-2-1 495,2 4 0,3-5 0,0-2 0</inkml:trace>
  <inkml:trace contextRef="#ctx0" brushRef="#br1" timeOffset="171">20343 14996 7132,'5'-6'1310,"-4"1"-621,4 0-297,-5 4 15,0-4-367,0 5 70,-5 0 1,3 1-96,-6 3 1,4-2 54,-3 6 0,-1-4 11,-3 3 0,3 1-44,0 3 1,2 1-86,-2-1 0,-2 1 54,3-1 1,2 0-78,1 1 1,1-1-37,-1 1 1,3-1 78,-3 1 1,3-1-144,1 0 1,4 1-13,0-1 1,5-3 3,-2-1 1,3-3 107,2 4 1,-1-6-19,1 2 0,-1-3 99,0-1 0,2 0-90,2 0 0,-1 0 121,5 0 0,-5-5-52,1-2 0,2 0 97,-2 0 0,-1-1-18,-6-3 1,1-1 42,-6 1 1,5 0-33,-4-1 1,0-3 10,-4 0 1,0-1 80,0 5 1,-5-4-50,-3 0 1,0-1-173,-3 5 0,2-1 117,-6 1 1,1 1-284,-1 2 0,1-1-113,-5 6 1,5-1-127,-1 4 1,1 0 58,-2 0 0,7 0 396,-2 0 0,2 5 0,-2 1 0</inkml:trace>
  <inkml:trace contextRef="#ctx0" brushRef="#br1" timeOffset="172">20503 15202 7231,'0'6'559,"0"-1"-1237,0-5 387,0 6 291,0-5 0,5 4 0,1-5 0</inkml:trace>
  <inkml:trace contextRef="#ctx0" brushRef="#br1" timeOffset="173">20754 14985 7810,'-1'-8'-109,"-3"1"38,3 4 240,-4-2-86,-1 0 0,4 4 510,-6-3-120,6 3-123,-8 1-113,8 0 4,-3 0-152,5 0 0,-1 5-144,-3 2 1,3 0-8,-3 0 0,3 1 43,1 3 0,0-3-93,0 0 1,1-1-43,3 5 0,-2-5 4,6 1 0,-4-5 44,4 0 0,-1 0 19,5 1 0,-1-3-28,0 3 1,1-3-3,-1-1 0,4-4 66,1 0 0,-1-4-33,-4 0 0,-3 2 144,0-2 1,-6 0-15,2-3 0,1-1 28,-1 1 0,0 3-95,-4 1 0,-5-1 4,-3-3 1,-2 1-25,-2 2 1,-3-2-85,0 2 0,-4 3-212,4 1 0,-2 3 113,2 1 1,2 0-337,-2 0 560,7 0 0,-2 0 0,4 5 0,-6 2 0,1 4 0</inkml:trace>
  <inkml:trace contextRef="#ctx0" brushRef="#br1" timeOffset="174">20663 15088 7810,'0'6'225,"0"-1"0,0-3 10,0 1 434,0-1-256,0 8-399,0-4 0,1 6 83,3-1-199,-3 0 1,4 1 42,-5-1-287,5 1 51,1-1 279,6 0 0,-1 0-74,1-4 1,-5-2 61,1-5 0,3 0 4,5 0 0,-1 0-18,-4 0 0,4-1 3,1-3 1,-1 2 62,-4-6 0,-1 4 40,-2-3 6,2-1 0,-8-3-76,1-1 1,-1 1 65,-2-1 0,-2 1 7,-1 0 1,-4-1 15,-4 1 1,-2 1-82,-2 2 0,1 3-12,-5 5 42,5 0 0,-3 0-509,6 0 163,5 0-802,-5 0 1116,5 5 0,0 1 0,1 6 0</inkml:trace>
  <inkml:trace contextRef="#ctx0" brushRef="#br1" timeOffset="175">21017 15088 7889,'0'-6'308,"0"0"-198,0 6 20,-5 0-731,3 0 281,-3 0 275,5 0 1,0 6 0,0 0 0</inkml:trace>
  <inkml:trace contextRef="#ctx0" brushRef="#br1" timeOffset="176">21211 14768 7758,'6'-6'592,"-1"-4"-259,0 8-264,-3-3 0,4 5 277,-2 0-163,-3 0 0,4 1-178,-5 3 1,0 3 99,0 4 1,0 0-141,0 1 1,0 1-59,0 2 0,0-2-111,0 2 0,0-3 38,0 0-43,0 4 1,0-3 45,0 2 0,1-3-127,3-5 0,-1 2-313,4-5 100,-4 5 503,7-8 0,-4 4 0,6-5 0</inkml:trace>
  <inkml:trace contextRef="#ctx0" brushRef="#br1" timeOffset="177">21371 14802 7683,'-4'-7'121,"0"-1"457,0 0-544,4 2 87,0 1 236,0 0-26,0 4 1,0-3-203,0 8 1,-4 2-115,1 5 0,-1 1-20,4-1 1,0 1 73,0-1 0,0 2-78,0 2 0,0-2-20,0 2 1,0-2-140,0-2 1,4 1 73,-1-1 0,6-1-107,-1-2 1,2 1-6,2-6 0,0 1 93,3-4 0,-2 0-38,2 0 1,2 0 73,-2 0 0,2-5 37,-2-2 1,-2-4 30,2 0 1,-3 0 122,0-1 1,-1 1-18,1-1 0,-6-3 155,-2 0 0,-3-2-54,-1 2 1,-1 2-89,-3-2 1,-2-1-165,-6 0 1,-3 2 131,0 7 1,-4-2-337,4 5 0,-6 0 69,2 4 0,-1 2-51,1 1 1,-1 4-75,4 4 0,-3 1-181,4-1 0,0 0 40,3 1 455,1-1 0,0 6 0,-1 1 0</inkml:trace>
  <inkml:trace contextRef="#ctx0" brushRef="#br1" timeOffset="178">21154 15031 7794,'0'6'637,"0"-1"316,0-5-570,0 5 51,0-3-341,5 3 1,1-5 243,6 0-333,-1 0 1,4 0-30,0 0 1,2 0-32,-2 0 1,-1 0 71,5 0 1,0 0-106,4 0 0,0-2 110,0-1 1,3 1 1,1-2 0,3-1-1,-3 2 1,1-1 7,-1 4 1,-3-2 21,2-1 1,2 1 5,-1-1-66,0 1 1,-5 2 81,1 0-89,-5 0 1,2 0-84,-4 0 1,3 0-376,-4 0 148,0 0-62,-3 0 27,-1 0-764,-5 0 1124,-1 0 0,-5 5 0,0 2 0</inkml:trace>
  <inkml:trace contextRef="#ctx0" brushRef="#br1" timeOffset="179">21199 15225 7648,'0'-6'285,"2"0"58,1 6-91,-1 0 98,3 0 425,-5 0-606,0 6 1,0 0-136,0 5 0,0 1-35,0-1 1,4 1 34,-1-1 0,2 2-116,-1 2 0,-2-2-1,1 2 1,2 1 27,-1 0 0,0-1-21,-4-4 0,0-3-371,0-1 81,0 1 1,1 2-57,3-2-554,-3-3 976,4-5 0,-5 0 0,0 0 0</inkml:trace>
  <inkml:trace contextRef="#ctx0" brushRef="#br1" timeOffset="180">21382 15213 7696,'-4'-7'1022,"0"-1"-780,1 6-407,3-3 418,0 5-96,0 5 0,0-3-70,0 6 0,0-1 82,0 5 0,0 3-205,0 0 0,1 1-22,3-5 1,-3 0-159,3 1 66,-3 4 1,3-3-211,0 2 173,0-2 1,1-2 1,-3 0-835,6-4 518,-6-2 502,8-5 0,-3 0 0,4 0 0</inkml:trace>
  <inkml:trace contextRef="#ctx0" brushRef="#br1" timeOffset="181">21508 15282 7949,'0'-6'497,"0"1"1,-2 6-184,-1 3-177,1 2 1,-6 5-159,4 1 0,0-1 68,4 1 0,-4-1-37,0 1 0,0 3-3,4 0 1,2-1-118,2-6 0,-2 2 85,6-3 0,-4 2-98,3-1 1,1 1-30,3-5 1,1-1 88,-1-3 1,4 0-47,0 0 0,4 0 81,-3 0 1,4-1-7,-1-3 1,-1 2 39,1-6 1,-5 0-1,1-3 1,2 0 47,-2-1 1,-1 0 153,-7-4 0,2 2-47,-5-5 0,0 4-113,-4-4 1,-5 4-43,-3-4 1,-3 5 51,-4-1 1,-3 3-51,-5 5 0,-1 1-70,-3 6 1,3 0-211,-3 0 0,3 4 85,1 0 187,1 10 0,-1-6 0,0 8 0</inkml:trace>
  <inkml:trace contextRef="#ctx0" brushRef="#br1" timeOffset="182">22239 14300 7538,'0'-8'-47,"0"1"429,0 4 81,-5-2-44,3 0 61,-3 4-28,5-10 157,0 5-456,0-5 0,0 3 49,0 0 0,0 5-180,0-5 0,4 4 5,0-3 1,0 3-103,-4-4 95,5 6 0,0-8-106,2 2 1,4 2 84,-4-2 0,0 4-112,0-3 38,1 4 1,3-6 51,1 5 0,-5 1-31,1 3 1,-4-4 34,3 0 1,-3 0-6,4 4 0,-4 0-27,3 0 0,-3 0-8,4 0 1,-5 4 0,5 0 1,-4 3-10,3-3 1,-4 5 38,1-1 1,-2-2-10,2 2 1,-1-1 38,4 5 1,0-5-13,0 1 1,3-4 11,-2 3 1,-2-3-7,2 4 1,0-6 6,3 2 5,0-3 0,1-1 3,-1 0 0,1 0-17,-1 0 1,0 0 1,1 0 1,-5-4-8,1 1 3,0-6 1,2 2 11,-3-4 1,0 3 17,-3 1 0,-3 3-7,3-4 1,-3 5-16,-1-5 0,0 0 0,-1 2-436,-3 2 1,1 3-1368,-4 1 1803,-1 0 0,-8 0 0,-2 0 0</inkml:trace>
  <inkml:trace contextRef="#ctx0" brushRef="#br1" timeOffset="183">22296 14448 7012,'6'-5'1999,"-1"4"-1534,-5-9-258,0 3 1,0 0 101,0-1-172,0 6 0,1-7-2,3 5 0,-1-4-114,4 5 0,-3-3 57,4 3 1,-4 1-117,3-1 0,-3-2-20,4 1 0,-4 0 17,3 4 1,-3 0-63,4 0 0,-5 0-57,5 0 91,-6 0 60,9 0-16,-5 5-4,5 1 1,-3 4 4,0-2 0,-5 2-59,5-2 0,-4-2 71,3 2 1,-4-4-112,1 3 0,2-4 83,2 1 16,2 2 0,1-5 1,1 3 0,-1-3 5,1-1 0,-5 0 32,1 0 0,-1 0 118,5 0 0,-5-1 36,1-3 0,-2 2-3,2-6 40,2 0 1,-7-3-104,4 0 0,-4 3 0,1 0-175,-3 6-391,-1-8 163,0 8-144,0-3 445,0 5 0,0 0 0</inkml:trace>
  <inkml:trace contextRef="#ctx0" brushRef="#br1" timeOffset="184">23347 14026 7634,'0'-7'411,"0"-3"83,0 9-343,-6-4 1,5 4 43,-3-3 0,2 3 0,-2-3 1,1 2 26,-4 2 207,4 0-397,-7 0 0,4 6 68,-6 1 0,5 1-148,-1 3 0,1-2-13,-5 6 1,-1 3 31,-2 1 1,3 3 36,-4 1 0,4 1-102,0 2 0,1-2 29,-1 3 0,5-2-36,-1 2 0,6-7-29,-2 3 1,3-2 66,1 1 1,1-3 0,3 0 1,-2-5 43,6 2 1,-4-4 1,3 0 1,2-1-22,6 1 1,-2-5 3,2 1 1,2-6-8,-2 2 0,5-3 2,-1-1 0,-1 0 141,1 0 0,-1-1-116,1-3 0,2-2 182,-2-5 1,-1-1-46,1 1 0,-4-5 69,5 1 0,-7-5-83,3 1 0,-7-3 109,-2 0 1,-3-3-97,4-1 1,-6 0 23,2-4 1,-4 3-176,-4-3 0,-2 4 86,-6 0 1,1 2-126,0 1 0,-2 5-18,-2 3 0,1 2-112,-5 2 1,5 4 26,-2 4 0,0-3-129,1 3 0,0-1 23,3 4 1,1 4-94,-1-1 1,6 6 368,2-1 0,-2 2 0,-1 2 0</inkml:trace>
  <inkml:trace contextRef="#ctx0" brushRef="#br1" timeOffset="185">23609 14551 7755,'7'0'-513,"-2"0"1,-4 1 282,3 3 439,-3-3-62,4 4-107,-5-5 0,0 2-188,0 2 148,0-3 0,0 4 0,0-5 0</inkml:trace>
  <inkml:trace contextRef="#ctx0" brushRef="#br1" timeOffset="186">23872 14083 7755,'0'-8'-360,"0"1"0,0 3-244,0-4 1205,0 6-313,0-9 156,5 10 1,1-8-154,6 6 1,-5-1-2,1 4 1,0-2-133,3-1 0,2 1-29,2-1 1,-1 1 14,5 2 1,-5 0 19,1 0 1,3 0-153,1 0 0,-1-1 68,1-3 1,-4 3-97,4-3 0,-5 3 11,1 1 1,-6-4 32,-1 0 0,-5 0-13,5 4-19,-5 0-29,2 0-55,-5 0 15,-5 6 0,-2 1 39,-4 8 0,-1-1-7,1 5 0,-4 0 2,0 4 0,-1 0-3,5 0 0,-1 4-146,1-1 1,1 5 99,2-5 1,-1 5-35,6-5 1,-5 1 54,4-4 0,-3-4 59,3 0 0,0-1-17,4 1 1,0-3 79,0-4 0,0-1-73,0 1 115,0-1 1,1-1-402,3-2 194,-3 2-75,4-9 1,-3 6-103,1-4-254,-1-1 0,4 3-321,-2-5 862,-3-5 0,4-2 0,-5-4 0</inkml:trace>
  <inkml:trace contextRef="#ctx0" brushRef="#br1" timeOffset="187">24352 14117 8001,'-7'-5'343,"-2"-1"108,6-6 1,-1 5-667,4-1-1102,0 5 2012,0-2-271,0 5 1,0 7-150,0 4 0,0 6 128,0 6 1,0 1-189,0 2 0,0 0-36,0 4 1,0-1-157,0 2 1,0 2 107,0-3 0,0-2-268,0-1 0,0-1 61,0-3 0,1 1-56,3-8 0,-3-1 15,3-4 0,-2 1 72,2-1 35,-3 0 1,5-3 199,-6 0 144,0-6-168,0 3-1359,0-5 332,0-5 1,1 4 323,3-3 0,-2-1 537,6 1 0,-6-10 0,3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6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3392 8920 8669,'0'-7'1900,"0"2"-1397,-5 5-189,4 0-84,-4 0-284,5 0 9,0 5-221,5-3 193,-4 3-119,4-5-451,-5 0 198,0 5-444,0-4-522,0 4 1411,0-5 0,0 5 0,0 2 0</inkml:trace>
  <inkml:trace contextRef="#ctx0" brushRef="#br0" timeOffset="1">3403 9205 12012,'12'0'0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6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5859 8840 7841,'0'-7'1146,"0"2"1049,0 5-1872,0 5-3,0-3-185,-5 3 1,4-4-41,-3 3 1,2-2 78,2 6 1,0 0-141,0 3 1,0 0 73,0 1 0,-3-1 25,-1 1 1,0 3-110,4 0 0,-1 2-162,-3-2 1,3-2 18,-3 2 0,3-3 128,1 0 0,0-1-40,0 1 0,0-1 66,0 1 1,0-1-32,0 0 1,1-3 10,3 0 1,-3-5-77,3 5 1,1-4-20,-1 3-221,-1-4 250,-3 2 0,2-1-80,2 0 84,-3 0-35,4-4-415,-5 0 1,0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6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2627 6270 8357,'-8'0'-838,"1"0"1005,-1 0 1,0 0-1,1 0 1,-2 0 1288,-1 0-632,3 0-434,2 0 1,15 0-207,6 0 1,-1 0 0,1 0 0,1 0-53,2 0 0,2 0 0,2 0-8,0 0 1,1 0 0,2 0-39,0 0 1,2 0 0,-2 1 0,2 2-40,1 1 0,1 1 0,6-3 1,0 2-81,3-1 1,5-2-1,2-1 45,6 0 1,4 0 0,2 0 60,3 0 1,-5 0 0,3 0 0,0-1 18,-5-3 0,-2 3 0,-7-3 88,-3 2 1,1 2 0,-7 0-34,-3 0 0,0 4 1,-5 0-1,0-1-47,0-2 0,3 3-36,-5 0 0,5-1-88,-5-3 0,6 0 0,-1 0 67,2 0 0,1 0 0,-1 0-29,-3 0 0,2 0 0,-5 0 1,-3 0 104,-4 0 0,-2 0-52,-3 0 0,-2 0 36,2 0 0,-6 0 88,-1 0 4,-6 0 12,8 0 75,-9 5 1,2-2-283,-11 5 0,-4-6 0,-11 3 0</inkml:trace>
  <inkml:trace contextRef="#ctx0" brushRef="#br0" timeOffset="1">3061 9102 8359,'0'-15'116,"0"0"65,0 0 0,0 3 1,0 1-1,1 1 0,2 1 1,0 1-1,0-1 988,-2-1 1,-1 3-1068,0-1 0,0 7 0,0 1 0,0 6-123,0 4 1,-1 8 0,-2 4-1,-2 4-35,-1 3 1,0 2-1,-3 4 1,2 2-94,2 1 1,-4 2 0,3-4-61,0 2 0,-4 4 0,3-4-3,1-1 1,-3-1 0,4-3-1,0-3 65,0-3 1,-3-3-1,4-2 1,2-3 26,1-4 1,1-3-403,0 0 265,0-6 1,0-6 256,0-7 0,0-9 0,0-1 0</inkml:trace>
  <inkml:trace contextRef="#ctx0" brushRef="#br0" timeOffset="2">3049 8977 8277,'-5'-12'1878,"4"6"-1578,-4-4-36,5 9 0,4-3 1,1 8-1,1 4 64,3 6 1,5 5 0,3 8-104,0 4 0,-3 2 1,3 2-70,-1 3 1,-3-1 0,2 4 0,-2-1-203,-2 1 1,4-4 0,1 2 0,-2-1-20,-2 0 1,4 0 0,-1-4 27,-1 1 1,0-6 0,0-2 13,1-3 0,0-2 1,-3 0-1,-1-3-265,0-4 1,0-2-1100,-4-2-628,3-4 2015,-8-2 0,3-5 0</inkml:trace>
  <inkml:trace contextRef="#ctx0" brushRef="#br0" timeOffset="3">2947 9559 8215,'0'-7'0,"1"0"258,3 2 1,3-2 0,7 2 0,3-2 420,0-2 1,4 3 0,5 0 0,5-1-421,2 1 0,2 0 0,2-3-614,1 1 1,-3 6 0,-6-2 354,-1 2 0,-2 2 0,-3 0 0</inkml:trace>
  <inkml:trace contextRef="#ctx0" brushRef="#br0" timeOffset="4">4488 9217 8345,'7'-12'293,"-5"2"0,-3 1 1,-4 3-1,-1-1 99,-3 1 0,-3 4 0,-2-2 0,-2 3 1,-2 1-168,-2 0 1,-2 1 0,-1 4-1,1 5-114,-1 4 0,0 6 0,0-1-176,0 3 0,4 5 0,1 0 0,2 1-149,2 0 0,2 4 1,4-3-1,1 2-68,2-1 1,1-1 0,4 2 68,0-5 0,5-3 0,4-2 132,5-2 0,4-5 1,5 1-1,0-3 65,0 0 0,4-6 0,3-2 0,0-3 118,1-1 0,2-5 1,2-2 121,-2-4 0,-2 0 0,-1 0 6,-3-1 1,-3-3 0,-3 0 0,-2 1-6,-3 1 1,-8 2-1,-1-1-121,-2 1 1,-1-1 0,-6 1-11,-1 0 1,-4 0 0,-5 3 0,-4 1-240,-3 2 0,-6 1 0,-3 4 1,0 0-392,0 0 0,3 4 0,5 1-116,0 2 1,7-1 0,-3 3 651,4-2 0,0 1 0,1 3 0</inkml:trace>
  <inkml:trace contextRef="#ctx0" brushRef="#br0" timeOffset="5">4900 9228 8213,'-6'-16'0,"5"3"204,-3-2 1,2 3 0,-1 3 1058,0 2 0,-1 5-1207,4 2 1,0 7 0,0 8 0,-2 5 0,-1 6 1,1 2 0,-1 5 31,1 1 0,2-4 0,2 7-164,1-1 1,-1-10 0,1 6 0,0-4-214,1-1 0,-3-5 0,4-4 1,-1-1-500,0-3 0,0-2-876,-4 0 1663,0-1 0,5-4 0,1-2 0</inkml:trace>
  <inkml:trace contextRef="#ctx0" brushRef="#br0" timeOffset="6">5139 9228 8298,'-5'-11'0,"4"-1"1892,-3 1-1339,3 4 0,2 5-407,3 10 0,1 2 0,5 11 0,0 5-106,3 2 1,1 2 0,-3 4-58,1 1 1,-2-2 0,-1-2-69,-1 0 0,-1-6 0,3 2 0,-1-4-39,-1-4 1,-2 1-1,2-5 262,-4-1 0,1-5 745,-2-1-526,6-6 0,-4 2 0,4-9 47,-1-7 0,-4 0 1,3-9-1,2-3 49,1-5 1,-2 0 0,-2-1-312,-1-2 1,3-2-1,-4-3 1,0-1-284,1 1 1,-4 5-1,4 3-826,0 1 0,-4 5 0,3 5-2804,-3 2 2039,-1 1 1732,0 8 0,6 7 0,0 7 0</inkml:trace>
  <inkml:trace contextRef="#ctx0" brushRef="#br0" timeOffset="7">5699 9182 8216,'-5'-16'533,"4"7"2400,-3-2-1201,3 7-1380,1-1 0,0 14 1,0 3-399,0 5 0,0 2 0,0 4-293,0-1 1,0 5 0,0 0 182,0-2 0,0 3 0,0-1 0,0-2-78,0-1 1,3-1 0,2 0 140,2 0 1,-3-5 0,3-3 0,2-3 12,1 0 0,2-2 0,0-1-53,4-2 0,0-4 1,4 1-1,-1-3-118,2-1 1,0 0 0,2-1-30,0-3 0,-4 1 0,-1-4-312,-2-2 1,0 3-1,-6-2 592,-3-1 0,-2-6 0,-5-3 0</inkml:trace>
  <inkml:trace contextRef="#ctx0" brushRef="#br0" timeOffset="8">5733 9422 8216,'-11'0'0,"5"-5"472,0-1 0,6-2 1,2 2-227,2 1 0,3-3 1,10 3-1,4 0-158,5 0 1,1-3-1,-1 3 1,2 0-407,1 0 1,-4-3-1,2 5-250,-3 0 1,-2-2-1,-3 1 568,-4 2 0,3-5 0,-1 1 0</inkml:trace>
  <inkml:trace contextRef="#ctx0" brushRef="#br0" timeOffset="9">5710 9148 8122,'0'-11'265,"3"3"0,3 0-92,6 0 0,8 1 1,2 0-1,3-1-253,0 2 0,1-3 0,0 4 0,4 0 120,-1 0 0,2-3 1,-4 4-53,-1 2 1,1 0-1,0 2 1,-2 0-147,0 0 0,-3 0 0,1 0-53,0 0 1,-4 0-1,-1 0 1,0 0 48,-1 0 0,-3 0 0,2 0 134,-4 0 0,-4 4 1,-2 1 122,-1 2 1,3 0-1,-4 6 1,-2 1 19,0 1 1,1 5-1,1-1 43,-1 3 1,-2 1-1,-1 0 1,0-1 20,0 1 0,0 0 0,0 1-164,0 3 1,0-7 0,0 3 0,0-3-108,0-2 0,0-1 1,0-6-325,0 0 56,0 1 213,0-6 0,0-2 0,0-8 1,-1-5 8,-3-5 1,3 2 0,-3-5 205,3 1 0,1-2 0,0-5 0,0 0 179,0 0 0,0-1 0,0-1 5,0-2 0,0-3 0,0 3 0,1 3 0,1 4 75,2 5 0,0 2 0,-3 1-195,3 1 1,-1 5 0,4 2 0,2 3 0,1 2-115,2 3 0,0 6 1,2 6-1,3 2 0,-1 2-76,1 2 1,3 1 0,-1 0 0,3 1-47,1 2 1,-4-1 0,0 1 0,1-3-36,2-4 1,-3-2 0,-2-6-1,1-1 1,-1-2 291,-1-4 0,-1-3 1,-3-1 351,-1 0 1,-1-5 0,-1-4 0,-2-5 158,-2-5 1,2-3 0,-3-2-294,-1-2 0,-2 0 0,-1-4 0,0-1-322,0 2 1,0-3 0,0 4-414,0-1 0,0 4 0,0-2 0,0 3-864,0 1 1,0 5 0,0 3-497,0 3 0,-5 5 1724,-3 3 0,-12 13 0,-4 4 0</inkml:trace>
  <inkml:trace contextRef="#ctx0" brushRef="#br0" timeOffset="10">4317 9811 8175,'-23'-6'174,"4"5"1,1-3 0,2 3-1,2 1 1,1 0 886,2 0 0,6 0-739,5 0 1,6 0-1,9 0-287,4 0 1,12 0 0,4 0-1,5 0 99,3 0 0,6 0 0,6 0 0,5 1-101,-28 1 0,0 0 1,2-1-1,1-1 1,1 2-1,0 0-6,2-1 0,0 0 0,4-1 1,0 0-1,2 0 0,1 0 1,1 0-1,1 0-149,0 0 1,1 0-1,-1-1 1,1 0 0,-2 0-1,-1 0 79,1-1 0,0 0 1,-1-1-1,1 1 0,-1 0 1,0 1-1,-2-1 1,-1 0-77,-3 1 1,-2 0 0,0 0-1,-1 1 1,26 0 0,0 0 40,0 0 0,-6 0 0,-7 0 120,-2 0 0,-5 1 1,-1 1-1,-2 2 21,-2-1 0,-1-2 0,-3-1-2,-3 0 1,2 0-1,-6 0 1,0 0-48,-2 0 0,-3 0 1,0-1-739,-2-3 1,-9 3 723,1-3 0,-2-2 0,3-1 0</inkml:trace>
  <inkml:trace contextRef="#ctx0" brushRef="#br0" timeOffset="11">7629 8897 8160,'-5'-12'5,"3"5"0,-5-1 657,2-1 0,-3 6 0,5 3-455,0 6 1,2 5-1,1 5 1,0 3-75,0 2 0,0 6 0,0 1-101,0 1 0,4-2 1,1 2-1,0 0 13,0 0 1,3 0-1,-3 3-54,1-2 1,-2-4 0,2 0-1,-1-3-34,-2-4 0,2 2 0,-1-6-40,-2-1 1,3-1-1,-1-2-479,-1 0 0,-1-3-766,2 0 1328,-3-6 0,4 3 0,-5-5 0</inkml:trace>
  <inkml:trace contextRef="#ctx0" brushRef="#br0" timeOffset="12">7618 9194 8160,'0'-8'1120,"0"1"-907,0-1 1,1 0 41,3 1 1,2 4-1,7-1 1,2 2-149,4-2 0,3 3 0,1-3 0,-1 3-215,1 1 1,4 0 0,1 0-1,1 0 1,-4 0 0,2 0-262,-3 0 0,-5 0 0,-1 0 0,-2 0 369,-2 0 0,-1 0 0,-2 0 0</inkml:trace>
  <inkml:trace contextRef="#ctx0" brushRef="#br0" timeOffset="13">7549 8965 8192,'5'-11'142,"3"1"0,8 2 117,7 4 1,5-1-1,8 2 1,0-1 311,3-1 0,7 2 0,0-3 0,2 1-145,3 2 1,-5-2-1,0 1-436,-7 2 0,-9 0 1,-4 2 9,-6 0 0,-4 6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87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3027 17542 8518,'-6'-6'-18,"4"-3"61,-6 5 0,1-3 0,-5 3 0,1 1 0,-2 2 1,-1 1-1,-1 0 0,1 0 0,0 0 120,-1 0 0,2 0 0,-2 0 0,1 1-59,-1 3 0,2-1 0,-2 3 0,3 0 51,5 1 0,-3-3 1,2 3-64,-2 2 1,2-3-1,2 2-56,1 1 0,1 1-85,4 2 1,1-1 0,3 0-29,4 1 1,2-5 0,3 0 0,0-2 46,3-3 0,4 3 1,-1-1 11,3-1 0,4 2 0,1-1 0,-3-1-45,-4 3 0,1-1 1,-6 4-16,-1-2 0,-3 1 0,-3 4 0,-4 2-46,-3 2 1,-1 0 0,0-1 122,0 4 0,-5-1 1,-3 0-1,-3 0 70,-4-1 0,-2-1 0,-3 1 96,1 0 1,1-2-1,-2-3 1,2-2-67,1-3 1,2 2 0,4-5-321,-1-1-1410,6-2 1631,1-1 0,5 0 0</inkml:trace>
  <inkml:trace contextRef="#ctx0" brushRef="#br0" timeOffset="1">3175 18045 8380,'6'-8'301,"-1"1"-136,0-2 1,-2 3-1,3-2 22,-1-1 1,3-1 0,-3-3 0,1-1 120,3-1 0,-4-2 0,1 4-224,-1-3 0,-4-4 0,4 1 0,-1-3 16,0 0 0,-1-1 0,-3 0-161,0 0 0,0-1 0,0-1 0,0-3-35,0-2 0,0 5 0,0-2 71,0 3 0,0 5 0,0 1 1,0 2 44,0 2 0,0 5 365,0 2-376,0 4 0,2-2 1,1 5-123,5 0 0,2 5 1,3 4 123,2 5 1,-1 4 0,4 6 45,-2 2 1,5 0-1,-4 3 1,2 1-127,0 3 1,-1-5-1,1 5-62,-3-4 0,0 2 1,-1-4-1,-1-2-220,-1-1 1,-2-5 0,1-1 23,-1-2 0,-3 0-191,-1-5 0,-4 0 0,2 0 518,0-4 0,-9 3 0,3-3 0</inkml:trace>
  <inkml:trace contextRef="#ctx0" brushRef="#br0" timeOffset="2">3358 17919 8302,'-12'-5'-9,"1"3"605,-1-6 0,2 4-322,3-3 1,2 3-1,6-2-446,3 0 0,2 1 0,7 3 1,2-2-175,4 2 0,3-4 0,0 3 143,1 0 1,0 2 0,0 1 202,0 0 0,0 0 0,-1 0 0</inkml:trace>
  <inkml:trace contextRef="#ctx0" brushRef="#br0" timeOffset="3">3757 18011 8208,'-11'-12'72,"1"5"1,1-1 118,1-1 0,6 3 0,-2-2 0,2-1 365,-2-1 0,1-3 1,-3 0-1,1-4-232,2-1 0,1 3 1,-1-4-1,-1 0-365,2 1 0,-1-3 0,1 2-67,-2-3 1,-1 0-1,2 2-8,-1 1 0,1 1 1,3-1-1,0 4-127,0 2 1,0 2-40,0 0 203,0 4-129,0 2 0,5 5 1,1 1 48,0 3 1,5-1 0,-4 4 69,3 2 1,2 0-1,-1 0-32,1-1 0,-1-2 1,0 2-1,2-3 17,2 0 0,-6-4 0,3 3 159,-2-3 1,-4-1 0,2 0 113,1 0 1,-3-4-1,0-1 82,-1-1 0,1 2 0,-4-4 49,2 0 1,0 1-183,-4 0 1,1 4-118,3-1 0,-3 4 0,3 5-79,-3 7 1,-1 4 0,0 7 10,0 0 1,1 5 0,2 1 0,2 1-69,1 1 1,-2-4 0,2 2-144,0-1 0,-1-2 0,-2-3 0,4 0-204,-1 0 1,0-2 0,-3-2-484,1-3 965,0-4 0,1 0 0,1-1 0</inkml:trace>
  <inkml:trace contextRef="#ctx0" brushRef="#br0" timeOffset="4">4123 17634 8208,'-10'-12'965,"2"1"-605,3 5 1,5 2-212,0 8 0,0 3 1,1 8-1,2 5-65,1 1 0,3 2 0,-2 1 0,0 1-61,1 2 0,1 4 0,-3-5-248,-1 0 0,-1-2 0,1-3 1,0-2-271,0-4 1,-2-2-1,-1-1-722,0-1 1217,0-5 0,-5 5 0,-1-5 0</inkml:trace>
  <inkml:trace contextRef="#ctx0" brushRef="#br0" timeOffset="5">4043 17622 8208,'0'-11'72,"-4"0"0,0-1 228,2 1 0,2-1 0,4 1 181,3-1 0,8 1 0,5 0 0,1 0-396,2 4 0,1-3 0,1 3 0,2 1-159,-2 2 1,3 4-1,-2 4 1,-3 4-108,-3 2 1,-10 1 0,0 2 14,-3 2 1,0 2 0,-4 3 0,-5-1 121,-4 1 1,-5 3 0,-5 2-32,-3 2 0,-6 0 0,-2-6-41,2-2 0,0 2 0,0-6 1,1-1-431,3-1 1,6-3 545,-1-3 0,9 3 0,2-3 0</inkml:trace>
  <inkml:trace contextRef="#ctx0" brushRef="#br0" timeOffset="6">4591 17531 8334,'-16'-18'546,"4"6"757,1 4 0,3 5-1368,4 0 1,2 1 238,-6 2 1,6 2 0,-2 1 0,3 6-157,1 5 1,0 4-1,0 6 1,0 2-30,0 0 1,0 5 0,0-3-85,0 1 0,0-4 0,0 2 0,1-3-91,3-1 1,-2 0 0,6-1 14,1 1 1,1-1-1,3-3-6,2-4 0,1-2 1,5-2-1,-2-1-72,1-2 1,-2-2 0,1-3 153,1 1 1,-2-1-1,0-3 1,-1 0-72,1 0 0,-3 0 0,3 0-106,-1 0 1,-2-1-1,-4-1 272,1-2 0,-1 0 0,1 4 0</inkml:trace>
  <inkml:trace contextRef="#ctx0" brushRef="#br0" timeOffset="7">4957 17611 8307,'-12'-11'294,"2"3"0,1 2 1,2-1-1,-1 3 369,2 3 1,1 4-1,5 8 1,0 2-575,0 2 1,0 3 0,1 5-131,3-1 1,2 1 0,7 0 0,1 0-153,1 0 1,5 0 0,-1-2-20,3-2 0,-3 2 0,0-6 1,1-1-179,2-2 0,-3-1 1,-1-2-1,-1-3-52,1-1 1,-4-1-1,1-4 82,-2 0 0,-2 0 0,1 0 0,-1 0 360,1 0 0,-1-5 0,0-2 0,1-4 0</inkml:trace>
  <inkml:trace contextRef="#ctx0" brushRef="#br0" timeOffset="8">4934 17874 8149,'-12'0'359,"2"-2"295,3-1 1,7 0 0,9-5-729,4 0 1,1 1 0,7 0 0,3-2-15,5-1 0,3-2 1,-1 1-1,-1-1-267,-2 1 0,-2-1 0,-3 1 0,-1 0 355,-3-1 0,-3 1 0,-4-1 0</inkml:trace>
  <inkml:trace contextRef="#ctx0" brushRef="#br0" timeOffset="9">4900 17600 8149,'-13'-12'193,"-1"1"1,11-1 76,5 1 1,3-1-1,7 1 1,4 0-11,3-1 0,4-3 1,3 0-1,5 1-377,2 1 1,1 2 0,1-1 0,2 1-773,1-1 889,0 6 0,2-4 0,0 4 0</inkml:trace>
  <inkml:trace contextRef="#ctx0" brushRef="#br0" timeOffset="10">6327 17440 8175,'0'-12'126,"0"5"1,0-1 0,0-1-1,0-1 501,0-1 0,-1 0 0,-3 3 0,-4 1 0,-2 2-387,-1 3 1,-1 0-1,0 4-221,-3 1 1,-3 4 0,-5 4-1,0 2 39,0 2 1,0-2 0,2 3-284,2 1 0,2-5 0,6 5-71,-1-1 1,6 1 133,2 2 1,9-3 0,7-5 151,6-4 1,4 2 0,5-4 0,2 0 10,0 0 1,3 3 0,-4-3-12,1 1 0,-3-2 0,0 4 23,-2 1 1,-6-2-1,-3 2 1,-2 3-6,-1 0 1,-6-2-1,-2 6-78,-3-4 1,-2 4 0,-3-1 46,-4-1 0,-7 2 1,-4-1-1,-3 1 12,0 0 0,-5-3 1,-1 2-1,0-2-141,0-2 0,3 1 1,6-1-1,4-1-856,2-2 1008,7-3 0,0 0 0,6 1 0</inkml:trace>
  <inkml:trace contextRef="#ctx0" brushRef="#br0" timeOffset="11">6773 17394 8210,'0'-11'-372,"0"-1"798,0 1 0,0 6 0,0 6 0,0 9 0,1 9-326,3 6 1,-3 1 0,4 6 12,0 3 1,-4-1-1,4 6 1,-1-2-34,0 0 0,0-1 1,-3-6-1,2-1-95,0-3 0,1-1 1,-4-7-342,0-4 0,0-2 0,0-2-895,0 1 1251,0-6 0,-5-1 0,-1-5 0</inkml:trace>
  <inkml:trace contextRef="#ctx0" brushRef="#br0" timeOffset="12">6704 17554 8210,'-5'-18'218,"4"-2"1,-3 5-23,3 1 0,1 1 0,1 2 0,1-1 93,2 1 0,5-1 0,-1 0 0,3-2-116,4-2 1,3 1 0,5 5 0,0 1-256,0 1 1,0 6 0,-2-2-19,-2 3 1,1 2-1,-4 3-208,-2 4 1,-3 6 0,-3 2 131,-5 2 0,-1 1 0,-4 4 0,-3 0 90,-6-1 1,-6 1 0,-5 0 136,-1 0 1,0-2 0,0-2-1,0-3-118,0-4 0,6 0 0,1-2-618,4-2 685,5 2 0,2-9 0,5 4 0</inkml:trace>
  <inkml:trace contextRef="#ctx0" brushRef="#br0" timeOffset="13">7070 17862 8741,'10'-11'-621,"-3"-1"1150,-3 1 1,2-2 0,1-1 0,0-2-188,1-2 1,0 3-1,2-4 1,-3-2-234,-3 0 1,1-3-1,-1-2 1,-1 0-127,-2 0 0,-1 1 0,-1 0 0,-3-2-33,-4 2 0,3 1 0,0 1 8,0 0 1,4 5-1,-3 3 1,3 2 105,1 2-82,0 4 0,1 2-12,3 5 0,2 7 0,7 3 32,2 4 0,-1 7 0,4 1 1,-1 5 16,1 2 0,0 5 0,2 4-80,-1-1 0,0-2 0,4 0 0,0-2-241,0-3 0,-2-3 1,0-7-1,-3-3-94,-2-5 0,-1 2 1,-3-7-147,-1-1 1,1 3-168,-1-5 709,-5-1 0,-6-3 0,-6 0 0</inkml:trace>
  <inkml:trace contextRef="#ctx0" brushRef="#br0" timeOffset="14">7092 17782 8301,'-6'-7'-308,"2"-1"1,4 6 402,4-2 1,-1-1-1,5 1 1,4 1-30,2 2 1,6 1 0,-1 0-145,3 0 0,4 0 0,1 0 0,0 0 78,1 0 0,1 0 0,5 0 0</inkml:trace>
  <inkml:trace contextRef="#ctx0" brushRef="#br0" timeOffset="15">7880 17485 8233,'0'-17'0,"-3"0"0,-1 6 252,1-1 0,1 1 0,-1-1 1,-2 1 352,-1 0 0,2 0 1,-4 3-413,-1 0 0,-5 5 0,-2 0 0,-2 3-104,-2 3 0,-2 4 0,0 5 0,-1 4 70,0 3 0,4 2 0,1 2-237,2 0 0,0 0 0,6 0 0,3-1-42,3 1 1,4 4-1,4 0-82,3-2 0,5-2 1,3-3-1,5-2-132,5-2 1,5 2-1,3-5-4,-3-3 1,2-6 0,-4 0 0,0-3-66,0-1 0,-2 0 1,-3 0 402,0 0 0,0-5 0,0-2 0</inkml:trace>
  <inkml:trace contextRef="#ctx0" brushRef="#br0" timeOffset="16">8257 17463 8078,'-17'-18'62,"0"1"36,6 6 1,3 4 13,0 4 1,5 1 143,-5 2 1,5 7 0,0 4-1,0 7 9,-1 4 1,3 2 0,-3 1-202,3 2 1,1-1-1,0-3 1,0 0-101,0 0 1,5 0 0,3-2-73,2-2 0,1-2 0,1-6 0,-1 1-74,0-1 0,1-1 1,1-2 62,2-4 0,-3 1 1,5-2-22,-1 0 1,-3-2 0,4-1 0,-2 0-150,0 0 0,0-1 0,-3-2-213,-1 0 0,1-6 290,-1 1 0,-3 2 0,-2-2 212,-1-1 0,-1-1 0,-4-1 0</inkml:trace>
  <inkml:trace contextRef="#ctx0" brushRef="#br0" timeOffset="17">8154 17679 8161,'-11'-11'-868,"5"3"0,2 1 1693,3-2 0,6 4 0,1 0-411,0 0 1,8 2 0,-1-3 0,4 1-365,3 2 1,1-2 0,2 1 0,0 2-135,0 1 0,-4 1 0,0 0-665,1 0 0,-3-4 749,-2 0 0,-2 0 0,-2 4 0</inkml:trace>
  <inkml:trace contextRef="#ctx0" brushRef="#br0" timeOffset="18">8246 17463 8089,'0'-18'569,"11"3"1,8 6 0,9 1-748,5-1 0,1 3 0,1-1 0,-1 1 581,0 0 1,-3-1 0,0 0-404,5 3 0,-2-2 0,6-1 0</inkml:trace>
  <inkml:trace contextRef="#ctx0" brushRef="#br0" timeOffset="19">13808 10016 8244,'0'-11'40,"0"-1"0,-1 1 1,-2-1-1,-1 1 0,2 0 1,0-1 1046,2 1-429,0 4-530,0-3 0,0 10 0,0 0-37,0 7 0,0 3 0,-1 2 0,-1 4 10,-2 3 0,-1 4 1,1 3-1,-2 5-84,-1 2 0,-3 2 0,2 2-36,-2 1 0,-1 5 0,-1-1 0,1 1-64,0-1 0,-1 1 0,2-5-48,2-1 1,0-3 0,4-3-1,0-5 40,-1-1 1,4-8 0,-3-1 0,3-4-36,1 0 0,-2-2-422,-2-3-858,3-1 1406,-9-6 0,4-6 0,-6 0 0</inkml:trace>
  <inkml:trace contextRef="#ctx0" brushRef="#br0" timeOffset="20">13774 10005 8211,'0'-23'199,"-4"5"0,0 3-342,1 2 0,2 6 1,1-1 1011,0-1 993,0 4-1604,0 0 1,0 6 0,1 3-187,3 4 0,4 4 0,6 6 0,2 6 65,2 4 1,-3 3 0,4 3-80,2 0 0,-4 4 0,1 1 0,-1 1-90,-3-1 1,2 3 0,-1-4 2,-1-1 0,-1-2 0,-2 0 0,1-2-160,-1-3 1,1-2 0,-1-5 0,1-2 62,-1-2 1,-3 2 53,-1-6 0,-1 0 0,3-3-124,-1-1-98,-5 1-277,2-6 0,-10-1 571,-3-5 0,-2-5 0,-2-1 0</inkml:trace>
  <inkml:trace contextRef="#ctx0" brushRef="#br0" timeOffset="21">13716 10439 8224,'-6'-12'27,"1"6"0,5 0 392,0 2 0,3 2-123,4-1 0,2 1 1,10 2-1,1-1-239,2-3 0,1 3 0,0-3-168,0 3 1,3 1-1,1-1-458,-2-3 0,3 3 569,-1-3 0,4-3 0,-1 1 0</inkml:trace>
  <inkml:trace contextRef="#ctx0" brushRef="#br1" timeOffset="22">14721 10039 8067,'-5'-6'2173,"4"1"-1647,-4 5 1,5-2 0,1 0-697,3-2 1,-3 1-2055,3 7 2224,-3-3 0,-1 10 0,0-5 0</inkml:trace>
  <inkml:trace contextRef="#ctx0" brushRef="#br1" timeOffset="23">14710 10450 7930,'-6'8'795,"2"-1"0,3-3-306,1 4 0,0-4 733,0 3 1,0-3-235,0 4-1418,0-1-1206,0 5 1636,0-1 0,-5-5 0,-2-1 0</inkml:trace>
  <inkml:trace contextRef="#ctx0" brushRef="#br1" timeOffset="24">15361 10245 7958,'-6'-12'-161,"1"4"1,5 1 768,0-2 0,1 4 0,3 1-180,3 3 0,2 6 0,0 3 0,-3 2-178,0 1 1,1 2-1,-2 2-155,2 4 0,-4 3 1,5 2-154,1 2 1,-3-2 0,2 3-1,-1-1-130,0 0 0,3-3 0,-4 1 0,2-5-61,-1-2 0,0-2 1,2-4 160,-2 1 1,-3-6 0,2-1 193,0 0 139,-3-4 0,1-1 0,0-7 58,-1-3 1,-2-3 0,-1-2-151,0-4 0,4-3 0,-1-1 1,0 1-104,-2-1 1,-1-4 0,0 2 0,0 2-45,0 2 0,1 5 26,3 1 0,-2 0-71,1 7 0,2 4 1,1 3-1,0 6-43,3 5 1,5 0 0,1 8-45,-1-2 0,2 5 0,1-3 0,1 1-102,2 0 0,-2-2 1,1 2 57,1-3 0,0-4 0,1-1 0,-4-3 150,0 0 1,-2-5-1,-3 0 94,-1-1 0,0-4 0,1-1 265,-1-5 1,1-6 0,-2-3 0,-1 1 77,-2-1 1,-4-7 0,1 2-142,-3-3 1,-1 0 0,-1 0-1,-3-3-122,-4-1 0,-2 2 1,-1-2-187,-1 1 0,5 6 0,0 7 0,1 2-318,0 2-1652,3 5 782,-2 0 1,6 12 0,3 1 1219,4 3 0,2 2 0,1-1 0</inkml:trace>
  <inkml:trace contextRef="#ctx0" brushRef="#br1" timeOffset="25">16206 10199 8039,'0'-12'392,"-1"2"609,-3 3 1,3-4-658,-3 4 163,3 2 0,2 0 1,2 6-414,0 3 1,2 6 0,-2 6-1,2 2 110,1 3 0,1 4 1,0 3-266,-3 1 1,1-2 0,0 2-116,2-1 1,-3 2-1,2-3 1,0-3-232,1-4 0,-4-2 1,4-4-303,-2 1 1,0 0-1124,-1-3 1832,-3-6 0,4-1 0,-5-5 0</inkml:trace>
  <inkml:trace contextRef="#ctx0" brushRef="#br1" timeOffset="26">16572 10165 7957,'-5'-12'992,"3"5"-11,-1-1-656,1 5 1,2 0-1,0 8-170,0 6 1,0 6 0,0 5 0,0 3-51,0 1 0,0 2 0,0 4 0,0-2-254,0 2 0,0-4 0,0-3-128,0-4 1,2-1 0,0-5 68,2-1 0,0-1 1,-4-2-1785,0 1 1992,0-6 0,0-6 0,0-6 0</inkml:trace>
  <inkml:trace contextRef="#ctx0" brushRef="#br1" timeOffset="27">16572 10210 7921,'-5'-11'57,"3"4"200,-3-3 0,7 9-99,1-3 0,1 4 1,6 4-1,3 4 52,0 2 1,4 6 0,2 3-1,2 3-222,-2 1 0,2 3 1,-2 1-178,3-2 1,1 2 0,0-3-1,-2-2 45,-2-1 0,2-4 1,-5-2 117,2-2 1,-4-2 0,1-1 0,-2-2 76,-2-4 0,1 1 0,-1-1 265,0-2 0,-3-1 0,0-1 276,1 0 1,-3-5 0,0-4 181,-1-4 0,-1 0 0,-4-4-347,0 1 0,0-2 0,0-5 1,0-1-103,0-3 1,-1 3 0,-2-4-246,-1 1 1,-1 2 0,3-1 0,-2 3-419,2 4 0,-1-1-2500,-1 4 2838,3 1 0,-4 4 0,5-1 0</inkml:trace>
  <inkml:trace contextRef="#ctx0" brushRef="#br1" timeOffset="28">19324 9845 7946,'-1'-10'-791,"-3"2"1378,3-2 1,-4 7 1063,5-4-1642,0 4 0,0 7 1,0 9-6,0 3 1,0-1-1,1 6 1,1 2 39,2 2 0,1 3 0,-2-3 0,2 3-84,1 1 1,-3 2 0,2 2 0,-1-1 15,0-2 0,1-5 0,-3 3 1,2-2 31,-1-4 1,-1 3 0,1-9-4,0 2 0,1-4 0,-3 1 8,3-2 1,-1-2-110,4 1 1,-3-2-485,4-3 1,-6 0-713,2-4 1292,-3-1 0,-6-2 0,-1-7 0</inkml:trace>
  <inkml:trace contextRef="#ctx0" brushRef="#br1" timeOffset="29">19358 10085 7955,'-6'-5'143,"0"2"76,2-5 1,3 5 224,-3-5 1,4 5-164,4 0 1,2 1 0,7 2-190,2 0 0,-2 0 0,2 0 0,-1 0-21,1 0 0,1 0 0,5 0-44,-2 0 1,0 0 0,2 0-78,-2 0 1,2-3 0,-6-1 0,0 1-414,2 2 0,-8 1 0,2-1-818,-1-3 1281,-5 3 0,0-10 0,-5 5 0</inkml:trace>
  <inkml:trace contextRef="#ctx0" brushRef="#br1" timeOffset="30">19313 9833 8032,'5'-11'0,"-3"1"0,6 1 265,1 1 1,1 1-1,1-3 1,2 1 82,2 1 0,-1 4 0,4-2 0,0 0-61,0-1 0,1 5 1,3-2-156,1 3 0,0-3 0,0 0-141,0 1 1,-4 2 0,-1 1 0,-2 0-890,-2 0 1,-1 0 897,-2 0 0,-5 0 0,0 0 0</inkml:trace>
  <inkml:trace contextRef="#ctx0" brushRef="#br1" timeOffset="31">20055 9982 7474,'-6'0'-431,"1"0"717,5 0 0,5 0 0,2 1 0,5 2 0,2 0 0,1 0 77,-1-2 1,0-1-1,0 0 1,2 0 0,2 0-244,2 0 1,-2 0 0,0 0 0,0 0-228,-1 0 0,-3-4 0,2 1 0,-4-1-600,0-1 1,-1 3 706,1-1 0,-6 1 0,-1 2 0</inkml:trace>
  <inkml:trace contextRef="#ctx0" brushRef="#br1" timeOffset="32">20055 10165 8476,'11'0'1380,"1"0"-1015,-1 0 1,2 0 0,2 0 0,4 0 110,3 0 1,4-4 0,1-1-533,-1-2 0,-6 5 0,-1-2 0,0 1 56,-1 0 0,-2 1 0,-4-3 0</inkml:trace>
  <inkml:trace contextRef="#ctx0" brushRef="#br1" timeOffset="33">20957 9959 8000,'-6'-1'124,"3"-2"0,5 1 1,3 3-1,0 5 202,0 4 0,3 7 0,-3 2 1,0 3-228,0 0 0,2 1 1,-2 0-1,1 1-59,-1 3 1,0-7 0,-3 3 0,2-3-86,-1-2 1,-1 2 0,1-4-68,0-2 0,1-2 0,-4 0-136,0-1 0,0 0-298,0 1-677,0-6 1223,-5-1 0,-1-5 0,-6 0 0</inkml:trace>
  <inkml:trace contextRef="#ctx0" brushRef="#br1" timeOffset="34">20957 10187 8346,'4'-7'474,"1"0"-263,2 2 1,0-2 0,5 3-45,-1 1 0,5-2 1,4 0-1,1 0-95,2 0 1,0 1 0,0 4 0,-1 0-344,1 0 0,-4-3 1,-1-1-1,-1 1-963,-3 2 1234,-2 1 0,0 0 0,-1 0 0</inkml:trace>
  <inkml:trace contextRef="#ctx0" brushRef="#br1" timeOffset="35">20980 9959 8092,'-5'-18'-55,"4"2"0,-3 4 1,4 1 0,4 1 233,3 2 0,4-1 0,0 4 0,2 0-110,2 0 0,6 0 1,6 2-162,-2 0 1,3-1-1,-1 4-193,-2 0 0,0 0 1,-3 0 284,1 0 0,0 5 0,0 1 0</inkml:trace>
  <inkml:trace contextRef="#ctx0" brushRef="#br1" timeOffset="36">21471 9936 8057,'0'-11'541,"0"4"-231,0 2 1,0 14-105,0 3 0,1 3 0,2-1-146,1 1 1,1 5 0,-3-1 0,2 4-24,-1 4 1,2-3 0,-1 3-130,-2-3 1,1-5 0,-1-1-16,2-2 0,0-1 0,-3-3 0,2-1-395,1 1 0,-1-5 1,-1-1-471,1 0 972,-1 2 0,3-6 0,-5 3 0</inkml:trace>
  <inkml:trace contextRef="#ctx0" brushRef="#br1" timeOffset="37">21734 9936 8037,'-6'-11'-263,"0"4"71,6 2 0,0 7 0,0 3 488,0 6 1,4 2 0,1 6 0,0 1-94,1 2 0,-1 4 1,-3 1-221,2-2 0,4-1 0,-5-2-74,0-3 1,2 1-1,-1-4 1,-2-2-309,0-2 0,-2 0-410,0-1 809,0-5 0,0 5 0,0-5 0</inkml:trace>
  <inkml:trace contextRef="#ctx0" brushRef="#br1" timeOffset="38">21654 9913 8037,'6'-11'-4,"3"-1"0,-4 2 1,2 1 56,1 2 1,-1 0 0,0-1 382,2 0 1,1 4-1,3-2-217,2 1 1,2 0 0,3 2-1,-1-1-274,2 2 1,-1 2-1,-1 4-46,-4 3 0,2 1 0,-2 2-27,-1 3 0,-5 1 0,-3-2 0,-1 4-14,-2 3 1,-2 1-1,-2 0 101,-3-1 0,-3 0 1,-4 4 64,0 0 0,-2-4 0,-1 0 1,0 0 21,4-1 0,-2 0 1,6-4 77,0 1 1,-3 0-1,5-4-53,2 1 1,0-1-58,2 1 0,5-2 0,2-1-111,-1-2 0,4-3 0,-2 2 0,3 0-221,4-4 0,-2-1 0,4 1 36,-1 1 0,-2-1 0,4 2 282,-2-3 0,5-6 0,-4-2 0</inkml:trace>
  <inkml:trace contextRef="#ctx0" brushRef="#br1" timeOffset="39">22316 9868 8018,'-6'-12'155,"-4"1"333,4-1-279,-6 6 0,1-3 1,-1 5-46,1 2 0,-2 2 0,-1 4 0,-1 3-186,1 3 0,0 2 1,0 0 0,-1 4 0,0 0 0,3 3 27,1-4 1,4 2 0,2-2 0,2-1-18,-1-1 1,1-2 0,7 1 4,4-1 0,3 1 1,3-1-1,3 0 5,0 1 0,2-5 0,4 0-19,0-2 0,0 2 0,0-1 1,-2-1-60,-2 0 0,2 2 1,-6-2 43,-1 2 1,-5-3-1,-2 3 0,-4 1 0,-1 3 23,-4 1 0,-5-1 1,-5 0-1,-3 1 44,-4-1 0,-1 1 0,-1-1 41,-3 1 1,1-1 0,3-1 20,-1-2 0,1 1 1,7-4-1,1 0-184,2 0-273,6-1 0,0-6 363,8-1 0,2-4 0,5-4 0</inkml:trace>
  <inkml:trace contextRef="#ctx0" brushRef="#br1" timeOffset="40">22579 9868 8396,'-5'11'139,"4"2"0,-3 2 0,1 4 0,1 3 1,-2 0-1,1 1 0,2 0 0,2 0 17,3 0 0,-1 0 0,4-1 0,2 1 1,0-1-1,0-3 0,-1-3-198,1 1 0,-3-6 0,0 2-316,-1-4 1,0-3-288,-1 2 0,-4-3 1,0-5-677,-6 0 1321,-4-5 0,-7-1 0,-1-6 0</inkml:trace>
  <inkml:trace contextRef="#ctx0" brushRef="#br1" timeOffset="41">22362 9890 8079,'5'-11'0,"-2"1"0,4 1 53,2 1 1,6 6-1,4-3 1,3 1 220,1 0 1,3 0 0,2 3 0,2-1-337,1-2 0,2 0 0,0 4-106,-2 0 0,2 0 168,-3 0 0,-2 5 0,0 1 0</inkml:trace>
  <inkml:trace contextRef="#ctx0" brushRef="#br1" timeOffset="42">23333 9879 8055,'-5'-6'12,"3"2"1,-1 8 0,1 3 0,2 3 386,0 2 0,0 4 0,0 2 1,2 1-1,0 0-107,2 2 0,0 0 0,-3 2 1,2 0-198,0 0 0,1-2 1,-4 0-170,0-2 1,4-6 0,0 3 0,-2-4-197,0 0 0,-2-5-455,0 1 1,3-4-1256,1 3 1980,0-4 0,-4 2 0,0-5 0</inkml:trace>
  <inkml:trace contextRef="#ctx0" brushRef="#br1" timeOffset="43">23618 9868 8009,'-1'-12'615,"-3"1"-333,3 4 0,-9 1 0,2 4 42,-2-2 0,2 0 0,1 4 0,-2 0-39,-1 0 1,-2 1-1,0 3-118,-4 4 0,4-2 0,-2 2 1,4 0 36,2 3 0,4 0 1,-2 0-223,1 1 1,1-1-1,4 2-83,0 2 0,6-2 1,5 2-1,4-2-123,3-2 0,-3 1 0,4-1-13,1 1 0,2-1 1,-1 0 94,-2 1 1,-2-1 0,-6-1 0,1-1 31,-1-1 1,-1-1-1,-2 5 104,-4-1 0,1-3 1,-2 0-1,0 0 37,-2 3 0,-6-4 1,-2 1 110,-4 1 0,-1-3 0,-3 0-19,-5-1 1,-2 3-1,-4-3-77,0 1 1,-1 1-1,5 0 1,3-3-605,4-2 0,2 1 558,2 1 0,5 0 0,1-4 0</inkml:trace>
  <inkml:trace contextRef="#ctx0" brushRef="#br1" timeOffset="44">24155 9559 8018,'-4'-11'1085,"1"-1"-915,-1 6 1,4 4 0,0 8 0,0 7 0,0 3-1,0 6 62,0 3 0,0 0 0,0 5 0,0-1-136,0 0 0,0 0 0,-2 3 1,0-2-60,-2 2 0,0 1 1,4 0-91,0-3 0,0 2 1,0-4-1,0 0-6,0 0 1,0-3 0,2-4 64,1-2 0,-1-4 0,3 3-12,0-2 1,-4-1 0,4-3-1,-1-1-8,0 1 0,3-1 1,-2-1 29,2-2 0,0 2 1,5-4-35,-1 1 0,1 2 0,0-4 0,2 0-15,2 0 1,4-1 0,-1-3 18,2 3 1,6-3 0,1 3 0,0-3-110,0-1 0,4 0 0,-3 0-92,0 0 1,0 0-1,-3 0 1,0 0 105,0 0 1,-2 0 0,-2 0 60,1 0 0,-4-4 0,-1 0 0,-1 1 59,-3-2 1,-2 2 0,0-5-15,-1 0 0,-3 1 0,-1 0 1,1-2 113,-2-1 1,1 2 0,-5 0 11,2-1 0,4-1 0,-5-1-84,0-1 0,-1 1 0,1 0 0,1-1 64,-2 1 1,0-1-1,-2 1-20,0-1 1,3 0 0,1-2 4,-1-1 0,-2-6 1,-1 2-1,0-1-23,0 1 1,0-6 0,0 2 0,-1-1-19,-3-1 1,1 1-1,-3-1-24,1-2 1,0-1 0,2 3 0,-2-2 13,-1 2 0,2 1 1,-2 1-43,1 0 0,0 2 0,2 0 42,-1 2 1,-1 5 4,1-1 0,3 2-34,-3 2 1,2 5 4,-2 2-13,3-2 0,-6 4-8,4-2 0,0-1 3,-5 2 1,5-1 0,-5 4 0,-1 0 5,-1 0 0,-5-4 1,-2 0 3,0 2 0,-3 0 0,-2 2 0,-1 0-3,0 0 1,-5 0 0,-2 0-81,-3 0 0,1 0 1,-1 0-1,-3 0-49,1 0 1,3 0-1,3 0 1,1 0-86,3 0 0,2 0 0,4 0-331,3 0 1,8 2 43,0 1 1,7-1 0,1 3 498,6 0 0,9 1 0,3 6 0</inkml:trace>
  <inkml:trace contextRef="#ctx0" brushRef="#br1" timeOffset="45">24338 9673 8066,'-6'-1'-234,"2"-3"430,-3 3 878,6-4 307,-4 5-878,5 0-498,0 5 1,0 1 123,0 6 1,0-4-58,0-1-113,0 1-52,0 3 0,1-4 40,3-4 7,-3-1 0,4-4 35,-5-1 1,0 0-44,0-5 0,0 5 1,-1-4-183,-3 2 1,2 0-1,-6 3-183,-1-2 1,3 0-507,-2 4 925,6 5 0,2 1 0,6 6 0</inkml:trace>
  <inkml:trace contextRef="#ctx0" brushRef="#br1" timeOffset="46">24566 9731 8066,'7'-5'49,"-2"2"305,-5-5 1,1 5 641,3-5 29,-3 0-820,4 2-216,-5 1 0,0 6-202,0 3-459,0-3 311,0 9 1,0-7 228,0 5 0,0-5 110,0 5 52,0-5 1,1 2 34,3-5 1,3 0-22,4 0 1,-3 0 0,-2-2 49,-1-1 1,3 0 0,-5-5 92,0-1 0,-2-1-28,-1-1 1,-1 1-337,-3 2 0,-2 3 0,-7 5-102,-2 0 0,3 5 0,1 3-1450,6 2 1729,4 1 0,-4 1 0,-2-1 0</inkml:trace>
  <inkml:trace contextRef="#ctx0" brushRef="#br1" timeOffset="47">24338 10107 7855,'-6'2'1225,"2"2"554,2-8-1279,2 2-150,0-4 0,0 0-233,0 2 1,-1 3-120,-3-3 1,-2 3-238,-5 1 1,0 1-186,4 3 1,0-3 1,4 3 1,1-2 242,-1 2 1,6-3 167,5 3 1,-2-3-1,2-1 1,0-1 64,-2-3 1,3 2-1,-4-4 239,1 0 0,-3-2 16,1 0 1,-3 2-433,-1-2 1,-1 5-739,-3 0 1,3 3-370,-3 3 1230,2 4 0,8-1 0,0-1 0</inkml:trace>
  <inkml:trace contextRef="#ctx0" brushRef="#br1" timeOffset="48">24612 10073 8378,'-6'0'1014,"-5"0"1,10 1-718,-3 3 1,2-2-205,-2 1 0,3 4-146,-3 0 0,3 0-171,1 0 82,0-4 0,1 6 220,3-5 0,-2-1 315,6-3 0,-4-1 17,3-3 0,-4-2-278,1-6 0,-3 5 1,-1-1-243,0-1 1,0 3-552,0-2 1,-1 6 660,-3-2 0,-8 8 0,-5 2 0</inkml:trace>
  <inkml:trace contextRef="#ctx0" brushRef="#br1" timeOffset="49">13682 11901 8142,'0'-7'91,"0"2"1,-1 5 151,-3 0 0,2 1 0,-5 3 0,2 4 0,3 2 3,0 1 0,2 2 0,0 1 0,0 3 0,2 0-61,1 4 1,-1-4-1,2 2 1,-3 2-100,-1 0 1,4 2 0,-1 0-20,0 0 1,-2 5 0,-1 2 0,0 3-120,0 1 0,0-3 0,0-1 0,0 1-103,0-2 0,0 3 1,1-4-1,2 0 5,1-1 1,1-4 0,-3-5-1,2-1 52,-1-3 0,2-2-69,-1 0-107,-1-6-154,-3-1 0,-1-5 428,-3 0 0,-2-5 0,-5-1 0</inkml:trace>
  <inkml:trace contextRef="#ctx0" brushRef="#br1" timeOffset="50">13557 12083 8209,'0'-11'-201,"-4"-1"0,0 1 226,1 0 1,2-1-1,2 1 1,2-1 340,1 1 0,5-1 1,-2 1-184,3 0 1,3 3 0,1 2 0,3-1-90,0 1 0,2 2 0,4-2 1,0 1 16,0 2 1,4-2 0,0 1-56,3 2 0,-4 1 1,3 1-50,-1 0 0,-1 0 1,-4 0-1,-2 0-28,-2 0 1,2 3 0,-6 2-44,-1 2 1,-1-3 0,-2 2 20,1-1 1,-6 4 0,-2-2 0,-3 4 7,-1 0 0,-1 4 0,-4 2 0,-7 1 37,-6 2 0,-8 1 1,-5 2-12,-2 0 0,-2 0 0,-2-1-48,-1-3 0,0 1 1,5-5-1,1-1-164,2-1 1,9-6 0,2 0-323,5-2 0,7-1 543,-1-4 0,1 0 0</inkml:trace>
  <inkml:trace contextRef="#ctx0" brushRef="#br1" timeOffset="51">14459 11866 8284,'0'-7'289,"0"-1"405,0 0 331,0 2-653,0-4 1,-1 9 0,-2-4 507,-1 0-722,0 3 0,3-3 1,-1 6-1,-3 2 33,-2 1 1,3 6-1,-3 1-99,-2 7 0,-1 0 0,-2 2 0,1 3-145,-1 2 1,-2 6 0,1-3-1,1 1-24,2 3 1,-3 1 0,6 1-84,-3 0 1,3 3 0,2 0 0,1-2-46,0 2 0,1 4 0,3-3 62,0-1 0,0-6 1,0-1-1,1-3 5,3-1 1,-2-3-1,6-3 45,1-1 0,1-5 0,1 1 21,1-2 0,-1-2 0,1 1 1,-1-2-72,0-2 0,2 0 1,1-4-1,1-1-124,-1-2 0,-1-1 1,-2 0-774,1 0 1040,-1 0 0,1 0 0,-1 0 0</inkml:trace>
  <inkml:trace contextRef="#ctx0" brushRef="#br1" timeOffset="52">14767 12026 8338,'0'-11'-20,"0"3"1,0 1 600,0-2 0,0 5 1,0 4-351,0 6 1,0 8-1,0 3-159,0 0 1,-1 6 0,-2 6 0,-2 3 72,-1 4 1,2 2-1,-3-1 1,-1 1-120,2-2 0,-5 0 0,5-3-105,0-3 0,-1 2 0,5-5-25,-2-2 1,0-5-1,3-2 1,-2-1-112,0-3 0,-1-5 0,4-2-1580,0 2 1795,0-4 0,-5-5 0,-2-6 0</inkml:trace>
  <inkml:trace contextRef="#ctx0" brushRef="#br1" timeOffset="53">14767 12026 8206,'0'-18'78,"0"2"1,0 4 300,0 1 0,-1 0 0,-2-1 1244,0 1-843,-1-1 1,5 6-675,3 2 1,-2 8-1,6 5 1,1 5 78,1 5 0,3 4 0,1 3-95,1 5 0,0-1 0,-3 3-128,-1 3 1,0-1 0,1-3-1,-1-3-22,1-1 0,-1 3 0,0-3-16,1 1 1,-1-5 0,1 0 0,-1-5-122,1-2 0,-2 2 0,-1-4 21,-2-1 0,-3-3 0,2-2 0,1-3-394,-1-1 162,-3 4 1,2-6-124,-5 4 1,-2-3-1360,-1 4 1890,-4-6 0,-4 4 0,-1-6 0</inkml:trace>
  <inkml:trace contextRef="#ctx0" brushRef="#br1" timeOffset="54">14710 12380 8171,'0'-7'-143,"0"-1"316,0 5 1,0-3 420,0 2 1,5 3-469,3-3 1,2 3 0,1 1-1,2 0-114,2 0 1,3 0 0,5 0-1,0 0-229,0 0 1,-3 0-1,1 0-459,4 0 1,0-1 675,-2-3 0,0 3 0,-1-4 0</inkml:trace>
  <inkml:trace contextRef="#ctx0" brushRef="#br1" timeOffset="55">15167 11935 8125,'0'-18'312,"0"2"902,0 4-933,0 6 1,0-1 85,0 4 0,1 1 1,3-1 36,4 1 0,3 4 0,3 3 0,2 5-158,2 4 0,1 10 0,4 0 1,0 3 46,0 1 1,3 3 0,1-2-48,-2 1 0,0 3 0,-4-3-27,-2 3 0,-2 3 0,-6 0 0,-1 2 69,-2-1 0,1-1 0,-5-2-570,-2 0 1,-1-1-1,-2-1-197,-3-2 0,-2-3 0,-7 2 0,-2-1-576,-4-2 0,-4 2 0,-5-1 1055,-6 3 0,-5-5 0,-7 3 0</inkml:trace>
  <inkml:trace contextRef="#ctx0" brushRef="#br1" timeOffset="56">10233 11295 7978,'0'-11'148,"0"3"17,0 1 1,-4 3-1,-1-3 1,0 1 602,0 0-589,1 3 231,4-2-147,0 5-215,0 5 0,0-2 0,-1 4 10,-3 2 1,2-2 0,-6 0-34,-1 2 1,-5 1 0,-2 3-5,-2 2 1,3-2-1,-3 2 1,1-1 2,3 1 0,-2-2 0,1 2-19,1-2 0,1-2 0,2 1 0,-1-1 24,1 1 1,1-1-1,0-1 66,-2-2 1,3 2 0,-6-2-22,2 2 1,1 1-1,-2 0 1,-2 0 11,2-4 1,1 3 0,-1-2-74,-2 2 0,1 0 0,4-1 1,-1-1-29,1 1 1,-2 0 0,-1-1-20,-1 0 0,-2 0 1,4 3-1,-3 1-2,2-1 0,-2 0 1,-1 1 16,0-1 1,3 1-1,-2-1 17,4 0 0,-4 0 0,1-2 0,1-2 0,2 2 1,0 1-1,2 2 2,2-1 1,-2 0 0,3 1 0,-4-1-9,0 1 1,0-1 0,-1 1 0,0-1-3,-4 0 0,4 0 0,-4-3 8,4 0 1,0 0-1,0 2 1,-4-3 1,4 2-1,-4-4 1,2 2-2,-1 2 0,3-3 0,-4 2 7,4 0 0,-4-1 0,1 0 28,1 2 0,2 1 1,0 1-1,1-3-29,-1 0 1,0 0 0,-2 3-5,-2 1 1,1-1 0,4 0-1,1 1-27,2-1 0,-2 1 0,2-1 6,-2 0 1,-3 1 0,-1-1 0,-1 1-19,1-1 1,2 1-1,-1-1 34,-2 0 0,2 1 1,-4-1-1,2 1 22,0-1 0,0 1 1,2-1-15,-2 0 0,2 1 0,-2-1 0,2 1 4,2-1 1,-4 0 0,-1 0-15,2-4 1,2 3-1,0-2 1,0 2-10,-4 2 0,4-1 1,-5 0-1,2 0 14,0-4 0,-1 3 0,5-2 4,0 2 0,-2 2 0,-1-1 44,-1 0 1,0 0 0,3-1-1,1-1-6,-1-1 0,-3 5 0,0-5-22,1 2 0,-3 1 1,1 1-1,-1-1-8,1 1 0,-1-1 0,2 0-13,-4 1 0,1-1 0,1 1 0,-1-2-6,0-3 0,3 4 0,-3-4 25,2 3 1,-3 2 0,3-2 17,2-2 1,-3 2-1,-2-3 1,-2 3 10,2 2 1,-2-1 0,2 1 1,-3-1 1,-1 1 0,2-1 0,0 0-4,2 1 1,2-1-1,-4-1-37,2-2 0,4 2 1,-3-2-20,2 2 1,-1 1 0,3 1-59,-1-1 0,1 1 1,5-2-1,2-1 6,-2-2 0,0 1 0,0 3-3,1 1 0,2-5 0,-3 1 0,1 1-25,0 1 1,-3 0-1,0-1 26,0-1 1,-1-1-1,-1 5 1,-1-1 64,-1 1 0,-4-1 0,4 0-11,1 1 0,1-1 0,2-1 31,0-2 1,-1 2-1,1-2 1,-1 1 20,1-2 1,-1 3 0,1-2-1,1 2-8,2 2 1,-4-1 0,1 0-18,-1 1 0,2-1 0,-6 1-15,4-1 0,-1 4 0,-1 1 0,-1-2 1,1-2 1,0 0 0,0-1 12,-1 0 1,-1 1 0,5-1-2,0 1 1,-1-1 0,1-1 0,-1-1-7,1-1 0,-2-1 0,-1 5 15,-1-1 0,-1 1 0,2-1 0,-3 1 12,-1-1 1,-1 0 0,-2 1 0,0-1-5,2 1 1,4-1-1,-4 0-13,-1 1 1,2-1 0,0 1-16,2-1 1,-5 4 0,4 1 0,-1-2 6,3-2 0,-2 0 1,2-1-13,1 1 0,-2-5 0,0 1 7,2 1 0,0 1 0,0 0 1,-1-1-7,1-2 1,2 0 0,0 2 0,1-2 2,-1 2 0,0-3 0,-2 2-6,-2 1 0,-3 1 0,4 2 4,1-1 0,-2 0 1,-1 1-1,1-1-1,-1 1 0,1-1 0,2 1 1,-2-1 0,1 0 0,4 1 1,-1-1-1,1 1 1,-4-1 0,0 0 0,1 1 0,0-1 0,0 1 0,-2-1-2,2 1 1,2-2 0,-1-1-11,-2-2 0,2 1 0,-2 3-20,2 1 0,2-5 0,-1 0 12,1-2 0,3 2 1,1-2 16,-2 2 0,0-3 1,0 2-4,2-1 1,-1 0 18,-4-1 0,1-2 11,0 6 1,-1-4 0,1 2-18,-1-1 1,1 4-10,0-1 1,-1-2-1,1 2 1,-1 1 1,1 1 0,-1 0-1,1-3 0,0 4 0,-1-5 0,1 2-1,-1-1 1,5-3-1,-1 4-3,-1 1 0,-1-4 1,0 0-1,1-2-3,1 1 0,1 4 6,-5-4 1,1 5-1,0-3 2,-1 0 1,5 3 0,-1-5-3,-1-2 1,-1 5 0,-2-1 2,1 1 0,0 1 0,-1-3 0,1 2-10,-1 2 1,5-3 0,-1 0-12,-1-1 1,-1 3 0,-1-3-1,-1 2-7,1 1 1,-1-1 0,1 0 13,0 2 0,-1-2 0,1-1 0,-1 0 11,1 1 1,-1-1-1,1 3 4,0-2 0,3-3 0,0 3 0,-1-1 8,-1 0 0,0-2 1,1 2-4,2 0 0,-1 2-5,-3 0 0,3-2 0,0 1 1,1-1-3,0 0 0,-3-2 0,3 4 0,-3 1 0,-2-3 0,1 0 0,-1 1 0,1-1 0,2 0 0,-1 3 0,-3-1 0,-1-2 0,3 3 0,-1-1 0,1-1 0,-2 5 0,-1-2-36,-1-2 1,-1 2-1,2-3 1,-3 3 6,-1 2 0,3-1 0,-4 1 21,-1-1 1,2 1-1,-1-1 1,0 0 6,1 1 0,-2-1 0,3 1 1,0-1 0,-2 1 0,-4-2 1,0-3 1,4 3 0,0-2 0,-2 2 11,0 2 1,-2-1 0,0 0-13,0 1 1,4-1 0,0 1-1,-1-1 1,-2 1 0,1-1 1,1 0-20,1 1 0,0 1 0,-4 1-6,0 1 1,0 1 0,1-2 0,2 1 2,1-1 1,0 3 0,-3-2 15,3-1 0,-2 3 0,3-2 11,0-1 1,-2-2 0,5 0 0,0 1 4,-2 2 1,4-3 0,-3 4 1,-1-4 1,3 4 0,-3-1 0,-1 0-12,0 2 0,3-3 1,-3 3 1,2 0 1,-1-1 0,3-2 12,-1 1 0,0 1 1,2-5-1,-1 2 8,-1 2 0,0-2 0,3 2-10,1-2 1,-2-1-1,-1 2 1,-1 2 35,1-3 1,-3 1-1,2 0 1,0 2 6,-2-2 1,4 0 0,-5-1-24,1 3 1,-2 3 0,3-4-31,-2-1 0,3 2 0,-3 1 0,0-1-3,0 1 0,4 2 1,-1-3 7,3 2 1,0-3 0,1 4 0,-1 1 6,1-3 0,-1 5 0,1-4 9,0-1 1,-1 5 0,1-3 0,-1 1 19,1-1 1,0 3-1,-1-4 4,1-1 1,-1 5 0,1-3-17,-1 3 0,5 0 0,-1 1 0,-1-1 16,-1-3 0,3 2 0,0-3-15,2 0 0,-2 0 0,1-4-39,0 1 0,4 4 1,-2-4-1,1-1-21,-1-1 1,3 2 0,-3 0 0,2 1-3,-2 0 0,3-2 0,-3 4 5,3-2 1,1 1 0,0-3-17,0 1 1,0 0-1,0-3 1,1-1-55,3 0 1,2 1 48,5-1 1,1-1 0,-1-1 0,1-2-15,-1-2 1,1 2-1,-1-3 72,0-1 1,2 2 0,0 0 0,1 0-38,0 0 0,-8 0 1,7-2 37,1 0 1,-3 1-1,4-4 1,-2 0 55,-2 0 1,6 0 0,1 0 79,-1 0 1,6 0 0,-1 0-22,3 0 0,2-1 1,-4-2-1,0 0-3,-1 0 0,-3-2 1,1 1-71,0 2 1,1-3 0,2 1 0,-1 1-19,-3 2 1,2-3 0,0-1 19,4-1 1,-1 2 0,4-2 0,0-1-45,3 1 0,2-2 0,2-3 57,3-1 0,-4-3 0,3 0-15,-1 1 0,-6-2 0,6 0 0,-6 1 30,-2-1 1,-5 5 0,-4-1-16,1 2 0,-2-2 1,0 7-1,0-1 12,-1-3 0,-1 3 1,3-2-60,1-1 0,3-1 0,3-3 0,5-2-15,2-4 1,2-4 0,2-2-16,1-2 0,0-3 1,-2 2-1,1 0 27,1 0 0,0 1 0,-5 6-30,-3 2 1,-1-2 0,-3 6-36,0 1 1,-3 0-1,-5 0 1,0-1-51,0 1 0,-1 1 1,4 2-1,-2-2-13,1-2 1,2 1 0,2-6 188,2-4 0,0-1 0,4-4-99,2 1 0,1-2 1,1 2-1,0 0-14,1 0 1,-5 5 0,-1 4-6,-1-1 0,-1 2 0,-4 0 60,0 2 1,-1-3-1,1 2 1,0 1 32,0-1 1,0-2 0,0 3 0,-1-2-64,1-2 1,1-2 0,3-1-57,3 1 1,0-1 0,0 0 0,1 0-5,-2 0 1,2 0 0,-4 2 14,-1 2 0,-2-2 0,-2 5 61,1-2 1,0 4-1,-1-2 1,-2 1 58,-1-1 1,-5 1 0,3 4 32,-1-1 1,1-3 0,3-2 0,0 0 5,4-4 0,0 2 0,7-2-92,1-3 0,-3-2 1,1 3-1,1 1-101,-2-1 1,4 0 0,-5 1-20,-3 3 1,4 2 0,-8 3 62,-1-2 0,0-3 1,2 4-1,-2 1 51,-1 1 0,-4-2 0,4 0 19,2 1 1,0-2 0,2-1 0,0 1-9,0-1 0,0-3 1,-1 2-8,1 0 1,0-2-1,0 3-44,0 0 0,-4 3 0,0-1 0,1 1 15,2-2 0,-3 4 1,0-5 9,1 1 0,0 2 1,1-4 1,-2 1 0,1 1 1,5 2-1,2-3-1,-1 0 1,-2 1 0,-2-1-21,1 0 0,0 2 1,0 2-1,-1-1 19,-3-1 1,2 0-1,-2 3 83,3 1 0,1-4 0,-1-2 1,1 0 59,0-4 1,0 0-1,0-1-79,0 3 0,5-6 0,2 2-73,3-1 0,-3 0 0,1 2 1,-1 2-22,0 1 1,1 3-1,-4-1 1,-2 0-68,-1 3 1,-1-2-1,0 1 75,0 1 0,0 0 0,0 0 51,-1-2 0,1-3 0,0 3 0,1-2 5,3-2 0,-3 2 0,4-1-12,0-1 0,0-2 0,4 1-20,-2 2 0,-5-2 0,2 5 1,-3-1-3,-1 1 1,-4 1 0,-1 3 0,0 1-14,-1-1 0,-1 1 0,1 1-10,0 2 1,3-2-1,-1 2-33,3-2 0,-3-1 0,0-2 46,1-2 1,5 5 0,2-4 0,-2 0 1,0 1 1,-3 0 0,1 2-41,0 0 1,0-1 0,0 1-1,-2-1 15,-2 1 1,3-1 0,-4 1 59,0 0 1,2-1 0,-4 1 0,1-1-7,-1 1 1,5-1 0,-4 1-5,1 0 1,0-1 0,-3 1 0,4-1 1,-1 0-1,0-1 1,-1-1-5,1 0 1,0 4 0,2-5 0,-1 2 1,-3 2 0,1-1 9,0 1 1,-1 1 0,-2 1-1,3 1 33,1-1 1,-3-1-1,4-1-26,1-1 0,-2 1 1,0-2-6,-2-2 1,4 2 0,-1-2 0,2 2-10,-2 2 0,6-4 1,-2-2-37,1-1 0,5 1 1,1-4-1,-1 4-20,-3 0 0,-2-2 0,1 2 20,1 0 1,-5 3 0,1-1 32,0 2 0,1-2 0,2-2 0,2 1 59,-2-1 0,-1-2 0,-1 3-20,0-2 0,1 3 0,1-4-24,2-2 0,4 3 1,-5-1-1,1-1-57,1-1 0,0-2 0,2 1-36,-3 3 0,-3-2 0,-1 3 0,0-1 14,-1 0 1,-3 3 0,-1-1 26,-1 0 0,2 1 0,-3 2 24,2-1 1,-3-4 0,4 2 0,2 1-37,0-1 0,-2 1 0,0 2-60,2-2 1,0-3 0,2 3-1,0-1-51,0 1 1,-4-3 0,-2 4 64,0 1 1,-2 1-1,-3 1 58,-1 1 0,-3 0 1,-1-1 151,2 1 0,-3-1 0,2 1 24,1 0 0,-3-1 1,2 1-104,1-1 0,-3 1 0,1-1 0,-1 1-98,0 0 0,-2-5 1,4 1-1,-1 1-71,0 1 0,1 2 71,-4 0 0,0-1 0,-3 2 22,3 2 1,-3-2 0,3 3 47,-3-3 0,-1-2 0,-1 2-33,-3 2 1,3-2-1,-3 3-8,3-4 0,-3 0 0,0 0-4,2-1 0,1 1 1,1-1-1,0 1-31,0-1 1,0 1 0,0 0-15,0-1 1,0 1-1,0-1 43,0 1 1,0 0 0,-2 0 39,-1 4 0,0-3 42,-5 2 0,5 2 0,-4-2 1,1 0 60,0 2 0,2-4-66,-4 2 1,4-2 0,-2-1 0,0-1-38,-1 1 0,0-1-31,-5 1 1,1 0-1,1-1 1,1 1-43,1-1 0,1 5 0,-5-1 3,1-1 0,-1 3 0,1 0-94,0 1 1,-1-3 146,1 4 1,-1-1 0,1 2 33,-1 0 1,1-1-1,0 4 1,0-1 0,3-2 0,0-1 20,-1 2 1,-2 0-1,-3 1-123,-2-3 1,-4 3-1,1-3 1,-2 2-76,-2-2 0,0 3 1,1-3 140,3 3 1,3 1 0,4-2 12,1-1 1,-1 1 0,1-2 0,0 3 165,-1 1 1,0 0 0,-2 0-47,-2 0 0,1-1 1,4-2-1,-2 0 73,-2 0 0,1 2 1,-5 1-128,-2 0 1,0-2-1,-2 0 1,0-2-25,0 2 0,-3 0 1,-1 2-190,2 0 0,-3 0 0,2 2 0,4 1-162,1 5 0,2 0 0,-4 2-208,1 2 1,-1 11 0,0 1-391,0 4 1,1 8 0,2 4 897,1 1 0,0 4 1,-4-5-1</inkml:trace>
  <inkml:trace contextRef="#ctx0" brushRef="#br2" timeOffset="57">11684 10713 9600,'0'-12'-768,"0"1"926,0 0 1,-2 5 0,0 6 119,-2 7 1,-4 4-1,5 3-133,0 1 0,-3 6 0,-1-2 0,0 4 17,-1 3 0,4 0 1,-3 4-91,-2 2 0,2 1 0,0 1 0,-2 0 7,-1 1 0,-2-1 1,2 0-87,3 0 0,-6 1 1,4-2-1,1-3 82,2-3 1,-2-4-1,5-3-9,0-1 0,-2-9 1,1 1-56,2 0-794,0-1-770,2-4-654,0-1 2202,0-5 0,5 0 1,2 0-1</inkml:trace>
  <inkml:trace contextRef="#ctx0" brushRef="#br2" timeOffset="58">11706 10701 11179,'-5'-22'-492,"4"4"0,-3 3 520,3 2 0,1 1 0,0 1 422,0 0 1,0 3 680,0 0-772,0 6 1,1-3-144,3 5 1,2 1-166,6 3 0,-6 2 0,-1 7 1,-1 1-15,0 1 0,3 5 0,-1-1 43,0 3 1,-2 5 0,3 0 0,1 3 32,-2 1 0,4 2 0,-3 2-191,-1-1 1,4-4 0,-2 0 0,1-1 73,-2 0 1,4-4-1,-3 2 1,4-3 79,-1-1 1,6-2-1,-8 0-52,-1-2 1,1-4 0,3 3 71,-1-2 1,-3 0 0,-2-5-24,-1 0 1,-1 1-1,-3-1-75,3 1 1,-3-5-710,3 1-202,-3-6 0,-1 5-1819,0-3 2180,0-3 0,0 3 1,-1-7-607,-3-1 1193,3 0 1,-14-1 0,2-1 0</inkml:trace>
  <inkml:trace contextRef="#ctx0" brushRef="#br2" timeOffset="59">11444 11170 13449,'0'-12'-441,"1"2"0,3 2 755,3 5 1,9 0-1,3 1 1,4-4 168,3 0 0,7 2 0,6-2 0,1 0 62,-1-1 0,4 3 0,-2-2 0,0 0-540,-3-1 1,0 5 0,-4-2-616,-5 3 601,-4 1 0,-7 0 0,-1 0 0</inkml:trace>
  <inkml:trace contextRef="#ctx0" brushRef="#br1" timeOffset="60">16058 12266 7869,'1'-6'46,"3"2"0,3 3 0,4 1 0,0 0 0,2 0 0,1 0 0,2 0 179,2 0 1,2-2-1,6 0 1,0-2-1,1 0 1,1 0-42,2 1 0,-1-5 1,2 3-1,-1 0 0,1-2-130,-1 1 0,-4 4 0,0-2 0,-2 1-92,-1-1 0,-1 3 1,-3-3-75,-4 3 0,2 1 0,-2 0-134,-1 0 1,-5 0-87,-2 0 1,-4 1-1,-1 2 332,-4 1 0,-10 5 0,-5-3 0</inkml:trace>
  <inkml:trace contextRef="#ctx0" brushRef="#br1" timeOffset="61">16126 12460 8058,'8'0'248,"-1"0"173,-4 0 1,7 0-203,-2 0 1,2 0 0,3 0 0,1 1-72,1 3 0,5-2 0,-1 1-23,3-1 1,6-2-1,2 0 1,3 0 36,1 0 0,1 0 0,-1 0-104,0 0 1,0 0 0,-1-2 0,-2 0 51,-4-2 1,-3 0-1,-3 3 10,-2-3 0,-6 3 1,-5-3-41,0 3-146,-3 1 0,-1 0-863,-8 0 0,-3 0 929,-8 0 0,-8 0 0,-6 0 0</inkml:trace>
  <inkml:trace contextRef="#ctx0" brushRef="#br1" timeOffset="62">17679 11478 8227,'7'1'-189,"-2"2"454,0 1 1,-4 4 0,3 0-43,-3 2 1,3-2 0,0-1-80,-2 2 1,1 1 0,0 2 0,0-1-56,0 1 0,-2-1 1,-1 1-50,0-1 0,0 6 0,0 0 1,-1 2-61,-3 0 0,2-1 0,-5 2-29,2-1 0,1-3 1,4 1-1,0 1-62,0 0 0,0-4 120,0 1 1,0-2 0,2-3-1,0-1 51,2-1 0,1-6 173,-1 2-213,-3-3 0,5-1 65,-2 0-104,-2 0 1,6-1 0,-3-2-6,2 0 0,-3-5 0,3 3 32,2-2 0,1 5 0,2-3 21,-1 0 0,1 4 0,-1-3 0,0 2 86,1 2 0,3 0 0,2 0-35,0 0 1,-1 0 0,3 2-41,1 2 0,-2-2 0,-1 4 0,0 1-11,-3-1 0,-1 2 1,-2 2-73,0-3 0,-4 5 1,-3-2 12,-3 4 0,-1 1 0,-1-2 0,-3 1 6,-4 1 1,-2 4 0,-3-2-86,-2 0 0,-3-3 0,-5 2-87,1-4 1,-5 0-1,0-2 62,2-3 0,-3 2 1,1-5-1,2-1 0,1-2-19,1-1 1,5 0-1,3 0 1,2 0-274,2 0 1,1-5 0,1-3 425,1-2 0,1-6 0,-5-2 0</inkml:trace>
  <inkml:trace contextRef="#ctx0" brushRef="#br1" timeOffset="63">17657 11524 8275,'11'0'4,"0"-4"0,1-1 0,1 0 177,2 0 1,-1 1 0,4 4-1,-1 0 202,1 0 0,2 0 0,6 0-106,0 0 0,6 0 0,-3 0 0,2 0-13,-1 0 1,-3 0 0,2 0 0,-1 0 31,-3 0 0,-2 0 1,-2 0-217,-2 0 1,-9 0 0,1 0-1256,-1 0 813,-5 0 1,-25 0-1,-12 0 1</inkml:trace>
  <inkml:trace contextRef="#ctx0" brushRef="#br1" timeOffset="64">17325 12403 8331,'2'-6'0,"2"1"0,3 1 93,3 0 1,3 0-1,1 4 1,2 0-1,2 0 1,3 0-1,1 0 1,5 0-1,3 0 762,3 0 0,7 0 0,3 0-628,5 0 0,4-1 1,5-2-1,0 0-98,0 0 0,-2 2 1,1 0-1,2-2-199,1-1 1,-1-3 0,-2 1-48,-3 0 1,6 2-1,-6-3 1,-4-1-1,-4 2 1,-6-1 0,-6 5 15,-2-2 0,-7-1 1,-7 2-1,0 0 15,-3 0 0,-1 2-434,-2 1 0,-6 0 1,-5 1 519,-6 3 0,-10 2 0,-1 6 0</inkml:trace>
  <inkml:trace contextRef="#ctx0" brushRef="#br1" timeOffset="65">17634 12609 7928,'-8'-4'316,"1"0"758,4 0-983,-2 4-113,5 0 0,5 0 138,3 0 0,2 0 0,1-1-7,1-3 0,0 3 0,2-3 0,3 3 6,1 1 1,-3 0 0,3 0-1,-2 0 59,-2 0 1,0 1-113,1 3 1,-2-2 0,2 6-63,-2 1 1,-7-3-1,-2 2-44,-3 1 0,-1 2 0,0 3 9,0 1 1,-1 1-1,-3-5 1,-3 2-49,-4 2 1,-4-2-1,-1 3 1,-1-1-50,1 1 0,-1-5 1,3-3 173,-1 0 1,4-1 0,3-1 108,-1-1 0,3-1 322,-2-4-336,6 0 1,-2 0-39,8 0 1,6 0-1,6 0 12,2 0 0,-3 1 1,4 2-3,2 1 1,-1-1 0,0-1 0,-1 0-41,2 2 1,-1 4-1,0-4 1,-2-1-54,-2 2 0,0 0 1,-5 4-22,0-1 1,0 0 0,-3 3-34,0 0 1,-5 1 0,0-1-1,-1 1-85,-2-1 0,-7 1 0,-4 0-6,-7 3 0,-3-2 0,-4 2 0,0-2-105,-2-2 0,-8 1 0,1-2 155,-2-2 1,4 1-1,3-4 1,1 0 167,3 0 0,5-1 0,2-4 36,1 0-114,2 0 1,9-2 0,2-2-570,3-3 0,2 1 0,4-2 0,5-2 558,4-4 0,12-4 0,-2-5 0</inkml:trace>
  <inkml:trace contextRef="#ctx0" brushRef="#br1" timeOffset="66">18513 12586 8207,'-11'-4'-261,"-1"0"1,5 0 788,-1 4 0,1 0-130,-5 0 0,1 0 0,-1 0 0,1 2 32,-1 1 0,0 5-285,-3 7 1,1 2-1,-5 4 1,-2 1 30,0 2 1,2 3 0,0-2 0,-2 3-81,0 1 1,-2-2-1,1 3-117,3 2 1,-1 1 0,5 0-113,1-3 0,5 0 0,3-6 0,0 0-85,4-3 1,2-2 0,2 0 115,2-3 1,5-4 0,-1-1 77,2-4 1,5 2 0,0-5 0,1 0-9,0 1 0,2-4 1,5 3-17,0-3 1,-1-5 0,1-1-9,0-1 0,0-2 0,-2-3 0,-1-1 46,-5 1 0,-3 0 0,-1-2 52,-4-2 1,-2 2 0,-6-4 36,-3 1 1,-8 3 0,-11-2-1,-9 4 45,-9 3 1,-2 3 0,-8 5-357,4 0 1,4 1-1,10 4 1,4 5 231,6 4 0,6 2 0,5-5 0</inkml:trace>
  <inkml:trace contextRef="#ctx0" brushRef="#br3" timeOffset="67">11033 13682 6206,'0'-11'0</inkml:trace>
  <inkml:trace contextRef="#ctx0" brushRef="#br3" timeOffset="68">11044 13694 7082,'0'-7'2330,"0"2"-1109,0 5-703,-5 0-503,4 0 1,-6 0 109,3 0 0,2 0 1,-6-1-29,-1-3 1,-1 3 0,-1-3 0,-1 3-5,1 1 1,0 0 0,-2 0 0,-1 0-2,-1 0 1,-2-1-1,3-2-30,-1-1 0,0 0 0,3 4 1,1 0-4,0 0 1,-1 0-1,1 0-79,-1 0 1,0 0-1,-2 0 1,-3 0 60,-1 0 1,-1 4 0,-3 0-4,-1-1 1,-1-2 0,-2-1 0,0 0 27,0 0 1,2 4 0,2-1-6,3 0 0,-1-2 0,5-1-25,1 0 1,1 1 0,2 2-20,-1 1 1,1 0-1,0-4 30,-1 0 1,-3 0 0,-2 0 0,0 0 50,-4 0 0,0 1 0,-2 1-4,0 2 0,0 0 0,0-4-44,1 0 0,-1 0 0,0 0 0,0 0 5,0 0 1,0 0-1,1 0-22,-1 0 1,4 0 0,0 0 0,-2 0 41,0 0 1,2 0 0,0 0-47,-2 0 0,0-4 0,-1 0 0,2 2-46,1 1 1,0-3 0,-4 0 1,0 1 0,0-2 1,2 2-1,0 0 1,2 2 6,-1 1 0,2-4 0,1 0 3,0 2 0,-2 0 0,3 2 0,-1 0 10,1 0 0,-3 0 0,2 0-6,-1 0 1,3-3 0,-4-1 0,-1 1-3,-2 2 0,1 1 1,-1 0-2,-1 0 0,7 0 1,-7 0 29,1 0 0,2-4 1,0 0-1,2 2 38,1 1 0,1 1 0,2 0-40,-1 0 0,-1 0 0,5 0 0,0 0-15,-1 0 0,-1 0 0,0 0-28,-3 0 0,-4-4 1,2 0-1,-1 1-26,0 2 0,-4-3 0,-3 0 35,0 2 1,2-1 0,1 1 0,0-2 0,1-1 0,-1 2 0,0 0 8,0 0 1,0 1 0,0-1 29,1-1 0,-1-1 0,0 3 0,0-2 54,0 1 0,0-2 0,1 1-64,-1 2 0,-1-3 1,-3 1-1,-2 1 7,0 2 1,-3 1 0,4 0-12,-1 0 1,3-4 0,0 1-97,2 0 1,1 2 0,0 1-1,0 0 59,0 0 0,3-2 0,-2 0-17,-2-2 1,-1 0 0,2 4 5,0 0 0,-3-1 1,-2-2-1,0 0-4,0 0 0,-4 2 1,3 1-1,0 0 30,2 0 1,-1 0-1,1 0 1,2 0-12,1 0 0,-3 0 0,2 0 0,2 0 0,3 0 22,0 0 1,2-1 0,-1-2 0,0-1-10,1 2 1,-4-1-1,3 1 1,-2-2 0,-2 1-53,0 2 1,-1 1-1,-1 0 1,-2-1 27,2-3 0,-3 3 0,1-3 19,2 3 0,-3 1 0,0 0 0,0 0 7,0 0 1,-3-2 0,5 0 70,0-2 0,-2 0 1,1 3-1,-1-2-5,0 0 1,-4-1 0,2 4-63,-3 0 0,2-4 0,1 0 0,-1 2 1,2 0 0,-3 2 1,4 0-1,-1 0 1,9 0 0,0 0-4,2 0 1,4 0-1,-4 0 1,2 0 118,2 0 1,1-3 0,2-1-64,-1 1 0,1-2 0,-2 1 1,-1 2-58,-1 1 0,-5-3 1,-1 0-15,-4 1 1,-1 2 0,-3 1-81,1 0 0,0 0 0,3 0 1,-3 0 64,-1 0 0,4 0 0,-2 0 9,3 0 1,1 0-1,1 0 1,2 0 46,1 0 1,4 0-1,-3 0-7,2 0 0,-3 0 0,2 0 0,-1 0-27,-2 0 1,2 0 0,-1 0-84,-1 0 0,-2 0 0,1 0 36,2 0 1,-7 0 0,5 0-77,0 0 0,-5 0 0,3 0 1,-1 0 16,0 0 1,-3 0-1,0 0 72,2 0 0,0 0 0,-2 0 33,-3 0 1,2 0 0,1 0 0,3 0 12,1 0 1,0 0-1,0-1 1,0-2 43,1-1 1,0 1 0,3 3 0,3 0-1,0 0-16,1 0 0,-1 0 0,2 0 0,-2 0 0,1 0-79,-1 0 0,-2 0 0,-5 0 0,-1 0-55,-3 0 1,2 0 0,-6 0 0,0 0 0,-2 0 20,-1 0 1,3 0 0,1 0 70,-2 0 1,-1 0 0,0 0 0,1 0 69,2 0 0,4 0 0,0 0 80,2 0 1,1 0-1,1 0-40,3 0 0,-1 0 0,5 0 0,-1 0-81,0 0 1,3 0 0,-3 0 0,0 0-65,1 0 0,-1 0 0,0 1 0,-3 1 0,-3 4-69,-5 0 1,2-4 0,-5 2 0,1-1 69,0 1 0,2-3 0,-2 4 1,1-1-1,2 0 82,-2-2 0,4-1 1,-3-1-1,3 0 30,1 0 0,-4 0 0,-1 0 0,1 0 0,-3 0 47,1 0 1,2 0 0,-2 0 0,0 0-2,0 0 1,4 0-1,-2 0-103,3 0 1,-4 2 0,-1 0 0,-1 2-68,4-1 1,-2 2-1,1-2 42,2 0 0,2-1 1,3 1 24,1 1 0,3 0 0,-1-3 0,0 1 93,3 2 1,0 0 0,0-4-11,-1 0 0,0 0 0,2 0 0,-1 0 67,-1 0 0,0 4 0,3 0-90,1-2 1,-2-1-1,-1-1 1,-1 0-5,1 0 0,1 0 0,1 0 39,-3 0 0,6 0 0,-3 2-34,2 2 0,0-3 0,-2 3 44,1-3 0,0-1-108,-1 0 1,-3 0-25,0 0 0,-2 0 0,3 1 0,-1 2 11,1 0 0,-2 1 0,-1-4 12,-1 0 0,3 4 1,-4 0-1,-1 0 50,-2 1 1,1-4 0,0 3 8,2-3 0,4 3 0,-3 0 1,1-2 2,-1 0 0,4-1 0,-3 1-16,1 2 1,3 0-1,-3-3 1,-1 2 70,-2 1 1,-1 1 0,0-3-18,0 2 1,1 5-1,-2-3-85,2 1 0,-3 1 0,4-2 0,-1-1 0,2 1 12,0 0 0,-2 1 1,4 2-1,1-3 17,1-1 0,-2 4 0,0-3 0,1 2 0,1-2 16,2-1 1,-1 4-1,1-3 1,-1 2-21,1 0 1,0-2 0,-1 3 0,2-1-1,1-1-16,2-1 0,3 1-231,-4-3 165,1 2 1,-4 5 0,3 0 0,0-3 31,-1 0 1,0 0 0,0 2-5,2-3 1,-1 4 0,-3-4 0,-1 3-12,1 2 1,-1-1 0,1 1-1,-1-1-8,1 0 0,0 1 1,-1-1 15,1 1 1,-1-1-1,1 2 1,0 1 40,-1 1 1,1 0 0,-1-3 85,1-1 0,3 1 0,1-1-111,-2 0 0,2 1 1,1-1-1,0 1-43,-1-1 0,5 0 0,-2 1-64,3-1 0,1 1 1,-2-2-1,0 0 58,-2 1 0,0-2 0,4 7-52,0-4 1,2 0 0,0-1 0,2 1-100,-2-1 0,0 0 0,-1 1 5,3-1 0,-3 1 0,4-1-29,0 0 1,-2-3-1,3 0 1,0 1-60,1 1 1,2 1 0,5-1 205,1-2 1,5 1 0,-1-4-1,3 0 115,1 0 0,3 4 0,1-3-82,-2 1 0,3 3 0,-1-4 0,-2 2 47,-1-1 1,-1 0 0,0 2-14,0-2 1,4-1-1,0 3 28,3-1 0,-4-4 0,5 2 0,2-1 186,4-2 0,-2-2 0,3-1 50,-2 0 1,-2 0-1,0 0-149,0 0 1,1 0 0,0 0 0,2 0-32,1 0 1,1 0-1,-2 0 1,1 0 0,0 0 0,-3 0-103,-1 0 0,4 0 0,0 0 0,-1 0 53,-2 0 0,5 0 0,2 0-2,2 0 0,2 0 0,-2-1 0,-1-2 16,-1-1 1,-5 1-1,1 1-46,-2-1 1,-6 1-1,-1-2 37,-1 3 1,3 1 0,-5 0 0,1 0-16,1 0 1,-2 0-1,6 0-10,0 0 1,7 0-1,-3-1 12,3-3 0,2 3 1,3-4-1,2 0 11,5-3 1,3 2 0,2-1-6,-3 2 0,-2-2 0,-5 3-37,-1 1 0,0 1 0,-5-1 0,-5-1 1,-1 1 0,-5 3 0,2 0-18,-1 0 0,1 0 1,3 0 32,0 0 0,4 0 1,1 0-1,3 0 29,5 0 0,-1 0 1,5 0-1,-1 0 8,4 0 0,2-2 0,1 0 0,-1-3 1,-3 0 11,-4 0 0,-3 1 1,-4 4-1,-3 0 1,-2 0-39,-3 0 0,7 0 0,-7 0 0,2 0-38,-1 0 1,5 0 0,1 0 0,5 0 0,2 0-95,2 0 0,4 0 0,-2 0 87,0 0 0,7-4 0,-6 0 0,-2 2-8,-3 0 1,-3 2-1,-4 0 12,-3 0 1,-7 0 0,-4 0 0,-3 0 31,-1 0 1,-1 0 0,1 0 15,0 0 1,1 0-1,2 0 1,1 0-12,3 0 0,0 0 1,4 0-19,1 0 0,-1 0 1,-1 0-43,-3 0 1,2-1 0,-4-1-44,1-2 0,-2 0 1,2 4-1,0 0 57,0 0 0,-2 0 0,2 0 46,-1 0 1,0 0 0,-3 0 0,2 0 2,-2 0 0,0 0 0,-3 0-16,1 0 0,1 0 1,2 1-1,0 2-52,0 1 0,2-1 1,0-3 54,1 0 1,0 0 0,3 0-1,-2 0 0,-3 0 0,2 0 1,-1 0 20,-3 0 1,-1 0 0,-1 0 0,0 0 96,0 0 0,1 0 0,3 0-87,3 0 0,3 0 0,1 0 0,1 0 17,-1 0 1,0 0 0,0 0-28,1 0 1,-1 0-1,0 0-4,0 0 0,-1 4 0,-1 0 1,-1-1 21,0-2 0,-1-1 1,0 0 2,2 0 0,1 0 0,1 1 0,0 2-26,1 0 0,0 1 1,2-4-51,1 0 1,1 0 0,-2 0 0,1 2-91,-1 1 1,-2-1 0,-2 3 0,-1-2 23,-1 1 0,-2 1 0,3-2 79,-2 1 1,-1 3-1,3-3 1,-2 0 14,2 1 0,0-4 1,0 4-2,-2 0 0,0-3 0,3 1 57,-2-1 0,2 2 1,-4-1-1,2 0 34,-1-2 0,0 3 0,5 0-66,-1-2 1,-4 0 0,1-2-1,-1 0 148,0 0 1,1 0-1,-4 0-19,-2 0 0,3 0 0,-1 0 1,-2-2-36,-1-1 1,4 0-1,3-3-64,2 1 1,1-1 0,0 4 0,1-2-87,-1 2 1,0-3 0,0 1-136,1 1 0,-5 2 0,-1 1 79,-1 0 0,3-4 0,-5 0 0,-2 2-15,-3 0 0,-1 2 0,-5 0 0,0 0 31,2 0 1,-4 0 0,3 0 56,1 0 1,-3 0 0,5 0 0,1 0-55,1 0 1,-2 0 0,1 0 2,0 0 0,0 0 1,0 0 19,-1 0 0,-1 0 0,3 0 0,-4 0 6,0 0 0,2 0 0,-4 0 37,-1 0 0,0 0 0,0-1 0,1-1 168,-1-2 0,-1 0 0,-2 3 55,1-3 1,-1 3 0,2-3-155,2 3 1,1-3 0,5-1 0,-3 0-31,-2 0 1,3 0-1,-2 2-120,0-1 0,-1-1 0,1 3 0,0-2 34,-3 1 1,2 1-1,0-1 28,-3-1 1,4-1-1,-2 3 1,-1-3 21,-1-2 0,-2 5 1,1-3 51,-1 0 0,1 0 0,-1-4 0,-1 1-6,-2-1 0,2 3 0,-2-1-108,2 2 0,0-3 0,-1 1 0,-2 0-129,2-1 1,-4 4-1,0-3-54,0-2 1,-3 2-1,1 0-8,-1-2 1,2-1-1,-1-3 131,0-2 0,-2 1 1,-1-5-1,0-2 177,0 0 0,-4-7 1,-1-3 160,-1-1 1,2 1-1,-3 1 1,-2-1-10,-2 2 0,-5-3 1,-3 6-346,-3 0 0,-2 3 1,-2 3-1,-5 2-534,-2 2 1,-1 1-1,0 4-1717,-1 4 2496,-4 2 0,-2 5 1,-4 0-1</inkml:trace>
  <inkml:trace contextRef="#ctx0" brushRef="#br3" timeOffset="69">11786 13614 10415,'-11'-12'-71,"3"6"1,2 1 0,0 1 0,1-1 0,-2 0 0,1-1 2168,-3-1-1570,4 5 0,-1-3-245,2 5 0,2 6 1,-3 5-1,2 7-93,-1 4 0,-1 2 1,2 2-1,-1 5-112,2 2 0,1 0 1,1 0-1,0 0-185,0 2 0,0-2 1,0-3 40,0-3 1,0 5 0,1-3 53,3 1 1,-3-2 0,4-6 0,0 1-191,3 0 1,-2-5 0,0-3-120,-1-2 1,-1-2 0,-3 1-560,3-1 1,-2-3-1599,1-1 2460,-1-4 1,-2 2-1,0-5 1</inkml:trace>
  <inkml:trace contextRef="#ctx0" brushRef="#br4" timeOffset="70">11672 13968 8433,'0'-12'0,"0"1"0,5-1 0,2 5 0,4 0 0,2 2 0,2 3 0,-1 1 0,5 1 128,1 0 1,2 0 0,2 0 0,1 0 710,2 0 0,5 0 0,-2 0 1,2 0-632,-2 0 0,-2 0 1,-5 0-436,0 0 0,-5 0 0,-3 0-283,-2 0 0,-6 0 0,-1-2 21,0-1 1,-3 0 0,-4-3 488,-3 1 0,-2-4 0,-5 2 0</inkml:trace>
  <inkml:trace contextRef="#ctx0" brushRef="#br4" timeOffset="71">11763 13625 8535,'0'-16'0,"4"3"0,1-2 311,2 2 1,0 5-1,5 2 1,-1 0 25,1-1 1,0 4-1,4-4 1,3 2-44,2 3 1,2 0 0,0 1-1,1-2-171,3 0 1,-3-1 0,2 4-282,-2 0 1,-5 4-1,-1 1 158,-1 1 0,3 2 0,-2 3 0</inkml:trace>
  <inkml:trace contextRef="#ctx0" brushRef="#br1" timeOffset="72">13728 14345 8221,'-1'-7'1674,"-3"3"-1579,3 8 1,-5 3 0,6 4 0,0 0 61,0 1 0,0 4 0,0 3 1,0 3-1,0 2-58,0 3 1,0-2 0,0 4 0,0 0-122,0 1 1,0 0 0,0 3 0,0-1-87,0-2 0,0-3 0,0 2 0,0-1-96,0-3 0,0 0 0,2-4 67,2-2 0,-3 1 0,3-4 0,-3-1 68,-1 1 0,4-3 0,-1 2 55,0-2 1,-2-5 0,-1-1-100,0 2 1,0-3 0,0 2-488,0 1 1,0-3-436,0 2 1035,-5-6 0,-1 9 0,-6-5 0</inkml:trace>
  <inkml:trace contextRef="#ctx0" brushRef="#br1" timeOffset="73">13625 14402 8236,'-11'-7'-56,"4"-3"1,4 3 115,1-4 0,2 0 0,0 0 168,0-1 1,2 1-1,1 1 1,4 1-91,-1 1 1,4 1-1,-2-4-56,2 4 0,1-2 0,2 4 0,2-2-10,4-1 0,-1 1 0,2 1 1,3 1-47,3 2 1,0-2 0,-2 1-74,3 2 1,-3 2-1,3 2 1,-3 3 24,-1 2 0,-4 0 0,-1 5-10,-2-1 1,-1 1 0,-3-1 0,-2 1-82,-3-1 0,2 4 0,-5 2 47,-1 0 1,-3-1-1,-4 1 13,-4 0 0,-7 3 0,-5-1 0,-6 2 23,-4-2 1,-3 1 0,0-5 25,2-1 1,1-1 0,6-3-21,2-2 1,3 0-1,0-4-235,4-1 0,6-2-826,1-1 1085,6 0 0,-3 0 0,5 0 0</inkml:trace>
  <inkml:trace contextRef="#ctx0" brushRef="#br1" timeOffset="74">14482 14196 8244,'0'-7'-201,"0"-1"1,-2 0 757,-1 2 0,1 0 76,-1 2 1,-4 3-509,0-3 0,-2 4 0,0 4 1,1 3-39,-1 3 0,-2 2 1,-3 0-26,-1 4 0,-2 1 0,3 6 0,-2 1 1,-2 3 1,4 2 0,-1 5 0,2 1-50,2-1 1,1 2 0,1 0-100,1 2 0,5 4 0,0-2 1,1-1-81,2 0 1,0 1 0,0-4 125,0 2 1,5 1 0,3-6 91,2-3 0,2 2 1,-1-6-1,1 0-51,-1-2 0,0-1 1,1 0 22,-1-1 1,-3-4 0,-1-1 0,2-2-9,1 0 1,2-3-1,-1-5-60,1 2 0,-5-3 0,1 1 1,1-1-335,1 0 0,1-3 0,1 1-218,-1-3 0,1-1 0,-1 0 595,0 0 0,-4 0 0,-2 0 0</inkml:trace>
  <inkml:trace contextRef="#ctx0" brushRef="#br1" timeOffset="75">14790 14470 8124,'0'-7'-162,"0"-1"0,0-1 0,0-1 1125,0-1 0,0 3-550,0 0 1,-1 7 0,-2 1-405,-1 6 1,-1 8 0,3 3 0,-2 2 119,1 5 0,-2 0 1,0 5-178,-1-1 0,3 3 0,-2-3 0,2 1-30,-1 3 1,-4-5-1,4 0 20,2-3 1,0-5 0,1-1 0,-1-2-117,-2-2 0,0-1-117,4-1 0,0-1-1446,0 0-18,0-4 1755,0-2 0,0-5 0</inkml:trace>
  <inkml:trace contextRef="#ctx0" brushRef="#br1" timeOffset="76">14813 14413 8134,'0'-16'-129,"0"3"1,0-2 193,0 2 0,0 2 0,0-1 1344,0 1-806,0 4 0,1 2-546,3 5 1,2 5 0,6 4-1,-1 5 55,1 5 0,-1 3 1,2 1-34,2 0 1,-2 3 0,3 2 0,-1 0-81,1 0 1,3 7-1,-4 0 27,-1 0 1,2-3-1,-1-3 1,-1 0-1,-1-1-118,-1 0 1,-1-5-1,0-5 1,1-2 16,-1-2 0,1-1 0,-2-2 49,-3 1 0,4-5-19,-4 1 11,3 0-745,-3-2 286,-2 4 0,-7-7 0,-1 3 0,-5-1-1184,-2-2 1677,-7-2 0,5-1 0,-5 0 0</inkml:trace>
  <inkml:trace contextRef="#ctx0" brushRef="#br1" timeOffset="77">14733 14790 8031,'0'-11'-170,"-4"3"1,2 2 387,3 1 0,0 1 0,8 4 1,2 0-66,3 0 0,7 0 0,-1 0-91,5 0 0,1 0 1,4 0-1,1 0-107,-2 0 0,3 0 0,-6 0 0,-2 0-316,-3 0 0,-1 0 1,-4 0 360,2 0 0,-4 0 0,3 0 0</inkml:trace>
  <inkml:trace contextRef="#ctx0" brushRef="#br1" timeOffset="78">15464 14310 8191,'-5'-17'-44,"4"0"1,-2 7-1,4 1 1,4 3 1066,2 1 82,-5-4-917,3 7 1,-5 2 0,2 9 0,0 5-22,2 5 0,0 3 0,-4 3-19,0 6 1,0-1 0,0 10 0,1-1-22,3 3 1,-3-2 0,3 2-292,-3 1 1,0 1 0,2-3-1,1-3 38,-2-2 0,0-6 0,-2 0 1,1-4 50,3-4 0,-3-1 0,3-4 152,-3 1 1,3-4 0,0 1 0,-2-2 205,-1-2 0,1-3-487,1-1 1,-1 1-333,2 3 0,-3 1 536,-1-1 0,0 1 0,0-1 0</inkml:trace>
  <inkml:trace contextRef="#ctx0" brushRef="#br1" timeOffset="79">15864 14413 8278,'-7'-5'888,"2"4"1,5 2-953,0 10 0,0 2 0,0 6 65,0 2 1,4 1-1,0 4 3,-2 0 1,3 5-1,-1-5 1,0 1-38,1 1 0,-4-6 0,3 3 0,-3-1 20,-1-4 1,0 2-1,2-7 29,1-1 0,-1-1 0,2-2 1,-3 1-37,-1-1 0,0 1-233,0-1 1,0-3-393,0-1 1,1-3-221,3 4 1,-4-6 864,0 2 0,-5 2 0,-7 1 0</inkml:trace>
  <inkml:trace contextRef="#ctx0" brushRef="#br1" timeOffset="80">15841 14744 8278,'4'-11'-841,"1"-1"957,1 1 1,2 3 0,3 2 0,0 1 293,1 2 0,-1 2 0,2 0-252,2-3 0,-1 3 0,4-3 0,0 3-57,-1 1 0,-1 0 0,3 0-69,1 0 1,-2 4 0,0-1-1,-2 0-87,-2-2 0,2-1 0,0 0-437,-2 0 1,-2 0-1,0 0-925,-1 0 1417,-4 0 0,-2 0 0,-5 0 0</inkml:trace>
  <inkml:trace contextRef="#ctx0" brushRef="#br1" timeOffset="81">15875 14447 8348,'0'-11'14,"0"0"0,1-1 192,3 1 0,2 1 0,6 1 0,-1 2 99,1 2 0,3 0 1,0 3-161,-1-2 1,3 0-1,-2 4 1,0 0-133,2 0 0,-3 1 1,5 2-1,0 2-71,-2 1 1,5-3 0,-3 2-226,3 0 1,-1-4 0,-1 4 0,-1-1-267,2 0 0,-5 4 549,-1-5 0,3 6 0,0-2 0</inkml:trace>
  <inkml:trace contextRef="#ctx0" brushRef="#br1" timeOffset="82">16469 14185 8358,'-5'-12'-225,"4"1"1,-3-1 0,1 2-1,1 1 2408,-2 2-1732,0-1 1,9 2-301,3 2 1,3 4 0,3 3 0,3 2 83,0 1 0,1 2 0,2 4-84,-1 4 1,-1-3 0,3 7 0,-4 1 4,0 4 0,2 3 0,-4 4 0,0-1 13,2 0 0,-5 6 0,4 1-212,-4-1 0,-1 4 0,-4-1-81,-3 1 0,1 3 0,-1-3 1,-2-1-356,0-2 0,-2 1 1,0-4 164,0-2 0,-2-5 0,0 1 1,-3-1 147,-2-3 1,0-4-1,-5-3 290,1-2 1,0-1-1,-1-3 1,1-1 37,-1 1 0,1-1 0,-1-1 1,1-1-188,0-1 0,-1-5-611,1 5 1,-1-4 635,1 3 0,0-4 0,-1 2 0</inkml:trace>
  <inkml:trace contextRef="#ctx0" brushRef="#br1" timeOffset="83">17360 14584 8358,'-5'-1'0,"5"-3"0,1 3 147,7-3 1,-1 3-1,5 1 1,0 0-1,2-1 1,3-2 26,0-1 0,3 1 0,2 3 1,0 0-1,-1 0 0,0 0-185,-1 0 1,4 0-1,-5 0 1,2 0 0,-2 0 1,1 0-1,-4 0-203,2 0 1,-4 0-1,1-2-1058,-2-1-41,-7 1 1312,-1-3 0,-15 10 0,-2 2 0</inkml:trace>
  <inkml:trace contextRef="#ctx0" brushRef="#br1" timeOffset="84">17485 14859 8358,'12'0'272,"-1"0"1,4 0-6,1 0 1,0-4-1,-2 0-22,1 1 1,6 1 0,-4-1 0,2 0 18,0 0 1,-1-2 0,3 1-146,-2 2 1,0 0-1,3 2 1,1 0-364,0 0 0,-4 0 1,-1 0-691,-2 0 1,2-1 933,-6-3 0,2 3 0,-8-4 0</inkml:trace>
  <inkml:trace contextRef="#ctx0" brushRef="#br1" timeOffset="85">18216 14699 8358,'-6'-2'-34,"3"0"104,6-2 1,-1 0 0,6 4 80,1 0 1,1 0 0,2 0 3,-1 0 0,-3 0 0,-1-1 1,2-3 0,1 3 0,2-4-73,-1 0 0,0 3 0,2-1 0,1 1-23,1 2 0,2-3 1,-2-1-104,4 1 0,-1 1 0,1-1 0,1-1 17,2 2 0,1 1 1,-1 1 6,1 0 1,-1 0-1,-1 0 1,1 0-8,2 0 1,2 0 0,-4 0 46,1 0 0,4 0 1,0 0 32,-2 0 0,0 0 0,1 0 0,-1 0-11,-3 0 0,4 0 0,-3 0-25,1 0 1,2 0 0,-1 0 0,2 0-5,-2 0 1,4 0 0,2 0-20,2 0 1,1 0 0,1 0 0,2 0-35,1 0 0,0 0 0,-2 0-13,2 0 0,-3 0 1,4 0-1,-5 0-20,-4 0 0,2 0 0,-5 0 38,-2 0 1,3 0 0,-1 0 0,-1 0-4,2 0 1,-2 3-1,3 2 1,0 1-6,0-1 0,0 3 0,4-1 1,2-1 1,-6 3 0,8-5 0,-1 0 2,0 1 1,-1-3 0,-2 5 49,-2-2 0,4-2 1,-3-1-1,-1 0-27,-2 2 0,1 0 1,-2-4 104,1 0 1,-2 0-1,2 0 1,-1 0-6,-3 0 0,3 0 0,0 0-45,1 0 1,-2 0 0,2 0 0,0 0-47,1 0 1,-5 0-1,2 0 1,-3 0 0,-1 0 0,-2 0 1,-2 0 12,-4 0 0,-2 0 1,-1 0 139,-1 0-326,-5 0 0,-7 0 178,-10 0 0,-11 0 0,-7 0 0</inkml:trace>
  <inkml:trace contextRef="#ctx0" brushRef="#br1" timeOffset="86">18376 13751 8355,'0'-8'-11,"0"0"-63,0 6 315,0-8-128,0 9 244,0-5 321,0 1 0,0 3-522,0-6 0,0 7 0,0 1 0,0 6 0,0 4-201,0 2 1,4 4-1,0 5 28,-2 4 1,0-1 0,-2 4-1,0-1-50,0-1 0,0 2 1,0-2-1,0 0 25,0 0 0,3-2 0,1-1-27,-1 0 0,2-4 1,0-2-1,0 1 25,0 0 0,3-4 0,-3 0 50,1-5 0,-2 0 1,2-4-122,-1 1 0,0 0-707,-1 2 299,-3-3 0,3-5 523,-8 0 0,-2 5 0,-5 1 0</inkml:trace>
  <inkml:trace contextRef="#ctx0" brushRef="#br1" timeOffset="87">18285 13716 8251,'0'-17'-6,"4"0"1,-1 6-1,1 1 158,1 2 0,2-2-157,4 2 0,-2-1 64,2 2 1,-2-2 172,6 5 0,-1-4-150,2 5 0,-4-1 1,5 4 13,-1 0 1,-2 0-1,4 0 1,-1 0-48,-3 0 0,2 0 0,-1 1-11,-1 3 0,3 1 1,-2 4-1,-1-2-87,-1 2 0,-2 2 1,-1 0-7,-2 0 0,1 2 0,-4 1 1,0 2 38,0 2 0,-1-3 1,-4 3 14,0-1 0,-5 2 0,-3-4 0,-3-1 4,-5-1 1,2-2 0,-5 1-20,-1-1 1,-2 0 0,0 0 0,-1-3-191,0 0 0,5-4 0,3 2-718,2-1 924,2-1 0,-1 1 0,1 1 0</inkml:trace>
  <inkml:trace contextRef="#ctx0" brushRef="#br1" timeOffset="88">18924 13579 8356,'0'-11'-852,"0"0"873,0-1 1,0 5 917,0-1 219,0 5-985,0-2 0,-1 7 0,-3 1-102,-3 5 1,-3 6 0,-2 2 7,1 2 0,3-3 0,0 6 0,0 2-57,-3 2 0,4 3 0,0-3 16,2 2 1,-2 5 0,3-3 0,0 1-81,-1 1 0,4-1 0,-3 3-20,3-2 0,5 0 0,1-3 0,1 0-37,3 0 0,-3-1 0,2-4 50,1-1 1,2-3 0,2-1 0,1-1-134,0-3 0,-4 2 0,5-1-130,-2-1 0,-1-1 1,2-1-1,2-2 312,-2-3 0,-2 3 0,0-3 0</inkml:trace>
  <inkml:trace contextRef="#ctx0" brushRef="#br1" timeOffset="89">19119 14173 8244,'0'-6'337,"0"1"1,0 4 195,0-3 1,0 3-159,5-5 1,-4 5-157,3-3 0,-3 2-106,-1-6 1,1 4-1,2-3 1,1-2 86,-2-1 1,-1-2-1,-1 1-45,0 0 1,0-1-1,2-1 3,1-2-107,-1 2 1,3-8 0,-5 3 12,0 0-99,0-3 0,0 3 0,0-5-23,0 0 1,0-3 0,1-2 16,3-1 0,-3 3 0,3 0 0,-2 1-147,2 3 195,-2 4 1,3-2-30,-5 4 1,3 1-1,1 4 1,-1-1 74,-2 1 0,0 3-35,3 1-190,-3 4 1,10-2 91,-4 5 1,3 5 0,0 4-1,-1 5 4,-1 5 1,1 0 0,5 4 56,1 5 1,0 0-1,-3 2 1,-1 2-5,1 1 0,-1 1 1,0 0-14,1 1 1,-1-5 0,1-1 0,-1-1-51,0-2 0,1 0 1,-1-2 68,1-2 0,-5-6 0,1 2 0,0-1-27,-2-3 0,0-6-181,-2 0-227,-3 0 0,3-2-722,-8-2 0,-2-3 1174,-5-1 0,-1 0 0,1 0 0</inkml:trace>
  <inkml:trace contextRef="#ctx0" brushRef="#br1" timeOffset="90">19107 14025 8168,'12'-7'-895,"-1"4"863,0 1 1,2 1 0,1-1 291,1-2 1,2 0-1,-3 4 1,2 0-146,2 0 1,-4 0-1,1 0 1,-1 0-248,1 0 0,-2 1 0,2 2 132,-2 1 0,-2-1 0,1-3 0</inkml:trace>
  <inkml:trace contextRef="#ctx0" brushRef="#br1" timeOffset="91">19587 14105 8344,'-5'-12'-131,"3"5"0,-3-1 0,2-1 0,-1-1 1,1-1 475,2-1 0,1 1 0,0-1 0,0 1-177,0 0 0,0-5 0,0 1 1,0 1 41,0 1 0,0-2 1,0 0-112,0 1 0,5 0 1,1 0-1,2-1-32,0 1 0,-1 0 0,5 0-104,-1-1 1,0 0 0,2 3 0,1 1-8,1-1 0,4 5 1,-3-1 22,-2-1 0,0 4 0,-1 0-11,3 0 1,-1 4-1,-4-3 42,1 3 1,-1 1 0,-1 1 0,-1 3-5,-1 3 0,-2 3 0,2 2-3,-4-1 1,1 6 0,-2 2 0,0 2 19,-2 2-15,4 0 0,-3 0-45,1 0 1,-1 3-11,-2 1 0,0-2-99,0-6 0,0 2 15,0-6 114,0 0-118,0 2 0,0-5 86,0 4 1,0-7-1170,0-2 1218,0 1 0,-5 3 0,-2 1 0</inkml:trace>
  <inkml:trace contextRef="#ctx0" brushRef="#br1" timeOffset="92">20055 13728 8344,'0'-12'-454,"0"5"1,1-1-1,2-1 593,1-1 1,-1 3 135,-3-1 0,2 5 1,0-2 448,2 0-38,0 4-351,1-4 0,-4 6-169,3 3 0,-3 2 0,1 7-72,1 2 0,-1-1 0,1 7 0,-1 1 8,-2 4 0,0 0 1,1-1-85,3 1 1,-3-2 0,4 3 0,-1-3-113,0-1 0,3-2 0,-3 0-59,-1-2 0,2-5 68,-1 1 0,3-2 1,-3-2-413,-1 1 1,-2-5-1556,-1 1 2052,0-6 0,-10 8 0,-3-3 0</inkml:trace>
  <inkml:trace contextRef="#ctx0" brushRef="#br1" timeOffset="93">20055 13945 8344,'0'-8'-106,"1"2"-39,3 1 0,-1 0 0,6 2 354,3-1 0,0-1 0,3 3 1,-1-2 1,1 1 0,2 2 0,2 1 1,-3 0-108,1 0 0,-3 0 0,3 0-146,0 0 1,-2 0 0,-4 0-406,1 0 447,-1 0 0,1-5 0,-1-1 0</inkml:trace>
  <inkml:trace contextRef="#ctx0" brushRef="#br1" timeOffset="94">20066 13682 8307,'0'-11'-89,"6"-1"39,1 1 0,3 3 0,2 2 0,-2 0 460,-3-1 1,5 5-1,-2-2 1,4 1-121,0 0 0,2 1 1,0-1-229,-2 1 1,2 2-1,1 0 1,-1 0-217,1 0 0,3 4 1,-2 0-1,1 0-336,0 1 1,-1-3 489,1 6 0,2 0 0,-3 3 0</inkml:trace>
  <inkml:trace contextRef="#ctx0" brushRef="#br1" timeOffset="95">20455 13454 8307,'-5'-4'129,"5"0"1,5 0 169,6 4 1,1 0 106,-1 0-234,0 0 0,2 5 0,1 3 68,1 2 1,6 7 0,-2 2 0,2 2 27,2 2 1,-4 5 0,-1 1-120,-2 0 1,3 6 0,-3-2 0,-2 3-234,-2 1-40,-5-1 1,-2-1-135,-5 3 1,0-1-10,0 5 1,-2-5-170,-1 1 0,-4-5-299,-4 1 322,-6-7 208,0 11 1,-11-4 0,-1 7 0</inkml:trace>
  <inkml:trace contextRef="#ctx0" brushRef="#br1" timeOffset="96">18867 15018 8244,'0'-7'277,"0"-1"63,0-1 0,0 6 1,0 3-277,0 6 0,4 9 0,0 4 0,-2 3 20,0 1 1,-2 3 0,0 2 0,1 1 15,3 3 1,-3-4 0,3 0-118,-3 0 0,0-4 0,2 3 0,1-3 67,-2-2 1,1 0 0,-1-2-50,2-1 0,0-1 0,-3 1 0,2-2-18,1-1 0,3-3 1,-2 2-1,0-2-54,0-2 1,0-3-1,-2-1-225,1 2 0,0-2 0,-4 0-520,0 2 0,-2-2-508,-1 0 1324,-4-4 0,-4 2 0,-1-5 0</inkml:trace>
  <inkml:trace contextRef="#ctx0" brushRef="#br1" timeOffset="97">18810 15053 8244,'0'-18'-214,"0"1"1,1 6 0,3 0 275,4-1 1,2 1 0,1 1 0,1 1 381,-1 1 0,2 4 0,1-3-278,1-2 1,0 4 0,-3 0 0,0 1-41,4 0 0,-4 0 1,5 4-49,-1 0 1,-2 0 0,4 0 0,-1 0-47,-3 0 0,-2 1 0,0 3 0,-1 4-139,1 2 1,-1 1-1,-1 2 76,-2 2 1,-3-2 0,-5 4-60,0-1 0,-1 1 0,-3 3 0,-4-2-132,-2-2 1,-7 3 0,-3-4 46,-5-1 1,1-1 0,-3-2 0,2 1-278,-2-1 0,4-3 1,-1-2 451,4-1 0,6 4 0,-3-2 0</inkml:trace>
  <inkml:trace contextRef="#ctx0" brushRef="#br1" timeOffset="98">19438 14904 6518,'0'-6'1933,"0"1"1,-1 6-1886,-3 3 0,-1 2 0,-4 6 49,2-1 1,0 4 0,-2 2 0,3 1-60,1 2 1,-3 3 0,5 2 0,0 3-68,2 1 1,-3-2-1,0 3-20,2 2 0,0-3 0,2 0-88,0-1 0,0 3 0,0-5 1,0 0 8,0-2 0,0-1 1,0 0 89,0-1 1,4 0-1,1-2 1,2-1 73,1 2 0,1-4 0,0 1 104,-1-1 1,1-2 0,3-4-1,2 1 49,0-1 1,-7-1-1,4-1-7,-1-1 0,0-4 1,2 2 12,-1-1 0,-4 0-85,-4-1-424,4-3-815,-6 4 1,3-5 1128,-8 0 0,-7 0 0,-7 0 0</inkml:trace>
  <inkml:trace contextRef="#ctx0" brushRef="#br1" timeOffset="99">19667 15133 8147,'0'-12'95,"1"1"1,2-1 1387,0 1-1310,1 0 1,-4 9 0,0 6-164,0 5 0,0 7 0,0 3 0,0 3 96,0 1 1,0 4 0,0-1 0,0 1-72,0 1 1,0-4-1,1 3-73,3-3 0,-3 1 0,3-1 0,-1-4 12,1-2 0,-2 1 0,5-4-53,-2-1 0,2-5 0,-2-2-86,2-2 1,-4 2-1,4-2-372,-2 2 0,0-5-34,-1 2 1,-4-3 0,0-1 570,-7 0 0,-3 0 0,-1 0 0</inkml:trace>
  <inkml:trace contextRef="#ctx0" brushRef="#br1" timeOffset="100">19632 15384 8147,'0'-12'49,"0"1"0,2 0 146,2-1 0,-3 5 1,4 0-6,0 2 0,0 0 1,5 3-1,0-2-32,3 1 1,5 2 0,-2 1 0,2 0-180,2 0 0,2 0 1,0-1 16,-3-3 0,2 3 1,-3-3-149,0 3 1,-2 1 0,-4 0 0,-1 0-391,0 0 1,-3 0-994,0 0 1535,-6 0 0,-2-6 0,-6 0 0</inkml:trace>
  <inkml:trace contextRef="#ctx0" brushRef="#br1" timeOffset="101">19632 15064 8313,'7'-11'-61,"-2"-1"42,-5 1 1,4 3 0,1 2 0,1 0 371,3-1 0,1 3 0,2-2 0,-1 1-142,0 2 1,5 2 0,0 1-1,2 0-178,2 0 0,2 0 0,1 0-242,-1 0 0,1 4 1,0 1-1,0 0-226,0 0 1,-4 3-1,-1-3-549,-2 1 984,-1-3 0,-3 2 0,-1-5 0</inkml:trace>
  <inkml:trace contextRef="#ctx0" brushRef="#br1" timeOffset="102">20066 14950 8429,'2'-10'-405,"2"2"508,2 3 0,5 5 0,1 0 163,-1 0 1,6 0 0,2 1 0,2 3 247,2 4 0,1 7 1,2 4-1,0 4-208,0 4 0,-2 2 0,-3 5-111,-2 0 0,-2 4 0,-7 2-185,-2 0 0,-3 1 0,-7 2 0,-1-2-182,-5-2 1,-3 3-1,-5-3 1,-4 0-1164,-5 1 1335,-10 3 0,-10-2 0,19-19 0,0 1 0</inkml:trace>
  <inkml:trace contextRef="#ctx0" brushRef="#br1" timeOffset="103">21323 14653 8194,'1'-6'88,"2"1"1,2 1 0,1-1 0,3 0 0,1 0 0,1 2 0,1 0 0,-1 1 296,1-2 1,3 0 0,1 3 0,1-2-271,-1 0 0,3-1 0,-2 4 1,-1-1-1,2-2-22,0-1 1,-3 0 0,3 4 0,0 0-133,0 0 0,-3 0 1,2 0-43,0 0 1,-1 0-1,-2 0 1,2 0-274,-2 0 1,-5 0-659,-2 0 340,-4 0 0,-7 2 672,-8 2 0,-12 2 0,0 5 0</inkml:trace>
  <inkml:trace contextRef="#ctx0" brushRef="#br1" timeOffset="104">21391 14836 8206,'12'-4'1184,"-1"0"-949,1 0 0,-5 3 0,1-2-25,1 0 0,5-1 0,1 4 0,0 0-11,2 0 0,-1 0 1,4 0-137,-1 0 1,0 0 0,6 0 0,0 0 70,2 0 0,-3 0 0,-4 0-233,0 0 1,3 0-1,-8 0 1,-1 0-401,-1 0 1,-5 0 498,-1 0 0,-14 5 0,-1 1 0</inkml:trace>
  <inkml:trace contextRef="#ctx0" brushRef="#br1" timeOffset="105">22648 13705 8210,'0'-11'-96,"0"4"1294,0-3 0,0 10-936,0 0 0,3 5 0,1 7 0,-1 0 0,-2 2-256,-1 1 0,0 6 1,1-2-1,2 2-75,1 2 0,-1 0 0,-3 0-36,0 0 1,4 2-1,0 1 63,-1-1 0,-2-4 0,-1 5 0,0-5-7,0-2 0,0-3 0,0 1 0,1 0-20,3-3 0,-3-1 5,3-2 0,-3-3-210,-1-1 1,0-3-966,0 4 420,0-6 1,-1 3 818,-3-5 0,-2 0 0,-6 0 0</inkml:trace>
  <inkml:trace contextRef="#ctx0" brushRef="#br1" timeOffset="106">23287 13442 7632,'0'-7'641,"0"-1"-557,0 6 0,0-2 0,0 8 0,0 4 0,-1 5 80,-3 2 1,2 6-1,-5-1 1,1 4-4,-1 3 0,0 4 0,-5 0 1,1 3-54,0 4 1,3-2 0,0 2-40,0-3 1,-3 3 0,1 1-131,3-3 0,-4-1 1,4-4-1,-3 0 6,-2 1 1,5-3 0,-1 0-15,-1-1 0,-1 2 0,0-3 1,1-2 46,1-1 0,5-5 0,-5-1 5,-1-1 0,4-1-91,1-1 0,-1-2 1,1 2-624,2-2 111,0-2 1,2-3-505,0 0 1124,0-6 0,0 3 0</inkml:trace>
  <inkml:trace contextRef="#ctx0" brushRef="#br1" timeOffset="107">23333 13888 8258,'0'-12'-43,"0"1"0,0 0 1,0-1-1,1 2 1,2 1 412,0 1 1,6 5 0,-1-4 0,2 1-223,2 0 1,-1 3 0,0-2-49,1 0 1,-1 4 0,2-3-1,1 1-40,1-1 0,2 3 1,-3-3-107,1 3 0,0 1 0,-4 0-89,1 0 1,-1 0 0,-1 1 60,-2 3 0,1 3 1,-5 4 24,-2 0 0,0-3 0,-2 0 37,0 1 1,-2 1 0,0 1-1,-3-1 11,-2-2 0,0 2 0,-3-2 15,2 2 0,-1-3 1,4 0 44,-1-2 0,2 2 1,-3-2 248,2 2-175,2 0 1,3 1-32,0 0 0,1-5 1,3 4-67,3-2 1,0 3 0,1-3 0,4 0-42,2 0 0,2 4 1,-2-2-132,2 3 1,-1 2 0,-4-1 0,1 1-79,-1-1 1,0 1 0,0-1 156,-4 0 1,-2 1 0,-5-1 0,0 1 7,0-1 0,0 4 0,-1 0 128,-3-1 1,-2-1 0,-6-1 0,0-2 95,-3-3 1,-3 3-1,-4-3-83,3-1 1,-2 3-1,3-5 1,-1-2-15,0 0 1,5-2 0,-1 0-269,2 0 1,5 0-85,1 0 1,4-2-181,-1-1 454,3 1 0,11-13 0,3 2 0</inkml:trace>
  <inkml:trace contextRef="#ctx0" brushRef="#br1" timeOffset="108">24087 13865 8200,'0'-11'-172,"0"-1"-121,0 1 0,0 3 866,0 0 143,0 6 0,-2-7 0,-1 6-639,-5 5 1,-6 3-1,-1 8 1,-1 0-39,0 3 0,2 4 0,-4-1 28,2 3 0,-3 0 0,4 1 0,-1 0-72,0 0 1,7 0 0,-3 0 0,2 0-26,0-1 0,4-3 0,2-1-87,3-1 0,1-2 0,1-4-51,3 1 0,2-1 0,6 1 0,-1-1 64,0 0 1,5-4 0,0-2 62,2 0 1,-4-4-1,2 3 1,0-3 17,-1-1 0,1-1 1,-2-2 134,2 0 0,-1-6 0,-5 1 0,-1-3 90,-2-5 0,-4 4 0,-1-5-42,-4 1 1,-7 3 0,-10-2-378,-8 2 0,-9 3 0,-8 2 0,-3 6-1508,-2 4 1725,0 5 0,-2 14 0,-1 3 0</inkml:trace>
  <inkml:trace contextRef="#ctx0" brushRef="#br1" timeOffset="109">22294 14733 8237,'-4'-8'527,"0"1"-354,0 4 1,5-2 0,3 4 0,4-2-1,2-1 1,1 2-12,1 1 0,-1 1 0,1 0 1,0 0-66,4 0 1,-2 0 0,5 0 0,2 0-36,4 0 0,0 0 1,3 0-84,-1 0 1,3 0 0,5 0 0,2 0 59,1 0 1,5 0 0,-1-2-42,2-1 0,7 1 1,1-2-1,2 2 11,-1-2 0,0 2 1,4-5-1,0 2 64,0 3 0,-2-3 0,-4 1 56,-6 1 0,-5 2 1,2 1-1,0 0 22,-2 0 1,3 0 0,-3 0-106,0 0 0,-2 0 1,4 0-93,1 0 1,2 0-1,-1 0 1,-1 0-105,-1 0 1,-1 0 0,2 0 60,-1 0 0,-5 0 0,2 0 0,-2 0 62,-3 0 1,3 0 0,-8 0 124,0 0 0,-1 0 0,-5 0 0,0 0 61,0 0 1,-6 0-1,-1 0 268,-4 0 1,0 0-73,-1 0 0,-1-1 1,-1-2 859,-1-1-1101,-6 1 1,3 1 0,-6 0-1137,-3-2 0,-2 0 0,-7 4-13,-2 0 1035,-3 5 0,-10 2 0,-1 4 0</inkml:trace>
  <inkml:trace contextRef="#ctx0" brushRef="#br1" timeOffset="110">22705 15018 8243,'0'-11'224,"0"0"0,0-1 841,0 1 0,1 3-943,3 1 1,-2 9 0,5 2 0,-2 5 0,-3 3-4,0 4 0,-2-2 0,0 5 0,0 1-51,0 2 0,0 0 0,0 1 1,0 0-72,0 0 1,0 0-1,0 0 1,0-1 11,0 1 0,0-5 1,0-1-1,0-2-261,0 0 0,1 0-289,3-3 1,-3-1-202,3 0 0,1-3 1,-1 0 741,-2 1 0,-11-4 0,-3 0 0</inkml:trace>
  <inkml:trace contextRef="#ctx0" brushRef="#br1" timeOffset="111">23264 14984 8341,'0'-11'0,"0"-1"456,0 6 87,0-4 1,2 9-428,1-3 1,-1 8 0,1 3-72,-1 3 1,-2 7 0,-2 3 0,-1 4 65,-5 3 1,-2 5-1,-3-2-62,-2 3 0,1 5 0,-4 0 0,2-1-51,2-1 1,-3-6-1,2-1-12,1-1 0,-2 0 1,0-3-1,1 2 122,-1-2 1,3-4 0,-1-4 0,4 1-41,2 0 0,2-4 0,-3 1-179,1-2 0,5-2 0,-4 1-105,2-1 0,1-3 0,3-2-988,-3-1 521,3 4 1,1-4 0,8 3 682,2-4 0,1-8 0,1-3 0,-1-4 0</inkml:trace>
  <inkml:trace contextRef="#ctx0" brushRef="#br1" timeOffset="112">23573 15247 8357,'0'-23'106,"0"5"0,0 3 518,0 2 0,0 6-295,0-1-26,0 0 0,0 1 1020,0-1-1207,0 6 1,-2-2 0,-1 8-23,-5 3 0,-2 5 1,-3 3-1,-1 4 18,-1 3 1,-5 4-1,1 1-123,-3-2 1,4 3 0,2-1-39,-1-2 0,5 3 1,-5 0-1,2 0-33,0 0 0,-1 0 1,6-3 14,3 2 0,-2 3 0,5-3 1,1-3-2,2-4 1,1 1 0,0-5 54,0 2 1,5-4-1,4 0 1,4-4 62,2-2 1,2-6 0,-2 3 22,4 0 1,2-3 0,1 1-17,-3-1 1,1-4 0,-3-1 0,-1-4 67,1 1 1,-3-4 0,-5 2-11,-2-2 0,-4-1 0,1-2 1,-4-1-41,-4-1 0,-4-1 0,-8 6-149,-7 3 0,-5-2 1,-8 5-1,-2 3-704,-4 3 1,6 6 0,0 7 777,3 4 0,3 3 0,7 1 0</inkml:trace>
  <inkml:trace contextRef="#ctx0" brushRef="#br1" timeOffset="113">17360 16709 8272,'0'-7'1147,"5"2"0,1 5-1049,6 0 1,-1 0 0,2 0 0,2 0 0,4 0 0,3 0 0,0-1 0,1-2 68,0 0 1,1-1 0,2 3 0,0-2-1,0-1-135,-2 2 0,-2-3 0,1 1 0,-1 1 0,-2 2-163,-1 1 1,-5-1-1,1-2-739,-2-1-1034,-1 1 1496,-1 3 1,-6 0 0,-5 0-535,-6 0 942,-10 5 0,-1 1 0,-6 5 0</inkml:trace>
  <inkml:trace contextRef="#ctx0" brushRef="#br1" timeOffset="114">17417 16880 8272,'-7'1'71,"4"3"160,1-3 0,7 4 1,3-5 172,2 0 1,3 0 0,1 0 0,2 0 44,2 0 0,6-1 0,5-1-121,1-2 0,5-4 1,-2 3-1,3-1-45,4-3 1,0 3 0,0-1-215,0 2 1,-7-2 0,-7 3-961,-2 1 1,-6 2 890,-3 1 0,-12 5 0,-4 1 0</inkml:trace>
  <inkml:trace contextRef="#ctx0" brushRef="#br1" timeOffset="115">18742 16229 8471,'-2'-10'-9,"0"1"0,-3 1 1038,-2 0 1,4 1-761,-5 0 0,5 5 1,0 2-104,1 7 1,6-1-1,1 3 28,2 4 0,-4-2 0,4 5 0,-2 0-85,-3-1 1,3 1 0,1-2-77,0 2 0,-4 0 0,3-2 0,-1 1-214,0-1 0,1 0 0,-2 0 0,1 1-357,-2-1 0,-1-1 0,-1-2-23,0 1 561,0-1 0,-5 1 0,-1-1 0</inkml:trace>
  <inkml:trace contextRef="#ctx0" brushRef="#br1" timeOffset="116">18456 16732 8165,'-11'0'3,"4"0"65,2-6 848,5 5 0,2-4-509,1 5 1,0 0-1,5 0 1,0 0-150,3 0 0,1 0 0,3 0-69,4 0 0,4 0 1,4 0-1,3 0-53,3 0 1,6 0-1,1 0-83,5 0 1,-1 0 0,8-1-54,-1-3 0,-2 3 1,-3-3-1,0 1-122,-1 0 1,-3 1-1,-3-3-54,-3 0 0,1 4 0,-9-3 1,-2 3-226,-3 1 0,-8 0-1243,1 0 1043,-4 0 0,-7 1 0,-5 3 601,-6 4 0,-9 2 0,-3 1 0</inkml:trace>
  <inkml:trace contextRef="#ctx0" brushRef="#br1" timeOffset="117">18844 17040 8160,'0'-11'538,"0"-1"-84,0 1 1,0 3 293,0 0 1,-1 2-423,-3-2 1,2 3 0,-6 5-199,-1 0 1,-1 2-1,-1 1-140,-1 5 1,1-2 0,-2 3-43,-2 4 1,1-2 0,-4 6 26,2-1 1,-3-2-1,2 4 1,1 0 104,-1 0 0,1 1 0,2 4-25,-1-1 0,-1 0 0,6-2 1,1-2-41,2-1 0,4 3 0,-1-2-52,3-1 0,1 1 1,0-4-19,0 1 1,0 2 0,1-3 0,3 0-36,4-4 1,2 1 0,1-3 56,1 2 0,0 0 0,4-2 11,3-4 0,-2 1 1,3-1-1,0-2-28,1-1 0,2-4 1,0-3-4,0 0 1,-2 2 0,-1-3-1,-5-2 29,-3-1 1,-1-2 0,-3 1 35,0-1 0,-5 1 1,-1 0-19,-4-1 1,-5-1 0,-5 1-1,-4-1 92,-3 3 0,-4 2 1,-2 1-23,-2 3 0,0 3 1,1 1-1,-1 1-266,2 3 1,1 2 0,2 5-275,3 1 0,3 3 478,4 0 0,1 6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99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14596 7092 8151,'-6'-5'-941,"0"4"439,6-4 418,-5 5 0,4-1 445,-3-3-116,3 3 1,1-6 191,0 3-466,0 3 86,0-4 2357,0 5-2378,0 5 1,0-2 41,0 4 1,0 1 28,0 3 0,0 2 16,0 2 1,0-1 72,0 5 0,0 4-106,0 4 1,0 4-37,0 0 1,0 2 0,0 2 0,0 2-65,0 1 0,0 0 52,0-3 0,0-1-73,0 0 0,4 0 125,0 1-221,5-1 54,-8-5 0,5 3 85,-2-5 1,-2-1 11,6-3 1,-5-1 2,0-3 0,0 1-8,1-5-4,-3 0-39,4-3 1,-5-5-125,0 1 1,0-4-1113,0 3 18,0-4 1242,0 2 0,0-5 0,0 0 0</inkml:trace>
  <inkml:trace contextRef="#ctx0" brushRef="#br0" timeOffset="1">14482 7321 8168,'-2'-10'-85,"-1"2"0,1-2-220,-1 2 158,1 3 449,2-5 1,2 7-48,1-4 1,0 1-42,4-2 0,1-2-60,3 2 0,1 2-134,-1-2 1,5 4 117,-1-3-1,5 4-107,-7-7 1,8 9 71,-2-3 0,3 1-5,1 0 0,0 1-129,-1-1 0,1 1 89,0 2 16,-5 5-168,4-3 0,-10 9 164,3 0 1,-6 1-88,-1 3 1,-6-1 57,2 1 1,-2-1-247,-2 5 206,0-5-54,0 8 1,-6-8 60,-1 5 1,-7-4 13,-1 4 0,-6-5 10,2 1 1,-1 2-1,0-2 149,1-1-169,0-1 1,-3-3 240,3-3 1,1 2-129,3-5 1,2 4 82,-2-4 1,6-1 2,2-3 476,4 0-359,-2 0-313,5 0 0,6 0-70,6 0 0,4 0-23,7 0 186,0 0-249,5 0 1,1-1 101,5-3 0,-1 3-140,-2-3 1,1 3 46,-6 1 0,1 5 57,-4 3 0,-4-2-63,0 2 1,-5-1 91,1 5 0,-6-1-116,-2 0 0,-3 5 94,4-1 0,-6 1 28,2 0 0,-6-4-35,-2 4 0,-9 0 163,2-1 0,-8 4-78,0-3 1,-7 0 14,0-1 1,-6-2 176,1 2 1,2-3-53,-1-5 0,4 3 24,0-2 1,2-3-56,1-1 1,5-2-75,3 2 31,2-3-8,2 5 1,3-6-439,0 0 1,6-2-759,-2-2 113,3 3 1,6-5 1015,3 2 0,7-2 0,3-6 0</inkml:trace>
  <inkml:trace contextRef="#ctx0" brushRef="#br0" timeOffset="2">15361 7458 8051,'-6'-1'-5,"2"-3"347,3 2 95,1-3-276,0 5 0,5 0 15,2 0 52,3 0-110,2 0 1,3-1 142,0-3-88,6 3-40,-9-4 0,9 5-15,-6 0 0,5 0 70,-1 0 1,-1-4-205,1 0 0,-4-1 96,4 1 1,-3 3-380,3-3 1,-7 2 94,0-2 137,-1 3-695,-5-4 0,2 5-62,0 0 824,-6 0 0,3 5 0,-5 1 0</inkml:trace>
  <inkml:trace contextRef="#ctx0" brushRef="#br0" timeOffset="3">15372 7686 7976,'0'7'-112,"-5"-2"-72,4-5-115,-4 0 944,15 0 1,-2 0-1,8 0 11,1 0 1,2 0 0,6-2 842,2-1-1028,5 1-303,-8-8 1,7 5-419,-4-3 0,-2 0 244,-5 4 1,0-1-535,-5 1 1,0 3 539,-3-3 0,-1 8 0,1 2 0</inkml:trace>
  <inkml:trace contextRef="#ctx0" brushRef="#br0" timeOffset="4">16583 7389 8069,'-6'-11'-74,"-3"-1"0,5 1 1,0 1-1,0 1 716,1 1 1,-1 5-92,4-5 0,-1 5-312,-3 0-263,2 1 1,-1 4-17,6 1 1,-1 4 42,2 4-14,-3 1 27,-1-1 1,4-3-10,-1-1 1,6 1 19,-1 3 1,2-1 9,2-2 0,-1 2 24,0-2-80,1-3 47,-1 5 0,1-5 14,-1 3 1,-3 2-3,-1-2 0,-4-2 40,1 1-49,-3 1 0,-1 4 7,0-1 1,-6 0 0,-6 2 13,-6 2 1,-3-2 0,-3 3-44,-3 1 1,3-4 0,-4 3 0,0-1-22,-2 1 0,0-1 1,1-4-18,1 1 1,3-1-1,5 1 18,1-1 0,6 0-326,1 1 1,2-5 101,7 1 1,-1-4-513,4 3 206,0-4 0,9 6 541,2-5 0,8-1 0,-1-3 0</inkml:trace>
  <inkml:trace contextRef="#ctx0" brushRef="#br0" timeOffset="5">16869 7549 8076,'0'-11'579,"-5"-1"1,2 2 266,-5 3-442,6-4-169,-8 10-5,8-4 0,-3 4 596,5-3-584,-5 3-50,4-4 0,-4 10-387,5 2 215,0 4 19,0 0 0,0 4-197,0 0 1,5 1 0,3-4-1,2 2-83,1 1 1,2 1-1,1-6 1,2-1 52,2-2 1,-3-4-1,3 1 143,-1-3 1,3-1 0,-1-1 130,3-3 0,-3 1 1,0-6-1,0-2 128,-2-3 0,1-2-20,-3 0-112,-7 4-44,7-5 1,-10 2-66,3 0 1,-2-4-1,-3 2 1,1 1-150,-2-1 0,-1-2 0,-2 4-885,-3 1-78,3 1 1139,-9 2 0,9 5 0,-4 0 0</inkml:trace>
  <inkml:trace contextRef="#ctx0" brushRef="#br0" timeOffset="6">17417 7389 8044,'0'-11'389,"-4"-1"0,0 1 165,2 0 673,0 4-1047,2 2 0,4 15 1,1 6-44,2 4 1,-4 4 0,4 1 0,-2 2 0,2 5 1,-3-3-1,0 1 43,1 1 1,-4-6-1,3 1-320,-2-6 1,-2 0 0,0-5-1138,0-1 9,0-1 0,-2-7-77,-2-2 1344,3-2 0,-9-8 0,4 0 0</inkml:trace>
  <inkml:trace contextRef="#ctx0" brushRef="#br0" timeOffset="7">17383 7401 8044,'0'-18'166,"0"1"127,0 6 1,0 3 0,-2 2 134,-2 1 0,3 2-211,-3 7 0,7 3 1,2 4-189,1 0 1,2 1 0,3-1-76,1 1 0,3-1 0,2-1 0,0-1-72,4-1 1,0-6 0,2 2 0,0-3-20,0-1 0,-4-3 1,0-2 177,1-2 0,-2-2 1,0-5 39,-2-1 1,1 0 0,-3 3 0,1 1 138,-1 0 1,-2-1 0,-1 1 487,-4-1 285,3 1-823,-8 5 1,3 9-1,-5 10 1,0 4 178,0 3 0,-4 5-170,0 2 0,-4 5-107,5-2 1,-1 2 87,4-2 1,-4 3-460,0-2 0,0-3-116,4-2 1,0-3-889,0-4 918,0 3 0,0-10 0,2 2 385,2-5 0,2 1 0,5-3 0</inkml:trace>
  <inkml:trace contextRef="#ctx0" brushRef="#br0" timeOffset="8">18456 7309 8088,'0'-7'6,"0"-1"707,0 6 58,0-9 489,0 10-812,0-4 1,0 14-331,0 2-94,0 8 0,0-1 27,0 5 1,4 4 0,0-1 0,-2 1 76,0 1 1,-2-4-1,0 3-174,0-3 1,3-1 0,1-2-393,-1-2 233,-2-2 123,-1-6 1,0 1-722,0-1 0,1-3-718,3-1 1521,-3-4 0,9 7 0,-3-4 0</inkml:trace>
  <inkml:trace contextRef="#ctx0" brushRef="#br0" timeOffset="9">18913 7241 7998,'-4'-12'1370,"0"1"-1915,1 5-5,3 1 802,0-1 1,-2 5 789,-2-3 1,2 3-673,-6 1 0,1 1-170,-5 3 0,-3 3-251,0 4 1,-4 0 87,4 1 0,-4-1-3,3 1 0,1-1-1,4 1 0,-3-1-112,2 0 1,0 5 16,8-1-128,-5 0 204,8-4 1,-4-3-155,5 0 0,1-1 105,3 5 1,2-5-60,5 1 1,6-4 73,2 3 0,1 0 0,1 2 1,-2-3-68,1-1 1,0 4 0,-1-1-90,-4 2 168,3 1 1,-5-3 5,2-1 1,-6 5 51,-1 3 0,-6 0-75,2-3 1,-3 0 27,-1 4 1,-1-4-21,-3 3 0,-6-2 157,-5-1 0,-6-1-39,2 0 0,-6 1-39,-2-1 0,-1-1-127,2-2 1,6 1-153,-3-5 0,7 0-1157,1-4 1374,3 0 0,0 5 0,1 1 0</inkml:trace>
  <inkml:trace contextRef="#ctx0" brushRef="#br0" timeOffset="10">19804 7686 8002,'-7'-5'389,"2"3"1,5-6-1,0-1 1017,0-1 0,2-1-917,1-1 0,-1-1-131,2-2 1,-2 3-149,2-4 18,-3-1-57,4-1 0,-5-1-156,0 0 0,4 0 113,0-4 1,0 0-75,-4 0 1,0-4 171,0 1-639,0-1 308,0 4 0,0 1-45,0-1 1,0 0-65,0 0 0,0 5-102,0 3 1,3 2 103,1 2 116,0 5 1,-4 2 0,1 8 0,3 3-150,4 3 1,-1 7 195,5 2 0,-3 4 101,6 3 1,1 4-67,0 4-66,-1 0-80,-4-5 1,4 3 75,1-5 1,-1 3 0,-4-5-1,1-2-116,-1-2 1,-1-7 0,-1 1-115,-1-3 0,-6 0 0,3-2-334,1-2 0,-5 2 0,1-4 648,-4 0 0,-5 0 0,-4-6 0</inkml:trace>
  <inkml:trace contextRef="#ctx0" brushRef="#br0" timeOffset="11">19747 7606 7979,'-7'-5'1343,"2"4"-559,5-9-378,0 9 1,5-5 42,3 6 0,3-3-28,5-1-517,6-5 158,8 8 1,3-8-104,-3 5 1,7 0 0,-4 3 0,0-2 40,-1 0 0,-7-1 0,3 4 0</inkml:trace>
  <inkml:trace contextRef="#ctx0" brushRef="#br0" timeOffset="12">20912 7138 7986,'1'-10'275,"3"1"1,3 3-1,3 1 1,3 2 146,2 2 1,-1-3-237,5 0 1,2-3 0,4 3-2,2 1 0,4 1 0,0-1 0,1-1-46,-2 2 0,3 1 1,-3-1-155,3-2 1,-3 3 0,-4-3 0,-3 3 124,-4 1 0,2 0 0,-6 0-85,-1 0 0,-5 0 36,-2 0-70,-4 0-22,2 0 1,-5 5-1,0 3 36,0 2 1,-1 3-1,-2 1 1,-2 2 50,-1 2 0,-2 2 1,-3 7 7,-1 3 0,1 2 0,-2 0-8,-2-2 1,2 1 0,-2 2 0,2-2-35,2 0 1,3-6 0,2 2 0,1-3 65,2-1 0,2 0-46,1-1 0,0-4 82,0-3 1,0-2-45,0-1 159,0-1-92,0 0 1,1-4-840,3-3-1413,-3 2 2105,4-5 0,-5-1 0,0-6 0</inkml:trace>
  <inkml:trace contextRef="#ctx0" brushRef="#br0" timeOffset="13">14687 9651 8078,'-7'-4'1034,"-1"0"1,5 1-863,0 7 0,1 3 0,2 5 0,0 2 90,0 2 0,0 5 1,2 1-1,0 4-85,2 3 0,4-1 0,-3 5 0,0 3-157,0-1 1,2 1 0,-1-2 3,0 1 0,0 0 1,3 2-105,-1 1 1,-4-4-1,2-5 1,-1 1 67,-3-1 1,4-4 0,-3 2-1,0-4-8,-2-4 0,-1 1 1,0-5-337,0-1 1,0-5-770,0-1 1,0-5 1124,0 5 0,0-10 0,0 0 0</inkml:trace>
  <inkml:trace contextRef="#ctx0" brushRef="#br0" timeOffset="14">14504 9788 8099,'-6'-18'0,"1"1"0,5 6-269,0 0 1,0-1 0,1 1 236,3-1 0,2 1 0,7-1 436,2 1 1,-1 0-1,4-1 1,0 1 103,0-1 0,1 2 0,4 1-244,-1 2 1,1 4-1,0-1-163,0 3 1,4 1 0,-1 0 0,1 1 8,1 3 1,0 3-1,2 4-234,-3 0 1,1 1 0,-3 0 31,-3 4 1,-1-2 0,-7 3-34,-4 0 1,1 3 0,-8-2-34,0 0 1,-7 2-1,-5-3 125,-5 0 1,-9 1 0,-7 2-1,-3-2 7,-1-1 1,-4-1 0,-2-2-61,0 1 0,4 1 1,1-5-12,3 0 1,6 0-1,1-3-782,5 0-414,3-5 1293,11 2 0,11-10 0,8-2 0</inkml:trace>
  <inkml:trace contextRef="#ctx0" brushRef="#br0" timeOffset="15">15452 9582 8271,'0'-18'120,"0"2"1,0 4 223,0 1 1,0 0 35,0-1 0,0 1 734,0-1-375,0 6-684,-5 1 0,0 6 1,-4 3-1,2 4-49,-2 2 0,-1 6 0,-2 2 0,1 1-40,-1 0 0,1 4 0,-2 5-9,-2 1 1,2 1-1,-2 5 20,3-1 1,0 2-1,1 0 42,-1 2 0,2 6 1,3-4-102,3 1 0,2-1 1,2-3-1,2 1-157,2-1 1,3-1-1,7-3 44,1-3 0,2 2 1,-3-6 21,1 0 0,4-3 0,-4-3 0,0-2-45,2-2 0,-4-1 0,3-4-141,1-4 1,-5 2 0,4-5-518,-4-2 876,5 5 0,-5-6 0,5 4 0</inkml:trace>
  <inkml:trace contextRef="#ctx0" brushRef="#br0" timeOffset="16">15704 9845 7999,'0'-18'79,"0"2"14,0 4 1,0 4 371,0 1 0,0 6 0,0 1-94,0 6 1,0 5-1,0 5 1,0 3-180,0 2 0,0 7 0,0 3 0,0 2-140,0 1 0,0 0 1,1-1-1,1-2-143,2-5 1,1 1 0,-2-3-178,1-2 0,0-3 1,-3 0-67,3-4 0,-3-2-951,3-2 129,-3-5 1156,-1-1 0,-5-10 0,-1-1 0</inkml:trace>
  <inkml:trace contextRef="#ctx0" brushRef="#br0" timeOffset="17">15578 9913 8071,'0'-17'0,"0"0"0,1 6 158,3-1 0,2 1 1,7 1 11,2 2 295,-2-2 1,5 4-102,-3-6 1,3 1-220,5-1 1,1 5-47,2-1 0,-1 4-129,1-3 1,1 4 97,-4-1 1,1 3-240,-9 1 114,0 0-80,-3 0 0,-1 5 135,1 3 1,-5-2-138,1 2 1,-6-1 67,2 5 1,-3-5 0,-1 1 13,0 1 1,-5 1-1,-2 1 32,-3 1 1,-7-1 0,-1 1 0,-1-2 2,0-3 1,0 4 0,-4-4 41,0 3-37,1 2 0,4-5 211,3 1 1,2-2-69,2 2 0,4-2 219,3-2-261,-2-3-9,5 9-29,-4-8 0,10 3 58,2-5 1,1 0-1,3 0 0,0 0-56,8 0 0,0 0 89,3 0-63,-4 5-91,4-4 0,-4 4 65,4-5 0,1 4 7,0 0 1,-4 5-54,0-2 0,-5 2-8,1-1 1,2 2 19,-2-2 0,0 2-22,-3 1 30,-6 1-234,4-1 0,-7 4 64,4 1 0,-4-1-78,1-4 0,-4 2 91,-4 2 0,-2-2-15,-6 2 42,-4 3 82,-2-6 0,-5 5-25,0-6 0,0 1-68,1-1 1,-5-1 18,0-2 1,4 1-94,4-5 138,5-1-4,-2 3 0,4-5-309,1 3 0,5-4-135,2-4 503,3 3 0,1-15 0,0 4 0</inkml:trace>
  <inkml:trace contextRef="#ctx0" brushRef="#br0" timeOffset="18">16172 9536 8156,'0'-17'271,"0"0"262,0 6 539,0 4-620,0-3 0,4 10 1,2 0-1,3 7-242,4 3 1,4 5 0,1 3 24,4 3 1,-2 0 0,7 7-48,-3-1 0,-1 3 0,0 4 0,-1 1-131,1 3 1,-5-1 0,-3 5-58,-2 1 1,-3 2-1,-2-1-40,-5-2 0,3 2 0,-3-3 1,0 0-118,-2-3 1,-2 1 0,-2-1-22,0-1 0,-6-5 1,1-3-80,-2-1 1,-3 0-1,-2-3 1,-4 2 256,-3-2 0,-11 4 0,-2 0 0</inkml:trace>
  <inkml:trace contextRef="#ctx0" brushRef="#br0" timeOffset="19">14721 12483 7113,'0'-5'4667,"0"5"-4490,0 10 1,0 4 0,0 5 0,0 1-1,0 2 107,0 1 1,0 3 0,0 2-1,0 2-160,0 1 1,2 0 0,0 0 0,3 2-161,2-1 0,-3 0 0,2 2-55,-1 0 1,3-3 0,-5-2-123,0-1 0,-1-3 0,1-4 0,1-4 94,-2 0 1,3-2 0,-1-3-1,-1-1 30,-2 0 0,-1-3-186,0 0 1,0-5-1210,0 5 737,0-5 1,-5 2 746,-3-5 0,-2 0 0,-1 0 0</inkml:trace>
  <inkml:trace contextRef="#ctx0" brushRef="#br0" timeOffset="20">14642 12654 8106,'0'-16'-44,"0"3"0,0-2 0,0 2 123,0 2 0,1-1 0,3 1 0,3 0 421,3-1 1,-1 4 0,1 1-235,3-2 0,2 0 0,1 0 0,3 2-35,2-2 1,3 4-1,2 0-134,0 0 0,6 3 0,-2-2 0,3 3-81,2 1 0,-1 0 1,-1 0-116,-3 0 0,1 5 0,-7 3-40,-2 2 0,-3 1 0,-2 1 0,-4-1 10,-4 1 1,-6 0 0,0 2 98,-1 2 0,-5 0 1,-5-2 67,-7 1 0,-6 6 1,-6-4-1,-5 2-20,-5 0 1,-2 0 0,-4 3-132,1-3 1,4 1 0,-3-4-334,2-2 0,6-3 1,6-2 445,3-2 0,1-4 0,1 2 0</inkml:trace>
  <inkml:trace contextRef="#ctx0" brushRef="#br0" timeOffset="21">15658 12323 8273,'6'-18'119,"-1"2"0,-3 4 0,0 1 0,2 0 1795,-1-1-1805,-2 6 0,-2 2 1,-3 9-1,-5 8-27,-5 8 0,0 7 0,-5 8 0,-1 3 111,-2 7 0,-1-3 1,2 6-115,2 3 0,1-1 0,4 3 0,0-1-24,4-1 1,0 1-1,6-6 1,1-2-125,2-1 1,1-5 0,3-1-118,4-2 1,1-3-1,8-1 1,1-4-20,2-4 1,-1 1-1,1-6 158,1 3 0,0-5 0,1-1 24,-2-4 1,-5-4 0,1-2-1,-3-1 1,0-1 0,-1-3-583,1 3 1,-1-3 604,1 3 0,-6-2 0,-1-2 0</inkml:trace>
  <inkml:trace contextRef="#ctx0" brushRef="#br0" timeOffset="22">15875 12666 8167,'0'-18'0,"-4"1"346,0 6 410,1 5-447,3 1 1,1 6 0,1 4 0,3 6-117,2 7 0,-3 9 0,2 3-122,-1 3 0,4 5 1,-3 2-1,2-1-207,-1 0 0,-4-4 0,2-6-43,0-1 0,-4-2 0,3-4 0,-2-3-314,-2-4 0,3-2-379,1-2-360,0 1 1232,-9-6 0,-1-1 0,-6-5 0</inkml:trace>
  <inkml:trace contextRef="#ctx0" brushRef="#br0" timeOffset="23">15704 12711 8167,'6'-11'14,"-1"0"0,-5-1 161,0 1 0,4-2 1,1-1-1,1-1 169,3 1 1,1 1 0,2 2-46,-1-1 1,6 2-1,2 1-189,2 2 1,6 3 0,0-2-1,-2 0-105,-1 4 1,-1 1-1,0 2-164,0 3 1,-4 2 0,-2 6 48,0-1 1,-2 4 0,-3 2 0,-1-1-69,0 1 1,-4 2 0,-2-3 95,0 2 1,-4-4 0,3 2 0,-4 0 54,-4-1 1,-2 0 0,-6-5 102,1-2 1,-2 2-1,-1-4 1,-2 2 86,-2 0 0,0-2 1,-1 2 290,4-5 0,-1 2 61,0-1 0,5 0-204,3-4 0,7 0-342,1 0 1,5 1 0,8 2-15,2 1 1,0-1-1,7-1 1,2 0-88,0 2 1,5 4 0,0-3 8,1 1 1,-2-2 0,-6 4 63,1 0 1,-1 3 0,-2 0 0,-2 0-3,-2 1 1,-2-1 0,-5 1-26,-1-1 1,-6 1 0,2-1 19,-3 0 1,-3 1 0,-4 0-1,-7 2-19,-4 2 1,-3 0-1,-7-2 3,-3 1 1,-3 1 0,-1-4 14,-1 3 0,0-3 1,-1 1-1,1-5 42,2 1 1,10-4 0,1-1-5,5-2 0,1 1-296,5 1 1,5-1 0,3-7-1079,6-4 1403,8-2 0,12-6 0,6-2 0</inkml:trace>
  <inkml:trace contextRef="#ctx0" brushRef="#br0" timeOffset="24">16595 12494 8165,'0'-11'-20,"0"3"1,0 1 371,0-2 1,0 3 1156,0-2-542,0 0-677,0 2 0,0 2 1,0 8-92,0 4 1,3 3 0,1 6-70,-1 5 0,-1 2 0,1 7 0,1 1 8,-2 1 0,-1 5 1,-1 1-83,0 2 0,0-3 0,0 2 0,0 0-260,0-4 1,0 3-1,0-4 5,0-2 1,0-2 0,0-1-56,0-3 1,0-5 0,0-1 0,0-3-44,0-2 0,4-1 44,0-3 1,0-1-514,-4 1 225,0-6 0,1-1-1169,3-5 1710,-3 0 0,9 0 0,-3 0 0</inkml:trace>
  <inkml:trace contextRef="#ctx0" brushRef="#br0" timeOffset="25">16926 12689 8118,'0'-12'69,"0"1"7,0-1 0,0 5 527,0-1 1,0 7-109,0 1 0,4 5 1,-1 8-408,0 2 1,2 4 0,-1 6-1,-2 2 1,3 3 0,-1-2-1,0 1 32,1 3 0,-4-3 0,4 1 0,-1-3-232,0-1 1,0-3-152,-4-4 1,0 1 0,0-5 0,1-1-231,3-1 0,-3-5 1,3-1-1175,-3 2 899,-1-4 0,-1 0 768,-3-5 0,3 0 0,-9-5 0,3-1 0</inkml:trace>
  <inkml:trace contextRef="#ctx0" brushRef="#br0" timeOffset="26">16869 12963 8118,'5'-7'94,"1"-2"1,5 4 296,1-1-1,1 2 1,2-3-101,4-2 0,2 2 1,2 1-1,0 0-108,0-1 0,4 4 1,-1-4-203,0 2 0,-2 0 1,-1 3-475,-1-2 423,-4 0 0,2 4 1,-3 0-181,1 0 0,-4 0 0,1 0-557,-2 0 0,-6 0-636,1 0 1444,-6 0 0,3 0 0,-5 0 0</inkml:trace>
  <inkml:trace contextRef="#ctx0" brushRef="#br0" timeOffset="27">16926 12586 8162,'0'-12'0,"1"5"0,3-1-61,3-1 1,4 3 0,1 0 559,3 0 0,-1-1 0,5 2 0,2 0-177,0 0 1,2 1 0,0 4-263,0 0 0,0 0 0,0 0-52,-1 0 0,1 1 0,-1 2 0,-2 0 170,-1 0 0,0 2 0,5-1 0,2-2-83,0 0 1,1-2-96,-4 0 0,0-5 0,0-2 0</inkml:trace>
  <inkml:trace contextRef="#ctx0" brushRef="#br0" timeOffset="28">17565 12300 8162,'0'-11'0,"0"-1"0,5 6 605,3 2 0,2 3-249,2 1 1,-1 5 0,2 4 0,2 5 108,4 5 0,2 4 0,4 3 0,0 5-103,2 2 1,1 2 0,-3 2-83,2 1 0,-2 5 0,-5-2-94,-1 0 1,-6 3-1,0-3 1,-6-1-50,-2-2 1,-1 2-1,-4-2-184,0-1 0,0-6 0,-1-2-354,-3-1 0,-4 3 1,-5-4-1,-4-2-563,-1-1 0,-1-1 0,-4-2-2510,1-2 3474,-11 3 0,-3-4 0,-10 5 0</inkml:trace>
  <inkml:trace contextRef="#ctx0" brushRef="#br0" timeOffset="29">10462 6613 8496,'0'-12'-819,"0"1"1128,0-1 1,0 5 644,0-1-852,0 6 0,0-2 26,0 8 0,0-2-63,0 6 0,0-1-21,0 5 0,-6-1 0,-2 1 1,-6-1 63,-5 1 1,-3-1 0,-1 0 24,0 1 0,-1-1 0,-1 1-22,-2-1 1,1 0 0,3 1 43,0-1 1,4 3 0,1 0-1,0-1-141,1 1 1,3 1 0,-2-1 9,4 1 1,0 6 0,1-2-84,-1 2 0,-3-2 0,-1 0 0,-1 2 8,1 0 0,-5 3 0,2 2 19,-2 0 1,-3 1 0,-2-4 7,0 0 0,-2-1 0,2 0-23,0-3 0,-2 3 0,2-3 42,0 2 1,-2 1 0,2-2 0,0-1-18,0 1 0,2 2 74,1 1-62,-4 0 3,2 0 0,-4-1 68,3 1 0,0-1 1,-4-1-1,-2 1-12,-1 2 0,-1 1 0,-1-2-25,1 0 1,0 0 0,0 0-20,-1 0 1,1 0 0,-1-2 0,-2-1-9,-1-1 1,4 0 0,3 4 4,-1 0 0,-1-4 1,-1 0 20,0 2 1,0 0-1,-1 1 19,1-3 0,-4 2 0,-1-2-48,-2 3 0,3 1 0,-3 0 0,1-1-152,-1 1 0,0 0 0,-2-1 16,1-3 0,4 2 0,-3-2 146,-3 3 1,5-3 0,0 0 0,1 1 86,0 2 0,-4 4 1,2 1-23,0-2 0,-2 3 1,-4-1-24,1-2 1,0 3 0,2-1 0,0 0-86,-4 1 0,1-3 96,-3 5-1395,2-4 1280,1 7 0,3-9 62,-3 3 0,7 0 20,-7 0-27,3 5 1,2-8-1,2 3-896,0-3 901,3 4 0,-7-3 1,4 4-9,-2-1 0,-1 0 0,-5-3 19,-2 2 0,1 1 0,-4-3-3,1 2 0,0 3 1,2-2-1,-3 0 9,-1 0 1,-1 3 0,4-5-49,2 0 1,1-1-1,2 0 87,-1 2 1,4-4 0,1-4-30,2 1 0,0 3 1,1 2-1,-3 1-24,0-5 0,-2 2 0,3-2-1,-5 4 0,2-1 0,-6 3-1,2-3 1,5-1 0,0 1-9,-1 2 1,3-1-1,2 1 1,3 0 265,1 0 0,-1-2 0,1 3-360,0-3 0,0-1 1,-1 0 264,1 0 1,4-1 0,-1 1-1,-1 0-159,-1 0 0,-5 4 1,0-1 71,1 0 0,-3 3 0,-2 0-3,-2 0 1,2 4 0,0-4 21,-1 1 0,-2 5 1,1-3-86,2 0 0,-1-2 0,5 2 0,1-2-28,1 2 0,2-3 0,0 2-57,0 0 0,3-2 1,1 1 68,-2-2 1,0 3 0,1-1 0,0 0-13,-1 0 1,-2 0 0,-3 1 42,-1 0 1,-1-1 0,2 3 81,-1-2 0,-5 4 0,2-3-93,1 0 1,-3-1 0,4 2 0,1-1-32,-1-1 0,0-2 0,-4 2-93,1 0 1,5-6-1,-2 3-81,-1 0 1,3-4-1,-3 3 119,0-3 0,2-1 0,4 0 0,0 0 18,0-1 1,1 1-1,1 0 44,1 0 0,0 0 0,-6 1 0,-1 3 0,-5 0 0,1 5 18,-3-1 1,0 3-1,-2 4 1,-1 0-129,-2 1 1,1-3 0,3 2-118,0-3 0,0 1 1,1 0 165,-1-2 1,6 1 0,1-7 67,4 1 1,1-2-1,1 2 1,1 0 137,1 1 0,1-4 0,-3 5-43,3 0 0,-2-1 0,5-1 87,2-1 1,1 2-1,1-2 1,0 0-111,0 0 1,2 4 0,0-3-72,2 0 0,5 0 1,-1-3-60,2 0 0,3 1 0,1-4 107,2 0 0,4-4 0,-1 0-36,3 1 0,1-2 1,0 1-1,0 0 17,0-1 0,0 3 0,0-2 3,0 3 1,0 2 0,0 1-16,0 2 1,0 0-1,0-5 1,0 1-21,0 0 1,5-4 0,3-1 10,2-2 0,5 0 1,2-5 10,0 0 1,-1 1-1,3-1 1,1 1 23,2-1 1,0-3 0,0-1 30,-3 2 0,3 0 0,-3 0-53,2-1 0,1-1 0,-2 5 5,-1-1 0,0-1 1,4-1-1,0-1-10,0 1 1,1-3 0,1 0-47,2-1 0,5-1 0,-2-4-15,3 0 0,3-1 1,0-3 11,2-3 1,0-2 0,-5 0 33,-2 1 0,1 2 0,-4-3 129,1 1 1,-8 6 0,2-3 0,-1 1-7,-1 0 0,2-5 0,1 2-84,3-4 0,2 0 0,5-2-25,1-2 0,0-1 0,2-5 0,2 2-24,2-1 1,-4-2 0,2 0-5,0-1 1,-3 0 0,2 0 34,-2 0 0,-2 0 0,0 0 18,0 1 1,1 0-1,-1 2 1,0 1-5,0-2 0,1 0 0,-1-2-21,0 0 0,4 0 0,3-1-51,3-2 1,1 0 0,8-4-1,2-1-37,0 2 0,-26 11 0,-1 1 0,28-15-39,-2 0 0,-2 0 0,-4-1 123,1 3 0,0 2 1,-6 5 57,-1 0 0,-6 0 0,2 1 0,-2-1-37,-2 0 0,1 0 1,0-1-18,3-3 0,0-2 0,7-5 16,2 0 0,5-1 0,-2 0 0,2-2-2,-24 18 0,-1 0 0,24-19 1,-2 5 12,-2 2 1,-6 0 0,-3 4-27,-3 2 0,0-1 0,0 1 0,2-2-22,1 2 1,0 1 0,-2 0-31,2-3 0,-2-1 0,5-4-98,-2 2 0,8 1 0,-1-3 0,2 2 84,3-2 1,-4 0-1,4 0 49,0 2 1,-10 5-1,1-3 1,-5 1 149,-3 0 1,1 3 0,-2 3-68,-3-3 1,-1 2 0,-3 3-40,0-1 1,6-2 0,0-2 0,5-1 1,4-2 0,4-1 0,-1 3-90,-2-2 0,6-3 0,-2 2 0,1 0-115,0 0 0,1-3 0,-1 5 107,-3 0 1,-5 2 0,-1 1 42,-3 1 1,-2-4 0,-1 2 0,-3 2 178,-1 1 1,2-1-1,-2-1-65,2 1 1,5-5 0,6 0-27,-1 2 0,5-3 0,-3 1 0,1 1-116,-1-2 0,-2 2 1,-3-3 30,1 1 0,-4-2 0,-4 3 67,-3 2 1,4 1 0,-4 1 29,-2 0 0,-5 0 0,-1 0 1,2 1 56,0-1 0,2 0 0,1 0-107,3 0 1,-2 0 0,4 0-139,-1 1 1,4-2 0,-2-2 0,3-1-15,2 2 0,-1-3 0,0 2 98,0 0 1,1-2-1,-1 2 21,0 0 0,-3 2 0,-1 1 0,2 0 100,1 1 1,-3-1-1,0 0-89,-3 0 1,5 0 0,-1-1-20,2-3 1,1 3 0,0-2 0,-1 2-90,-2 1 1,2-4 0,-3 0 67,3 2 1,-3 1-1,1 1 1,1 0 0,1 0 1,-3 1 0,-1-1 11,-1 0 1,4 0-1,-2 0-15,3 0 1,5-5 0,1-1 0,-3 0-39,0 2 1,-2 3 0,0 1 140,1 1 0,-1-5 0,-1 0 1,-1 2-21,-2 1 1,1 1 0,3 0-43,0 0 1,-3 0-1,-1 1-97,2-1 1,-3 4 0,0 0 61,-1-2 0,2 0 1,-2-2-1,2 0-4,1 0 0,2 0 0,2 1 6,-1-1 1,4-4 0,1 1 7,2 0 0,-4 2 1,2 1-1,-2 0 63,-3 0 0,3 1 0,-7 0 45,3 3 1,-4-3 0,-1 5-61,0-1 1,-2-4 0,3 3-1,-1-2-19,-3-2 0,4 0 1,2 0-55,2 0 0,1-1 0,-1-1-12,-3-2 0,3-3 0,-3 3 0,0 1 31,1-2 0,-6 2 0,2-2 13,-3 4 1,1-5 0,-1 6 58,-2-1 1,-2 0-60,3 1 0,0-1 15,0-3 0,1 3-3,2-2-90,-2 1 85,4 3 1,-3-2-51,1-3 0,-2 3 1,3-3-1,-3 3 15,-1 1 1,0 0-1,0 0 14,-1 1 1,-3-1 0,-1 1 9,-1 3 1,-1-2 0,-2 3 0,1-1-23,-1 0 1,-2 4-1,-3-5-63,-2 0 0,1 2 0,2-1 9,-2-1 1,1 2 0,-4 1 18,1 0 1,-4-3-1,4 2 70,-1 0 1,-3-2 0,5 3 0,-2 1-8,-3-1 0,3-3 0,0 2 25,2 1 0,-5-4 0,2 5 0,-3-1-4,-1 1 1,4-5 0,0 4-21,-2-1 1,0-2-1,-4 4 2,-1 2 1,-1-2 0,-6 1-14,-3 1 0,-2 1 0,-2 2 0,-4-1-68,-5 1 0,-5 1 0,-1 1-25,-5 1 1,-1 1-1,-6-4 77,-3 4 0,-3-2 0,1 5 0,-5 2-26,-2 0 1,-1 2 0,0 2-43,0 1 1,4 4-1,1 4-357,1 1 1,5-1-1,6 2 1,0 1-1247,4 1 1695,0 5 0,-3-2 0,-2 5 0</inkml:trace>
  <inkml:trace contextRef="#ctx0" brushRef="#br0" timeOffset="30">11763 5768 8187,'0'-18'-342,"2"1"0,0 6 0,3 1 879,2 2-141,-5 3 0,3 6-249,-5 3 0,-3 4 0,-3 7 0,1 4 102,0 3 0,-2 5 1,2 4-114,-2 2 1,5 1 0,-2 2-59,3 2 1,1-1 0,0 3 0,0 0-76,0-4 1,0-4-1,0-2-108,0 2 1,0-4-1,0-2 32,0-6 1,0 0 0,0-5-76,0-1 0,0-1 0,0-2-537,0 1 1,-2-2-282,-1-2 966,1-3 0,-13 0 0,2 1 0</inkml:trace>
  <inkml:trace contextRef="#ctx0" brushRef="#br0" timeOffset="31">11432 5825 8332,'5'-30'443,"3"5"-235,2 5 1,3 3 0,1 6 0,2-1 32,2 1 1,1 0-179,4-1 1,-3 1-1,2-1 1,3 1 210,3-1 0,-1 5 0,3 1-189,2 0 1,0 3 0,-1 3-47,0 0 0,-2 0 0,1 1 0,-3 1-256,-3 2 1,-1 5 0,-1-1 143,-3 2 1,-3 1 0,-4 1-41,-1-1 1,-3 4 0,-2 1 0,-1-2-171,-2-2 1,-2 4 0,-2-1 204,-3-1 0,-4-2 1,-7 0 90,-4-1 1,-4 1 0,-2-1 0,-3-1 35,-1-2 1,2 2 0,-2-4 97,1 1 0,2-2 1,6-4-23,1 3 0,5-3 0,-1 3 0,2-3 344,2-1-263,4 0 1,2 1-280,5 3 1,0-1 92,0 4 0,5 1 1,4 3 0,5 1 1,0 1 0,5 0 0,2 3-13,0-2 1,6-2 0,1 1-10,1 2 0,-2-2 0,3 3-27,2 1 1,-4-3 0,-3 5 0,-3 0-5,-3-1 0,-5 2 0,0-3-71,-6 0 0,-1-1 1,-5 1 108,2 0 0,-1 2 0,-7-4 0,-5 0 176,-5 2 0,-5-4 1,-6 2-10,-2-3 1,-9 0 0,1-2-1,-4-2 0,1 0 0,-2-4 0,3-1-223,4-2 1,3-1 0,-1 0-402,5 0 1,7 0 449,4 0 0,-3-5 0,0-1 0</inkml:trace>
  <inkml:trace contextRef="#ctx0" brushRef="#br1" timeOffset="32">11604 10062 7450,'0'-8'-505,"0"1"1368,0 4 0,0-3-663,0 2 1,-5 3 0,-3-3 0,-4 3-212,-3 1 1,3 0 0,-5 0 0,1 0 70,-3 0 0,-3-4 0,-1 0 1,0 0 18,0-1 1,-4 4-1,-4-3-27,-2 3 0,-1 1 0,-2 0 0,-1 0-50,-1 0 0,-5 0 1,1 1-1,-2 1-60,-2 2 1,-3 0 0,-2-3-24,-1 3 1,1-3-1,-6 3 1,-4-1 94,-1 1 1,27-4 0,-1 1 0,2 1 0,-1 1-66,1 0 1,-1-1 0,-1-1 0,1 1 0,-1 1-1,1 0 78,-2 0 1,1-1-1,0 1 1,0-1 0,2-1-1,-1 1-18,1-1 1,0 1 0,-2 2 0,0 0 0,-1-1-1,1-1 1,1 1 0,-1-1-15,1 1 0,0-1 0,0 1 1,1-1-1,-2 0 0,0-1-4,0 1 1,0 0 0,-1 0 0,1-1 0,0 0 0,0 0 0,0 0 0,0 0 10,1 1 1,-1 0 0,-1 0 0,-1 0 0,0-2 0,0 0 25,-1 0 0,-1 0 1,0 0-1,0 0 1,0 0-1,0 1 9,1 1 0,-1 0 0,-3-1 1,1-1-1,-2 3 0,0-1 0,-1 0 1,0 0-19,-1 0 1,0 0 0,3 1 0,-1-1 0,0-1 0,0 1-119,0-1 0,0 1 0,1 2 0,1 0 0,0-2 0,0 0 94,1-1 1,1 0-1,2 2 1,1-1 0,0 1-1,1-1 1,1 1-1,1 0-28,-1-1 1,1 1 0,0-1-1,1 1 1,0-2 0,0 0-59,0 1 1,1 0 0,-29 3 0,29-4 0,-1 1 107,0-1 1,0 1 0,-30 2 0,-2-4 0,1 2 114,0 1 1,1-1 0,3 1-77,-1-1 1,-4-2 0,6 0 71,3 0 1,-4 3 0,7 1 0,2-1-35,3-2 1,4-1 0,0 0-120,3 0 0,2 0 1,-2 0-83,-3 0 0,1 0 0,0 0 0,1 0 173,-1 0 0,-3-4 0,0 0-53,0 2 1,-7-3 0,4 0 29,-1-2 0,-1 4 0,5-4 0,0 2 323,1 3 0,-1-3 1,2 0-351,2-2 1,2 5 0,6-2 34,0 3 1,-4-3 0,-1 0 0,-1 1-155,1 2 0,-1 0 0,2-2 27,-3 0 0,0-1 0,-1 4 0,-1 0-18,-1 0 1,2 0 0,0 0-57,-1 0 129,-2 0 1,0 0 0,-1 0 6,0 0 0,0 0 1,1 0 15,-1 0 1,-3 0 0,-2 0 21,-1 0 1,2 1 0,-2 2-1,0 0-2,0 0 1,-1-1 0,-4 1-5,0 1 0,-4 1 0,0-3-107,1 2 0,-2 4 1,0-3-1,-2 0 39,32-3 0,-2 1 0,1 1 0,-1 1 0,0-1 0,0 0-52,-1 0 1,1 2-1,0-1 1,0 0-1,0-1 1,0 1 93,2-1 1,0-1 0,-2 0 0,0 1 0,-29 5 11,0-2 0,27-3 0,0 0 1,3 1-1,-1 1 0,0 0 1,0 0 35,-1-1 0,0 1 1,-27 5-1,28-4 1,0-1 53,3 2 0,-1-1 1,0 0-1,-1-1 1,-29 11-1,0-2-9,0 0 0,29-5 0,1 0 0,1 0 0,0-1-66,-1 2 0,0 0 0,-27 12 1,-1 0-3,6-1 0,-1 1 1,5-1-19,2-3 1,5 2-1,2-1 1,3 0-124,5-1 1,-3 2 0,4-2 60,0 3 1,6 1 0,-1 0 0,3 0-13,1-1 0,0 3 1,2 0-43,1 2 1,-1-1-1,3-3 129,0 0 1,2 0-1,4 0 82,1-1 0,1 1 1,1 0-85,1 0 1,6-2 0,-2 0 0,3-3-18,1-2 0,5 3 0,4-2 9,5 0 1,0-3 0,5 2 15,1-4 0,2 0 1,2-1-1,1 0-9,2 1 1,4-4 0,0-1-1,3 2 1,3 0 51,1-1 1,5 2 0,-1-4-1,2 2-65,2-1 0,4-3 1,0 2-1,4-1-14,4-2 1,-1-2 0,5-1-1,-1 0 1,1 0-4,2 0 0,1 0 0,-31 0 1,1-1-6,2-1 1,-1 0-1,-1 2 1,0-1-1,0-1 1,1-1 0,-3 1-1,1 0 42,-2 0 0,1 0 0,-1 0 0,2-1 0,0 2 0,1 0 6,-1-1 0,1 0 0,2 0 0,-1 0 1,-2 1-1,-2 1 0,1-1 0,0-1 19,1 0 0,0 0 0,1 0 1,1-1-1,0 2 0,1 0-36,1-1 0,-1 0 0,-1-1 0,1 1 0,0 1 0,0-1 1,1 0-1,-1-1 0,1 1 0,-1-1-11,2 1 0,0-1 0,-2-1 0,0 1 0,1 0 0,-1 2 1,0-1-1,0 0-12,-1-1 1,-1 1 0,-1 1 0,1 1 0,-2-2 0,-1 0-1,32 0-7,-2 2 0,-2 0 1,-6 0-1,0 0 1,-1 0 18,-1 0 0,3 0 1,-5 0-1,2 0 0,3 0 39,1 0 1,1 0-1,0 0 16,0 0 0,-2 0 0,0 0 0,4 0 25,-1 0 1,1 0 0,-4 0 5,-1 0 1,4 0 0,-3 0-3,-1 0 1,-3 4 0,1 0 0,1-1-73,3-2 0,-4 3 0,8 0 0,1-2-17,1-1 0,0-1 0,-29 0 1,1 0-1,2 0 0,-1 0 0,1 0 1,1 0-2,-1 0 1,1 0-1,1 0 1,0 0 0,-1 0-1,0 0 1,0 0-1,0 0 1,0 0 0,1 0 21,-1 0 1,0 0-1,-1 0 1,-1 0 0,1 0-1,0 0 1,-3 0 0,1 0 32,30 0 1,-29 0 0,-1 0 0,2 0 0,0 0 0,-1 0 0,0 0-35,-2 0 1,0 0 0,1 1 0,1 0 0,-2 0-1,1 0-26,1 1 0,1 0 0,0 0 0,0 0 1,-1-2-1,0 0 0,1 0 0,-1 0-10,1 0 0,0 0 1,3 0-1,0 0 1,-1 0-1,0 0-3,1 0 0,1 0 1,-2 0-1,0 0 0,-1 0 1,-1 0-1,1-1 1,-1 0 42,0 0 1,-1-1-1,28 0 1,-29 1 0,1-1 40,-1 1 0,-1 0 1,0 1-1,0-1 0,0 0 1,0 0-1,-1-1 1,1 0-12,0 0 1,0 1 0,0 0 0,1 1 0,0 0 0,-1 0 0,1 0 0,0 0 0,-1 0 0,1-1-52,1-1 0,0 0 0,1 1 0,0 1 1,-1-2-1,1 0 0,0 1 0,0 0-16,0 1 0,-1 0 0,2 1 0,0-2 0,0 1 0,0-1 0,-1 0 0,1 0 0,1-1 0,-1 0 13,1 0 1,-1 1-1,-1 1 1,0-1-1,2 1 1,0-1 0,1 0-1,0-1 39,0 1 0,0-2 1,2 1-1,0-1 0,-1 2 1,1 0-1,1-1 1,0 0 0,1 1 1,0 0 0,-3-2 0,1 0 0,4 1 0,0-1 0,-1 0 0,0 0-1,-2-1 1,1 0-23,-1 1 1,1 0 0,1-2 0,-1 0 0,0 1 0,-1 0 0,1-1 0,-1 0-54,1 0 0,-1-1 0,0 0 0,-1 0 1,-2 0-1,-1 0 42,1-2 0,-1 0 0,-1 2 0,0 0 0,1-2 0,-1 0 0,-2 2 0,0-2-6,-2 1 0,0-1 1,27-8-1,-29 6 0,0-1 51,0 2 0,0-1 0,27-5 0,3-3 0,-4 2 43,-3 2 0,2-3 1,-6 1-71,-1-2 1,0 3 0,-10-3 0,-1 0-1,-5 2-62,-3-1 0,-5-2 1,-6 3-1,-4-2 12,-2-2 1,-7-2-1,-2 1 1,-3-1-1,-3 1 19,-6-4 0,-1-1 1,-11-1-1,-4-3-50,-5-3 1,-6-2 0,-1 1 0,-5 0 59,-3 0 1,-5-6 0,21 20 0,-2 0 0,0-1-1,-1 1 1,0 1 0,-1 0 10,0 1 0,0 1 1,-4 0-1,0 1 1,0 0-1,0 1 78,-3 1 1,0 1 0,-1 1-1,0 0 1,0 1 0,-1-1 0,0 1-1,0 1-142,-1 0 0,0 1 0,-2 0 1,0 1-1,2 3 0,0 0-244,1 1 1,0 1 0,1-2 0,1 1-1,2 1 1,1 2 303,1-1 0,1 1 0,1 2 0,-1 1 0,0 0 0,1 0 0,-31 0 0,2 0 0</inkml:trace>
  <inkml:trace contextRef="#ctx0" brushRef="#br1" timeOffset="33">12426 9685 8375,'0'-12'-187,"0"1"1,0 0 0,-1-1-1,-2 1 1,-1-2 297,2-2 1,-1 6 0,1-2 0,-2 0 0,0 1-1,-1 0 1,-1 1 491,-1 2 0,1 4 1,3-2 470,0 0-1009,-1 4 0,4-3 0,0 8 71,0 3 0,0 7 1,0 3-9,0 0 1,4 6 0,-1 5 0,0 1-73,-2 3 1,-1 2 0,0 3-1,0 1-90,0-1 1,0 2 0,0 0-74,0-3 1,0 0 0,0-3 50,0-3 0,0-1 0,0-4 0,0-1-62,0-3 0,1-4-293,3 2 1,-1-5-1309,4 1 1719,-4-7 0,2-3 0,-5-5 0</inkml:trace>
  <inkml:trace contextRef="#ctx0" brushRef="#br1" timeOffset="34">12312 9970 8432,'0'-17'-120,"0"0"68,0 6 0,0 3 0,1 2 0,1-1 408,2 1 1,5 4 0,-1-2-1,3 2 10,4 2 1,3-3 0,5-1-162,0 1 0,1 2 0,1 1-215,2 0 1,-2 0-1,-3 0 1,-2-1-100,1-3 1,1 3 0,-6-3-104,-2 3 1,-2-1 0,0 0 0,-1-2-1511,1 1 1722,-6 2 0,4-4 0,-4-1 0</inkml:trace>
  <inkml:trace contextRef="#ctx0" brushRef="#br1" timeOffset="35">12357 9639 8443,'0'-16'-123,"5"3"1,3-2 0,3 2 393,5 2 1,-2 1 0,5 1 266,1 1 0,8 0 0,5-3 0,4 1-18,0 2 1,3-1 0,1 4-320,-1-1 0,0 3 0,-7 0-688,-3 1 1,-3 4 486,-8 1 0,2 4 0,-3 4 0</inkml:trace>
  <inkml:trace contextRef="#ctx0" brushRef="#br0" timeOffset="36">17086 9959 8414,'-8'-1'-140,"0"-3"411,6 3 1,-2-4-1,8 3 132,3-2 1,1 3-1,2-3 1,3 3-381,0 1 0,1-1 1,0-2-1,2 0-16,2 0 1,1-2-1,4 1 1,0 0-66,-1-1 0,5 4 0,0-4-28,-2 0 0,3 4 0,-1-3 0,-3 1-73,-4-1 1,0 3 0,-4-3-1,-3 3-1454,0 1 1613,-6 0 0,-2 5 0,-5 1 0</inkml:trace>
  <inkml:trace contextRef="#ctx0" brushRef="#br2" timeOffset="37">17086 10199 11902,'-7'0'208,"2"0"1,6 0 356,3 0 1,3-4-251,4 0 1,4 0-1,2 3 1,1-1-141,2-2 1,5-1 0,2 2-23,-2-1 0,4-1 0,1 3 1,0-3-159,1-2 1,-6 5-1,2-2-320,-3 3 0,-5-3-773,0 0 1,-5 0 1086,1 4 1,-7 0 0,-3 0 0</inkml:trace>
  <inkml:trace contextRef="#ctx0" brushRef="#br0" timeOffset="38">18570 9399 8185,'-6'-11'-155,"-4"0"0,2-1 0,-2 1 0,-1-1 672,-1 1 0,2 3 0,1 2 0,2 1-235,-2 2 0,2 2 0,0 1-142,-2 0 0,3 0 0,-2 1 0,-1 3 46,-1 4 1,-2 6-1,0 2-195,-3 2 1,1 1 0,-4 5-50,1 3 0,1-2 0,2 4 0,-1-1-65,1-2 0,2 1 0,5 0-8,3-1 0,3-2 0,2-2-133,3 1 250,2 0 0,7-1 0,2-2-18,4-1 0,6-5 1,2 0 61,-2-5 0,3 0 0,0-5 1,0-2 33,0-1 0,2-1 0,-3-1-21,-2-3 0,-2-1 0,-4-4 1,-3 2 26,-4-2 0,-2-5 0,-2-1-87,-4 1 1,-3 1 0,-2 0-51,-3-2 1,-7 2 0,-8-2 0,-4 4-204,-4 3 0,-3-1 1,-7 5-292,-1 2 1,-4 4-1,4 4-149,1 0 0,7 3 710,3 6 0,3-2 0,1 3 0</inkml:trace>
  <inkml:trace contextRef="#ctx0" brushRef="#br0" timeOffset="39">18125 10016 8264,'0'-8'0,"0"1"-550,0 4 717,0-2 1,1 5-1,3 0 1,4 0 303,2 0 0,6-1 1,5-2-233,4 0 0,5-1 1,7 4-132,1 0 0,7 0 0,-1 0 1,6 0-38,2 0 1,-3-4 0,4 0-105,2 2 1,1-1-1,1 1-98,0-2 0,-6 0 1,-4 3-1,-7-2-236,-4-1 0,-1 1 1,-9 1-510,-5-2 1,1 3 875,-7-3 0,-5 3 0,-5 1 0</inkml:trace>
  <inkml:trace contextRef="#ctx0" brushRef="#br0" timeOffset="40">18228 10336 8185,'-12'-5'0,"5"4"0,0-5 298,2 1 1,-2 3 585,3-6-393,-5 6-320,8-8 0,-4 7 1,6-3-30,3 1 1,-1-3 0,8 3-105,1-1 0,6-1 1,-1-2-1,0 3-60,4 1 0,0-3 0,2 4 13,0 2 1,-2 1 0,0 1-76,-2 0 0,-4 0 1,3 1-1,-2 3-51,-2 3 1,-5 0 0,-3 0 40,0 2 1,1 1 0,-3 2 68,-1-1 1,-2 1 0,-1-1 0,-1 0-4,-3 1 0,-3-1 1,-4 1 9,0-1 1,-1 2-1,1 1-7,-1 1 1,1-4 0,-1-3 0,1 1 26,0 1 1,4-2-1,2-2 87,0-1 1,4 0 10,-3-1 0,8-3 1,3 3 37,4-3 0,5 3 0,2 0-52,0-1 0,3-1 0,-3 1-35,0 0 0,2 1 1,-5-3-1,-1 2-59,-1 1 0,-2 5-23,1-2 1,-6 3 19,-2 2 1,-4 1 0,-4 1-45,-4 1 1,-5 0 0,-5-2-58,-4 2 1,1-1 0,-9 4 0,1-2-149,0-2 1,2-1-1,-2-2 57,1 1 1,2-1 0,4-1 0,2-1 6,1-1 0,9-6 0,-2 2-183,2-3 1,6-2 378,4-3 0,10-7 0,8-7 0</inkml:trace>
  <inkml:trace contextRef="#ctx0" brushRef="#br0" timeOffset="41">19096 10279 8157,'0'-12'0,"0"1"234,0 0 0,-4 3 1,-1 2-1,-2 0 222,-1 4 0,1-3 1,0 1-300,-2 2 0,-5 0 0,-3 2-67,0 0 1,1 5-1,-3 3 1,-1 3-75,-2 5 1,1 1 0,0 7-101,2 3 0,2-2 0,-4 6 0,4 1 34,0 1 0,6-3 0,4-1-11,2-1 1,1 3 0,4-5 0,0 0-42,0-2 0,6-1 0,1 0-76,3-1 1,3-3 0,1-2 55,1-4 1,2 1 0,-3-8 120,1 0 0,4-1 0,-3-5-23,2 0 1,-4 0-1,3 0 1,-2-1 84,0-3 1,0 2 0,-3-7-66,-1-4 0,-4 2 1,-4-5 47,-1 4 0,-2-1 0,-2-1 0,-3-1-20,-6 1 0,-7 3 1,-9 3 2,-3 4-27,-8 3 0,-3 6 0,-4 1 0</inkml:trace>
  <inkml:trace contextRef="#ctx0" brushRef="#br0" timeOffset="42">19838 10028 8154,'1'-7'73,"3"3"73,8 3 0,5 1 1,7 0-1,3 0 1,4 0-1,2-1 1,1-3 52,0-4 0,-4 3 0,0 0 0,-2 1-282,-3 1 1,-2-1 0,-4 4-1377,-4 0 1459,-2 0 0,-12 0 0,-2 0 0</inkml:trace>
  <inkml:trace contextRef="#ctx0" brushRef="#br0" timeOffset="43">19838 10210 8154,'11'7'-410,"5"-2"0,0-5 656,2 0 1,1 0 0,4 0 0,0-2 103,0-1 1,3 0 0,2-3-260,1 1 1,-3-3 0,2 3-405,-1-1 0,-4 2 0,1-3 313,-3 2 0,-2-9 0,4 2 0</inkml:trace>
  <inkml:trace contextRef="#ctx0" brushRef="#br0" timeOffset="44">20877 9308 8247,'0'-11'469,"0"3"-237,0 0 167,0 6 1,2-2 0,0 8-327,2 3 1,5 5 0,-3 3 0,2 5-51,-1 6 1,0 3-1,2 4-99,-2-3 1,-3 3 0,2-3-1,1 0-304,-1 0 1,-2-4 0,2 2-530,-1 0 909,-1-4 0,-4 4 0,0-5 0</inkml:trace>
  <inkml:trace contextRef="#ctx0" brushRef="#br0" timeOffset="45">20660 10028 8346,'7'-6'819,"-2"5"-490,-5-4 0,1 1 1,3 0-246,3 2 0,4-3 0,1 0 0,4 0 320,3 0 0,3-3 0,5 4-312,4 2 0,3-3 0,3 0-150,1-2 1,4 3 0,-3-2-1,0 0-25,1-1 0,1 4 1,-1-5-1,-1 0-542,0 2 0,3-3 0,-4 5 625,-1 2 0,-1-10 0,-2 0 0</inkml:trace>
  <inkml:trace contextRef="#ctx0" brushRef="#br0" timeOffset="46">21209 10153 8201,'0'-11'702,"-2"-1"0,-2 2 1607,-3 3-1991,-3-4 1,-3 10-233,-2-3 0,1 8 0,-5 4 1,-2 2 28,0 1 1,-2 6 101,0 2 91,0 2-470,1 2 0,-1 1 23,0 3 1,5-3-42,3 3 0,2 2 67,2 1-57,4-2 78,2 5 1,5-5-192,0 3 0,0-3 87,0-6 1,2 1 120,1 0 0,4-1-71,4-3-13,1 2 200,-1-8 0,0 2-54,1-7 1,1 1 20,2-5 1,-3 3-32,4-3 1,0 0 14,-1-4 13,1 0 0,-1-1 1,0-2-22,-1-1 1,-1-5-43,-2 2 1,-4-5 51,-4-3 1,-1 1-1,-2-4 1,-3 1 33,-5-1 1,0 4 17,-11-1-60,-6-3-201,-4 10 0,-10-6-277,-3 10 0,-1 1 105,1 3 275,-2 5 1,8 6-1,-3 7 1</inkml:trace>
  <inkml:trace contextRef="#ctx0" brushRef="#br0" timeOffset="47">18410 12711 8149,'-3'-7'-571,"0"0"1588,4 2-929,4 2 0,7 3 0,-1 0 0,1 0 0,0-2 0,4 0 146,3-2 1,-2 0-1,2 4-154,2 0 1,2-1 0,1-2 0,1 0-86,0 0 0,-3-2 0,3 1 0,-3 0-183,-3-1 1,-4 4 0,3-3-428,-1 3 1,-2-3-416,-4 0 1030,-4 0 0,-2 4 0</inkml:trace>
  <inkml:trace contextRef="#ctx0" brushRef="#br0" timeOffset="48">18445 12894 8241,'11'7'365,"6"-2"1,2-5 20,2 0 1,7 0 0,3-2 0,3-2 164,4-3 0,-1-2 0,3 0-194,0 2 1,-4 0-1,-5-2-770,-4 2 0,-8 4 0,-4-1 413,-2 3 0,-12 1 0,-2 0 0</inkml:trace>
  <inkml:trace contextRef="#ctx0" brushRef="#br0" timeOffset="49">19404 12791 6963,'8'0'108,"-1"0"0,2 0 1,1 0-1,3 0 1,1-1-1,1-1 1,-1-2-1,-1 1 0,0 2 43,2 1 1,-3 0 0,5 0 0,-2 0 0,2 0-77,0 0 1,0 0-1,5 0-27,2 0 0,6 0 1,1 0-1,3 0 33,4 0 0,4 0 0,7 0 0,3 0-28,0 0 1,3-1 0,-4-2-28,1-1 1,-4 1 0,1 3-52,-2 0 1,-1 0 0,0 0-1,-1 0 64,1 0 1,0 0-1,-1 0 5,1 0 0,0-4 0,1 0 0,1 1-22,1 2 0,1 1 0,-4 0 0,-1 0 21,1 0 0,0-4 1,-1 0-8,1 2 0,-4 1 1,-1 1-1,-1 0-15,1 0 1,-8 0-1,1 0-34,-1 0 1,-4 0 0,0 0 0,-1 0-16,-2 0 1,-2 0 0,-1 0 22,-1 0 1,1 0 0,0 0-2,0 0 0,-1 0 0,-2 0 0,-2 0 62,-2 0 0,-1 0 0,-3 0 323,-1 0-254,1-5-377,-6 3 0,-6-3 1,-9 5-1,-5 0-502,-5 0 0,-3 0 754,0 0 0,-6 5 0,-1 2 0</inkml:trace>
  <inkml:trace contextRef="#ctx0" brushRef="#br0" timeOffset="50">19507 11775 7962,'0'-5'-270,"0"6"590,0 9 0,1 3 1,2 6-1,0 1 1,0 3-1,0 3 1,-1 1 579,2 3-828,0 0 1,-4 3-1,0-1 16,0-2 1,3-1 0,1 3-1,0-3-114,1-1 0,-2 3 0,3-5 1,0 0 30,1-2 1,-1-5 0,3-1-74,-1-2 0,-6-1 1,3-4-1,-1-3-99,0 0 0,0-4-883,-4 3-964,0-4 2014,-5 2 0,-7-10 0,-6-1 0</inkml:trace>
  <inkml:trace contextRef="#ctx0" brushRef="#br0" timeOffset="51">19393 11821 8286,'6'-18'0,"4"1"0,-2 6-209,2-1 0,5 1 0,2 0 0,-1 0 426,1 4 0,3-2 0,-1 4-70,3-1 0,-1 3 0,-1-1 0,-1 3-130,2 1 0,-1 1 0,0 3 1,-1 4 42,2 2 0,-1 1 0,-1 1-82,-4-1 1,-2 0 0,-2 2-31,1 2 1,-6-2 0,-2 2 0,-3-1-1,-1 2 0,-6-3 0,-6 5 36,-5-1 0,-5 2 0,-1-4-22,0-1 1,-3 2 0,-2 0 0,0-2-28,0-2 1,1-4 0,6 0-1,2-1-1056,4 0 1121,2 3 0,1-9 0,1 4 0</inkml:trace>
  <inkml:trace contextRef="#ctx0" brushRef="#br0" timeOffset="52">20044 11592 8294,'0'-11'-281,"0"-1"269,0 1 1030,0 5-872,0 0 0,-2 6 0,0 3 1,-3 3-88,-2 6 0,0 7 0,-5 1 0,1 6 24,0 4 1,-1 3 0,1 2-34,-1 4 1,5-4 0,-1 4-39,-1 1 1,3-5 0,-1 3 0,2-2-34,3-2 0,1-1 1,1-1 36,0-2 1,3-3 0,2 2-1,2-1 1,2-1-1,5-6 1,1-2-24,-1-3 1,-1-4 0,-2 0-112,0-1 1,2-1-1,1-2 1,1-3-602,-1 0 1,-1-4 718,-2 3 0,1-3 0,-1-1 0</inkml:trace>
  <inkml:trace contextRef="#ctx0" brushRef="#br0" timeOffset="53">20306 11889 8294,'-6'-18'-351,"1"7"1,5 7 425,0 8 0,-1 2 201,-3 6 0,3 4 0,-3 3 1,2 4-1,2 4 1,0-2 0,0 4 0,0 0-238,0 1 0,4-1 0,0 1-125,-1-3 1,-1-3-1,1-2 1,0-2-101,0-1 1,2-5-435,-1 1 1,0-2-3,-4-2 1,0-6 621,0-5 0,-5-5 0,-2-6 0</inkml:trace>
  <inkml:trace contextRef="#ctx0" brushRef="#br0" timeOffset="54">20146 11901 8294,'12'-12'-140,"-5"1"1,1-1 182,1 1 1,1 1 0,2 1 0,-1 1 348,0-1 0,2 4 0,1 0-110,1 0 1,6 4-1,-2-3 1,2 3-243,2 1 1,-1 1-1,-2 2 1,-2 2-107,-2 1 0,3 0 0,-4 3-92,-1-1 0,-2-1 1,-3 5-33,-2-1 0,-4 1 0,1-1 80,-3 1 1,-6-5 0,-3-1-1,-2 1 85,-1-1 1,-2-2 0,-1 2 69,-1-1 0,-2 0 0,3-2 10,-1 1 0,0 0 1,3-3-1,1 1 173,0 2 0,0 1 1,3-2-34,0 1 0,4 1-147,-4-1 1,6-2 0,-1 4 15,6 0 1,3 1 0,6-2 0,0 0 16,4 0 1,1 3 0,6-3-1,-1 1 1,-2 2-63,-1-2 0,0 5 1,4-5-1,0 1-51,0 1 0,-6 0 0,-1 3-89,-4 1 1,-1-1 0,-3 0 0,-1 1-63,-2-1 0,-1 1 0,-4-1 30,0 0 0,-9 1 0,-4-1 0,-3 2-51,-5 2 1,0-2 0,-3 2 45,-3-2 0,3-2 1,-3 1-1,3-1-23,1 1 1,5-5-1,3 1 1,3-1-100,0 0 0,6-1 280,2-2 0,3-3 0,1 4 0</inkml:trace>
  <inkml:trace contextRef="#ctx0" brushRef="#br0" timeOffset="55">20695 12277 8261,'0'-11'-78,"1"0"1,1-1 0,2 1 118,-1-1 1,-2 1 0,0-1 0,2 0 308,1-3 1,-1 1-1,-3-4 1,0 0-28,0 0 0,0 3 0,0-4-302,0-1 1,0 2-1,2 0 1,0 0-15,2 1 1,4 1 0,-3-1 31,1 0 1,-2 2-1,4 4-4,0-1 1,3 2-21,0 2 1,0 2 0,1 3 0,-1 0 32,1 0 0,0 2 0,2 1-56,2 0 0,-1 5 0,-4 3 2,1 2 1,-5 2-1,1 2 1,-1 3-2,0 1 0,-2 4 1,-5 5-4,0-2 1,0 0 0,0-3-53,0 1 0,0 0 0,-1 0 1,-2 0-85,-1 0 1,0-2 0,3 0 0,-1-4-71,-2 0 1,0-2-1,4-4-183,0 1 0,0-1-1081,0 1 1480,0-1 0,5 1 0,1-1 0</inkml:trace>
  <inkml:trace contextRef="#ctx0" brushRef="#br0" timeOffset="56">21209 11912 8261,'0'-11'118,"0"-1"-118,0 6 0,0-4 0,0 8 0,1-3 629,3 5 1,-3 5-4,3 3-442,-3 7 1,-1-1 0,0 5 188,0 1-203,0 2-43,0 6 1,0-4-223,0 3 80,0-3 71,0-1 0,0 0-89,0-1 0,0-3 0,0-1 0,0-1-414,0-3 0,0 2-527,0-1 1,0 1 973,0-5 0,-5 0 0,-1 1 0</inkml:trace>
  <inkml:trace contextRef="#ctx0" brushRef="#br0" timeOffset="57">21117 12163 8261,'8'-10'116,"-1"2"0,1 2-12,3 2 1,1 3 0,-1-4 172,1 0 1,4 4-1,2-3 1,1 3-375,0 1 1,-4-4 0,3 0-162,-1 1 0,-2 2 0,-4 1-643,1 0 1,-1 0-105,0 0 1005,-4-5 0,3-1 0,-4-6 0</inkml:trace>
  <inkml:trace contextRef="#ctx0" brushRef="#br0" timeOffset="58">21163 11901 8261,'5'-12'0,"-3"2"139,6 2 0,0-2 1,4 4-1,2-2 126,2 1 0,0 3 0,-1-3 0,3 2-152,0 3 0,2 1 0,-3 1 0,-1 0-268,1 0 1,-1 0 0,-2 0-365,1 0 1,2 0 0,-2 0 518,4 0 0,-2 0 0,-1 0 0</inkml:trace>
  <inkml:trace contextRef="#ctx0" brushRef="#br0" timeOffset="59">21414 11684 8261,'0'-12'1164,"0"1"-1043,5 4 1,2 2-1,4 5 154,0 0 0,1 0 0,0 2 0,4 1 38,3 5 0,2 6 1,2 4-1,0 2-180,0 4 1,-5 7 0,-3-1 193,-2 3-434,-2 1 1,-3-3 83,-1-1 1,-4 1-262,1 3 1,-4 0 27,-4 0 1,-3-2-126,-4 2 0,-6-1 23,-2 9 117,-2-10 1,-7 11 0,-1-7 0</inkml:trace>
  <inkml:trace contextRef="#ctx0" brushRef="#br0" timeOffset="60">19964 13054 7604,'0'-8'2744,"0"1"-2606,0 9 0,0 0 0,0 10 1,0 4-21,0 3 1,0 2 0,0 3 0,1 3 10,3 3 0,-2 3 1,5 0-1,-1-1-7,0-1 1,-2-1 0,2 3 0,1-1-30,-1-2 1,-2-4-1,4 0-179,0-2 1,-1-1-1,-1 0 1,0-1-20,1-3 1,-3 1-1,2-5-340,-1-1 1,-1-5-1581,-4-1 878,0-1 1,-1 0 1146,-3-4 0,-8-6 0,-5-4 0</inkml:trace>
  <inkml:trace contextRef="#ctx0" brushRef="#br0" timeOffset="61">19861 13065 8261,'0'-22'23,"0"4"1,1 3 115,3 2 0,2 3 1,6 1-1,-1 1 123,1-1 1,0 4-1,3 0-68,5 0 0,1 4 1,2-3-1,0 3-139,0 1 1,-1 1-1,1 3 1,0 2-80,0 1 1,-4 3 0,0-3-140,1 4 0,-3 0 0,-2 0 0,-2 2-80,-2 2 0,-4-2 0,-4 2 44,-1-2 0,-5 2 1,-3 2-1,-8 0-30,-7 4 0,0-4 0,-10 1 48,0-1 0,2-2 0,-1-4 6,2 1 1,-2-1 0,5 1-1,3-1-72,6 0 1,4-3 246,4 0 0,-2-6 0,4 3 0</inkml:trace>
  <inkml:trace contextRef="#ctx0" brushRef="#br0" timeOffset="62">20512 12986 8261,'-6'-18'616,"0"5"-196,6 5-266,0 6 267,-5-3 1,3 5-153,-6 0 0,1 5-59,-5 3 1,1 3-1,-1 4 27,1 4 0,0 7 0,-1 2 0,2 1 41,2 2 0,-1 2 1,6 2-54,0-1 0,-2 1 1,1 2-1,2 0-702,0-4 1,6 1 0,1-4 0,0-1 175,0-3 0,4-2 1,-1-1 256,2 0 1,2-4-1,0-1 1,2-2-276,1-2 0,1-1 0,-5-3-85,0-2 0,5 1 0,-1-5-2092,-1-2 2496,-1 4 0,-7-4 0,-1 3 0</inkml:trace>
  <inkml:trace contextRef="#ctx0" brushRef="#br0" timeOffset="63">20706 13191 8165,'-6'-23'-139,"1"5"-67,5 3 1,0 6 790,0 2 0,1 5-192,3 2 0,-3 7 0,3 8 1,-3 4-202,-1 3 1,1 4 0,2 2-138,1 1 1,-1-2 0,-3 2-94,0-1 1,2-1-1,0-4 1,2 0-151,-1-1 1,-1 0-1,1-3 1,0-4-125,0-2 0,0-2 0,-1 1-504,2-1 0,-2-5 816,-5-2 0,-9 3 0,-6-1 0</inkml:trace>
  <inkml:trace contextRef="#ctx0" brushRef="#br0" timeOffset="64">20660 13397 8165,'0'-12'95,"2"5"1,3 0 193,6 2 1,2-2 0,5 2-198,-2-2 1,3 5 0,-2-3 0,0 1 168,4 0 0,-1-1 1,0 2-1,-2 0-344,-1 0 0,2 0 0,-4 1 0,-1-2-330,-2 2 0,0 0 0,-1 1-1563,1-3 1976,-6 3 0,4-9 0,-3 3 0</inkml:trace>
  <inkml:trace contextRef="#ctx0" brushRef="#br0" timeOffset="65">20695 13100 8165,'5'-12'-87,"2"1"70,3 5 1,3-3-1,2 5 1,4 0 144,3-1 1,1 4 0,0-3 0,-1 1 105,1 0 0,0 1 0,0-2-425,0 3 0,-4 1 191,0 0 0,-5 5 0,2 2 0</inkml:trace>
  <inkml:trace contextRef="#ctx0" brushRef="#br0" timeOffset="66">21071 12963 8245,'13'-4'-526,"2"0"277,3 0 0,1 9 0,0 3 842,2 2 1,-4 2 0,2 1 0,2 5 42,0 5 0,-2 4 0,-1-1 0,-3 5-305,-5 2 1,1 2 0,-8 2-189,0 1 1,-2 0 0,-1-5-198,0-2 0,-1 2 0,-3-4 0,-2 0-423,-1-2 1,-3-3 0,3-1-231,-4 0 0,-5-1 0,-3 0 707,-3-3 0,-11 3 0,-2-5 0</inkml:trace>
  <inkml:trace contextRef="#ctx0" brushRef="#br0" timeOffset="67">22122 12654 8241,'0'-7'193,"1"-1"1,3 0 117,4 2 1,2-3-1,1 5 1,1 2 0,1 1-100,2 1 0,-1-4 1,5 0-1,1 1-92,2 2 0,-1 1 1,0 0-1,-2 0-96,1 0 1,0 0 0,1 0 0,-4 0-313,0 0 0,-2 0 0,-4 0-840,1 0 1,-6 1-609,-2 3 1736,-8 3 0,-7 4 0,-7 0 0</inkml:trace>
  <inkml:trace contextRef="#ctx0" brushRef="#br0" timeOffset="68">22099 12848 8241,'8'0'0,"0"0"-6,0 0 1,4 0 0,2 0-1,2 0 308,2 0 1,1-1-1,4-1-14,0-2 0,3-4 0,2 3 0,0 0-432,0 0 1,3-3 0,-6 5 0,-2 0-319,-3 2 0,-2 1 462,1 0 0,-2-5 0,-6-2 0</inkml:trace>
  <inkml:trace contextRef="#ctx0" brushRef="#br0" timeOffset="69">23207 11672 7712,'0'12'235,"0"0"0,0 2 0,0 3 0,0 0 0,0 5 0,0 2-62,0 3 1,0 1 0,0-3 0,0 2 0,0-2 0,0-1 0,1-1 0,2 0-40,1 0 0,3-4 0,-2-1-151,2-2 1,-3 3 0,2-4-140,-1-1 0,0-2 0,-2-3-977,0-2-986,1 1 2119,-4-2 0,-5-6 0,-1-6 0</inkml:trace>
  <inkml:trace contextRef="#ctx0" brushRef="#br0" timeOffset="70">23618 11615 8260,'0'-8'-903,"0"1"852,0 4 1,-1-1 266,-3 8 0,3 4 1,-4 6-1,1 4 251,0 3 1,-5 5 0,2 8-291,-3 0 0,-2 9 0,0 2 0,-2-1-20,-2-1 0,-4-1 0,2 2-168,1-2 0,-4 0 0,6-6 0,1-3-94,1 0 0,2-5 0,1-2 0,2-3-94,4-4 1,3 1 0,0-4-18,-3-2 1,3-2 0,-3 0-244,3-1 0,1 1-975,0-1 1434,0 0 0,-5-4 0,-2-2 0</inkml:trace>
  <inkml:trace contextRef="#ctx0" brushRef="#br0" timeOffset="71">23596 12026 8175,'5'-18'-136,"-3"-2"0,6 5 222,1 1 0,1 0 0,1 0 1,1-1 271,-1 1 0,0-3 0,1 3-58,-1 4 1,2-1 0,1 4-195,1 1 0,0 1 0,-3 4 0,-1-2-57,1-1 1,-1 1 0,1 4-37,-1 3 0,-5-2 0,-1 6-130,0 1 0,-3-3 1,1 2-13,-1 1 1,-2 1 0,0 1 0,0 1 45,0-1 0,-5 0 0,-3 1 0,-2-1-1,-1 1 1,-1-5-1,1 1 47,-1 1 1,5-3 0,-1 0 220,-1 0 1,3-1 90,-2-2 0,6 0-99,-2 5 1,4-6 0,4 3-4,3 0 0,3-3 0,3 3-52,2 0 0,3-4 0,5 4 0,0 0-90,0 3 0,-2-2 0,-1 2-53,0 1 1,-7 1-1,1 1 1,-3 1-81,-4-1 1,-3-2 39,4 2 0,-6-2 0,2 6 0,-4-2-16,-4-2 1,-2 2 0,-6 1-4,1 1 0,-6 1 0,-2-5-22,-2 0 0,-2 1 0,0-2 0,0-1-33,1-2 0,0 0 0,2 2 1,2-3-49,1-1 0,6 3 0,3-4-360,-1-2 285,4-1 0,2-1 1,8-1-1,6-3-505,7-3 1,3-1 763,2-3 0,5 2 0,1-8 0</inkml:trace>
  <inkml:trace contextRef="#ctx0" brushRef="#br0" timeOffset="72">24326 11935 8175,'0'-12'655,"0"1"-326,0 0 1,0-1 0,-1 2 0,-1 1 587,-2 1-656,-5 6 0,3-3 0,-6 6 0,-1 3-182,-2 4 1,1 6 0,-5 2-98,-1 2 0,2 6 0,-1 5 0,0 2-49,1-1 0,2-3 0,4 2 1,2-1-106,3-3 1,-2-1 0,5-1 10,1 0 1,2-4 0,1-1 2,0-2 0,0-1 0,1-3 0,2-1 70,1 1 0,5-2 1,-2-1 81,3-2 1,3-4-1,1 1 24,1-3 1,2-1 0,-3-1 0,2-3 72,2-4 1,-4-2 0,0-1-13,-5-1 1,0 0 0,-5-2 0,-2-3 11,-1-1 0,-7 4 1,-5-1-176,-7 2 1,-10 3 0,-5 3-805,-4 3 1,-6 3 887,1 1 0,3 5 0,-1 1 0</inkml:trace>
  <inkml:trace contextRef="#ctx0" brushRef="#br0" timeOffset="73">23013 12746 8175,'0'-8'-106,"1"2"0,3-1 1,4 2-1,2 0 652,1 3 1,-3 0-1,0 2 1,0 0-310,3 0 1,0 0-1,2 0 1,2 0-24,4 0 1,6 0 0,3 0 0,3 0-77,4 0 0,1 0 0,6 0-39,1 0 0,1 0 0,3 0 1,3 0-39,3 0 1,8 0 0,4 0 0,-31 0 0,0 0-39,2 0 0,0 0 1,-1 0-1,0 0 1,2 0-1,0 0-40,0 1 0,-1-2 0,1 0 0,-1-1 0,1 0 0,-1 0 63,-1 1 0,-1-1 1,26-3-1,-2 1 1,-6 2 7,-5 1 0,-4-3 0,-9 0-11,1 1 1,-5 2 0,-1 1-26,-1 0 1,-5 0 0,-5 0 0,-2 0-60,-2 0 1,-5-1-139,-1-3-146,-6 3 1,-2-4 0,-10 5-660,-8 0 1,-6 0 983,-10 0 0,-16 5 0,-3 1 0</inkml:trace>
  <inkml:trace contextRef="#ctx0" brushRef="#br0" timeOffset="74">23264 13065 7856,'0'-7'-592,"0"-1"1365,0 6 0,2-3 0,0 6-468,2 3 1,0 2-1,-4 5 1,1 1-166,3-1 1,-3 6 0,3 2-1,-3 2-153,-1 2 0,0 0 0,0 1 0,0 2-68,0 0 0,0 2 0,0-2 0,0-1-108,0-4 0,0 5 0,0-6 0,0-1-121,0-1 0,0-3 0,0-3-11,0-1 0,0-3-168,0-1 1,-1-4-1,-3 1 489,-4-3 0,-2-1 0,-1 0 0</inkml:trace>
  <inkml:trace contextRef="#ctx0" brushRef="#br0" timeOffset="75">23630 13157 8175,'0'-18'-14,"0"7"350,0 6 0,0 6-50,0 3 0,-4 3 0,-1 8 0,-1 5-153,-3 1 1,-1 7 0,-3 4-97,-2 5 1,-3-1-1,-5 5 1,1 0-177,3-1 1,-2-3-1,3 1-40,0-2 0,2-3 1,3-3-1,0-3-102,2-3 0,-3-3 0,8 0 128,-1-2 0,-2-5 0,4 1-197,-1-2 0,3-2-515,0 0 865,1-4 0,2-2 0,0-5 0</inkml:trace>
  <inkml:trace contextRef="#ctx0" brushRef="#br0" timeOffset="76">23870 13397 8175,'0'-12'207,"0"5"515,0-1 0,-2 5-389,-1 0 0,0 1 0,-3 4 1,-2 1-50,-2 5 0,1 7 1,-7 4-1,0 3-114,1 1 0,-5 3 0,1 2-229,-3 2 1,3-5-1,1 3-148,2 0 0,1-3 1,3 4-1,1-1-89,-1-2 0,2-4 0,3-1-15,3-2 1,3-4 0,1 3 0,0-2 121,0-2 0,1-2 0,3-3 185,3-2 0,0-3 0,1 2 0,4-1-10,2-2 0,2 2 1,0-1 28,3-2 1,2 0-1,2-2 1,-1-2 19,-3-1 0,1 0 222,-5-5 0,-1 1 0,-6-5 0,-5 1 272,-1 0 0,-7-1 0,-4 1-260,-5-1 0,-9 2 1,-9 2-1,-5 5-580,-4 1 0,-3 2 1,4 0-1256,6 0 1566,-1 5 0,11 7 0,-4 6 0</inkml:trace>
  <inkml:trace contextRef="#ctx0" brushRef="#br0" timeOffset="77">18330 14710 8150,'-10'1'749,"3"3"-577,2-3 0,6 4 0,3-5 0,5 0 79,5 0 0,0 0 1,5 0-1,1-1-133,1-3 1,7-1 0,2-4 0,0 3-50,0 1 1,-3-3 0,2 3-1,0 0-118,1 0 1,-9-2 0,1 3-246,-4 1 0,-3 2-561,-4 1 454,-4 0 0,-4 1 0,-6 2 1,-5 2-187,-2 1 1,-7 1-1,-2 1 587,-2 0 0,-2 0 0,0 3 0</inkml:trace>
  <inkml:trace contextRef="#ctx0" brushRef="#br0" timeOffset="78">18376 14870 8150,'-5'6'-118,"4"-1"244,1-5 0,6 0 1,6 0 111,-1 0 0,4 0 0,2 0 1,1 0-29,2 0 1,1-1 0,2-1-234,0-2 1,1-4-1,2 3 1,0 0-348,0 0 0,-4 0 0,-1 2 370,-2 0 0,-5-6 0,2 2 0</inkml:trace>
  <inkml:trace contextRef="#ctx0" brushRef="#br0" timeOffset="79">19621 14242 8150,'0'-12'69,"-1"5"0,-2-1 1602,-1-1-1487,1-1 1,3 9 0,0 5 0,0 5-64,0 2 1,0 4-1,0 2-35,0 0 1,0 3 0,1 2-1,1 1-123,2 0 0,4-4 1,-4 0-1,-1 0-206,3-1 0,-4 0 0,4-4-20,0 1 1,1 0 0,-2-4 0,0 1-1332,0-1 1594,-1 1 0,-9-1 0,-1 1 0</inkml:trace>
  <inkml:trace contextRef="#ctx0" brushRef="#br0" timeOffset="80">19358 14790 8150,'-6'-5'157,"-3"2"944,5-4-883,1 4 0,4-2 0,3 5 96,3 0 1,3-4-1,3 1-164,2 0 0,3 2 1,5 1-1,1 0-68,3 0 0,2-2 0,6 0-119,3-2 0,3-1 0,5 3 0,-1-4-201,1 0 1,0 2 0,-2-3-125,-2-2 0,-3 2 0,-4 1 0,-2 0-191,-3-1 0,-3 5 0,-8-2-817,-4 3 1370,-7 1 0,-3-5 0,-5-2 0</inkml:trace>
  <inkml:trace contextRef="#ctx0" brushRef="#br0" timeOffset="81">19735 15053 8150,'0'-8'-123,"0"0"1,0 0 0,-1-1 827,-3 1 0,3 2-456,-3 2 1,-2 3-1,-2-3 1,-2 3-35,-1 1 0,-1 0 0,-1 0 0,0 1-49,-3 3 0,-3 2 1,3 7-1,-1 1-57,1 1 0,-3 5 1,2-1-1,1 3-45,-1 1 1,1-1 0,2 1-136,-1 0 1,-1 0 0,6 0-1,1 1-137,2 3 0,4-3 1,-1 2-84,3-2 1,1 1-1,0-1 1,0 0 93,0-3 1,0-2-1,0 2 140,0-2 0,5-5 0,3 1 0,2-2 56,1-2 1,1-3 0,0-2-14,4-1 1,-2 3 0,5-4 0,1-2 45,2-1 0,0-1 1,1 0-26,0 0 1,0-5 0,-2-1 0,0-2-5,-2 1 1,-5-1 0,0-3 143,-5-1 1,-1 1-1,-4-1 39,-1 1 0,-7 0 0,-5-1-108,-5 1 0,-4 3 0,-6 2 0,-2 1 78,-5 2 0,-2 2 1,-1 1-101,0 0 1,4 5 0,4 3 0,2 3-513,1 4 1,5-2 0,4 3 455,5 1 0,-1 1 0,4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0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7938 2901 8521,'-7'-8'-158,"5"2"1,4 1-1,6 2 49,2 2 1,1 1-1,2-1 1,1-2-1,1-2 211,-1-1 0,0 2 0,0-2 0,1-1 33,-1 1 0,0 3 0,0-2 1,3 2 21,0-1-114,-3-5 1,8 8 0,-4-3-1,1 3-34,0 1 1,-1-4 0,2 0-4,-1 1 1,0-2-1,4 1 1,0 2-29,-1 1 0,5-3 0,1-1 0,0 0 47,0 0 0,2 1 0,-2 3 10,1-3 0,-2 3 1,4-5-1,-1 3 68,-1-1-57,-1 0 1,-1 4-11,-1 0 0,1 0 0,-4 0 0,1 0-10,3 0 1,-2 0 0,4 0-14,-1 0 1,4 0 0,-3 0-36,0 0 1,4 0 0,-4 0 0,2 0 12,-1 0 0,-3 0 0,2 0-3,-1 0 1,3 0-1,-5 0 1,1 1 7,1 3 0,-3-3 0,4 4 50,-1 1 1,4-5-1,-3 3-7,0-3 1,4 3 0,-3-1 0,0 0 0,0-2 1,0 3 0,1 0 3,0-2 0,-5 0 0,5-2 0,-1 0 7,0 0 0,3 1 0,-3 1 1,3 2 23,1-1 0,1-2 0,-2-1-42,-3 0 1,7 0-1,-3 0 1,2 0-49,-1 0 1,-2 0 0,0 0 16,1 0 1,-2 0-1,6 0 1,-2 0-5,-2 0 0,0 0 0,0 1-10,1 3 0,-1-3 0,0 3 17,1-2 0,-1-2 0,0 0 0,2 1 20,2 3 1,-3-3 0,3 3 2,-2-3 0,-2 3 0,2 0 0,0-2-22,2-1 1,-3 1 0,-5 0 1,2 2 0,1 1 0,1-2 1,-1 0 4,-2 0 1,4-2 0,-3-1 0,0 1 16,1 3 0,0-2 1,1 1-10,0-1 0,0-1 0,1 1-8,-1 2 1,-4 0-1,1-3 1,0 2-6,2 1 0,2-1 0,-1-3-3,0 0 1,1 0 0,-1 0 0,1 0 57,3 0 0,-2 0 0,2 0-15,-2 0 0,2 0 1,0 0-1,-2 0-28,0 0 1,-2 0 0,2 0-17,2 0 1,1-3 0,4-1 12,-1 1 1,-4 2-1,3 1 1,0-1 9,-1-3 1,-2 3 0,4-3-39,1 3 1,-2-1 0,1 0 0,0-2 14,-2 1 1,5-2 0,-4 2-13,4 0 0,-1-2 1,-1 1-1,-1 0-4,1-1 0,-2 4 0,0-4 8,-2 0 1,3 4-1,-3-3 19,2 3 1,-3 1-1,4 0 1,0-2 37,-2-2 1,5 3 0,-3-3-39,2 3 0,2 1 0,-1 0 1,0 0-36,-3 0 0,2 0 1,-2 0-1,2 0 23,2 0 1,0 0 0,-1 0 53,1 0 1,0 0-1,-1 0-18,1 0 1,-4 0 0,0 0 0,1 0 4,1 0 0,-2 0 1,0 1-24,1 3 0,3-3 1,1 3-1,1-2-16,0-2 0,-2 0 0,6 0-53,-1 0 1,-2 0-1,-3 0 1,0 0 6,-1 0 1,-3 0 0,0 0 33,1 0 1,2 0-1,0 0 1,1 0 1,0 0 0,3 0 0,1 0 0,-2 0 0,3 0 0,0 0 3,1 0 1,-3 0 0,3 0 0,0 0-39,0 0 0,1-4 0,5 0 34,-1 1 0,-5 1 0,-3-1 0,-2-1-11,-1 2 0,-1 1 0,1 1 1,0 0 0,0-4 0,-2 0 0,-1 2 39,-1 0 1,-1 2-1,2 0 4,-1 0 1,-2-4 0,3 1-1,-2 0-8,-2 2 1,3 1 0,-3 0-1,2 0 1,-3-4 0,4 0 0,0 2 10,-1 0 0,-2 2 0,-5 0-27,0 0 1,-3 0-1,-2 0 1,0 0 54,0 0 0,-3 0 1,2 0 50,0 0 1,-4 0-1,2 0 1,-2 0 10,-1 0 1,0 0-1,-1 0-112,-3 0 1,2 0 0,-3 0-3,0 0 1,2 0 0,-5 0-1,1 0 2,0 0 1,-3 0 0,2 0 3,-2 0 0,-6 0 0,1 0 35,1 0 0,-3 0 0,2 0 6,1 0 1,-3 0-110,2 0-605,-6 0-108,3 0 1,-15 2 768,-5 2 0,-10 2 0,-5 5 0</inkml:trace>
  <inkml:trace contextRef="#ctx0" brushRef="#br0" timeOffset="1">16709 2787 7913,'7'-16'-11,"0"1"0,-1 0 0,0-1 1,3-4-1,3-1 0,2-3 1,2-2-1,2-3 0,2-2 481,2-5 1,4-5 0,1 1-1,0-3-378,1-4 0,-2-8 0,-10 27 1,1-1-1,1-2 0,0-1-18,0-2 0,-1 0 1,2 0-1,-1-2 1,1 0-1,0-1-263,2-3 0,0 0 1,3-2-1,2-1 1,0-2-1,1 0 207,1 1 1,0 0 0,-2 4 0,1 0 0,-1 4 0,1 1 0,0 1 0,1 1-53,0 0 1,0 1 0,0 3 0,1 0-1,-1 0 1,0 2 0,-1 3 0,0 1-58,0 3 0,0 1 1,22-17 51,4 2 1,-4 4 0,0 0-1,-2 2 31,-1 3 1,1 0-1,1-1 1,0 1 16,-4 3 1,-2 1 0,-6 4-11,-2-1 0,2 5 0,-11-3-56,-3 4 1,-1 1-1,-7 3 1,-2 1 352,-4 2 0,-4 1-899,4 4 442,-6 0-833,3 0 179,-5 0 568,-5 0 0,-1 0 1,-5 0 246,-1 0 0,1 0 0,-1 2 0,1 1 0,-4-1 0,-2 2 0,1-3 244,-1-1 1,1 0 0,2 0 281,-1 0 0,-1 0 63,5 0-130,5 0-435,0 0 0,8 0 0,2 0 0,4 0-14,6 0 1,0 4 0,4-1 0,0 0-25,0-2 1,1-1 0,4 1 18,-1 3 1,-3-2 0,-1 1-2,-1-1 0,-2-2 0,-4 0-19,1 0 33,-1 5 1,-7 1-1,-7 5 93,-7 1 1,-10 1-1,0 1-267,-2 1 0,-6 5 0,8-2 1,2 1-907,4 0 1062,0-5 0,13 7 0,-4-3 0</inkml:trace>
  <inkml:trace contextRef="#ctx0" brushRef="#br0" timeOffset="2">19084 651 8348,'-5'-11'-1484,"4"4"1628,-4 2 0,5 10 1,1 4-1,2 5 1,2 5 166,1 3 0,-2 6 0,2 3 0,-1 5-170,-2 2 1,2 9-1,-1-1 14,-2 1 1,0 3-1,-2 0 1,-2-2 4,-2-1 0,3-4 1,-3-4 19,3-4 1,1-9 0,0 1 0,0-3-28,0-1 0,0-5 0,0-3-107,0-2 0,0-6 0,1 0-296,3-2-417,-3-2 1,5-4 0,-6-3 666,0-3 0,0-8 0,0-3 0</inkml:trace>
  <inkml:trace contextRef="#ctx0" brushRef="#br0" timeOffset="3">19073 1131 8176,'-5'-12'452,"3"5"4,-1-1 0,1 4-296,2-3 1,5 4 0,3-1-126,2 3 0,7-3 0,2 0 1,4 2-81,3 1 1,0 1-1,4 0-29,2 0 1,-3 0 0,0 0 0,-1 0 78,-2 0 1,-2-4-1,-3 0 34,-2 1 0,-2-2 0,-6 2-282,1 0 1,-5 2 0,0-1-465,-2-1 1,-2 0 706,-3-5 0,5 1 0,2-5 0</inkml:trace>
  <inkml:trace contextRef="#ctx0" brushRef="#br0" timeOffset="4">19107 754 8176,'0'-12'-246,"0"1"1,1 0 370,3-1 0,-1 4 1,4 2 169,2 1 0,1-3 0,2 3-82,-1-1 1,2 2-1,2-2 1,4 1 27,3 2 0,1 2 0,1 0 0,1-2-100,2-1 0,3 1 1,-2 3 36,1 0 1,-3 0-1,2 0-57,-1 0 1,-2-4 0,1 0 0,-3 1-201,-4 2 0,-1 1 1,-5-1-184,-2-3 0,3 3-601,-6-3 0,-5 3 863,-3 1 0,-15 0 0,-9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08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16469 4054 8090,'-1'-6'12,"-3"2"1,3 2 208,-3-2 80,2 3 438,2-4-227,0 5-482,-5 5 1,3 1 123,-6 5 1,4 2-126,-3 2 1,3 3 25,-4 5 0,1 0-72,-5 0 0,1 5-57,0 2 0,-1 2 60,1-2 1,-1 3-91,1-2 0,3-2 77,1 1 0,-1-1-183,-3 2 1,0-3 40,4-5 1,-2 2-6,5-2 1,0 1 150,4-9 1,0 4-26,0-4 75,0 1 1,-3-5-77,-1 1 1,0-5-279,4 1 176,0-6-382,0 8 255,0-8 278,0 3 0,-5-5 0,-2 0 0</inkml:trace>
  <inkml:trace contextRef="#ctx0" brushRef="#br0" timeOffset="1">16435 4089 7982,'-8'-19'0,"0"0"0,6 5 570,-2-2-293,3 4 0,1 4 78,0 0 1,0 5 578,0-5-396,0 6-191,0-4 218,0 6-391,5 6 1,1 1-106,6 8 0,-1-1 159,0 5-190,-4 5 1,3 4-97,-2 3 1,0 3 30,0 0 0,2 1-66,-2 3 1,2 1 37,1-1 1,-3 0-209,0-4 1,-2-3 110,2-1 0,0-4-87,-4 0 0,4 1 111,-4-4 1,3 2 44,-3-6 1,4-1 83,-4 1 1,3-5-63,-3 1 0,1-2-318,-1-2 250,-3 1-470,4-1 183,-5 1-552,0-6 596,0 4 0,-1-9-266,-3 3 0,2-2 638,-6-2 0,0-6 0,-3 0 0</inkml:trace>
  <inkml:trace contextRef="#ctx0" brushRef="#br0" timeOffset="2">16240 4546 8006,'4'-8'0,"0"0"0,1 4 138,-1-3 0,-1 3 302,4-4 0,1 5 54,3-5-338,6 5 1,0-2 155,6 5-588,0 0 251,0-5 0,4 4-71,-1-3 0,5 3 166,-5 1 1,1 0-540,-4 0 1,-4 1 112,0 3 356,-5-3 0,7 4 0,-3-5 0</inkml:trace>
  <inkml:trace contextRef="#ctx0" brushRef="#br0" timeOffset="3">16754 4454 9870,'0'12'615,"0"-1"1,0 5-341,0 4 1,0 1-43,0 2 0,0 1-22,0 3-36,5-3 0,-3 4-275,2-5 0,-2-1 92,2 1 1,-3-1-210,3-3 0,-3-3 152,-1-4 0,0-1-215,0 1 118,0-1-957,0 0 500,0 1 619,0-6 0,0 4 0,0-3 0</inkml:trace>
  <inkml:trace contextRef="#ctx0" brushRef="#br0" timeOffset="4">17542 4043 8028,'-1'-10'95,"-3"2"166,3 3 3,-4 0 114,5 4 186,0-4-220,-5 5-222,4 0 0,-8 6 62,5 5 0,-4 2-96,5 6 0,-6 5 116,1 7 0,2 2-139,-2 1 1,4 4-1,-3 0 1,0 4-313,0-4 156,-3 0 0,5-1-566,-3-3 465,-2 3 1,7-9-134,-4 2 1,4-3 97,-1-8 1,3 1 66,1-4 1,0-1 42,0-4 1,-1 1-183,-3-1 1,3-3-175,-3-1-166,3-4 639,1 2 0,-6-5 0,0 0 0</inkml:trace>
  <inkml:trace contextRef="#ctx0" brushRef="#br0" timeOffset="5">17474 4032 7984,'0'-12'220,"0"5"339,0-1-337,0 5 151,0-2 341,0 5 0,1 7-593,3 4 1,2 6 119,6 5 0,-1 8-184,1 4 1,-1 5-59,0 7 0,1-2-185,-1-2 1,5 1-20,-1-5 1,0-1-219,-4-6 0,0-3-37,-4-6 316,3 1 0,-3-5-45,4-3 0,-3-2 18,-1-2 1,-3-1-288,4-2-382,-6 2 840,3-3 0,-5 4 0,0 0 0</inkml:trace>
  <inkml:trace contextRef="#ctx0" brushRef="#br0" timeOffset="6">17348 4557 7937,'0'-11'-246,"2"0"1003,1 4 0,0-2-250,5 5 1,3-5-113,4 2-214,5 1 0,-2-4-413,5 3 1,1 0 181,3 0 0,-3 0-583,3 0 0,-3 2 344,-1 5 1,-2-2 288,-2-1 0,3 1 0,-5-3 0</inkml:trace>
  <inkml:trace contextRef="#ctx0" brushRef="#br0" timeOffset="7">17782 4466 8051,'-6'-6'1661,"-4"0"-1113,9 0 27,-5-4-163,6 3 1,6 1-219,1 2 1,5-1-119,3 1 0,-1 0-10,5 4-4,-5 0 0,6 0-80,-5 0 1,4 0 6,-3 0 1,-3 2-143,-5 2 0,1 2 80,-5 5 1,0 2-148,-4 2 0,-2-1 90,-1 5 1,-4 0-132,-4 4 1,-4 4 5,-1-1 0,-3 1 35,4-4 1,-4 4-26,4-1 1,0 0 55,3-7 1,5 1 120,-1-5 0,5 0-227,0-3 581,1-1 0,4-1-183,1-2 0,4-3 381,4-5 1,1 0-148,-1 0 0,5 0 30,4 0 0,-3-1-204,2-3 1,0 1 22,4-4 0,-4 3-445,0-4 1,-5 6 183,1-2 0,-1 3 75,2 1 0,-4-5 0,5-2 0</inkml:trace>
  <inkml:trace contextRef="#ctx0" brushRef="#br0" timeOffset="8">19758 3940 8066,'0'-6'1034,"0"1"-414,0 5-384,0 5 1,0 2-15,0 9 1,0 3 14,0 7 0,-5 4-1,-3 4 1,-2 1-15,-1 3 1,-1-1 25,1 5 1,3-5 1,1 1 1,3-2-26,-4-2 1,5-1-563,-5-3 0,5-2-924,0-5 0,0-4 771,-1 0 0,3-5-48,-3 1 407,3-2 1,1-2-290,0 1 348,0-6 1,-1 0-112,-3-2-456,3-2 59,-5 3 580,6-5 0,-5 0 0,-1 0 0</inkml:trace>
  <inkml:trace contextRef="#ctx0" brushRef="#br0" timeOffset="9">19712 4020 8014,'4'-15'128,"0"0"0,0-1 146,-4 5 1,1 0 246,3-1-216,-3 1 1,4 3 559,-5 1-419,0 4-218,5-2-29,-3 10 1,6 3 90,-4 7-119,5 3 0,-2 10-71,4 2-22,0 3 0,5 6-14,-1 3 0,4 3-239,-4 0 0,2-3-57,-2 0 1,-3-8-233,4 4 0,-4-10-78,0 3 333,-1-6 55,1-2 1,-1-4-305,1 0 243,-1-5 122,-5 3 0,4-6-72,-2 0 1,-2-3-299,2 0-219,-5-1 347,7 0 335,-9 3 0,4-9 0,-5 4 0</inkml:trace>
  <inkml:trace contextRef="#ctx0" brushRef="#br0" timeOffset="10">19701 4420 7947,'5'-6'497,"3"2"1,-2-1-195,2 1-127,4 0 1,2 4-11,5 0 0,0 0-150,4 0 0,-1 0-168,-3 0 131,2 0 1,-3 0-249,5 0 0,0-1 269,0-3 0,0 3 0,-1-4 0</inkml:trace>
  <inkml:trace contextRef="#ctx0" brushRef="#br0" timeOffset="11">20329 4329 7975,'-6'-6'1456,"1"5"-1056,5-4 96,-5 5-248,-2 0 1,-4 0 196,-1 0-102,1 0-229,0 0 0,-1 0 71,1 0 1,-1 4-21,1 0 0,-2 5-153,-2-2 1,2 5-229,-2 3 196,2-2 0,2 7-41,0-5 1,0 5 104,4-1 0,-2 2-234,5-2 0,-4 2 46,5-2 0,-1 3-102,4 1 1,0-4 41,0 0 0,5-5 4,3 1 0,2-2 86,1-2 1,1-1 136,-1-2 0,4-3-49,0-5 0,6 0 9,-2 0 1,1 0 122,-1 0 0,-1-5-73,-3-3 1,-2 2 77,2-2 0,-7 1-43,-5-5 0,-1 0-82,-2-4 1,-2 4-67,-1-4 1,-9 2-177,-7-1 0,-7 6 19,-5-2 1,-2 7-198,-1 0 0,1 4-344,2 4 778,-2 8 0,9 5 0,-4 6 0</inkml:trace>
  <inkml:trace contextRef="#ctx0" brushRef="#br0" timeOffset="12">3278 8303 8077,'-7'-8'-908,"4"1"1009,1 4 643,2-2 1619,0 5-2303,0 5 1,-1 2 36,-3 4 0,3 0 108,-3 1 1,-1 3-132,1 0 0,-1 2 90,1-2 0,3-2-166,-3 2 0,2 3 58,-2 1 1,3 1-147,-3-1 0,3 3 46,1-3 0,-4 2-100,0 2 0,0 0 73,4 0 1,-1 0 19,-3-1 45,3 1 0,-4-1-20,5-3 0,0 2 54,0-2 0,0-1 5,0 1 1,0 0 48,0 4 0,0 5 158,0 3 0,0-2-118,0 1 285,0 1-212,0 3 1,-1 0-85,-3 0-178,2-4 125,-3 8 0,2-12 11,-1 9 1,-1-5 0,1 1 0,3 0-170,-3-4 1,3 1 90,1-2 1,1-1-95,3 1 1,-3-2 153,3-1 1,-2 0-39,2 0 1,-3 0 211,3 0-16,2-6-143,-4 5 0,3-4 15,-5 4 0,0 1 7,0 0 0,0 1 6,0 3 1,0-3-47,0 3 1,0-2-2,0 2 0,0-3-180,0 2-35,0-1 196,0-3 1,0 5-137,0 0-33,0-1 138,0-3 1,-1 1-9,-3 3 0,2-3 6,-1 3 1,1-6 31,2 2 1,0-3-45,0 7 123,0-3-100,0-1 0,-1 4 32,-3-1-29,3 1 9,-4 1 1,1 1-45,0 5 41,1 1 0,-2-6 1,3 3 0,-2-6 1,3 5 3,1-5 95,0 6-107,0-8 0,0 8 17,0-6 1,0 6 3,0-1 0,0 2 106,0 1-112,0 5 9,0-3 0,0 3 11,0-5-5,0 6 2,0 0 0,-4 2 14,1 0 0,-5-5 5,4 1 1,-3 1-1,3-1 1,0 4-90,4-4 1,0-1-5,0-6 0,0 5-88,0-1 144,0-4-3,0 2 0,0-3-205,0 4 168,0 0 18,0-5 1,0 4-15,0-2 1,0-2 46,0 1 0,0 0 10,0 0 0,4-1-88,0-2 1,-1-3-72,-3 3 0,4-2 120,0 2 1,0-3 1,-4 2 1,0-3-315,0-4 117,0 3 104,5-4 1,-4 3 48,3-2 0,-3 1 31,-1-4 1,0 4 13,0-1 0,0-2-74,0-2 1,0 1 17,0 0 0,0 3 10,0-4 19,0 0 1,1-2-19,3 2 66,-2-2-67,3 8 26,-5-8 1,0 8-13,0-2 1,0 3 24,0 1 0,0 0 9,0 0 1,0 1-46,0 2 171,0-2-61,0 4 1,0-5-42,0 0-27,0 5-4,0-4 0,0 4 36,0-5 1,0 0-33,0 0 1,0-1 5,0 1 1,0 0-18,0 0 0,0 0-10,0 0 1,0 3 10,0 1 1,0 1-1,0-2 0,0-1-16,0 1 25,0 3-14,0-5 0,0 4-151,0-5 155,0 0-55,0 0 0,0 0-114,0 0 0,3-1 127,1 1-218,0 5 107,-4-4 0,4 4 120,0-5 1,1-4 96,-2 0 0,-1 0 116,2 4-231,-3-5 1,-1 3 1,1-4 15,3 2-8,-3 2-30,4-3 1,-5 5-20,0 0 0,-4 0 51,1 0 1,-5-1-8,4 1 0,-3-1-90,3-3 0,-1 1-112,1-5 0,3 2 129,-3-2 37,3-2 42,-4 3 1,3-8 164,-2 0-239,3-1 261,1 0-32,0 3-99,0-9 101,5 4 1,-2-4-77,4 3 37,-4-3 58,7 4-119,-9 1 27,9-5 87,-8 4-99,8 0 1,-8-4 52,6 3 67,-5 2-69,7-4 1,-8 3 13,6-5 1,-4 0 289,3 0-28,-4 0-59,7 0 266,-4 0-206,6 0-143,-1 0 0,1 0-101,-1 0 1,0-2 0,1-1 0,-1 1 0,1-1 0,4 0 12,3-1 1,-1 3 11,1-3 1,0-1-3,4 1 0,-4-1-14,0 1 0,-1 3 6,1-3 1,2 3 15,-2 1 0,3 0-63,1 0 1,1 0-90,3 0 0,-3 0-75,2 0 1,-2 0 90,-1 0 1,0 4-297,0 0 146,5-1 60,-4-3 0,4 4-15,-5 0 61,0 0 40,-1-4 1,1 0-19,0 0 1,4 0 41,-1 0 0,1 0 7,-4 0 1,1-1-8,3-3 1,-3 3 21,2-3 1,-1 1-15,-3-1 1,3 3-47,1-3 0,-2-1-9,3 1 0,-3-3 28,-1 3 1,0-4-32,0 5 0,-2-3 38,-2 3 1,3 1 87,-3-1 1,-1-2-123,1 1 0,-5 0 24,1 4 0,1 0-38,-1 0 1,1 0 20,-5 0 1,1 0-5,-1 0 0,0 0-21,1 0 0,-1 0-12,1 0 1,-1 0 61,1 0 1,-1 0 15,0 0 1,1 0 16,-1 0 1,-3 0-45,-1 0 1,1-4 36,3 0 1,1 1-110,-1 3 1,1 0-327,-1 0-23,1-6 18,-1 5 0,-5-5-362,-2 2 236,2 3 1,-4-6-768,2 4 0,-3 0 1296,-1-5 0,-5-4 0,-2-6 0</inkml:trace>
  <inkml:trace contextRef="#ctx0" brushRef="#br0" timeOffset="13">4911 9514 7547,'-6'-2'-1056,"2"-1"1397,3 1 1,-1-3 111,-2 5 253,3-5-225,-4 4-305,5-4 516,0 5-606,0 5 0,-1 5-75,-3 5 1,3 0 45,-3-3 0,3 3-24,1 0 1,-4 2-94,0-2-49,0 3 140,4 0 1,0 3-100,0-2-40,5 3 84,-3-4 0,3 3 10,-5-2 0,0 4 41,0 4 1,1-1-6,3 9 1,-3-2 71,3 8 1,-3 0 156,-1 1 0,0 2 85,0-2-1093,0 3 826,0-5 1,-1 5 221,-3-4 0,3 3-238,-3-3 1,3 4-92,1-3 0,0-2 122,0 2 0,0-4-105,0 4 1,-2 0 64,-1 4 0,1-4-3,-1 0 0,-3-2 33,3 2 1,-5 2-22,4-2 1,-3 3 67,3 0 0,-4-3-50,4 0 1,-3-4-99,3 4 0,-4-1 3,5 1 0,-5 2 14,4-2 0,-3 2 78,3 2 0,-4 0-4,4-1 1,-1 1-56,1 0 0,3-2-3,-3-2 1,3 2-29,1-2 55,0-2-57,0 4 1,0-8-36,0 2 1,0 1 53,0-1 0,0 4-13,0-4 1,0 5-21,0-1 0,0 6-84,0 2 1,0-2 60,0-6 0,0 1-3,0-5 1,0 0 115,0-4 1,0 1-71,0-1 1,0 0 97,0 0 1,0 1-44,0-1 0,0 1 137,0 4 0,4-3-158,0 6 0,0-4 21,-4 4 1,0-4 55,0 4 0,0-5-41,0 1 1,0-2 308,0-2 1,0 0-328,0 0 1,0 1-156,0-1 150,0 0 56,0 0 1,0 1-110,0-1 0,0 4-25,0 0 0,0-2 6,0-2 1,0-2 96,0 6 1,0-3 15,0-1 1,0 1 21,0-1 1,0 4-72,0 0 1,0-5 1,0-6 1,3-3-16,1-1 0,1-2-32,-1-2 1,-1 3 20,4-3 0,-3-3-13,4 0 1,-5 0-40,5-1 0,-5 4-101,0-3 0,0-1-45,1-4 0,-3 1 89,3-1 1,-3 1-162,-1-1 0,1-5-374,3-2-124,-3-3 337,4-1 434,-5-5 0,6-1 0,0-5 0</inkml:trace>
  <inkml:trace contextRef="#ctx0" brushRef="#br0" timeOffset="14">5014 9571 7044,'0'-7'696,"0"-3"-279,0 9 394,0-4 51,0 5-810,5 0 98,-4 0-44,14 0 1,-6 0-53,10 0 0,0-4 57,4 0 0,0-1-94,0 1 0,3 3 10,1-3 1,0 3-129,-4 1 0,-1 0 236,1 0 0,0 0-74,0 0 0,0 1 22,0 3-13,-6-3-52,5 9 1,-4-7 13,5 5 1,1-6 8,2 2 0,0-3 3,4-1 1,-3 0 9,3 0 1,-3 0-14,3 0 0,0 0 220,0 0 0,2 0-142,-6 0 1,2 0-114,-1 0 0,-2 0 115,6 0 0,-5 0-7,5 0 0,-2 4-62,2 0 1,2 1-90,-3-1 0,3-3 67,1 3 1,2-3-21,2-1 1,-3 0-150,3 0-545,3 0 706,-5-5 1,7 2 55,-5-4 0,4 3-36,-4-4 0,0 6-1,-4-2 1,-2-1 23,2 1 0,-6 0 14,6 4 0,-2-3-58,2-1 0,1 0-1,-1 4 0,0-1-8,0-3 24,1 3 331,-1-4 1,-1 3-477,-3-1 128,3 1 0,-4-3 1,1 5-2,-4 0 1,2-4 13,-1 1 1,1-1-2,-2 4 1,-1 0-10,1 0 1,-2 0 6,-1 0 0,0 0 42,0 0 1,0 0 3,0 0 1,3 0-88,1 0 52,-1 0-72,-3 0 1,0 0-3,0 0 1,0 0 7,0 0 1,0 0-11,-1 0 1,1 0 26,0 0 1,1 0-11,3 0 0,-3-4 78,3 0 1,-2 0-45,2 4 1,-3 0 19,2 0 1,-2 0-2,-1 0 0,4-3 10,0-1 0,3 0-17,-3 4 0,3 0 5,-3 0 0,5-4-57,-2 0 1,3-1-5,1 1 1,0 3 51,1-3 1,3-1-18,0 1 1,0 1 115,-4 3 1,0 0-108,1 0 0,-1-2 91,0-1-87,1 1-9,-1-3 1,0 5 12,0 0 0,2 0-15,2 0 0,-3 0-13,4 0 0,-4 0-94,-1 0 121,1 0-17,-1 0 1,1-1-20,3-3 1,-2 3 22,2-3 1,-2 3 66,-2 1 0,4-1-27,0-3 1,4 2 9,-4-1 1,4 0-25,-4-1 1,4 3 7,-4-3 0,4 3-50,-4 1 0,1-1 27,-1-3 0,-1 3-24,5-3 0,0 3 7,3 1 1,-3 0-8,0 0 0,0 0 32,4 0 0,-4-2 2,-1-2 1,1 3 8,4-3 0,-3 2 8,3-2 1,-4 1 105,3-4 0,1 4-230,-4 0 0,2-3 117,2 3 10,-5-1-48,-2 4 0,-1-4 3,0 0 1,0 0-3,-3 4 1,-3 0-13,-1 0 0,2 0 23,-3 0 1,-2 2-17,-1 2 1,-3-3 44,-1 3 1,0 1-32,0-2 0,-1 3 88,1-3 0,-4-1-83,0 1 1,-1 2-106,1-1 0,1 1 46,-4-1 0,3-3-89,-4 3 1,4 1 71,-4-1 0,6 0-18,-2-4 1,-3 1 44,-1 3 1,2-3-19,-2 3 1,0-3 133,-3-1-73,-1 0 0,0 0 38,1 0-78,-6 0 20,-1 0-276,0 0-2541,-3 0 1737,-7 0 653,-8 0 0,-6 0-1058,0 0 786,5 0 244,-8 0 464,10 5 0,-5-3 0,6 3 0</inkml:trace>
  <inkml:trace contextRef="#ctx0" brushRef="#br0" timeOffset="15">11387 7995 8010,'1'-7'-334,"3"3"175,-3-2 598,4 5 186,-5-4 2127,0 5-2567,0 5 0,0 1 40,0 6 3,0 4-125,0 2 1,0 10 64,0 2 0,0 5-17,0 3 1,0 3-126,0 9 0,0-3-49,0 2 0,4 3 93,0 2 0,-2-22 0,1 0-115,-1 3 1,0-1 0,-1 1 0,0 0 110,3-3 0,0 0 0,-1 1 0,1-1-170,8 25 84,-6-24 0,-1-1-10,1 21 1,5 1 83,-4-9 0,0-3 22,0 0 0,0-3 30,0-4 0,0-5-135,-4 1 1,-1-7-188,1-1 1,-1-2-107,-2-6 1,3 1 96,1-5 1,0 0-1259,-4 1 1483,-5-1 0,-1 1 0,-6-1 0</inkml:trace>
  <inkml:trace contextRef="#ctx0" brushRef="#br0" timeOffset="16">3278 8234 8021,'-17'7'0,"5"-2"0,-4-5-13,4 0 213,0 0 1,5 0 128,-1 0-256,5 0-4,-2 0-54,5 0 1,5 0 155,3 0 0,-2 0-2,2 0 1,1 0-14,6 0 1,-2 0-56,2 0 1,3 0 30,1 0 0,2 0-192,2 0 1,1 0 118,3 0 0,-2 0-88,6 0 146,-6 0-60,8-5 0,-4 4-151,6-3 106,-1-3 91,0 6 0,1-5 112,-1 2 0,-2 1-115,2-4 1,-6 4 124,6-1 0,-2 2-64,2-2 0,0 3 17,0-3 1,2 1-208,2 0 0,1 1 58,3-1 1,3-2-47,-3 1 0,1-1 58,-1 1 0,2-1-146,-2-3 1,4-2-30,3 2 1,-2 2 155,2-2 0,-2 2 70,-1-2 1,0-2 7,0 3 0,-2 0 93,-2 0-123,-3 4-16,-5-2 0,4 1-21,1 1 1,-1-1-23,-4 4 0,3-4-12,-3 0 0,3 0-16,-7 4 0,3 0-132,1 0 1,-3 0 168,-1 0 0,-2 0 137,7 0 1,-8-1-142,8-3 1,-7 3-20,2-3 0,-1 3 7,2 1 0,0 0 2,-4 0 0,1 1 7,-1 3 0,-2-3-1,6 3 1,-5 1-20,5-1 1,-1 1-2,4-1 0,1-2-6,-1 6 1,1-6 10,3 2 1,-1-2 3,5-2 0,-4 0-33,4 0 1,0 0 82,4 0 0,-4 0 6,-1 0 1,0 0-12,1 0 1,1 0 89,-5 0 0,4 0-55,-4 0 1,4 0 10,-4 0 1,5 1-18,-1 3 0,1-3-12,-1 3 1,2-3-130,-2-1 0,3 0 48,0 0 0,-3 0-20,0 0 1,0 0 40,4 0 0,-2-1-7,-2-3 1,2 3 7,-2-3 1,-1 1 6,1-1 1,-4 3 25,4-3 0,-5-1-30,1 2 0,-3-1 135,-1 4-127,1 0 11,-1 0 0,0-4 2,0 0 1,1 0-13,-1 4 0,0 0-1,1 0 1,-1 0-8,0 0 1,0-1-5,1-3 0,-1 3 10,0-3 0,0 3-3,1 1 1,-1 0 54,0 0 1,0-4-42,1 0 1,-4 0 0,4 4 1,-5 0-15,4 0 0,1 0 4,-5 0 0,3 0 20,1 0 1,1 0-2,-1 0 1,-4 0-39,1 0 1,-1 0 20,4 0 1,1 0-96,-1 0 1,0 0 76,1 0 0,0 0-7,3 0 0,-2 0 57,2 0 0,-1 0 97,1 0 0,-3 0-39,3 0-82,3-5-5,-6 4 0,6-4-8,-3 5 1,-2 0 32,2 0 1,1-4-88,-1 0 0,1 1 64,-1 3 1,-2-2-17,2-1 0,-1 1-19,1-2 0,-3 3-8,4 1 0,-3-1 41,2-3 0,-2 3 6,2-3 0,1 3-2,-1 1 1,0 0-11,-3 0 0,-1 0-14,0 0 0,-5 0-33,-2 0 1,1 0-103,-1 0 1,-5 0 107,-2 0 0,-1 0-17,3 0 1,1 4 28,0-1 1,-4 1 7,0-4 0,0 0 26,4 0 0,0 0-41,0 0 0,1 0 18,2 0 1,-1 0-9,1 0 0,-2 0 4,-1 0 1,0 0 6,0 0 1,-2 0-8,-2 0 1,3 0 22,-3 0 1,3 4 12,1 0 1,-1 0-26,1-4 0,-1 0-4,-3 0 1,1 0 5,-5 0 1,6 0 10,-2 0 0,-2 3 3,2 1 1,-3 0-9,3-4 0,-4 0-9,4 0 0,-5 0-48,1 0 1,2 4 32,-2 0 1,-4-1 85,-3-3 105,0 0 0,2 2 236,-3 2-378,3-3 0,-7 4 48,5-5-21,-6 0 4,3 0-76,-5 0-317,5 0-849,-3 0 597,3 0 84,-5-5-1931,0 4 2424,0-5 0,5 6 0,1 0 0</inkml:trace>
  <inkml:trace contextRef="#ctx0" brushRef="#br1" timeOffset="17">12339 10199 7809,'-4'-8'40,"0"0"727,0 6 163,-1-3-269,4 5-518,-4 0 1,3 0 38,-1 0 0,1 1-6,-1 3 1,1 2-117,2 6 0,0 4 112,0 3 0,0 3-206,0 1 0,2 3 42,1 1 0,0 3-116,5-3 0,-5 3 35,5-3 1,-5 5-71,0-2 1,2-1-65,-1 2 0,4-5-40,-4 5 0,1-6 117,-1 2 1,-3-3 28,3-1 1,-3-1-58,-1-3 0,0-2 65,0-1 1,0-8 91,0 4-193,0-3-229,0 2-17,-5 1-437,4-6 494,-5-1 1,5-5-108,-3 0 490,3-5 0,-9-7 0,4-5 0</inkml:trace>
  <inkml:trace contextRef="#ctx0" brushRef="#br1" timeOffset="18">12224 10233 8166,'-6'-12'-1036,"1"1"1103,5 0 1,1 3 750,3 0-37,2 1-484,11-5 0,-3 1-235,5-1 1,-4 1 82,4 0 0,0 3-197,4 0 1,0 6 131,0-2 0,0 3-69,-1 1 1,1 0 110,0 0 0,0 0-205,0 0 0,-2 4-6,-2-1 1,2 6-57,-6-1 0,-1 2 36,-7 1 1,2 2 68,-5 2 0,0-1-103,-4 5 1,-5-1 123,-3 1 1,-7 3 11,-4-3 0,-4-1-25,-3 1 1,0-4 55,-4 4 1,4-5-56,0 1 1,2-2 12,1-2 1,1-3-322,3-1 32,-2-4-671,8 7 978,1-9 0,7 9 0,5-3 0</inkml:trace>
  <inkml:trace contextRef="#ctx0" brushRef="#br1" timeOffset="19">12910 10050 8123,'0'-6'9,"0"-4"499,0 8 76,0-8-76,0 9-227,0-4 365,0 5-507,-5 5 1,-2 1-82,-4 6 1,-1 3 14,1 0 1,1 2 86,2-2 1,-2 3-207,2 4 1,-2 3 108,-1 1 1,-1 0-136,1 4 0,3 1 41,1 3 1,3 0-150,-4 0 0,6 1-25,-2-1 0,3 4-33,1 0 1,0 0 4,0-4 1,0-1 115,0-2 0,0 0 30,0-4 0,1 4-21,3-5 1,-2-3 120,6-4 0,-2-1-15,2 1 0,2 1 55,-2-5 0,-2-1-71,2-6 0,-2 2 194,2-2-75,2-3-116,-4 0-406,0 0 250,5-4-67,-10 4 1,4-6-81,-5-3 318,0 3 0,0-9 0,0 4 0</inkml:trace>
  <inkml:trace contextRef="#ctx0" brushRef="#br1" timeOffset="20">12967 10290 8055,'0'-17'0,"0"9"72,0-4 0,0 3 421,0-2-270,0 4 1,0 1 252,0 2-315,0 3 1,1-4-143,3 5 0,-3 6 60,3 6 1,-3 6-161,-1 8 0,0 3 31,0 6 73,0-1 0,0 4-195,0 0 0,0 1 59,0-1 1,0-3-120,0-1 0,0-1 68,0-6 0,0-1-151,0-3 0,0-5 104,0-3 1,0-2-133,0-2 1,0-3-194,0-1 536,5-4 0,-3 2 0,3-5 0</inkml:trace>
  <inkml:trace contextRef="#ctx0" brushRef="#br1" timeOffset="21">12990 10279 8055,'0'-18'0,"-4"0"256,0 3 348,0 2-16,4-3-240,0 4-52,0 6-64,0 1 0,1 15-176,3 5 1,3 5 117,4 3 1,0 6-207,1 6 1,3 0-38,0 7 0,2-4-54,-2 4 1,-1-5-53,5 1 1,-5-3-166,1 0 1,-2-5-67,-2 1 1,1-10 127,-1 2 1,1-8 72,-1 1 0,-3-4-118,-1 0-243,1-1 325,-2 0 241,4-4 0,-8 3 0,3-4 0</inkml:trace>
  <inkml:trace contextRef="#ctx0" brushRef="#br1" timeOffset="22">12921 10713 7982,'1'-8'51,"3"0"1,-1 6 168,4-2 0,-3-1-13,4 1 0,-1 0-122,5 4 1,4-1-612,3-3 379,8 3 0,-3-4-490,3 5 1,1 0 636,-2 0 0,6-5 0,-3-2 0</inkml:trace>
  <inkml:trace contextRef="#ctx0" brushRef="#br1" timeOffset="23">13309 10610 8248,'0'7'499,"0"1"-410,0 0 0,0 3-38,0 0 1,2 2 96,1 2 1,-1 3-172,2 5 0,-3-4 49,-1 0 1,0 0-122,0 4 1,4-5-8,-1-3 0,1-2-97,-4-2 0,0 0-263,0 1 1,0-5 101,0 1 360,0-5 0,5 7 0,2-4 0</inkml:trace>
  <inkml:trace contextRef="#ctx0" brushRef="#br1" timeOffset="24">13481 10153 7269,'0'-6'2266,"0"0"-1837,0 6-264,0 6 1,0 1 17,0 8 1,1 3-18,3 5 1,-3 1-73,3 3 0,1 1-184,-1 2 0,1 7-142,-1-3 1,-3 3 165,3-3 1,-3-3-229,-1-1 1,4-4 131,0 0 0,1-6-58,-2 0 0,-1-5 24,2 4 0,1-5-290,-2 1 313,6-2 1,-6-3-198,4-3-201,-4 4 571,7-10 0,-4 9 0,6-4 0</inkml:trace>
  <inkml:trace contextRef="#ctx0" brushRef="#br1" timeOffset="25">13721 10267 8009,'-6'-18'0,"5"2"0,-3 4 460,3 1 1,1 3 447,0 1-170,0 4-452,0-2-342,0 15 1,0 4 15,0 13 0,0 2 146,0 5 1,4 1-113,0-1 1,3 1 63,-3 3 0,4-3-465,-4-1 1,1-1 216,-2-6 0,0-2-283,5-6 0,-5 1 148,5-4 1,-5-5 2,0-3 0,-1-5-426,-2 5 191,5-5 557,-4 2 0,4-5 0,-5 0 0</inkml:trace>
  <inkml:trace contextRef="#ctx0" brushRef="#br1" timeOffset="26">13686 10530 8009,'0'-7'497,"0"-3"0,2 9-503,1-3 1,4 3 123,4 1 0,6 0-126,2 0 0,-2 0-18,2 0 0,0-1-122,4-3 0,0 3 82,0-3 0,0 3-114,0 1 0,-4-4-42,0 0 1,-5-1 221,1 1 0,-2 3 0,-2-4 0</inkml:trace>
  <inkml:trace contextRef="#ctx0" brushRef="#br1" timeOffset="27">13709 10279 8026,'0'-12'0,"4"1"118,0-1 0,5 1 294,-2-1 1,3 2-342,2 3 0,-1-2 115,1 5 0,0-4-17,4 5 0,1-5 74,6 4 1,0 0-292,0 4 0,0-1-189,0-3 0,-1 3-216,1-3 1,-4 3-143,0 1 0,-5 0 595,1 0 0,3 5 0,0 1 0</inkml:trace>
  <inkml:trace contextRef="#ctx0" brushRef="#br1" timeOffset="28">14063 9993 8007,'-6'-11'0,"-3"-1"543,5 1 1,0 3 576,4 1-280,0 4-113,0-2-441,0 5 1,2 5-241,1 3 1,5 4 43,7 7 1,3 2 130,5 9 1,0 2-198,0 6 1,-1 2 104,1 6 0,0 0-353,0 0 1,-5-2 142,-3-2 0,-2 2-213,-2-2 1,-1-1 138,-2 1 0,1-6 22,-6 2 0,1 1-3,-4-5 1,0 1-21,0-8 0,0 3 4,0-3 1,-1 0 64,-3-4 0,-1-1-406,-3 1 1,-5-4 192,1 0 0,-2-5-424,3 2 0,-1-4 724,1 0 0,-1-1 0,1 0 0</inkml:trace>
  <inkml:trace contextRef="#ctx0" brushRef="#br1" timeOffset="29">14965 10176 8184,'0'-7'1234,"0"2"-415,0 5-781,0 5 0,0 2 110,0 4 1,2 6-193,1 2 0,0 4 98,5 3 0,-5 3-63,5 6 0,-4-1-154,3 0 1,-3-3 47,4-1 0,-6-1-146,2 2 1,1 0 63,-1-4 1,1-2 30,-1-6 1,-3 2 72,3-6 1,1 0 73,-1-3 1,0-1-36,-4 1 1,0-5-35,0 1-420,5-6 249,-4 8-561,4-8 820,-5 3 0,-5 0 0,-1 1 0</inkml:trace>
  <inkml:trace contextRef="#ctx0" brushRef="#br1" timeOffset="30">14863 10233 8002,'6'-12'-114,"0"0"-57,-2-4 1,-1 4 228,4-3 0,2 2 122,6 1 0,-1 5 15,5-1 0,-1 2 257,1-2 1,3-1-376,-3 6 24,2-1 1,2 4-28,0 0 1,0 1-111,0 3 0,-4 2 7,0 6 1,-1 0 127,1 4 0,-4 1-359,-8 6 1,2-3 90,-5 3 1,0-4-152,-4 4 0,-1 0 54,-3-4 1,-4-1 35,-7 1 0,1-4 54,-5 4 1,1-5 42,-1 1 0,-2-6-184,2-1 0,1-6-8,-1 2 325,5-3 0,-8-1 0,4 0 0</inkml:trace>
  <inkml:trace contextRef="#ctx0" brushRef="#br1" timeOffset="31">15594 9970 7942,'0'-18'-112,"0"2"1,0 4-272,0 1 1,0 3 643,0 1 0,1 4-20,3-1 1124,-3 3-955,4 1 0,-5 3-283,0 4 0,-5 2-49,-3 10 0,-3 5 5,-4 7 1,2 2 14,-2 1 0,2 2-37,2 2 1,-1-1-236,1 4 1,-1 1 92,1 4 1,5 0-313,2-1 0,2-3 167,2 0 1,0-6-217,0-2 0,2-1 146,2-7 0,-2 0-7,6-7 0,-4 1 153,3-5 0,-3 1 133,4-5 1,-2 1-28,2-1 0,2-3-109,-3-1 0,0-3 42,0 4-14,1-6 125,3 3 0,6-5 0,1 0 0</inkml:trace>
  <inkml:trace contextRef="#ctx0" brushRef="#br1" timeOffset="32">15765 10210 7983,'0'-23'0,"0"4"377,0 0 1,0 5 212,0-1-457,0 2 0,1 3 317,3 2-32,-3 3-165,4 5 0,-5 2-178,0 1 1,0 10 14,0 10 0,-4 1-58,1 7 0,-5 0-270,4 7 1,-3-1 138,3 5 1,-4-5-289,4 1 0,1-3 213,3 0 0,-4-5-279,0 1 1,0-7 130,4-1 0,0-4 23,0-4 0,0-6-257,0 2-291,0-2 847,0-3 0,5-1 0,2-5 0</inkml:trace>
  <inkml:trace contextRef="#ctx0" brushRef="#br1" timeOffset="33">15753 10164 7983,'6'-23'0,"-5"4"106,3 0 1,-3 5 645,-1-1-136,0 3 180,0 5-712,0 2 0,5 10 92,3 3 1,2 11-1,1 4 0,1 7-41,-1 1 0,4 5-121,0 2 0,2 2-38,-2-2 1,-1-3-299,5 3 0,-5-2-479,1-2 549,-2-5 1,-3-1 30,-2-5 1,2-4-57,-2 0 0,-2-5-111,1 1 1,-4-6 90,1-1 0,1-4-526,-1 3 823,0-4 0,1 7 0,1-4 0</inkml:trace>
  <inkml:trace contextRef="#ctx0" brushRef="#br1" timeOffset="34">15696 10553 8108,'5'-7'586,"2"-2"-687,4 6 0,1-2-372,-1 1 1,4 1 407,0-4 1,6 3 304,-2-4 0,2 4-443,2-3 48,0 4 0,0-6 43,0 5 112,-5 1 0,3-2 0,-3-2 0</inkml:trace>
  <inkml:trace contextRef="#ctx0" brushRef="#br1" timeOffset="35">16107 10461 7893,'0'-11'160,"0"-1"0,2 5 294,2-1 1,-2 2-191,6-2 1,-1-1-61,5 6 1,-1-5-207,1 4 0,-1 0 104,0 4 1,1 0-148,-1 0 0,1 0 64,-1 0 1,-5 5-22,-2 3 0,-2 2-1,-2 2 1,-2 4-251,-2 3 0,-3 3-60,-8 1 1,-2-1 133,-2 1 1,-2 0-86,1 0 0,3 0 111,-2 0 0,5-2 6,-2-2 1,8-1 23,0-3 1,5-6 330,0 2-139,1-2 32,2 3 0,5-6 309,3-2 0,3-3-175,5-1 0,-4 0-55,4 0 1,0 0-70,-1 0 1,4-4-416,-3 1 0,-1-2 108,-4 1 196,-4 2 0,3-8 0,-4 4 0</inkml:trace>
  <inkml:trace contextRef="#ctx0" brushRef="#br1" timeOffset="36">16439 9959 8014,'-5'-12'-266,"3"1"-72,-1-1 0,-3 5 312,3-1 0,-1 4 183,4-3 1,0 3 323,0-4 669,0 6-431,0-3-150,0 5-460,-5 0 1,3 5 52,-1 2 1,1 9-82,2 3 0,0 7 134,0 5 0,4 6-220,0 1 0,1 5 30,-1-1 1,-3-2-48,3 2 0,1-5-87,-1 1 1,3 0-135,-3-4 1,1 3-109,-1-6 1,-3-5 145,3-3 1,-2 0-70,-2-4 0,3-2 98,1-2 1,0-3-169,-4 0 0,0-5 46,0 1 0,0-4-678,0 4 976,0-6 0,5 8 0,1-3 0</inkml:trace>
  <inkml:trace contextRef="#ctx0" brushRef="#br1" timeOffset="37">16599 10141 7998,'0'-17'158,"0"-5"0,0 9 653,0-2-147,0 3-99,0 0-338,0 6 0,0 2-153,0 8 1,0 5 41,0 10 1,0 2 49,0 14 0,0-2-96,0 8 1,0-3-171,0 4 1,0-4-217,0 4 0,0-9 184,0 2 0,3-9-56,1 1 0,1-3 5,-1-1 1,-1-9-476,4-3 75,-4-2 38,7 2 0,-8-4 545,6-3 0,-5-3 0,2-1 0</inkml:trace>
  <inkml:trace contextRef="#ctx0" brushRef="#br1" timeOffset="38">16553 10404 7820,'0'-11'-381,"0"3"710,0 0 224,0 1 0,0-1-234,0 1 1,1 4-118,3-1 0,1 2-271,3-2 65,7 3 1,-6-4-285,10 5 0,0-4 197,4 0 1,0 0-380,-1 4 0,-3 0 253,0 0 0,-1-4-804,1 1 1021,-7-1 0,3-1 0,-2-2 0</inkml:trace>
  <inkml:trace contextRef="#ctx0" brushRef="#br1" timeOffset="39">16484 10130 7990,'0'-11'-107,"0"3"216,0 0-9,0 1 0,2-5 21,1 1 1,0 3 126,5 1 0,0 3-187,8-4 0,-2 4-86,5-3 1,-4 3-321,4-4 1,-1 6 179,1-2 0,-1 3 165,-3 1 0,-3-5 0,5-2 0</inkml:trace>
  <inkml:trace contextRef="#ctx0" brushRef="#br1" timeOffset="40">16610 9753 8028,'0'-11'-290,"0"-1"1323,0 1-154,0 5 62,0-5-176,0 10-375,0-4 0,5 6-17,3 3 0,3 6-52,4 6 0,3 9-100,5 2 0,0 6 14,0 5 1,-1 2-43,1 6 1,-1 3-164,-3 1 0,1-1-114,-5-3 0,3 2 65,-6-2 1,2 2-500,-7-6 1,-2 1 114,-1-1 1,-3-3-135,-1-4 0,0-5 76,0 1 1,0-6-98,0 2 0,-6-3-437,-5-1 1,-1-2 76,-3-2 918,-3-2 0,5-6 0,-3 1 0</inkml:trace>
  <inkml:trace contextRef="#ctx0" brushRef="#br1" timeOffset="41">17398 10096 7927,'0'-12'18,"0"5"329,0-1 16,0 1-315,0-5 483,0 1 242,-5-1-265,4 6 141,-4 1-569,5 5-30,0 5 1,0 6 108,0 8 0,0 8 41,0 3 1,0 5-204,0 3 0,0-1 8,0 4 0,0-4-111,0 1 1,1-2 46,3-2 0,-3 0-285,3 1 1,1-5 41,-1 1 0,-1-7-89,-3-1 0,4-2 101,0-6 0,0 1-255,-4-5-102,5-5 53,-4 4 594,4-8 0,0 3 0,2-5 0</inkml:trace>
  <inkml:trace contextRef="#ctx0" brushRef="#br1" timeOffset="42">17284 10096 8042,'5'-18'-10,"-3"-4"139,6 3 0,0 3 265,3 1 0,2-2-229,2 2 1,-2 0-60,2 3 0,1 1 340,0-1-233,4 6 1,-2-3-208,5 5 1,1 1 103,2 3 1,-2 1-199,3 3 0,-3 2 72,-1 5 0,-5 6-154,-3 2 0,-2 3 0,-2 0 0,-5 1 34,-2 0 0,-2 4-72,-2-1 1,-7 1-103,-4-4 1,-6 0-55,-6 0 0,1-4 77,-1 0 0,-4-5-56,0 1 1,1-6 87,3-2 0,4-4 255,0 1 0,0-3 0,-4-1 0</inkml:trace>
  <inkml:trace contextRef="#ctx0" brushRef="#br1" timeOffset="43">17855 9799 8213,'6'-17'0,"-1"5"117,-5-5 19,0 11 524,0 1-394,-5 15 0,-1 6-184,-6 11 0,4 11 331,-4 4 1,3 4-132,-6 7 0,2 0-453,2 4 0,-1-2 161,1 2 0,1-7-133,2 3 0,-1-5 49,6-2 0,-5-4-235,4-1 1,0-5 75,4-2 1,0-1 23,0-6 0,0 0 121,0-5 1,5-4-28,3-3 0,0-2-12,3-1 1,-2-1 47,6 0 0,-1-3 99,1 0 0,-2-6 0,4 3 0</inkml:trace>
  <inkml:trace contextRef="#ctx0" brushRef="#br1" timeOffset="44">18072 10039 7966,'-8'-10'0,"1"2"462,4-2 46,-2 3-28,5 1 315,0 1-214,0 5-534,0 10 0,-4 4 145,0 13 1,-1 6-177,2 5 0,0 5 74,-5-1 0,5 2-280,-5 2 0,5-2 78,0-2 1,1-2-95,2-6 0,0-5-206,0-2 1,0-4-60,0-4 114,0 2 0,0-8-187,0 2-428,0-7 972,0-3 0,5 0 0,2 1 0</inkml:trace>
  <inkml:trace contextRef="#ctx0" brushRef="#br1" timeOffset="45">18038 10096 7932,'0'-18'307,"0"-2"133,0 4-226,0-4 210,5 7-100,1-3 1,5 11-123,1 5 1,1 6 24,2 9 0,-1 5-114,5 6 1,0 3 107,4 6 0,-1 0-204,1 3 1,-4-1 18,0 5 0,-5-5-158,2 1 1,-4-3-145,0 0 1,-1-6-281,1-3 0,-5-1 99,1-3 1,-6-3-327,2 0 1,1-8 772,-1 0 0,0-2 0,-4 2 0</inkml:trace>
  <inkml:trace contextRef="#ctx0" brushRef="#br1" timeOffset="46">18015 10450 7891,'0'-8'0,"0"1"0,1 4 159,3-1-64,2-2 1,6 5 7,-1-3 1,6 1-6,2-1 1,2 3-298,2-3 1,1-1 90,3 2 1,-3-5-349,2 4 1,-3 0 455,-4 4 0,3-5 0,-4-1 0</inkml:trace>
  <inkml:trace contextRef="#ctx0" brushRef="#br1" timeOffset="47">18357 10347 7896,'-6'0'388,"0"0"-118,2 0 190,3 0 230,-4 0-257,-1 0-208,5 0 238,-4 0-486,5 0 15,5 0 1,2 1-26,4 3 0,0-3-59,1 3 1,-1 1 123,1-1 0,-5 0-226,1-4 95,-1 5 0,4-3-19,-4 6 0,3-5 34,-2 0-6,-3 4 89,5-1 0,-7 4 18,4-2-17,-4 2 1,2-4 6,-5 6 0,0-5-15,0 1 1,4-4 18,0 3-185,-1 1 167,-3 4 1,4-1-120,0 0 0,1-3 67,-1 0 1,-3-5 30,3 5 0,1-4 133,-1 3-176,0-4 224,-4 7 1,0-4-101,0 6 0,0-5-1,0 1 0,0-4-21,0 4 1,-2-1-22,-1 5 0,0-1-13,-5 0 1,5-3-12,-5 0 1,0-1-115,-3 5 1,0-5 81,-1 1 1,-1-2-271,-2 2 1,3 1-146,-4-5-94,4-1 555,-5-3 0,-1 0 0,-4 0 0</inkml:trace>
  <inkml:trace contextRef="#ctx0" brushRef="#br1" timeOffset="48">18631 9799 8050,'-6'-28'258,"1"9"202,5 0 1,0 5-55,0 2-28,0 6 236,0 1 0,0 5-425,0 10 0,0 4 14,0 13 1,0 7 74,0 8-104,0 7 0,4 7-372,0 5 1,5 1 150,-2-1 1,0-5-423,0 5 0,-3-10 271,4 2 1,-2-6-490,2-5 1,-2 1 333,-2-5 0,-2-4-190,6-3 0,-4-7 73,3-1 0,-4 0-66,1-4 1,-3-3 535,-1-1 0,0-2 0,0-1 0</inkml:trace>
  <inkml:trace contextRef="#ctx0" brushRef="#br1" timeOffset="49">18791 10084 8054,'7'-29'0,"-2"5"149,-5 5 1,1 10 324,3 2 1,-2 0-88,6 3-402,-5 1 0,2 9 27,-5 5 0,0 3 137,0 9 0,1 4-142,3 11 1,-3 4 107,3 7 0,-3-6-155,-1 3 1,0-3 46,0 3 1,0-7-508,0-5 0,4-1 98,0-6 1,1-4-179,-1-4 1,-2-6 579,6-2 0,-6 1 0,3-6 0</inkml:trace>
  <inkml:trace contextRef="#ctx0" brushRef="#br1" timeOffset="50">18769 10416 7934,'5'-7'0,"-4"-3"0,3 2 0,2 3 669,2 2-336,7 1 1,-2-2-266,2 1 0,1-1 11,0 4 0,4 0-209,-1 0 1,2-1 115,2-3 1,-4 3-393,0-3 0,-5 1-510,2-1 916,-4 3 0,0-9 0,-1 4 0</inkml:trace>
  <inkml:trace contextRef="#ctx0" brushRef="#br1" timeOffset="51">18734 10096 8054,'12'-12'0,"0"5"-73,4-1 1,-2 1 156,5-5 0,0 4-233,3 1 1,-2 4-1,-1 0 0,0-3 30,3 3 1,-3-1-53,0 4 1,-5 0 170,2 0 0,1-5 0,1-2 0</inkml:trace>
  <inkml:trace contextRef="#ctx0" brushRef="#br1" timeOffset="52">19008 9650 8126,'-6'-5'902,"1"4"1,10-3-778,3 8 0,-1 2 162,5 6 0,-2 4 180,9 3 0,1 12-160,7 3 1,1 8 150,2 0 0,1 6-734,-9 2 1,4 3 351,-7-4 1,-3 1-152,0-5 1,-4 1-42,0 0 0,-5-2 84,1-2 1,-5 1-195,0-5 1,-1 0-224,-2-3 0,-2-1-65,-1 0 1,-8-5-253,-4-2 1,-5 1 765,1-1 0,-3-5 0,-3-3 0,-3 2 0,-3 0 0,1 2 0</inkml:trace>
  <inkml:trace contextRef="#ctx0" brushRef="#br1" timeOffset="53">19865 9947 7897,'0'-11'173,"0"-1"0,0 5 233,0-1-142,5 6 1,-2 2 26,4 7 1,-3 6-167,4 6 0,-5 3 95,5 12 0,-4-2-162,3 6 0,-3-2 45,4 3 1,-6 0-75,2 3 0,1-3 26,-1-5 0,0 1-260,-4-1 1,0-1-4,0-3 0,0-2-116,0-5 0,4-4-65,-1 0 1,1-5-157,-4 1-15,0-2 197,0-2-53,0-4 0,-1-2-210,-3-5 626,3 0 0,-9 0 0,3 0 0</inkml:trace>
  <inkml:trace contextRef="#ctx0" brushRef="#br1" timeOffset="54">19614 10062 8006,'11'-18'0,"-3"-3"103,-1 6 1,5-5 198,3 1 1,5 2 95,-1 2-228,3-3 1,2 4 130,3-5 0,-3 5-60,2-1 1,2 3-150,-1 0 0,0 4 149,-5 1 1,1 4-270,0 0 1,0 1 90,0 2 0,-2 2-394,-2 1 0,-2 7 49,-6 6 0,0 4-108,-4-1 0,-2 4-43,-5 4 0,-6-2 163,-6 5 0,-4-3 15,-7 3 0,0-4 31,0 1 0,1-7-54,-1-1 0,-4-5-23,0 1 301,1-2 0,-2-2 0,-1 1 0</inkml:trace>
  <inkml:trace contextRef="#ctx0" brushRef="#br1" timeOffset="55">20425 9730 8053,'0'-11'0,"1"-4"-261,3-1 38,-3 6 474,4 0-113,-5 9 1061,0-9-414,0 8-625,0-3 1,-1 8-33,-3 5 1,1 2-48,-4 13 1,-2-1 55,-6 13 0,2-2 25,-2 8 0,1-1-40,-1 6 1,1-3-192,-5 6 0,3 2-408,-3-2 0,5-3 331,-1-4 0,2 0-342,2 4 0,5-5 214,2 1 1,3-6-15,1-2 0,1-1-39,3-6 1,-1-1-67,9-3 1,-3-4-23,6 0 0,3-5 415,1 1 0,-3-7 0,1-3 0</inkml:trace>
  <inkml:trace contextRef="#ctx0" brushRef="#br1" timeOffset="56">20562 10575 7878,'0'-11'27,"0"0"0,0-2 214,0-2 0,0 2-206,0-2 0,0 1 85,0-1 0,0 1 202,0-5 1,0 0-105,0-4 1,0 0 12,0 0 1,0 0-41,0 0 1,3 1 22,1-1 1,0-4-126,-4 0 0,4-3 34,0 3 1,3-1-181,-3 2 1,4 2 75,-5-3 0,5 3-124,-4 1 1,1 0-36,-1 0 0,-2 2 36,6 2 1,-4 1-13,3 3 0,-4 2 127,1-2 0,-2 2-64,2 2 35,-3-1 277,4 1-249,-5 4 1,2 4-82,1 6 0,-1 10 142,2 10 0,1 6 6,-2 9 0,6 3-8,-1 5 1,2-1-45,2 1 1,-1 0-119,0-1 1,1-4 112,-1-3 0,1 0-402,-1-4 1,-3 2 155,-1-10 1,-3 1-228,4-4 0,-6-1 51,2-3 0,-3-3-638,-1-4 1040,0 4 0,0 2 0,0 5 0</inkml:trace>
  <inkml:trace contextRef="#ctx0" brushRef="#br1" timeOffset="57">20493 10416 7864,'0'-12'0,"0"1"77,0-1 1,3 2 130,4 3 0,1-2-249,7 5 0,2-1-239,-2 1 0,5 1-46,-1-4 1,3 3 172,1-4 1,-2 6-500,-2-2 652,3 3 0,-4-4 0,4-2 0</inkml:trace>
  <inkml:trace contextRef="#ctx0" brushRef="#br1" timeOffset="58">20904 10164 8321,'-6'0'1391,"1"0"-1366,5 0 0,0 5-57,0 3 0,-4 2 109,0 2 1,0 0-12,4 3 0,0 2-317,0 2 171,0 3 1,0-6-121,0 3 0,0 1 102,0-4 1,4-1-297,0-4 1,4 1 129,-5-1 0,3-3-45,-3-1 0,0-4-175,4 1 295,-4-3 0,3-1-82,-2 0 219,-3 0 71,10-5 0,-9 0-58,6-3 0,-6 2 808,2 2-364,-3 3 773,4-4-449,-3 0-272,3 3 0,-5 2-140,0 8 0,-4 2-104,0 2 0,-3 3-238,3 0 1,-4 5 70,4-1 0,0 2-41,4-2 1,-1 2-18,-3-2 1,3-1-403,-3 1 0,3-5 199,1 1 1,0-2 35,0-2 1,0 1 67,0-1 111,-5-4 0,4 3 0,-4-4 0</inkml:trace>
  <inkml:trace contextRef="#ctx0" brushRef="#br1" timeOffset="59">21076 9913 7931,'5'-29'0,"-4"-2"-19,3 9 1,1-3-93,-1 10 1,3 4 215,-3 3 943,0 6-747,-4-3 49,5 5-151,-4 5-7,4 6-112,-5 7 0,0 15 125,0 5 0,2 6 135,1 6-468,-1-3 1,3 7 94,-5-4 1,0 3 170,0-3 0,0-1-450,0-3 1,0-6 127,0-2 0,0-2-261,0-2 0,0-5 183,0-2 0,0-3-235,0-1 1,0-5 85,0-3 0,0-2 411,0-2 0,-5-5 0,-2 0 0</inkml:trace>
  <inkml:trace contextRef="#ctx0" brushRef="#br1" timeOffset="60">21350 9913 7935,'0'-23'0,"0"2"-132,0 2 0,1 7-692,3 8 664,-3 3 393,4 1 1,-5 3 2,0 4 1,0 7 247,0 13 0,1 3 51,3 8-350,-3 3 1,4 5-254,-5-1 0,0-3 36,0 0 1,-1-5-95,-3 1 1,3-2 149,-3-2 1,3-5-602,1-2 1,0-7 21,0-1 555,0-5 0,0 2 0,0-4 0</inkml:trace>
  <inkml:trace contextRef="#ctx0" brushRef="#br1" timeOffset="61">21270 10279 8365,'11'-11'258,"1"4"0,-1-2-677,0 5 1,1 0 329,-1 4 0,1-4 199,-1 1 0,0-5 16,1 4-99,4 0 1,-2 1-294,5-1 1,-5-4-235,2 4 1,-5-1 499,-3 1 0,2-2 0,-4-5 0</inkml:trace>
  <inkml:trace contextRef="#ctx0" brushRef="#br1" timeOffset="62">21247 9924 8010,'-5'-11'-28,"4"0"1,-3-1 11,8 1 0,6 3-59,5 1 0,4 4-194,-4-1 1,5-1 222,-1 1 1,-1 1-8,1 3 1,-1-4-358,1 0 0,1 0 410,-4 4 0,4-5 0,-2-1 0</inkml:trace>
  <inkml:trace contextRef="#ctx0" brushRef="#br1" timeOffset="63">21452 9707 8010,'0'-7'-48,"0"-1"1,2 6 1180,2-2-703,-3-2 1,9 4 102,-2-2 0,2 3-152,1 1 0,2 1-55,2 3 1,4 3-50,8 4 1,-3 7 56,2 5 1,2 6-125,-1 9 1,-2 3-1,-6 4 1,2 5-493,-6-1 1,-5 3 307,-6-6 1,-3 3-462,-1-3 1,0-4 244,0 4 0,-4-4-291,1-1 0,-5-1 8,4-6 0,-5 0-172,2 1 1,0-2 47,0-3 1,-1-2 147,-3-5 1,-1 0 448,1-1 0,-3 3 0,2-6 0,4-5 0</inkml:trace>
  <inkml:trace contextRef="#ctx0" brushRef="#br1" timeOffset="64">22252 9833 7854,'0'-11'318,"0"-1"293,0 6-396,0 1 1,0 7-125,0 6 1,0 5 73,0 10 1,0 8 9,0 4 0,0 6-18,0 1 1,1 3-95,3 0 0,-1-3-147,4 0 0,-4-1 68,0 1 1,0-3-318,1-5 1,-3-3 153,3-1 1,1-5-298,-1 2 1,0-7 136,-4-1 1,0-8-344,0 0 50,0-2 206,0-3 426,0-1 0,-5-5 0,-2 0 0</inkml:trace>
  <inkml:trace contextRef="#ctx0" brushRef="#br1" timeOffset="65">22046 9959 7854,'7'-18'0,"3"1"204,-3 6 0,5 0 8,3-1 0,2 5 129,2-1 1,3 0-117,1-3 1,1 3-42,7 1 1,-1 0-46,5 0 0,-5 2-129,0 5 0,-4-4 1,1 0 1,-7 2-168,-1 5 1,-5 4-233,1 4 0,-7 2 171,-5 2 1,-1 3-92,-2 5 0,-5 5 107,-3 2 1,-8-1-32,-7 2 1,-1-6-12,-7 2 1,-3-3-70,-4-1 0,0-2 312,3-2 0,1-2 0,0-6 0</inkml:trace>
  <inkml:trace contextRef="#ctx0" brushRef="#br1" timeOffset="66">22663 9730 7854,'0'-16'0,"0"3"488,0-2 594,5 2-780,-4 7 0,4 0 121,-5 2-211,0 2 0,0-1-253,0 6 1,-5 5 127,-2 7 0,-3 8-78,-2 8 1,0 12 62,-4 6 1,4 6-251,-4 2 0,4 4-72,0 0 1,2 0 128,2-4 1,0-5-238,4-3 1,0-3 137,4-4 0,0 1 129,0-5 0,1-4-68,3-3 1,2-5-307,6 5 0,-1-6 77,1 2 1,-1-4 20,1-4 1,-1-1 104,0-3 0,-3-4 262,0 1 0,-1-1 0,5-5 0</inkml:trace>
  <inkml:trace contextRef="#ctx0" brushRef="#br1" timeOffset="67">22697 10667 7854,'0'-17'0,"0"3"0,0-5 0,4 0 490,0-4 1,1 1-146,-1-1 1,-2-4-134,6 0 1,-4-4-133,3 0 0,-3-2 145,4-1 1,-6 1-105,2 3 1,1-7 90,-1 3 0,1-2-285,-1 6 1,-3-6-36,3 6 1,-3-6-86,-1 6 1,2-2 115,1 1 1,-1 0 121,1 4 1,0 2-129,1 6 0,-3 2 102,3 6 1,1 3-170,-1 0 160,0 6 1,-3-3-179,3 5 1,-2 10 73,6 5 1,-1 8 34,5 8 0,-1 0 149,1 11 1,3 0-136,0 4 0,4-1-229,-4 1 1,2-2 238,-2-2 0,-4 1-391,1-4 0,-1-3 171,-3-5 1,-3 1-283,-1-6 1,1-3-46,-1-4 582,0-5 0,1 3 0,1-6 0</inkml:trace>
  <inkml:trace contextRef="#ctx0" brushRef="#br1" timeOffset="68">22629 10427 7854,'11'-6'48,"6"-3"135,2 5 0,6-1-679,2 1 333,-1 3 1,-1-8-22,1 5 1,0-5-101,4 2 1,-5-2-208,2 1 491,-3-2 0,-1 4 0,0-6 0</inkml:trace>
  <inkml:trace contextRef="#ctx0" brushRef="#br1" timeOffset="69">23051 10187 7854,'0'-6'-464,"0"-1"945,0 4 788,0 1-739,0-3-650,0 5 140,0 5 1,0 2 4,0 4 1,-1 1 51,-3-1 0,3 4-101,-3 0 0,3 2 112,1-2 0,-1-2-191,-3 2 1,3 2 98,-3-2 0,3 0-81,1-4 1,0 1 76,0-1-4,5 1 1,-3-1 36,6 1 1,-1-5 2,5 1 1,-1-4 41,1 3 1,-1-3-48,0 4 1,0-5-19,-4 5 0,3-4 23,-2 3 1,-2 0-33,2 0 0,-6 4 13,2-4 1,-2 3-3,-2 2 1,-2-1-23,-2 1 1,-3-1-83,-8 0 1,1 1-109,-5-1 0,3 1 113,-3-1 0,2 1-109,-2-1 1,-3-1 86,3-2 1,1 1-127,-1-6 0,1 3-61,-1-3 1,3-1-487,4 1 787,6-1 0,-4-7 0,4-2 0</inkml:trace>
  <inkml:trace contextRef="#ctx0" brushRef="#br1" timeOffset="70">23006 10244 7854,'0'-7'-424,"0"-1"0,5 5 34,2 0 1,0 1 258,0 2 0,1 0 256,3 0 0,1 0-442,-1 0 317,1 0 0,-1-5 0,0-1 0</inkml:trace>
  <inkml:trace contextRef="#ctx0" brushRef="#br1" timeOffset="71">23268 9719 7854,'-5'-23'-132,"4"4"0,-3 0 132,3 5 872,1-2-147,0 9-69,0 2-321,0 5-383,0 5 59,0 7 1,0 10 65,0 9 1,0 3-69,0 4 0,0 7-3,0 4 0,0 4 55,0-3 0,-1 4-577,-3 0 0,3-3 342,-3-2 1,1-2-231,-1-1 1,3-2 31,-3-2 1,3-7-154,1-4 1,0-6 524,0 2 0,-4-3 0,3-1 0,6 0 0,7 0 0</inkml:trace>
  <inkml:trace contextRef="#ctx0" brushRef="#br1" timeOffset="72">23371 9970 7854,'0'-23'0,"0"2"52,0 2 0,1 2 168,3 6-165,-3 4 67,5-3 1,-5 10-121,3 0 1,-3 8 106,3 11 1,-3 5 178,-1 10-167,0 6 0,0 0-103,0 6 1,0 0-107,0-1 1,-4-3-189,0 0 1,1-6 121,3-2 0,0-1-302,0-7 1,-4 1-47,0-4 502,0-5 0,4-2 0,0-4 0</inkml:trace>
  <inkml:trace contextRef="#ctx0" brushRef="#br1" timeOffset="73">23360 10244 7854,'5'-7'-94,"2"-1"0,4 4-186,0-3 1,4 4-5,0-1 247,1-2 83,0 0-217,-3-1 0,3-2-122,-4 6 293,-1-6 0,1 2 0,-1-4 0</inkml:trace>
  <inkml:trace contextRef="#ctx0" brushRef="#br1" timeOffset="74">23303 9833 7854,'5'-11'85,"2"-1"0,5 1 158,3-1 1,1 5-628,3-1 0,2 4 217,-6-3 1,4 3-286,-4-4 452,1 6 0,0-8 0,2 3 0</inkml:trace>
  <inkml:trace contextRef="#ctx0" brushRef="#br1" timeOffset="75">23485 9582 7854,'-6'-10'0,"1"6"441,5-8 1,1 5 135,3-1 284,-3-2-527,9 9 1,-7-4-64,5 5 1,-1 2-47,5 6 1,0 5-82,4 9 1,-3 8 54,7 4 1,-1 6-107,3 10 1,-3 2-291,0 5 0,-8 0 108,0 0 1,-3-2-363,-1 2 1,-2-4 235,-5 4 0,-1-3-193,-3-5 1,2-6 81,-6 3 1,1-4-17,-5 0 0,4-4-112,1-8 1,-1 2-602,-3-5 1055,-1-1 0,4-3 0,-4 0 0,-2 0 0</inkml:trace>
  <inkml:trace contextRef="#ctx0" brushRef="#br1" timeOffset="76">24045 9845 7854,'5'-17'215,"-2"4"-179,4-2 0,-3 6-299,4 2 0,-1 4 360,5-1 1,-1 3-58,0 1 0,-3 6 258,0 6 0,-2 9-87,2 10 0,-2 3-8,-2 4 1,-3 5-133,3 3 0,-3 2-48,-1-6 0,-1 2-190,-3 2 0,3-5 95,-3-3 0,3 0-269,1-4 1,0-2 124,0-9 0,0-4-59,0 0 1,0-5-82,0 1 356,0-7 0,-5 2 0,-2-4 0</inkml:trace>
  <inkml:trace contextRef="#ctx0" brushRef="#br1" timeOffset="77">23908 9902 7854,'11'-18'32,"2"-2"-32,2 4 0,0 1 513,8 4 0,-2 1-178,5 2 0,0-2-175,0 2 0,3 2-164,6-2 0,-5 6 106,1-2 0,-2 3-177,1 1 0,-2 0 73,-5 0 1,-4 0-165,0 0 1,-6 6 83,-2 5 1,-1 2-150,-6 6 0,-1-4 58,-7 4 1,-4 0-23,-7 4 1,0 0-83,-8 0 1,1-4 118,-8 0 1,5-5-198,-2 1 1,2-2 354,-2-2 0,3 1 0,-4-1 0</inkml:trace>
  <inkml:trace contextRef="#ctx0" brushRef="#br1" timeOffset="78">24547 9662 7854,'0'-23'0,"4"1"0,0 3 0,4 7-58,-4 4 1,3 4 226,-3-3 619,0 4-616,-4-2 1,-5 6 50,-3 3 1,-3 8 1,-5 7 0,-1 8-109,-6 8 0,0 4-100,0 7 0,2 4-139,2 4 0,-2 2 43,6 1 0,0 0-9,3 0 0,1-4-119,-1 1 0,2-6 36,3 1 1,2-2-132,5-1 1,0-6-164,0-1 0,5-8 138,2 0 0,5-6-437,3 2 765,-2-8 0,4 0 0,-1-8 0,1-2 0</inkml:trace>
  <inkml:trace contextRef="#ctx0" brushRef="#br1" timeOffset="79">24468 10575 7854,'0'-22'38,"0"0"-20,0 3 1,5-3 218,2 3 0,3-2-43,2-2 0,-5-1 38,1-3 0,-4-2-104,3-5 1,-3-2-73,4-2 1,-6 3 61,2-3 1,-1 2-55,1 2 0,-3 0-2,3-1 1,-3 1-88,-1 0 1,0 1 8,0 2 0,0 0 81,0 4 0,0 2-124,0 5 1,1 0 154,3 5 4,-3 0-65,9 3 0,-7 6-41,5 2 0,-5 5 43,5 7 1,-2 6 4,2 13 0,2 3 76,-2 8 0,2 4-74,1 8 1,-3-2-244,0 5 1,-1-7 240,5 3 1,-5-8-317,1 5 0,-4-8-32,3 0 0,-4-8-29,1-3 0,-3-3 132,-1-1 0,4-6-319,-1-1 522,1-4 0,-4 0 0,0-1 0</inkml:trace>
  <inkml:trace contextRef="#ctx0" brushRef="#br1" timeOffset="80">24399 10336 7854,'1'-12'215,"3"1"1,2 4-416,6 4 79,4 1 1,-3 2 145,2 0 1,3-3-68,1-1 0,3 0-301,0 4 0,-2-4 98,-1 0 0,-2 1-30,2 3 1,2-2 274,-6-2 0,5-2 0,-2-5 0</inkml:trace>
  <inkml:trace contextRef="#ctx0" brushRef="#br1" timeOffset="81">24844 10210 7854,'-6'-1'402,"2"-3"-511,3 3 81,1-10 412,-5 10 0,-1-4-95,-6 5 1,1 1-160,-1 3 1,0 3-20,-4 4 0,4 2-20,-4 2 0,0 3-5,1 5 0,0-1-92,3 1 0,2 1 56,2 3 1,-1-3-97,6 3 0,-5-3-190,4-1 1,0-4 77,4 0 1,0-5-132,0 1 0,2-2 69,2-2 0,-2-3 64,6-1 1,-1-4 53,5 1 0,-1-3 35,1-1 0,-1 0 21,0 0 1,0-5-11,-4-3 0,2 2 155,-5-2 0,0 1-96,-4-5 1,0 1 68,0-1 0,-2 0-48,-1-4 0,-8 4-276,-4-3 0,-4 2 80,4 1 0,-4 6-309,4 2 481,-6-2 0,4 0 0,-6-6 0</inkml:trace>
  <inkml:trace contextRef="#ctx0" brushRef="#br1" timeOffset="82">24924 9787 7854,'0'-22'0,"0"4"-584,0 3 45,0 7 901,0 3 1,-1 5-194,-3 0 0,2 9 448,-6 2 1,2 12-226,-2 0 1,-2 11-47,2 0 0,2 8-236,-2 0 0,6 3-155,-2 0 1,3 1-108,1 0 1,-4-4 190,0-1 0,0-4-444,4 1 1,0-6 168,0-2 0,2-8-341,2 1 0,-3-8 200,3 0 1,-3-2-547,-1-2 923,5-4 0,-4-2 0,4-5 0</inkml:trace>
  <inkml:trace contextRef="#ctx0" brushRef="#br1" timeOffset="83">24959 9982 7854,'6'-23'0,"4"1"49,-2 3 0,-2 3 366,2 4 112,-1 6-291,0 1 1,-2 7-44,-5 6 0,-2 6 45,-1 13 1,0-1-213,-4 8 1,0-1 123,0 9 0,-2-5-124,5 1 1,-1-2-234,1-2 1,3-1-290,-3-3 1,3 2 137,1-5 0,0-6-247,0-5 1,0-4-416,0 0 1020,0-1 0,0-5 0,5 0 0,1-6 0</inkml:trace>
  <inkml:trace contextRef="#ctx0" brushRef="#br1" timeOffset="84">24890 10221 8125,'15'-7'143,"1"-1"0,4 6-828,-1-2 1,-1 1 870,1-1 0,-4 2-115,4-6 0,-5 6 28,1-2 1,-2-1-113,-2 1 0,-3-3-758,-1 3 771,-4-5 0,2-3 0,-5-5 0</inkml:trace>
  <inkml:trace contextRef="#ctx0" brushRef="#br1" timeOffset="85">24959 9959 7854,'0'-7'-655,"6"-1"316,5 4 0,1 0 155,3 4 0,-2-4 25,-2 0 0,1-1 159,-1 1 0,0-2 0,1-5 0</inkml:trace>
  <inkml:trace contextRef="#ctx0" brushRef="#br1" timeOffset="86">25061 9605 7854,'7'-12'664,"3"6"0,-8 1-557,6 5 0,-5 1 151,0 3 0,2 7 13,-1 8 1,5 9 31,-1 7 0,7 5 103,4 10 0,3-2-497,0 5 1,-2 4 315,-1 4 0,-5 0-195,1-4 0,-8-5 134,-3-2 1,-3-3-595,-1-2 1,-1 1-55,-3 0 1,-3-4-316,-8-1 1,-1-4 333,-7 1 465,3-2 0,-10-4 0,2-1 0,-5 4 0,-3 0 0,-2 3 0</inkml:trace>
  <inkml:trace contextRef="#ctx0" brushRef="#br1" timeOffset="87">13207 11706 8114,'-7'-5'-27,"3"-3"1,2 3 71,-2 2 94,3-4 0,-6 5-42,4-6 1,0 4 132,-4-3 1,3 4-7,-4-1 0,0 3-37,-3 1 1,3-4 28,1 0 0,-1 1-75,-3 3 0,-1 0 55,1 0 0,-2 1-126,-2 3 0,2-2 68,-2 6 1,-1-1 0,0 5 1,-3 3-153,4 0 0,-4 4 88,4-3 0,-4 4-137,4-1 0,-1 6 23,5 2 0,1 0-93,2-5 0,-1 3-61,5 1 1,1 0-45,3 4 1,0-5 122,0 2 0,0-2-105,0 2 0,1-7 135,3 3 0,-2-2-8,6 1 0,0-3 116,3 0 0,0-3-106,1 3 0,-1-5 151,1 1 1,0-2-23,4-2 1,-2-3-17,5-1 0,0-4 5,3 1 1,3-3 120,1-1 0,-2-1-17,3-3 1,1-3-69,-1-4 0,0 0 170,0-1 1,-3-3-105,3 0 1,-3-6-15,-1 2 1,-4-2-25,0-2 1,-6 0-9,-2 0 0,-1-3-98,-6-1 1,-2-5 99,-5 2 0,-1 1-191,-8-2 0,2 2 94,-9-1 0,4-2-95,-4 5 0,0 0 119,-4 5 0,-1 0-436,-3 3 1,2 6-145,-5 6 0,0 4 559,0-1 0,-3 8 0,4 3 0</inkml:trace>
  <inkml:trace contextRef="#ctx0" brushRef="#br2" timeOffset="88">4717 8486 8262,'0'-12'-1288,"0"5"1081,0-1 1,0 4 313,0-3 1,0 3 79,0-4 22,0 6 225,0-8-241,0 3-45,0-4 1,-1 3 57,-3 1 37,2 4-109,-8-7 0,5 7-8,-2-4 0,-2 3 6,5-4 0,-5 6 4,1-2 1,2-1-17,-2 1 1,1-4-4,-5 5 1,1-5 11,0 4 0,-1-3-9,1 3 0,-1-1-120,1 1 0,-2 3 50,-2-3 0,2 3-25,-2 1 1,2-2 19,2-2 1,-2 3-93,-2-3 1,2 3 27,-2 1 1,2 0 54,2 0 0,-2 0-40,-2 0 1,2-1 25,-2-3 1,-3 3-36,-1-3 1,2 3 61,-2 1 0,3 0-2,-3 0 1,0 0-65,-4 0 1,2 4 47,2-1 0,-1 2-64,4-1 1,-3-3 53,4 3 0,-4 1-28,4-1 1,-2 4 19,2-4 0,1 3-44,-5-3 1,5 4 24,-1-5 0,-3 5-6,-1-4 1,3 3 33,0-3 1,2 1-21,-1-1 0,2-3-2,-2 3 0,-1-3 3,1-1 1,-5 4-7,5 0 0,-1 1 7,1-1 0,1-1 10,-5 4 1,5-3-12,-2 4 1,0-5-2,1 5 1,-1 0-4,5 3 1,-4 0-2,0 1 0,-1-1 41,5 1 1,-1 0-34,1 4 0,0-4 42,-1 4 1,1-4-39,-1 0 0,-3 3 22,0 0 0,0 5 4,3-1 0,1-1-1,-1 1 1,1-1-7,0 1 0,0 3 1,4-3 0,-2 2-36,5 2 1,0-4 29,4 0 0,0-4-55,0 4 1,0-3 43,0 3 1,0-4-35,0 4 1,0-4 49,0 4 0,4 0 0,0 4 1,1-4 89,-1 0 1,-2-1-100,6 1 1,-4 1 76,3-5 1,0 4-60,0-3 1,3 3-65,-2-4 0,2 4 68,2-4 1,-1 2-125,1-2 0,-1-2 41,0 2 1,5 1-18,-1 0 0,4 3-5,-4-4 0,7 0 44,0-3 0,3-1-24,5 0 0,2-3 9,6 0 1,-1-6 57,5 2 1,3-4-51,5-4 1,0-2-88,0-6 1,1 0 62,2-4 1,3-1-258,-3-6 0,-2 0 308,-2 0 1,-3-1-14,-4-3 0,-3 2 50,-4-5 0,-1-1 19,0-3 0,-5 0 252,-2-1 1,-4 1-82,-4 0 0,-3-4 3,-4 0 1,-6-4-151,-2 4 0,-3-4-13,-1 4 0,-2 1-172,-6 7 1,-3-2-239,-8 5 1,-7-3-240,3 3 0,-3 4 499,-1 4 0,7 9 82,-3-1 0,-1 3 0,-3 0 0,0 3 0</inkml:trace>
  <inkml:trace contextRef="#ctx0" brushRef="#br2" timeOffset="90">4237 9468 7368,'-6'-1'-76,"2"-3"163,-2 3 118,-1-5-165,-4 6 0,-1 0 59,1 0 1,3 0-18,1 0 0,3 4 110,-4 0-115,1 0 0,-5-4-29,1 0 0,3 0 4,1 0 0,-1 0 72,-3 0-50,-1 0 1,1 4-55,-1 0 1,1-1 48,0-3 1,-2 2-75,-2 1 1,2-1 61,-2 1 1,2 3 29,2-3 0,-1 2-17,1-1 1,-4-1 5,-1 4 0,1-4-33,4 1 1,-1-3 14,1-1 0,3 1-36,1 3 1,-1-3 38,-3 3 0,-1-3-90,1-1 0,3 4 128,0 0-126,1 0 0,-5 0 56,1-1 0,0 3-69,-1-3 0,1 2 13,-1 3 0,-3 2-7,0-2 1,-5 2 25,1 1 1,1 1 4,-1-1 1,4 1 66,-4-1 1,3-3-65,-3-1 1,5 1 56,-1 3 1,1 1-38,-1-1 1,2 1 2,-2-1 1,2-3 9,2-1 1,-1 1-9,1 3 0,3-3 0,1-1 0,-1-3-4,-3 4 0,3 0 2,1 3 0,3 0-2,-4 1 0,4-5-26,-3 1 0,3 0 5,-4 3 0,6 0-5,-2 1 0,1-1-2,0 1 0,1-1 15,-2 1 1,-1 3-31,2 0 0,-5 0 21,4-3 0,-3 3 122,3 0 0,-1 2-110,1-2 1,3-2 119,-3 2 1,1 1-100,-1 0 0,3 0 11,-3-1 1,3-2-81,1 2 0,4 2 74,0-2 0,3 0-41,-3-3 0,4-1 27,-4 0 0,4 1-39,0-1 0,-2 1 23,2-1 1,-2 0 24,2 1 0,2 3 4,-2 0 0,1 1 10,-2-5 0,3 4 11,-2 0 0,-2 2-29,2-2 1,0-2-36,3 2 1,-1-2 35,-2-2 0,2 1-35,-2-1 0,3 0-33,4 1 0,-2-2-15,2-2 0,-1 1 29,1-6 0,-2 5-12,2-4 1,2 1 30,-2-1 1,0-3-10,-3 3 0,3-2 38,0 2 1,0-3-37,-3 3 1,3-1 206,0 0 1,5-1-52,-1 2 1,-1-3-119,1-1 0,0 0-23,4 0 1,0 0 13,0 0 0,-2 0-82,-2 0 0,3 0 101,-3 0 1,-1 0-93,1 0 0,-4 0 59,4 0 1,-4-4-39,4 0 1,-3 0 21,3 4 0,-2-3-1,2-1 1,-1 0-11,-3 4 0,-2-4-3,2 0 1,-1 1 30,2 3 0,-4-4-13,3 0 0,-2-4 25,-1 5 0,-1-3-25,0 3 1,2 0 104,2-5 0,-2 5-60,2-5 0,-6 4 7,-1-3 1,-1 3-29,5-4 1,-1 2 3,1-2 0,-2-2-37,-3 3 0,4 0 41,-4 0 0,-1 0-48,2 0 1,-4-4 46,4 4-27,-1-3 0,5-2 8,-1 1 0,-3-1-13,-1 1 1,1 0 8,3-1 0,-3-3 2,-1 0 0,1-1 2,4 5 0,-2-2 0,-3-2 0,3 2-5,-2-2 0,1 3 3,-1 0 1,2 1-4,-3-1 1,0 1 10,0-1 0,-3 1 1,4 0 0,-6-2-1,2-2 1,1 2 0,-1-2 1,4 2 0,-5 2 0,1-2-3,-4-2 0,4 2-6,0-2 0,0 2 6,-4 2 0,1-1 6,3 1 1,-3-1-15,3 1 1,-3 0-3,-1-1 1,1 2-11,3 2 1,-3-2-3,3 3 1,-3-4-23,-1 0 0,2 0 33,1-1 1,-1 0-46,2-4 0,-2 4 36,2-4 0,-3 2-34,3-1 1,-3 2 43,-1-2 1,0 3 0,0 0 1,0 5 20,0-1 14,0 0 29,0-3 1,2 1-60,1 2 8,-1-2 1,4 5 3,-2-3 0,-2-2-131,6 3 1,-4 0 71,3 0 0,-3 0-15,4 0 0,-4-4 44,3 4-8,1-3 154,3-2-171,1 1 75,-1-1 0,-1 5-34,-2-1 0,2 4 14,-2-3 0,-2 4-9,2-1 1,-1-1-1,5 2-6,-1-6 0,0 6-4,1-4 0,-1 3 53,1-4 0,-1 4-46,0-3 0,0 3 116,-4-4 1,3 6-104,-2-2 1,2-1 76,2 1 1,-2-1-64,-3 1 0,4 2 4,-4-6 0,3 5-19,2 0 0,-1 0-15,1-1 0,3 3-49,0-3 0,0 2 72,-3-2 0,-3 3-67,2-3 1,-6 3 46,6 1 0,-2 0-20,3 0 0,-5 0 49,1 0 1,0 0 41,3 0-55,0 0 1,1 0 5,-1 0 0,1 0-34,-1 0 0,4 0 26,1 0 1,-1 0-61,-4 0 1,1 0 52,-1 0 1,-3 0-39,-1 0 0,1 0 26,3 0 1,1 0-87,-1 0 0,1 0 77,-1 0 0,0 0 0,1 0 1,-1 0 45,1 0 1,3 0-51,0 0 0,0 0 84,-3 0 0,3 0-70,0 0 1,4 0 20,-3 0 0,3-2-15,-4-2 1,1 3-1,0-3 1,-4 3-2,3 1 0,2-1-6,-2-3 0,0 3-1,-3-3 0,0 3 3,4 1 0,-4 0-9,4 0 1,-4 0 7,0 0 1,0-4-1,4 0 0,-4 0 33,4 4 0,-2 0 3,1 0 1,-3-4-20,4 1 1,0-1 3,-1 4 0,4-4-17,-3 0 1,-1-1 13,-4 1 0,5 3-88,-1-3 0,0 2 79,-4-2 1,-3 3-90,0-3 1,-1-1 33,5 1 1,-5-1-13,1 1 0,0 2 52,3-6 1,-3 4-1,-1-3 1,1-1 5,3-4 1,1 5 5,-1-1 1,-3 1-7,-1-5 0,1 1-10,3-1 0,-1-3 3,-2 0 0,2-2 12,-2 2 1,-3 3-1,-1-4 1,1 2 56,-1-1 0,1 2 4,-2-2 0,-1 2 66,2 2 0,-3 0-68,-1-1 0,0 0 29,0-4 0,0 4-44,0-4 1,0 4 8,0 0 0,0 1-20,0-1 0,0 1 0,0 0 0,0-1-37,0 1 1,0-2-36,0-2 82,-5 2-22,3-8 0,-4 8 40,2-2 0,3 2-37,-3 2 1,2-1 22,-2 1 1,1-1-21,-4 1 1,3-1 5,-4 1 1,5 1-7,-5 2 0,4-2-12,-3 2 1,0-2 9,0-1 0,-4-1-2,4 1 1,0 0 43,0-1 0,3 1-35,-4-1 0,2 1 16,-2 0 0,0-1-12,4 1 1,-4-1 4,4 1 0,-5 3-26,2 1 0,0 3 7,0-4-73,-1 1 0,-3-4 73,-1 4 0,1 0-122,0 4 0,-1 0 61,1-4 0,-1 4-28,1-1 1,-1-1 52,1 1 1,3 0-11,1 4 1,-1-5 1,-3 4 2,-1-3 1,5 2 5,-1-2-2,1 3 1,-5-4-73,1 5 0,-1-2 71,1-1 0,-1 1-162,1-1 0,0 1 39,-1 2 1,-3 0-54,0 0 1,-1 0 102,5 0 1,-2 0-12,-2 0 1,2 0 63,-2 0 1,6 0-61,2 0 0,-1 0 159,-3 0 1,3 0-117,0 0 357,1 0-189,-5 0 1,1 0-57,0 0 0,3 0-18,0 0-5,1 0 1,-5 0-116,1 0 1,-1 0 94,1 0 0,0 0-120,-1 0 1,1 0 84,-1 0 1,1 4-1,0 0 0,-1 0 14,1-4 0,-1 0 0,1 3 41,-1 1-47,1 0 0,0-3 8,-1 3 1,5-3 4,-1 3 1,4-1-55,-3 1 0,3-3 42,-4 3 0,4-3-77,-3-1 0,3 4 46,-4 0 0,2 1-7,-2-2 0,-2 0 47,3 5 1,-4-5-32,0 5 1,0-4 55,-1 3 1,1-3-48,-1 4 1,1-4 26,-1 3 1,1-4-19,0 1 0,3 1 125,0-2 0,2 3-96,-2-3 8,-2-1-21,4 8 2,-6-4-31,1 6 38,0-1 31,-1 0 1,1 0-43,-1-4 1,1 2 42,0-5 0,-1 5-9,1-2 1,-1 0 9,1 0 0,-1 0 75,1 0 20,0 3-167,-1-3 0,2 4 59,2 1 1,0-5-143,4 1 0,0-4 140,4 3-108,-5 1 63,4 3 1,-8 1-15,5-1 0,-1-3 60,1-1 1,3 1-50,-3 3 1,1-3 96,0 0 1,1-1-78,-1 5 1,-3-1 25,3 0 1,-2-3-9,1 0 0,2-1-108,-1 5 0,1-1 71,2 1 1,0-1 0,-1 0-19,-3 1 9,3-1 0,-4 1 24,5-1 1,-1 1-17,-3-1 0,3 0 47,-3 1-38,3-1 0,-3 1 23,0-1 1,-4 0-35,5 1 0,-3-4-25,3-1 31,1 1 0,-7 3-3,6 1 1,-2-5-9,1 1 1,1-1 11,-4 5 0,4-5-73,-1 1 1,-1 0 62,1 3 0,-4-3-16,0-1 0,2 1 3,-2 3 0,4 0 3,-3-4 0,-1 3 16,-3-2 1,3-2-21,0 2 54,1-1 0,-5 4-39,1-4 1,3 2 53,1-5 1,-1 4-48,-3-5 0,3 5-114,0-4 122,1 5 1,-5-4-3,1 2 1,3 0 23,1-3-11,-1-3 1,-3 8 15,-1-6 0,2 3-31,2-3 0,-2-1 29,3 1 1,0 2-15,0-1 1,-1 4 0,-3-4 1,3 1-2,0-1 1,1-2 2,-5 6-5,1-6 0,0 7-2,-1-5 1,5 1 41,-1-1 0,0-3-39,-3 3 1,-1-3 27,1-1 1,0 1-22,-1 3 0,1-2-84,-1 1 1,1-1-84,0-2 0,3 0-612,0 0-1186,6 5 1953,-3-4 0,5 4 0,0-5 0</inkml:trace>
  <inkml:trace contextRef="#ctx0" brushRef="#br1" timeOffset="92">15673 11466 8165,'-5'-11'82,"4"-1"470,-4 1 60,5 5-177,0-4 1,-5 8-137,4-3-60,-4 5 1,5 1-252,0 3 1,0 3 166,0 4 0,3 2 24,1 2 1,1 1-30,-1 3 1,-3 3 12,3-3 1,3-1-180,0 1 0,-2-1 112,-1 1 1,2 1-63,2-5 1,-2 2 62,2-2 0,-5-2-582,0 2 326,4-2 0,-6-2-361,3 0 1,-3-3 6,-1 0 0,0-5-837,0 5-138,0-5 728,0 2 760,0-5 0,-5 5 0,-1 1 0</inkml:trace>
  <inkml:trace contextRef="#ctx0" brushRef="#br1" timeOffset="93">16119 11409 7996,'0'-11'0,"0"-1"142,0 6 342,0 1 279,0 0-169,0 4-347,0-4-60,0 15 1,-4 2-70,0 11 0,-5 0 82,2 0 1,-7 5-177,-1 2 0,-2 3-54,2 1 1,2 1 32,-2-1 1,-2 0-204,2 1 0,-1 0 102,1 3 1,2-2-188,-2 2 0,2-4 134,1-4 0,5 2-24,-1-5 0,2-2 63,-2-6 1,-1 3 10,6-3 0,-5-3-26,4 0 1,-3-4-111,3 0-232,0-6 187,-1 4-565,4-9 847,-4 5 0,5-12 0,0 0 0</inkml:trace>
  <inkml:trace contextRef="#ctx0" brushRef="#br1" timeOffset="94">16290 11729 8044,'0'-11'0,"0"-5"198,0 1 0,1 4 791,3 3-999,-2 0 126,3-3 21,-10 0 0,-2 3 100,-4 0 0,-4 6-276,-1-2 1,-4 4 150,1 4 0,1 2-153,-1 6 1,0 0 80,-4 4 0,4-3-42,0 7 1,5-5 25,-1 4 0,7-4-244,5 4 0,1-5-30,2 1 1,2 2-72,1-2 0,4-1 105,4-6 1,2 0 107,2-4 0,-1 0 159,5-4 1,-4 0-103,4 0 0,-5 0 107,2 0 0,-4-4-69,0 0 1,-1-4 366,1 0 1,-1-2-28,0-2 1,0 1 510,-4-1-159,3 1-211,-3 0-271,-1 4-24,-1-3 1,-5 10-168,0 0 1,0 9 73,0 6 1,0 7-52,0 1 0,0 1-12,0 6 0,0 1-103,0 3 1,0 0 14,0 0 1,0 1 62,0-1 0,0 3-178,0-3 0,-4 2 55,0-10 1,1 1-14,3-4 1,0-5 37,0-3 0,0-3-52,0 0-100,0-1 1,1-1-548,3-2 805,-3-3 0,4 0 0,-5 2 0</inkml:trace>
  <inkml:trace contextRef="#ctx0" brushRef="#br1" timeOffset="95">17763 11329 8001,'0'-11'82,"0"3"0,0 1-82,0-1 0,2-2 0,2 2 0,-2 2 806,6 2-498,-1 3 1,5-4 43,-1 5 0,1-4-146,-1 0 1,4 0-225,0 4 1,2 5 128,-2 3 0,-2 3-94,2 5 0,-2 1 34,-2 6 1,-1-2-138,-2 1 1,-3-1-72,-5 5 0,0-2-133,0-1 1,-1 4-31,-3 0 1,-2-5 91,-6-3 0,1-1 97,-1 1 0,1 2 15,0-6 0,3 0 141,0-4 0,5 0-116,-5-4 23,5 3 146,-2-8 92,5 3 0,2-5 129,1 0 0,4 0-101,4 0 0,6 0 23,2 0 1,-2-4-61,2 0 1,0-4-55,4 5 1,0-2 11,0 1 1,-1 3-249,-3-3 1,1-1-186,-5 1-95,0 0-883,-3 4 522,-6 0 770,-1 0 0,0 0 0,2 0 0</inkml:trace>
  <inkml:trace contextRef="#ctx0" brushRef="#br1" timeOffset="96">18403 11443 8008,'0'-17'0,"0"0"267,0 6 386,0-1-764,5 1 25,-4 5 205,4 1 0,-5 6 273,0 3 1,0 7-143,0 8 0,-5 3-127,-2 0 0,0 6 51,0 3 0,-1 2-71,-3 1 1,-1 0-228,1 1 1,0 3-68,-1 0 1,2-4-134,2-4 1,-2 0-167,3 0 1,2-2 177,1-5 1,-1-2-96,1-2 0,0-2 82,4-6 0,0 1-2,0-1 1,0-3 326,0-1 0,0-4 0,5 2 0,1-5 0</inkml:trace>
  <inkml:trace contextRef="#ctx0" brushRef="#br1" timeOffset="97">18643 11718 7917,'5'-17'277,"-4"3"131,3-5 1,-1 5-218,0-1 0,-1-2 148,1 2-208,4 0 33,-6 3 0,0 1-15,-4 0 0,-6 4-77,1 4 1,-7 1-193,-4 2 0,1 2 133,-1 1 1,-1 4-101,-7 4 0,4 2-26,0 2 0,2-1-65,6 5 0,4-4 17,8 4 1,-2-4-21,1 5 1,1-7 8,7 3 1,2-4-80,6 0 1,4-5 113,3 1 1,-1-5 26,1 0 0,0-1 174,4-2 0,-4-5-105,0-3 0,-5 2 380,1-2 0,2 0-30,-2-3 1,-1 0 106,-6-1 0,0 1 227,-4-1-355,5 6 1,-8 0 206,3 2-72,-3 3-414,-1 6 1,0 7 59,0 11 1,-5 0-84,-2 0 0,0 5 21,0 2 1,3 2-92,-4-2 1,5 3 88,-5-2 1,5-2-9,0 1 1,1 0-260,2 0 1,-1-2 92,-3-5 0,3-2-130,-3-2 0,3 2 94,1-6 0,0-4-300,0-3 0,0-4-62,0 3 567,0-4 0,5 2 0,1-5 0</inkml:trace>
  <inkml:trace contextRef="#ctx0" brushRef="#br1" timeOffset="98">20105 11318 7958,'0'-12'0,"1"1"17,3 0 0,-3 3 167,3 0 0,2 2 55,2-2 1,2-1-28,1 6 0,1-2-25,-1 1 0,5 1 27,-1-4 1,4 4 69,-4-1-117,5 3 0,-7 1 16,2 0 1,2 0-106,-2 0 0,-4 5-172,-3 3 0,-5 6 99,0 1 0,-1 5-146,-2-1 1,-2 3 50,-1 1 1,-4 1-213,-4 2 0,-1-5 59,1 2 0,-3-4-38,3 0 1,-3-2 89,6-1 1,-1-4 39,1 4 0,0-8-90,4 0-39,0 0 430,4 3-217,0-5 398,0-1 67,0-5 1,5 0-252,3 0 1,2 0-16,1 0 1,4 0 43,1 0 1,4 0-12,-1 0 1,1 0-253,-1 0 0,2-1 113,-6-3 0,1 3-644,0-3 1,-7 3 617,2 1 0,-2-5 0,2-1 0</inkml:trace>
  <inkml:trace contextRef="#ctx0" brushRef="#br1" timeOffset="99">20676 11329 7968,'0'-11'0,"0"-1"739,0 1-181,0 5-84,5-5-376,-4 10 1,4-3 187,-5 8 1,0 3-70,0 4 1,-5 7-94,-2 5 1,-7 5 24,-2 6 0,-4 1-259,1 3 0,-1-2-114,1 2 1,-2 1-120,6-1 1,1-1-120,7-6 0,-2 2-8,5-3 1,-4-2-243,4-1 0,1-3 306,3-1 1,0-4 405,0 0 0,0 0 0,0 4 0</inkml:trace>
  <inkml:trace contextRef="#ctx0" brushRef="#br1" timeOffset="100">20836 11649 7947,'0'-11'0,"1"-1"220,3 1 1,-3-1 371,3 1 0,-3-1-247,-1 1-165,0 0 0,-1-1 75,-3 1-69,-2-1 0,-7 2-243,-2 3 0,2 2 105,-2 5 0,-2 1-186,2 3 0,-4 3 112,4 8 0,0-1-264,3 5 1,5-3 37,-1 3 0,5-4-90,0 4 1,1-4 145,2 4 1,4-5 54,0 1 0,9-2 28,-2-1 1,4-6-15,1-2 1,-2 1 211,5-1 1,-5-1-75,1-3 1,-3-3 367,0-1 0,-1-1 329,1 1-224,-6 3 0,0-8 165,-2 5-368,-3 0 1,3 9-21,-8 3 1,2 3-22,-6 4 1,1 4-208,-5 8 0,5-1 60,-1 4 0,4-3-297,-3 3 1,4-5 84,-1 2 0,3 1-25,1-1 0,0-1-155,0-3 0,0-4 123,0 0 1,0-5-167,0 1 1,0-2 58,0-1 0,0-1 283,0 0 0,0-4 0,0-2 0</inkml:trace>
  <inkml:trace contextRef="#ctx0" brushRef="#br1" timeOffset="101">22469 11261 7888,'0'-12'-456,"0"1"531,0-1 0,0 5 62,0-1 0,5 2 411,3-2 1,-2-1-142,2 6 0,-1-5-118,5 4 0,0-3-74,3 3 1,-2-4-102,2 4 0,2 1 141,-2 3 1,0 0-272,-3 0 1,-1 5-32,1 2 1,-2 5-63,-3 3 1,-2-1-21,-5 5 0,0 4 52,0 3 1,-3 1-250,-1-4 0,-5 0 108,1 0 1,-2-1-141,-1 1 1,-1-1 82,1-3 0,1-1 12,2-3 1,-1-3-32,5 4 240,-4-4 72,6 0-163,-3-6 690,5-1 374,0-5-666,5 0 1,2 0-119,4 0 1,2 0-16,2 0 0,-1 0 0,5 0 0,-1 0-232,1 0 1,1 0 63,-5 0 0,4 0-219,-3 0 1,-1 0-88,-4 0 354,1 0 0,-1-5 0,1-1 0</inkml:trace>
  <inkml:trace contextRef="#ctx0" brushRef="#br1" timeOffset="102">23040 11341 7888,'0'-18'1050,"0"3"-534,0 2-218,0 7-175,0 1 187,0 15 0,-1-1-101,-3 10 1,-4 3-9,-7 5 0,1 6-56,-5 1 1,1 2-216,-1 6 1,-1-4 65,5 4 0,-4-4-81,3 4 1,-3-6-111,4 3 1,0-4-204,4-1 1,-1-4-22,1-4 0,1 1 128,2-4 0,2 1-36,2-9 1,2 0-149,-1-3 112,1-1 0,-1-3-144,-1-1 507,0-4 0,4 2 0,0-5 0</inkml:trace>
  <inkml:trace contextRef="#ctx0" brushRef="#br1" timeOffset="103">23108 11763 7888,'0'-11'0,"4"-1"602,0 1 1,4 0-208,-5-1 1,5 1-369,-4-1 1,0 5 12,-4-1 1,-2 2 33,-1-2 1,0-1-73,-5 5 0,-3 1 65,-4 3 0,-5 0-189,1 0 0,-7 5 71,-1 2 1,5 3-40,3 2 0,5 3 50,-2 0 1,5 2-225,3-2 1,0-2-33,4 2 0,0-2-20,4-2 1,4 0 217,0 1 1,4-4-23,0-1 0,3-4 124,5 0 1,-4-1-100,4-2 1,0-2 390,-1-1 0,4 0-124,-3-4 0,-1-1 391,-4-4 0,1 2-115,-1 3 1,-1-3 588,-2 2-662,2 3 92,-9-5-469,4 8 1,-6 4 83,-3 9 0,2 2-200,-6 6 0,4 0-24,-3 4 1,4 3 8,-1 1 1,2 4 78,-2-5 1,3 2-12,-3-1 1,3-3-8,1 2 1,-4-5 57,0-2 0,0-4 101,4 4 0,-4-5 6,1 1 0,-1-2-95,4-2 0,0-3 2,0 0 0,-5-6 0,-2 3 0</inkml:trace>
  <inkml:trace contextRef="#ctx0" brushRef="#br1" timeOffset="104">24273 11364 7888,'-11'-12'-668,"5"1"1633,1-1-267,5 1-412,0-1 0,0 5 318,0-1-174,0 6-103,5-9-85,1 10 1,5-4-149,1 5 0,-1 0 18,1 0 1,-1 0-142,0 0 1,1 0 29,-1 0 1,-1 5-143,-2 3 0,-3 3-57,-5 4 0,0 3 76,0 5 1,-5 1 9,-3 3 0,-7 1 40,-4 2 1,1-2-138,-1-5 1,5 0 8,-1 0 1,3-6-43,0-1 235,1 1 0,4-4 9,4 2 268,1-2-246,2-2 1,2-4 125,1-3 0,2-2-33,3 2 0,3-3-42,1 3 1,-1-3-55,5-1 1,-4 0 45,0 0-166,4 0 1,-3 0-193,2 0 1,-6-4-477,-1 1 0,-5-1 39,5 4 728,-5-5 0,7-2 0,-4-4 0</inkml:trace>
  <inkml:trace contextRef="#ctx0" brushRef="#br1" timeOffset="105">24605 11455 7888,'0'-18'0,"3"2"264,1 4 0,1 5 1168,-1-1-727,-3 5-510,4-2 0,-5 10 35,0 3 1,-1 7-28,-3 4 0,-2 7-98,-5 0-39,-6 6 1,4-3-84,-2 5 0,-1 1 80,0-1 1,-3 0-558,4 1 1,0-1 255,4 0 0,-1-1-480,1-2 1,-1-4 109,1-4 0,5 0-116,2 0 0,2-5 724,2-3 0,0-2 0,0-2 0</inkml:trace>
  <inkml:trace contextRef="#ctx0" brushRef="#br1" timeOffset="106">24810 11797 7888,'5'-17'418,"-2"-1"146,4 3 1,-3 2-341,4-2 0,-2 2-251,2 2 0,1-2 102,-6-2 1,1 2 139,-4-2 0,-1 6-157,-3 1 1,-3 5 45,-9-5 0,2 5-186,-5 0 0,2 1 14,-2 2 0,-2 2-45,6 1 0,-4 0-75,4 5 0,1-1-10,6 5 1,-1-1-144,6 0 1,-5-3 121,4 0 0,0-1 65,4 5 0,4-1 38,0 1 1,5-1 82,-2 0 1,7-3-45,2 0 1,3-6 165,-4 2 0,1-3-37,0-1 1,-8 0 474,4 0 304,-3 0-321,-3 0 78,-1 0-457,-5 0 1,0 5 38,0 3 0,-5 6 13,-3 1 0,-2 5-57,-1-1 0,3 4-51,1 4 0,0-2-114,0 6 1,-2-6-155,5 2 0,-1 1 110,1-2 1,2 1-103,-6-4 1,5-2 53,0-2 0,-2 2 70,1-6 0,-1 0 87,1-3 0,3-1 401,-3 0-487,3-4-275,1 3-1080,0-9 1415,0 4 0,-6-5 0,0 0 0</inkml:trace>
  <inkml:trace contextRef="#ctx0" brushRef="#br1" timeOffset="107">12053 11341 7957,'-18'0'0,"6"0"278,4 0 332,5 0-767,-2 0 1120,5 0-782,5 0 0,2-2-20,4-1 0,1 1 10,-1-1 0,0 1 51,1 2 1,-1 0-15,1 0 1,0 0-165,4 0 0,-2 0 118,5 0 1,0 0-136,4 0 0,-1 0-75,1 0 1,0 0 5,0 0 1,1 4-52,3 0 1,-3 0 32,2-4 0,-1 0 51,-3 0 1,1 0 54,0 0 0,0 1 4,0 3 1,0-3 24,-1 3 0,1-3 5,0-1 1,0 0-39,0 0 1,0 4 10,-1 0 1,1 1-28,0-1 0,4-3 33,-1 3 0,6 1 124,-1-1 1,3-1-189,4-3 0,-1 0-136,5 0 0,-4 0 78,4 0 1,-1 0 83,5 0 1,-4 0 20,0 0 1,0 0-34,3 0 1,-3 0 36,0 0 1,0 2-58,4 1 0,-1-1 144,1 1 0,4-1-230,-1-2 0,2 0 166,-2 0 0,2 0-62,2 0 1,2 0-9,-6 0 0,5 0-11,-5 0 0,1 0 42,-5 0 1,1 0-1,0 0 1,0 0 18,-1 0 1,-3 0-61,0 0 0,-1 0 14,0 0 0,4 0 7,-3 0 1,6 0-9,1 0 0,5 0-224,-5 0 0,6 0 112,-2 0 0,-2 0 73,-2 0 1,3-4-57,2 0 1,-4 0 69,0 4 0,-3-3-68,-1-1 0,-1 0 112,1 4 1,-4-4 117,0 0 1,0 1-114,3 3 1,3-2-12,-2-2 1,6 3-123,-6-3 0,3 3 130,1 1 1,1 0-138,2 0 0,1-4 60,-4 0 0,-1 1 1,-3 3 0,4 0 55,-1 0 0,1 0 3,-5 0 0,1 0 50,0 0 1,-4 0 169,-1 0 0,1-4-142,4 0 1,1 0-37,2 4 1,0-4-71,4 1 1,-4-2 77,5 1 1,-5 1-210,4-4 1,0 3 43,0-4 0,-1 6 32,-3-2 0,-2-1 14,3 1 1,-3 0 9,-2 4 1,0-4 154,-3 1 1,2-3-89,-2 3 0,2 1 88,2-1 1,4-3-62,-1 3 1,1-2 75,-5 1 1,5-1-117,-1-3 0,6-1-7,-2 5 0,-1-4-25,1 0 0,1 2-69,3-2 0,-1 4 2,-3-3 1,-1 3 40,-3-4 1,3 4 96,6-3 0,-1 3-71,0-4 1,-3 4 108,3-3 1,-2 1-78,6-2 1,-1-1 17,0 5 1,0-5-16,-28 5 0,1 1 1,-1 0-1,1-1 0,1 1 0,0-1 1,-1 1-1,-1-1-60,0 1 0,1-1 0,30-6 55,-31 6 0,1 0 1,0 1-1,0 0-25,28-5 0,1 6 53,-1-2 0,-3-1 7,3 1 1,-3-4-7,-1 4 0,2-1 8,2 2 1,-3 0-1,3-5 0,-1 5 9,1-5 0,-3 4 53,3-3 0,-3 3-66,-1-4 1,4 4 114,0-3 0,1 4-101,-1-1 1,-2-1-55,2 1 0,1-1-8,-1 2 0,1 1-140,-1-1 1,-2-3-52,-26 5 1,-1-1-1,32-6 171,-32 6 1,0 0 0,1 0 0,0 0 39,28 2 1,-28-1 0,0-1-19,-1 0 1,1 0 0,0-1 0,0 1 43,-1 0 1,1 0 0,0 1 0,1 1-44,-2-2 0,1 0 0,1 1 0,1 1 70,0 0 1,-1 0 0,1-2-1,0 0-32,26-2 0,-27 2 0,0 0-18,31 2 1,-29-2-1,1 0-10,-2 0 1,-1 1-1,1-2 1,1 2-6,-2 0 1,1 2 0,-1-1 0,0 0-64,0 0 0,1 0 0,-2-2 0,1 0 41,-2 0 1,1 0 0,0 0 0,1 0-27,31 2 0,-32 0 1,1 0 31,0 0 1,0 0-1,0 0 1,0-1 66,-2-1 1,0 0 0,2 2 0,0-1-32,-2-1 0,0 0 0,32 1 127,0 1 1,0 0-119,1 0 0,-32 0 0,0 0 110,27 0 1,1-4 38,-4 0 1,4 0-112,0 4 0,-4 0-81,-3 0 0,-2-1 125,1-3 0,0 3-154,-7-3 1,2 3 68,-6 1 1,-1 0 57,1 0 0,-2 0 0,2 0 1,1 0-56,-5 0 1,4 0-44,-4 0 0,4 1 42,-4 3 1,-2-3 77,-2 3 1,-6 1 158,6-1 0,-6 0-103,3-4 0,-6 4 290,2-1 1,-3 1-341,-1-4 1,-6 0 480,-1 0-68,-4 0-450,0 0 38,-6 0 1,-6 0-1055,-8 0 0,-2-4 485,-1 1 1,-6-1-2462,-2 4 2926,-2 0 0,-12-5 0,-3-2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2430: </a:t>
            </a:r>
            <a:r>
              <a:rPr lang="en-US" sz="2400" baseline="0" dirty="0"/>
              <a:t>Probability and 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customXml" Target="../ink/ink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.xml"/><Relationship Id="rId5" Type="http://schemas.openxmlformats.org/officeDocument/2006/relationships/image" Target="../media/image22.png"/><Relationship Id="rId4" Type="http://schemas.openxmlformats.org/officeDocument/2006/relationships/customXml" Target="../ink/ink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customXml" Target="../ink/ink2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3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8.xml"/><Relationship Id="rId5" Type="http://schemas.openxmlformats.org/officeDocument/2006/relationships/image" Target="../media/image26.png"/><Relationship Id="rId4" Type="http://schemas.openxmlformats.org/officeDocument/2006/relationships/customXml" Target="../ink/ink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10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Conditional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80120" y="991955"/>
            <a:ext cx="770020" cy="974811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2520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78629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31029" y="1144355"/>
            <a:ext cx="770020" cy="974811"/>
          </a:xfrm>
          <a:prstGeom prst="roundRect">
            <a:avLst/>
          </a:prstGeom>
          <a:solidFill>
            <a:srgbClr val="FF0000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49788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02188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38FB86-BAB8-5E49-9FBE-3F439363C7CC}"/>
                  </a:ext>
                </a:extLst>
              </p14:cNvPr>
              <p14:cNvContentPartPr/>
              <p14:nvPr/>
            </p14:nvContentPartPr>
            <p14:xfrm>
              <a:off x="628920" y="1529640"/>
              <a:ext cx="8149680" cy="422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38FB86-BAB8-5E49-9FBE-3F439363C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1513440"/>
                <a:ext cx="8182080" cy="42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10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BFE147-00B2-7C4A-8531-C22087936115}"/>
              </a:ext>
            </a:extLst>
          </p:cNvPr>
          <p:cNvSpPr/>
          <p:nvPr/>
        </p:nvSpPr>
        <p:spPr>
          <a:xfrm>
            <a:off x="817017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🇺🇸</a:t>
            </a:r>
            <a:endParaRPr lang="en-US" sz="6000" dirty="0"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FF93A-5FB3-5046-9D4B-972C40F17A32}"/>
              </a:ext>
            </a:extLst>
          </p:cNvPr>
          <p:cNvSpPr/>
          <p:nvPr/>
        </p:nvSpPr>
        <p:spPr>
          <a:xfrm>
            <a:off x="2741661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🇨🇳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1C911-CEF8-254A-AAAE-03DE1ADE0B95}"/>
              </a:ext>
            </a:extLst>
          </p:cNvPr>
          <p:cNvSpPr/>
          <p:nvPr/>
        </p:nvSpPr>
        <p:spPr>
          <a:xfrm>
            <a:off x="642095" y="1296061"/>
            <a:ext cx="3196424" cy="1781094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C1C84A-E459-0C41-9261-56EC22CDE79E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2240307" y="1296061"/>
            <a:ext cx="0" cy="17810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4D9F32-E980-F24D-8FD6-2F3AD229C650}"/>
              </a:ext>
            </a:extLst>
          </p:cNvPr>
          <p:cNvCxnSpPr>
            <a:cxnSpLocks/>
          </p:cNvCxnSpPr>
          <p:nvPr/>
        </p:nvCxnSpPr>
        <p:spPr>
          <a:xfrm>
            <a:off x="642095" y="1566407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147CEA-E0C5-5A41-94CA-C2F036AC6BEE}"/>
              </a:ext>
            </a:extLst>
          </p:cNvPr>
          <p:cNvCxnSpPr>
            <a:cxnSpLocks/>
          </p:cNvCxnSpPr>
          <p:nvPr/>
        </p:nvCxnSpPr>
        <p:spPr>
          <a:xfrm>
            <a:off x="642095" y="2776329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F6830C-967B-1943-B26E-8091B924A851}"/>
              </a:ext>
            </a:extLst>
          </p:cNvPr>
          <p:cNvCxnSpPr>
            <a:cxnSpLocks/>
          </p:cNvCxnSpPr>
          <p:nvPr/>
        </p:nvCxnSpPr>
        <p:spPr>
          <a:xfrm>
            <a:off x="1200011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D0176F-0F84-1745-B8FE-4AA2773BD90E}"/>
              </a:ext>
            </a:extLst>
          </p:cNvPr>
          <p:cNvCxnSpPr>
            <a:cxnSpLocks/>
          </p:cNvCxnSpPr>
          <p:nvPr/>
        </p:nvCxnSpPr>
        <p:spPr>
          <a:xfrm>
            <a:off x="3251447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76505E-742A-5E44-9993-F8F32A9A45A4}"/>
              </a:ext>
            </a:extLst>
          </p:cNvPr>
          <p:cNvCxnSpPr>
            <a:cxnSpLocks/>
          </p:cNvCxnSpPr>
          <p:nvPr/>
        </p:nvCxnSpPr>
        <p:spPr>
          <a:xfrm>
            <a:off x="1200011" y="2186608"/>
            <a:ext cx="205143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5DD090E-F8CD-ED45-B11D-86224252803F}"/>
              </a:ext>
            </a:extLst>
          </p:cNvPr>
          <p:cNvSpPr txBox="1"/>
          <p:nvPr/>
        </p:nvSpPr>
        <p:spPr>
          <a:xfrm>
            <a:off x="747254" y="1740629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Serena</a:t>
            </a: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Williams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24F927-36A1-0246-A2EB-C68A43530C06}"/>
              </a:ext>
            </a:extLst>
          </p:cNvPr>
          <p:cNvSpPr txBox="1"/>
          <p:nvPr/>
        </p:nvSpPr>
        <p:spPr>
          <a:xfrm>
            <a:off x="2624201" y="1726049"/>
            <a:ext cx="95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Franklin Gothic Medium"/>
                <a:cs typeface="Franklin Gothic Medium"/>
              </a:rPr>
              <a:t>Qiang</a:t>
            </a:r>
            <a:endParaRPr lang="en-US" sz="24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Wang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65728E-AD6D-1246-9F24-1D436DEDFD04}"/>
              </a:ext>
            </a:extLst>
          </p:cNvPr>
          <p:cNvSpPr/>
          <p:nvPr/>
        </p:nvSpPr>
        <p:spPr>
          <a:xfrm>
            <a:off x="5350586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🇺🇸</a:t>
            </a:r>
            <a:endParaRPr lang="en-US" sz="6000" dirty="0">
              <a:latin typeface="Franklin Gothic Medium" panose="020B06030201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A6D491-B983-F849-837E-C26A298862F4}"/>
              </a:ext>
            </a:extLst>
          </p:cNvPr>
          <p:cNvSpPr/>
          <p:nvPr/>
        </p:nvSpPr>
        <p:spPr>
          <a:xfrm>
            <a:off x="7275230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🇨🇳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4AD513-9AE3-804A-A205-283EFE43A5DC}"/>
              </a:ext>
            </a:extLst>
          </p:cNvPr>
          <p:cNvSpPr/>
          <p:nvPr/>
        </p:nvSpPr>
        <p:spPr>
          <a:xfrm>
            <a:off x="5175664" y="1296061"/>
            <a:ext cx="3196424" cy="1781094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A1D6F3-235B-DF4A-ABDE-88521B81521B}"/>
              </a:ext>
            </a:extLst>
          </p:cNvPr>
          <p:cNvCxnSpPr>
            <a:cxnSpLocks/>
            <a:stCxn id="34" idx="0"/>
            <a:endCxn id="34" idx="2"/>
          </p:cNvCxnSpPr>
          <p:nvPr/>
        </p:nvCxnSpPr>
        <p:spPr>
          <a:xfrm>
            <a:off x="6773876" y="1296061"/>
            <a:ext cx="0" cy="17810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A3F432-580B-634A-8416-436E35BC8824}"/>
              </a:ext>
            </a:extLst>
          </p:cNvPr>
          <p:cNvCxnSpPr>
            <a:cxnSpLocks/>
          </p:cNvCxnSpPr>
          <p:nvPr/>
        </p:nvCxnSpPr>
        <p:spPr>
          <a:xfrm>
            <a:off x="5175664" y="1566407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58375B-D5D5-B849-B24F-11625584AA11}"/>
              </a:ext>
            </a:extLst>
          </p:cNvPr>
          <p:cNvCxnSpPr>
            <a:cxnSpLocks/>
          </p:cNvCxnSpPr>
          <p:nvPr/>
        </p:nvCxnSpPr>
        <p:spPr>
          <a:xfrm>
            <a:off x="5175664" y="2776329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6F2630-1869-FA4C-90C5-6AFCCB97E0A6}"/>
              </a:ext>
            </a:extLst>
          </p:cNvPr>
          <p:cNvCxnSpPr>
            <a:cxnSpLocks/>
          </p:cNvCxnSpPr>
          <p:nvPr/>
        </p:nvCxnSpPr>
        <p:spPr>
          <a:xfrm>
            <a:off x="5733580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D77278-6384-7345-B32D-CBA4FB6C86EA}"/>
              </a:ext>
            </a:extLst>
          </p:cNvPr>
          <p:cNvCxnSpPr>
            <a:cxnSpLocks/>
          </p:cNvCxnSpPr>
          <p:nvPr/>
        </p:nvCxnSpPr>
        <p:spPr>
          <a:xfrm>
            <a:off x="7785016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B628B8-11AE-C148-8FD4-24D42C6BF0D7}"/>
              </a:ext>
            </a:extLst>
          </p:cNvPr>
          <p:cNvCxnSpPr>
            <a:cxnSpLocks/>
          </p:cNvCxnSpPr>
          <p:nvPr/>
        </p:nvCxnSpPr>
        <p:spPr>
          <a:xfrm>
            <a:off x="5733580" y="2186608"/>
            <a:ext cx="205143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1A55404-C9B7-C247-B88C-F35D21C0AA0D}"/>
              </a:ext>
            </a:extLst>
          </p:cNvPr>
          <p:cNvSpPr txBox="1"/>
          <p:nvPr/>
        </p:nvSpPr>
        <p:spPr>
          <a:xfrm>
            <a:off x="5280823" y="1740629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Venus</a:t>
            </a: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Williams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384085-7065-8C45-8FC4-8A40E85A47CE}"/>
              </a:ext>
            </a:extLst>
          </p:cNvPr>
          <p:cNvSpPr txBox="1"/>
          <p:nvPr/>
        </p:nvSpPr>
        <p:spPr>
          <a:xfrm>
            <a:off x="7129716" y="1726049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Shuai</a:t>
            </a: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Zhang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9AA7E5E-6319-2D44-9DF0-27EAB8A61D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541" y="1661657"/>
            <a:ext cx="1181100" cy="11811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C262C56-F054-9040-80C9-7CC868AA6929}"/>
              </a:ext>
            </a:extLst>
          </p:cNvPr>
          <p:cNvSpPr/>
          <p:nvPr/>
        </p:nvSpPr>
        <p:spPr>
          <a:xfrm>
            <a:off x="642095" y="3391225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(Serena wins) = 2/3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8A1B0E-899A-0B46-9AB5-BCA0383B8E16}"/>
              </a:ext>
            </a:extLst>
          </p:cNvPr>
          <p:cNvSpPr/>
          <p:nvPr/>
        </p:nvSpPr>
        <p:spPr>
          <a:xfrm>
            <a:off x="5077788" y="3382657"/>
            <a:ext cx="3304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(Venus wins) = 1/2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046FFD-2AB2-D147-86ED-9A73E9958207}"/>
              </a:ext>
            </a:extLst>
          </p:cNvPr>
          <p:cNvSpPr/>
          <p:nvPr/>
        </p:nvSpPr>
        <p:spPr>
          <a:xfrm>
            <a:off x="2617791" y="4144354"/>
            <a:ext cx="313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dirty="0"/>
              <a:t>🇨🇳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2: </a:t>
            </a:r>
            <a:r>
              <a:rPr lang="en-US" sz="2800" dirty="0"/>
              <a:t>🇺🇸</a:t>
            </a:r>
            <a:r>
              <a:rPr lang="en-US" sz="2800" dirty="0"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0) = 1/4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9AB4DF-C702-3544-BE25-FF6D752BF6AC}"/>
              </a:ext>
            </a:extLst>
          </p:cNvPr>
          <p:cNvGrpSpPr/>
          <p:nvPr/>
        </p:nvGrpSpPr>
        <p:grpSpPr>
          <a:xfrm>
            <a:off x="1955855" y="4907740"/>
            <a:ext cx="1659429" cy="1481487"/>
            <a:chOff x="1955855" y="4907740"/>
            <a:chExt cx="1659429" cy="148148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E0C2E5D-F461-DF48-AA57-92A155089D19}"/>
                </a:ext>
              </a:extLst>
            </p:cNvPr>
            <p:cNvSpPr/>
            <p:nvPr/>
          </p:nvSpPr>
          <p:spPr>
            <a:xfrm>
              <a:off x="2049479" y="5263764"/>
              <a:ext cx="1429624" cy="1081377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F56724-8CFE-F343-80CC-29FB88EB061E}"/>
                </a:ext>
              </a:extLst>
            </p:cNvPr>
            <p:cNvSpPr/>
            <p:nvPr/>
          </p:nvSpPr>
          <p:spPr>
            <a:xfrm>
              <a:off x="2154637" y="580445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🇺🇸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0E87C6-3AF8-7245-8D5A-65441F979855}"/>
                </a:ext>
              </a:extLst>
            </p:cNvPr>
            <p:cNvSpPr/>
            <p:nvPr/>
          </p:nvSpPr>
          <p:spPr>
            <a:xfrm>
              <a:off x="2154636" y="52637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🇨🇳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8D3AD57-A6A5-7345-BA98-9429EC2F866A}"/>
                </a:ext>
              </a:extLst>
            </p:cNvPr>
            <p:cNvSpPr/>
            <p:nvPr/>
          </p:nvSpPr>
          <p:spPr>
            <a:xfrm>
              <a:off x="2937896" y="5263764"/>
              <a:ext cx="352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97D16E-AC46-BE46-A331-D3208BE7305D}"/>
                </a:ext>
              </a:extLst>
            </p:cNvPr>
            <p:cNvSpPr/>
            <p:nvPr/>
          </p:nvSpPr>
          <p:spPr>
            <a:xfrm>
              <a:off x="2937895" y="5771081"/>
              <a:ext cx="352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</a:t>
              </a: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464D11-5A11-7A4A-9E5A-DB00C12537B1}"/>
                </a:ext>
              </a:extLst>
            </p:cNvPr>
            <p:cNvSpPr txBox="1"/>
            <p:nvPr/>
          </p:nvSpPr>
          <p:spPr>
            <a:xfrm>
              <a:off x="1955855" y="4907740"/>
              <a:ext cx="1659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FINAL SCORE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22C03AD-7A29-A54B-B1D1-1FD8595799B3}"/>
              </a:ext>
            </a:extLst>
          </p:cNvPr>
          <p:cNvSpPr txBox="1"/>
          <p:nvPr/>
        </p:nvSpPr>
        <p:spPr>
          <a:xfrm>
            <a:off x="3892869" y="5183517"/>
            <a:ext cx="4243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Serena won her game?</a:t>
            </a:r>
          </a:p>
        </p:txBody>
      </p:sp>
    </p:spTree>
    <p:extLst>
      <p:ext uri="{BB962C8B-B14F-4D97-AF65-F5344CB8AC3E}">
        <p14:creationId xmlns:p14="http://schemas.microsoft.com/office/powerpoint/2010/main" val="21860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713553-1EE6-D24A-8F80-6E086521E7B4}"/>
                  </a:ext>
                </a:extLst>
              </p14:cNvPr>
              <p14:cNvContentPartPr/>
              <p14:nvPr/>
            </p14:nvContentPartPr>
            <p14:xfrm>
              <a:off x="609120" y="310320"/>
              <a:ext cx="8443440" cy="605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713553-1EE6-D24A-8F80-6E086521E7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920" y="288720"/>
                <a:ext cx="8475840" cy="60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81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multiplication rule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797" y="1285182"/>
            <a:ext cx="3361118" cy="998171"/>
            <a:chOff x="708819" y="3764643"/>
            <a:chExt cx="3361118" cy="998171"/>
          </a:xfrm>
        </p:grpSpPr>
        <p:sp>
          <p:nvSpPr>
            <p:cNvPr id="5" name="TextBox 4"/>
            <p:cNvSpPr txBox="1"/>
            <p:nvPr/>
          </p:nvSpPr>
          <p:spPr>
            <a:xfrm>
              <a:off x="708819" y="4006789"/>
              <a:ext cx="1844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i="1" dirty="0">
                  <a:latin typeface="Garamond"/>
                  <a:cs typeface="Garamond"/>
                </a:rPr>
                <a:t>|E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9437" y="3764643"/>
              <a:ext cx="15905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∩E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67809" y="4239594"/>
              <a:ext cx="976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2546866" y="4308457"/>
              <a:ext cx="13852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1539713"/>
            <a:ext cx="2914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Using the formula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515897"/>
            <a:ext cx="741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can calculate the probability of intersection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268" y="3242856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055002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general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580" y="4781961"/>
            <a:ext cx="806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dirty="0">
                <a:latin typeface="Garamond"/>
                <a:cs typeface="Garamond"/>
              </a:rPr>
              <a:t>…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i="1" dirty="0" err="1">
                <a:latin typeface="Garamond"/>
                <a:cs typeface="Garamond"/>
              </a:rPr>
              <a:t>E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)…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dirty="0">
                <a:latin typeface="Garamond"/>
                <a:cs typeface="Garamond"/>
              </a:rPr>
              <a:t>…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∩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-1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336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456994" y="261539"/>
            <a:ext cx="8214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random. What is the probability that both are white?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64F904-7BA6-9E44-8F66-4A66A3DE08CC}"/>
                  </a:ext>
                </a:extLst>
              </p14:cNvPr>
              <p14:cNvContentPartPr/>
              <p14:nvPr/>
            </p14:nvContentPartPr>
            <p14:xfrm>
              <a:off x="777240" y="1822320"/>
              <a:ext cx="7499520" cy="220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64F904-7BA6-9E44-8F66-4A66A3DE08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040" y="1806120"/>
                <a:ext cx="7531920" cy="22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76575D-0F49-D046-8FF6-0595A7945CB3}"/>
                  </a:ext>
                </a:extLst>
              </p14:cNvPr>
              <p14:cNvContentPartPr/>
              <p14:nvPr/>
            </p14:nvContentPartPr>
            <p14:xfrm>
              <a:off x="3626280" y="3844440"/>
              <a:ext cx="136080" cy="17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76575D-0F49-D046-8FF6-0595A7945C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0080" y="3828240"/>
                <a:ext cx="16848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66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60567-FBA1-8642-9C46-B7018BA9B658}"/>
              </a:ext>
            </a:extLst>
          </p:cNvPr>
          <p:cNvSpPr txBox="1"/>
          <p:nvPr/>
        </p:nvSpPr>
        <p:spPr>
          <a:xfrm>
            <a:off x="395225" y="272051"/>
            <a:ext cx="8353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12 HK and 4 mainland students are randomly split into four groups of 4.  What is the probability that each group has a mainlander?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0ABD32-3ADE-B54C-92C5-A767F6EE8941}"/>
                  </a:ext>
                </a:extLst>
              </p14:cNvPr>
              <p14:cNvContentPartPr/>
              <p14:nvPr/>
            </p14:nvContentPartPr>
            <p14:xfrm>
              <a:off x="567360" y="1788840"/>
              <a:ext cx="8272800" cy="102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0ABD32-3ADE-B54C-92C5-A767F6EE89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772640"/>
                <a:ext cx="830520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366727-7723-CA44-B0BE-059BB246E31E}"/>
                  </a:ext>
                </a:extLst>
              </p14:cNvPr>
              <p14:cNvContentPartPr/>
              <p14:nvPr/>
            </p14:nvContentPartPr>
            <p14:xfrm>
              <a:off x="442800" y="2907000"/>
              <a:ext cx="8305920" cy="360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366727-7723-CA44-B0BE-059BB246E3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600" y="2890800"/>
                <a:ext cx="8338320" cy="36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6FBC41-E359-474C-B0A6-B6B5A1597128}"/>
                  </a:ext>
                </a:extLst>
              </p14:cNvPr>
              <p14:cNvContentPartPr/>
              <p14:nvPr/>
            </p14:nvContentPartPr>
            <p14:xfrm>
              <a:off x="1287000" y="4185360"/>
              <a:ext cx="5707080" cy="101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6FBC41-E359-474C-B0A6-B6B5A1597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0800" y="4169160"/>
                <a:ext cx="5739480" cy="10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21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probability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361" y="1422788"/>
            <a:ext cx="86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262" y="1422788"/>
            <a:ext cx="3275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E∩F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E∩F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262" y="2013338"/>
            <a:ext cx="4430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2825" y="1393594"/>
            <a:ext cx="2790841" cy="1482956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94470" y="1609494"/>
            <a:ext cx="1732616" cy="10195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4126" y="1848525"/>
            <a:ext cx="40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237712" y="945659"/>
            <a:ext cx="1112073" cy="1930891"/>
            <a:chOff x="7237712" y="945659"/>
            <a:chExt cx="1112073" cy="1930891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237712" y="1047750"/>
              <a:ext cx="729551" cy="18288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38829" y="945659"/>
              <a:ext cx="349686" cy="37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8079" y="945659"/>
              <a:ext cx="461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i="1" baseline="30000" dirty="0">
                  <a:latin typeface="Garamond"/>
                  <a:cs typeface="Garamond"/>
                </a:rPr>
                <a:t>c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42000" y="3691235"/>
            <a:ext cx="2801666" cy="1617365"/>
            <a:chOff x="5842000" y="3691235"/>
            <a:chExt cx="2801666" cy="1617365"/>
          </a:xfrm>
        </p:grpSpPr>
        <p:sp>
          <p:nvSpPr>
            <p:cNvPr id="16" name="Rounded Rectangle 15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394470" y="4035194"/>
              <a:ext cx="1732616" cy="10195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94126" y="4274225"/>
              <a:ext cx="406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8333" y="3886911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51203" y="4794250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25983" y="3691235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27086" y="3843635"/>
              <a:ext cx="493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13709" y="4753951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47534" y="5493138"/>
            <a:ext cx="6296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534" y="4128963"/>
            <a:ext cx="4248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2800" dirty="0">
                <a:latin typeface="Franklin Gothic Medium"/>
                <a:cs typeface="Franklin Gothic Medium"/>
              </a:rPr>
              <a:t> then </a:t>
            </a:r>
          </a:p>
        </p:txBody>
      </p:sp>
    </p:spTree>
    <p:extLst>
      <p:ext uri="{BB962C8B-B14F-4D97-AF65-F5344CB8AC3E}">
        <p14:creationId xmlns:p14="http://schemas.microsoft.com/office/powerpoint/2010/main" val="154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341379" y="230009"/>
            <a:ext cx="8476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random. What is the probability that their colors are different?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A224F9-6851-144A-9D14-E1448185D251}"/>
                  </a:ext>
                </a:extLst>
              </p14:cNvPr>
              <p14:cNvContentPartPr/>
              <p14:nvPr/>
            </p14:nvContentPartPr>
            <p14:xfrm>
              <a:off x="657720" y="1822680"/>
              <a:ext cx="7894440" cy="4878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A224F9-6851-144A-9D14-E1448185D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520" y="1806480"/>
                <a:ext cx="7926840" cy="49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2992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ranklin Gothic Medium"/>
                <a:cs typeface="Franklin Gothic Medium"/>
              </a:rPr>
              <a:t>What is the capital of N Macedonia?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132" y="2798573"/>
            <a:ext cx="158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A: Split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4832" y="2798573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B: </a:t>
            </a:r>
            <a:r>
              <a:rPr lang="en-US" sz="3600" dirty="0" err="1">
                <a:latin typeface="Franklin Gothic Medium"/>
                <a:cs typeface="Franklin Gothic Medium"/>
              </a:rPr>
              <a:t>Struga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9132" y="3890773"/>
            <a:ext cx="202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C: Skopje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4832" y="3890773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D: Sendai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00" y="5236864"/>
            <a:ext cx="8015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Did you know or were you lucky?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6E8011-D871-164C-AC60-10EA827CC108}"/>
                  </a:ext>
                </a:extLst>
              </p14:cNvPr>
              <p14:cNvContentPartPr/>
              <p14:nvPr/>
            </p14:nvContentPartPr>
            <p14:xfrm>
              <a:off x="1948680" y="3385800"/>
              <a:ext cx="4101120" cy="1609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6E8011-D871-164C-AC60-10EA827CC1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2480" y="3369600"/>
                <a:ext cx="4133520" cy="16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6A2E673-A2BF-164A-8B40-175C2BDD9B39}"/>
                  </a:ext>
                </a:extLst>
              </p14:cNvPr>
              <p14:cNvContentPartPr/>
              <p14:nvPr/>
            </p14:nvContentPartPr>
            <p14:xfrm>
              <a:off x="2935440" y="4119840"/>
              <a:ext cx="3174480" cy="2660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6A2E673-A2BF-164A-8B40-175C2BDD9B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9240" y="4103640"/>
                <a:ext cx="3200040" cy="268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3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22700"/>
            <a:ext cx="340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8867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are two types of students: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350" y="24427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: Knows the answer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350" y="29761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 err="1">
                <a:latin typeface="Garamond"/>
                <a:cs typeface="Garamond"/>
              </a:rPr>
              <a:t>K</a:t>
            </a:r>
            <a:r>
              <a:rPr lang="en-US" sz="2800" i="1" baseline="30000" dirty="0" err="1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: Picks a random answer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CA3AAA-3C86-AB4B-B525-4DAB9DD28A7A}"/>
                  </a:ext>
                </a:extLst>
              </p14:cNvPr>
              <p14:cNvContentPartPr/>
              <p14:nvPr/>
            </p14:nvContentPartPr>
            <p14:xfrm>
              <a:off x="694800" y="3790800"/>
              <a:ext cx="8083800" cy="273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CA3AAA-3C86-AB4B-B525-4DAB9DD28A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600" y="3774600"/>
                <a:ext cx="8116200" cy="27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6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3 coins. You win if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at least two </a:t>
            </a:r>
            <a:r>
              <a:rPr lang="en-US" sz="2800" dirty="0">
                <a:latin typeface="Franklin Gothic Medium"/>
                <a:cs typeface="Franklin Gothic Medium"/>
              </a:rPr>
              <a:t>come out heads.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8022" y="2038406"/>
            <a:ext cx="660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S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TTT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2B533-332A-C84C-9549-75B58601F967}"/>
              </a:ext>
            </a:extLst>
          </p:cNvPr>
          <p:cNvSpPr txBox="1"/>
          <p:nvPr/>
        </p:nvSpPr>
        <p:spPr>
          <a:xfrm>
            <a:off x="1086387" y="3207236"/>
            <a:ext cx="393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W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7E52FF-4527-6E41-B70A-5D9030FACE1C}"/>
                  </a:ext>
                </a:extLst>
              </p14:cNvPr>
              <p14:cNvContentPartPr/>
              <p14:nvPr/>
            </p14:nvContentPartPr>
            <p14:xfrm>
              <a:off x="1315800" y="4133160"/>
              <a:ext cx="4927680" cy="88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7E52FF-4527-6E41-B70A-5D9030FACE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00" y="4116960"/>
                <a:ext cx="4960080" cy="9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29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07116" y="2236059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15127" y="2002895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0151" y="2236059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42016" y="1558224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65986" y="1825783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2865" y="2281955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40386" y="183910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27536" y="175380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30397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 choose a cup at random and then a random ball from that cup. The ball is </a:t>
            </a:r>
            <a:r>
              <a:rPr lang="en-US" sz="28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red</a:t>
            </a:r>
            <a:r>
              <a:rPr lang="en-US" sz="2800" dirty="0">
                <a:latin typeface="Franklin Gothic Medium"/>
                <a:cs typeface="Franklin Gothic Medium"/>
              </a:rPr>
              <a:t>. You need to guess where the ball came from.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754928"/>
            <a:ext cx="742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Which cup would you guess?</a:t>
            </a:r>
          </a:p>
        </p:txBody>
      </p: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7326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07116" y="1558224"/>
            <a:ext cx="4033632" cy="1149352"/>
            <a:chOff x="2307116" y="1558224"/>
            <a:chExt cx="4033632" cy="1149352"/>
          </a:xfrm>
        </p:grpSpPr>
        <p:sp>
          <p:nvSpPr>
            <p:cNvPr id="8" name="Oval 7"/>
            <p:cNvSpPr/>
            <p:nvPr/>
          </p:nvSpPr>
          <p:spPr>
            <a:xfrm>
              <a:off x="230711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1512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0151" y="2236059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4201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6598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8286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4038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753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17167" y="4158962"/>
            <a:ext cx="3883760" cy="523220"/>
            <a:chOff x="617167" y="4158962"/>
            <a:chExt cx="3883760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617167" y="4220517"/>
              <a:ext cx="102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effect: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5241" y="4158962"/>
              <a:ext cx="405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endParaRPr lang="en-US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2590" y="2850346"/>
            <a:ext cx="5584905" cy="540037"/>
            <a:chOff x="602590" y="2850346"/>
            <a:chExt cx="5584905" cy="540037"/>
          </a:xfrm>
        </p:grpSpPr>
        <p:sp>
          <p:nvSpPr>
            <p:cNvPr id="44" name="TextBox 43"/>
            <p:cNvSpPr txBox="1"/>
            <p:nvPr/>
          </p:nvSpPr>
          <p:spPr>
            <a:xfrm>
              <a:off x="602590" y="2899717"/>
              <a:ext cx="1035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cause: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62209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37956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3556" y="2867163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baseline="-25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26199E-7B28-4840-86D5-62A4579A65EE}"/>
                  </a:ext>
                </a:extLst>
              </p14:cNvPr>
              <p14:cNvContentPartPr/>
              <p14:nvPr/>
            </p14:nvContentPartPr>
            <p14:xfrm>
              <a:off x="1752120" y="4997880"/>
              <a:ext cx="5097600" cy="55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26199E-7B28-4840-86D5-62A4579A6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5920" y="4981680"/>
                <a:ext cx="5130000" cy="5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0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00781 -0.02061 -0.01545 -0.04098 -0.03195 -0.04908 C -0.04844 -0.05718 -0.07969 -0.06806 -0.09861 -0.04908 C -0.11754 -0.0301 -0.15781 0.00532 -0.14583 0.06481 C -0.13386 0.1243 -0.05174 0.25787 -0.02708 0.3085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homas_Ba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52" y="359836"/>
            <a:ext cx="1681698" cy="180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6330" y="187473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90403" y="2410658"/>
            <a:ext cx="1808497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44534" y="2328336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6280" y="186838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51350" y="2410658"/>
            <a:ext cx="4057650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09490" y="2332572"/>
            <a:ext cx="4379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1101" y="2123648"/>
            <a:ext cx="42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Garamond"/>
                <a:cs typeface="Garamond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038" y="4185362"/>
            <a:ext cx="809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then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044" y="2116554"/>
            <a:ext cx="160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729" y="5006904"/>
            <a:ext cx="6906341" cy="1001990"/>
            <a:chOff x="416086" y="4363194"/>
            <a:chExt cx="6906341" cy="1001990"/>
          </a:xfrm>
        </p:grpSpPr>
        <p:sp>
          <p:nvSpPr>
            <p:cNvPr id="5" name="TextBox 4"/>
            <p:cNvSpPr txBox="1"/>
            <p:nvPr/>
          </p:nvSpPr>
          <p:spPr>
            <a:xfrm>
              <a:off x="416086" y="4637504"/>
              <a:ext cx="1647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latin typeface="Garamond"/>
                  <a:cs typeface="Garamond"/>
                </a:rPr>
                <a:t>i</a:t>
              </a:r>
              <a:r>
                <a:rPr lang="en-US" sz="2800" dirty="0" err="1"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84160" y="4363194"/>
              <a:ext cx="21178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err="1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14550" y="4918164"/>
              <a:ext cx="5029200" cy="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913574" y="4841964"/>
              <a:ext cx="5408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+ … +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err="1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CE2A6E6-CF1D-644B-BB30-A29C6CC36B2F}"/>
                  </a:ext>
                </a:extLst>
              </p14:cNvPr>
              <p14:cNvContentPartPr/>
              <p14:nvPr/>
            </p14:nvContentPartPr>
            <p14:xfrm>
              <a:off x="660240" y="2697120"/>
              <a:ext cx="4857840" cy="1061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CE2A6E6-CF1D-644B-BB30-A29C6CC36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040" y="2680920"/>
                <a:ext cx="4890240" cy="10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4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07116" y="1558224"/>
            <a:ext cx="4033632" cy="1149352"/>
            <a:chOff x="2307116" y="1558224"/>
            <a:chExt cx="4033632" cy="1149352"/>
          </a:xfrm>
        </p:grpSpPr>
        <p:sp>
          <p:nvSpPr>
            <p:cNvPr id="8" name="Oval 7"/>
            <p:cNvSpPr/>
            <p:nvPr/>
          </p:nvSpPr>
          <p:spPr>
            <a:xfrm>
              <a:off x="230711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1512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0151" y="2236059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4201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6598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8286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4038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753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02590" y="2850346"/>
            <a:ext cx="5584905" cy="540037"/>
            <a:chOff x="602590" y="2850346"/>
            <a:chExt cx="5584905" cy="540037"/>
          </a:xfrm>
        </p:grpSpPr>
        <p:sp>
          <p:nvSpPr>
            <p:cNvPr id="34" name="TextBox 33"/>
            <p:cNvSpPr txBox="1"/>
            <p:nvPr/>
          </p:nvSpPr>
          <p:spPr>
            <a:xfrm>
              <a:off x="602590" y="2899717"/>
              <a:ext cx="1035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cause: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9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7956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33556" y="2867163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baseline="-25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7167" y="4158962"/>
            <a:ext cx="3883760" cy="523220"/>
            <a:chOff x="617167" y="4158962"/>
            <a:chExt cx="3883760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617167" y="4220517"/>
              <a:ext cx="102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effect: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5241" y="4158962"/>
              <a:ext cx="405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endParaRPr lang="en-US" baseline="-25000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4095241" y="3750446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7298" y="5352484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>
                <a:latin typeface="Garamond"/>
                <a:cs typeface="Garamond"/>
              </a:rPr>
              <a:t>C</a:t>
            </a:r>
            <a:r>
              <a:rPr lang="en-US" sz="2800" i="1" baseline="-25000" dirty="0" err="1">
                <a:latin typeface="Garamond"/>
                <a:cs typeface="Garamond"/>
              </a:rPr>
              <a:t>i</a:t>
            </a:r>
            <a:r>
              <a:rPr lang="en-US" sz="2800" dirty="0" err="1">
                <a:latin typeface="Garamond"/>
                <a:cs typeface="Garamond"/>
              </a:rPr>
              <a:t>|</a:t>
            </a:r>
            <a:r>
              <a:rPr lang="en-US" sz="2800" i="1" dirty="0" err="1">
                <a:latin typeface="Garamond"/>
                <a:cs typeface="Garamond"/>
              </a:rPr>
              <a:t>R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73282" y="5128001"/>
            <a:ext cx="182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426911" y="5645844"/>
            <a:ext cx="583443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248083" y="5614094"/>
            <a:ext cx="6192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 +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136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C809-9061-FA42-ADEC-45FC7414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645EDA-1269-5348-8744-1585E830BB03}"/>
              </a:ext>
            </a:extLst>
          </p:cNvPr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0F4D1-3399-5645-954C-DF1A0E6AD819}"/>
              </a:ext>
            </a:extLst>
          </p:cNvPr>
          <p:cNvSpPr/>
          <p:nvPr/>
        </p:nvSpPr>
        <p:spPr>
          <a:xfrm>
            <a:off x="1331111" y="3029873"/>
            <a:ext cx="97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endParaRPr lang="en-US" sz="3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30AC0F-7510-9A49-94FF-826594C556E8}"/>
              </a:ext>
            </a:extLst>
          </p:cNvPr>
          <p:cNvSpPr/>
          <p:nvPr/>
        </p:nvSpPr>
        <p:spPr>
          <a:xfrm>
            <a:off x="830974" y="3882347"/>
            <a:ext cx="147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261FC4-6285-164D-902D-05B8626B76DA}"/>
              </a:ext>
            </a:extLst>
          </p:cNvPr>
          <p:cNvSpPr/>
          <p:nvPr/>
        </p:nvSpPr>
        <p:spPr>
          <a:xfrm>
            <a:off x="472966" y="4628204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AF3269-14CA-F44D-8AF1-DA79BC637DDB}"/>
              </a:ext>
            </a:extLst>
          </p:cNvPr>
          <p:cNvSpPr/>
          <p:nvPr/>
        </p:nvSpPr>
        <p:spPr>
          <a:xfrm>
            <a:off x="341520" y="6095946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i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13C780-1E3F-4949-B049-E886CFEC992E}"/>
                  </a:ext>
                </a:extLst>
              </p14:cNvPr>
              <p14:cNvContentPartPr/>
              <p14:nvPr/>
            </p14:nvContentPartPr>
            <p14:xfrm>
              <a:off x="2962080" y="1069920"/>
              <a:ext cx="5501520" cy="415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13C780-1E3F-4949-B049-E886CFEC99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5880" y="1053720"/>
                <a:ext cx="5533920" cy="4186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17D4616-605B-B041-BCB5-6323C163C648}"/>
              </a:ext>
            </a:extLst>
          </p:cNvPr>
          <p:cNvSpPr/>
          <p:nvPr/>
        </p:nvSpPr>
        <p:spPr>
          <a:xfrm>
            <a:off x="823091" y="5363332"/>
            <a:ext cx="147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GB" sz="32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D66B8D-F11C-7440-94A6-A33277831296}"/>
                  </a:ext>
                </a:extLst>
              </p14:cNvPr>
              <p14:cNvContentPartPr/>
              <p14:nvPr/>
            </p14:nvContentPartPr>
            <p14:xfrm>
              <a:off x="3342600" y="5307840"/>
              <a:ext cx="5199480" cy="128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D66B8D-F11C-7440-94A6-A332778312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6400" y="5291640"/>
                <a:ext cx="5231880" cy="13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33E9F5-248F-224D-9A4C-C87C7FE174EF}"/>
                  </a:ext>
                </a:extLst>
              </p14:cNvPr>
              <p14:cNvContentPartPr/>
              <p14:nvPr/>
            </p14:nvContentPartPr>
            <p14:xfrm>
              <a:off x="3253320" y="3429720"/>
              <a:ext cx="4987440" cy="29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33E9F5-248F-224D-9A4C-C87C7FE174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7120" y="3413520"/>
                <a:ext cx="501984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74536A5-2CDC-304C-A8DA-44932A8C7436}"/>
              </a:ext>
            </a:extLst>
          </p:cNvPr>
          <p:cNvGrpSpPr/>
          <p:nvPr/>
        </p:nvGrpSpPr>
        <p:grpSpPr>
          <a:xfrm>
            <a:off x="3110239" y="1468999"/>
            <a:ext cx="4518799" cy="1278561"/>
            <a:chOff x="3110239" y="1468999"/>
            <a:chExt cx="4518799" cy="1278561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862604A9-BAE8-564B-A3D4-E45F5335E995}"/>
                </a:ext>
              </a:extLst>
            </p:cNvPr>
            <p:cNvSpPr/>
            <p:nvPr/>
          </p:nvSpPr>
          <p:spPr>
            <a:xfrm flipV="1">
              <a:off x="3122939" y="1553932"/>
              <a:ext cx="1228810" cy="1176396"/>
            </a:xfrm>
            <a:prstGeom prst="trapezoi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A8562150-A6E4-8D4B-A62D-AA76B723C9E8}"/>
                </a:ext>
              </a:extLst>
            </p:cNvPr>
            <p:cNvSpPr/>
            <p:nvPr/>
          </p:nvSpPr>
          <p:spPr>
            <a:xfrm flipV="1">
              <a:off x="4778058" y="1553932"/>
              <a:ext cx="1228810" cy="1176396"/>
            </a:xfrm>
            <a:prstGeom prst="trapezoi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2AB739BB-6C65-CC49-AF29-750C06028802}"/>
                </a:ext>
              </a:extLst>
            </p:cNvPr>
            <p:cNvSpPr/>
            <p:nvPr/>
          </p:nvSpPr>
          <p:spPr>
            <a:xfrm flipV="1">
              <a:off x="6400228" y="1571164"/>
              <a:ext cx="1228810" cy="1176396"/>
            </a:xfrm>
            <a:prstGeom prst="trapezoi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91729C2-AE76-BF42-A97F-875985F3B9B0}"/>
                </a:ext>
              </a:extLst>
            </p:cNvPr>
            <p:cNvSpPr/>
            <p:nvPr/>
          </p:nvSpPr>
          <p:spPr>
            <a:xfrm>
              <a:off x="340439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D30EE7-3ED3-BF44-8430-BBFC66B4C6C3}"/>
                </a:ext>
              </a:extLst>
            </p:cNvPr>
            <p:cNvSpPr/>
            <p:nvPr/>
          </p:nvSpPr>
          <p:spPr>
            <a:xfrm>
              <a:off x="701240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F53595-9C3F-2E41-92CE-B4DAC2295569}"/>
                </a:ext>
              </a:extLst>
            </p:cNvPr>
            <p:cNvSpPr/>
            <p:nvPr/>
          </p:nvSpPr>
          <p:spPr>
            <a:xfrm>
              <a:off x="5287431" y="2236059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5D0C6B-E51F-2C47-8AF1-00FA8C71842A}"/>
                </a:ext>
              </a:extLst>
            </p:cNvPr>
            <p:cNvSpPr/>
            <p:nvPr/>
          </p:nvSpPr>
          <p:spPr>
            <a:xfrm>
              <a:off x="693929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C75878-D1C1-6B4A-A507-B4C375BDB569}"/>
                </a:ext>
              </a:extLst>
            </p:cNvPr>
            <p:cNvSpPr/>
            <p:nvPr/>
          </p:nvSpPr>
          <p:spPr>
            <a:xfrm>
              <a:off x="656326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A4CF1A-BA43-3D42-9359-547502B360F8}"/>
                </a:ext>
              </a:extLst>
            </p:cNvPr>
            <p:cNvSpPr/>
            <p:nvPr/>
          </p:nvSpPr>
          <p:spPr>
            <a:xfrm>
              <a:off x="668014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D410AB3-D14C-8E4D-AD86-66998750095A}"/>
                </a:ext>
              </a:extLst>
            </p:cNvPr>
            <p:cNvSpPr/>
            <p:nvPr/>
          </p:nvSpPr>
          <p:spPr>
            <a:xfrm>
              <a:off x="493766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50266C-F880-674E-904F-203793ACDE82}"/>
                </a:ext>
              </a:extLst>
            </p:cNvPr>
            <p:cNvSpPr/>
            <p:nvPr/>
          </p:nvSpPr>
          <p:spPr>
            <a:xfrm>
              <a:off x="372481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6787F9-3C8C-1C4A-A47C-9E2B7F95B2F7}"/>
                </a:ext>
              </a:extLst>
            </p:cNvPr>
            <p:cNvSpPr/>
            <p:nvPr/>
          </p:nvSpPr>
          <p:spPr>
            <a:xfrm>
              <a:off x="3110239" y="1482300"/>
              <a:ext cx="458402" cy="45840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A566CF-C76E-1346-9FC3-6A6E29DBE209}"/>
                </a:ext>
              </a:extLst>
            </p:cNvPr>
            <p:cNvSpPr/>
            <p:nvPr/>
          </p:nvSpPr>
          <p:spPr>
            <a:xfrm>
              <a:off x="4779269" y="1468999"/>
              <a:ext cx="458402" cy="45840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7BD2177-6D95-2146-9FC7-20E0D58C4C8D}"/>
                </a:ext>
              </a:extLst>
            </p:cNvPr>
            <p:cNvSpPr/>
            <p:nvPr/>
          </p:nvSpPr>
          <p:spPr>
            <a:xfrm>
              <a:off x="5427530" y="164750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981F997-9EDE-2848-963A-49B38247F5DD}"/>
                </a:ext>
              </a:extLst>
            </p:cNvPr>
            <p:cNvSpPr/>
            <p:nvPr/>
          </p:nvSpPr>
          <p:spPr>
            <a:xfrm>
              <a:off x="6362222" y="1477152"/>
              <a:ext cx="458402" cy="45840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Medium"/>
                  <a:cs typeface="Franklin Gothic Medium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640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08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Two classes take place in Lady Shaw Building.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50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ENGG2430 has 100 students, 20% are girls.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795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NURS</a:t>
            </a:r>
            <a:r>
              <a:rPr lang="en-GB" sz="2800" dirty="0">
                <a:latin typeface="Franklin Gothic Medium"/>
                <a:cs typeface="Franklin Gothic Medium"/>
              </a:rPr>
              <a:t>2400 </a:t>
            </a:r>
            <a:r>
              <a:rPr lang="en-US" sz="2800" dirty="0">
                <a:latin typeface="Franklin Gothic Medium"/>
                <a:cs typeface="Franklin Gothic Medium"/>
              </a:rPr>
              <a:t>has 10 students, 80% are girls.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0850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girl walks out. What are the chances that she is from the engineering class?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7D77BC-8040-AB41-BCD5-FA96D6594CF7}"/>
                  </a:ext>
                </a:extLst>
              </p14:cNvPr>
              <p14:cNvContentPartPr/>
              <p14:nvPr/>
            </p14:nvContentPartPr>
            <p14:xfrm>
              <a:off x="587880" y="3762000"/>
              <a:ext cx="8187120" cy="194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7D77BC-8040-AB41-BCD5-FA96D6594C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3745800"/>
                <a:ext cx="8219160" cy="19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910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conditional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4397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Conditional probabilities are used: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3300" y="2928611"/>
            <a:ext cx="744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to estimate the probability of a cause when we observe an effect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3300" y="4878061"/>
            <a:ext cx="744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Conditioning on the right event can simplify the description of the sample space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354" y="2305050"/>
            <a:ext cx="7699346" cy="584776"/>
            <a:chOff x="568354" y="2305050"/>
            <a:chExt cx="7699346" cy="584776"/>
          </a:xfrm>
        </p:grpSpPr>
        <p:sp>
          <p:nvSpPr>
            <p:cNvPr id="5" name="TextBox 4"/>
            <p:cNvSpPr txBox="1"/>
            <p:nvPr/>
          </p:nvSpPr>
          <p:spPr>
            <a:xfrm>
              <a:off x="1003300" y="2305050"/>
              <a:ext cx="726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When there are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causes</a:t>
              </a:r>
              <a:r>
                <a:rPr lang="en-US" sz="3200" dirty="0">
                  <a:latin typeface="Franklin Gothic Medium"/>
                  <a:cs typeface="Franklin Gothic Medium"/>
                </a:rPr>
                <a:t> and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effects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8354" y="2368550"/>
              <a:ext cx="381000" cy="461665"/>
              <a:chOff x="568354" y="2368550"/>
              <a:chExt cx="381000" cy="4616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7850" y="2368550"/>
                <a:ext cx="365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9933"/>
                    </a:solidFill>
                    <a:latin typeface="Franklin Gothic Medium"/>
                    <a:cs typeface="Franklin Gothic Medium"/>
                  </a:rPr>
                  <a:t>1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8354" y="2432050"/>
                <a:ext cx="381000" cy="381000"/>
              </a:xfrm>
              <a:prstGeom prst="ellips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00104" y="4203700"/>
            <a:ext cx="7667596" cy="584776"/>
            <a:chOff x="600104" y="4203700"/>
            <a:chExt cx="7667596" cy="584776"/>
          </a:xfrm>
        </p:grpSpPr>
        <p:sp>
          <p:nvSpPr>
            <p:cNvPr id="7" name="TextBox 6"/>
            <p:cNvSpPr txBox="1"/>
            <p:nvPr/>
          </p:nvSpPr>
          <p:spPr>
            <a:xfrm>
              <a:off x="1003300" y="4203700"/>
              <a:ext cx="726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To calculate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ordinary probabilities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00104" y="4267200"/>
              <a:ext cx="381000" cy="461665"/>
              <a:chOff x="568354" y="2368550"/>
              <a:chExt cx="381000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7850" y="2368550"/>
                <a:ext cx="365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9933"/>
                    </a:solidFill>
                    <a:latin typeface="Franklin Gothic Medium"/>
                    <a:cs typeface="Franklin Gothic Medium"/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8354" y="2432050"/>
                <a:ext cx="381000" cy="381000"/>
              </a:xfrm>
              <a:prstGeom prst="ellips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4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73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first coin was just tossed and it came out</a:t>
            </a:r>
          </a:p>
          <a:p>
            <a:r>
              <a:rPr lang="en-GB" sz="2800" dirty="0">
                <a:latin typeface="Franklin Gothic Medium"/>
                <a:cs typeface="Franklin Gothic Medium"/>
              </a:rPr>
              <a:t>heads</a:t>
            </a:r>
            <a:r>
              <a:rPr lang="en-US" sz="2800" dirty="0">
                <a:latin typeface="Franklin Gothic Medium"/>
                <a:cs typeface="Franklin Gothic Medium"/>
              </a:rPr>
              <a:t>. How does this affect your chances?</a:t>
            </a:r>
          </a:p>
        </p:txBody>
      </p:sp>
      <p:pic>
        <p:nvPicPr>
          <p:cNvPr id="9" name="Picture 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42" y="1226562"/>
            <a:ext cx="923210" cy="925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387" y="2423481"/>
            <a:ext cx="660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S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TTT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387" y="3678847"/>
            <a:ext cx="393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W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5B8913-43E5-0242-B565-0B875D8D324A}"/>
                  </a:ext>
                </a:extLst>
              </p14:cNvPr>
              <p14:cNvContentPartPr/>
              <p14:nvPr/>
            </p14:nvContentPartPr>
            <p14:xfrm>
              <a:off x="457200" y="2639520"/>
              <a:ext cx="7070400" cy="385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5B8913-43E5-0242-B565-0B875D8D32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000" y="2623320"/>
                <a:ext cx="7102800" cy="38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7A17E1-95A6-A74A-8068-A55982AAFA96}"/>
                  </a:ext>
                </a:extLst>
              </p14:cNvPr>
              <p14:cNvContentPartPr/>
              <p14:nvPr/>
            </p14:nvContentPartPr>
            <p14:xfrm>
              <a:off x="1217160" y="3206880"/>
              <a:ext cx="12600" cy="10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7A17E1-95A6-A74A-8068-A55982AAFA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0960" y="3190680"/>
                <a:ext cx="45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3B32B0-32E1-8B43-BB6E-6BF626EF454E}"/>
                  </a:ext>
                </a:extLst>
              </p14:cNvPr>
              <p14:cNvContentPartPr/>
              <p14:nvPr/>
            </p14:nvContentPartPr>
            <p14:xfrm>
              <a:off x="2097000" y="3178080"/>
              <a:ext cx="12600" cy="11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3B32B0-32E1-8B43-BB6E-6BF626EF45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0800" y="3161880"/>
                <a:ext cx="4500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1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01967" y="1393594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dirty="0">
                <a:latin typeface="Symbol" pitchFamily="2" charset="2"/>
                <a:cs typeface="Garamond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5863402" y="1692044"/>
            <a:ext cx="2136684" cy="1257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00044" y="2058454"/>
            <a:ext cx="50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29873" y="968316"/>
            <a:ext cx="1872298" cy="2385027"/>
            <a:chOff x="6921165" y="968316"/>
            <a:chExt cx="1872298" cy="2385027"/>
          </a:xfrm>
        </p:grpSpPr>
        <p:sp>
          <p:nvSpPr>
            <p:cNvPr id="11" name="Rounded Rectangle 10"/>
            <p:cNvSpPr/>
            <p:nvPr/>
          </p:nvSpPr>
          <p:spPr>
            <a:xfrm>
              <a:off x="6952312" y="1334557"/>
              <a:ext cx="1841151" cy="1991326"/>
            </a:xfrm>
            <a:custGeom>
              <a:avLst/>
              <a:gdLst>
                <a:gd name="connsiteX0" fmla="*/ 0 w 3441700"/>
                <a:gd name="connsiteY0" fmla="*/ 304806 h 1828800"/>
                <a:gd name="connsiteX1" fmla="*/ 304806 w 3441700"/>
                <a:gd name="connsiteY1" fmla="*/ 0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0 w 3441700"/>
                <a:gd name="connsiteY8" fmla="*/ 304806 h 1828800"/>
                <a:gd name="connsiteX0" fmla="*/ 2375243 w 3441700"/>
                <a:gd name="connsiteY0" fmla="*/ 442104 h 1828800"/>
                <a:gd name="connsiteX1" fmla="*/ 304806 w 3441700"/>
                <a:gd name="connsiteY1" fmla="*/ 0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2375243 w 3441700"/>
                <a:gd name="connsiteY0" fmla="*/ 442104 h 1828800"/>
                <a:gd name="connsiteX1" fmla="*/ 2494698 w 3441700"/>
                <a:gd name="connsiteY1" fmla="*/ 6865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2375243 w 3441700"/>
                <a:gd name="connsiteY0" fmla="*/ 442104 h 1828800"/>
                <a:gd name="connsiteX1" fmla="*/ 2494698 w 3441700"/>
                <a:gd name="connsiteY1" fmla="*/ 6865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1780752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823784 w 1890241"/>
                <a:gd name="connsiteY0" fmla="*/ 442104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823784 w 1890241"/>
                <a:gd name="connsiteY8" fmla="*/ 442104 h 1828800"/>
                <a:gd name="connsiteX0" fmla="*/ 521730 w 1890241"/>
                <a:gd name="connsiteY0" fmla="*/ 675509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521730 w 1890241"/>
                <a:gd name="connsiteY8" fmla="*/ 675509 h 1828800"/>
                <a:gd name="connsiteX0" fmla="*/ 521730 w 1890241"/>
                <a:gd name="connsiteY0" fmla="*/ 675509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521730 w 1890241"/>
                <a:gd name="connsiteY8" fmla="*/ 675509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7" fmla="*/ 521730 w 1890241"/>
                <a:gd name="connsiteY7" fmla="*/ 675509 h 1828800"/>
                <a:gd name="connsiteX8" fmla="*/ 1034679 w 1890241"/>
                <a:gd name="connsiteY8" fmla="*/ 98305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7" fmla="*/ 521730 w 1890241"/>
                <a:gd name="connsiteY7" fmla="*/ 675509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0" fmla="*/ 713946 w 1660948"/>
                <a:gd name="connsiteY0" fmla="*/ 6865 h 1828800"/>
                <a:gd name="connsiteX1" fmla="*/ 1356142 w 1660948"/>
                <a:gd name="connsiteY1" fmla="*/ 0 h 1828800"/>
                <a:gd name="connsiteX2" fmla="*/ 1660948 w 1660948"/>
                <a:gd name="connsiteY2" fmla="*/ 304806 h 1828800"/>
                <a:gd name="connsiteX3" fmla="*/ 1660948 w 1660948"/>
                <a:gd name="connsiteY3" fmla="*/ 1523994 h 1828800"/>
                <a:gd name="connsiteX4" fmla="*/ 1356142 w 1660948"/>
                <a:gd name="connsiteY4" fmla="*/ 1828800 h 1828800"/>
                <a:gd name="connsiteX5" fmla="*/ 0 w 1660948"/>
                <a:gd name="connsiteY5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0948" h="1828800">
                  <a:moveTo>
                    <a:pt x="713946" y="6865"/>
                  </a:moveTo>
                  <a:lnTo>
                    <a:pt x="1356142" y="0"/>
                  </a:lnTo>
                  <a:cubicBezTo>
                    <a:pt x="1524482" y="0"/>
                    <a:pt x="1660948" y="136466"/>
                    <a:pt x="1660948" y="304806"/>
                  </a:cubicBezTo>
                  <a:lnTo>
                    <a:pt x="1660948" y="1523994"/>
                  </a:lnTo>
                  <a:cubicBezTo>
                    <a:pt x="1660948" y="1692334"/>
                    <a:pt x="1524482" y="1828800"/>
                    <a:pt x="1356142" y="1828800"/>
                  </a:cubicBezTo>
                  <a:lnTo>
                    <a:pt x="0" y="1828800"/>
                  </a:lnTo>
                </a:path>
              </a:pathLst>
            </a:custGeom>
            <a:solidFill>
              <a:schemeClr val="bg1">
                <a:alpha val="75000"/>
              </a:schemeClr>
            </a:solidFill>
            <a:ln w="57150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6921165" y="1216640"/>
              <a:ext cx="852380" cy="213670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02769" y="968316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1369858"/>
            <a:ext cx="4629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conditional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represents the probability of event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assuming event </a:t>
            </a:r>
            <a:r>
              <a:rPr lang="en-US" sz="2800" i="1" dirty="0">
                <a:solidFill>
                  <a:srgbClr val="FF9933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happened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65036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Conditional probabilities with respect to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reduced sample space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 are given by the formula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842506" y="4851399"/>
            <a:ext cx="3458987" cy="1103425"/>
            <a:chOff x="622776" y="3764643"/>
            <a:chExt cx="3458987" cy="1103425"/>
          </a:xfrm>
        </p:grpSpPr>
        <p:sp>
          <p:nvSpPr>
            <p:cNvPr id="28" name="TextBox 27"/>
            <p:cNvSpPr txBox="1"/>
            <p:nvPr/>
          </p:nvSpPr>
          <p:spPr>
            <a:xfrm>
              <a:off x="708819" y="4006789"/>
              <a:ext cx="1770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A | F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79437" y="3764643"/>
              <a:ext cx="15295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 ∩ 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1663" y="4239594"/>
              <a:ext cx="8194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2546866" y="4276653"/>
              <a:ext cx="12984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22776" y="3777930"/>
              <a:ext cx="3458987" cy="1090138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622793-6000-C846-812D-486FDABFC344}"/>
                  </a:ext>
                </a:extLst>
              </p14:cNvPr>
              <p14:cNvContentPartPr/>
              <p14:nvPr/>
            </p14:nvContentPartPr>
            <p14:xfrm>
              <a:off x="920880" y="2257200"/>
              <a:ext cx="2019240" cy="127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622793-6000-C846-812D-486FDABFC3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680" y="2241000"/>
                <a:ext cx="2051640" cy="13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5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2371"/>
            <a:ext cx="452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2 dice. You win if the sum of the outcomes is 8.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916484"/>
            <a:ext cx="447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first die toss is a 4. Should you be happy?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4712" y="635521"/>
            <a:ext cx="1428751" cy="695690"/>
            <a:chOff x="6094712" y="1311383"/>
            <a:chExt cx="1428751" cy="695690"/>
          </a:xfrm>
        </p:grpSpPr>
        <p:pic>
          <p:nvPicPr>
            <p:cNvPr id="7" name="Picture 6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313" y="1314923"/>
              <a:ext cx="692150" cy="692150"/>
            </a:xfrm>
            <a:prstGeom prst="rect">
              <a:avLst/>
            </a:prstGeom>
          </p:spPr>
        </p:pic>
        <p:pic>
          <p:nvPicPr>
            <p:cNvPr id="8" name="Picture 7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712" y="1311383"/>
              <a:ext cx="692151" cy="69215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94711" y="2046919"/>
            <a:ext cx="1435617" cy="692152"/>
            <a:chOff x="6094711" y="2998205"/>
            <a:chExt cx="1435617" cy="692152"/>
          </a:xfrm>
        </p:grpSpPr>
        <p:pic>
          <p:nvPicPr>
            <p:cNvPr id="9" name="Picture 8" descr="Dic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711" y="2998205"/>
              <a:ext cx="692152" cy="692152"/>
            </a:xfrm>
            <a:prstGeom prst="rect">
              <a:avLst/>
            </a:prstGeom>
          </p:spPr>
        </p:pic>
        <p:pic>
          <p:nvPicPr>
            <p:cNvPr id="10" name="Picture 9" descr="Dic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178" y="2998205"/>
              <a:ext cx="692150" cy="69215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954106" y="3109785"/>
              <a:ext cx="432487" cy="4324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18DC79-A4B7-C34F-9C64-D9F93F1EB496}"/>
              </a:ext>
            </a:extLst>
          </p:cNvPr>
          <p:cNvSpPr txBox="1"/>
          <p:nvPr/>
        </p:nvSpPr>
        <p:spPr>
          <a:xfrm>
            <a:off x="457199" y="3540542"/>
            <a:ext cx="3659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11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21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31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41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51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61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66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CE7BF2-ADC6-7144-832D-F442362628DD}"/>
                  </a:ext>
                </a:extLst>
              </p14:cNvPr>
              <p14:cNvContentPartPr/>
              <p14:nvPr/>
            </p14:nvContentPartPr>
            <p14:xfrm>
              <a:off x="579600" y="3412440"/>
              <a:ext cx="8379720" cy="309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CE7BF2-ADC6-7144-832D-F442362628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000" y="3396240"/>
                <a:ext cx="8417520" cy="31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1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9DD18-0640-234C-8624-5D54730FF240}"/>
              </a:ext>
            </a:extLst>
          </p:cNvPr>
          <p:cNvSpPr txBox="1"/>
          <p:nvPr/>
        </p:nvSpPr>
        <p:spPr>
          <a:xfrm>
            <a:off x="536713" y="5236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Now suppose you win if the sum is 7.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Your first toss is a 4. Should you be happy?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606A6-6527-B84F-8632-8E04FED74E90}"/>
              </a:ext>
            </a:extLst>
          </p:cNvPr>
          <p:cNvSpPr txBox="1"/>
          <p:nvPr/>
        </p:nvSpPr>
        <p:spPr>
          <a:xfrm>
            <a:off x="536713" y="2323022"/>
            <a:ext cx="3659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11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21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31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41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51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61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66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23A3C6-31C3-E04E-A39E-DDFEFE66A9F1}"/>
                  </a:ext>
                </a:extLst>
              </p14:cNvPr>
              <p14:cNvContentPartPr/>
              <p14:nvPr/>
            </p14:nvContentPartPr>
            <p14:xfrm>
              <a:off x="349560" y="2018880"/>
              <a:ext cx="8570880" cy="3601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23A3C6-31C3-E04E-A39E-DDFEFE66A9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60" y="2002680"/>
                <a:ext cx="8603280" cy="36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1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conditional probabilities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36985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1. Conditional probabilities are probabilities: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6503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2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. Under equally likely outcomes,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381936" y="4501983"/>
            <a:ext cx="6533460" cy="998171"/>
            <a:chOff x="708819" y="3764643"/>
            <a:chExt cx="6533460" cy="998171"/>
          </a:xfrm>
        </p:grpSpPr>
        <p:sp>
          <p:nvSpPr>
            <p:cNvPr id="28" name="TextBox 27"/>
            <p:cNvSpPr txBox="1"/>
            <p:nvPr/>
          </p:nvSpPr>
          <p:spPr>
            <a:xfrm>
              <a:off x="708819" y="4006789"/>
              <a:ext cx="1770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A | F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79437" y="3764643"/>
              <a:ext cx="47628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>
                  <a:solidFill>
                    <a:prstClr val="black"/>
                  </a:solidFill>
                  <a:latin typeface="Franklin Gothic Medium" panose="020B0603020102020204" pitchFamily="34" charset="0"/>
                  <a:cs typeface="Garamond"/>
                </a:rPr>
                <a:t>number of outcomes in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 ∩ F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1663" y="4239594"/>
              <a:ext cx="4052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>
                  <a:solidFill>
                    <a:prstClr val="black"/>
                  </a:solidFill>
                  <a:latin typeface="Franklin Gothic Medium" panose="020B0603020102020204" pitchFamily="34" charset="0"/>
                  <a:cs typeface="Garamond"/>
                </a:rPr>
                <a:t>number of outcomes in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2546866" y="4276653"/>
              <a:ext cx="463590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311A91-AC6A-CA4C-BE81-48E0C78AEDEF}"/>
              </a:ext>
            </a:extLst>
          </p:cNvPr>
          <p:cNvSpPr txBox="1"/>
          <p:nvPr/>
        </p:nvSpPr>
        <p:spPr>
          <a:xfrm>
            <a:off x="866427" y="2120046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F | F</a:t>
            </a:r>
            <a:r>
              <a:rPr lang="en-US" sz="2800" dirty="0">
                <a:latin typeface="Garamond"/>
                <a:cs typeface="Garamond"/>
              </a:rPr>
              <a:t>)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F2555-A638-9E4D-BBB6-AC6B6CA0EB28}"/>
              </a:ext>
            </a:extLst>
          </p:cNvPr>
          <p:cNvSpPr txBox="1"/>
          <p:nvPr/>
        </p:nvSpPr>
        <p:spPr>
          <a:xfrm>
            <a:off x="866426" y="2720563"/>
            <a:ext cx="691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 ∪ </a:t>
            </a:r>
            <a:r>
              <a:rPr lang="en-US" sz="2800" i="1" dirty="0">
                <a:latin typeface="Garamond"/>
                <a:cs typeface="Garamond"/>
              </a:rPr>
              <a:t>B | F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 | F</a:t>
            </a:r>
            <a:r>
              <a:rPr lang="en-US" sz="2800" dirty="0">
                <a:latin typeface="Garamond"/>
                <a:cs typeface="Garamond"/>
              </a:rPr>
              <a:t>) +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B | F</a:t>
            </a:r>
            <a:r>
              <a:rPr lang="en-US" sz="2800" dirty="0">
                <a:latin typeface="Garamond"/>
                <a:cs typeface="Garamond"/>
              </a:rPr>
              <a:t>)  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if disjoint</a:t>
            </a:r>
          </a:p>
        </p:txBody>
      </p:sp>
    </p:spTree>
    <p:extLst>
      <p:ext uri="{BB962C8B-B14F-4D97-AF65-F5344CB8AC3E}">
        <p14:creationId xmlns:p14="http://schemas.microsoft.com/office/powerpoint/2010/main" val="24984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B93986-8593-6B4A-A490-677263D0C3A5}"/>
              </a:ext>
            </a:extLst>
          </p:cNvPr>
          <p:cNvSpPr txBox="1"/>
          <p:nvPr/>
        </p:nvSpPr>
        <p:spPr>
          <a:xfrm>
            <a:off x="536713" y="5236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two dice. The smaller value is a 2. What is the probability that the larger value is 1, 2, …, 6?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FBA93-BC6E-584B-B4DF-1ABA57B8E6AC}"/>
              </a:ext>
            </a:extLst>
          </p:cNvPr>
          <p:cNvSpPr txBox="1"/>
          <p:nvPr/>
        </p:nvSpPr>
        <p:spPr>
          <a:xfrm>
            <a:off x="536713" y="2475132"/>
            <a:ext cx="3659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11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21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31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41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51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61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66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33674C-79A0-7845-ABBC-D721C1947D35}"/>
                  </a:ext>
                </a:extLst>
              </p14:cNvPr>
              <p14:cNvContentPartPr/>
              <p14:nvPr/>
            </p14:nvContentPartPr>
            <p14:xfrm>
              <a:off x="2854440" y="222120"/>
              <a:ext cx="4223520" cy="82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33674C-79A0-7845-ABBC-D721C1947D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8240" y="205920"/>
                <a:ext cx="425592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ACADEB-87E6-0A40-A7CE-07111A684994}"/>
                  </a:ext>
                </a:extLst>
              </p14:cNvPr>
              <p14:cNvContentPartPr/>
              <p14:nvPr/>
            </p14:nvContentPartPr>
            <p14:xfrm>
              <a:off x="1122480" y="1406160"/>
              <a:ext cx="8021520" cy="374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ACADEB-87E6-0A40-A7CE-07111A6849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6280" y="1389960"/>
                <a:ext cx="8053920" cy="37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71BB57-3D08-1E46-8B93-A6FEA42B409D}"/>
                  </a:ext>
                </a:extLst>
              </p14:cNvPr>
              <p14:cNvContentPartPr/>
              <p14:nvPr/>
            </p14:nvContentPartPr>
            <p14:xfrm>
              <a:off x="1611720" y="2211840"/>
              <a:ext cx="5041080" cy="1246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71BB57-3D08-1E46-8B93-A6FEA42B40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5520" y="2195640"/>
                <a:ext cx="5078880" cy="12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96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5371" y="3131795"/>
            <a:ext cx="740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draw a random card and see a black side. What are the chances the other side is red?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0120" y="991955"/>
            <a:ext cx="770020" cy="974811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2520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78629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31029" y="1144355"/>
            <a:ext cx="770020" cy="974811"/>
          </a:xfrm>
          <a:prstGeom prst="roundRect">
            <a:avLst/>
          </a:prstGeom>
          <a:solidFill>
            <a:srgbClr val="FF0000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49788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02188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0432" y="4792473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A: </a:t>
            </a:r>
            <a:r>
              <a:rPr lang="en-US" sz="4400" dirty="0">
                <a:latin typeface="Garamond"/>
                <a:cs typeface="Garamond"/>
              </a:rPr>
              <a:t>1/4</a:t>
            </a:r>
            <a:endParaRPr lang="en-US" sz="4400" dirty="0">
              <a:latin typeface="Franklin Gothic Medium"/>
              <a:cs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8993" y="4799050"/>
            <a:ext cx="1615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B: </a:t>
            </a:r>
            <a:r>
              <a:rPr lang="en-US" sz="4400" dirty="0">
                <a:latin typeface="Garamond"/>
                <a:cs typeface="Garamond"/>
              </a:rPr>
              <a:t>1/3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9314" y="4785896"/>
            <a:ext cx="1615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C: </a:t>
            </a:r>
            <a:r>
              <a:rPr lang="en-US" sz="4400" dirty="0">
                <a:latin typeface="Garamond"/>
                <a:cs typeface="Garamond"/>
              </a:rPr>
              <a:t>1/2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9E7A2B-3EC1-A54B-931F-A680AD12FFC3}"/>
                  </a:ext>
                </a:extLst>
              </p14:cNvPr>
              <p14:cNvContentPartPr/>
              <p14:nvPr/>
            </p14:nvContentPartPr>
            <p14:xfrm>
              <a:off x="2162520" y="5286960"/>
              <a:ext cx="5603040" cy="71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9E7A2B-3EC1-A54B-931F-A680AD12F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6320" y="5270760"/>
                <a:ext cx="563544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83C8F6-C368-4748-8550-C36CF173A024}"/>
                  </a:ext>
                </a:extLst>
              </p14:cNvPr>
              <p14:cNvContentPartPr/>
              <p14:nvPr/>
            </p14:nvContentPartPr>
            <p14:xfrm>
              <a:off x="4946040" y="5464080"/>
              <a:ext cx="341640" cy="47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83C8F6-C368-4748-8550-C36CF173A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9840" y="5447880"/>
                <a:ext cx="37404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9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1148</Words>
  <Application>Microsoft Office PowerPoint</Application>
  <PresentationFormat>On-screen Show (4:3)</PresentationFormat>
  <Paragraphs>181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2. Conditional Probability</vt:lpstr>
      <vt:lpstr>Coins game</vt:lpstr>
      <vt:lpstr>Coins game</vt:lpstr>
      <vt:lpstr>Conditional probability</vt:lpstr>
      <vt:lpstr>PowerPoint Presentation</vt:lpstr>
      <vt:lpstr>PowerPoint Presentation</vt:lpstr>
      <vt:lpstr>Properties of conditional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multiplication rule</vt:lpstr>
      <vt:lpstr>PowerPoint Presentation</vt:lpstr>
      <vt:lpstr>PowerPoint Presentation</vt:lpstr>
      <vt:lpstr>Total probability theorem</vt:lpstr>
      <vt:lpstr>PowerPoint Presentation</vt:lpstr>
      <vt:lpstr>Multiple choice quiz</vt:lpstr>
      <vt:lpstr>Multiple choice quiz</vt:lpstr>
      <vt:lpstr>PowerPoint Presentation</vt:lpstr>
      <vt:lpstr>Cause and effect</vt:lpstr>
      <vt:lpstr>Bayes’ rule</vt:lpstr>
      <vt:lpstr>Cause and effect</vt:lpstr>
      <vt:lpstr>Cause and effect</vt:lpstr>
      <vt:lpstr>PowerPoint Presentation</vt:lpstr>
      <vt:lpstr>Summary of conditional probability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139</cp:revision>
  <cp:lastPrinted>2019-01-11T08:58:55Z</cp:lastPrinted>
  <dcterms:created xsi:type="dcterms:W3CDTF">2013-01-07T07:20:47Z</dcterms:created>
  <dcterms:modified xsi:type="dcterms:W3CDTF">2020-01-15T04:08:11Z</dcterms:modified>
</cp:coreProperties>
</file>