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60" r:id="rId4"/>
    <p:sldId id="290" r:id="rId5"/>
    <p:sldId id="264" r:id="rId6"/>
    <p:sldId id="266" r:id="rId7"/>
    <p:sldId id="267" r:id="rId8"/>
    <p:sldId id="291" r:id="rId9"/>
    <p:sldId id="292" r:id="rId10"/>
    <p:sldId id="331" r:id="rId11"/>
    <p:sldId id="293" r:id="rId12"/>
    <p:sldId id="337" r:id="rId13"/>
    <p:sldId id="294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329" r:id="rId22"/>
    <p:sldId id="279" r:id="rId23"/>
    <p:sldId id="328" r:id="rId24"/>
    <p:sldId id="296" r:id="rId25"/>
    <p:sldId id="295" r:id="rId26"/>
    <p:sldId id="327" r:id="rId27"/>
    <p:sldId id="326" r:id="rId28"/>
    <p:sldId id="297" r:id="rId29"/>
    <p:sldId id="299" r:id="rId30"/>
    <p:sldId id="263" r:id="rId31"/>
    <p:sldId id="300" r:id="rId32"/>
    <p:sldId id="265" r:id="rId33"/>
    <p:sldId id="301" r:id="rId34"/>
    <p:sldId id="302" r:id="rId35"/>
    <p:sldId id="287" r:id="rId36"/>
    <p:sldId id="303" r:id="rId37"/>
    <p:sldId id="304" r:id="rId38"/>
    <p:sldId id="313" r:id="rId39"/>
    <p:sldId id="314" r:id="rId40"/>
    <p:sldId id="257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274" r:id="rId49"/>
    <p:sldId id="335" r:id="rId50"/>
    <p:sldId id="334" r:id="rId51"/>
    <p:sldId id="333" r:id="rId52"/>
    <p:sldId id="33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1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856" y="200"/>
      </p:cViewPr>
      <p:guideLst>
        <p:guide orient="horz" pos="2137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4F1BFB69-6699-384C-917F-24B6EF7F9899}"/>
    <pc:docChg chg="custSel addSld modSld sldOrd">
      <pc:chgData name="Andrej Bogdanov" userId="51811781_tp_dropbox" providerId="OAuth2" clId="{4F1BFB69-6699-384C-917F-24B6EF7F9899}" dt="2020-01-15T04:09:52.087" v="108" actId="7634"/>
      <pc:docMkLst>
        <pc:docMk/>
      </pc:docMkLst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482273100" sldId="257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482273100" sldId="257"/>
            <ac:inkMk id="18" creationId="{5147C602-5137-7543-BD74-D71DA7AD8DDB}"/>
          </ac:inkMkLst>
        </pc:inkChg>
      </pc:sldChg>
      <pc:sldChg chg="addSp delSp">
        <pc:chgData name="Andrej Bogdanov" userId="51811781_tp_dropbox" providerId="OAuth2" clId="{4F1BFB69-6699-384C-917F-24B6EF7F9899}" dt="2020-01-06T02:21:08.129" v="4" actId="7634"/>
        <pc:sldMkLst>
          <pc:docMk/>
          <pc:sldMk cId="4259269965" sldId="258"/>
        </pc:sldMkLst>
        <pc:inkChg chg="add del">
          <ac:chgData name="Andrej Bogdanov" userId="51811781_tp_dropbox" providerId="OAuth2" clId="{4F1BFB69-6699-384C-917F-24B6EF7F9899}" dt="2020-01-06T02:19:16.337" v="2" actId="478"/>
          <ac:inkMkLst>
            <pc:docMk/>
            <pc:sldMk cId="4259269965" sldId="258"/>
            <ac:inkMk id="2" creationId="{48F2BCB7-B35D-3E40-9099-7FA5060069B7}"/>
          </ac:inkMkLst>
        </pc:inkChg>
        <pc:inkChg chg="add">
          <ac:chgData name="Andrej Bogdanov" userId="51811781_tp_dropbox" providerId="OAuth2" clId="{4F1BFB69-6699-384C-917F-24B6EF7F9899}" dt="2020-01-06T02:21:08.129" v="4" actId="7634"/>
          <ac:inkMkLst>
            <pc:docMk/>
            <pc:sldMk cId="4259269965" sldId="258"/>
            <ac:inkMk id="3" creationId="{D0C4110B-8DB6-3D48-B897-5CED650295E1}"/>
          </ac:inkMkLst>
        </pc:inkChg>
      </pc:sldChg>
      <pc:sldChg chg="addSp delSp">
        <pc:chgData name="Andrej Bogdanov" userId="51811781_tp_dropbox" providerId="OAuth2" clId="{4F1BFB69-6699-384C-917F-24B6EF7F9899}" dt="2020-01-06T02:22:28.832" v="5" actId="7634"/>
        <pc:sldMkLst>
          <pc:docMk/>
          <pc:sldMk cId="3278693719" sldId="264"/>
        </pc:sldMkLst>
        <pc:inkChg chg="add del">
          <ac:chgData name="Andrej Bogdanov" userId="51811781_tp_dropbox" providerId="OAuth2" clId="{4F1BFB69-6699-384C-917F-24B6EF7F9899}" dt="2020-01-06T02:19:27.217" v="3" actId="478"/>
          <ac:inkMkLst>
            <pc:docMk/>
            <pc:sldMk cId="3278693719" sldId="264"/>
            <ac:inkMk id="2" creationId="{0BAAC0E0-97C4-C64B-8A46-C9DFF3CD1A17}"/>
          </ac:inkMkLst>
        </pc:inkChg>
        <pc:inkChg chg="add">
          <ac:chgData name="Andrej Bogdanov" userId="51811781_tp_dropbox" providerId="OAuth2" clId="{4F1BFB69-6699-384C-917F-24B6EF7F9899}" dt="2020-01-06T02:22:28.832" v="5" actId="7634"/>
          <ac:inkMkLst>
            <pc:docMk/>
            <pc:sldMk cId="3278693719" sldId="264"/>
            <ac:inkMk id="7" creationId="{E88461D9-FC3B-FE4E-9096-2AAC6B664B8D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335655977" sldId="266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335655977" sldId="266"/>
            <ac:inkMk id="5" creationId="{8861F608-02FF-8349-B763-C8A23A08F0A8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954945927" sldId="267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954945927" sldId="267"/>
            <ac:inkMk id="3" creationId="{B923D524-D393-3D4F-A8BE-E4C48F91B52D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572710069" sldId="268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572710069" sldId="268"/>
            <ac:inkMk id="3" creationId="{D4B3D186-DAAD-9345-9F87-6F4C0B824BE9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2533755997" sldId="270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2533755997" sldId="270"/>
            <ac:inkMk id="2" creationId="{F243872C-9805-8A48-81AE-E793AD7EE2EF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806530990" sldId="271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806530990" sldId="271"/>
            <ac:inkMk id="2" creationId="{341FDB4C-1DFC-ED44-9A21-1ED69F06CCE4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450235910" sldId="272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450235910" sldId="272"/>
            <ac:inkMk id="4" creationId="{38FB8CB6-5A40-D44D-9EFF-2B74E17F8CFD}"/>
          </ac:inkMkLst>
        </pc:inkChg>
      </pc:sldChg>
      <pc:sldChg chg="addSp modSp">
        <pc:chgData name="Andrej Bogdanov" userId="51811781_tp_dropbox" providerId="OAuth2" clId="{4F1BFB69-6699-384C-917F-24B6EF7F9899}" dt="2020-01-08T07:56:26.733" v="66"/>
        <pc:sldMkLst>
          <pc:docMk/>
          <pc:sldMk cId="4148509227" sldId="273"/>
        </pc:sldMkLst>
        <pc:spChg chg="mod">
          <ac:chgData name="Andrej Bogdanov" userId="51811781_tp_dropbox" providerId="OAuth2" clId="{4F1BFB69-6699-384C-917F-24B6EF7F9899}" dt="2020-01-08T07:55:39.521" v="62" actId="1076"/>
          <ac:spMkLst>
            <pc:docMk/>
            <pc:sldMk cId="4148509227" sldId="273"/>
            <ac:spMk id="5" creationId="{00000000-0000-0000-0000-000000000000}"/>
          </ac:spMkLst>
        </pc:spChg>
        <pc:inkChg chg="add mod modStrokes">
          <ac:chgData name="Andrej Bogdanov" userId="51811781_tp_dropbox" providerId="OAuth2" clId="{4F1BFB69-6699-384C-917F-24B6EF7F9899}" dt="2020-01-08T07:56:26.733" v="66"/>
          <ac:inkMkLst>
            <pc:docMk/>
            <pc:sldMk cId="4148509227" sldId="273"/>
            <ac:inkMk id="3" creationId="{AEDE67E8-68F9-3048-9A3A-105BE37969EA}"/>
          </ac:inkMkLst>
        </pc:inkChg>
      </pc:sldChg>
      <pc:sldChg chg="addSp modSp">
        <pc:chgData name="Andrej Bogdanov" userId="51811781_tp_dropbox" providerId="OAuth2" clId="{4F1BFB69-6699-384C-917F-24B6EF7F9899}" dt="2020-01-13T02:27:45.676" v="73" actId="7634"/>
        <pc:sldMkLst>
          <pc:docMk/>
          <pc:sldMk cId="3998090159" sldId="274"/>
        </pc:sldMkLst>
        <pc:inkChg chg="add mod modStrokes">
          <ac:chgData name="Andrej Bogdanov" userId="51811781_tp_dropbox" providerId="OAuth2" clId="{4F1BFB69-6699-384C-917F-24B6EF7F9899}" dt="2020-01-13T02:27:23.083" v="72"/>
          <ac:inkMkLst>
            <pc:docMk/>
            <pc:sldMk cId="3998090159" sldId="274"/>
            <ac:inkMk id="2" creationId="{3CBB7B97-4B75-7147-9D4A-0E1B3A90B4DE}"/>
          </ac:inkMkLst>
        </pc:inkChg>
        <pc:inkChg chg="add">
          <ac:chgData name="Andrej Bogdanov" userId="51811781_tp_dropbox" providerId="OAuth2" clId="{4F1BFB69-6699-384C-917F-24B6EF7F9899}" dt="2020-01-13T02:27:45.676" v="73" actId="7634"/>
          <ac:inkMkLst>
            <pc:docMk/>
            <pc:sldMk cId="3998090159" sldId="274"/>
            <ac:inkMk id="9" creationId="{DAA6B740-6BCF-454D-A1FE-C652A9179FAB}"/>
          </ac:inkMkLst>
        </pc:inkChg>
      </pc:sldChg>
      <pc:sldChg chg="addSp modSp">
        <pc:chgData name="Andrej Bogdanov" userId="51811781_tp_dropbox" providerId="OAuth2" clId="{4F1BFB69-6699-384C-917F-24B6EF7F9899}" dt="2020-01-08T07:55:23.563" v="58" actId="7634"/>
        <pc:sldMkLst>
          <pc:docMk/>
          <pc:sldMk cId="1714992392" sldId="278"/>
        </pc:sldMkLst>
        <pc:inkChg chg="add mod modStrokes">
          <ac:chgData name="Andrej Bogdanov" userId="51811781_tp_dropbox" providerId="OAuth2" clId="{4F1BFB69-6699-384C-917F-24B6EF7F9899}" dt="2020-01-08T07:54:35.255" v="57"/>
          <ac:inkMkLst>
            <pc:docMk/>
            <pc:sldMk cId="1714992392" sldId="278"/>
            <ac:inkMk id="2" creationId="{31BB7E86-0D7C-E141-BB93-8C02C356A2DA}"/>
          </ac:inkMkLst>
        </pc:inkChg>
        <pc:inkChg chg="add">
          <ac:chgData name="Andrej Bogdanov" userId="51811781_tp_dropbox" providerId="OAuth2" clId="{4F1BFB69-6699-384C-917F-24B6EF7F9899}" dt="2020-01-08T07:55:23.563" v="58" actId="7634"/>
          <ac:inkMkLst>
            <pc:docMk/>
            <pc:sldMk cId="1714992392" sldId="278"/>
            <ac:inkMk id="9" creationId="{08429E12-AE9C-B946-A611-69C81222C175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401032581" sldId="279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401032581" sldId="279"/>
            <ac:inkMk id="2" creationId="{C02F90E8-3CED-B74D-87F2-346454A970EC}"/>
          </ac:inkMkLst>
        </pc:inkChg>
      </pc:sldChg>
      <pc:sldChg chg="addSp delSp">
        <pc:chgData name="Andrej Bogdanov" userId="51811781_tp_dropbox" providerId="OAuth2" clId="{4F1BFB69-6699-384C-917F-24B6EF7F9899}" dt="2020-01-08T02:14:01.046" v="18" actId="7634"/>
        <pc:sldMkLst>
          <pc:docMk/>
          <pc:sldMk cId="1297515700" sldId="290"/>
        </pc:sldMkLst>
        <pc:inkChg chg="add del">
          <ac:chgData name="Andrej Bogdanov" userId="51811781_tp_dropbox" providerId="OAuth2" clId="{4F1BFB69-6699-384C-917F-24B6EF7F9899}" dt="2020-01-06T02:19:09.478" v="1" actId="478"/>
          <ac:inkMkLst>
            <pc:docMk/>
            <pc:sldMk cId="1297515700" sldId="290"/>
            <ac:inkMk id="2" creationId="{1A65BF20-CDA5-0745-857E-530F63B75E77}"/>
          </ac:inkMkLst>
        </pc:inkChg>
        <pc:inkChg chg="add">
          <ac:chgData name="Andrej Bogdanov" userId="51811781_tp_dropbox" providerId="OAuth2" clId="{4F1BFB69-6699-384C-917F-24B6EF7F9899}" dt="2020-01-06T02:22:28.832" v="5" actId="7634"/>
          <ac:inkMkLst>
            <pc:docMk/>
            <pc:sldMk cId="1297515700" sldId="290"/>
            <ac:inkMk id="8" creationId="{98505464-D20D-9E49-9997-B3B2BDE92FA5}"/>
          </ac:inkMkLst>
        </pc:inkChg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1297515700" sldId="290"/>
            <ac:inkMk id="9" creationId="{65013E34-B79D-F045-94CA-1A68D56A4719}"/>
          </ac:inkMkLst>
        </pc:inkChg>
      </pc:sldChg>
      <pc:sldChg chg="addSp modSp">
        <pc:chgData name="Andrej Bogdanov" userId="51811781_tp_dropbox" providerId="OAuth2" clId="{4F1BFB69-6699-384C-917F-24B6EF7F9899}" dt="2020-01-06T02:27:47.155" v="16" actId="7634"/>
        <pc:sldMkLst>
          <pc:docMk/>
          <pc:sldMk cId="2865650285" sldId="291"/>
        </pc:sldMkLst>
        <pc:inkChg chg="add mod">
          <ac:chgData name="Andrej Bogdanov" userId="51811781_tp_dropbox" providerId="OAuth2" clId="{4F1BFB69-6699-384C-917F-24B6EF7F9899}" dt="2020-01-06T02:27:36.002" v="15" actId="478"/>
          <ac:inkMkLst>
            <pc:docMk/>
            <pc:sldMk cId="2865650285" sldId="291"/>
            <ac:inkMk id="7" creationId="{E97A3462-FA04-4347-B356-2DEACD89BA74}"/>
          </ac:inkMkLst>
        </pc:inkChg>
        <pc:inkChg chg="add">
          <ac:chgData name="Andrej Bogdanov" userId="51811781_tp_dropbox" providerId="OAuth2" clId="{4F1BFB69-6699-384C-917F-24B6EF7F9899}" dt="2020-01-06T02:27:47.155" v="16" actId="7634"/>
          <ac:inkMkLst>
            <pc:docMk/>
            <pc:sldMk cId="2865650285" sldId="291"/>
            <ac:inkMk id="14" creationId="{0B9C5C53-0E8F-DB41-898D-39507B2F0C42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3765214664" sldId="292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3765214664" sldId="292"/>
            <ac:inkMk id="3" creationId="{04A21262-D2B2-1948-A2A8-CF89206EEC4F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994011178" sldId="293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994011178" sldId="293"/>
            <ac:inkMk id="3" creationId="{E59412E4-DC4C-D842-BAF5-835F9EAE1F4E}"/>
          </ac:inkMkLst>
        </pc:inkChg>
      </pc:sldChg>
      <pc:sldChg chg="addSp modSp">
        <pc:chgData name="Andrej Bogdanov" userId="51811781_tp_dropbox" providerId="OAuth2" clId="{4F1BFB69-6699-384C-917F-24B6EF7F9899}" dt="2020-01-06T02:26:02.254" v="8" actId="478"/>
        <pc:sldMkLst>
          <pc:docMk/>
          <pc:sldMk cId="2467679734" sldId="294"/>
        </pc:sldMkLst>
        <pc:inkChg chg="add mod">
          <ac:chgData name="Andrej Bogdanov" userId="51811781_tp_dropbox" providerId="OAuth2" clId="{4F1BFB69-6699-384C-917F-24B6EF7F9899}" dt="2020-01-06T02:26:02.254" v="8" actId="478"/>
          <ac:inkMkLst>
            <pc:docMk/>
            <pc:sldMk cId="2467679734" sldId="294"/>
            <ac:inkMk id="3" creationId="{586EDF08-F957-2440-9967-8EAE03078ADF}"/>
          </ac:inkMkLst>
        </pc:inkChg>
      </pc:sldChg>
      <pc:sldChg chg="addSp modSp">
        <pc:chgData name="Andrej Bogdanov" userId="51811781_tp_dropbox" providerId="OAuth2" clId="{4F1BFB69-6699-384C-917F-24B6EF7F9899}" dt="2020-01-08T07:49:39.565" v="39" actId="7634"/>
        <pc:sldMkLst>
          <pc:docMk/>
          <pc:sldMk cId="4040031101" sldId="295"/>
        </pc:sldMkLst>
        <pc:inkChg chg="add mod modStrokes">
          <ac:chgData name="Andrej Bogdanov" userId="51811781_tp_dropbox" providerId="OAuth2" clId="{4F1BFB69-6699-384C-917F-24B6EF7F9899}" dt="2020-01-08T07:47:06.779" v="34"/>
          <ac:inkMkLst>
            <pc:docMk/>
            <pc:sldMk cId="4040031101" sldId="295"/>
            <ac:inkMk id="3" creationId="{13685348-6AE7-074B-8243-413E05376ED1}"/>
          </ac:inkMkLst>
        </pc:inkChg>
        <pc:inkChg chg="add mod">
          <ac:chgData name="Andrej Bogdanov" userId="51811781_tp_dropbox" providerId="OAuth2" clId="{4F1BFB69-6699-384C-917F-24B6EF7F9899}" dt="2020-01-08T07:49:21.882" v="38" actId="478"/>
          <ac:inkMkLst>
            <pc:docMk/>
            <pc:sldMk cId="4040031101" sldId="295"/>
            <ac:inkMk id="4" creationId="{F2D42B8B-8C0C-3F48-AAE6-3AF9E6B78B41}"/>
          </ac:inkMkLst>
        </pc:inkChg>
        <pc:inkChg chg="add">
          <ac:chgData name="Andrej Bogdanov" userId="51811781_tp_dropbox" providerId="OAuth2" clId="{4F1BFB69-6699-384C-917F-24B6EF7F9899}" dt="2020-01-08T07:48:37.707" v="35" actId="7634"/>
          <ac:inkMkLst>
            <pc:docMk/>
            <pc:sldMk cId="4040031101" sldId="295"/>
            <ac:inkMk id="5" creationId="{4827408B-C928-114F-AA32-85CA6484EF25}"/>
          </ac:inkMkLst>
        </pc:inkChg>
        <pc:inkChg chg="add">
          <ac:chgData name="Andrej Bogdanov" userId="51811781_tp_dropbox" providerId="OAuth2" clId="{4F1BFB69-6699-384C-917F-24B6EF7F9899}" dt="2020-01-08T07:49:39.565" v="39" actId="7634"/>
          <ac:inkMkLst>
            <pc:docMk/>
            <pc:sldMk cId="4040031101" sldId="295"/>
            <ac:inkMk id="6" creationId="{BEAB9D22-37D9-D143-9EAC-49D305D39D93}"/>
          </ac:inkMkLst>
        </pc:inkChg>
      </pc:sldChg>
      <pc:sldChg chg="addSp delSp modSp">
        <pc:chgData name="Andrej Bogdanov" userId="51811781_tp_dropbox" providerId="OAuth2" clId="{4F1BFB69-6699-384C-917F-24B6EF7F9899}" dt="2020-01-08T07:53:55.285" v="54" actId="7634"/>
        <pc:sldMkLst>
          <pc:docMk/>
          <pc:sldMk cId="1154741721" sldId="296"/>
        </pc:sldMkLst>
        <pc:inkChg chg="add mod modStrokes">
          <ac:chgData name="Andrej Bogdanov" userId="51811781_tp_dropbox" providerId="OAuth2" clId="{4F1BFB69-6699-384C-917F-24B6EF7F9899}" dt="2020-01-08T07:53:01.289" v="53"/>
          <ac:inkMkLst>
            <pc:docMk/>
            <pc:sldMk cId="1154741721" sldId="296"/>
            <ac:inkMk id="2" creationId="{0E233AC1-559D-F94A-B944-D8EA6A176DDB}"/>
          </ac:inkMkLst>
        </pc:inkChg>
        <pc:inkChg chg="add">
          <ac:chgData name="Andrej Bogdanov" userId="51811781_tp_dropbox" providerId="OAuth2" clId="{4F1BFB69-6699-384C-917F-24B6EF7F9899}" dt="2020-01-08T07:53:55.285" v="54" actId="7634"/>
          <ac:inkMkLst>
            <pc:docMk/>
            <pc:sldMk cId="1154741721" sldId="296"/>
            <ac:inkMk id="4" creationId="{D9C7CA03-5105-0C4B-9034-FDB39A30ADAD}"/>
          </ac:inkMkLst>
        </pc:inkChg>
        <pc:inkChg chg="del">
          <ac:chgData name="Andrej Bogdanov" userId="51811781_tp_dropbox" providerId="OAuth2" clId="{4F1BFB69-6699-384C-917F-24B6EF7F9899}" dt="2020-01-08T00:17:21.305" v="17" actId="478"/>
          <ac:inkMkLst>
            <pc:docMk/>
            <pc:sldMk cId="1154741721" sldId="296"/>
            <ac:inkMk id="6" creationId="{0291DD44-3ABA-864B-8F38-1D040225E8D5}"/>
          </ac:inkMkLst>
        </pc:inkChg>
      </pc:sldChg>
      <pc:sldChg chg="addSp modSp">
        <pc:chgData name="Andrej Bogdanov" userId="51811781_tp_dropbox" providerId="OAuth2" clId="{4F1BFB69-6699-384C-917F-24B6EF7F9899}" dt="2020-01-15T04:09:52.087" v="108" actId="7634"/>
        <pc:sldMkLst>
          <pc:docMk/>
          <pc:sldMk cId="3382955872" sldId="297"/>
        </pc:sldMkLst>
        <pc:inkChg chg="add mod modStrokes">
          <ac:chgData name="Andrej Bogdanov" userId="51811781_tp_dropbox" providerId="OAuth2" clId="{4F1BFB69-6699-384C-917F-24B6EF7F9899}" dt="2020-01-15T04:09:31.401" v="107"/>
          <ac:inkMkLst>
            <pc:docMk/>
            <pc:sldMk cId="3382955872" sldId="297"/>
            <ac:inkMk id="2" creationId="{D89E41DB-BED6-BC42-868C-018B80BFAB8F}"/>
          </ac:inkMkLst>
        </pc:inkChg>
        <pc:inkChg chg="add">
          <ac:chgData name="Andrej Bogdanov" userId="51811781_tp_dropbox" providerId="OAuth2" clId="{4F1BFB69-6699-384C-917F-24B6EF7F9899}" dt="2020-01-15T04:09:52.087" v="108" actId="7634"/>
          <ac:inkMkLst>
            <pc:docMk/>
            <pc:sldMk cId="3382955872" sldId="297"/>
            <ac:inkMk id="4" creationId="{99D2E976-6890-EB42-AF6F-8393FB315ADC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870376921" sldId="299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870376921" sldId="299"/>
            <ac:inkMk id="3" creationId="{EFDF4546-2450-8343-8960-9478EBFA4DF7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592823346" sldId="300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592823346" sldId="300"/>
            <ac:inkMk id="3" creationId="{065BF993-3182-AF4F-8D69-934F6AABB124}"/>
          </ac:inkMkLst>
        </pc:inkChg>
      </pc:sldChg>
      <pc:sldChg chg="addSp delSp">
        <pc:chgData name="Andrej Bogdanov" userId="51811781_tp_dropbox" providerId="OAuth2" clId="{4F1BFB69-6699-384C-917F-24B6EF7F9899}" dt="2020-01-08T07:39:11.014" v="24" actId="478"/>
        <pc:sldMkLst>
          <pc:docMk/>
          <pc:sldMk cId="3122152082" sldId="303"/>
        </pc:sldMkLst>
        <pc:inkChg chg="add del">
          <ac:chgData name="Andrej Bogdanov" userId="51811781_tp_dropbox" providerId="OAuth2" clId="{4F1BFB69-6699-384C-917F-24B6EF7F9899}" dt="2020-01-08T07:39:11.014" v="24" actId="478"/>
          <ac:inkMkLst>
            <pc:docMk/>
            <pc:sldMk cId="3122152082" sldId="303"/>
            <ac:inkMk id="13" creationId="{AA32BD4B-1D5E-C446-8E9E-82E660AC22D1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133869825" sldId="305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133869825" sldId="305"/>
            <ac:inkMk id="8" creationId="{8728B8CF-EAD7-864F-8083-C5101F6771DF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454724816" sldId="306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454724816" sldId="306"/>
            <ac:inkMk id="18" creationId="{CF0497A0-39E9-4B4B-9EC0-05098ED0DC65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2415838730" sldId="307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2415838730" sldId="307"/>
            <ac:inkMk id="5" creationId="{A93017CA-9778-5045-9102-2B87732EA221}"/>
          </ac:inkMkLst>
        </pc:inkChg>
      </pc:sldChg>
      <pc:sldChg chg="addSp delSp">
        <pc:chgData name="Andrej Bogdanov" userId="51811781_tp_dropbox" providerId="OAuth2" clId="{4F1BFB69-6699-384C-917F-24B6EF7F9899}" dt="2020-01-13T02:47:27.854" v="106" actId="7634"/>
        <pc:sldMkLst>
          <pc:docMk/>
          <pc:sldMk cId="3561723769" sldId="310"/>
        </pc:sldMkLst>
        <pc:inkChg chg="add del">
          <ac:chgData name="Andrej Bogdanov" userId="51811781_tp_dropbox" providerId="OAuth2" clId="{4F1BFB69-6699-384C-917F-24B6EF7F9899}" dt="2020-01-13T02:26:26.761" v="70" actId="478"/>
          <ac:inkMkLst>
            <pc:docMk/>
            <pc:sldMk cId="3561723769" sldId="310"/>
            <ac:inkMk id="8" creationId="{FE8B40CD-9A99-D44D-9068-CB297C004BFF}"/>
          </ac:inkMkLst>
        </pc:inkChg>
        <pc:inkChg chg="add">
          <ac:chgData name="Andrej Bogdanov" userId="51811781_tp_dropbox" providerId="OAuth2" clId="{4F1BFB69-6699-384C-917F-24B6EF7F9899}" dt="2020-01-13T02:47:27.854" v="106" actId="7634"/>
          <ac:inkMkLst>
            <pc:docMk/>
            <pc:sldMk cId="3561723769" sldId="310"/>
            <ac:inkMk id="18" creationId="{5F4EF5E5-F34D-C64C-A492-7039D52FB8A1}"/>
          </ac:inkMkLst>
        </pc:inkChg>
      </pc:sldChg>
      <pc:sldChg chg="addSp delSp">
        <pc:chgData name="Andrej Bogdanov" userId="51811781_tp_dropbox" providerId="OAuth2" clId="{4F1BFB69-6699-384C-917F-24B6EF7F9899}" dt="2020-01-13T02:27:04.529" v="71" actId="478"/>
        <pc:sldMkLst>
          <pc:docMk/>
          <pc:sldMk cId="925200645" sldId="311"/>
        </pc:sldMkLst>
        <pc:inkChg chg="add del">
          <ac:chgData name="Andrej Bogdanov" userId="51811781_tp_dropbox" providerId="OAuth2" clId="{4F1BFB69-6699-384C-917F-24B6EF7F9899}" dt="2020-01-13T02:27:04.529" v="71" actId="478"/>
          <ac:inkMkLst>
            <pc:docMk/>
            <pc:sldMk cId="925200645" sldId="311"/>
            <ac:inkMk id="2" creationId="{8A5B0782-4FA5-3B4C-BC0E-9DAA3B283DD7}"/>
          </ac:inkMkLst>
        </pc:inkChg>
      </pc:sldChg>
      <pc:sldChg chg="addSp modSp">
        <pc:chgData name="Andrej Bogdanov" userId="51811781_tp_dropbox" providerId="OAuth2" clId="{4F1BFB69-6699-384C-917F-24B6EF7F9899}" dt="2020-01-13T02:38:22.234" v="82" actId="7634"/>
        <pc:sldMkLst>
          <pc:docMk/>
          <pc:sldMk cId="132538882" sldId="314"/>
        </pc:sldMkLst>
        <pc:inkChg chg="add mod modStrokes">
          <ac:chgData name="Andrej Bogdanov" userId="51811781_tp_dropbox" providerId="OAuth2" clId="{4F1BFB69-6699-384C-917F-24B6EF7F9899}" dt="2020-01-13T02:30:21.516" v="74"/>
          <ac:inkMkLst>
            <pc:docMk/>
            <pc:sldMk cId="132538882" sldId="314"/>
            <ac:inkMk id="2" creationId="{308CF60A-1B1F-AB45-BBFA-F1D61E52F207}"/>
          </ac:inkMkLst>
        </pc:inkChg>
        <pc:inkChg chg="add">
          <ac:chgData name="Andrej Bogdanov" userId="51811781_tp_dropbox" providerId="OAuth2" clId="{4F1BFB69-6699-384C-917F-24B6EF7F9899}" dt="2020-01-13T02:38:22.234" v="82" actId="7634"/>
          <ac:inkMkLst>
            <pc:docMk/>
            <pc:sldMk cId="132538882" sldId="314"/>
            <ac:inkMk id="3" creationId="{7D38AF21-4A36-1D46-A03E-894A4F54B099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3896295327" sldId="326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3896295327" sldId="326"/>
            <ac:inkMk id="2" creationId="{6B235321-C0E6-4A42-9B18-68A2E85038AD}"/>
          </ac:inkMkLst>
        </pc:inkChg>
      </pc:sldChg>
      <pc:sldChg chg="addSp modSp">
        <pc:chgData name="Andrej Bogdanov" userId="51811781_tp_dropbox" providerId="OAuth2" clId="{4F1BFB69-6699-384C-917F-24B6EF7F9899}" dt="2020-01-08T07:51:46.839" v="48" actId="7634"/>
        <pc:sldMkLst>
          <pc:docMk/>
          <pc:sldMk cId="1521339333" sldId="327"/>
        </pc:sldMkLst>
        <pc:grpChg chg="mod">
          <ac:chgData name="Andrej Bogdanov" userId="51811781_tp_dropbox" providerId="OAuth2" clId="{4F1BFB69-6699-384C-917F-24B6EF7F9899}" dt="2020-01-08T07:50:17.150" v="42" actId="1076"/>
          <ac:grpSpMkLst>
            <pc:docMk/>
            <pc:sldMk cId="1521339333" sldId="327"/>
            <ac:grpSpMk id="8" creationId="{4CAF2551-F831-3341-9D3B-530B500D5E3F}"/>
          </ac:grpSpMkLst>
        </pc:grpChg>
        <pc:grpChg chg="mod">
          <ac:chgData name="Andrej Bogdanov" userId="51811781_tp_dropbox" providerId="OAuth2" clId="{4F1BFB69-6699-384C-917F-24B6EF7F9899}" dt="2020-01-08T07:50:32.210" v="45" actId="1076"/>
          <ac:grpSpMkLst>
            <pc:docMk/>
            <pc:sldMk cId="1521339333" sldId="327"/>
            <ac:grpSpMk id="16" creationId="{DB151578-B65D-E34D-BE05-F0247CD03433}"/>
          </ac:grpSpMkLst>
        </pc:grpChg>
        <pc:inkChg chg="add mod modStrokes">
          <ac:chgData name="Andrej Bogdanov" userId="51811781_tp_dropbox" providerId="OAuth2" clId="{4F1BFB69-6699-384C-917F-24B6EF7F9899}" dt="2020-01-08T07:51:03.387" v="47"/>
          <ac:inkMkLst>
            <pc:docMk/>
            <pc:sldMk cId="1521339333" sldId="327"/>
            <ac:inkMk id="3" creationId="{8C1D418E-A95C-C043-A444-37726F458DD2}"/>
          </ac:inkMkLst>
        </pc:inkChg>
        <pc:inkChg chg="add mod modStrokes">
          <ac:chgData name="Andrej Bogdanov" userId="51811781_tp_dropbox" providerId="OAuth2" clId="{4F1BFB69-6699-384C-917F-24B6EF7F9899}" dt="2020-01-08T07:50:52.752" v="46"/>
          <ac:inkMkLst>
            <pc:docMk/>
            <pc:sldMk cId="1521339333" sldId="327"/>
            <ac:inkMk id="4" creationId="{0D36CAA8-E510-6447-AF65-8A7C81B1406B}"/>
          </ac:inkMkLst>
        </pc:inkChg>
        <pc:inkChg chg="add">
          <ac:chgData name="Andrej Bogdanov" userId="51811781_tp_dropbox" providerId="OAuth2" clId="{4F1BFB69-6699-384C-917F-24B6EF7F9899}" dt="2020-01-08T07:51:46.839" v="48" actId="7634"/>
          <ac:inkMkLst>
            <pc:docMk/>
            <pc:sldMk cId="1521339333" sldId="327"/>
            <ac:inkMk id="5" creationId="{CA5F362D-EF69-124D-A1EC-829249C73390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324086062" sldId="328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324086062" sldId="328"/>
            <ac:inkMk id="7" creationId="{B62AE20C-F5B6-074C-8F8A-E0FBE97E44C1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2901444721" sldId="329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2901444721" sldId="329"/>
            <ac:inkMk id="3" creationId="{68F5D97F-6458-5643-BB5D-E06EB2BE4C10}"/>
          </ac:inkMkLst>
        </pc:inkChg>
      </pc:sldChg>
      <pc:sldChg chg="addSp delSp">
        <pc:chgData name="Andrej Bogdanov" userId="51811781_tp_dropbox" providerId="OAuth2" clId="{4F1BFB69-6699-384C-917F-24B6EF7F9899}" dt="2020-01-06T02:25:47.071" v="7" actId="7634"/>
        <pc:sldMkLst>
          <pc:docMk/>
          <pc:sldMk cId="1175927872" sldId="331"/>
        </pc:sldMkLst>
        <pc:inkChg chg="add del">
          <ac:chgData name="Andrej Bogdanov" userId="51811781_tp_dropbox" providerId="OAuth2" clId="{4F1BFB69-6699-384C-917F-24B6EF7F9899}" dt="2020-01-06T02:22:48.607" v="6" actId="478"/>
          <ac:inkMkLst>
            <pc:docMk/>
            <pc:sldMk cId="1175927872" sldId="331"/>
            <ac:inkMk id="2" creationId="{6EC3184B-9BEB-6643-84F0-E153149417ED}"/>
          </ac:inkMkLst>
        </pc:inkChg>
        <pc:inkChg chg="add">
          <ac:chgData name="Andrej Bogdanov" userId="51811781_tp_dropbox" providerId="OAuth2" clId="{4F1BFB69-6699-384C-917F-24B6EF7F9899}" dt="2020-01-06T02:25:47.071" v="7" actId="7634"/>
          <ac:inkMkLst>
            <pc:docMk/>
            <pc:sldMk cId="1175927872" sldId="331"/>
            <ac:inkMk id="7" creationId="{45A6F4BE-3A91-7543-A6C7-B6482704C22B}"/>
          </ac:inkMkLst>
        </pc:inkChg>
      </pc:sldChg>
      <pc:sldChg chg="addSp delSp modSp">
        <pc:chgData name="Andrej Bogdanov" userId="51811781_tp_dropbox" providerId="OAuth2" clId="{4F1BFB69-6699-384C-917F-24B6EF7F9899}" dt="2020-01-13T02:44:54.630" v="99" actId="7634"/>
        <pc:sldMkLst>
          <pc:docMk/>
          <pc:sldMk cId="3392666443" sldId="333"/>
        </pc:sldMkLst>
        <pc:inkChg chg="add mod modStrokes">
          <ac:chgData name="Andrej Bogdanov" userId="51811781_tp_dropbox" providerId="OAuth2" clId="{4F1BFB69-6699-384C-917F-24B6EF7F9899}" dt="2020-01-13T02:43:21.972" v="98"/>
          <ac:inkMkLst>
            <pc:docMk/>
            <pc:sldMk cId="3392666443" sldId="333"/>
            <ac:inkMk id="2" creationId="{7568AD66-0333-774D-A4B9-C65376F77549}"/>
          </ac:inkMkLst>
        </pc:inkChg>
        <pc:inkChg chg="add del">
          <ac:chgData name="Andrej Bogdanov" userId="51811781_tp_dropbox" providerId="OAuth2" clId="{4F1BFB69-6699-384C-917F-24B6EF7F9899}" dt="2020-01-13T02:39:10.375" v="86"/>
          <ac:inkMkLst>
            <pc:docMk/>
            <pc:sldMk cId="3392666443" sldId="333"/>
            <ac:inkMk id="3" creationId="{EA81A70C-0BAA-B64C-8D19-85C95F45989F}"/>
          </ac:inkMkLst>
        </pc:inkChg>
        <pc:inkChg chg="add">
          <ac:chgData name="Andrej Bogdanov" userId="51811781_tp_dropbox" providerId="OAuth2" clId="{4F1BFB69-6699-384C-917F-24B6EF7F9899}" dt="2020-01-13T02:40:54.446" v="89" actId="7634"/>
          <ac:inkMkLst>
            <pc:docMk/>
            <pc:sldMk cId="3392666443" sldId="333"/>
            <ac:inkMk id="4" creationId="{1C36682E-5D81-134D-81BF-2A6414C133B9}"/>
          </ac:inkMkLst>
        </pc:inkChg>
        <pc:inkChg chg="add mod modStrokes">
          <ac:chgData name="Andrej Bogdanov" userId="51811781_tp_dropbox" providerId="OAuth2" clId="{4F1BFB69-6699-384C-917F-24B6EF7F9899}" dt="2020-01-13T02:43:21.960" v="97"/>
          <ac:inkMkLst>
            <pc:docMk/>
            <pc:sldMk cId="3392666443" sldId="333"/>
            <ac:inkMk id="5" creationId="{A1D419B6-C4EF-BE41-B1DB-1E8B16B9DCAF}"/>
          </ac:inkMkLst>
        </pc:inkChg>
        <pc:inkChg chg="add">
          <ac:chgData name="Andrej Bogdanov" userId="51811781_tp_dropbox" providerId="OAuth2" clId="{4F1BFB69-6699-384C-917F-24B6EF7F9899}" dt="2020-01-13T02:44:54.630" v="99" actId="7634"/>
          <ac:inkMkLst>
            <pc:docMk/>
            <pc:sldMk cId="3392666443" sldId="333"/>
            <ac:inkMk id="6" creationId="{53CBDFEB-748D-6A46-86D6-AF4E2DBE31B0}"/>
          </ac:inkMkLst>
        </pc:inkChg>
      </pc:sldChg>
      <pc:sldChg chg="addSp modSp">
        <pc:chgData name="Andrej Bogdanov" userId="51811781_tp_dropbox" providerId="OAuth2" clId="{4F1BFB69-6699-384C-917F-24B6EF7F9899}" dt="2020-01-13T02:46:50.011" v="105" actId="7634"/>
        <pc:sldMkLst>
          <pc:docMk/>
          <pc:sldMk cId="2097753153" sldId="334"/>
        </pc:sldMkLst>
        <pc:inkChg chg="add mod modStrokes">
          <ac:chgData name="Andrej Bogdanov" userId="51811781_tp_dropbox" providerId="OAuth2" clId="{4F1BFB69-6699-384C-917F-24B6EF7F9899}" dt="2020-01-13T02:46:34.128" v="104"/>
          <ac:inkMkLst>
            <pc:docMk/>
            <pc:sldMk cId="2097753153" sldId="334"/>
            <ac:inkMk id="6" creationId="{47A21C02-567F-7C45-9D16-299DDB0A63EA}"/>
          </ac:inkMkLst>
        </pc:inkChg>
        <pc:inkChg chg="add">
          <ac:chgData name="Andrej Bogdanov" userId="51811781_tp_dropbox" providerId="OAuth2" clId="{4F1BFB69-6699-384C-917F-24B6EF7F9899}" dt="2020-01-13T02:46:50.011" v="105" actId="7634"/>
          <ac:inkMkLst>
            <pc:docMk/>
            <pc:sldMk cId="2097753153" sldId="334"/>
            <ac:inkMk id="8" creationId="{A5FE5DEE-46BD-EA4A-9867-32441B226764}"/>
          </ac:inkMkLst>
        </pc:inkChg>
      </pc:sldChg>
      <pc:sldChg chg="addSp delSp modSp">
        <pc:chgData name="Andrej Bogdanov" userId="51811781_tp_dropbox" providerId="OAuth2" clId="{4F1BFB69-6699-384C-917F-24B6EF7F9899}" dt="2020-01-13T02:38:22.234" v="82" actId="7634"/>
        <pc:sldMkLst>
          <pc:docMk/>
          <pc:sldMk cId="2338567691" sldId="335"/>
        </pc:sldMkLst>
        <pc:inkChg chg="add del mod modStrokes">
          <ac:chgData name="Andrej Bogdanov" userId="51811781_tp_dropbox" providerId="OAuth2" clId="{4F1BFB69-6699-384C-917F-24B6EF7F9899}" dt="2020-01-13T02:30:47.720" v="81"/>
          <ac:inkMkLst>
            <pc:docMk/>
            <pc:sldMk cId="2338567691" sldId="335"/>
            <ac:inkMk id="2" creationId="{C6DF5349-ECAC-CF4E-9F45-8D1532225600}"/>
          </ac:inkMkLst>
        </pc:inkChg>
        <pc:inkChg chg="add del mod modStrokes">
          <ac:chgData name="Andrej Bogdanov" userId="51811781_tp_dropbox" providerId="OAuth2" clId="{4F1BFB69-6699-384C-917F-24B6EF7F9899}" dt="2020-01-13T02:30:43.743" v="79"/>
          <ac:inkMkLst>
            <pc:docMk/>
            <pc:sldMk cId="2338567691" sldId="335"/>
            <ac:inkMk id="3" creationId="{B1E30F6D-A99D-C146-BC44-5BE52D98728C}"/>
          </ac:inkMkLst>
        </pc:inkChg>
        <pc:inkChg chg="add del mod modStrokes">
          <ac:chgData name="Andrej Bogdanov" userId="51811781_tp_dropbox" providerId="OAuth2" clId="{4F1BFB69-6699-384C-917F-24B6EF7F9899}" dt="2020-01-13T02:30:43.746" v="80"/>
          <ac:inkMkLst>
            <pc:docMk/>
            <pc:sldMk cId="2338567691" sldId="335"/>
            <ac:inkMk id="4" creationId="{587C06D8-0C13-B24E-857C-63011939EEEC}"/>
          </ac:inkMkLst>
        </pc:inkChg>
        <pc:inkChg chg="add">
          <ac:chgData name="Andrej Bogdanov" userId="51811781_tp_dropbox" providerId="OAuth2" clId="{4F1BFB69-6699-384C-917F-24B6EF7F9899}" dt="2020-01-13T02:38:22.234" v="82" actId="7634"/>
          <ac:inkMkLst>
            <pc:docMk/>
            <pc:sldMk cId="2338567691" sldId="335"/>
            <ac:inkMk id="5" creationId="{B16890F2-E6F0-4141-810D-BA46C7158EA2}"/>
          </ac:inkMkLst>
        </pc:inkChg>
      </pc:sldChg>
      <pc:sldChg chg="addSp modSp">
        <pc:chgData name="Andrej Bogdanov" userId="51811781_tp_dropbox" providerId="OAuth2" clId="{4F1BFB69-6699-384C-917F-24B6EF7F9899}" dt="2020-01-13T02:45:46.442" v="103" actId="7634"/>
        <pc:sldMkLst>
          <pc:docMk/>
          <pc:sldMk cId="3001519757" sldId="336"/>
        </pc:sldMkLst>
        <pc:inkChg chg="add mod modStrokes">
          <ac:chgData name="Andrej Bogdanov" userId="51811781_tp_dropbox" providerId="OAuth2" clId="{4F1BFB69-6699-384C-917F-24B6EF7F9899}" dt="2020-01-13T02:45:04.968" v="102"/>
          <ac:inkMkLst>
            <pc:docMk/>
            <pc:sldMk cId="3001519757" sldId="336"/>
            <ac:inkMk id="3" creationId="{E6AAA163-24D8-8B42-9B84-4ACA859165B2}"/>
          </ac:inkMkLst>
        </pc:inkChg>
        <pc:inkChg chg="add">
          <ac:chgData name="Andrej Bogdanov" userId="51811781_tp_dropbox" providerId="OAuth2" clId="{4F1BFB69-6699-384C-917F-24B6EF7F9899}" dt="2020-01-13T02:45:46.442" v="103" actId="7634"/>
          <ac:inkMkLst>
            <pc:docMk/>
            <pc:sldMk cId="3001519757" sldId="336"/>
            <ac:inkMk id="4" creationId="{7E0E793E-AFC3-0640-B372-4CB5C8C4A8CF}"/>
          </ac:inkMkLst>
        </pc:inkChg>
      </pc:sldChg>
      <pc:sldChg chg="addSp modSp add ord">
        <pc:chgData name="Andrej Bogdanov" userId="51811781_tp_dropbox" providerId="OAuth2" clId="{4F1BFB69-6699-384C-917F-24B6EF7F9899}" dt="2020-01-06T02:27:22.250" v="13" actId="7634"/>
        <pc:sldMkLst>
          <pc:docMk/>
          <pc:sldMk cId="63721433" sldId="337"/>
        </pc:sldMkLst>
        <pc:inkChg chg="add">
          <ac:chgData name="Andrej Bogdanov" userId="51811781_tp_dropbox" providerId="OAuth2" clId="{4F1BFB69-6699-384C-917F-24B6EF7F9899}" dt="2020-01-06T02:27:22.250" v="13" actId="7634"/>
          <ac:inkMkLst>
            <pc:docMk/>
            <pc:sldMk cId="63721433" sldId="337"/>
            <ac:inkMk id="2" creationId="{F1D818D4-E13D-9C47-8E2F-F132716AB117}"/>
          </ac:inkMkLst>
        </pc:inkChg>
        <pc:inkChg chg="mod">
          <ac:chgData name="Andrej Bogdanov" userId="51811781_tp_dropbox" providerId="OAuth2" clId="{4F1BFB69-6699-384C-917F-24B6EF7F9899}" dt="2020-01-06T02:26:52.163" v="12" actId="478"/>
          <ac:inkMkLst>
            <pc:docMk/>
            <pc:sldMk cId="63721433" sldId="337"/>
            <ac:inkMk id="7" creationId="{45A6F4BE-3A91-7543-A6C7-B6482704C22B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3.822"/>
    </inkml:context>
    <inkml:brush xml:id="br0">
      <inkml:brushProperty name="width" value="0.12095" units="cm"/>
      <inkml:brushProperty name="height" value="0.12095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7469 7332 7902,'0'-6'-269,"0"1"293,0 0 1,4 2 201,0-4 22,5 4-259,-8-7 37,4 9 41,0-4 2,-4-1-11,10 5 1,-10-5-30,3 2-43,2 3-46,-5-4 50,9 0 0,-4 2 34,1-5 3,-2 6-39,0-3 1,-2 1 28,4 0 1,0-1 9,0 1 0,2 2-12,-5-6 0,5 4 37,-1-3 1,-2 3-19,2-4 1,-1 5 9,5-5-69,-6 0 32,4 2 1,-4-4 26,6 2-42,-1-2 17,1 4 0,0-4 29,4 2 0,-4-2 21,3-2 0,-1 2 0,2 3 0,-4-4-22,4 4 1,-2-3-4,1-2 0,-3 1 78,4-1-65,-4 6-5,5-4 1,-4 4-66,2-6 69,-2 1-15,3-1 0,-2 2 15,5 3 0,-4-4 4,4 4 1,-4-3-1,5-2 1,-5 1 4,4-1 1,-1 1-2,1 0 1,1-2 28,-5-2 1,4 2-28,-4-2 1,6 2-50,-2 2 30,-3-1-58,6 1 1,-6-4 7,3-1 0,2 1 8,-6 4 0,4-1-7,-4 1 1,4-1 38,-4 1 1,4-4-6,-3-1 1,4 1-4,-1 4 0,-3-4 2,0-1 0,0 1 77,-1 4 0,4-1-41,-3 1 1,4-1 40,-1 1-49,-2 0-62,-1-1 0,-1 1 9,0-1 1,6 1-18,-2 0 0,-1-1-19,1 1 1,-4-1 3,4 1 0,-4-1 41,4 1 0,-5 2-24,1-2-1,3 7 17,-5-11 1,3 8-5,-4-4 0,3-1 59,0 1 0,5-4 9,-1 0 0,-1-1-38,1 5 0,0 0 7,4-1 1,-4 1-66,0-1 58,0 1-9,4-1 1,1-3-28,3 0 36,-3 0-52,4 3 0,-1-3-3,-1 0 0,1-2 26,-4 2 1,0 2-11,-1-2 0,5 1 90,0-1 0,-1 2 13,-3-2 0,4-1 50,-1 0-109,6 1-6,-8 4 0,9-6-29,-2-2 41,2-2-24,1 3 0,-1-4 16,-3 3 0,3-2-17,-2-2 1,2 0-6,1 0 0,0 2 49,1 2 1,-5-3 13,1 3 0,-5 1 34,5-1 1,-2 1-46,1-1 1,2-2-136,-5 2 115,4-3-58,-1-1 0,8 0-115,0 1 1,1-1-45,-1 0 0,2-4 124,1 1 0,0-1 5,-3 4 23,-2-5-8,3 4 0,-5-8 158,0 6 0,1-2-150,-1 1 0,0 2 345,1-6-320,-1 6 62,0-8 1,0 9 12,1-3 1,-4-1-21,4 2 1,-6-5-3,9 5 0,-5-5-23,5 4 1,-3-3-8,0 3 0,-5 1-157,1 3 179,-1 0-31,4 0 1,-3 0-251,-1 1 254,-4 4-78,1-4 1,-4 9-9,0-2 1,-4-1 91,0 1 0,-4-2 1,5 2 0,-5 2-37,4-2 0,-1-2-6,1 2 1,3-1-90,1 0 0,0 0 223,4-3 1,-2-3-160,2 3 0,-2-1 47,6 1 0,-6-1-2,2 4 1,-2-4 22,2 1 1,-3 1-4,2-1 0,2 4-7,-1-4 0,3 1 13,-3-1 0,4-2-17,-5 2 0,5 1 4,-5-1 1,5 4-24,-5-4 1,5 3-17,-4-3 0,-1 5-8,-3-1 1,0 1 26,0-1 1,-2 2-4,-2-2 0,-1 4 72,-3 3 0,-2-2 11,2 2 1,-2-1-81,-2 2 0,1-3 18,-1 2 1,1 2-12,-1-2 1,-3 4 1,-1-3 0,1 3-4,3-4 1,-3 4 13,-1-3 1,-3 3-1,4-4 42,0 6 1,-1-7 237,1 5-133,-6-5-78,8 8-70,-8-9 0,4 7-8,-2-4-20,-3 4-23,4-7 1,-4 7-18,3-4 0,-2 3 6,1-4-34,4 6 74,-6-8 0,8 7-5,-5-4 99,-1 4 0,1-3-77,0 2 4,0 3 1,-4-6-49,0 3-12,0 3 64,0-4 0,1 5 0,3 0 192,-3-5-193,4 4 196,-5-4-163,0 5 6,0-5-2,0 3-1,0-3-188,0 5 162,0 5-14,5-3-17,-3 3 0,3-5 985,-5 0-958,5 0-1,-4 0-488,4 0-170,-5 0 472,5 0-65,-3 0 193,3 0 262,-5 0-38,5 0-140,-4 0-77,4 0 7,-5 0 22,5 0 1,-2 1-16,4 3 43,-4-3-4,7 4 57,-4 0-72,6-4 124,-1 10-104,1-10 1,-1 8 3,0-5 0,-3 1-21,0-2 0,-1 0-5,5 5 0,-5-5-70,1 5 1,-1-4 78,5 3 0,-4-3-136,-1 4 0,1-4 114,3 3 0,-3-3-23,-1 4 1,1-5 73,3 5 0,-3-4 7,0 3 1,-1-3-16,5 4 1,-5-4 13,1 3 0,0 0 3,3 0 1,-3 3 20,-1-2 1,0-2-100,0 2 0,3 0 88,-2 3-30,-3 0-139,5-4 1,-5 3 53,3-2 1,2 0 29,-2 0 1,0 2 23,0-2 1,2 1 7,-2-2 0,2 3-1,1-2 0,-3 1 6,0-1 1,-2 2 69,2-3 0,2 4-68,-3 0 1,2-3 3,-1-1 1,2 1-36,-2 3 0,2-1-8,1-2 1,1 2 16,-1-2 1,0 2-10,1 1 1,-1 1 17,1-1 1,-1-1-10,1-2 1,-1 2 150,0-2 1,1 2-138,-1 1 0,1-1 52,-1-2 0,1 2-21,-1-2 1,-1 2 8,-2 1 1,2 0-40,-3-4 1,4 3-9,0-2 1,0 2-18,1 1 1,-2-3-13,-2 0 1,2-1-38,-3 5 1,4-2 63,0-3 0,-3 4 15,-1-4 1,1 0-42,3 0 145,1 1 1,-1 3-68,1 1 0,-1-5 70,0 1-94,1 0-3,-1 3 0,1-1-43,-1-2 0,-3 2 49,-1-3 0,0 0-50,0 0 1,3 0 12,-2 0 0,-2 4-8,2-4 1,0-1 62,3 2 1,0 0 0,1 3 0,-5-3 10,1-1 1,0-3 14,3 4 0,1-4-92,-1 3 52,0 1 1,1 2-9,-1-2 0,1 0-24,-1-4 1,-1 5-6,-2-1 0,2-2-33,-2 2 0,0-4-143,0 3 0,2-3 55,-2 4-49,2-1 0,1 3 184,1-2 1,-5 1-63,1-5 1,-4 3 108,3-3 0,-3 4-72,4-5 1,-4 5 9,3-4 0,-3 4 118,4-5 33,-6 6-79,8-2-38,-3 4 0,3 0-64,-2 1 1,0-5 47,-4 1 1,5-4-115,-1 3 0,-2 0 78,2 0 1,-2 4-8,2-4 1,2 0 16,-3 0 1,0 1-4,0 3 0,-3-3 14,4-1 0,-2 1 9,2 3 1,1-3 40,-6 0 0,6-2-52,-1 2 1,-2 2 71,2-3 0,-4 4-33,3 0 1,-3 0 1,4 1 0,-2-1-15,2 1 0,1-1 1,-6 0 0,5 1-8,-4-1 0,5 1-2,-2-1 1,0 1-33,0-1 1,-3 4 35,4 0 0,-2 1-36,2-5 0,2 4 11,-3 1 1,0 0-12,0-1 1,0-2 90,0 2 1,3 2 12,-2-2 1,-2 1-53,2 0 1,-4-2 10,3 5 1,-3-5-60,4 1 1,-4 1 59,3 0 0,0 0-79,0-1 1,3-2-6,-2 2 1,-2-1-13,2 1 1,-2-2 37,2 2 0,2 2-14,-2-2 1,1 0-11,-2-3 1,3 3-2,-2 0 0,1 0 13,-2-3 0,4-1 1,-4 1 1,0 3 42,0 0 0,0 0-13,0-3 1,3-1 4,-2 1 0,-2-1-3,2 0 0,-2 1 2,2-1 1,2 1-66,-2-1 0,-2 1 47,2-1-51,-1 0 1,5 1 45,-1-1 0,-3 1 11,-1-1 0,-3 0 11,4 1 0,-2-1-1,2 1 0,2-1 17,-3 1 1,0-1 7,0 0 1,-3 1-18,4-1 0,-4 1 9,3-1 1,-3 2-10,4 2 1,-2-1-11,2 5 1,0-5-22,-4 1 1,4 3 1,-4 1 0,3-2-7,-3-2 1,1 1 51,-1-1 0,-1 4 6,4-3 0,-4 3-34,0-4 0,3 4 3,-3-4 1,5 4 131,-4-3 0,3 4-110,-3-1 1,4 1-3,-4-1 0,3-1-54,-3-3 0,4 3-8,-5 5 0,6-4-13,-1 0 1,-3-1-14,-1 1 1,1 2-7,-1-2 1,3-1-19,-3 1 1,4-1 111,-4 1 0,3 1-61,-3-5 0,4 6 128,-5-2 1,5-1-42,-4 1 0,0-4 18,-4 4 1,3-4-42,1 4 1,1-5 10,-1 1 0,-1 2 14,4-2 0,0 4 0,0-4 1,2 2-87,-5-2 0,4-1 62,-5 5 1,2-5-161,-1 1 1,-2 2 103,1-2 1,0 4-10,1-4 0,-3 2 26,3-2 1,1-2-1,-1 2 1,-1 1-6,-3-1 1,2 2 4,2-2 1,-3-2 85,3 2 1,-2-1-82,2 1 1,-3-2 28,3 2 1,-3 2-58,-1-2 0,4 1-98,0 0 1,0-4 69,-4 4 0,3 0-19,1-1 1,0 4 50,-4-3 0,4 3-12,0-4 1,0 4 55,-4-4 0,0 4-64,0-4 0,1 6 156,3-2 0,-3-2-71,3 3 1,-3-1 21,-1 3 0,0-3-14,0 0 0,0 1 3,0 2 1,0 1 25,0 0 1,0 0 11,0 0 1,0 0-19,0-1 0,-1 1-20,-3 0 0,3 1 78,-3 3 0,1-3-97,-1 3 0,3-3-5,-3-1 0,-1 3-22,1 1 1,-1-1-110,2-3 0,-2 0 73,-3 0 1,-1 4-15,5-1 1,-5 1-52,2-4 0,0 0 80,0-1 0,3 5 3,-4 0 1,2-1 67,-2-3 0,0 0 185,4 0 0,-1 0-229,1 0 0,3-2 16,-3-2 0,-1 2 12,1-6 0,-1 4 5,1-4 0,1 5 119,-4-1 0,4-2-118,-1-2 0,-1 2-5,2-2 0,-5 1-9,4 0 0,-3-4 28,3 3 0,-4-2 7,4-1 1,-3-1 1,3 0 0,-1-3-19,1 0 0,2-1-9,-6 5 0,4-5-55,-4 1 0,6-4 94,-2 3-98,-2 1 1,3 0 37,-4-1 1,4-3-7,-1 4-35,3-6-9,1 3 62,-5-5 9,4 0 366,-4 0-3162,5 0-62,0 5 2823,0 2 0,-5 4 0,-2 0 0</inkml:trace>
  <inkml:trace contextRef="#ctx0" brushRef="#br0" timeOffset="1">7629 7389 15058,'-5'-6'-3862,"4"1"3686,-4 5 0,5-1 852,0-3-133,0 3-155,0-5 779,0 6-580,5 0-505,-4 0 0,9 0 515,-2 0-22,2 0-362,-4 0 0,4 0 250,-2 0-208,2 0 1,2 2-92,-1 2 1,-3-3-289,-1 3 1,1-3 70,3-1 1,-3 4-126,0-1 0,-1 3-315,5-3 154,-1-1 277,0 8-103,1-9 0,-1 4 91,1-5 323,-6 5-337,4-4 0,-3 5 185,4-6 1,0 3 49,1 1 1,1 0-25,2-4 1,-3 0-46,4 0 1,-2 4 42,1 0 1,-2-1-102,2-3 9,-3 5 35,0-3 1,3 4-121,0-2 1,1-3 63,-5 3 1,0 1-144,1-1 1,1 3-28,2-3 1,-3 4 86,4-4 1,-2 3 28,1-3 1,1 4-99,3-4 1,3 3 238,-3-3-77,3 5-78,0-8 1,1 5 181,0-2-65,5-2 45,-4 3 0,4-2-5,-5 1 1,0 4-114,0-4 1,-1 1 30,1-1 0,0-2-36,0 6 1,-4-6 33,0 2 0,0 1-46,4-1 36,0 5-42,5-8 1,-4 8 2,2-5 0,-2 3 29,-1-3 0,4 4-8,0-4 1,-1 1 12,-3-2 1,4 3-30,-1 1 0,5 2 42,-4-5 1,0 5-56,0-2 1,-3 0 4,3 0 10,2-4 28,-5 7 0,4-5-15,-5 3 1,0 1-41,0-6 1,3 6-8,1-1 0,0-2 18,-5 2 0,2-4 23,3 3 1,-3-3-8,3 4 1,-3-2-15,-1 2 1,0 1-22,0-6 1,-2 6-32,-2-1 0,3-2 19,-3 2 1,2-2 2,2 2 1,0 2-15,0-2 1,-4-2-70,0 1 1,-1-3-8,1 4 0,2-2 7,-2 2 0,-1 1-18,1-5 0,-4 3 13,4-3 0,-5 4 43,2-5 1,0 5-39,-1-4 1,1 1 42,-5-1 1,0-2 11,1 6 1,-1-4 48,1 3 0,-1-3 20,0 4 1,1-5 21,-1 5 1,1-5 5,-1 0 0,-3 3 12,-1-3 0,1 5-19,3-4 1,1 3 21,-1-3 0,1 4-17,-1-4 0,2 4 1,2 0 1,-2-2 37,2 2 0,-2-5 3,-2 0 1,0 2 24,1-1 0,-1 4 128,1-4 0,-1 1-18,1-1 1,-1-3-61,0 3 1,-3 1-25,0-1 1,-2 1 19,2-2 1,2-1 11,-3 1 0,0 0 187,0 1-25,-4-3-131,7 4 53,-4-5-354,1 0 340,3 5-185,-9-3-54,4 3-289,-5-5-333,0 0 0,0 5 1,0 1-1</inkml:trace>
  <inkml:trace contextRef="#ctx0" brushRef="#br1" timeOffset="2">3689 7287 6594,'11'-7'183,"1"-2"-117,-1 5 0,-3-3 114,-1 3 1,1-5 144,3 2-270,1 1-6,-1-4 1,1 4 12,-1-5 0,2-1-23,2 1 1,-2-3-10,2 2 0,-1-4-17,1 8 0,-2-4-11,2 4 0,-6-2 19,-1-2 1,-1 5-13,5-1 1,-1 4 30,0-3 1,1 0-11,-1 0 0,-1-3-13,-2 2 13,7-2-7,-7 3 1,8-3 10,-4 3 0,3-3 18,0-2 0,4 1 7,-3-1 1,0 1-9,-1-1 0,-2 1-2,2 0 0,-1-1 61,1 1-59,-2-1 16,4 1 0,-5 3 19,3 1 0,-1-1-69,5-3 0,1-1-2,2 1 0,1-1 2,0 1 0,0 0-4,0-1 1,0-1-20,-1-2 1,3 3-16,1-4 1,0 2-19,4-1 46,-5 2 4,8-3 1,-5-1 4,3-2-12,2 3 1,-8-4 106,6 4-104,-6-4 1,7 6-4,-6-5 0,5 4 7,-5-4 0,5 4 10,-4-4 1,4 1 0,0-1 0,2-3 194,1 3-897,0 3 699,0-6 0,-1 4 31,-2-5-19,7 1-22,-13 4 1,15-4-67,-6 3 0,0-2 95,4-2 0,-2 0 7,-2 0 0,0 2-40,1 2 0,-1-3-6,0 3 0,0-3 31,1 0 29,-1-1-36,0 0 1,4-4 30,0 1-857,0-1 836,-3 4 1,3 0 1,0 0 1,4 1-145,-4-1 1,1 0 110,-1 0 0,-1-4-5,5 1 1,-4-2-33,4 1-327,-5 3 257,7-9 110,-8 9 1,8-4 1,-2 5-46,2 0 42,-3 0-7,-2-4 0,-3 2-106,2-1 1,4-3 104,7-2 25,-2-2-21,-17 16 1,1 0 0,19-17 1,-22 16 1,1 1 0,25-17 43,-25 17 1,-1 0-1,26-17-40,-1-1-978,-5 6 1015,3-4 0,-5 5 44,-1-2-81,1 2 54,0 0 0,-5 4 346,1-3 1,-5 3-375,1 1 1,-2 4 8,-2 0 0,0-1-17,1-7 1,0 2 0,3-6-24,8 1 1,1-3-4,2 2-43,-2-2 1,-1 6 33,0-4 0,-5 2 69,1 2 1,-9 3 245,2-2 1,-4 1-229,4 3 1,-5-1 16,1 0 0,-5 4 610,5 0 1,-6 4-673,2-4 0,-2 3-183,2-3-15,-3 5 310,9-7 0,-4 7-401,5-5 260,0 0 0,2-3-56,2 3 0,1-5-394,3 5 436,-2-5 1,-4 7-14,-1-2 1,2-1 78,-7 5 0,-2-4-49,-1 4 0,-5-1 240,-3 5 31,3-1-264,-9 1 1,3 0 271,-4-1-222,-1 1-48,0-1 1,-3 2 971,0 3-963,-1-4-17,5 5 0,-1-5-45,1-1 0,-5 6-80,1 2 79,-6-2 22,8-1-4,-8 1 0,3 1 1,-4 4 12,3-3 5,-3 3-26,4-4 4,-5 5-92,0-6-52,5 5 1,-2-8 105,4 6 27,-4-6 16,7 7 0,-7-6-63,4 4 66,1-5 1,3 4 4,1-3 1,-5-2 21,1 2 31,0 3-13,3-5 1,-3 8 228,-1-6-60,-4 5-5,2-2-166,-5 0 53,0 4-140,0-4-459,0 5 186,5 0 120,-4 0-25,4 0 1,-5-1-23,0-3 214,5 3 27,-3-4-17,3 5 590,-5 0-554,5 0 1,-3 3 30,6 1-36,-6 0 10,9-4 0,-9 4 17,6 0-27,-6-1 14,3 2-5,0-3 1,-2 7 14,5-6 0,-6 2 23,2-1 7,2-2-18,1 8 1,4-5 48,0 2-62,-4-2-3,3 1 0,-4-5 203,6 3-182,-1 2 26,1-5 1,-1 6 20,0-4 1,-3-1-52,0 1 1,-1 3 32,5-3-6,-1 6 0,1-4-4,-1 3 0,-1 2-46,-2-2 0,2-2-2,-3 2 0,4-1-40,0 5 62,0-6-41,1 4 1,3-3-1,0 4 0,1-3 14,-5-1 0,0 1-6,1 3 1,3 1 30,0-1 0,2-3-1,-2-1 0,-1 1 73,5 3-83,-5 1 0,8-1 0,-8-1 3,5-2 0,-4 2-5,4-2 0,-4 2 3,4 1 1,-4 1-16,4-1 0,-3-3-4,3-1 0,-5 1 11,1 3 1,1 1 2,-1-1 0,2-3 60,-2-1 1,-1 1-59,5 3 0,-4 0-49,4-4 51,-5 3 1,8-3 1,-8 4-19,5 1 19,-5-6-18,2 4 0,0-4-3,-1 6 0,0-5 1,-3 1 0,-1 0-5,0 3 0,1 1-4,-1-1 0,1 0 12,-1 1 0,1-2-41,-1-2 42,0 2-30,1-4 1,-5 5-6,1 1 1,0-1 29,3 1 1,-3-1-4,-1 1 0,1-1 6,3 0 0,1 1 3,-1-1 0,-1 1 16,-2-1 1,2-3-19,-2-1 1,1 1 59,-2 3-61,3 1 18,-3-1 0,4 1 17,1-1-28,-1 0 0,0 1-3,1-1 1,-1 1 2,1-1 0,-2 1-2,-3-1 1,4 0-16,-4 1 18,3-1-3,-3 1 1,3-1-13,-3 1 12,-2-1-3,6 0 1,-5 1-1,5-1 1,-3 1 24,0-1 1,-1 0 2,5 1 1,-5-1-19,1 1 1,0 3 1,3 0 1,-3 0-4,-1-3 0,1-1 4,3 1 0,-3-1 64,-1 1-61,1-1 8,3 0 0,-3 1 5,0-1 1,-1 1 2,5-1 0,-5 2 4,1 2 0,0-2-40,3 2 0,-3-2-1,-1-2 1,0 2-46,0 2 70,3-2-9,-3 3 1,3-5-74,-3 1 61,4 4 19,-5-3 1,4 4-4,-2-6 1,2 2 45,-3 2 0,4-2 10,0 2 0,0-1-45,1 1 1,-2-2 9,-2 2 1,2-1-336,-3 1 322,4-2-7,0 3 1,-3 0-49,-1-1 38,1 0-14,3 2 0,1-5-24,-1 3 2,0-2 55,1 4 0,-4-5-9,-1 4 0,1-3 12,3 3 0,-1-4 11,-2 4 0,2-4 91,-2 0-107,2-1-4,-4 6 0,4-5-38,-2 4 42,-3-4-13,5 5 0,-7-5-1,4 4 0,0-2-11,0 1 0,2-2-11,-5 2 1,4 1 26,-5 0 1,5 0 4,-4-1 0,5-2 162,-2 2-168,-2 3 2,6-5-14,-10 3 0,8-1 9,-5 1 0,3 0 31,-3-1-21,5-2 0,-7 5-17,6-3 0,-4-2-5,3 2 0,-3 1-3,4 0 0,-6 0-7,2-1 1,1-1-29,-1 5 0,4-3 39,-5 3 0,5-4-54,-4 4 0,4-1 57,-5 1 0,2 2 0,-1-2 1,-1-1-7,4 1 1,-3-4-2,4 4 1,-4-1-8,3 1 1,-3 1 1,4-4 1,-5 3 14,5-4-11,-5 5 6,7-7 1,-8 7-11,6-5 7,-6 6-33,9-9 0,-9 6-4,6-3 1,-4-1 4,3 5 0,-4-5-4,0 2 0,3 0 20,-3-1 0,5 2-3,-4-2 0,1-2 15,-1 2-13,-3 3 0,4-6 1,-4 5-37,3-6 0,-3 5 29,3-1 0,1 0 2,-1-4 0,0 5 22,-4-1 1,1 0-1,3-3 0,-3 0 12,3 3 1,-3-2 1,-1 2 0,2 2 229,1-2 1,-1 4-62,1-4 1,-1 2-75,-2-2-18,0-2-67,0 3 1,0 0 22,0-1 1,0 5-9,0-1 0,0-2-10,0-2 1,0 1-59,0 0 1,0 0-192,0-1 1,0-2 123,0 2 67,0 3 23,0-5 0,-4 7 4,0-5 1,0 4-16,4-4 0,0 2-3,0-2 1,0-2-16,0 2 1,0 2 4,0-2 1,-1 0 43,-3-4 1,3 5 6,-3-1 1,2 1 287,-2 0-306,3-4 0,-10 10 0,10-8 185,-3 5-165,-2-5-13,5 2 1,-8-4 40,5-1-93,0 6 1,3-5-10,-3 4 1,3-4 5,-3 0 1,1-1-21,0 1 1,1-1 35,-1 0 4,1 1 9,-3-1 1,3 1 70,-6-1-87,6 6 36,-9-10 1,10 8-1,-3-7 0,-2 2 32,-2 2 0,2-1 17,-2 0 0,2-3 15,-2 0 0,-2-1 66,3 5-329,-3-1 213,-2 1 1,6-1 0,-4-1-311,2-2-5,3 2 113,-5-4 66,9 6 1,-6-2-315,3-3-455,3 4 52,-4-5-151,5 5 992,0 1 0,0-1 0,0 1 0</inkml:trace>
  <inkml:trace contextRef="#ctx0" brushRef="#br1" timeOffset="3">3815 7241 8380,'-8'-10'-657,"0"2"848,6 3 169,-3 0-299,5 4 53,0-4 377,0 5-440,5 0 1,-3 0-16,6 0 1,-4 0 20,3 0 1,1 0 9,3 0-78,1 5 42,-1-4 0,1 8 14,-1-5-24,1 4 22,-1-1-3,0-1 0,2 3 19,2-5 1,-2 5-40,2-2 1,-2 0-6,-2 0 0,2 0 32,2 0 1,-1 3-8,5-2 1,-4-2 49,4 2-51,1 0 55,2 3 0,1-3 12,0-1 0,1 0-13,3 0 0,-2 3 18,6-2 1,-5 2-41,5 2 1,-6-1 11,2 0 0,-3-3-53,-1 0 1,-4-1-146,0 5 1,0-1-23,4 1 169,0-1-5,4 0 0,-2-3 10,1 0-39,3-1 0,-3 5-91,4-1 95,-4 0 0,5 1-13,-4-1 1,3-3 10,-3 0 0,4-1-24,-5 5 0,2 0-24,-1 3 0,-2-2-32,6 2 69,-6-2-5,3 4 1,0-5 198,2 3-192,-2-2 67,5-1 0,-7-1 8,4 0 1,-3 1 1,3-1 0,-1 1 18,2-1 0,0-1-16,-4-2 0,4 2-6,-5-2 1,2 2-251,-1 1 228,-3-4-2,4 3 0,-4-4-273,3 6-21,-3-1 267,4 0 1,-9 1-9,0-1 0,0 1 20,4-1 0,-1 0 2,1 1 1,-1-1 5,-3 1 1,2-1 35,-2 1 1,2-1-54,-2 0 1,2 0 101,-2-4 0,3 3 237,1-2-319,0-3-18,-1 5 1,-2-5-5,-1 3 0,-2 2 56,2-2 0,3-2 1,-3 2 0,1-2-24,-1 2 1,3 2-14,-3-3 0,2 0-270,2 0 290,-5 1-105,4 3 1,-6-3-10,3 0 1,3-1 35,-3 5 0,-1-1-4,1 0 1,0-3 58,3 0 1,-2-1 89,-1 5 0,-2-5-74,2 1 0,3-2 19,-3 2 1,-3 2 156,0-2-151,1-3-30,-4 5 0,4-8-9,-6 6 11,-5-5 80,5 2-57,-5 0 0,5-4-48,1 3 1,-5 1-11,1-1 0,-4-1 2,3-3 1,-4 2 8,1 2-215,2-3-23,0 4 235,1-5-759,-2 0 318,0 0-505,-4 0-778,4 0 1707,-5 0 0,0 5 0,0 1 0</inkml:trace>
  <inkml:trace contextRef="#ctx0" brushRef="#br1" timeOffset="4">4637 5882 8178,'-8'0'0,"2"-2"-47,1-1 0,0 1 124,1-1 169,3 1 111,-4 2-204,5 0-229,5 0 1,-3 0-1,6 0 163,-6 0 1,9 5-38,-4 3 0,3 2-143,2 2 0,3 3 107,0 0 0,2 5-26,-2-1 1,-1 3-45,5 1 84,-5 0 1,4-1-1,-3 1 1,-1 0-3,5 0 0,-5 0 7,1 0-15,-2-6 0,-2 4-22,1-6 1,-2 0 5,-3-3-30,3-1 0,-4 0-247,1 1-169,-2-6 79,0-1 1,-3-5-38,3 0 402,-5 0 0,-5 0 0,-2 0 0</inkml:trace>
  <inkml:trace contextRef="#ctx0" brushRef="#br1" timeOffset="5">4546 5882 8198,'-6'-7'-523,"5"-3"683,-3 3 1,3 0-93,1 0 0,4-1 266,0-3 0,5 0-126,-2 4 1,5-7 49,3 2 0,1-1-118,3 1 1,4 2 0,0 2 0,1-2-191,7 3 1,-1-2 128,4 1 0,-1-1-187,-2 5 0,1 1 124,-6 3 1,0 0-91,-7 0 0,1 1 58,-5 3 0,-1 2-179,-6 5 1,1 1 89,-6-1 0,1 2 48,-4 2 0,0 2 55,0 2 0,-5 2 3,-3-2 0,-5 3 69,-3 1 1,1-2-82,4-2 1,-1 2 167,1-6 1,-1 4-141,1-4 1,3-3 170,1-5-140,4 1 0,-2-1 66,5 1-221,0-5 150,0 7 1,1-9-40,3 3 1,3-2 24,4 2 1,0-3 117,1 3 1,1-3-122,2-1 1,2 0 96,6 0 1,0 0-14,0 0 1,1 0 133,3 0 1,-3-3-130,3-1 0,-3-4 2,-2 4 1,1-3-165,0 3 0,-1-1 138,-3 1 0,1 2-871,-5-6 449,1 5-878,-5-2 779,-5 5 1,1 0-88,-4 0-307,-1 0 230,3 0 594,-5 0 0,-5 0 0,-2 0 0</inkml:trace>
  <inkml:trace contextRef="#ctx0" brushRef="#br1" timeOffset="6">5322 5471 8218,'-10'-12'0,"2"1"-59,-2 4 0,9 1-372,-3 2 339,3 3 320,1-4 1,1 5 328,3 0-387,-3 5 1,9 3 29,-2 7 1,1-1-150,-2 5 1,7 0-30,-2 4-14,2 0 0,-3-1 47,1 1 1,-1 1-15,0 3 0,1-3-39,-1 3 1,1-7-112,-1-1 1,1-5-151,-1 1 250,-5 3 0,5-9-18,-4 2 20,-2-2-21,0-2 201,0-2-191,-3 0 74,8-4-17,-9 4 1,5-5 30,-2 0 0,-1 0 135,4 0 0,-3 0-149,4 0 1,-1-1 92,5-3 0,0-2 290,4-6-273,-4 6 1,9-4 23,-6 2 1,1-2-63,0-1 0,-4-1-142,4 1 0,0-1 83,-1 1-59,1-1 0,-5 5-110,0-1 1,1 2-683,-1-2 376,-4-2 212,3 9 0,-9-6-1013,3 4 628,-3 1 141,-1-3 438,0 5 0,-5-5 0,-1-1 0</inkml:trace>
  <inkml:trace contextRef="#ctx0" brushRef="#br1" timeOffset="7">5368 5722 8231,'6'-12'-119,"4"5"57,-2-1 1,7-1 189,4-6-55,3 2 0,-2-3 63,3 4 0,-2-3 285,10 0 1,-2-4-288,2 4-43,-4 0-11,-4-2 0,-1 4-746,-3-2 330,-3 8 117,-4-4-263,-1 5 159,1-5 323,-6 4 0,-6-3 0,-6 4 0</inkml:trace>
  <inkml:trace contextRef="#ctx0" brushRef="#br1" timeOffset="8">5299 5436 8001,'0'-11'-655,"2"-1"691,1 1 1,4 0 12,4-1 38,6 1 0,0-2 148,6-2 0,1 1-97,3-5 0,-2 0 118,6-4 1,-2 4-154,1 0 0,2 1 3,-5-1 1,-1 1-137,-3 3 11,-5 2 1,-1-3 195,-6 5-274,0-1 186,1 1 27,-1-1 31,-4 1-38,3-1 0,-8 1 109,6 0 68,-6 4 63,4-3-109,-6 9 43,0-4 51,0 5-30,5 0-109,-4 0 0,8 2-9,-5 6 0,4 1-147,0 10 1,2 0-1343,2 4 610,-1 0 446,-5 4 1,5 3 86,-4 4 141,3-5 0,2 3-52,-1-6 0,1 5 70,-1-4 1,0-1-114,1-3 110,-6-5 0,4 0 2,-2-3 0,-3-6-16,-1 2-47,2-2 1,-1-1-60,3-1-416,-3-4 254,-5 2-69,0-5 0,0-5 0,0-2 1</inkml:trace>
  <inkml:trace contextRef="#ctx0" brushRef="#br1" timeOffset="9">5882 4968 8347,'-5'-11'412,"-2"-1"-139,1 6-258,1-4 0,5 7-95,0-4 589,0 4-59,0-2-327,0 5-123,5 5 0,5 5 354,5 5-44,6 6-258,-4-4 1,6 10-156,0 0 193,0-1-58,0 2 0,1-4-3,3 3 1,-3-7-58,2-1 0,-5-1-1,-2 1 1,-2-2 96,2-6 0,2 1-16,-6-1 1,1-3-90,0-1 0,-4-4 51,4 1 1,-4 1-507,0-2 105,-1 1-578,1-4 357,-1 0-95,-5 0 109,-1 0 594,-5-5 0,-5-1 0,-1-6 0</inkml:trace>
  <inkml:trace contextRef="#ctx0" brushRef="#br1" timeOffset="10">5847 5402 8668,'0'-6'-728,"0"1"848,6 5 0,0-4 299,5 0 1,2-5-246,2 2 0,3-4 70,5 0 0,1-4-365,3 0 200,2-6-20,5 9 0,0-9-784,1 6 500,-1-5 1,-4 6-1073,1-5 1297,-1 0 0,-1-4 0,-1 0 0</inkml:trace>
  <inkml:trace contextRef="#ctx0" brushRef="#br1" timeOffset="11">6624 4728 8352,'-6'-11'0,"-4"-1"124,2 1 1,2 0 313,-2-1 0,4 2-236,-3 2 0,3-1 0,-4 6 0,1-5-42,-5 4 0,1-1-145,-1 1 0,0 3 52,-4-3 0,4 4-203,-4 4 1,3 0-160,-3 7 266,4-2-37,-5 13 0,6-4-33,-1 4 1,5 3 71,-1 1 0,2 0-167,-2 4 0,3 0 150,5 5 1,0-1-13,0 0 0,1-5 21,3-2 0,2 0 0,6-4 0,-1 1-1,1-9 10,4 0 56,-3-3 0,5-5-2,-3 1 1,1-6 53,3 2 0,3-4 153,-3-4 1,3 2-109,0-6 0,1-3-23,0-4 0,0-2-44,0 2 0,-2-3-12,-2-5 1,3 0-172,-3 0 167,-3-4 0,5-3-308,-6-4 158,0 0 0,-2-2 20,2-2 0,-6-2-72,2-6 0,-3 2 33,0 2 1,-2 2-25,-2 6 1,-3 5 136,3 2 0,-3 3 207,-1 1 1,-4 6 286,1 1-232,-6 9 189,7-3 67,-8 8-289,9-8-122,-4 9 0,5-3-19,0 8 1,0 2-10,0 6 1,1 4-31,3 3 0,-1 0-34,4 4 0,1-1-131,3 8 191,1-5-97,-1 8 0,2-5 15,2 3 1,-2 1 18,2-6 0,-1 1-5,1-4 0,-2-6 63,2-1 1,-1-4 0,1 0 0,-2-1-72,2 1 1,2-5 2,-2 1 0,0-4-313,-4 3 158,-4-4-508,3 2-541,-4-5 30,6 0-133,-6 0 1317,-1 0 0,-10-5 0,-1-2 0</inkml:trace>
  <inkml:trace contextRef="#ctx0" brushRef="#br1" timeOffset="12">7138 4340 8339,'-6'-11'324,"-4"-5"195,2 1 1,3 0-273,1 3 1,4 2 118,4 3-159,-3 2 1,5 1-138,-2 0 1,3 1 129,4 7 1,0 4 16,1 7 0,-1 3-36,1 5-162,4 0 87,-3-1 1,3 5-148,-4 0 1,3 3 20,0-3 0,1-1-152,-5-3 0,0-4 138,1 0 1,-1-5-114,1 1 1,-2-2-548,-3-1 352,4-1 14,-10-5-1075,9 5 713,-9-10-149,4 9 839,-5-9 0,-5 9 0,-1-3 0</inkml:trace>
  <inkml:trace contextRef="#ctx0" brushRef="#br1" timeOffset="13">6932 4694 8313,'0'-11'692,"6"-1"1,5-1-281,8-2-367,8 3 159,2-10 1,5 8 325,0-5 1,1 0-313,-1-4 0,4 4-78,0 0 0,-1 1-78,-7-1 1,2 3-201,-5 4 0,-6 1 138,-6-1 0,-2 1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1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3963 5505 8130,'0'-6'139,"0"-5"370,0 10 240,0-4-418,0 5 1,0 5-149,0 3 1,-4 2-33,0 1 1,1 6 1,3 2 0,0-1-112,0 1 100,0 0 1,0 3-158,0 1 0,0 0 48,0 0 0,0-1-109,0-3 0,0 1 108,0-5 0,0 4-130,0-4 1,0 1 47,0-5-151,0 0 36,0 1-88,0-1-794,0-4 402,0-2 143,0-5 0,5-5 1,1-2-1</inkml:trace>
  <inkml:trace contextRef="#ctx0" brushRef="#br0" timeOffset="1">4408 5471 8062,'0'-7'-774,"0"2"3614,0 5-2589,0 5 0,-3-2-104,-1 4 1,-5 2-4,1 7 1,1 1 32,-5 6 0,3 1-116,-6 3 1,-1 1-36,0 2 0,0 3 125,1-2 0,1-2-238,-5 1 0,4 0 116,-5 0 1,7-2-94,-3-5 1,5-2 119,3-2 1,-1 2-92,6-6 1,-5-4 36,4-3 1,-1-2-17,1 2 1,3-2-196,-3-2 1,2-3-53,-2 3-25,3-3 0,-4 1-168,5 1-1061,0-1 1515,0 3 0,5-10 0,1-2 0</inkml:trace>
  <inkml:trace contextRef="#ctx0" brushRef="#br0" timeOffset="2">4580 5596 8066,'0'-6'383,"0"1"1348,0 5-1586,0 5 0,0 2 0,0 9 1,0 1 10,0 6 1,0 4 1,0 0 0,-4 3-217,0-3 1,0 1 149,4-2 1,2 0-268,1 4 0,-1-4 91,1 0 0,0 0-163,1 0 1,-3-6 33,3 3 1,-3-6 19,-1 2 1,4-9-351,0 1 174,0-2-732,-4-2 506,0-2 596,0-5 0,5 0 0,1 0 0</inkml:trace>
  <inkml:trace contextRef="#ctx0" brushRef="#br0" timeOffset="3">4922 5642 7990,'0'-12'565,"0"6"-243,0 1 526,0 5 0,-3 5-658,-1 3 1,-5 3-16,1 4 0,-2 3-18,-1 5 0,-1 0-182,1 0 0,-1 1 124,1 2 0,3-1-156,1 1 1,-1 2-23,-3-1 1,3-1-127,1-3 0,4-4-95,-1 0 1,3-3 99,1 3 1,0-5 69,0 1 0,5-3 34,3 0 1,-2-4-46,2-1 1,-1-4 103,5 0 0,-1-1-4,0-2 1,5 0 7,-1 0 0,0-2 120,-3-1 0,-1-2 15,0-3 1,1-2-74,-1 2 0,-1-2 185,-2-1 1,-3-1 115,-5 1-135,0-1 1,-5 1 27,-3 0 1,-7 4-50,-4 3 1,-8 4-196,-3 4 1,1 3-238,-2 4 0,6 2-1339,-2 2 1597,3 3 0,1 4 0,1 1 0</inkml:trace>
  <inkml:trace contextRef="#ctx0" brushRef="#br0" timeOffset="4">9651 5528 7951,'-7'-5'208,"2"3"1,5-4 122,0 2-42,0 3 268,0-4-150,0 5-321,0 5 1,1 1-73,3 6 0,-2-1-77,1 1 0,0 4 115,1 3 1,-3-1-208,3 1 1,-3 0 38,-1 4 0,1-4-235,3 0 1,-3-5 138,3 1 0,-3 2-303,-1-2 0,0 0 110,0-4 0,2-3 405,2 0 0,2-1 0,5 5 0</inkml:trace>
  <inkml:trace contextRef="#ctx0" brushRef="#br0" timeOffset="5">10153 5436 8033,'-6'0'1875,"-1"0"-2178,4 0 1,0 5 178,-4 3 1,3 3 493,-4 5 1,0 3-73,-3 7 0,-4 4-163,0 4 0,-4 5-141,3 3 0,-4 1 106,1-1 1,-3 1-217,0-5 0,3 4 250,0-4 1,5-5-189,-2-6 1,5-4-14,3-4 0,-2 1-163,3-5-75,1 0 3,1-3 0,5-4-1058,0-1 841,0-4-259,0 2 778,5-5 0,7-5 0,6-2 0</inkml:trace>
  <inkml:trace contextRef="#ctx0" brushRef="#br0" timeOffset="6">10336 5551 8775,'0'-7'-202,"0"2"1,0 6-409,0 3 0,-4 3 548,0 4 0,0 5 539,4 3 1,0 8-183,0 4 1,-3 2-150,-1 1 1,0 0-64,4 0 0,0 1-71,0-1 0,0 0-40,0 0 0,0-4 43,0-4 0,0-3 0,0-4 1,0 1-32,0-4 0,0-1-139,0-4 0,0-3-155,0 0 0,0-5-127,0 5-460,0-5 897,0 2 0,0-5 0,0 0 0</inkml:trace>
  <inkml:trace contextRef="#ctx0" brushRef="#br0" timeOffset="7">10679 5642 7939,'-6'-12'942,"5"6"-255,-4 1-262,5 5 540,0 0-917,-5 0 0,2 5 66,-4 3 1,-1 7-104,-3 4 1,-1 3 99,1 0 1,-2 5-150,-2 0 1,2 3 14,-2-3 1,2 3-87,2-3 1,0 3-52,-1-3 1,2 0-150,2-4 0,3-4 123,5 0 0,0-5-12,0 1 1,0-3-95,0 0 0,5-4 117,3-1 0,2-3 132,2 4 1,0-6-128,4 2 1,-4-3 234,3-1 1,2-1 32,-2-3 0,4-2 50,-4-6 1,1 1-128,-5-1 1,3 0 145,-3-3 1,3 2 36,-6-2 0,-3 2-38,-1 2 0,-4-1 180,-4 1 0,-3 3-63,-9 0 0,-3 6-250,-7-2 0,-2 3-205,-3 1 0,-1 5-326,6 3 0,-1 3 498,4 4 0,1 3 0,-1 5 0</inkml:trace>
  <inkml:trace contextRef="#ctx0" brushRef="#br0" timeOffset="8">15361 5448 8065,'0'-7'291,"0"-3"-90,0 9 248,0-9 344,0 9-762,0-5 75,5 6 1,-4 6-24,3 1 1,1 5 67,-1 3 0,1 3-148,-1 4 1,-3 3 84,3 1 1,1-2-189,-1 3 0,1-3-83,-1-1 1,-3 0-89,3 0 1,-2-4-113,2 0 1,-2-5 143,1 1 1,0-4-387,1-3 0,-3 2 625,3-2 0,2-3 0,0 0 0</inkml:trace>
  <inkml:trace contextRef="#ctx0" brushRef="#br0" timeOffset="9">15886 5391 7411,'-5'11'1208,"3"4"-848,-6 1 0,4 5-51,-3 2 1,-1 4-123,-3 3 0,-4 7-146,-1-3 1,0 4 44,1 0 1,1-1-6,-5 5 0,3-5-83,-3 1 0,5-4 139,-1-3 1,-1-4-174,0-4 1,2-1 32,7-3 1,-2-3-91,5-4 1,-3-1-297,3 1 3,-5-1 1,8-3-228,-3-1-175,2-4 788,2 2 0,6-5 0,0 0 0</inkml:trace>
  <inkml:trace contextRef="#ctx0" brushRef="#br0" timeOffset="10">16058 5596 7979,'-4'-7'0,"0"-1"1037,0 5-374,4-2-497,0 5 1,0 9-103,0 3 0,-3 7-89,-1 0 1,-1 4 146,1 3 0,1 0-89,-4 4 0,3-1 16,-4 2 1,6 0-190,-2-4 1,1 1 26,0-1 0,1-7-50,-2 3 0,3-4 68,1 0 1,0-3-103,0-4 1,0-5-277,0 1 0,0-4-112,0 3-442,0-4 1027,0 2 0,0 0 0,0 1 0</inkml:trace>
  <inkml:trace contextRef="#ctx0" brushRef="#br0" timeOffset="11">16355 5619 7933,'0'-11'232,"0"3"-155,0 0 426,0 6 33,0-3 77,0 0-392,0 3 1,-2-1 152,-1 6 0,0 4-376,-5 4 1,1 6 63,-5 2 0,-3 4-110,0 3 1,-4 0 76,4 4 0,-4-3-149,3 3 1,1-1 41,4 2 0,-1 1-6,1-6 1,1 1-110,2-4 1,-1-4-70,5 0 1,1-5-35,3 1 1,0-2 129,0-2 0,5 0 78,2 1 1,4-6-31,0-2 0,4-3 179,0-1 0,6 0-30,-2 0 0,-1-1 95,1-3 1,-2 2-6,2-6 0,-1 0-60,-3-3 0,-3-4 191,-1 0 0,-1-1 163,-6 5-162,0-6 0,-10 5-22,-6-3 0,-4 6-330,-7 1 1,-5 7-140,-3 1 0,-2 5-232,-1 6 0,5 2 175,2 2 1,3-1 294,1 5 0,1 0 0,-1 4 0</inkml:trace>
  <inkml:trace contextRef="#ctx0" brushRef="#br0" timeOffset="12">21037 5482 8105,'-6'-8'-1354,"2"1"1884,3 4 1,-3-3 312,0 2-198,0 3-195,4-4-470,0 5 1,0 5 94,0 2 1,0 9-29,0 3 0,0 2 19,0 2 1,0 0-140,0 0 0,0 0-5,0-1 0,0 1 104,0 0 1,0-4-188,0 0 1,0-5 47,0 1 1,0-2-246,0-1 1,2-1-34,1 0 0,-1 1-140,2-1 1,-3-3 530,-1-1 0,0-4 0,0 2 0</inkml:trace>
  <inkml:trace contextRef="#ctx0" brushRef="#br0" timeOffset="13">21437 5436 8833,'-6'-5'537,"1"4"-485,5-4 210,0 5-44,-6 5 1,4 3-130,-6 7 0,5 4-46,-5 8 0,-1 2 110,-6 5 1,2 1-244,-2 4 1,1-4 21,-1 3 1,2-2-69,-2-2 1,1-1 158,-1-3 1,2-2-82,-2-5 0,6-1-32,1-3 1,4 1-135,-3-5 0,3 1 12,-4-5 1,6-3-211,-2-1 0,1 0-948,0 0 1370,1 3 0,-3-3 0,5 4 0</inkml:trace>
  <inkml:trace contextRef="#ctx0" brushRef="#br0" timeOffset="14">21643 5562 8984,'-7'11'-120,"3"1"0,3 0 283,1 4 1,-4 1-192,1 6 1,-3 4 106,3 0 0,1 3-103,-1-3 1,-3 3 80,3-3 0,-1-1-137,4-3 1,0-4 46,0 0 0,0-5-58,0 2 1,0-4-42,0 0 0,0-5-85,0 1-690,0 0 907,0-2 0,-5 4 0,-2-4 0</inkml:trace>
  <inkml:trace contextRef="#ctx0" brushRef="#br0" timeOffset="15">21974 5608 8012,'0'-7'431,"0"2"543,0 5 1,-5 0-829,-3 0 0,-3 5-117,-5 3 0,-1 7 102,-6 4 1,0 4-130,0 4 0,0-2 110,0 6 1,1-6-197,-1 2 1,5 0-17,3 0 0,2 1-147,2-1 1,3-3-33,0 2 1,6-5 93,-2-2 0,4-4 8,4 4 1,-2-5 67,6 1 0,1-3 155,6-5 0,-1 2-135,5-5 1,-4 0 94,4-4 0,-3 0 13,3 0 1,-2 0 120,2 0 1,-2-5 74,-6-3 0,1-2-76,-1-2 1,-3 1 45,-1 0 1,-4-5-58,1 1 1,-4-5-180,-4 1 1,-4 2 126,-7 2 0,-4 4-222,-8 3 0,1 3-250,-8 5 1,2 1 395,-6 3 0,2 8 0,2 5 0</inkml:trace>
  <inkml:trace contextRef="#ctx0" brushRef="#br0" timeOffset="16">3974 8840 9066,'0'12'371,"0"4"0,2-2-377,2 5 1,-3 0 0,3 4 0,-2-1-97,2 1 1,-3 0 111,3 0 1,1-4-99,-1 0 1,1-1-154,-1 1 1,-3-3 36,3-4 0,-2-1-227,2 1 1,-3-5 430,3 1 0,3-1 0,-1 5 0</inkml:trace>
  <inkml:trace contextRef="#ctx0" brushRef="#br0" timeOffset="17">4534 8920 8123,'0'-8'-71,"0"0"-117,0 6 1,0-4 627,0 2 0,-1 3 68,-3-3 463,3 2-316,-4 2-388,0 0 0,-2 6-157,-4 1 0,-1 8-123,1 4 1,-4 3-49,0 1 0,-2 5 165,2 2 0,2-2-201,-2-1 1,-2 1-3,2-2 1,0 1-107,4-4 1,0-2 51,4-2 0,-2 2-32,5-6 0,-4 0-124,5-3 0,-2-2-710,1-3-274,2 4 1293,-3-5 0,0 5 0,-1 1 0</inkml:trace>
  <inkml:trace contextRef="#ctx0" brushRef="#br0" timeOffset="18">4763 8965 8001,'0'-11'201,"-6"0"104,5 4 499,-4 2-154,5 5-374,0 0 1,-1 6-350,-3 6 0,3 4 68,-3 7 1,3 0 135,1 0 1,-4 4-128,0-1 1,0 5 100,4-5 0,0 1-259,0-4 1,0 0 42,0-1 0,0-2-49,0-1 1,4-5-82,0 1-215,0-3 86,-4 0-420,5-6 51,-4 4 1,5-8 738,-2 1 0,3-1 0,4-2 0</inkml:trace>
  <inkml:trace contextRef="#ctx0" brushRef="#br0" timeOffset="19">5014 8965 8075,'0'-11'2136,"0"0"-1955,0-1 93,0 6 546,0 1-327,0 5 0,-2 5-347,-1 2 0,-4 9-169,-4 3 0,3 3-38,1 5 1,-1-1 32,-3 4 1,-1-3-248,1 3 0,3-3 148,1 3 1,4-4-130,-1 0 1,-1-2-34,1-1 1,1-1-109,3-3 1,1 1 85,3-5 1,-2 1-9,6-5 1,-1-3 304,5-1 1,-5-4-175,1 1 0,3-3 242,5-1 0,-1 0-55,-4 0 0,2-5 80,2-3 0,-1-2-11,5-1 0,-5-2-47,1-2 0,-2 2 45,-1-2 0,-5 1 113,1-1 0,-6 2 178,2-2 1,-3 2-119,-1 1 1,-5 2 70,-2 3 1,-9 2-27,-3 5 1,-3 0-356,-5 0 0,-1 9-208,-2 2 0,2 7-322,5-3 0,1 5 601,3-1 0,-2 3 0,3 1 0</inkml:trace>
  <inkml:trace contextRef="#ctx0" brushRef="#br0" timeOffset="20">9662 8840 7999,'-6'-12'-131,"1"1"0,5 3 475,0 1 640,0 4-199,0-2-362,0 5 1,0 5-363,0 3 0,0 3 50,0 4 0,0-1-56,0 5 0,0 2 60,0 5 0,0-2-167,0 3 0,3-3-89,1-1 1,0 0 65,-4 0 0,0-2-204,0-2 0,0 2 119,0-6 1,1 0-281,3-3 1,-3-1-45,3 0 0,1-3-214,-1 0 0,1-5 698,-1 5 0,2-5 0,6 2 0</inkml:trace>
  <inkml:trace contextRef="#ctx0" brushRef="#br0" timeOffset="21">10085 8874 8006,'0'-11'0,"0"3"143,0 0 35,0 6 1,0-5 415,0 4-204,0 1 155,0-3 0,0 7-168,0 1 1,-2 4-273,-1 4 0,0 6 14,-5 2 1,1 4 10,-5 3 1,1 3-20,0 6 1,-1-1-101,1 0 1,-2-2-121,-2 2 1,2-3 48,-2 3 0,2-5-24,2-6 1,3-2 17,1-1 0,3 0-194,-4-5 0,6-4-83,-2-3 1,2-4-463,2 3-754,0-4 1559,0 2 0,0-5 0</inkml:trace>
  <inkml:trace contextRef="#ctx0" brushRef="#br0" timeOffset="22">10359 8977 8130,'-5'-7'1100,"3"2"-1512,-3 5 897,5 0-127,0 5 0,-1 6-117,-3 4 0,3 9-148,-3-1 1,3 3 87,1 1 0,-4-2-10,0 6 0,0-4 85,4 3 0,0-5 23,0 2 1,0-4-100,0-4 0,0 1-70,0-5 1,0 1-136,0-5 0,0-3-388,0-1-517,0 1-882,0-2-514,0 4 1828,0-8 0,2 3 498,2-5 0,-3-5 0,4-2 0</inkml:trace>
  <inkml:trace contextRef="#ctx0" brushRef="#br0" timeOffset="23">10701 8988 8000,'0'-11'336,"-5"-1"-378,4 6 499,-4-4 708,5 9-826,0-4 0,-1 5-23,-3 0 0,1 5-168,-4 2 1,-1 7-173,-3 1 1,-5 6 1,1-2 0,-1 6 141,0 2 0,3 1-111,-7-2 0,7 0 39,-3 4 1,4-4-202,0 0 0,2 2-58,2-1 0,0-1 9,4-3 0,0-1-75,4-3 1,0 1 148,0-5 0,5 1-7,3-5 0,6-5 39,1-2 1,5 1 66,-1-1 0,3 0-62,1-4 1,-2-5 102,-2-3 1,1-2-9,-4-1 0,-2-1 138,-7 1 1,2-1 48,-5 1 0,0 0-46,-4-1 1,-1 1-49,-3-1 1,-8 1-38,-7-1 1,-2 2-136,-2 3 1,-9 2-75,-2 5 1,1 5-282,2 2 0,6 3 81,-2 2 0,3 3 350,1 0 0,6 11 0,0-2 0</inkml:trace>
  <inkml:trace contextRef="#ctx0" brushRef="#br0" timeOffset="24">15281 8805 8063,'0'-11'197,"0"0"187,0-1 0,0 5 255,0-1-173,0 5-165,0-2-68,0 5 0,0 5-135,0 3 0,4 7 119,0 4 0,0 3-147,-4 1 1,0 3-153,0 1 1,-2 5-44,-2-2 0,3-2-144,-3-1 1,3-3 151,1-1 1,0-4-168,0 0 0,0-5-100,0 1-509,0-2 244,0-2-689,0 1 1338,0-6 0,5-1 0,2-5 0</inkml:trace>
  <inkml:trace contextRef="#ctx0" brushRef="#br0" timeOffset="25">15601 8863 7950,'0'-12'0,"0"1"492,0-1-74,0 1 210,0 5 14,0 0-189,0 6-184,0 6 1,-1 0-70,-3 5 0,-3 6-156,-4 2 0,0 4 20,-1 3 1,1 0-128,-1 4 1,1 1 77,0 3 0,-1-1-125,1-3 1,-1 2-10,1-5 0,-1-1 90,1-3 1,1 0-146,2 0 0,-1-4 27,6 0-117,-6-5 0,6 2-143,-4-4-888,4-6 686,-2-1 1,6-5 608,3 0 0,2 0 0,6 0 0</inkml:trace>
  <inkml:trace contextRef="#ctx0" brushRef="#br0" timeOffset="26">15806 9034 7959,'0'-12'0,"0"5"377,0-1 1,4 4 348,0-3-465,0 4 184,-4-2 253,0 5-462,0 5 0,0 2-128,0 4 0,0 6 63,0 2 1,-4 2-132,0 2 1,-3 0-117,3 0 0,0 0 46,4-1 1,0 1-82,0 0 1,0 0 31,0 0 0,0-4-168,0 0 1,0-5 63,0 1 1,0-2-210,0-2-78,0 1-281,0-1-442,0 0 783,0-4 1,1-2-360,3-5 769,2 0 0,6-5 0,-1-2 0</inkml:trace>
  <inkml:trace contextRef="#ctx0" brushRef="#br0" timeOffset="27">16195 9057 7980,'0'-12'0,"0"1"532,0-1 1,1 2 280,3 3-422,-3-3 186,4 8 255,-5-3-635,0 5 1,-4 1-123,1 3 0,-10 6 141,1 6 0,-1 3-286,1-4 1,-3 5 67,0-1 1,-4 3-61,3 1 0,1 0-49,4-1 0,-1 1-11,1 0 0,-1-1 53,1-3 1,1 1-147,2-5 0,2 4 32,2-4 0,3 1 80,-3-5 1,4 1-165,4-1 0,-2-3 36,6-1 1,0-4 71,3 1 0,2-3 64,2-1 1,-1 0 2,5 0 0,-1-1 3,1-3 1,1 1 124,-5-4 1,2-1 86,-2-3 1,-2-1-122,2 1 0,-7-1 100,-5 1 0,-1-1-70,-2 1 0,0 3 196,0 1 0,-7 3-45,-4-4 0,-6 6-192,-5-2 1,-1 4-82,0 4 0,-4 1-228,1 3 0,0 5-1096,7-1 1414,3 2 0,-1 2 0,-1 2 0</inkml:trace>
  <inkml:trace contextRef="#ctx0" brushRef="#br0" timeOffset="28">21014 8863 7973,'0'-7'-319,"-5"-3"877,4 9 272,-4-4-289,5 5 369,0 0-937,0 5 0,0 2-13,0 9 1,-4-2-1,0 5 0,1 0 51,3 4 1,0 1-136,0 2 0,0-2-57,0 3 0,0-7 71,0-1 1,0-1 29,0 1 1,0-1 59,0-3 0,0-2-544,0 2 202,0-2 0,0-2-85,0 1 0,0-5 447,0 1 0,5-6 0,1 3 0</inkml:trace>
  <inkml:trace contextRef="#ctx0" brushRef="#br0" timeOffset="29">21323 8851 7972,'-5'-11'-403,"3"-1"973,-3 1-104,5 5 214,0 0-147,0 6-321,0 6 0,-5 1-93,-2 8 0,-4-1-95,0 5 1,-2 4-37,-2 4 1,2 3 94,-2-3 1,3 5-250,0-2 0,1 2 84,-1-2 0,1 2-184,-1-5 1,2 1 89,3-2 0,-3-3 12,2 0 1,2-1-28,-2-7 1,5 0 38,0-4 1,0-3-741,-1 0 419,3-6 473,-4 3 0,10 0 0,1 2 0</inkml:trace>
  <inkml:trace contextRef="#ctx0" brushRef="#br0" timeOffset="30">21540 8977 7961,'6'-5'708,"-1"3"-95,-5-8-505,0 9 96,0-4 1,0 6 27,0 3 1,0 4 70,0 7 0,0-1-81,0 5 1,-4 0-188,1 4 0,-5 0-77,4-1 1,0 1-92,4 0 0,-3 0 8,-1 0 1,0-2-62,4-2 1,0 2 19,0-6 0,0 0 14,0-3 1,0-5-253,0 1 1,0-4-103,0 3-313,0-4 301,0 7 518,0-9 0,5 4 0,1-5 0</inkml:trace>
  <inkml:trace contextRef="#ctx0" brushRef="#br0" timeOffset="31">21974 8954 7922,'0'-11'473,"0"3"783,0 0-1020,0 6 1,-2-3-334,-1 5 1,0 0 307,-4 0 1,1 5-66,-5 2 1,1 4-184,-9 0 1,1 5 97,-1 3 1,-3 2-88,3-2 1,-2 6 31,-2-2 1,4 2 9,0-2 1,4 1 3,-4 3 0,6-3-136,2 3 1,-1-4-106,5-4 1,1 1 61,3-5 0,1 4-121,2-4 1,0 2-176,0-2 264,5-2 1,3 3 81,7-4 0,-2-6 33,2-2 0,-1 1 162,1-1 0,2 0-128,2-4 0,-3-4 315,-4 0 0,-1-5-118,1 2 1,-6-4 237,-2 0 1,-3 0-167,-1-1 1,-5-3-109,-3 0 0,-6-1-188,-1 5 0,-6 1-300,-2 2 0,-1 3-520,-7 5 889,6 0 0,-8 5 0,4 2 0</inkml:trace>
  <inkml:trace contextRef="#ctx0" brushRef="#br0" timeOffset="32">3974 12403 8793,'0'8'387,"0"-1"1,0 5-142,0 3 1,0 5-150,0-1 1,4 7 115,0 0 1,0 2-130,-4-1 1,0-3 18,0 3 1,1-3-164,3-1 1,-3-2 35,3-2 1,-1 1-139,0-4 1,-1-5-758,1-3 663,-1-1 0,2 1-1204,-1 0 1460,1-6 0,1-2 0,2-6 0</inkml:trace>
  <inkml:trace contextRef="#ctx0" brushRef="#br0" timeOffset="33">4329 12472 8309,'-7'0'1230,"1"0"-1106,2 0 188,3 0 0,-9 1-81,2 3 0,2 3-85,-2 9 0,0 3 47,-3 7 0,-4 0-175,0 4 1,-2 0-72,2 5 1,2-1-157,-2 0 0,2-3 72,2-1 0,3-4-86,1 0 0,4-3-294,-1-4 1,3-2 183,1-6 0,0 0-892,0 1 596,0-6 629,0-1 0,0-5 0,0 0 0</inkml:trace>
  <inkml:trace contextRef="#ctx0" brushRef="#br0" timeOffset="34">4477 12597 9430,'0'-6'1052,"0"1"-752,-5 5 1,4 5-142,-3 2 0,1 7 88,-1 2 1,3 4-200,-3-1 0,-1 4 6,2 3 1,-1-1-153,4 1 0,0 0-270,0 0 1,0-2 239,0 3 0,0-4-132,0-4 0,1 1 34,3-5 1,-3 1-550,3-5 348,-3 1 0,0-2-446,3-3 371,-3-2 502,5-5 0,-1-5 0,1-1 0</inkml:trace>
  <inkml:trace contextRef="#ctx0" brushRef="#br0" timeOffset="35">4854 12586 7994,'-6'-5'608,"-1"3"-144,3-1-218,3 1 1,-5 2-88,2 0 0,1 0 246,-4 0 0,-1 5-96,-3 3 0,-1 7-123,1 4 0,0 0-16,-1 4 1,-1-2-124,-2 5 1,2 2-82,-2-1 0,4 1 160,3-2 0,-2 0-360,2 4 1,2-4 119,-2 0 0,6-3-273,-2-4 1,3 1 134,1-4 0,5-1-247,3-4 326,2 1 0,5-6 30,0-2 1,0-3 179,-3-1 0,3-1-164,0-3 1,1-2 219,-5-6 0,2 1-84,2-1 1,-4-3 87,1 0 1,-2 0 18,-6 3 1,3 1 68,-3-1 1,-1 1-53,-7 0 1,-3-1-20,-4 1 1,-5 4-198,-4 4 1,-6 4 144,-5 6 0,-2 2-1175,-1 10 1113,0 0 0,5 4 0,1 0 0</inkml:trace>
  <inkml:trace contextRef="#ctx0" brushRef="#br0" timeOffset="36">9479 12392 8040,'0'-12'885,"0"6"-808,0 1 862,0 5-775,0 5 1,2 1 65,1 6 1,-1 3-209,1 0 1,-1 5 151,-2-1 0,0 3-200,0 1 1,0 0-43,0 0 0,0-1-77,0 1 120,0 0 0,0-5-53,0-3 3,0 3-272,0-5 19,0 3 1,0-5-490,0 1 195,0-6 1,1-1 621,3-5 0,2 5 0,6 2 0</inkml:trace>
  <inkml:trace contextRef="#ctx0" brushRef="#br0" timeOffset="37">9845 12380 7997,'0'-11'310,"0"4"-284,0-3 1128,0 9-365,0-4-562,0 15 1,-5 3-79,-3 10 1,-3 1 8,-5 2 0,4 2-126,-3 3 0,-2 2 80,2-3 0,0 3-195,3 1 0,-3-1 70,0-2 1,-1-3-316,5-5 1,3 2-29,1-2 1,0 1-154,0-9 0,2 0 80,5-3 0,0-1-758,0 1 1187,0-6 0,0-1 0,0-5 0</inkml:trace>
  <inkml:trace contextRef="#ctx0" brushRef="#br0" timeOffset="38">9948 12597 7924,'-2'-11'0,"-2"-1"0,3 5 291,-3-1-165,3 6 224,1-3 274,0-1-22,0 5-27,0-4 0,0 6-404,0 3 9,0 3-45,0 9 0,-4 2-69,1 5 1,-5-1 103,4 1 0,-3 0-145,3 0 1,-4 0 2,4 0 1,0 0-170,4-1 0,0 0-84,0-3 0,0 1-187,0-4 0,0-1-260,0-4-169,0 1-573,0-1 728,0-5 686,0-1 0,0 0 0,0 2 0</inkml:trace>
  <inkml:trace contextRef="#ctx0" brushRef="#br0" timeOffset="39">10256 12597 7938,'-1'-11'559,"-3"-1"891,3 6-1020,-4 1-900,5 5 689,0 0 229,-6 0 0,0 4-359,-5 0 1,-1 8 65,1 0 1,-1 3-156,1 0 182,0-2-140,-1 8 1,-1-3-109,-2 5 0,3 0 166,-4 0 0,4-4-125,0 0 1,5 0-28,-1 4 1,2-4-95,-2 0 1,2-4-213,2 4 212,3-5-138,-4 2 210,5-4 1,5-2-112,2-2 98,3 2 1,6-9 3,-1 3 0,0-3-2,-4-1 1,2-4 36,2 0 0,-2-4-13,2 0 0,-2-2 95,-2-2 0,1 5-52,-1-1 0,1 1 152,-1-5-122,-5 1 0,3-1 114,-5 1 0,0-1-52,-4 1 0,-5 3 140,-3 1 1,-3 4-174,-4-1 1,-3 3 19,-5 1 1,-1 0-322,-3 0 0,3 5 101,-3 3 1,8 2 158,4 1 0,3 1 0,0-1 0</inkml:trace>
  <inkml:trace contextRef="#ctx0" brushRef="#br0" timeOffset="40">15372 12449 8040,'0'-7'309,"0"-3"-6,0 9 128,6-9 34,-5 9-448,4-5 1,-4 12 110,3 1 0,-3 5-8,3 3 1,-3 3-50,-1 4 0,0 1-149,0 0 0,0 0 120,0 0 1,0 0-158,0-1 1,0 1-40,0 0 0,0-5 66,0-3 1,0 2-582,0-2 285,0 0 30,0-9 1,0 5-686,0-4 1039,0-2 0,0 5 0,0-3 0</inkml:trace>
  <inkml:trace contextRef="#ctx0" brushRef="#br0" timeOffset="41">15624 12552 8040,'0'-12'0,"0"4"399,0 1 830,0 4-536,0-7-142,0 9-307,0-4 0,-2 6-14,-1 3 1,0 0-233,-4 7 1,-1-1 81,-4 9 1,0 0 30,-3 4 1,2 1-52,-2 3 0,1-2-252,-2 6 0,4-5 13,-3 5 1,2-4-74,1 3 0,1-5-143,0 2 0,3-8 185,0-4 0,5 1-239,-5-5 0,5 3-329,0-6 318,1-3 0,4 0 460,1-5 0,4 0 0,4 0 0</inkml:trace>
  <inkml:trace contextRef="#ctx0" brushRef="#br0" timeOffset="42">15761 12643 8040,'6'-12'291,"-1"1"-103,-5 0 1,1 4 21,3 3 266,-2-2-15,3 5-64,-5-4 1,0 6-171,0 3 0,-2 2-65,-1 6 1,-3 0 11,-1 4 0,-2 0-142,5 3 0,-5 3 86,2-3 0,0 2-112,0 2 0,4 0-208,-1 0 0,-1-4 103,1 0 0,1-5-442,3 1 0,0-2-392,0-2-231,0 1 78,0-1 1086,0-5 0,-5 4 0,-2-3 0</inkml:trace>
  <inkml:trace contextRef="#ctx0" brushRef="#br0" timeOffset="43">16103 12620 8040,'0'-11'345,"0"-1"1,0 5-528,0-1 139,0 0 1,2 1 633,1-1 311,-1 6-252,3-3 1,-6 5-342,-3 0 0,1 1-246,-4 3 1,-1 2 72,-3 5 1,-5 5-116,1-1 0,-1 5-48,0-1 0,4 3 64,-4 1 1,4-1-60,0 1 0,1 0-38,0 0 1,3 0-154,0 0 0,2-2 64,-2-2 0,-1 2-140,6-6 1,-1 0 113,4-4 1,1 1-137,3-1 1,6-1 77,5-2 0,1-3 100,-5-5 1,2 0 76,2 0 1,-2 0-27,2 0 0,1 0 13,0 0 0,0-5 37,-1-3 1,-2 2 147,2-2 0,-3 1 5,-5-5 0,2 1 144,-5 0 1,0-1 46,-4 1 1,-2 1-100,-1 2 1,-5-2-185,-7 2 1,-3 3-118,-5 1 1,0 3-276,0 1 0,-3 1 108,-1 3 0,1 2 255,3 6 0,5-1 0,1 1 0</inkml:trace>
  <inkml:trace contextRef="#ctx0" brushRef="#br0" timeOffset="44">21003 12380 7996,'0'-6'-538,"0"-4"1037,0 8-181,0-8 581,0 9-552,5-4 0,-4 6-145,3 3 1,-3 2-6,-1 6 0,0 4 2,0 3 1,-3 4-73,-1 4 1,-1-2-140,1 6 0,3-6-126,-3 2 0,3-3 110,1-1 0,0-1-195,0 1 0,0-1-69,0-3 1,0-1-163,0-3 1,0-6-145,0 2 598,0-2 0,-6 3 0,0-1 0</inkml:trace>
  <inkml:trace contextRef="#ctx0" brushRef="#br0" timeOffset="45">21323 12437 7996,'0'-11'239,"0"-1"1,1 6 128,3 2-262,-3-2 43,4 5 1,-5-3 206,0 8 0,-1 3-171,-3 9 0,-4 5-34,-7 6 1,1 5-136,-5-2 0,0 3 105,-4 1 0,4 0-113,0 1 0,2-1 89,-2 0 1,1-5-348,3-2 1,2-3-39,-2-1 0,6-5-162,1-3 1,4-2-447,-3-2 257,4 1 1,-3-2 638,2-3 0,3 3 0,-4-3 0</inkml:trace>
  <inkml:trace contextRef="#ctx0" brushRef="#br0" timeOffset="46">21494 12529 7996,'0'-12'1377,"0"6"-1355,0 1 361,0 5 1,0 6-193,0 6 1,-5 4-46,-3 7 1,-2 5-158,-1 2 1,1 0-94,2 0 1,-2-3 40,2 3 0,-1-5-230,2 2 0,-2-3 108,5-1 1,-4-4-94,5 0 1,-1-5-80,4 1 0,0-6-620,0-1 977,0-6 0,-5 8 0,-2-3 0</inkml:trace>
  <inkml:trace contextRef="#ctx0" brushRef="#br0" timeOffset="47">21802 12597 7996,'0'-11'0,"0"-1"0,2 1 318,2 0 0,1 3 73,2 0-320,3 1 0,-8-1 454,1 0 460,-1 6-776,-2-3 1,-2 5-125,-1 0 0,-8 6 57,-4 6 1,-5 2 43,1 8 1,-6-1-143,-2 5 0,0 0-8,4 0 1,4 2-113,0 3 1,5-3 22,-1-5 0,2 3-180,2 1 0,3-2 69,1-6 0,4 2-59,-1-6 0,4 0-3,4-4 0,3 1 110,4-1 1,0-3 49,1-1 0,4-4-37,3 1 1,3-3 138,1-1 0,0 0-57,-1 0 1,-2-5 154,-1-3 0,-2 2-65,2-2 1,-2 1 178,-6-5 1,-1 1-117,-2 0 0,-4-1 107,-8 1 0,-5 1-230,-10 2 0,-5-1 85,-10 5 1,-4 0-503,0 4 1,-4 7 90,4 4 137,5 1 1,-5 9 0,2-3 0</inkml:trace>
  <inkml:trace contextRef="#ctx0" brushRef="#br0" timeOffset="48">4043 15806 8087,'-6'0'-821,"1"-1"1505,5-3-304,0 3-80,0-4-107,0 5 1,3 5-32,1 3 1,0 2-30,-4 1 0,0 5-5,0-1 0,4 4-67,0-4 0,1 4-159,-2-4 0,-1 4 114,2-3 0,-3 3-153,-1-4 1,4 4-26,-1-4 0,3 4 59,-3-4 0,-1 1-293,1-5 0,0 0 110,1 1 0,-3-1 286,3 1 0,2-1 0,1 1 0</inkml:trace>
  <inkml:trace contextRef="#ctx0" brushRef="#br0" timeOffset="49">4397 15772 7950,'-6'0'1194,"1"1"-1200,5 3 1,-4 0 118,0 8 1,-1-2 124,1 9 0,2 1-82,-6 7 0,0 2-103,-3 5 0,0-2-130,-1 2 0,1-2 93,-1 6 0,1-6-346,-1-2 0,5-5 135,-1 2 1,4-4-105,-3-4 1,4 1 110,-1-4 1,-1-5-409,2-3 596,-1-1 0,9 5 0,1-1 0</inkml:trace>
  <inkml:trace contextRef="#ctx0" brushRef="#br0" timeOffset="50">4648 15978 8000,'-11'-5'133,"3"3"369,1-1-450,4 1 0,-3-1 275,2-1 186,3 0-327,-4 4 1,1 1-15,0 3 1,-1 2-3,1 6 0,3 4-144,-3 3 1,-1 7 50,1 0 1,0 5-199,4-5 1,0 6 61,0-1 0,0-3 86,0-2 1,0-2-204,0-1 1,2-5 14,1-3 1,-1 2-11,1-2 1,-1 0 86,-2-3 1,4-5-365,-1 1-55,1-1-378,-4 5 881,0-6 0,0 4 0,0-3 0</inkml:trace>
  <inkml:trace contextRef="#ctx0" brushRef="#br0" timeOffset="51">4911 15944 8029,'-8'0'29,"1"0"0,4-2 129,-1-2-50,3 3 0,0-4 259,-3 5 1,3 1-122,-3 3 1,-2 3 169,-2 4 0,2 2-296,-2 2 0,0 4 32,-3 8 0,-4-2-195,0 5 1,1-3 46,6 3 0,-2-4 70,2 1 1,3-3-63,1-2 0,3-2-242,1-1 1,0-6 74,0 3 1,0-4-47,0 0 1,1-2-28,3-2 0,3 0 110,4-4 0,0 0 8,1-4 1,0 0 22,4 0 1,-4-1 114,4-3 0,0-2-74,-1-6 0,1 5 26,-5-1 1,0 0 43,1-3 0,-6 0 138,-2-1 0,-3 5 209,-1-1 1,0 0-140,0-3 0,-9 3 101,-2 1 1,-9 4-202,-3-1 0,-5 3-202,-6 1 0,3 5 68,1 3 1,4 2-243,0 1 1,8 1 243,6-1 0,1 1 0,5-1 0</inkml:trace>
  <inkml:trace contextRef="#ctx0" brushRef="#br0" timeOffset="52">9685 15761 7933,'0'-12'-249,"-5"1"1,4 3 940,-3 1-49,2 4-32,2-2-198,-5 5-193,4 0 1,-4 6-64,5 6 0,-1 4-153,-3 7 1,3 1-32,-3 3 0,3-2 88,1 6 1,0-6-193,0 2 0,0-3-106,0-1 1,1-2-200,3-2 1,-2 2 191,6-6 0,-4 0-327,3-3 571,1-6 0,-2 4 0,-1-4 0</inkml:trace>
  <inkml:trace contextRef="#ctx0" brushRef="#br0" timeOffset="53">9982 15715 7968,'0'-6'159,"-5"6"0,3 10 233,-1 5 0,1 4-141,2-4 1,-5 7 83,-2 1 0,-3 1 22,-2 6 0,2 0-109,2 0 0,-2 3-167,3-3 0,-4 3-49,0 2 1,0-6-167,-1-2 0,1-3 105,-1-1 1,1 3-152,0 1 1,3-6-46,0-5 0,6-4 14,-2 0 0,-1-1 3,1 1 1,0-5-47,4 1-673,0-6 927,0 8 0,-5-8 0,-1 3 0</inkml:trace>
  <inkml:trace contextRef="#ctx0" brushRef="#br0" timeOffset="54">10256 15955 7994,'-11'0'21,"-1"0"0,4 0 331,1 0-283,-1 0 0,1 1 45,-1 3 1,5 2-23,0 6 0,-2-1 48,1 1 0,0 4-92,4 3 1,0 8 87,0 3 0,0-2 13,0-1 1,0 1-181,0-2 0,0 1 48,0-4 1,-4-4-106,0 0 1,1-5-81,3 1 1,0-2-297,0-2 224,5 1 1,-3-2-636,6-3 875,-6 4 0,8-5 0,-3 5 0</inkml:trace>
  <inkml:trace contextRef="#ctx0" brushRef="#br0" timeOffset="55">10541 15898 7996,'-5'-12'2294,"4"6"-2317,-9 1 1,7 5 164,-4 0 1,3 5 149,-4 3 0,0 3-113,-8 4 1,6 3 0,-5 5 0,5 0-117,-5 0 1,1 5 122,-2 2 1,4-2-131,-4-1 0,5 0-17,3 0 0,-1 0-208,6-4 0,-5-2-105,4-2 1,0 2-219,4-6 1,2 3 182,2-7 1,2 3 3,5-6 1,1-2 119,-1 1 0,2-4 29,2 1 0,-2-3 206,2-1 1,-2-1-55,-2-3 1,1 1 175,-1-4 48,0-1 0,0-3 182,-4-1 1,2 5-67,-5-1 1,0 1 164,-4-5 1,-5 5-102,-3-1 1,-7 4-51,-4-3 1,-2 4-365,2-1 0,-5 3 95,5 1 0,-4 0-327,8 0 1,0 5-354,3 3 1,6-2 598,2 2 0,-2-1 0,0 5 0</inkml:trace>
  <inkml:trace contextRef="#ctx0" brushRef="#br0" timeOffset="56">15235 15704 7939,'0'-12'0,"0"1"97,0-1 62,0 6 1,0 0 359,0 2 39,0 3 1,0-3-242,0 8 1,0 3-113,0 9 0,0 1-137,0 6 1,0 0 45,0 0 1,0 3-133,0 1 0,0 4 18,0-5 0,0 1-208,0-4 0,0 0-14,0-1 1,0-4-171,0-3 1,4-2-1078,0-2 748,0 1 721,-4-1 0,0 1 0,0-1 0</inkml:trace>
  <inkml:trace contextRef="#ctx0" brushRef="#br0" timeOffset="57">15532 15738 7873,'0'-11'835,"0"-1"-671,0 6-349,0 1 439,0 15 1,-1 0 297,-3 13 1,-2-2-320,-5 10 1,-1 1-49,1 6 1,-5-2-209,1 6 1,-5-5 124,1 1 0,1-2-258,-1-2 0,1-1-55,-1-3 0,2-2-57,1-5 0,4-4 101,-4 0 1,8-5-27,0 1 1,4-3-936,-4-5 1128,6 4 0,-8-5 0,3 5 0</inkml:trace>
  <inkml:trace contextRef="#ctx0" brushRef="#br0" timeOffset="58">15681 15909 7522,'-6'-6'1186,"0"1"-492,6 5 1,-1 1-492,-3 3 1,3 4 11,-3 7 0,-1 3-138,1 4 0,-1 5-3,2 0 1,1 1-160,-2-2 1,-1 0 87,2 4 1,-1-5-155,4 2 0,0-3-51,0-1 1,0-5-88,0-3 1,0-2-424,0-2 490,0 1 1,0-5-915,0 1 1136,0-6 0,5 3 0,1-5 0</inkml:trace>
  <inkml:trace contextRef="#ctx0" brushRef="#br0" timeOffset="59">15966 15898 7932,'-5'-7'431,"4"-3"-331,-4 9 1,4-4 187,-3 5 1,1 0 320,-4 0 1,-1 9-208,-3 2 0,-2 8-248,-2 0 1,-2 7 16,-2 0 1,-1 2-118,5-1 0,-4-2 38,3 6 1,1-6-173,4 2 0,1-3 103,2-1 0,2-2-101,2-2 1,3 2-332,-3-6 0,6 0 197,2-3 0,5-2-115,-1-3 1,6 0 48,1-4 0,4-1 131,-4 2 1,4-3 63,-4-1 1,4-1 106,-3-3 1,0-1 71,-1-3 1,-3-2-51,-1 2 1,-1 2-44,-6-2 0,0 1 149,-4-5 0,0 1 119,0-1 0,-6 1-115,-6 0 0,-4 3-137,-7 0 1,-1 6-140,-3-2 1,3 3-281,-3 1 1,3 5 133,1 2 266,6 4 0,-5 0 0,4 0 0</inkml:trace>
  <inkml:trace contextRef="#ctx0" brushRef="#br0" timeOffset="60">21026 15704 7881,'0'-12'202,"0"5"233,0-1-519,0 6 1,0-5 128,0 3 236,0 3 0,0-3-66,0 8 0,0 2-51,0 6 0,0 4-58,0 3 0,0 4 7,0 4 1,0-2-53,0 6 1,0-2-128,0 1 0,0 0-203,0-4 0,0-6 130,0 3 1,0-6-50,0 2 1,0-5 23,0 1 1,0-2 163,0-2 0,0 1 0,0-1 0</inkml:trace>
  <inkml:trace contextRef="#ctx0" brushRef="#br0" timeOffset="61">21368 15761 7882,'-1'-14'599,"-3"2"-712,3 9 84,-4-8 1,5 11 452,0 0 1,0 6-150,0 5 0,-5 7-17,-3 5 0,-2 4-163,-1 8 1,-4-1-24,-1 0 0,-4 2-13,1 2 1,-1-4-112,1 0 0,-2-1 64,6-6 1,-1 0-205,0-4 1,5-2-117,0-2 1,0-2-52,8-6-80,-6 0 0,6 0 9,-4-4 430,4 3 0,-7-3 0,3 4 0</inkml:trace>
  <inkml:trace contextRef="#ctx0" brushRef="#br0" timeOffset="62">21471 15898 7989,'0'-7'1278,"0"2"-1207,0 0 47,0 4 125,0 11 0,-4 4-136,1 13 0,-6-3-46,1-1 1,2 3-12,-2 1 1,4 4-140,-3-5 1,3 3-4,-4-6 1,6 5 37,-2-9 1,-1 1-551,1-4 420,0-4 1,4 5-294,0-6 1,0-3 1,0 0 475,0-6 0,0 8 0,0-3 0</inkml:trace>
  <inkml:trace contextRef="#ctx0" brushRef="#br0" timeOffset="63">21814 15921 7896,'0'-12'972,"0"1"1,0 3-1196,0 1 105,0 4 889,0-2-76,0 5-471,-5 0 1,-2 1-105,-4 3 0,-2 6-120,-2 5 1,-3 7-27,-5 1 1,4 0 96,0 3 1,2 0-66,-2 0 1,-2-1 33,6 1 1,0-2-292,3-1 0,2 0 81,3 0 0,-2-2-29,5-2 1,0-2 24,4-6 1,0 5-140,0-1 1,1-4 59,3-3 1,3-2 122,4 2 0,2 1 129,2-6 0,-2 1-129,2-4 1,1 0 209,0 0 0,3-1-36,-4-3 1,0 2 58,-4-6 1,1 2 83,-1-2 0,-3-2 179,0 2 0,-6-2-101,2-1 1,-4-1 140,-4 1 1,-2-3-419,-6 3 1,-8-2 95,-3 9 1,-7 0-679,-1 4 0,2 0 126,-1 0 468,-1 5 0,2 7 0,1 5 0</inkml:trace>
  <inkml:trace contextRef="#ctx0" brushRef="#br1" timeOffset="64">7846 1633 8312,'0'-11'0,"-4"3"-412,1 1 408,-1 4 202,4-2 0,0 4 788,0-3-193,0 3-190,0-4-400,5 5 1,1 1-75,6 3 1,-5 2 82,1 5 1,-1 6-269,5 2 1,-1 4 120,1 3 0,-1 4-72,1 4 0,-1 1-135,0 3 0,1-2 50,-1 2 0,1 1-76,-1-1 1,2 0 25,2-3 0,-6-2 71,2-3 1,-2 1 31,3-8 0,-1 2 86,0-6 0,0-3-145,-4 0 0,0-5-107,-4-3-326,-1 2 291,3-9-958,-5 4 1045,0-5 1,0-5 0,0-1 0</inkml:trace>
  <inkml:trace contextRef="#ctx0" brushRef="#br1" timeOffset="65">8451 1576 8379,'0'-6'1554,"0"1"-1207,0 5-122,0 10 1,-5 3-118,-2 9 0,-5 11 130,-3 5 0,-3 7-166,-5 4 0,1 3-332,-1 5 0,0 1 126,0-1 0,0-2 62,0-1 0,2-3-237,2-6 1,-1 0 360,4-3 0,1-8-1,4-8 1,1-1-14,2-3 1,2-4-3,2-3 0,2-6-358,-1-1 777,1-6-1254,2 3 0,5-6 879,3-3 0,7-7 0,3-7 0</inkml:trace>
  <inkml:trace contextRef="#ctx0" brushRef="#br1" timeOffset="66">8668 1610 8204,'0'-11'1365,"0"5"-1128,0 1 214,0 5 1,0 6-253,0 5-103,-5 6 0,3 7-31,-6 3-17,1 7 1,-5 4 40,1 8 0,-1-3-193,1 6 1,-1-1 89,1 2 1,0-7-183,-1 3 0,1-3 114,-1 3 0,5-10-300,-1-1 374,6-9 4,-3-3-48,-1-1 54,5-10-728,-4 0 361,5-2 155,0-9-997,0 4 1207,0-5 0,0-5 0,0-1 0</inkml:trace>
  <inkml:trace contextRef="#ctx0" brushRef="#br1" timeOffset="67">8668 1508 8299,'-10'-2'571,"3"-2"939,-3 3-1168,8-9 1,-3 10-367,5 0 0,0 5 63,0 7 52,0 4 1,0 6 112,0 4 1,5 11-157,3 1 1,2 9-139,1 3 0,1-1 107,-1-3 1,5 3-194,-1 1 0,5-5 104,-1-3 1,-1-5 245,1 1 1,-1-4-102,1-3 1,-3 1 9,-4-6 1,-1 0-36,0-7 1,1 1 8,-1-5 0,-3 0-466,0-3 1,-5-1 206,5 1 1,-6-1-237,2 1 149,-2-1 1,-4 0-531,-2 1 1,-3-2 818,-8-2 0,-3 2 0,-5-4 0</inkml:trace>
  <inkml:trace contextRef="#ctx0" brushRef="#br1" timeOffset="68">8406 2330 8191,'6'-5'797,"-1"2"-598,-5-4 1,5 3-518,3-4 92,7 6 1,3-5 216,5 4 0,1 0 173,2-5 0,5 5 234,7-5-266,-2 5 0,8-7-330,-2 3 1,-3 0 46,-1 0 0,-2 3-448,-2-4 1,-4 4 598,1-3 0,-6-1 0,3-3 0</inkml:trace>
  <inkml:trace contextRef="#ctx0" brushRef="#br1" timeOffset="69">9171 1588 8203,'-6'-6'0,"-3"0"1988,5-5-965,0 4-886,4 2-65,0 5 1,1 7 7,3 4 0,1 7 45,3 8 1,2 4-45,-2 4 1,-2 5 46,2 3 1,-6 5-235,2-1 0,-2 6-89,2-7 1,-2 2 69,1-5 1,-1 1 101,-2-5 1,0-1 36,0-6 1,0-5-6,0-7 1,1 2-32,3-6 0,-3 0 344,3-3-191,-3-6 1,0 3 69,3-5 0,-1-1 312,4-3 1,-3 0-208,4 0 0,-1 0-31,5 0 0,4 0-59,3 0 1,4-5 165,4-2 1,-2 0-84,6 0 1,-2 0-284,1 0 0,2-3 101,-5 2 1,-1 3-525,-3 1 1,-1-1-1023,-3 1 1,1 0 746,-5 4 0,-3 0 682,-5 0 0,1 0 0,3 0 0</inkml:trace>
  <inkml:trace contextRef="#ctx0" brushRef="#br1" timeOffset="70">9902 1622 8282,'0'-8'51,"0"1"1,0 3 222,0-4 1,0 4-8,0-3 162,0 4 417,0-7-245,0 9-548,0-4 0,1 5 21,3 0 0,-3 9-57,3 2 1,1 12-9,-1 0 1,4 8 72,-5 4 0,1 4-192,-4 7 0,0 3 33,0 1 0,0-1-40,0-3 0,0-4 59,0 0 1,0-6 35,0 2 1,0-7-11,0-4 0,0-5-12,0-3 0,1 0-41,3-7 1,-3 2-354,3-7-209,-2-1 0,-2 0 24,0-2 623,5-3 0,-4-1 0,4-6 0</inkml:trace>
  <inkml:trace contextRef="#ctx0" brushRef="#br1" timeOffset="71">10165 1519 8367,'0'-11'854,"0"-1"-680,0 6 1,1 1 37,3 5-98,-3 0 1,9 6 21,-2 5 0,-2 6 155,2 6 0,-1 6-269,5 5 1,-2 7 70,-3 8 1,2 3-359,-5 5 0,4 1 347,-4-1 1,-1-3-190,-3-4 0,0 2 47,0-10 0,0 0 13,0-8 0,0-5-167,0-2 1,0-5 132,0-2 0,0-4-927,0-5 407,0-4 214,0-2 387,0-5 0,0 0 0</inkml:trace>
  <inkml:trace contextRef="#ctx0" brushRef="#br1" timeOffset="72">10085 1656 8166,'0'-11'181,"0"-1"46,0 1 0,5 1-264,2 2 1,7-1-225,2 5 1,4-3 853,-1 3-347,2-5 1,6 8-53,0-3 0,4 3-99,0 1-94,2 5 1,-3 5-76,1 5 0,-6 5 81,2-1 1,1 4-102,-2 4 1,-3-2 96,-4 6 0,-5-1-27,1 4 0,-2 1-15,-1-1 7,-1 0 0,-5 1 257,-2-1 0,-4 1-139,-4 3 1,-2-2 161,-5 2 1,-6-2-100,-2-2 0,-4 0 72,-3 0 1,0-4-109,-4-4 0,1-3 20,-2-4 1,3-2-56,5-6 0,-2 0-85,2 1 0,-2-6-770,6-2 0,2-3 777,2-1 0,2-5 0,2-1 0</inkml:trace>
  <inkml:trace contextRef="#ctx0" brushRef="#br1" timeOffset="73">11615 1588 8249,'-11'-6'379,"3"5"-141,0-3 0,6 2 296,-2-2-256,3 3 38,1-4-201,0 15 0,0 4 107,0 12 0,4 0-32,-1 4 0,6 2-251,-1 6 1,2-2 57,1 2 0,-3-4-215,0-4 0,-1 3 133,5-2 0,-5-3 34,1-2 0,-4-3-43,3-4 1,-4 2-150,1-6 0,-2 4-222,2-4 0,-3 4 144,3-4 0,-4 1-814,-4-5 1135,3 0 0,-14 1 0,2-1 0</inkml:trace>
  <inkml:trace contextRef="#ctx0" brushRef="#br1" timeOffset="74">11455 1702 8258,'5'-12'398,"-2"1"-332,4-1 1,1 1-391,3 0 0,1 3 140,-1 0 1,6 1 581,2-5 1,4 5-175,3-1 0,2 2 71,3-2 1,0-1-168,-4 5 1,3 1-52,-3 3 0,0 1-133,-4 3 0,-2 2 83,-2 6 0,-2-1-159,-6 0 0,-3 1 126,-1-1 1,-4 4-115,1 1 1,-3 0 36,-1-1 0,-6-1 134,-6 5 1,-4-3-10,-7 3 1,-4-4 18,1 4 1,-6-4 36,1 4 0,2-5-77,-1 1 1,6-6 240,1-1 0,1-4-53,7 3 1,0-4 410,3 1-193,6-3-669,1-1 104,5 0 1,6 0-71,6 0 1,5 1 222,10 3 1,2-3-4,6 3 1,3-3-4,0-1 0,1 4-53,-1 0 0,-4 4 110,1-5 1,-2 6-57,-7-1 1,0 3 6,-7 4 0,1-2-5,-5 2 1,-1 2-12,-6-2 0,-3 4-127,-5-4 1,0 6 68,0-2 0,-10 2 32,-6 2 0,-5 0-8,-6 0 0,-7 0 133,-8-1 1,-2 1-79,-2 0 0,0-5-20,1-3 1,5-2-63,6-2 1,5-3-110,6 0 1,5-6-412,3 2 0,6-3 229,2-1 1,4-1-541,-1-3 1,9-2 92,7-6 798,4-4 0,17-2 0,3-5 0</inkml:trace>
  <inkml:trace contextRef="#ctx0" brushRef="#br1" timeOffset="75">12243 1702 8127,'-1'-12'1267,"-3"1"-891,3 5 1,-4-1-420,5 3 35,0 3 1,-4-3 85,0 8 0,0 2-33,4 6 0,-1 6-38,-3 4 1,3 6 84,-3 7 1,3 3 6,1 0 1,0 4-156,0-4 1,5 4 100,3-4 0,2-2-134,1-5 0,2-2 70,2-2 0,-1-7 189,5 3 0,0-8-154,4 0 1,-1-3-20,-3-5 1,2-2 120,-2-5 1,4 0 218,4 0 0,-3-6-33,2-5 1,2-2-116,-1-6 0,0 0 25,-5-4 1,0-1-59,-3-3 0,1 2-85,-4-5 1,-2-1 86,-7-3 1,3-2-249,-2-2 0,-3 1-31,-1-4 1,-3 4-39,-1-1 1,-1 3-378,-3 5 1,3 3 235,-3 8 0,-1 3-759,1 4 322,0 6-1414,4 1 1170,0 5 981,0 5 0,5 6 0,2 7 0</inkml:trace>
  <inkml:trace contextRef="#ctx0" brushRef="#br1" timeOffset="76">13271 1610 8114,'-5'-11'609,"4"5"943,-4 1-1774,5 5-6,0 5 174,5 6 0,-4 4 244,3 8 1,-3 2 68,-1 10 0,0 5 312,0 6 1,1-4-287,3 4 0,-1-8-122,4 0 0,-4 0-63,1-4 1,1 2-155,-1-10 0,3 1 37,-3-4 127,0-6 0,0 4-122,-1-6 0,1 0 41,-4-3 0,1-5-830,3 1 332,-3-6-275,5 3 0,-8-5 343,-2 0 1,-2-1-513,-5-3 1,-1 2 912,1-6 0,-6-4 0,0-6 0</inkml:trace>
  <inkml:trace contextRef="#ctx0" brushRef="#br1" timeOffset="77">12826 1736 7989,'15'-18'909,"0"3"0,12 2-641,3 2 1,11-1-183,12 1 1,2 0-449,-23 5 1,0 0 0,3 0 0,0-1 545,3 0 0,0-1 0,-3 2 0,0 0 33,0-2 1,-1 0 0,27-4-230,-1 0 0,-10 2-227,-4 2 1,-8 0-129,0 4 0,-8 0 367,-3 4 0,-7 4 0,-1 0 0,0-1 0</inkml:trace>
  <inkml:trace contextRef="#ctx0" brushRef="#br1" timeOffset="78">14721 1565 8538,'7'0'264,"-1"0"439,-2 0-473,-3 0 1,4 5 122,-5 2 1,0 9-124,0 3 1,0 3-122,0 5 0,0 2 37,0 6 0,4-1-107,0 0 1,1 2 76,-1 2 0,-2-3-143,6 3 1,0-6 90,3-2 0,0 0 34,1 0 0,4-2-68,3-5 1,-1-2 56,1-2 1,0 1-31,4-9 0,0 2 25,0-10 1,3 1 107,1-4 0,1 0-113,-1 0 0,-3-6 2,2-6 1,-2 0 122,-1-7 0,0 2-42,0-6-151,-5 3 0,2-9 31,-5 2 0,1-2-13,-5-5 0,-1-4-165,-2 0 1,1-5-348,-6 1 0,2-1 227,-1 1 0,-2-2-543,1 6 525,-1 5 0,-2 6-175,0 4 1,0 5 68,0 3 0,0 6-1008,0 1 439,0 6 951,0-3 0,-5 10 0,-2 1 0</inkml:trace>
  <inkml:trace contextRef="#ctx0" brushRef="#br1" timeOffset="79">15624 1508 8222,'-12'-13'1276,"6"-2"-296,1 13-1063,5-3 1,0 10 25,0 3 1,0 7 207,0 4 1,0 7-54,0 0 1,0 10 62,0-2 0,0 8-194,0 0 1,0 2 120,0 2 0,0 0-293,0-1 0,0-3 92,0 0 1,0-9 30,0 1 1,0-8 30,0-3 1,0-2-33,0-6 0,0-3-532,0-5 109,0-4-221,0 2 1,0-6 726,0-3 0,0-8 0,0-5 0</inkml:trace>
  <inkml:trace contextRef="#ctx0" brushRef="#br1" timeOffset="80">15624 1679 8086,'0'-12'801,"0"6"-1189,5 1 0,1 10 99,6 3 1,-1 2 712,0 1 1,2 6-81,2 2 0,3 6 61,5 2 0,0 5-317,0-2 0,1-1 2,2 2 0,-1-5-140,1 5 0,-2-3 165,-1-2 0,-1 1-41,-3-8 1,1-2-2,-5-2 1,4-3 132,-3 0 1,-1-1-35,-4 1 1,1-5 43,-1 1 0,-3-6 333,-1 2-337,-4-2 1,3-2 233,-2 0 0,-3-2-81,3-2 0,-3-3-15,-1-8 1,0 1-172,0-5 1,-1-2 8,-3-5 0,2 0 6,-6-4 1,4-1-159,-3-3 0,4 0-168,-1 0 0,3-1 134,1 1 1,0 0-508,0 0 0,0-1 272,0 1 0,0 4-447,0-1 1,0 10 300,0-2 1,0 7-860,0 1-214,0 3-131,0 5 1583,0 2 0,0 5 0</inkml:trace>
  <inkml:trace contextRef="#ctx0" brushRef="#br1" timeOffset="81">16480 1610 8108,'-11'-5'311,"-1"-1"1,5 0-152,-1 2 1,6 1 350,-2-1-30,3 3-86,1-4-308,0 20 0,0-1 270,0 13-181,0 2 1,0 0-4,0 6 1,1 0-237,3 3 1,-2-1 52,6 5 1,-2-5-172,2 1 0,1-4-399,-5-4 439,4-2 1,-6-5-39,1 0 0,-1-4-71,-2 0 1,0-5-149,0 1 231,0-2 0,0-5-280,0-1 1,-2 0 446,-1 0 0,-4 3 0,-4-3 0</inkml:trace>
  <inkml:trace contextRef="#ctx0" brushRef="#br1" timeOffset="82">16343 1565 8321,'2'-18'0,"1"3"0,4 2 331,4 2 0,6 0 507,2 4 1,2-2-727,2 5-68,5-5 0,1 4 309,5-2-359,1 1 63,4 6 1,-3-3-35,2-1 1,1 4 132,-1 4 1,-2 8-230,-2 0 1,-8 3 25,5 0 1,-11 2-144,-5 2 1,-3 2 84,-5-2 0,-1 3-137,-6 1 1,-6 0 38,-1-1 0,-10 6 103,-5 3 1,-8-2-100,-8 1 0,-1-3-86,-3 4 0,-4-9 247,1 5 0,-1-7-46,-3 3 1,3-1 93,4-7 0,3 0 73,4-3 0,6-1 225,3 0 0,10-3 210,5 0-266,7-6-364,-1 8 1,14-3 201,2 4 1,13-3 142,3-1 0,5 1-104,2 3 1,4-3-58,0 0 1,2-5-22,-2 5 0,-3-4-23,3 4 153,-2-6 1,-3 3-71,-3-5 0,2 1 88,-5 3 1,-5-3 28,-3 3 0,-5-2-81,2-2-146,-4 0-1,0 0 0,-1 0 0,1 0 0</inkml:trace>
  <inkml:trace contextRef="#ctx0" brushRef="#br1" timeOffset="83">17120 1553 8348,'1'-6'402,"3"2"0,-2 4-647,6 4 1,0 4 433,3 7 1,-5 3-68,-2 4 0,1 2 334,-1 3 0,0 2-158,-4 6 1,0-2-15,0-3 1,0 7-6,0-3-360,0 3 79,0-3 1,0-1 63,0-2 1,-5-2-150,-3-3 0,3-3-22,1 0 154,-2 0 0,4-9 8,-6 5-5,5-5 0,-2 2-49,5-4 58,0-1 177,5 1-198,2-6 1,8 0 111,0-2 1,5-3-66,0 3 0,2-3-97,5-1 1,-2-3 79,6-1 0,-6-4-241,2 4 1,-3-4-255,-1 0 0,-4 2-353,0-2 0,-5 2 325,1-2 457,-7-2 0,2-2 0,-4-5 0</inkml:trace>
  <inkml:trace contextRef="#ctx0" brushRef="#br1" timeOffset="84">17063 1930 8682,'2'-10'261,"6"2"0,5 2-486,9 2 1,1 3 127,0-3 1,0-2 154,5 5 1,1-8 183,5 5 1,1-4-327,-1 4 1,-1-3-257,-3 3 0,-2-4 164,-5 5 176,-5-1 0,3-1 0,-3-2 0</inkml:trace>
  <inkml:trace contextRef="#ctx0" brushRef="#br1" timeOffset="85">17131 1508 8043,'12'-8'0,"-1"0"0,6 2 40,2-2 0,4-1 219,3 6 1,0-5-388,4 4 1,0-3 44,5 3 0,-2-4 70,-3 4 0,-2 1-186,-5 3 0,0-2 98,0-1 1,-1 1-579,1-2 453,-5 3 0,4 0 226,-3-3 0,-3-2 0,1-6 0</inkml:trace>
  <inkml:trace contextRef="#ctx0" brushRef="#br1" timeOffset="86">17782 1382 8105,'7'0'-165,"-1"-4"113,-2 0 1,-2 1-280,6 3 475,-6 0 0,7 1 302,-5 3 0,1 2-184,-1 5 0,-3 7 94,3 5 1,-3 5-130,-1 6-1,-1 5-161,-3 3 0,2 3-156,-6 0 1,2 5 223,-2-1 0,-2-3-135,2-4 0,2-1 13,-2 0 0,6-5-115,-2-6 0,3-4 33,1 0 0,-1-1 31,-3-3 1,3-4-54,-3-3 97,2-2 1,2-5-781,0-1 336,0-4-315,0 2 0,-1-5 755,-3 0 0,-2-5 0,-5-1 0</inkml:trace>
  <inkml:trace contextRef="#ctx0" brushRef="#br1" timeOffset="87">17862 1439 8017,'-6'-5'385,"1"4"0,6-4-683,3 5 0,2 5 70,6 2 0,-1 7 273,0 1 0,1 11 210,-1 1 0,5 0 377,-1 4 1,4 3-207,-4 4 0,4 4-189,-4-4 1,4 2-33,-3-2 1,0-3 37,-1 3 0,-1-2-157,5-2 0,-5-4 64,1 1 0,2-6-220,-2 2 0,0-4-88,-3-4 0,-1 1-162,1-5 1,-5 1-745,1-5 435,0 0-545,3 1 345,0-1 829,-4-4 0,3-2 0,-4-5 0</inkml:trace>
  <inkml:trace contextRef="#ctx0" brushRef="#br1" timeOffset="88">17759 1942 7956,'18'0'901,"5"0"0,4 0-975,3 0 1,2 0 122,-5 0 1,4 0 148,0 0 0,3 0-337,4 0 1,-2 0 30,2 0 1,-2 0 107,3 0 0,1-6 0,6 0 0</inkml:trace>
  <inkml:trace contextRef="#ctx0" brushRef="#br1" timeOffset="89">18559 1588 8008,'-4'-8'-613,"0"0"739,0 6 481,4-3 417,0 5 1,0 6-801,0 5 1,2 6-10,2 6 0,-3 6-51,3 5 1,1 2-58,-1 6 1,-1-1 0,-3 5 1,0 0-221,0 0 0,-3-2 14,-1-2 1,-4-3 104,4-5 0,-1-1 78,1-2 1,3-4-21,-3-8 0,3 1 128,1-5 0,0 0 179,0-3-7,0-6-173,0-1 1,1-5 12,3 0 0,-1-1 27,4-3 1,5 0-67,3-7 0,5 2-261,-1-6 0,8-2 98,3 2 1,3 0-149,2 3 0,-1 1-47,0 0 0,-3 0-26,-1 4 0,-5 2 99,2 5 0,-4-4-244,-4 0 132,-3 0 0,-8 4-846,0 0-112,-6 0-584,3 0 1773,-15 0 0,-3 5 0,-9 2 0</inkml:trace>
  <inkml:trace contextRef="#ctx0" brushRef="#br1" timeOffset="90">19084 1553 8023,'0'-11'0,"0"-1"646,0 6 0,5 1-538,3 5 1,-2 5-605,2 3 0,-6 7 559,2 4 31,3 3 0,-6 2-66,3 2 0,-3 7 140,-1 5 0,1 5-49,3-1 1,-3 3 134,3 0 0,-3-3-59,-1 0-148,0-10 0,-1 5-218,-3-11 0,3 1 105,-3-4 1,3-4-720,1 0 542,0-5 1,0 2-441,0-4 683,0-6 0,5 4 0,1-3 0</inkml:trace>
  <inkml:trace contextRef="#ctx0" brushRef="#br1" timeOffset="91">19907 1485 7987,'-6'-12'0,"0"1"0,-5-1 0,3 5 566,0-1 1,3 6-974,-6-2 0,0 4 32,-12 4 1,0-2 717,-11 6-214,-3 5 1,-9-1 95,0 3 1,5 3 165,-1 1 0,5 3-201,-1 1 1,5-4-11,6 0 0,1 0-68,7 4 36,7-1-33,-3-4 1,14 3-114,-3-6-11,3 5 1,2-6-55,3 5 8,2-5 1,10 2 107,3-4 1,4-1-15,4 1 1,2-1-59,5 1 0,-1-1 7,-2 0 0,1-3-171,-6 0 199,1-1 0,-6 1 21,-2 0 0,2-1-16,-6 5 0,-4-1 96,-3 0 0,-5 1-107,0-1 1,-1 1 10,-2-1 0,-5 4 1,-3 1 1,-7 3 128,-4-4 0,-4 4-20,-4-4 0,1 5-39,-9-1 1,7-2-150,-6-2 0,7-2 120,1-2 0,3-1-517,4-2 1,2 1-34,6-5-1343,5-1 963,1-3 867,5 0 0,10-5 0,2-1 0</inkml:trace>
  <inkml:trace contextRef="#ctx0" brushRef="#br1" timeOffset="92">20101 1508 8045,'-7'-7'1431,"2"2"-1193,5 5 0,0 6-234,0 6 0,-1 1 27,-3 6 0,2 5 738,-6 6-570,6 3 1,-5 3-44,3 2 1,3 1-36,-3 3 0,3 1-171,1-5 1,0 0 109,0-3 0,1-2-265,3-3 0,-1-2-51,4-5 0,-3-2-103,4-2 1,-6-2-279,2-6 1,1-3-125,-1 0-756,0-6 1517,-4 3 0,0-15 0,0-3 0</inkml:trace>
  <inkml:trace contextRef="#ctx0" brushRef="#br1" timeOffset="93">19792 1576 8008,'17'-11'0,"-2"-1"-72,8 1 0,2 3-342,10 1 372,4 4 0,0-6-15,3 5 1,-3-3 117,-4 3 1,-2-5 228,-3 1 0,-2 2-116,-5-2 1,-1 5 138,-3-5 1,-3 6 240,-5-2-354,1 2 0,-5 2 338,1 0-345,-5 0 0,6 2-36,-6 2 1,1 2 46,-4 5 1,0 2-88,0 2 0,0 4 24,0 8 0,0 2-112,0 5 0,0 1 67,0-1 0,0 4-5,0 0 0,0 1-156,0-1 1,1-2 105,3 2 0,-3-6-139,3-2 1,-1-1 89,1 2 0,-3-3-132,3-5 0,-2-2 31,2-2 1,-3-1-194,3-3 1,-1-3-247,0-1-168,-1 0-1092,3-4 1808,-5-1 0,5 4 0,1-3 0</inkml:trace>
  <inkml:trace contextRef="#ctx0" brushRef="#br1" timeOffset="94">20980 1450 8173,'0'-11'1911,"0"0"-681,0-1-1217,0 1 1,-5 4 14,-3 4 0,-3 6-444,-4 5 1,-7 7 187,-4 4 0,-10 8 561,2 3 1,-3 5-51,3 3 0,-1 1-419,1 3 0,5 6 99,2-2 1,5-2 103,2-2 0,1-1 48,8 1 1,-2-3-2,10-5 1,0-3 94,7-1 1,3-6-86,9-1 1,-2-1 107,5-7 0,1 4-182,7-4 0,-3-3 175,2-5 1,0-3-712,0 4 1,-4-6 287,5 2 0,-7-3-1114,3-1 1,0 0 1311,-4 0 0,2 0 0,2 0 0</inkml:trace>
  <inkml:trace contextRef="#ctx0" brushRef="#br1" timeOffset="95">21711 1599 7960,'0'-11'0,"0"-1"0,0 1 718,0-1-14,0 1-419,5 4-119,-4 2 0,6 5 67,-3 0-10,-3 0-4,4 11 1,-1-1 27,0 13 1,1 1-70,-2 6 0,0 6-117,5-6 0,-6 9-72,2-4 1,1 1-103,-1-1 1,3-5 125,-3 1 1,4-6-153,-4 2 1,3-4-89,-3-4 139,0 2 0,0-8-154,-1 2 108,1-2-385,-4-2 1,0-3-117,0-1-521,0-4 762,0 2 1,-5-10-427,-2-3 820,-4-2 0,-5-11 0,-2-4 0</inkml:trace>
  <inkml:trace contextRef="#ctx0" brushRef="#br1" timeOffset="96">21688 1690 7960,'7'-12'0,"1"-4"431,-4 9-121,0 2-111,-4-5-176,5 8 1,-2-7 128,4 6 1,-3-1 129,4 4 1,-4 0-219,3 0 1,1 0 2,3 0 0,4 5 28,1 2 0,3 4-14,-4 0 1,1 6-94,0 2-31,-4-3 66,5 6 0,-5-10 15,4 4 1,-7-1-5,2-4 0,-3 3-2,-1-6 0,2-2 45,-5 2 15,5-6-186,-8 3 131,9-5 1,-7 0 197,4 0-198,1 0 0,0-1 27,-1-3 210,1-2-235,8-6 1,-3 0 45,2-3 1,-2-3-14,-2-5 0,1 3-143,-1-3 1,1 5 148,-1-9 1,0 7-100,1-3 0,-2 2 72,-2 5-184,-3 1-42,0 9 70,-4-4 104,4 8-78,-5-3 0,0 10-126,0 3 1,4 9 158,0 5 1,0 6 23,-4 7 1,0-1-3,0 0 1,0 2-2,0 2 1,1-3-102,3 3 90,-3-7 0,8 1-117,-5-6 1,1 1 66,-2-4 0,0-4-87,5 0 1,-2-4 110,2 4 0,0-5-1160,-4 1 638,5-2 1,-4-2 583,3 1 0,7-6 0,-2-1 0</inkml:trace>
  <inkml:trace contextRef="#ctx0" brushRef="#br1" timeOffset="97">22659 1645 7960,'0'-12'0,"0"1"821,0-1 0,0 5-448,0-1 0,-1 6-513,-3-2 127,3 3 0,-6 2 70,3 3 1,-2 3 146,-5 8 1,-1 3-123,1 5 1,-4 5 32,-1 2 0,1 3-149,4 2 1,-1 0 18,1 3 1,3-3-283,1-1 0,4 0-49,-1-4 247,3-2 1,2 0 20,3-5 0,4-4 47,7 0 0,-1-5 32,5 1 0,-2-7-44,5-4 1,0-3 238,8-1 0,1-1 9,3-3 1,0-4-100,1-7 0,-2 3 4,-3-4 0,-2-1 9,-5-3 1,0-1-208,0-2 0,-6-1 107,-1-3 0,-4-2-143,0-5 1,-6-4 32,-2 0 0,-4 0-352,-4 3 0,-5 1 183,-10 0 1,-1 6-202,-11 5 0,5 5 106,-5 7 1,5 5 6,-5 2 1,6 3-332,-2 1 679,3 5 0,-4 1 0,-1 5 0</inkml:trace>
  <inkml:trace contextRef="#ctx0" brushRef="#br1" timeOffset="98">23253 1565 7960,'-1'-12'877,"-3"1"-773,3-1-154,-5 6 1,6 2-136,0 8 0,0 6 559,0 5 1,0 7-113,0 1 0,0 5 42,0 6 1,-5 5 193,-2 3 0,2-1-242,1 1 1,-1-2-263,1 2 0,0 1 211,4-5 1,0-3-354,0-5 0,0-6 101,0-1 1,0-1-126,0-7 0,4 0-69,0-3-39,0-1 0,-4-3-594,0-1-512,0-4-309,0 2 1695,0-15 0,0 2 0,0-8 0</inkml:trace>
  <inkml:trace contextRef="#ctx0" brushRef="#br1" timeOffset="99">23093 1530 7960,'11'-15'186,"1"0"0,1 1 376,2 6 1,0 3-265,8 5 1,-3 0-80,7 0 1,-2 2-116,2 1 1,1 4 131,2 4 1,2 6-170,-5 2 0,3 4 117,-3 3 1,-1 0-155,-3 4 0,0 0-83,0 5 1,-5 3-149,-3 0 1,-8 0 47,-3-4 0,-2 4 75,-2 0 1,-6-3 28,-1-5 1,-7-3 52,-1 3 1,-9-3-60,1 3 0,-8-4 22,1 0 1,-3-3-24,-1-4 0,1 1-52,2-4 1,3-1-156,5-4 0,2-1 39,2-2 0,2 1-538,6-5-55,-1 0 262,6-4 555,6 0 0,11-11 0,7-1 0</inkml:trace>
  <inkml:trace contextRef="#ctx0" brushRef="#br1" timeOffset="100">23778 1633 7960,'0'-11'480,"0"-1"665,0 1-516,0 5-336,0 1-67,-5 5 0,4 10-91,-3 5 0,-1 6 419,1 6 0,-3 2-198,3 6 1,-4 4-111,4 3 0,-3-2-158,3 2 1,-1-5-188,1 1 0,3 0-114,-3-4 1,3-2 128,1-9 1,0-1-145,0-3 0,0 1 55,0-5 0,4 0 76,-1-3 1,6-1 7,-1 1 0,6-6 187,1-2 0,4 1-16,-4-1 0,6-1-33,-2-3 0,2 0-267,2 0 0,-4-1 145,0-3 1,0-1-329,4-2 0,-5-3 131,-3 2 1,-2 2-670,-2-2 397,0 0 542,-4-3 0,-2-6 0,-5 0 0</inkml:trace>
  <inkml:trace contextRef="#ctx0" brushRef="#br1" timeOffset="101">23538 2044 7960,'2'-10'846,"1"3"0,5-2-256,7 5 0,3-1-797,5 1 1,0 1 79,0-4 1,8 3 154,4-4 1,5 5-38,-2-5 0,4 2 68,-4-2 0,-5-1-518,-6 5 1,-3-3 216,-1 3 1,-5-4-998,-3 5 1239,-3-6 0,0-3 0,-1-6 0</inkml:trace>
  <inkml:trace contextRef="#ctx0" brushRef="#br1" timeOffset="102">23710 1565 7960,'11'-5'-122,"1"-3"0,4-2 105,3-2 11,8 6 0,-2 0-18,6 2 1,-5 3 109,5-3 0,-6 1 14,2-1 1,-3 3 105,-1-3 1,-6 3 234,-1 1 1,-4 0 164,0 0-384,-1 0 1,-1 1 18,-2 3 0,1 3-44,-5 4 0,3 2 14,-3 2 1,0 3 17,-4 5 0,1 6-156,3 5 0,-3 0 60,3 4 0,-3 3-203,-1 1 0,0 1 0,0-1 0,-5 2-1,-2-2 0,0-3-303,0-1-249,-1-2 464,2-7 135,-4-1 1,8-5 0,-2 0 0,-1-2 37,2-2 0,-1-2 176,4-6-116,0 6 1,0-4 178,0 2 1,0-6 453,0-2-247,0-4 1,1 2 33,3-5 1,3 0-94,9 0 0,1 0-160,6 0 1,5 0-12,3 0 1,2 0-16,1 0 1,0 0 12,0 0 1,-3-1-191,-1-3 1,-4 3-58,0-3 1,-3 2-296,-4 2-443,-2 0 0,-10 0 69,1 0-1324,-5 0 0,-10 0 2012,-12 0 0,-8-5 0,-7-1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2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4294 7424 8071,'0'-8'-19,"0"0"0,0 5 864,0-5 0,0 4-433,0-4 1,0 7-1,0 2 1,0 8-260,0 5 1,0 7-1,2-4 1,0 4-156,2 2 0,3-3 0,-3 5 0,0-3-137,1-3 1,-2-1-1,3 2-123,-1-1 1,0-4-1,-2 3 1,1 0-81,-2-1 1,1-6 0,-1 0-170,2-1 1,0-3 0,-3-1 510,3-1 0,-3 4 0,4-3 0</inkml:trace>
  <inkml:trace contextRef="#ctx0" brushRef="#br0" timeOffset="1">4751 7366 8212,'-6'0'292,"1"0"1,1 6-169,0 1 0,-1 3 73,1 2 0,-2 5 1,-6 6-1,1 5-148,0 1 1,-1 4-1,1-2 1,1 1-115,2-2 1,-2 3 0,2-4-1,-2 0-33,-1-2 1,-1-3 0,1-1-141,-1 0 1,5-5-1,0-2 1,1-1-152,0 1 0,-1-1 0,0-4 389,3 1 0,-2-1 0,-1 1 0</inkml:trace>
  <inkml:trace contextRef="#ctx0" brushRef="#br0" timeOffset="2">4820 7663 8042,'-7'-11'379,"3"0"551,3 4-642,1 2 1,-1 5 0,-2 1-193,0 3 0,-6 8 0,1 7 1,-2 2-218,-1 2 0,3 0 0,0 0 0,1 0-206,0-1 0,2 1 195,5 0 0,0-5 1,2-2-1,0 0-139,2-1 1,5-4 0,-2-4 0,5-2 6,3-3 0,-2 0 346,2-2 0,1-2 0,1-2 0,-1-3 164,1-3 0,-2-2 0,-3 1 0,-1-2-24,0-2 1,0 1 0,-4-4 0,-3 2-139,-3 2 0,-1-4 0,0 0-42,0 0 1,-1 1-1,-2 3-286,0-2 1,-6 5-1,1 5 1,-2 1-363,-1 2 0,-2 3 0,-1 4-481,-1 4 1087,-1 2 0,5 1 0,0 1 0</inkml:trace>
  <inkml:trace contextRef="#ctx0" brushRef="#br0" timeOffset="3">4797 8017 7936,'-8'-1'1727,"1"-3"-1655,4 3 0,-3 1 0,2 8 3,-4 2 1,2-1 0,0 1 0,0 3-105,4-1 1,-3 2 0,1 0 0,2 3-103,0 0 1,2 1-1,2 1-197,1-4 0,4 2 1,4-2 126,1-1 0,0-2 0,2-4 0,1-1 97,-1-2 1,3-1-1,-2-4 196,-1 0 1,3-2 0,-2-1-1,-1-5 248,-2-2 1,0-5 0,-1-1-87,1 2 1,-6-2 0,-2-1 0,-3 0-65,-1-4 0,-1 1 0,-3 0-247,-4 1 1,-3 5 0,-4-1-191,-4 2 0,-3 7 247,-1 2 0,-5 2 0,-1 2 0</inkml:trace>
  <inkml:trace contextRef="#ctx0" brushRef="#br0" timeOffset="4">6453 7332 8217,'-8'-4'58,"2"-1"0,-1 0 339,1 0 1,4 3 0,-3 5 0,1 6-1,0 5 1,1 5 0,2 3-306,1 1 0,0 3 1,0 2-1,0 0-208,0 0 1,0 0-1,0-3 1,0 1-204,0-5 0,0 1 0,0-6 0,0 1-244,0-1 0,0 0 0,1-5 563,3 1 0,-3-1 0,5 0 0</inkml:trace>
  <inkml:trace contextRef="#ctx0" brushRef="#br0" timeOffset="5">6658 7355 8527,'0'-6'-274,"0"11"1,-3 4 85,-1 10 0,-5 4 593,1 3 1,-3 11-1,-3 2 1,-3 6-229,0 0 0,1 7 0,-1-6 0,-1 1-313,0 0 0,4-3 0,-1-2-78,2-4 0,3-3 1,1-5-108,2-3 1,0-3 0,0-3-1,2 0 321,-1-2 0,0-5 0,-5 2 0</inkml:trace>
  <inkml:trace contextRef="#ctx0" brushRef="#br0" timeOffset="6">6704 7755 8031,'-5'-7'446,"4"-3"1738,-3 3-2419,3 2 0,-4 1 239,-3 8 1,2 2 0,-2 7-1,-1 2 36,-1 4 0,0 2 0,2 2 0,3-1-122,0-3 0,4 2 0,-3-3-136,3 0 1,6-1 0,2-6 0,4 0 14,0 1 0,2-5 1,1 0 135,1-2 0,4-3 0,-3-4 1,2-3 77,2-2 0,1-4 0,-1-4 1,-2 0 143,-2-2 1,0 3-30,-5-5 1,-1 0 0,-2-3-1,-4 2-107,-3 1 0,-1 0 0,0-4 0,-1 2-413,-3 2 1,-4 2 0,-6 7-140,-1 2 0,-4-1 533,4 6 0,-11 4 0,2 5 0</inkml:trace>
  <inkml:trace contextRef="#ctx0" brushRef="#br0" timeOffset="7">6704 7972 11211,'-8'11'220,"2"1"1,0-1-194,-1 0 0,1 6 1,-2 1-1,3 1-226,0 0 1,4-1 0,-3 2-1,3-2-155,1-2 0,1 3 1,2-4-1,2 1 79,1 0 0,6-7 1,3 1-1,0-4 72,2-3 0,0-2 366,6-1 0,0-5 0,-1-2 1,-2-4 55,-1 0 1,-1-2 0,1-1-1,-4-2 72,-2-2 1,-6 3-1,0-4-204,-2-1 1,-3-1 0,-6 1-702,-3 1 1,-5 5 613,-3-1 0,-3 2 0,-4 2 0</inkml:trace>
  <inkml:trace contextRef="#ctx0" brushRef="#br0" timeOffset="8">8292 7424 8079,'-7'-8'1346,"3"0"1,3 7-1288,1 1 1,0 5-1,0 8 1,0 2 0,1 4-1,2 3-152,1 1 0,0 3 1,-3 1-1,1-2-311,2-1 1,0-2-1,-4-2 1,0-2-1178,0-2 1581,0 0 0,0 0 0,0 2 0</inkml:trace>
  <inkml:trace contextRef="#ctx0" brushRef="#br0" timeOffset="9">8588 7355 10965,'-7'17'-188,"-1"2"0,-2 3 0,-4 6 0,-5 5 0,-2 4 0,-1 1 0,2 0 0,2 0 74,1-1 0,0 1 0,4-2 1,3-5-309,0-1 0,1-4 0,1-3 0,3 0 422,0 0 0,4-5 0,-4-2 0</inkml:trace>
  <inkml:trace contextRef="#ctx0" brushRef="#br0" timeOffset="10">8588 7686 11375,'-6'12'8,"0"-1"0,3 1 0,-2-1 0,0 2 0,-1 1 0,1 2 1,0 1-87,2-1 0,2 3 0,1-2 0,0-1-330,0 1 0,5-2 0,2-4 0,5-1 178,3-2 0,-2-2 0,3-3 0,0 1 233,-1-2 0,4-6 0,-3-3 0,2-3 71,2-2 0,-3-3 0,-2-1 162,-2-2 1,-2 3-1,-1-5-104,-2 0 0,-3-1 1,-5-2-1,-1 0-147,-3 0 1,-2 2 0,-6 1-256,1 5 0,-4 4 0,-2 3-241,-1 4 0,-1 4 0,-2 4 0,0 4 511,2 2 0,-5 12 0,-5 2 0</inkml:trace>
  <inkml:trace contextRef="#ctx0" brushRef="#br0" timeOffset="11">8577 7983 7929,'0'-6'1351,"0"1"0,0 6-1222,0 3 1,-4-2 0,0 6-200,2 1 0,-3 2 0,0 3-32,-2 1 1,5 5 0,-2-4 0,3 1-39,1-1 0,0 1 1,0-4-1,1 3-198,3-2 1,2-2 0,6-2 122,-1-2 1,6 1 0,0-5 302,1-2 0,4 0 1,-3-4-1,2-1 212,2-5 0,0-4 1,-1-1-41,-3-3 1,-3 0-1,-5 2 1,0-3 24,-4 0 0,-2-1 0,-5-2-101,0 0 1,-6 1-1,-5-1 1,-7 4-579,-4 4 0,-2 8 394,-3 1 0,-7 11 0,-6 5 0</inkml:trace>
  <inkml:trace contextRef="#ctx0" brushRef="#br0" timeOffset="12">20466 6259 8275,'0'-12'140,"0"1"1,1 1 0,3 1 0,4 2 156,2 2 0,0 0 0,-1 3 1,-1-2-1,1 0 0,1 0-112,1 0 0,4 1 0,2 3-49,1 0 0,1 0 0,4 0 0,-2 0-85,-2 0 0,3 0 0,-5 1-87,1 3 1,0 1 0,-4 4 0,1-2 107,-1 2 1,-5 1 0,-3 2 0,-1 0-358,-2 4 1,-2-4-1,-1 5 89,0-1 0,-1-2 1,-3 4 91,-3-1 0,-4 2 0,-1-3 0,-2 1 41,-1-1 0,-6-1 0,2-3 44,-2-1 0,3 1 0,1-2 35,1-3 1,3 2 0,-2-5 97,2-1 1,6-2 453,-1-1-217,5 0-136,-2 0-257,5 0 0,5 1 0,3 2 0,2 1 37,2-2 0,-1-1 0,1 1 1,-1 0 23,0 2 0,5 4-26,-1-5 0,1 6 1,-2-2-1,1 0-15,-1 1 1,-1-1-1,-1 5-68,-1-1 0,-3-3 0,-2-1-34,-1 2 1,-1 2 0,-4 0 0,-1 0 35,-3 1 0,-3-1 0,-5 1 99,-4-1 0,3-3 0,-8-2 93,-3-1 0,1 3 1,-3-3-1,2 0-36,1 0 0,0-1 1,0-4 18,0 0 0,4 0 0,0 0-252,-1 0 1,2 0 0,0 0 0,2 0-1553,2 0 1717,-4 0 0,5 5 0,-3 1 0</inkml:trace>
  <inkml:trace contextRef="#ctx0" brushRef="#br0" timeOffset="13">20204 6887 9137,'5'-7'713,"2"4"-510,3 1 0,2 2 0,0 0 0,4 0 0,3 0-7,2 0 0,2 0 1,1 0-94,3 0 0,3 0 0,7 0 0,1 0-78,-1 0 0,2 0 0,1 0 1,-2 0-158,-3 0 1,1-3-1,-8-1 1,0 1-72,0 2 1,-7 0-1,-4-2-268,-1-1 0,-7 1 0,2 3-1328,0 0 1799,-6 0 0,5 5 0,-4 1 0</inkml:trace>
  <inkml:trace contextRef="#ctx0" brushRef="#br0" timeOffset="14">20580 7104 8000,'-11'-4'-38,"0"0"253,-1 2 0,-3 0 1,0 4-1,-1 0 143,0 2 0,3 4 0,-3-3-193,-1 1 0,5-2 1,-4 3-151,4 2 0,0 1 0,2 2-60,2-1 0,2 1 0,4-1-96,-2 1 0,0-1 0,5 0 0,2 1 42,1-1 1,4 1 0,1-1 189,5 1 1,3-2-1,3-3 29,-1-3 1,1-3 0,6-1 0,-1 0 35,-3 0 1,1-1 0,-6-3-143,1-3 0,-1-3 1,-6-3-36,1-2 1,-2-2 0,-1-3 0,-3 1-158,-1-2 1,-3 1 0,-5 0 0,-5 1-186,-2-1 0,-5 3 1,-2 2 90,-1 2 0,-1 5 1,-3 2-14,-1 1 1,0 1 0,0 6-1,0 0-365,0 2 650,1 5 0,4 2 0,1 7 0</inkml:trace>
  <inkml:trace contextRef="#ctx0" brushRef="#br0" timeOffset="15">20398 7309 8091,'-7'8'-58,"2"0"72,0 0 1,4-1-1,-4 0 1,1 2 179,0 1 1,-3 3 0,2 1-132,-2 1 1,3 4 0,-2-2 0,0 1-235,-1 2 1,5-2 0,-3-1-1,1 1 64,0 0 0,0-4 0,4 1 39,0-2 0,0-2 0,0 1 1,2-2 55,1-3 0,4 2 143,4-5 0,1 4 0,0-4 160,3-2 0,2-1 0,3-2 0,-1-1 54,2-2 1,0-5 0,2 1-307,0-2 0,-4-5 0,-1-2 0,-2 0 45,-2-4 0,-1 0 0,-3-2-133,-2 0 0,-3 0 0,-5 0-22,0 1 0,-4 0 1,-2 2-1,-3 2-86,-4 1 0,-6 7 1,0 6-388,-3 3 0,-6 2 544,-2 3 0,-3 8 0,-1 5 0</inkml:trace>
  <inkml:trace contextRef="#ctx0" brushRef="#br0" timeOffset="16">4191 14071 10368,'-3'11'-39,"-1"0"0,0 1 1,0-1-1,0 1 1,1 0-1,-1 2 1,0 3-1,0-1-90,-1 1 0,4 2 1,-3-3-1,3 1 1,1 1-1,0-2 43,0 1 0,0 2 1,0-4-1,0-1-53,0-2 0,0 0 0,0-1-207,0 1 1,0-1-660,0 1 1005,0-6 0,0-1 0,0-5 0</inkml:trace>
  <inkml:trace contextRef="#ctx0" brushRef="#br0" timeOffset="17">4477 14173 8003,'6'-7'422,"-2"-1"-24,-3 6-76,-1-4-266,0 6 0,-3 2 0,-1 2 1,0 3-193,-1 3 1,2 7 0,-4 2 93,-2 2 0,-1 4 0,-2 0 0,0 2-53,-4-2 1,4 3 0,-5 0 55,1 1 1,-2 1 0,-5 3 0,0-2 41,0-5 1,4-1-1,2-3-24,0 1 0,-2-1 0,4-2 0,1-2-246,1-2 0,2 1 0,-1-3-144,1 1 0,3 0 0,1-5 411,-2-2 0,-1 2 0,-2-3 0</inkml:trace>
  <inkml:trace contextRef="#ctx0" brushRef="#br0" timeOffset="18">4454 14527 7981,'6'-5'-113,"0"3"188,-6-6 766,0 0-681,0 2 1,-6 1-1,-1 6-120,-3 3 1,2-1 0,0 4-1,1 2-23,1 1 0,-5 3 0,5 1-75,0 1 0,-1 2 0,5-2-13,-2 4 1,0-3 0,4 1-1,0-2-80,0 0 0,5 1 0,3-6 78,2-3 1,1 4 0,2-5 0,1 0 48,1-2 1,6-3 0,-4-2 31,1-3 1,2-1 0,-3-4 0,-1 2 29,1-2 1,-3-3-1,-6-2 20,-5-1 1,2 0 0,-1 4 0,-1-1-39,-2 1 0,-2-1 1,-3 0-1,-4-2-96,-2-2 0,-3 1 1,0 5-194,-3 2 0,0 0 0,2 4-25,-1 1 1,-4 2-1,3 1 1,1 1 70,-1 3 1,3 2-1,-2 6 218,2-1 0,2-1 0,0-1 0,4-1 5,3 1 0,-1-3 0,1 2 6,2 1 1,0 1-1,2 1 21,0 1 0,0-1 0,2 0 34,1 1 1,-1-1 0,2 1-18,-3-1 0,-1 0 0,0 1 0,0-1 69,0 1 1,0-1 0,0 1 54,0-1 1,0 0 0,0 2 0,0 1-85,0 1 0,0 1 0,1-5-61,3 0 1,-2 1-1,5-1 1,-1 1-56,0-1 1,2-1 0,3-1 0,1-1 1,-1-4-1,1 2 1,-1-1 0,1-3 82,-1 0 0,4-4 0,2-1 1,-1-5 172,1-2 0,-2-2 1,-4 0-1,1-2 0,-2-1-37,-2 1 1,-3-3 0,-5 2 0,-2 0-152,-1-2 0,-5 5 0,-7-4 0,-4 5 0,-4 3-363,-4 4 0,-1 3 1,-5 2-1,2 3-556,-1 4 882,1 2 0,9 7 0,-1 0 0</inkml:trace>
  <inkml:trace contextRef="#ctx0" brushRef="#br0" timeOffset="19">6007 14139 8084,'-5'-6'195,"4"-4"1,-3 2 0,3-2-1,1-2 277,0 1 0,0 6 0,1 5 0,2 6-584,1 4 0,-1 7 1,-1 3 68,1 6 1,-1 3-1,2 5 1,-3 0-7,-1 1 1,0-3 0,0-1 0,0-4-201,0-3 1,0-1 0,0-1-123,0 1 1,0-5 0,0-3 370,0-2 0,5-2 0,1 1 0</inkml:trace>
  <inkml:trace contextRef="#ctx0" brushRef="#br0" timeOffset="20">6339 14208 7900,'-7'-6'1490,"3"-1"-1222,3 2 1,0 0-347,-3 5 1,2 5-1,-6 4-29,-1 5 1,-6 5 0,-3 7 0,-1 5 12,0 2 0,0 5 0,-4 1 110,0 2-3,0-4 1,2 6 0,1-6-128,1-4 1,5 0 0,-2-7 0,5 0-155,3-2 1,-1-5 0,4-2 267,-1 0 0,-2-2 0,-3-3 0</inkml:trace>
  <inkml:trace contextRef="#ctx0" brushRef="#br0" timeOffset="21">6361 14447 7964,'-6'0'1016,"1"0"-1477,5 0 0,-1 5 424,-3 3 1,1 2 0,-3 3 0,0 2 306,-1 4 1,4 3 0,-4-1-256,2-2 0,1 2 0,4-5 0,0 1-106,0-1 1,5-4 0,3-6 79,2-1 0,5-1 0,2-5-11,1-3 0,2-3 0,5-5 0,2-2 2,-2-1 0,-1-6 0,-2 2 20,-3-2 1,-2 2-1,-7 0 61,-3-2 1,-2 1 0,-5 0-1,0 2-85,0 1 0,-8-2 1,-5 4-1,-2 2-134,-2 5 1,-2-1-1,3 5-206,-2 1 1,-1 7 0,-4 5 128,0 5 0,2 0 1,0 5-1,3 0 235,2-1 0,1 2 0,3-5 0,1 6 0,-1-4 0</inkml:trace>
  <inkml:trace contextRef="#ctx0" brushRef="#br0" timeOffset="22">6339 14653 10274,'-7'5'402,"-2"-2"1,4 5-260,-1 5 1,-2 0 0,-3 6-1,-1 0-101,1-1 1,1 3-1,2-3 1,3 1-169,0 0 0,4-4 1,-3 3-180,3-1 0,2-2 0,2-4 0,2 1 15,1-1 1,5-5-1,6-2 183,1-3 1,1-1 0,4-2-1,-1-4 105,1-6 1,4-3-1,0 0-12,-2-4 1,-5 1 0,-2-1 15,-1-1 0,-7 2 1,-7-1-1,-1 0-105,-2 1 1,-3-2-1,-4 4-200,-9 3 0,-4 0 0,-3 1 1,0 2-695,1 3 997,-1 2 0,-5 10 0,-1 1 0</inkml:trace>
  <inkml:trace contextRef="#ctx0" brushRef="#br0" timeOffset="23">7926 14025 8082,'-11'0'192,"-1"-4"1,1 0-1,1 3 1,1 3 169,1 6 0,6 4 0,-2 4 0,3 6-164,1 3 1,0 5 0,0-2 0,1 0-161,3 0 0,-2-1 0,6-4-157,1 0 1,-3-1-1,2 0 1,-1-3-339,0-4 0,-1-2 0,-4-2-190,2 1 647,0-1 0,-4 1 0,0-1 0</inkml:trace>
  <inkml:trace contextRef="#ctx0" brushRef="#br0" timeOffset="24">8246 14128 7896,'-12'-5'982,"6"3"-1305,1-3 1,5 6 0,-1 5 380,-3 5 0,0 2 1,-6 7-1,-4 4 233,-2 5 0,-4 6 0,-2 1-156,-1 2 0,0 0 0,0-3 0,0-1-162,0 0 1,6-5 0,1-2-258,4-3 0,4-1 0,2-1-83,1-3 367,1-3 0,-1-4 0,-1-1 0</inkml:trace>
  <inkml:trace contextRef="#ctx0" brushRef="#br0" timeOffset="25">8292 14402 7907,'-12'0'553,"6"0"-445,1 0 1,3 0 0,0 1-40,-2 3 1,-5 2 0,2 7-1,-4 2 169,0 4 1,0 3-1,-1-1-213,1-2 1,4 3 0,4-4 0,1-1-141,2-1 1,2-4 0,1 0 47,5-1 1,3-5 0,5-2 0,3-2-6,2-2 0,3-6 0,3-1 42,3-3 1,-2-6-1,-1 0 1,-2-2 63,2-2 0,-8 2 0,0-1-7,-5-1 0,-4 2 0,-2-1-50,-4-1 0,-4-1 1,-4 1-1,-5 2-314,-5 2 1,-5 1-1,-6 4-4,-2 4 0,-5-2 0,2 6 0,-2 3 341,2 3 0,0 7 0,5 0 0,-2 4 0,1 1 0,8-3 0,1-1 0</inkml:trace>
  <inkml:trace contextRef="#ctx0" brushRef="#br0" timeOffset="26">8280 14619 7866,'-10'1'1958,"2"3"-1787,3 2 1,0 7 0,-1 1-65,0 1 0,-5 4 0,4-2 0,-3 0 0,-1 4-109,4 0 1,-2 1 0,5-2 0,0-2-175,-1-2 0,4 3 0,-3-3-34,3-2 0,6-2 0,3-2-58,2-2 0,5-3 0,1-5 201,2 0 1,5-1 0,4-3 0,-1-4 136,2-2 0,-4-5 0,3-1-14,-3-2 1,-6 3 0,-3-5 0,-2 1 8,-2 2 1,-4-5 0,-5 4-76,-4 1 0,-6-4 0,-7 5 1,-4-1-249,-3 1 0,-2 4 1,-1 6-371,-2 1 0,-3 2 628,3 7 0,0 3 0,4 4 0</inkml:trace>
  <inkml:trace contextRef="#ctx0" brushRef="#br0" timeOffset="27">9879 14059 8293,'-6'-5'651,"1"2"0,6-3 32,3 1-563,2 6 1,0 6 0,-2 5 0,-1 4 0,-1 4 0,2 4-166,-1 3 1,-2-1 0,-1-3 0,-1 0 0,-2 0 0,-1-2-362,2-2 1,0 2 0,2-6 0,0-1 405,0-1 0,6-7 0,0-1 0</inkml:trace>
  <inkml:trace contextRef="#ctx0" brushRef="#br0" timeOffset="28">10245 14128 7910,'0'-12'-159,"0"6"-157,0 1 1,-2 17 533,-2 4 0,-3 12 0,-10 0 31,-6 7 1,-1 1 0,-6 4-1,-2 1-123,-1 1 0,3 1 1,1-6-234,1 1 1,1-4 0,5-4 0,2 1-34,1-2 0,9-5 0,0-6-174,3-2 1,4 0 313,3-5 0,-5 0 0,-2 1 0</inkml:trace>
  <inkml:trace contextRef="#ctx0" brushRef="#br0" timeOffset="29">10233 14447 7898,'-11'-5'1719,"4"-1"-2106,2 0 1,9 2 361,0 8 0,0 2 1,-6 7 202,-1 2 1,-2 1 0,-4 6 0,1 0-100,-1 2 0,0-3 0,2-2 0,3 0-203,3-1 0,1-1 1,1-6-33,3 0 0,2 0 0,7-4 78,2-3 0,3-3 1,5-2-1,1-3 21,2-3 0,2-7 1,4-3 69,-2-1 0,-4 3 0,0-4 0,-3-1 80,-4-2 1,-3 3 0,-9 0-34,-3-1 1,-3 0 0,-2-1 0,-4 3-241,-7 2 0,-4 1 1,-7 5-88,0 2 0,-3-1 0,-2 7-46,-2 3 1,0 1-1,-3 8 1,3 3 312,3 0 0,-1 0 0,3-2 0,3 0 0,-1 6 0,5 1 0</inkml:trace>
  <inkml:trace contextRef="#ctx0" brushRef="#br0" timeOffset="30">10176 14619 7898,'0'6'970,"0"4"0,0-3-757,0 4 1,-1 0 0,-2 1-14,-1-1 1,-3 6 0,2 2-111,-2 2 0,5-2 0,-2-1 1,3 0-23,1 0 1,0-3 0,0 3-190,0-2 0,1 1 0,3-5-61,3 0 1,4 2-1,0-8 1,2 0 18,2-2 0,1-3 1,5-1 205,-2 0 1,0-5-1,4-1 1,-1-3-14,1-2 1,-5 4-1,-3-7-16,-2 1 1,-5-3-1,-2 2 1,-1-1-78,-2 1 0,-9-4 1,-4 1-114,-4-1 1,-6-2-1,1 4-188,-3 2 0,0 5 1,0 3-1,2 1 364,1 2 0,0 7 0,-4 3 0</inkml:trace>
  <inkml:trace contextRef="#ctx0" brushRef="#br0" timeOffset="31">11798 14093 8008,'-12'0'162,"6"-2"1,2 2 0,3 5 114,1 4 1,4 7-180,0 3 1,3 3 0,-3 2 0,0 1 218,1 2 0,-3 3 0,5-3 0,-2-2-288,-3 0 1,3-3-1,-1 0 1,-1-3-549,-2-4 1,-1-2 0,0-2 47,0 1 471,0-1 0,5 1 0,1-1 0</inkml:trace>
  <inkml:trace contextRef="#ctx0" brushRef="#br0" timeOffset="32">12209 14185 7875,'-8'-4'2352,"1"0"-2529,4-5 1,-2 9 31,5 0 0,0 7 1,-1 8-1,-3 4 260,-4 2 1,-7 7-1,-4 3 21,-2 2 1,-6 5 0,0 0-1,2-1-124,1-2 1,1-1-1,0-1 1,1-2-311,3-4 1,3-3-1,5-3-350,-1-2 0,6-2 648,2-6 0,-2 1 0,-1-1 0</inkml:trace>
  <inkml:trace contextRef="#ctx0" brushRef="#br0" timeOffset="33">12186 14482 7913,'0'-8'1443,"0"0"-1437,0 6 1,1-3 27,3 5 0,-4 5 0,0 3 139,-6 2 1,-4 6 0,-3 3-1,-2 3-93,-4 1 0,2 1 0,2 1-112,2 2 0,2-3 0,-1-4 1,2 2-35,3-2 0,2-5 1,6 0-33,3-2 0,2-5 0,7-2 1,2-1-142,4-2 1,4-3-1,3-4 158,5-4 1,2-6 0,1-2-1,0-2 0,-4 0 0,-4-2 1,-3 1 49,-4-1 1,-4-2 0,-7-1 1,-4 0 0,-3 4 0,-1 0 0,-1-1-28,-3-2 1,-6 5-1,-5 3-247,1 5 0,-4 0 0,-2 5 1,-5 3 0,-1 3 1,-1 5 0,4 4 302,0 1 0,1-1 0,-1 6 0,0 0 0</inkml:trace>
  <inkml:trace contextRef="#ctx0" brushRef="#br0" timeOffset="34">12129 14733 7913,'-1'8'190,"-3"-2"111,-4-1 1,2 0-1,-2-1 80,-1 3 0,-1 4 0,-1 0 1,-2 2 4,-2 2 1,2-1 0,-2 5-272,2 1 1,2 2-1,-1-1-246,1-2 1,5 3 0,1-4 0,1 1-79,0 0 0,1-1 0,6 2 29,1-1 1,6-5-1,0 1 1,5-3-76,3-5 0,1 2 0,5-5 157,3-2 1,2-5 0,5-5 180,1-2 0,-1-5 1,-1-2-1,-3 1 0,-3-1 0,-3-3 0,-2 1-11,-3-3 0,-8-4 0,-7-1 0,-4 0-59,-4-1 0,-9 4 1,-9-1-164,-8 5 0,-9 0 150,-7 9 0,-4 2 0,-7 9 0</inkml:trace>
  <inkml:trace contextRef="#ctx0" brushRef="#br0" timeOffset="35">19838 13065 7997,'0'-11'-96,"0"3"1,0 1-1,0-2 1353,0-1-1078,0 3 0,0 4-127,0 6 0,0 5 1,0 6-1,1 3 3,3 0 1,-3 2 0,3 4 0,-3 0-31,-1 0 1,0 0 0,2 0 0,0-2-7,2-2 1,0 3-1,-4-5-107,0 1 1,0-1-1,0-6-77,0 1 0,0-1 195,0 0 43,0-4 1,-1-2 234,-3-5-172,3 0 0,-5-5 0,8-2-79,2 1 1,-2-4 0,6 4-1,-1-2-53,0 0 1,3 6 0,-1-3-17,5 0 1,-2 3 0,5-1-22,-1 1 0,-2 2 0,4 0 0,0 2 2,0 1 0,-3 0 1,4 3-1,0 1 4,-1-1 1,-1 2 0,-3 3 0,2 0-19,-2 1 0,-2 1-3,0 2 0,-6-3 1,-2 4-34,-3-4 0,-5 0 0,-1-1 0,-2 1 21,-6-1 1,0 0-1,-5 1 1,1-2 10,-1-2 0,-1 1 0,-4-4 56,0 1 1,0-4 0,1 2 0,-1-2-62,0-2 0,0 0 1,0-2-327,0-2 1,0 2 0,1-6 0,-1-1 379,0-1 0,-5-6 0,-1-2 0</inkml:trace>
  <inkml:trace contextRef="#ctx0" brushRef="#br0" timeOffset="36">19735 13123 7997,'0'-17'0,"5"4"0,3-2 32,2 2 1,5 6-1,3 1 1,2-1-1,5 2 129,-1 0 1,6 0-1,3 2 97,4 0 1,5-1 0,-4 3 0,-1-2-76,-2-1 0,-2 0 0,-4 4-247,-6 0 0,-1 4 1,-7 0-1,-1-1-1030,-1-2 1094,-7 4 0,4-4 0,-4 4 0</inkml:trace>
  <inkml:trace contextRef="#ctx0" brushRef="#br0" timeOffset="37">19541 13728 8015,'1'-6'-113,"3"2"1,4 2 147,2 2 1,6 0-1,2 0 1,1 0 0,2 0 477,3 0 1,2 0 0,7 0 0,0 0-242,3 0 1,6-3-1,0-1 1,2 1-198,2 2 1,-2-3 0,-1 0-156,-1 2 0,-5-3 0,1 1-333,-2 1 1,-7-2 0,-4 2-1,-5 0-1767,-4 2 1126,-4-4 1054,-5 3 0,-2 2 0,-5 7 0</inkml:trace>
  <inkml:trace contextRef="#ctx0" brushRef="#br0" timeOffset="38">20078 13785 8003,'-12'0'0,"5"0"0,-1 0 434,-1 0 0,3 0 1,-2 0-188,0 0 0,-3 1 0,0 3-302,0 4 0,-1 2 0,1 1 0,-1 2-2,1 2 1,-1-1 0,1 5-78,0 1 0,0-3 1,4-1-1,3 0-66,3-1 1,1 4 0,0-4-1,0 0 11,0 2 0,1-4 0,3 1 193,3-6 1,4 3 0,1-5 96,3 0 1,-1 1 0,5-5-24,2 2 1,0 0 0,2-6-1,0-1 77,0-5 0,0 2 1,0-2-85,-1-1 0,-4-2 0,-3-3 0,-3-1-34,-5 1 0,-1-4 1,-6 0-38,0 0 0,-3-3 0,-5 3 0,-7-1-30,-5 0 0,-4 5 1,-3-1-7,-3 2 0,-2 7 1,-1 2-104,-1 3 0,2 1 0,-5 0 0,4 1-57,3 3 0,4 2 1,0 6-46,2-1 1,6 0 0,3 1 58,2-1 0,6 1 1,4-1-1,1 0-40,2 1 1,2-1 0,1 1 221,5-1 0,2 1 0,2-1 0</inkml:trace>
  <inkml:trace contextRef="#ctx0" brushRef="#br0" timeOffset="39">19838 14116 7995,'0'7'1846,"0"3"-1503,0-9 0,0 9-204,0-2 1,0 2 0,0 1 0,0 1-264,0-1 0,0 4 0,0 1 1,0-1-1,0 0-252,0 0 0,0 4 0,0-3 76,0-3 1,5 0-1,3-3 1,2-1 35,1-1 0,6-6 1,2 2 307,2-3 0,2-1 0,0 0 0,0-1 278,0-3 0,-2-2 1,0-4 94,-2 2 0,-5-6 16,1 3-291,-8-3 0,2-3 0,-5 0 0,-3-2 2,-3 0 1,-10 0 0,-7-3-290,-2 3 1,-7 2-1,-4 7 1,-3 3-87,-3 3 1,-8 3-1,3 2 231,0 3 0,0 7 0,-3 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6T02:26:52.1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3963 5505 8130,'0'-6'139,"0"-5"370,0 10 240,0-4-418,0 5 1,0 5-149,0 3 1,-4 2-33,0 1 1,1 6 1,3 2 0,0-1-112,0 1 100,0 0 1,0 3-158,0 1 0,0 0 48,0 0 0,0-1-109,0-3 0,0 1 108,0-5 0,0 4-130,0-4 1,0 1 47,0-5-151,0 0 36,0 1-88,0-1-794,0-4 402,0-2 143,0-5 0,5-5 1,1-2-1</inkml:trace>
  <inkml:trace contextRef="#ctx0" brushRef="#br0" timeOffset="1">4408 5471 8062,'0'-7'-774,"0"2"3614,0 5-2589,0 5 0,-3-2-104,-1 4 1,-5 2-4,1 7 1,1 1 32,-5 6 0,3 1-116,-6 3 1,-1 1-36,0 2 0,0 3 125,1-2 0,1-2-238,-5 1 0,4 0 116,-5 0 1,7-2-94,-3-5 1,5-2 119,3-2 1,-1 2-92,6-6 1,-5-4 36,4-3 1,-1-2-17,1 2 1,3-2-196,-3-2 1,2-3-53,-2 3-25,3-3 0,-4 1-168,5 1-1061,0-1 1515,0 3 0,5-10 0,1-2 0</inkml:trace>
  <inkml:trace contextRef="#ctx0" brushRef="#br0" timeOffset="2">4580 5596 8066,'0'-6'383,"0"1"1348,0 5-1586,0 5 0,0 2 0,0 9 1,0 1 10,0 6 1,0 4 1,0 0 0,-4 3-217,0-3 1,0 1 149,4-2 1,2 0-268,1 4 0,-1-4 91,1 0 0,0 0-163,1 0 1,-3-6 33,3 3 1,-3-6 19,-1 2 1,4-9-351,0 1 174,0-2-732,-4-2 506,0-2 596,0-5 0,5 0 0,1 0 0</inkml:trace>
  <inkml:trace contextRef="#ctx0" brushRef="#br0" timeOffset="3">4922 5642 7990,'0'-12'565,"0"6"-243,0 1 526,0 5 0,-3 5-658,-1 3 1,-5 3-16,1 4 0,-2 3-18,-1 5 0,-1 0-182,1 0 0,-1 1 124,1 2 0,3-1-156,1 1 1,-1 2-23,-3-1 1,3-1-127,1-3 0,4-4-95,-1 0 1,3-3 99,1 3 1,0-5 69,0 1 0,5-3 34,3 0 1,-2-4-46,2-1 1,-1-4 103,5 0 0,-1-1-4,0-2 1,5 0 7,-1 0 0,0-2 120,-3-1 0,-1-2 15,0-3 1,1-2-74,-1 2 0,-1-2 185,-2-1 1,-3-1 115,-5 1-135,0-1 1,-5 1 27,-3 0 1,-7 4-50,-4 3 1,-8 4-196,-3 4 1,1 3-238,-2 4 0,6 2-1339,-2 2 1597,3 3 0,1 4 0,1 1 0</inkml:trace>
  <inkml:trace contextRef="#ctx0" brushRef="#br0" timeOffset="4">9651 5528 7951,'-7'-5'208,"2"3"1,5-4 122,0 2-42,0 3 268,0-4-150,0 5-321,0 5 1,1 1-73,3 6 0,-2-1-77,1 1 0,0 4 115,1 3 1,-3-1-208,3 1 1,-3 0 38,-1 4 0,1-4-235,3 0 1,-3-5 138,3 1 0,-3 2-303,-1-2 0,0 0 110,0-4 0,2-3 405,2 0 0,2-1 0,5 5 0</inkml:trace>
  <inkml:trace contextRef="#ctx0" brushRef="#br0" timeOffset="5">10153 5436 8033,'-6'0'1875,"-1"0"-2178,4 0 1,0 5 178,-4 3 1,3 3 493,-4 5 1,0 3-73,-3 7 0,-4 4-163,0 4 0,-4 5-141,3 3 0,-4 1 106,1-1 1,-3 1-217,0-5 0,3 4 250,0-4 1,5-5-189,-2-6 1,5-4-14,3-4 0,-2 1-163,3-5-75,1 0 3,1-3 0,5-4-1058,0-1 841,0-4-259,0 2 778,5-5 0,7-5 0,6-2 0</inkml:trace>
  <inkml:trace contextRef="#ctx0" brushRef="#br0" timeOffset="6">10336 5551 8775,'0'-7'-202,"0"2"1,0 6-409,0 3 0,-4 3 548,0 4 0,0 5 539,4 3 1,0 8-183,0 4 1,-3 2-150,-1 1 1,0 0-64,4 0 0,0 1-71,0-1 0,0 0-40,0 0 0,0-4 43,0-4 0,0-3 0,0-4 1,0 1-32,0-4 0,0-1-139,0-4 0,0-3-155,0 0 0,0-5-127,0 5-460,0-5 897,0 2 0,0-5 0,0 0 0</inkml:trace>
  <inkml:trace contextRef="#ctx0" brushRef="#br0" timeOffset="7">10679 5642 7939,'-6'-12'942,"5"6"-255,-4 1-262,5 5 540,0 0-917,-5 0 0,2 5 66,-4 3 1,-1 7-104,-3 4 1,-1 3 99,1 0 1,-2 5-150,-2 0 1,2 3 14,-2-3 1,2 3-87,2-3 1,0 3-52,-1-3 1,2 0-150,2-4 0,3-4 123,5 0 0,0-5-12,0 1 1,0-3-95,0 0 0,5-4 117,3-1 0,2-3 132,2 4 1,0-6-128,4 2 1,-4-3 234,3-1 1,2-1 32,-2-3 0,4-2 50,-4-6 1,1 1-128,-5-1 1,3 0 145,-3-3 1,3 2 36,-6-2 0,-3 2-38,-1 2 0,-4-1 180,-4 1 0,-3 3-63,-9 0 0,-3 6-250,-7-2 0,-2 3-205,-3 1 0,-1 5-326,6 3 0,-1 3 498,4 4 0,1 3 0,-1 5 0</inkml:trace>
  <inkml:trace contextRef="#ctx0" brushRef="#br0" timeOffset="8">15361 5448 8065,'0'-7'291,"0"-3"-90,0 9 248,0-9 344,0 9-762,0-5 75,5 6 1,-4 6-24,3 1 1,1 5 67,-1 3 0,1 3-148,-1 4 1,-3 3 84,3 1 1,1-2-189,-1 3 0,1-3-83,-1-1 1,-3 0-89,3 0 1,-2-4-113,2 0 1,-2-5 143,1 1 1,0-4-387,1-3 0,-3 2 625,3-2 0,2-3 0,0 0 0</inkml:trace>
  <inkml:trace contextRef="#ctx0" brushRef="#br0" timeOffset="9">15886 5391 7411,'-5'11'1208,"3"4"-848,-6 1 0,4 5-51,-3 2 1,-1 4-123,-3 3 0,-4 7-146,-1-3 1,0 4 44,1 0 1,1-1-6,-5 5 0,3-5-83,-3 1 0,5-4 139,-1-3 1,-1-4-174,0-4 1,2-1 32,7-3 1,-2-3-91,5-4 1,-3-1-297,3 1 3,-5-1 1,8-3-228,-3-1-175,2-4 788,2 2 0,6-5 0,0 0 0</inkml:trace>
  <inkml:trace contextRef="#ctx0" brushRef="#br0" timeOffset="10">16058 5596 7979,'-4'-7'0,"0"-1"1037,0 5-374,4-2-497,0 5 1,0 9-103,0 3 0,-3 7-89,-1 0 1,-1 4 146,1 3 0,1 0-89,-4 4 0,3-1 16,-4 2 1,6 0-190,-2-4 1,1 1 26,0-1 0,1-7-50,-2 3 0,3-4 68,1 0 1,0-3-103,0-4 1,0-5-277,0 1 0,0-4-112,0 3-442,0-4 1027,0 2 0,0 0 0,0 1 0</inkml:trace>
  <inkml:trace contextRef="#ctx0" brushRef="#br0" timeOffset="11">16355 5619 7933,'0'-11'232,"0"3"-155,0 0 426,0 6 33,0-3 77,0 0-392,0 3 1,-2-1 152,-1 6 0,0 4-376,-5 4 1,1 6 63,-5 2 0,-3 4-110,0 3 1,-4 0 76,4 4 0,-4-3-149,3 3 1,1-1 41,4 2 0,-1 1-6,1-6 1,1 1-110,2-4 1,-1-4-70,5 0 1,1-5-35,3 1 1,0-2 129,0-2 0,5 0 78,2 1 1,4-6-31,0-2 0,4-3 179,0-1 0,6 0-30,-2 0 0,-1-1 95,1-3 1,-2 2-6,2-6 0,-1 0-60,-3-3 0,-3-4 191,-1 0 0,-1-1 163,-6 5-162,0-6 0,-10 5-22,-6-3 0,-4 6-330,-7 1 1,-5 7-140,-3 1 0,-2 5-232,-1 6 0,5 2 175,2 2 1,3-1 294,1 5 0,1 0 0,-1 4 0</inkml:trace>
  <inkml:trace contextRef="#ctx0" brushRef="#br0" timeOffset="12">21037 5482 8105,'-6'-8'-1354,"2"1"1884,3 4 1,-3-3 312,0 2-198,0 3-195,4-4-470,0 5 1,0 5 94,0 2 1,0 9-29,0 3 0,0 2 19,0 2 1,0 0-140,0 0 0,0 0-5,0-1 0,0 1 104,0 0 1,0-4-188,0 0 1,0-5 47,0 1 1,0-2-246,0-1 1,2-1-34,1 0 0,-1 1-140,2-1 1,-3-3 530,-1-1 0,0-4 0,0 2 0</inkml:trace>
  <inkml:trace contextRef="#ctx0" brushRef="#br0" timeOffset="13">21437 5436 8833,'-6'-5'537,"1"4"-485,5-4 210,0 5-44,-6 5 1,4 3-130,-6 7 0,5 4-46,-5 8 0,-1 2 110,-6 5 1,2 1-244,-2 4 1,1-4 21,-1 3 1,2-2-69,-2-2 1,1-1 158,-1-3 1,2-2-82,-2-5 0,6-1-32,1-3 1,4 1-135,-3-5 0,3 1 12,-4-5 1,6-3-211,-2-1 0,1 0-948,0 0 1370,1 3 0,-3-3 0,5 4 0</inkml:trace>
  <inkml:trace contextRef="#ctx0" brushRef="#br0" timeOffset="14">21643 5562 8984,'-7'11'-120,"3"1"0,3 0 283,1 4 1,-4 1-192,1 6 1,-3 4 106,3 0 0,1 3-103,-1-3 1,-3 3 80,3-3 0,-1-1-137,4-3 1,0-4 46,0 0 0,0-5-58,0 2 1,0-4-42,0 0 0,0-5-85,0 1-690,0 0 907,0-2 0,-5 4 0,-2-4 0</inkml:trace>
  <inkml:trace contextRef="#ctx0" brushRef="#br0" timeOffset="15">21974 5608 8012,'0'-7'431,"0"2"543,0 5 1,-5 0-829,-3 0 0,-3 5-117,-5 3 0,-1 7 102,-6 4 1,0 4-130,0 4 0,0-2 110,0 6 1,1-6-197,-1 2 1,5 0-17,3 0 0,2 1-147,2-1 1,3-3-33,0 2 1,6-5 93,-2-2 0,4-4 8,4 4 1,-2-5 67,6 1 0,1-3 155,6-5 0,-1 2-135,5-5 1,-4 0 94,4-4 0,-3 0 13,3 0 1,-2 0 120,2 0 1,-2-5 74,-6-3 0,1-2-76,-1-2 1,-3 1 45,-1 0 1,-4-5-58,1 1 1,-4-5-180,-4 1 1,-4 2 126,-7 2 0,-4 4-222,-8 3 0,1 3-250,-8 5 1,2 1 395,-6 3 0,2 8 0,2 5 0</inkml:trace>
  <inkml:trace contextRef="#ctx0" brushRef="#br0" timeOffset="16">3974 8840 9066,'0'12'371,"0"4"0,2-2-377,2 5 1,-3 0 0,3 4 0,-2-1-97,2 1 1,-3 0 111,3 0 1,1-4-99,-1 0 1,1-1-154,-1 1 1,-3-3 36,3-4 0,-2-1-227,2 1 1,-3-5 430,3 1 0,3-1 0,-1 5 0</inkml:trace>
  <inkml:trace contextRef="#ctx0" brushRef="#br0" timeOffset="17">4534 8920 8123,'0'-8'-71,"0"0"-117,0 6 1,0-4 627,0 2 0,-1 3 68,-3-3 463,3 2-316,-4 2-388,0 0 0,-2 6-157,-4 1 0,-1 8-123,1 4 1,-4 3-49,0 1 0,-2 5 165,2 2 0,2-2-201,-2-1 1,-2 1-3,2-2 1,0 1-107,4-4 1,0-2 51,4-2 0,-2 2-32,5-6 0,-4 0-124,5-3 0,-2-2-710,1-3-274,2 4 1293,-3-5 0,0 5 0,-1 1 0</inkml:trace>
  <inkml:trace contextRef="#ctx0" brushRef="#br0" timeOffset="18">4763 8965 8001,'0'-11'201,"-6"0"104,5 4 499,-4 2-154,5 5-374,0 0 1,-1 6-350,-3 6 0,3 4 68,-3 7 1,3 0 135,1 0 1,-4 4-128,0-1 1,0 5 100,4-5 0,0 1-259,0-4 1,0 0 42,0-1 0,0-2-49,0-1 1,4-5-82,0 1-215,0-3 86,-4 0-420,5-6 51,-4 4 1,5-8 738,-2 1 0,3-1 0,4-2 0</inkml:trace>
  <inkml:trace contextRef="#ctx0" brushRef="#br0" timeOffset="19">5014 8965 8075,'0'-11'2136,"0"0"-1955,0-1 93,0 6 546,0 1-327,0 5 0,-2 5-347,-1 2 0,-4 9-169,-4 3 0,3 3-38,1 5 1,-1-1 32,-3 4 1,-1-3-248,1 3 0,3-3 148,1 3 1,4-4-130,-1 0 1,-1-2-34,1-1 1,1-1-109,3-3 1,1 1 85,3-5 1,-2 1-9,6-5 1,-1-3 304,5-1 1,-5-4-175,1 1 0,3-3 242,5-1 0,-1 0-55,-4 0 0,2-5 80,2-3 0,-1-2-11,5-1 0,-5-2-47,1-2 0,-2 2 45,-1-2 0,-5 1 113,1-1 0,-6 2 178,2-2 1,-3 2-119,-1 1 1,-5 2 70,-2 3 1,-9 2-27,-3 5 1,-3 0-356,-5 0 0,-1 9-208,-2 2 0,2 7-322,5-3 0,1 5 601,3-1 0,-2 3 0,3 1 0</inkml:trace>
  <inkml:trace contextRef="#ctx0" brushRef="#br0" timeOffset="20">9662 8840 7999,'-6'-12'-131,"1"1"0,5 3 475,0 1 640,0 4-199,0-2-362,0 5 1,0 5-363,0 3 0,0 3 50,0 4 0,0-1-56,0 5 0,0 2 60,0 5 0,0-2-167,0 3 0,3-3-89,1-1 1,0 0 65,-4 0 0,0-2-204,0-2 0,0 2 119,0-6 1,1 0-281,3-3 1,-3-1-45,3 0 0,1-3-214,-1 0 0,1-5 698,-1 5 0,2-5 0,6 2 0</inkml:trace>
  <inkml:trace contextRef="#ctx0" brushRef="#br0" timeOffset="21">10085 8874 8006,'0'-11'0,"0"3"143,0 0 35,0 6 1,0-5 415,0 4-204,0 1 155,0-3 0,0 7-168,0 1 1,-2 4-273,-1 4 0,0 6 14,-5 2 1,1 4 10,-5 3 1,1 3-20,0 6 1,-1-1-101,1 0 1,-2-2-121,-2 2 1,2-3 48,-2 3 0,2-5-24,2-6 1,3-2 17,1-1 0,3 0-194,-4-5 0,6-4-83,-2-3 1,2-4-463,2 3-754,0-4 1559,0 2 0,0-5 0</inkml:trace>
  <inkml:trace contextRef="#ctx0" brushRef="#br0" timeOffset="22">10359 8977 8130,'-5'-7'1100,"3"2"-1512,-3 5 897,5 0-127,0 5 0,-1 6-117,-3 4 0,3 9-148,-3-1 1,3 3 87,1 1 0,-4-2-10,0 6 0,0-4 85,4 3 0,0-5 23,0 2 1,0-4-100,0-4 0,0 1-70,0-5 1,0 1-136,0-5 0,0-3-388,0-1-517,0 1-882,0-2-514,0 4 1828,0-8 0,2 3 498,2-5 0,-3-5 0,4-2 0</inkml:trace>
  <inkml:trace contextRef="#ctx0" brushRef="#br0" timeOffset="23">10701 8988 8000,'0'-11'336,"-5"-1"-378,4 6 499,-4-4 708,5 9-826,0-4 0,-1 5-23,-3 0 0,1 5-168,-4 2 1,-1 7-173,-3 1 1,-5 6 1,1-2 0,-1 6 141,0 2 0,3 1-111,-7-2 0,7 0 39,-3 4 1,4-4-202,0 0 0,2 2-58,2-1 0,0-1 9,4-3 0,0-1-75,4-3 1,0 1 148,0-5 0,5 1-7,3-5 0,6-5 39,1-2 1,5 1 66,-1-1 0,3 0-62,1-4 1,-2-5 102,-2-3 1,1-2-9,-4-1 0,-2-1 138,-7 1 1,2-1 48,-5 1 0,0 0-46,-4-1 1,-1 1-49,-3-1 1,-8 1-38,-7-1 1,-2 2-136,-2 3 1,-9 2-75,-2 5 1,1 5-282,2 2 0,6 3 81,-2 2 0,3 3 350,1 0 0,6 11 0,0-2 0</inkml:trace>
  <inkml:trace contextRef="#ctx0" brushRef="#br0" timeOffset="24">15281 8805 8063,'0'-11'197,"0"0"187,0-1 0,0 5 255,0-1-173,0 5-165,0-2-68,0 5 0,0 5-135,0 3 0,4 7 119,0 4 0,0 3-147,-4 1 1,0 3-153,0 1 1,-2 5-44,-2-2 0,3-2-144,-3-1 1,3-3 151,1-1 1,0-4-168,0 0 0,0-5-100,0 1-509,0-2 244,0-2-689,0 1 1338,0-6 0,5-1 0,2-5 0</inkml:trace>
  <inkml:trace contextRef="#ctx0" brushRef="#br0" timeOffset="25">15601 8863 7950,'0'-12'0,"0"1"492,0-1-74,0 1 210,0 5 14,0 0-189,0 6-184,0 6 1,-1 0-70,-3 5 0,-3 6-156,-4 2 0,0 4 20,-1 3 1,1 0-128,-1 4 1,1 1 77,0 3 0,-1-1-125,1-3 1,-1 2-10,1-5 0,-1-1 90,1-3 1,1 0-146,2 0 0,-1-4 27,6 0-117,-6-5 0,6 2-143,-4-4-888,4-6 686,-2-1 1,6-5 608,3 0 0,2 0 0,6 0 0</inkml:trace>
  <inkml:trace contextRef="#ctx0" brushRef="#br0" timeOffset="26">15806 9034 7959,'0'-12'0,"0"5"377,0-1 1,4 4 348,0-3-465,0 4 184,-4-2 253,0 5-462,0 5 0,0 2-128,0 4 0,0 6 63,0 2 1,-4 2-132,0 2 1,-3 0-117,3 0 0,0 0 46,4-1 1,0 1-82,0 0 1,0 0 31,0 0 0,0-4-168,0 0 1,0-5 63,0 1 1,0-2-210,0-2-78,0 1-281,0-1-442,0 0 783,0-4 1,1-2-360,3-5 769,2 0 0,6-5 0,-1-2 0</inkml:trace>
  <inkml:trace contextRef="#ctx0" brushRef="#br0" timeOffset="27">16195 9057 7980,'0'-12'0,"0"1"532,0-1 1,1 2 280,3 3-422,-3-3 186,4 8 255,-5-3-635,0 5 1,-4 1-123,1 3 0,-10 6 141,1 6 0,-1 3-286,1-4 1,-3 5 67,0-1 1,-4 3-61,3 1 0,1 0-49,4-1 0,-1 1-11,1 0 0,-1-1 53,1-3 1,1 1-147,2-5 0,2 4 32,2-4 0,3 1 80,-3-5 1,4 1-165,4-1 0,-2-3 36,6-1 1,0-4 71,3 1 0,2-3 64,2-1 1,-1 0 2,5 0 0,-1-1 3,1-3 1,1 1 124,-5-4 1,2-1 86,-2-3 1,-2-1-122,2 1 0,-7-1 100,-5 1 0,-1-1-70,-2 1 0,0 3 196,0 1 0,-7 3-45,-4-4 0,-6 6-192,-5-2 1,-1 4-82,0 4 0,-4 1-228,1 3 0,0 5-1096,7-1 1414,3 2 0,-1 2 0,-1 2 0</inkml:trace>
  <inkml:trace contextRef="#ctx0" brushRef="#br0" timeOffset="28">21014 8863 7973,'0'-7'-319,"-5"-3"877,4 9 272,-4-4-289,5 5 369,0 0-937,0 5 0,0 2-13,0 9 1,-4-2-1,0 5 0,1 0 51,3 4 1,0 1-136,0 2 0,0-2-57,0 3 0,0-7 71,0-1 1,0-1 29,0 1 1,0-1 59,0-3 0,0-2-544,0 2 202,0-2 0,0-2-85,0 1 0,0-5 447,0 1 0,5-6 0,1 3 0</inkml:trace>
  <inkml:trace contextRef="#ctx0" brushRef="#br0" timeOffset="29">21323 8851 7972,'-5'-11'-403,"3"-1"973,-3 1-104,5 5 214,0 0-147,0 6-321,0 6 0,-5 1-93,-2 8 0,-4-1-95,0 5 1,-2 4-37,-2 4 1,2 3 94,-2-3 1,3 5-250,0-2 0,1 2 84,-1-2 0,1 2-184,-1-5 1,2 1 89,3-2 0,-3-3 12,2 0 1,2-1-28,-2-7 1,5 0 38,0-4 1,0-3-741,-1 0 419,3-6 473,-4 3 0,10 0 0,1 2 0</inkml:trace>
  <inkml:trace contextRef="#ctx0" brushRef="#br0" timeOffset="30">21540 8977 7961,'6'-5'708,"-1"3"-95,-5-8-505,0 9 96,0-4 1,0 6 27,0 3 1,0 4 70,0 7 0,0-1-81,0 5 1,-4 0-188,1 4 0,-5 0-77,4-1 1,0 1-92,4 0 0,-3 0 8,-1 0 1,0-2-62,4-2 1,0 2 19,0-6 0,0 0 14,0-3 1,0-5-253,0 1 1,0-4-103,0 3-313,0-4 301,0 7 518,0-9 0,5 4 0,1-5 0</inkml:trace>
  <inkml:trace contextRef="#ctx0" brushRef="#br0" timeOffset="31">21974 8954 7922,'0'-11'473,"0"3"783,0 0-1020,0 6 1,-2-3-334,-1 5 1,0 0 307,-4 0 1,1 5-66,-5 2 1,1 4-184,-9 0 1,1 5 97,-1 3 1,-3 2-88,3-2 1,-2 6 31,-2-2 1,4 2 9,0-2 1,4 1 3,-4 3 0,6-3-136,2 3 1,-1-4-106,5-4 1,1 1 61,3-5 0,1 4-121,2-4 1,0 2-176,0-2 264,5-2 1,3 3 81,7-4 0,-2-6 33,2-2 0,-1 1 162,1-1 0,2 0-128,2-4 0,-3-4 315,-4 0 0,-1-5-118,1 2 1,-6-4 237,-2 0 1,-3 0-167,-1-1 1,-5-3-109,-3 0 0,-6-1-188,-1 5 0,-6 1-300,-2 2 0,-1 3-520,-7 5 889,6 0 0,-8 5 0,4 2 0</inkml:trace>
  <inkml:trace contextRef="#ctx0" brushRef="#br0" timeOffset="32">3974 12403 8793,'0'8'387,"0"-1"1,0 5-142,0 3 1,0 5-150,0-1 1,4 7 115,0 0 1,0 2-130,-4-1 1,0-3 18,0 3 1,1-3-164,3-1 1,-3-2 35,3-2 1,-1 1-139,0-4 1,-1-5-758,1-3 663,-1-1 0,2 1-1204,-1 0 1460,1-6 0,1-2 0,2-6 0</inkml:trace>
  <inkml:trace contextRef="#ctx0" brushRef="#br0" timeOffset="33">4329 12472 8309,'-7'0'1230,"1"0"-1106,2 0 188,3 0 0,-9 1-81,2 3 0,2 3-85,-2 9 0,0 3 47,-3 7 0,-4 0-175,0 4 1,-2 0-72,2 5 1,2-1-157,-2 0 0,2-3 72,2-1 0,3-4-86,1 0 0,4-3-294,-1-4 1,3-2 183,1-6 0,0 0-892,0 1 596,0-6 629,0-1 0,0-5 0,0 0 0</inkml:trace>
  <inkml:trace contextRef="#ctx0" brushRef="#br0" timeOffset="34">4477 12597 9430,'0'-6'1052,"0"1"-752,-5 5 1,4 5-142,-3 2 0,1 7 88,-1 2 1,3 4-200,-3-1 0,-1 4 6,2 3 1,-1-1-153,4 1 0,0 0-270,0 0 1,0-2 239,0 3 0,0-4-132,0-4 0,1 1 34,3-5 1,-3 1-550,3-5 348,-3 1 0,0-2-446,3-3 371,-3-2 502,5-5 0,-1-5 0,1-1 0</inkml:trace>
  <inkml:trace contextRef="#ctx0" brushRef="#br0" timeOffset="35">4854 12586 7994,'-6'-5'608,"-1"3"-144,3-1-218,3 1 1,-5 2-88,2 0 0,1 0 246,-4 0 0,-1 5-96,-3 3 0,-1 7-123,1 4 0,0 0-16,-1 4 1,-1-2-124,-2 5 1,2 2-82,-2-1 0,4 1 160,3-2 0,-2 0-360,2 4 1,2-4 119,-2 0 0,6-3-273,-2-4 1,3 1 134,1-4 0,5-1-247,3-4 326,2 1 0,5-6 30,0-2 1,0-3 179,-3-1 0,3-1-164,0-3 1,1-2 219,-5-6 0,2 1-84,2-1 1,-4-3 87,1 0 1,-2 0 18,-6 3 1,3 1 68,-3-1 1,-1 1-53,-7 0 1,-3-1-20,-4 1 1,-5 4-198,-4 4 1,-6 4 144,-5 6 0,-2 2-1175,-1 10 1113,0 0 0,5 4 0,1 0 0</inkml:trace>
  <inkml:trace contextRef="#ctx0" brushRef="#br0" timeOffset="36">9479 12392 8040,'0'-12'885,"0"6"-808,0 1 862,0 5-775,0 5 1,2 1 65,1 6 1,-1 3-209,1 0 1,-1 5 151,-2-1 0,0 3-200,0 1 1,0 0-43,0 0 0,0-1-77,0 1 120,0 0 0,0-5-53,0-3 3,0 3-272,0-5 19,0 3 1,0-5-490,0 1 195,0-6 1,1-1 621,3-5 0,2 5 0,6 2 0</inkml:trace>
  <inkml:trace contextRef="#ctx0" brushRef="#br0" timeOffset="37">9845 12380 7997,'0'-11'310,"0"4"-284,0-3 1128,0 9-365,0-4-562,0 15 1,-5 3-79,-3 10 1,-3 1 8,-5 2 0,4 2-126,-3 3 0,-2 2 80,2-3 0,0 3-195,3 1 0,-3-1 70,0-2 1,-1-3-316,5-5 1,3 2-29,1-2 1,0 1-154,0-9 0,2 0 80,5-3 0,0-1-758,0 1 1187,0-6 0,0-1 0,0-5 0</inkml:trace>
  <inkml:trace contextRef="#ctx0" brushRef="#br0" timeOffset="38">9948 12597 7924,'-2'-11'0,"-2"-1"0,3 5 291,-3-1-165,3 6 224,1-3 274,0-1-22,0 5-27,0-4 0,0 6-404,0 3 9,0 3-45,0 9 0,-4 2-69,1 5 1,-5-1 103,4 1 0,-3 0-145,3 0 1,-4 0 2,4 0 1,0 0-170,4-1 0,0 0-84,0-3 0,0 1-187,0-4 0,0-1-260,0-4-169,0 1-573,0-1 728,0-5 686,0-1 0,0 0 0,0 2 0</inkml:trace>
  <inkml:trace contextRef="#ctx0" brushRef="#br0" timeOffset="39">10256 12597 7938,'-1'-11'559,"-3"-1"891,3 6-1020,-4 1-900,5 5 689,0 0 229,-6 0 0,0 4-359,-5 0 1,-1 8 65,1 0 1,-1 3-156,1 0 182,0-2-140,-1 8 1,-1-3-109,-2 5 0,3 0 166,-4 0 0,4-4-125,0 0 1,5 0-28,-1 4 1,2-4-95,-2 0 1,2-4-213,2 4 212,3-5-138,-4 2 210,5-4 1,5-2-112,2-2 98,3 2 1,6-9 3,-1 3 0,0-3-2,-4-1 1,2-4 36,2 0 0,-2-4-13,2 0 0,-2-2 95,-2-2 0,1 5-52,-1-1 0,1 1 152,-1-5-122,-5 1 0,3-1 114,-5 1 0,0-1-52,-4 1 0,-5 3 140,-3 1 1,-3 4-174,-4-1 1,-3 3 19,-5 1 1,-1 0-322,-3 0 0,3 5 101,-3 3 1,8 2 158,4 1 0,3 1 0,0-1 0</inkml:trace>
  <inkml:trace contextRef="#ctx0" brushRef="#br0" timeOffset="40">15372 12449 8040,'0'-7'309,"0"-3"-6,0 9 128,6-9 34,-5 9-448,4-5 1,-4 12 110,3 1 0,-3 5-8,3 3 1,-3 3-50,-1 4 0,0 1-149,0 0 0,0 0 120,0 0 1,0 0-158,0-1 1,0 1-40,0 0 0,0-5 66,0-3 1,0 2-582,0-2 285,0 0 30,0-9 1,0 5-686,0-4 1039,0-2 0,0 5 0,0-3 0</inkml:trace>
  <inkml:trace contextRef="#ctx0" brushRef="#br0" timeOffset="41">15624 12552 8040,'0'-12'0,"0"4"399,0 1 830,0 4-536,0-7-142,0 9-307,0-4 0,-2 6-14,-1 3 1,0 0-233,-4 7 1,-1-1 81,-4 9 1,0 0 30,-3 4 1,2 1-52,-2 3 0,1-2-252,-2 6 0,4-5 13,-3 5 1,2-4-74,1 3 0,1-5-143,0 2 0,3-8 185,0-4 0,5 1-239,-5-5 0,5 3-329,0-6 318,1-3 0,4 0 460,1-5 0,4 0 0,4 0 0</inkml:trace>
  <inkml:trace contextRef="#ctx0" brushRef="#br0" timeOffset="42">15761 12643 8040,'6'-12'291,"-1"1"-103,-5 0 1,1 4 21,3 3 266,-2-2-15,3 5-64,-5-4 1,0 6-171,0 3 0,-2 2-65,-1 6 1,-3 0 11,-1 4 0,-2 0-142,5 3 0,-5 3 86,2-3 0,0 2-112,0 2 0,4 0-208,-1 0 0,-1-4 103,1 0 0,1-5-442,3 1 0,0-2-392,0-2-231,0 1 78,0-1 1086,0-5 0,-5 4 0,-2-3 0</inkml:trace>
  <inkml:trace contextRef="#ctx0" brushRef="#br0" timeOffset="43">16103 12620 8040,'0'-11'345,"0"-1"1,0 5-528,0-1 139,0 0 1,2 1 633,1-1 311,-1 6-252,3-3 1,-6 5-342,-3 0 0,1 1-246,-4 3 1,-1 2 72,-3 5 1,-5 5-116,1-1 0,-1 5-48,0-1 0,4 3 64,-4 1 1,4-1-60,0 1 0,1 0-38,0 0 1,3 0-154,0 0 0,2-2 64,-2-2 0,-1 2-140,6-6 1,-1 0 113,4-4 1,1 1-137,3-1 1,6-1 77,5-2 0,1-3 100,-5-5 1,2 0 76,2 0 1,-2 0-27,2 0 0,1 0 13,0 0 0,0-5 37,-1-3 1,-2 2 147,2-2 0,-3 1 5,-5-5 0,2 1 144,-5 0 1,0-1 46,-4 1 1,-2 1-100,-1 2 1,-5-2-185,-7 2 1,-3 3-118,-5 1 1,0 3-276,0 1 0,-3 1 108,-1 3 0,1 2 255,3 6 0,5-1 0,1 1 0</inkml:trace>
  <inkml:trace contextRef="#ctx0" brushRef="#br0" timeOffset="44">21003 12380 7996,'0'-6'-538,"0"-4"1037,0 8-181,0-8 581,0 9-552,5-4 0,-4 6-145,3 3 1,-3 2-6,-1 6 0,0 4 2,0 3 1,-3 4-73,-1 4 1,-1-2-140,1 6 0,3-6-126,-3 2 0,3-3 110,1-1 0,0-1-195,0 1 0,0-1-69,0-3 1,0-1-163,0-3 1,0-6-145,0 2 598,0-2 0,-6 3 0,0-1 0</inkml:trace>
  <inkml:trace contextRef="#ctx0" brushRef="#br0" timeOffset="45">21323 12437 7996,'0'-11'239,"0"-1"1,1 6 128,3 2-262,-3-2 43,4 5 1,-5-3 206,0 8 0,-1 3-171,-3 9 0,-4 5-34,-7 6 1,1 5-136,-5-2 0,0 3 105,-4 1 0,4 0-113,0 1 0,2-1 89,-2 0 1,1-5-348,3-2 1,2-3-39,-2-1 0,6-5-162,1-3 1,4-2-447,-3-2 257,4 1 1,-3-2 638,2-3 0,3 3 0,-4-3 0</inkml:trace>
  <inkml:trace contextRef="#ctx0" brushRef="#br0" timeOffset="46">21494 12529 7996,'0'-12'1377,"0"6"-1355,0 1 361,0 5 1,0 6-193,0 6 1,-5 4-46,-3 7 1,-2 5-158,-1 2 1,1 0-94,2 0 1,-2-3 40,2 3 0,-1-5-230,2 2 0,-2-3 108,5-1 1,-4-4-94,5 0 1,-1-5-80,4 1 0,0-6-620,0-1 977,0-6 0,-5 8 0,-2-3 0</inkml:trace>
  <inkml:trace contextRef="#ctx0" brushRef="#br0" timeOffset="47">21802 12597 7996,'0'-11'0,"0"-1"0,2 1 318,2 0 0,1 3 73,2 0-320,3 1 0,-8-1 454,1 0 460,-1 6-776,-2-3 1,-2 5-125,-1 0 0,-8 6 57,-4 6 1,-5 2 43,1 8 1,-6-1-143,-2 5 0,0 0-8,4 0 1,4 2-113,0 3 1,5-3 22,-1-5 0,2 3-180,2 1 0,3-2 69,1-6 0,4 2-59,-1-6 0,4 0-3,4-4 0,3 1 110,4-1 1,0-3 49,1-1 0,4-4-37,3 1 1,3-3 138,1-1 0,0 0-57,-1 0 1,-2-5 154,-1-3 0,-2 2-65,2-2 1,-2 1 178,-6-5 1,-1 1-117,-2 0 0,-4-1 107,-8 1 0,-5 1-230,-10 2 0,-5-1 85,-10 5 1,-4 0-503,0 4 1,-4 7 90,4 4 137,5 1 1,-5 9 0,2-3 0</inkml:trace>
  <inkml:trace contextRef="#ctx0" brushRef="#br0" timeOffset="48">4043 15806 8087,'-6'0'-821,"1"-1"1505,5-3-304,0 3-80,0-4-107,0 5 1,3 5-32,1 3 1,0 2-30,-4 1 0,0 5-5,0-1 0,4 4-67,0-4 0,1 4-159,-2-4 0,-1 4 114,2-3 0,-3 3-153,-1-4 1,4 4-26,-1-4 0,3 4 59,-3-4 0,-1 1-293,1-5 0,0 0 110,1 1 0,-3-1 286,3 1 0,2-1 0,1 1 0</inkml:trace>
  <inkml:trace contextRef="#ctx0" brushRef="#br0" timeOffset="49">4397 15772 7950,'-6'0'1194,"1"1"-1200,5 3 1,-4 0 118,0 8 1,-1-2 124,1 9 0,2 1-82,-6 7 0,0 2-103,-3 5 0,0-2-130,-1 2 0,1-2 93,-1 6 0,1-6-346,-1-2 0,5-5 135,-1 2 1,4-4-105,-3-4 1,4 1 110,-1-4 1,-1-5-409,2-3 596,-1-1 0,9 5 0,1-1 0</inkml:trace>
  <inkml:trace contextRef="#ctx0" brushRef="#br0" timeOffset="50">4648 15978 8000,'-11'-5'133,"3"3"369,1-1-450,4 1 0,-3-1 275,2-1 186,3 0-327,-4 4 1,1 1-15,0 3 1,-1 2-3,1 6 0,3 4-144,-3 3 1,-1 7 50,1 0 1,0 5-199,4-5 1,0 6 61,0-1 0,0-3 86,0-2 1,0-2-204,0-1 1,2-5 14,1-3 1,-1 2-11,1-2 1,-1 0 86,-2-3 1,4-5-365,-1 1-55,1-1-378,-4 5 881,0-6 0,0 4 0,0-3 0</inkml:trace>
  <inkml:trace contextRef="#ctx0" brushRef="#br0" timeOffset="51">4911 15944 8029,'-8'0'29,"1"0"0,4-2 129,-1-2-50,3 3 0,0-4 259,-3 5 1,3 1-122,-3 3 1,-2 3 169,-2 4 0,2 2-296,-2 2 0,0 4 32,-3 8 0,-4-2-195,0 5 1,1-3 46,6 3 0,-2-4 70,2 1 1,3-3-63,1-2 0,3-2-242,1-1 1,0-6 74,0 3 1,0-4-47,0 0 1,1-2-28,3-2 0,3 0 110,4-4 0,0 0 8,1-4 1,0 0 22,4 0 1,-4-1 114,4-3 0,0-2-74,-1-6 0,1 5 26,-5-1 1,0 0 43,1-3 0,-6 0 138,-2-1 0,-3 5 209,-1-1 1,0 0-140,0-3 0,-9 3 101,-2 1 1,-9 4-202,-3-1 0,-5 3-202,-6 1 0,3 5 68,1 3 1,4 2-243,0 1 1,8 1 243,6-1 0,1 1 0,5-1 0</inkml:trace>
  <inkml:trace contextRef="#ctx0" brushRef="#br0" timeOffset="52">9685 15761 7933,'0'-12'-249,"-5"1"1,4 3 940,-3 1-49,2 4-32,2-2-198,-5 5-193,4 0 1,-4 6-64,5 6 0,-1 4-153,-3 7 1,3 1-32,-3 3 0,3-2 88,1 6 1,0-6-193,0 2 0,0-3-106,0-1 1,1-2-200,3-2 1,-2 2 191,6-6 0,-4 0-327,3-3 571,1-6 0,-2 4 0,-1-4 0</inkml:trace>
  <inkml:trace contextRef="#ctx0" brushRef="#br0" timeOffset="53">9982 15715 7968,'0'-6'159,"-5"6"0,3 10 233,-1 5 0,1 4-141,2-4 1,-5 7 83,-2 1 0,-3 1 22,-2 6 0,2 0-109,2 0 0,-2 3-167,3-3 0,-4 3-49,0 2 1,0-6-167,-1-2 0,1-3 105,-1-1 1,1 3-152,0 1 1,3-6-46,0-5 0,6-4 14,-2 0 0,-1-1 3,1 1 1,0-5-47,4 1-673,0-6 927,0 8 0,-5-8 0,-1 3 0</inkml:trace>
  <inkml:trace contextRef="#ctx0" brushRef="#br0" timeOffset="54">10256 15955 7994,'-11'0'21,"-1"0"0,4 0 331,1 0-283,-1 0 0,1 1 45,-1 3 1,5 2-23,0 6 0,-2-1 48,1 1 0,0 4-92,4 3 1,0 8 87,0 3 0,0-2 13,0-1 1,0 1-181,0-2 0,0 1 48,0-4 1,-4-4-106,0 0 1,1-5-81,3 1 1,0-2-297,0-2 224,5 1 1,-3-2-636,6-3 875,-6 4 0,8-5 0,-3 5 0</inkml:trace>
  <inkml:trace contextRef="#ctx0" brushRef="#br0" timeOffset="55">10541 15898 7996,'-5'-12'2294,"4"6"-2317,-9 1 1,7 5 164,-4 0 1,3 5 149,-4 3 0,0 3-113,-8 4 1,6 3 0,-5 5 0,5 0-117,-5 0 1,1 5 122,-2 2 1,4-2-131,-4-1 0,5 0-17,3 0 0,-1 0-208,6-4 0,-5-2-105,4-2 1,0 2-219,4-6 1,2 3 182,2-7 1,2 3 3,5-6 1,1-2 119,-1 1 0,2-4 29,2 1 0,-2-3 206,2-1 1,-2-1-55,-2-3 1,1 1 175,-1-4 48,0-1 0,0-3 182,-4-1 1,2 5-67,-5-1 1,0 1 164,-4-5 1,-5 5-102,-3-1 1,-7 4-51,-4-3 1,-2 4-365,2-1 0,-5 3 95,5 1 0,-4 0-327,8 0 1,0 5-354,3 3 1,6-2 598,2 2 0,-2-1 0,0 5 0</inkml:trace>
  <inkml:trace contextRef="#ctx0" brushRef="#br0" timeOffset="56">15235 15704 7939,'0'-12'0,"0"1"97,0-1 62,0 6 1,0 0 359,0 2 39,0 3 1,0-3-242,0 8 1,0 3-113,0 9 0,0 1-137,0 6 1,0 0 45,0 0 1,0 3-133,0 1 0,0 4 18,0-5 0,0 1-208,0-4 0,0 0-14,0-1 1,0-4-171,0-3 1,4-2-1078,0-2 748,0 1 721,-4-1 0,0 1 0,0-1 0</inkml:trace>
  <inkml:trace contextRef="#ctx0" brushRef="#br0" timeOffset="57">15532 15738 7873,'0'-11'835,"0"-1"-671,0 6-349,0 1 439,0 15 1,-1 0 297,-3 13 1,-2-2-320,-5 10 1,-1 1-49,1 6 1,-5-2-209,1 6 1,-5-5 124,1 1 0,1-2-258,-1-2 0,1-1-55,-1-3 0,2-2-57,1-5 0,4-4 101,-4 0 1,8-5-27,0 1 1,4-3-936,-4-5 1128,6 4 0,-8-5 0,3 5 0</inkml:trace>
  <inkml:trace contextRef="#ctx0" brushRef="#br0" timeOffset="58">15681 15909 7522,'-6'-6'1186,"0"1"-492,6 5 1,-1 1-492,-3 3 1,3 4 11,-3 7 0,-1 3-138,1 4 0,-1 5-3,2 0 1,1 1-160,-2-2 1,-1 0 87,2 4 1,-1-5-155,4 2 0,0-3-51,0-1 1,0-5-88,0-3 1,0-2-424,0-2 490,0 1 1,0-5-915,0 1 1136,0-6 0,5 3 0,1-5 0</inkml:trace>
  <inkml:trace contextRef="#ctx0" brushRef="#br0" timeOffset="59">15966 15898 7932,'-5'-7'431,"4"-3"-331,-4 9 1,4-4 187,-3 5 1,1 0 320,-4 0 1,-1 9-208,-3 2 0,-2 8-248,-2 0 1,-2 7 16,-2 0 1,-1 2-118,5-1 0,-4-2 38,3 6 1,1-6-173,4 2 0,1-3 103,2-1 0,2-2-101,2-2 1,3 2-332,-3-6 0,6 0 197,2-3 0,5-2-115,-1-3 1,6 0 48,1-4 0,4-1 131,-4 2 1,4-3 63,-4-1 1,4-1 106,-3-3 1,0-1 71,-1-3 1,-3-2-51,-1 2 1,-1 2-44,-6-2 0,0 1 149,-4-5 0,0 1 119,0-1 0,-6 1-115,-6 0 0,-4 3-137,-7 0 1,-1 6-140,-3-2 1,3 3-281,-3 1 1,3 5 133,1 2 266,6 4 0,-5 0 0,4 0 0</inkml:trace>
  <inkml:trace contextRef="#ctx0" brushRef="#br0" timeOffset="60">21026 15704 7881,'0'-12'202,"0"5"233,0-1-519,0 6 1,0-5 128,0 3 236,0 3 0,0-3-66,0 8 0,0 2-51,0 6 0,0 4-58,0 3 0,0 4 7,0 4 1,0-2-53,0 6 1,0-2-128,0 1 0,0 0-203,0-4 0,0-6 130,0 3 1,0-6-50,0 2 1,0-5 23,0 1 1,0-2 163,0-2 0,0 1 0,0-1 0</inkml:trace>
  <inkml:trace contextRef="#ctx0" brushRef="#br0" timeOffset="61">21368 15761 7882,'-1'-14'599,"-3"2"-712,3 9 84,-4-8 1,5 11 452,0 0 1,0 6-150,0 5 0,-5 7-17,-3 5 0,-2 4-163,-1 8 1,-4-1-24,-1 0 0,-4 2-13,1 2 1,-1-4-112,1 0 0,-2-1 64,6-6 1,-1 0-205,0-4 1,5-2-117,0-2 1,0-2-52,8-6-80,-6 0 0,6 0 9,-4-4 430,4 3 0,-7-3 0,3 4 0</inkml:trace>
  <inkml:trace contextRef="#ctx0" brushRef="#br0" timeOffset="62">21471 15898 7989,'0'-7'1278,"0"2"-1207,0 0 47,0 4 125,0 11 0,-4 4-136,1 13 0,-6-3-46,1-1 1,2 3-12,-2 1 1,4 4-140,-3-5 1,3 3-4,-4-6 1,6 5 37,-2-9 1,-1 1-551,1-4 420,0-4 1,4 5-294,0-6 1,0-3 1,0 0 475,0-6 0,0 8 0,0-3 0</inkml:trace>
  <inkml:trace contextRef="#ctx0" brushRef="#br0" timeOffset="63">21814 15921 7896,'0'-12'972,"0"1"1,0 3-1196,0 1 105,0 4 889,0-2-76,0 5-471,-5 0 1,-2 1-105,-4 3 0,-2 6-120,-2 5 1,-3 7-27,-5 1 1,4 0 96,0 3 1,2 0-66,-2 0 1,-2-1 33,6 1 1,0-2-292,3-1 0,2 0 81,3 0 0,-2-2-29,5-2 1,0-2 24,4-6 1,0 5-140,0-1 1,1-4 59,3-3 1,3-2 122,4 2 0,2 1 129,2-6 0,-2 1-129,2-4 1,1 0 209,0 0 0,3-1-36,-4-3 1,0 2 58,-4-6 1,1 2 83,-1-2 0,-3-2 179,0 2 0,-6-2-101,2-1 1,-4-1 140,-4 1 1,-2-3-419,-6 3 1,-8-2 95,-3 9 1,-7 0-679,-1 4 0,2 0 126,-1 0 468,-1 5 0,2 7 0,1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261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1862 4043 8015,'0'-11'386,"0"3"779,0 0-935,0 6-364,5-8 1,1 7 0,5-5-1,2 1-169,2 1 1,2-5 187,2 4 1,2-3 189,-2-2 1,3 1-95,1-1 1,4 1 82,-1 0 1,6-5-27,-2 1 1,-2 0 23,-1 3 1,1 1 105,-1 0 1,4-1-185,0 1 1,2-1 81,1 1 1,0-1-145,0 1 1,6 0 132,2-1 0,3 0-85,5-4 1,-2 2-259,5-5 0,1 4 244,3-4 0,-3 1 32,3-1 1,-6-2 4,6 2 0,-3 2 117,-1 2 1,-2 2-252,-6 2 0,1-1 249,0 1 1,-1 3-80,1 1 1,0-1 77,-1-3 0,5 3-28,-1 0 1,6 1 12,-2-5 1,7 0-50,1-3 1,-28 8 0,0 0-177,-1-3 1,1 1 0,0 1 0,1 0 103,0-1 1,0-1 0,-1 3 0,-1 0 31,0 0 1,1-1 0,-1 0-1,-1 0-53,2 0 0,-1 0 0,30-6 3,-5 7 0,-2-3-193,2 2 1,-6 3 263,6 1 1,-4-1 1,0 1 1,-1-1-7,-2 1 1,2 3 18,5-3 0,4 2 0,0-2 1,-29 3 0,1-1-24,27-5 0,-27 5 1,0 0-18,0-2 1,-1 0-1,2 1 1,-1 0 13,2-1 1,-1 0 0,-2 0 0,1 0-32,-1 2 0,0 0 1,32-7 49,-32 5 0,1 0 0,1 1 1,0 0 0,0-1 1,1 0-1,-3 2 1,0 0-4,3-1 1,-1-1 0,-2 2 0,1 0 6,-1-2 0,0 0 1,2 3-1,0-1 8,-2-2 0,0 0 1,2 2-1,0 0-23,0-2 1,0 1-1,3 1 1,0 0-32,1-2 1,0 0 0,1 1-1,0-1-44,1-2 1,0 0 0,1 0 0,0 1 46,0-1 1,1 0 0,1 1 0,-1-1-181,2 0 1,0 0 0,1 1-1,0-1 160,-1 0 1,0 1 0,0-1-1,0 0 22,0 0 1,0 1 0,-1-1 0,0 0-9,-1 0 0,0 1 1,-3 1-1,-1 0-10,3 0 0,-2 1 1,-2 1-1,0 0 17,1-2 0,0 0 0,-2 3 1,-1 0 8,1-1 0,1 0 0,-1 1 1,1 1 10,-1 0 1,0 0 0,3 0 0,0 0 3,-1 0 0,0 0 1,1-2-1,-1 0-19,1 0 1,-1 0-1,0 0 1,1 0 2,-3 2 1,0 0 0,5 0 0,0-1-3,-1-1 0,-1 0 0,1 1 1,-1 0-1,-1-3 0,0 0 0,0 2 0,-1 1-1,1 0 0,0-1 1,2-1-1,-1 1 3,-1 0 1,0 0-1,-1-2 1,0 0 35,-1 2 0,0 0 0,0-1 0,0-1-36,-1 2 1,-1 0 0,2-1 0,-1 1 57,-3 0 1,1 0 0,2 1 0,1 1-22,0-2 1,0 0-1,0-1 1,0 1 6,-1 0 1,-1 0 0,2-2-1,2 0-23,-1 3 0,2-1 0,-1-2 0,1 0 5,-1 2 0,0 0 0,1-2 1,0 1-35,-3 0 1,0 2 0,4-1 0,1 0 29,-1 2 1,0 0 0,0 0 0,-1-1-113,-1-1 1,0 0-1,0 1 1,0 1 12,2-2 0,0 0 0,1-1 0,1 1-24,-2 0 1,-1 0 0,2-1 0,0 1 63,-5 0 1,0 0-1,0 1 1,0 1-8,-1-2 1,-1 0-1,0 1 1,-1 1 116,32 0 1,-2 0-89,-2 0 1,-1 0 57,5 0 1,-33 0-1,2 0-54,2 0 0,0 0 0,-1 0 0,0 0 47,1 0 1,0 0 0,0 0 0,0 0-37,-1 0 0,-1 0 0,3 0 0,1 0 7,-4 0 1,0 0 0,3 0-1,0 0-6,-3 0 0,0 0 0,3 0 1,0 0 3,28 0 1,-29 0-1,1 0 3,-2 0 1,-1 0-239,1 0 0,1 0 230,1 0 1,-1 0 0,-1 0 0,-1 0-22,0 0 0,1 0 0,1 0 1,0 0 1,-2 0 0,0 0 0,2 0 1,1 0-11,-1 0 0,0 0 1,-1 0-1,0 0 20,1 0 1,0 0 0,1 0 0,0 0-1,-1 0 1,0 0 0,1 0 0,0 0 12,-1 0 1,0 0-1,1 0 1,0 0-1,1 0 1,0 0 0,1 0 0,0 0-7,0 0 0,-1 0 1,-1 0-1,-1 0 2,0 0 1,1 0 0,-1 0-1,1 0 2,-1 0 0,0 0 0,3-2 0,-1 0-3,-2 0 1,0 0 0,-2 0 0,0 0 4,31 2 0,0 0-3,-31 0 1,0 0-1,2 0 1,0 0-1,-2 0 0,0 0 0,1 1 0,0 0 13,26 2 0,-28-2 0,0 0 2,-1 0 0,0 1 0,32 4-42,-32-5 1,1 1-1,30 6-2,-31-6 0,1 0 0,29 5-116,-5-3 1,4 4 131,0-4 1,-29-2 0,1 1 19,28 1 0,-28-4 1,1 1-25,0 0 0,0 2 0,-1-1 0,-1 1 78,2-1 1,1-1-1,25 5 109,1-3 0,-6 0-170,-2 4 0,1-3 63,3 4 1,0-4 16,0 3 0,-4 0 108,0 0 0,1 3-83,3-2 1,-4 2-192,0 2 0,-4-1 56,0 0 0,-2-3-129,-1 0 1,-1 3 71,1 4 0,-1 1 158,-4-5 1,3 0-129,-6 1 1,4-1-9,-4 1 0,0-1 812,-4 1 1,-1-1-796,-3 0 0,2 5 417,-5-1 0,1 0-406,-2-4 160,-2 6 134,4-4 0,-5 4-245,0-1 0,-1-2 86,-3 5 1,2-4-97,-2 4 1,3-1 5,1 1 0,-1 2 129,1-2 1,0 3-72,0 1 0,-4-4-105,0 0 0,0 0 81,4 4-263,-5 0 230,3-6 0,-4 5-53,2-3 0,1 4-129,-5 3 0,4-2 123,-3 3 1,4-3-5,-1-1 0,-3 1 34,0 3 0,0-3-34,-1 3 1,1-3 47,-5-1 0,0 3-32,1 1 0,-1 1 8,1-2 1,-1 0 20,1 4 0,-1-3 5,0 3 1,1-3-3,-1 3 0,1 1-22,-1 3 0,1-3 103,-1-1 1,0 1-92,1 3 0,-1-1 91,1-3 1,-5 3-52,1-2 1,-2 2 9,2 1 1,1 0-37,-5 1 0,1-1-3,-2 0 1,-1 0-131,1 1 1,-1-5 82,-2 0 0,0 1 176,0 3 1,4 0-95,-1 1 0,1-5-32,-4 1 0,0-2-66,0 1 0,0 2-2,0-5 1,1-1 63,3-3 1,-2 4 4,1-1 0,-1 2-51,-2-1 0,0-3 47,0 3 1,-2 1-122,-1-2 1,1 2 50,-2-1 0,3-3-20,1 3 0,-4 1 81,1-2 0,-1 1-10,4-4 1,0 0 5,0-1 1,0 1 20,0 0 1,0 0 36,0 0 1,0-2-65,0-2 1,0 3 46,0-3 0,0-1-32,0 1 1,0-4-60,0 4 0,0-4 34,0 4 0,0-3-7,0 3 0,0-2 16,0 2 0,0 2-3,0-6 1,0 4 35,0-4 0,0 4-40,0-4 1,0 2 171,0-2 1,0-2-33,0 2 1,0 2-38,0-2 1,-2 0-30,-1-4-14,1 1 1,-3-1-5,5 1-190,0-1 84,-5 1 0,4-1 87,-3 0 1,3-3-17,1 0 1,0-5-11,0 5 1,0-4 122,0 3-106,0 1 1,0 0 7,0-1 0,0-3 29,0 4 13,0-6 205,0 3-209,0 0 186,0-3-158,0 3 125,0-5-204,0 5 0,0-3-117,0 6 0,0-4 118,0 3 0,0-3-106,0 4 0,0-4-50,0 3 0,0-3-19,0 4 137,0-6-132,0 8 474,0-8-72,0 8-28,0-4 1,0 2-83,0-1 144,0-4-201,0 2-24,0 0 0,0 1 42,0 6 0,0-5-128,0 1 0,1-4 81,3 3 25,-3 1-60,4 3-66,-5 1-64,0-1 177,0 1 531,0-6-350,0 4-81,0-8 1,2 4 26,1-2-84,-1-3 0,3 5-5,-5-2-115,0-3 1,0 6 32,0-4-158,0-1 1,4 4-127,-1-2 163,1-3 7,-4 4 15,0 0 130,0-3 1,0 3 194,0-5-321,0 5-35,0-4-7,0 4 69,0-5 33,0 5-1,0-4 0,-1 6-12,-3-3 16,3-3 1,-6 4 5,4-5 0,1 1 3,-1 3-5,1-3 137,-3 4-144,4-5 85,-9 0 1,7 4-151,-4 0 49,4 0 0,-3-3-76,2 3-20,3-3 78,-9 9 0,7-7-311,-5 4 316,6-4-82,-3 2 287,0-5 1,2 0-119,-4 0 163,4 0 1,-7 0-12,2 0 0,2 0-112,-2 0 1,1 0-54,-5 0 1,5 0 2,-1 0 0,-1 0-183,-6 0 1,2 0 120,-2 0 0,1 1-99,-1 3 1,2-3 50,-2 3 1,1-3-16,-1-1 0,2 0 54,-2 0 0,-2 0 10,2 0 1,-5 0 7,1 0 1,-2 0 8,2 0 0,-6 0 55,2 0 0,-3 2-56,-1 2 0,3-3 134,-3 3 0,-1-3-45,2-1 0,-5 0-35,4 0 1,-3 1-40,3 3 1,1-3-3,3 3 1,-4-3-26,1-1 1,-1 0-13,4 0 1,0 2 21,0 1 1,-3-1 16,-1 1 1,-3-1 13,3-2 0,0 0 20,5 0 0,-5 0 92,0 0 0,-1 0-101,2 0 0,0 0 13,-4 0 1,4 0-14,0 0 1,-2 0 3,1 0 1,-3-2-21,3-1 1,-3 1 20,3-1 1,-5 1-101,2 2 1,-3 0 55,-1 0 1,-2 0-8,-2 0 0,1 0-12,-5 0 0,-1 2-4,-6 1 0,0-1-167,-4 1 0,4-1 202,-5-2 0,5 4 120,-4-1 1,4 1-74,0-4 0,2 0 74,1 0 1,1 0-143,-1 0 1,4 0 204,0 0 1,0 0-143,-3 0 0,-2-4 6,-3 1 1,-2-1-26,-5 4 1,-1 0-368,-3 0 0,-3 4 296,30-3 1,0 1 0,0 2 0,0 0 39,2-2 0,0 0 0,-1 2 0,0-1-30,-28 1 0,28 0 1,1 0 20,-29 0 0,0 1-28,4-2 0,0-1 63,0 2 0,4-3 12,-1-1 0,1 0-6,-4 0 1,0 0 87,0 0 0,3 0 130,1 0 1,4 0-67,-5 0 1,9 0-137,-5 0 1,6 4 34,-6-1 1,0 3-57,0-3 1,1-1 31,3 1 0,0 2-174,1-1 1,-6 4 107,-3-4 0,-5 5-137,-2-2 1,28-2 0,0 0 115,0 1 0,1 0 0,-31 1 19,30-3 1,1 0 0,-29 4 143,29-3 1,-1 1-1,-24 2-7,-4-1 1,9 1 61,-5 3 0,12 1-84,-1-1 0,8-1-3,0-2 1,9 2 251,6-2 0,1 2-214,7 1 1,-2 1-33,2-1 1,2 4-206,-2 1 1,3 4 171,0-1 0,-1 1-196,-2-1 1,3 3 45,-4-3 0,4 2-15,0 2 0,1 0 39,-1 0 1,1 0 6,0 0 0,0-1 105,4 1 1,-2 1 25,5 3 0,-4-3-55,5 3 1,-2 1 67,1-2 0,3 6-80,-3-1 1,2 0 44,2 0 0,-3 2-20,-1-3 0,0 7-4,4 1 1,-1 1-13,-3-1 0,3-1 0,-3 5 0,-1 0-49,1 4 0,0-4 47,4-1 0,0 1-65,0 4 1,0-2 53,0-2 1,0 3 10,0-3 0,0 2-7,0 2 1,5-4 1,3-1 0,-2 0-5,2 1 1,-4 2 3,3-2 1,-3-1 37,4 1 0,-5 0-29,5 3 1,-5 0 15,0-3 1,2 2-20,-1-2 0,1-2-70,-1 2 1,-3-5 65,3 1 0,1 2-3,-1-2 0,4 0 23,-4-4 1,3 0-3,-3 0 1,5 1 55,-2-1 1,4-4-70,0 1 0,0-2 36,1 2 1,-1-2-20,1-3 0,-1-1 6,1 1 1,-1-2-16,0-1 1,1 0-7,-1 0 1,4 0-31,1-1 1,-1 0-9,-4-3 1,5 1-38,-1-4 1,5 3 64,-1-4 1,-1 0-5,1-3 1,5-1-5,7 0 0,0 1 78,0-1 1,3-4-32,0-4 1,2 2 9,6-1 0,-4 1-3,4-1 0,-6-3 12,2 3 1,3 1-98,1-1 0,-1 4 72,0-4 0,1 3-75,4-3 0,-4 1 61,0-1 1,3-3-271,5 3 0,2 1 240,1-1 1,1 0-347,6-4 1,4-2 382,-32 0 0,1 0 1,1 1-1,0 0 72,2-3 1,0 0 0,0 2 0,0 1-54,2-3 0,0 0 1,-3 2-1,1 1-25,0-1 0,0 1 0,-1-1 0,0 1-51,-1-1 1,0 0 0,1 2 0,-1-1 35,0-1 1,0 0 0,1 1 0,-1 1-36,0 0 0,0 0 0,1 0 0,-1 0 0,0 0 1,1 0 0,1 0 0,0 0-49,0 0 1,0 0 0,0 0 0,1 0 44,-3 0 0,0 0 0,0 0 0,1 0 7,-1 0 1,0 0 0,2 0 0,0 0 35,0 0 1,1 0 0,1 0 0,1 0-4,-1 0 0,0 0 1,0-2-1,0 0 53,2 0 1,0 0 0,-1 0 0,0-1-242,3 1 0,0 0 0,-3 2 0,-1-1 210,0-1 1,0 0 0,-2 1 0,0 1-5,3 0 0,-1 0 0,-2 0 0,0 0-3,2 0 0,0 0 0,-2 0 0,-1 0-16,1 0 1,0 0-1,-2 0 1,-2 1-165,1 1 1,-1 0 0,29 3 83,-29-1 0,1 0 1,28 6 46,-29-6 0,0 0 0,29 2 22,-28-2 0,-1 0 0,31 2 0,-30-2 1,-1-1-1,2 2 1,-1-1 45,0-2 1,-1 0 0,32 7-21,-32-5 0,0 0 1,29 2 4,-28-2 1,-1 0 0,28 3 16,1 5 1,-7-3 99,-1 2 0,-8-2-117,1 6 0,-5-1 18,1 1 1,1-1-115,-5 5 0,4-1 101,-4 1 0,0 3-154,-3-3 1,-1 2 34,0 2 1,-3 0 29,-1 0 1,-4-2 334,0-2 0,2 7-283,-1-3 0,3-2 580,-3-2 1,0 3-525,-5 1 0,0 6 343,-3-6 1,1 3-354,-4 1 0,-1-2 125,-4 6 1,-1-5-166,-2 5 1,1-1-11,-5 5 1,-1-2-18,-3-3 1,0 7-19,0-3 1,-5 3-134,-2-3 1,-2 0 101,1 1 1,-2 4 21,2 3 1,-5-1-11,-3 0 1,-3-3 134,4 4 0,-1-4-2,0 4 1,2-4 114,-5 4 0,5-5-134,-1 1 0,2 1 119,2 0 1,0 2-140,-1-3 1,5 1 37,-1-5 0,5 4-120,0 0 1,-2 0 101,1-4 1,-1 1-128,1-1 0,1 1 103,-4 3 0,-1-1-13,-3 5 1,-1-5 10,1 1 0,-1 1 3,1-1 1,-4 4-17,0-4 0,-5 0 11,5-3 1,-4 0-44,4 3 0,-2-4 13,2 1 0,3-1-6,-4-4 0,4 2-21,0-1 0,-3 0-13,0-4 0,-2 1 31,2-1 0,1-3-4,-5 2 1,4-2 105,-4-1 0,4 0-91,-4 0 0,3-4 91,-3 0 1,0 0-77,-4 4 1,1-4-13,-1 0 0,-1-4-21,-3 4 0,2-1-85,-6 1 1,6-2 108,-2-6 0,-2 4-12,-2 0 0,-2 1 44,-1-5 1,-4-1-50,0-2 0,-4 2 43,4-2 1,-6 1-142,-2-2 0,-1 3 161,-6-2 1,1-2-303,-2 2 1,-3-2 279,0 2 0,0 1-26,-4-6 1,-1 5 0,1-4 1,28-2 0,0 0-14,-32-2 0,2 4 17,31-3 0,-1 1 0,-30 2 74,-2-4 1,30 0-1,-1 0-69,2 0 1,-1 0 0,1 0 0,0 0 1,0 0 0,-1 0 1,3 0-1,-2 0-4,-1 0 1,-2 0 0,0 0-1,-1 0 1,0 0 1,0 0-1,2 0 1,0 0-15,-2 0 1,0 0-1,2 1 1,-1-1-215,-2 2 0,-2 0 1,1-1-1,0-1 220,2 2 0,0 0 0,1-1 0,-1 0 5,0-1 0,0 0 0,3 0 0,-1 0 1,0 0 1,0 0 0,-1 0 0,0 0 5,1 0 1,0 0 0,-1 0 0,0 0 4,1 0 0,0 0 1,-1-1-1,0 0-1,-1-1 1,0 0-1,-1 2 1,0-1 3,1-1 0,-1 0 0,-2 2 0,0-1 50,-1 1 0,0 0 1,-2 0-1,1 0-52,1 0 1,0 0-1,-1 0 1,1 0 11,0 0 0,0 0 0,3 0 0,-1 0-6,-2 0 0,1 0 1,2 0-1,2 0-34,-2 0 1,1 0 0,1 0 0,1 0 33,-29 0 0,5 0-274,0 0 1,4-1 257,-5-3 0,6 2-6,2-6 1,3 4-153,-3-4 1,1 5 87,-1-5 1,-7 6-75,3-2 0,-4 1 106,0-1 1,2 3 21,26-1 0,1 0 0,-33 1-13,31 1 1,0 0 0,-1 0 0,0 0 4,-1 0 0,0 0 1,1 2-1,1 0 15,0 0 0,-1 0 0,-1 1 0,0 1 2,2-2 0,0 0 0,-2 0 0,1 0 3,0-2 0,1 0 1,-2 2-1,0 0 3,-1 0 0,1-1 0,1 2 0,1 0 31,-1-1 0,1-1 0,-29 2-39,27 1 1,-1 0 0,3-3 0,0 1 33,-4 2 1,0 0 0,2-1 0,1 0-25,-2 1 0,1 0 1,1 1-1,0 0 3,1-1 0,0 0 1,-2-1-1,0 0-20,-1 1 1,1 0 0,-2-1 0,0 1-43,2 2 0,0 0 1,-1-1-1,0 1 24,1 0 1,0 0 0,1-1 0,0 1 20,-1 0 0,0-1 1,1 1-1,0-1-18,1-2 0,-1 1 0,2 1 0,-1-1 9,2-2 1,-1 0-1,0 2 1,-1-1 49,2-1 0,-1 0 0,-30 6-4,31-6 0,-1 0 0,-30 5 83,30-5 1,1 0-1,-30 3-19,5-1 1,0-3 99,0 3 1,-1 1-222,1-1 1,0 1 88,0-1 1,1-3-124,3 3 0,-3 1 117,3-1 1,2 0-204,2-4 0,-2 0 66,1 0 0,-4 0 31,1 0 1,1-2 64,-2-2 1,2 3 83,-1-3 1,-7-1-93,3 2 1,-3-1 103,3 4 0,2-4-17,1 0 1,-2-4-56,3 5 1,-3-5 71,-1 4 0,-4-1-51,0 1 1,-3 3-3,3-3 1,28 3 0,0 1-34,-32 0 1,2 0-3,-2 0 1,4 0-32,-4 0 0,2 0-1,-2 0 0,32 0 1,0 0-84,-28 0 0,28 0 1,-1 0 47,0 0 1,-1 0 0,1 0 0,0 0-13,-2 0 1,0 0 0,2 0-1,2 1 36,-1 1 1,1 0 0,-2-1 0,-1-1 9,-1 2 0,0 0 1,0-1-1,0-1 13,1 1 1,1-2 0,-1 1 0,-1 0 51,2 0 1,0 0 0,-4 0 0,-1 0-41,3 0 1,0 0 0,-1 0-1,0 0 64,-1 0 0,0 0 0,3 2 0,-1 0 0,0 0 1,0 0 0,-3 2 0,0 1-54,2-1 0,-2 0 1,-1 0-1,0 0-45,4 0 0,0 0 1,0 1-1,0 0 12,1-1 0,1 0 1,-2-1-1,0 0-31,0 1 0,0 0 0,-1-1 0,1 0 5,2 1 0,0 0 0,-1 0 0,1 1-97,0-3 1,0-1 0,-2 3-1,-1 0 56,1-2 1,0 0 0,0 2-1,0-1 15,1 0 1,1-2 0,-1 2-1,-1-1 117,2 0 1,0 0-1,-4-1 1,1-1-40,2 2 1,1 0-1,-1-1 1,-1 0 130,2-2 1,0 2 0,1 0 0,1 1-21,-1 0 1,1 0 0,-28 2 57,0-4 1,1 1-25,2 3 0,4-3-45,-1 3 1,2-3-224,-1-1 1,1 0 93,3 0 1,2 0 114,-3 0 0,-1 0-209,2 0 0,2 0-26,1 0 0,3 0 87,-6 0 0,2 0 177,1 0 1,0 0-114,1 0 1,3-3 354,0-1 0,4-5-119,-4 1 0,5 2-40,-1-2 0,3 4-19,0-3 1,1 1-85,0-2 0,0-1 100,-1 5 0,1-3-311,0 3 1,-1-4 96,1 4 1,0-3-67,0 3 0,3-4 28,1 5 1,-1-6 3,-3 1 1,4-2-24,-1-2 0,1 1 99,-5 0 1,1-2-74,0-2 0,0 2 144,-1-2 1,1 1-37,0-1 0,1 2-36,2-2 0,0-2-73,4 2 0,-5-2-17,2 2 0,1 1 16,-2-5 1,2 4-109,-1-4 1,-3 0-51,2-4 0,-1 0 30,2 0 1,-3 1 121,2-1 0,0-1-53,0-3 1,-2 3 201,3-3 0,1-1 11,-2 2 1,2-6 32,-1 1 1,-2 2-53,5-1 0,1-1-1,3-3 1,0 0-30,0 0 0,0-2-6,0-2 0,4 2-172,0-2 1,5-1-22,-1 1 0,2-4-47,2 4 0,0-5 144,-1 1 1,1-4-16,-1-3 1,1 2-54,-1-3 0,5 0 112,-1 0 1,1-1 56,-5 2 0,2 3-89,2 1 1,-2-1 199,3 4 0,-3-2 13,-2-2 1,2 0-69,2 0 1,-2-3-166,3 0 1,1-6-174,3 2 0,1-8-150,2-4 1,0 2 174,0-2 0,0 5 190,0-1 1,-1 3-59,-3 1 1,3 1 145,-3 3 1,-1-3-41,1 3 0,1-3 72,3-1 0,0 3-113,0 1 1,0 0 29,0-4 0,0 1-101,0 2 0,-2 0 92,-2 4 1,2 0-56,-6 0 0,5 3-49,-5-2 1,4 2 125,-4 1 0,5-5 2,-5-2 1,6 1 10,-2-1 0,-1 4 22,1 0 1,-1-2-176,1 2 0,1-5 132,-4 5 1,3-4-4,-4 3 1,6-1-130,-2 2 0,-1 1 81,1-6 1,0 6-76,4-1 0,-1 2 51,-3 1 1,2 2 21,-6 2 0,4-3 15,-3 3 1,3 2-14,-4-2 1,1 5 59,-5-1 0,5-2 133,-1-2 1,2-3-213,-2 0 0,-2 3 67,2 0 0,3 1 71,1-1 0,-1-1-88,2 5 0,-5-4-36,4 4 1,0-4 52,4 4 0,0-5-4,0 1 0,0-2-72,0-2 1,0 4 50,0 0 0,4 2-29,0-2 1,1-1 35,-1 5 1,-3-6-77,3 3 0,1 0 2,-1-1 0,5 0-5,-2-3-1,0-1-8,0 0 0,1-1-14,3-2 1,1 2 6,-1-3 1,1 3-6,-1 2 0,0 0 147,1 3 1,-2-2-82,-2 2 0,2 3 93,-3 1 0,-2 2-58,-1 2 1,1 0 343,-1-1 0,1 1-353,-1 0 1,-3 0 80,3-1 0,-3 1-69,-1 0 0,4 2 183,0-2 1,0 6-240,-4-6 0,0 2 123,0-2 1,1-1-115,3 1 0,-3 0 19,3 0 1,1 3-6,-1 1 1,3-1-26,-3-3 0,4 1-1,-4 3 0,1-2 30,-2 5 0,0-3-3,5 3 0,-6-1-30,2 1 0,1 2 21,-1-5 1,3 3-119,-3-3 0,5 0 74,-1 0 0,-2-3-15,2 2 1,-2 0 73,2 0 0,1 0 3,-6 4 1,5-5-20,-4 2 0,3 1 9,-3-2 1,4 1 21,-4-5 1,3 5-28,-3-1 1,1 5 136,-1-5 0,-3 6-20,3-2 0,-3 2 86,-1-2 1,2 3-204,1-2 0,0 1 6,5 3 1,-5-3-120,5-1 0,0-3-68,3-6 0,2 1-46,2 0 1,-1 0 128,5-1 1,-1 2-32,1 3 1,1-2 108,-5 5 1,4 0-18,-4 0 1,5 3 17,-5-3 1,1 3 160,-1 1 1,-1-2 85,5 2 1,-3-2-55,3 6 0,-4-2 12,4 2 1,0-1-71,4 5 1,-4-1-67,0 5 0,0 0-47,4-1 1,1 2-140,3 2 1,-3 0 45,2 4 0,-2-4-146,-1 4 1,-4-3 39,0 3 1,-3-4 82,3 4 0,-5-1 177,1 2 1,1 0-140,0-5 0,-1 6 155,-4-2 1,4-1-42,1 1 0,0-1-20,-1 1 1,-2 3-23,2-3 0,2 2-11,-2-2 1,4 3-42,-4-3 1,0 1-159,-3-1 0,1 3-166,2-3 1,-2 3-22,2 1 414,-3 0 0,-5 0 0,-2 0 0</inkml:trace>
  <inkml:trace contextRef="#ctx0" brushRef="#br0" timeOffset="1">18627 2627 6939,'0'-8'849,"0"1"-317,0 4 0,0-3 290,0 2-256,0 3-20,0-4 667,0 5-995,6 0 0,-5 5-133,3 2 0,-2 5 23,2 3 1,-3 3-88,3 4 1,-3 1 66,-1 0 1,2 5-68,1 3 0,-1 2 39,1 1 0,-1 0-113,-2 0 1,1-3-6,3-1 0,-2 1-22,6 3 0,-6-5 38,2-2 1,1-3 57,-1-1 1,4 0-100,-4-1 0,3-4 68,-3-3 0,4-2-118,-5-1 1,1-1-20,-4 0 1,0-3-540,0 0-684,0-6 549,0 8-195,0-8 366,0 3 655,0-5 0,-5 0 0,-1 0 0</inkml:trace>
  <inkml:trace contextRef="#ctx0" brushRef="#br0" timeOffset="2">18468 2695 8159,'0'-11'15,"0"-1"1,5 5 67,2-1 1,3 1 167,2-5 1,3 1-86,0-1 0,2 5 181,-2-1 1,0 1-118,8-5 0,-6 5-57,5-1 1,4 4 29,4-4 1,-1 6-82,2-2 0,3-1 19,4 1 0,-1 0-85,-7 4 0,3 0-147,-2 0 0,-3 2 53,-2 2 0,-3-2-79,-4 6 1,0-5 95,-7 5 0,2 1-169,-7 6 1,-2-1-17,-1 5 1,-4 0 128,-4 4 0,-7 4 16,-8-1 1,-4 6 12,-3-1 0,-4-2 86,-4 1 1,0-4-87,0 0 1,3-3 146,1-4 0,0-1-72,0-3 1,2-3 22,5-1 1,5-1-37,3-6 0,3 0-606,0-4-61,6 0 268,1 0 1,5-2 384,0-1 0,5-4 0,1-4 0</inkml:trace>
  <inkml:trace contextRef="#ctx0" brushRef="#br0" timeOffset="3">19381 2490 8341,'0'-12'168,"0"6"411,0-4 766,-5 9-605,4-5-222,-4 6-365,0 0 0,0 6 71,-3 1 0,-2 5-149,2 3 1,-2-1 152,-1 5 0,-5 5-159,1 6 1,-4 0 76,4 0 0,-4 2-201,4 6 1,-1-3-49,5 3 1,0-1 158,-1 1 1,5-5-124,-1 5 1,5-5 84,0 5 1,3-6-84,3-1 1,3-5 52,1 5 1,3-5-150,-2 5 1,3-5 135,5 5 1,-6-6-4,5 2 1,-5-7 141,5-1 0,-2-3-75,-2 3 0,0-5 114,-4 1 1,3-4-100,-2-3 70,2 2 3,2-4-187,-1 6-58,-5-6 0,1-1-644,-4-5-873,-1 0 1147,3 0 1,-5-1 487,0-3 0,0-2 0,0-6 0</inkml:trace>
  <inkml:trace contextRef="#ctx0" brushRef="#br0" timeOffset="4">19849 2752 8053,'0'-11'595,"-3"0"-417,-1-1 0,0 5-178,4-1 0,0 4 324,0-3-162,-5 4 309,-1-7 1,-6 9-108,1-3 1,-1 2-345,1 2 0,-4 0 122,-1 0 0,-4 2-197,1 2 0,-1 2 47,1 5 0,-3 5 51,3-1 0,-5 9-20,1-1 0,-2 2 53,6-2 0,-3 5-68,-1 2 0,2 0 31,2 0 0,2-3-86,6 3 1,1-3 89,2 3 1,3-4-105,5 0 0,0-2 97,0-1 1,6-1-11,6-3 1,1 1 86,6-5 0,-4 3-92,4-7 0,-1 6 178,1-9 0,-2 3-81,-1-7 0,-4 1 87,4-1 1,0-3-106,-1 3 0,0-3-146,-3-1 1,-1 0-156,1 0 1,-1-1-299,1-3 0,-1 3-102,0-3 1,2-1 254,2 1 0,-1-5 346,5 2 0,0-4 0,4 0 0</inkml:trace>
  <inkml:trace contextRef="#ctx0" brushRef="#br0" timeOffset="5">20021 2501 8131,'-8'-11'0,"1"-1"0,4 5 0,-1-1 0,3 6 0,1-5 0,0 3 0,0 3 0,0-4 1376,0 5 0,0 5-640,0 3 0,5 3-386,3 4 1,2 3-151,1 5 1,2 1-72,2 3 0,-1-2-165,5 6 0,-4-1 0,4 4 1,-3 1-23,3-1 0,-5 0 108,1 0 0,-2 1-164,-2-1 0,-1 1 40,-2 4 0,-3-4 147,-5 3 0,0-2-139,0-2 0,0 0-120,0 0 0,-5-1-57,-3-2 1,-2 1 126,-1-6 1,3 0-143,0-7 1,2 1 35,-2-5 1,-2 0-103,3-3 1,0-2-126,0-2-245,4 2 1,-3-9-43,2 3 736,3-3 0,-10-6 0,5-1 0</inkml:trace>
  <inkml:trace contextRef="#ctx0" brushRef="#br0" timeOffset="6">20535 2912 8138,'-10'-1'233,"2"-3"617,3 3-704,5-4 0,1 1 94,3 0 0,-2 0 114,6 4 0,0-1-99,3-3 1,1 3-159,-1-3 0,5 2 158,4-2 1,0 3-125,-1-3 1,4-1-53,0 1 0,-1-4-146,5 5 1,-7-2-233,-1 1 1,-3 2 193,3-1 1,-5-2-262,1 1 1,-3 0 17,0 4 348,-6 0 0,-1 0 0,-5 0 0</inkml:trace>
  <inkml:trace contextRef="#ctx0" brushRef="#br0" timeOffset="7">20466 3072 8069,'17'0'991,"2"0"1,2 0-447,2 0 0,1-5-126,3-2 0,3 0 183,8 0 1,-2-1-181,2-3 0,0 3-198,-4 0 0,-2 2-806,-9-2 1,-2 3 439,-1 5 1,-8 0 141,-4 0 0,-6-5 0,3-1 0</inkml:trace>
  <inkml:trace contextRef="#ctx0" brushRef="#br0" timeOffset="8">21414 2570 8033,'0'-8'-872,"0"0"904,-5 6 75,4-8 0,-6 5 513,4-3-114,1 3-392,-8 0 1,8 4-37,-6-3 0,4 3 97,-3 1-114,-1 0 0,-3 0-7,-1 0 1,1 1 18,-1 3 0,1-2 22,-1 6 0,-3-4-126,0 3 1,0 1 102,3 3 1,1 2-63,0 2 1,-1-1 44,1 5 0,1-4-36,2 4 0,-1-1-14,5 1 0,0 2-4,4-6 1,0 5-13,0-1 0,2-2 46,2-2 1,2-2-67,5-2 1,2 0 48,2 1 1,-1-2 108,5-2 0,0 0-106,4-4 0,-1 0 128,-3-4 0,5 0-59,-5 0 1,5-1 17,-5-3 1,1 1-67,-1-4 1,2-1 27,-6-3 1,0-1-65,-4 1 1,0 0 59,-4-1 1,2-3-119,-5 0 1,0-6 4,-4 2 0,-2-2-157,-1-2 1,-4 4 27,-4 0 1,-4 1-163,-1-1 0,-4 3-51,1 4 1,-1 2 99,1 2 0,-3-1-4,3 6 0,1-1 37,-1 4 0,4 0-150,-4 0 1,5 0-170,-1 0 575,-3 5 0,5 1 0,-3 6 0</inkml:trace>
  <inkml:trace contextRef="#ctx0" brushRef="#br0" timeOffset="9">21220 2855 8033,'-8'0'0,"1"0"-292,4 5 0,-7 2 244,2 4 0,2 0 410,-2 1 0,2-1-41,-1 1 1,-2 0-192,5 4 1,-4-4 9,4 4 1,-3 0 2,3-1 0,-1 4-48,1-3 1,3 0 29,-3-1 1,3-2 11,1 2 1,0 2-63,0-2 0,1 0-109,3-3 0,-2-1-64,6 0 0,0-3 102,3 0 1,0-2 19,1 2 0,4-3 17,3-5 1,3 0 121,1 0 1,0 0-98,-1 0 0,1-2-32,0-1 0,-4-2-1,0-3 1,-5-2 8,1 2 1,-2-2-97,-1-1 1,-1-1 107,0 1 1,-4-2-34,-3-2 1,-3 2 3,-1-2 0,-1-3-96,-3-1 1,-4 1 29,-7-1 0,1 2-102,-5-2 0,-4-2 94,-4 6 1,-1 0-116,2 3 0,2 5-98,-3-1 0,7 6-173,1-2-231,5 2 1,-1 4-29,7 2 694,3 2 0,5 5 0,0 1 0</inkml:trace>
  <inkml:trace contextRef="#ctx0" brushRef="#br0" timeOffset="10">21802 2867 7824,'-11'11'0</inkml:trace>
  <inkml:trace contextRef="#ctx0" brushRef="#br0" timeOffset="11">22259 2410 8033,'0'-12'0,"0"1"163,0 0 0,0 3 36,0 0-56,5 6 0,-3-5 3,1 4 878,-1 1-512,-2-3-514,0 5 1,1 5 150,3 3 1,-3 3-15,3 5 0,-3 0-33,-1 3 1,0 3-108,0-3 1,0 2-91,0 2 0,0-4 95,0 0 1,1-4-128,3 5 1,-3-7 81,3 3 0,-2-4-200,-2 0 0,3-1-178,1 1 1,1-2-185,-1-3 1,-1 2-341,4-5 947,-4 5 0,2-3 0,-5 6 0</inkml:trace>
  <inkml:trace contextRef="#ctx0" brushRef="#br0" timeOffset="12">21951 2821 10002,'11'0'61,"1"0"1,4 0 446,3 0 1,4 0-111,4 0 1,3 0-118,8 0 1,-1 0 43,5 0 0,1-4-98,7 0 0,-3-5-118,2 2 1,-6 0 12,-1 0 1,-5 3-106,1-4 1,-6 5 106,-2-5 1,-3 4-213,3-3 0,-6 4-174,-1-1 0,-1-1 39,-7 1-1,0 1 0,-7 3-115,-1 0-466,-4 0 1,1-4-46,-8 0 0,0 0 850,-7 4 0,-8 5 0,-10 2 0</inkml:trace>
  <inkml:trace contextRef="#ctx0" brushRef="#br0" timeOffset="13">22122 2924 10496,'0'11'221,"0"1"-22,0-1 0,0 4-172,0 0 0,4 6 107,0-2 0,3 2-187,-3 2 0,0 0 63,-4 0 0,4 0-121,0 0 1,-1-1-31,-3 1 1,0-4 114,0 0 1,4-5-75,0 2 0,0-4 88,-4 0-385,0-1 211,0 0-610,0 1 277,0-6-675,0 4 243,0-8 951,0 3 0,0-5 0,0 0 0</inkml:trace>
  <inkml:trace contextRef="#ctx0" brushRef="#br0" timeOffset="14">22533 2981 8033,'0'-12'453,"0"1"-196,0 0 1,0 3 460,0 0 165,0 6-238,0-3-356,0 0-93,0 3 0,-1-3-373,-3 5 1,-2 5 138,-5 3 0,-1 3-118,1 5 1,-6 1 32,-2 6 1,1 0 16,-1 0 0,5 4 18,-1-1 1,2 5 70,2-5 0,0 1-25,-1-4 1,6 0 32,2 0 1,-1-4 16,1 0 0,0-5-1,4 1-50,0-3 0,4 0 40,0-1 0,4-3-3,-5 0 0,6-6 79,-1 2 0,2-3-79,1-1 126,1 0 0,-1 0-106,1 0 0,-1 0-3,1 0 1,-5-5-5,1-3 1,-6 2 6,2-1-55,-3-1 1,-6-4-9,-2 1 0,-8 1-453,-5 2 0,-1-1 201,-2 6 1,-5-1-1221,-2 4 1521,2 0 0,-5 5 0,4 1 0</inkml:trace>
  <inkml:trace contextRef="#ctx0" brushRef="#br0" timeOffset="15">23093 2741 8033,'-6'-1'416,"2"-3"-320,3 3 58,1-4 0,5 5-109,2 0 1,7-2 262,1-1 1,6 1-78,-2-2 0,6-1 23,2 2 0,-1-1-79,-3 4 0,0 0-197,0 0 0,-5-4-60,-3 0 0,-2 0-169,-2 4 0,1 0-957,-1 0 908,0 0 0,-3 0-495,0 0 795,-6 0 0,3 5 0,-5 2 0</inkml:trace>
  <inkml:trace contextRef="#ctx0" brushRef="#br0" timeOffset="16">23104 2924 8362,'12'0'576,"-1"0"0,1 0-486,-1 0 0,4-4 77,1 0 0,4-1 63,-1 1 0,2 3-299,2-3 0,0-1-176,0 1 1,-4 0-688,0 4 932,0 0 0,4 0 0,0 0 0</inkml:trace>
  <inkml:trace contextRef="#ctx0" brushRef="#br0" timeOffset="17">24109 2341 8033,'0'-7'98,"0"-1"145,0 6-300,0-4 334,0 6 1,0 6-52,0 1 0,0 5-4,0 3 0,0 3-94,0 4 0,0 1-51,0 0 1,-3 4-6,-1-1 1,0 1 32,4-4 1,0 0-159,0 0 0,1-4 71,3 0 0,-3-5-167,3 1 1,-3-3-193,-1 0 0,4-1-251,0 1 1,0-5 591,-4 1 0,0 0 0,0 3 0</inkml:trace>
  <inkml:trace contextRef="#ctx0" brushRef="#br0" timeOffset="18">23813 2889 8033,'-7'0'1212,"2"0"-785,5-5-496,0 4 1,1-4 709,3 5 1,3 0-248,4 0 1,2 0 53,2 0 0,8-1-121,7-3 1,3 3-100,1-3 1,2 3-38,2 1 0,-2 0-217,2 0 1,0-4 64,-4 0 0,5 0-151,-8 4 0,3 0-393,-7 0 1,3 0 297,-3 0 1,-2-4-867,-6 1 0,1-1-122,-4 4-157,-1 0 1352,-9 0 0,-1 5 0,-5 1 0</inkml:trace>
  <inkml:trace contextRef="#ctx0" brushRef="#br0" timeOffset="19">23984 3152 9160,'5'-6'1211,"-4"1"1,9 1-1019,-2 0 0,2-3 65,1 3 1,2-1-168,2 1 1,-2 3 26,2-3 0,-1-1-63,2 1 0,-6 0 81,5 4 0,-9 0 103,6 0-388,-3 0 76,2 0-224,0 5 0,-4 1 179,-3 6 1,-3-1-172,-1 1 0,0 0 36,0 4 0,-5 0 23,-3 3 1,-2 4 81,-1 0 0,-5 0-18,1 3 1,0-2 4,3-1 0,-3-4 42,0 0 1,4-5 125,3 2 1,2-4-77,-2 0 0,2-5 670,2 1-86,3-6 176,-5 4-179,6-6-196,0 0 0,6 0 37,1 0 1,3 0-56,2 0 0,4 0 58,3 0 1,3 0-72,1 0 1,3 0 56,1 0 1,0 0-138,-5 0 0,0 0 31,-3 0 1,1 0-100,-4 0 0,3 0-150,-4 0-937,0 0 792,-3 0 0,-5 0-996,1 0 1032,-6 0 1,-12 0 0,-9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6T02:26:02.2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19827 9194 8196,'0'-8'-568,"0"1"979,0 4 0,3-3 0,3 3 0,0-1-79,3 2 0,-3 1 1,2 1-1,1 0 1,1 0-96,1 0 0,2 0 0,1 0 0,2 0-64,2 0 0,-3-4 1,4 0-103,2 1 1,0 1 0,2-1 0,-1-1-15,-3 2 1,1 1-1,-5-1 1,-1 0-326,-1-2 1,-6 0-718,1 4-1169,-5 0 2154,2 0 0,-5 0 0</inkml:trace>
  <inkml:trace contextRef="#ctx0" brushRef="#br0" timeOffset="1">19747 9411 8265,'7'0'915,"1"0"-760,1 0 0,1 0 0,3 0 0,1 0 301,1 0 1,5 0-1,-1 0 1,3 0-216,1 0 1,3-4-1,2 0 1,0 0-126,0-1 0,-5 4 1,-5-4-1,-2 1-654,-2 0 0,-1 1 0,-2 3 538,1 0 0,-6-6 0,-1 0 0</inkml:trace>
  <inkml:trace contextRef="#ctx0" brushRef="#br0" timeOffset="2">20592 9319 7937,'6'-1'-131,"-1"-1"1,0-2 0,3 1 357,2 2 0,-2 1 0,-1-1 1,2-2-1,3-1 19,3 2 1,-1 1 0,5 1-80,1 0 0,3 0 0,4 0 1,3-2 67,3-1 0,11 0 0,6-3 1,5-1 9,2 1 1,4 2 0,1-2-73,1 1 1,-2 1 0,4 4-112,-32 0 1,0 0 0,32-1 0,-33 0 0,2-1-1,0 0 1,0 0-13,1 1 1,0 0 0,-2-2 0,0 1 0,2 0 0,0 0 0,-3 0 0,0 0 7,31-3 0,-3 4 1,-4-3-49,-2 3 1,-5 1-1,-7 0-14,-4 0 0,-2-4 0,-3 0 0,-4 1 17,-6 2 0,-2 1 0,-6-1 19,-1-3-204,-6 3-227,-3-4 0,-10 5 0,-3 0 399,-2 0 0,-1-5 0,-1-2 0</inkml:trace>
  <inkml:trace contextRef="#ctx0" brushRef="#br0" timeOffset="3">20843 9651 7978,'0'-7'346,"0"-3"94,0 9 1,0-3-1,0 8-332,0 3 0,0 4 0,1 1 0,2 4 0,1 3 46,-2 2 1,-1 7 0,-1 1 0,2 2-28,2-1 1,-3-1-1,3 3-110,-3-1 1,0-5-1,2 3 1,1 1-65,-2-1 0,1-3 0,-1 4 0,2-4-13,-2-4 0,0-1 0,-2-4 41,0 1 0,0-4 1,0 1-1,0-2-87,0-2 0,0 0-67,0 1 0,0-5-324,0 1-608,0 0 17,0-2 1088,0-1 0,-5 0 0,-2 1 0</inkml:trace>
  <inkml:trace contextRef="#ctx0" brushRef="#br0" timeOffset="4">21117 10199 10112,'8'0'33,"-1"0"1,2 0 0,1 0 0,2 0 0,-1 0 0,1 0 0,-1 0-10,1 0 0,-1 0 0,0 0 0,1 0 17,-1 0 1,1 0-59,-1 0 1,-3-4-9,-1 0-43,-4 0 65,2 4 105,0 0 0,-4-1 46,3-3 0,-1 2-62,0-6 1,-1 4 0,1-3 30,-1-2 0,-2-1-85,0-2 0,0-3 0,-2 0-54,-1 1 0,1 1 0,-1 1 0,1-2 5,2-2 0,0-3 0,0 3 1,0-2 0,0 0 0,0-2 0,0 2-9,0 2 0,0-3 0,2 2 11,1-1 1,2 3-1,4-3 1,-1 2-7,1 2 0,1 1 0,1 1 9,1-4 1,-1 4-1,1-4 1,0 5 25,4 3 1,-4-2 0,4 4 43,-4 0 1,0-1-1,-1 5 1,0-2 49,1 1 0,-1 2 1,1 1-87,-1 0 1,1 0 0,-2 1-72,-3 3 1,4-1-1,-5 4 1,1 3-44,1 4 1,-4-1 0,2 4-1,-1-1-54,-2 3 1,-2 3 0,-1 1 14,0-1 1,0-3 0,-1 0 55,-3 2 0,2 0 1,-6 1 26,-1-3 1,3 1-1,-1-3 1,1-1 0,1 1 24,0-3 0,-3-2 175,4 0 0,1-1 27,3 1-97,0-6 0,1 3 0,3-5 0,3-2 139,3-1 0,6-1 0,0 0-62,2 0 1,-3 0-1,3 0 1,0 0 67,-1 0 1,-3 0 0,2 0-152,-4 0 1,-4 0 0,0 0-198,0 0 0,-1 0-949,0 0-656,-4 0 320,2 0 1405,-5 0 0,5-5 0,1-1 0</inkml:trace>
  <inkml:trace contextRef="#ctx0" brushRef="#br0" timeOffset="5">21985 9594 7978,'0'-8'2217,"0"0"-2007,0 6 954,0-3-1100,0 5 0,4 1 0,0 4 1,0 6-5,1 7 0,-4 4 1,4 1-1,-1 1-86,0 2 0,3 4 0,-3 5 73,-1 3 0,2-2 0,-2 3 28,0 0 0,-2-4 1,-1 0-1,2-3-126,1 0 1,-1-4 0,1-2 152,-1-2 0,-2-5 1,1-1-81,3-1 1,-3-2 0,3-4 522,-3 1 1,-1-5-176,0 1-1912,0-6 1542,0 4 0,0-1 0,0 1 0</inkml:trace>
  <inkml:trace contextRef="#ctx0" brushRef="#br0" timeOffset="6">20923 8200 9677,'0'13'610,"0"2"-562,5-2 1,-4 7 0,4-3 0,-1 0-1,0 4 1,-1 1 0,-2 4 0,0 1-85,3-2 1,-3 4-1,3 2 1,-3 0 0,-1 1-25,0-2 0,0 1 0,0 2 12,0-3 1,0 0-1,0-5 1,0 0-19,0-3 0,4-1 0,0-4 55,-2 1 0,0-4 0,-2 1 65,0-2 1,4-2-575,-1 0 244,1 1 0,-4-5-263,0 1 539,0-5 0,5 2 0,2-5 0</inkml:trace>
  <inkml:trace contextRef="#ctx0" brushRef="#br0" timeOffset="7">21391 8257 8051,'0'-6'1105,"0"1"-993,0 15 0,0-1 1,0 10 25,0 1 0,-4 2 0,1 2 0,-1 3-86,-1 3 1,2 0 0,-3 2-88,1 0 1,-4 7 0,3-4-205,-1 0 1,-3-3-1,4-3 1,-1-1 34,4-3 1,-2-2-1,1-3 1,1-2 116,2-1 1,-3-2-1,0-4-78,2 1 1,0-5-105,2 1 1,-3 0 268,-1 3 0,0-5 0,4-1 0</inkml:trace>
  <inkml:trace contextRef="#ctx0" brushRef="#br0" timeOffset="8">21346 8371 8032,'0'-11'-361,"0"0"548,0 4 1,0 1 907,0 2-413,0 3 1,0-3-672,0 8 0,3 2 0,2 7 99,2 2 1,-3 3-1,2 5 1,0 0-43,1-1 1,-1 5 0,3 0-133,-1-2 0,-2 3 1,3-1-1,-3-2-56,-1-1 1,3-1 0,-3-1 14,1-3 0,-3 2 0,2-3 24,0 0 0,-3-1 0,5-3-61,-2 2 1,0-1 0,-3-4-1,2 1-156,-1-1 1,-1 1-130,2-1 1,-3 0 426,3 1 0,-8-1 0,-2 1 0</inkml:trace>
  <inkml:trace contextRef="#ctx0" brushRef="#br0" timeOffset="9">21220 8760 8072,'8'-4'153,"-1"0"229,2 2 0,1-1 1,3 1-1,1-2-53,1 1 1,5 2 0,-1 1-307,3 0 0,2 0 0,2 0 0,0-1-123,0-3 1,-2 3 0,-3-3 0,0 3 99,-2 1 0,-5-6 0,2 0 0</inkml:trace>
  <inkml:trace contextRef="#ctx0" brushRef="#br0" timeOffset="10">21745 8303 8079,'0'-11'115,"2"0"0,0 3 599,2 0 0,1 4 995,-1-4-228,-3 6-1448,4-3 0,-1 6 1,0 3-1,-2 5-6,0 5 1,-1 5 0,1 7 0,2 5 30,-1 2 1,-2 5-1,-1 1-75,0 2 1,0-4 0,1 2 0,2-1-192,1 0 1,-1-4 0,-1-4-18,2-2 0,-3-2 1,3-4-1,-2-3-6,2-4 1,-3-2-1,3-2 1,-1 1-1171,0-1 1401,-1 0 0,3 6 0,-5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2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3403 15350 8120,'-6'-2'-26,"1"0"145,0-2 91,4-5 0,-4 7 0,3-6 0,0-1 1,-3 0 262,-2 2 1,4 0 0,-5 5 0,-1-2-275,-1 1 1,-2 2-1,1 1 1,0 0-210,-1 0 0,-3 0 0,-2 1 0,0 2-21,-4 1 1,0 5-1,-2-1 1,0 5 68,0 2 1,-2 6 0,0-2 0,0 2-80,0 2 1,1 4 0,4 1 20,1 1 0,1 1 1,-2 5-1,1 0-81,-2 3 0,5-2 0,0 2-8,4-3 0,2-2 0,2-1 0,4-3 0,3-1-16,1-2 1,0-6 0,1-1 76,3 1 0,2-3 1,6-2-1,0-2 24,4-2 0,0 0 1,5 1 106,-2-1 0,-4-4 1,4-4-1,1-1 164,2-2 0,1 0 0,-1-2-34,1-1 0,0-4 1,-1-4-1,-2-1-63,-1 1 1,-6-4 0,-1-2 0,-4 1 44,-3-1 0,-2-2 0,-7 3-117,-4-2 1,-8 3-1,-7-3 1,-6 2-398,-4 2 0,-3 6 0,-1 4 0,-1 3-358,1 1 0,3 6 0,4 4-1371,3 4 2048,8 7 0,3-4 0,4 6 0</inkml:trace>
  <inkml:trace contextRef="#ctx0" brushRef="#br0" timeOffset="1">4077 15510 8210,'-16'0'-247,"3"0"1,-1-2 301,5-2 0,5 4 1,8 0 462,4 7 0,2 4 0,0 4-270,-2 4 1,6 3 0,-3 2-1,2 2-152,0 0 0,-1 1 1,2-4-1,3 0-253,0-1 1,1-3-1,2-1 1,-2-1-90,-1-3 1,-1-3-1,-2-2-128,1-1 0,1-2 0,-5 2 374,1-5 0,-1 4 0,0-1 0</inkml:trace>
  <inkml:trace contextRef="#ctx0" brushRef="#br0" timeOffset="2">4408 15487 8081,'-5'-18'0,"-1"1"659,-5 6 1,3 0-366,0-1 0,1 6 1,-5 3-1,1 6-129,0 4 0,-6 9 0,-2 4-166,-3 5 0,0 5 0,-1 4 0,0 0 140,0 0 1,4 1 0,1-2 0,2-3-264,2-3 1,5-3-1,3-1-103,0-1 0,3-4 227,3-3 0,0-2 0,0-1 0</inkml:trace>
  <inkml:trace contextRef="#ctx0" brushRef="#br0" timeOffset="3">5094 15281 8141,'-12'-23'97,"6"6"0,2 1 1,4 5-1,3 2-127,0 1 1,1 5 869,-4-5 0,0 7-504,0 1 1,-6 6 0,-5 9-218,-7 4 1,-4 8-1,-2 3 1,-3 5 133,-3 3 1,-2-1-1,2 4 1,3 1-158,3-1 1,-1 7 0,1-3-320,2-2 1,7 2 0,1-4 17,5 0 1,4 0-1,5-6 1,1-5-129,3-1 0,2-8 1,7 0 166,2-3 0,3 1 1,5-5-1,1-3 60,3-2 1,-2-6 0,4 1 176,-1-3 0,2-2 0,-3-3 1,-2-4 298,0-2 1,-3-3-1,0-1-15,-3-1 1,-4-4 0,-6 3-101,-1-2 1,-6 0 0,1-2 0,-7 1-55,-7-2 1,-11 5-1,-8 2-189,-3 5 0,-11 4 1,-1 5-1,-2 1-652,0 3 0,11 4 0,6 6-1789,5 1 2429,7 0 0,6 2 0,7 0 0</inkml:trace>
  <inkml:trace contextRef="#ctx0" brushRef="#br0" timeOffset="4">5768 15532 8086,'-23'0'-307,"5"0"0,3 0 0,3 2 758,5 1 1,3-1 0,8 2 0,3-3-443,3-1 1,6 0-1,0 0 64,2 0 1,0 0 0,2-1 0,-1-2-68,1-1 1,2-3 0,-1 1 0,0 1-246,-2 0 1,0 0 0,4 3-43,0-2 1,-6-1 280,-1 1 0,1 3 0,1-4 0</inkml:trace>
  <inkml:trace contextRef="#ctx0" brushRef="#br0" timeOffset="5">5653 15784 7989,'-6'0'-138,"6"3"-244,8 1 1,3 0-1,4-4 632,4 0 0,4 0 1,4 0-1,3 0 0,2-1 3,-2-3 1,7 1-254,-3-4 0,8-1 0,-1-3 0</inkml:trace>
  <inkml:trace contextRef="#ctx0" brushRef="#br0" timeOffset="6">6567 15281 8037,'-18'-5'393,"2"-1"1,6-6 0,2 1-258,4-1 1,5 2-1,6 1 1,5 2-1,5-1-100,3 2 1,2-4 0,2 3-35,3 1 0,-6-3 0,5 5 0,-2 2 44,-4 0 0,2 2 1,-7 0-1,-1 0 38,-2 0 0,-1 2 1,-3 0-42,0 2 1,-5 5 0,0-1-26,-1 2 0,-2 1 1,-2 1 4,-1-1 1,0 4 0,-5 0 0,1-1 4,0-1 0,-3-1 1,3-1-13,-3 0 1,2-3 0,0 0-39,-1 0 1,3 1 0,0 0-22,1-1 0,1-4-55,4 3 1,0-3 0,1 4 15,3 1 1,0-3-1,6 2 73,3 0 0,2-1 0,0 0 0,4 1 29,3-2 1,1 5-1,-1-4 19,1 3 0,0 2 1,-1-1-1,-3 1 63,-4-1 1,-2 2-1,-2 1-89,0 1 1,-3 4 0,-2-3 0,-1 2-9,-2 2 1,-4 2 0,-6 2 2,-4 3 0,-9-2 0,-2 4 1,-3-1-4,-1-2 1,-3-6 0,0-2 135,0-2 1,1-2 0,5-5-31,0-1 1,9-6 0,3 2-1112,1-3 321,5-1 0,11-6 679,13-6 0,13-9 0,8-8 0</inkml:trace>
  <inkml:trace contextRef="#ctx0" brushRef="#br0" timeOffset="7">7709 15155 7946,'-11'-16'-1567,"1"3"2536,2-2 1,2 6-285,2 2 1,-3 4-1,-4-1 1,0 4-433,-1 4 0,-4 2 1,-3 7-1,-4 4-255,-4 5 0,2 8 0,-4 6-80,1 2 1,1 6 0,5-3-1,2 5-190,1 4 1,5-3 0,-1 2-137,2-2 0,7-1 1,2-2 125,3-2 1,2-4-1,3-7 1,3-5 0,4-2 0,5-6 0,3-3 187,3-2 0,4-7 0,2-2 1,0-3 132,0-1 1,0-5-1,-3-2 337,2-3 1,-4-7 0,-5-1 48,-2 1 1,-2-5 0,-6 4 0,-4-1 195,-3 0 0,-4 1 0,-4-2-357,-9 1 1,-11 5 0,-12 0 0,-9 5-261,-6 5 1,-7 6 0,2 5-1599,7 9 1449,7 9 0,15-1 0,3 4 0</inkml:trace>
  <inkml:trace contextRef="#ctx0" brushRef="#br0" timeOffset="8">10564 15121 8015,'0'-11'14,"0"3"1,0 1 0,2-2 0,1-1 0,5-1 0,1 3 0,1 0 0,0 0 459,3 2 0,1-3 1,-1 5-1,0 2-269,3 0 0,3-1 1,-3-1-1,2 1-79,2 2 1,-2 2-1,0 2 1,0 2 5,-1 1 0,-1 2 0,1 3-155,0 1 0,-3 4 1,-5 3-1,-3 3-123,-1 1 1,-1 1 0,-5 1 0,-3 3-64,-4 1 1,-6-2-1,-2 2 46,-2-1 0,0 2 1,-2-3-1,1-2 65,-1 0 0,2-3 1,0 1 72,2 0 1,0-1-1,6-2 58,3-1 0,-2-5 313,5 1-211,0-2 1,9-7 0,4-1-1,4-1 108,2 0 0,7 0 1,-1-4-11,4 0 0,3 0 1,-2 0-1,3 0-85,4 0 0,-5-4 0,6 0-411,-1 2 1,-1 0-1,-2 2-331,-3 0 1,-3-3 0,-2-1 593,-3 1 0,7 2 0,-2 1 0</inkml:trace>
  <inkml:trace contextRef="#ctx0" brushRef="#br0" timeOffset="9">11684 15258 7965,'-6'-11'-681,"1"-1"1,-2 1 680,3 0 0,8 6 0,3 5 0,4 6 0,0 8 0,0 2 0,1 2 0,-1 2 0,1 2 0,-1 1 0,0 0 0,1-1 0,-1 0 0,1-2 0,-1-1 0,1-5 0,-1 2 0,0-4 0,1-5 0,-1 3 0,1-4 0</inkml:trace>
  <inkml:trace contextRef="#ctx0" brushRef="#br0" timeOffset="10">11912 15224 8006,'-11'-5'-805,"3"-1"0,0-5 805,-1 4 0,3-2 0,-2 5 0,0 2 0,0 0 0,-2 5 0,-3 3 0,0 6 0,1 7 0,0 0 0,1 2 0,-1 2 0,1 1 0,1 2 0,2 0 0,3 1 0,5-6 0,0-1 0,0 1 0,0-3 0</inkml:trace>
  <inkml:trace contextRef="#ctx0" brushRef="#br0" timeOffset="11">12357 15064 8060,'-11'-23'0,"5"2"0,2 2-383,3 3 0,7 4 1,5 0-1,6 2 359,1 3 0,3-4 1,-3 5-1,2 0-13,3 2 0,-3-1 1,7 1 187,-3 1 0,-1 7 0,0 4 0,0 2-49,-1 1 1,-4 5 0,-3 0-69,-2 2 0,-6 1 1,-4 4-1,-1 1-46,-2 3 0,-5 1 0,-4 3-300,-5 0 1,-4 3 0,-5 3 178,0-4 1,4 1 0,1-5 0,1 2 132,-1-1 0,4-6 0,0 0 0,5-3 0,0-7 0,5 1 0,1-4 0,-2-3 0,5 1 0,0-5 0,5 1 0,7-3 31,4 2 0,3 0 1,7-4-1,5-1 130,2-3 1,5 2-1,1-3-114,2 0 1,-1 3 0,3-5-48,-1 2 0,-5-4 0,2 3 0</inkml:trace>
  <inkml:trace contextRef="#ctx0" brushRef="#br0" timeOffset="12">13465 15098 7948,'-11'-11'545,"1"-4"1,2 0 174,4 1 0,4 6-665,4 4 0,2 12 0,6 4 0,-1 5-120,1 3 1,0 2 0,2 1-137,1-1 1,2 5-1,-3 0 1,1-2-120,-1-1 1,3-2 0,-2-3 0,0-4-758,2-2 1077,-5-2 0,10 1 0,-4-1 0</inkml:trace>
  <inkml:trace contextRef="#ctx0" brushRef="#br0" timeOffset="13">13716 15098 7970,'-11'-17'339,"0"0"1,0 6 308,4-1 1,1 6-418,2 2 0,1 3 1,-4 2-36,-2 3 1,-3 4-1,-2 7-290,-1 4 0,-4 7 0,3 5 0,-1 1-703,1-2 1,5 2 0,8-4 796,1 1 0,-3-4 0,-1 3 0</inkml:trace>
  <inkml:trace contextRef="#ctx0" brushRef="#br0" timeOffset="14">14322 14927 8066,'-18'-10'-10,"2"4"0,5-7 0,5 4 1,6 1-1,6 1 0,5 0-133,0 2 1,0 2-1,1 1 1,0 0 381,4-2 0,1 0 0,6 4 0,0 0-51,0 0 0,0 5 0,0 2 0,-2 0 25,-2 1 1,2-1 0,-6 5-172,-1-1 0,-3 4 1,-2 2-57,-1 1 1,-6 2-1,1 5 1,-6 3-25,-4 2 1,-9 0 0,-3 5-82,-2 4 1,-7-4 0,-3 4 0,-2 0-219,-1-1 0,5 0 0,2-5 213,3-3 0,1 3 1,2-4-1,2 0 83,4-2 0,3-7 0,4-2 46,5-1 0,3-3 1,3-5-1,6-3 207,5-1 0,9-1 0,8-4 142,2 0 1,6-4 0,3-1 0,2-1-138,2-3 1,-2 2-1,-3 0-300,-7-2 1,-1 4 82,-6 1 0,-6-2 0,-4-1 0</inkml:trace>
  <inkml:trace contextRef="#ctx0" brushRef="#br0" timeOffset="15">15281 15178 7965,'0'-11'327,"1"-1"0,3 2 1,4 1-1,2 3 0,3 0 1,2 1-75,4 0 0,2 0 0,2 2 1,1-1-1,3 2 0,4-1-166,2-1 0,-3 3 0,-1-3 0,-1 3-458,-3 1 1,-2 0-1,-4 0 1,-3 0-1736,-4 0 2106,-5 5 0,-7 1 0,-7 6 0</inkml:trace>
  <inkml:trace contextRef="#ctx0" brushRef="#br0" timeOffset="16">15304 15384 7998,'11'0'238,"2"0"98,2 0 1,8-4 0,8 0 0,2 0-126,1-1 1,5 3 0,2-4-143,-1 0 1,0 3-1,-6 3-69,0 0 0,-5 0 0,-1 0 0</inkml:trace>
  <inkml:trace contextRef="#ctx0" brushRef="#br0" timeOffset="17">16709 14870 8028,'0'-11'195,"0"-1"0,-2 1 0,-1 1 0,-5 2 78,-2 4 0,-2 3 1,0 1-1,-2 0-137,-1 0 1,-4 1 0,2 3-1,-1 4 1,-2 3-83,-2 4 0,1 3 0,1 5 0,2 0-81,1-1 1,2 1 0,5 0-10,2 0 1,-1 2-1,6 0 1,1-4-18,5 1 1,3-5 0,7 1 0,2-3 61,4-4 0,4-1 1,5-6 59,6-2 0,0-6 0,5-3-48,-4-4 0,1-4 1,-1-1-1,-1-2 20,-4-2 0,-5-1 0,-3 1-59,-3 1 1,-8 0-1,-7-4 1,-3 2-282,-1 2 0,-1-3 1,-3 3 25,-4-3 1,-7 1 0,-4 2-1,-2 4-439,-2 2 0,1 3 0,2 2 712,1 4 0,4 3 0,-3 1 0,1 0 0,-3 5 0,2 1 0</inkml:trace>
  <inkml:trace contextRef="#ctx0" brushRef="#br0" timeOffset="18">16549 15053 8028,'-7'11'-300,"-3"1"0,3-1 249,-3 0 1,-1 1 0,3 0 119,0 4 1,0 1 0,-3 6-1,-1 0 96,1 0 0,0 0 1,-1-2 6,1-2 1,1 3 0,2-3 0,4 1-33,3-1 0,1 2 0,0-6-91,0-1 1,5 2 0,4 0 0,4-4-84,2-3 0,5 1 0,0-3 0,5-1 5,1-2 1,2-3 0,-3-1 0,2 0 0,1 0 0,-3-1 1,2-3 8,-2-4 1,-2-2-1,-4-1 78,-3-1 0,-4-4 1,-2-3-1,-2-3 107,-4-1 0,-3-1 0,-3-1 9,-6-2 0,-1-4 1,-10 1-1,-1 0 6,-2 0 1,-6 9 0,-2 2-225,-3 5 1,-7 9 0,-1 6-1,-4 11 43,-1 9 0,1 12 0,-1 8 0</inkml:trace>
  <inkml:trace contextRef="#ctx0" brushRef="#br0" timeOffset="19">19632 15076 7943,'8'-12'-55,"-2"1"1,0-1 448,-4 1 1,-2 3 0,-4 2-63,-3 1 1,0 1 0,0 4-99,-2 0 0,-1 0 0,-2 1 0,0 3-178,-4 4 1,2 2-1,-5 1 1,-1 2-41,-2 2 0,-4 4 1,-2 7-1,0 2 6,0 1 0,-2 2 0,2 6 13,-2 1 1,5 4-1,-2-2 1,5-1-47,3 0 1,3 3-1,9-3 1,3-1-141,3-2 1,2 0 0,4-10 45,6 0 1,2-2-1,6-3 1,1-2 10,2-3 0,2-4 0,3-2 47,3-2 0,4-3 0,5-5 74,2 0 0,3-5 0,-1-4 1,-1-4-9,1-2 1,-5-5-1,-4 2 58,-6 0 0,-9-3 1,-4 2-1,-3-3 122,-5-1 0,-3-3 0,-9-1-165,-6 2 0,-11-3 0,-8 2 1,-6 5-32,-6 4 0,-4 6 1,-8 3-1,2 6-296,1 4 1,2 6-1,4 7-93,3 4 0,12-1 0,8 1 1,6 1 385,6 2 0,-2 1 0,6-1 0</inkml:trace>
  <inkml:trace contextRef="#ctx0" brushRef="#br0" timeOffset="20">20569 15235 7976,'1'-6'272,"3"4"-1,4 4 0,2 4 0,3 7 0,0 1 0,3 3 1,-2 0-1,0 4-181,1 0 0,-2 2 1,0-1-1,-2-2-253,-4-1 0,0-1 0,1 1-118,0-4 0,-4 1 0,2 0-1023,-1-2 1304,-1-7 0,-4 3 0,0-3 0</inkml:trace>
  <inkml:trace contextRef="#ctx0" brushRef="#br0" timeOffset="21">20832 15270 7961,'-2'-10'1094,"-1"2"-741,1 3 0,-4 5-221,2 0 0,-3 9 0,-9 3 0,-4 5-82,-5 3 1,1 6 0,-3 2 0,3-1-381,1 1 0,1-1 0,3-4-310,4 0 0,2 0 1,3-2 639,3-2 0,-4 3 0,5-5 0</inkml:trace>
  <inkml:trace contextRef="#ctx0" brushRef="#br0" timeOffset="22">21151 15144 7954,'12'-28'185,"1"5"0,3 0 219,7 7 1,1 3-1,6 3 1,1 1-402,-2 2 1,3 4 0,-6-1 0,0 3 105,-2 1 0,-1 1 0,-2 3 0,-2 5-33,-3 5 0,-5 4 0,-3 6-63,-5 2 1,-6 4 0,-6 5-15,-5 3 0,-9-1 0,-7 5 0,-3 0-30,-2-2 1,0 1-1,-2-5-204,-1-2 0,1 3 1,7-8-1,3 0 11,3-2 1,6-5-1,3-1 164,2-2 1,7-5 161,2 1 0,4-7 0,5-5 79,7-1 1,4-2 0,8 0 0,3-2-59,3-1 0,3 0 0,1-3-60,1 1 1,-5 0 0,1 2 0,-1-1-270,-1 2 1,-5 0 205,-5 2 0,-5-5 0,3-1 0</inkml:trace>
  <inkml:trace contextRef="#ctx0" brushRef="#br0" timeOffset="23">22145 15281 7922,'0'-7'-96,"1"0"0,3 2 0,4 3 0,2-1 1,1 0 159,1 0 1,-5-1-1,2 4 1,3 0-1,2 0 1,1 0 342,1 0 0,2 4 0,5-1-375,0 0 1,0-2 0,-1-1 0,0 0-316,-3 0 0,1 0 0,-4 0 283,-2 0 0,-2 5 0,0 2 0</inkml:trace>
  <inkml:trace contextRef="#ctx0" brushRef="#br0" timeOffset="24">22111 15475 7990,'9'-1'0,"3"-2"340,9 0 0,2-2 0,7 2 1,2-1-179,1 2 1,1-3 0,0 0-243,0-2 0,5 5 0,0-3 80,1 0 0,-3-2 0,3-4 0</inkml:trace>
  <inkml:trace contextRef="#ctx0" brushRef="#br0" timeOffset="25">23150 14938 8012,'-16'0'249,"3"-1"1,-2-1-1,5-2 1,4 3 0,8 3-302,3 6 0,-3 7 1,3 4-1,-1 4 344,0 4 0,4 3 1,-5 8-64,0 4 1,-2 2-1,-1 2 1,-1 1-264,-3 2 1,3-5-1,-4 0-247,0-3 0,3-3 0,-1-5 0,1-3-274,2-3 1,0-4-1,0-4 555,0-4 0,0 3 0,0-1 0</inkml:trace>
  <inkml:trace contextRef="#ctx0" brushRef="#br0" timeOffset="26">23310 15190 7869,'-5'-28'0,"5"4"0,0-2 300,6 6 0,9 4 0,5 4 0,1 1-167,2-1 1,0 2-1,0 1 1,-1 3-1,1 0 60,0-1 0,0 5 0,-1-2 1,-2 3-40,-1 1 0,-5 1 0,1 3-148,-2 3 0,-3 3 0,-2 2 1,-5 1-33,-1 2 0,-2 3 1,0 6-1,-2 2-83,-1 5 1,-8 3-1,-5 4-8,-2 4 1,-5 2 0,-3 2-41,0 0 0,2-6 1,1 0-1,0-2-30,1 0 1,3 0 0,1-5 50,1-3 0,3-3 1,7-8-1,3-4 188,3-2 0,2-7 1,3-2 56,3-3 1,10-1 0,6 0-1,6-1 160,4-3 1,6-1 0,3-4-215,3 2 1,0 0 0,1-2 0,-3 3-336,-5 1 1,-2 1 0,-14 4-801,-4 0 1080,-9 0 0,1 0 0,-3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3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21106 13991 7849,'-40'-28'221,"-1"-3"0,-3-1 0,3 1 0,4 2 0,4 1 0,2 1 0,1 0 0,1-1-150,2-1 1,-1 3 0,0-6 0,-1-2 0,-3-3 0,-2 0-394,-4 1 0,-4 2 0,-9 0 1,23 17-1,-1 0 0,-3 0 0,-1 1 239,-2 0 1,-1 1 0,-1-1-1,-2 1 1,-2 1 0,-2 2 0,-1 0-1,0 1-2,-3 1 1,0 0 0,-1 1 0,1 0 0,-2 0 0,1 0 0,2 3 0,0 0 300,-1 1 0,0 1 1,1 2-1,0 1 1,-1-1-1,-1 1 24,2-1 0,-1 2 0,1 2 0,0 1 0,-1 1 0,1 0 0,-1 1 1,0 1-66,0 1 0,0 2 0,0 1 0,-1 2 0,-3 4 1,-1 0-1,1 2 0,0 1-81,-1 1 0,1 2 0,0 0 0,0 0 1,0 2-1,1 0-156,-2 3 0,1 0 0,1-1 0,1 2 0,-3 5 0,0 0 0,2 1 1,1 1 51,0 0 0,2 1 0,-1 1 0,0 1 0,3-1 1,0 1-1,1 2 0,1 1-105,0 1 0,2 1 0,3-2 0,1 0 0,2 1 0,2 0 78,1-2 0,1 1 1,2 4-1,0 0 0,0 3 1,1 0-1,0 2 1,0 1 57,1 2 1,1 1-1,0-1 1,2 0-1,2 2 1,1 1 49,0-1 0,0 0 0,3-1 0,1 0 0,-1 4 1,3 1-1,2-3 0,2 1-17,2-2 0,1 0 1,2-3-1,1 0 1,1 1-1,3 1-54,1-2 0,3 1 0,2 1 1,3-1-1,4-5 0,3 0 1,0 0-1,1-1-52,2 0 0,1-1 0,3 5 0,2-1 0,2-2 0,1 0-66,1 0 1,0-1 0,3-2-1,2-1 1,0-2 0,1-1-1,2 0 1,1 0 59,2-1 0,1 0 0,1-2 1,2-2-1,3 1 0,2-1 0,0-2 1,0 0 51,1-1 1,0-1 0,2 0 0,2-2 0,2-1 0,2-2 105,1 0 1,0-1 0,2-2-1,1-2 1,-20-9 0,1 0-1,1-1-18,-2 0 0,1 1 0,0-2 0,1-2 1,0-1-1,1 0 0,-1-1 0,0 0 1,0-1-1,0 0 0,0-1 0,0-1 63,1 1 0,0-2 0,-1 0 0,21-1 0,0-2 0,-19 0 0,0 0 0,0-1-165,1-1 0,0-2 1,0 0-1,0-2 1,0-2-1,1 0 1,1-1-1,0-2 1,0-1-1,1 0 0,-1 0 1,0-2 55,0 0 1,0-2 0,-1 1-1,0-1 1,0 0 0,-1-1-1,-1-1 1,0-1 0,-1-1-1,2 0 1,-1-1 0,0-1-70,0-1 1,0 0 0,0-1 0,-1-1 0,1-1 0,-1 0 0,0-2 0,-1 0 0,-1-1 31,-2 0 1,-1 0-1,0-1 1,2-3-1,-1-1 1,-1 0 0,-4 1-1,-2-1 1,0 0-1,0-1 1,-2-1-1,0-1-49,0 0 0,-2-2 1,-1 0-1,-2 1 0,-2-1 1,-1-1-1,0 0 0,-2 0 1,-1 0-36,7-19 1,-3 0 0,-5 0 0,-3 0 0,-4-4 0,-2-1 27,-5 21 1,-1-1-1,-1 1 1,1-20-1,-4-1 1,-1 21-1,-2-1 1,0-1-1,-2 1 1,0 0 0,-2-1-35,0 0 0,-2-1 1,1 0-1,0-2 0,-1 0 1,-1 0-1,0 0 0,-2 0 1,0 0-28,0 0 1,-1 0-1,-1 1 1,-1 0-1,0 0 1,-1 0-1,-1 1 1,-1 0-1,-1 0 1,-2-2 0,-1 1-1,0 1-130,-1-1 0,-2 1 0,-1 2 0,-1 1 1,-3 2-1,0 2 0,-2 2 0,0 1 0,-2 2 248,-1 2 0,-2 0 0,0 2 0,-3-1 0,-1 1 0,0 1 0,0 2 0,-1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30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10245 2707 8440,'-8'-17'1,"0"6"109,6 4 1,-2 7 0,8 0-1,3 0 35,4 0 1,-4 0-1,1 0 1,1 0-37,1 0 1,1 4-1,1 1 1,-1 0 2,0 1 0,2 1 0,1-2 0,3 0 23,0 0 0,-1 4 1,1-2-80,0-1 0,2 4 0,-3-2 0,1 1 4,-1-2 1,1 3 0,-3-2-34,1 2 0,2 2 1,-3-1-1,1 0-5,-1 1 0,2-1 0,-1-1-25,-1-2 0,0 2 0,0-2 37,2 2 1,3 1-1,-4-1 1,0-1 2,2-1 0,-5 0 0,5 3 0,-2 0-36,0 1 0,0-5 1,-3 1 21,-1 1 0,1 1 1,0 2-23,4-1 0,-4 0 1,5 1-1,-2-1 60,0 1 1,6-1 0,-4 0-1,2 1-46,0-1 0,-5 1 37,2-1-60,1-4 0,-3 3 1,4-3 29,-1 3 1,2 2-1,-4 1 1,0 0 9,2 3 1,-4-1-1,5-4-14,-1 1 1,-1-1 0,-2 1-11,1-1 1,1 0-1,-5 1 1,0-1 9,1 1 1,1-1 0,1 1-1,1-1 0,1 4 0,-2 0 11,1-1 1,5-1 0,-4-1-1,2-1 24,2 0 0,-2 1 0,1-1 11,1 1 0,0-1 0,1 0-11,-2 1 0,-1-1 0,2 1 1,-2-2-14,-2-3 1,3 4 0,-2-4 0,-1 3-20,1 2 0,-1-1 3,-1 1 0,-1-1 1,4 1-1,0-1 5,0 0 1,1 1-1,4-1-4,-1 1 0,2 3 0,2 0-10,1-1 0,-1-1 0,-3-2 0,-1 1-13,-3-1 0,1 0 0,-5 1 0,-1-1-6,-1 1 1,-1-1 0,1 1 19,-1-1 0,5 0 0,-5 1 1,0-1 21,1 1 0,2-1 0,2 0-9,1 1 0,-3-1 0,4 1 1,1-1 3,2 1 0,1-1 1,-1 0-24,1 1 0,-1-1 0,-2 1 21,-1-1 0,-5-3 0,3-1 1,-3 2 1,-3 1 1,7 2 0,-7-1-11,2 1 0,0-1-47,-2 0 0,4 1 0,1-1 0,-1 1 7,1-1 1,1 1 0,3-1 0,-1 0 29,1 1 1,-3-1 0,-1-1 37,1-2 1,-4 2 0,2-3 43,-3-1 0,0 3 0,-1-4 0,-1 1-34,-2 3 1,6-3 0,-3 2 0,3 1-52,3 1 0,-3 0 0,4-1-160,-2-1 0,4-1 0,-2 5-49,0-1 0,-2 1 0,-3-2 1,1-1 25,1-2 0,1 0 0,-6 1 139,-3 0 0,3-2 1,-2 3-3,2-1 1,2 0 0,-1 2 0,1-1 46,-1-2 1,2 1 0,1 2 0,1-1 18,-1-2 0,-2 1 1,0 3-30,-1 1 0,1-5-7,-1 1 1,1-2 0,-2 3-1,-1-1 21,-2 1 0,-3-4 1,4 0 41,1 0 1,-3-2-1,1 3-16,2-1 0,2 4 0,0-3 0,0 2-26,1-1 0,-1-3 0,1 3 1,-1-1 17,0 0 0,1-2 0,-1 2 135,1 0 1,-5-1 0,1-3 21,1 2 0,-3 4 0,2-5 1,-1 1-89,0 1 0,3-2 1,-2 4-19,2 2 1,5-2-1,0 0-57,-1 2 1,-1-3 0,-2 2-49,1 1 0,-1 1 0,0 0 0,1-1-53,-1-1 0,-3-1 0,0 4 45,0-4 1,3 3 0,0-2 22,0 2 1,2 1-1,1 1 1,1-2 104,-1-2 0,0 2 0,0-3-20,1 4 1,1-1 0,-5-1 33,0-2 1,1 1 0,-1 2 0,1-1-83,-1-1 1,1-1 0,-1 3-1,0-1-56,1-1 0,-1-1 0,2 5-68,2-1 1,-2 1 0,2-1-89,-2 0 1,-2 1-1,1-1 1,-1 1-9,0-1 1,5-1 0,-1-1 162,-1-1 0,-5-1 1,-2 5 22,2-1 0,1-3 1,2 0 17,-1 0 1,-3-1 0,-2 0-1,1 1 37,-1-2 1,-2 3-179,3-5 1,-3 5-1,4-2 23,1 4 1,1 0 106,1 0 0,-1-3 1,-1 0 123,-1 1 0,-1-3 1,5 2-10,-1 0 1,1 1 0,-1 0 0,1-2 9,-1-2 0,-1 4 0,-1-3-10,-1 0 1,-1 3-1,5-4-127,-1 2 1,-3-5-1,-2 3 1,0-1 59,1 0 1,-1 1 0,3-3-13,-1 2 0,-5 1 1,5-2-7,1 1 1,1 3 0,1-2 0,1 2-29,-1 1 1,1-1 0,-1 0-1,2 2-54,2 1 1,-2-2 0,2 0 68,-2 1 0,2 1 0,1 1-20,2 1 1,-4-1 0,3 0 0,-2 1-11,0-1 1,2 1 0,-3-1 12,1 1 0,4-1 1,-4 0 29,-1 1 1,0-2 0,0-1-1,1-2 79,-1 2 1,-1 0-1,-2 0 43,1-1 1,-1-2 0,0 3-138,1-1 1,-1-2-1,1 3 1,-1-2-31,1 2 0,3 1 1,1 2-22,2-1 1,-3 1 0,3-1-23,-1 1 0,-1-1 0,-2 0 0,1 1-88,-1-1 1,-1 1-1,-2-1 136,1 0 0,-1-3 0,1 0 11,-1 1 1,-3-3-1,-1 2 1,2 0 8,1 3 0,-2-4 0,-1 1-18,2 1 0,1 1 0,3 0-7,2-2 0,-2 2 0,2-3 1,-2 4 0,-2 0 0,5 0 1,-1 1-1,0-2-4,2-2 1,-5 2 16,4-3 0,-4 2 0,0 0 1,-1-1-4,0 1 1,1-3-1,-1 2-38,1 0 1,-1 3 0,1 0 17,-1 0 0,0-3 1,1 0-1,-1 1-28,1 1 1,-1 1-1,2 1 28,2-1 1,-2 0-1,2 1 10,-2-1 1,2 1 0,0-1 0,-1 0 29,-1 1 0,-2-4 0,1-1 0,-2 2 32,-3 1 1,3-2-8,-2-1 1,2 1 0,2 3 0,-1 1 47,1-1 1,0-3 0,2 1-22,1 3 1,2-3 0,-2 5-54,4 0 1,-1 0-1,0-2 1,-1-1-19,1 0 1,-3 1 0,4-1-11,2 1 1,-3-1-1,1 2 4,1 2 1,-2-2 0,1 2-1,0-1-8,-2 1 1,5-2-1,-3 3 1,1 0 5,-1-1 0,3 4 0,-4-4-91,0-1 0,2 0 1,-4 0 71,2 1 1,-4 0 0,1-2 0,-1 1 25,1 1 1,-2 2 0,4-3-16,-1 1 1,-2 1 0,4-2 13,-2 2 1,5-1 0,-4-2 0,2 1 76,1 1 1,-1 1 0,2-2 21,-2 1 0,3 1 0,-4-4-68,-1 4 1,1-4 0,-3 4 0,3-4-14,0 0 1,0 3-1,-4 0 10,1-1 0,1-1 0,-2-2 12,1 1 1,4 3 0,-3 0 0,-1-1 64,1-1 0,1-2 0,3 1-3,-1-1 1,-4 0 0,3 1 125,-1-1-185,3 1 1,-6 3 0,5 0-64,1-1 1,-2 0-1,1 0 31,1 1 0,2 4 1,1-4 5,0-1 0,-4 3 0,0-1 0,1 1 9,2-1 1,-1 1 0,0-3-1,-2 2 89,1 2 0,-2-4 0,1 1-11,1-2 0,-4-2 1,1 1-37,-1-1 1,-2 1-1,4-1 1,0 1-42,0-1 0,-3 4 0,4 0-83,1-1 0,-2 0 0,0 0-9,-2 1 0,5 1 0,-4-5 0,2 1 0,-1 0 88,-1 3 0,2-2 0,-4 2 46,-1-2 1,2-2 0,0 1 0,-2-1-40,-2 1 0,0-1 0,-1 1-29,1-1 1,-2 0 0,-1 0 0,-3-3-149,-1 0 0,0-4-116,-1 4 0,-3-5-121,3 5 0,-8-6 20,-3 2 1,-4-2-1,0-4-958,0-2 1,-2-2 1322,-2-5 0,-8-11 0,-6-2 0</inkml:trace>
  <inkml:trace contextRef="#ctx0" brushRef="#br0" timeOffset="1">19313 4431 8346,'-7'-7'-34,"2"-1"1,1-1 0,1-1-1,0-1 1,2-1 386,1 1 0,1-1 1,3 1-1,4 0 1,2-1-126,1 1 0,1-1 0,0 1 0,2-1-111,1 1 1,6 3 0,-2 1-1,2-1-81,2 2 1,0-1 0,0 5-1,1-2-23,3 2 1,-3 0 0,4 2-37,0 0 0,-6 2 1,2 1-1,-4 4-47,-4-1 1,3 4 0,-4-1 19,-1 5 1,-6-1-1,-4 2 1,-3-1-59,-1 1 0,-1-2 0,-3 3 93,-4 1 1,-2-3 0,-1 4 41,-1-2 1,-4-1 0,-2-3 0,0-1 71,3 1 0,2-1 0,2-1 0,1-1 128,2-1 1,-1-5 232,5 5-454,1-5 1,3 3 22,0-2 0,5-2 0,2 5 0,5-1 1,3 0 1,-1-2 0,5 4-25,1 1 0,2-3 0,1 2-49,0 0 1,-2 3 0,-1 0 0,-2 0-48,-1 1 0,-2 3 0,-5 2 1,-1-1-18,-1 1 0,-6 3 1,2-2 36,-3-1 1,-6 5-1,-4-3 49,-5 3 1,-4 0 0,-4 1 0,-2 0 55,-3 0 0,-1-1 0,-3-3 0,4-4 206,-1-3 1,7-1 0,-1-2 41,0-2 0,4-4 0,0 0-275,2-1 1,1-2 0,3 0-307,1 0 1,4-2-812,4-1 1,1-4 1108,2-4 0,11-6 0,1 0 0</inkml:trace>
  <inkml:trace contextRef="#ctx0" brushRef="#br0" timeOffset="2">20626 4317 8121,'0'-15'-180,"0"0"239,0 1 0,0 5 1,0 1 334,0-1 0,-1 3-11,-3-2 1,1 6 0,-4-2-106,-2 3 1,-1 1 0,-2 0-145,1 0-111,0 5 1,-6 5 0,-2 6 30,-3 2 0,0 1 0,-1 5 0,-1 2 10,-3 0 1,3 6-1,-3 0 1,3 3-207,1 3 1,2 2 0,2-2 17,3 4 0,4-3 0,2-1-20,2-2 1,3-3 0,5-3 0,0-3 33,0-3 0,1-3 1,3-2-1,2-3 107,1-4 1,3-1 0,-3-3 85,4 0 1,0-5 0,0 0 83,1-1 1,-1-2 0,2 0 0,1 0 88,1 0 1,0-5 0,-4-3 4,-4-2 0,0-2 0,-5 0-116,2-4 1,-2 4-1,-7-5 1,-5 2-239,-4 0 0,-6 3 0,1 5 0,-1-1-203,1 2 0,-2 1 0,5 5-655,-2 0 0,4 1 951,-1 3 0,2 2 0,2 6 0</inkml:trace>
  <inkml:trace contextRef="#ctx0" brushRef="#br0" timeOffset="3">20797 4740 8114,'-3'-12'1066,"-1"1"-614,1-1 1,3 6 0,4 2 0,5 2 0,4-1 0,3-1-209,2 2 1,6 1 0,5 1 0,3 0 33,2 0 0,2 0 0,7 0 0,-1 0 32,1 0 0,0 0 0,0 0 1,-4-2-73,-3-2 0,-4 3 0,-11-4-97,-2 0 1,-2 4-1,-7-4-441,-2 0 1,-6 3-327,-9-1 1,-9 3 625,-14 3 0,-11 9 0,-11 6 0</inkml:trace>
  <inkml:trace contextRef="#ctx0" brushRef="#br0" timeOffset="4">22271 4249 8055,'-2'-11'406,"-1"4"-327,1 2 1,-4 3 0,2 0-1,-3-2 1,-4 2 0,-1 0-1,-3 4 1,-5 0 252,-1 2 1,-3 6-1,-3 1 1,-3 7-193,-3 4 0,-2 1 0,1 1 1,0 2 17,0 5 0,3 3 0,2 3-170,1 1 1,1 1-1,6-2-57,2 1 1,2 4-1,6-3 1,-1 1-60,1-1 1,5-5-1,2-3 1,3-1 38,1-1 0,0 1 1,1-6 33,3-1 1,2 2 0,5-9 137,1-2 0,4 4 0,2-9 0,1-1 176,0-2 0,4-2 1,4-4 80,-2 0 1,3-1 0,-1-2-114,-2-1 0,-1-8 1,-2 0-1,-3-2 97,-4-2 1,-4 0 0,-3-5-77,-4-3 0,-5-2 0,-8 4-178,-10-1 0,-11 1 0,-11 3 1,-10 5-550,-8 5 1,27 7 0,0 0 0,-3 4 0,0 0 478,1 1 0,-1 2 0,0 4 0,-1 2 0,5 1 0,-1 0 0</inkml:trace>
  <inkml:trace contextRef="#ctx0" brushRef="#br0" timeOffset="5">22625 4705 8113,'0'-7'-207,"0"-1"0,0-1 253,0 4 0,0-1 1,1 2-1,3-2 0,3-1 1,4 4 330,0 1 0,5-2 0,4 1 0,1 0 0,2 1-211,0-2 0,5 3 0,1-5 1,0 3-124,-2-1 1,1-1-1,-3 2-200,-3-1 0,-1 1 1,-6 3-1324,-1 0 545,-6 0 935,-3 0 0,-10 10 0,-1 2 0</inkml:trace>
  <inkml:trace contextRef="#ctx0" brushRef="#br0" timeOffset="6">22693 4842 8113,'-11'0'-89,"4"0"320,2 0 1,5 2 134,0 2 0,2-3 0,3 3 1,6-3-105,7-1 1,4 0 0,0 0-101,1 0 1,4 0 0,1 0-202,1 0 1,-2 0 0,3 0 0,1 0-446,-2 0 1,-1-1 0,-6-2 483,1-1 0,0-5 0,0 3 0</inkml:trace>
  <inkml:trace contextRef="#ctx0" brushRef="#br0" timeOffset="7">23424 4466 8113,'-4'-22'43,"1"2"1,0 2 63,2 1 1,6 6 0,2 3 0,2 0 81,-1-3 0,2 4 1,-2 0-1,2 1 5,1 0 0,1 2 0,0-2-132,4 0 0,-4 3 1,5 3-1,-1 0-2,3 0 0,-1 0 1,0 0-1,0 0-11,-1 0 1,-1 1 0,1 1-1,0 4-28,-3 0 0,-1 0 1,-3 3-34,-3-1 1,0-1 0,-5 5-207,2-1 0,0 1 174,-4-1 1,-1 0 0,-3 1 0,-4-2 0,-1-1 69,2-1 0,-4-2 0,4 3 63,-3-2 1,2-3-1,0 3 1,1-1-7,1 0 0,-5-2 0,4 2 208,-3-1 1,2 4-147,0-1 1,6 2-100,-2 2 0,4-2 0,4-1-11,3-2 1,7 1 0,2 3-18,-2 1 1,0 0-1,0 2 1,2 1 5,2-1 0,-3 0 1,3 0-1,-2 2-24,-2-2 1,-5 2 0,-3 1-30,0 0 1,-3 1 0,-4 2 0,-3-1-127,-3 2 1,-9 0 0,-4 2 43,-5 0 0,-4 0 0,-7 0 0,-2-2 34,-4-2 0,1 2 0,1-6 0,1-1-2,2-2 0,6-1 248,5-4 0,7 2 0,5-4-429,5 2 0,6-5 1,10 1-1,7-5 1,5-3-1107,5-1 1366,1 3 0,-2-7 0,0 4 0</inkml:trace>
  <inkml:trace contextRef="#ctx0" brushRef="#br0" timeOffset="8">24064 4751 8113,'0'-18'0,"0"3"1363,-5 7-1135,3 3 0,-8 7 0,4 1 1,0 5-109,2 2 1,-1 3 0,1 2 0,1 4 74,2 3 1,1 1 122,0-1-314,0 6 0,0-4 1,0 3-141,0-3 1,5-1 0,3 0 0,2-2 44,1-1 1,6-4 0,2-5 54,2 1 0,4-6 0,1-2 63,5-3 1,0-1 0,2 0-1,-1-1 42,0-3 0,3-2 1,-5-7 48,-1-2 1,0 1-1,-5-5 54,-1-1 1,2-3 0,-7-4 0,0-3-87,-3-3 0,-7-2 1,-6 1-1,-6 0-60,-7 0 0,-12 3 0,-11 3-63,-7 4 0,-6 5 0,-3 12 36,-4 3 1,1 4 0,9 5 0,3 7-222,7 10 0,6 6 222,9 6 0,-3 1 0,4-1 0</inkml:trace>
  <inkml:trace contextRef="#ctx0" brushRef="#br0" timeOffset="9">9845 11421 8120,'-4'-8'-26,"0"1"1,2-2 0,0-1 1230,2-2 537,0 6-1510,0 1 0,0 6 0,0 3 7,0 3 0,0 9 1,0 4-126,0 5 1,0 5 0,0 4-1,0 1-144,0 3 0,0-1 0,0 4 0,0-2-196,0-2 0,0-2 1,0-2 90,0-2 1,0 1-1,0-6-133,0 0 1,0-7 0,0-4-1,0-2-1261,0-2-40,0-5 1569,0-1 0,0-15 0,0-2 0</inkml:trace>
  <inkml:trace contextRef="#ctx0" brushRef="#br0" timeOffset="10">9708 11444 8129,'-7'-5'0,"2"-2"0,7-4-110,1-1 0,9 1 0,7 0 1,2-1 425,2 1 1,0 3-1,1 2 1,3 1 228,3 2 1,3 2-1,3 1-348,2 0 0,-3 9 0,2 3 156,-5 5-220,-4 7 0,-5 1 0,0 5-259,-1-2 0,-4 3 1,-3 0 19,-2 2 0,-7 2 1,-2 2-1,-2 2-185,-2 2 1,-9-4 0,-4 1 173,-4-3 1,-7-4 0,-5-2 0,-3-1 95,-2-3 0,4-2 0,-7-4 11,1-4 0,8-2 0,-5-3-2,4-2 0,6-3 0,6-5 0,0 0-193,3 0 0,7-1 1,3-3-452,3-4 1,2-2 655,3-1 0,2-11 0,5-2 0</inkml:trace>
  <inkml:trace contextRef="#ctx0" brushRef="#br0" timeOffset="11">10473 11421 8111,'-5'-18'162,"0"2"1,-3 4 718,4 1 0,2 4-409,-2 4 0,1 3-275,-4 3 1,3 8-1,-2 6 1,1 5-1,2 6-86,2 4 1,1 2 0,0 0-1,1 2-11,3 2 0,-2-3 0,6 3-307,1-2 0,-3-6 1,2-1-330,1-1 285,1-6 0,-2-2 1,-1-5-254,2-1 0,-3-2 1,2-5 503,1-3 0,-4 3 0,0-1 0</inkml:trace>
  <inkml:trace contextRef="#ctx0" brushRef="#br0" timeOffset="12">10736 11478 7991,'0'-17'0,"0"5"262,0-3 0,3 6 1,2 2 1854,2 2-1792,-5 1 1,3 10 0,-5 2 0,0 8-132,0 6 1,0 6-1,0 7-59,0-1 1,0 0-1,0 0 1,0 1-121,0-1 0,0-1 0,2-1-259,2-2 0,2-3 0,4 1 0,0-3-51,2-3 0,-2-6 0,9 1 210,1-5 1,2 1 0,2-9 0,1-2 35,2 0 0,3-2 0,-2-2-19,1-1 1,-2-4 0,2-4 0,-2-1-150,-6 1 0,-3 0 0,-6-1-175,-1 1 0,-5 3 0,-2 0-989,-3 0 1381,-6-3 0,-1 0 0,-5 0 0</inkml:trace>
  <inkml:trace contextRef="#ctx0" brushRef="#br0" timeOffset="13">10793 11718 7991,'-8'-8'179,"0"1"95,6 4 1,-3-3-102,5 2 0,6 3 0,6-3-37,5 3 1,6 1 0,4 0 0,3 0-124,3 0 1,2 0-1,-2 0-52,-3 0 1,1-4-1,-7 0-185,-3 1 1,-2-2 0,-1 0 0,-5-1 223,-4-3 0,-7-1 0,3-2 0</inkml:trace>
  <inkml:trace contextRef="#ctx0" brushRef="#br0" timeOffset="14">10713 11444 8052,'-12'-10'285,"6"-2"0,3-7 95,6 4 1,8 2-1,10 2 1,3 1 339,2 2 1,6-2 0,-1 2-398,2-2 1,6 0 0,3 1-322,2 1 0,-2 6 0,-1-2-2,-2 3 0,-1 6 0,-4 1 0</inkml:trace>
  <inkml:trace contextRef="#ctx0" brushRef="#br0" timeOffset="15">12197 11135 8170,'-11'-3'231,"0"-1"1,0 0 1453,4-1-1443,2 9 1,5-2 0,0 13 79,0 4 1,0 8 0,0 4 0,0 3-173,0 4 1,1 2-1,2 6 1,0 0-89,0 0 0,2-2 0,-1-1 0,0-2-41,1-2 1,-3-2 0,5-5-178,-2-2 1,2-8 0,-2 0 3,2 0 0,-5-5 1,2-2 132,-3-3-372,-1 0-1575,0-1 1966,0-4 0,5-7 0,2-7 0</inkml:trace>
  <inkml:trace contextRef="#ctx0" brushRef="#br0" timeOffset="16">13054 11250 8022,'-6'-12'256,"2"1"1,4 1 0,4 2 423,3 4 0,3 3-907,2 1 1,-6 1 0,-1 3-1,-1 4 227,0 2 0,0 6 0,-4 2 0</inkml:trace>
  <inkml:trace contextRef="#ctx0" brushRef="#br0" timeOffset="17">13134 11615 8088,'-6'5'0,"1"-2"682,5 4 0,0-3 0,0 4 124,0 1 1,0-3-276,0 2 0,1-5-839,3 5 0,-2-2-2204,6 2 2512,-1 2 0,10-9 0,1 4 0</inkml:trace>
  <inkml:trace contextRef="#ctx0" brushRef="#br0" timeOffset="18">14870 11101 8013,'0'-11'107,"0"-1"1,0 1 171,0-1 1,-5 6 0,-3 2 0,-3 3-23,-4 1 0,-3 1 0,-5 4 1,-1 5-1,-1 6 62,-2 1 0,-4 3 0,4 4-147,-3 2 1,5 0-1,-2 4 1,3 2-44,1 1 0,6 1 0,1 0-281,4 1 0,5-2 1,4-2-1,1 0-189,2 1 1,5-3 0,4 0 152,5-1 0,0-2 0,5-3 0,1-1 102,2-3 1,5-4-1,-1-7 173,0-4 1,-2-3-1,-1-1 100,-1 0 1,-2 0-1,-3-1 1,0-3 37,-3-4 1,-3-2 0,-3-1-64,-4-1 0,-4-3 0,-4-2-96,-4 0 0,-7-2 0,-7-3 0,-6 2-110,-6 1 0,-6 6 0,3 0 1,4 6-625,5 2 1,1 2 667,4 7 0,3 7 0,9 7 0</inkml:trace>
  <inkml:trace contextRef="#ctx0" brushRef="#br0" timeOffset="19">16012 11238 8058,'-18'-5'-304,"3"-1"-117,7-6 150,3 6 0,4 7 1,-1 11-1,-4 5 395,0 5 1,-1 6-1,-6 2-12,-2 3 1,2 2 0,-1-1 152,5 0-224,-1-5 1,9 3 0,-3-5-236,3-2 0,6-1 0,4-2 1,3-3 36,3-4 0,7-2 0,0-3 282,3-3 1,3-1 0,-1-6 57,3 0 1,-1-2-1,2-2 1,-1-3-24,-1-3 1,-1-6 0,-5 0 0,-1-2 106,-3-2 1,-4-2 0,-8-2-59,-3-2 0,-4-4 0,-5-4-235,-6 0 1,-7-3-1,-9 2 1,-4 3-397,-6 3 0,-2 5 0,-5 7 30,3 6 0,5 7 0,0 0 185,5 3 1,10 6 0,2 2 0,7 4 206,4 0 0,3 5 0,15 2 0,3 5 0</inkml:trace>
  <inkml:trace contextRef="#ctx0" brushRef="#br0" timeOffset="20">16515 11398 8060,'-12'-16'-71,"6"3"1,2-2-166,3 2 235,1 1 125,0 6 0,0 4 1,0 8-135,0 5 1,0 8-1,0 0 1,0 4-87,0 4 0,0-3 0,1 3 14,3-3 1,0-1-1,6-1 1,2 0 6,1-3 1,5 0 0,2-6 0,4-3 151,3 0 1,1-5 0,-1-1 58,3-3 0,-1-5 0,0-1 115,-1-1 1,-2-3 0,-6-5 0,-2-2 123,-2-2 0,-2 3 1,-6-4-1,-4-2-54,-3 0 0,-1-3 0,0-2-376,0 0 0,-5-5 0,-2 6-437,1 3 1,-3 4 0,5 7 491,2 0 0,-4 4 0,-1 2 0</inkml:trace>
  <inkml:trace contextRef="#ctx0" brushRef="#br0" timeOffset="21">17394 11272 8033,'-8'0'-39,"1"0"1,-1-1-1,1-1 1,-1-3 520,-1-2-17,4 5 0,-5-7 267,2 5 1,2 1-556,-2 7 0,6 4 0,-2 7 0,3 5 1,1 6 1,0-1 0,0 4-150,0-1 0,3 0 1,1-2-1,-1 0-109,-2 0 0,3-2 0,1-3-37,1-2 1,-3 2-1,2-6-352,0-1 0,-3-3-704,6-3-368,-5-3 1541,-3-5 0,-7-10 0,-4-3 0</inkml:trace>
  <inkml:trace contextRef="#ctx0" brushRef="#br0" timeOffset="22">16994 11192 8032,'2'-6'0,"1"2"449,4 3 1,10 1 0,5 0-22,3 0 1,8 4 0,0 0 0,5-1-14,3 3 1,-3-5 0,3 4-366,-2 0 0,-1-4 0,-5 3 0,-2-3-902,-5-1 1,-5 0 0,-4 0 154,0 0 697,-2 0 0,2 0 0,0 0 0</inkml:trace>
  <inkml:trace contextRef="#ctx0" brushRef="#br0" timeOffset="23">18022 11227 8057,'-10'-12'1458,"2"1"-1491,3 5 0,4 0 168,-3 6 1,-3 0-1,-7 0 1,-3 2 249,-1 2 0,-2 6 1,-5 6-258,-2 2 0,0 1 1,5 4-1,-1 0-116,0-1 0,4 5 0,1 0-60,2-2 0,5-1 0,8-1 0,1 0-191,2 0 0,2-2 0,3 0 35,6-2 0,6-5 1,5 1 130,1-2 1,0-3 0,0-1 0,0-3 55,0-1 1,-1-1 0,1-4 100,0 0 1,0-1-1,0-2-10,0-1 1,-6-5 0,0 3 0,-2-2 35,0 1 0,-1-1 0,-5-3-37,-1-1 0,-6 1 0,3 1 1,-1 1 242,0 1 0,0 4-93,-4-3 1,-1 4-137,-3 0 1,-1 3-125,-3 3 0,-1 4 0,5 4-77,2 0 1,2 2 0,2 1 0,5 1-58,3-1 0,0-1 0,9-2 1,1 1 37,2-1 0,8-3 0,2-2 106,0-1 1,3-1 0,4-4 0,-3-1 180,0-3 0,-2-1 1,-1-5 115,-2-2 0,0 4 0,-4-9 0,-3 2 226,-4 0 1,-3-6 0,-7 2-169,-2-2 1,1-3 0,-7-3-172,-3-4 1,-9 2 0,-11 1 0,-7 3-322,-10 3 0,-4 8 0,-11 3-296,-1 6 0,-1 6 0,2 6 0,6 5-654,7 5 1,9 2-1,12 4 1114,3-1 0,4 6 0,0 2 0</inkml:trace>
  <inkml:trace contextRef="#ctx0" brushRef="#br0" timeOffset="24">18764 11352 8031,'-6'-17'-14,"1"-4"1,6 6-1,3 1 1,2 1 0,2 3 598,0 3 1,-6-4 193,2 4 0,-8 3 0,-2 5-724,0 9 0,-3 3 0,4 7 0,0 3 64,-1 3 0,3 4 0,3-2 0,0 0-102,0 0 0,5 0 0,2-3 5,3 2 0,2-2 0,-1-6 0,1-2-62,-1-1 1,1-3-137,-1 2 1,-3-7-82,-1-4 0,-4-4 174,1-4 1,-4-3-1,-3-4 28,-1 0 0,-5-6 0,3-1 0,-2-1 155,1 0 0,0 0 0,0-4 93,3 1 0,-1-5 1,1-1-57,2-1 1,0 3 0,2 0-1,0 2-100,0 1 1,0 5 0,2 4 0,0 4 3,2 2 1,1 6-41,-1-2 0,-2 3 1,6 2-1,1 2-88,1 0 0,1 6 1,2-1-1,1 2 55,1 1 1,2 1 0,-3-1-28,1 1 1,4-1 0,-2-1 0,-1-2-16,1-4 0,-1 1 1,-2-1 48,1-2 1,0-4 0,-3-4 32,-1 0 0,-3 2 0,-1-3 0,1-2 83,-2-1 1,5-2 64,-4 1 0,-2 3-138,-1 1 0,-3 5 1,-1 2 12,0 7 1,-1 8 0,-3 5 0,-2 6 105,0 4 1,-1-1-1,5 2-108,-2 0 1,0 1-1,4 0 1,0-3-148,0-1 1,0-1 0,0-5-625,0 1 0,0-4 0,1-1-692,3-1 1,-1-3 1433,4-7 0,1-2 0,3-5 0</inkml:trace>
  <inkml:trace contextRef="#ctx0" brushRef="#br0" timeOffset="25">19393 11261 8031,'6'-23'4,"-1"5"0,-5 3 1496,0 2-1051,0 7 1,-1 7 0,-2 11-1,-2 7-152,-1 6 0,-2 4 1,-2 6-1,1-1-203,2 0 1,4 0 0,-1 1-148,3-1 0,1 0 0,0 0 1,1-1-126,3-2 0,4 1 1,6-7-1,2-2 23,2-3 0,-3-6 0,4 0 126,1-5 0,3-4 1,3-5-1,0 0-435,0 0 0,-2-1 0,-3-3-230,-2-4 0,-1-3 694,-3-4 0,-7-3 0,2-5 0</inkml:trace>
  <inkml:trace contextRef="#ctx0" brushRef="#br0" timeOffset="26">19347 11535 7992,'-11'0'166,"3"-4"1,2-1 482,0-1 0,4 3 0,6-2-274,3 0 1,5 4 0,3-4-231,4 0 0,-1 3 0,2-1 0,3 0-318,2-1 1,7 3-1,-3-3-259,0 3 0,-1 0 0,-4-2 1,1-2 431,-3-1 0,4-2 0,-8-3 0</inkml:trace>
  <inkml:trace contextRef="#ctx0" brushRef="#br0" timeOffset="27">19324 11250 7995,'-6'-18'0,"2"3"287,3 2 1,11 1 0,6 2-1,7 1-35,4 2 0,1 4 0,-2-2-373,5 0 0,-2 4 1,1-3-1,2 3-1715,1 1 1836,-4 0 0,4 5 0,-3 1 0</inkml:trace>
  <inkml:trace contextRef="#ctx0" brushRef="#br0" timeOffset="28">20089 11170 8046,'-4'-18'2398,"1"3"-2074,-1 7 1,3-1 0,-3 5-199,-4 2 0,-3 1 0,-4 2-229,-4 3 1,-7 3-1,-2 7 1,0 3 0,0 0 1,2 2 0,4 4 0,3 0 48,4 0 1,3 0-1,5-2-26,3-2 0,3 2 1,2-5-1,4 2-18,7 2 0,4-3 0,7-2 91,0-2 1,3 1-1,2 0 1,0-2 37,0 2 1,-1 0-1,-4-2 129,-1-1 1,-4 0 0,-4 1-40,-5-1 1,-4 5-1,-5-1 1,-1 0 34,-3 2 0,-11-4 0,-11 5-104,-5-1 1,-6-2 0,-9-4 0,-1 1-54,-2-1 0,-3 1 0,-5-1 0</inkml:trace>
  <inkml:trace contextRef="#ctx0" brushRef="#br0" timeOffset="29">9925 12769 8022,'-2'-11'248,"-1"2"0,-4 2 1,0-1 152,-1 2 1,2 2 0,-2 9-1,4 5-212,3 4 0,2 8 1,2-1-57,1 5 1,5 4-1,-3-2 1,2 0-96,-1 0 0,-3 2 1,2-3-1,-1 0-342,-2 1 1,-1-8-1,1 3 1,1-2-51,-2 1 1,0-4 0,-2-3 73,0-2 1,0-2-194,0 1 1,-2-6-10,-2-2 1,2-3 481,-6-1 0,1 0 0,-5 0 0</inkml:trace>
  <inkml:trace contextRef="#ctx0" brushRef="#br0" timeOffset="30">9890 12826 8022,'0'-12'-47,"0"1"0,0-1 8,0 1 0,0 3 0,2 1 1,2-1 318,3 2 0,3-3 0,3 5 0,2 0-52,4-1 1,4 4 0,2-4 0,3 1-48,2 0 1,-4 0-1,5 4-118,0 0 1,1 2-1,-1 1-57,-5 5 1,1 4 0,-3 3 0,-4 4-52,-2 2 1,-4 3-1,-6 2-103,-5 1 1,-1 4 0,-4 0 61,-1 2 0,-5 1 0,-7 0 1,-5 0-61,-6 1 1,-3-5-1,-5-1 107,-1-1 0,1-1 0,0-5 0,1-3 25,2-4 0,4-6 0,5-3 132,3-1 0,2-1-247,6-4 0,5-5 0,2-3-185,3-2 0,7-3 1,4-1 313,4-1 0,11-5 0,0 2 0</inkml:trace>
  <inkml:trace contextRef="#ctx0" brushRef="#br0" timeOffset="31">10507 12837 8022,'0'-16'579,"0"3"0,0-2-71,0 2 1,0 5-525,0 1 287,0 4 1,0-1 0,0 8-1,0 5-219,0 5 0,0 6 1,0 10-92,0 4 1,0 3-1,0-3 31,0 0 1,0 0 0,0 1-1,0-1-166,0 0 1,4-5-1,1-2-8,1-3 0,-3-2 1,2-3-1,-1-4-162,0-2 0,1-3 0,-3-1-1179,2-2 1523,5-4 0,-3 2 0,6-5 0</inkml:trace>
  <inkml:trace contextRef="#ctx0" brushRef="#br0" timeOffset="32">10804 12791 9672,'0'13'207,"0"2"0,-1 4 0,-2 4 0,0 3 0,0 1 381,2 3-634,1-5 0,0 7 0,0-4 0,0 0 0,1 0 0,3-3-120,3-1 1,4-1-1,0-2 67,0-2 0,1 2 0,1-7 0,2-3 121,4-2 0,1-5 0,2 2 0,-1-1 45,3-2 1,6-2 0,-4-1-209,0 0 0,-6-1 0,-2-2 1,-2-1-457,-2 2 0,-5-1 0,-3 0 597,-1-5 0,-1 3 0,-4 0 0</inkml:trace>
  <inkml:trace contextRef="#ctx0" brushRef="#br0" timeOffset="33">10770 13111 7939,'7'-7'244,"1"0"10,1 2 1,6 0-1,6 3 1,4-2-250,5 1 0,5-2 1,1 1 157,2 2 1,-1 0 0,-5 2 0,-3 0-181,-1 0 1,-3 0 0,-5 0-769,-5 0 785,-3 0 0,-5-5 0,-2-1 0</inkml:trace>
  <inkml:trace contextRef="#ctx0" brushRef="#br0" timeOffset="34">10793 12871 8003,'1'-11'543,"3"-1"-392,7 1 1,6 3 0,4 1-223,2-2 0,-1 3 0,8-2 0,2 0 96,1 2 1,-1-3 0,1 4-153,2-1 0,1 3 127,-6-1 0,3-2 0,-4 0 0</inkml:trace>
  <inkml:trace contextRef="#ctx0" brushRef="#br0" timeOffset="35">11752 12654 8020,'0'-11'331,"1"-1"125,3 1 1,2 3-1,6 2 1,-2 0-100,-2-1 0,2 5 1,-3-3-120,4 0 0,1 3 0,2-1 0,3 3-29,1 3 1,1 0 0,3 3-170,1-1 1,-1 4 0,-2-1-1,-2 3-76,-2 5 0,0-2 0,-5 5-36,0 1 0,-4 6 1,-3 4-1,-6 1-155,-5 4 0,-2-4 1,-10 7 11,-2-2 0,0-2 0,-2 1 30,0-1 1,0-5 0,1-2 0,0-3 82,3-1 0,-1-1 1,4 0 174,2-3 1,6-2 0,1-6 0,2 0 53,3 1 0,0-5 1,4 0 100,1-2 0,8-1 0,6-4 0,4 0 180,3 0 1,5 0 0,0 0-260,4 0 1,-5 0 0,5 0 0,-4-2-354,-3-1 0,-6 1 0,-2-2-2973,-2 3 3177,-1 1 0,-3 5 0,-1 2 0</inkml:trace>
  <inkml:trace contextRef="#ctx0" brushRef="#br0" timeOffset="36">13225 12791 7925,'12'-11'209,"-6"0"0,-2-1 1,-3 1-1,-1-1 278,0 1 1,0 3-1,1 2 1,2 2-296,1 5 0,0 6 0,-4 9 0,1 8-274,3 9 1,-3 3 0,3 6 0,-3 0-153,-1-2 0,-4 3 1,-1-5-1,-1-2-28,-3-4 1,3-2-1,-2-6 67,-1-2 1,4-7 0,0-1-179,0-5 0,4-3 0,-3-2 1,3-8-1,1 0 1,0-6 372,0-5 0,0-3 0,5-10 0,1-1 0</inkml:trace>
  <inkml:trace contextRef="#ctx0" brushRef="#br0" timeOffset="37">13260 12769 7925,'5'-30'81,"-4"6"1,3 5 310,-3-1 0,-1 3 987,0 2-1141,5 2 0,-2 8 0,4 5 1,3 8-109,4 6 1,0 5 0,5 8 0,0 4-49,-1 6 1,8 3 0,-5 1-76,-1-3 0,5 2 0,-4-1-128,4 2 0,0-6 0,-5 1 0,1-6-137,0-2 1,-6-5 0,0-5-284,-2-2 1,-2 0 158,1-5 0,-6-3 0,-3-2 0,-6-1 382,-4-2 0,-4-2 0,0-1 0</inkml:trace>
  <inkml:trace contextRef="#ctx0" brushRef="#br0" timeOffset="38">13168 13054 8447,'3'-10'1257,"4"2"-1233,9 4 0,4 3 1,3 1-1,1 0-36,3 0 1,3-1 0,7-2-1,2 0-65,2 0 1,-4 2-1,1 1 1,-4 0 76,-4 0 0,3-5 0,-3-2 0</inkml:trace>
  <inkml:trace contextRef="#ctx0" brushRef="#br0" timeOffset="39">13762 12723 7996,'0'-12'0,"0"-3"2039,0 0-1943,0 0 0,1 8 1,2 5-1,2 6-6,1 7 0,-2 6 0,3 7 0,-1 2 69,0 5 1,-2 2 0,2 0-234,-1-3 0,-1 3 0,-4-4-160,0 1 0,4 1 0,0-5 0,-2-3-381,0-3 1,-2-6 0,0 1-1073,0-2 1687,0-7 0,-5-1 0,-2-15 0,-4-3 0</inkml:trace>
  <inkml:trace contextRef="#ctx0" brushRef="#br0" timeOffset="40">13716 12963 7899,'13'0'638,"1"0"-269,1 0 0,9 0 0,-1 0 1,3 0-202,2 0 0,0-4 1,3 0-1,-2 2-207,-1 0 0,-1-2 1,-4 1-469,0 0 1,-2 2 0,-2 0 506,-4-3 0,-2-3 0,-1-4 0</inkml:trace>
  <inkml:trace contextRef="#ctx0" brushRef="#br0" timeOffset="41">13705 12734 7973,'5'-6'0,"1"-4"0,8 2 167,5-2 0,2 0 0,9 1-30,2 1 1,1 2-1,1-3 1,0 3-130,1 1 0,-1 0 1,0 2-1,1-1-1126,-1 2 1118,0 0 0,-5 8 0,-1 0 0</inkml:trace>
  <inkml:trace contextRef="#ctx0" brushRef="#br0" timeOffset="42">14516 12689 8023,'0'-12'1149,"0"1"-634,0-1 1,4 5-253,0-1 0,3 7 0,-3 2-119,-2 9 1,0 7 0,-2 7 0,-2 2-31,-1 5 1,0 2 0,-3 2-177,1 4 1,-3-4 0,4 3-1,2-2-161,0-2 1,2-1-1,0-3 1,0-4-37,0-6 0,2 0 1,0-4-197,2-2 0,1-6-495,-1 0 950,-3-5 0,4-3 0,-5-7 0</inkml:trace>
  <inkml:trace contextRef="#ctx0" brushRef="#br0" timeOffset="43">14219 12746 7957,'0'-12'977,"5"1"0,4-1-1138,5 1 1,9 3 0,7 2-1,3 0 65,1-1 0,1 4 0,0-4 0,2 1 254,1 0 1,0 3-1,-4-1 1,1 3-262,-1 1 0,-5 0 1,-2 0-1396,-3 0 1498,-6 0 0,3 0 0,-3 0 0</inkml:trace>
  <inkml:trace contextRef="#ctx0" brushRef="#br0" timeOffset="44">14836 12689 7957,'0'6'323,"0"4"0,4-4-39,-1 6 1,1 1 0,-4 2 73,0 4 1,-1 2 0,-2 3-161,0 3 0,-5 1 1,4 4-1,2-2-110,0 2 1,2 0-1,0-2 1,2-2-116,1 0 0,4-8 0,5 2-19,4-4 0,1-1 0,6-4 30,0-3 0,0-6 0,0 0 0,1-3-99,3-1 0,-2-1 1,4-2-138,-1-1 1,-3-4-1,-4 0 1,-4-2-1464,0-2 1715,-7 1 0,0-6 0,-3 0 0</inkml:trace>
  <inkml:trace contextRef="#ctx0" brushRef="#br0" timeOffset="45">14801 12986 7958,'-16'0'203,"7"-2"1,-1-2-26,4-3 1,3 0 0,7 1 0,5 1-124,5 3 1,1-4 0,6 1 0,5 0 21,2 0 0,1 1 0,3 3 0,-2-1-239,2-2 0,0 0 1,-2 4-175,-3 0 0,-4-1 336,-4-3 0,2 3 0,-3-4 0</inkml:trace>
  <inkml:trace contextRef="#ctx0" brushRef="#br0" timeOffset="46">14836 12711 7978,'0'-16'0,"0"3"0,2-2-89,6 2 1,5 6 0,9 0-1,1 1 241,0 0 0,0 2 0,1-2-41,3 0 0,-3-1 0,2 3 0,0 1 108,0 2 1,-4 1 0,2 0 0,-1 0-10,-3 0 0,-4 0 0,-1 0 210,-3 0 1,0 0-172,-1 0 0,-3 5 1,-2 3-1,-1 2-214,-2 1 1,2 6-1,0 2 6,1 3 1,-3 4 0,2 2-1,-1 1-129,0 3 1,-1-3-1,-3 2-96,0 0 0,4-1 0,0-1 0,-1-3-231,-2-4 0,-1 0 0,0-7-151,0-1 1,0-5 0,-1-3 565,-3-1 0,-3-1 0,-4-4 0</inkml:trace>
  <inkml:trace contextRef="#ctx0" brushRef="#br0" timeOffset="47">15235 12700 7974,'12'-23'0,"-1"4"0,1 1 606,-1 2 1,6 1 0,2 3-122,2 1 0,2 4 0,-1 2 0,-1 2-108,2-1 0,-4 0 1,5 5-258,-4 3 0,-2 2 0,1 7 0,-3 2-373,-4 4 0,0-1 0,-2 1 18,-3 1 1,-2 2-1,-6 2 1,-4 1-387,-6 2 0,-5 4 0,-5-3 277,-2 1 1,3-4 0,-7 2 0,4-4 300,4-4 1,3 1 0,4-4 183,1 2 0,5-4 0,2 1 149,2-2 0,8-2 0,2 0-208,6-4 0,4-2 0,6-5 1,2 0 62,0 0-145,1 0 0,1-5 0,1-1 0</inkml:trace>
  <inkml:trace contextRef="#ctx0" brushRef="#br0" timeOffset="48">16583 12597 7966,'-6'-18'602,"2"3"0,3 5 1,1 8 778,0 9-1253,0 8 1,0 17-1,0 2 1,0 3-83,0 2 1,0-2 0,0 4-1,0-3 1,0-4-224,0-2 1,3-7 0,3 2-57,0-3 1,-4-6 0,4-3 0,-3-2-209,1-2 1,0-3-872,-4-1 1312,0-4 0,0 2 0</inkml:trace>
  <inkml:trace contextRef="#ctx0" brushRef="#br0" timeOffset="49">16389 12643 7966,'11'-12'-25,"1"1"1,0 0 205,4-1 0,3 5 0,7 0 0,5 2 0,2 3 371,1 0 1,4 2-1,0 0-418,-1 0 0,2 5 1,-1 3-1,-1 3-74,-1 5 1,-3-2-1,-3 5 1,-4 2-126,-6 5 0,-5-1 0,-7 5-81,-4 2 1,-11 1 0,-7 0 0,-9-1-157,-5-2 0,-2-4 0,-5 0 233,-4-1 1,4-8-1,-2-1 1,4-4 12,3 0 1,6-2 0,-1-1-148,5-2 1,10-4-130,-1 1 1,9-4 0,5-4 0,7-5 331,3-5 0,4-4 0,1-5 0</inkml:trace>
  <inkml:trace contextRef="#ctx0" brushRef="#br0" timeOffset="50">17131 12586 7966,'0'-23'246,"0"1"1,2 5 912,1 5 1,4 6-984,4 6 1,-1 1 0,-2 3 0,-4 4-172,-3 2 0,3 11 1,0 7 153,-2 8 0,-1 1 1,-1 4-1,0 3-330,0 0 1,0 0-1,0-2 1,0-5-291,0-5 0,0-3 1,2-5-1,1-1 1,0-3 460,5-8 0,-1-1 0,5 0 0</inkml:trace>
  <inkml:trace contextRef="#ctx0" brushRef="#br0" timeOffset="51">17394 12631 7969,'-4'-11'674,"2"1"-474,3 2 1,5 3 0,8 6-1,1 3-49,-1 4 0,-2 3 0,-5 3 1,-1 3 82,-1 1 1,-4 6 0,3 5 0,-3 1 55,-1 1 0,0-1 0,0 3-355,0-2 1,4 0 0,1-4-1,0-2-32,0 0 0,5-6 0,0-3 0,5-2-30,3-4 1,1-6 0,4 0-67,0-3 0,4-1 0,-1-1-173,0-3 0,-2 1 1,-3-4 365,-2-2 0,-2-6 0,-6-3 0</inkml:trace>
  <inkml:trace contextRef="#ctx0" brushRef="#br0" timeOffset="52">17360 12871 7967,'5'-11'67,"4"1"1,10 1-71,7 1 1,6 2-1,2-3 1,-1 3-28,-2 1 0,1-3 1,-6 3-1,0 0-348,-2 0 0,-5 1 378,0 4 0,-5-5 0,2-1 0</inkml:trace>
  <inkml:trace contextRef="#ctx0" brushRef="#br0" timeOffset="53">17485 12620 7967,'2'-11'902,"3"-1"-555,6 1 1,6 1 0,7 1 0,1 2-430,2 2 0,-1-2 0,-3 3-266,0 1 0,1 2 0,2 1 348,0 0 0,6 0 0,-3 0 0</inkml:trace>
  <inkml:trace contextRef="#ctx0" brushRef="#br0" timeOffset="54">18605 12335 7967,'0'-12'-239,"1"6"318,3 2 0,-2 3 0,5 2 0,-2 3 0,-2 5 408,3 5 0,-5 5 0,3 9 0,-3 5-26,-1 3 0,0 8 0,0-3 1,0 4-310,0 0 1,0-3-1,0 0-121,0 1 1,0-3-1,0-2-103,0-3 1,0-2 0,0-4 0,0-4-316,0-5 0,1-6 0,2 1-420,0-2 0,6-7 807,-1-2 0,2 2 0,2 1 0</inkml:trace>
  <inkml:trace contextRef="#ctx0" brushRef="#br0" timeOffset="55">19358 12529 7971,'-16'0'115,"3"-5"1,-2-2-1,4 0 1305,3-1-1293,8 11 1,2 3 0,6 13 0,0 4 111,-2 3 1,4 4 0,-2 4-1,1 0-157,-2 0 0,3 2 0,-3-1 0,0 1-125,1-3 0,-5-6 0,0-1-278,-1-2 0,1-6 0,1-3 0,-1-2-1102,-2-1 1423,4-6 0,1 4 0,6-4 0</inkml:trace>
  <inkml:trace contextRef="#ctx0" brushRef="#br0" timeOffset="56">19575 12552 7965,'-3'-8'715,"-1"0"0,0 7-473,4 1 0,4 6 0,1 10-87,1 3 0,1 3 0,1 5 0,-1 4 291,-2 2 1,2 1-1,-1 0-432,0 0 0,-4-1 0,2-1 1,-3-3-512,-1-1 1,0-2 0,0-6 496,0-1 0,-5-5 0,-1 2 0</inkml:trace>
  <inkml:trace contextRef="#ctx0" brushRef="#br0" timeOffset="57">19301 12871 7966,'13'-10'-249,"2"3"-116,4 3 0,9 2 1,5 2-1,5-1 235,3-3 0,-3 3 0,1-3 130,-3 3 0,6 6 0,-7 1 0</inkml:trace>
  <inkml:trace contextRef="#ctx0" brushRef="#br0" timeOffset="58">19827 12986 7966,'-7'-2'293,"3"-2"340,3-3 0,6-3 1,3-3-1,2-2-215,1-4 1,1-3-1,-1-1 1,-1 0 0,-1 1-303,-1-1 0,-6-4 1,2-1-1,-2-1-36,-2-3 1,0-1 0,0-1-80,0 0 0,-2 5 0,0 2 0,-2 3-260,1 1 0,2 9 0,0 4-238,-3 4 382,3-3 0,-3 14 0,8 2 0,3 10 57,4 4 1,1 7 0,3 3 0,5 2 84,1 1 1,1 0-1,-2 1 1,-1-1-23,1 0 1,1-3 0,-2-2-295,-4-1 0,-2-2 1,-3-3-1,-1-1-910,-2-3 0,0-3 1199,0-4 0,-2-1 0,-5 1 0</inkml:trace>
  <inkml:trace contextRef="#ctx0" brushRef="#br0" timeOffset="59">19804 12894 7966,'-18'-10'475,"3"2"1,7-7-91,4 2 1,9 6-1,7 1 1,7-1-314,6 1 1,4 2-1,6-2 1,0-1-276,3 1 0,-1 3 1,4 0-1,-2 1 203,-2 2 0,3-5 0,1-1 0</inkml:trace>
  <inkml:trace contextRef="#ctx0" brushRef="#br0" timeOffset="60">20638 12517 7966,'-11'-16'0,"5"-1"0,-7-2 587,4 4 1,6 7 0,-5 5-84,-1 1 0,-2 2 0,-5 0 1,-3 2-533,-2 1 0,-6 4 0,-1 5 0,0 2-53,0 2 1,2 0 0,4-1-23,3 4 1,3-1 0,6 0-34,2-2 0,3 3 1,5-2-1,1-1-7,3 1 0,7 2 0,8-4 91,3-1 0,5 3 1,-1-2-1,1-1-11,1-1 0,-4-2 1,4 0 83,0 1 0,-9-1 0,1 1 6,-2-1 1,-10 4 0,-1 1-21,-4-3 1,-13 0-1,-6-1-12,-4-1 0,-8 4 0,-4 0 1,-3-1-217,-3-1 1,1-3-1,6-1 1,5-1 220,2 1 0,1-4 0,0 0 0</inkml:trace>
  <inkml:trace contextRef="#ctx0" brushRef="#br0" timeOffset="61">21380 12517 7969,'0'-11'136,"1"-1"0,2 1 0,0 0 0,1-1 1919,1 1-1809,-3 4 0,3 9 1,-7 10-1,0 10-141,-2 7 1,0 4 0,4 1 0,0 1-126,0-1 1,4 0 0,1-1-139,2-2 1,-4-3 0,4-6 0,-1 0-458,0-3 1,-3-3 0,2-4-745,0-1 1359,-4-4 0,9-2 0,-3-5 0</inkml:trace>
  <inkml:trace contextRef="#ctx0" brushRef="#br0" timeOffset="62">21231 12472 7953,'12'-23'125,"3"1"0,2 2 0,0 2 147,4 2 1,5 0 0,5 6-24,2 3 1,1-2-1,0 5 1,0 1 93,1 2 1,-2 1 0,-2 0-268,0 0 1,-6 5-1,2 4 1,-4 4-39,-4 2 0,-4 1 0,-7-2-138,-5 2 1,-4 3 0,-5-4 0,-7 0-105,-3 2 0,-7-5 1,-5 4 118,-1-4 0,3 0 0,0-1 0,2-1 134,1-2 1,1 1 81,3-5 1,4 1-27,7-2 0,4 0-40,8 5 0,8-5 1,7 4-1,4-2 26,3-3 1,0 5-1,3-1-39,-1 0 1,0 5-1,-3-4 25,2 3 1,-2 2 0,-5-1 0,-2 1 17,-1-1 1,-6 2 0,-5 1 0,-1 2-55,-2 2 1,-8-3 0,-6 3-74,-7-2 0,-9 5 1,-3-2-144,-3 2 0,-5-2 0,0-1 0,2-1-317,4-3 1,6-6 0,7-1-616,3-2 0,6 2-559,6-3 1666,11-5 0,10-5 0,6-6 0</inkml:trace>
  <inkml:trace contextRef="#ctx0" brushRef="#br0" timeOffset="63">21962 12540 7952,'-17'-5'0,"0"0"931,6-3 1,0 5 0,3 6-414,0 5 1,4 3 0,-2 5-293,1 3 0,1 2 0,4 3 0,0 2-157,0 0 1,1 5-1,3-3 1,5 0-72,5 0 0,0-2 1,5-3-406,1 0 0,2-5 0,1-3 0,-1-4-189,1-3 1,4-3 0,0-5-492,-2 0 1,-1-1 1086,-1-3 0,0-2 0,0-6 0</inkml:trace>
  <inkml:trace contextRef="#ctx0" brushRef="#br0" timeOffset="64">21757 12734 7939,'-14'-5'955,"10"-2"-1248,15 1 0,19 1 0,4 4 87,0-3 0,0 3 1,1-4-1,-1 1-78,0 0 1,0 1-1,-1 1 284,-2-1 0,-3-4 0,-5-4 0</inkml:trace>
  <inkml:trace contextRef="#ctx0" brushRef="#br0" timeOffset="65">21974 12472 7971,'0'-12'216,"7"1"0,9-1-208,9 1 1,7 5-1,2 0 1,0 3-160,0-1 0,-4 0 0,-4 4 0,0-1 303,0-3 1,-5 3 0,1-3 0,-1 4 306,-3 4 1,-2-2-176,-5 6 0,0-4 0,-4 3 59,-3 2 1,-3 1 0,-1 3-42,0 2 1,-3-1-1,-1 5 1,0 3-150,-1 3 0,4 1 1,-3 3-1,2-1-151,2-3 1,0 3-1,2 0-113,2 1 1,2-4 0,5 2 0,2-3-150,2-1 1,-2-1 0,2-3 51,-2-4 1,2-6 0,2-3 0,-1-1-16,1-2 0,2-2 1,-4-1-229,-1 0 1,-2 0 0,-1-1 450,-4-3 0,-2-7 0,-5-7 0</inkml:trace>
  <inkml:trace contextRef="#ctx0" brushRef="#br0" timeOffset="66">22236 12700 7941,'-5'-5'159,"7"-1"10,8-1 1,8 2-1,8 5 1,5 0-94,2 0 0,1 0 0,0 0-88,0 0 1,1 0 0,-1 0 0,-1 0-60,-3 0 0,-2 0 1,-6 0 70,-3 0 0,-3 0 0,-4 0 0</inkml:trace>
  <inkml:trace contextRef="#ctx0" brushRef="#br0" timeOffset="67">22373 12460 7973,'0'-16'-15,"7"4"1,4 0-1,7 3 0,9 6 1,3-2-1,2 1 106,-2 0 1,-2 1 0,-4 1-1,2 0 35,0-2 1,-3 0-1,-5 4 1,0 0 210,-1 0 1,-3 1 98,2 3 0,-4-1-148,0 4 0,-2 1 0,-2 3-80,-5 1 1,0 3 0,-1 2-1,2 0-37,-1 4 0,-2 4 1,0 3-159,3 1 0,-3 0 0,3 3-106,-3-1 1,-1-5 0,0 3-1,0-1-160,0-2 0,0-3 1,0-4-187,0-4 1,0-3 332,0 0 1,-1-7 158,-3-5 1,3-5 0,-3-7-30,3 1 1,1 0 0,0-2 0,0-1 117,0-1 0,4-4 1,1 2-76,1-1 1,1 3 0,2-3 0,-2 1-57,2-1 0,-3 8-46,2-2 0,-4 5 0,2 0 0,0 7-19,1 7 1,-3 4 0,3 4 63,2 4 1,1 3 0,3 1-1,2 0 39,4 0 0,-1-1 0,1 0 24,1-3 0,1-3 0,-1-5 0,-2-4 218,-2-3 0,3-3 1,-2-1 258,0 0 0,-3-9 0,2-3-134,-4-5 0,-1-2 0,-4-4 0,-3-1-120,-3-2 1,-1 0-1,0-3-587,0 1 0,-9 0 0,-2 3 0,-3-1-1763,-3 5 2054,0-2 0,-11 5 0,-1-5 0</inkml:trace>
  <inkml:trace contextRef="#ctx0" brushRef="#br0" timeOffset="68">10165 13991 8050,'-7'-14'397,"3"2"0,3 2 0,0 1-14,-3 2 0,3 4 1,-4 9-1,1 8 1,0 7-1,2 7-237,0 3 1,2 1 0,0 1 0,2 1-205,1-2 0,0 1 0,5-5 1,-1 0-50,-1 0 0,3-3 1,-5-6-341,-1-4 0,2 2 0,-1-2-1880,-2-1 2327,4-6 0,1-3 0,4-5 0</inkml:trace>
  <inkml:trace contextRef="#ctx0" brushRef="#br0" timeOffset="69">9913 14013 8180,'0'-11'135,"5"-4"0,4 0 98,5 1 1,5 1 0,8 1-412,3 1 1,2 3-1,0 1 1,-3-2 434,-1-1 0,2 3 0,-2 2 1,1 2-76,3-1 1,1 0-1,3 4-432,2 0 1,-1 4 0,3 0 0,1-2-211,-1-1 0,-7 3 1,0 0 90,-3-1 1,-8 2-1,-4-2 133,-1 0 1,-7 3 362,-6 2 0,-8-3 0,-4 0 0,-2 0 481,-1 3 1,-2-2 0,-1 2-170,-1 1 0,0 2 0,2 3 0,0 2-96,2 2 0,-3 1 1,7 4-215,1 0 0,1 0 1,5 0-1,0-1-138,0 1 1,1-4 0,4-1-48,7-1 0,4 0 1,7-4 41,0-3 0,5-2 0,4-1 0,3-4 95,3-6 1,0-3-1,-2-5-80,2-1 1,-3-3 0,2 0 0,-5 0 3,-5-2 0,-6 3 0,-4-4 18,-6 2 0,-7-4 0,0 2 0,-6-1-33,-5 0 0,-6 0 0,-11-4-141,-3 0 1,-3 1 0,-7 3 0,-1 4-216,1 2 1,2 7 0,2 2 0,2 3-206,5 1 1,7 0 0,5 1-155,5 3 725,4 2 0,10 6 0,1-1 0</inkml:trace>
  <inkml:trace contextRef="#ctx0" brushRef="#br0" timeOffset="70">11387 13945 8118,'-11'-15'0,"4"-1"614,3 2 1,3 2 0,1 0 0,0 1-354,0 0 0,0-1 1,-2 2-1,-1 1-243,-5 1 0,-2 6 0,-2-2 0,1 3-175,0 1 0,-5 6 1,0 4-32,-2 4 1,4 3 0,-2-2 0,2 3 13,2 0 0,0 2 0,8-4 0,1 1 47,2-1 0,1 3 0,3-2 25,4 1 1,6-4 0,10 1 97,0-2 1,-1-6 0,3 1 0,0-1 17,2 0 1,-1 2 0,-4-4 106,-3 1 0,-3-2 0,-4 2 1,-2 0 88,-3 1 0,-1 0 0,-6 5-134,0-1 1,-7 2-1,-5 2 1,-9 3-72,-4 0 0,-3 2 1,3-3-133,-2 0 1,0-4 0,6 0 0,2-6-430,3-2 1,4-1 45,0-4 0,7 0 510,5 0 0,5-10 0,7-3 0</inkml:trace>
  <inkml:trace contextRef="#ctx0" brushRef="#br0" timeOffset="71">11855 13842 8026,'-12'-16'623,"2"3"0,3-2 361,3 2 0,3 5-689,1 1 0,-5 4 1,-3-1-393,-2 3 1,-5 2 0,-2 3 0,-1 4-55,-2 2 1,-2 6 0,1 2 47,2 0 0,2 4 1,7-5 2,3 1 0,-2 2 0,5-3 1,1-1-55,2 1 1,6-2 0,3-3 0,2-1 0,5 0 0,2 1 0,-1-2 162,1-2 0,5 2 1,-1-4 49,-1 0 0,-1 5 0,0-5 0,-4 2 34,-2-1 1,-3 1 0,-1 3 63,-1 1 1,-7 0 0,-1 2 0,-8 3-68,-6 1 0,-5 1 0,-7 3-174,-5 1 1,2 0 0,0-1 0,0-3-198,-1-4 0,10-4 0,1-2-1283,5-1 1564,8-6 0,6 3 0,6-5 0</inkml:trace>
  <inkml:trace contextRef="#ctx0" brushRef="#br0" timeOffset="72">12129 13911 7976,'-17'-11'725,"5"3"2079,-3-11-3079,7 10 237,3-1 0,5 20 0,0 5 0,0 6 281,0 6 1,1 2 0,2 6 0,2-2-299,1-3 0,-2 3 0,4-4-221,0 0 1,3-1 0,0-5 0,2-1-4,2-3 0,-1-4 0,5-7 1,1-5-66,2-1 0,1-2 1,-1-2 7,1-1 1,0-4 0,-1-4 335,-3-1 0,-3-4 0,-4-2 0</inkml:trace>
  <inkml:trace contextRef="#ctx0" brushRef="#br0" timeOffset="73">11958 14139 7914,'6'-11'218,"7"-1"-191,8 1 0,3 3 0,6 1 0,-1-2-449,0-1 1,0-1 0,3 2-187,-2 2 608,-4-1 0,2-3 0,-6-1 0</inkml:trace>
  <inkml:trace contextRef="#ctx0" brushRef="#br0" timeOffset="74">12083 13911 7968,'-6'-17'207,"1"3"0,5-4-63,0 2 1,10-3 0,7 4 0,7 1-114,6 1 1,3-2 0,1 1 21,1 4 0,-1-2 1,0 6 62,0 0 1,-1-3 0,-3 5 0,-5 1-65,-1 2 0,-7 1 0,4 0 0,-3 0 178,-4 0 1,-1 1-147,-2 3 0,-3 2 1,-2 6-1,-1 1-72,-2 2 0,2 3 0,0 6-7,1 2 0,-3-2 0,2 4-46,0 0 0,0-2 0,4 3 1,-3 0-210,-1 0 0,4-3 0,-3 0-146,1-2 0,2-1 1,-4-1 18,1-3 1,0-3-431,2-4 807,-3-6 0,-5-1 0,0-5 0</inkml:trace>
  <inkml:trace contextRef="#ctx0" brushRef="#br0" timeOffset="75">12506 13865 7981,'7'-22'532,"2"3"121,4 4 0,5 2 0,7 3 0,2 3-550,-2 3 0,1-1 0,-1 1 34,2 1 0,3 2 1,-3 2-1,-1 3-136,2 4 1,-5 3 0,1 3 0,-5 3-56,-2 0 0,-3 3 0,-7 1-230,-3-2 1,1 6-1,-2-2 1,-5 1 80,-4 1 1,-5-3 0,-6 1 153,-6 0 1,-1-4-1,-5 0 1,0 0 3,0-1 1,2-2 0,-1-4-364,4-1 1,0-3-347,9 0 754,5-6 0,15-2 0,7-6 0</inkml:trace>
  <inkml:trace contextRef="#ctx0" brushRef="#br0" timeOffset="76">13294 13796 7930,'-4'-17'1757,"0"1"-1113,2 4 1,2 5 0,4 4-1579,3 1 0,0 2-468,0 0 1402,1 5 0,-2 2 0,-1 4 0</inkml:trace>
  <inkml:trace contextRef="#ctx0" brushRef="#br0" timeOffset="77">13214 14128 8910,'8'0'2996,"-1"0"-2622,-4 0 1,6 1-2169,-6 3 1794,1 2 0,-9 11 0,-1 0 0</inkml:trace>
  <inkml:trace contextRef="#ctx0" brushRef="#br0" timeOffset="78">14288 13694 7869,'-2'-11'666,"0"3"-457,-2 0 1,0 7 0,4 1 0,0 6 0,0 4-108,0 2 1,1-1 0,2 2 0,1 2-69,-2 4 1,3-1 0,-1 0 0,-1-1-38,-2 1 1,3-3 0,0 3 0,-2-1-71,-1-3 1,-1-6 0,0 0-57,0 1 597,-5 1 147,-1-4-291,0-1-189,-5-5 1,11-3-177,0-1 0,6 0 1,6 4-1,2 0-30,1 0 1,6 0-1,-2 0 1,2 0 33,2 0 1,0 0 0,1 1 1,3 3 1,-2 1 0,4 4 0,-2-1-21,-5 1 1,0 5-1,-4 2-93,0 2 0,-5-3 0,-7 3 0,-1 0-57,-2-1 0,-3 2 0,-4 3 198,-4-3 0,-3 1 0,-5-3 0,-3-1 87,-2 1 0,-2-2 0,-1-4 28,-3 1 0,2-2 0,-6-1 0,1-3-33,1-1 0,-3 3 0,7-4-53,3-2 1,-1 0 0,6-2 0,-1 0-184,3 0 1,6-4 0,2-1-210,2-2 1,0 3 0,3-3-1596,-2-2 1965,0-1 0,4-7 0,0 0 0</inkml:trace>
  <inkml:trace contextRef="#ctx0" brushRef="#br0" timeOffset="79">14276 13739 7869,'0'-11'0,"-4"-2"0,0-1 270,2-1 1,1 4 1126,1 3-1141,0 0 0,5-2 1,2 3-1,4 3-78,0 3 0,7 1 0,5 0-10,6 0 1,4 0-1,2 0 1,2 0-58,1 0 0,4 0 1,-4-2-325,-1-2 1,-3 3 0,-5-3 0,-5 2-450,-3-2 662,-12 3 0,1-9 0,-10 3 0</inkml:trace>
  <inkml:trace contextRef="#ctx0" brushRef="#br0" timeOffset="80">15612 13774 7958,'-1'-11'443,"-1"3"-211,-2 0 1,0 7-1,4 2 1,0 9-1,0 8 1,0 5-163,0 3 0,1 0 1,2 4-41,1 2 0,3-3 0,-2 0 0,0-1-157,0-2 1,3-4 0,-4-1 0,-2-4-153,0 0 1,1-2 0,1-3-461,-1-1-688,-2-5 1427,-1-1 0,0-15 0,0-2 0</inkml:trace>
  <inkml:trace contextRef="#ctx0" brushRef="#br0" timeOffset="81">15544 13819 7958,'0'-11'0,"0"-1"0,0 1 48,0 0 1,1-1 0,3 2 259,3 2 0,5 3 0,2 5-20,1 0 0,7 0 0,-1 0 1,6 0-154,2 0 1,2 0 0,2 2-46,-3 1 0,3 4 1,-4 4-1,0 2-172,-2 2 1,-7-1 0,-2 5-29,-1 1 0,-6 2 0,-5 1-58,-1 0 1,-2 1-1,-7 1 1,-3 2-52,-4-2 0,-5 3 1,-3-3 45,-3-3 1,-1 1 0,1-5 0,-1-1 73,0-1 1,0-4-1,0 0 32,0-1 1,1-5 0,0 0 155,3-1 1,2-4-82,6 3 1,6-4-622,5-4 0,1 3 613,7-3 0,-1-3 0,5 1 0</inkml:trace>
  <inkml:trace contextRef="#ctx0" brushRef="#br0" timeOffset="82">16229 13819 7993,'-5'-16'0,"4"-1"0,-3-2 51,3 4 519,1 2 1,0 6-49,0-1 0,0 7 0,0 1-367,0 6 0,0 6 0,0 3-102,0 4 1,3 4 0,1 3 0,-1 5-2,-2 2 1,-1-3-1,1-1-250,3-1 1,-3 3 0,3-5 0,-1 0-297,1-2 1,-3-6 0,4-3-342,0-2 0,-2-2-639,4 0 1474,-4-4 0,2-2 0,-5-5 0</inkml:trace>
  <inkml:trace contextRef="#ctx0" brushRef="#br0" timeOffset="83">16526 13796 7873,'-11'-10'1645,"-1"3"-1119,6-4-419,1 10 1,6-3-1,2 8 62,0 4 0,1 3 1,-3 4-1,2 5 5,1 1 1,3 6 0,-3 1-326,-1 1 1,2 0-1,0 1 1,0-3-200,0-3 0,3-2 0,-3-3-220,1-4 0,-3-2-296,0-2 1,0-1-238,1-2 1103,-3-3 0,4-5 0</inkml:trace>
  <inkml:trace contextRef="#ctx0" brushRef="#br0" timeOffset="84">16412 13991 7873,'9'-4'0,"1"-1"303,3-2 0,6 4 0,0-4-144,2 2 0,3-3 0,2 3 0,2 0-79,1 0 1,-3-2 0,4 3-186,-3 1 0,4-2 0,-4 1 0,-2 2-84,-1 1 0,-5-3 1,-1 0-288,-2 1 476,-5 2 0,-1-4 0,-4-1 0</inkml:trace>
  <inkml:trace contextRef="#ctx0" brushRef="#br0" timeOffset="85">16469 13739 7926,'-5'-17'559,"4"0"-308,-3 6 0,8 0 0,3 4 1,3 2-206,2 0 0,0 3 0,4-3 104,3 0 0,4 4 0,3-3 0,5 3-61,2 1 0,2 0 0,2 0-518,1 0 0,0 0 429,-4 0 0,6 0 0,0 0 0</inkml:trace>
  <inkml:trace contextRef="#ctx0" brushRef="#br0" timeOffset="86">17074 13762 7912,'-6'-5'-111,"-3"3"1,6-5 384,5 2 1,-2 3-1,4 7-59,-3 6 1,0 2 0,2 6 0,0 1-215,0 2 1,2 2-1,0 1 5,1 2 0,-2 3 0,3-3 0,-1-2-131,0-1 0,-3-2 1,1-2-103,-3-1 0,3-5 1,-1 1-420,0-2-241,-2-6 887,-1-2 0,-5-5 0,-1 0 0</inkml:trace>
  <inkml:trace contextRef="#ctx0" brushRef="#br0" timeOffset="87">17017 13979 7912,'5'-6'211,"-1"-3"1,7 4-41,6-2 1,1 5 0,3-3 0,3 1 2,0 0-167,6 0 1,-5 4-16,5 0 0,-4-3-160,1-1 0,-3 0-26,-2 4 1,-3 0-1,-1 0-452,-1 0 466,-2 0 180,-4 0 0,1-10 0,-1-3 0</inkml:trace>
  <inkml:trace contextRef="#ctx0" brushRef="#br0" timeOffset="88">17040 13728 7893,'0'-12'168,"1"-3"0,4 0 247,7 1 1,9 1-1,10 2 1,2 1-535,1 2 1,4-2 0,0 4-30,-1-1 1,-2-2 0,-2 6 0,-2 0-112,-4 2 259,-3 1 0,4 0 0,1 0 0</inkml:trace>
  <inkml:trace contextRef="#ctx0" brushRef="#br0" timeOffset="89">17577 13716 7924,'-12'0'394,"1"-3"445,-1-1 1,6 1-827,2 7 0,3 0 1,1 6-1,0 3 167,0-1 1,0 6-1,0 1 1,1 4-87,3 4 0,-1-2 0,3 4-237,-1-1 1,4 3 0,-1-5-1,2-2-16,1-3 0,4-1 0,2-5 84,1-1 0,-3-2 0,4-3-14,1-2 1,2-4 0,2 0 0,1-1-45,2-2 0,0-2 0,-5 0-68,1-2 1,-4-5 0,-1 2 0,-1-2 200,-4 1 0,0-7 0,-1 2 0</inkml:trace>
  <inkml:trace contextRef="#ctx0" brushRef="#br0" timeOffset="90">17474 13945 7917,'-6'-5'289,"2"-2"29,8-4 1,7 1-1,9 1 1,6 1-495,4 0 0,3 1 0,3 0 0,0-1 27,3 2 1,-1-3 0,-5 4-295,-3-2 0,2 5 443,-6-2 0,1-2 0,-4-1 0</inkml:trace>
  <inkml:trace contextRef="#ctx0" brushRef="#br0" timeOffset="91">17451 13671 7901,'0'-12'170,"5"-3"0,5-1 379,8-2 0,11 4 1,13-1-493,3 2 1,2 2 0,1-1-1,2 2-172,3 2 1,-7-1 0,1 6 0,-5 0 114,-2 2 0,-2 1 0,-4 0 0</inkml:trace>
  <inkml:trace contextRef="#ctx0" brushRef="#br0" timeOffset="92">18045 13694 7939,'-6'-12'-189,"1"1"1,5-1 290,0 1 1,1 5-1,1 3 1,2 6 0,0 5 182,1 6 1,-2 4-1,3 6 1,0 3-1,-1 3-150,0 3 0,3-2 0,-3-1 0,0 1-74,0-2 0,3 3 0,-3-6 0,0-2-133,0-3 1,3-1 0,-4-5-599,-2-1 1,-1-1 669,-1-2 0,0 1 0,0-1 0</inkml:trace>
  <inkml:trace contextRef="#ctx0" brushRef="#br0" timeOffset="93">18011 13728 7895,'0'-17'119,"0"5"0,1-5 199,3 1 0,3 4 1,9 0-1,3 3-288,2 0 0,3-1 1,3 0-1,3 1 95,3 1 1,2 5 0,-1 0-91,0 1 1,-1 2 0,-1 2 0,-3 3-53,-1 6 1,-6 2-1,-7 6-83,-2 1 0,-7 2 0,-4 1-6,-4-1 0,-6 3 0,-7 0 1,-4 2 18,-3-2 1,-5 0-1,-3 1 16,1 0 0,-4-3 1,4-4-22,0 2 1,2-4 0,7 1 0,2-1 99,2-3 1,5-2 27,8 0 0,3-2 1,5-1-1,7-3 1,9-1 106,4-2 0,11-2 0,-2-1 1,1 0-103,1 0 0,-3 0 0,-3-1-191,-3-3 0,-3 3 0,-2-3 150,-3 3 0,-3-5 0,-4 0 0</inkml:trace>
  <inkml:trace contextRef="#ctx0" brushRef="#br0" timeOffset="94">18639 13728 7947,'-5'-18'683,"0"-2"1084,-3 5-1402,3 4 0,5 11 1,1 8-340,3 2 1,-3 12-1,3 4 1,-3 6 47,-1 2 1,2 1 0,2-2 0,3-2-341,3 0 0,5-6 1,2 2 162,1-3 0,2-6 0,5-3 0,3-4-53,2-3 1,-1 1 0,2-5-327,0-2 1,-2-4-510,2-2 991,-4-5 0,-4 3 0,0-6 0</inkml:trace>
  <inkml:trace contextRef="#ctx0" brushRef="#br0" timeOffset="95">18513 13922 7937,'-6'-5'108,"1"-1"0,7-6 86,6 1 1,6 1-1,13 1 1,2 1-222,0-1 1,4-1-1,-3 0 1,3 1-43,2 1 1,-5 2 0,-1-2 0,-2 5-282,-5 1 0,-1 2 350,-6 0 0,1-5 0,-5-1 0</inkml:trace>
  <inkml:trace contextRef="#ctx0" brushRef="#br0" timeOffset="96">18627 13671 7966,'0'-18'142,"2"0"1,2 4 228,3-1 1,5 0 0,3 3 0,4 1-229,2 0 0,2 3 0,0 2-108,0 1 0,0 1 1,-2 4-1,0 0 34,-2 0 0,-2 1 0,4 3 0,-4 3-175,0 4 1,-2 0-1,-2 0 59,2 1 1,-3-1 0,0 2 0,-3 1 32,0 1 0,1 5 1,0-1 31,-2 3 1,2 1-1,-2 0 1,1 1 6,-2 2 0,2-1 0,-4 1-125,1-2 1,-2-2 0,3-2 0,-2-2-138,-3-2 1,0 0 110,-2-5 134,5-5 1,-4-2 176,3-8 0,-4 2 0,-3-6 0,-1-2 42,2-4 1,1 0-1,1-4 24,0 2 1,0-4 0,0 2-118,0 0 0,3-3 1,2 3-1,0-1-136,1 0 0,-1 5 0,-2-1 13,5 2 1,-2 8-186,2 5 1,-4 6 0,3 9 0,2 4-36,1 3 0,2 1 0,-1 1 101,1 3 0,-1-3 1,2 2-1,1-2 28,1-1 1,0-5 0,-2-3 64,2-2 0,-1-3 0,4-2 0,-2-4 253,-2-3 0,-1-1 0,0 0 0,-1-1 228,0-3 0,2-4 0,-8-6 0,2-2-188,-1-2 0,-4 0 1,1-2-1,-3 1 0,-2 0-397,-3 1 1,1-4-1,-4 3 1,-2-1-270,-1 1 0,2-1 0,2 3 0,1 1-1186,2-1 1,2 6 1573,1 3 0,0 6 0,0-3 0</inkml:trace>
  <inkml:trace contextRef="#ctx0" brushRef="#br0" timeOffset="97">19621 13739 7924,'-4'-21'2053,"0"2"-2095,2 3 0,2 4 0,4 2 145,3 2 1,-2 4-1,0 8-6,1 4 1,-5 7 0,3 5 1,-3 6 1,-1-1 0,0 5 0,1 1-190,3-2 1,-3 3 0,3-6-159,-3 0 1,-1-6-1,0-2-1656,0-2 1904,0 0 0,0-10 0,0-1 0</inkml:trace>
  <inkml:trace contextRef="#ctx0" brushRef="#br0" timeOffset="98">19370 13682 7880,'0'-16'0,"2"3"0,6-2 952,7 2 1,16 2 0,8 1-606,8 2 1,6-1 0,7 4-1,2 0-631,1 0 1,-7 0 0,0 2 283,-4-1 0,3 1 0,-3 3 0</inkml:trace>
  <inkml:trace contextRef="#ctx0" brushRef="#br0" timeOffset="99">20809 13637 7954,'-8'0'171,"1"0"1,-2 0-1,-1 0 1,-2 0-1,1 0 1,-1 0 247,1 0 0,-1 5 0,1 2 0,0 5-296,-1 3 1,1 3-1,-1 6 1,1 1 26,0 2 0,0 3 0,4-3 1,3-2-237,3-1 0,2-1 0,4-1 14,6-3 0,6-4 0,6-6 0,1-3 130,3-1 0,2-1 0,6-5-21,3-3 0,-2-2 1,2-6-1,-3 0-32,0-4 0,-6 2 1,-4-3-19,-4 0 1,-9-3-1,-5 1 1,-4-3-46,-4-1 1,-10-3 0,-12-2-93,-6-1 0,-9 3 1,-3 1 17,0 5 1,-3-1 0,3 7 0,2 4-125,5 5 1,5 4-1,7 2 39,3 3 1,8-2 0,7 6-1,3 2 217,1 4 0,5-1 0,1 3 0</inkml:trace>
  <inkml:trace contextRef="#ctx0" brushRef="#br0" timeOffset="100">21060 13774 7910,'-5'-12'328,"4"1"14,-3-1 1,8 6 0,5 2 0,3 3-292,4 1 1,-1 4 0,-4 1-1,1 1 146,-1 3 0,0 6 0,1 4-187,-1 3 0,1-3 0,-1 0 0,2 0-81,2-1 0,2-2 0,3-4 97,-1-1 1,0-5 0,4-2-1,0-3 126,-1-1 1,1-1 0,0-3-96,0-3 1,-5-5 0,-3-2 0,-2-2 87,-2-2 0,-5 2 0,-2-6-84,-3-2 0,-1-1 0,-1 2-127,-3 0 0,-1 0 1,-4 0-1,3 2-718,1 2 0,0 2 784,1 6 0,3-1 0,-4 1 0</inkml:trace>
  <inkml:trace contextRef="#ctx0" brushRef="#br0" timeOffset="101">21871 13637 7947,'-11'-11'206,"0"4"1,4-8-1,3 2 1,4 3 0,4 2 905,3 4-894,-2 3 1,1 2 0,-5 4-15,3 7 1,-3 6 0,3 8 0,-3 5-158,-1 2 0,0 0 1,0-2-1,0 0-352,0 1 1,0-8-1,0-2 13,0 0 0,4-5 0,1-2-160,1-3 1,-3-4-250,1 0 1,-3-7 700,-1-1 0,0-10 0,0-8 0</inkml:trace>
  <inkml:trace contextRef="#ctx0" brushRef="#br0" timeOffset="102">21551 13568 7920,'0'-11'333,"3"-1"0,4 2-168,9 2 1,6-1 0,8 4-73,4-1 0,6 0 0,0-2 0,0 3-64,4 0 0,-4 4 1,1-3-1,-1 3-581,1 1 0,-8 0 552,1 0 0,-2 5 0,2 1 0</inkml:trace>
  <inkml:trace contextRef="#ctx0" brushRef="#br0" timeOffset="103">22294 13545 8000,'-11'-5'1516,"4"-3"-1316,2 3 0,5-1 123,0 2 0,-5 3 0,-3-3-145,-2 3 1,-3 6 0,-2 3 0,-3 3-23,0 4 1,-2 3-1,5 5-221,1 0 0,1 0 0,3-1 0,2 1-45,5 0 0,1 0 0,2 0 35,0 0 0,5-2 0,4-2 1,4-2-37,2-1 1,6-3-1,-2 1-2,2-5 0,2 0 1,0-6-1,0 0 68,0-2 0,-2-1 0,-1 0 45,-1 0 1,-5-1-1,2-3 1,-4-2 58,0-1 0,-1-3 0,-1 3-14,-2-3 1,-3-2 0,-5 1 90,0-1-152,0 1 1,-1 4-1,-3 4-19,-4 1 0,2 7 1,0 3 29,1 2 0,-3 5 0,4 1 0,3-1-9,3 1 1,5-3-1,5 2-8,4-2 0,1-3 1,6-2-1,0-4 27,0-3 1,5-1 0,2 0 1,3 0 0,-2-1 0,-1-3 53,2-4 1,0-2 0,-2-1 0,-4-1 24,-6 1 1,-4-4-1,-6-2 9,-2-1 1,-3-1 0,-6-4-1,-5 1 0,-10-1 0,-3 0 0,-12 0-62,-5 0 0,0 5 1,-5 4-1,-3 6-214,0 4 0,3 3 1,5 2-341,4 3 0,5-1 1,8 8-163,4 1-789,7 2 1473,3 3 0,15 0 0,3 6 0</inkml:trace>
  <inkml:trace contextRef="#ctx0" brushRef="#br0" timeOffset="104">22922 13671 7902,'-7'-23'0,"2"0"0,5 2 872,0 1 1,5 9 149,3 7-880,2 3 0,-4 7 1,-2 6-1,-2 6 8,-2 3 0,0 3 0,0 3-216,0 3 0,-4-2 0,0-1 7,1-3 1,2-1-1,1-2 1,0-2-71,0-3 0,1-5 98,3-3 0,3 1 0,4-7-9,0-3 1,0 0-1,-3-7-16,0-1 1,-5-5 0,0-1-1,-1 0-33,-2-2 1,0 1 0,0-5 88,0 2 1,-4 4-1,0-4 1,1 0 177,2 1 0,-3-2 1,1 3-121,0 0 0,2 1 0,1-1 0,1 0 5,3 3 0,-2 5-65,6 2 0,-4 4 0,3-1 0,2 3-113,1 1 1,-2 4 0,0 1 0,1 0 21,1 0 1,2 3 0,2-3 0,2 0 66,-2 0 0,0 0 0,-1-2 1,3 0 41,-2 0 1,3-2 0,1-1 29,0 0 1,2 0 0,-5 0 0,-1 0 0,-1-1 0,-1-2 0,-1-2 124,0-1 1,-3 2-56,0-3 1,-5 0 0,4-2 353,-2 2-429,-1 4 1,-9-2 0,-3 8 0,-2 3-40,-2 5 0,1 5 0,1-1-46,2 4 0,-2 4 0,4 2 0,-1 2-173,4-2 0,-3 1 1,3-2-236,0-1 1,2 2-1,1-7 1,0-1-345,0-1 1,5-4 0,3-1 795,2-4 0,6-2 0,2-5 0</inkml:trace>
  <inkml:trace contextRef="#ctx0" brushRef="#br0" timeOffset="105">23458 13659 7875,'0'-22'202,"0"2"262,0 1 1,6 7 0,1 0 202,3 7 0,-3 7-515,-4 5 1,3 2 0,-3 10 0,0 3-54,-2 3 1,-1-1 0,0 3 0,0-2-124,0 2 1,0-3-1,0 3-200,0-3 0,5-7 1,3-1-1,2-4-163,1 0 0,2-5 0,2 0 15,4-2 0,-1-1 0,1-4-987,1 0 1359,2-5 0,1-2 0,0-4 0</inkml:trace>
  <inkml:trace contextRef="#ctx0" brushRef="#br0" timeOffset="106">23310 13774 7880,'-13'-12'201,"-1"5"0,12-1 97,3-1 1,5 3-1,10-1 1,4 1 164,5 0 0,5 2 1,4-3-707,0 2 1,-1-2-1,-1 3 1,-2 1-234,2 2 1,0 0 0,-3-2 475,-6 0 0,0-6 0,-6 2 0</inkml:trace>
  <inkml:trace contextRef="#ctx0" brushRef="#br0" timeOffset="107">23550 13499 7457,'-4'-11'-1292,"0"0"2254,2-1 1,2 2-1,5 1-610,6 2 0,2 3 0,6-3 0,1 2-468,2 3 0,1 1 1,-1 1-237,1 0 1,1 0 0,2 0-1,0 0-127,0 0 0,-2 0 1,-1 0 276,0 0 0,-2-2 0,-1 0 0,0-2 202,0 1 0,0 2 0,-1 1 0,-4 0 0,2 0 0,-3-1-551,-4-3 663,1 3 0,-11-4 0,0 5 0,-6 0 427,-4 0 1,-7 0-1,-2 0-260,-2 0 0,-3 1 0,-3 3 0,-2 3 34,0 4 1,1 0 0,6 0-185,3 1 1,3 3 0,4 0 0,2 0-62,2 2 0,3-4 0,7 3-108,1 1 1,9-5 0,8 5 0,6-2 97,4 0 0,8 4 0,4-2 0,2-1 51,2 1 1,-2-1-1,0-2 77,-2 1 0,-11 1 0,-2-5 48,-7 1 0,-11 0 0,-7 2 0,-6 1-200,-10-1 0,-12 3 1,-22-1-246,-9 2 1,-6 1 210,23-7 0,0-1 0,-3-2 0,0 0 0,-2-1 0,0 0 0</inkml:trace>
  <inkml:trace contextRef="#ctx0" brushRef="#br0" timeOffset="108">10199 15110 7934,'-29'-5'84,"-3"3"0,5-3 1,2 2-1,1-1 0,2 1 1,2 2-1,2 0 0,0-2 145,1-1 0,1 1 0,-1 1 1,0 0-1,2-3 143,-2-2 1,9 4-66,-4-5 0,8 0 0,2-2 0,4 1-204,6 2 1,11 3-1,5-3-1,4 2 1,4-2 0,6 3-1,5 1-164,5 2 1,4 1 0,7 0-1,1 0 54,5 0 1,-30 0-1,1 0 1,1 0-1,0 0-48,0 0 0,1 0 1,1 0-1,0 0 0,3 0 1,0 0-1,0 0 0,1 0 43,2 0 0,0 0 1,1 0-1,1 0 1,-1 0-1,1-1 1,-1 0-1,1-1-24,1 1 1,0-1 0,3-1 0,2 2 0,-2 1 0,0 0 4,1 0 0,0 0 0,1-2 0,-1 0 0,-2 0 0,1 0 0,0 1 0,0 0 102,0 0 1,0 0 0,2 1 0,0 0-1,4 0 1,0 0-134,0 0 0,0 0 0,1 0 0,0 0 0,0 0 0,2 0 0,1 0 0,2 0 106,-19 0 1,0 0-1,0 0 1,18 0-1,0 0 1,-18 0-1,-1 0 1,1 0-36,21 0 1,-1 0 0,0 0-1,1 0 1,-20 0 0,0 0-1,0 0 1,1 0 0,1 0-1,-1 0-30,0 0 1,0 0 0,0 0-1,-1 1 1,0-1 0,0 1 0,-1-1-1,0 1 1,0 0 66,-1 0 0,1 1 0,-1-1 1,22 1-1,0 0 0,-2-2 0,1 1 1,0 0-1,0 1 76,0-1 0,1 1 0,0 0 1,0 0-1,-2-1 0,-1-1-239,1 2 0,0 0 0,1-1 1,0 0-1,-20 0 0,0 1 0,1 0 165,2-1 1,0 1-1,0 0 1,1-2 0,0 0-1,1 1 1,1 0-1,1 1 1,0-1 0,2-1-1,1 1 1,0-1-34,2 0 1,0 0-1,0 0 1,1 0-1,1 0 1,-1 0-1,2 0 1,-1 0-1,0 0-55,2 0 0,0 0 0,-1 0 0,2 0 0,-1-1 0,1 1 0,-1-1 0,1 0 0,-1 0 1,0 0-1,0-1 0,0 0-134,0 0 0,0 0 0,-1 0 0,1 0 0,-1 0 0,0-1 0,1 1 0,-1-1 0,1 0 195,-1 0 1,-1 0 0,0 1 0,0 0-1,-1-1 1,1 0 0,-1 0 0,0-1 0,0 0-1,0 0 1,0 0 0,0 0 54,0 1 1,1-1 0,-1 0 0,-1 1-1,1 1 1,0-1 0,-1 1 0,0-1 0,0 1-1,1-1 1,-1 0 0,0 0-76,2 0 1,-1-1-1,1 1 1,0-1-1,1 0 1,0 0-1,2 1 1,1-1-1,-1 0 1,2 0-1,0 0 1,0 1-1,-14 0 1,0 0-1,0 1 1,0-1 19,1 1 0,0 0 1,0 1-1,0-1 1,2 0-1,0-1 1,0 1-1,0 0 1,0 1-1,-1 0 1,0 0-1,1 0 1,0 0-1,0 1 1,1-1-1,-1 1 1,1-1-1,1 1 1,-1-1-1,0 1-31,2 0 1,-1 0-1,0 0 1,0 0-1,-1 1 1,0 0-1,-1 1 1,1-1-1,2 1 1,0 0-1,1 0 1,-1 0-1,-2 0 1,0 1-1,0-1 1,0 1 21,-1 0 1,0 0 0,-1 0 0,1 0 0,-2-1 0,0 1 0,-1 0 0,1 0 0,-1 0 0,0 0 0,1 0 0,-1-1 0,-1 1 0,1 0 0,0 0 0,-1 0 0,14 1 0,0-1 0,-1 1 49,0 0 0,-1 0 1,-1 0-1,-2-1 1,-2 1-1,1 0 1,-3 0-1,0-1 1,-1 0-1,-2 0 1,0 0-1,-1-1 1,-2-1-1,0 1 1,-2-1 31,20 0 1,-3-1 0,-3 0 0,-2 0 0,-5 0 0,-1 0 58,-5 0 0,-1 0 1,-4 0-1,-1 0 1,-4 0-1,-1-1 1,26-3-351,-9-4 1,-16-1-1,-10 0-165,-8 2 1,-12-1 0,-7-3-1,-10-1-1719,-11 1 2082,-6 5 0,-7-3 0,-3 5 0,-3 0 0</inkml:trace>
  <inkml:trace contextRef="#ctx0" brushRef="#br0" timeOffset="109">10564 15555 7925,'-11'-7'107,"-1"0"1,2 1 0,1 1 0,2 0 0,-2 2-1,-2 2 1,-5 1 176,-3 0 1,-2 0-1,-3 1 1,-3 3 0,-4 5-1,-2 5-26,-1 5 0,0 2 0,0 4 0,1 1-109,2 5 0,3 2 0,5 1 0,2 1 0,2 4-121,4 2 0,7-1 0,4-1 0,3-1-294,1 0 0,1 0 0,4-5 80,7-2 0,0 0 0,7-5 0,2-3-127,0-3 0,2-6 1,0 1 136,0-2 1,0-3 0,0-1 128,-1-1 0,1-6 0,0 2 0,1-3 210,3-1 1,-3-5 0,3-3 0,-3-2 42,-1-1 1,-4-1 0,-2 1 8,0 0 0,-2-2 0,-5-1 1,-2-1 88,-4 1 1,-3-3 0,-2 2-187,-3 1 1,-6 1 0,-8 2 0,-2 0-68,-5-1 1,-5 6-1,0 2-139,-3 3 0,0 5 0,2 1-347,4 1 1,5 0-1,3 3 1,3-1-1794,4 1 2228,5-4 0,2 5 0,5-4 0</inkml:trace>
  <inkml:trace contextRef="#ctx0" brushRef="#br0" timeOffset="110">10896 15738 7969,'-11'-11'470,"5"-6"1,-7-1 0,6 1-63,2 1 0,1 4 1,3 0 1058,-3 1-1180,2 4 1,-3 4-1,4 8 1,-1 7-201,-2 10 0,0 7 0,5 9 0,2 4-27,1 2 0,4 2 0,1 0-243,5 0 1,-1-6 0,2-2 0,-2-2-86,-2-2 0,1-5 0,-2-3-242,-2-6 1,2-4-1,-4-4-1427,0-1 985,5-4 952,-5-2 0,5-16 0,1-1 0</inkml:trace>
  <inkml:trace contextRef="#ctx0" brushRef="#br0" timeOffset="111">10679 15635 7881,'0'-18'154,"1"1"1,3 3 194,3-2 1,10 1 0,4 5-1,6 1-112,2 2 0,3 0 0,6-2 0,5 3 153,5 1 1,-5 1-1,3 4 1,-1 1-339,-1 3 1,-3 3 0,-3 5-157,-3 3 1,-7 3 0,-5 6-52,-7 3 1,-8 1-1,-7 4 1,-7-2-241,-9 2 1,-16 0 0,-7-1 12,-5 0 1,-3-6 0,2 2 0,2-4 381,4-4 0,-3-3 0,1-4 0</inkml:trace>
  <inkml:trace contextRef="#ctx0" brushRef="#br0" timeOffset="112">11980 15784 7923,'-11'0'646,"0"0"-300,-1 0 0,6 1 0,2 3 0,3 3 0,1 5-140,0 3 1,0 3 0,0 5-1,0-1-198,0 1 1,4 4 0,1 0 0,1-2-154,3-1 0,-3-2 0,2-2-103,1-1 1,-4-5 0,0 1 0,-1-2-342,0-2 1,1-4 588,-2-4 0,4 4 0,4-1 0</inkml:trace>
  <inkml:trace contextRef="#ctx0" brushRef="#br0" timeOffset="113">11843 15749 8012,'7'-17'373,"-1"-5"1,-2 4-98,4 1 1,7-4 0,4 6 0,2 1 145,2 1 1,0 2-1,1 1 1,2 1-91,0 1 1,1 6-1,-4-1 1,0 6-214,-1 4 1,1 3-1,-1 2-205,-3-1 0,-3 6 1,-6 2-1,-2 2-275,-4 2 1,-3 5-1,-3 3 31,-6 2 0,-6-3 0,-11 1 0,-3-1 36,-1-1 0,4 3 0,1-5 190,4-2 1,6-5-1,0-2 1,5-1 159,5-4 1,3 0 0,1-1 38,0-1 1,9-1-1,4-2 63,3-4 0,8-3 0,7-1 0,2 0-216,1 0 0,-3 0 0,-1-1 0,0-2-256,0-1 0,-2-5 1,-6 3 69,1 0 244,0-4 0,0 3 0,0-4 0</inkml:trace>
  <inkml:trace contextRef="#ctx0" brushRef="#br0" timeOffset="114">12529 15772 7870,'-12'0'1546,"1"-5"-1157,5-1 0,0 1 0,6 5-223,0 6 1,4 5 0,1 3 0,2 3-93,2 1 1,-3 1 0,1 4 0,2-1-54,2 1 1,1 0-1,2-1-100,1-3 0,4-3 1,-2-4-1,1-2-57,2-3 0,2-2 1,0-5 172,1 0 1,0-2 0,0-4 0,0-6 75,0-1 0,-4-3 0,0-1-48,1 0 0,-3-1 0,-4-2-113,-4 1 1,0 0 0,-5-3 0,-1 2-714,-2 1 0,-2 0 761,-3-4 0,-8 0 0,-5 0 0</inkml:trace>
  <inkml:trace contextRef="#ctx0" brushRef="#br0" timeOffset="115">13260 15692 7916,'-5'-6'-198,"-2"-3"1,-3 4 707,2-1 1,2 4-1,4 2 47,-2 7 1,0 4 0,3 4 0,-2 6-373,-1 4 0,1-1 0,3 3 0,0-3-128,0-1 1,0 0-1,0-1-109,0 1 0,0-1 1,1-2-1,3-2-229,3-2 1,7 0-1,3-5 163,0 0 0,6-3 0,5-2 0,1 0 91,3-4 0,1-2 0,0-2-190,-2-2 0,0-4 1,-3 3-1,-1-1-1450,-3-3 1667,1-1 0,-7-2 0,5 1 0</inkml:trace>
  <inkml:trace contextRef="#ctx0" brushRef="#br0" timeOffset="116">13751 15647 7902,'-17'0'196,"5"-2"0,-4 0 1217,4-2 0,4 1-1105,0 7 0,6 8 1,-2 7-1,3 4-98,1 3 0,4 2 0,1 5-233,1 1 1,-2-6 0,3 5 0,2-4-20,1-3 0,2 0 1,-1-1-268,1-4 1,-1-6 0,2 1-1,1-5-199,1-3 1,2 1-1,-4-6 82,3 0 0,4-2 0,-2-1 0,1-1-194,0-3 1,-1-2 0,1-6 619,-4 1 0,3-1 0,-1 1 0</inkml:trace>
  <inkml:trace contextRef="#ctx0" brushRef="#br0" timeOffset="117">13694 15886 7902,'-12'0'1171,"1"0"-656,4 0 0,4 0-110,6 0 0,9 0 0,8-1 1,6-1-440,4-2 0,4-4 0,3 3-365,1-1 0,-4-1 1,-4-1-1,-3 0-496,-1-1 0,-7 0 895,-4 2 0,-2-9 0,-2 4 0</inkml:trace>
  <inkml:trace contextRef="#ctx0" brushRef="#br0" timeOffset="118">13716 15635 7902,'-10'-1'906,"3"-3"-659,7 3 0,7-6 1,7 5-175,1-2 0,10-3 1,-1 1-1,4 1-323,3 0 0,2 1 0,2 4 250,-1 0 0,0-5 0,0-1 0</inkml:trace>
  <inkml:trace contextRef="#ctx0" brushRef="#br0" timeOffset="119">14721 15521 7943,'-11'-11'-250,"5"3"0,3 0 0,6 1-6,4 0 0,0 7 0,-1 8 256,-1 2 0,4 2 0,-3-1 0</inkml:trace>
  <inkml:trace contextRef="#ctx0" brushRef="#br0" timeOffset="120">14779 15978 7908,'0'7'756,"0"1"1,0 1 0,0 1 178,0 1 0,0-3 1,0 0-936,0 1 0,5 1 0,1 1 0</inkml:trace>
  <inkml:trace contextRef="#ctx0" brushRef="#br0" timeOffset="121">15989 15430 7946,'-5'-12'191,"3"2"1,-5 1-1,1 3 1,0 1 554,-3 2 0,-7 7-718,-3 4 0,-3 7 0,-4 4 1,-3 4-1,-3 3 79,-3 5 1,-2 6 0,4 2 0,3 0-30,3 1 1,4 1 0,3-2-1,3-3-161,5 0 1,3-3 0,9-1 0,1-3-132,3-1 1,3-2-1,9-4 1,3-2 28,2-1 0,6-5 1,1 1 120,1-2 0,-4-3 1,3-2-1,-1-4 191,0-3 1,3-1-1,-3-1 13,-2-3 0,-6-1 0,-4-5 0,-2 0 147,-2-3 1,-4-2 0,-3 1-214,-3-2 1,-11-4 0,-7 1 0,-7-2-12,-6-2 0,-5 4 0,-1 2-183,-3 4 1,1 1 0,5 8 0,4 1-528,6 2 0,7 2 647,8 3 0,3 3 0,5 4 0</inkml:trace>
  <inkml:trace contextRef="#ctx0" brushRef="#br0" timeOffset="122">16298 15738 7873,'-13'-22'711,"5"3"-567,6 4 0,3 4 0,3 3 0,3 4-404,4 3 1,-4 1 721,1 0 0,-1 1 0,6 4 1,1 7-321,1 6 0,1 3 0,-4 2-259,3 0 1,-2 0-1,1-2 1,-4 0-58,-2-2 1,-1-5-1,5 1 174,-1-3 0,6 0 0,1-1 0</inkml:trace>
  <inkml:trace contextRef="#ctx0" brushRef="#br0" timeOffset="123">16549 15715 7835,'-12'-11'0,"-2"-1"698,3 1 1,1 6-1,7 5 1,-2 7-404,-1 7 0,0 3 1,-5 4-1,3 1-439,-1 2 1,-4 1-1,5-2 144,-2 0 0,-1 0 0,-1 0 0</inkml:trace>
  <inkml:trace contextRef="#ctx0" brushRef="#br0" timeOffset="124">16914 15452 7924,'-5'-11'517,"4"0"1,-3-1-1,3 1 1,1-1 996,0 1 1,1 6-1383,3 5 1,1 9 0,4 7 0,-3 2-141,-1 2 1,3 2 0,-4 1-1,0 0-78,1-1 0,-3 1 1,5 0-80,-2 0 1,3-2 0,0 0 0,2-3-90,2-2 1,-1-1-1,1-3 162,-1-1 1,5 1 0,2-1 0,1 2-41,0 2 0,0-6 0,4 2 36,0-1 0,0 2 1,-2 2-1,0 1-52,-2-1 1,-5 0 0,0 0 2,-5 1 1,-4 5-1,-5-2 75,0 0 0,-2 3 0,-3-3 0,-5 1 121,-4 0 1,-6-5 0,1 3 71,-3-1 1,-4-7 0,-1 3-1,0-4-4,-1-1 0,0-2 0,-2-5-275,3 0 1,5 0 0,2-1 0,5-2-434,3-1 1,5-6 588,3-1 0,3-6 0,1-6 0</inkml:trace>
  <inkml:trace contextRef="#ctx0" brushRef="#br0" timeOffset="125">16880 15430 7927,'-11'-5'735,"4"-2"-209,3-4 0,4-1 0,6 2 0,5 1-429,7 2 1,5 0 0,4-2 0,6 3 11,4 1 0,8-3 0,-2 5-88,1 0 0,4 2 0,-6 1-21,3 0 0,-5 5 0,0 1 0</inkml:trace>
  <inkml:trace contextRef="#ctx0" brushRef="#br0" timeOffset="126">17885 15669 7844,'-10'-1'-145,"4"-1"0,7-2 418,9 1 0,3-2 1,6 0-1,1 0 1,2 0-1,2 1 1,2 0-1,5-1-125,2-1 1,-3 3-1,-1-2 1,-1 2-989,-2-1 840,-7 0 0,2-1 0,-3-2 0</inkml:trace>
  <inkml:trace contextRef="#ctx0" brushRef="#br0" timeOffset="127">17862 15864 7864,'12'0'155,"4"0"1,4 0-1,6 0 1,4 0-1,3-2 1,2-1 0,0-5-1,3-2 135,4-2 1,1 5 0,0-1-285,-1-1-6,-5-1 0,2-6 0,-4-2 0</inkml:trace>
  <inkml:trace contextRef="#ctx0" brushRef="#br0" timeOffset="128">18696 15430 7974,'-18'-16'288,"-1"2"0,8-11 0,4 5 0,7 4 0,7 4 1,5 0-1,5 1 0,3 1 155,2 2 1,1-2-1,1 4 1,2-1-1,4 4-366,-1 1 1,4 2-1,-4 0-155,0 0 1,0 5-1,-5 4 1,1 4 1,-4 2 0,-6 5 0,1-2 0,-5 1-76,-3 0 0,-3-1 1,-7 2-105,-1-1 0,-4-1 1,-4 2 69,-1-1 1,-4-1-1,-3 3 1,-3-4 121,-1 0 0,2-2 1,2-4-1,4 0 324,2-4 0,3 3 412,2-2-323,3-3 0,8 0-228,4-5 0,6 0 0,11 0-102,3 0 1,-2 0 0,6 0 0,0 0-249,2 0 0,-2 4 1,-2 1 88,-1 1 0,-2 2 1,-4 3-1,-3 1 112,-4-1 0,-2 4 0,-3 2 63,-2 1 0,-3 1 0,-6 4 0,-3-1 21,-4 1 1,-7 0-1,-5 1 11,-6 3 1,-3-3-1,-5 1-63,0-4 0,-5-1 1,1-5-1,2-2-63,0-4 1,7 0 0,3-5-583,6-2 165,4 4 0,11-6 1,5 0 475,6-6 0,14-4 0,4-2 0</inkml:trace>
  <inkml:trace contextRef="#ctx0" brushRef="#br0" timeOffset="129">19621 15647 7842,'-16'-5'721,"4"-2"1,-1-3 383,5 2 1,0 5-846,-3 6 0,-1 4 0,1 5 1,-1 4-74,1 3 1,1 2 0,2 3 0,4 3-82,3 3 1,1 2 0,3 0-390,4-2 1,6 0-1,10 0-163,0-3 0,4-4 0,5-4 0,4-4-188,2-3 0,4-5 0,-3-3 343,2-3 0,-5-2 0,2-4 349,-2-7 0,-2-1 1,-1-6-1,-2 0 167,-5 2 1,-2-9 0,-2 2 467,-3-4 1,-6-2 0,-7-5 0,-1 0 233,-2-3 1,-8 1-1,-9-5-696,-12-1 0,-11 9 0,-17 3 0,22 18 0,-2 2-417,-4 1 1,-1 1 0,-3 3-1,0 2 1,-1 3 0,-1 3-77,4 2 1,1 2-1,6 2 1,2 2 261,-18 17 0,0 5 0,11 2 0,3-2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4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7732 10222 8040,'0'-8'-319,"0"0"446,0 6 1,0-8 770,0 2-288,0-2-156,0 4-326,0 1 1,-1 1-1,-3 0-42,-4 1 0,2 2 1,-2 1-1,-1 0 23,-1 0 0,-5 0 0,-1 0-9,-2 0 1,3 0-1,-5 1-60,0 3 0,2-1 0,1 3 0,-1 0 44,0 1 0,4-3 0,-1 3 0,2 1 41,2-2 1,-1 4 0,1-2-73,0 2 0,-1 5 0,1 1-12,-1-2 1,5 2-1,-1 1 14,-1 0 1,-1 2-1,-1 4-50,-1 0 0,2 0 1,1 0-1,3 0-49,1-1 1,1 1 0,4-1-49,0-3 0,0 2 1,1-2-1,2 2-32,1-2 0,4-1 1,0-5 72,2 3 1,2-1-1,-1-4 1,0 1-6,1-1 0,1-3 26,2-1 1,-1-3-1,4 3 1,-1-2-11,1-3 1,1-1 0,3-1 70,-3 0 1,2-1 0,-2-3 81,3-3 1,-4-3-1,-3-2 1,-2 1 130,-2-1 0,-5 1 0,-1 0-34,0-1 1,-5-1 0,0-1-102,-6-1 1,-5-1-1,-5 3 1,-3 0-139,-2 3 1,-3 3-1,-2-1-128,0 4 1,-2 4-1,2 4-307,0 4 1,-1 2-1,4 2 464,0 4 0,6-4 0,0 5 0</inkml:trace>
  <inkml:trace contextRef="#ctx0" brushRef="#br0" timeOffset="1">8292 10302 8014,'0'-7'991,"0"2"0,0 6-862,0 3 0,0-1 1,0 4-1,1 2 0,3 1 59,3 2 1,3-3-1,2 1 1,-1 3-91,1-1 1,0 1 0,2-2-1,2 1-155,-3-1 0,0 1 0,-1-1 0,-1-1-83,0-2 1,1 1 0,-2-4-45,-2 1 0,1-2 0,-4 2-710,1-1 314,-4 4 1,7-6 579,-5 4 0,-5-4 0,-5 2 0</inkml:trace>
  <inkml:trace contextRef="#ctx0" brushRef="#br0" timeOffset="2">8600 10290 8028,'0'-11'-1344,"0"-1"2292,0 6 0,-1-3-342,-3 5 1,1 1-528,-4 3 0,-1 5 0,-3 3 0,-1 5-29,1 2 0,-4 6 1,-1-4-9,2 1 0,-2 4 1,1-4-1,1-1-231,1-1 0,2 0 0,-1-1-188,1-1 1,3-2 0,2-3-984,1-2 1360,1 1 0,-1 3 0,-2 1 0</inkml:trace>
  <inkml:trace contextRef="#ctx0" brushRef="#br0" timeOffset="3">9377 10165 10468,'-7'5'81,"1"-3"1,3 6 0,-1 1 0,2 1 0,-1 1 0,1 1 0,-2 0 0,2 2 28,0 2 0,2 0 0,0-2 0,0 1 1,0-1-161,0-1 1,0-2 0,0 1 70,0-1 0,4 1 0,0-1-47,-2 0 0,1 1 8,1-1 199,-3 1 94,4-6-193,-5-1 1,5-5 0,3 0 40,2 0 1,3 0-1,1 0-41,1 0 1,4 0-1,-3 0 1,2-1-52,2-3 0,1 3 0,-1-3-141,-1 3 1,-5 4 0,3 3-46,-1 0 1,-3 2 0,2 3 0,-4 0-177,-3 1 0,2-1 0,-4 1 112,1-1 1,-1 4 0,-3 0-1,1-1 37,-2-1 1,-6-1-1,-3-1 195,-4 0 1,-5 1 0,-3-2 62,-3-2 1,0 2 0,-3-3-169,-1 4 1,0-1 0,-3-1 0,1-3-122,3-1 0,2-1 0,3-4-144,1 0 0,9 0-113,-2 0 0,5-5 470,-1-3 0,3-7 0,5-3 0</inkml:trace>
  <inkml:trace contextRef="#ctx0" brushRef="#br0" timeOffset="4">9399 10153 8169,'-1'-6'812,"-3"2"-371,3-2 1,-3 4-241,8-1 1,-1 1 0,4 1 10,2-3 1,1 3 0,3-3 5,2 3 0,3 1 0,6 0 1,1 0 18,2 0 1,5 0-1,-3 0 1,1 0-203,1 0 0,-6 0 0,2 0-44,-3 0 0,-6 0 0,-3 0-1130,-2 0 1139,-2 0 0,-15 5 0,-3 1 0</inkml:trace>
  <inkml:trace contextRef="#ctx0" brushRef="#br0" timeOffset="5">10302 10233 8145,'0'-8'-216,"1"2"943,3 1 0,-2 1-546,6 4 0,-1 5 0,5 3 0,-1 2 1,1 2 0,-1 3 0,1 1 1,-1 1-94,0-1 1,1 1-1,-1-3 1,1 1-121,-1-1 1,1-1 0,-1-2 0,0 0-21,1 1 1,-5-1 0,1-1 0,0-1-481,-2-1 0,3 0-1017,-5 3 1548,5-5 0,-3 4 0,5-3 0</inkml:trace>
  <inkml:trace contextRef="#ctx0" brushRef="#br0" timeOffset="6">10587 10222 8056,'0'-8'0,"0"0"417,-5 1 421,4 0-699,-4 2 0,3 5 0,0 2-1,-2 1-204,-5 4 0,3 9 0,-7 3-82,-2 3 0,2 1 0,-2 0 19,2-1 1,2 0-1,0-2-895,-1-1 466,1-5 558,4 3 0,-3-6 0,4 1 0</inkml:trace>
  <inkml:trace contextRef="#ctx0" brushRef="#br0" timeOffset="7">11558 10039 8186,'-5'-6'284,"4"-1"-1331,-3 3 1351,2 3 1,1-4 0,-1 6 27,-2 3 1,0 3 0,3 4 0,-2 0-115,-1 1 0,-1 3 1,3 2-123,-2 0 1,-5-1 0,3 3 0,-2 0-78,1-2 1,-1 5 0,-3-3-53,-1 3 1,1-3-1,-1-2-113,1 0 0,-1-1 1,1-2-1,0 1-50,-1-1 0,2-1 140,2-1 0,0-1 8,4 0 1,1-3 76,7 0 1,4-6-16,7 2 1,-1-3 0,5-1 0,1 0-18,2 0 0,1 0 1,1 0-23,2 0 1,-5 0 0,1 0-206,0 0 1,-4 0-1,0 0 1,-2-1-488,-2-3 1,-1 3-269,-2-3 985,-5-2 0,5-1 0,-5-4 0</inkml:trace>
  <inkml:trace contextRef="#ctx0" brushRef="#br0" timeOffset="8">11684 10370 8091,'-6'-6'0,"5"-1"30,-3 4 1,3 0 416,1-5 0,-1 6-101,-3-2 1,2 4-1,-5 4 1,1 5 152,-1 5 0,5 0 1,-2 5-254,3 1 1,1 2 0,0 1 0,0 1-88,0 2 0,0-5 0,1 1-241,3 0 1,-2-2 0,5 1-380,-2-2 0,3-5 0,-3 1 1,0-2-1626,0-2 2086,-1 0 0,1 1 0,1-1 0</inkml:trace>
  <inkml:trace contextRef="#ctx0" brushRef="#br0" timeOffset="9">12700 10302 8072,'-1'-11'91,"-2"3"153,-1 0 1,1 7 0,3 1 0,0 6 0,0 5 81,0 5 1,0-2 0,0 5-1,1 0-183,3-2 1,1 4-1,4-5 1,-2 1-147,2-1 0,-3 3 0,2-2 0,1-1-177,1 1 1,2-2-1,-1-4-151,0 1 1,-3-2-1,-2-1-241,-1-1 1,3-5 0,-3 4 571,1-2 0,-3 4 0,2-3 0</inkml:trace>
  <inkml:trace contextRef="#ctx0" brushRef="#br0" timeOffset="10">12894 10302 8089,'0'-12'297,"0"5"368,0-1-550,-5 5 0,-1 0 0,-7 6 1,-1 5 82,-1 2 0,-4 5 0,4 2-131,1 1 1,-3-1 0,2 4 0,1-2-426,1 1 1,6-3 0,0-1-168,2 1 1,1-9 0,4 4-664,0-2 1188,0-5 0,5 5 0,2-3 0</inkml:trace>
  <inkml:trace contextRef="#ctx0" brushRef="#br0" timeOffset="11">13282 10165 8182,'6'-12'0,"-4"1"0,6 1-27,1 2 0,2-2 1,3 3 142,1 1 1,0 0-1,-3 3 314,-1-1-28,-4 1 0,7 3-308,-3 0 0,3 0 0,-3 0 0,1 0 35,-1 0 1,-3 0 82,-1 0-245,1 0 0,-2 5 0,-2 2 72,-3 3 0,-2-2 1,-3 0 61,-3 1 1,-3 1 0,-2 1-12,1 1 1,1-1-1,1 0 2,1 1 1,2-1-125,-2 1 62,3-6 1,5 4 0,1-3-64,3-1 0,4 4 0,7-4 1,4 2-7,3 0 0,0-2 1,3 3-1,0-2 7,2 2 0,1 1 0,-4 2-3,-2-1 0,4 1 1,-8-1 13,-1 1 0,0 3 1,-7 0-84,-2-1 0,-3 2 0,-5 1-31,0 1 1,-5-3 0,-4 4-1,-5 0 120,-5-1 1,-4 2-1,-2-5 91,-2-1 0,-5 0 1,3-1-38,0-2 1,1 3 0,5-6-1,1 1-33,3-2 1,7-1-224,4-6 1,7 0-1,1 0-1280,6 0 1497,9-6 0,8 0 0,6-5 0</inkml:trace>
  <inkml:trace contextRef="#ctx0" brushRef="#br0" timeOffset="12">14562 10199 8017,'-12'-5'0,"2"-2"595,2-4 1,3 3 93,5 1-250,0 4 0,4 7-189,0 7 1,5 5 0,-2-2 0,4 2-1,0 2 0,0 1 0,1 4-183,-1 0 0,1-4 0,0 0 0,2 1 149,2 2-553,-1-5 0,-4 4 82,1-6 0,-5 0 1,1-3-1373,1-1 332,1 0 906,1 1-990,-4-6 1379,-2-1 0,-5-5 0,0 0 0</inkml:trace>
  <inkml:trace contextRef="#ctx0" brushRef="#br0" timeOffset="13">14767 10267 7987,'0'-11'274,"-1"-4"1407,-3-1-1133,3 1 0,-6 9-272,4 2 1,-5 4-1,-6 4 1,-2 5-181,-2 5 1,1 0 0,-3 5 0,-2 1-209,2 2 0,4 2 0,-1 1-1527,4 2 1639,0-1 0,11-3 0,-3 0 0</inkml:trace>
  <inkml:trace contextRef="#ctx0" brushRef="#br0" timeOffset="14">15692 10210 8004,'0'-11'33,"0"-1"0,0 1 1,0 0 477,0-1 1,0 5 0,0-1 0,0-1 23,0-1 0,2 4-438,1 2 0,4 2 1,4 2-1,1 0 11,-1 0 0,2 6 1,1 1-197,1 3 1,0 6 0,-5 0-55,-2 2 1,1 1 0,-5 4-1,-2 1-108,-1 2 1,-2 0 0,-3 3 34,-3-1 0,-4 2 1,-1-3 89,-3-2 0,-2 0 1,-3-4-1,2-1 62,1-1 0,-2-5 1,4 2 50,1-4 0,2-2 1,1-1 351,4-1 0,-2-4 210,5 3-384,0-4 0,9 6 0,4-5-81,5-2 0,0-1 0,7-1 0,1 0-81,4 0 0,4 0 1,-2 0-227,1 0 0,-2 0 1,2 0-1249,-1 0 1470,-1 0 0,1-5 0,1-1 0</inkml:trace>
  <inkml:trace contextRef="#ctx0" brushRef="#br0" timeOffset="15">16595 10290 7990,'-6'-18'518,"1"2"0,-2 5 959,3-1-1411,3 6-4,1 1 1,1 6 0,3 4 0,2 5 135,0 4 0,6 6 0,-2-1-324,4 3 0,1-3 1,-2 0-1,1 1-184,1 2 1,0-4-1,-3-3-99,-1-2 0,1-2 1,-1-1-1038,0-2 1446,-4 2 0,3-4 0,-4 6 0</inkml:trace>
  <inkml:trace contextRef="#ctx0" brushRef="#br0" timeOffset="16">16834 10267 7987,'-7'-10'0,"0"1"738,2 2 0,0 4-562,1-1 0,-2 4 0,-7 4-152,-2 4 1,1 6 0,-4 2 0,1 2-284,-1 2 0,3 2 0,-3 1 56,1 0 1,3-4 0,6 0 0,1 0 202,2-2 0,1 5 0,4-4 0</inkml:trace>
  <inkml:trace contextRef="#ctx0" brushRef="#br0" timeOffset="17">17554 10085 7996,'0'-12'-69,"0"1"559,0-1-119,5 6 1,-4 7 0,3 11 0,-3 5 639,-1 5-835,0 6 1,-1 1 0,-2 7 0,-2 0 63,-1 3 1,2 0 0,-2-1 0,1 3-148,2-1 0,2 1 0,1-6-246,0 0 0,0 0 0,0-7 0,0 0-230,0 0 1,0-7-1,0-5 16,0-4 0,1 0 0,2-1-259,1 1 0,1-5 626,-1 1 0,2-6 0,5 3 0</inkml:trace>
  <inkml:trace contextRef="#ctx0" brushRef="#br0" timeOffset="18">19073 10416 8075,'1'-10'-274,"2"1"0,2 2 655,1 2 1,2 0 0,3 3 0,2-2 0,1 1-314,1 2 1,4 1-1,-2 0 1,0 0-1,4 0 3,0 0 0,2 0 1,0 0-1,0 0-153,0 0 0,-2 0 1,-2 0-1,-4 0-655,-2 0 0,-2 0 148,1 0 589,-6 0 0,4 5 0,-3 2 0</inkml:trace>
  <inkml:trace contextRef="#ctx0" brushRef="#br0" timeOffset="19">19096 10530 7294,'11'0'329,"1"0"-27,-1 0 1,2 0 0,2 0 0,4 0 87,2 0 0,2 0 0,1 0-334,3 0 1,1 0 0,4-1-187,-2-3 1,-4 3 0,1-4 129,1 0 0,-4 3 0,4-3 0</inkml:trace>
  <inkml:trace contextRef="#ctx0" brushRef="#br0" timeOffset="20">20660 10062 8042,'0'-8'37,"0"1"1,-1-1 361,-3 2 0,2 1 130,-6 5 1,1 0-421,-5 0 1,-4 5 0,-3 3 0,-4 6-32,-4 5 0,-2 3 1,-5 2-39,-1 3 1,5-2-1,-1 4 1,2 1-178,4-1 1,-2-3 0,11 4-1,2-3 1,0 5 0,10-3 12,1 1 1,2 1 0,2-3-1,3 0 43,4 0 0,6-3 0,2-6 47,2-3 1,2-4-1,6 0 140,0-1 0,2-4 1,-2-4-1,0-1 47,0-2 0,-2-4 0,-1-1-61,0-2 0,-6 0 0,-3-5-25,-5 1 0,-4 0 0,-5-1 0,-2-1-17,-6-2 1,-6 3 0,-13-4-165,-3 4 1,-8 1-1,-3 4-132,1 3 0,0 3 1,6 1-1,1 1-240,3 3 1,7 2 0,9 6 485,5-1 0,-1 0 0,4 1 0</inkml:trace>
  <inkml:trace contextRef="#ctx0" brushRef="#br0" timeOffset="21">21117 10005 8054,'0'-23'242,"-4"5"97,1 3 591,-1 2-701,4 7 1,0 2 0,0 9 0,0 6-80,0 7 1,0 9-1,0 3-223,0 3 0,0 2 1,0-1-1,1 0-226,3 0 0,-3 1 1,3-1-312,-3 0 0,0 0 610,3 1 0,-2-6 0,3-1 0</inkml:trace>
  <inkml:trace contextRef="#ctx0" brushRef="#br0" timeOffset="22">21129 10804 7959,'0'6'881,"3"1"1323,1-3-1648,5-3 1,-6 5 0,4-3-443,2 1 0,-3-1 0,2-3-760,1 0 646,-4 0 0,0 5 0,-5 2 0</inkml:trace>
  <inkml:trace contextRef="#ctx0" brushRef="#br0" timeOffset="23">6864 15350 8066,'-1'-8'169,"-3"0"0,3 5 120,-3-5 1,3 4 0,-1-2 0,0-1 1530,-2 1-1673,0 4 1,4-2-1,0 8 1,0 3-107,0 3 1,0 7-1,0 2 1,0 2-85,0 2 1,0 0-1,0 1-46,0 3 1,4-3-1,0 3 1,0-4-34,1-4 0,-4 1 1,4-4 75,0 2 1,-2-4-1,4 1-19,2-2 0,-3-7 48,2-2 1,-4-3 32,3-1 1,-3-1 0,3-3 0,-2-3 18,-3-3 1,3-6-1,0 1-30,2 1 0,-4-2 1,5-1-23,1-1 1,1-1-1,0-2 1,-1 0-62,-1 2 0,2 2 1,3-4-12,-3 2 0,-1 5 1,2 0-1,1 4 54,-1 3 1,-3 3 33,-1-4 1,1 6 77,3-2 1,-1 4 0,-1 4-50,-1 3 1,-1 9 0,5 3 0,-1 2 31,1 2 1,-1 1 0,-1 1-69,-2 2 0,2 4 0,-4-5-133,1 0 1,3-7 0,-4-3 0,2-1-140,-1 1 1,-4-5 0,2-3-1260,0 1 1539,-4-4 0,5 5 0,-6-4 0</inkml:trace>
  <inkml:trace contextRef="#ctx0" brushRef="#br0" timeOffset="24">7686 14767 7963,'-16'-5'325,"3"-1"2043,-2-6-2209,7 6 0,3 2 1,5 8-57,0 4 0,5 11 0,2 5 1,0 5-48,1 6 1,-1 1 0,5 5-22,-1-2 0,1 0 0,-2-2-145,-3 1 0,4-5 1,-4-6-107,3-3 1,-2-3 0,0 0-1,0-3-912,3-2 1,-1-1 1127,-3-3 0,9 4 0,-4 2 0</inkml:trace>
  <inkml:trace contextRef="#ctx0" brushRef="#br0" timeOffset="25">7800 15589 7950,'-6'6'2228,"-4"-5"-1811,9 4 0,-4 0-53,5 3 1,0-2 0,1 0 191,3-1 1,-2 0-596,6-1 1,-4-2-1,3 1 39,2-1 0,1-2 0,2 0 0</inkml:trace>
  <inkml:trace contextRef="#ctx0" brushRef="#br0" timeOffset="26">9034 15133 7975,'-17'-7'2,"9"1"1,-4 3 1410,2 0-1190,5-6 0,1 7 0,8-1 0,3 1 1,5 2 8,3 0 1,3 0-1,6 0 1,1 0-162,2 0 1,3 0 0,-2 0-107,2 0 0,-1-1 0,3-1-214,-2-2 0,-5 0 0,1 4 0,-5 0-355,-2 0 604,-10 0 0,6 5 0,-8 1 0</inkml:trace>
  <inkml:trace contextRef="#ctx0" brushRef="#br0" timeOffset="27">9022 15372 8006,'3'7'614,"3"-3"-126,6-3 0,11-1 0,1 0-204,4 0 1,2 0 0,4-1 0,-1-2-36,-2-1 1,2 0-1,-3 4 1,2-1 32,-2-3-282,-2 3 0,-5-4 0,0 5 0</inkml:trace>
  <inkml:trace contextRef="#ctx0" brushRef="#br0" timeOffset="28">10610 15064 7963,'-11'0'368,"-1"-5"190,1-3 1,4 5-1,4 3-334,1 6 1,2 8 0,0 2 0,2 2-25,1 2 1,0 3 0,3 3-139,-1 0 1,3 1-1,-3-4 1,0 0-222,0 0 0,3-4 0,-4-2 73,-2 0 1,3-2-24,-1-4 1,0 1 77,-4-1 51,0-4 1,0-4-25,0-6 1,1-4 0,2-5-1,2-2-64,1-2 1,-2-3 0,3 3-32,2-2 1,2-1 0,0-4 0,0-1-50,1-2 1,3 1-1,0 0 79,-1 5 1,-1-1 0,-2 5 84,1-2 0,-1 5 0,1 1-13,-1 3 0,-3 6 0,-1 0 147,2 1 1,0 7 0,0 4-21,-2 5 0,-4 1 0,1 7 4,-3 2 0,-1 5 1,0-1-1,0 1-131,0 3 1,0-4 0,1-3-85,3-4 1,-1-1 0,3-5-98,-1-1 1,3-1-1,-3-2-287,1 1 1,-2-6 464,4-2 0,-1-3 0,5-1 0</inkml:trace>
  <inkml:trace contextRef="#ctx0" brushRef="#br0" timeOffset="29">11307 15030 8028,'-4'-8'648,"0"1"0,5 4-699,7-1 0,2 3 1,0 2 279,-2 3 1,2-1 0,-2 4 0,3 3 0,3 4 129,1 5 0,0-1 0,-2 1-353,2 1 0,-2-3 1,2-1-1,-2 0-202,-2-1 0,1-4 0,-1-3-533,1 1 0,-5-3 729,1 2 0,-1-6 0,5 3 0</inkml:trace>
  <inkml:trace contextRef="#ctx0" brushRef="#br0" timeOffset="30">11558 14996 7932,'-12'-11'773,"1"4"-665,0 3 0,3 3 0,0 1 1,0 2 70,-3 6 1,-5 5-1,-3 9 1,-3 3-131,-1 1 0,6 0 1,1 3-1,4-1-504,0-3 0,6-1 455,2-1 0,3 0 0,1 0 0</inkml:trace>
  <inkml:trace contextRef="#ctx0" brushRef="#br0" timeOffset="31">11946 15144 7935,'0'-11'343,"0"-1"-1,0 1 1596,0-1-1440,0 6 0,0 6 0,-1 9-385,-3 5 0,3 0 0,-3 5 1,2 1-96,-2 2 1,2 1 0,-1-2 42,1-2 0,2 2 0,0-5-136,0 2 0,4-4 0,1 1 1,0-2-200,0-2 1,4-1 170,-1-2 0,2-3 0,1-5 0,1 0 26,-1 0 0,1-1 0,-1-3 8,1-4 0,-1-1 1,0-1 23,1-1 0,-1 2 1,1-6-1,-1 2 17,1 2 0,-1-5 0,0 1 37,1 1 1,-5 1 0,0 2-1,-2 0 67,-3-1 0,1 6 417,1 2-491,-3 3 1,4 2-1,-5 3 1,0 3 19,0 4 1,0 4 0,1 0-125,3-1 1,-3 0 0,4 0-231,1 1 1,-1-3 0,4-5 0,-2 2 331,2 1 0,6-3 0,3-2 0</inkml:trace>
  <inkml:trace contextRef="#ctx0" brushRef="#br0" timeOffset="32">12369 15270 7950,'1'-12'0,"4"2"88,7 3 1,8-2 0,5 4 0,-2-1 160,-3 1 1,-6-2-1,3 3 1,-1 0 161,3-1 1,-1 4 0,0-3-760,-2 3 0,3-3 1,-3 0 347,-2 2 0,-2 0 0,0 2 0</inkml:trace>
  <inkml:trace contextRef="#ctx0" brushRef="#br0" timeOffset="33">12871 14916 8025,'-11'-22'834,"-1"3"0,7 8-836,5 7 0,5 3-29,7 1 0,-6 6 1,-2 5 529,-3 7 0,1 5 1,0 4-165,2 3 1,0 3-1,-4 1-269,0 1 0,0-5 1,0 0-1,0 1-71,0-2 0,0-1 1,0-5-343,0 0 1,4-6 0,-1-1-1,1-5-733,1-3 1080,2-3 0,4 0 0,0 1 0</inkml:trace>
  <inkml:trace contextRef="#ctx0" brushRef="#br0" timeOffset="34">13031 14767 7906,'-18'-18'279,"7"2"1,8 6 376,6 2 1,5 3 0,7 5 0,3 0-482,-1 0 1,0 5 0,-6 3 0,2 3 146,2 4 0,-2 7 0,3 7 0,0 3-138,-1 3 0,0 3 1,-3 1-210,-1 2 1,0 3 0,0-1-139,-4-1 1,2-2 0,-5 3 0,-2-2-277,0-2 1,-4-4 0,-1-6-297,-5-1 1,-2-2-1,-3-3 1,-2-1 734,-4-3 0,-3-3 0,-1-4 0</inkml:trace>
  <inkml:trace contextRef="#ctx0" brushRef="#br0" timeOffset="35">12095 14779 7935,'-23'0'265,"-4"0"1,1 1 0,0 4-181,2 6 0,2 2 1,2 6-1,1 3 1,-1 3 195,-2 5 0,-1 5 0,2 3 9,2 4 1,7 7-1,9 4 1,3 3-328,3 1 0,9-1 0,8-1 1,7-4-265,7-4 0,5-1 1,7-7-2122,0-3 2422,-6-10 0,15 0 0,-2-8 0</inkml:trace>
  <inkml:trace contextRef="#ctx0" brushRef="#br0" timeOffset="36">14013 15121 7934,'-11'-11'395,"1"-1"1,2 1-1,4 0 1,3-1 90,1 1 0,0 6 0,1 6 0,3 9 1,3 8-162,-1 3 0,4 2 0,-2 0 0,3 1-428,4 3 0,-2-3 0,2 3 0,-1-5 0,0-1-167,1-2 0,1-5 1,-5 0-1,-1-4-762,-2-3 1,2-3 1031,-2 4 0,2-6 0,1 3 0</inkml:trace>
  <inkml:trace contextRef="#ctx0" brushRef="#br0" timeOffset="37">14162 15133 7930,'-12'-7'664,"1"2"0,3 5-164,1 0 0,-1 9 0,-3 4-226,-1 3 1,0 0 0,-2 4 0,-3 3-323,-1 2 1,4 2 0,1-4 0,4-1-2206,5 1 2253,3 0 0,6 0 0,1 0 0</inkml:trace>
  <inkml:trace contextRef="#ctx0" brushRef="#br0" timeOffset="38">14642 15407 7935,'-12'-12'1810,"6"5"-1599,2-1 0,4 4-617,4-3 0,-2 4 0,6-1-590,1 3 0,1 1 996,1 0 0,1-5 0,-1-1 0</inkml:trace>
  <inkml:trace contextRef="#ctx0" brushRef="#br0" timeOffset="39">14961 15327 7935,'8'0'-623,"0"0"1,0 0 622,3 0 0,-4 0-87,1 0 0,-4 0 87,3 0 0,1 5 0,3 1 0</inkml:trace>
  <inkml:trace contextRef="#ctx0" brushRef="#br0" timeOffset="40">15327 15327 12351,'5'-7'-180,"-3"2"1,6 5 0,1 2 179,1 1 0,1-1 0,1 3 0</inkml:trace>
  <inkml:trace contextRef="#ctx0" brushRef="#br0" timeOffset="41">16172 15190 7922,'-6'-12'225,"1"5"1,6 0 0,3 2 0,3 4 0,3 2 84,2 3 1,-1 5 0,1 0 0,0 4-285,4 2 1,-4 4-1,5-3 1,-2 1-282,0-1 0,0 0 1,-3-5-192,-1 0 1,1 0 0,-1-3 445,1 0 0,-1-5 0,0 2 0</inkml:trace>
  <inkml:trace contextRef="#ctx0" brushRef="#br0" timeOffset="42">16446 15144 7870,'-11'-11'98,"-1"3"1,1 2 0,-1 1 448,1 2 1,0 3 0,-1 5 0,-1 5-387,-2 4 0,-3 7 0,-4-2 0,-1 2-331,0 2 1,5-1 0,3-2-252,2-1 1,7-4 0,2 3 0,3-2 420,1-2 0,0-1 0,0-2 0</inkml:trace>
  <inkml:trace contextRef="#ctx0" brushRef="#br0" timeOffset="43">17040 14699 7905,'-28'-22'0,"9"4"513,0-5 1,10 12-1,7 11 1,4 8-113,6 6 0,-2 8 0,0 9 0,-1 4-157,-2 7 0,-3 7 0,-4 11-174,1-27 0,-1-1 0,0 1 1,1 0-1,0 0 0,0 0 0,0 0 1,1-1-35,1 1 0,-1 0 0,-3 29 0,1-1 0,2-5-31,1-7 1,1-4-1,0-12 185,0-3 1,3-3 0,1-8-335,-1-4 0,2-2-656,-1-2 1,1-4 799,-2-4 0,4-6 0,4-4 0</inkml:trace>
  <inkml:trace contextRef="#ctx0" brushRef="#br0" timeOffset="44">17805 15601 7861,'-29'-5'758,"2"0"1,10-4 0,6 3 0,10 0 0,7 4 0,5 1-2275,0 1 1155,0 0 1,1 0 360,-1 0 0,1 5 0,-1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4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1881 6117 8022,'0'-6'220,"0"-5"82,0 10 1,1-4 0,3 5-1,5 0 1,3-1 0,5-2-1,-1-1 20,1 2 0,3 1 0,-1 1 0,3 0 0,2 0-237,3 0 1,-2 0-1,4 0 1,-1 0-225,-3 0 1,3 0-1,-1 0 1,-2 0-43,-1 0 0,-5 0 0,-1 0 23,-1 0 0,-2 0 0,-4 0-85,1 0 1,-1 0 113,1 0 0,-5 0 169,1 0 1,-4 0 20,3 0 306,-4 0-216,7 0-36,-9 0 1,4-2-70,-5-1 0,0 0 0,0-5-63,0 0 0,-1-3 1,-1 0 48,-2 0 1,-1-1 0,2-1-10,-1-2 0,0-3 0,3-3 1,-1 1 34,-2 1 1,-1 0-1,2-4 13,-1 0 0,1 4 0,3 0-17,0-2 1,0 5 0,0-1 0,0 2-57,0 0 0,3 0 0,3 3-61,0 1 0,1 0 0,5-1 11,-1 1 1,2 3-1,1 0 1,2 0 82,2-3 1,3 1 0,4 1-44,2 2 0,-2 4 0,-5-1 23,-1 3 1,-1 1-1,1 1 1,-2 3-11,-1 4 1,-3 2 0,2 1-40,-2 1 1,-6 4 0,0 3 0,-2 3-24,-3 1 1,0 0 0,-2 1-31,0 2 1,-2 0 0,-2 3-1,-3-1 4,-3-3 0,2-1 0,2-1 20,1 0 1,1-5-1,4-3 32,0-2 1,0-2 0,0 1 100,0-1 1,0-3 128,0-1 0,1-4 1,3 1 10,4-3 1,-2-1 0,2 0 0,0 0-81,3 0 1,1 0-1,2 0 1,3 0-57,0 0 0,-1 0 0,1 0 1,1 0-89,0 0 1,-3-1-1,3-2-400,-2-1 0,-4 0 0,-5 4-1187,2 0 1605,-4 0 0,6-5 0,-5-1 0</inkml:trace>
  <inkml:trace contextRef="#ctx0" brushRef="#br0" timeOffset="1">3400 5797 8037,'0'-11'298,"0"-1"-373,0 6 1,3 0 0,3 3 319,0-1 0,-2 0 0,3 4 1,2 0 209,1 0 0,6-3 0,0-1 0,1 1-373,-1 2 1,4 1 0,-1 0-69,3 0 1,-3-1-1,-1-2-94,-2-1 1,3-1-1,-3 3-1082,-2-2 1162,-2 0 0,-5-1 0,-2-1 0</inkml:trace>
  <inkml:trace contextRef="#ctx0" brushRef="#br0" timeOffset="2">3434 5923 7997,'-5'1'1642,"5"3"-1283,5-3 0,8 4 0,2-5 204,4 0 0,8 0 0,3 0 0,4-1-193,4-3 0,-3-1 0,-1-3 1,-6 3-1125,-4 0 1,-3 4 753,-2-3 0,-7-2 0,-7 0 0</inkml:trace>
  <inkml:trace contextRef="#ctx0" brushRef="#br0" timeOffset="3">4782 5466 7964,'0'-11'-290,"0"-1"1,0 1 743,0-1 0,-2 1 1,-1 1-1,-5 2-224,-2 4 0,-2 3 0,1 1 1,0 0-122,-1 0 0,1 0 1,-1 1-1,1 3-18,-1 4 1,5 2-93,-1 1 1,4 1-1,-2 0 1,0 2-73,-1 2 1,5-1-1,-3-3 1,1 2-73,0 2 0,-1-1 0,2-4 15,0 1 1,-1-5 0,4 1 34,0 1 0,1-3 1,3 2 60,4 1 0,2-4 1,1-1-1,1-2 56,-1 2 0,0-3 0,1 3-9,-1-3 0,1-1 0,-2 2 55,-3 1 1,2 0-43,-5 4 1,0-3 0,-4 4-26,0 1 0,-4 1 0,-1 1 0,-1 1 2,-3-1 1,-1 1-1,-2-1-8,1 0 0,1 2 1,1 1 0,1 1 1,4 1 0,-2-4-1,1 2 16,2 1 0,-2 1 1,2-5 12,0 1 0,2 3 1,1 0-1,0-1 0,0-1 0,0-2 0,0 0-7,0 1 1,0-1-1,1-1 1,2-1 305,0-1-260,6 0 1,-2 2 0,4-1 0,-1-2 92,-2 2 1,2-3 0,-2 2 0,2 0-114,1-2 1,-3 3 0,-2-4-214,-1 1 1,3-2-1275,-4 4 1443,4-6 0,-1 8 0,4-3 0</inkml:trace>
  <inkml:trace contextRef="#ctx0" brushRef="#br0" timeOffset="4">5170 5603 8335,'0'-11'209,"-5"0"514,-3 4 892,3-3-1381,0 8 0,5 6 0,0 9 1,1 5-18,3 6 0,-3 0 1,4 6-115,1 2 1,-5 0-1,3 0-218,-3-2 0,3-3 1,0 1-1,-2-3-190,-1-4 0,3-4 0,1 1 0,0-2-511,0-2 1,0-2 0,-2-4 815,1 0 0,5 0 0,-3 3 0</inkml:trace>
  <inkml:trace contextRef="#ctx0" brushRef="#br0" timeOffset="5">5478 5980 8083,'0'-6'2369,"0"0"-2622,0 6 0,0 6 1,0 1 506,0 3 1,0 3 0,0 2-128,0 4 0,0 3 0,0 1 0,0-2-287,0-2 0,0 3 1,0-4-1,0-1-576,0-1 0,0-4 736,0 0 0,5-1 0,2 1 0</inkml:trace>
  <inkml:trace contextRef="#ctx0" brushRef="#br0" timeOffset="6">5855 5649 8035,'0'-12'9,"0"1"1,0-1-1,1 1 1,3 0-1,4-1 1,2 1-1,1-2 182,1-2 1,3 2-1,2-1 1,0 4 0,2 2-1,0 1 1,-1 0-1,-1 4 1,-2 1-56,1 2 1,-7 0-1,3 2 1,-3 3-109,-3 6 1,3 2 0,-5 6 0,-2 2-12,-1 5 0,-4-1 0,-4 4-38,-3-1 1,1 4 0,-6-3 0,1 0-81,-1-2 0,2-3 0,-2-1 1,2-1-60,2-3 1,1 1-1,1-5 166,1-1 1,6-1 64,-2-2 0,3-3 26,1-1 0,1-3 1,3 3-31,3-2 1,3-2-1,2-3-201,-1 0 1,4 0-1,1 0-224,-2 0 1,-2 0 0,0 0-1,-1 0 358,1 0 0,-1-5 0,0-1 0</inkml:trace>
  <inkml:trace contextRef="#ctx0" brushRef="#br0" timeOffset="7">6243 5957 9240,'7'1'1130,"-3"3"-846,-3 4 0,3 2 0,0 3-4,-2 2 0,-1-1 0,-1 5 0,-1 1-208,-3 2 1,3 1-1,-3-1 1,2 1-599,-2 0 0,3-4 0,-3-1 526,2-2 0,-3 5 0,-1-4 0</inkml:trace>
  <inkml:trace contextRef="#ctx0" brushRef="#br0" timeOffset="8">6563 5603 8291,'-7'-4'26,"0"-1"1,2-1 0,3-3-1,2-1 201,3-2 0,0 1 0,5-1 0,2 1 0,2 0 0,5-1 0,1 1 0,2-1 10,2 1 0,0 3 1,1 1-1,0-1 1,-1 2-1,-2 2-167,-1 3 1,-5 2-1,1 3 1,-3 3-151,-5 4 0,2 1 0,-5 2 0,-1 1-55,-2-1 0,-1 3 0,0-1 0,0 1-161,0-1 0,-1 0 0,-3-5 170,-4 0 1,2 0 0,-2-3 101,-1 0 0,-1-2 0,-1 2 1,1-3 98,2 0 1,-2-4 266,2 3 231,3-2-489,0-2 0,6 0 1,3 1-51,4 3 0,6-3 0,1 4 0,0-1-65,2 0 1,-5 3 0,5-2 0,-2 2-10,0 1 1,0 3 0,-3 0-5,-1 0 1,-3 1 0,-2 1-38,-1 2 0,-1-1 1,-4 5-1,-1 0 58,-3-1 0,-4 2 0,-7-4 0,-4 1 68,-2-1 1,-3 0-1,-2-5-35,-1 0 0,-3 0 1,3-3-221,2 0 0,2-5 0,4 0-1041,4-1 1251,7-2 0,8-5 0,7-2 0</inkml:trace>
  <inkml:trace contextRef="#ctx0" brushRef="#br0" timeOffset="9">7100 6014 8128,'-6'12'1157,"2"-1"-550,3 0 1,1 5-1,0 0-437,0 2 1,0 1-1,0 3 1,0-2-174,0-1 0,0-1 0,0 2 0,0-2-635,0-2 0,1-1 638,3-3 0,2-1 0,5 1 0</inkml:trace>
  <inkml:trace contextRef="#ctx0" brushRef="#br0" timeOffset="10">7523 5455 8056,'0'-8'0,"-2"2"277,-1 0 0,0 8 0,-3 7 0,1 5 0,1 5 0,0 2 0,-1 3 0,0 2-97,0 0 1,-3 5 0,4-3 0,1 0 0,-1 1-190,0 0 1,-4-4 0,4 1 0,2-5-181,1-2 1,1-5-1,0 2 37,0-4 1,0 0 0,1-2 128,3-3 1,-2-1 0,6-6-120,1 0 1,1 0-1,1 0-266,1 0 0,-1 0 0,1 0-139,-1 0 1,-1-2 546,-2-2 0,2-2 0,-4-5 0</inkml:trace>
  <inkml:trace contextRef="#ctx0" brushRef="#br0" timeOffset="11">7603 5729 8056,'0'-12'561,"0"1"149,0 4 42,0-3-529,0 9 0,0 5 1,0 9-130,0 3 1,0 2-1,0 2 1,0-1 3,0 1 1,0 2 0,0 1-432,0 0 1,0-4 0,0-2-114,0 0 1,0-1-1,0-2 1,0 2-580,0-2 1025,5-7 0,-4 8 0,4-2 0</inkml:trace>
  <inkml:trace contextRef="#ctx0" brushRef="#br0" timeOffset="12">7865 6003 8062,'-6'0'1264,"1"0"0,5 5-1199,0 2 1,0 4 0,0 0 98,0 0 0,0 2 0,0 2-141,0 4 1,0-1 0,0 0 0,0 0-290,0-1 1,0 1 0,0 1 265,0-4 0,-5 3 0,-2 0 0</inkml:trace>
  <inkml:trace contextRef="#ctx0" brushRef="#br0" timeOffset="13">8265 5523 8009,'-4'-8'294,"0"1"0,-5-1 1,2-3-1,-3 1 88,-2 2 1,5 3 0,0 6-1,2 3 1,3 4-40,0 2 0,2 6 0,0 3-472,0 3 0,2-3 1,0 0-1,2 1 20,-1 2 0,-2-1 1,-1 0-1,0-4-85,0 0 0,4-2 0,-1-3 51,0-1 1,-2 0 0,-1 1 77,0-1 1,0-3-49,0 0 52,0-6 1,0 4 217,0-2 1,4-1 0,1 3 0,2-1-107,1-2 0,8 2 1,3 0-1,2 0-40,2 0 0,0 4 0,0-3-81,0 1 1,-4 3 0,-2-3 0,0 4-11,-3 0 1,-7 0 0,-1 1-1,-1-1 0,-4-3 0,3-1 83,-3 2 1,-6 0 0,-3 0 0,-3-3-37,-4-1 1,-3 3-1,-5-4-130,0-2 0,-1 0 0,-1-2-221,-2 0 0,0 0 0,6-2 384,2-1 0,-8-4 0,3-4 0</inkml:trace>
  <inkml:trace contextRef="#ctx0" brushRef="#br0" timeOffset="14">8174 5477 8052,'0'-7'1093,"0"-1"-980,0 1 1,6 0 0,4 2 0,5 1 20,3 0 1,2-1-1,6 3 1,2-2-166,1 2 1,0 0 0,3 2 0,-3 0-468,-1 0 0,0 0 0,-4 0 498,-1 0 0,2 10 0,-7 3 0</inkml:trace>
  <inkml:trace contextRef="#ctx0" brushRef="#br0" timeOffset="15">8699 5991 8455,'0'8'493,"0"0"0,0 0 0,0 3-331,0 0 1,0 4-1,-1 2 1,-2-1-333,-1 1 1,1-1-1,3-2 1,0 1-617,0-1 1,0-1 785,0-2 0,0 1 0,0-1 0</inkml:trace>
  <inkml:trace contextRef="#ctx0" brushRef="#br0" timeOffset="16">9259 5489 8017,'-12'-12'196,"1"1"1,1 0 0,1 0 0,1 4 0,-1 3 0,-1 3 207,-1 1 0,-2 5 0,-1 4 1,-3 6-210,0 8 1,2 1 0,-5 6-172,0 2 0,4 5 0,0 1 0,4-1-315,0-2 0,6-1 0,2 1 0,3-2-162,1-3 1,1 2-1,4-7 180,7-3 0,-1-1 0,4-7 121,-2-3 0,2-1 0,2-7 0,-1 0 75,1-2 0,-1-1 1,-2-1-1,1-3 333,-1-3 0,-1-4 0,-2 0 10,1 0 0,-6-2 0,-2-1-81,-3-1 0,-1-2 0,-2 3 0,-6-1-148,-7 1 1,-5 3-1,-4 3-213,-3 4 1,2 3-1,-5 1 1,4 0-285,4 0 460,-1 5 0,11 6 0,-5 7 0</inkml:trace>
  <inkml:trace contextRef="#ctx0" brushRef="#br0" timeOffset="17">9476 5317 8029,'0'-17'87,"0"0"0,0 6 89,0-1 0,1 6-52,3 2 0,-2 2 1,6-1 48,1-1 0,1 1 0,1 3 0,-1 1-229,-2 3 1,1-2-1,-5 7 1,-2 2 104,0 3 1,-2 8 0,0 0 46,0 3 1,-6 7 0,-1-3 0,-3 1-30,-2 1 1,6-5-1,1 4-77,0-2 0,4-3 1,-3-5-1,2-1-159,2 2 1,0-5 50,0-1 0,0-2 112,0-2 0,2-4 390,2-3 476,-3-3-352,4-1-620,-5-5-185,0 3 0,1 10 107,3 7 0,-2 7 0,5-6 1,-1 2-146,0 2 0,1 2 0,2 1 239,-2 0 0,1 0 0,2-1 201,-2 1 1,2 0 0,-4 0 0,1 0 84,-4 0 0,0-4 1,-1-2-1,2 0 133,-1-3 0,-2-1 0,-2-3-35,-3-3 0,-2 3 0,-6-3 134,1-1 0,-6 0 1,-2-3-1,-2 1-457,-2-2 0,0 0 35,0-2 0,0 0 0,0 0 0</inkml:trace>
  <inkml:trace contextRef="#ctx0" brushRef="#br0" timeOffset="18">9967 5603 8350,'0'-8'3199,"0"1"-2996,0 4 1,0-1-88,0 8 0,0 3 0,1 5 0,3 2-52,3 1 1,4 6 0,0-3 0,2 1-128,2 0 0,3-4 1,4 3-4,1-2 0,4-1 0,0-3 0,-3-2-4,-4-3 0,0 2 0,-4-4-146,-2 2 0,-2-5 1,0 2-805,-1-3 0,-3 3 1020,-1 0 0,1 0 0,3-4 0</inkml:trace>
  <inkml:trace contextRef="#ctx0" brushRef="#br0" timeOffset="19">10309 5592 8173,'-6'-18'-1,"0"5"0,3 6 385,-1-2 1,-1 2 339,1 0 0,2 4-607,-6-1 1,1 8-1,-5 4 1,0 3-206,-4 4 0,2 3 0,-3 5 1,0 0-243,3 0 0,0 0 0,0-1-172,-1 1 0,4-1 502,3-3 0,-5 2 0,-5-3 0</inkml:trace>
  <inkml:trace contextRef="#ctx0" brushRef="#br0" timeOffset="20">10926 5466 8108,'0'-18'-30,"0"2"525,0 4 0,-5 2 79,-3 2 1,-2 3 0,-1 5-430,-1 0 0,0 2 0,-2 0-157,-2 2 1,-3 5 0,4 0-1,1 3 1,2 5 45,0 1 1,-3-3 0,0 4-177,1 1 0,1 2 0,3-1 1,1 0-60,1-2 0,6-5 1,-2 1-1,3-2 2,1-2 0,0 1 123,0-1 1,5-3 0,2-2 0,4-1 31,0-2 1,-1-1-1,0 1 108,2 0 1,0 1-30,7-4 1,-2 0 0,-6 0 0,1 0 29,-1 0 0,1 0-30,-1 0 1,-3 0 74,-1 0 0,-5 5-30,-2 3 1,-5 2 0,-6 3 0,2 1 6,2 1 1,-1 4-11,-3-4 1,1 4-1,1-2 1,2 0-75,2 4 0,0-3 1,3 1-1,-2 0 21,1-2 0,2 1 0,1-4 18,0 1 1,-4 1 0,1-4 37,0 3 0,2-6 0,1 3 0,1-2 4,3 0 0,-2 2 1,6-2-19,1-3 1,1 2-1,1-5-81,1-1 0,1-2 0,0-1-345,3 0 1,-1 0-1,-4 0 1,1 0 359,-1 0 0,1 0 0,-1 0 0</inkml:trace>
  <inkml:trace contextRef="#ctx0" brushRef="#br0" timeOffset="21">11326 5557 8076,'-10'-11'876,"2"-1"-14,3 6-468,5 1 1,0 18 0,0 3-59,0 3 1,4 3 0,0 4-251,-2 5 1,-1-2 0,-1 2-39,0 0 0,4-1 0,0-1 0,-2-1-435,0-3 0,2-1 0,-1-2-408,0-3 1,2-2 0,0-3 794,1 2 0,2-1 0,3-4 0</inkml:trace>
  <inkml:trace contextRef="#ctx0" brushRef="#br0" timeOffset="22">11531 6014 8057,'0'-6'1536,"0"1"-949,0 5 0,0 5-331,0 2 0,0 5 0,0 2 0,0 2-215,0 2 1,-1 1 0,-1 4 0,-2-1-442,1-3 1,-2 2-1,0-2 1,0 1 399,0-1 0,-4 3 0,3-4 0</inkml:trace>
  <inkml:trace contextRef="#ctx0" brushRef="#br0" timeOffset="23">12011 5534 7718,'0'-7'2,"0"-1"1,-1 1 0,-2-1 2653,-1 0-2304,1 6 1,8-3 0,4 4 0,5-2-139,5-1 0,2 0 0,3 4-211,3 0 1,-2 2-1,4 0 1,-1 3-51,-2 2 0,-6 4 0,-2 6 0,-3 0 16,-5 4 0,0 0 0,-6 2-116,-1 0 1,-7 3-1,-4 2 18,-2 2 1,-6 0 0,-3 4 0,-3-1-103,-1-2 1,4-2 0,0-4 123,-1 2 1,-1-2 0,2-6 98,4-3 1,4 0 0,2-2 0,3-3-15,1-2 0,1-5 128,4 4 0,5-6 0,2 2 45,4-3 1,1-1 0,2 0-172,1 0 0,6 0 0,-4 0 0,3 0-313,-1 0 1,-2-3 0,2-1 0,-3 1-312,-4 2 0,0 1 84,-1 0 560,1 0 0,-1-5 0,0-1 0</inkml:trace>
  <inkml:trace contextRef="#ctx0" brushRef="#br0" timeOffset="24">12456 6003 8141,'7'5'851,"-3"2"1,-3 4-740,-1 0 1,-5 5-18,-3 4 0,2 1 0,-1 2 0,1 0-127,0 0 1,3-1 0,-1 1 0,3 0-213,1 0 1,0-1 0,0-3-822,0-4 1065,0 3 0,0-6 0,0 5 0</inkml:trace>
  <inkml:trace contextRef="#ctx0" brushRef="#br0" timeOffset="25">12833 5489 7975,'0'-23'0,"2"5"0,1 3 151,5 2 1,3 2 0,3 1-1,2 1 31,-2 1 1,-2 4 0,0-2-57,-1 1 1,1 1-1,-1 4 1,-1 1-230,-2 3 0,1-1 0,-6 6 37,0 3 1,-2 0 0,-1 4 26,0 1 0,-1-1 0,-3 5 0,-3-4 72,-4 0 1,0-1 0,0-2-13,-1 2 0,4-1 1,2-4-1,1 1 14,3-1 0,0 0 38,2 1 1,0-1-1,2-1-27,1-2 1,0-2-1,4-3 25,2 1 0,-2 0 0,0-4-18,2 0 1,1 3-1,2 1 1,-1-1 77,1-2 0,-5 4 0,1 1-80,1 1 0,1 3 0,1-3-20,1 4 1,-5-4 0,0 1 0,-2 2-12,-3 4 0,0-1 0,-2 3 1,-2-1 60,-2 1 1,-3 4-1,-7-2-89,-1-1 1,-6 5-1,2-4-79,-2 0 0,3-2 1,2-5-1,0 1-332,1-1 1,4-1-1,4-1-1354,2-1 1773,1-6 0,-1 9 0,-1-5 0</inkml:trace>
  <inkml:trace contextRef="#ctx0" brushRef="#br0" timeOffset="26">13199 5980 7983,'0'11'1632,"-1"1"-1264,-3-1 1,1 2 0,-3 1 0,-1 2-63,1 2 0,2 1 0,-2 4 0,0 0-479,-1 0 0,3-1 0,-3 1 173,-2 0 0,-6 5 0,-3 1 0</inkml:trace>
  <inkml:trace contextRef="#ctx0" brushRef="#br0" timeOffset="27">13678 5466 7938,'0'-11'474,"-1"0"1,-1 2-152,-2 2 1,-1 4-1,1 1 1,-4 4 0,-1 7-1,-1 6 1,0 7-90,-3 3 0,0 7 0,1-3 0,1 3 0,-1 0-310,1-1 0,1 4 0,1-7 0,2-2-138,2-2 0,-2 4 0,3-7 28,1-1 1,2-5 0,1 0 33,0-2 0,0-5 0,1-2 0,3 0-75,4 1 1,6-5-1,2 2 39,2-3 1,1-1-1,4-1-109,0-3 0,-2 2 1,-2-6-1,-2-1-53,-1-1 0,-4 2 1,0 1-1,-3-1 350,0 2 0,-4-4 0,2 5 0,-4-3 0,-1 2 97,2 2 0,-3-2 534,-1-6 0,0 5 1452,0-1-424,0 5-1501,0-2 1,-4 14-139,0 3 0,0 7 0,4 0 0,0 4-104,0 3 1,0-2-1,0 3 1,0-3-377,0-1 1,0-2-1,0-2-370,0-3 1,2 0 829,1-1 0,4 1 0,4-5 0</inkml:trace>
  <inkml:trace contextRef="#ctx0" brushRef="#br0" timeOffset="28">14021 6083 8007,'0'-7'1695,"0"2"-1014,0 5 1,0 5-467,0 3 1,-1 3 0,-2 3-1,-1 3-313,2 1 0,-3 1 1,0 3-1,0 1-344,0 0 0,1-4 0,4-1-391,0-2 0,0 0 833,0-5 0,-5 1 0,-2-1 0</inkml:trace>
  <inkml:trace contextRef="#ctx0" brushRef="#br0" timeOffset="29">14421 5500 7974,'-5'-23'1076,"2"6"554,-4 1-1548,4 9 10,-2 2 0,5 10 0,0 4-76,0 5 1,0 3-1,0 6 1,0 1-158,0 3 0,0-3 1,0 3-22,0-3 1,0-5 0,0-1-37,0-2 0,0-1 0,1-4 0,2-3-68,1 0 263,-1-5 0,-1 2 0,1-5 164,5 0 0,4 0 0,1 0 0,4 0 17,1 0 0,-1 0 1,4 0-95,-2 0 0,-5 0 0,2 1-42,1 3 0,-8 2 0,1 5 1,-3 1-9,0-1 1,-5 6-1,1 2-20,-6 2 1,-3 4 0,-7 0-80,-2 2 1,-3-1 0,-5-3 0,1-1-187,-1-3 0,1 0 1,2-7-81,1-1 1,4-4 0,-3 1-580,1-4 910,2-3 0,-1-6 0,-2-2 0</inkml:trace>
  <inkml:trace contextRef="#ctx0" brushRef="#br0" timeOffset="30">14364 5432 8041,'0'-23'492,"0"5"0,1 4-60,3 5 1,3-1 0,7 4 0,3-1-242,1 4 0,-3-2 0,3 1-144,-2 1 1,8 2 0,-1 1 0,1 1 0,0 3-532,-1 4 0,-1 2 1,-2 1 483,-1 1 0,0 4 0,4 2 0</inkml:trace>
  <inkml:trace contextRef="#ctx0" brushRef="#br0" timeOffset="31">14775 5991 8020,'0'12'144,"0"-1"0,0 1-271,0-1 0,-1 4 0,-2 2 1,-1-1 372,2 1 0,-1 3 0,1-1 0,-2 3-276,1 0 0,-2-3 0,1-1 0,2 0-526,1 0 1,1-4 555,0 1 0,0-2 0,0-2 0</inkml:trace>
  <inkml:trace contextRef="#ctx0" brushRef="#br0" timeOffset="32">15312 5534 8387,'0'-29'624,"0"3"0,0 7-578,0 3 0,0 7-100,0 2 1,-5 6 361,-3 1 0,-2 6 1,-3 10-1,-1 7-239,-1 6 1,-4 6-1,2 3 1,1 4-139,-1 2 0,-2 1 0,4-2-110,1-1 0,1-6 0,3 2 5,3-2 0,2-7 0,5-2 0,0-4-164,0-4 0,5 1 0,2-6 0,3-3 116,2-2 1,-1-6 0,2 1 216,2-3 0,-2-1 0,3 0 144,1 0 1,-4-5 0,3-3 0,-1-2 133,1-1 0,-5-5 0,-5 1 0,-1 0 33,-2-2 1,-4 5 0,-7-4-42,-7 4 1,-3 2-1,-3 2-356,-4 4 0,0 4 1,2 4-1,0 4 91,0 2 0,1 6 0,-1 2 0</inkml:trace>
  <inkml:trace contextRef="#ctx0" brushRef="#br0" timeOffset="33">15609 5272 8163,'-7'-18'100,"3"3"1,4 3 0,3 3 0,2 3 0,1 1 88,3 3 0,1-4 1,2 3-1,-1 0 0,1 2 79,-1 1 0,1 0 0,-1 0 1,0 0-261,1 0 1,-1 0 0,1 0 9,-1 0 1,-5 1 36,-2 3 0,-3 6-2,-1 5 0,-8 6 0,-5-1 0,-2 5 18,-2 6 0,-2-3 0,4 0 0,1-2-52,1 1 1,3 0 0,3-5-83,3 1 1,2 0-1,2-1 16,0-3 0,2 1 1,0-5-1,3-1 18,2-1 0,0-2 0,3 2 96,-2 2 1,2-6-1,-3 2-80,-1 0 1,3-1-1,-5 1 1,-1-1-41,2-2 1,-2 2 0,3-2 25,-1 2 1,3 1 0,-3 2-15,1 2 1,1-2 0,2 3 0,-2 1-32,2 2 0,1 1 0,0 1 43,-2-2 0,1 0 1,-4 3-1,0 1 21,0 0 1,-1 0-1,-4-1 27,0-3 1,-5 2 0,-3-2-1,-3 2 44,-4-2 1,-3-2 0,-5-3 128,0 1 1,4-1 0,1-5-107,2-1 1,1-6 0,3 2-396,1-2-407,5-2 0,6-6 716,7-1 0,13-8 0,5-3 0</inkml:trace>
  <inkml:trace contextRef="#ctx0" brushRef="#br0" timeOffset="34">16202 5706 7997,'-6'-5'1167,"4"-2"-1009,4 1 1,8 0 0,7 3 0,-1-1-519,1 2 1,3-3 0,-2 1-1,1 1 661,0 2 1,0-3 0,4-1-403,0-1 1,-1 3-1,0 0 1,-3 1-511,-4 2 611,-2 0 0,-2-5 0,1-1 0</inkml:trace>
  <inkml:trace contextRef="#ctx0" brushRef="#br0" timeOffset="35">16191 5900 8059,'17'0'337,"0"0"115,1 0 0,4-4 0,-2-1 0,4 0-408,3 0 1,4-3 0,-1 3-1,0 0-899,1 0 855,-1-4 0,4 3 0,1-6 0</inkml:trace>
  <inkml:trace contextRef="#ctx0" brushRef="#br0" timeOffset="36">17447 5317 7985,'-11'-6'201,"3"-3"0,2 4 0,0 0 1,-1 0-1,-2 1 264,-1-1 1,3 4-212,-1-3 1,0 3 0,-3 1 0,0 1-53,-1 3 0,1 0 1,-2 6-1,-1 3-268,-1-1 0,0 5 0,2-2 0,0 0 25,2 2 0,-3-5 1,8 4-1,-2-2-14,0 1 1,6-6-1,-3 2-65,0-1 1,3 0 27,-1 2 1,3-5-1,3 0 1,5-1-10,2 0 0,5-2 1,2 3 68,1-2 1,-1 2 0,2-2 14,-3 2 0,0-5 0,-1 3 1,-1 0 0,-2 2 9,-5 4 1,-2-3 0,-5-1 49,0 2 1,0 1-1,-1 2 1,-3 1 16,-3 2 1,-3-1-1,-2 5 1,2 1-5,2 2 1,-2-1-1,3 0-11,-4-2 0,1-2 1,1 4-8,2-2 1,4-4 0,-1 3 0,3-2 74,1-2 0,0-1-7,0-2 1,0 1 4,0-1 1,0-3-39,0-1 0,1 1 0,2 3-100,1 1 0,1-2 39,-1-3 0,-2 4 0,5-4 0,-1 3-135,0 2 0,-3-1 1,1 1-1,-3 0-850,-1 4 1,0-4 972,0 4 0,0-4 0,0 0 0</inkml:trace>
  <inkml:trace contextRef="#ctx0" brushRef="#br0" timeOffset="37">17756 5500 7993,'-17'-23'1904,"10"1"-1370,-4 4-543,11 6 0,0 9 1,-1 6-1,-1 6 0,-2 5 284,1 5 0,1 9 1,-1 5-1,-1 5 143,2 3 0,-1 1 0,1 3-507,-2 1 1,0-5-1,4-3 1,0-3-397,0 0 1,0-6 0,0-3-194,0-2 0,0-2 0,1-3 678,3-4 0,3-2 0,4-2 0</inkml:trace>
  <inkml:trace contextRef="#ctx0" brushRef="#br0" timeOffset="38">17927 5991 10569,'0'8'273,"0"0"-422,0 0 1,-4 3 0,-1 0 188,-1 0 0,3 2 0,-1 1 1,3 1-407,1-1 1,0 0 0,0 0 0,0 1 365,0-1 0,-5-1 0,-1-2 0</inkml:trace>
  <inkml:trace contextRef="#ctx0" brushRef="#br0" timeOffset="39">18281 5592 7992,'0'-18'420,"5"-1"0,3 6-28,2 3 0,-2 1 0,-1-1 0,2 1-30,1 1 0,-2 6 0,-1-2-167,2 3 1,-2 1-1,-1 1-165,-1 3 1,-1 3 0,-4 10-157,0 6 0,0 3 0,-1 6 0,-3 0-230,-4 3 0,-2 0 0,-3 2 0,-1-4 23,-1-3 1,0-1-1,5 2 236,2-5 1,-1-5-1,5-4 85,2 0 0,1-2 0,1-4 137,0 1 0,1-5 1,3 0-93,3-2 1,3-1 0,3-4-286,2 0 0,-2 0 0,4 0 0,-1 0 252,3 0 0,-2-5 0,-1-2 0</inkml:trace>
  <inkml:trace contextRef="#ctx0" brushRef="#br0" timeOffset="40">18555 5968 10732,'0'12'888,"0"-1"1,0 2-849,0 2 0,0 3-70,0 5 1,-1 0-1,-3 1 1,-2 1-291,-1 2 0,-3-1 1,4-3-1,-2 0 320,1 0 0,-1 0 0,-3 0 0</inkml:trace>
  <inkml:trace contextRef="#ctx0" brushRef="#br0" timeOffset="41">18875 5546 7948,'1'-12'3,"2"1"1,1 0-1,-2-1 1,-1 1-1,1 1 1,0 1 380,2 1 1,4 1 0,-3-5 0,1 1 0,3-1 0,1 2 0,1 1-210,1 2 0,4 3 0,2-3 0,1 2 0,0 2-163,2-2 1,-4 3-1,1-2 5,-1 3 1,2 5 0,-5 1-193,-4 1 1,0 2-1,-6 3 1,-2 1-125,-1-1 0,-1 4 0,-1 2 144,-3 1 0,-3-4 1,-7 2 153,-1 1 1,-2-5 0,3 4-1,-1-4 91,1 0 0,1-1 1,2-1 7,-1-2 0,2-2 0,1-3 152,2 1 1,4 1-112,-1-2 1,3 0-118,1 5 1,1-5-1,3 5 23,4 1 0,6-1 1,2 0-1,2 3 4,2-3 0,1 3 1,-2 1-54,-4 0 1,1 3 0,0-5-7,-2 4 1,-3 1 0,-2-3 0,-3-1-72,-1 1 0,-1-1 0,-4 2 40,0 2 0,0-1 0,-2 4 27,-6-2 1,-1 3 0,-10-2 0,-2-1-110,-5 1 0,1-1 1,-4-3-78,1-2 0,2 3 0,7-7-953,4-1 1153,2-1 0,12 0 0,2 1 0</inkml:trace>
  <inkml:trace contextRef="#ctx0" brushRef="#br0" timeOffset="42">19423 5980 9030,'0'11'500,"0"1"-356,0-1 1,-4 2 0,-1 2-9,-1 4 0,2-1 1,-2 1-1,1 1-254,2 2 0,-2 1 0,1-2-264,2-2 1,0 2 381,2-6 0,0 0 0,0-4 0</inkml:trace>
  <inkml:trace contextRef="#ctx0" brushRef="#br0" timeOffset="43">19846 5397 7971,'5'-27'761,"-4"7"424,3 1-640,2 5 0,-5 9-429,3 5 1,-8 11-1,-2 9-60,0 5 1,-4 6-1,2 5-145,-2 3 0,0 4 1,1-1-1,3 1-79,0-1 1,3-4-1,3-7-117,0 0 0,0-7 0,0-1 179,0-7 1,5-3 0,2-2-1,3 0-12,2-4 1,-1-2-1,1-5-42,-1 0 1,1 0 0,-1 0-162,0 0 0,-3-4 1,-2-1-1,-1-1-84,-2-3 1,0-1 0,-1-1 311,2-1 0,0 1 1,-4-1 249,0 1 0,0 3 981,0 1 107,0-1-835,0 2 1,-2 6 0,0 9 0,-2 3 0,2 4 1,-4 3-1,3-2-379,0 5 0,2-3 0,1 5-268,0-4 0,0-1 0,0 4 0,0 0-1142,0 0 1378,0-5 0,5 3 0,1-3 0</inkml:trace>
  <inkml:trace contextRef="#ctx0" brushRef="#br0" timeOffset="44">20154 6048 7976,'-6'2'724,"2"1"0,3 4-486,1 4 1,-4 2 0,-1 1-345,-2 1 1,1 0 0,-2-2 340,5 2 1,-2-1 0,0 4 0,-1 0-431,1 0 0,-2-5 0,3 3-1368,1-4 1563,-3 0 0,5-1 0,-4 1 0</inkml:trace>
  <inkml:trace contextRef="#ctx0" brushRef="#br0" timeOffset="45">20565 5443 7947,'-5'-28'0,"0"5"2184,-3 1-1915,3 9 1,5 9 0,0 8-174,0 3 1,0 9-1,0 3 1,0 4 61,0 3 0,2 2 0,0 4-267,2-2 1,0-4-1,-4 0-38,0-2 1,0-2-1,0-3 1,0-4-730,0-2 529,0-2 405,0 1 0,0-7 116,0-5 1,4-1 0,1-6 17,1 2 1,2-2-152,3 3 1,1 0-1,0 4 1,2 0-92,1 0 1,1 1-1,-5 3-12,0 4 0,1 2 0,-1 1-25,1 1 1,-5 0 0,0 2-1,-2 3 41,-3 1 1,-2-3 0,-4 4 42,-3 1 1,-5-2 0,-3 0-52,-4-2 0,-2 3 0,-2-5 0,0-2-344,0-4 0,2-1 0,0 0 398,2-3 0,0-3 0,-4-1 0</inkml:trace>
  <inkml:trace contextRef="#ctx0" brushRef="#br0" timeOffset="46">20508 5340 7962,'13'-24'0,"6"3"261,-8 9 0,7 2 0,-1 1 1,0 3-41,4 1 1,-4 1 0,2 4-1,2 1-315,0 3 1,7 2-1,1 6 1,2-1-548,-1 1 1,-8 4 640,1 3 0,-3 3 0,3 1 0</inkml:trace>
  <inkml:trace contextRef="#ctx0" brushRef="#br0" timeOffset="47">20817 5900 7963,'1'13'-220,"1"1"60,2 1 0,4 5 0,-4-1 0,-1 1 220,2-1 1,-3 3 0,1-3 163,-1 3 1,-2-3 0,0 0 0,0 0 48,0-1 0,0 2 0,-2-5-520,-1-1 0,1-1 247,-1-2 0,-4 1 0,1-1 0</inkml:trace>
  <inkml:trace contextRef="#ctx0" brushRef="#br0" timeOffset="48">21536 5466 7937,'-5'-29'1265,"2"3"-675,-4 11 1,3 5-1,-4 10-543,-1 0 1,-1 1 0,-2 4 0,-4 7 128,-3 6 0,-2 6 0,-2 5 1,0 6-122,0 5 1,0 0 0,2 3 0,1-1-483,1 1 1,5 1 0,-2-3 92,4-2 0,2-5 0,2-2 87,4-2 0,3-8 1,1-1-1,1-3-10,3-4 0,2-3 0,7-3 192,2-4 0,-1-3 1,5-1 115,1 0 1,1-5 0,-1-3 0,-2-2 247,-2-1 0,0-6 0,-6-1 1,-1-1 94,-2 0 0,-6 0 1,-1-3-136,-6-1 1,-5 5 0,-5 3-344,-3 2 1,-6 7 0,-2 2 0,2 3-121,1 1 0,1 2 204,0 6 0,5 4 0,2 11 0</inkml:trace>
  <inkml:trace contextRef="#ctx0" brushRef="#br0" timeOffset="49">21639 5317 7985,'0'-22'33,"1"4"0,3 4 0,3 4 1,4 2-1,0-1 0,0-1 243,1-1 0,-6-1 0,-1 1 0,-1-1 698,0 1 0,0 0-127,-4-1-687,0 6-267,0-4 0,0 10-138,0 0 0,0 5 1,0 6 57,0 1 0,0 4 0,0 3 125,0 3 0,0 6 1,0 1-1,-2 1 65,-1 1 1,-4-2 0,-3 1 0,1-2 53,2 0 1,3-4-1,-2 3-79,0-3 1,3-5 0,3-1-12,0-2 1,0 3 0,0-3-1,0-2-53,0-2 0,3 0 0,3-1 63,0 1 1,-2-1 0,3 0 38,2 1 1,-2-5-1,0 0 1,2-1-1,1 0 1,-2 1 0,-1 2 113,2-2 1,1 0 0,2 2-127,-1-2 1,1 2 0,-2 5 0,-1 2 21,-2 2 1,0-3 0,2 4 135,-2 2 1,-4 2 0,1 2-55,-3 2 0,-1-1 1,0-3-1,-1 0 46,-3 0 0,-3 0 0,-4-2-65,0-2 0,-5 2 0,0-6-151,-2-1 1,3-2 0,-3-1-1,0-4-189,1-3 1,3-3-1,-2-1-458,4 0 1,4-1-1,2-4 709,1-6 0,-4-6 0,2-6 0</inkml:trace>
  <inkml:trace contextRef="#ctx0" brushRef="#br0" timeOffset="50">22084 5146 7960,'-6'-10'1416,"1"2"-1157,5-7 1,1 2 0,3 3-147,3 3 0,0-2 0,0 4 1,1-2 202,-2-1 0,8 1 1,-2 1-18,0 1 1,1 0 0,-1 2-233,-1-1 1,0 1 0,1 3 0,-1 1-44,1 3 0,-2 2 1,-1 5-567,-2 1 1,0 0-1,0 4 317,-3 3 0,-3 2 0,-1 3 0,-2 2 46,-6 0 0,1 5 0,-10-4 139,1-2 0,-1-1 0,-2-2 54,4-3 0,3-3 1,4-4-1,1-1 300,2 0 0,1-3-102,4 0 1,7-2 0,3 2 62,4-5 0,7 0 1,1-1-1,5 2-102,2-1 0,-4-2 0,2-1-981,-3 0 808,-6 5 0,-2 7 0,-4 5 0</inkml:trace>
  <inkml:trace contextRef="#ctx0" brushRef="#br0" timeOffset="51">2397 7121 7669,'0'-8'-275,"0"1"0,4 2 624,0-3 0,0 5 1,-3-4-1,1 0 1415,2 1-1616,0 3 0,-4 4 0,0 12 0,-1 5-75,-3 4 1,1 7 0,-4 5-4,-2 4 1,0 0 0,0 5 0,3 1-33,1-1 0,-4 2 0,2-6-186,1 0 0,0-4 1,3-2-1,-1-2 50,2-2 1,1-2 0,1-4 0,0-4-38,0-3 1,0-2 0,0-3-239,0 2-123,0-2-348,0-4 0,0-4 844,0-6 0,-5-4 0,-2-4 0</inkml:trace>
  <inkml:trace contextRef="#ctx0" brushRef="#br0" timeOffset="52">2454 7027 8194,'0'-13'131,"-4"2"307,1-2 0,-1 6-54,4-2 0,0 8-90,0 1 0,0 7 0,0 7 0,1 4 26,3 1 0,-2 1 1,6 7-70,1 1 1,1 5 0,1-2-26,1 4 0,3 2 1,2 0-1,-1 3 77,1-1 0,2 2 0,-3-1-51,2-3 1,-4 1 0,1-4-578,-2-3 0,2-2 0,0-5 0,-1-1 126,-1-3 1,-3-1-1,-1-5 173,-1 2 1,-5-5-1,4-2-96,-2 0 0,0-3 0,-3 3-1104,2 0-1274,0-4 2500,-4 1 0,0-1 0,0 1 0</inkml:trace>
  <inkml:trace contextRef="#ctx0" brushRef="#br0" timeOffset="53">2340 7466 8092,'0'-6'150,"10"0"1,-1 2 155,10 0 1,-4 0-95,4 4 1,0 0 0,4 0 0,0 0 30,0 0 0,4 0 0,-1 0 1,0 0-380,-2 0 0,-1 0 0,1 0 136,2 0 0,-2 0 0,4 0 0</inkml:trace>
  <inkml:trace contextRef="#ctx0" brushRef="#br0" timeOffset="54">3311 7288 8042,'1'-9'305,"3"3"0,3 1 1,4 1-1,1 0 147,4 1 1,-4-6-1,5 5 1,-2 2 0,1 0-361,2 2 1,-3-1 0,3-1-226,-1-2 0,-1-1 0,-2 5 1,1 0-492,-1 0 1,-5 0-1,-1 0 624,1 0 0,-4 0 0,0 0 0</inkml:trace>
  <inkml:trace contextRef="#ctx0" brushRef="#br0" timeOffset="55">3299 7466 9110,'17'0'527,"-3"0"1,5 0 136,1 0 0,3 0 0,4-1-333,3-3 0,2-2 0,0-3 1,-3 3-575,-1 1 0,-2-4 1,-4 5 242,-3 2 0,-3 1 0,-4 1 0</inkml:trace>
  <inkml:trace contextRef="#ctx0" brushRef="#br0" timeOffset="56">4567 7014 8316,'6'-5'42,"0"3"0,-6-7 1,0 0-1,0-1 1,0-2-1,1 0 546,3 0 0,-3 4-261,3 1 1,-3 2-241,-1-3 1,-1 6-1,-3-1-138,-4 6 0,-3 3 0,-3 6 0,-3 0-14,0 0 1,1 0-1,-1 1 1,0 1-15,3 3 1,-2-1-1,0-5 41,2 1 0,6-4 0,1 0-13,2 1 0,1-2 0,4 1-26,0 1 0,0-2 53,0 0 1,5-3 0,3 3 0,2-1 8,2-4 1,-1 3-1,0-1-7,1-1 1,-1-1 0,1 1-55,-1 2 0,-3-2-102,-1-3 169,-4 5 0,2-2 0,-5 5 79,0 1 0,-1-2 0,-2 0 0,-2 2 34,-1-3 0,2 5 1,-2-3-19,1 2 0,-3-2 1,3 1-70,-2-1 0,5 3 0,-3 1-111,0-1 0,4-2 0,-3-1-132,2 1 1,2-2-46,0 0 76,0-4 194,0 2 0,2-5 11,2 0 1,2 0 56,5 0-79,-4 0 1,-2 1-1,-5 3 64,0 5 0,-4 2 0,-1 4 3,-2 0 0,0 5 1,-3-2-4,2 1 0,-1 0 0,5 5 0,2-1 8,1 1 0,1 1 0,0 2-33,0 0 1,1 1 0,3-4-1,2-2-17,0-2 0,3 2 0,-4-7 19,2 0 1,-1-1-1,3-4 28,-1-3 0,-1 3 1,3-5-58,-2 2 1,-2-5-227,-2 2 0,-1-3 0,4-1-991,2 0 1217,1 0 0,-3-5 0,-2-1 0</inkml:trace>
  <inkml:trace contextRef="#ctx0" brushRef="#br0" timeOffset="57">5104 7062 8293,'-5'-12'224,"4"0"1164,-3 1-926,-3 3 1,1 3-229,-5 5 0,-1 7 0,1 4 0,-1 4-62,1 4 0,-1 6 0,1 6 0,0 4-151,-1 1 1,1-1 0,-1 1-100,1-1 1,1 5 0,1 0-6,1-2 1,6-1-1,-2-2 1,3-2-93,1-2 0,4-3 1,1 2-20,1-5 0,2 0 0,3-9 66,0 3 0,1-5 0,1 1 1,0-5-270,3-1 1,3-3 0,-3 2-1318,2-3 1714,-4-4 0,8-1 0,-5 0 0</inkml:trace>
  <inkml:trace contextRef="#ctx0" brushRef="#br0" timeOffset="58">5355 7371 8065,'-6'-11'39,"1"-2"112,5 2 205,0 3 0,1 5 1,3 6-136,3 6 0,4 6 1,0 4-1,0 2-174,1 3 1,3-3-1,0 7 1,0-3-211,2-1 1,-4-4 0,2-2-38,-2-1 0,-2 3 0,0-4-160,1-1 0,-5-7 1,1 0-1,0-2 360,-2 0 0,4-3 0,-3 2 0</inkml:trace>
  <inkml:trace contextRef="#ctx0" brushRef="#br0" timeOffset="59">5584 7360 8065,'-6'-13'125,"-1"2"1,1 3 115,-2 5 0,4 3 0,-4 3-179,0 6 0,-3 2 0,0 6-56,0 3 1,-1 3 0,1 4 0,-1 1-321,1-2 0,3 0 0,2 1 0,1 0-639,2 0 953,2-2 0,-4-1 0,-1-1 0</inkml:trace>
  <inkml:trace contextRef="#ctx0" brushRef="#br0" timeOffset="60">5743 7621 8021,'-3'7'121,"-1"2"0,0-1-117,4 3 0,0 1 0,0 0 104,0 0 1,0 4 0,0 1-45,0 2 0,-1-4 0,-2 4 0,-1-2-208,2-3 1,1 4 0,1-2-787,0-2 930,0-5 0,0 6 0,0-2 0</inkml:trace>
  <inkml:trace contextRef="#ctx0" brushRef="#br0" timeOffset="61">5938 7360 7969,'-7'-2'965,"3"-3"0,4 10-1200,4-1 0,-1 1 0,4 3 0,2 2 78,1 0 1,2 0 0,-1 0 91,1-3 1,-1 0-1,1 3 1,-1-4 64,0-1 0,1 5 0,-1-4 0</inkml:trace>
  <inkml:trace contextRef="#ctx0" brushRef="#br0" timeOffset="62">6120 7406 10116,'0'14'512,"-1"2"-451,-3 3 1,2 10 0,-6 2 0,-1 3-42,-1 3 0,-3-2 0,-1 0-21,-1 1 1,0 3-1,4 1 1,-1-3-250,1-3 0,3-5 0,2-6-113,1 1 0,-3-5 0,3 0-295,-1-1 0,3-7 658,-1-2 0,-2-2 0,0 5 0</inkml:trace>
  <inkml:trace contextRef="#ctx0" brushRef="#br0" timeOffset="63">6326 7027 7971,'-12'-13'1800,"6"2"-1541,1 4 1,6 1 0,3 6-177,4 0 0,6 9 1,2 5 295,2 4 0,1 2 1,4 8-1,-2 3-222,-2-1 1,2 9 0,-6-4-187,-1 1 1,-5 6 0,-3-4 0,-1-1-123,-2 0 0,-2-7 0,-1 5 147,0-1 1,-6 1 0,-6 0 0,-4-1-332,-2-1 0,0-5 1,4-5-206,-1-4 1,4-1 539,3-6 0,0-1 0,-3 2 0</inkml:trace>
  <inkml:trace contextRef="#ctx0" brushRef="#br0" timeOffset="64">6920 7169 7952,'0'-18'0,"0"6"859,0-5 1,0 8 207,0 2 0,1 4-1050,3-1 0,-2 8 0,5 4 0,-1 3-438,0 6 0,-3-2 0,2 2 0,-1 2-1630,0 0 2051,-1-5 0,-3 8 0,0-3 0</inkml:trace>
  <inkml:trace contextRef="#ctx0" brushRef="#br0" timeOffset="65">6920 7514 7987,'1'6'3162,"3"-2"-2638,-3 2 1,5-4-502,-2 3 1,-1-4-1,3 0-560,-1 3 537,-1-3 0,-4 4 0,0-5 0</inkml:trace>
  <inkml:trace contextRef="#ctx0" brushRef="#br0" timeOffset="66">7662 7216 8078,'-11'-6'759,"1"-5"-400,2 3 1,4 3 0,8 3-1,4 4 1,3 7 0,4 6-1,3 5 87,0 2 0,3 3 1,-2 2-1,2 5-321,-2-2 0,1 0 0,-5-4 0,-1 2-178,-1-2 0,1 0 0,-1-4 0,-3-2-361,0-4 0,0 1 0,1-2-227,1-5 0,-1 2 0,1-4-1744,-1 2 2385,-5-2 0,5-3 0,-5-5 0</inkml:trace>
  <inkml:trace contextRef="#ctx0" brushRef="#br0" timeOffset="67">7936 7299 8246,'-5'-17'392,"4"3"372,-3 6 0,2 6 1,-2-3-381,-4 4 0,-2 8 0,-3 5-289,-2 6 0,-4 9 1,-6 2-145,-2 1 1,2 0-1,6 2 1,3-4-307,4-3 1,2-1 0,2-1 0,4-4-475,3-3 0,1-2 1,1-3 828,3 0 0,7 2 0,7-2 0</inkml:trace>
  <inkml:trace contextRef="#ctx0" brushRef="#br0" timeOffset="68">8302 7288 8066,'0'-12'0,"5"1"40,2 4 0,9-3 0,3 5 0,2 0 50,2 0 0,-4-1 0,-1 3 1,-2-1 22,-2 2 1,3 0-1,-1 2 1,1 0-314,-1 0 1,0 0 199,-5 0 0,0 6 0,1 0 0</inkml:trace>
  <inkml:trace contextRef="#ctx0" brushRef="#br0" timeOffset="69">8267 7525 9684,'12'0'527,"3"0"1,2 0-245,0 0 1,2-1 0,4-1-253,0-2 1,0-4-1,1 3 1,1 2-480,2-3 1,-4 4-1,-5-4 448,-2 0 0,-1-3 0,-3 2 0</inkml:trace>
  <inkml:trace contextRef="#ctx0" brushRef="#br0" timeOffset="70">8587 7027 8029,'-11'0'844,"3"-5"-430,1 1 1,4 5-1,-1 8 1,2 2-476,-2 6 1,3 0 0,-3 9-1,3 0 170,1 3 1,-4 3 0,0 0 0,1 2-363,2 2 0,-3-1 0,-1 0 0,-1-2-1461,-3-2 1714,4-4 0,-10 8 0,2-5 0</inkml:trace>
  <inkml:trace contextRef="#ctx0" brushRef="#br0" timeOffset="71">8964 7312 8044,'-11'-18'132,"4"6"259,4-5 0,5 11 1,3 6-1,2 6-26,1 5 1,-1 2 0,-1 1-437,-1 2 0,4 4 0,-1-4 0,1-1-216,-2-2 0,3 1 1,-2 0-1,1-4-100,-2 0 0,4-4 0,-4-1-468,3 1 1,2-5 854,-1 3 0,1-3 0,4-6 0,2-2 0</inkml:trace>
  <inkml:trace contextRef="#ctx0" brushRef="#br0" timeOffset="72">9170 7419 8044,'7'-13'-114,"0"2"33,-2-1 0,-1 4 0,-4 0 735,0-1 0,0 2-135,0-1 1,-2 6 0,0-1-280,-2 6 1,-9 8 0,2 10 0,-2 6-71,0 4 1,-2 8 0,-1 2-146,-2 1 1,3 1 0,-3 2-119,1-2 0,2-5 1,4 4-1,-1-4-306,1-3 0,3 2 1,2-9 40,1-2 0,-3-4 0,5-3-974,0-3 1332,-3-5 0,4-1 0,-3-3 0</inkml:trace>
  <inkml:trace contextRef="#ctx0" brushRef="#br0" timeOffset="73">9489 6931 7988,'0'-12'0,"0"-3"463,0-2 0,6 1 1,1 5-1,3 1-158,2 1 0,-5-1 0,1 4-59,1-2 0,1-1 0,3 4 0,1-1-295,1 1 1,4 1 0,-4 4 0,-1 0-27,-1 0 1,-2 0-152,1 0 1,-6 9 0,-2 5 238,-3 3 0,-6 5 1,-3 4-1,-3 3 103,-4 1 1,2-3-1,-2 0-137,2-2 1,2-1 0,1 0 62,2 0 1,2-5 0,3-3-1,-1 0-26,2 1 1,2-2-72,3-3 0,0 0 20,5 0 1,-6-4-1,3-2 161,0-1-65,-3-1 0,4-4-5,-2 0 0,-2 0 0,6 0-18,1 0 0,-3 0 1,2 0 69,1 0 0,-3 2 27,2 2 1,-5 2 0,4 6-163,-2 0 1,-1 1 0,-3 3-1,1 4-97,2 3 1,0-4-1,-4 1 1,1 1 26,3 2 0,-3 0 0,3 1 64,-3 0 1,-1 0-1,-1 0 22,-3 0 1,2-3 0,-4 1 0,-1-4 90,1 0 0,-1-3 0,-1-3 34,0 0 1,-3-4 0,-6-1 234,-1-2-349,-6 4 0,-5-2 0,-5 5 0</inkml:trace>
  <inkml:trace contextRef="#ctx0" brushRef="#br0" timeOffset="74">2431 8976 8138,'-5'-7'81,"4"1"0,-4 4 0,0-2 1,-1 2 211,-1 5 0,2 3 0,5 7 0,0 5 0,0 4 1,1 7-148,3 5 1,-3 0 0,5 6 0,-3 0-60,1 0 1,1 3 0,-2-2-104,1 2 1,-1-4 0,-3 4 0,0-2-60,0 2 0,0-4 0,2-1 0,0-4-37,2-2 0,0-6 0,-4 2 68,0-3 0,0-5 0,1-2 0,2-1 15,0-2 0,1-2-161,-4-1-647,5 0 837,-3-6 0,-2-6 0,-7-6 0</inkml:trace>
  <inkml:trace contextRef="#ctx0" brushRef="#br0" timeOffset="75">2192 9119 8234,'0'-12'-47,"1"-4"0,3 0 0,5 2 92,4 0 0,1 3 0,5-2 1,2 1 196,0-4 0,7 3 0,1-3-45,1 2 0,6 4 0,-1 2 1,0 4 9,1 2 0,-2 2 0,0 0-133,1 0 1,-2 6 0,-2 2 0,-2 2-17,-1 2 1,-1 5 0,-5-1-133,-3 3 0,-3-3 0,-4 3 1,-2 2 63,-3 2 0,-2 2 1,-6 1 40,-3 2 1,-3 0 0,-9-4-1,-4-1 71,-5 1 1,-1 0-1,-4-1-45,-2-3 0,-3-4 0,-1-3-152,3-2 0,3 0 0,-1-2 0,5-3-593,1 1 0,8-4 688,1-3 0,4-5 0,0-2 0</inkml:trace>
  <inkml:trace contextRef="#ctx0" brushRef="#br0" timeOffset="76">3436 8797 8052,'-5'-6'371,"3"-3"0,-5 4 552,2-2 1,-3 4-555,0-1 0,2 3 0,-2 2-231,-1 3 1,-1 3 0,-2 5-1,1 1 75,0 3 0,-2 3 1,-1 5-1,-1-1-77,1 1 1,0 4-1,1 0 13,2-2 0,-3 5 0,6 5-27,-2 6 1,2 5 0,2 2 0,1 3-118,2 7 1,2-10-1,1-1-30,0-8 0,0-8 0,1 0 0,3 5-32,4 0 0,2 7 0,1-5 44,1 0 1,-1 0 0,2-3 0,1-4 46,1-2 0,-1-10 1,-5 0 80,-1-6 0,-1-3 69,5-3 1,-1 2-357,0-6 1,-3-1-569,0-3 0,-4-1-637,3-3 1,-4 2 0,0-7 1376,-1 0 0,8-7 0,3-2 0</inkml:trace>
  <inkml:trace contextRef="#ctx0" brushRef="#br0" timeOffset="77">3848 9119 8060,'-12'-5'-99,"6"-2"0,2-5 400,3 1 0,1 2 1,0 4-1,0 5 1,0 9-1,-2 8 149,-1 6 0,0 6 1,-5 2-1,0 5-304,-3 4 1,0-2-1,0 7 1,0 1-135,4 0 1,-3 6 0,3-7 0,0 1-199,-1-3 0,6-9 0,-2-4-2,3-1 0,1-6-163,0-7-359,0-3 0,1-6 710,3-3 0,2-14 0,5-3 0</inkml:trace>
  <inkml:trace contextRef="#ctx0" brushRef="#br0" timeOffset="78">3836 9012 8011,'-16'-17'310,"4"-1"606,1-1 0,6 5-573,9 7 1,-2 4 0,4 1-97,-1 4 1,1 6-1,-3 9 1,5 6 90,2 3 1,2 11 0,0 0-1,2 4-117,1 4 1,6 0 0,-3-1-126,-1 0 0,5-1 1,-4 2-35,-1-2 1,4-5 0,-6 0 0,0-3-186,2-3 0,-5-5 0,5 2-27,-1-4 1,-3 0 0,2-7-17,-2 1 1,-2-5 0,0 2 0,-3-3-356,0-1 0,-4-6 0,2-1-1975,-1 0 1095,-1-2 1401,-9 2 0,-6-5 0,-7 0 0</inkml:trace>
  <inkml:trace contextRef="#ctx0" brushRef="#br0" timeOffset="79">3642 9535 8120,'3'-8'1215,"4"0"0,10 5-1262,9-6 0,7 5 0,0-2 166,4 1 1,6-4-1,-2 5 1,1 0-87,0-1 1,-6 4 0,2-3-833,-2 3 0,-3 0 799,-3-4 0,-2 4 0,-5-4 0</inkml:trace>
  <inkml:trace contextRef="#ctx0" brushRef="#br0" timeOffset="80">4419 8893 8085,'-17'-12'0,"10"0"745,-1 1 0,8-1 1,6 5-397,6 3 0,2 8 1,-2 3-1,4 6 221,3 2 0,2 5 0,3 8-262,3 3 1,0 8 0,2 2 0,-4 1-154,0 3 0,-3-2 1,-4 1-143,-2 5 1,0-5 0,-6 3-22,-3 0 1,-2-2 0,-5-2-1,0-3-416,0-4 0,-1-3 1,-3-3 10,-3-1 0,0-1 0,0-6-50,-2-2 0,0-3 1,0-5-1,3 0 463,1 0 0,-4-1 0,2 2 0</inkml:trace>
  <inkml:trace contextRef="#ctx0" brushRef="#br0" timeOffset="81">5024 9321 7929,'0'-11'41,"2"-2"1,5 2 39,4-2 0,8 6 0,-1 0 0,0 0 179,-3 1 0,-1 3 0,1-1 1,4 3 466,3 1 0,1 0 0,-1 0-674,1 0 1,0 0 0,-1 0 0,-2 0-281,-1 0 0,-4 0 0,3 0-175,-1 0 0,-2 0 402,-4 0 0,1 5 0,-1 1 0</inkml:trace>
  <inkml:trace contextRef="#ctx0" brushRef="#br0" timeOffset="82">5081 9523 7946,'17'0'1928,"0"0"-724,1 0 1,4-1 0,-2-2-484,5 0 0,3-7 0,4 3 0,-3 0-404,-1-2 1,3 3 0,-6-3 0,-2 1-438,-3 3 1,-6 2 119,1 3 0,-2-5 0,-2-2 0</inkml:trace>
  <inkml:trace contextRef="#ctx0" brushRef="#br0" timeOffset="83">6394 9392 8139,'-10'-8'2429,"3"0"-2256,7 6 0,11-3 0,8 5 0,4 0 120,4 0 1,3 0 0,8 0-119,4 0 1,7 0-1,6 0-65,5 0 1,4-2 0,-27 1-1,0 0 1,3-1 0,0-2-180,3 0 0,0 1 1,3 2-1,0-1 1,0-1-1,0-1 66,0 2 1,0-1 0,4-1 0,1 2 0,-3 1-1,-1 0 1,1-1 0,1 0 59,0 1 0,-1-1 1,-1 0-1,-1-1 1,2 1-1,1-1-17,-1-1 1,0 1 0,-3 0-1,-1-1 1,1 0 0,0 0-1,-3 0 1,0 0-67,-4 1 1,-1 1 0,-2 0 0,-1 0-1,23 2 1,-2 0 177,-7 0 1,-5 0-1,-2 0-24,-7 0 0,-1 0 1,-6 0-129,-2 0 0,-1 0 1,-2-1-1,-3-2 93,-4 0 0,-2-1 0,-3 3 55,-2-4 1,1 2-600,-6-4 1,-1-1-1,-10-3 614,-7 3 1,-11-2 0,-3 3 0</inkml:trace>
  <inkml:trace contextRef="#ctx0" brushRef="#br0" timeOffset="84">7034 8477 8072,'0'-12'-161,"0"0"0,0 0 0,0 0 2114,0 0-1726,0 6 1,-1-3-86,-3 5 0,1-1 0,-4 5-63,-2 0 0,-1 5 1,-2-1-1,1 0-15,-1 1 0,0 1 0,-2 5 0,-1-2-37,1-1 0,-3 0 0,2 4 27,1 0 0,-3 1 0,2 2 0,1 0 1,-2 6 0,1 1 0,-1 3-57,0 2 0,3 2 0,-2-2 0,3 0-34,5 0 0,-2-2 1,5 0-64,2 4 1,2-4-1,2 2 21,2-2 0,5-1 0,-2-1 1,4 1 2,0 0 0,0-5 0,2-2 0,2-2 16,4 1 0,3-3 55,1-5 0,-2-6 0,1 2 0,-2-3 127,1-1 1,1-1 0,-5-3 21,1-4 1,-4-3-1,1 0-70,-2-2 1,-3 1-1,-3-3 1,-3-3-36,-3 1 1,-1-2 0,-1-3 0,-4 2-14,-6 0 0,-2 3-200,-6 0 0,-1 5 0,-6 1 0,-2 2-42,-1 1 0,2 7 0,-2 1 0,1 6-512,3 4 0,1 3 0,4-1 727,4 5 0,1-5 0,9 6 0</inkml:trace>
  <inkml:trace contextRef="#ctx0" brushRef="#br0" timeOffset="85">7411 8525 8167,'-10'-13'1332,"2"2"-1296,3 4 0,5 3 171,0 8 0,1-2 0,3 8 51,4 3 0,2 0 0,1 6 0,1-1-3,-1 1 1,4-1 0,1 4-206,-2-3 1,2-4-1,-1 1 1,1-3-192,0-1 1,-3 0-1,2 0-716,-2-1 0,-2-3-307,0 1 1164,-4-7 0,-2 3 0,-5-5 0</inkml:trace>
  <inkml:trace contextRef="#ctx0" brushRef="#br0" timeOffset="86">7628 8536 7989,'-12'-5'178,"5"3"333,-1-7 0,4 6-335,-3 0 0,-1 1 1,-3 2-1,-1 2-96,1 1 1,0 9 0,-2 4 0,-1 3-205,-1 2 0,1 2 1,5 1-1,2-1-313,2 1 1,2-5 0,3 0 436,0-1 0,0 3 0,0-3 0</inkml:trace>
  <inkml:trace contextRef="#ctx0" brushRef="#br0" timeOffset="87">7868 8369 8028,'-12'-17'106,"5"3"520,-1 6 259,6 6-554,-4-3 0,6 10 0,0 4 1,0 4-256,0 2 1,-1 7-1,-1-2 1,-2 1-50,1-1 1,-2 2-1,1-3-101,2-1 0,1 1 1,1-5-38,0 2 1,0-1 0,0-2-47,0-2 1,1 2 154,3-2 0,-2-4 1,5-1 22,-2-1 0,4-4 0,-1 3 39,6-3 0,-1 0 1,4 2-1,-1 3-40,3 0 0,-1-2 0,0 4-19,-2 2 1,-1-4 0,-3 1-8,-1 3 0,1 1 0,-2 2 0,-1 1 34,-2 2 1,-4 0 0,1-3-1,-3 1-9,-1 2 0,-5 1 0,-3-6-13,-2 2 1,-1-3 0,-1-1-115,1-1 1,-4-1 0,-2 0 0,1-2-598,-1-4 0,1-1 0,2 0 705,-2 0 0,-4 0 0,2 0 0</inkml:trace>
  <inkml:trace contextRef="#ctx0" brushRef="#br0" timeOffset="88">7822 8346 7967,'1'-11'2747,"3"4"-3056,8 2 1,5 5 0,7 0 465,3 0 0,-3 3 0,4 1 0,-1 0 300,-1 1 0,6-4 1,-3 3-802,0-2 0,1 0 0,-5 0 344,2 2 0,-1 5 0,-3-3 0</inkml:trace>
  <inkml:trace contextRef="#ctx0" brushRef="#br0" timeOffset="89">6965 9690 8070,'-3'-12'150,"-2"1"1,-2 3 180,-2 4 0,3-1 1,-2 1-1,0 2 0,-3 2 1,-1 3-1,-2 6 23,-2 6 1,-5 4-1,-1 5 1,-4 6-249,-3 5 1,6 1 0,-3 5-1,2-1-126,4-1 0,2-1 0,8-6 0,2 2-207,5 0 0,1-6 1,4 1 64,1 0 1,5-8 0,7 3 2,4-2 1,3-5 0,1-1 0,1-3 39,2-1 0,0-6 0,3-2 0,-1-3 64,-3-1 0,-1-1 1,-1-1 35,0-2 1,-5-5 0,-3 0 0,-2-1-10,-2-1 1,-5-2 0,-2 1 14,-2-5 1,-4 4-1,-3-4 1,-5 1-24,-4 0 0,-10 1 0,0 2-24,-4 2 1,-2 1-1,-5 1-110,1 5 1,1 3-1,4 1 1,5 1-356,3 3 0,7 2 525,-1 7 0,8-2 0,2 2 0</inkml:trace>
  <inkml:trace contextRef="#ctx0" brushRef="#br0" timeOffset="90">7308 9832 7985,'-5'-11'925,"4"-2"-614,-4 7-126,5 1 0,3 10 0,3 2 1,0 5 131,3-1 1,5 5-1,1 1-225,-1 2 0,2-1 0,1 4 0,-1-2-138,1 0 1,2-3 0,-4 0-125,-1-5 1,0 1 0,0-3-505,1-2 1,-3 1 673,-5-5 0,1 0 0,3-4 0</inkml:trace>
  <inkml:trace contextRef="#ctx0" brushRef="#br0" timeOffset="91">7605 9808 8010,'-11'-11'444,"0"-2"1596,4 2-1877,-3 5 1,3 6 0,-4 8 0,-2 5-44,-2 3 1,-1 6-1,-5-1 1,3 4-153,2 3 1,1-1-1,3-3-450,1 0 0,5-4 0,2-2 0,2 1-1561,2-1 2043,0-4 0,6 4 0,0-7 0</inkml:trace>
  <inkml:trace contextRef="#ctx0" brushRef="#br0" timeOffset="92">8108 9737 8046,'-7'-12'419,"-2"5"2543,6-2-2658,-1 1 0,0 5 0,-1 5 0,-3 10-7,-4 5 0,-1 8 0,-6 7-184,-2 3 1,1 0 0,0 0-181,1 1 1,6-4 0,0-2-1,6 1-284,2-1 0,1-2 0,4 2 0,0-2-107,0-5 1,0-1 0,1-7 96,3 0 1,2-2-1,6-6 325,-1-3 0,4-3 0,1-1 0,-1-1 15,1-3 1,1-2-1,3-6 215,-1 0 1,-5-2 0,3 0 56,-1-2 0,-7-1 0,1 3 1,-3-4-34,-5 0 1,-2 4 0,-5-3-161,-6 5 0,-7 0 0,-9 5 0,-3 3-18,-3 3 0,-1 7 1,-1 4-400,1 5 0,6 3 0,5-3 359,7 5 0,3-2 0,2-2 0</inkml:trace>
  <inkml:trace contextRef="#ctx0" brushRef="#br0" timeOffset="93">9855 9262 8307,'-6'-9'6,"3"3"0,6 0 0,4-1 266,3-3 0,6 4 0,0-2 1,2 0-1,2 0 0,3 2 1,2-2-1,3 3-76,1 0 1,-3-2 0,1 3-1,-5 0-397,-3 3 1,2 1-1,-6 0 1,-2 1-1175,-5 4 1375,3 1 0,-10 6 0,4 0 0</inkml:trace>
  <inkml:trace contextRef="#ctx0" brushRef="#br0" timeOffset="94">9844 9511 8021,'16'0'516,"3"0"0,8 0 15,3 0 0,3 0 1,3-2-1,0 0-219,3-2 1,2-4 0,-2 5 0,-3 0-1573,0 2 1260,-7 1 0,-6-6 0,-7-1 0</inkml:trace>
  <inkml:trace contextRef="#ctx0" brushRef="#br0" timeOffset="95">11088 8489 8209,'-6'-8'104,"2"0"204,3-2 0,1 4 1,0-2 1438,0-1-1552,0 3 1,0 3 0,0 6-13,0 5 1,0 5-1,0 2 1,0 4-108,0-1 1,0 5 0,0-3-133,0 1 0,0 3 1,-1-1-156,-3-3 0,3 2 0,-3-3 1,3 0-28,1 1 0,0-5 0,0 0 0,0-1 96,0-2 0,0 0 0,-2-1 48,-2 2 1,3-6 144,-3 1 332,3-4-227,1 1 0,5-5 0,3 0-56,2 0 0,3 0 0,2 0 0,4-2-16,3-1 1,0 0-1,1 0-52,0 1 1,4 2 0,-1 2-33,0 1 0,-3 1 1,-4 4-1,-4 0-87,-3 4 0,-1-1 1,-2 1-18,-2 0 1,-4 2 0,-1-1-35,-4 4 1,-2-2 0,-6-3 0,-4 0-16,-3 0 0,-2 0 1,-4 0-104,1-1 1,-1-3 0,0-4 36,0-3 0,0-1 0,0-1 0,2-3-755,2-5 974,-3-1 0,4-7 0,-4-2 0</inkml:trace>
  <inkml:trace contextRef="#ctx0" brushRef="#br0" timeOffset="96">10951 8453 8337,'12'-12'0,"4"4"0,5 2 304,4 1 0,5-1 1,7 3-1,3-1 328,0 2 1,2 1-505,4 1 0,-6-4 1,-2 0-1,-3 0-186,-5 3 0,-1 1 0,-5 0 0,-1 0-966,-5 0 1,0 1 1023,-3 4 0,-5-4 0,-5 5 0</inkml:trace>
  <inkml:trace contextRef="#ctx0" brushRef="#br0" timeOffset="97">10906 9332 8141,'-7'-7'1280,"4"-1"0,3 6-1223,3-2 1,0 3-1,6 1 125,3 0 1,1 0 0,6 0 0,4 0 0,5 0 91,6 0 1,8-3 0,1 1 0,4-2-435,3 1 1,2-2-1,-5 0-156,-3-2 1,-2 3 0,0-2-268,-4 1 1,-6 1 0,-4 4-1,-3 0 583,-4 0 0,-5 0 0,0 0 0</inkml:trace>
  <inkml:trace contextRef="#ctx0" brushRef="#br0" timeOffset="98">11465 9452 8037,'-7'-7'591,"0"2"27,2-1 1,0 5 0,1-3-297,-3 3 0,-3 2 1,-3 3-1,-2 4 47,-4 3 0,-3 2 0,1 1-352,1 2 1,-4 5-1,4-5-256,0 3 1,1 1 0,-2 4-1,4-1-40,0 1 1,6 0 0,4-2 0,1-1-127,0-1 0,3-1 196,-1 1 1,3 0-1,2-4 1,3-1 31,4-2 1,2-1-1,1 0 1,2 0 80,2 0 1,3-6 0,5-2 81,0-3 0,-4-1 0,0 0 33,1 0 0,2 0 1,0-1-1,0-2 83,-3 0 1,1-6 0,-4 2-1,-2-1 196,-2 0 1,-5 0-1,-4-4-22,-1 1 1,-2-2-1,-3 2 24,-4-2 0,-7 6 0,-13 0 1,-5 1-98,-5 4 0,-4 2 0,-6 5-234,1 2 0,0 3 1,12 3-1988,5-2 2018,3 2 0,9 3 0,0 3 0</inkml:trace>
  <inkml:trace contextRef="#ctx0" brushRef="#br0" timeOffset="99">12230 9238 8054,'-6'-9'106,"2"2"1,2-1 0,-1 0 0,-1 0 0,2-1 0,1-2 0,1-1 397,0 0 0,1 4 0,3 1 0,3-3-301,3 0 0,2 2 0,1 0-1,2-1 1,-1 2 0,5 0-100,1 2 1,-2 1-1,0 4 1,-2 0-136,-2 0 1,-1 0-1,-2 0 1,1 0-75,-1 0 1,-1 5 0,-1 3-56,-1-2 1,-2 8 0,2-2 0,-5 1 2,-1 1 1,-1 3 0,2 1 105,0 1 1,2-1 0,-2-4 0,2 3-6,1-2 0,2-3 0,2 1-2,-2-2 1,2-3 0,-1-1 124,5-2 0,-2-1 0,5-4 0,-1 0 94,3 0 1,-1-5 0,0-4-57,-1-1 1,2 3 0,-4-2 0,-1 0 7,-2-1 1,-1-3 0,-4 1-147,-3-4 0,1 2 0,-1-1 1,-3 1-540,-3 2 0,-5 6 1,-4 1-1,-2 4 573,-2 1 0,2 6 0,-3 0 0</inkml:trace>
  <inkml:trace contextRef="#ctx0" brushRef="#br0" timeOffset="100">12230 9571 8061,'-10'-13'0,"3"2"272,3-1 0,3 0 0,1 0 505,0 0 0,0 1 1,0-2-161,0 2 0,5 2-402,2 2 1,3 4 0,3-1-148,2 3 1,-1 1-1,5 1-52,2 3 1,-4 3 0,1 5-1,-1-2-217,-3-2 0,2 7 0,-1-4 1,-1 3-78,-1-1 0,-5 3 0,-1 0 94,2-2 0,-2 0 1,0-3-8,2 1 1,-3-1 0,1-2 0,-1-1 48,0 1 1,2-4 235,3 0 1,1-4-1,-1-1 142,1 0 0,-1-1 1,1-4 34,-1-3 1,-1-2-1,-1-2-329,-1 0 1,-2 0 0,2 1-606,-5-2 0,0 3 663,1 2 0,2-3 0,5 5 0</inkml:trace>
  <inkml:trace contextRef="#ctx0" brushRef="#br0" timeOffset="101">13590 8988 8073,'-7'-12'308,"2"4"0,4 1 0,-3-2 0,-4 1-64,-2 1 0,-1 4 0,-1-1 0,1 2 0,-2 2 0,-2 2 0,-3 2 0,-1 4-190,0 2 0,0 4 0,-2 1 0,0 1-19,2 3 0,5 1 1,-1 4-145,2 0 1,7-1-1,2-1-90,3-2 1,6 1 0,4-4 0,5-4-56,5 1 1,6-4 0,3-2 0,1-3 107,3-4 0,0-1 0,0-1 1,-3-4 137,-1-3 1,-2-2-1,-4-2 1,-3 0 175,-4 0 1,-3 0-1,-3 0-22,-2 1 0,-4-2 1,1 2-215,-3-1 1,-5-4 0,-2 0-1,-3 2-449,-4 0 0,-6 7 0,0 0 0,-1 1-982,1 4 1499,-3 0 0,4 2 0,-5 0 0</inkml:trace>
  <inkml:trace contextRef="#ctx0" brushRef="#br0" timeOffset="102">13430 9286 8073,'-12'1'1410,"1"3"-1220,-1 2 1,1 7-1,-2-2 218,-2 0 0,2 3 1,-2 2-310,2 3 1,2 0 0,1 1-1,1 0 14,1-2 1,6 5 0,-2-5-1,3 1-349,1-4 0,1 3 0,4-2-123,7-2 0,0-2 1,7-3 147,2-1 1,1-6 0,4 3 0,0-4 194,0-1 0,2-1 1,-2-1 86,0-3 0,-2-4 0,-1 1 77,0-3 1,-6 0-1,-1-2 1,-5 2-16,-3-1 0,0-1 0,-4-2-130,-1 0 1,-7-3-1,-4 3-89,-2 0 0,-6-5 1,-3 4-1,-3 2-215,-1 0 1,-3 6 0,-1 2-97,2 1 1,1 0 0,2 5-837,3 0 1233,-3 0 0,10 6 0,-5 1 0</inkml:trace>
  <inkml:trace contextRef="#ctx0" brushRef="#br0" timeOffset="103">13944 9047 8036,'-12'-16'182,"2"2"108,2-2 1,0 3 0,4 1 18,1 0 0,2 5 0,1-2 713,0 0 1,0 3-799,0-3 0,1 3 1,3-3-1,5 2-277,5 2 1,0 1-1,4 4 16,-2 0 0,4 0 0,-2 0-11,0 0 1,2 4 0,-5 1-1,-1 2-91,-1 2 1,-1 3 0,-2 2 0,-3 3-96,-3-4 0,-3 1 165,-1-2 0,0 0 0,0-1 1,-1 2 38,-3-2 1,-2 6-1,-5-2 1,-1 0 3,1-2 0,-1-1 0,1-1 27,-1 2 1,1-2 0,0 1 0,-1-1 53,1-3 1,4 2 0,2-3 35,0 0 0,4 3-29,-3-2 0,3-1 1,1 1 1,5-4 0,3 2-10,2-1 1,2 1 0,2-3-1,2 2-5,-2 1 1,0-2 0,-1 3 0,3 0-35,-2-1 1,-2 0 0,0 4-35,-1-2 1,-3-1 0,-2 6-15,-1-2 1,-1 2 0,-4-1 0,0 3-66,0 2 0,-1-1 1,-3-1-1,-4 0 51,-2 0 0,-6-1 0,-3-3 0,-3 1 0,-1 0 207,0 0 1,1-5-1,0-2 1,2-1-1,2 0-151,1-2 0,6-1 0,3-1-969,0 0 960,2 0 0,1-10 0,5-3 0</inkml:trace>
  <inkml:trace contextRef="#ctx0" brushRef="#br0" timeOffset="104">14480 9511 7971,'-5'7'749,"3"-2"0,-6-5 2452,-1 0-3123,4 0-1587,0 0 1509,5 0 0,0 0 0</inkml:trace>
  <inkml:trace contextRef="#ctx0" brushRef="#br0" timeOffset="105">15188 8928 8058,'-11'-11'140,"0"-1"0,0 0 1,3 2-1,1 0 1,0 3-1,-2 2 1,-4 3 322,0 1 0,-4 1 1,-4 2-1,-4 6-126,-6 8 0,-2 10 0,-1 7-139,0 6 1,0-3-1,1 6 1,4-3 14,6 1 0,5-1 0,8-3 0,2-1 0,3 2 1,6-2-1,3-1-817,4-2 0,3-1 1,4-6 126,4-1 1,3 1 0,1-9 263,0 3 1,0-8-1,-1-1 1,1-3 159,0-5 0,-1-1 1,-2-1 115,-1 0 0,-5 0 0,0-1 246,-5-3 1,0-2 0,-6-6 14,0 0 0,-3 0 1,-5 0-1,-6 1-213,-7-2 1,-8 3 0,-2 0-323,-1 3 1,-1 4-1,-3-1-119,2 3 0,3 6 1,7 2 329,2-1 0,2 5 0,6-5 0</inkml:trace>
  <inkml:trace contextRef="#ctx0" brushRef="#br0" timeOffset="106">15942 8917 7975,'-11'5'16,"1"-3"0,1 6 0,2-1 0,1 2 0,0 6 1,-3 4-1,-1 5 286,-2 2 1,-3 7-1,0-2 1,0 3-1,-2 2 1,-1 0-1,-1 0 1,0-1-1,-1 2-89,-2-2 1,1-4 0,1-1 0,2-2-414,1-5 0,2-1 0,5-6 1,1-3-352,1-3 0,5-1-109,-5-5 660,5 0 0,-2-4 0,5 0 0</inkml:trace>
  <inkml:trace contextRef="#ctx0" brushRef="#br0" timeOffset="107">15543 8988 7980,'0'-19'0,"-4"7"-125,0 3 0,1 7-22,7-2 0,-1 2 0,4 2 147,2 0 0,6-5 0,3-2 0</inkml:trace>
  <inkml:trace contextRef="#ctx0" brushRef="#br0" timeOffset="108">15999 9558 10373,'-6'-1'-112,"2"-3"0,3 3 0,1-4 0</inkml:trace>
  <inkml:trace contextRef="#ctx0" brushRef="#br0" timeOffset="109">2250 13328 7514,'8'0'374,"-1"0"0,2 0 0,1 0 1,0 1-182,-2 3 1,6-3-1,-3 3 1,3-1-1,2-1-157,-1 2 1,4 0 0,-3-3 0,1 2-64,-1 1 0,3-1 0,-2-3 0,-1 2 40,1 1 1,2-1 0,-3 2 0,1-3 8,-1-1 0,0 0 0,-4 0-9,3 0 1,-6 0 0,3 0 93,-2 0 1,-4 0 127,2 0-40,-6-5-148,3-2 1,-8-4-70,-1 0 1,-1 0-1,2 3 1,-1 0-16,2-1 0,-3-2 0,1-3 0,0-2 20,-1 2 1,3-3 0,-5-1 13,2 0 1,-2-3 0,1 2 17,0-3 0,4 0 1,-2 2-1,3 1 11,1-1 1,0-2-1,1 1 5,3 2 1,2-3 0,7 3 2,2-3 1,-1 1 0,5 1 0,0 2 0,-1 1 0,3 2 0,-2 4-10,3-1 1,-1 2 0,0 1 0,-1 3 9,4 1 1,-1 1 0,4 4-27,-3 0 1,-1 2 0,-1 5 0,1 6-60,0 3 0,-1 1 1,-3 4 1,-4 3 1,-2 3 0,-3-2 0,-3 3-64,-3 1 1,-3 2 0,-1 2 0,0-3 0,-5 6 0,-3-5 0,-5 0-117,-2-2 1,-2-1-1,3-3 130,-1 2 1,-4-2 0,5-4 46,4-2 0,-2-5 1,6 1 187,0-2 0,1-6 84,5 1 1,1-6-1,3 2 5,3-2 1,3-2-1,3 0 1,1 0 28,1 0 1,6 0-1,-2 0 1,2 0-105,2 0 1,0 0 0,0 0 0,-2 0 0,0 0-202,-2 0 1,-2 0 0,2 0 0,-3-2 0,-4 0-713,0-2 1,-1 0 0,1 4 760,-1 0 0,0-5 0,1-1 0</inkml:trace>
  <inkml:trace contextRef="#ctx0" brushRef="#br0" timeOffset="110">3837 13088 7880,'-11'0'241,"5"-1"106,2-3 1,4 3-1,4-3-324,3 3 0,0-3 1,0 0-1,3 2 0,3 0 360,2 2 1,2 0 0,-3 0-309,1 0 1,4 0-1,-2 0 1,-1 0-6,0 0 1,1-1-353,-2-3 1,-2 3 0,2-3-1476,-2 3 1757,-7 1 0,-6-5 0,-6-1 0</inkml:trace>
  <inkml:trace contextRef="#ctx0" brushRef="#br0" timeOffset="111">3815 13317 7923,'-7'5'220,"3"-4"33,8 3 0,4 1 0,6-1 0,2-2 497,2 0 1,5-4 0,5-2-421,1-3 0,0-3 0,2 0 1,-3 1-209,-1 1 1,-4 2-123,0-2 0,-5-2 0,-7 4 0</inkml:trace>
  <inkml:trace contextRef="#ctx0" brushRef="#br0" timeOffset="112">5208 12757 7900,'0'-11'37,"0"-1"1,0 1-1,0-1 1,0 1-1,0 0 1,0-1 0,0 1 214,0-1 1,-1 1 0,-3-1 0,-4 1 0,-2 1 36,-1 2 1,4 2 0,2 3 0,0 0-204,-2 0 1,-4 2 0,0 1 0,-2 1-71,-2 3 1,1 2 0,-5 7-170,-1 2 0,-2-1 1,-1 5 71,0 1 1,6 2-1,2 1 1,2-2-7,1-2 1,6 2 0,2-5-50,3 2 1,1-4 0,1 1-1,3-2-7,4-2 0,3-1 1,3-1 100,1-1 1,0-4 0,-2 2 43,2-1 0,-2-1 0,2-4 1,-3 1-5,-5 3 1,4-3 0,-4 3 102,3-3 1,2-1-17,-1 0 0,-5 5-51,-2 3 0,-2-2 0,-4 2 1,-2 1 5,-3 1 1,-3 3-1,-2 1 1,1 1 8,-1-1 1,1 2 0,0 1-13,-1 1 0,1-1 0,-1 4 17,1-2 1,1 0-1,1 4 1,3 0-19,0-1 1,3 1 0,3 0 40,0 0 1,0-4 0,1-1 0,3-1 17,3 1 0,3-4 0,2 1 6,-1-2 0,1-1 0,-1-2-10,1-3 1,0 3-1,2-3 1,1 0-53,-1 1 0,-5-2 1,-2 3-1,-1-2-382,0-2 0,-2 4-923,4-2 1,-6-1 1265,2 2 0,-8 0 0,-2 3 0</inkml:trace>
  <inkml:trace contextRef="#ctx0" brushRef="#br0" timeOffset="113">5665 12860 7922,'0'-17'1316,"-5"5"208,-3-4-1215,3 9 1,-4 3 0,5 9-86,2 7 0,-1 8 0,1 9-144,-2 4 1,0-1-1,4 6 1,0-1-123,0 1 0,0-3 1,0 2-1,0-4-309,0-3 1,1-7 0,2 1-281,1-2 0,3 1 1,-2-8-213,2-1 0,-1-1 843,2-2 0,2 1 0,-4-1 0</inkml:trace>
  <inkml:trace contextRef="#ctx0" brushRef="#br0" timeOffset="114">5825 13385 8386,'11'7'760,"0"-1"0,0-2-498,-4 3 0,2 0 0,-5 0 0,-2 3 78,0 4 0,-2 0 0,0 5-305,0 2 1,-5-4 0,-3 3 0,-2 0-472,-2 1 0,1-3 1,1-3-1623,2-2 2058,-2-1 0,9-1 0,-4 0 0</inkml:trace>
  <inkml:trace contextRef="#ctx0" brushRef="#br0" timeOffset="115">6190 12974 7887,'-23'-16'425,"3"2"1,5-4-1,8 1-295,9 3 0,3-2 0,4-1 0,-2 1-4,2-1 0,0 2 0,1 4 213,2-1 1,-4 5 0,9 0 0,-2 2-18,0 3 0,6 1 1,-2 1-284,2 0 0,-2 5 0,-1 2-16,-1 3 1,-3 8 0,-7 4 0,-3 4-151,-3 4 0,-1 0 0,-1 4-62,-3 1 0,-6-1 0,-6 0-35,-2 0 0,3-1 0,-4-1 1,-1-3-69,3-1 1,0-1 0,6-4 0,-1-2 158,1-2 1,3 0 0,2-6 0,1-3 354,2 0 1,3-3 0,4-1 0,4-1-58,2-2 0,3-2 1,2-1-1,4 0 1,2-1 31,2-3 1,4 1 0,0-4-1,-2-1-197,-1 2 0,-6 1 0,-2 5 0</inkml:trace>
  <inkml:trace contextRef="#ctx0" brushRef="#br0" timeOffset="116">6647 13203 7930,'0'7'6,"0"1"0,1 1 249,3 1 1,-3 1 0,3 1 0,-1-1-1,-1 2 1,2 1 0,-1 2 0,-2 2 237,-1 2 1,4 2 0,-1-1 0,0 0 0,-2-2-496,-1 1 1,0 2-1,0 0 1,0 0-1,0-2-263,0-1 1,-4-3-1,-1 1-1720,-1 0 1985,3-2 0,-2-3 0,5-1 0</inkml:trace>
  <inkml:trace contextRef="#ctx0" brushRef="#br0" timeOffset="117">7001 13305 7885,'-5'-11'514,"-1"1"0,-5 1 0,4 1-334,3-1 0,3 3 0,2 0-354,3 1 1,2 1-1,6 4 174,-1 0 0,0 0 0,1 0 0</inkml:trace>
  <inkml:trace contextRef="#ctx0" brushRef="#br0" timeOffset="118">7241 13237 8070,'1'-8'1102,"3"1"-1107,-3 4-1620,4-2 1625,-5 5 0,5 5 0,2 1 0</inkml:trace>
  <inkml:trace contextRef="#ctx0" brushRef="#br0" timeOffset="119">7389 13271 7956,'8'0'792,"0"0"-425,0 0 1,-1 0-900,0 0 532,-4-5 0,2-1 0</inkml:trace>
  <inkml:trace contextRef="#ctx0" brushRef="#br0" timeOffset="120">7766 13248 7955,'-4'-7'774,"2"0"1,2 3 1188,2 6-1830,2 3 1,-4 11 0,0 3 0,0 4 0,0 4-5,0 3 1,-4-1-1,1 1-182,0-2 1,2-2 0,1-4 0,0-2-408,0-1 0,0-5 1,0 1 459,0-2 0,5-2 0,1 1 0</inkml:trace>
  <inkml:trace contextRef="#ctx0" brushRef="#br0" timeOffset="121">8406 12700 7918,'-5'-16'358,"-2"3"0,-4-1 0,-1 5 0,1 6 198,0 6 0,-6 5 0,-2 7-489,-2 4 1,-6 9 0,-1 5-1,0 6-43,0 6 1,-2-2-1,3 5 1,2-4-292,1-2 0,2-4 0,3 3 39,4-2 0,7-2 1,4-5 53,3-2 1,6-6 0,4 0 0,5-5-34,5-2 0,4-3 0,2-5 141,2-2 0,1-4 1,-3 1 32,2-3 0,-1-5 0,-4-1 1,-3-1 170,-4-3 1,-3-1 106,-5-2 212,3 1-303,-8-1 1,2-3 27,-8 0 1,-8-4 26,-7 4 0,-6 0-258,-2 3 1,-8 1 0,2 1 0,0 2-205,1 4 1,7 3 0,-2 2-227,3 3 1,2 2 82,3 6 396,8-6 0,6 4 0,5-3 0</inkml:trace>
  <inkml:trace contextRef="#ctx0" brushRef="#br0" timeOffset="122">8668 12700 7969,'-22'-23'882,"5"5"1,6 3-503,6 2 0,5 7 0,3 1-744,5 0 0,1 2 578,-1-4 1,2 4 125,-3-1 1,3 3-1,2 2-448,-1 3 0,-1-1 0,-1 3 77,-1-1 0,-6 4 0,2-1 1,-2 2 43,-2 1 0,-6 6 1,-2 2-15,-6 2 0,0 4 0,-7 0 0,0 2 131,-1-2 0,-2 0 0,9-1-120,1-1 0,6 3 0,3-7 0,1 1-151,1-1 0,-1-1 0,4-4 38,0 1 0,5-1 0,2-5 1,4-2-30,0 2 0,-3-2 0,-1-1 40,2-1 1,1-1 87,2-4 1,-2 1 58,-2 3 1,0-1-16,-4 4 0,1-3 0,-2 4 0,1 0-29,-2 3 1,3 0 0,-1 2-33,-1 2 1,2 3 0,-2 5 9,0-1 1,0 1 0,-1 1-1,3 2 75,2 0 1,-5 1 0,2-4 4,-3 0 1,0 3 0,2 0-42,1-5 1,0 1 0,-4-6-1,0 1 47,0-1 1,0-4 0,-2-6 93,-2-1 1,2 3-1,-6-4 1,-1-2-97,-1-1 1,-1-2-1,-1-1-463,1-2 0,0-5 0,-1 0 390,1-5 0,-1 1 0,1-3 0</inkml:trace>
  <inkml:trace contextRef="#ctx0" brushRef="#br0" timeOffset="123">9274 12437 7925,'0'-11'445,"0"-1"253,0 1-241,0 0 0,-5 4 0,-3 3-109,-2 3 1,-2 6-1,0 3 1,-3 2-68,-4 1 1,1 1-1,-1 1-103,-2 2 1,0 3-1,-2 6 1,0 1-1,0 2 0,2 4 1,0-1-268,2-1 1,5 3-1,0-6 1,6 0-72,4-2 0,3-1 0,1-1-48,0 1 0,5-4 0,3-2 1,5-3 70,2-4 1,6-3-1,-2 1 93,2-4 0,-2-3 0,0-1 113,2 0 0,-5 0 1,-1-1-1,-2-2 98,-1 0 1,-2-6 0,-3 1-121,-3-2 1,-3-3 0,-2-1 0,-4-1-116,-6 1 1,-11 3 0,-8 3-162,-3 4 0,-7 3 0,0 3 229,-1 6 0,-3 5 0,3 10 0</inkml:trace>
  <inkml:trace contextRef="#ctx0" brushRef="#br0" timeOffset="124">2650 14173 8019,'1'-5'153,"1"5"0,4 7 1,0 4-1,1 4 1,1 6-1,0 3-6,1 2 1,-3 6 0,2-2 0,-1 3 0,1 2 0,-2-1 0,0 0-192,1 0 1,-3-3 0,2-2 0,-1-1-37,-2-3 1,2-2-1,0-2 1,0-4 29,0 0 1,-1-2-1,-3-4 1,1 1-135,2-1 1,0 1-957,-4-1-232,0 1 1372,0-1 0,-5-5 0,-1-1 0</inkml:trace>
  <inkml:trace contextRef="#ctx0" brushRef="#br0" timeOffset="125">2638 14322 8019,'0'-18'0,"0"-2"0,0 4 235,0 3 0,0-1 1,1 0-1,3-2 7,4 2 0,2 2 0,3 0-50,2 1 0,-1-1 1,5 1-128,1 0 0,3-1 0,4 2 0,2 1 47,0 2 1,4 4 0,-4-1-107,1 3 0,-1 1 0,-5 0 0,0 1-195,-3 3 1,-5 2-1,-1 6 31,-2-1 1,-6 1 0,0-1 0,-2 0 22,-3 1 0,-2 3 1,-5 2 86,-6 0 1,-2 1-1,-6 2 26,-1-1 0,-3 1 1,-3 1-1,-1-2 23,-3-4 0,5 2 1,-2-2 36,3-1 0,3-5 1,2-3-1,5 1 265,5-1 0,2-4-211,4 2 0,3 1 0,0-1 0,7-1 45,7-2 1,4-1 0,6 0 36,3 0 0,-3 4 0,4 0-102,0-2 0,0 1 0,3-1 0,0 3-76,0 2 0,-3-4 0,-1 5-49,-3 1 1,-1 1-1,-1 1 1,-3 1-111,-4-1 0,-4 1 0,-2 0-32,-1 4 0,-6-2 0,1 3 138,-6 0 1,-8 3 0,-9-1 0,-5 2 32,-1-2 0,-6-2 0,2-3 62,-3 2 0,0-1 1,2-5 10,5-2 0,1 0 1,4-4-1,2-1 276,4-2 1,2-1-430,1 0 1,6-5 0,2-3-331,3-2 0,2 3 0,3-1 434,4-1 0,7-6 0,3-3 0</inkml:trace>
  <inkml:trace contextRef="#ctx0" brushRef="#br0" timeOffset="126">3746 14367 7969,'0'-7'271,"1"0"471,3 2 1,2-2-685,6 3 1,-5-1 0,1 2 274,1 0 1,2-1-1,3 4-255,2 0 0,0 0 1,-2 0-1,1 0-117,-1 0 1,3 0 0,-1 0-148,2 0 1,-3 0 0,3 0 0,-2 0-78,-2 0 0,3-2 0,-2 0-1749,-1-2 2012,-1 0 0,-2-1 0,1-1 0</inkml:trace>
  <inkml:trace contextRef="#ctx0" brushRef="#br0" timeOffset="127">3792 14562 7992,'-7'1'806,"4"3"-659,1-3 0,7 4 0,4-5 194,5 0 0,5 0 0,8-1 0,3-3-15,3-4 1,5-1 0,2 1-179,0 0 0,-7 0 0,2-2-1300,-2 3 1152,-5 1 0,5-4 0,-4-2 0</inkml:trace>
  <inkml:trace contextRef="#ctx0" brushRef="#br0" timeOffset="128">5219 14093 7976,'-6'-5'139,"0"-1"0,3-5 1,-1-1-1,2 1 1,0-1 329,2 1 0,0-1 1,0 1-1,0 0-2,0-1 1,-1 7-402,-3 5 1,-2 1-1,-5 8 1,-2 3-116,-2 2 0,2 6 1,-3-2-132,-1-1 1,1 5 0,-3-3 0,2 3-16,1 0 0,3 1 0,-2-1 90,2-3 0,5 1 0,2-5 0,1-1-39,2-1 1,2-1 77,1-1 0,1-1 1,2-1 43,1-1 1,5-6-1,-2 2 1,5-2 0,3 2 1,-2-2-1,2 1-15,-3-1 1,0-2 0,-1 0 0,1 0-50,-1 0 1,1 0-7,-1 0 1,-3 0 37,-1 0 57,1 5 0,-6 1 0,-3 5 118,-4 1 1,-4-1-1,-5 1 1,-2-1 83,-2 1 0,4 3 0,-3 0-37,1-1 1,5 2 0,-2 0-104,4-2 1,3 2 0,-2 1 0,4 0-29,3 4 0,1-4 0,1 3-29,3 0 0,1-4 0,4 1 0,-1-2-12,0 0 1,1 0 0,0-3 43,-1-1 0,-6 1-26,2-1 0,-3 1 1,-1-1 47,0 0 0,0 1 1,0-1 0,0 1 1,-3-1-1,-1 1 1,1-1 30,2 0 1,1 1-47,0-1 1,4 1-28,0-1 1,1-3 0,-1-2-377,3-1 0,-1-1 0,3-4-191,4 0 0,0 0 1,6 0 544,1 0 0,7-5 0,2-2 0</inkml:trace>
  <inkml:trace contextRef="#ctx0" brushRef="#br0" timeOffset="129">5710 14116 7980,'-6'-5'211,"-3"3"0,4-5 483,-1 2 0,3 4 1,-2 7-359,0 6 0,3 8 0,-6 3 0,-1 6-147,-1 4 0,-2 5 0,1 1 0,0 1-155,-1-1 0,1 2 1,-1-5-1,2 0-294,3 1 1,2-4 0,5-4-16,0-1 1,6 2 0,4-4 0,5-3-188,3-3 1,1-6 0,4 1 19,0-2 1,1-6 0,1 0 441,2-2 0,5 4 0,-3-3 0</inkml:trace>
  <inkml:trace contextRef="#ctx0" brushRef="#br0" timeOffset="130">5973 14459 8040,'-5'-23'0,"2"4"0,-3 1 645,1 2 1,1 0 925,4 5-1327,0 5 0,4 6 0,1 9-310,1 5 0,2 2 0,4 6 77,-1 0 0,4-1 0,2 5 0,0-2-105,4-1 0,-5-1 0,1-2-111,-1-1 0,1-5 0,2 0-156,-4-5 1,1 0-1,0-4 1,-2 0-541,-2 0 901,5-1 0,-4-4 0,3 0 0</inkml:trace>
  <inkml:trace contextRef="#ctx0" brushRef="#br0" timeOffset="131">6236 14425 7959,'-7'-12'253,"1"1"1,4-1 442,-2 1-189,0-1 0,3 6-147,-3 2 0,-2 6 0,-6 4 0,1 7-517,-1 3 1,-3 4 0,0 6-72,1 0 0,1 1 1,3-4-1,1 0-199,2 0 0,4-4 0,-1-2-116,3 0 1,1-2 542,0-3 0,0-1 0,0 0 0</inkml:trace>
  <inkml:trace contextRef="#ctx0" brushRef="#br0" timeOffset="132">6350 14562 7929,'-5'-12'1141,"4"6"1,-3 1-834,8 5 0,-3 1-99,3 3 1,1 2 0,0 7 0,0 1-146,0 1 1,0 5-1,-2-1-157,0 3 0,1 0 0,-4-2 0,0-1-618,0 1 0,4 0 0,0 1-51,-2-2 762,5-5 0,-6 7 0,4-3 0</inkml:trace>
  <inkml:trace contextRef="#ctx0" brushRef="#br0" timeOffset="133">6693 14733 7862,'-8'-6'628,"0"2"0,6 4-383,-2 4 1,2 2-1,-1 5-99,-1 1 0,0 4 0,4 2 0,0 1 0,0 0-165,0 1 0,0 1 0,0-1 0,0-2-304,0-2 0,0 1 1,0-3-1231,0 1 1553,5 0 0,2-8 0,4-2 0</inkml:trace>
  <inkml:trace contextRef="#ctx0" brushRef="#br0" timeOffset="134">6887 14699 7900,'0'-12'1535,"0"1"-1618,0-1 0,5 6 0,1 1-49,1 0 1,-1 4-1,-2-3-72,3 3 0,3 1 0,2 0-751,-1 0 955,-4 0 0,3 0 0,-4 0 0</inkml:trace>
  <inkml:trace contextRef="#ctx0" brushRef="#br0" timeOffset="135">7195 14642 7659,'0'-7'1278,"0"2"0,1 5-1297,3 0 0,-1 0 0,4 0 0,2 0 0,0 1 0,0 2 19,-1 1 0,4 0 0,6-4 0</inkml:trace>
  <inkml:trace contextRef="#ctx0" brushRef="#br0" timeOffset="136">7424 14642 8836,'0'-7'1071,"0"2"-1379,0 5 1,5 0 307,2 0 0,-2 5 0,0 2 0</inkml:trace>
  <inkml:trace contextRef="#ctx0" brushRef="#br0" timeOffset="137">7858 14721 7943,'-4'-11'1043,"0"0"-681,1-1 1,2 8 0,2 7 0,2 8-1,1 7-342,-2 6 1,0 0 0,-2 7-1,-2-1 1,0 1-90,-2-1 0,0-4 0,4-1 0,0-3-717,0-3 0,0-4 786,0 4 0,0-5 0,0 2 0</inkml:trace>
  <inkml:trace contextRef="#ctx0" brushRef="#br0" timeOffset="138">8212 14230 7932,'-17'-22'69,"6"0"0,-1 3 202,7 4 1,4 8 0,2 7 192,3 7 0,4 4 0,7 6-330,4 5 1,1 3 0,0 5-115,0 2 1,-1-3-1,2 1 1,-1 1 37,-1-2 0,-1-1 0,3-5-137,-2 0 1,-2-6 0,2-1 0,-3-4-453,-4 0 0,4-2-920,-1-2 1451,-5-3 0,-5-5 0,-5 0 0</inkml:trace>
  <inkml:trace contextRef="#ctx0" brushRef="#br0" timeOffset="139">8429 14253 7977,'-12'-11'0,"1"1"448,-1 2 1,6 4 0,1 8-256,0 4 0,-3 3 0,-6 4 0,-2 6-63,-2 4 0,-1 3 0,-3 4-507,3-2 1,3-5-1,4 3-33,1 0 0,5-5 1,2 1-1,3-5 410,1-2 0,5 3 0,1-2 0</inkml:trace>
  <inkml:trace contextRef="#ctx0" brushRef="#br0" timeOffset="140">8703 14504 7954,'-12'0'1142,"1"0"0,3 0-1063,1 0 1,3 2-1,-4 2 153,-1 3 1,-1 2 0,-1 1-1,-1 0-30,1 3 0,-1 5 0,1-2-207,0 2 1,-1 1 0,1 4-23,-1 0 0,5-2 1,0 0-200,2-2 1,2-2-1,3 4 1,0-3-15,0-2 1,1-1 0,1-3 112,2-1 0,5-5 0,-3 0 1,2-3 15,0 1 1,-1 0 31,5-4 0,-2-5-15,-3-3 0,-2-2 1,-5-1-1,0-1-131,0 1 1,-1-1-1,-1 1-40,-2 0 1,-5 3-1,1 0-65,-2-1 0,-1 4 330,-1 2 0,1 1 0,0 2 0</inkml:trace>
  <inkml:trace contextRef="#ctx0" brushRef="#br0" timeOffset="141">8703 13945 7908,'-12'-5'0,"5"0"721,-1-3 0,7 3-284,1 5 0,5 6 0,8 5-235,2 2 0,3 7 0,6-3 0,1 4 62,2 3 1,3 5 0,-2-1-169,1 1 0,-3 5 1,-1 4-1,-3 0-103,-3 2 0,-5-5 0,1 3-244,-3-2 0,-1 2 0,-4 0 13,-3-1 0,-3-3 0,-1-2 0,0-3-138,0-1 0,-1 2 1,-1-4-21,-2-5 1,-4 1-1,3-8 396,-1-4 0,3 6 0,-2-3 0</inkml:trace>
  <inkml:trace contextRef="#ctx0" brushRef="#br0" timeOffset="142">9308 14173 7937,'-5'-11'788,"-1"-1"-1801,-1 6 644,2 1 0,5 6 369,0 3 0,5 2 0,2 6 0</inkml:trace>
  <inkml:trace contextRef="#ctx0" brushRef="#br0" timeOffset="143">9342 14562 7977,'0'6'426,"5"4"1,-2-7-546,4 4 1,1-3-143,4 4 1,-6-5 260,-2 5 0,2-5 0,0 2 0</inkml:trace>
  <inkml:trace contextRef="#ctx0" brushRef="#br0" timeOffset="144">10279 14265 7978,'0'-28'9,"0"9"1,0 0 0,1 5 0,3 4 0,3 2 126,4 4 0,-6 4 0,-5 4 0,-7 5 1,-3 6-1,-2 8 0,-2 7 137,-2 7 1,0 4 0,3 4 0,0 1-1,5-1-99,1-4 1,0-3 0,3-6-349,1-1 1,1-7 0,-1 0-124,-1-4 1,1-6-579,3 1 464,0-7 1,-4-4 0,0-8 91,1-4 0,2-6 0,1-2 147,0-2 0,0-1 0,0-4 1,0-1 181,0-2 0,0 0 1,0-4 171,0-2 0,0-1 0,0-3 0,0 1 209,0 1 1,0-6-1,1 10 31,3 2 0,-3 4 0,3 5 928,-2 4-899,3 2 1,0 8 0,4 6-390,-2 9 1,-3 7 0,4 6 0,2 1-15,4 2 0,0 0 0,5 3-73,1-1 0,2 2 1,0-2 15,1 1 1,0-7-1,0 1 1,0-2-176,0 1 0,-4-3 1,0-1-188,1-2 0,-3-1 1,-2-3-779,-3-1 1149,-5 1 0,3-1 0,-4 1 0</inkml:trace>
  <inkml:trace contextRef="#ctx0" brushRef="#br0" timeOffset="145">10085 14607 7915,'-11'-5'1324,"4"-2"-1157,7-4 1,6 4-1,7 0-64,2 2 1,-1-2 0,6 2 0,3-2-29,3-2 0,9 3 1,-1 0-426,2 1 0,3-3 1,-1 4-1,-1 0 350,-1-1 0,-2-1 0,0-5 0</inkml:trace>
  <inkml:trace contextRef="#ctx0" brushRef="#br0" timeOffset="146">10713 14253 7933,'-12'-18'781,"6"-2"-208,2 5 1,3 4-75,1 3 1,0 7-1,0 1-177,0 6 0,4 5 1,0 5-176,-2 3 0,3 6 0,-1 3-74,-1 1 0,2-2 1,-2 3-1,0 2-143,-2 1 1,3 0 0,0-1-8,-2-2 1,1-3 0,-1 2-1,3-2-70,2-6 0,-3-2 0,5-6 7,3-2 1,1 2 0,6-8 99,1 1 0,2-3 0,2 1-218,3-3 1,-2-2 0,4-3 0,-1-4-427,-3-2 1,2-1 0,-4-1-916,-5 1 1599,-4 0 0,-3-6 0,1-1 0</inkml:trace>
  <inkml:trace contextRef="#ctx0" brushRef="#br0" timeOffset="147">11170 14333 7940,'-7'-23'0,"-2"2"0,6 2 617,0 4 0,2 2 1,1 1 1104,0 1-1306,5 5 0,-4 3 0,3 11-252,-3 7 0,-1 10 1,0 7-1,0 4 24,0 2 0,0 1 0,0-2 8,0 1 1,1 0-1,3-5 1,4-3 52,2-3 0,1 0 0,2-3-246,2-3 0,3-5 0,5-1 85,0-3 0,5-5 0,2-2 0,3-1-88,1 0 0,1-1 0,-1-3 0</inkml:trace>
  <inkml:trace contextRef="#ctx0" brushRef="#br0" timeOffset="148">12129 14345 7943,'0'-17'167,"0"1"0,1-3 0,3 5 1,4 5-1,1 6 111,-2 6 0,2 8 1,-5 8-1,-2 3 1,0 1-182,-2-1 1,0 6-1,0 2 1,0-1-191,0-3 1,0 2 0,0-1 0,0-3-159,0-4 1,-4 1 0,0-6-193,1-1 1,1-3-1,-1-2 443,0-1 0,-6-1 0,2 5 0</inkml:trace>
  <inkml:trace contextRef="#ctx0" brushRef="#br0" timeOffset="149">11980 14322 7992,'0'-12'140,"0"1"0,0 0 57,0-1 0,6 2 0,2 1 0,6 1 231,5 0 1,4 1 0,4 0-256,3-2 1,5 0 0,1 0 0,3 3-4,-3 1 0,2 1 0,-2 4-164,-3 0 1,-6 0-1,-2 1 1,-6 3 24,-8 3 1,0 7-1,-8 3-181,0 1 1,-8 1 0,-7 5 54,-5 2 1,-5-3 0,-2 1 0,-1-3-26,-2-1 1,0-2 0,4 0 101,1-2 1,0-2 0,3-5 0,4-2 15,2 2 3,2-4 6,4 0 0,3-5 1,8 0 9,4 0 1,-2 2-79,2 2-70,-6-3 1,7 9-27,-5-2 0,0-2-249,-4 2 0,0-5 406,0 5 0,-5 0 0,-2 3 0</inkml:trace>
  <inkml:trace contextRef="#ctx0" brushRef="#br0" timeOffset="150">12620 14219 7921,'0'-11'285,"-4"-1"1,0 1 0,2-1 1343,1 1-1319,1 5 0,1 0 0,1 8 20,2 2 0,5 3 0,-3 8-196,1 4 0,2 3 0,-4 2 0,0 1-51,0 2 1,-1 4 0,-4-4-86,0 3 1,0-4-1,0 4 1,0-3-153,0-1 1,0-2 0,1-3-48,3-1 1,-3-4 0,3-5-562,-3 1 1,-1-1 761,0 1 0,5-1 0,2 1 0</inkml:trace>
  <inkml:trace contextRef="#ctx0" brushRef="#br0" timeOffset="151">12871 14253 7971,'0'-18'1504,"-5"-3"-1041,9 8 1,-6 2 0,9 7-491,2 3 0,-4 3 0,-1 5 0,-2 4 88,2 2 0,-2 8 0,1 3 66,-1 4 0,-2 3 1,0 2-1,1-2-173,3 0 0,-3-2 0,3 0-40,-3-6 0,0 0 1,2-5-1,2 0-330,1-3 1,-2-6 0,4-3 415,1-1 0,1 4 0,1-3 0</inkml:trace>
  <inkml:trace contextRef="#ctx0" brushRef="#br0" timeOffset="152">12917 14504 8013,'5'-11'378,"3"0"0,7 1-100,4 2 0,3-2 1,0 2-1,1-2-48,0-1 1,1-1 0,2 2-348,0 2 0,-3-1 1,-5 4-1,-2 0-900,-2 0 1017,-1 1 0,-7-1 0,-1-1 0</inkml:trace>
  <inkml:trace contextRef="#ctx0" brushRef="#br0" timeOffset="153">12848 14230 7973,'0'-16'0,"2"-2"0,3-3 392,6 2 0,7 2 0,7 6 24,2-1 0,1 1 1,-3-1-1,2 1-363,-2 0 1,3 0 0,-1 4-574,-2 3 1,-1 3 0,-2 1 519,-3 0 0,3 0 0,-5 0 0</inkml:trace>
  <inkml:trace contextRef="#ctx0" brushRef="#br0" timeOffset="154">13431 14208 7934,'-11'-17'0,"4"4"545,3-2 0,4 4 1,3 2-1,2 2-359,1 2 0,-2 2 20,4 3 1,-4 1 0,2 3-1,-1 5 114,-2 5 0,2 5 1,0 7-315,1 5 1,-3 2-1,0 0 1,-1-2-51,-2 0 1,0-2-1,0 1-419,0-3 0,0-3 1,0-2-253,0-3 0,0-3 0,0-4 715,0-1 0,0 1 0,0-1 0</inkml:trace>
  <inkml:trace contextRef="#ctx0" brushRef="#br0" timeOffset="155">13454 14413 7958,'1'-10'905,"3"2"-837,3 5 1,7-3 0,4 3 0,1-1-250,2-1 1,6 4 0,-4-3 59,1 2 0,1 1 0,-4-1 0,-1-2-951,-1 1 1072,-5 2 0,8-4 0,-4-1 0</inkml:trace>
  <inkml:trace contextRef="#ctx0" brushRef="#br0" timeOffset="156">13385 14196 7932,'0'-11'0,"2"-2"0,3-1 55,6-1 0,7 0 1,7 3-47,2 1 1,5 3 0,-2 1 0,2-2-96,-2-1 0,3 2 0,-2 2 1,2 0 85,1 4 0,-5 1 0,-1 1 0</inkml:trace>
  <inkml:trace contextRef="#ctx0" brushRef="#br0" timeOffset="157">13911 14208 7917,'-12'-17'939,"6"4"-164,2-2 1,3 2 60,1 2-198,0 5 0,0 3-528,0 11 0,-1 1 0,-2 11 0,-2 4-2,-1 5 1,-2 0-1,-2 2 1,1 1-95,1 1 1,6 1 0,-2-1-161,3-3 1,1 2 0,1-5-1,3-2-92,3-1 1,7-6 0,3-3 109,1-2 0,2-6 0,5 0-123,2-2 1,5-3-1,-3-4 1,0-3-363,-2-2 1,-3 0-1,-3-5 613,-2 1 0,-2 0 0,-6-1 0</inkml:trace>
  <inkml:trace contextRef="#ctx0" brushRef="#br0" timeOffset="158">13785 14459 7958,'-11'-5'325,"0"-2"27,4-4 1,4 1 0,11 1 0,6 1-289,2-1 1,11 3-1,0 0-89,4 1 1,4-4 0,-1 2 0,1 1-294,3 2 0,-3 2 0,-1-1 318,-6-1 0,-4-4 0,-1 1 0</inkml:trace>
  <inkml:trace contextRef="#ctx0" brushRef="#br0" timeOffset="159">13865 14219 7908,'0'-11'101,"0"-1"1,0-1 128,0-2 0,6 6 0,7-2 0,9 1-319,7 0 0,4-1 0,1 3 0,0 0 115,1-1 0,-5 3 0,0-1 182,2 2 1,-4 2-1,-1 3 1,-3 0 88,-1 0 1,-6 0-135,-1 0 1,-5 5 0,-3 3 0,-5 6 139,-1 5 1,-2 3-1,0 1-143,0 0 0,0 6 0,0 4-216,0 4 0,0 1 0,1-3 1,2 1-125,0-2 1,5 7 0,-3-8-72,1-2 1,-2 2 0,4-7-33,1-5 0,-3 1 0,2-7-1014,1-1 1297,-4-6 0,-5-8 0,-7-7 0</inkml:trace>
  <inkml:trace contextRef="#ctx0" brushRef="#br0" timeOffset="160">14150 14288 7902,'7'-18'0,"3"-4"0,0 4 527,8 1 1,6-4 0,12 6-291,2 1 0,-3 5 0,4 2 1,1-1-113,2 2 1,-3 1 0,-2 5-24,-5 0 0,-1 1 1,-4 3-110,-2 3 0,-2 7 0,-4 3 0,-5 1-73,-5 2 1,0 1 0,-7 2 36,-3 0 0,-6 0 0,-11 0 1,-5 0-22,-1-1 1,-5 1-1,-2 0-52,-2 0 0,4 0 0,4 0 0,3-1 30,3 1 0,9-4 1,0-1 50,3-1 1,4-2 0,4-4 19,3 1 1,3-5 0,7 0 0,3-2-6,0-3 0,6 0 0,5-2-292,1 0 0,-2 0 1,2 0-1,0 0-1083,1 0 1395,-5 0 0,3-6 0,-5 0 0</inkml:trace>
  <inkml:trace contextRef="#ctx0" brushRef="#br0" timeOffset="161">14881 14276 7894,'-11'-23'454,"1"0"1,2 2 110,4 2 1,4 7-1,4 7 585,4 0-969,-3 4 1,0 2 0,-5 11 0,0 7 17,0 6 0,0 3 1,0 5-171,0 1 1,0-3 0,0 4-275,0-3 0,1-3 0,2 2 0,2-6-115,1-5 0,3 1 1,6-6 86,4-1 0,3-5 0,1-3 1,0-1-396,-1-2 0,1-2 0,0-2 668,0-3 0,0-3 0,0-4 0</inkml:trace>
  <inkml:trace contextRef="#ctx0" brushRef="#br0" timeOffset="162">14790 14470 7914,'-16'0'0,"7"-1"0,-2-3 241,5-3 1,9 0 0,9 0 0,10-2-404,7-1 1,4 2-1,1 0 22,1-1 1,-1 1 0,0-1 0,-1 1-215,-2-1 1,0 3 0,-5-2 353,-5-1 0,2-1 0,-5-1 0</inkml:trace>
  <inkml:trace contextRef="#ctx0" brushRef="#br0" timeOffset="163">14881 14230 7914,'-6'-11'0,"1"0"0,5-1 371,0 1 1,5-5 0,4 0-1,5-1 24,5 1 0,2 1 0,2 3-222,0 1 0,0 0 0,0 0-51,0 4 0,-6 2 0,-1 5 0,-4 0 97,0 0 0,-1 1 0,1 3-174,-1 3 0,-3 2 1,-2 0 14,-1-1 0,4-2 0,-3 3 0,2-1-25,0 0 0,-1 6 0,3 2 0,-1 0-262,-1 4 0,-2-1 0,3 9 114,-1 0 1,-6-2 0,3 4 0,-1 2-16,0 1 0,0-3 0,-4 0 2,0-3 0,0 0 0,0-5 101,0-3 0,0-3 1,-2-6 933,-1-2-699,1-3 1,-7-6 0,4-4 0,0-5-130,0-4 0,-2-3 0,3 2-23,1-4 0,-2 1 0,1-1 18,2-1 0,1-1 0,1 1 0,0 1-63,0-1 1,0-2-1,1-1-67,3 1 0,-2 4 1,5 3-68,-2 2 0,4 6 1,-3 5-9,0 4 0,4 5 0,-1 6 0,4 2 41,2 4 1,5 4 0,-1 2-10,3 2 0,-2-1 0,2-4 43,2-3 1,1 1 0,0-5 0,-1-1 28,-2-1 0,4-3 0,-7-2 261,2-4 0,-3-3 0,-3-1 0,-2-1 252,-1-3 1,-2-3-1,-1-4-145,-2 0 1,-4-5 0,2 0-20,0-2 0,-4-1 1,3-4-1,-4 0-208,-4 1 0,2-5 0,-5 2-601,2 3 1,1-5 0,4 6-246,0 0 0,0 0 1,0 6-1,0 1-1260,0 1 0,2 3 1990,2 2 0,-3 8 0,4 7 0</inkml:trace>
  <inkml:trace contextRef="#ctx0" brushRef="#br0" timeOffset="164">15852 14242 7890,'5'-17'0,"-2"3"126,4-5 0,2 5 1,6-1-1,2 2 577,-3 2 1,1 5-194,-7 2 1,-3 5-246,-1 7 1,-3 4 0,-1 13 0,-1 0-100,-3 2 0,1 3 0,-4-2-64,-2 1 0,4 0 1,0 2-288,0-5 0,3-3 1,-1-4-1,1-3-938,2-4 0,2 0-983,1-1 2106,-1-5 0,8-6 0,-4-6 0</inkml:trace>
  <inkml:trace contextRef="#ctx0" brushRef="#br0" timeOffset="165">15658 14139 7904,'-5'-23'0,"5"2"650,0 2 1,6 2 0,10 6 0,4-1-395,5 1 1,4 1-1,6 1 1,-1 1-32,0-1 0,4 4 0,0 1-387,-1 3 1,2 1 0,0 0 0,-3 0 0,-1 0-665,-5 0 0,-2 0 826,-5 0 0,-5 0 0,-2 0 0</inkml:trace>
  <inkml:trace contextRef="#ctx0" brushRef="#br0" timeOffset="166">16309 13785 7960,'-5'-17'103,"4"0"0,-3-5 104,3 3 0,3 4 0,4 6 0,6 3 67,1 1 1,-1 1 0,-2 3-111,-2-3 0,2 2 1,-2 0-84,2 4 0,-2 5 0,-2 5 0,0 2-114,1 2 0,-5 3 0,2-3 53,-3 2 0,-2-3 0,-3 3 0,-3 0 133,-4-1 1,0-1 0,1 3-64,2 1 1,-2 0 0,4 1 0,-1-2-49,4 1 1,1-2 0,2 1-73,0 1 0,0-2 0,0 0 0,2-2-106,1-2 1,-1-1-1,3-3 344,0-2 120,-4 2 1,5-8-281,-2 6 1,-3-4-1,5 2 1,-3 0-55,1 1 1,4 4 0,-3 6-112,1 0 0,-2 2 0,2 4 0,-1 0-63,-2 0 0,2 4 0,0-2 104,1-3 0,-2 4 1,4-3 27,1 1 1,1 0 0,1-1 0,1 0 38,-1 0 1,1 0 0,-2-1 0,-3 1 1,3 0 0,-3 0-1,-1 0 16,-2 0 1,-3-1 0,-2 1 108,-3 0 1,-7-1 0,-10-2 0,-4-1 475,-5 1 0,-11-3 0,-5-1-297,-4 1 1,-1-8 0,-10 2-297,3-1 0,0-5 0,1 0 0</inkml:trace>
  <inkml:trace contextRef="#ctx0" brushRef="#br0" timeOffset="167">2723 16441 7944,'-11'0'615,"0"0"-382,-1 0 0,7 6 0,4 2 0,5 6 1,2 7-1,2 4-15,-2 6 0,0-1 0,-3 2 0,1 2-215,-2 1 0,1-2 0,-1 7 0,2-3-128,-1-3 0,-1 3 1,1-8-1,2 0-180,1-2 0,-2-3 0,2-1 38,-1-1 1,3-4 0,-4-3-122,-2-2 1,1-1 0,-1-1-90,2 0 1,0-3 476,-4 0 0,0-6 0,0 3 0</inkml:trace>
  <inkml:trace contextRef="#ctx0" brushRef="#br0" timeOffset="168">2518 16567 8165,'0'-16'-119,"0"-1"0,0-3 280,0 1 0,5 4 1,3-3 261,2 1 0,1-3 1,1 2-1,0-1-22,3 0 1,3 5 0,5-1-244,0 2 0,1 6 0,1 0 0,3 2 7,1 3 1,-2 0 0,4 4-140,0 1 0,1 4 0,0 4 0,-3 1-58,-1-1 1,-1 2 0,-6 1 0,-2 1-60,-4-1 0,-2 0 1,-3 0 19,-2 1 0,-3 2 0,-5-3-37,0 1 1,-5 1 0,-5-1 155,-8 5 1,-2-3-1,-11 1 1,-2 0-13,-4 0 0,2-4 1,-2-1-359,5-4 0,4 0 0,7-5 0,2-1-1911,4-2 2233,7-1 0,13-10 0,8-3 0</inkml:trace>
  <inkml:trace contextRef="#ctx0" brushRef="#br0" timeOffset="169">3660 16167 7924,'-8'-11'163,"1"1"1,-1 1-1,0 3 435,1 0 0,-1 4 0,-4 6 0,-2 3-422,-2 4 0,1 5 1,4 4-1,-2 4 49,-2 3 1,2 9 0,-2-1-88,2 4 0,2 0 0,-1 2 0,2 3-109,3 0 1,-2 0-1,4 0 1,0-3-47,-1 3 1,3-4 0,4 1-60,3-2 0,-2-1 0,6-5-212,1-2 1,2-3-1,3-6 1,1 1-107,-1 0 1,-2-1-1,-3-3-14,-2-4 1,0-2 0,2-2-257,-2 0 1,-3-4 182,4-3 1,-1-3-1,5-1 481,-1 0 0,0-5 0,1-2 0</inkml:trace>
  <inkml:trace contextRef="#ctx0" brushRef="#br0" timeOffset="170">3923 16499 7983,'0'-12'532,"-4"1"1,0-1 0,1 1-974,2-1 0,1 5 935,0-1 0,0 4 106,0-3 0,0 9 0,0 2-600,0 5 1,1 9 0,2 3-1,1 6 80,-2 2 1,1 2 0,-1 2 0,2-2-1,-1 0 1,2-2 0,0 1-324,1-3 1,-3-3 0,2-2-279,0-3 0,-4-3 521,3-4 0,2-1 0,1 1 0</inkml:trace>
  <inkml:trace contextRef="#ctx0" brushRef="#br0" timeOffset="171">3763 16487 7929,'-12'-11'0,"2"-1"0,3 1 333,3-1 0,2 1 0,2 0 0,0-1 308,0 1 1,6-1-1,1 1-450,3 0 0,3-1 0,2 1 0,4-1-101,3 1 0,4 3 0,1 2-89,-1 1 0,3 1 0,0 4 0,1 0-78,1 0 1,-1 0 0,3 0-193,-2 0 0,0 4 1,-5 1 38,-5 1 1,1 2-1,-8 3 1,-3 1 26,-2-1 0,-6 1 0,1-1 137,-3 0 1,-2 2-1,-3 1 74,-4 1 1,-2 0-1,-3-3 1,-1 1-34,-1 2 1,-5-4-1,2 2 134,0-4 0,1-3 0,3 3 1,-2-3 175,2-1 0,5 1 0,2-4 204,-2 2 1,3 0-140,-2-4 1,5 1-251,0 3 0,3-3-191,3 3 1,4-2-1,6 1 1,2 1-36,4-2 0,6 1 1,3-1 86,1 2 0,0 1 0,3-2 1,-3 2 101,-1 1 1,3 0-1,-6 3-64,-3-1 0,-1 0 0,-6 2-23,-1-3 0,-6 4 0,-4-4 0,-3 3-64,-1 2 0,-2 3 0,-5 1 9,-4 2 1,-12-3-1,-1 4 1,-3 1 88,-1-3 0,2 1 1,3-4-58,0 1 0,0-3 0,2-6 0,2-1-306,3-2 1,7-2 66,2-1 0,4-1 1,-1-3-204,3-4 1,8-6 488,4-1 0,5-10 0,7 1 0</inkml:trace>
  <inkml:trace contextRef="#ctx0" brushRef="#br0" timeOffset="172">4551 16087 8043,'-12'-5'821,"1"0"760,0-2-972,4-4 1,1 10-190,2-3 0,4 8 0,0 4-292,6 2 1,6 6 0,3 4 0,4 2 37,3 5 0,0 1 0,0 4-67,-3-2 1,3 2 0,-3 5-1,1 1-47,-1-1 1,1 3 0,-4 2-74,-3 2 0,-1-2 0,-4-1-203,-5-2 0,2 3 1,-1-4-1,-1-1-264,-2-1 1,-2-4 0,-3 0-9,-4-1 1,-2-6-1,-1 2 1,-2-4-247,-2-4 0,3-3 1,0-5 29,3 1 0,5-6 712,-4-2 0,11-8 0,-2-2 0</inkml:trace>
  <inkml:trace contextRef="#ctx0" brushRef="#br0" timeOffset="173">5384 16430 7902,'-11'0'401,"3"0"1,2 1 0,1 3-139,2 4 0,7-2 0,4 0 1,3-1-1,5-2 69,3-2 0,3-1 1,5 0-1,4 0-278,2 0 0,0-4 1,-2-1-1,-2 0-413,-1 0 1,-1-2 0,-5 2-514,-3-2 0,-3 5 872,-4-2 0,-1-2 0,0-1 0</inkml:trace>
  <inkml:trace contextRef="#ctx0" brushRef="#br0" timeOffset="174">5373 16647 8808,'18'0'1224,"3"0"0,-2 0-844,3 0 0,5-4 1,2-1-1,3 0-298,3 0 0,2 0 0,-4 2-479,-3 0 1,3-1 396,-2 4 0,2-5 0,1-2 0</inkml:trace>
  <inkml:trace contextRef="#ctx0" brushRef="#br0" timeOffset="175">7041 15619 8090,'0'-7'534,"0"1"1,0 5-271,0 6 1,0 5 0,0 6 0,-2 3 0,0 4-1,-2 3 1,1 6 0,2 3-107,1 4 0,1 2 0,2-1 1,1-1-257,-2 0 0,3 3 1,0-4-1,0-1-186,1-1 1,1-7-1,-2-2 108,2-3 1,-4-3-1,4-2 1,-1-4-124,0-2 0,-3-1-1014,1-1 1313,2 0 0,-5 1 0,4-1 0</inkml:trace>
  <inkml:trace contextRef="#ctx0" brushRef="#br0" timeOffset="176">7360 15802 7968,'0'-23'19,"0"4"1,0 1 161,0 2 0,0 1 409,0 3 1,-1 7 0,-2 6-196,0 9 1,-5 12 0,3 8-267,-1 3 0,3 6 1,-1-1-1,3 0-114,1 1 1,0-5 0,0 2-67,0-4 1,5-7 0,1 2-1,2-3-319,0-1 1,-1-6-1,3-1-775,-2-4 1,2-5-447,-2-4 1591,-3-1 0,0-2 0,-5 0 0</inkml:trace>
  <inkml:trace contextRef="#ctx0" brushRef="#br0" timeOffset="177">7246 15848 7919,'0'-12'115,"0"1"71,0-1 0,1 1 1,3-1-1,4 2 179,2 3 1,1-3-1,2 2 1,2-2 119,4-2 1,4 2 0,4 1-445,3 2 0,-1 3 0,1-2 0,-1 0-130,0 4 0,-4 2 0,2 4 46,-3 3 1,-6 4 0,-3 0-1,-3 2-242,-5 2 1,-2 1 0,-6 5-46,-3-2 1,-3 0-1,-9 2 154,-3-2 0,-2 2 0,-1-5 0,2 1 180,1-1 1,1-1-1,-1-4 1,5-3 107,5 0 1,0-4 93,5 3 242,1-4-221,3 2 0,1-5 0,3 0-67,3 0 1,4 4-1,1 0-10,3-2 1,3 3-1,6 0 1,2 0-67,0 0 0,2 3 1,-2-3-65,0 2 0,0 0 0,-6 5 0,-2-1-51,-2 0 0,-2 1 0,-6 1-91,-4 2 0,-4-1 1,-4 5-1,-5 1-121,-5 2 1,-4 0 0,-6 0 113,-3-3 0,3 1 1,-2-4 60,2-2 1,1-3 0,0-3 0,1-3-61,3 0 1,-1-4-1,5 3-113,1-3 0,6-6 0,4-3 1,3-2-1009,1-1 1249,0-1 0,10-4 0,3-2 0</inkml:trace>
  <inkml:trace contextRef="#ctx0" brushRef="#br0" timeOffset="178">7840 15665 8129,'0'-12'1208,"0"1"-738,0 5 0,0-1 196,0 3 1,0 4-355,0 0 1,0 7 0,0 9 0,0 7-68,0 6 0,4 6 0,1 3-152,1 4 1,1 2-1,1 2 1,0-1-333,1 1 0,0-5 1,0-2-171,-2 0 1,1-4 0,3-1 0,1-6-362,-1-4 0,-3-5 1,-2-1 769,-1-2 0,4-1 0,-3-3 0</inkml:trace>
  <inkml:trace contextRef="#ctx0" brushRef="#br0" timeOffset="179">6938 16510 7891,'-23'0'0,"4"-4"0,1 0 806,2 2 0,0 1 1800,5 1-2117,5 0 1,2 0 0,8 0-317,3 0 1,8 3 0,6 2 0,5 1 91,9-1 0,4 0 0,8-3-268,2 2 1,10 0 0,-26-4-1,2 0 1,3 0 0,0 0-75,3 0 1,1 0 0,2 0-1,1 0 1,2 0 0,0 0-65,0 0 1,0 0 0,-4-1 0,1 1 0,1-1 0,0-1 0,-4 0-1,-1-1-18,-2 0 0,-1 0 0,1 1 0,-2 1 0,24-4-33,-5 0 0,-4 4 1,-9-3-1,-5 3-80,-5 1 1,-6 0 0,-7 0-360,-4 0 1,-7 1 630,-4 3 0,2-3 0,1 4 0</inkml:trace>
  <inkml:trace contextRef="#ctx0" brushRef="#br0" timeOffset="180">7132 16773 8033,'0'-8'260,"-1"2"0,-2-1 0,-1 1 162,2-3 1,-5 4 0,0 1 0,-2 6 0,0 5 0,3 10 0,1 5-29,2 5 0,-2 10 0,1 1 0,2 4-359,0 0 1,2 1 0,0-4-1,0 1-231,0-1 0,4-1 1,1-5-171,2-3 0,-5 2 1,3-6-1,-1-4-30,0-1 1,1-7 0,-3 1-481,2-2 0,0-2 876,-4 0 0,5-4 0,1-2 0</inkml:trace>
  <inkml:trace contextRef="#ctx0" brushRef="#br0" timeOffset="181">7166 17264 7679,'13'-7'-494,"1"4"832,1 1 0,2 2 0,-2 0 0,4 0-49,2 0 1,3 0-1,2 0 1,0 0-257,0 0 1,-1 0-1,-1 0-15,-1 0 1,3 0 0,-9 0 0,1-1 13,-3-3 1,-2 3 0,-2-3-7,1 3 0,-5 1 1,1 0 1,-4 0 0,2-1 115,-1-3 0,-1 1 0,-5-4 36,-3-2 0,-1-1 1,-4 0-14,1 2 1,1-6 0,-3 3-1,1-2 50,1 0 0,2 2 1,-2-1-27,4 1 1,-1-4 0,2-2-100,0-1 0,2 3 0,1-4 0,1-1-127,3-2 0,2 1 0,7 0 21,2 2 1,2 4 0,3-3 0,-1 2-68,1 2 1,1 1 0,-1 2-25,-1-1 0,-4 5 1,3 0 72,-2 2 0,0 2 0,-5 3 0,0 0-109,1 0 0,-1 5 68,1 2 1,-6 5-1,-2 2 1,-3 2-33,-1 2 0,0 1 1,0 4-60,0 0 1,-5 1 0,-3 1 0,-2 2 19,-1-2 1,-1 0 0,1 1 35,0 0 0,0 0 0,4-6 0,3-2-55,3-2 0,1 3 181,0-3 1,5-2 0,4-5 149,5-2 1,0-4 0,5 0 0,1-1 42,2-2 1,0 0 0,1-2-89,0-1 1,0 1 0,-2-3 0,0 2-30,-2-1 0,-5-1 0,1 2-719,-2-1 1,-6-1 625,1 1 0,-6-2 0,4-5 0</inkml:trace>
  <inkml:trace contextRef="#ctx0" brushRef="#br0" timeOffset="182">8183 16784 7936,'-12'-6'1981,"6"1"1,1 15-1684,5 5 1,0 7-1,0 4 41,0 5 1,0 6-1,1 2 1,2 0-65,0 1 1,5 1 0,-4-1-430,-2 0 0,3-7 0,-1 0-206,-1-3 0,-1-4 0,1-4 0,2-3 360,1-4 0,2-7 0,3-3 0</inkml:trace>
  <inkml:trace contextRef="#ctx0" brushRef="#br0" timeOffset="183">9256 16453 7903,'-7'-6'1821,"-1"2"-1695,10 2 1,-3 2-1,11 0 1,4 0 0,3 0-1,3 0 1,2 0 0,2 0 94,2 0 0,0 0 0,3 0 1,-1 0-373,-3 0 1,-1-3-1,-1-1 1,-1 1-106,-3 2 0,1 1 0,-5 0 0,-1 0 256,-1 0 0,4-5 0,0-1 0</inkml:trace>
  <inkml:trace contextRef="#ctx0" brushRef="#br0" timeOffset="184">9233 16658 7875,'2'7'621,"1"-3"0,4-3-230,4-1 0,2 0 1,2 0 55,4 0 1,4 0-1,4 0 1,3 0 66,3 0 1,1-4 0,1 0-651,-1 2 1,0-3-1,-1 0 1,-1-1 135,-2 1 0,1-3 0,3 1 0</inkml:trace>
  <inkml:trace contextRef="#ctx0" brushRef="#br0" timeOffset="185">10581 16487 7877,'-11'0'333,"-1"-1"1,1-2-34,-1 0 0,7-5 1,6 4-1,10 2 1,6 0-1,6 2 19,4 0 1,3-4-1,7 1 1,2 0-137,2 2 0,1 1 0,4 0 0,-1 0-35,1 0 1,1 0 0,4-1-95,6-3 0,0 3 0,5-5-63,0 1 1,-2 4 0,-28-1 0,1-1 0,-1 1 0,0 0-43,32-2 0,-31 1 1,0-1-1,26 0-16,-3 1 1,0-2-1,-6 0 1,-2 0-97,-1 0 1,-7 0-1,-3 3 1,-4-2 27,-2 1 0,-5 1 0,2-1 152,-4-1 0,2 1 0,-9 3 80,1 0 0,-1 0 1,-6-2-1,1 0-195,-1-2 0,-3 0-697,-1 4-54,-4 0 0,1 0 849,-8 0 0,-3 0 0,-4 0 0</inkml:trace>
  <inkml:trace contextRef="#ctx0" brushRef="#br0" timeOffset="186">11346 16830 7968,'0'-12'764,"0"1"-484,0 0 0,-5 4 1,-3 3-1,-2 3 0,-2 1 1,-2 0 8,-2 0 1,-5 5-1,-1 3 1,-4 3-1,-2 3-85,0 1 1,1 4 0,4-2 0,1 1-162,-1 2 0,1 0 1,2 1-142,1-2 1,6 0 0,0 3 0,6 1-214,2 0 0,1 0 1,4 0 108,0 0 0,5-4 1,3 0-1,3 0-77,4-1 0,-2 2 0,3-5 173,1-1 0,-4-1 1,2-2 55,-2 1 0,2-5 1,1 0-1,1-1 84,-1 0 1,3-3 0,-2 1-65,1-3 0,-5-1 0,3 0 0,-4-1 86,0-3 1,-2 1 0,-2-4 22,-5-2 1,-1-1 0,-2-2 0,-2 1 64,-1-1 1,-4 1-1,-5-1 93,-4 1 0,-1 0 1,-6-1-1,0 1-177,0-1 1,-4 6 0,1 2-803,0 3 0,2 1 0,3 1 742,2 3 0,2 2 0,6 6 0</inkml:trace>
  <inkml:trace contextRef="#ctx0" brushRef="#br0" timeOffset="187">11780 16681 7964,'-11'-10'73,"-1"3"0,0 3 0,-2 2 0,-2 2 459,2 0 1,2 2 0,0 2 0,1 3 0,0 3-266,-1 2 1,1 0 0,1 2 0,-1 3-97,0 1 0,5 1 1,-7 4-110,3-1 1,-3 1 0,5-1 0,0-2-331,0-1 1,2-1 0,3 1 115,-1-4 0,4 2 0,7-2 0,2-1-129,3-2 1,7-4 0,2-2 166,4 0 0,-1-3 0,4-4 0,-1-1 87,-1-2 0,0-5 0,-7 1 180,-4-2 1,-6 0 0,-3 1-1,-1 1 19,-2 0 1,-12-3 0,-6 1-180,-6 3 0,-10-2 0,-5 5-144,-3 1 0,1 3 0,-3 4 151,2 4 0,-4 7 0,2 3 0</inkml:trace>
  <inkml:trace contextRef="#ctx0" brushRef="#br0" timeOffset="188">11540 15631 7971,'-1'-8'-169,"-1"0"0,-4-1 0,0 1 1,-3 0 315,-1 4 0,2 3 1,1 0 110,-2-3 1,-1 3 0,-2-3-32,1 2 1,0 2-1,-1 0 1,1 0 24,-1 0 0,1 2 0,-2 0 0,-1 3-62,-1 2 0,-5-3 1,1 3-1,-3 2-59,-1 1 1,-1 3 0,-3 2 0,-2 3-82,0 0 1,-3 4 0,6-1-108,0 0 1,4 9 0,2-6 0,4 2-24,-1 2 1,9 0 0,-3-3 21,5 2 1,2 0 0,4-4 0,0-2 8,0-2 0,2 2 1,1-6-51,5-1 0,2 0 0,3-2 1,2 1 94,4-3 1,3-2-1,2-1 132,2-3 1,0-2 0,3-2-1,-1 0 27,-3 0 0,-2-6 0,-4 0 0,-4-2-83,-2 1 1,-2 1 0,0-3-55,-4 1 1,-2 0 0,-5-3 0,-2 0-49,-6-1 1,-1-3 0,-10 0 0,-2 1-222,-5 1 1,1 2-1,-7 0-30,-3 4 0,0 2 0,-3 5 1,4 1-166,4 3 1,2 2 0,6 6-1,3-1-581,4 0 1027,7 1 0,3-1 0,5 1 0</inkml:trace>
  <inkml:trace contextRef="#ctx0" brushRef="#br0" timeOffset="189">11689 15516 7892,'-10'-7'185,"2"-1"1980,4-1-1757,3 4 0,5 1 0,1 8-280,1 4 1,-3 3-1,1 4 1,-3 4-77,-1 3 0,0 2 1,0 0-50,0-1 1,0 6 0,0-6 0,0 0-266,0-3 1,0 1-1,0-5-203,0 2 1,0-3 0,0 3 0,0-2 464,0-2 0,5-1 0,1-2 0</inkml:trace>
  <inkml:trace contextRef="#ctx0" brushRef="#br0" timeOffset="190">11677 16053 8939,'2'8'1127,"1"-1"-977,-1-4 1,8 2-400,-3-5 249,-1 0 0,4 5 0,-4 1 0</inkml:trace>
  <inkml:trace contextRef="#ctx0" brushRef="#br0" timeOffset="191">12911 16339 7925,'0'-12'105,"0"1"1,0-2 0,0-1 0,0-1 0,1 1 0,2 1 0,2 1 0,0-2 459,0-2 1,4 1 0,-2 3 0,4-2-356,0-2 1,-1 1 0,-1 4 0,-1 1-1,0 1-129,3 1 0,1 4 0,2-2 0,2 0-193,-3-1 0,1 5 0,0-2 0,2 3 34,-2 1 1,-2 0 0,-2 1-1,-1 1-171,-1 2 1,-2 9 0,3-2 44,-1 2 0,-4 1 1,3 0-1,1 1 51,-2-1 1,4-1 0,-2-2 0,2 1 46,1-1 0,5-3 0,0-2 119,2-1 1,-3-1 0,3-4-1,0 0 13,-1 0 1,1 0 0,3-1 99,-2-3 0,0-3 0,2-4 0,-2 0 17,-4-1 1,2 0-1,-2-2 1,-1-2-41,-1 2 1,-3-2 0,-1-1 0,-3 1-86,-1-1 0,-1 2 0,-4 4-179,0-1 0,-1 2 0,-3 3 0,-4 4-416,-2 6 0,-1 4 1,-1 7 576,1 1 0,0 6 0,-1-4 0</inkml:trace>
  <inkml:trace contextRef="#ctx0" brushRef="#br0" timeOffset="192">13059 16613 7888,'-7'-2'186,"0"-1"106,2-5 0,1 2 0,4-2 169,0-1 0,2-1 0,0-1 0,2-1-38,-1 1 1,3 1-1,2 1-294,2 1 1,1 2 0,1-2 0,-1 3-64,0 0 0,1 4 1,-1-3-1,1 3-219,-1 1 1,1 0 0,-2 1-12,-3 3 0,7 2 22,-2 6 0,3-5 1,-1 1-1,1-1 17,-1 0 1,3 2 0,-1-6-3,2 0 1,0 2-1,2-1 1,-1-2-18,1 0 0,-2-2 0,0 0 78,-2 0 0,-1 0 1,-3 0 121,-1 0 0,1 0 0,-1-2-55,1-1 1,-5 1 54,1-1 0,-4-3 113,3 3 1,-4-6-1,1 1 124,-3-2 0,-1-1-469,0-1 0,0 1 0,0-1 0,0 1-584,0-1 1,0 5 759,0-1 0,5 1 0,1-5 0</inkml:trace>
  <inkml:trace contextRef="#ctx0" brushRef="#br0" timeOffset="193">14270 15950 7935,'0'-11'214,"-5"0"0,-3-1 0,-2 2 616,-1 2 1,4 2 0,4 6-462,1 4 0,2 2 0,0 17 0,2 6-136,1 7 0,0 0 0,4 5 0,1 0-175,-2-1 0,1-3 1,-5 1-1,2-2-240,-1-2 1,-2 0 0,-1 1-93,0-1 0,0-5 1,0-2-1,0-3-28,0-1 0,0-4 0,1-2 33,3 0 0,-3-2-38,3-3 0,2-2-142,2-3 1,-2-2-1059,2-5 1507,-5 0 0,7-5 0,-4-1 0</inkml:trace>
  <inkml:trace contextRef="#ctx0" brushRef="#br0" timeOffset="194">14578 16510 7781,'-6'0'1004,"1"0"-269,5 0-415,5 0 0,-3 1-173,6 3 0,-4-3 0,2 4-439,-1 0 292,-1-3 0,-4 3 0,0-5 0</inkml:trace>
  <inkml:trace contextRef="#ctx0" brushRef="#br0" timeOffset="195">14909 15950 7849,'-5'-6'519,"3"-3"1,-4 4-102,0-1 0,3 4 0,3 2 1,0 8-1,0 6-195,0 5 0,1 4 0,1 4 1,2 2-119,-1 0 1,-2 3 0,-1-6-160,0 0 0,0-2 1,0 0-1,0 1-40,0 2 1,0-4-1,0-5-54,0-2 0,0 3 0,0-4-153,0-1 162,0-6 137,-5-3 19,4-5 1,-3-5-4,8-3 1,0-2 0,7-1 76,5-1 1,0 6 0,0 2 19,1 3 0,-3 1 1,5 0-1,1 0 36,2 0 1,-1 0 0,-1 1-126,-1 3 1,-1-2 0,3 5-32,-2-2 0,-5 2 1,1-1-1,-3 0-99,0 3 1,-6 1-1,-2 1-45,-3 1 1,-1 3 0,-1 1 20,-3 2 1,-6-3 0,-6 3-1,-1-1-127,1-3 1,-5-3 0,2-2 40,-2-1 0,-2-2 1,-1 2-1,0-5-286,1-1 0,-3-2 1,7 0-504,-2 0 1007,3 0 0,-4-10 0,5-3 0</inkml:trace>
  <inkml:trace contextRef="#ctx0" brushRef="#br0" timeOffset="196">14864 15939 7883,'-8'-8'709,"1"1"-268,4 4 1,-1-6-101,8 5 0,4 1 0,7 3 0,4 0-12,2 0 1,4-4 0,1 0 0,5 2-114,2 0 1,5 1-1,1-2-217,2 0 0,-8-1 1,0 3-617,-4-3 1,-6 2 0,-6-1 616,0 1 0,-2 2 0,-3 0 0</inkml:trace>
  <inkml:trace contextRef="#ctx0" brushRef="#br0" timeOffset="197">16040 15939 7788,'0'-8'-200,"0"1"941,0 4 1,0-1-328,0 8 1,-4 3 0,-1 5-1,-1 3-89,-3 4 1,-1 3 0,-3 2 0,-1 2-254,-1 0 0,-1 6 0,2-2 27,-2 3 0,-4 2 0,1 0 1,-3 2-91,0 1 1,1 0-1,1-4-126,0 1 1,-3-6 0,8-3-115,1-1 1,1-6-1,2-2-294,-1 0 0,4-6-37,1-3 1,3-6-1,-2 1-542,1-6 1104,-4 2 0,2-9 0,-4 4 0</inkml:trace>
  <inkml:trace contextRef="#ctx0" brushRef="#br0" timeOffset="198">15698 15996 7859,'-6'-18'0,"5"2"1118,-3 4 0,3 1 682,1 0-956,0-1-1387,0 6 0,0 2 543,0 8 0,5 7 0,2 7 0</inkml:trace>
  <inkml:trace contextRef="#ctx0" brushRef="#br0" timeOffset="199">15972 16464 7742,'-7'2'2507,"3"1"-1491,3-1-450,1 8 0,0-8 1,1 5-312,3-2 0,3-1-255,4-4 0,0 5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3.83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1428 13728 8123,'-12'-12'728,"6"1"-268,1 5-94,5-4-173,0 8-374,0-3 0,1 5 78,3 0 1,-2 0 166,6 0 1,-4 1-215,3 3 0,1-2 90,3 1 1,-3 0-40,0 1 1,3-3 108,4 3 1,2-3 63,-2-1 0,-1 0 16,5 0 1,0-4 160,4 0 0,-4 1-14,0 3 1,0-4-144,4 0 0,0 0 15,0 4 0,1 0 27,2 0 1,-2 0-239,3 0 0,2 1 17,2 3 0,2-2-111,1 1 1,0-1 132,0-2 0,2 0-60,2 0 0,-1-2 131,5-1 0,-2 0-2,2-5 1,1 6 171,-5-2 1,2-1-111,-2 1 0,-3-1 86,3 1 1,-2 3-38,-2-3 0,1 3 2,-1 1 1,-2 0-115,2 0 1,-2 4-116,6 0 0,-3 3 118,-1-3 1,2 4-149,2-5 1,-1 1 74,5-4 1,-4 4 35,4 0 1,-1 0 89,5-4 1,0-2-167,0-1 1,-1 1 264,1-2 1,-6-1-79,-1 2 1,0-1 110,-1 4 0,0 0-150,-4 0 1,2 0 26,2 0 1,-1 0-165,5 0 0,-2 0 100,2 0 0,2 4-129,-2-1 1,4 1-121,4-4 0,-2 0 220,5 0 1,0 0 5,4 0 0,1-1 15,-1-3 0,0 2 37,0-6 1,4 0-44,0-3 0,-29 5 1,0 1-34,29-7 1,-28 6-1,0 1 114,0-1 1,-1 0 0,30-4 97,-1 2 1,-1 0-119,1 4 0,-2-4-50,-26 6 1,-1 0-1,29-3 15,-29 3 0,1 0 0,1 1 0,0 0-2,2-3 1,1 0 0,-1 2 0,0 1-62,-2-3 1,0 0-1,3 2 1,0 0 35,1-2 1,0 0 0,0 3-1,-1-1-81,1-2 1,0 0-1,-2 2 1,-1 0 14,1-2 0,1 1 1,0 1-1,0 0 27,1-2 0,1 0 0,0 1 0,0-1 56,1-2 0,0 0 0,0 0 1,0 1 6,0-1 1,0 0 0,0 1 0,0-1-156,0 0 0,0 1 0,-1-1 0,1 0 159,-2 0 0,0 1 1,-1 1-1,-1 0 77,-1 0 1,-1 0 0,2 1-1,0 0-27,0-1 0,1 0 0,-1 0 0,0 0 20,-2 1 1,0 2 0,1-2-1,-1 1-188,0 0 0,0 0 1,1 1-1,-1 1 46,0-2 1,1 0 0,-1 1-1,0-1 17,0 0 1,1 0-1,-1 2 1,0-1-51,0-1 0,1 0 0,-1 1 0,0 0 78,0-1 1,1 0 0,-1 1-1,1 0-12,2-3 1,-1 0-1,-1 1 1,0 0 56,1-1 0,0 0 1,-1-1-1,0 0-58,-1 1 1,0 0 0,2-1 0,1 0 97,-1-1 0,0 1 0,0 1 0,-1 0-40,-3 0 0,1 0 0,0 1 0,1 0 84,-2-1 0,1 0 0,29-2-58,-1 2 1,-3 3-41,-1-3 1,-1 3-11,-3 1 0,-1 0-38,-2 0 0,-3 0 9,2 0 0,3 4-24,2 0 1,-2 1-87,1-2 1,0-1 55,4 2 0,4-3-10,0-1 0,4 0 78,-4 0 1,-27 0 0,0 0 2,31 0 0,-29-2 0,0-1 20,-3-1 1,-1 0-1,2 1 1,1 1 107,26-2 1,-29 2-1,0-1-42,29-1 0,-28 2 0,-1 1-40,29 1 0,-28-2 0,0 0 0,-1 0 0,1 0 1,0 0-1,1 0-10,0 2 0,0 0 1,2 0-1,1 0 6,-1 0 1,0 0 0,3-2-1,-1 0 11,0 0 0,1 0 1,2 0-1,0-1 3,1 1 1,0 1 0,2 0 0,1-1-87,-2-2 0,1 0 0,2 3 1,0-1 7,1-2 1,1 0-1,-3 0 1,1 0 21,3-1 1,1-1 0,-4 1 0,1 0 25,4 1 1,0 0 0,0-1 0,-1 0-206,1 1 0,0 0 0,-2 0 0,-1 0 50,2 0 1,-1 0 0,-3-1-1,-1 1 156,5 2 0,-1 0 1,-2 0-1,0 0-4,-1 2 0,0 0 0,-1-1 0,1-1 6,0 0 1,-1 0 0,1 0-1,0 0-17,-1 2 0,1 0 1,3 0-1,1 0-47,-1 0 1,1 0-1,0 2 1,0 0-49,-2 0 0,-1 0 0,0 0 1,0-1 48,3 0 0,-1-2 0,1 1 0,-1 0-17,3 0 0,-1 0 1,-1 0-1,0 0 26,2 0 0,-1 0 0,-1 0 0,0 0 61,3 1 0,1-2 0,-2 1 0,0-1-27,0-1 0,-1 0 0,-3 2 0,0-1 8,2-1 1,-1 0-1,-1 1 1,1 1 1,4 0 1,0 0-1,-1 0 1,-1 0 64,-1 0 0,-1 0 0,-1 0 0,0 0-146,-2 0 0,0 0 0,2 0 0,0 0 79,2 0 0,-1 0 0,1 0 1,0 0-75,0 0 1,-1 0 0,1 0 0,-1 0 34,1 0 1,-1 0 0,1 0 0,-1 0-41,4 0 1,1 0-1,0 0 1,0 0 38,-1 0 0,0 0 0,1 0 0,0 0-5,-1 0 0,1 0 0,2 0 0,1 0-220,2 0 1,0 0 0,2 0 0,1 0 238,-1 0 0,0 0 0,0 0 0,1 0 18,-1 0 1,0 0-1,1 0 1,0 0 65,-1 0 0,0 0 1,0 0-1,1 0-71,-1 0 0,0 0 0,1 0 1,0 0-2,-1 0 1,0 0 0,1 0 0,0 0 16,1 0 0,0 0 0,-1 0 0,0 0-10,-1 0 0,0 0 0,1 0 0,1 0-3,-2 0 0,-1 0 0,1 0 0,-1 0 7,1 0 0,0 0 1,-2 0-1,0 0-3,2 0 0,0 0 1,-1 2-1,0 0 52,1 0 1,0 0-1,1 0 1,0-1-33,-1 0 1,0-2 0,1 1-1,0 0 44,1 0 0,0 0 0,-2 0 1,0 0-71,0 0 1,0 0-1,0 0 1,0 0-2,1 0 0,1 0 1,2 0-1,0 0 21,-1 1 1,1-2-1,-21 0 1,1 0 0,-1 0-6,21-1 0,0 0 0,-20 0 0,0 1 0,1 0-21,18 1 1,1 0-1,-20 0 1,1 0-1,-1 0-3,18 0 0,-1 0 1,2 0-1,-1 0-25,-2 0 1,0 0 0,-1 0-1,1 0 36,-2 0 1,0 0 0,-2 0 0,1 0-70,1 0 1,0 0 0,-2 0-1,-1 1-199,1 1 1,0 0-1,-3-1 1,-1 1 187,2 1 1,0 1 0,-5-2 0,-1-1-24,-3 1 0,0 0 0,-1-1 0,0 0 64,-3 1 0,-1 0 0,1-1 0,0-1 39,-1 2 1,-2 0 0,-1-1-1,-1-1 129,-1 0 1,0 0 0,2 0-1,-1 0-50,1 0 0,0 0 0,2 0 0,-1 0-21,1 0 1,0 0-1,-3 0 1,0 0 157,-3 0 0,0 0 0,0 0 0,-1 0 603,28 0 1,-1 4-464,-7 0 1,-3 4 329,-8-5 1,1 6-750,-5-1 0,-1 2-26,-7 1 1,1 1 214,-9-1 1,3 1-1539,-10-1 1434,0 1 0,-9-1-623,-2 0 1,-5 1 370,-7-1 1,-10 1 221,-12-1 0,-18 6 0,-6 0 0</inkml:trace>
  <inkml:trace contextRef="#ctx0" brushRef="#br0" timeOffset="1">21814 12312 8198,'-12'0'76,"2"1"431,3 3-110,-3-3-198,8 4 312,-3-5 792,5 0-1314,5 0 1,2 0 8,4 0 1,6 0 97,2 0 0,2 0-24,2 0 1,5 4 25,2 0 1,3 0-163,2-4 0,-1 0 104,0 0 1,5 0-179,3 0 0,-2 0 142,-2 0 1,-4 0-63,-4 0 1,-2 0 56,-5 0 0,-1-4-155,-3 0 1,-3-1 99,-4 1 35,-6 3-548,4-9 177,-8 8-357,3-3 0,-7 1 254,-1 1 0,-4-1 495,-4 4 0,-1 5 0,1 1 0</inkml:trace>
  <inkml:trace contextRef="#ctx0" brushRef="#br0" timeOffset="2">21871 12403 8203,'-17'5'0,"5"-4"-84,-3 3 232,2-3 0,1-1 444,1 0-162,5 0-11,-4 0 1,8-5-85,-2-2 1,-1 0-122,2 0 0,-1-5-40,4-3 1,0-1 52,0 0 1,0-1-201,0-6 1,0 0 35,0 0 0,4 0-149,-1 0 1,6-3-58,-1-1 0,2-5 106,1 2 1,5-2-19,-1 2 1,5-3 77,-1 2 0,3 3-139,1 2 0,-1 3 110,1 4 0,0 2-157,0 6 1,0 0 56,0-1 0,-2 6 39,-2 2 0,3 3 45,-3 1 0,2 1-5,2 3 0,0 6-21,0 5 0,0 7 6,0 1 0,-2-1 39,-2 5 0,2 2-51,-6 2 0,0 2 3,-4 1 1,0-4-35,-4 1 1,2-6-7,-5 2 0,0-3-62,-4-1 0,0-5-537,0-3-415,0-2 406,-5-7 185,3-1 0,-4-6 514,2-3 0,3-2 0,-4-6 0</inkml:trace>
  <inkml:trace contextRef="#ctx0" brushRef="#br0" timeOffset="3">21928 11341 8175,'-11'-6'34,"4"0"-99,-3 6 124,9 0 405,-4 0-301,5 6 0,0 0 142,0 5-98,0 1 1,0-1-20,0 1 1,5-1-8,2 0 1,0 1 75,0-1 1,1-1-158,3-2 0,5 2 68,-1-2 0,4-2-135,-4 2 0,6-2 12,-2 2 0,2 2-93,2-2 1,1-2 89,3 1 0,-3-4-167,2 1 0,2-3-53,-1-1 12,0 0 182,-10 0 0,5 0-221,-3 0 0,-2-1 109,-2-3 1,-3 1 65,0-4-11,-1-1 1,1-3 57,-1-1 0,-3 1 78,-1 0-72,-4-1 1,2 1 95,-5-1 1,0-4-83,0-3 0,0 1-14,0-1 0,-5 0-82,-3-4 1,-3 0 92,-4 0-51,2 1 0,-5 3-12,3-1 0,1 7 27,-5-3-2,0-1 1,-4 5 57,0 1 0,0-1 7,1 5 0,-5 2-14,0 1 1,-3 3-29,3 1 0,-3 1-212,3 3 1,-5 3 134,2 8 0,-2-1-133,2 5 1,-1 0-119,8 4 1,-1 0-150,9 0 0,5-4 57,6 0 1,4 0-373,4 4 773,2-5 0,16 8 0,2-2 0</inkml:trace>
  <inkml:trace contextRef="#ctx0" brushRef="#br0" timeOffset="4">21939 10107 8161,'0'12'-142,"-3"-4"-32,-1-1 329,0-4 0,0 3 16,0-2 492,1-3-117,3 4 46,0-5 0,5 0-551,2 0 0,7 0-8,2 0 0,4 0-56,-1 0 0,4 0 103,3 0 0,0-1-161,4-3 1,1 3 53,3-3 1,-4 3-43,1 1 1,-2-4 27,1 0 0,-2-1-154,-5 1 1,-4 3 105,0-3 0,-5-1-92,1 1 0,-2-3 47,-1 3 0,-5-1-147,1 1 1,-6 1-79,2-4 0,-1 4-180,0-1-99,-1-2 328,-2 5 0,-7-8 310,-4 5 0,-5 0 0,3 9 0,-4 2 0</inkml:trace>
  <inkml:trace contextRef="#ctx0" brushRef="#br0" timeOffset="5">22042 10153 8161,'-11'0'-156,"3"4"156,1 0 0,4 1 349,-1-1-247,-2-3 422,5 4-360,-4-5 1,5-1-48,0-3 1,0-2 49,0-6 0,0-4 16,0-3 0,5 1 23,2-1 0,3 0-83,2-4 0,3-1-31,0-3 1,6 3 56,-2-3 0,2 0-97,2 0 1,4-4 32,-1 5 1,1-5-117,-4 5 1,0-6 54,0 1 0,-2 4-14,-2 0 1,-1 3-54,-3 1 1,-3 1 93,-1 3 1,-1-1-9,-6 5-8,5 0 0,-8 3-18,3 1 0,1 3-204,-1 1-83,0 4 1,-4-3-310,0 2-13,0 3 0,-2-5-622,-1 6 821,-4 0 1,-4 0-119,-1 0 0,1 0 511,-1 0 0,-4 0 0,-2 0 0</inkml:trace>
  <inkml:trace contextRef="#ctx0" brushRef="#br0" timeOffset="6">21882 9559 8050,'-6'2'115,"2"1"1,2-1 282,-2 1-137,3-1-264,-4-2 561,5 0-455,5-5 1,1 3-37,5-1 1,6-3 95,2 3 1,6-5 16,2 4 0,5-1-213,-2 1 1,3 3 141,1-3 1,4-1-219,1 1 1,-5-3 54,-4 3 1,-1-1-144,2 1 1,-3-1 11,-5-3 0,-2 0 15,-2 4 0,2-4-49,-6 4 0,0-1-218,-4 1 1,-3 3-1053,0-3 1489,-6 3 0,8 1 0,-3 0 0</inkml:trace>
  <inkml:trace contextRef="#ctx0" brushRef="#br0" timeOffset="7">21962 8988 7973,'-6'0'-57,"-4"0"794,9 0-119,-5 0-559,6 0 44,0 5 1,0 2-97,0 4 1,0 0 80,0 1 0,6-1 78,1 1 0,3 3 17,2 0 0,0 4 0,4-4 0,-2 4-200,5-3 1,0-1 146,4-4 0,1 1-143,2-1 1,-2-1-16,3-2 0,1-3-213,-1-5 0,-1 0 112,-3 0 0,0 0-83,0 0 0,-2-1 148,-2-3 0,2 1-19,-6-4 0,4-2 177,-4-6 0,-1 2-144,-6-2 0,1-2 232,-6 2 1,1-4-52,-4 4 1,0-5 54,0 0 1,-1-1-82,-3-2 1,-2 0 22,-6 0 0,0 1-18,-3-1 1,1 1-41,-5 3 1,-1-1-84,-2 5 0,-6-1 98,-3 5 0,1 1-325,-4 2 1,2 3 84,-6 5 0,2 5-66,2 3 1,0 4-98,-1 7 1,5 1-180,0 6 0,5 0 55,3 0 1,5-2-598,9 3 1039,-2-3 0,9 4 0,-4 1 0</inkml:trace>
  <inkml:trace contextRef="#ctx0" brushRef="#br0" timeOffset="8">22031 8303 7228,'1'6'381,"3"-2"0,0-3-254,7-1 0,-2 4 106,6 0 1,3 0-153,1-4 1,3 0 32,0 0 0,1 0-89,0 0 0,4 0 99,-1 0 0,1 0-187,-4 0 1,-4 0 32,0 0 1,-4 0-79,4 0 0,-5-4 47,1 0-131,-2 0 0,-3 3-568,-2-3 218,2 3 542,-9-4 0,4 5 0,-5 0 0</inkml:trace>
  <inkml:trace contextRef="#ctx0" brushRef="#br0" timeOffset="9">22019 8737 8200,'-11'-11'746,"0"-1"-421,-1 1 0,5-7-331,-1-5 0,2-2 159,-2-10 1,-2 4 176,2-7 0,2 2-132,-2 2 0,4 1-16,-3 2 1,4-2-67,-1 3 0,3 2 97,1 1 1,0 7-528,0 1 0,0 5 146,0-1 0,0-2-750,0 2 0,0 0 918,0 3 0,0 1 0,0 0 0</inkml:trace>
  <inkml:trace contextRef="#ctx0" brushRef="#br0" timeOffset="10">21894 6818 8051,'-12'10'64,"1"-2"1,3 1 470,1-5-403,-1 5 0,-3-8-151,-1 3 1,5 1-80,-1-1 0,6 1 114,-2-2 1,2 0-127,2 5 1,0-1 86,0 5 1,2 4 20,2 3 1,2 3 68,5 1 0,2 3-118,2 1 1,-2-2 145,2-6 0,-2 3 7,-2-3 1,4-1-42,1 1 1,-1-5 1,-4 1 0,1-2-119,-1-2 1,1-5 117,-1-2 1,0-1-155,1 0 0,-1-1 80,1 2 1,-1-3-15,1-1 1,-1-4-11,0 0 0,2-6-2,2-1 1,-2-2 211,2-6 0,-2 0-114,-2-4 0,-1-4 105,-2 1 1,2-2-73,-2 1 0,1 4-12,-2 0 0,3 1-52,-2 3 1,-2 2 2,2 2 1,0 2-20,3 2 0,-1-1-169,-2 1 1,2 5 65,-2 2 0,2-1 37,1 1 0,1 0 5,-1 4 0,0 4 32,1 0 1,-1 8 12,1 0 1,-1 6 3,1-3 1,-1 5 7,0-1 1,0 3-40,-4 1 1,3 3-6,-2 1 0,-2 0-208,2-5 0,-6 1 69,2 0 1,-2-1-148,-2-3 0,0-3-137,0-4 458,-6-6 0,0 4 0,-5-4 0</inkml:trace>
  <inkml:trace contextRef="#ctx0" brushRef="#br0" timeOffset="11">21825 6533 8111,'-11'0'363,"-1"5"534,6-4-990,1 4 93,5-5 1,5 0-11,3 0 0,3 0 6,4 0 0,3 0 203,5 0 0,5 0 5,2 0 1,3-1 37,2-3 1,-1 3-267,0-3 1,0-1 110,1 1 0,-1 0-193,0 4 0,-1 0 109,-2 0 0,0 0-341,-4 0 1,0-1 137,-5-3 0,-4 3-74,-3-3 0,-2 3-535,-1 1 239,-1 0 0,-5-1 44,-2-3 526,-3 3 0,-1-10 0,0 5 0</inkml:trace>
  <inkml:trace contextRef="#ctx0" brushRef="#br0" timeOffset="12">21985 6110 7536,'-6'0'1608,"-4"0"-1237,8 0 61,-3 0-190,5 0 1,5 5-341,3 3 0,3 2 85,5 1 0,1 5-78,6-1 0,-4 5 6,0-1 1,0 3-75,4 1 1,-4-2 148,0-2 1,-3 3 45,3-3 1,-5 1 111,1-1 1,-3 3-70,0-3 0,-1-3 123,1 0 1,-5-8-127,1 0 1,-4-4 15,3 3-31,-4-4-160,7 2 1,-4-5 113,6 0 0,-5-4-30,1 0 1,-4-4 63,3 0 1,0-3-53,0-5 1,4 2 223,-4-5 0,2 4 12,-1-4 1,2 0-86,-3-4 0,0 0-110,0 0 0,-3 1-104,4-1 1,-4 4-300,3 0 1,-3 3 178,4-3 1,-6 6-229,2-3 0,-1 4 164,0 0 0,-1 1 250,1-1 0,-1-4 0,-2-2 0</inkml:trace>
  <inkml:trace contextRef="#ctx0" brushRef="#br0" timeOffset="13">21951 5802 8192,'-12'-8'-47,"1"1"1,3 4 22,1-1 0,3 3-98,-4 1 0,5 0 205,-5 0 478,5 0-201,-7 0 45,9 0 57,-9 0 16,9 0 31,-4 0-320,5 0 1,5 0-215,2 0 1,8 0 103,4 0 0,4 4-116,4 0 1,-2-1 18,6-3 0,-1 0-70,5 0 0,0 0 48,3 0 1,-2 0-158,2 0 1,-3 0 100,0 0 0,-5 0-71,0 0 1,-4 0-148,0 0 1,-1 0 44,-3 0 0,-4-3-28,-3-1 1,-2 0-467,-1 4 55,-1 0 708,0 0 0,1 0 0,-1 0 0</inkml:trace>
  <inkml:trace contextRef="#ctx0" brushRef="#br0" timeOffset="14">22008 5436 8202,'-6'0'307,"1"0"429,5 0 0,5 0-670,2 0 1,3 4 90,2 0 1,4 0-119,3-4 0,3 0 44,1 0 1,1 0-17,3 0 1,-2 0 4,5 0 1,-4 0 0,0 0 1,1 0-66,-4 0 1,6-2-137,-6-1 1,-1 1-3,-3-1 0,-5-2 98,1 1 1,1 0-164,-1 4 0,-1-1 43,-6-3 1,2 3-84,-2-3 0,-2 2-360,2 2-577,-6 0 42,3 0 1130,-5 0 0,-5 0 0,-1 0 0</inkml:trace>
  <inkml:trace contextRef="#ctx0" brushRef="#br0" timeOffset="15">21974 5493 8147,'-12'0'622,"1"0"1,3 0-453,1 0 1,0-1-245,0-3 1,0 3 683,4-3-399,1-2 1,-7 0-26,6-6 1,-2-4-21,1-3 0,2-3 0,-1-1 0,1 0 20,2 1 1,0-3-27,0-1 0,0 2-1,0-3 1,2 7 337,1 1 0,4 3-748,4-3 1,1 5-630,-1-1 0,0 3 616,1 0 1,-1 2 154,1 2 0,0-1-66,4 6 1,-4-1 60,4 4 1,0 1 97,-1 3 1,4 4 23,-3 7 1,4 3 95,-1 4 0,-3 5-272,0 0 1,-4 3 154,0-3 1,-2 3-136,-2-3 0,0-2 94,-4-6 0,0 2-380,-4-6 0,0 0-80,0-4 1,-3 0 513,-4-4 0,-6-2 0,-10-5 0</inkml:trace>
  <inkml:trace contextRef="#ctx0" brushRef="#br0" timeOffset="16">21711 4591 8142,'-8'0'0,"1"0"632,4 0-343,-2 0 0,4 0 178,-3 0 9,3 0 0,-4 0-400,5 0 108,5 0 0,1 0-195,6 0 1,5 0 65,6 0 0,1 0-89,7 0 1,-5 0 27,5 0 0,-1-1 31,5-3 1,-1 3 18,0-3 1,0 3-9,1 1 0,0 0-165,3 0 1,-6 0 111,2 0 1,-3-4-209,-1 0 1,-2 0 53,-5 4 0,-4 0-59,0 0 1,-5-3-141,1-1 99,-2 0 1,-3 3-32,-2-3 1,-2 3-750,-2-3 158,-3 3 893,4 1 0,0-6 0,2 0 0</inkml:trace>
  <inkml:trace contextRef="#ctx0" brushRef="#br0" timeOffset="17">22773 4511 8098,'5'-6'-65,"-3"1"0,4 5-336,-2 0 851,-3 0 782,4 0-565,0 0-206,-4 0-494,4 0 1,-3 0 106,2 0-198,-3 0 124,4 0 0,0 5 0,1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68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2823 4112 8169,'-12'0'-270,"1"0"1,-1 0-1,1 0 1169,-1 0 1,6 5-581,2 2 0,8 4 0,4-1 0,2-1-194,1-2 1,1-1-1,0 3 1,4-2-99,3-2 1,2 2-1,2-3-23,0-1 1,5-2 0,1-1-1,3 0-88,2 0 0,-7-1 0,4-2 0,-3-2-29,-1-1 1,-5 3-1,-7-1 83,-3 3 0,0-3 72,-1 1 92,1-1 91,-6 4 1,-1-2-47,-5-1 1,0-4-1,-1-4-70,-3 0 0,2-1 0,-5-1-85,2-2 0,-4 2 0,2-3 0,-2-1-12,1-2 0,-1-1 1,4 0-1,0 1 1,0-1 0,1-2 0,4-1-33,0 0 0,0 4 0,1 0 12,3-1 1,3 3 0,5 1 0,4 1-23,3-1 0,2 0 0,2 2 56,0-1 1,1 0 0,1 3-4,2 1 1,0 1 0,-5 1 0,1 2-5,0 2 1,-1 1-1,-2 6 1,-1 1-30,1 5 0,-3 6 0,-2 3-72,-2 0 0,-3 2 0,-1 4-44,-2 0 0,-4 0 0,2 1 0,-1 1-68,0 2 1,-1 3 0,-3-2 0,-1 0-91,-3 0 1,2-5 218,-6-4 1,1-1 0,-4 1 0,3-4 50,0-2 0,0-2 0,-3-1 422,0-2 247,4 2-281,2-9 1,6 5-269,3-6 0,3 0 0,5 0 0,2 0 25,1 0 0,6 0-149,-2 0 0,2 0 0,1 0 0,-2 0-171,-1 0 1,-1-2 0,2 0 0,-2-2-518,-1 1 1,-2-2-1,-4 1 706,1 2 0,-1-4 0,0-1 0</inkml:trace>
  <inkml:trace contextRef="#ctx0" brushRef="#br0" timeOffset="1">4125 3895 8055,'-12'0'323,"6"-5"603,2-3 1,3 2-367,1-2 1,1 2-312,3-2 1,2 3 0,6 5 0,0 0-102,3 0 1,3 0-1,4 0 1,-2 0-289,-1 0 1,0 0 0,4 0-1,-1-1-277,-3-3 1,1 3-1,-5-3-1398,-1 3 1815,-1-5 0,-2 0 0,1-5 0</inkml:trace>
  <inkml:trace contextRef="#ctx0" brushRef="#br0" timeOffset="2">4170 4089 8504,'17'-4'835,"2"-1"1,2 0-148,2 0 1,0-4 0,0 3-449,0-1 1,5-3 0,2 2-953,3-2 0,-2-1 712,-1-1 0,-5 1 0,3 0 0</inkml:trace>
  <inkml:trace contextRef="#ctx0" brushRef="#br0" timeOffset="3">5392 3529 8079,'0'-11'-73,"0"-1"0,-1 1 1,-3 1-1,-2 1 337,0 1 1,-5 6 0,4-2 0,-3 3 0,-2 1 0,1 0 0,-1 0 0,0 0-1,-2 1-38,-2 3 1,-3 2-1,3 7 1,-2 1-227,-2 1 0,0 5 0,-1-1 2,2 3 1,5 2-1,-1 1 1,4 1 6,3-5 1,-1 5 0,5-6 0,3-1-56,4-1 0,0-3 1,8-4 7,1 1 1,7-1-1,-1-1 17,0-2 0,3 1 0,-2-5 0,2-2-47,-2 0 1,1-2 0,-3 0-101,0 0 0,-3 0 28,1 0 1,-2 1 125,-1 3 0,-6 2 0,-4 5 86,-4 1 1,-6 3 64,-7 0 0,4 4 0,-2-3 1,4-2 56,0-2 0,3 3 1,0 1-111,0-2 0,3 2 0,3 1-29,0 0 0,0-3 0,0 3 0,0-2-95,0 0 0,1 2 0,3-3 100,3 1 1,0 0 0,-1-3-25,-1-1 1,3 0 0,-3 1 0,1-1 37,3 1 0,-3-1 1,1 1 124,-2-1-183,4 0 0,-4 1 1,4-2-88,-2-2 1,-4 2 0,2-4-450,0 0 0,-4 1-378,3-3 1,-1-3 897,0 3 0,-1-3 0,3-1 0</inkml:trace>
  <inkml:trace contextRef="#ctx0" brushRef="#br0" timeOffset="4">5803 3666 8346,'-10'-23'1147,"6"7"192,-7 4-1099,7 1 1,-1 11-1,5 1 121,0 9 0,0 3 1,0 7-1,0 5-123,0 4 0,5 9 1,2 4-1,0 2-265,1 2 1,-4-2-1,2-2-332,-1-4 0,-1-2 0,-4-3-47,0-3 1,4-3-1,-1-8 1,0-4-437,-2-2 0,3-2 842,0 1 0,5-1 0,-3 0 0</inkml:trace>
  <inkml:trace contextRef="#ctx0" brushRef="#br0" timeOffset="5">6135 4123 8820,'6'12'303,"-1"3"0,-6 1 86,-3 2 1,3 1 0,-4 5 0,1 2-202,0 0 1,0 2-1,3-3-354,-3 2 1,3-2 0,-3-4 0,3-3-232,1-2 1,0-5 0,1-4 0,2-1 396,0 1 0,6-5 0,-2 3 0</inkml:trace>
  <inkml:trace contextRef="#ctx0" brushRef="#br0" timeOffset="6">6454 4157 8190,'-6'-5'192,"6"4"0,3-4-361,4 5 0,-4 1 1,2 2 168,0 1 0,1 4 0,6-1 0</inkml:trace>
  <inkml:trace contextRef="#ctx0" brushRef="#br0" timeOffset="7">6797 4157 8074,'0'-7'420,"0"-1"0,1 1 0,2-1 681,1 0 1,1 6-992,-1-2 1,-2 3-478,6 1 0,-1 0 1,5 0 366,-1 0 0,1 5 0,-1 1 0</inkml:trace>
  <inkml:trace contextRef="#ctx0" brushRef="#br0" timeOffset="8">7220 4135 8061,'-7'-2'136,"3"-2"1,4-2 1183,4 0-1923,-2 1 603,3 5 0,-5 5 0,0 1 0</inkml:trace>
  <inkml:trace contextRef="#ctx0" brushRef="#br0" timeOffset="9">7574 4169 8037,'-7'-5'161,"1"0"1,5-3-1,-1 5 1,4 6 0,-1 6 58,0 5 1,-1 0-1,0 6 1,2 3 0,0 4-55,2 2 0,0-3 0,-3 5-331,3 1 0,-3-3 1,3 1-1,-3 1-514,-1-2 679,0-1 0,-5-5 0,-1-1 0</inkml:trace>
  <inkml:trace contextRef="#ctx0" brushRef="#br0" timeOffset="10">8247 3563 8339,'-11'-17'9,"1"0"0,1 7 0,1 2 233,0 5 1,-3 1-1,-1 5 1,-2 5-1,-3 7 1,-1 6 202,-2 6 0,-1 7 1,-2 8-1,1 3-296,3 0 1,4 1-1,6 0-214,1-1 0,6-3 1,-2 0-116,3 1 0,10-5 1,2-4-1,3-6-165,3-3 1,0-4 0,5-3 0,-2-7 34,-1-6 1,0-3 204,4-2 1,-4-5 405,0-3 1,-5-2-120,1-2-94,-2-4 303,-2 3 0,-4-5-130,-3 3 1,-3 1 72,-1-5 0,-10 1-156,-5-1 1,-7 3-440,-5 4 172,-7 6-65,-1 1 0,-1 6-380,6 3 1,2 2 9,1 6 1,5 1 18,11 2 505,5-3 0,1 10 0,5-4 0</inkml:trace>
  <inkml:trace contextRef="#ctx0" brushRef="#br0" timeOffset="11">8522 3506 8025,'-12'-16'0,"1"3"132,-1-2 1,6 6 541,2 1 0,4 2 0,4-3-490,4 2 0,2 4 0,1-1-309,1 3 0,-1 1 0,0 0-49,1 0 0,-6 1 0,-1 3 153,0 4 1,-3-2-1,0 2 66,-4 1 1,-2 1 0,-6 1 87,-3 1 1,-1 4 0,3 4-1,0 4 24,4 3 1,-2 0 0,5-3 0,2 1-157,0 2 1,4 0-1,0-5 1,3 1-103,2 0 0,-1-1 0,3-2 29,-2-1 1,1-5-1,2 1 19,-2-2 1,2-2 0,-2 1-1,0-1 17,0 1 1,1-1-1,-5 0 1,0 0-11,1-4 1,-4 3 0,4-2-5,0 2 1,-2 1 0,3 1 22,-1-1 1,3 2 0,-3 1 0,0 2 10,0 2 0,2-3 0,-3 3 0,0 0 2,1 0 1,-4-1 0,3 4-1,-3-3 76,-1-2 0,0 3 1,0-2 73,0 0 1,-3-3-1,-2 2 40,-2-4 0,0 0 0,-5-2 0,1-3-161,-1-3 0,1 1 0,0-1-309,-1-1 1,5-2-1,0-2 294,2-3 0,1-8 0,4-5 0</inkml:trace>
  <inkml:trace contextRef="#ctx0" brushRef="#br0" timeOffset="12">8796 3335 7939,'0'-11'573,"0"-1"360,0 1 1,5-1-1,2 1-781,4 0 1,4-1 0,0 2-96,-1 2 0,-1 3 1,-1 5-1,2 0-62,2 0 1,3 5 0,-4 3 0,-1 3-23,-2 5 0,-4 0 0,-2 4-93,-1-1 0,-1-1 1,-4 2-23,0 0 0,-1-1 0,-3 2 0,-2-2-35,0-4 0,-5 2 0,5-2 1,0-1 100,2-1 1,3-2 0,1 1 168,0-1 1,1-1 0,3-1 181,3-1 1,3-6-1,3 2 1,2-3-71,4-1 0,3 0 0,1 0 0,-2 0-418,-2 0 0,-2 0-2382,-6 0 2595,-4 0 0,-2 0 0,-5 0 0</inkml:trace>
  <inkml:trace contextRef="#ctx0" brushRef="#br0" timeOffset="13">5425 6613 8241,'0'-12'-61,"0"1"1149,0-1 1,-1 7-943,-3 5 1,1 10-1,-4 10 1,-2 2 5,-1 5 1,-2 2 0,1 7 0,-1 1-220,1 1 1,0 1-1,0-2 1,3 2-120,0 2 0,5-5 0,0 4-86,1-1 0,2-5 1,0 2 56,0-4 1,0-7-1,0 0 1,0-4 4,0-6 0,0-2 1,0-2-1,-1-1-539,-3-2-53,3-3 802,-4-5 0,0 0 0,-2 0 0</inkml:trace>
  <inkml:trace contextRef="#ctx0" brushRef="#br0" timeOffset="14">5402 6613 8215,'0'-18'0,"0"-2"239,0 4 0,0 1 712,0 4-525,0 4 0,1 4 0,3 8 0,4 6-99,2 7 0,1 5 0,2 3-231,2 5 0,-1 6 1,5 1-57,2-2 0,1 5 1,4 0-1,0 1-73,0-1 0,-2-4 0,-3 0-158,-1-5 0,0-1 1,-5-4-83,-1-1 1,-1-7-1,-2-4 1,-1-3-340,-2 0 1,1-1-162,-5 1 1,-1-5 772,-3 1 0,0-6 0,0 4 0</inkml:trace>
  <inkml:trace contextRef="#ctx0" brushRef="#br0" timeOffset="15">5276 7115 8046,'0'-11'73,"0"3"0,2 1 203,2-2 0,7 2 0,8 1-5,3 1 1,-3-4 0,1 3 0,4-2-46,5 0 0,0 2 1,2-3-595,1 2 1,1 3-1,0-3 1,-2 1 367,0 0 0,-1-2 0,4-3 0</inkml:trace>
  <inkml:trace contextRef="#ctx0" brushRef="#br0" timeOffset="16">6122 6830 8475,'5'-10'1051,"2"2"-922,3 4 0,2-1 1,-1 1-1,1 2-6,-1 0 0,6 1 0,2-1 1,2-2-218,2 1 1,-1 1 0,-2-1-378,-1-1 1,-1 1-480,1 3 950,-3-6 0,-9 5 0,-2-4 0</inkml:trace>
  <inkml:trace contextRef="#ctx0" brushRef="#br0" timeOffset="17">6167 7070 8152,'12'-6'151,"0"5"0,4-4 158,3 0 0,6 2 0,2-4 452,-2-2 1,-1 3 0,-1-2-828,0-1 1,-4 3 0,-1-1 65,-2 2 0,4-4 0,-2 3 0</inkml:trace>
  <inkml:trace contextRef="#ctx0" brushRef="#br0" timeOffset="18">7229 6453 8132,'-5'-12'-43,"-1"2"1,-4 1 0,2 2 0,3-1 0,1 0 664,1 1 1,-3 1-1,4-1-405,-2 7 0,0 5 0,4 8 0,0 2 1,-1 4-104,-3 3 1,-2 2 0,-7 1-201,-2 2 1,2 3 0,-2-3-30,2-2 1,-1 0 0,2-4-1,3-1-48,2-1 1,0-5 0,3 2 0,2-4-97,0 0 0,7-5 208,3 1 0,2-6 0,3 2 0,2-2 16,4-2 1,3 0-1,-1 0 1,-1 0-5,0 0 0,-3 0 0,2 0-8,-3 0 1,-8 0 66,0 0 1,-5 5 0,0 2 39,-1 3 1,-7 2 0,-3-1 0,-2 1 149,-2-1 0,1 1-120,0-1 1,-1 2 0,1 1 0,-1 1 54,1-1 0,3 0 0,2 0 0,0 1-41,-1-1 1,5-1-1,-2-2-69,3 0 1,1 1 0,1-1-52,3 1 1,1-1 0,4-1 0,-2-1-39,2-1 1,1-1-1,0 5-18,-2-1 1,1-3-1,-5-1-57,-2 2 1,0 1-1,-2 2 80,0-1 1,-2 2 0,-2 1 32,-3 1 1,-2 0-1,0-2 6,1 2 1,2-2 0,-1 2-1,1-1-22,1 1 1,4-2-1,-1 1 1,4-4-9,6-2 1,6-1 33,1 5 1,5-5 0,-1 0 0,2-2-50,-2-3 0,1 0 0,-5-2-261,-1 0 0,-1 0 316,-2 0 0,1 0 0,-1 0 0</inkml:trace>
  <inkml:trace contextRef="#ctx0" brushRef="#br0" timeOffset="19">7686 6624 8144,'0'-28'295,"-4"8"0,1-2-555,0 5 0,2 1 0,2 5 506,3-1 0,-3 1 377,3 0 1,-4 4-277,-4 3 1,-1 4-1,-4 6-160,2 5 1,-1 5 0,-5 9 0,-1 0 33,-1 2 0,0 8 1,3-1-131,1 2 1,1 1 0,2 0-162,4 1 0,3 5 0,1-1 0,0 2-74,0 2 1,5-6-1,3-2-62,2-2 0,5-7 0,0-2-59,-1-3 0,0-8 0,0-3 1,3-5 35,1-3 0,-4 2 0,2-3-94,1-1 1,-5-2 0,5-1 322,-1 0 0,-3-5 0,3-1 0</inkml:trace>
  <inkml:trace contextRef="#ctx0" brushRef="#br0" timeOffset="20">7983 6864 8237,'-5'-11'789,"0"-1"-304,-3 1 0,3 3 0,7 2-226,1 1 1,4 2-42,4 7 0,1-2 0,-1 7-108,0 4 1,1 0 0,1 6 0,1 1 43,1 2 0,1 0 1,-2 0-297,1-3 1,1 3 0,-5-5-312,0 1 0,1-1 0,-1-6-1706,1 1 2159,-6-1 0,4 0 0,-3 1 0</inkml:trace>
  <inkml:trace contextRef="#ctx0" brushRef="#br0" timeOffset="21">8257 6818 8081,'-11'-5'0,"3"-1"83,1-6 0,3 6 432,-4 2 1,1 4-221,-5 4 0,1 4 1,-1 7-413,1 4 0,-4 3 0,-1 0 1,3 2-243,0 3 0,1-3 1,1 4-1,0-1-139,-1-1 1,6 0 497,2-7 0,-2 2 0,-1-3 0</inkml:trace>
  <inkml:trace contextRef="#ctx0" brushRef="#br0" timeOffset="22">8360 7058 8065,'0'-11'168,"0"-1"1,1 2 724,3 2 0,-1 2-661,4 2 0,-4 4 0,2 0-96,0 7 1,-4 3 0,3 3 0,-1 2-137,0 4 1,-1 1-1,1 0 1,-1-1-253,-2 2 0,0-4 0,0 1 1,0-1-371,0-3 1,0-2 621,0 0 0,0-1 0,0 1 0</inkml:trace>
  <inkml:trace contextRef="#ctx0" brushRef="#br0" timeOffset="23">8714 7138 8024,'-6'-5'1244,"1"-1"-994,5-1 0,0 3 37,0 8 0,0 3 1,0 5-1,1 2-43,3 1 0,-3 6 1,3-2-1,-3 2-298,-1 2 0,0 4 1,-1 0-419,-3-2 1,2-2-1,-5-4 1,2-3-705,3 1 1176,0-10 0,-3 14 0,-1-9 0</inkml:trace>
  <inkml:trace contextRef="#ctx0" brushRef="#br0" timeOffset="24">8908 6773 8262,'-5'-12'374,"0"1"-285,-2-1 1,3 6-42,8 2 0,-2 8 1,6 4-1,1 2 330,1 1 1,2 6-1,4 3 1,1 4-186,1 3 0,2 1 1,-4-3-332,-2 2 0,2-2 0,-1-5-210,-1-1 1,-2-5-1,-3 2 1,-2-4 347,2 0 0,1-1 0,2 1 0</inkml:trace>
  <inkml:trace contextRef="#ctx0" brushRef="#br0" timeOffset="25">9171 6795 8008,'-5'-22'0,"2"4"412,-4 3 0,4 6-452,-1 1 1,2 11 0,-2 0 0,-4 8 445,-2 4 0,-5 8 0,0 7-306,1 3 1,-3 3 0,2 0-496,1 2 1,3 1-1,2-6 395,1-3 0,1 8 0,-5-2 0</inkml:trace>
  <inkml:trace contextRef="#ctx0" brushRef="#br0" timeOffset="26">9205 7012 8050,'5'-11'406,"4"0"272,5-1 0,-1 5 0,2 0-249,-2 2 0,-2 0 0,1 2-129,-1 0 0,0-1 0,1 4 0,-1 0-200,1 0 1,-5 5 0,0 3-170,-2 2 0,-1 1 0,-4 2-213,0 2 1,0-1 0,-2 5 0,-2 1-209,-3 2 0,-7 1 0,-3 0 261,0-1 1,3-3 0,-3 1 117,1 0 1,7-4 0,-3 0-1,3-4 34,3 0 0,1-1 224,5 1 1,1-2 0,3-1 70,4-2 1,3-4-1,3 1 1,3-3 14,0-1 0,-3 0-535,2 0 1,0-1 0,1-2 0,-1-1-723,1 2 1024,-2-5 0,-4 1 0,1-5 0</inkml:trace>
  <inkml:trace contextRef="#ctx0" brushRef="#br0" timeOffset="27">9685 6441 7993,'-6'-29'11,"0"3"0,6 6 0,2 5 138,2 3 1,-3 4 1767,3 0-1460,-3 6 1,-1-2-1,1 8 0,3 5-186,4 5 0,2 5 0,1 7 0,1 4-62,-1-1 1,2 4 0,1-3-20,1 3 1,5 5 0,-1 0-171,3-1 1,-3 2 0,-1 0 0,-2-3-303,-2 0 1,-3-6 0,-2 1-5,-1 0 1,-6-3 0,2 0 104,-2 0 1,-4-4 0,0 3 0,-3-4-36,-2-4 1,0 2 0,-5-3-106,1 0 0,-1-2 0,1-4-641,0-1 962,-1 1 0,-4-1 0,-2 1 0</inkml:trace>
  <inkml:trace contextRef="#ctx0" brushRef="#br0" timeOffset="28">10290 6590 7996,'-6'-5'84,"2"3"1,8-1 0,3 1-8,4 2 1,-5 2 0,-1 0 0,0 2 0,1 0-649,1 1 571,3 1 0,-9 6 0,4-1 0</inkml:trace>
  <inkml:trace contextRef="#ctx0" brushRef="#br0" timeOffset="29">10416 7058 8127,'6'1'2007,"-2"3"-1381,-3 4 0,-1-2-1960,0 2 1334,0-1 0,-5 0 0,-1-2 0</inkml:trace>
  <inkml:trace contextRef="#ctx0" brushRef="#br0" timeOffset="30">10953 6727 8063,'-12'-5'-42,"2"2"0,2-4 399,5-2 1,3 4 0,3 2 0,5 6-1,3 4 305,5 3 0,-4 7 0,5 2-564,-1 3 1,1 2 0,3 2 0,-1 4-47,2-1 1,-1 2-1,0-3-320,-1 2 1,0-5 0,3 0 115,-3-4 1,-3-5 0,-4-4 0,-1-1-385,1 0 0,-5-3 1,1-2-1212,1-1 1747,-4-1 0,0 1 0,-5 2 0</inkml:trace>
  <inkml:trace contextRef="#ctx0" brushRef="#br0" timeOffset="31">11250 6738 8019,'-6'-11'0,"5"-1"0,-3 1 423,3 0 1,0 4-1,-2 2-67,0 0 1,-6 4 0,1-3 0,-2 4-207,-2 4 0,0 3 0,-3 9 1,-5 4-210,-1 5 0,-2 5 0,2 4-104,1 0 0,0 4 0,5-1-42,1-4 0,1 5 0,2-5 0,1 0-1632,2-1 1837,3-7 0,0 3 0,-1-5 0</inkml:trace>
  <inkml:trace contextRef="#ctx0" brushRef="#br0" timeOffset="32">11375 6990 8057,'5'-7'0,"3"-3"0,6 4-64,1-1 0,4 2 0,-4 5 420,-1 0 0,-1 0 0,-3 2-70,-2 1 1,-3 4 0,-5 4-1,0 2-192,0 2 1,0-1 0,-1 5-60,-3 1 1,1 1 0,-6-1-63,-3-1 0,0 0 0,-3 4 0,2-2-71,2-2 1,-1 2 0,2-6-53,3-1 0,-2-1 1,5-2 206,1 1 0,2-1 1,2-1 194,3-2 0,3-3 0,5-5 100,4 0 1,1 0 0,5 0-135,-3 0 1,2 0-1,-3 0 1,0-1-535,-3-3 0,2 2 316,-2-1 0,5-4 0,-2 1 0</inkml:trace>
  <inkml:trace contextRef="#ctx0" brushRef="#br0" timeOffset="33">11923 6613 7994,'-3'-12'1438,"-1"1"-1256,0 4 0,5 2 0,3 5 0,2 2 0,2 0 1,1 3 84,4 2 1,-1 2 0,7 4 0,2 3-157,0-2 0,7 2 0,3-1 0,2 1-108,1 0 1,0-3 0,0 3 0,1 0-48,-1-1 0,0 0 1,-1-4-1,-1 1 17,-2-1 1,-6 1 0,1-2 7,-5-3 1,-2 2 0,1-4 16,-4 2 0,-6-5 0,-3 3-24,-1 0 1,-1-2 39,-4 5 1,-6-5 0,-6 5 39,-6 1 1,-4 1 0,-4 1 0,-3 1 54,-4-1 0,1 2 0,-6 1-74,3 1 0,2 0 0,0-3-6,-2-1 0,5-1 0,-6-1 0,6-1-116,2 1 0,1 0 1,6 0-60,2-2 1,2-4-76,6 1 1,1-2-1469,2 2-250,3-3 1939,10 4 0,1-5 0,6 0 0</inkml:trace>
  <inkml:trace contextRef="#ctx0" brushRef="#br0" timeOffset="34">12791 6693 8051,'-6'-8'125,"2"0"0,2 6 620,-2-2 1,3 4-374,-3 4 0,8 3 0,3 9 0,3 3-154,2 2 1,0 2 0,4 0 0,1 0-82,1 0 1,3 3 0,-5 1-137,2-2 0,-3-1 0,3-2-175,-2-3 1,0-1-1,-5-4 1,0 0-363,1-4 0,-5 1 0,1-4-121,1-1 0,-3 0 657,2-2 0,-1-3 0,5 5 0</inkml:trace>
  <inkml:trace contextRef="#ctx0" brushRef="#br0" timeOffset="35">13123 6738 8006,'-6'-11'0,"5"-4"661,-3-1 0,2 2-250,-2 7 1,2-2-1,-7 6-79,-4 5 1,0 4-1,-6 9-316,-1 4 1,-5 7 0,-2 2-156,2 1 1,2 1 0,2 5-14,2-1 0,2-4 1,-2-1-1,3-1-447,4-2 1,4-2 0,2-3-547,1-2 1145,1 3 0,4-9 0,0 3 0</inkml:trace>
  <inkml:trace contextRef="#ctx0" brushRef="#br0" timeOffset="36">13260 7024 8040,'0'-7'-72,"0"13"113,0 9 0,0 1 0,0 2 971,0-1 1,0 7 0,0-1-638,0 1 1,0 0-1,0-1-589,0-1 1,0 0 0,0-2-1,0-2-464,0-1 0,3-2 678,1-4 0,0 1 0,-4-1 0</inkml:trace>
  <inkml:trace contextRef="#ctx0" brushRef="#br0" timeOffset="37">13557 6407 8008,'-7'-11'155,"2"-5"0,5 1 0,0 1 0,1 3 0,2 2 212,1 1 0,5 6 0,-3-3 0,2 1 0,-1 0-117,2 2 0,1 0 1,2 2-1,-1 2-267,1 1 0,-1 0 0,0 3 0,1 1-180,-1-1 1,1 0 91,-1 2 0,-1 2 1,-1-2-1,-3 2-44,-1 1 1,3 6-1,-4 1 151,-2-1 1,0 5 0,-4-3 94,-1 2 0,0 2 1,-3 0-1,1-1 19,2-3 0,1 1 0,-1-3-58,-1 0 1,0-3 0,4 2-28,0-4 0,0 3 0,0 1 0,0-2-11,0-2 1,0 0-57,0-1 0,0 1 0,0-1 21,0 0 1,0 1-97,0-1 0,0-3 68,0-1 0,4-3 1,1 3-126,2-2 0,-4 0 126,5-1 0,0-2 0,3 4 33,1 0 0,-1 2 1,-1 0-1,0 2 42,2 2 0,-3-1 0,6 2 17,-2 2 1,-6 3 0,1 5-53,1-1 1,-3 3 0,0 0 0,1 3-15,-1 1 1,-3 0-1,0 3 25,-1-2 1,1-4 0,1 0 80,-1-1 0,-2-8 0,-1-1 0,0-4 421,0 0 0,-1-6 1,-3-2 115,-4-3 0,-3-1 1,-3 0-1,-3 0 38,0 0 0,-4 0-665,-5 0 0,2-10 0,-4-3 0</inkml:trace>
  <inkml:trace contextRef="#ctx0" brushRef="#br1" timeOffset="38">16103 7389 8058,'-1'-6'649,"-3"2"-197,3-2 1,-4 3-1,4-3 1,-3 1 5,-4 2 0,3 8 0,1 7 0,3 6-296,1 3 1,0 3-1,0 2 1,1 2-135,3 1 1,-1 1-1,4 4 1,2 1-93,1-1 0,-2-1 0,0 0 0,1 0-23,1 2 1,1-2-1,-1-2-101,-2 1 1,1-4-1,-4-2 82,1-2 1,-3-2 0,1-3-1,-3-3 25,-1 1 1,1-8-1,2 2-153,0-1 1,1-3-313,-4 0-56,0-4-300,0 2 902,0-5 0,-10-5 0,-3-1 0</inkml:trace>
  <inkml:trace contextRef="#ctx0" brushRef="#br1" timeOffset="39">16001 7446 8023,'0'-11'68,"0"0"1,0-1 162,0 1 0,0 3 0,1 2 0,3-1-2,3 1 1,3 2 30,2-3 1,4 3 0,3-4-1,4 1-32,4 0 1,2-2-1,4 6 1,-1 0-118,-2 2 0,1 1-104,3 0 0,-5 1 1,-2 3-1,-3 3-142,-1 4 0,-5 4 0,-3 1 14,-3 2 0,-4 0 1,-2 3-49,0 2 1,-3-6 0,-3 6 0,-1-2 52,-3 1 0,-6-3 0,-6 0 122,-2 1 0,-6-2 0,-5 0-18,-1-2 1,-3-1 0,4-3-32,0-1 0,-1-1 0,5-1-211,4-1 1,6-6 0,-1 2-1209,4-2 1462,5-2 0,7-6 0,7 0 0</inkml:trace>
  <inkml:trace contextRef="#ctx0" brushRef="#br1" timeOffset="40">16846 7355 8110,'0'-11'0,"0"-1"212,0 1 1,0 3 0,-1 2 0,-2-1 567,-1 1 1,0 2-242,4-3 0,-3 3-170,-1-4 1,-1 6-1,1-1-215,-4 6 1,2 3 0,-2 7-89,-1 2 1,-1 3 0,-1 5-41,-1-1 0,5 6 0,-1 3 0,-1 1-140,-1-2 1,0 7 4,2-3 1,-1 7 0,6-2 0,0 0-161,2 1 0,1 2 1,0-4 6,0-2 1,1 3 0,3-5-3,4-5 0,2-1 0,1-4 1,1-2-279,-1-1 0,4-4 296,0-2 0,1-4 0,-5-2 1,1-2 245,-1-2 0,5 3 0,2-1 0</inkml:trace>
  <inkml:trace contextRef="#ctx0" brushRef="#br1" timeOffset="41">17051 8097 7954,'-6'-11'321,"1"0"0,5-1-23,0 1 0,0-2 1,1-1-1,3-1-103,4 1 1,-2-4 0,0-1 22,-1-2 1,3-2 0,-3-1-135,1-3 0,-3 2 1,1-5-1,-3 1 22,-1 0 0,0 2 1,0-2-1,0 0-169,0 0 1,-1 3 0,-2 0 138,-1 2 1,1 1 0,3 1 24,0 3 0,0 3 1,0 4 150,0 1 1,0 3-13,0 1-215,0 4 1,1 1-18,3 9 1,2 2-1,5 10 1,2 3 9,2 3 0,-1 4 1,4 5-29,-1 1 0,2 0 0,-3 2-34,2 1 1,-4 0 0,2-4 0,0-1-98,-1-2 1,0 1 17,-4-6 1,1 0 0,-1-7-1,-1-4-299,-2-2 1,2 2-822,-2 0-359,-3 0 1602,0-3 0,-5-6 0,0-1 0</inkml:trace>
  <inkml:trace contextRef="#ctx0" brushRef="#br1" timeOffset="42">17063 7926 7933,'-12'0'1702,"6"-5"-1584,1-1 1,6-1 0,3 4 7,4 1 1,6 2-1,3 0-96,5 0 0,2-4 0,9 1 0,-1-1-64,-1-1 0,8 2 0,-8-3-308,1 1 1,-5-3 0,-2 3 0,-3-1 341,-3-3 0,-5-1 0,2-2 0</inkml:trace>
  <inkml:trace contextRef="#ctx0" brushRef="#br1" timeOffset="43">17554 7332 7979,'-12'-18'968,"1"3"-382,5 3-314,1 5 0,10 2 1,2 5 323,3 0 0,6 5 0,1 4-120,5 5 1,-2 8 0,7 5-245,-3 3 1,3 5-1,-1 6-132,0-1 1,-3 5 0,-3-3 0,-2 1-268,-2-1 0,-2 1 0,-6-5-100,-4-1 0,1-2 0,-2 0-275,0-1 1,-3-4-1,-4-1-136,-3-1 1,-5-1 0,-2-4-649,-1 0 1326,0-6 0,-7 5 0,-2-4 0</inkml:trace>
  <inkml:trace contextRef="#ctx0" brushRef="#br1" timeOffset="44">18205 7709 8931,'11'0'96,"-3"-4"1,0 0 0,0 2-1,4 1 1,3 1 0,4 0-1,3 0 1,0 0 139,1 0 0,4 0 0,0 0 0,-1 0-287,2 0 1,-4-4-1,2 0 1,-5 2-387,-2 0 1,-5 2 0,0-1-683,-5-3 1119,1 3 0,-8-4 0,3 5 0</inkml:trace>
  <inkml:trace contextRef="#ctx0" brushRef="#br1" timeOffset="45">18251 7926 7927,'7'4'302,"2"1"-71,4 1 0,3-3 1,7 1 117,0-3 1,0-1-1,1 0 11,3 0 0,0 0 0,5-1 0,-1-3-222,0-4 0,1 2 0,0 0-841,-2 0 0,-8 1 703,1 2 0,-8-4 0,1-4 0</inkml:trace>
  <inkml:trace contextRef="#ctx0" brushRef="#br1" timeOffset="46">19541 7001 7976,'-6'-11'132,"-4"3"0,3 0 0,0 1 0,0-1 196,2 0 1,1 7 0,4 1-1,0 8 1,0 6-46,0 5 1,0 6 0,0 3-54,0 1 1,2 2-1,0 3-287,2 0 0,1-3 1,-2-2-1,0 0-111,0 0 1,2-3 0,0 0 19,1-2 0,-3-2 0,1-2-82,-3-1 1,3-5 0,0 2 0,-2-4-716,0 0 945,-2-1 0,0 1 0,0-1 0</inkml:trace>
  <inkml:trace contextRef="#ctx0" brushRef="#br1" timeOffset="47">19701 7092 7998,'4'-22'0,"1"-1"83,1 0 1,1 5 0,1 3-1,0 3 700,1 5 492,-4 2-952,0 0 0,-5 5 0,0 0-198,0 6 0,0 8 0,0 2-111,0 2 0,0-3 0,0 3 0,0 0 9,0 0 0,0-3-59,0 4 0,1-5 0,2 1 0,2-2-104,1-2 0,-3 1 0,2-1-1,0 1 0,-2-5 1,3 1 64,-1 1 1,0-3 53,-1 2 0,2-2 62,6 2 1,-1 0 0,0-2 0,2-1 15,2 0 1,-1 4-1,5-3-64,2 0 0,0 4 0,2-2-11,0 2 0,-5 2 0,-3-1-119,-2 0 1,-2 5-1,-1-1-6,-2-1 1,-3-1 0,-5-2 0,0 2 67,0 2 1,-5-2-1,-4 1 32,-5-6 1,0 3 0,-5-4 106,-1 3 0,-2-3 0,-1-2 0,0-1-87,1-1 1,-1 1 0,0-4-274,0 0 1,1 0 0,2-1-195,1-3 0,5 2 491,-1-6 0,2-5 0,2-4 0</inkml:trace>
  <inkml:trace contextRef="#ctx0" brushRef="#br1" timeOffset="48">19735 7081 8003,'0'-11'719,"0"-1"-429,5 1 1,7 1 0,7 1-120,2 1 1,2 4 0,0-2 109,0 1 1,5-3-1,1 3-95,0-1 0,4 2 0,-4-2 0,2-1-18,-1 1 1,-6 3-1,0-2-409,-3 0 1,-7 4-1,1-3-327,-2 3 0,-6 1 568,1 0 0,-6 5 0,4 1 0</inkml:trace>
  <inkml:trace contextRef="#ctx0" brushRef="#br1" timeOffset="49">19438 7652 8065,'-6'0'286,"1"0"1779,5 0 1,5 0-1890,3 0 1,7 4 0,4 0 0,4-2-1,3-1 1,5-1 0,3 0 151,4 0 0,3 0 0,4 0-234,1 0 0,0 0 0,1 0-50,2 0 0,-1-1 0,4-1 0,-2-2-93,-6 1 1,5-2 0,-6 1-140,0 2 0,-1-3 1,0 0-69,-4-2 0,-8 4 0,-4-4 0,-6 2-357,-5 3 0,-2 0-1307,-2 2 70,-4 0 1850,-7 0 0,-12 5 0,-6 2 0</inkml:trace>
  <inkml:trace contextRef="#ctx0" brushRef="#br1" timeOffset="50">19598 7892 7970,'-11'0'406,"-1"0"1,5 0 266,-1 0-136,6-5 1,-3 2-7,5-4 1,1 4-343,3-1 0,-2-1 0,6 1-31,1 2 1,1-1 0,1 1-25,1-2 0,-1 0 1,2 4-162,2 0 0,-1 0 1,5 0 25,1 0 0,1 0 0,-1 0 0,-1 1-31,1 3 1,1 1 0,-2 4-48,-4-1 0,-3-1 1,0 4-97,-1-4 1,-4 3-1,-4-2 31,-1 2 1,-2 2-1,0-1 32,0 0 0,-7 1 0,-3-1 1,-4 2-4,0 2 0,-3-2 1,-2 1 89,-3-5 0,-1 1 0,0-4 56,0 0 0,4 3 0,2-4 112,0 2 0,2-5 1,3 2 297,1-3 1,3 1 271,1 1-645,4-1 1,-1 3-1,8-5-81,4 0 0,3 1 0,5 2-3,3 0 1,2 1 0,1-2-65,-3 1 1,2-1 0,-2 3 0,3-2 5,1 1 1,-4 4-1,-1-3-85,-2 1 0,3 2 5,-4 3 1,-1 1 0,-6-1 4,-4 1 0,-3-1 13,-1 0 1,-5 0-1,-4-3 1,-5 0-1,-5 1 0,-3 1 0,-2 2 117,-2-1 0,2-3 0,-4-2 45,0-1 1,4 0-1,-3-2 1,4 0-49,4 0 1,3-2-86,4-1 0,1 0-460,-1 0 1,6-5-482,2-2 1048,8-4 0,2 0 0,6 0 0</inkml:trace>
  <inkml:trace contextRef="#ctx0" brushRef="#br1" timeOffset="51">20295 7938 7919,'4'-12'241,"-1"1"30,0-1 0,2 1 263,-1-1 1,4 5-45,-5-1 1,0 2 19,-7-2 0,-2 3 0,-6 6-426,1 3 1,-4 3-1,-2 5-1,-1 3 0,3 3 0,-4 5-108,-1 0 1,2 0 0,0 1 46,2 3 1,1-3-1,3 2 1,2-2-215,2-1 1,-1 0 0,6 0-64,0 0 1,2-4-1,1-1-54,0-2 1,5 3 0,3-4 21,2-1 0,2-2 0,2-3 232,2-2 0,0-4 0,-2 1 0,1-3 178,-1-1 0,3 0 262,-2 0 0,-1-5 183,-6-3 1,-6-2-309,-10-1 0,0 0 0,-13 3-216,-3 0 1,-4 5 0,-5 0-1,3 1-475,3 2 431,-2 0 0,10 5 0,-3 2 0</inkml:trace>
  <inkml:trace contextRef="#ctx0" brushRef="#br1" timeOffset="52">5299 10918 7860,'-6'0'477,"1"0"-298,5 0 0,1 5 1,2 3-1,0 3 1,0 3-1,-2 3 1,1 1-10,1 2 0,-1 3 0,1 2 0,0 3 0,0 0-225,0 0 0,1 4 0,-3-3 0,2 1-78,1 1 0,0-5 0,-3 4 46,3-2 1,-3-2 0,3-3 0,-2-1-57,2-3 1,-3 1 0,4-5-33,0-1 0,-3-1-119,2-2 1,1 1-606,-2-1 899,1-5 0,-9 5 0,-1-5 0</inkml:trace>
  <inkml:trace contextRef="#ctx0" brushRef="#br1" timeOffset="53">5139 10907 8049,'5'-6'40,"-2"-3"108,5 5 1,-5-4-1,5 3 1,1 0 141,1 0 0,3 0 0,1 2 53,1 0 1,4-1 0,-3 4-180,2 0 1,1 0-1,4 0 1,0 0 21,0 0 0,1 4 0,1 1-126,2 1 1,0 2 0,-6 3-79,-2 1 1,-1-1-1,-5 0-64,-2 1 1,2 3-1,-9 0-74,-2-1 0,-1 4 0,-1 0 0,0 1-144,0 0 1,-5-4 0,-4 3 117,-5-2 0,1 0 0,-5-5 158,1 0 0,-2-1 0,4-1-1,1-1 0,-2-4 0,0 2 216,2-1 1,5-1 0,2-4 582,-2 0-624,4 0 1,1 0 0,8 0 0,3 0-75,4 0 1,5 1-1,3 2-102,3 1 0,6-1 0,1-3-4,0 0 0,3 4 0,-4 1-15,1 2 0,-4-4 0,2 5 0,-4 1-110,-4 1 0,-1 2 0,-6-1 34,0 0 1,0 2-1,-7 1-58,2 1 1,-5 6-1,1-4 86,-6 1 0,-7 4 1,-6-5-1,-3 2 1,-4-1 1,-3-1 1,-5 2 0,0-4 0,-1-1 109,2-1 1,-2-2 0,6-1 0,0-2 78,2-4 1,6 1 0,3-1 0,2-2-193,2-1 0,5-2 0,3-3-1649,6-3 1743,3-4 0,11 0 0,0 0 0</inkml:trace>
  <inkml:trace contextRef="#ctx0" brushRef="#br1" timeOffset="54">6042 11135 8104,'0'-11'587,"0"0"-559,0 4 1,1 2 222,3 5 1,-2-4-1,6 0 199,1 2 1,-3 1 0,2 2-209,1 3 1,5-3-1,1 3-203,-1-3 0,2 3 0,1 0 1,-1-2-249,1 0 0,-1-2-318,-1 0 0,-2 0 0,2 0-1413,-2 0 1940,-7 0 0,5 0 0,-5 0 0</inkml:trace>
  <inkml:trace contextRef="#ctx0" brushRef="#br1" timeOffset="55">5939 11307 8011,'5'7'398,"4"0"-72,5-2 0,2 0 0,6-3 263,1 2 0,-2 0 0,10-4 0,0 0-196,2 0 0,-2 0 0,-2 0-911,-1 0 0,2 0 0,-3 0 518,-2 0 0,0 5 0,-3 1 0</inkml:trace>
  <inkml:trace contextRef="#ctx0" brushRef="#br1" timeOffset="56">7001 10758 7469,'0'-7'81,"0"-1"0,-1 1 565,-3 0 0,3 1 0,-4 3-315,-1 0 1,0-1 0,-5 5-254,-1 3 0,1-2 1,1 6-107,2 1 0,-2 1 0,2 1-11,-2 1 1,-1-1 0,1 1 0,1 0-139,1 4 1,2-4 0,-3 4 23,1-4 1,6 1 0,-3 1 35,0 1 1,3 0 0,-1-3 0,1-1 14,2 1 0,0-1 80,0 0 1,5 1 0,2-1 15,-1 1 1,4-5-1,-2 1 1,2-2 128,1 2 1,1 1-64,-1-5-87,1 4 0,-5-6 0,0 3 16,-2 0 1,-2-3 99,-3 6 1,0-4-38,0 3 1,-3 1 27,-1 4 0,-4-1 1,4 0-1,1 1-17,-2-1 0,2 2 1,-3 1-65,1 1 1,-4 2 0,2-2-31,1 4 1,-3-1-1,4 1 1,0 0-96,0-2 1,1 4-1,4-5 20,0 2 1,0-3-1,0 3-49,0-2 0,0 0 0,0-5 116,0 1 1,5-1 0,3 0 0,2 0 83,1-4 0,-3 2 0,-2-4 1,1 1 144,-1 3 0,-3 1 0,0 2-108,-1-1 1,-2-3 0,0 0-109,0 0 0,-4 3 0,0 0-107,1 0 0,2-3 117,1 0 1,1-5 0,3 4 0,4-1-131,2 1 0,1-5-262,1 2 1,-1-3 407,1-1 0,4 5 0,2 2 0</inkml:trace>
  <inkml:trace contextRef="#ctx0" brushRef="#br1" timeOffset="57">7515 10758 7962,'-11'-11'1398,"-1"5"-1239,1 1 0,-1 10 79,1 2 1,3 3 0,1 2-119,-2-1 0,2 5 0,1 1 0,0 4-26,-1 3 1,0 2 0,-5 0-59,1 0 1,3 5-1,1-5 5,-2 0 0,-1 3 0,-2 0 0,1 2-108,-1-1 1,5-3 0,0 3 27,2 2 1,-2-4 0,3 0-34,1 0 1,2-4 0,2 2-1,3-3-177,4-4 1,6 3 70,1-3 1,1-3-1,0 0 1,1-5-125,1-3 1,0 1 0,-4-6-173,1 0 1,0 2-558,-3-1 1031,-1 0 0,1-4 0,-1 0 0</inkml:trace>
  <inkml:trace contextRef="#ctx0" brushRef="#br1" timeOffset="58">7663 11078 8012,'-5'-11'431,"4"-1"-283,-4 6 1,5 2 162,0 8 0,0 2 0,1 7 1,3 1 139,4 1 0,2 6 0,3-2-414,2 2 1,-1 6-1,3-1 1,1 0-83,0-2 0,0-1 1,2-2-29,-1-2 1,-5-2 0,1-6-141,-2 1 1,-2-2-1,1-1 1,-1-3-363,1-1 1,-5-1 574,1-4 0,-6 0 0,4 0 0</inkml:trace>
  <inkml:trace contextRef="#ctx0" brushRef="#br1" timeOffset="59">7915 11101 7949,'0'-11'385,"0"-1"59,0 1 1,0 3-1,-2 2-195,-1 1 1,-4 1 0,-4 5 0,-1 3-58,1 4 0,-2 7 1,-1 3-151,-1-1 1,0 5-1,3-3-192,1 3 1,0 4 0,-1 1 0,1-2-247,-1-1 0,5-2-110,-1-3 1,4 1 0,-2-4 505,1-3 0,1 5 0,4 0 0</inkml:trace>
  <inkml:trace contextRef="#ctx0" brushRef="#br1" timeOffset="60">8109 11284 7918,'11'-5'526,"1"5"0,-6 1-431,-2 7 1,1-1-1,-1 6 227,-2 2 1,-1-1-1,-1 5-199,0 1 0,0 2 0,0 1 0,0 0-233,0 0 0,0-2 0,2-1-369,2-1 0,-3-5 1,4 0-611,0-5 1089,-4 1 0,9-8 0,-3 3 0</inkml:trace>
  <inkml:trace contextRef="#ctx0" brushRef="#br1" timeOffset="61">8805 11090 7880,'-11'-12'54,"5"1"1,3 1 0,4 1 0,5 2-176,0 2 1,-2 2 0,3 4 605,2 3 0,0 7 0,0 8 0,-1 3-55,0 1 1,3 1-1,0 1-293,0 2 0,1 1 1,-1-3-1,1 2-340,-1-2 0,1-5 0,-2-2-302,-3-1 0,3 2 9,-2-4 1,2 0-1,2-5-468,-1-2 964,-5-3 0,5 0 0,-5 1 0</inkml:trace>
  <inkml:trace contextRef="#ctx0" brushRef="#br1" timeOffset="62">9091 11055 7889,'-11'-17'1684,"4"0"-944,-3 11-622,9 1 0,-9 7 1,2 5 51,-2 4 0,-5 8 1,-1 0-204,2 3 0,-2 4 1,-1 2-133,0 1 1,3 1 0,-3 1 0,3-1-519,3-3 0,-3 4 1,8-4-47,-1-2 729,2-1 0,0-1 0,-1 0 0</inkml:trace>
  <inkml:trace contextRef="#ctx0" brushRef="#br1" timeOffset="63">9080 11307 7889,'11'-12'578,"0"1"0,1 4-261,-1 4 1,1 0-133,-1-1 0,-3 3 0,-1-3 1,2 3 88,1 1 0,-2 0 0,0 1-319,0 3 0,-2 2 21,-3 6 1,-1 3-1,-2 0 1,-2 0 69,-1 2 0,-5 1 0,-6 3-14,-1-2 1,0 3 0,3-4-103,1-1 1,-1 4 0,1-6-1,1 0-7,2 2 1,3-8-1,5 2 178,0-1-16,0-5-115,0 5 0,1-7-385,3 5 189,8-6 246,0 3 0,6-5 4,-3 0 48,-2 0-308,8 0 0,-7 0 104,5 0 1,-3-1-836,3-3 415,-5 3 552,7-9 0,-8 3 0,3-4 0</inkml:trace>
  <inkml:trace contextRef="#ctx0" brushRef="#br1" timeOffset="64">9399 10644 7899,'-16'-18'1100,"10"7"-1379,2 7 1,8 6 0,6 4 259,-3 5 1,-2 5 0,-3-1 463,1 4 0,4 7 1,5 5 251,4 2 1,1 6-1,6 3-380,0 3 0,-5 0 0,-3 1-328,-2 0 0,-2-5 0,1 0 1,-2-2 149,-3-2 0,2-1-548,-5-2-210,5-5 575,-8 4 1,4-7-257,-5 4 0,0-5-11,0 2 0,0-4-110,0-4 0,0 1 68,0-5-422,0 1 427,-5 0 1,-1-3-298,-5 2 645,-1-2 0,1-2 0,-1 1 0</inkml:trace>
  <inkml:trace contextRef="#ctx0" brushRef="#br1" timeOffset="65">10187 10930 7936,'-24'-5'-135,"0"2"368,13-4 0,3 4 1,12-1-1,4 3 333,2 1 1,-4 1-696,-2 3 1,-3 2 128,-1 6 0,-5-1 0,-1 1 0</inkml:trace>
  <inkml:trace contextRef="#ctx0" brushRef="#br1" timeOffset="66">10222 11295 7944,'-12'0'486,"2"5"0,2 3-1038,5 2 0,1-2 1618,2-1-1555,5-4 489,2 7 0,4-9 0,1 4 0</inkml:trace>
  <inkml:trace contextRef="#ctx0" brushRef="#br1" timeOffset="67">10690 11033 7911,'-11'-6'48,"2"5"0,5-1 0,8 3 0,5 4 1,2 1-1,0 3 0,1 1 338,-1 2 1,1 1 0,0 2 0,4 4-103,3 2 1,1 3 0,0 2-234,-1 0 1,-1 5-1,1-4-171,-4-2 0,2 3 1,-2-3-38,-1-3 1,2-1 0,0-4-112,-2 1 1,-2-6 0,0 1-1,-1-5-827,1-3 343,-1 4 752,0-8 0,1 4 0,-1-5 0</inkml:trace>
  <inkml:trace contextRef="#ctx0" brushRef="#br1" timeOffset="68">10998 11101 7879,'-11'-16'0,"5"3"0,2-2 617,2 2 0,2 2-391,0-1 0,-1 7 9,-3 5 0,-2 6 1,-5 10-98,-1 3 0,-3 7 0,-2 5-141,0 2 1,-2 1 0,-3-1-198,3-3 1,-1 6 0,5-4-83,1-1 1,1-4 0,1 0-1,2-3 282,3-1 0,-3 0 0,3-1 0</inkml:trace>
  <inkml:trace contextRef="#ctx0" brushRef="#br1" timeOffset="69">11147 11352 7900,'-7'-5'2163,"4"5"-1545,6 0 0,0 9-858,5 6 0,-6 2 1,2-2-1,-3 3 747,-1 0 1,-1 4 0,-2 0-138,0 3 0,-1 3 0,4-2-627,0 0 0,0 1 0,0-5 0,0-2-724,0-1 1,1-5 980,3 1 0,2-2 0,6-2 0</inkml:trace>
  <inkml:trace contextRef="#ctx0" brushRef="#br1" timeOffset="70">11741 11033 7849,'-12'-11'1368,"2"8"-1176,2-9 1,5 12-1,5 1 1,2 5-1,-1 4 1,-2 4 0,0 5-1,2 4 45,0 3 1,1 2 0,-4 4 0,0-2-300,0 2 1,0-3 0,1 0 0,2-2-416,1-5 1,0-1 0,-4-6 0,1-2-1651,3-4 2127,-3 1 0,4-4 0,-5 6 0</inkml:trace>
  <inkml:trace contextRef="#ctx0" brushRef="#br1" timeOffset="71">11409 11204 8053,'12'0'161,"6"0"1,4 0 0,8 0 19,3 0 1,2 0 0,2 0-195,1 0 1,0 0 0,-2 0 0,-1 0-202,-1 0 1,2 0-1,-9 0 214,-2 0 0,-1 5 0,-1 1 0</inkml:trace>
  <inkml:trace contextRef="#ctx0" brushRef="#br1" timeOffset="72">12118 10975 7939,'-7'-16'796,"2"7"-425,5-2 1,5 7 0,3 0-239,2 3 0,-2 2 0,-2 3 89,-1 3 0,4 5 1,-2 3-1,4 5 61,0 6 1,0-1 0,1 6-236,-1 0 0,5 2 0,-1 0-266,-1-2 1,2-3 0,-1-5-64,-1-1 1,-1 0 0,-3-3-558,-2-4 1,2-2 837,-2-2 0,2 1 0,1-1 0</inkml:trace>
  <inkml:trace contextRef="#ctx0" brushRef="#br1" timeOffset="73">12392 10975 7901,'-12'-17'1677,"1"5"-1352,4 7 0,1 10 0,2 3-448,-3 2 0,-3 5 1,-3 2-1,-1 2 157,-1 5 1,-4 0 0,3 6-378,2 2 0,-2-4 1,1 0-1,1-1-98,1-1 0,2 1 441,-1-4 0,6 0 0,1-1 0</inkml:trace>
  <inkml:trace contextRef="#ctx0" brushRef="#br1" timeOffset="74">12426 11261 7940,'6'-5'609,"6"-1"1,-2-5-340,4 4 1,6 0-1,-2 5 1,0-2-335,-3 2 1,-2 0 0,-2 2 220,0 0 1,1 2 0,-2 1-81,-2 5 1,0 2 0,-4 2 0,-1 0-91,-2 3 0,-2 3 1,-3 4-50,-4-3 1,-2 2 0,-2-2 29,-4 3 1,2 1-1,-3 0 1,0-2-26,3-2 0,-2 2 0,2-6 33,4-1 1,-1-2-1,8 0 19,0-1 1,2-3-1,2-2 4,3-1 1,0-1 0,6-3-72,2 3 0,8-2 0,-1 1 0,2-1-432,2-2 1,0-4-1,0-1-221,-1-2 725,1 0 0,0-10 0,0-1 0</inkml:trace>
  <inkml:trace contextRef="#ctx0" brushRef="#br1" timeOffset="75">13008 11101 7884,'-6'-18'-167,"1"6"-97,5 4 1,5 5 363,3 0 1,-2-2 377,2 1 1,0 0-1,6 5-84,2 3 1,0-3 0,-2 4-530,1 0 0,4-3 1,-2 2-1,-1-3-216,1-1 0,-2 0 1,-3 0 350,-1 0 0,0 0 0,1 0 0</inkml:trace>
  <inkml:trace contextRef="#ctx0" brushRef="#br1" timeOffset="76">12986 11261 9851,'16'6'1176,"2"-1"-581,5-5-374,-6 0-180,5 0 0,-4 0 0,5 0-289,-1 0 0,5 0 0,0 0-349,-2 0 597,-1 0 0,-1 0 0,0 0 0</inkml:trace>
  <inkml:trace contextRef="#ctx0" brushRef="#br1" timeOffset="77">13534 10781 7898,'-7'-16'-50,"2"3"0,7-1 0,3 5 0,5 5 1,4 2-185,0-2 1,-2 3-1,0-3 1,-1 3 480,1 1 1,0 0 0,2 0 160,2 0 0,4 1 1,-1 2-143,2 0 0,4 5 1,-1-4-53,-1-2 0,2 3 0,-6-1-26,3-1 0,-5-2 0,-1-1 1,-4 0-141,0 0-96,-1 0-25,0 0 1,-4 1 81,-3 3 1,-3 2-1,-1 7 23,0 2 0,-4 3 0,-1 6 7,-1 3 1,-2-2 0,-3 7-1,-1 2 1,1 3 1,-1 1 0,1-4-78,0 1 0,-1 3 1,-1 0-119,-2-1 1,6-3 0,-2-2 35,1-2 0,3-5 1,1 1 69,1-6 0,1 0 0,4-4 0,0-2 89,0-2 1,0-4-60,0 0 1,1-6-691,3 2 709,-3-3 0,5-6 0,-6-1 0</inkml:trace>
  <inkml:trace contextRef="#ctx0" brushRef="#br1" timeOffset="78">14105 10644 7896,'0'-18'15,"0"6"0,1 5-69,3 2 0,6 2 0,5 3 58,-1 0 1,-5 0-1,-1 0 356,1 0 0,5 0 0,1 1 1,-1 3-147,-2 3 0,0 3 0,-2 2-167,-2-1 1,0 2-1,-4 1 135,-1 1 0,-2 4 0,-1-2 1,0 0-66,0 4 0,-5 0 0,-3 3-165,-2 3 1,-2-3 0,-2 3 127,-2-3 0,2-1 0,6 0 1,0-2 1,-1-2 1,4 2-1,0-6-67,0-1 0,4-2 0,-3 0-12,2-1 0,2-3 0,0-1 0,2 1-38,2-2 1,-2 1 21,6-3 0,-5-3-17,5 3 0,-4-3 0,4-1 78,0 0 1,-1-1 19,0-3 1,-3 3-34,4-3-159,-6 3 1,7 2 57,-5 3 0,4 3 1,-3 7-1,0 3-68,0 0 1,0 1 0,-3 4-43,2 1 0,4-3 0,-4 7 87,-2-3 1,0 0-1,-2 1 1,0 2 53,0-2 1,1-1-1,1-1 29,2 0 1,0 0-1,-4 0 155,0-1 1,0-2 0,-1-3-1,-2 0 871,-1-3-545,-5-2 1,3-1-1,-7-3 1,-1-1-173,-1-2 0,-5-1 0,1-4-1980,-3 0 1677,-1-5 0,1-7 0,-1-6 0</inkml:trace>
  <inkml:trace contextRef="#ctx0" brushRef="#br1" timeOffset="79">16001 12129 8073,'-7'-11'77,"2"3"0,5 0 0,0-1 0,1 1 0,3 0 390,4 4 1,-2 3-1,1 2 1,-2 4-1,-3 7 1,-1 7-99,-1 6 1,4 5 0,0 9 0,-1 1-315,-2 1 0,-1 3 0,0-2-116,0 2 1,0 1-1,0-2 1,0-2-77,0-2 1,0-1 0,0-4-6,0 1 1,5-5-1,1-1 1,2-2 15,0-6 1,-6 1 0,3-7-598,0-1 1,-3-5-1262,1-1 1984,-1-6 0,3 3 0,1-5 0</inkml:trace>
  <inkml:trace contextRef="#ctx0" brushRef="#br1" timeOffset="80">15898 12243 7996,'0'-23'0,"0"4"97,0 0 1,2 5 0,5-1 0,5 2 472,5 2 0,-2 0 0,3-1-406,-2 1 1,9-1-1,-1 2 1,2 1 260,2 2 0,6 4 0,-2-1-295,0 3 0,0 2 0,2 3-91,0 4 1,-1 2-1,-2 1 1,-5 1-237,-2-1 0,-2 1 0,-3-1 107,-4 0 1,-3 5 0,-5 0-80,-3 2 1,-4-3-1,-5 5 1,-8 3-123,-8 3 0,-8 0 1,-10-3 126,-2 0 0,0 0 1,-1-2 42,-1-2 1,4 2 0,2-7 0,5-3-209,5-2 0,5-5-217,3 3 546,7-4 0,7-3 0,5-6 0</inkml:trace>
  <inkml:trace contextRef="#ctx0" brushRef="#br1" timeOffset="81">17029 12003 8046,'-12'-10'551,"1"4"1,1-7 0,2 4-151,4 0 0,2 4 0,-2 1 0,-5 3-140,-5 1 0,0 1 0,-4 5-73,2 5 1,-8 7 0,1 8 0,-3 5-15,-2 2 0,4 6 0,-4 3 0,2 2-59,-1 2 0,4-3 0,4 2-25,-1 2 0,3 1 1,3-2-150,6-1 1,-1 1 0,5 0 0,3-2-112,3-2 1,6-3-1,7-4-133,4-1 1,3-1-1,-1-4-78,-2-6 0,7 0 1,-4-6-1,3 1-846,-1-3 1227,-1-2 0,-1-7 0,1 0 0</inkml:trace>
  <inkml:trace contextRef="#ctx0" brushRef="#br1" timeOffset="82">17120 12323 8009,'5'-29'-64,"1"1"1,6 6 354,-1 3 1,1 4 0,-2 6 1206,-3 2-1135,3 4 1,-10 3 0,2 9 0,-6 6 33,-2 8 1,3 4 0,-2 6-339,0 1 1,4-1 0,-4 8 0,1-2-119,0-2 0,0-2 0,4-2-152,0-2 1,1-3 0,2-7-228,1-2 0,5 2 1,-2-7-285,3-4 0,-2-3 722,0-3 0,-6-8 0,3 3 0</inkml:trace>
  <inkml:trace contextRef="#ctx0" brushRef="#br1" timeOffset="83">16983 12323 8008,'-18'-18'198,"7"2"0,7 4 288,3 1 0,7 0 1,5-1-1,8 1-561,7-1 1,-1 5-1,6-1 251,0-1 0,1-1 0,0 0 0,-2 1 142,2 1 0,-4 6 0,0-2-191,0 3 1,-4 1 0,1 0-147,-5 0 1,1 0 0,-7 1 0,-3 2-213,-2 0 1,-6 6 0,0-1-39,-1 2 1,-7 1 0,-3 0 95,-2-4 0,-3 3 0,-2-2 1,-4 2 66,-3 2 1,-1-5-1,1 1 94,-1 1 0,4-3 0,1 0 182,1-1 0,2 3 0,5-3 567,2 1-600,-2-3 0,10 7-42,0-2 0,5-2 0,8 2 0,2 1 18,4 1 1,7 1 0,2 1-63,1-1 0,0 0 0,3 1-22,-2-1 0,-4 5 1,0 0-1,-2 2 58,-1 2 1,-5 0 0,-3 1-106,-2-2 1,-7 0-1,-2 4-65,-3-1 1,-7 1-1,-5-1 1,-9-2-91,-5-1 0,-4-1 0,-7 1 52,-2-4 1,-2 2 0,-5-2-80,3-1 1,7-5-1,6-3 1,2-1-265,5-2 0,6-3 0,8-4-456,5-4 920,6-2 0,9-6 0,6-2 0</inkml:trace>
  <inkml:trace contextRef="#ctx0" brushRef="#br1" timeOffset="84">17588 12038 7988,'-16'-17'0,"8"4"332,0-2 1,7 8 0,6 3 0,5 2 36,4 2 0,2 0 1,-5 0-1,2 3 162,2 5 1,3 1 0,4 10-116,1 1 0,0 7 1,1 4 179,3 6-674,-8 4 0,6 6 0,-9 1 177,-2 1 0,-3 5 0,-3-4 0,-5 0-177,-1-3 0,-4 4 1,-1-8-227,-5 0 1,-2 0 0,-3 1-228,-2-2 0,1-4 0,-4-7 1,0-5 530,1-1 0,-2-3 0,-4 1 0</inkml:trace>
  <inkml:trace contextRef="#ctx0" brushRef="#br1" timeOffset="85">18479 12243 8008,'-11'0'209,"2"0"0,5 0 0,8 0 0,5 0-24,2 0 0,0 0 0,1 0 1,-1 0-1,2 0 0,2 0 1,4-1-131,3-3 0,1 2 0,-1-5 0,3 1-155,1 0 0,-2 2 0,4-3-272,0 2 0,-8 1 0,2 3 0,-4-1-527,-4-2 0,-2 0 899,0 4 0,-6 0 0,-1 0 0</inkml:trace>
  <inkml:trace contextRef="#ctx0" brushRef="#br1" timeOffset="86">18559 12369 8008,'-12'5'-290,"1"-3"337,0 6 1,4-4-1,5 2 1,4-1 228,6-2 1,6 2 0,2-1-120,2-2 0,1-1 0,5-1 0,3 0-169,3 0 1,3-1 0,2-1-237,-1-2 0,0-1 248,0 1 0,1-2 0,-1-6 0</inkml:trace>
  <inkml:trace contextRef="#ctx0" brushRef="#br1" timeOffset="87">20009 11729 8021,'0'-23'132,"-5"6"0,-1 1-87,0 4 0,-6 0 1,2 2 98,-4 3 1,-6 1-1,1 5 87,-3-3 0,-5 3 0,0-1 0,-1 4 115,0 6 1,-3 3-1,3 6-278,-1 5 1,3 3 0,-4 5-41,2 2 1,2 5 0,3 1-38,0-2 0,2 4 1,3-2-1,6-1-114,7-2 0,5-1 0,4-1-103,4-2 1,11-3 0,5-7 0,4-2-242,3-3 0,5-5 332,-2-3 0,6-3 1,-9-5-1,0 0 130,-2 0 0,-4-2 1,-6 0 41,-3-2 0,-5-9 0,-3 2 90,-5-2 1,-4-3 0,-6 1-1,-9-1-84,-4 0 0,-7 3 1,-1-2-122,-1 2 1,-2 7-1,-6 2-83,-1 3 0,1 1 0,5 1 0,3 3-214,1 4 1,3 2 374,6 1 0,2 1 0,6-1 0</inkml:trace>
  <inkml:trace contextRef="#ctx0" brushRef="#br1" timeOffset="88">19130 12472 8021,'-6'-2'510,"2"-1"1,4 1-511,4-2 0,2 3 394,5 1 0,-3 0 0,0-1 14,0-3 1,4 3 0,3-3 0,5 3-93,6 1 0,0-2 1,10 0-246,7-2 1,3 0 0,8 3-163,5-3 1,4 2 0,-28-1-1,1-1 1,1 1 0,0 0-53,0 0 1,1 0-1,-3 0 1,1-1 0,0 0-1,-1-1-10,-2 2 0,0-1 0,0 1 0,0-1 0,28-4-74,-2 0 0,-9 4 0,-7-2 0,-5 1-158,-5 2 0,-11 2 0,-3 1-901,-5 0 1286,-8 0 0,4-5 0,-3-1 0</inkml:trace>
  <inkml:trace contextRef="#ctx0" brushRef="#br1" timeOffset="89">19404 12654 8016,'-23'0'0,"5"0"1009,3 0-779,8 0 0,3 0 1,8 0 116,3 0 1,3 0 0,2-1-65,-1-3 1,1 3 0,0-3-142,4 3 0,-2-3 1,5 0-1,0 2-57,-2 0 1,4 2 0,-6-1-21,-1-3 0,-1 3 0,-2-3-348,0 3 1,-4 2-166,-3 3 0,-2-1 130,2 4 1,-3-3 194,3 4 1,-3-1 0,-1 5 122,0-1 0,-4 1 0,-1-2 50,-1-3 0,-2 3 0,-2-2 175,3 2 0,-4-2 0,5-1 0,-2 1 746,1-2-720,4 5 0,-2-5-260,5 5 1,5-3-1,4 0 1,4-1-37,2 0 0,5 3 0,1-3 45,4 3 1,-1 2-1,2-1 5,-6 1 1,-2-1 0,-4 1 0,0-1-14,-4 0 0,-4 2 0,-6 1-36,0 1 1,-2 4 0,-6-3-82,-7-2 1,-9 3 0,-6 1-61,-3 0 1,2-2-1,-7-4 1,2-1-129,2 1 0,5-5 0,2 0-67,3-2 0,6-2 1,3-3-1,3-1-985,5-3 1365,12-2 0,13-11 0,11 0 0</inkml:trace>
  <inkml:trace contextRef="#ctx0" brushRef="#br1" timeOffset="90">20421 12472 7971,'-12'-5'574,"1"3"141,-1-2 1,1 4 0,-2 4 0,-2 4-395,-4 2 1,-8 5 0,-3 2-282,-3 0 1,-7 4 0,0 5-1,-2 5 135,0 2 1,5 1-1,0 0-76,6 1 0,-1 3 0,5 0-176,2-1 0,2 2 1,5-1-1,6-1-222,3-2 1,6-4-1,2-2 126,7-1 1,7-1 0,10-6-9,0-2 0,5-2 1,2-7-1,3-3 8,1-3 0,1-2 1,-2-2 234,-3 0 0,2-6 0,-7-1 50,-3-3 0,-4-6 0,-7 0 0,-1-2 55,-2-2 0,-4-2 0,-10-1-252,-5 1 1,-11-1-1,-11 0-49,-7 0 0,-3 9 1,-9 4-344,1 4 0,3 2 1,7 5-1,7 3 477,6 4 0,9 2 0,2 1 0</inkml:trace>
  <inkml:trace contextRef="#ctx0" brushRef="#br1" timeOffset="91">20980 12346 8005,'-5'-4'-169,"5"0"1,6 2 0,3-1-1,0 1 392,-1-2 1,-1 0-1,5 4 1,1 0-1,2 0 232,4 0 0,0-4 1,2 0-1,3 2-396,1 1 1,3-3 0,-2 0-1,0 2-916,-2 0 1,-3 2 856,-2 0 0,-2-5 0,-6-1 0</inkml:trace>
  <inkml:trace contextRef="#ctx0" brushRef="#br1" timeOffset="92">21003 12529 8005,'18'3'-334,"3"1"1,6-1 342,2-2 0,-2-1 0,3 0 0,2 0 0,1-1-484,1-3 475,0 3 0,1-9 0,-1 3 0</inkml:trace>
  <inkml:trace contextRef="#ctx0" brushRef="#br1" timeOffset="93">21997 11786 8016,'6'-34'252,"4"5"1,-1 4 0,4 5 0,2 9-1,-2 5 403,-5 1 0,-2 8 1,-6 1-1,0 6-438,0 6 1,-4 3 0,0 7 0,0 6-164,-1 5 0,4-2 0,-3 5-184,3-1 1,1-3-1,0 2 93,0-3 1,-4-4 0,0-2-1,2 0 37,0 0 0,-3-3 0,-1 1 0</inkml:trace>
  <inkml:trace contextRef="#ctx0" brushRef="#br1" timeOffset="94">21620 12437 8016,'5'-10'583,"5"3"-573,8 3 1,7 2 0,12 1 0,1-1-128,-1-2 1,2-1 0,0 2 211,2-1 0,-3-3 0,4 3-16,1 1 0,2 1 0,-1-1 0,-1 0-345,-1 0 1,-5-2-1,0 1 266,-6 2 0,2-5 0,-4 1 0</inkml:trace>
  <inkml:trace contextRef="#ctx0" brushRef="#br1" timeOffset="95">22122 12597 8027,'0'-11'504,"0"-1"1236,0 1-1792,0 5 0,-5 1 1,-5 5 479,-8 0 1,-6 5 0,-13 3-232,-5 6 1,2 4 0,-7 6 0,4 3 54,0 3 0,3 2 0,3 0-158,6-2 0,-1 1 1,7 3-1,3 0-96,6 1 1,8-2 0,4-2-382,3 0 1,7-5-1,6 4 106,5-2 0,9-7 1,3-6-1,3-3-58,3-5 1,3-2-1,-1-5 229,1 0 0,-4-1 1,-4-3 209,-2-3 1,-3-3 0,-6-2 0,-5-1-12,-5-2 1,-4 0 0,-6-7 53,-3-2 1,-9-1 0,-11 2-1,-9 2-102,-8 1 1,-13 5 0,-6 8-94,-2 3 1,29 3 0,0 1-143,-28 0 0,5 10 0,5 2 1</inkml:trace>
  <inkml:trace contextRef="#ctx0" brushRef="#br1" timeOffset="96">5950 15464 7997,'0'-8'-112,"0"1"0,0-2 0,-1-1 748,-3-2 0,2 2 0,-5 1-358,2 2 1,0 4 0,1-1 0,-3 3-69,-3 1 1,2 0 0,-1 0 0,-4 0-149,-4 0 0,-1 1 0,-1 3-64,-1 4 0,-2 2 0,-1 2 0,-1 2 39,-3 2 0,3 3 0,-2-3 0,3 2-122,4 2 0,-2 3 1,6 4-1,1 2 0,2 0 0,1 4 0,3-2-63,0 2 1,5-3 0,0 0-1,3 1 26,3-2 0,0 0 1,6-3-1,2-1 79,3-3 0,6-1 0,-1-4 0,3-1 58,1 1 0,1-3 1,1-5 125,2-2 0,5-4 0,-3 0 0,1-1 132,1-2 1,-6-2-1,2 0-222,-3-2 1,-6-5-1,-3 3 1,-4-2-391,-3 1 1,1 3-965,-5-4 1303,0 1 0,-15-5 0,-1 1 0</inkml:trace>
  <inkml:trace contextRef="#ctx0" brushRef="#br1" timeOffset="97">6373 15658 7983,'0'-8'21,"1"2"1,3 1-1,4 2 279,2 2 1,2 1 0,2 0-1,3 0 1,1 0 0,2-1-1,1-2-16,2 0 0,-1-3 0,-2 4 0,-1-3-301,2-1 0,-4 2 1,1-3-564,-1 2 0,2 0 1,-4 3-1508,-1-2 2087,-7 0 0,-2 4 0,-5 0 0</inkml:trace>
  <inkml:trace contextRef="#ctx0" brushRef="#br1" timeOffset="98">6441 15772 8153,'12'0'1568,"-1"0"-1242,1 0 0,0 0 1,2 0-136,2 0 1,4-1 0,-1-2-252,2 0 1,-2-1 0,0 3-194,2-3 1,0 2 0,2-3 252,0 0 0,5-1 0,1-5 0</inkml:trace>
  <inkml:trace contextRef="#ctx0" brushRef="#br1" timeOffset="99">7412 15201 7957,'-5'-18'-5,"-3"4"0,-2 6 1,-1 4-1,-1 2 582,1 2 0,3 6 1,1 1-382,-2 3 1,-1 2 0,0-1-1,1 2-122,1 2 0,1-1 1,-5 4-83,1-2 0,1 1 0,1-2 0,1 3-111,-1 0 1,3 2 0,-1-5 9,2-1 1,2 0-1,3 0 46,0 1 1,0-3 0,0-5 29,0 2 0,0 1 0,1 0 60,3-2 0,-2 1 17,6-5 0,-4 3 8,3-3 1,0 1-52,0-1 2,3-3 0,-8 6 1,3-5-6,0 2 0,-4 1 49,3-1 1,-3-2 45,-1 6 0,1-5 1,2 2-75,1 0 0,1-3-80,-1 6 0,-3-1 1,3 5-24,-3-1 0,-1 1 1,0-1 15,0 1 1,-4 3-1,-1 0 1,0-1 34,0-1 0,1-2 0,3 1 39,-3-1 0,3 0 0,-4 1 13,0-1 0,3 1 0,-3-1 0,1 0 49,1 1 1,-1 1 0,4 1-11,0 1 0,0 1 0,0-2 11,0 1 1,0 2 0,0-3 0,0 1 25,0-1 0,4 3 0,-1-2 54,0-1 0,-2 0 0,-1 0 93,0 1 0,4 0 0,0-3-17,-2-1 1,0 0-76,-2 1 1,5-2-341,2-2 1,4 0 189,0-4 0,0 0 0,1-4 0</inkml:trace>
  <inkml:trace contextRef="#ctx0" brushRef="#br1" timeOffset="100">7903 15258 7957,'-1'-6'530,"-3"2"-211,-3 3 1,-4 5-1,0 2 1,0 3-1,-1 5-47,1 2 1,-2 3 0,-1 5-1,-1 3-52,1 4 0,2 0 0,4 2-124,0 2 1,5-4 0,0 7-97,1-2 1,2 1 0,0 0 0,2-3-29,1-1 1,4 1 0,4-6-27,1 1 1,0-5 0,2 0-75,1-3 1,5-4 0,-4 2-1,1-3-373,-1-4 1,1-4 0,-4-2-1279,3-1 1779,-1 4 0,1-7 0,2 3 0</inkml:trace>
  <inkml:trace contextRef="#ctx0" brushRef="#br1" timeOffset="101">8097 15635 7863,'0'-18'79,"-3"2"1,-1 4 560,1 1 121,2 0-468,1 4 1,1 9 0,3 9 0,2 7-73,1 3 0,3 2 0,-1 0-120,5 0 1,-2 0 0,5 0-281,-1-1 0,-2-3 1,5-1-1,0-1-138,-1-3 1,3-5-1,-6-3-63,-1-1 1,-2 3 0,0-5-1067,-1 0 1446,1-2 0,-6-1 0,-1 0 0</inkml:trace>
  <inkml:trace contextRef="#ctx0" brushRef="#br1" timeOffset="102">8303 15578 7879,'-5'-11'34,"-1"-1"0,-6 2 349,1 2-76,4-2 0,-3 10 0,4 0 0,-3 7-7,-2 3 0,2 8 0,-7 3-275,4 5 1,-3 4 0,-1-2-214,2 1 1,2-4 0,2 2 0,2-3-353,4-1 1,3-5-1,1-3 540,0-2 0,0-2 0,0 1 0</inkml:trace>
  <inkml:trace contextRef="#ctx0" brushRef="#br1" timeOffset="103">8463 15772 8652,'-5'-6'2143,"5"1"-1909,0 5 1,0 5 0,4 2-120,-3 4 1,3 0-1,-1 2 1,1 2 4,1 4 0,-3 3 0,3 0-364,0 1 1,-3 0-1,5 0 244,-2 0 0,4 0 0,-3-1 0</inkml:trace>
  <inkml:trace contextRef="#ctx0" brushRef="#br1" timeOffset="104">8691 15932 9517,'7'5'109,"3"3"1,-4 6 0,2 2-1,-1 3 1,1 4 0,0 3 0,-2 0-1,0 1-77,1-1 0,-5 1 0,2-4 0,-2-1 0,1-3-543,1-4 1,0-3 510,-4 0 0,0-1 0,0 1 0</inkml:trace>
  <inkml:trace contextRef="#ctx0" brushRef="#br1" timeOffset="105">8965 15589 7931,'-5'-16'38,"0"3"0,-2-2 1,4 2-1,6 3 0,4 4 422,3 6 1,2 2-1,-1 10-215,1 4 0,0 5 1,4 1-1,1 3-75,1 1 1,4 2 0,-5 3-147,1-5 0,0-2 1,-4-1-118,1 0 1,0-5 0,-3-3 0,-2-2-1690,-2-2 1782,2-4 0,-4 3 0,5-4 0</inkml:trace>
  <inkml:trace contextRef="#ctx0" brushRef="#br1" timeOffset="106">9205 15544 8255,'-5'-17'965,"3"6"-961,-6-1 90,5 6 0,-2 11 1,4 4 46,-3 5 0,-2 4 0,-5 6 0,-2 3-51,-2 3 0,1 3 0,-5 0-390,-2-3 1,1 2 0,1-4-108,4 1 0,3-3 1,5-1-1,2-3-893,0-3 1300,3-5 0,-8 2 0,4-4 0</inkml:trace>
  <inkml:trace contextRef="#ctx0" brushRef="#br1" timeOffset="107">9377 15727 7880,'1'-11'647,"3"4"-341,2-3 0,2 8 0,-1-1 242,2 1 1,1 2 0,2 0-260,-1 0 1,0 0 0,1 0-221,-1 0 0,1 5 0,-2 3 1,-2 2-289,-5 2 1,-1-1 0,-2 2-107,0 2 1,-7 1-1,-4 5 20,-7-2 0,-4-2 0,0 4 220,-1-2 0,4-1 0,1 2 70,1-1 1,2-5-1,5 1 1,1-2 79,2-2 1,4 1-1,-1-1-7,3 0 0,2-3 0,3-2 0,4 1 9,2-1 1,3-3 0,2 0-100,4-1 0,6-2 1,3 0-1,1 0-346,3 0 1,-3-4 377,2 0 0,-6-10 0,3 1 0</inkml:trace>
  <inkml:trace contextRef="#ctx0" brushRef="#br1" timeOffset="108">9731 15144 7886,'0'-18'219,"0"-2"622,0 5-392,5 5 0,-4 6 0,4 8-90,0 3 0,-2 8 0,4 4 1,2 4 76,1 4 0,3 2 0,2 7-248,4 2 0,3 0 1,1 5-176,-1 0 0,1 4 0,0-5 0,-1 4-163,-3 3 1,1-2-1,-6 3-46,-4-3 1,0-3 0,-6-2-231,-1-4 1,-2-3 0,-2 0 0,-3-2-1315,-4-3 1740,-7-2 0,-8 0 0,-6 1 0</inkml:trace>
  <inkml:trace contextRef="#ctx0" brushRef="#br1" timeOffset="109">10530 15510 7951,'-6'-12'349,"2"1"0,3-1 1,1 1 354,0-1 1,3 5 0,2 0-1159,2 2 88,0 2 0,0 8 366,-3 2 0,2 3 0,0 2 0</inkml:trace>
  <inkml:trace contextRef="#ctx0" brushRef="#br1" timeOffset="110">10576 15818 10215,'4'8'-12,"1"-2"1,0 0 0,1 1 0,0 0 11,3 0 0,1-2 0,2-5 0</inkml:trace>
  <inkml:trace contextRef="#ctx0" brushRef="#br1" timeOffset="111">11261 15452 7971,'-8'-3'152,"3"-1"1,3 3 0,4 3 0,2 6 305,1 2 1,4 6 0,-1 3 0,3 4-74,4 4 1,2 1 0,3 4 0,-2-2-259,-2 2 0,3-4 0,-2-2-150,1-2 1,-4-1-1,2 0-333,1 0 0,-5-5 1,4-3-507,-4-2 1,0-3 861,-1-3 0,0-2 0,1-5 0</inkml:trace>
  <inkml:trace contextRef="#ctx0" brushRef="#br1" timeOffset="112">11535 15532 7871,'0'-17'166,"0"-4"0,0 6 1549,0 1-910,0 7-518,0 1 0,-1 8 1,-4 3-1,-7 7-162,-5 10 0,-6 6 0,-4 7-59,-3 4 0,0-3 0,1 5-102,1-2 0,3-2 0,5-5-446,1-2 0,6-6 0,1 1 0,7-6-1465,4-3 1947,1-1 0,5-3 0,2-1 0</inkml:trace>
  <inkml:trace contextRef="#ctx0" brushRef="#br1" timeOffset="113">11706 15761 7854,'-5'-18'0,"4"2"364,-3 4 0,4 7 80,4 5 0,-3 5 1,3 8-1,-3 2-51,-1 4 1,0 3 0,0 2 0,0 1-360,0 2 0,0-1 0,0-3-493,0 0 1,2-4-1,0-1-28,2-2 487,5-5 0,-8-1 0,4-4 0</inkml:trace>
  <inkml:trace contextRef="#ctx0" brushRef="#br1" timeOffset="114">12232 15395 7941,'-18'-11'57,"3"-4"205,7-1 0,3 8 321,5 8 0,0 6 0,-1 9-98,-3 4 1,3 4-1,-3 4-303,3 3 0,1 3 0,0 1 0,0-1-230,0-2 0,1-3 1,1-5-484,2-1 0,4-3-91,-4 0 0,3-5 622,-3 2 0,0-9 0,-4-2 0</inkml:trace>
  <inkml:trace contextRef="#ctx0" brushRef="#br1" timeOffset="115">11969 15681 7846,'0'-15'1529,"0"-1"1,10 2-1378,5 7 0,6-2 1,2 4-193,-1-1 0,6-1 0,2-2 0,1 2-336,4-2 0,-8 4 0,6 1 376,-3 3 0,1-4 0,-1-2 0</inkml:trace>
  <inkml:trace contextRef="#ctx0" brushRef="#br1" timeOffset="116">12540 15430 7892,'-11'-11'547,"1"-1"0,2-10-104,4 3 0,4 0 0,4 8-264,4 4 0,-2 1 193,1 2 0,0 5 0,2 8-181,-2 5 0,0 5 0,2 7-131,-2 0 0,1 5 0,3-3-125,1 1 1,-1-4-1,0 2 1,1-3-180,-1-1 1,-1-2 0,-1-1-827,-1-5 0,0-3 1070,3 0 0,-5-1 0,-1 1 0</inkml:trace>
  <inkml:trace contextRef="#ctx0" brushRef="#br1" timeOffset="117">12757 15384 7919,'0'-17'0,"-5"1"0,-1-3 980,-1 4-434,2 2 0,5 8 0,-1 5-262,-3 6 1,-2 9 0,-7 6-191,-2 4 1,1 4 0,-5 7-135,-1 2 1,-1-3 0,1 4 0,2-4-186,2-1 0,2-4 1,5-4-507,1-2 1,6-2 0,-2-3 730,3-4 0,1 3 0,0 0 0</inkml:trace>
  <inkml:trace contextRef="#ctx0" brushRef="#br1" timeOffset="118">12883 15658 7832,'0'-11'0,"0"-5"938,0 1 1,1 1-1,3 5-362,3 2 0,2 3 0,0-2-230,-1 0 1,-4 3 0,2 4-243,-1 3 0,3 3 0,-5 7-199,0 2 1,-2 6-1,-1-1 20,0-1 0,0 0 0,-1 3 0,-3 0-101,-3 0 1,-4 0-1,1-2-94,3-2 0,-4 3 0,5-4 0,-1-1 66,-1-1 0,2-4 1,-3 0 199,1-1 1,6 1 0,-4-1 59,1 0 1,4-3 95,-3 0 1,4-1-75,4 5 0,-1-6 1,4-2-1,2-3-97,1-1 1,6 4-1,0 0-309,2-2 1,1-1 0,4-2-807,0-3 1134,-1 3 0,6-9 0,1 4 0</inkml:trace>
  <inkml:trace contextRef="#ctx0" brushRef="#br1" timeOffset="119">13602 15464 7854,'-5'-12'0,"3"-3"0,-5 0 0,2 1 0,3 1 0,0 2 0,2-1 0,0 1 0,2 5 0,1 2 0,3 5 0,2 6 0,0 6 971,1 8 0,-3 4 0,1 11-663,-2 2 1,-1-3 0,-4 3-467,0-2 0,0-3 1,0-3-162,0-3 0,0-3 1,0-2-1,0-3-417,0-4 1,0-2 735,0-2 0,5-5 0,1-1 0</inkml:trace>
  <inkml:trace contextRef="#ctx0" brushRef="#br1" timeOffset="120">14002 15327 7866,'-11'0'0,"3"-5"0,0-2 1224,-1 1-853,4 1 1,-1 5 0,2 0 0,-3 0-336,-4 0 1,0 1 0,-2 3-136,-2 4 0,2 3 1,-3 3-1,1 1 73,-1-1 0,5 3 0,5-1-41,1 2 1,1-3 0,4 3 26,0-2 0,0 0 1,0-4-1,0 2 85,0 2 0,0-1 1,1-4 23,3 1 0,4-1-22,7 0 0,-1 1 0,3-1 0,1 1 4,0-1 1,1-3 0,3-1-6,-3 2 0,-3-2 1,-4 0 18,-1 2 0,-1 1 0,-2 2 0,-4-1-50,-3 1 1,-4-1 0,-3 0-100,-5 1 0,-9 3 0,1 0-24,-2-1 0,-3-5 0,-2-1 0,1-1-606,3 0 1,1 2-197,6-6 910,-1 1 0,15-9 0,2-1 0</inkml:trace>
  <inkml:trace contextRef="#ctx0" brushRef="#br1" timeOffset="121">14550 15418 7872,'-18'-5'0,"-1"-3"0,7-4 1516,2 0-631,6-2 0,-1 12-637,5-6 0,0 7 0,0 1 0,0 6 47,0 4 0,0 7 0,0 2-171,0 3 1,0 4 0,0 2-131,0 1 0,0-2 1,1 2-1,1 0 17,2 1 1,5-5 0,-3 2-243,1-3 1,3-7-1,-2-1-54,2-4 1,2-1-1,4-3 53,3 0 0,-2-5 0,3 0 0,0-3-138,1-3 1,1 0 0,-3-5-202,-4 0 1,-2-3 0,-2 0-264,1 0 834,-6-1 0,-1 1 0,-5-1 0</inkml:trace>
  <inkml:trace contextRef="#ctx0" brushRef="#br1" timeOffset="122">14447 15647 7778,'-6'-2'773,"2"-1"0,8 0-725,4-5 0,3 6 1,3-3-66,1 0 0,7 0 1,-1-4-1,6 1-143,2-1 1,0 3 0,2-2-194,-4-1 1,-5 3-1,-1 0 353,-2 1 0,-5-9 0,2 1 0</inkml:trace>
  <inkml:trace contextRef="#ctx0" brushRef="#br1" timeOffset="123">14516 15350 7859,'-6'-13'0,"2"-1"540,2-1 1,8 3 0,2 5-285,6-2 1,0-1 0,5-2-281,2 1 0,0-1 0,2 1 0,0 1 72,0 2 1,0-1 0,-1 6 34,1 0 1,-4 0 0,-1 1 111,-1-2 0,-2 0 1,-4 6 19,1 1 0,-5 0 1,0 5 86,-2 0 0,4 4 0,-2 3-218,3 4 0,2 4 0,-1 4 0,1 3-97,-1 3 1,-1 1-1,-1 1-21,-1-1 0,-1-1 1,3-1-158,-2-2 0,1-5 1,-5 2 6,-2-3 1,3-2 0,0-3 400,2-4 0,-3-4 374,3-3-377,-4-3 0,3-6 1,-3-3-1,0-5-66,0-5 0,-2 0 0,-1-5-95,0-1 0,4-2 1,0-2-176,-2-2 1,1 0-1,0-4-207,0-2 1,2 3 0,-2-2 0,1 1-378,-2 1 1,0 1 0,-2 5-569,0 0 0,0 5 1274,0 3 0,-6 2 0,0 2 0</inkml:trace>
  <inkml:trace contextRef="#ctx0" brushRef="#br1" timeOffset="124">15270 15327 7871,'-14'-1'3485,"2"-3"-3625,3 2 1,13-1 169,0 6 1,0 4 0,-4 4 0,0 2 373,0 2 0,0 3 1,0 6-217,0 3 0,0-2 0,0 4 0,0-1-187,0-2 1,0-2 0,1-2-136,3 1 1,-2-1 0,6-3-60,1-4 1,1-2-1,3-3-8,2-2 1,2-3-1,3-5 1,-1 0-177,1 0 1,0-2 0,0 0-243,-5-2 1,0-5-1,-2 2-1027,-3-4 1646,-6 0 0,6-5 0,-4-2 0</inkml:trace>
  <inkml:trace contextRef="#ctx0" brushRef="#br1" timeOffset="125">15167 15487 7871,'-12'6'1090,"5"-1"-558,-1-5 1,7 0 0,1 0-590,6 0 0,6-1 0,3-2 0,4-1 99,3 2 1,2-4 0,2-1-58,5 1 1,-2-3-1,1 4 1,1-1-550,-2-3 0,-2 2 0,-7 0 564,-1-2 0,-5-1 0,3-2 0</inkml:trace>
  <inkml:trace contextRef="#ctx0" brushRef="#br1" timeOffset="126">15258 15258 7871,'-11'-6'0,"3"-8"0,2 3 522,1-2 0,2 0 1,7 2-318,4-1 0,6 1 0,2-1-61,2 1 0,1 1 0,3 2 0,-2 4 33,-1 3 0,-1 1 1,2 0-85,-1 0 1,-1 0 0,2 1-180,-1 3 0,-4 1 0,3 4 0,-1-1 95,-3 1 1,-2-3-1,0 0 82,-1 0 0,3 2 0,-1-1-67,-3-1 0,-1 8 0,1-3 1,-1 3-7,-2 3 0,-4 1 0,1 5-72,-3-1 1,-1 5 0,-1 1 50,-3 1 0,1-2 0,-3 2 0,1-1 25,2-3 1,2 3 0,1-2-42,0-5 1,0 1 64,0-7 0,0 0 234,0-3-179,0-6 0,0-6 0,0-8-30,0-2 1,1-5 0,2-2 0,1 0-59,-2-4 0,0 0 0,-2-2 33,0 0 1,0-1-1,0-1 34,0-2 1,0-3-1,0 3-20,0 1 1,0 4 0,0 3 0,0 3 210,0 4-193,0 0 0,0 7 1,0 5-185,0 7 0,3 8 1,2 4-1,2 4-27,2 3 0,1-2 0,1 4-25,1 0 0,0-4 0,4 3 55,3-3 1,-2-5 0,2-1 0,2-2 19,0-2 1,2-2 0,-1-5 150,-3-3 0,1-3 0,-5-1 1,-1-1 377,-1-3 0,-2-2 0,0-5-114,-4-1 0,-2 0 1,-4-4-30,3-3 0,-2-2 0,0-2-195,-4 0 0,-1-4 0,-5 1 0,1 0-411,0 2 0,-1-2 0,2 0-157,0 5 0,4-1 1,-2 7-865,3 1 0,1 5-918,0 1 2242,0 6 0,5-3 0,1 5 0</inkml:trace>
  <inkml:trace contextRef="#ctx0" brushRef="#br1" timeOffset="127">16172 14847 7906,'0'-11'0,"0"-1"0,0 1 417,0-1 0,4 1 0,1 0 1,1-1-112,3 1 0,0 3 0,0 1 1,-2-1-9,2 2 0,-2-1 0,0 5-66,2-2 0,-2 0 1,0 4-258,2 0 0,1 5 0,2 3 0,0 3-163,3 4 0,-3-1 0,1 5 30,-5 2 0,-5 2 1,1 2 19,-3 2 1,-7 4 0,-4-2-1,-6 2 130,-1-1 1,-2-3 0,-4 4 199,0 0 1,1-2 0,2 1-19,1-2 1,6-2 0,1-3 0,4 0 5,3 0 0,1-4 1,4-2-53,0 0 1,0-2-74,0-3 0,1-2-158,3-3 1,3 2-1,4-5 7,0-1 1,1-2 0,-1-1-170,1 0 1,-1 0 181,0 0 0,1 4 0,-1 1 89,1 1 0,-5 2 1,1 3-1,1 2-31,1 2 0,1-1 0,0 5 72,-4 1 1,3 2 0,-2 2 63,2 3 0,-2-2 1,-1 4-1,1-1 398,-2-2 0,4 1 0,-3 1-46,-1 2 1,0-5 0,-3 0 17,1-4 1,0-1 0,-4-5 0,-2-1 149,-1-1 1,-4-2-1,-5-1-163,-4-2 0,-1 1 1,-6-5-632,0-2 0,-4 0 163,1-2 0,-11-6 0,1 0 0</inkml:trace>
  <inkml:trace contextRef="#ctx0" brushRef="#br1" timeOffset="128">15978 16709 7816,'-7'-2'2751,"4"-1"-2554,1 1 0,2-1 1,0 6-1,2 8 0,0 6 1,3 10-58,2 5 1,-5 7 0,2 4-1,-3 4 1,-1 3-275,0-2 1,0-1-1,0-2 1,0 0-163,0-3 0,0 0 0,0-7 0,0-3-99,0-3 0,0-4 0,0-6-213,0-3 0,0-4-612,0 0 1220,0-6 0,0-6 0,0-6 0</inkml:trace>
  <inkml:trace contextRef="#ctx0" brushRef="#br1" timeOffset="129">15829 16812 7842,'0'-12'76,"2"1"1,0-1 235,2 1 1,9-1 0,-1 1 0,5 0-70,3-1 0,2 1 0,1-1-27,-1 1 0,6 3 0,3 2 0,2 1-82,1 2 0,-4 2 0,0 1-71,-2 0 1,-2 1 0,-3 3-123,0 4 0,-5 2 1,-3 3-75,-2 2 0,-3-3 1,-3 5-1,-3-2 0,-3 0 0,-6 4 0,-4-2-4,-5 1 1,-7 0 0,-7 2-12,-1-1 1,-5-4 0,-6 3 0,1-2-30,0-2 1,2-1 0,6-3-115,5-2 1,3-3-401,4-5 691,7 0 0,17-10 0,8-3 0</inkml:trace>
  <inkml:trace contextRef="#ctx0" brushRef="#br1" timeOffset="130">16834 16595 7785,'-6'-6'695,"-3"0"-699,5-5 0,-1 4 386,1 4 1,2 1 0,-6 4 0,-1 1 124,-1 5 0,-1 7 1,-1 4-1,0 3-191,-4 1 1,4 5 0,-3 1-160,2 0 1,-2 4 0,-1-3 0,2 3-161,2 2 1,5 3-1,4 1-212,1 2 0,2 3 1,0 3 198,0-3 0,0-2 1,2 0 19,1-4 0,4-4 0,4-3 0,1-4-152,-1-3 0,2-1 0,1-2 4,1-2 1,0-2 0,-2-7-243,2-3 0,-1 2 0,4-5 0,-2-1-769,-2-2 1155,-1-1 0,-2 0 0,1 0 0</inkml:trace>
  <inkml:trace contextRef="#ctx0" brushRef="#br1" timeOffset="131">17291 16949 7784,'0'-12'349,"0"1"0,0-1 1,0 1-680,0-1 0,0 1 0,-1 1 1049,-3 2 0,-2-1 1,-7 6-317,-2 0 1,-3 2 0,-3 2 0,0 3-307,2 3 0,0 4 0,-5 1-81,-3 4 1,3-3 0,-1 7 56,5 0 0,-1 1 0,6 4-57,1 1 0,1-2 0,3 4 0,3 0-48,3 3 0,3-4 0,1 0 8,0-3 0,6-1 0,5-1-71,7-3 0,4 1 1,2-6-1,1-4-129,2-5 1,3-4 0,-2-1-51,1 0 0,-3 0 0,-1-1-181,-5-3 0,1-2 455,-6-5 0,5-1 0,-2 1 0</inkml:trace>
  <inkml:trace contextRef="#ctx0" brushRef="#br1" timeOffset="132">17474 16663 7751,'-5'-11'849,"4"-5"0,-3 1-745,3 1 0,4 5 0,2 3 263,2 1 1,-3 5-1,2 6 1,0 4 228,1 7 0,0 4 0,5 6 0,-1 4-284,0 2 1,2-2 0,1 2-343,1 3 1,1 6 0,-5 0 32,0 2 1,0 0 0,-3 0 0,-1-3-171,-2 3 0,-1-5 1,-4-1-85,0-2 1,0-6 0,0-1-212,0-1 1,-5-1-1,-3-6-1740,-2-2 2202,-2-2 0,-4-1 0,-2 2 0</inkml:trace>
  <inkml:trace contextRef="#ctx0" brushRef="#br1" timeOffset="133">18182 16960 7817,'11'0'65,"1"0"1,1 0-1,2 0 1,4 0-1,2 0 1,3 0-1,3 0 349,4 0 1,-3-1-1,-1-2 1,0-1-885,0 2 1,-4 1 0,-6-1 469,0-2 0,-2 3 0,-4-4 0</inkml:trace>
  <inkml:trace contextRef="#ctx0" brushRef="#br1" timeOffset="134">18148 17131 7756,'16'0'260,"5"0"0,4 0 0,5 0 0,3 0 0,2-1-173,-1-3-155,0 3 1,0-8-1,1 4-1159,-1-1 1227,-5 3 0,-1-7 0,-5 4 0</inkml:trace>
  <inkml:trace contextRef="#ctx0" brushRef="#br1" timeOffset="135">19358 16058 7801,'-11'0'1083,"6"-3"1,4 4-669,3 8-361,2 7 1,0 8-1,0 2 1,-1 6 0,1 2-37,0 1 1,0 5-1,-3-4 1,2 1-177,0-2 1,1 2 0,-3-8 0,2 0-236,1-2 0,0-7 0,-3-2-472,3-2 865,-3 0 0,9-5 0,-4 1 0</inkml:trace>
  <inkml:trace contextRef="#ctx0" brushRef="#br1" timeOffset="136">19735 16206 7799,'-5'-16'658,"4"-1"0,-3-3-326,3 1 1,1 5-243,0-1 0,-1 7 1,-3 4 38,-4 3 0,-7 2 0,-3 4 0,-1 7-119,0 6 1,4 8-1,-2 3-35,5 1 1,-2 1 0,7-4-63,1-2 1,1-1 0,5-2 0,2-3-243,6-4 1,1-3 0,10-5 98,1-3 0,6-3 0,2-1 37,1 0 0,-3-6 0,4-4 0,-2-5 163,-3-3 1,-2 3-1,-4-3 271,-4 1 1,-6-2 0,-3 3-23,-1-2 0,-2-1 1,-7-4-237,-4 0 1,-3 2 0,-3 0-311,-1 2 1,-5 9-1,1 0 1,-3 4-155,-1 3 0,2 7 1,0 5 480,2 5 0,0-1 0,-4 8 0,0-3 0</inkml:trace>
  <inkml:trace contextRef="#ctx0" brushRef="#br1" timeOffset="137">19587 16423 7799,'0'12'683,"-1"-5"-335,-3 1 1,1-1-1,-3 5 1,-1-1-112,1 1 1,-1 3 0,-4 0-97,4-1 1,-2 3 0,5-1 0,2 2-51,0 2 1,2-2-1,0 0-271,0-2 1,5 3 0,3-4-200,2-1 1,7-1-1,0-3 1,4-2-39,2-4 1,-3-3-1,8-1 238,0 0 1,-3-1 0,4-3 99,-1-4 0,-1-2 1,-6-3-1,0-1 187,-2-1 1,-9-1 0,0 1 170,-4-4 0,-3 1 0,-7-1-136,-4-2 0,-7 1 0,-4 0 0,-2 2-315,-2 2 1,-5 2-1,-1 6-138,-1 4 0,-1 4 310,4 4 0,0 2 0,5 6 0</inkml:trace>
  <inkml:trace contextRef="#ctx0" brushRef="#br1" timeOffset="138">19073 17086 7755,'1'-8'180,"3"2"0,4 1 1,3 2-1,4 1 189,4-2 1,4 2-1,4-3 1,4 2 0,5-1-1,3 1-249,2 2 1,2-3 0,4 0 0,1 1-257,0-3 0,-2 4 1,6-6-44,-1-1 0,-2 3 1,-4 0-1,-5-1-375,-5 1 1,-4 3-1,-8 0-595,-5 1 1149,-4 2 0,-8-5 0,-1-1 0</inkml:trace>
  <inkml:trace contextRef="#ctx0" brushRef="#br1" timeOffset="139">19210 17303 7775,'-24'0'347,"-2"0"0,12-2 189,4-1 0,0 0-266,6-5 1,-1 6 0,3-3 273,-2 0 0,0 2 0,5-3-262,3 1 0,-1 1 0,4 4-206,2 0 0,5 0 1,3 0-1,-1 0-77,1 0 1,3 0-1,-1 0-66,3 0 1,0 4 0,1 1-100,0 1 0,0 2 1,-1 3-1,-3 1-80,-4-1 1,-3 0 0,-1 1 54,-4-1 1,2 1 0,-5-1 124,-2 1 1,-2-5 0,-2 1 0,-4 1 130,-5 1 1,3 1 0,-9-1-16,1-2 1,-1 1-1,-3-4 139,1 1 1,6-2 0,0 2 324,4 0-240,2-3 0,0-1-168,4 1 0,3-1 0,3 1 16,5-1 1,2 2-1,3 1-161,2 1 0,-1-2 0,4 3 0,0 2 38,-1 1 1,-1-2 0,3 0-76,1 1 0,-2 1 0,0 1 0,-2 1-60,-2-1 0,-3 4 0,-3 0-243,-4-1 0,-3 0 1,-2 0 73,-3 2 1,-7-1-1,-10-4 134,-4 1 1,-3-2-1,-4-1 1,2-3 204,-2-1 1,-1 3-1,0-5 97,3 0 0,2-2 1,6-1-35,3 0 0,3 0-293,4 0 0,6-5 0,3-2 0,7-4 196,8 0 0,9-11 0,8-2 0</inkml:trace>
  <inkml:trace contextRef="#ctx0" brushRef="#br1" timeOffset="140">19998 17280 7718,'-11'-10'0,"-1"1"1161,1 1 0,1 4 1,1-2-453,1 1 1,0 1 0,-4 4-243,-4 0 0,-1 5 0,-6 4-331,0 5 1,0 5-1,2 6 1,0 3-125,2 2 0,5-1 1,-1 2-258,2 0 0,7-4 0,2 2-59,3-1 1,1-3-1,1-5 1,3-2-229,4-1 1,3-2-1,4-4 209,4 1 1,2-6 0,-1-2 254,-1-3 0,-1-1 0,2-1 1,-2-3 257,-2-4 0,0 0 1,-6-1 251,-3 1 0,-2 0-218,-5-3 1,-2 0-1,-6 0 1,-8 4-257,-8 3 1,-6-1-1,-5 1-304,-3 2 0,2 0 0,0 2-277,4 0 0,5 2 613,8 1 0,3-1 0,4 3 0</inkml:trace>
  <inkml:trace contextRef="#ctx0" brushRef="#br1" timeOffset="141">20672 17051 8803,'11'0'256,"1"0"1,0 0 0,4 0-1,3 0 1,3 0 726,5 0-980,-3-5 0,8 4 0,-5-4 0,-3 1 0,-3 0 0,-3 1 0,-2-1-2220,-2 0 2217,-1 0 0,-7-1 0,0-1 0</inkml:trace>
  <inkml:trace contextRef="#ctx0" brushRef="#br1" timeOffset="142">20672 17200 7586,'11'0'7,"4"0"1,2 0 0,1 0 0,2 0 0,2-1 0,2-2 0,1-2 231,2-1-239,4 3 0,-1-7 0,4 4 0</inkml:trace>
  <inkml:trace contextRef="#ctx0" brushRef="#br1" timeOffset="143">21825 16206 7808,'0'-23'1190,"0"6"0,0 1-567,0 4 0,0 15 1,0 9-1,0 8-579,0 7 1,0 3 0,0 8 0,0 4-367,0 3 1,0-3 0,0-1-253,0 3 0,0-1 0,0-1 574,0-4 0,-5-3 0,-1-1 0</inkml:trace>
  <inkml:trace contextRef="#ctx0" brushRef="#br1" timeOffset="144">21403 17097 7693,'-5'-8'-32,"5"0"0,7-1 0,7 0 1,5 1-1,2 2 0,-2-1 131,-4 1 0,1 0 1,1-2 279,1 4 1,4 3-1,6 1 1,2 0-295,1 0 0,2 0 0,1-1-80,1-3 1,-2 3 0,0-3 0,-2 3-338,1 1 0,2 0 0,-7 0-1012,-2 0 1344,0 0 0,-3-5 0,1-2 0</inkml:trace>
  <inkml:trace contextRef="#ctx0" brushRef="#br1" timeOffset="145">21517 17383 7754,'-12'6'0,"2"-2"201,3-8 1,3 1-1,8-3 466,3 1 0,3-3 0,2 3-217,-1-1 0,5 0 1,0-3-1,2 2-140,2 2 0,2-2 0,-1 3-316,-2 1 0,3 2 1,-4 1 0,-1 0 0,4 4 0,-6 1 1,-1 1-4,-1 3 1,-7 1 0,-1 2-106,0-1 0,-4 2 0,3 1 4,-3 1 0,-6 5 1,-2-2-122,-3 0 0,-6 3 1,0-2 18,-2 3 0,0-3 0,-2-1 0,1 0-118,-1-1 1,2-1-1,0 1 225,2 0 1,0-2-1,6-4 1,1 0 123,2-4 1,4 3 262,-1-2 0,8-2 1,5 1-12,5-2 1,5-1-1,8-4-56,3 0 0,8 3 0,3 1 1,1-1-101,0-2 0,-6-1 0,1 0-323,-5 0 207,-4 0 0,-5 5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8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5299 8063 8086,'-6'0'1180,"1"-5"-709,5 4 294,0-4 237,0 5 0,-4 1-738,0 3 1,0 2-398,4 6 0,0-1 80,0 0 0,0 6 131,0 2 0,0-1 21,0 1 0,0 0-140,0 4 0,2-1 96,2 1 0,-3-2-129,3 1 0,-2-5 5,2 6 1,-3-3 77,3 3 1,1 0-98,-1 0 0,0-1 66,-4 1 1,4 0-14,-1 0 1,2 0 21,-1 0 1,-3-1-23,3 1 0,-2 0 38,-2 0 0,0-4 2,0 0 1,0-4 200,0 4 1,0-5-122,0 2 1,0-4 72,0 0-65,0-1-184,0 0 191,0 1-228,0-6 213,0 4-580,0-8-35,0 3-982,0-5 0,0 0 1</inkml:trace>
  <inkml:trace contextRef="#ctx0" brushRef="#br0" timeOffset="1">5733 8189 8063,'0'-7'-252,"0"1"646,0 2 547,0 3-308,0-4 497,0 5-606,-5 0-446,4 0 0,-5 5 103,2 3 1,3 3-125,-3 4 1,-1 3 97,1 5 0,-4 4-220,4-1 0,-4 6-79,0-2 1,2 3-69,-2 2 0,2-5 20,-2 1 1,-1-6 145,5 2 0,-3-3-89,3-2 0,-4 0 47,4-3 1,1-2 38,3-6-79,-5 0-41,3 1 0,-3-5-303,5 1-475,0-5 77,0 2 682,0-5 1,0-10-1,0-3 1</inkml:trace>
  <inkml:trace contextRef="#ctx0" brushRef="#br0" timeOffset="2">5699 8246 7962,'-5'-12'-305,"4"0"552,-3-3 0,-1 2 1098,1-2-890,0 2 0,4 1 405,0 1-258,0 5 212,0 1-696,0 5 39,0 5 0,1 1 75,3 5 1,3 2-182,4 2 0,0 3 83,1 5 1,4 0-178,3 0 1,3 1 50,1 2 1,0-1-24,-1 1 0,0-2-25,-3-1 1,3 0-120,-3 0 0,-3 0 6,-1 0 0,-2-4 156,-1 0 1,-1-2-37,0 2 1,1 2 19,-1-6 0,-3 4-28,-1-4 0,-3 0 28,4-3 0,-4-1-85,3 1 1,-4-1 38,1 1 1,1-5-263,-1 1-512,-1-6 236,-3 3-1595,0-5 1379,-5 0 1,-1-3 812,-6-1 0,-4-10 0,-2 1 0</inkml:trace>
  <inkml:trace contextRef="#ctx0" brushRef="#br0" timeOffset="3">5619 8588 8175,'0'-6'1031,"1"1"-758,3 5 0,2 0-29,6 0 0,4 0-1,3 0 1,3-4-69,1 0 1,5 1-144,2 3 1,-2 0-495,-1 0 402,2 0 1,-9-2-252,3-1 0,-8 1 150,1-2 0,0 3 161,-1 1 0,1-5 0,-5-1 0</inkml:trace>
  <inkml:trace contextRef="#ctx0" brushRef="#br0" timeOffset="4">6259 8132 8001,'0'-12'0,"0"1"0,0-1 592,0 1-368,0 5 0,0-1 1341,0 3-499,0 3-145,0-4-834,0 5 1,0 5 28,0 3 1,1 7 109,3 4 1,1 3-200,2 0 0,2 4 17,-5 4 1,4-2-147,-4 10 1,3-5 30,-3 5 1,4 2-12,-5-2 1,5 1-18,-4-1 0,3-2 146,-3 2 1,0-6 17,-4-2 1,1-5-40,3 2 1,-3-3 16,3-1 0,-3-4-12,-1 0 0,0-5 115,0 1-113,0-2 9,0-2-176,0 1 194,0-6-938,0-1-1798,0-5 1659,0-5 1017,5 4 0,-3-14 0,3 2 0</inkml:trace>
  <inkml:trace contextRef="#ctx0" brushRef="#br0" timeOffset="5">6875 8360 7995,'-6'0'430,"1"-1"471,5-3-402,0 3-262,0-4 1,1 5 59,3 0 0,-1 0-44,4 0 0,1 0-118,3 0 1,-3 0 44,-1 0 0,1 0-170,3 0 0,5 0-87,-1 0 0,5-2 115,-1-1 0,7 0-53,0-5 0,2 5 99,-1-5 1,-3 4-170,3-3 0,-5 4 75,-3-1 1,2-1-851,-6 1-67,0 1-449,-3 3-285,-6 0 1661,-1 5 0,-10-4 0,-1 4 0</inkml:trace>
  <inkml:trace contextRef="#ctx0" brushRef="#br0" timeOffset="6">6921 8554 9054,'10'-1'610,"-2"-3"0,6 3-340,-3-3 1,9-1 175,3 1 0,1-5-155,7 2 1,-4-2-13,3 1 1,-1-2-63,2 2 0,-3 2-110,-6-2 0,-3 5-389,0-5 1,-5 6 243,2-2 0,-4 2-1212,0 2 1,-5 0 1249,1 0 0,-5-5 0,2-1 0</inkml:trace>
  <inkml:trace contextRef="#ctx0" brushRef="#br0" timeOffset="7">7789 8120 8119,'0'-11'-816,"0"3"408,0 1 1033,0 4 211,0-7 154,0 9-316,0-4 127,0 5-551,0 5 1,0 1-139,0 5 1,0 2 72,0 2 0,0 3-88,0 5 0,0 4-25,0-1 1,4 5-139,0-5 0,3 6-76,-3-2 1,4 2 97,-5-1 1,3 0-99,-3-4 0,0 1 60,5-1 0,-6-7 7,2 3 1,1-7 43,-1 3 0,0-5 54,-4 1 0,0-6 4,0-1 13,0 0-833,0-2 281,0 4-940,0-9 570,0 4 882,0-5 0,-6 0 0,0 0 0</inkml:trace>
  <inkml:trace contextRef="#ctx0" brushRef="#br0" timeOffset="8">8166 8075 8008,'-1'-18'0,"-3"3"0,3 2 1104,-3 1-681,2 1 0,2 3 0,0 1 457,0 4-205,0-2-663,0 5 0,0 5 115,0 3 0,0 3-106,0 5 1,0 1 82,0 6 0,0 4-275,0-1 0,2 1 71,2-4 1,-3-2-42,3-1 1,1 0-109,-1-5 1,-1 0 73,-3-3 1,0-1-86,0 1 210,0-1 0,0-3 144,0-1-213,0-4 478,0 2 951,0-5-1289,0-5 1,0 2 80,0-4 1,5 4-165,3-1 1,3 2 87,5-2 1,-4 3-82,4-3 1,1 3-29,2 1 0,-1 0 33,1 0 1,-4 0-38,4 0 1,-5 5 72,2 2 0,-4 3-116,0 2 1,-1-1 62,1 1 0,-2-1-88,-3 0 1,2 1 97,-5-1 1,0 5-94,-4-1 1,0 0 70,0-4 1,-5 5-1,-3-1 1,-3 1 93,-4 0 1,1-2-82,-5 5 0,-1-5 81,-2 1 1,-1-3-69,0 0 0,0-1 190,0 1 1,2-5-44,2 1 1,2-5 411,6 0-256,-6 4 0,5-6 297,-4 3-830,9-3 179,-3-6-156,3-1 1,0-6-72,-1 1-696,5-1 0,-2 1 1027,5-1 0,0-4 0,0-2 0</inkml:trace>
  <inkml:trace contextRef="#ctx0" brushRef="#br0" timeOffset="9">8166 8063 7976,'0'-11'-350,"0"4"1309,0-3-593,0 9 0,1-5 540,3 2-114,-3 3-302,4-5-302,-5 6 1,2 0 28,1 0 0,4 0 115,4 0 0,6 2-108,2 2 0,2-3 39,2 3 0,5-3-39,2-1 1,3 0-120,2 0 1,-1 0 107,0 0 0,-1 0-249,-2 0 0,-3 0 42,-6 0 0,-2 0 134,-1 0 0,-9 0-134,1 0 92,-7 0-484,1 0 294,-5 0 0,-6 0-923,-6 0 1,-4 0 488,-7 0 0,-4 1 526,1 3 0,-6 2 0,3 6 0</inkml:trace>
  <inkml:trace contextRef="#ctx0" brushRef="#br0" timeOffset="10">5345 12369 7957,'-6'-5'0,"1"3"139,5-8 122,0 9 0,-2-5 262,-2 2-42,3 3-37,-4-4-1,5 5 227,0 0-499,-5 5 1,4 1-83,-3 5 0,3 2 45,1 2 1,0 2-145,0 2 0,0 4-34,0 0 0,0-1 97,0 5 0,0 2-123,0 2 1,0 2 55,0 1 0,0 0-55,0 0 0,4 2 8,-1 2 0,1-2-184,-4 2 0,0-7 130,0 0 0,1-6 27,3 2 0,-3 1 120,3-2 1,-2-3-82,-2-4 0,0-1 168,0 1 0,0-2-94,0-6 0,0 0 53,0 1 0,1-2-199,3-2 71,-3 2 1,4-8-250,-5 6-489,0-6-145,0 4 599,0-6 1,5 0 0,1 0 0</inkml:trace>
  <inkml:trace contextRef="#ctx0" brushRef="#br0" timeOffset="11">5596 12574 7934,'-6'-7'-350,"2"-1"852,3 6-199,1-3 976,0-1-899,0 5 0,0-3-166,0 8 0,0 0 14,0 7 0,4 0-16,-1 8 1,5 3-210,-4 5 0,0 4 78,-4-5 0,3 6-163,1-2 1,0 0 74,-4 0 1,1-3-205,3 3 0,-3-4 45,3 0 1,-3-3-19,-1-4 0,4 1 88,0-4 1,0-1-43,-4-4-24,0 1 4,0-1-309,0 0 176,0-4-405,0-2 0,-5-5 696,-3 0 0,-2-10 0,-1-3 0</inkml:trace>
  <inkml:trace contextRef="#ctx0" brushRef="#br0" timeOffset="12">5493 12700 7934,'0'-11'0,"0"3"0,0 0 0,0 1 353,0-5-166,0 1 0,0-1 287,0 1 1,0 3-109,0 1 1,6 3-133,1-4 0,3 2-60,2-2 0,3 2 46,0 2 0,5 3-164,-1-3 1,3 3 91,1 1 0,0 0-89,0 0 0,3 0 75,1 0 1,-4 4-245,-4 0 1,-1 4-3,1 0 0,-3 2 12,-5 2 1,1-1 55,-1 0 0,-4 1-105,-4-1 1,-1 1 34,-2-1 0,0 1 66,0-1 0,-7 2-30,-4 2 1,-2-2 44,-6 2 0,4-6 37,-4-2 0,0 1 10,-4 3 0,4-3 86,0 0 1,5-5 243,-1 5-218,2-5 1,6 2 265,-1-5-153,5 0-141,-2 0 0,15 0-14,6 0 0,0 0 21,3 0 0,0 0 5,4 0 1,0 3-156,0 1 0,0 4 106,-1-4 0,1 5-158,0-2 1,-4 1 85,0 3 1,-4-2-139,4 6 0,-5-1 48,2 1 0,-4-2-13,0 2 1,-5 2-43,1-2 1,-5 4-61,0-4 0,-3 2 94,-3-2 1,-5-2 24,-7 2 1,-3-1 143,-5 1 0,-1-2-77,-3 2 0,2-2 113,-5-2 1,3-3-80,-4-1 1,6-4 34,-2 1 0,7-3-50,1-1 1,5 0 8,-1 0 0,6 0-326,1 0 0,6-5-122,-2-3-289,3-2 0,1-1 288,0-1 1,6-3-752,6 0 1202,-1 0 0,11-7 0,-5-2 0</inkml:trace>
  <inkml:trace contextRef="#ctx0" brushRef="#br0" timeOffset="13">6247 12369 7877,'-6'-7'1437,"1"2"-827,5 5 575,0 0-979,0 5 0,0 2-91,0 4 1,0 6 130,0 2 0,0 4-212,0 3 1,0 0 122,0 4 1,0 1-111,0 3 0,4-2 35,-1 2 1,1-2-232,-4 6 1,0-3 53,0-1 1,1 1-47,3-1 1,-2 0 275,1 0 0,0-3-55,1-1 1,-3 0 158,3 0 0,-2-1-106,2-2 0,-3-4 94,3-1 0,-3 0-106,-1-7 0,0 1-83,0-5 0,0 0 60,0 1 1,0-5-254,0 1-245,0-5 1,0 3-31,0-2-1084,0-3 677,0 4-381,0-5 0,2-5 120,2-3 1098,2-2 0,5-6 0,1-2 0</inkml:trace>
  <inkml:trace contextRef="#ctx0" brushRef="#br0" timeOffset="14">6647 12689 7679,'-6'0'-31,"1"0"450,-1 0 141,5 0-167,-4 0 1245,5 0-1444,5 0 0,-2 0-8,4 0 0,1 0 24,3 0 1,1 0-137,-1 0 1,2 0 61,2 0 1,-2 0-56,2 0 1,-1-4 8,1 0 0,-1 0-18,5 4 1,-5 0-108,1 0 1,2 0 69,-2 0 1,0-4-258,-3 1 107,-1-1-670,1 4-46,-6 0-369,-1 0 472,-5 0 279,-5 0 1,-1 1-283,-6 3 1,3-3 730,-2 3 0,2 1 0,-6-1 0,-3 5 0,0-3 0</inkml:trace>
  <inkml:trace contextRef="#ctx0" brushRef="#br0" timeOffset="15">6556 12860 7923,'0'6'155,"0"-1"0,5-5 183,2 0 0,3 0-119,2 0 0,1 0 214,2 0 1,3 0-81,4 0 1,5 0 63,0 0 1,1-1-77,-2-3 0,-2 3 18,3-3 1,-3 2-158,-1-2 1,-1 3 13,-3-3 0,-3 2-502,-5 2 1,1 0 205,-1 0-660,-4 0 452,3 0-1161,-9 0 1,3 0 1448,-8 0 0,-7 6 0,-7 0 0</inkml:trace>
  <inkml:trace contextRef="#ctx0" brushRef="#br0" timeOffset="16">7880 12517 7604,'7'-5'1654,"-2"4"-1203,-5-9-231,0 9 159,0-5-224,0 6 1,-1-3-97,-3-1 1,1 0 143,-4 4 0,3 0-154,-4 0 1,4 0 173,-3 0-61,-1 0 1,-3 0-5,-1 0-121,1 0 1,-1 0 155,1 0-101,0 0 1,-1 0 6,1 0 0,3 4 17,1 0 0,-1 1-88,-3-1 1,-1-2 74,1 6 1,-1-1-73,1 5 0,-2-1 56,-2 1 0,2-1-38,-2 0 0,2 5-6,2-1 0,-2 1-14,-2 0 1,2 0-15,-2 3 1,4 3 7,3-3 0,-1-2-103,5 2 1,-3 1 116,3 2 1,-4 1-157,4 0 0,1-4 76,3 0 0,0-1-77,0 1 1,0 2 28,0-1 1,0-4 29,0-1 0,5 2 11,2-2 1,4 4-4,0-4 0,0 0 76,1-3 0,-1 2-64,1-3 1,3 3 145,0-6 0,2 2-73,-2 1 1,-1-3 49,5 0 1,-4-5-70,4 5 1,-4-5 5,4 0 1,-3-1-44,3-2 1,-4 0-13,4 0 0,-4-2 44,4-1 1,-5-4-10,1-4 1,-2-1 2,-2 1 0,0-2-9,-4-2 1,2 1 133,-5-5 0,0 4-76,-4-4 0,-5 1 85,-3-1 1,-3-1-84,-5 4 0,-1-3 5,-6 4 0,-5 0-79,-3 4 1,-2 3 72,-1 0 1,1 6-267,3-2 1,2 3 78,5 1 0,1 0-1095,3 0-385,3 5-575,9 1 2190,2 6 0,16-6 0,1-1 0</inkml:trace>
  <inkml:trace contextRef="#ctx0" brushRef="#br0" timeOffset="17">8371 11489 8037,'7'0'1149,"-1"0"-420,-2 0-208,-3 0-198,9 0 0,-7 4-73,5 0 0,-5 5-93,5-1 1,-4 2 64,3 1 1,-3 4-251,4 1 0,-4 0-203,3-1 0,-4 3-245,1 5 1,-3-4-167,-1 0 1,0 0 641,0 4 0,-10 0 0,-3-1 0</inkml:trace>
  <inkml:trace contextRef="#ctx0" brushRef="#br0" timeOffset="18">7766 11786 7957,'-6'-1'-172,"2"-3"614,3 3 280,1-4 889,0 5-1432,0 5 0,0 1-148,0 6 0,0 0 107,0 4 1,0-2-101,0 5 1,0 0-131,0 4 1,1-4 45,3 0 0,-2-2-31,6 2 0,-5 2 10,0-6 1,0 4-12,1-4 1,-3 0 2,3-3 5,-3 4 0,-1-3-16,0 2-149,0-2 129,0-2 1,0-3 48,0 0-420,0-6 124,0 3-1313,0-5 672,-5 0 994,4 0 0,-4-5 0,5-1 0</inkml:trace>
  <inkml:trace contextRef="#ctx0" brushRef="#br0" timeOffset="19">7766 11763 7951,'0'-11'589,"0"5"-209,0-4 90,0 8-27,0-3-77,0 0-184,0 4 1,-1-4-190,-3 5 0,2 0 95,-6 0 0,4 5-190,-3 2 0,3 2 43,-4-1 0,4 2 1,-3-2 1,3 2-22,-4 1 0,6-3-364,-2 0 251,3-1-185,1 5 385,0-6-100,0-1 447,0-5-320,0-5 1,0 2 7,0-4 0,0 3 7,0-4 12,0 1 0,1-3-13,3 2 263,-3-2-282,4 3 0,-4-3 364,3 3-238,-3 2 1,5 3 77,-6-1-21,0 1 12,0-3-307,0 5 178,5 0 1,-3 0-139,6 0 0,-1 5 101,5 3 1,-1 2-47,1 1 0,-1 1 21,0-1 1,2 1-105,2-1 0,-2 1 125,2-1 0,-2-1-1,-2-2 0,1 1 143,-1-6 0,-3 5 29,-1-4-57,-4 0 0,3-4-17,-2 0-318,-3 0-75,5 0 0,-8 0-318,-2 0 1,2 0 172,-6 0 1,4 0 385,-3 0 0,-1-5 0,-3-2 0</inkml:trace>
  <inkml:trace contextRef="#ctx0" brushRef="#br0" timeOffset="20">8314 12734 7974,'-1'-6'-529,"-3"2"0,2-1 950,-6 1 0,6-1 346,-2 1 128,-3 3-154,6-4-241,-4 5-38,5 0 0,0 5-431,0 3 0,5 2 78,3 1 0,2-3-84,1-1 0,1 1 95,-1 4 1,1-1 3,-1 0 0,0 1-105,1-1 0,-1-1-65,1-2 1,-1 1 66,1-5 30,-1 5-323,0-3 0,-3 0-6,0-2-1100,-6 2 619,3-4-233,-5 3 1,-1-5 359,-3 0 1,2 0 631,-6 0 0,0 0 0,-3-5 0,0-2 0</inkml:trace>
  <inkml:trace contextRef="#ctx0" brushRef="#br0" timeOffset="21">8429 12734 7974,'0'-11'-231,"0"3"-347,0 1 952,0-1 288,0-3 0,0 3 265,0 0-59,0 6-285,0-3 225,0 5-726,0 5 1,-4-3 99,0 6 1,-5 1-333,1 6 0,-2-2 125,-1 2 0,-1 1-425,1 0 0,3-1 50,1-4 0,0 1-125,0-1 0,1 1 68,2-1 1,2 0-103,-1 1 1,1-4-96,2-1 1,0-3 653,0 4 0,5-6 0,2 3 0</inkml:trace>
  <inkml:trace contextRef="#ctx0" brushRef="#br0" timeOffset="22">9080 12529 7982,'0'-7'-1827,"0"-3"2102,0 9-3,0-4 21,-5 0 1,2 4 84,-5-3-128,6 2 234,-3 2 1570,5 0-1744,0 6 1,0 0-71,0 5 1,0 1-100,0-1 0,4 1 98,-1-1 0,1 5-208,-4 3 0,4-1 7,0 1 0,0 0-114,-4 4 0,1 0 16,3 0 0,-2 0 114,6 0 1,-6-2-196,2-2 0,1 3 27,-1-3 0,4-3-60,-5-1 1,5-1 81,-4 2 0,0-7 27,-4 2 52,5-2 25,-4 2-146,4 1 5,-5-6-800,0-1-1420,0-5 1485,-5 0 864,-1-5 0,-6-6 0,1-7 0</inkml:trace>
  <inkml:trace contextRef="#ctx0" brushRef="#br0" timeOffset="23">8965 11901 7884,'0'-8'-732,"0"0"748,0 6 0,0-5 926,0 4-640,0 1 1,0-4 524,0 2-410,0 3 18,0-4 212,0 5-545,0 5 0,0 1-26,0 6 1,0 0-91,0 4 1,0 0 78,0 3 1,0 3-140,0-3 0,0 2 47,0 2 0,0-4-160,0 0 1,4-4 60,0 5 0,0-7-104,-4 3 80,5-4 1,-4 0-53,3-1 1,-2-4-206,2-4-337,-2 4-447,3-6 791,-5 4 1,-2-5 73,-1 0 0,0-1 326,-5-3 0,2-2 0,-2-6 0,-7-4 0,3-2 0</inkml:trace>
  <inkml:trace contextRef="#ctx0" brushRef="#br0" timeOffset="24">8920 11878 7907,'6'-18'-845,"-2"3"634,2 2 1117,-5 2-172,5-1-281,-6 1 1,0 3 224,0 1-336,0 4-80,0-2-477,0 5 161,0 5 0,0-2-70,0 4 0,-2-3 20,-2 4 1,3-5 88,-3 5 0,-1-4-63,2 3 7,-1-4-19,-1 2 86,3 0-9,-3-4-13,5 4 304,0-5-251,0-5 1,-1 4 45,-3-3 17,3-2-65,-4 0 1,5-6 21,0 1 1,0 3-18,0 1 1,1 3 88,3-4 1,-3 4-89,3-3 1,1 3 280,-1-4-69,0 6-49,-4-3-44,0 0 4,0 3-254,0-3-2,0 5 75,5 5-67,-4-3 0,5 6 121,-2-4 1,-1 1 17,4-1 48,-4-3-88,7 10-34,-4-5 1,2 4 49,0-2 1,-5 1-70,5-6 1,-5 6 83,0-1-129,4-3 0,-5 4 72,6-5 1,-6 1-14,2-1 61,3-3-46,-1 4 1,2-5 133,-1 0-118,-4 0 23,7 0-82,-9 0-150,4 0-182,-5 0-78,0 5 0,-1-4-643,-3 3 1,2 1 1114,-6-1 0,-5 5 0,-5-3 0</inkml:trace>
  <inkml:trace contextRef="#ctx0" brushRef="#br0" timeOffset="25">9719 12689 8002,'-7'-2'-396,"-1"-1"982,5 1 0,-2-3 616,5 5-221,0 0 1,5 0-784,3 0 0,2 0-28,2 0 0,3 0 2,0 0 1,5 0-108,-1 0 0,3 0-52,1 0 0,0-4 69,-1 1 1,1-1-134,0 4 0,0 0 52,0 0 1,-4-2-333,0-1-451,-5 1-809,2-3 334,-4 5 265,-6 0 1,-6 0 376,-7 0 0,-9 0 615,-3 0 0,-2 0 0,-2 0 0,0 0 0</inkml:trace>
  <inkml:trace contextRef="#ctx0" brushRef="#br0" timeOffset="26">9662 12780 8002,'0'6'199,"5"3"-72,3-5 0,3 0 74,4-4 0,-1 0 116,5 0 1,-3 0 302,3 0 1,-4 0-185,4 0 1,0 0-154,4 0 0,-4 0-256,0 0 1,-4 0 62,4 0 0,-5 0-577,1 0 0,2 0-20,-2 0 0,-4 0-354,-3 0 0,0 0 343,3 0 1,1 0 517,-1 0 0,5 0 0,2 0 0</inkml:trace>
  <inkml:trace contextRef="#ctx0" brushRef="#br0" timeOffset="27">10918 12403 7949,'0'-11'30,"0"-1"0,0 5 968,0-1-223,-5 5 44,4-7-20,-4 9-515,0-9 192,-1 9-286,-6-4 1,1 5 40,-1 0 1,1 3-65,-1 1 1,-3 4 7,0-4 0,-4 4-167,4 0 0,-4 2 109,3 2 1,-4-1-149,1 0 0,1 2-41,-1 2 1,4-1 123,-4 5 1,5-3-77,-1 3 0,-2-2 53,2 2 0,0 3-10,3-3 1,1 3 24,0 0 0,-1 1 18,1 0 0,3 0-7,1 0 1,4 1 8,-1 3 0,3-3-21,1 2 1,0-2 24,0-1 0,0 0-62,0 0 1,1 2 45,3-2 1,2 3-56,6-7 1,3 2 41,0 2 0,6-4-89,-2 0 0,2-5 39,2 1 0,4-3-11,-1-5 0,2 2-112,-1-5 0,-2 0 82,6-4 0,-6-1-90,2-3 0,-3 1 64,-1-4 0,-2-5 163,-2-3 1,-2-2-42,-6 2 0,-1-3 65,-2-4 0,-3-2-82,-5-3 1,-3 1 128,-4-4 1,-6 1-116,-10-2 0,-6 0 24,-5 4 0,-5 5-423,-7 7 0,-4 4 13,1 3 1,-1 3-414,5 5 1,4 1 178,3 3 0,4 4-46,3 7 0,7 2-64,5 2 689,5 2 0,-4-3 0,3 5 0,-3 0 0</inkml:trace>
  <inkml:trace contextRef="#ctx0" brushRef="#br0" timeOffset="28">5653 16891 9027,'0'-6'2153,"0"1"-1925,0 5 1,-3 5-76,-1 3 0,0 3 27,4 4 1,0-1-143,0 5 1,0 0 96,0 4 0,0 1-81,0 3 1,0 0 58,0 7 1,0-2-131,0 6 1,0-4 31,0-4 1,4 3-98,0-2 1,3-2 111,-3 2 0,4-6-132,-5 2 0,5-3 24,-4-1 1,3-1 63,-3 1 0,4-1-15,-4-3 1,-1 1 21,-3-5 1,0 4-50,0-3 1,0 3-22,0-4 0,0 1-7,0 0 1,0-4 107,0 3 0,0-6 30,0-1-85,0 0 0,-3-1-3,-1 1-141,0-6 0,4 9-15,0-10-142,0 9-376,0-9-50,5 4 187,-4-5 1,8-1-713,-5-3 1283,5-2 0,-3-6 0,6 1 0</inkml:trace>
  <inkml:trace contextRef="#ctx0" brushRef="#br0" timeOffset="29">6339 17154 7749,'-11'-1'0,"4"-3"0,-3 3 229,2-3 0,2-1-69,-2 1 1,0 0 379,-3 4 0,0-4-196,-1 1 1,0-1-135,-4 4 0,4 0-4,-4 0 0,0 1-24,1 3 1,-2 1-101,2 3 1,1 6 107,-5-3 1,4 3-164,-4-3 1,5 6 28,-2 2 0,0 3-56,1 0 0,0-3-64,3 0 0,2 0-35,2 4 0,-1 0 76,6 0 1,-1 0-124,4 0 0,0-4 99,0 0 1,0-5 47,0 1 0,0-1-52,0 1 1,5-6 30,3 2 1,3-2 179,4 3 1,-1-2-27,5-3 1,0 2 77,4-5 1,0 1-125,0-1 0,0-3-21,-1 3 0,1-3-97,0-1 1,0-1 83,0-3 0,0 2-389,-1-6 0,1 4 70,0-3 0,-1 3-373,-3-4 0,-3 2 6,-4-2 1,-5-1-927,1 6 1558,-6-6 0,4 2 0,-6-4 0</inkml:trace>
  <inkml:trace contextRef="#ctx0" brushRef="#br0" timeOffset="30">6590 16960 8081,'-7'-6'1383,"1"1"-1038,2 5 496,3 0-508,-4 0 0,4 5 43,-3 2 1,3 5-113,-3 3 0,3-1-52,1 5 0,0 4 6,0 3 0,0 2-127,0-1 0,1 2 40,3 5 1,-3-1-60,3-2 0,1 1-10,-1-6 1,3 5-239,-3-5 1,4 5 103,-5-5 0,5 5-116,-4-4 0,3-2 294,-3-6 0,4 3-87,-4-3 0,0-3 21,-4-1 1,0-2-52,0-2-156,0 1 140,5-1-115,-4 1 0,4-5-59,-5 1-461,0-6-520,0 3-1188,0-5 1679,0-5 0,0 3 691,0-6 0,5-4 0,1-6 0</inkml:trace>
  <inkml:trace contextRef="#ctx0" brushRef="#br0" timeOffset="31">6932 17211 7744,'7'0'1213,"3"0"0,-4 0-973,6 0 1,-1 0-7,1 0 0,3 0-77,0 0 1,4 0-93,-4 0 1,4-1 59,-3-3 1,3 3 34,-4-3 0,4 2-301,-4-2 0,0 2-62,-3-1 1,-5 1-219,1 2 1,-4-3-413,3-1-454,-4 0 286,2 4 1001,-5 0 0,-5 5 0,-1 1 0</inkml:trace>
  <inkml:trace contextRef="#ctx0" brushRef="#br0" timeOffset="32">6921 17383 7767,'11'6'137,"1"-2"0,1-3 485,2-1 1,-3 0-210,4 0 1,1-1 12,3-3 0,1 3-73,2-3 1,4 3-135,-1 1 0,1-2-25,-4-2 1,-4 3-1,0-3 0,-5 3-1322,1 1 810,-2 0 318,-2 0 0,1 0 0,-1 0 0</inkml:trace>
  <inkml:trace contextRef="#ctx0" brushRef="#br0" timeOffset="33">8292 17029 7724,'-6'-7'0,"5"1"362,-3 2-213,-2 3 0,4-4 115,-6 5 0,4-4 52,-4 0 1,5 0-108,-5 4 1,4 0 30,-3 0 0,3 0-78,-4 0 1,4 0 242,-3 0-233,-1 0 0,-3 0-29,-1 0 1,5 4-123,-1 0 0,0 5 88,-3-2 0,-4 2-115,0-1 1,-4 6-49,3-3 0,-4 3 109,1-2 1,-1 3-148,1 0 1,-2 4 89,6-4 1,-4 4-53,4-3 1,1 3 68,6-4 1,-1 4-11,6-4 1,-2 4-21,1-4 0,2 2 1,-1-2 1,1-2 3,2 2 0,4-1 20,0 1 1,5-2-25,-1 2 0,-2-1 22,1 1 1,2-2-127,7 2 1,-4-2 92,3-2 0,2-1-6,-2-2 0,4 1-29,-4-5 0,5 3-8,-5-3 0,5 0-39,-1-4 1,-1 0 58,1 0 1,-4 0 73,4 0 1,-1-1-72,1-3 1,1 1 122,-5-4 1,5-1-58,-5-3 0,0-1 98,-4 1 0,0 0-85,-4-1 1,2 1 14,-5-1 0,0 1-18,-4-1 0,-5-3 3,-3 0 1,-7 0-188,-4 3 0,-4 5 108,-4-1 1,-2 6-199,-5-2 0,-1 2-132,1 2 1,4 6-130,-1 1 0,6-1 134,-2 2 0,8-2 370,4 2 0,-3 2 0,1-3 0</inkml:trace>
  <inkml:trace contextRef="#ctx0" brushRef="#br0" timeOffset="34">8109 16320 7798,'-12'0'811,"1"0"255,5 0-228,-5 0-737,10 0 1,-5 5 28,2 3 1,3 4-98,-3 3 0,3-1-5,1 5 0,0 0-168,0 4 0,4 3 141,-1 1 0,2 0-162,-1-5 1,-3 0-25,3-3 0,1 1 65,-1-4 1,0-1-152,-4-4-2,5 1 50,-4-1 1,6-1-267,-4-2-525,-1-3 1014,3-5 0,-5-5 0,0-2 0</inkml:trace>
  <inkml:trace contextRef="#ctx0" brushRef="#br0" timeOffset="35">8109 16332 7798,'0'-12'-202,"0"5"-52,0-1 1,0 1 391,0-5 0,0 5 385,0-1 1,0 4 182,0-3 75,0 4-589,0-2-51,-5 5 135,3 0-268,-8 0 1,8 4-131,-6 0 1,6 4 67,-2 0 0,-1 2-120,1 2 0,-4-5 22,5 1 1,-1-1-92,4 5 1,-2-5-191,-1 1 33,1-5 305,-3 2-20,5-5 6,0 0 219,5-5-144,-3-2 1,7-4 51,-6-1 1,5 5-7,-4-1 1,3 1 75,-3-5 1,1 5 69,-1-1 282,-3 0-160,4 2 1,-5 0 97,0 2-232,5 3 0,-3-3-11,2 8 1,1-2 44,-2 6 0,6-1-99,-1 5 1,2-2-131,1-3 0,1 5 93,-1-1 0,5 1-151,-1 3 1,0-2-203,-4-2 1,-3-3 135,0-1 0,-5 0-571,5 0 744,-5 3 0,7-8 0,-4 3 0</inkml:trace>
  <inkml:trace contextRef="#ctx0" brushRef="#br0" timeOffset="36">8611 17200 7159,'-6'-1'-179,"2"-3"701,3 2 1,1-4 292,0 2-274,0 3 249,0-4-13,0 5 0,1 5-548,3 3 0,-1 2-75,4 1 0,1 1-1,3-1 1,1 2-218,-1 2 0,2-2 56,2 2 1,-2-2-91,2-2 0,3 4-10,1 0 1,-3-1-13,-1-6 1,-2 2 28,-2-2 1,1-3-187,-1-1 0,-3 1-494,0-1-544,-6-1 3,3-3 1312,-5 0 0,-5-5 0,-1-1 0</inkml:trace>
  <inkml:trace contextRef="#ctx0" brushRef="#br0" timeOffset="37">8828 17177 7803,'0'-6'2004,"0"1"-1591,-5 5 1,3 1-186,-6 3 1,0 2-41,-3 5 1,0 2-71,-1 2 1,1-1-157,-1 5 0,1-1 24,0 1 0,-5 3-200,1-3 1,1-3-387,7-1 0,-4-2-16,4-1-760,2-1 667,0 0 709,5-4 0,0-2 0,0-5 0</inkml:trace>
  <inkml:trace contextRef="#ctx0" brushRef="#br0" timeOffset="38">9239 17097 7735,'0'-6'-495,"0"-4"551,0 2 1,0 2 472,0-2-185,6 0 0,0 1-69,5-1 0,1 4 17,-1-3 0,-2 4-103,2-1 1,-2-1-91,7 1 1,-4 1 26,0 3 0,-1 0-111,1 0 0,0 0 94,3 0 29,-2 5 1,4 0-225,-6 2 0,-1 4 28,-2-4 1,1 3-35,-5 2 1,-1-1-16,-3 1 1,0-5-55,0 1 1,-1-1 107,-3 5 1,2-1-19,-6 1 1,0-2 75,-3-3 1,3 2 2,1-5 0,-1 4 76,-3-4 1,3 3-38,1-3 169,4 0 0,-3-4 181,2 0-51,3 0-248,-4 0 1,6 1 14,3 3 0,2-3-115,5 3 1,1-1 87,-1 0 0,4-1-169,1 1 0,4 2 87,-1-1 0,-1 4-71,1-4 0,-1 5 45,1-2 0,1 3-14,-5 2 0,0-1 21,-3 1 0,-2 0-12,-2 4 1,0-4 8,-4 3 1,0-2 22,-4-1 0,-5-1-54,-3 0 0,-3 1 46,-4-1 0,1-1-12,-5-2 1,0 1-58,-4-5 1,0 1-130,0-1 1,0-3 30,0 3 0,1-4-191,-1-4 0,4 1-475,0-4 1,6-1 835,2-3 0,-1-6 0,6-1 0</inkml:trace>
  <inkml:trace contextRef="#ctx0" brushRef="#br0" timeOffset="39">9354 16275 7825,'-7'0'1560,"2"0"-346,5 0-971,0 5 0,0 1-81,0 6 0,0 0-21,0 3 0,4 3-167,0 5 0,1 0 52,-1 0 1,-2 0-137,6-1 0,-6-2 57,2-1 0,1 0-43,-1 3 0,0-3-209,-4 0 0,4-5 134,0 2 0,-1-4-314,-3 0 245,0-1 1,2-1-10,1-2 0,-1-2-185,2-2-368,-3-3-474,-1 4 1276,-5-5 0,-7 0 0,-5 0 0</inkml:trace>
  <inkml:trace contextRef="#ctx0" brushRef="#br0" timeOffset="40">9319 16286 7825,'0'-7'0,"0"-1"0,2 4 271,2-3 43,-3 4 231,4-2-101,-5 0-235,0 4 209,0-5-378,0 6 1,0 6 41,0 1-83,-5 3 1,-2 6-69,-4-1 0,0 0-139,-1-4 1,1 1-176,-1-1 1,2 1 179,3-1 1,-2-3-126,5-1 1,0-3-111,4 4-437,0-6 384,5 3 491,1-5 0,11-5 0,1-1 0</inkml:trace>
  <inkml:trace contextRef="#ctx0" brushRef="#br0" timeOffset="41">9331 16240 7630,'0'-6'1264,"0"1"-834,0 5 0,5 0-45,3 0 0,-2 1-184,1 3-44,1-3 0,4 10 34,-1-4 1,0 3-115,1 2 1,3 3-152,0 0 1,0 0 97,-3-3 0,-1-2-379,1-2 1,-1 2 184,1-3 1,-5-2-1339,1-1 1508,-6-2 0,8 3 0,-3 1 0</inkml:trace>
  <inkml:trace contextRef="#ctx0" brushRef="#br0" timeOffset="42">10176 17120 7746,'-11'0'-242,"-1"5"0,5-4 1326,-1 3-278,5-3 18,-2-1 127,5 0-791,5 0 1,6 0 12,4 0 0,5 0-29,-1 0 1,3-1-118,1-3 1,-1 3-108,1-3 1,4 3 73,-1 1 0,1-4-103,-4 0 0,0-1 33,0 1 0,-4 3-523,0-3-123,-5 3-394,2 1 355,-9 0 599,-2 0 0,-16 0 1,-1 0-1</inkml:trace>
  <inkml:trace contextRef="#ctx0" brushRef="#br0" timeOffset="43">10210 17268 7746,'-6'5'-455,"-4"2"806,8-1 122,-3 4 0,9-7-35,0 4 1,1-4 185,-1 1-252,2 2 0,6-5-89,-1 3 0,2-3-62,2-1 0,-1 0-87,5 0 0,-4 0-77,4 0 0,0-3-51,4-1 1,0-4-191,0 4 1,-4-1-90,0 2 0,-5 1 140,1-2 1,-6 3-750,-1 1 1,-2-1 881,2-3 0,2 3 0,-4-4 0</inkml:trace>
  <inkml:trace contextRef="#ctx0" brushRef="#br0" timeOffset="44">10941 16857 7805,'-7'0'0,"-1"0"383,5 0-207,-2 5 1,5-2 249,0 4 0,0 1-128,0 3 0,0 1-198,0-1 0,0 6 19,0 2 1,0 2-88,0 2 0,0 1 48,0 3 0,0-2-7,0 6 1,4-1-27,0 5 1,0-5 7,-4 0 0,1-4-67,3 1 0,-2-3 70,6-2 0,-5-3-94,0 1 1,2-7 54,-1 3 1,4-4-198,-4 0 58,-1-1-137,3 1-253,-5-6-686,4-1 1196,-5-5 0,-5 0 0,-2 0 0</inkml:trace>
  <inkml:trace contextRef="#ctx0" brushRef="#br0" timeOffset="45">11341 16869 7795,'-5'-7'804,"4"2"-413,-10 0-128,5 4 0,-5-4 26,-1 5 0,1 0-69,-1 0 1,1 4-15,0-1 1,-1 5-100,1-4 1,-1 5 34,1-2 0,-1 5-148,1 3 1,0-1 97,-1 5 0,2-4-177,2 4 0,-2-4 19,3 4 1,2-1-69,1 1 0,3 2-89,1-6 1,0 1 100,0 0 0,1-5-34,3 0 0,6 1 62,5-5 1,5-2-94,-1-1 0,-1-2 44,1-2 0,0-2 29,4-2 0,0-1 18,0-2 1,-1-7-19,1 2 1,-5-2 172,-3 3 0,-2-4-83,-2 0 0,-4-2-70,-3 2 0,-3-3-6,-1-5 1,0 4-91,0 0 1,-5 0-7,-3-4 0,-2 6-215,-1 1 1,-2 5 148,-2 3 1,2 3 261,-2 5 0,2 0 0,2 0 0,-2 4 0,-2 0 0,7 5 0,-12 2 0,7 7 0</inkml:trace>
  <inkml:trace contextRef="#ctx0" brushRef="#br0" timeOffset="46">11181 17188 7783,'-11'7'514,"4"-2"1,2-4 272,5 3-518,-5-3 1,4 6 102,-3-4 0,3 0-114,1 4 0,-4-3-95,0 4 1,-1 0 13,1 3 0,2 0-94,-6 1 1,6-1 198,-2 1-239,-3-1-233,6 6 1,-4-5 115,5 3 1,0-2-66,0-1 0,5-1 9,3 0 0,2 0 33,1-4 0,6 0 58,2-4 0,2-1-4,2 1 0,0-1-19,0-2 1,0-2-89,0-1 1,-1-2 7,1-3 0,0-2 73,0 2 0,-1-2 105,-3-1 0,-3-1 23,-4 1 0,-2-5 189,-3 1 0,-2 0-184,-5 4 1,-6-5-22,-5 1 0,-3-1-116,-9 0 0,1 4 93,-8-3 1,-2 3-544,-6 4 1,2 3 233,-2 5 0,4 2 289,4 1 0,-3 9 0,4 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87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7686 4500 8410,'-6'-12'-1409,"1"1"1396,5 0 0,-4-1 0,-1 2 1,0 1-1,-1 3 0,-1-1 1,-2 2 1303,-1 0 0,3-2 160,-1 3-228,5-5-1180,-2 8 0,9-3 1,1 6-1,0 3 19,0 2 0,3 4 0,-4 6 0,-2 1-53,0 2 1,1 5-1,1 2 1,-1-2-54,-2-1 0,-1-1 0,1 0 23,3 0 1,1 0 0,4-2-44,-1-2 1,-5 2-1,4-5 1,-1 2 63,0 2 0,-2-2 1,3 0-1,-2-1 58,-3 1 1,3-3 0,-1 3-46,-1-1 1,2 3 0,-1-1 0,-1 3-10,2 0 1,-3-2-1,3-1-21,0 1 1,-3 0 0,5 0 27,-2 0 1,0-5 0,-3 3 0,3-1 17,2 1 0,-3-3 1,2 3 12,-1-1 0,4-1 1,-3-2-1,2 1 48,0-1 0,-2 3-92,1-2-7,4 0 0,-9 0 1,5 1-1,-1-1-22,0 1 0,-2-2 1,4 4 3,1-1 0,-3 2 0,0-3 1,1 1 16,-1-1 1,0-1-1,3-3 8,-1-1 0,-4 1 0,3-1 43,2 0 0,1 1 0,2-1 0,-1-1-4,0-2 1,5 2 0,0-4 0,1 2 61,-1 0 1,3-4 0,-2 2-8,0-1 0,-3 3 0,3-3-64,-1 1 1,-3 0 0,4 3 0,-2-2-39,0-2 1,0 2 0,-2-2 12,2 2 1,-1-5 0,5 3-6,1 0 1,1-3 0,0 1-1,1-1 53,2-2 1,1 0 0,-2 0-1,0 0 137,0 0 1,0 1-1,0 2-33,-1 0 0,1 5 0,0-4-69,0-2 0,4 3 0,1 0 0,-1 0-51,1 1 1,3 1-1,-3-3-94,1-1 0,0-1 0,3 1 0,-3 0-37,-1 0 1,2-2 0,-2-1 73,2 0 1,-5 4 0,3 0 176,0-2 1,-4 3-1,3-1 331,-3-1-261,4 3-163,-4-5 0,4 8 19,-6-5 0,3 5-123,1-1 0,-2-2 166,3 2 0,-3-5-588,-1 5 206,0 0 116,-5-2 0,-1 3-61,-2-5 1,-2 5 250,2-2 0,-1-1 144,2 2 0,-2-4-183,5 3 262,-5-4-124,7 7 1,-3-7-86,5 4 0,3-3 11,1 4 1,0-4-130,-4 3 1,-2 0 78,-2 0 74,-2 3-347,-1-3 1,-3 4 26,2 0 1,-4 1 24,-3-1 210,2 1 144,-3 4 0,4-3-19,0 2 0,-3-2-162,0-2 52,-1 1 60,0-1 0,3 1-29,-3-1 0,2 0 2,-1 1 1,2 0-60,-2 4 0,2-4-42,1 4 79,1 1-67,-6-4 0,4 7-116,-2-4 1,1 3 105,-2-4 0,3 5-13,-2-1 1,1-1 191,-2 1 1,4 0-157,-4 4 0,3-2 185,2-1 21,-1 1-182,6-3 1,-8 5 73,2 0 0,-2-4 1,1 0-1,-1 1-60,-1 1 1,-5 2-1,4 0-14,-2 0 0,-1 1 0,-3 1-127,3 2 0,-3 1 0,3-3 1,-3 2-7,-1-2 0,1 0 0,2-3 0,2 1 55,1 0 0,2 0 1,3 0 137,1 0 1,-1-4-1,2-2 73,2 0 0,-2-2 1,2-2-1,-2 1 19,-2 1 0,1 0 0,-1-3-162,0-1 0,1 1 1,-2-1-58,-2 0 1,2 1 0,-3-1 0,3 1-5,2-1 1,1-1 0,1-1 0,2-1-26,2 1 0,0-3 1,2 0 108,-1-1 1,0 3 0,4-4-4,0-2 0,-1 3 0,0-1 0,-2 0 16,-1 1 1,-5-4-1,3 3-21,-1-3 0,-2 3 1,5 0-42,2-1 1,-4-1-1,2 1 1,0 0-49,-1 0 0,8-2 1,-4-1-1,3 0-63,-1 0 1,2 0-1,1 0 58,-2 0 1,3 0 0,-1 0 65,-2 0 0,-1 0 0,-2 0 1,-2 0 104,-1 0 1,-5 4 0,3 0-61,-1-2 1,-3 3-1,3-1 1,1 0 25,2 1 1,1-4 0,1 3-50,-2-2 0,0 1 1,3 1-1,0-1-10,-3-2 0,3-1 23,-3 0 16,-3 0-31,6 5 0,-6-4 22,3 3 0,-1 1-18,-3-1 0,-1 4 29,5-5 0,-5 5-36,1-4 1,2 5-1,-2-2 0,6 2 24,-2-1-238,-3 2 218,6-4 1,-5 6-34,6-1 1,0 1-14,0-1 1,0 0 131,0 1 0,-4 3-106,0 0-5,0 1 151,-2 0 0,5 0-127,-3 4 1,-1 1 187,1-2 1,-1 3-109,1 1 0,1-4-33,-5 0 1,6 1-47,-2 7 1,-2-3-44,2 2 95,-5-2-140,3-1 0,-2 4 134,0 0-59,6-1 1,-9-2 0,5 2 7,-1 0 0,-2 2 0,5-2 20,2 0 1,-4 1 0,1-3-1,0 1 41,0 2 1,-3 1 0,3-3-29,-2 2 0,1 0 0,-3-3 0,1 1-65,-1 2 1,-3-1 0,-2-3-25,-1 0 0,-1 1 0,5 2 1,-1 0 28,1 0 0,-5-2 1,1-1 13,1-1 1,0 0 0,-1-2 0,0-1 29,1 2 0,-3 0 1,2 2-11,1 0 1,1-4 0,0 0 0,-1 1 0,-1 2 1,-1-3 0,5 0-51,-1 1 0,0-2 0,1 0 0,-1 0-25,1-1 0,3-3 0,1 2-79,2-4 1,1 0-1,4-1 99,0 0 0,1 1 1,1-2-1,3-1 45,1-1 0,-2-2 0,2 2 0,1-3-22,-1 0 1,-3-4 0,4 4-87,-3 0 1,5-4 0,-3 4-1,2-1 34,-1 0 0,-3 0 0,3-4 14,2 0 1,-3 0 0,0 0 38,-1 0 0,3 0 0,-5 0 1,0 0 42,-2 0 1,-1 0 0,0 0 59,0 0 1,-2 0 0,-1 0 0,-2 0 17,-1 0 1,2 0 0,-4 0-62,-1 0 1,0 0 0,0 0-1,1 1 37,-1 3 0,4-2 0,1 5-39,2-2 1,2 4 0,0-3-58,0 0 1,4 5-1,-1-4 1,0 3 48,-2 2 1,2-1 0,1 1 82,-2-1 1,-2 0-1,-3 1 1,0-1 13,0 1 0,-4 0 0,1 2 44,-1 2 0,-3-1 0,2-2 0,-2 0-106,-2 3 1,2 0 0,1-2-36,1 1 1,0 2 0,-2-2-80,2 4 0,-2 1 1,2 1-1,-2-2-1,-2 1 0,1 3 0,-1 2 67,1 2 1,-1 1 0,-1-3 0,-1 3 95,-1 1 0,-2-2 0,3 2-45,-1-1 0,-1 4 0,5-2 0,-1 2-2,0-2 0,5 2 0,-1-4-122,-1 1 0,2 1 0,0 0 0,-2-2-155,-2 0 0,0-3 0,-1 4 48,0-1 0,1-1 0,-1-4 111,1 0 1,-1-4 0,2 0 0,1 0 51,1-2 1,0 4-1,-3-6 43,-1-1 1,4 2 0,1 0-1,-2-2-65,-2-2 0,3 0 0,1-1 18,-2 1 1,2-1-1,-1 0 1,1 0-176,0-4 1,-3 3-1,3-2-101,1 2 1,-3 2 0,3-2 246,0-3 1,3 3-1,-2-3 1,1 0 51,0 1 0,0-4 1,4 2-1,0 1 57,0-1 1,0-2 0,-1 2 16,1-1 0,3 3 0,-1-4-119,0-2 1,-3 3-1,5 0 1,-3 0-91,-1 0 1,-1 0-1,1-2 91,0 1 1,0 3 0,1-3-1,1-1 27,2-2 0,0 3 0,-4 0 126,-1-2 1,5-1 0,1-1 43,1 0 0,-2 0 0,2 0 0,-1 0-81,-3 0 0,-1 0 1,-1 0-173,0 0 1,0 0 0,-2 0 0,0 0-87,-2 0 0,0 0 0,4 0 72,0 0 0,1 0 1,1 0 5,2 0 1,-1 0 0,-3 0 0,0 0 80,0 0 0,0 0 0,-2 2 31,-2 2 0,3-2 0,-4 6 1,1 1 32,0 1 0,-4-3 0,3 1 19,-2 1 0,4 5 0,-2 1 11,0-1 0,4 0 1,-3 0-1,2 2-4,2 2 0,0-3 0,0 3 55,0-1 1,-1 3-1,1-1 1,1 3-34,3 0 1,-3 1 0,3 1-51,-3 3 0,-1-3 1,0 4-1,-1-1-206,1-1 0,0 6 1,0-3 8,0 0 1,0 4 0,-2-2 0,-1 1 69,0-2 0,-3 3 1,4-3 71,-2 3 0,-4 2 0,3-1 28,-2 0 0,1 1 0,-3-1 0,1 0 24,-1 0 1,-2 1 0,0-1-117,-1 0 1,2 0-1,1 1 1,2-2 48,2-3 1,1 7 0,4-4 139,0-1 1,4 2-1,0-4 1,3 2-18,1-1 0,2 0 0,2-4-74,-1-2 0,1 3 0,4-1-13,2-2 1,8-1-1,3-1 1,3 0-45,-24-11 0,1-1 1,0 0-1,0-1 1,2 0-1,1-1-98,1-1 1,0 0-1,0-1 1,1 0 0,4-1-1,1 0 1,-1 1 0,0-1 79,-1-1 0,-1 0 0,0-1 0,0 0 1,1 0-1,0 1 19,2-1 1,1-1 0,-1-1 0,0-1 0,0 1 0,-1 0 0,0-2 0,-2 1-25,-1-1 1,0 0 0,2 0-1,-1 0 1,-1 0 0,-1 0 1,1 0 0,-1 0 0,-1-1 0,0 1 0,-3-1 0,-1-1 0,30-3-32,0-1 0,-8 2 1,-1-2 74,-5 0 0,-3 1 1,-4 3-1,-4-3 17,-5-2 1,0 4 0,-4-5 15,1-1 1,-8 3 0,2-1 0,-3 1 12,-2 0 1,1 2 0,-5-4 36,0-1 1,-7-1-1,4-1 1,-1-2 64,0-2 0,-2 1 1,-2-4 95,-1 2 1,-1-5 0,-4 2-145,0-2 1,0-6-1,0-1 1,0-1-23,0-3 0,0-1 0,0-1 1,0-1-72,0-4 1,5 0 0,3-4-143,2 1 0,1-2 0,2-5-87,2 1 1,-1-1 0,4-8 0,-2 0 47,-2-1 1,-1-2 0,-1-1 0,-1 0 184,0-1 0,-3 2 0,-4 28 0,0-1-38,0 0 0,1 0 0,-2-1 0,0 0 0,1-2 0,-1 1 59,2-2 1,-1 1-1,1 0 1,1 0-1,-1 2 1,1-1-1,0 0 1,-1-1-42,1-2 0,0 0 0,-1 2 0,1 0 0,0-4 0,0 0-3,-1 0 1,1 1 0,-1 2 0,0-1 0,0 0 0,-1 0 0,0 0 0,0-1 49,0 0 1,1-1-1,-1 0 1,0 0 0,1 0-1,-1 0 22,0 0 0,0 0 0,-2 2 0,0-1 0,1 0 0,1-1 0,0 0 0,0-1 36,-1 0 0,0 1 0,2-1 0,-1 1 0,-1 0 0,-1 1-37,2 1 1,-1 0 0,-2-3-1,0-1 1,2 2 0,-1 0-36,1 0 1,-1-1 0,-1-1 0,0-1 0,1 1 0,1 0 0,-1 1 0,-1 0-97,1 0 1,0 1-1,0 0 1,0 0-1,-1 0 1,-1 0 108,2 0 1,0 0-1,-1-1 1,1-1-1,1 1 1,1 0-1,0 0 1,0 1 120,-1-2 0,0 1 1,2 0-1,-1 0 0,-1 1 1,-1 0-100,1 0 0,1 0 1,-3-1-1,1 1 1,1-2-1,1 1 0,-1-1 1,0 0-54,0 1 1,0 0 0,-1 0-1,0 1 1,1 0 0,1 0-41,-2 0 1,1 0 0,1 0-1,-1 0 1,-1-1 0,0 1-53,-1-2 0,1 0 0,-2 1 1,1 1-1,-1-2 0,0 1 0,0 1 1,0 0-25,0 0 0,0 0 1,0 2-1,0-1 1,0-2-1,1-1 117,1 3 0,0 1 0,-1-1 0,-1 1 0,2 1 0,0 0 1,-1 0-1,1-1 36,0-1 1,-1 1 0,0 0 0,0 1 0,1-1 0,1 1-24,-1 0 1,1 0 0,-3 0 0,1 1 0,1 0 0,1 1-1,-1-2 1,0 1 1,0 1 0,0-1 0,0 0 1,0 0-1,-2 0 0,0 1 16,0-1 1,0 1-1,0 2 1,0 0-1,0-2 1,0 0-1,-1 2 1,0 0 8,-1 0 0,0 0 1,1-30-1,-1 30 1,-1 1-96,0-1 0,1 0 1,1-31-1,-4 1 1,1 0-188,0-1 1,0 4-1,4 0 151,0 1 0,0 2 1,-1 1-1,-2 2-69,0 0 0,-5 2 0,3-1 248,-1 4 1,-2 5-1,-3 2-90,-1-1 1,1 3-1,-2-1 1,-1 1-48,-1-1 1,-5 4 0,2-2 12,0-1 1,-5 5 0,2-3-1,-5 4-47,1 3 0,-4-2 1,-2 4 96,-2 0 1,-2-4 0,-2 4-101,-1-1 0,-7-1 1,1 3-1,-5 0 54,-4 0 1,4 1 0,-4 4 17,-2 1 0,25 10 0,-1 1 1,0 0-1,-1 0 0,-1 1 0,1 0-67,0 0 0,-1 1 0,1 1 0,-2 1 0,-1-2 0,-1 0 11,0 1 1,0-1-1,-3 0 1,1-1-1,0 2 1,-1 1-1,0 0 1,0 0-58,-1 1 1,0-1 0,-2 2 0,-1-1 0,-2 0-1,0 1 52,-4-1 0,0 0 0,1 0 0,1 1 0,-3-1 1,0 2-38,3 0 0,0 0 0,-4-1 0,0 0 1,3 1-1,0 0 0,-2 0 0,1-1 127,-2 2 0,0-1 0,3-1 1,0 0-1,-1 1 0,0 0 45,-1-1 0,0 0 0,2 1 0,-1 0 0,-2 1 1,-2 0-1,1 0 0,0-1-8,0 1 1,0 0-1,3 0 1,-1 0 0,-2-2-1,-1 1-34,0 0 0,1 0 0,1 1 0,0 0 0,1-1 0,1-1 0,0 1 0,0 0-26,3 0 1,-2 0 0,-3 0 0,0 1 0,2 0 0,1-1-5,-1-1 1,-1 1 0,2 0 0,1 1 0,-1 0 0,1-1 0,0 0 0,1 0 2,1 1 1,-1 0 0,0-2-1,-1 0 1,0 1 0,0 1-6,0 0 1,-1 0-1,-1-2 1,0 1-1,3 1 1,0 1-1,0-1 1,-1 0-34,-2-2 1,0 1 0,3 0 0,0 1 0,-4 0 0,1 0 39,2 1 0,0-1 0,-2-1 0,-1-1 0,0 2 0,0 0 0,0-1 0,1 0 43,0 0 1,0 1-1,-1-1 1,1 1-1,1-1 1,0-1 12,-1 1 1,0 1 0,0 0 0,0-1 0,-1 0 0,0-1 0,1 2 0,1 0 55,2 1 0,0-1 1,-3-1-1,0-1 0,3 2 1,1 0-63,-2 0 1,1 0 0,2-1-1,-1 1 1,1 2 0,1 0-41,-2-1 1,1 0 0,-1-2 0,1 0 0,-1 2 0,0 0 0,0 1-1,0-1-66,-1-1 1,-1 1 0,0 1 0,0 0 0,2-1 0,-1 0-25,0 2 1,1-1 0,-1-1 0,0 0-1,1 0 1,-1-1 0,0 1 0,-1-1 40,0 1 1,-1-1 0,2 1 0,-1 0 0,-1 2 0,0-1 37,0-1 1,0 0-1,-1 2 1,1-1-1,-1-1 1,0 0-1,3 1 1,0 1 50,1 0 1,1 0-1,-1 0 1,0 0-1,-2 0 1,1 0-31,1 0 1,0 0 0,1 0 0,0 0 0,0 0 0,0 0-5,0 0 0,0 0 0,0 0 0,1 0 0,-2 0 0,-1 0 0,2 0 0,0 0-45,0 0 0,0 0 0,3 2 0,0 0 0,-1 0 0,0 0-11,1-1 0,1 0 0,-2 0 0,0-1 0,0 0 0,0 0 25,1 0 1,0 0 0,2 0 0,0 0 0,2 1-1,-1 0 1,1 0 0,-1 0-50,1 1 1,0 0 0,1 0 0,1 0 0,-1-2 0,0 0 134,3 0 1,0 0 0,0 1 0,1 2-1,-29 0 1,1 0 69,2-2 1,0 3 0,3 1-189,1 1 0,2-3 0,4 2-14,-1 0 1,3-2 0,4 3-1,0-1-7,2-2 0,0 2 0,6-2 157,0 0 1,1 2-1,1-1 1,3 0-9,1 1 0,-3-3 1,5 6 384,0 1 1,-2 1 0,2 1-432,0 1 1,2-1 0,1 1 0,1-1-103,-1 0 0,-4 1 1,1-1-92,0 1 1,2-1 0,0 1 0,-1-1 80,-2 0 1,-4 1 0,3-1 140,-1 1 0,3 0 0,-4 2 1,1 2 136,0-2 0,2-1 0,-3 1-64,-2 2 0,3 0 0,-1-1 0,-1 3-96,2 0 0,-4 3 0,4-3-41,0 0 1,-3 4 0,5-5-52,2 1 1,-3 4 0,1-5 0,1 3 22,-2-1 0,4 0 0,-3 2 48,3-2 1,-3 3 0,-1-2 0,-1 4 155,-3 3 0,1 1 0,-1-3 135,1 2 1,9 2 0,-2-1-170,2 2 0,-1 6 1,8-4-1,2 2-167,4 0 0,0 7 1,6-7-258,0 2 1,2-1-1,1-1 1,0 1-3054,0-1 3339,5 0 0,11 5 0,9 2 0</inkml:trace>
  <inkml:trace contextRef="#ctx0" brushRef="#br0" timeOffset="1">21848 4717 8227,'-6'-5'300,"-3"2"0,5-2 0,0 5 137,-1 9 1,3 6-1,-6 9 1,-1 3-1,0 3-243,2 3 0,-2 6 0,4 0 0,0 1 0,0 4-166,2 0 0,-2 3 0,1 2-139,2 5 1,-5 2 0,0 1 0,-4 0-53,0 0 0,0 0 1,-1-2 40,1-6 0,-1-1 0,2-10 0,1-2 48,2-4 0,0-1 1,-1-5-30,0-5 1,4 1 0,-2-7 0,-1-1-494,1-1 0,4-6-840,-2 1 1436,2-5 0,8-3 0,0-7 0</inkml:trace>
  <inkml:trace contextRef="#ctx0" brushRef="#br0" timeOffset="2">21814 4934 8226,'-5'-18'126,"4"-2"0,-5 5 696,1 1 1,4 1 295,-3 1 214,3 6-1020,1 1 1,1 5 0,3 0-152,4 0 0,-1 9 0,3 4 16,3 3 0,1 4 0,-1 7-70,2 4 1,-6 5 0,2 4 0,-1 2-121,1 4 0,-4-2 15,1 5 0,-4-4 0,3 5 0,2-1 72,1-4 0,2 3 1,-1-7-158,1 0 1,0 2 0,2-6 19,1-4 0,1 0 0,-5-7 1,1 0 114,-1-2 1,-3-3-28,-1-2 0,0-1 0,1-4 1,-1 1-122,-2-1 1,0-2-1,-3-3-18,2-2 1,0-3-86,-4 4-213,0-1 0,0 1-773,0-1 8,0-4 0,-5 2 254,-3-5 0,-2-1 923,-1-3 0,-6-7 0,0-7 0</inkml:trace>
  <inkml:trace contextRef="#ctx0" brushRef="#br0" timeOffset="3">21528 5573 8226,'0'-7'1039,"0"-1"-690,5 6 1,3-3 0,6 5-149,1 0 0,9 0 0,0 0 190,4 0 0,4 0 1,7 0 40,7 0 1,1 0 0,6 0 0,2 0-239,1 0 1,0 0 0,-3 0-229,-4 0-167,-7-6 1,-2 5 0,-6-4 0</inkml:trace>
  <inkml:trace contextRef="#ctx0" brushRef="#br1" timeOffset="4">19221 3952 8068,'0'-12'-10,"0"1"1,0-1 0,-1 2 0,-1 1 0,-4 3 0,0 1 0,-3 2 0,-1 2 214,-1 1 1,-1 0-1,0 0 1,-2 1-1,-3 3-175,-1 4 0,-1-2 1,-4 3-1,1 2-79,-1 3 1,4 2-1,0-5 1,-2 2 39,0 2 1,-1-2-1,2 3 29,1 1 0,-1-3 0,-6 3 119,0 0 1,-2 3 0,2-1-1,-2 3 55,-1 1 0,2-1 0,-2 3 63,1 1 1,-2-2-1,2 4-154,-1 0 0,2-2 1,-3 3-1,-1 0-243,2 0 0,-3-2 0,4 3-28,-1 2 0,-1-3 0,-4 2 0,-1 0 1,-3 1 0,-1 1 95,-2 1 0,3-6 0,-4 6 1,-2-1 152,-4 0 1,1 2 0,-4-1-102,0 0 0,0 0 1,-3 1 133,1-1 0,-1 0 0,26-17 1,-1 1-1,0-1 0,0 0-96,-2 0 0,1 0 0,0 0 1,0 0-1,-1 0 0,-1-1-4,1-1 0,0 1 0,-4 2 0,0 1 0,0-2 0,0 0 7,-2 1 0,0-1 0,0 1 0,-2 0 0,0 0 0,0-1 0,0 2 0,0-1 30,1 1 0,0 0 0,0 2 0,0 0 0,-2-1 1,0 0-52,0 0 1,0 0-1,2-1 1,1 0-1,0 1 1,1 1 38,-1-2 0,0 1 0,2 1 0,0 0 0,-1-2 1,0 0-45,1 0 1,0-1 0,1 0 0,1-1 0,0 1 0,0 0 0,0 0 0,1 1-46,-1 0 1,0 0 0,1 2 0,1 0 0,-1-2 0,0 0-12,1-1 0,0 1 0,0-1 0,0 0 0,1 0 0,0 0 24,0-1 0,-1 0 0,1 2 0,-1 0 1,3-2-1,-1-1 0,1 2 0,-1 1 95,1-1 1,-1 1 0,0 1 0,1 0 0,0 1 0,0-1-29,1 0 0,1 1 0,-2-1 0,0 0 0,-24 17 0,0 1-46,2-1 1,-2 0 0,0 0 0,0 1 0,2 0-45,-1 1 0,-1-2 1,23-17-1,1 0 0,-1 1 1,1-1 28,-1 1 0,1-1 0,-3-1 1,1 0-1,-1 1 0,-1 2 1,1-1-1,-1-1 14,-1 1 0,0-1 0,-1 2 0,-1 0 0,0-1 0,-1 0-49,0 1 1,0 1-1,-3 0 1,1-1-1,0 2 1,1-1 101,0 2 1,-1 0 0,-1-2-1,-1 0 1,3 0 0,-1 1-25,1-3 1,-1 1 0,-1-1 0,-1 0 0,0 1 0,0 1-6,-3 0 1,-1 0-1,0 0 1,-1 0-1,1 0 1,0 1 0,0-1-1,1 1 61,1-2 0,-1 1 1,-2 3-1,-1 0 1,2-3-1,-1 0 3,1 0 0,-1 1 1,3-1-1,1 0 1,-1-2-1,0 1 36,1-1 1,1 0-1,0-1 1,0 1-1,0 2 1,0-1-58,0-1 0,0 0 1,0 0-1,1 1 0,0-2 1,1-1-1,1 1 1,0 0-54,2-1 1,0 1-1,0-1 1,-1 0-1,4-2 1,1 0-95,-1 0 1,0 0 0,0 1 0,1-1 0,1 0 0,0 0 9,0 0 1,-1 0 0,-3 1 0,-1 0 0,0 0 0,1 2 0,-1 0 0,0 2 13,0 0 0,0 0 0,-1 1 0,0 0 0,-1 0 0,0 0 115,0-1 0,0 1 0,1 0 0,1 0 1,-1 0-1,0 0 0,3-1 0,-1 1 40,2 0 1,-1 0 0,2 0-1,-1 0 1,0-1 0,-1 1-82,3 0 0,-1 0 0,2-1 1,0 0-1,0 1 0,1-1-51,-1 1 1,1 0 0,-1-2 0,1 1 0,-1 2 0,1 1 18,-1-1 1,1-1-1,-1-1 1,0 1-1,1-1 1,-1 0 0,1 0-1,-1 0-26,1 2 1,-1-1 0,1 0 0,-1-1 0,0-1 0,1 1 4,-1 1 0,1 1 0,-1-3 0,-1 1 0,1 2 0,-1 0 3,-1 0 1,1 0 0,-1 1 0,0-1 0,1-1 0,0 1 0,0-1 0,-1 1 17,1-2 0,0 1 1,-1 3-1,0 0 1,1-3-1,-1 0 19,1 0 0,1 1 1,-1-1-1,1 1 1,1-2-1,-1 0 83,1-1 1,-1 0 0,1 1 0,0 1 0,1-3 0,0 0 0,0 1 0,0 0 0,1-1 0,-1 1 170,1-2 0,0 1 1,-1 1-1,0 1 0,-23 19 1,25-20-1,1 0-57,-2-1 1,1 1 0,-22 21-1,22-20 1,0 1 0,-22 20-159,2-1 0,3 0 0,0 2-100,-1-2 1,2 2 0,1-3-109,0 0 1,-3 3-1,1-2 1,-1 2-8,1 2 1,-2 0-1,2-1 92,-2 1 0,19-23 0,0 0 0,0 0 1,1-1 101,-1 1 1,1 0 0,0 0 0,0 1 0,0 0 0,-1 0 9,-2 1 1,0 0 0,0 2-1,0 0 1,-1-1 0,1 0 0,1 0-1,0 0 22,1-1 0,-1 0 0,-3 1 0,0 0 0,1 0 1,0 1-26,1 1 1,0 0-1,-2 0 1,1 1 0,1 0-1,2-1-39,-1 1 1,-1-1 0,0 1-1,-1-1 1,1 1 0,0 0 0,0-1-1,-1 1-13,-1-1 0,0 1 1,3-1-1,-1 0 1,1-1-1,-1 1 38,0 1 0,-1 0 1,0-2-1,0 0 1,0 3-1,-1 0 35,1-3 1,-1 0 0,1 1 0,-1 0 0,1-1 0,-1-1 0,1 2 0,0-1 30,1 0 0,1-1 0,-1 2-1,1-1 1,2-2 0,1-1-42,0 0 0,1 1 0,-21 23 0,21-24 0,0 1 1,0 2-1,1 0 76,-1 0 1,2 1 0,1-1 0,1 0 0,-20 25-127,2-2 0,7 4 1,2-5-35,3 0 0,3-3 1,2 0-39,3 0 1,4 3 0,0 1 0,1-2 148,-1-1 0,2-1 1,3-2-76,3-2 1,3-4 0,2-6 0,3-3-103,3-1 0,5-2 0,2-4-8,1-3 0,5 1 0,-1-3 0,3-1 0,2 1 261,3-3 0,-2-3 1,5-2-1,2-2 77,1-2 0,5-2 1,2-3-1,0 0-13,3 0 0,-2-1 0,2-3 0,1-3-218,1-3 1,7-2 0,-6 1 0,1-1-13,0 1 1,-1-4-1,4-2 1,2-1-1,1-2-21,1-2 1,4-5 0,-26 12 0,-1-1 0,2 0 0,-1-1 10,1 0 1,-1 0 0,-2-1 0,1 0 0,0 0-1,1 0-2,-1-1 1,0-1 0,2 0 0,0-1 0,-1 1 0,0 0 0,0 1 0,-1 0 52,0 2 0,-1-1 0,1-3 0,0 1 1,0 3-1,-1 0 1,0-1 0,0 0 0,-1 0 0,0 1 0,0 0 0,-1-1 55,1 1 0,0 0 0,-1 0 0,1 0 0,-1-1 0,1 0-13,-1-1 1,1 0 0,1 1 0,1 0 0,-1-3 0,1 1 0,-1 0 0,1-1-38,0 1 0,0 0 0,-2 1 0,1 0 0,3-2 0,-1 0 14,1-1 0,0 1 0,1-3 0,-1-1 0,2 1 0,-1-1 0,-1 1 0,1 1 0,0 0 1,-1 2-20,2 0 0,-1 0 1,-3 0-1,0 0 0,3-2 1,1 0-1,-2 1 0,0 0-6,-2 1 0,1 0 1,2-1-1,-1 1 1,0 1-1,-1 0 1,2 0-1,-1 0 0,1-1 1,1 0 9,-1 1 1,0-1 0,-1-1 0,0 0 0,0 1 0,0 0 0,1-1 0,0 1 32,-1 0 0,0 0 0,0-1 1,1 0-1,1 0 0,1 2 0,0-2 1,0-1 36,0 0 1,-1 1-1,0-1 1,0 0-1,-1 0 1,1-1-91,-1-1 0,0 0 0,1 2 1,1 1-1,0-2 0,-1 1 56,1 1 0,-1 1 1,-3 0-1,0 1 0,2-2 1,0 1-1,0 0 0,0 1-11,-1 1 0,1-1 1,-2 0-1,0 1 0,1 0 1,-1 0-68,1-2 1,0 0 0,1 0-1,-1 1 1,2-1 0,-1 0-1,0 0 1,1 0 0,-1 1 0,0 0 1,3-4-1,0-1 1,0 3-1,1-1 17,-1-1 0,0 1 0,3-1 0,-1 1 0,-1 0 0,0 0-2,2 1 0,-1-2 0,-1 0 0,0-1 0,0 0 0,0 1 12,1-1 1,0 1 0,-2 1 0,0-1 0,1 1 0,-1 1 0,0-1 0,0 0 20,-2 0 0,1 0 0,1 1 0,0 0 0,-2 1 0,1 0-7,-3 2 0,1 0 1,0-1-1,-1 1 1,-1-1-1,0 0-11,1 0 1,1 0 0,-3 1 0,0 0-1,3-2 1,1 1 0,-1 0 0,0-1-8,2 1 0,-1 0 0,1-1 0,-1 0 0,3-2 0,-1 0-3,0 1 1,0-1 0,1-2 0,1 0-1,-1 0 1,0 1 7,2-1 0,-1 1 1,-1-1-1,0 0 1,0 0-1,-1 0 1,0 1-1,0 0 71,-2 0 0,1 1 0,-1 0 0,-1 0 0,0 0 0,0 1-7,-2-1 0,0 0 0,3 0 0,0 0 0,-2 0 0,-1 0 12,-1 1 1,0-1 0,1 0-1,-1 0 1,0 0 0,-1 0-21,0 1 1,0-1 0,2 0 0,-1 0 0,2 0 0,-1 0 0,1 0 0,0-1-12,-1 0 1,1-1 0,2 1 0,1 0 0,-1-3 0,0 0-50,1 0 1,1 0 0,3-1 0,0 0 0,2-1 0,0 1 0,0-1 0,0 1-35,1-1 0,-1 1 0,-3-1 1,1 1-1,0 0 0,1 0 1,-1 0-1,0 1-28,-1 0 1,-1 1 0,-2 2 0,0 0 0,1-2-1,0 1 1,-1 0 0,0 0 32,1 1 1,-1-1 0,-1 0 0,-1-1 0,0 2 0,0 0 0,1-1 0,0-1 0,0 1 0,1-1 86,0 1 1,1 0 0,0-3 0,1 1-1,2 0 1,1 1 0,0-2 0,1 0-1,0-1 1,0 1 0,1-1 0,0-1-1,0 1 1,0-1 0,3-1 0,1 1-184,1 0 1,0 0 0,-1-1 0,-1 0 0,0 1-1,-1 0 1,-2 2 0,-1-1 31,-1 2 0,-1 0 0,0 1 0,-1 0 0,-1-1 0,0-1 0,-1 2 0,-1 0 35,-1 1 1,-1-1 0,-1 1 0,-1 0 0,0 1 0,0-1 102,-1 1 1,0-1 0,1-2 0,0 1 0,0 1 0,-1 0 0,0 1 0,0 0 78,0 0 1,0 1-1,2-2 1,0 0-1,-1 0 1,1 0-64,0-1 1,1 0 0,0 1 0,0 1-1,1-1 1,0 0 0,1-1 0,1 1-33,1-2 0,0 1 0,-1 0 0,-1 0 0,1 0 0,0 0-66,0 0 0,0 1 0,-5 0 1,0 0-1,1 2 0,0 1 0,-1-1 1,-2 0 22,1 0 1,-1 0-1,1 0 1,-1 1 0,-2-1-1,0 1 1,-1 1 0,-1-1 30,-1 1 1,0 0-1,0 0 1,1 0 0,-2-1-1,1 0 1,23-21-11,-1 1 0,-2 4 0,-2-4-19,-1-1 0,0-2 0,3 0 25,1-1 0,-21 23 0,-1 0 1,1 0-1,0 1 0,-1-1 0,0 0 26,0 0 1,-1 0 0,22-22 0,-2 0-31,-1 3 1,-8-2-1,3 3 22,-1 1 0,-3-3 1,-3 4-1,-1 1 69,0-1 0,-2 4 1,2-4-90,-1 4 1,-2-3 0,-3 0 117,0 1 0,4 0 0,-1 0-188,0-1 0,-2-4 0,-1 3 0,0-2 41,-1-2 0,1 3 0,0-1 60,0 2 1,-2-3-1,0 3 216,-2-2 0,-5 3 0,0-3 1,-5 1-134,-6-1 1,-1 3 0,-4-3 148,-1 2 1,-5 1 0,-7 5-55,-4 3 1,-8-3 0,-5 3 0,-4 1-61,-6 3 0,-14 3 0,24 13 0,-2 1-215,-4 0 1,-2 2 0,-4 3 0,-3 1 0,-4 1 0,-1 1-547,-2 2 0,-1 1 1,-3 1-1,-2 1 1,-2 4-1,-1 1 612,18-2 0,-1 1 0,1 0 0,-3 1 0,0 1 0,-1 0 0,-4 2 0</inkml:trace>
  <inkml:trace contextRef="#ctx0" brushRef="#br1" timeOffset="5">4979 14916 7999,'0'-8'358,"-1"2"1,-1 2 0,-2 5-1,1 7 66,2 6 1,2 5-1,2 6 1,1 3-1,-2 3 1,-1 3-262,-1 3 0,0 6 1,2-1-1,0 2-251,2 2 0,4-1 0,-4 1 39,-2 0 0,4-6 0,1-2 0,0-2-78,1-2 1,-4-5-1,3-2-13,2-3 1,-2-2 0,-1-3 0,0-4-17,1-2 1,-1-2-511,2 1-600,2-6 1266,-9-1 0,-1-5 0,-6 0 0</inkml:trace>
  <inkml:trace contextRef="#ctx0" brushRef="#br1" timeOffset="6">4797 15041 7980,'0'-11'0,"-4"-4"0,0-1 304,2 2 1,2 2 0,3 0-25,5 1 1,-2-1 0,2 1 0,1 0 115,1-1 0,5 2 1,2 1-209,1 2 0,1 4 0,3-2 0,3 1-88,1 0 1,1 1-1,6 3-119,2 0 0,1 1 1,-4 3-150,-2 3 1,-5 3 0,2 3-218,-3 2 1,-6 3 0,-4 5 107,-5 0 0,-4 0 1,-5-1-1,-1 1 202,-3 0 1,-8 0 0,-5-1 77,-1-3 1,-8 1 0,4-4 173,-3 2 0,1-4 1,3 0-1,1-4 379,0-2 0,7-2-118,-3 2 0,7 1-358,2-6 1,6 1 0,1-2-75,6 1 1,5 0 0,5 3-7,3-1 0,2 4 0,3-2-47,3-1 0,-2 4 0,4-4 1,1 2-17,-1 0 1,0-1 0,1 6 26,-3 2 0,1-2 1,-1 3-8,-2 1 1,-5-1 0,-2 5 0,-1-4 27,-3 0 0,-6 2 1,-1-3-2,-2 2 0,-3 1 0,-5 4 72,-5 0 1,-7 0 0,-4-2-1,-4 0 74,-4-2 0,2-5 0,-6 1 140,0-2 0,-2-3 0,-2-1-30,1-2 1,4-4 0,-1 1-625,0-3 0,3-6 384,1-3 0,3-7 0,1-3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8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3095 11706 7987,'0'-6'-541,"0"1"1415,0 5 0,5 0-472,3 0 0,2 0 0,1 0 0,2 1-238,2 3 0,-1-3 0,4 3 0,0-3-133,-1-1 0,1 2 0,3 0 0,-2 2 45,1-1 1,1-1 0,2 1-133,0 0 0,0 2 0,-1-2 0,-2 2-37,-1 1 1,-4-3 0,3 2 8,-2 0 1,1-4-1,-3 3 91,1-3 1,0-1 0,-3 0 49,-1 0 0,-3 0 1,-1 0 131,2 0 1,-2 0 41,0 0 0,-4-1-10,1-3 0,-4 2-148,-4-6 0,2 4 0,-3-2-166,0 1 1,3-3 0,-6 3 0,1-1-50,0-3 1,-2-1 0,4-1 58,-1-1 1,0-1 0,-3-1 8,1-1 1,2-5 0,-3 1-1,3-3 2,0-1 1,3 1 0,3-1 82,0 0 0,0-4 0,0 1-66,0 0 1,5 1-1,4 0 62,5-2 1,-2 0 0,5 4 0,-1 2 14,3 2 0,-1-3 0,1 4 38,1 1 0,1 0 0,-1 6-23,-1-1 1,-4 1-1,3 1-40,-2 2 1,4 3-1,-5 5 1,0 0-26,1 0 1,-2 5-43,5 3 1,-5 3 0,2 4 0,-4 4 2,0 3 0,-2 5 1,-1 1-25,-2 1 0,-4-3 0,1 4 14,-3-2 0,-1 3 0,0-2 0,-1 2-50,-3-1 0,-1-4 0,-4 0 99,1-2 0,1-1 0,-5-1 24,1-3 0,1 1 0,1-5 0,3 1 126,0 0 1,3-7-51,3 3 1,0-4 144,0 4 1,5-2 0,2-2 21,4-5 0,0 2 0,0-1-13,1-1 0,3-2 1,2-1-1,-1 0 157,0 0 1,5 0-375,-2 0 1,-1-4 0,-1 0 0,0 1-166,-3-2 1,-1 3 0,-2-2-590,0 3 0,1-3 745,-1 1 0,6-6 0,0 2 0</inkml:trace>
  <inkml:trace contextRef="#ctx0" brushRef="#br0" timeOffset="1">4637 11307 7902,'-12'0'-1457,"5"-4"1832,-1 0 1,7 0-1,1 4 1,6 2-12,4 1 1,2-1 0,1 1 0,1 0-225,1 1 0,5-3 0,-1 3 0,3-3-72,1-1 1,-1 0-1,1 0 1,0 0-122,0 0 0,0 0 0,0 0-255,-1 0 1,-4-1 0,-3-2-201,-2-1 1,-2 1-1,1 1-1076,-1-1 1584,-4 1 0,-7-3 0,-7 5 0</inkml:trace>
  <inkml:trace contextRef="#ctx0" brushRef="#br0" timeOffset="2">4740 11546 7879,'-7'0'0,"2"2"-25,5 2 138,0-3 102,0 4 171,5-5 0,-2 1-70,4 3 1,5-3 0,4 3 0,2-3-47,2-1 1,3 0-1,3 0-183,0 0 1,5 0 0,-5 0-51,0 0 0,2 0 0,-2 0 0,-2-1-254,-3-3 1,-1 3-1152,-5-3 1368,1 3 0,-10 1 0,-1 0 0</inkml:trace>
  <inkml:trace contextRef="#ctx0" brushRef="#br0" timeOffset="3">6122 10953 8048,'0'-8'-235,"0"0"1,0-1 1470,0-1-1038,0 4 1,0 0 449,0 2-408,0 3 1,-5-8-144,-3 5 0,-2 0 1,-2 4-1,1 0-89,-1 0 0,1 4 0,0 1-15,-1 1 1,0 2-1,-2 3-28,-2 1 1,0-1 0,3 1-1,0 0-44,3 4 0,1-4 0,-2 3-27,0-2 0,4 0 75,3 2 0,3-2 0,1 2 0,1-4 35,3-3 0,3 1 0,5-4 36,4 1 0,-3-2 0,5 2-52,-1 0 1,2-3-1,-3-1 1,1 0 10,-1 2 0,-1 0 0,-3-4 129,-1 0 1,-3 1 122,0 3 0,-6-2 0,2 6-166,-3 1 0,-2-3 0,-3 2-295,-4 1 0,2 0 1,-1-1 250,-2 0 1,2 0-1,0 3-15,-2 1 1,0-1 0,0 0-18,1 1 1,5-1-5,-5 1 1,2-1 0,-2 0 1,4 1 0,-1-1-40,1 1 1,1-1-1,3 1-120,0-1 0,0-3 75,0-1 1,0-3 0,1 4-3,3 1 0,-3-3 0,3 2 11,-3 0 1,-1 3 0,0 0 75,0 0 0,0 1 0,0-1 0,0 2 0,0 1 22,0 1 0,0 4 0,0-4 1,0 1-8,0 0 0,0-2 0,1 4 1,2 0 28,1-1 0,3-3 0,-2 2 0,2-4 85,1 0 0,1-1 0,0 0 1,-1 0 143,1-4 0,1 2-320,1-5 0,-3 4 0,0-3-462,0 1 1,-1-3 501,0 0 0,-4 4 0,2-1 0</inkml:trace>
  <inkml:trace contextRef="#ctx0" brushRef="#br0" timeOffset="4">6453 11181 8264,'1'-5'1247,"3"5"-999,3 6 0,0 10 0,-1 3 0,1 3 1,-2 5-275,0 4 0,2 0 1,-3 1-1,0-2-30,1 2 0,-4-4 0,3-1-140,-3-3 1,3-1 0,0-1-74,-2 1 0,0-5 0,-2-3 0,0-2-208,0-2 1,-2 0-1,0-3-590,-2 0 1067,-5-5 0,3 2 0,-6-5 0</inkml:trace>
  <inkml:trace contextRef="#ctx0" brushRef="#br0" timeOffset="5">6453 11238 8154,'0'-18'553,"0"3"190,0 8-484,0 1 0,5 6-151,2 0 1,4 2 0,0 0 0,0 3-140,1 2 1,1-1 0,1 3 38,1-1 0,1-2 1,-2 3-75,1-2 1,2-3 0,-3 3 0,1-2-83,-1-3 1,3-1-1,-2-1 179,-1 0 0,-2-5 1,0-2 41,-1-3 1,1 1 0,-1-1-1,1-3 87,-1 0 1,-3-3-1,-2 0 50,-1 2 0,-1-2 0,-4 1 90,0 1 1,0 5 421,0 1-746,0 6 1,0-1 0,0 11 0,0 7 123,0 5 1,0 8 0,0 3 0,0 2-70,0 1 1,0 4-1,0-1-91,0-4 0,0 0 0,0-5-283,0 1 0,4-5 1,-1 0-500,0-4 0,2-6 0,-1 2 842,-2-4 0,5 0 0,-1-1 0</inkml:trace>
  <inkml:trace contextRef="#ctx0" brushRef="#br0" timeOffset="6">7070 11638 8064,'0'7'169,"0"1"104,0 1 1,1 5-1,1 2-351,2 2 0,1-3 1,-2 4-1,1 2 39,-2 0 1,-1 1-1,-1-2-347,0-1 1,4-5-1,1 1 386,2-2 0,-5-1 0,3-1 0</inkml:trace>
  <inkml:trace contextRef="#ctx0" brushRef="#br0" timeOffset="7">7446 11215 8056,'0'-24'98,"0"-1"0,0 10 426,0 1 0,0 1-40,0 2 0,0 3-115,0 0 1,2 11-1,0 3-36,2 11 0,4 4 0,-5 12-256,0 3 1,-2 6 0,1 0 0,0 1-264,2-1 0,1-1 0,-3-5-58,2-3 0,1-10 0,-2-2-431,1-3 0,5-3-925,-2-3 1600,-2-6 0,0-6 0,-5-6 0</inkml:trace>
  <inkml:trace contextRef="#ctx0" brushRef="#br0" timeOffset="8">7241 11113 8035,'0'-12'907,"2"1"-474,6-1 0,5 6 0,10 1 0,-1 1-187,1 0 1,-1 0 0,-2 4-75,-1 0 0,4 2 0,4 0-181,-2 2 1,-1 4-1,-1-3 1,0 0-368,0 0 0,-4 4 376,0-2 0,0 4 0,4 0 0</inkml:trace>
  <inkml:trace contextRef="#ctx0" brushRef="#br0" timeOffset="9">7778 11318 7986,'-11'11'747,"4"1"-495,2 4 0,5-2 0,0 4 112,0-1 1,0 3-1,0-1-150,0 3 1,0 0-1,0 0 1,0-2-226,0-1 0,4-3-103,-1 3 0,6-5 0,-1-1 0,2-2 40,1-4 0,1-4 0,1 1 43,2-3 0,-1-2 0,4-3 8,-2-4 1,3-2 0,-2-3 0,-1-1-1,1-1 1,2-4 56,-4 4 1,0-5 0,-4 1 0,1-3 38,-1-1 1,-1 0 0,-2 0-16,-4 1 0,-3 4 0,-1 3 1,0 2 653,0 1-628,0 6 1,-4 2 0,1 8-19,0 4 1,-2 2 0,1 3-67,2 2 0,0 3 1,2 3-1,0-1-150,0 0 0,0-1 1,0 3-484,0 1 1,0-4 0,0-1 632,0-1 0,0 3 0,0-2 0</inkml:trace>
  <inkml:trace contextRef="#ctx0" brushRef="#br0" timeOffset="10">8189 11718 7939,'-4'11'1213,"0"1"1,0 3-788,4 0 0,0 0-281,0-3 1,0 3-1,0 1 1,0 1-205,0-1 0,0 4 0,0-4 1,0 0 58,0 1 0,5 3 0,2-2 0</inkml:trace>
  <inkml:trace contextRef="#ctx0" brushRef="#br0" timeOffset="11">8554 10998 8024,'-18'-16'259,"3"7"1,9-1-1,6 3 1,6 5-1,4 1 93,2 1 0,-5 5 0,1 4 0,1 5 0,1 6 200,1 5 1,1 6 0,-1 5-308,1 3 1,-1 2-1,1-1-288,-1 0 1,0-3-1,0 1 1,-1-4-96,1-3 0,-6 1 0,7-7-82,-2-3 0,0-5 1,1-5 7,1-1 0,-5-3 0,1-2 105,1-1 0,0-2 0,-2-7 165,-3-4 0,-1-3 1,-1-3-14,2-1 1,0-6 0,-4 2 0,0-2 55,0-2 0,-1-1 1,-2 0 43,-1 1 0,0-2 154,4 6-256,0 2 0,0 7-1,0 10 0,2 6 0,2 8 0,3 3 33,3 0 0,2 2 0,-1 4-75,1 0 0,3-4 1,1 0-185,2 2 1,-3-5 0,3-2-1,0-5-35,0-5 1,-3 1 0,3-1 133,-2-2 1,-1-6 0,-3-3 308,-1-3 0,1-7 0,-2-2-24,-3-3 0,2-2 0,-5-2 43,-1-5 0,2-3 1,-2-3-1,0-2-31,-2-2 0,-1 4 0,0-1-211,0 3 0,0 6 1,-1 3-678,-3 6 0,2 3-196,-6 6 0,4 10 1,-2 6-1660,1 8 2531,1 4 0,4 6 0,0 0 0</inkml:trace>
  <inkml:trace contextRef="#ctx0" brushRef="#br0" timeOffset="12">9285 11638 10711,'0'11'294,"5"1"1,3 0-315,2 4 1,-4-4 0,-2 5 0,-3-2 0,-1 2 157,0 0 1,-3-1 0,-1 3-162,1 1 0,-2 1 1,0 1-976,-1-3 1,-1 1 997,0-4 0,-8 4 0,2-2 0</inkml:trace>
  <inkml:trace contextRef="#ctx0" brushRef="#br0" timeOffset="13">9993 10998 8070,'0'-11'-51,"4"-2"0,1-1 1,1-1-1,2 1 1,-2 1-1,0 3 0,-3 1 1,1 2 470,-1-2 1,-3 4-1,-4 3 315,-4 9 1,2 6 0,0 12-328,0 5 1,3 2-1,3 9-259,0-2 1,0 4 0,0-2-1,0 1-113,0 0 1,3-6 0,3 2-208,0-2 1,2-7 0,3-2-165,0-3 0,0-6 0,-3-3 1,0-4-283,1-3 0,-3 1-415,2-5 1032,-6-1 0,3-8 0,-5-1 0</inkml:trace>
  <inkml:trace contextRef="#ctx0" brushRef="#br0" timeOffset="14">9685 10964 7980,'11'-23'190,"3"5"8,5 3 0,3 4 0,11 2 0,2 1 39,1-1 0,-4 3 1,-3 0-126,-1 1 1,0 1-1,-4 4 49,-1 0 1,5 0 0,-8 0 0,-1 1-315,-1 3 1,1-2-1,-4 6-544,-1 1 1,-1 1-1,-2 0 127,0-2 1,-3 2-1,0-4 570,1 1 0,6 3 0,3-4 0</inkml:trace>
  <inkml:trace contextRef="#ctx0" brushRef="#br0" timeOffset="15">10313 10930 7980,'0'-8'510,"0"1"356,0 4-598,0-2 0,-4 7 0,-1 5 1,0 5 173,0 5 0,1 7 1,4 7-196,0 2 1,0 5-1,0 1-142,0 2 1,0-5 0,1 2 0,2-2-56,1-2 1,3-1-1,-1-1-169,0-2 1,0-5-1,3-1-127,-1-4 0,-6-6 0,3 0-363,0-5 410,-3 1 1,4-9 117,-2 3 1,-2-8 0,6-3 39,1-4 1,-3-1 0,2-2 38,1-1 0,1-2 1,1 3-1,1-1 16,-1 1 0,-3 2 0,-2 4 329,-1 0-214,4 5 0,-6 0 0,3 6 0,-1 5-57,-2 2 1,-2 3-1,0 2-45,3 4 0,-3-1 0,4 0-77,0-2 0,-2 3 1,4-2-137,2 0 0,0-3 0,0 2-171,-1-4 0,-1 0 0,5-2 0,-1-2 357,1-5 0,-1 4 0,0-1 0</inkml:trace>
  <inkml:trace contextRef="#ctx0" brushRef="#br0" timeOffset="16">10758 11581 7964,'-6'5'533,"1"-1"1,5 6-34,0 2 0,0 4 0,0-2-90,0 1 0,0 4 1,0-3-222,0 2 0,0-3 1,0 4-514,0 2 0,0-1 0,0 0 0,0-2 324,0-1 0,0 3 0,0-2 0</inkml:trace>
  <inkml:trace contextRef="#ctx0" brushRef="#br0" timeOffset="17">11124 10941 7968,'-6'-16'118,"1"7"0,6-1 1,3 3-1,4 5 1,5 1-1,2 2 1,-1 3 308,-1 3 0,-7 5 0,-1 4 0,-1 8 0,0 8-55,-1 5 0,-2 6 1,-1-1-264,0 2 1,1 2 0,2-2-1,0-2-303,0-4 1,0-4 0,-1-3 15,2-4 0,4-7 0,-3-2-312,1-2 0,-2-1-961,3-3 152,-4-6 1299,2-1 0,-5-5 0</inkml:trace>
  <inkml:trace contextRef="#ctx0" brushRef="#br0" timeOffset="18">11078 11272 7968,'5'7'0,"3"-3"141,2-3 0,8-1 0,3 0 0,5 0 294,-1 0 1,3 0-1,-1 0-306,-2 0 1,1 0 0,-1-1 0,2-2-134,-2-1 0,-5-1 1,-2 3-556,-2-2 1,0-4 558,-5 4 0,-5-10 0,0 2 0</inkml:trace>
  <inkml:trace contextRef="#ctx0" brushRef="#br0" timeOffset="19">11135 10918 7952,'0'-11'266,"10"3"1,6 2-173,4 1 0,8 0 1,2 2-88,3-1 0,-2 1 0,-1 3 0,1 0 28,-2 0 1,3 0 0,-6 1-180,0 3 1,-3 2 0,-4 7 143,-4 2 0,3 3 0,-1 5 0</inkml:trace>
  <inkml:trace contextRef="#ctx0" brushRef="#br0" timeOffset="20">11672 11569 7912,'-5'18'0,"4"2"0,-2-3 503,6 1 1,2-3 0,4 4-421,-2 1 1,-4 1 0,1-1-212,-3-1 0,-2-4 1,-2 4-230,-1 1 357,1-3 0,-3 5 0,0-5 0</inkml:trace>
  <inkml:trace contextRef="#ctx0" brushRef="#br0" timeOffset="21">12300 10918 8026,'0'-11'82,"0"3"0,2 2 0,1 1 0,5 1 0,2 0 176,2 0 1,-6-1 0,-4 3 278,-4-2 1,-6 0 0,-6 6-312,-1 1 0,-9 4 0,0 4-133,-4 1 1,-3 3 0,-2 0 0,2 0-33,0 2 1,2-3 0,-1 3 0,3 1 3,3 0 1,6-4 0,4 1-85,5-2 1,4-2-54,5 1 1,5-1-1,4-1 5,5-2 0,9 1 1,7-5-1,2-1 30,-1 2 0,0 0 0,-3 4-135,1-1 1,-4 0 0,-1 3-1,-5 0-39,-3 1 0,-1 3 0,-3 0 129,-1-1 1,1 3 0,-1-1 73,1 2 1,-5-3 0,-1 3 19,0-1 1,-3-1 0,-3-2-1,0 1 125,0-1 1,-6-1 0,-4-2-209,-4 1 1,-6-1 0,2-1-150,0-2 0,-3 1 0,3-4-251,0 1 0,1-3 0,6 1-1069,0-3 1540,4-1 0,2-10 0,5-3 0</inkml:trace>
  <inkml:trace contextRef="#ctx0" brushRef="#br0" timeOffset="22">12563 11341 8026,'18'-12'0,"-2"1"0,-4 0 541,-1-1 0,0 1 0,1-1-50,-1 1 0,-4 0 1,-4-1 39,-1 1 1,-4-1-368,-1 1 0,-4 5 1,-5 2-192,-4 2 0,0 4 0,-4 2-51,1 3 0,1-1 0,-3 2-28,2 1 1,2 2-1,-2 3 1,3 2-39,4-2 0,2-2 1,2 1-17,4 2 1,3-2-1,1 2-22,0-2 1,1-3 0,3-1-59,4-2 1,3-4 0,3 1 164,1-3 1,0-1 0,-2 0 149,2 0 0,-2-1 0,2-2 0,-2-2 163,-2-1 1,1 2 36,-1-4 1,-3 5 421,-1-5-543,1 5 1,-2 0 0,-2 6 33,-3 5 0,-1 2 0,0 3 0,0 2-78,0 4 0,0-1 0,0 0-175,0-2 1,0 1 0,0-3-284,0 1 1,2 0 0,0-4 0,3 0-451,2-4 0,-3 2 1,2-4-596,-1 2 1393,4-5 0,-3 3 0,6-5 0</inkml:trace>
  <inkml:trace contextRef="#ctx0" brushRef="#br0" timeOffset="23">12894 11581 7991,'0'11'551,"1"1"314,3-1 0,-1 0 0,3 2-493,-1 2 0,-1 2 1,-4 4-1,0 1-102,0 2 1,-1 3-1,-2-2-153,-1 2 0,-3-1 1,2-3-118,-2 0 0,0 0 0,-5 0 0</inkml:trace>
  <inkml:trace contextRef="#ctx0" brushRef="#br0" timeOffset="24">13591 11021 7912,'0'-18'-6,"5"2"0,1 3 0,2-1 0,-2-1 0,1 1 0,-2 1 0,-2 2 0,-4 1 265,-5 2 0,-6-2 1,-3 4-1,-4-1 168,-2 4 1,-4 1-1,0 2-222,-2 0 0,1 2 0,4 0 1,2 3-7,1 1 1,1 2 0,-1 2-75,4-2 0,-2 6 1,2-3-165,1 2 0,3 1 1,3 0-1,3 2-14,0 2 1,4-4 0,-3 1 33,3-2 0,6 2 0,2 0-43,3-1 1,6-1-1,0-1 1,2-1-6,2 0 0,2 1 0,1-1 73,0 1 0,-1 0 0,1 2 26,0 1 0,-4 1 1,-1-5-1,-3 1-21,-5-1 1,0 4-22,-6 0 1,0 2 0,-4-3-1,0 2-19,0 2 1,-5-3 0,-4 3 0,-4 0-93,-2 0 0,-5-4 20,1 1 0,-7-2 1,-2-2-1,1 0-190,-1 1 0,2-2 1,6-2-65,1-5 0,5-1-305,-1-2 660,7 0 0,8-10 0,6-3 0</inkml:trace>
  <inkml:trace contextRef="#ctx0" brushRef="#br0" timeOffset="25">13659 11284 7952,'-6'-7'3235,"1"2"-2750,5 5 0,0 2-263,0 1 1,1 0 0,2 5 0,2 1-20,1 1 0,-2 5 1,2 0-1,1 0-318,-1 2 1,0-4 0,3 2-245,-1-3 0,-1 0 0,5-2 129,-1-2 1,1-3 0,0-5 0,2 0 82,2 0 0,3 0 0,-3-2 152,2-1 1,-4-4 0,2-4 105,1-1 0,-6-3 1,2 0-1,-4 0 242,0-2 0,-3 5 1,0-5 88,-1 1 0,-1 3 453,-4-2-828,0 7 1,-1 4-1,-2 8-34,0 4 1,-5 8-1,4 6-52,2 3 0,-3 3 0,1-3 0,1 3-119,2 2 0,1-5 1,0 2-484,0-3 0,0-2 1,0 0-283,0-3 0,1-2 903,3-6 0,2-5 0,6-1 0</inkml:trace>
  <inkml:trace contextRef="#ctx0" brushRef="#br0" timeOffset="26">14242 10690 7946,'-7'-11'292,"-1"3"1435,4 0-1385,0 6 1,5-3 0,3 3-40,4-1 1,2 1 0,1-1-153,1 1 1,3-2-1,0 1 1,-1 0-128,-1 2 1,-2 1-247,1 0 1,-5 0 117,1 0 1,-6 5 0,2 3 66,-3 2 0,-2 2 1,-3 2 117,-3 2 1,-3 5 0,-3 1 151,-2 3 0,2 3 1,-2-3-1,2 2-91,2-2 0,3 1 0,2-1-165,1 2 0,1-3 0,4-4-32,0 1 1,0 1 0,0-5 0,0-1-55,0 1 0,4-2 0,1-3 59,1-1 1,2-3 0,3-1 48,1 2 0,-1-3 0,0 1 1,1-2-82,-1-3 1,1 3 69,-1-1 1,0 4-1,1-3 12,-1 1 1,-3 1 0,-2 1 45,-1 0 1,0 1 0,-2 5 0,2 2 46,1 2 1,-3-3-1,1 4 80,-3 2 1,0 0 0,2 2-1,1 0 42,-2 0 1,-1 0 0,-2 0-54,-3-1 0,2 5 0,-6 0-35,-1-2 0,-1-2 1,0-3-31,2-1 1,-2-5 0,3 1 0,-4-2-98,0-1 1,0-2 0,-1-3 0,1-3-383,-1-3 0,0-1 0,-2 0 382,-2 0 0,1-5 0,4-1 0</inkml:trace>
  <inkml:trace contextRef="#ctx0" brushRef="#br0" timeOffset="27">14619 10416 7899,'-7'-8'49,"4"1"0,1-2 327,2-1 0,2-1 0,0 3 0,3 0 0,2 0 0,1 1 1,4 0-1,2 1-97,1 0 0,2-1 0,-4 0 1,4 2-1,-1 1-103,1 0 1,2 0-1,-4 3-242,-1-3 0,3 3 0,-2-3-115,-1 3 0,-1 5 22,-2-1 1,-5 6 33,-2-1 1,-3 2-1,-1 1 49,0 1 1,-3-5 0,-2 1 0,-2 1-12,-2 1 1,-1 0 0,-1-1 17,-1-1 0,1-2 1,1 3-1,1-3-142,1-1 1,1 4-66,-5-1 0,2 2-131,2 2 0,3-5 728,5 1 1,0-4 0,2 2-276,1-1 0,4 3 0,5-5 150,4 0 1,-2 2 0,3 0-131,0 1 0,3-2 0,-2 4-146,0 1 1,2 0-1,-5-1 1,0 1-73,2 4 0,-8-2 0,2 5 4,-1-4 1,-3 4-1,-1-1 92,-1-1 1,-1 2-1,-5 0 1,-3-2 27,-4-2 0,-2 3 1,-3 1 167,-2-2 1,-6-3-1,-6-2 105,2-1 0,-1-5 1,1 4-1,-2-2 172,2-3 0,1 0 1,2-2-128,3 0 0,3-2 0,4 0-280,1-2 1,4-1-11,4 1 0,1-7 0,2-7 0</inkml:trace>
  <inkml:trace contextRef="#ctx0" brushRef="#br0" timeOffset="28">18091 10621 8132,'-5'-6'5,"3"-4"1,-3 2 0,1-2 0,1-1 829,0-1 0,2 7 1,1 5-511,0 7 1,0 4 0,0 4 0,0 4-101,0 3 0,4 2 0,1 3 1,1 3-240,3 3 1,-3 3-1,1 2 1,-1 5-97,0 5 1,-3-1 0,2 2-50,0-2 1,-4-1 0,3-2 0,-1 0-97,0-2 0,-1-7 0,1 1 107,-1-5 0,-1-5 0,2-1 0,0-3-15,0-3 1,-1-5 0,1 1-337,1-2 1,0-6 498,-4 1 0,0-6 0,0 3 0</inkml:trace>
  <inkml:trace contextRef="#ctx0" brushRef="#br0" timeOffset="29">18388 11295 7963,'-7'-7'394,"3"-1"1,4 4 174,4-3-448,3 4 0,4-2 1,0 4-1,1-2 47,-1-1 0,5 1 0,0 3 0,2 0-152,2 0 0,0 0 1,1 0 34,-2 0 1,-2 0-1,3 1-56,-5 3 0,-1-3 0,0 3 0,1-2 69,-1 2 0,-1-3-34,-2 3 1,0-3-1,1-1 79,-1 0 0,-3 0 15,-1 0 1,-4-5-77,1-2 1,-4 0-64,-4 0 1,-1-1 0,-4-2 0,3 1-27,1 1 0,-3 1 0,4-6 34,2-2 1,-3 1 0,1-4-5,1 2 1,2-5 0,1 2 0,0-2 11,0-2 1,0 0 0,1-1 53,3-3 0,0 3 1,5-1 36,0 5 0,7-1 1,-4 6-1,0 1 38,1 1 0,0 2 0,1 0-41,1-1 0,1 2 0,-2 1-80,1 1 1,4 6 0,-3-2-1,-1 2-137,1-2 1,-3 3 0,4-2-22,-1 6 1,-3 3 0,3 5-3,1 1 1,-4 3 0,0 1 0,-4 2 93,-5 3 1,1 0-1,-1 2 1,-1 0-1,-2 0 58,-1-1 0,-5 3 0,-3 0 0,-3 2 13,-4-2 0,2-1 1,-4-1-1,2 0 0,0 0-56,1-1 0,5-4 1,3-1-1,1-2 16,2 0 1,2-3 0,1-5 92,0 2 0,5 0 0,2-1 0,4-5 164,0-1 1,6-2 0,0 0 0,2 0-16,0 0 1,0-2 0,3 0 0,-2-2-102,-1 2 1,-5 0 0,2 2-149,-4 0 0,0 0 0,-1 0-577,0 0 0,-3 0 0,0 0-2110,1 0 2720,-4 0 0,0-5 0,-5-1 0</inkml:trace>
  <inkml:trace contextRef="#ctx0" brushRef="#br0" timeOffset="30">19507 10633 7931,'-5'-12'97,"3"-3"0,-1 0 732,1 1 0,2 5-250,0 1 0,0 12 0,0 4 1,0 10 3,0 7 0,0 11-378,0 9 0,0 2 0,0 8 0,0 2-18,0 3 1,0-1-1,0-4-155,0-2 1,0-5 0,0 0-237,0-4 1,2-2-1,0-7 1,2-3-34,-1-3 0,-2-6 0,-1-5 0,1-2 12,3-2 1,-3-5 270,3-1-241,-3-6 135,-1 3 60,0-5 0,-10 0 0,-3 0 0</inkml:trace>
  <inkml:trace contextRef="#ctx0" brushRef="#br0" timeOffset="31">20055 11010 7553,'11'0'152,"1"0"0,-1 0 1,2 0-1,2 0 1,4 0-1,3 0 0,1 0 1,0 0-1,1 0 1,1 0 1222,2 0-1390,-1 0 0,-3 0 0,-1 0 0,-2 0-166,-1 0 0,-5 0 0,1 0-521,-2 0 1,-5 0-44,-1 0 745,-4 0 0,2 0 0,-5 0 0</inkml:trace>
  <inkml:trace contextRef="#ctx0" brushRef="#br0" timeOffset="32">20112 11215 7997,'13'0'348,"2"0"0,-1 0-278,5 0 1,-1 2 74,1 1 0,2-1 1,-2 1-1,3-1-30,1-2 1,0 0 0,-2 0 0,0 0-214,-2 0 1,-4 0 97,4 0 0,0 5 0,4 1 0</inkml:trace>
  <inkml:trace contextRef="#ctx0" brushRef="#br0" timeOffset="33">20957 10770 7969,'0'-12'-52,"3"1"1,3 1 0,6 2 260,0 4 1,1-1-1,0 2 1,2-1-1,4 0 1,2 0 297,2 2 0,0 0-461,0 2 1,0 0 0,1 0-1,1 0 2,2 0 1,0 0 0,-5 0 0,1 0-1,0 0 0,0 0 0,-1 0-66,-3 0 1,-2 0 0,-3 0 68,2 0 0,-1-3 0,-4-1 228,1 1-77,-6 2-130,-1 1 0,-4 0-69,3 0 1,-3 1 15,3 3 1,-3 4 0,-1 6 0,0 2 47,0 2 0,0 2 1,0 7-1,0 2 100,0 0 0,-5 8-97,-2-3 1,-3 7 0,-2-3 0,1-1-93,-1-2 0,-3 3 0,0-1-124,1-4 0,1 0 1,3-6 37,3-2 0,-2-2 0,5-3 0,1-2 71,2-1 1,1-2-311,0-4-223,0 1-26,0-1 596,0-5 0,5-6 0,1-6 0</inkml:trace>
  <inkml:trace contextRef="#ctx0" brushRef="#br0" timeOffset="34">21768 10496 7925,'0'-8'139,"0"1"48,5-1 0,-2 2 0,4 2 223,2 3 0,-2-3 0,2 0-205,3 1 1,0-2-1,3 1 1,-2 2-7,-2 1 0,4 1 0,0 0-87,-1 0 1,-1 0-176,-2 0 0,-3 0 0,-2 1-147,0 3 1,-3 2 158,-3 6 0,-1-5 1,-1 1 18,-2 1 0,-4-3 0,3 2-8,-1 0 1,2 1-1,-2 0-13,0-1 1,1-1 22,2 5 0,1-5 1,-2 1 59,3 1 1,1 1 0,1 2-33,3-1 1,3-3 4,4-1 0,0-3 0,1 2 0,-1 1 38,1-1 1,0 2 0,2 2-15,2-3 1,-2 4-1,-6-4-23,0 3 1,-2 2-1,2 0 1,-4 2 6,-3 2 0,-2-1 1,-3-4 15,-4 1 1,-8 3 0,-6 0 56,-3-1 0,-7-2 0,1-4 1,-5 0 55,-2 1 0,-4-4-140,4-1 0,-10-3 0,1-1 0</inkml:trace>
  <inkml:trace contextRef="#ctx0" brushRef="#br0" timeOffset="35">3483 12563 8197,'0'-5'261,"0"5"1,0 7 0,0 7 0,0 5 57,0 3 1,0 5 0,0 1 0,-1 1 0,-1 3-309,-2 1 1,0 1-1,4-1 1,0-1-136,0-2 1,0-3 0,0 2-1,0-1-272,0-3 1,0-2-1,0-4 78,0-4 0,0-2 1,0-2-349,0 1 1,-1-5-139,-3 1 804,3-6 0,-10 4 0,5-6 0</inkml:trace>
  <inkml:trace contextRef="#ctx0" brushRef="#br0" timeOffset="36">3506 12574 8148,'0'-22'0,"0"4"259,0 3 0,0 6 0,0 1 552,0-1 0,1 4-555,3 1 1,-1 4 0,4 5-62,2 7 0,0 0 1,1 9-97,2 3 0,-3 3 0,7 4 0,-1 1-135,1 4 1,4-1 0,-1 6-144,3-2 0,0-1 0,1-4-49,0 1 1,-1-6 0,-2-3-1,-2-1-117,-2-3 0,3-3 1,-4-1 87,-1-1 0,-5-3 0,-1-5-351,1-2 0,-4-3 608,-1 4 0,2-6 0,0 3 0</inkml:trace>
  <inkml:trace contextRef="#ctx0" brushRef="#br0" timeOffset="37">3529 12974 8138,'0'-11'1870,"0"-1"-1761,0 6 0,1 0 205,3 2 0,2 2 0,6-1-80,-1 1 1,6 2 0,3 0-294,5 0 0,0 0 0,3 0 0,-2 0-381,1 0 1,5-3 0,-3-1-494,0 1 0,3 1 933,-6-2 0,6-2 0,-3-6 0</inkml:trace>
  <inkml:trace contextRef="#ctx0" brushRef="#br0" timeOffset="38">4351 12620 8018,'-5'-11'0,"4"-1"-15,-3 1 0,4-3 0,3 1 285,1 3 362,-1 1 0,-4 3-444,-3 2 0,-6 3 0,-6 2-133,-2 3 1,-1-2 0,-4 6-13,0 1 0,0 1 0,0 3 0,1 1 119,-1 1 0,4 0 0,1-4-118,1 1 1,4 3 0,4 0-32,1-1 1,4-1 0,-2-2 0,1 1 43,2-1 1,7 1-1,4-1 25,2 1 1,6-5 0,5-1-87,4 0 1,3 1 0,4-3-90,-2-1 1,-3-1 0,2 1-24,-1 0 1,-1 5 0,-5-3 0,0 1 93,-3 3 0,-3-2 1,-4 0-180,-1 2 0,-3 1 1,-2 2-48,-1-1 0,-2 2 0,-7 1 0,-5 2 164,-5 2 0,-1-3 0,-7 3 60,-2-1 1,-1-1 0,2-2 51,0 1 1,0-1 0,2-5-312,2-1 0,2-6-186,6 2 469,5-3 0,11-11 0,7-3 0</inkml:trace>
  <inkml:trace contextRef="#ctx0" brushRef="#br0" timeOffset="39">4968 12517 8113,'-11'-5'1067,"-1"-2"-540,6 2 0,-4-2-83,2 3 1,-3 3 0,-5-3-238,-3 3 0,-1 2 1,-1 3-152,-2 4 0,6 3 0,-6 3 0,2 1-205,-1-1 1,4 0-1,3 0 127,3 1 1,1 1-1,3-5-37,0 0 1,5 1-1,0-1 1,1 1-80,2-1 1,0-3 0,2-1 61,1 2 1,4 0 0,5 0 63,4-1 1,-2-5-1,5 4 1,1-1 3,2 0 0,0-2 1,1 3-13,0-2 0,-1 0 0,-2-1-38,-1 3 0,-5 0 0,1 0-7,-2 2 1,-6 2 0,0 3 4,-2 2 0,-3 0 1,-5-2-1,-5 3 26,-2 0 0,-7 1 262,-2 1-269,-2 3 155,-7-10 0,4 5-82,-3-6 0,-1 1-211,1-1 0,2-4 126,6-4 1,6-1-940,6-2 447,4 0 545,-2-5 0,15-7 0,3-6 0</inkml:trace>
  <inkml:trace contextRef="#ctx0" brushRef="#br0" timeOffset="40">5208 12643 8052,'-5'-6'-86,"4"-1"881,-3 3 0,1 4 0,1 0-484,-2 7 0,-4 8 0,4 4 1,2 1-161,1-1 1,1 7 0,0-3-215,0 1 0,0 0 0,0-1 43,0-1 1,3 1-1,4-1 1,2-2-241,3-1 1,2-5 0,-1 0 101,2-5 0,3 0 1,5-5 147,0-2 0,0 0 1,-1-4-1,1-2 186,0-3 1,0-5 0,-2-2-46,-1-1 1,-4-1-1,-5 0-45,1-3 0,-5-2 0,0-2-34,-2 0 1,-1 0-1,-4-1-741,0-2 498,0 1 1,-4-2-1,-1 5-731,-2 3 0,4 4 922,-5 7 0,0-2 0,-3 4 0</inkml:trace>
  <inkml:trace contextRef="#ctx0" brushRef="#br0" timeOffset="41">5813 12540 8066,'-11'-11'608,"-1"-1"1934,1 1-2540,5 5 0,1 6 1,5 8-1,0 6 2,0 5 0,1 4 1,1 4 131,2 3 0,0 7 0,-3 2-166,3 2 0,-1 0 0,3 1 1,0-6-78,1-4 0,-4 0 1,4-7-96,-2-3 1,0-2 0,-3-7-91,2-3 0,0-5 0,-3 1-734,3-1 1,-3-7 208,3-10 817,-3 1 0,-6-11 0,-1 5 0</inkml:trace>
  <inkml:trace contextRef="#ctx0" brushRef="#br0" timeOffset="42">5802 12597 8066,'-7'-18'499,"-1"2"754,4 5-66,-5-1-998,8 6 0,1 4 0,8 9 1,5 2-63,2 3 1,2 2-1,-3-1-90,1 2 0,4-2 0,-2 2-258,0-2 0,1 1 0,2-1 1,-2-5-205,-1-1 0,2-3 0,-3-4 203,2 0 1,-4-4 0,2-3 168,1-3 1,-3 1 0,4-7 190,-2-1 1,-1 3-1,-4-3 1,-3-1 221,0 0 1,-5 3-1,0-3 147,-1 2 1,-2 0 0,0 5-240,0 0 1,-2 4 0,-1 5-192,-5 4 1,2 10-1,-2 7-47,-1 2 1,3 6 0,-1 1 38,2 1 1,2 1 0,3 5-118,0-1 1,5-1 0,1-1 0,2-3-124,-1-1 1,1-2 0,3-3-558,1 0 0,-2-4 1,-1-2-75,-2-5 0,1 1 802,3-9 0,6 0 0,1-4 0</inkml:trace>
  <inkml:trace contextRef="#ctx0" brushRef="#br0" timeOffset="43">6510 12494 8117,'-12'-5'2815,"6"4"-1038,1-4-1436,10 20 0,-4-5 1,3 13-39,-3-1 0,-1 4 1,0 5-1,0 2-247,0 1 0,0 0 1,0 1-108,0-1 0,0-1 0,2-1-393,2-2 1,-2-4-1,6 0 101,1-2 1,1-6-1,1-3 1,2-3-95,2-5 1,3 2 0,3-5 188,-2-1 1,4-7 0,-2-4 28,0-2 1,5-1 0,-7-1-83,2 1 0,-2-1 0,-1 1-639,-2-1 674,0 1 1,-6 0 0,-1-1-643,-2 1 908,-4 4 0,2-8 0,-5 2 0</inkml:trace>
  <inkml:trace contextRef="#ctx0" brushRef="#br0" timeOffset="44">6521 12848 7909,'-6'-11'0,"1"3"0,5 1 808,0-2 1,0 3-1,1-1-401,3 2 0,2-4 0,7 3-319,2 0 0,4-1 0,7 5 0,0-3-228,0-2 1,2 5 0,-2-3-469,0 0 1,-4 2 0,-1-3 108,-2 1 499,-5-4 0,2 2 0,-4-4 0</inkml:trace>
  <inkml:trace contextRef="#ctx0" brushRef="#br0" timeOffset="45">6487 12517 8057,'1'-11'1896,"3"-1"-1667,8 1 1,5 3 0,7 1 109,3-2 1,-2 3 0,6-1-221,1 2 0,1-2 0,0 3-12,-3 1-107,-2 2 0,0-4 0,1-2 0</inkml:trace>
  <inkml:trace contextRef="#ctx0" brushRef="#br0" timeOffset="46">7960 12483 8042,'-6'-5'140,"-4"-1"0,4-6 1,-1 1-1,3-1 1764,3 1-1626,1 5 1,0 2-1,0 8 1,0 3-1,0 5-47,0 3 1,0 3 0,0 6-1,0 2-111,0 5 1,0 2 0,0 1-230,0 0 1,0 1-1,0-1 1,0 0-175,0 0 0,0-3 1,0-2 8,0-1 0,4-3 0,2-4 108,4-2 0,2-7 0,9 0 0,5-7 116,2-4 0,3-1 0,6 0-83,1 0 0,0-5 1,-5-3-45,-2-2 0,-5 0 0,-7 1-348,-3 2 1,-4 3 0,-1-4 524,-4-1 0,-7-1 0,-6-1 0</inkml:trace>
  <inkml:trace contextRef="#ctx0" brushRef="#br0" timeOffset="47">7880 12803 7980,'0'-12'261,"5"2"0,4 1-155,5 2 1,4 3-1,6-2 1,2 0-42,0 4 0,5-3 152,-5 1 1,6-4 0,-3 5 0,0 0-306,-2 2 0,-7 1 1,-2 0-1,-1 0-1049,-3 0 1137,-2 0 0,0 0 0,-1 0 0</inkml:trace>
  <inkml:trace contextRef="#ctx0" brushRef="#br0" timeOffset="48">7846 12529 8163,'0'-18'129,"6"1"1,6 6-36,6 0 0,10 3 0,5 2-216,3 1 1,4-3 0,-2 4 0,2 0 74,1-1 1,-2 4 46,-4-3 0,-1 8 0,0 2 0</inkml:trace>
  <inkml:trace contextRef="#ctx0" brushRef="#br0" timeOffset="49">8451 12529 8074,'0'-12'1271,"0"1"-1293,0-1 1,6 6-17,1 2 103,-2 3 0,-1 6 0,-9 4 0,-6 6 149,-7 8 0,0 5 0,-1 6-197,-1 0 1,3 3-1,2 0-4,2 0 1,7-8 0,2 4 0,3-2-123,1-2 0,9-8 0,3 1 26,5-4 0,3-4 0,7-7 72,3-3 0,5-3 1,1-2 72,2-3 0,4-3 0,-4-9 0,-1-3 149,-1-2 0,-3-2 0,-3 0-126,-3 0 0,-8 0 1,-5-1-57,-5-2 1,0 0 0,-6-3 0,0 0-159,-2 0 1,-7 3-1,-4 0-124,-4 2 1,-7 3 0,1 5-328,-5 4 0,1 9 1,-4 1-1,0 7-927,-3 7 1507,3 7 0,0-1 0,6 4 0</inkml:trace>
  <inkml:trace contextRef="#ctx0" brushRef="#br0" timeOffset="50">8463 12974 8074,'6'5'464,"1"-4"0,-4 5-18,5-1 1,2 0-1,3 4-304,2-2 0,-1 0 1,5 1-168,1 0 1,2 0-1,1 3 1,0-1-20,-1-2 0,1 1 1,0-5-103,0-2 0,0-1 1,0-1-204,-1 0 232,1 0 1,-1-5-1,-2-2-293,-1-4 1,-4 0-1,3 0 410,-1-1 0,3-4 0,-2-2 0</inkml:trace>
  <inkml:trace contextRef="#ctx0" brushRef="#br0" timeOffset="51">9080 12700 8074,'-11'-8'2765,"4"1"-2270,2 4 0,10-2-379,2 5 0,0 5 1,0 3-1,1 3-22,-2 4 1,5 3-1,-5 5-148,0 0 1,4 0-1,-2 0-270,2-1 0,5-2 1,2-3 170,1 0 0,-3-3 1,4-7-1,1-3 63,2-3 1,1-1 0,-1-1 228,1-3 1,0-3 0,0-7 0,0-3 90,0 0 0,-2-3 0,0-2 0,-2-1 1,-5 0-1,-1 0-182,-4 0 1,-4-3-1,-5-1-368,0 2 1,-1 0-1,-3 4 1,-3 2-1064,-3 4 1383,3 7 0,-8-2 0,2 4 0</inkml:trace>
  <inkml:trace contextRef="#ctx0" brushRef="#br0" timeOffset="52">9753 12940 7935,'-3'-12'287,"-1"1"1,1 0 0,2-1 0,1 1 268,0-1 1,4 0 0,1-4 0,0-1-342,0-1 1,0-4-1,-2 3 1,2-2-186,1-2 1,-3-4 0,0-1 0,-1-1-186,-2-3 0,0-1 1,0-1 40,0 0 1,0 3 0,0 2-9,0 1 1,0-1 0,0 6 0,0 5 356,0 5-34,0 1 1,1 6-165,3 2 1,-2 13 0,6 6 0,1 7 174,1 4 0,5 3 0,2 6-127,0-1 1,6 9 0,5 2-111,1-2 0,-3 1 1,0-6-1,-1-1-334,-3-1 0,-4-7 0,-3-3 49,-2-2 1,-2-6-1,0-3-404,-4-2 1,-2-1 117,-5-1 0,-1-5 1,-3-2-607,-3-3 1202,-4-1 0,-10 0 0,-3 0 0</inkml:trace>
  <inkml:trace contextRef="#ctx0" brushRef="#br0" timeOffset="53">9742 12769 7935,'-11'-6'0,"0"4"0,4-6 403,3-1 1,4 3 0,5 0-142,7 1 0,4 0 0,8 2-256,3-1 0,-1-3 0,6 3 1,1 0-387,-1-1 0,0 4 0,1-4-105,-3 0 1,-2 3 484,-5-2 0,0-7 0,-1-2 0</inkml:trace>
  <inkml:trace contextRef="#ctx0" brushRef="#br0" timeOffset="54">10222 12460 7935,'-12'-6'254,"5"-4"221,-1 2 1,5 2 1964,0-2-2129,-4 6 0,6 5 0,-3 10-181,3 4 0,1 2 0,1 5 0,2 1-84,1 2 0,1 4 0,-2-1-97,5-1 0,2 3 1,3-5-198,2 3 0,-1-5 0,4 0 0,0-3-148,-1-3 1,2-6-1,4-1 215,0-3 1,0-6-1,0 1 4,0-3 1,1-5 0,0-1-1,0-1-624,-2-3 0,-7-1 801,0-2 0,3-4 0,0-2 0</inkml:trace>
  <inkml:trace contextRef="#ctx0" brushRef="#br0" timeOffset="55">10736 12472 7931,'-17'-5'0,"6"-2"1680,-1-4-25,1-1-1478,10 6 1,-4 6-1,5 9 1,0 5 36,0 5 1,0 2-1,0 4-204,0 1 1,0 2-1,0 4 1,1-3-221,3-1 0,2 2 0,5-3-111,1-2 1,0-2-1,2-4 131,2-3 0,4-5 0,-1-2-36,3-2 1,-1-4 0,-1 1 0,-1-3-277,2-1 1,-1-4 501,-1 0 0,3-10 0,-5 2 0</inkml:trace>
  <inkml:trace contextRef="#ctx0" brushRef="#br0" timeOffset="56">11067 12449 7933,'-18'-10'551,"2"-3"1,5-9 54,4 3 1,3-1-1,7 5-436,0 1 0,5 5 1,-4 1-1,0 1 541,1 0-552,-4 2 0,8 7 1,-4 3-1,1 5-194,3 4 1,0 6-1,0-1-257,-2 3 0,5-5 0,3 0-138,-1-1 1,0-3 0,0 2-1,2-3-54,2-5 0,-4 0 0,3-5 245,-1 2 1,-3 0 0,2-5 0,-2-2 163,-2-1 1,1-5 0,-1 2 245,0-3 0,0-2 0,-2 1 0,-3-1 400,-1 1 1,-1 3-48,-4 1 0,0 3 1,-2-2-62,-1 0 1,-5 5 0,-6 8-254,-1 4 0,-2 8 0,3 1 0,-2 6-25,-2 4 1,5-1 0,1 2-217,3 0 0,6-1 0,0-1 0,1 0-864,2 0 1,0-3 894,0 0 0,0-2 0,0-1 0</inkml:trace>
  <inkml:trace contextRef="#ctx0" brushRef="#br0" timeOffset="57">12243 12323 7938,'-11'-11'464,"2"1"0,5 4 1,8 9-1,3 8 851,1 6-1278,2-3 0,-3 11 1,4 1 108,0 5 0,-3 1 1,-2 6-1,1-2-99,-1-2 1,-3 0-1,0 0 1,0 1-105,1-1 1,-2-1 0,6-3-75,1-3 0,1-3 0,3-2 79,2-3 1,-1-3 0,5-6 0,2-2 6,5-4 0,3-3 0,5-2-63,1-3 0,-2 2 1,-2-6-177,0-1 1,-7 0 0,0 0 0,-6 2 283,-6-2 0,2-1 0,-7-2 0</inkml:trace>
  <inkml:trace contextRef="#ctx0" brushRef="#br0" timeOffset="58">12746 12483 7960,'0'-29'0,"0"2"637,0 8 1,1-1 221,3 5 0,-2 3-686,6 5 0,-4 7 0,2 3 1,0 11-17,1 7 0,0 10 1,4 4-38,-4 0 1,3 6 0,-3-1-238,-1 1 0,4-2 0,-4-4 0,2-2-425,0-3 1,-2 0-1,3-5-358,-1-4 0,-5-7 900,5-2 0,0-1 0,3-5 0</inkml:trace>
  <inkml:trace contextRef="#ctx0" brushRef="#br0" timeOffset="59">13214 12426 7973,'-17'-5'1056,"5"-7"-144,0 0 243,7 0-1295,10 7 0,0 6 0,3 3 287,-4 4 1,-3 8 0,-1 6 0,0 5-73,0 2 0,0 1 0,0 3 0,0-1-47,0-2 1,0-5 0,1-1 21,3-4 0,-3-6 0,5 2-109,-1 1 0,-3-8 1,6 1-354,1-4 1,-3-2-1,2-4 114,0 0 1,3-1 0,0-3 113,0-4 1,6-3 0,1-3 0,1-2 176,0-2 1,0-1-1,4-4 174,0 0 1,-2-4 0,-1 1-21,-1 0 1,-5 4 0,0 3 0,-4 3 1017,-2 4-459,-5 0 1,2 7-608,-5 5 0,-9 5 0,-3 8 0,-2 3-174,-2 7 1,-1-3 0,-2 6 13,4-1 0,3 1 1,0-4-172,1 1 1,4-1 0,4-2 0,1-2-136,2-2 1,5 0 0,3-5 85,2 1 1,3-5-1,2-1-18,4 0 1,3-3-1,0-4 1,1-1-329,0-2 1,0-5 0,0 1 626,0-2 0,0-6 0,-1-2 0</inkml:trace>
  <inkml:trace contextRef="#ctx0" brushRef="#br0" timeOffset="60">13842 12426 7970,'-5'-12'402,"0"-3"739,-3 0 0,3 0 554,5 3-1559,0 6 0,0 19 0,0 10-98,0 2 0,-4 5 0,1 1-119,0 2 0,2 1 0,1-1-46,0-2 0,5-2 0,3-4 0,3 2-254,4-2 1,-1-2 0,5-4 7,1-4 0,2-7 0,2-4 32,3-3 0,-3-1 0,4-1 0,-2-2-261,1-1 1,-2-7 0,-5 1 601,-5-3 0,-3-2 0,0-8 0</inkml:trace>
  <inkml:trace contextRef="#ctx0" brushRef="#br0" timeOffset="61">13728 12631 7955,'-18'-5'0,"7"3"0,7-6 61,3-1 0,7 4 1,5 0-1,7 0 0,5-1-132,4-1 1,1-3 0,3 3-6,0-3 0,-1-1 1,4 2-1,-1 3-479,-2 1 0,-3-3 555,-5 5 0,0-6 0,-1 2 0</inkml:trace>
  <inkml:trace contextRef="#ctx0" brushRef="#br0" timeOffset="62">13831 12380 7955,'0'-11'0,"1"-1"219,3 1 0,7 0 0,8-1 0,4 1 0,4 1-106,3 2 1,-1-2-1,1 3-80,-3 1 0,0 1 0,-4 5 1,0 0-95,0 0 1,-4 1 0,-2 2 73,0 1 1,-1 3 0,-3-2-1,0 0 91,-3 0 1,-1 4-6,2-1 0,-3 3 1,-2 3-1,-1 3-54,-2 1 1,2 1 0,-1 5 0,-2 1-79,0 2 0,-2 1 0,0-3 0,0 3 0,0 0-129,0 0 1,0 0 0,0-4 11,0-1 1,5 2 0,2-7 0,3 0 111,2-3 1,3-6 0,1-3 43,2-1 0,-3-1 0,5-4-131,0 0 1,0-1 0,0-3 0,-2-2 124,-1-1 0,3-8 0,-2 2 0</inkml:trace>
  <inkml:trace contextRef="#ctx0" brushRef="#br0" timeOffset="63">14527 12335 7924,'-11'-23'510,"5"1"1,4 4-84,9 7 1,4 5-1,9 6-426,-1 0 0,-8 0 0,0 0 0,-1 0 21,0 0 1,-1 1-1,1 4 1,3 5-77,0 4 0,-1 1 1,0-3-254,-1-1 1,4 1 0,1-1 166,-2 0 1,-2-4 0,0-3-1,-1-3 29,1-1 1,-1 0-1,0 0 90,1 0 1,3-1 0,0-3 189,-1-4 0,-1-2 0,-2 0 0,0 1 364,-4 1 1,2 4 93,-5-3 0,-2 1-369,-5-2 1,-4 4 0,-5 8 0,-4 5-112,-3 5 0,-2 5 1,-2 6-24,0 2 0,4 5 0,1-2-203,2 3 1,0 1 0,6 1-1,1-1-441,2 0 1,4-5 0,-1-2-914,3-3 1433,1 4 0,-5-4 0,-1 4 0</inkml:trace>
  <inkml:trace contextRef="#ctx0" brushRef="#br0" timeOffset="64">15898 12335 7940,'-17'-6'131,"1"0"0,-3-4 0,4 2 0,3 3 0,3 1 0,3 2 701,1 3-731,-4-1 1,3 12 0,-7-2 0,-1 6 0,-3 5 80,0 3 1,1 10 0,-1 0-1,0 2-67,3-1 0,3-2 0,3-1 0,4-3 22,3-1 0,2-1 1,3-4-186,4-1 0,7-4 1,4-3-65,3-2 0,6-7 1,2-2-1,3-2 23,1-2 1,1-9 0,-1-3 80,0 0 0,-5-2 0,-3 0 3,-6-2 1,-4-4-1,-5 1 1,-4-3-42,-3 0 0,-3-1 1,-2-1-21,-3-3 0,-2 3 0,-6-3-21,1 3 1,-4 3 0,0 2 0,-1 3-81,0 4 1,3 1 0,-2 3 152,2 0 1,2 5-1,-1 0 282,1 1-91,0 2 1,6 2-157,5 1 0,8 0 1,10 5-1,4-1-85,6 0 1,3-2 0,4-5-40,-1 0 0,-1 0 0,-1 0 0,-4 0 32,-4 0 0,0-2 0,-9 0 345,-1-2 363,-6 0-466,-3 4 0,-10 5 1,-3 3-84,-2 2 0,2 5 0,1 2 0,-1 1-49,2 2 0,1 5 0,5 2 1,1 0-69,3 0 1,6 1 0,6 3-1,3-5 1,4-3 0,3-4 1,1 2 0,0-7 52,4-4 0,-2 0 0,1-6 0,1-2 111,-2 0 0,0-4 0,-4-2 85,2-3 1,-2-7-1,-4-3 68,-2 0 1,-9 1 0,1-4-1,-2-3-68,-2-2 0,-2-3 0,-5 1-383,0-3 1,-5-2-1,-3 0-148,-2 2 0,2 6 0,1 1 1,-1 6-930,2 5 1,-1 4-593,3 1 1831,3 4 0,1 8 0,7 8 0</inkml:trace>
  <inkml:trace contextRef="#ctx0" brushRef="#br0" timeOffset="65">17063 12323 8009,'-12'-11'222,"1"1"0,1 1 1,1 1-1,3-1 751,0-1 0,3 6 0,3 8-747,0 10 1,0 8 0,0 5-1,0 5-65,0 1 1,0 8 0,0-8-252,0-1 1,3 2-1,3-5-24,0 0 0,-2-1 0,2-6 0,-1-2-476,-2-1 0,2-5 1,-1 1-1740,-2-2 670,-1-7 1659,-6-1 0,-1-15 0,-5-3 0</inkml:trace>
  <inkml:trace contextRef="#ctx0" brushRef="#br0" timeOffset="66">16652 12369 7998,'5'-12'947,"4"2"-552,5 3 1,8 2-1,9 5-64,2 0 0,5 0 0,0-2 1,0 0-309,1-2 0,-3-4 0,2 4-253,-2 2 0,-2-1 0,-1 1-247,-3-2 0,2 0 477,-5 4 0,4-5 0,-1-1 0</inkml:trace>
  <inkml:trace contextRef="#ctx0" brushRef="#br0" timeOffset="67">17679 12369 8018,'-3'-18'343,"-1"3"-63,1 2 0,2 2 1,1-1-1,-1 1 304,-3-1 1,1 1-1,-4 1-396,-2 2 1,-5-1 0,-2 6 0,-2 0 31,-3 2 0,0 6 1,-2 4-207,0 5 1,2 3 0,0 6 0,4 0 27,0 0 1,-2 0-1,5 1-120,4 3 0,0-3 1,6 2-75,1-2 0,3-1 0,4 0 0,5 0-120,5 0 0,4-4 0,5-1 76,0-2 1,1-4 0,1-6 114,2-1 1,1-1 0,-3-4 0,2 0 94,-2 0 1,-5-4 0,-2-1 17,-1-1 1,-4-2 0,-4-2-1,-2 1 149,-2 1 0,2 1 1,-3-5-89,-1 1 1,-2-1-24,-1 1 1,0 3-20,0 1 1,0 5-1,-1 2 64,-3 7 1,3 3-1,-3 3 1,3 1 265,1 1 0,1 1 1,3-2-768,3 2 1,9 0-1,3-2 200,2 1 1,6-1 0,2-5 0,3-3 110,3-1 0,2 3 1,-3-4 21,1-2 1,-1 0 0,-1-4 108,-3-1 1,2-4-1,-4-4 1,-1-2 569,-3-2-471,-4 2 0,-6-8 1,-3 0-1,-4-3 106,-5-2 0,-4-6 0,-6 3 0,-10-2-273,-10 1 1,-3 4 0,-11 1 0,-4 5 0,-3 6-231,-5 5 0,1 4 0,9 7 0,3 5-559,7 4 1,6 4 0,10 1 800,7 3 0,4 2 0,7 2 0</inkml:trace>
  <inkml:trace contextRef="#ctx0" brushRef="#br0" timeOffset="68">18456 12357 8018,'-6'-22'245,"-3"4"0,5 3 1,2 2-1,2 3 0,2 1 1707,2 1-1788,0 6 0,0-2 0,-1 9 0,0 6 0,-2 8-13,-1 7 0,0 3 1,-1 5-1,-2 0 1,0 1-171,0-1 1,2-4 0,1 0-1,0-2-116,0-3 1,0-6 0,0-3-27,0 1 1,1-4-190,3 2 310,-3-7 1,5-8-1,-3-8-109,1-2 0,0-3 0,-6-2 38,-2-4 0,2-3 0,-6-2 1,1-1 94,0-2 0,-3-1 1,3 2 9,-4-5 1,4-1 0,0 2 0,1 3 76,0 3 1,2 6 0,-2 3 90,1 2 0,-3 6-7,4-1 0,0 11 1,4 1-95,0 4 1,2 5-1,1 1-23,5 1 0,6 4 0,1-3 1,0-2-23,2-2 1,-3-2-1,5-2-84,1-4 1,-2 1 0,1-1 23,1-2 1,2-4-1,1-3 1,-2-2-38,-2-2 0,2-1 0,-5-1 0,1-2 45,-1-2 1,-1 1-1,-3-5 73,-1-1 0,1 3 0,-2 1 144,-3-1 0,-2 4 2,-5-2 0,0 9 0,-1 6-101,-3 6 0,2 14 1,-6 8-1,-1 7 193,-1 3 0,4 4 0,2-4-274,3-2 0,1 4 0,0-2 0,0-1-302,0-2 1,4-6-1,-1-2-524,0-3 0,2-2 1,0-3-912,1-4 1736,2-7 0,3 2 0,1-4 0</inkml:trace>
  <inkml:trace contextRef="#ctx0" brushRef="#br0" timeOffset="69">19027 12323 8000,'-11'-5'1914,"1"-1"-1755,2-6 0,3 7 1,5 5-1,0 7 1,0 4-78,0 4 0,0-1 0,0 5 188,0 1 0,0 3 0,0 3 0,0 2-113,0 1 1,0-3 0,1 4-342,3-2 0,4-2 1,7-3-1,4 0-52,-3-5 1,6-2 0,-3-6-10,3-2 0,2-3 1,1-5-1,2 0-418,-2 0 1,-1-5 0,-2-1 134,-3-1 0,-3-7 0,-6 2 528,-2-5 0,-3-7 0,-5-5 0</inkml:trace>
  <inkml:trace contextRef="#ctx0" brushRef="#br0" timeOffset="70">18913 12506 7993,'-5'-4'0,"5"0"622,10 0 1,8 4 0,6 0-304,3 0 0,2 0 0,5 0-289,0 0 1,-1 0 0,-1 0-201,-2 0 0,-4 0 1,-1 0-1,-3-1-830,-3-3 1,-7 2 999,0-6 0,-6 1 0,-6-5 0</inkml:trace>
  <inkml:trace contextRef="#ctx0" brushRef="#br0" timeOffset="71">19004 12232 8010,'-6'-5'884,"1"-2"1,15-3-851,5 3 1,7 1 0,3 6-312,2 0 1,6 0-1,0 0 1,4 0-298,-1 0 1,0 2 0,-2 0 573,1 2 0,4 0 0,1-4 0</inkml:trace>
  <inkml:trace contextRef="#ctx0" brushRef="#br0" timeOffset="72">19792 12152 9493,'-6'-1'2217,"2"-3"-2047,-2 2 1,-2-3 0,-7 5 11,-4 0 1,-6 9 0,-3 3-1,0 0-140,0 1 1,1 0-1,4 1 1,2 2-209,2 2 0,4-4 0,7 2-46,4 1 1,3-3 0,2 4 101,3-2 0,4 3 1,7-2-1,5-1 77,5 1 0,1-1 1,4-2 65,2 1 1,-4 4 0,-1-3 0,-3-1 75,-1 1 0,-6-2 0,-3 4-33,-5-1 1,-4 2 0,-7-3-1,-6 1-5,-7-1 1,-12 3 0,-7-4-46,-7-1 1,-4-1-1,-4-2-229,0 1 1,-1-5 202,5 1 0,-1-5 0,0 2 0</inkml:trace>
  <inkml:trace contextRef="#ctx0" brushRef="#br0" timeOffset="73">21414 11935 7966,'-6'-8'238,"2"1"1,3-2 628,1-1 1,0 2 105,0 0-930,0 6 1,0-2 0,-2 7 0,0 2-57,-2 1 0,-5 2 0,2 4-2,-4 3 1,0-1-1,0 5 1,-1 2 34,1 0 0,-1 2 1,1 0-18,-1 0 0,2 4 1,1 0-1,3 3 10,1 1 1,-3 2 0,5 2-35,0-1 0,1 1 0,-1 2 0,-1 1-88,2-1 1,0-1-1,2-3-2,0-3 0,4 3 0,1-3 45,2 3 1,0-2 0,5-2 0,0 0 98,4 0 0,-2-3 0,3 1 76,0-3 0,2-5 0,-4-2 0,-1 0 77,-1-3 0,-2-1 0,-1-2-35,-2 0 1,2 1-151,-2-1 1,-2-3-428,2-1-370,-6-4-209,8 2 1,-8-6 1004,1-3 0,-1-7 0,-2-7 0</inkml:trace>
  <inkml:trace contextRef="#ctx0" brushRef="#br0" timeOffset="74">21939 11935 7987,'0'-12'-153,"0"5"1,0-1 0,0-1 1008,0-1 1,0 3-269,0-1 0,0 7-463,0 1 1,0 5 0,0 6 0,0 1 4,0-1 0,0 5 1,0 3-121,0 3-51,0 1 1,0 0 0,2 0-50,2-1 0,-2 1 1,6-1-1,-1-2-129,0-1 1,3-5 0,-4 1-392,1-2 0,3-2-519,-3 1 1129,3-1 0,2 1 0,-1-1 0</inkml:trace>
  <inkml:trace contextRef="#ctx0" brushRef="#br0" timeOffset="75">21688 12392 7826,'-6'0'621,"1"0"1341,5 0-1806,5 0 0,-3 0 0,6 1 15,1 3 1,5-3 0,2 3 0,3-3 4,6-1 0,-1 0 0,6 0-133,2 0 0,5 0 0,1 0-33,-2 0 0,5 0 0,0-1 0,1-2-162,-1-1 0,0-1 0,1 3 37,-4-2 0,-2-4 0,-2 3-64,0-1 0,-5 2 0,-3-2 0,-6 1-547,-5 2 1,-6 2 135,-1 1 0,-7 0 1,-1 0 589,-6 0 0,-5 5 0,0 1 0</inkml:trace>
  <inkml:trace contextRef="#ctx0" brushRef="#br0" timeOffset="76">21871 12609 9610,'11'0'111,"1"0"0,-1 0 0,1 0 0,-1 0 1,2 0-1,2 0 0,3 0 0,1 0-28,0 0 1,0 0 0,2 0 0,0-2-182,-2-1 0,-5 1 1,1-2-1,-2 3 85,-2 1 0,-3 0 0,-2-1-13,-1-3 250,-1 3-183,-4-4 1,0 6 0,0 3-18,0 3 1,-5 4-1,-3 1 25,-2 4 1,-1 1-1,-1 7 1,0 3 49,-4 4 0,4-2 1,-4 1-1,5 1-181,3-2 1,-2 3 0,4-6-64,0 0 0,0-4 0,6-1 88,0-2 0,0-5 0,0 1-77,0-2-227,0-2-389,0 0 750,0-4 0,6-7 0,0-7 0</inkml:trace>
  <inkml:trace contextRef="#ctx0" brushRef="#br0" timeOffset="77">22294 12529 7880,'0'-12'0,"3"1"0,2-1 110,2 1 1,2 1 0,3 1 0,1 3 188,-3 1 0,-1-3 0,2 4 43,1 2 1,-1 0 0,1 2-229,-1 0 1,-3 0-124,-1 0 1,-3 2 0,3 1-1,-1 4 14,0-1 1,-3 4-210,1-2 1,-3 2 128,-1 1 1,0 1-1,-1-2 84,-3-2 0,1 0 0,-3-2 106,1 0 0,-4-4 143,1 2 0,2 1-161,-2-1 1,6 1-58,-2-1-31,3-3 1,2 8 0,3-4 10,3 2 1,4-1 0,0 3 4,0-2 1,1-3 0,-1 4-27,1 1 0,-1-3 0,-1 2 0,-1-1-12,-1 0 0,-4 2 0,2-4-91,-1 1 1,-1 2 41,-4 3 0,-5 0 0,-4 1 0,-5-1 49,-5 1 1,-3-1 0,-2 1-1,-1-1-56,-2 0 0,2-3-106,6 0 1,0-5 0,6 4-406,3-2 1,9-4 579,4-9 0,9 1 0,11-10 0</inkml:trace>
  <inkml:trace contextRef="#ctx0" brushRef="#br0" timeOffset="78">22648 11935 7879,'-12'-14'-28,"2"1"0,2 3 0,3 0 0,2 0 1682,-1-2 1,0 1-1464,4 5 0,1 6 1,3 7 81,4 3 0,2 6 1,1 0-62,1 2 1,0 6 0,3 6 0,5 3 16,1 2 1,7 3 0,2 1 0,2 2-58,-1 2 0,2 5 0,-4 1-252,0 0 0,-6 1 1,-8 1-3,-2 1 1,-7-2-1,-2 3 1,-3 0-187,-1-1 0,-1 4 0,-3-4 92,-3 0 0,-9-2 1,-3-7-131,-2-1 1,-7-9-1,-3 0 306,-2-4 0,-6-2 0,-2-5 0</inkml:trace>
  <inkml:trace contextRef="#ctx0" brushRef="#br0" timeOffset="79">3712 14310 7966,'-10'-5'-11,"2"-2"0,3 0 1,5 2 291,0 4 1,0 5 0,0 11 0,1 4-144,3 3 1,-1 2 0,3 1 0,0 3-30,1 1 1,-5 2 0,3 2-1,-1-2-8,0 0 0,0-5 0,-4 4-46,0-2 0,0-2 0,-2-3-110,-1 0 0,0-2 0,-3 0 0,-1-3-98,1-2 1,0-1 0,-3-3-103,1-1 1,4-1 0,-2-1-269,1-1 0,1-4 523,4 3 0,-5-4 0,-1 2 0</inkml:trace>
  <inkml:trace contextRef="#ctx0" brushRef="#br0" timeOffset="80">3780 14310 7977,'0'-16'54,"0"3"1,0-2 171,0 2 0,0 2 0,0-1 521,0 1 671,-5 5-1177,4 1 0,-3 6 0,7 3-72,0 3 1,8 7 0,-1 3-62,4 0 0,7 3 0,1 2 0,5 1 24,2 0 1,-4 4 0,2-1-161,-3 0 0,-1 2 0,-2-2 0,-2 1-96,-3 1 1,-4-4 5,0 3 26,-1-3 1,1-5-1,-2-1 98,-3-2 1,3-1 0,-2-3 0,1-1-260,-1 0 260,2 1-174,-4-1 1,2-3-500,-1 0 0,-4-5 666,1 5 0,-8-5 0,-3 2 0</inkml:trace>
  <inkml:trace contextRef="#ctx0" brushRef="#br0" timeOffset="81">3689 14653 7920,'0'-11'56,"1"-1"0,3 1 61,4-1 1,11 1 0,4-1 0,1 2 82,0 3 1,4-3 0,1 3 0,1 0 10,1-1 0,-2 5 1,3-2-1,-2 2-357,2-1 1,-4 0-1,0 4-261,0 0 0,-6 0 1,3 0 406,-5 0 0,-1-5 0,4-2 0</inkml:trace>
  <inkml:trace contextRef="#ctx0" brushRef="#br0" timeOffset="82">4614 14390 8560,'11'-6'278,"1"2"1,-1 2-51,1-2 1,-1 3-1,2-3 1,1 2 0,2 2-64,2 0 0,2-1 1,6-1-342,0-2 1,1 0 0,-5 4 0,-3 0-262,-4 0 0,1 0 437,0 0 0,-6 5 0,-5 1 0</inkml:trace>
  <inkml:trace contextRef="#ctx0" brushRef="#br0" timeOffset="83">4625 14619 8627,'13'-5'1841,"2"-3"-1734,8 3 0,3-5 1,4 2-129,2-2 1,1-1-1,0 0 1,-2 3 20,0 0 0,-1 0 0,5-3 0</inkml:trace>
  <inkml:trace contextRef="#ctx0" brushRef="#br0" timeOffset="84">5847 13945 8047,'-7'-5'-23,"1"-3"1,0-2 642,4-1 0,1-1 1,-1 2-313,-1 2 0,-4 5 1,-4 6-1,-1 5-259,1 2 0,-4 5 0,-2 2-60,-1 1 1,3 1 0,-3 4-35,2-1 0,1 1 0,3 0 0,1 0-53,-1 0 0,5-4 1,1-1-1,0-1-12,4 1 1,1-4-1,1 1-70,0-2 1,1-3 0,3-1 58,3-1 1,3-2 0,3 2 0,1-5-1,1-1 1,1 1-1,-5 1 36,0-1 0,-3-2 56,0-1 0,-6 1 169,2 3 1,-4 3-69,-4 4 0,-2 0 0,-6 1 103,1-1 1,0 1-1,-1-1-98,1 0 0,1 1 0,1-1 0,1 1 12,-1-1 1,4 1 0,1-1-63,3 0 0,1 1 1,0-1-1,0 1-16,0-1 0,5-3 1,3-1-5,2 2 1,0-2 0,-1 0-21,-1 2 0,-6 1-67,2 2 0,-3-1 0,-1 0 66,0 1 1,-4-1-1,1 2 1,0 1 91,2 1 1,1 2 0,0-3-67,0 1 0,0 1 0,0-2 0,0 3 24,0 1 0,0-3 1,1 3-1,2-2 1,0-1 30,0 2 1,-2-1 0,-1 5 0,1-4-106,3 0 1,-1-2-1,4-4 1,2 1 0,1-1-464,2 1 0,3-6 0,3-2 501,3-3 0,5-6 0,8-1 0</inkml:trace>
  <inkml:trace contextRef="#ctx0" brushRef="#br0" timeOffset="85">6441 14025 7813,'0'-12'-82,"-1"5"0,-3 0 0,-3 2 353,-3 3 0,-2 1 0,1 1 0,-1 0 0,1 1 0,-1 3 0,1 3 0,0 3 76,-1 2 0,5 4 1,-1 2-1,-1 2-127,-1 3 0,-2-1 0,1 8 1,1 1-76,2-2 1,-1 8-1,6-3 1,0 0-97,2-2 1,1 1 0,0-4-115,0 0 0,5 3 1,2-5-1,4-2-116,0-1 0,4-5 0,2-1 16,1-2 1,-3 4 0,3-5 0,-2-1-328,-2-2 0,-1-1 1,-3-3-526,-3 0 1017,4-5 0,-10 7 0,4-4 0</inkml:trace>
  <inkml:trace contextRef="#ctx0" brushRef="#br0" timeOffset="86">6818 14447 7930,'0'-22'141,"-1"0"1,-2 2 189,0 1 0,-1 5 1,3-2-1,-3 4-208,-4 0 0,-2 1 0,-3 1 0,-2 2-13,-4 4 1,1 3 0,-1 1 0,0 1-49,1 3 1,-3 4 0,3 6-14,0 1 0,1 5 1,4-2-186,1 0 0,0 3 1,8-3-1,1 0-51,2-3 0,2 2 1,3-2-2,4-1 0,6-5 0,2-3 60,2-1 1,1-1-1,4-4 1,0-1 17,0-3 0,-4-1 0,-2-4 62,0 1 1,-6 1 0,-3-3 0,0 1 144,-2 1 1,-1 0 318,-5-3-103,0 5 1,-1 1-240,-3 5 0,1 5 0,-3 2 31,1 3 0,1 2 1,4-1-46,0 1 1,0-1 0,0 2-1,1 1-36,3 1 1,1 0 0,4-3-225,-1-1 1,-1-3 0,5-2 0,-1 0-310,1 1 0,-1-5 0,1 2 40,-1-3 1,0-1-1,1 0 469,-1 0 0,1 0 0,-1 0 0</inkml:trace>
  <inkml:trace contextRef="#ctx0" brushRef="#br0" timeOffset="87">6967 14596 7930,'5'6'369,"1"4"0,0-7 20,-2 5 0,1-1 0,-1 5-83,-1-1 0,-1 5 0,1 4-113,1 1 1,-2 2 0,-4 1 0,-3 1-166,-2 2 1,0 4 0,-5-5-216,1 0 0,3-4 187,0-3 0,1 3 0,-5-4 0</inkml:trace>
  <inkml:trace contextRef="#ctx0" brushRef="#br0" timeOffset="88">7298 14150 7920,'-6'-17'134,"2"1"1,3 4 0,1 0 1157,0 1 0,5 1-1040,2 2 1,2 8 0,-1 9-175,-4 5 0,-2 4 1,1 5-1,0 1 72,0 2 0,-2 0 1,-1 4-117,0 2 0,0-4 0,0 0 0,0-3-55,0-2 0,0 2 1,1-7-19,3 0 0,-2-2 1,1-4-151,-1-1-95,-2 1 127,0-6 1,1-1 96,3-5 0,-2-4 0,6-1-40,1-1 1,2 0-1,3-3 1,3 1-64,0-1 1,-1 4-1,3 1 43,1 3 0,0-3 1,1 0-1,-2 2 20,1 1 0,-4 1 0,0 0 47,-4 0 0,-4 3 0,-2 2 76,-1 2 0,-1 0 1,-4 5-1,0-1 50,0 1 1,-5-1-1,-4 0-22,-5 1 1,-4-1 0,-6 1-35,-2-1 0,-3-1 0,-6-1 0,2-2-7,3-2 0,-1 2 0,7-3-10,3-1 0,5-2-910,1-1 910,8 0 0,7-5 0,6-2 0</inkml:trace>
  <inkml:trace contextRef="#ctx0" brushRef="#br0" timeOffset="89">7743 14539 7894,'-6'-12'366,"3"2"-27,6 3 0,3 1 1,6 6-1,-2 2-297,-2 2 0,-3-1 0,-4 8 370,3 1 1,-3 7 0,3 2-162,-3 4 0,-1 0 0,0 5 0,0-1-322,0 0 1,-4-4-1,0 2-223,2-3 1,-3-2 0,1-3 0,1-4-769,2-2 1062,1-7 0,5 4 0,2-4 0</inkml:trace>
  <inkml:trace contextRef="#ctx0" brushRef="#br0" timeOffset="90">8120 14402 7936,'0'-12'0,"0"5"0,0-1 82,0-1 0,4-1 362,0-1 0,0-1 1,-6 2-131,-1 2 0,-4 3 0,-4 5 1,-2 2-1,-1 1-168,-1 5 1,-5 6 0,2 2-42,0 2 0,-2 1 0,5 4-39,1 0 1,5 4 0,2-1 0,2 0-204,3-2 1,6-1 0,4-1-28,6 1 1,4-5 0,6-3-95,3-2 1,2-3 0,5-2 0,1-4-188,-1-3 1,0-5 0,-1-1-555,-2-1 999,-3-2 0,-6-9 0,1 0 0</inkml:trace>
  <inkml:trace contextRef="#ctx0" brushRef="#br0" timeOffset="91">8303 13945 7987,'-5'-17'111,"4"5"0,-2-4 21,6 4 0,3 2 0,5 2 0,1 3 179,-1 0 0,-3 4 0,-1-1 131,2 9 1,1 2-1,3 10 1,1 2 33,1 5 1,6 4 0,-1 8-343,5 4 0,-1 1 0,3 0 0,-3-1-306,-1 1 1,-5 2-1,-4 0-221,-5 1 1,0-4 0,-6-1-204,0-2 0,-2-2 0,-2-6 0,-2-1 596,0-3 0,-11 5 0,1-3 0</inkml:trace>
  <inkml:trace contextRef="#ctx0" brushRef="#br0" timeOffset="92">9297 14196 7932,'-5'-11'209,"2"-1"1,-2 1 0,4 1 0,6 2 0,4 3 497,2 0-1046,-5 4 1,1-4 0,-5 6 40,2 3 298,0 2 0,1 5 0,1 1 0</inkml:trace>
  <inkml:trace contextRef="#ctx0" brushRef="#br0" timeOffset="93">9354 14607 9271,'5'-6'31,"1"1"1,6 5 0,-1 0-1,0 0-165,1 0 0,-1 0 134,1 0 0,-1 0 0,0 0 0</inkml:trace>
  <inkml:trace contextRef="#ctx0" brushRef="#br0" timeOffset="94">10313 14299 7928,'-5'-23'26,"4"2"0,-3 1 0,3 5 0,-1 3 0,-1 1 1,-5 3-1,-2 1 94,-2 2 1,-4 1 0,-3 4 0,-3 2 72,-1 1 1,-3 5-1,-1 7 1,3 3-102,4 0 0,-2 3 0,4-2-5,1 3 0,0 1 0,6-2-136,-1-2 0,6 2 0,2-6 0,4-1-222,4-1 0,2 1 0,7-2 34,2-2 1,3-6 0,6 0 0,1-3 57,2-1 0,1-1 0,-3-2 117,2 0 0,-2-6 0,-6 1 0,-2-2 230,-1-1 0,-7-1 266,3 1 0,-7-1-197,2 1 0,-5 5 0,-2 2 1,-7 2-27,-3 2 1,-1 9 0,-1 4 0,0 4 8,-4 3 1,8 1 0,-4 2 0,3 0 0,3 0-100,2 0 0,8 0 1,5-2-1,6-2-214,8-4 1,5-2-1,7-3 1,2-2 0,2-4-995,2-3 1,0-2 1086,1-3 0,7-2 0,-2-6 0</inkml:trace>
  <inkml:trace contextRef="#ctx0" brushRef="#br0" timeOffset="95">10930 14333 7914,'-7'-11'16,"5"1"0,7 1 1,9 2-1,7 2 0,4 2 1,-1-1-1,-1 0-913,-1 1 1092,1 2 0,0 1 1,1 0-1,2 0 0,0 0 1,1 0 47,1 0 0,-5 0 0,1 0 0,-5 0-1019,-3 0 776,-1 5 0,-3-4 0,-1 5 0</inkml:trace>
  <inkml:trace contextRef="#ctx0" brushRef="#br0" timeOffset="96">11021 14527 8285,'0'-11'85,"10"3"0,7 2 0,6 0 0,5-1 1,1-2-1,2 1 0,2-1-283,2 1 0,-2 2 0,-2-3 0,0 2 198,1 2 0,1-4 0,1 3 0</inkml:trace>
  <inkml:trace contextRef="#ctx0" brushRef="#br0" timeOffset="97">11752 13922 8006,'0'-28'322,"1"1"1,3 2 0,4 9 0,2 7 0,1 4-121,1 2 1,-6 7-1,-1 4 1,-1 3 227,0 4 0,0 9 1,-4 9-189,0 4 1,0 5 0,0-4 0,0 0-183,0 1 1,0-3 0,0 1-139,0-6 0,0 1 0,0-5 0,0 0-100,0 0 0,0-4 0,0 1-43,0-3 1,0-7 0,0 1-187,0-2 1,3-6 155,1 1 199,0-6 1,-4 2 93,0-8 1,0-2 0,0-5 7,0-1 1,0 1-1,1 1-43,3 2 0,-1-1 0,4 5-128,2 2 1,3-3-1,3 1 1,4 1-101,2 2 1,-2 1-1,0 0 155,2 0 1,0 1 0,2 2 0,-1 2 94,-3 1 0,-1 1 1,-4 1 153,1 0 1,-1 0-1,-5 2 1,-3-1 73,-1-2 0,-1 1-205,-4 3 1,-3 1-1,-4-1 1,-10-1-79,-7-2 1,-6 2 0,-8-4-68,-4 1 0,-3 3 0,0-4-261,-1 1 0,3 2 0,5-4 0,8 0-1022,9 0 1376,4-1 0,6-4 0,0 0 0</inkml:trace>
  <inkml:trace contextRef="#ctx0" brushRef="#br0" timeOffset="98">12289 14173 7897,'5'-11'-68,"1"1"1,7 1-108,2 1 1,2 4 0,3-2 0,-1 0 378,1-1 1,-2 4 0,1-4 0,1 1 0,3 1 109,4 0 0,-3 0 1,3 2-257,-3-1 1,-1-1-1,-1 3-424,1-2 181,-5 0 1,-5 3 184,-6-3 0,1 3 0,3-4 0</inkml:trace>
  <inkml:trace contextRef="#ctx0" brushRef="#br0" timeOffset="99">12323 14345 7891,'-9'0'2615,"5"0"-2475,11 0 1,7 0-1,3 0-92,0 0 1,-2 0 0,-2 0 0,1 0-42,1 0 0,5-2 1,1 0-1,3-2-418,2 1 0,2 1 0,-2-1-292,0 0 0,5-6 703,-4 1 0,-1-2 0,-3-1 0</inkml:trace>
  <inkml:trace contextRef="#ctx0" brushRef="#br0" timeOffset="100">13180 14150 7878,'0'-11'286,"5"0"1,0 0-1,-3 4 256,-5 3 1,-8 3 0,-4 1-280,-4 0 0,-2 6 0,-2 4 0,-1 7-106,-3 4 1,-2 0 0,-4 5-72,2-2 0,3 3 0,7 0 0,2-2-37,4-1 0,3-1 0,5 0 0,3-2-37,2-2 0,9 2 0,4-6-167,7-1 1,9-1 0,4-3 6,6-3 0,3-2 0,3-5 0,-3 0-1221,0 0 985,-7 0 384,-5 0 0,-1-5 0,3-1 0</inkml:trace>
  <inkml:trace contextRef="#ctx0" brushRef="#br0" timeOffset="101">13625 13716 7923,'-6'-17'104,"2"1"0,3 4 0,2 2 0,3 1 0,3 2 0,4 2 896,0 3-864,0 1 0,-3 1 0,0 0 0,0 0 0,3 0 11,0 0 1,0 5 0,1 2-41,-1 3 1,1-2-1,-1 0-36,1 0 1,-2 3-66,-3 0 0,-3 0 0,-8 1 1,-3-1 130,-3 1 0,-7 4 0,-2 2-23,-3 0 1,0 7 0,-2-2-1,-1 1 49,3 0 0,-3 3 0,10-1-94,1 0 1,7 2 0,3-2 0,3-1-118,1-5 0,1 1 0,3-2-6,3 3 1,3-4-1,2-3 1,-1-2-128,1-2 1,-2-3 0,-1-2-113,-2-1 1,-3 3 127,4-4 0,-1-1 1,5-1-1,-1 0 37,1 2 1,-4 1 0,3-2 51,1 0 0,1 6 0,-4-1 1,-1 2 94,0 2 1,3 0 0,-1 3 120,-3 4 0,2 3 0,-5 1-3,-1 0 1,2 3-1,0 2 1,0 1 135,0 3 1,4-3 0,-2 2-69,4 1 0,0-3 1,0 0-1,0-1 96,-4-3 0,-2-2 0,-5-3-50,0-1 0,-1-5 0,-5 0-143,-10-5 0,-9-2 0,-17-5 0,-9 2 36,-7-2-144,-5 0 0,24-2 0,-1 0 0,-1 0 0,1 0 0</inkml:trace>
  <inkml:trace contextRef="#ctx0" brushRef="#br0" timeOffset="102">18490 13968 7957,'-11'0'155,"3"-5"1,2-3-1,1-2 1,2-2 0,3 1 392,4 0 0,1 3 0,4 2-401,-1 1 1,-4 6-1,2 6 1,-1 5 21,-2 3 1,-2 4 0,-1 7-1,0 3-72,0 4 1,-1 0-1,-3 7 13,-4 0 1,3 3 0,1-1-30,3 2 0,1 2 0,0-2 0,0-1-6,0-1 0,5-4 0,1 3 0,2-2-64,0-2 0,-5-1 1,4-2-41,-2 0 0,2-5 0,-3-1 0,-1-1-178,-2-1 0,-1-3 1,0-5-116,0-1 0,-4 2 1,0-4-306,2-1 1,1-5 0,2-3 626,3-1 0,2-1 0,5-4 0</inkml:trace>
  <inkml:trace contextRef="#ctx0" brushRef="#br0" timeOffset="103">18947 14071 7922,'1'-12'-403,"3"2"0,4 2 142,2 5 234,-4 1 1,3 4-1,-5 1 1,-1 6 224,-2 5 0,-2 5 0,-2 8 0,-2 3 127,-1 3 1,-2 3-1,-2 1-93,2 1 0,-2 0 0,3-3 0,-2 2-124,1 1 1,-2 0-1,4-5-130,-1-2 0,1 0 1,3-5-92,-1-5 0,1 1 0,3-7 1,0-1-1937,0-1 2049,0-2 0,0-4 0,0-2 0</inkml:trace>
  <inkml:trace contextRef="#ctx0" brushRef="#br0" timeOffset="104">18936 14105 7855,'0'-12'0,"0"1"-501,0 0 0,0 3 1,1 2 409,3 0 1,-2 3 0,6 3 630,1 0 0,1 1-105,1 3 1,1 3-1,1 9-185,2 3 0,-1 3 0,4 5 0,-2 2-37,-2 0 0,4 4 0,0-2-45,-1 2 0,4 1 1,-5 0-66,2 1 1,0 2-1,2-2 1,-2-2-182,-2 0 1,-1-4-1,-3 0-9,-1-1 1,1-1-1,-2-5-76,-3-3 1,2 1-1,-5-5-416,-1-1 0,-2-1-22,-1-2 1,-1-4-121,-3-4 1,1-3 720,-4-3 0,-1-9 0,-3-6 0</inkml:trace>
  <inkml:trace contextRef="#ctx0" brushRef="#br0" timeOffset="105">18810 14459 7900,'-11'0'-1350,"4"-5"1225,7-2 0,12 1 0,7 2 82,2 3 1,2 1 0,1 0-1,3 0 197,3 0 0,0 0 0,0 0 93,2 0 0,1 0 1,1 0-322,0 0 0,-3 0 1,-2 0-1,-1 0-817,-3 0 891,-1-5 0,-1-1 0,0-6 0</inkml:trace>
  <inkml:trace contextRef="#ctx0" brushRef="#br0" timeOffset="106">19564 14002 7973,'5'-22'0,"3"3"0,2 4 0,5 8 0,2 3 436,0 2 0,-3 2-15,1 0 1,-3 2-1,-5 4-140,-3 9 1,-1 4 0,-1 13-1,2 4-33,-1 4 1,-2 5 0,-1 0-10,0 1 0,-4 0 1,-1-1-123,-1 1 0,2 2 1,-2-1-1,1-2-102,2-1 1,2-5 0,1-1-91,0-2 1,0-3 0,1-1-84,3-2 1,-2-8 0,6-1 0,1-3-484,1-4 1,1-1-568,1-2 1,-5-5-22,1-2 0,-5-8 1229,0-3 0,4-8 0,-1-3 0</inkml:trace>
  <inkml:trace contextRef="#ctx0" brushRef="#br0" timeOffset="107">20112 14288 7884,'12'-4'-308,"-1"0"258,0 1 1,6-2 0,2 1 0,1 2 94,-1 1 1,3 1 0,-3 0 53,2 0 1,2-2 0,0 0-1,0-2 20,0 2 1,-4 0-1,-1 2-392,-2 0 0,-1 0 1,-3 0-1055,-1 0 1327,-4 0 0,3 0 0,-4 0 0</inkml:trace>
  <inkml:trace contextRef="#ctx0" brushRef="#br0" timeOffset="108">20032 14562 7933,'3'7'77,"4"1"1,6-6 120,10 2 1,5-3 0,2-1 55,3 0 1,3 0 0,2-1 0,4-1-97,2-2 1,4-4 0,-1 3-691,-2-1 1,-11-1-1,-2-1 100,-7 0 432,-10 0 0,-10-3 0,-5-1 0</inkml:trace>
  <inkml:trace contextRef="#ctx0" brushRef="#br0" timeOffset="109">21483 14139 7973,'-8'-8'145,"2"1"1,-1-2-1,2-1 548,0-2 0,1 1 0,6 0-299,1-1 1,0 6 0,5 2-250,0 3 0,3 1 0,0 0 0,2 0-103,2 0 1,0 0-1,7 0 1,2 0-158,0 0 0,5 0 0,2 0-50,2 0 0,1 0 0,-1 0 0,-1 0 10,-2 0 0,-1 0 0,2 0 186,-5 0 1,-2 0 0,-2 0-1,-3 0 372,-4 0-48,-2 0-317,-7 0-72,-1 0 1,-3 1 24,2 3 1,-3-2-1,4 5 16,0-2 1,-3 2 29,6-3 0,-2 5 1,2-1 87,-4 2 1,-3 2-48,-1 4 0,0-2 0,-1 3 0,-3 1-8,-4 0 0,-2 1 0,-1 4-39,-1 0 1,1 3 0,0 2 0,-1 0-27,1 0 0,3 4 0,1-2 9,-2 3 1,2-2 0,1-1 23,1 2 0,1-4 1,3 0-1,-2-3 25,-1-2 0,1 5 0,3-8 1,0 0 1,0-1 0,0 1 0,0-5 0,0-3 109,0 0 1,0-1-1,0 1 1,1-2-161,3-3 0,2 2 0,5-5-393,1-1 1,-1-2-1,-1-2 1,-1-3 378,-1-4 0,0-7 0,3-3 0</inkml:trace>
  <inkml:trace contextRef="#ctx0" brushRef="#br0" timeOffset="110">3780 16023 7976,'-7'-6'214,"0"1"139,2 0 0,0 8 0,3-2 0,-2 4 0,1 5-61,2 4 1,1 4 0,0 5-135,0-1 0,0 6 0,0 3 0,0 2-113,0 1 0,0 0 1,1 1-1,2-1-297,1 0 0,1-1 1,-3-1 75,2-2 1,1-4 0,-2 0 0,2-2-61,1-1 0,-2-4 1,2-1 171,-1-1 0,0-2 0,-2-4 0,1 1 39,-2-1 0,0-3 0,-1-2-139,3-1-672,-3 4 47,4-8 789,-5 4 0,-5-10 0,-1-1 0</inkml:trace>
  <inkml:trace contextRef="#ctx0" brushRef="#br0" timeOffset="111">3655 16195 8136,'0'-18'61,"0"-2"0,0 4 0,1 1 381,3-1 1,2 3 0,4-3-274,-2-1 0,2 4 1,-2-2-1,3 2 175,4 2 1,-1 3 0,5 2 0,2 0-262,0-1 1,3 5 0,2-2-61,0 3 0,2 1 1,-2 0-116,0 0 1,2 5 0,-2 2-1,0 4-25,0 0 0,-4 4 0,-3 1-119,-3-3 0,-4 4 0,-1-1 45,-4 2 0,-2 0 1,-5 2-1,-2-1 100,-6 2 1,-2-4 0,-12 2 72,-2 2 1,-5-3-1,0-1 1,-3 0 61,-3-3 0,-1-2 1,4-1-159,2-4 1,6 2 0,1-5-187,6-2 300,5 0 0,0-7 0,1-2 0</inkml:trace>
  <inkml:trace contextRef="#ctx0" brushRef="#br0" timeOffset="112">4523 15909 8178,'1'-10'-267,"1"1"0,4 3 0,-1 0 1189,0-1 502,-1 5-1175,-4-3 1,0 6 0,-2 3 0,-2 3 114,-3 3 1,0 3 0,0 2-64,-2 4 0,-1 4 0,-2 4-199,1 3 1,3 3 0,2 2 0,1 0 14,2 3 0,1-2 1,-1 3-141,0 0 0,-1 1 0,4 3-84,0-1 0,0-5 0,1 1 0,3-4-188,3-4 0,0-2 0,0-5 47,2 0 0,1 0 0,2-2 0,-1 0 7,1-2 1,0-4 0,2 3 138,2-2 0,0 1 0,-2-3 13,1 1 0,0 0 0,-3-3-311,-1-1 1,1-3 399,-1-1 0,1-4 0,-1 2 0</inkml:trace>
  <inkml:trace contextRef="#ctx0" brushRef="#br0" timeOffset="113">4865 16138 7972,'-5'-12'349,"4"1"0,-4 1 12,0 2 1,4 2-1,-5 3 924,1-1-1049,4 1 1,-5 8 0,3 4 0,-1 3-32,2 3 1,1 6 0,-1-1-106,-1 5 1,1 1-1,-2 4 1,3 2 2,1 1 0,0-3 1,-1 0-258,-3-2 0,3 1 0,-3-5 1,3-3-106,1 1 0,0-6 0,0 0-382,0-4 1,5-1-15,2-4 1,0-2 0,0-5 654,2 0 0,1-5 0,2-1 0</inkml:trace>
  <inkml:trace contextRef="#ctx0" brushRef="#br0" timeOffset="114">4831 16126 7967,'-11'-18'332,"-1"2"0,2 5 94,2-1 1,3 1 0,5-1-160,0 1 0,0 3 0,2 1 284,1-2 0,4 4-360,4 1 0,1 4 0,0 4 1,2 5-44,1 5 0,1 5 0,-4 6-61,4 2 0,-4 6 1,5 0-1,-2 3-107,0 1 1,2-1-1,-3-2-22,1 0 0,5-1 0,-2-2-177,0-5 0,3-2 0,-3-2 1,1-3-184,0-4 0,-5-2 1,1-2 86,-2 1 0,-2-2 0,1-1-7,-1-2 0,-3-4 0,-2 2-1333,-1 0 1655,-1-4 0,-9 10 0,-1-5 0</inkml:trace>
  <inkml:trace contextRef="#ctx0" brushRef="#br0" timeOffset="115">4774 16549 7934,'-11'-13'291,"-1"-2"244,1 7 1,4 2 0,5-2-227,4-1 0,1 4 0,6 0-123,3 0 0,1 3 1,6-5-1,3 1-159,3 0 1,0-1-1,6-2-107,1 2 0,-1 3 1,1-4-1,-3 1 80,-1 0 0,4-3 0,-3 4 0</inkml:trace>
  <inkml:trace contextRef="#ctx0" brushRef="#br0" timeOffset="116">5436 15898 8142,'-23'-5'1221,"6"2"765,1-4-681,9 4-852,2-2 0,14 15-198,2 5 0,8 9 0,0 4 0,1 2-59,0 1 0,5 4 1,-2 1-189,1 2 1,0 4-1,-2-4-62,-3-1 0,1 3 1,-5-2-1,-1-2-155,-1 0 0,-3-3 0,-2-1-280,-5-2 1,-1 1 0,-2 3-8,0 0 0,-9-3 0,-3-2 0,-2-1-147,-2-3 0,-1-5 1,-3-2-641,1-1 1283,0-7 0,-4 5 0,0-2 0</inkml:trace>
  <inkml:trace contextRef="#ctx0" brushRef="#br0" timeOffset="117">6133 16172 7925,'-10'-1'303,"1"-2"669,1-1-501,6 1 1,-2 3 0,8 0-415,3 0 0,4 0 1,0 1-1,2 1-6,2 2 0,-1 0 1,5-4-103,1 0 0,2 0 0,2-1 0,1-2-119,2-1 1,0-3 0,-6 3-186,-2 1 0,-1-2 0,-4 1-194,1 2 1,-3-3 548,-5 1 0,-4 0 0,2 4 0</inkml:trace>
  <inkml:trace contextRef="#ctx0" brushRef="#br0" timeOffset="118">6076 16435 7956,'-5'0'0,"5"0"451,6 0 1,6 0-1,3 0 1,4 0-1,4-2 76,3-1 0,0-4 1,4-4-467,2-1 1,1 2 0,0 1 0,-3 3-619,-3 1 1,-3-3 556,-1 4 0,-5-4 0,-2 1 0</inkml:trace>
  <inkml:trace contextRef="#ctx0" brushRef="#br0" timeOffset="119">7435 15555 8091,'0'-11'-19,"1"1"1,3 1-1,4 2 1,2 1-1,1 1 1,1-1 350,-1-1 0,1 5 1,0-3-1,3 1 1,4 0 157,3 2 0,-7 0 0,-1 2 33,0 0 0,5 0-305,0 0 0,-6 0 1,-2 0-109,0 0 1,-1 0-250,1 0-102,1 0 118,-6 0 0,-1 2 13,-5 1 1,-1 0 2,-3 4 1,3-3 43,-3 4 1,3-4 45,1 3 1,0-3 91,0 4 1,0-1 32,0 5 0,-4-5-31,0 1 0,0-4 93,4 3-93,0 1 0,0 0-86,0-1 0,0-3-276,0 4 204,0-6 1,1 3 22,3-5 0,-3 2 188,3 1 1,-2 4 33,-2 4 0,-4 4 0,-1 2-52,-2 1 0,1-3 1,-3 5-1,1 3 52,0 2 0,-3 2 0,1-4-85,3 0 0,-4 0 0,5-1-50,0 1 1,-3-1 0,5-2 0,2-2-91,0-2 0,-2 3 0,1-3 75,0-2 1,2-2 5,1 0 0,0-1 0,1-1-275,3-2 1,-3-2-663,3-2 0,-3-1 917,-1 4 0,-5-4 0,-1 2 0</inkml:trace>
  <inkml:trace contextRef="#ctx0" brushRef="#br0" timeOffset="120">7184 16286 7916,'-7'0'347,"2"0"666,5 0-687,5 0 0,2 0 0,4 1 0,2 2 27,2 1 0,0 0 0,7-4-207,2 0 0,6 0 1,1 0-1,3 0-48,4 0 1,7 0-1,5 0-77,2 0 1,-2 0 0,2 0 0,0-2-97,0-2 0,-4 3 0,2-4-122,-3 0 1,-5 4 0,-3-3 0,-4 3-105,-5 1 1,-5 0 0,-3 0-52,-3 0 0,-3 0 0,-5 1-331,1 3 1,-6-2 682,-2 6 0,-8 0 0,-2 3 0</inkml:trace>
  <inkml:trace contextRef="#ctx0" brushRef="#br0" timeOffset="121">7366 16595 7914,'2'-7'-7,"2"3"544,3 3 1,3 1-1,3 0 1,1 0-259,1 0 0,5 0 0,0 0-274,1 0 0,-2 0 0,0 0 0,3 1 75,3 3 0,-1-3 0,2 3-52,-6-2 1,0-2-1,-3 0-17,0 0 0,-3 1 0,2 1 1,-4 2 96,0-1 0,-5-2 1,1-1 56,1 0 1,-3 0-90,2 0-41,-6 0 1,3 1-104,-5 3 0,0-1 1,0 4 0,0 2 0,0 1 0,-1 3 42,-3 2 0,-2-1 1,-5 5 47,-1 1 1,-1 3 0,0 3-1,-3 0 42,2 0 1,2 2 0,0 0-94,1 1 0,-1-4 0,2 3 0,3-1-181,3-1 1,3 0 0,1-6-129,0-1 0,0-5 0,0 1-182,0-2 1,1-6-269,3 1 52,-3-5 735,4 2 0,-5-5 0,0 0 0</inkml:trace>
  <inkml:trace contextRef="#ctx0" brushRef="#br0" timeOffset="122">7880 16560 7902,'0'-16'0,"4"3"0,1-2 0,3 2 293,5 2 1,-1-1 0,6 1 0,-1-1 0,-4 2-34,0 3 1,0-2 0,1 4-107,1-2 1,0 5 0,-2-2-166,2 3 1,-6 1 0,3 1 0,-2 3 10,0 3 1,-3 0 0,0 0-37,-2 2 0,-1 1 0,-4 2-22,0-1 0,0 1 0,-2-1 0,-1 1-43,-5-1 0,-2-1 0,0-1 83,2-1 1,-2-1 11,2 5 1,3-5-1,0 0 60,0-2 0,4 0 124,-3-1-89,3-3 0,2 8 1,2-4-49,0 1 1,6-3-1,-1 1-10,2-3 1,3 3 0,1-1 0,1 1 19,-1 1 1,-2-2 0,0 3 17,-1-1 1,1 0-1,-2-1-22,-2 4 1,0-2 0,-4 2 0,0-1-21,1 0 1,-4 3-1,2-3-90,-6 4 1,-3-3 0,-5 1-95,-1 0 1,-4 4-1,-3-5 1,-3 2-135,-1 1 1,0-3-1,2-2-1447,2-1 1738,2-1 0,6-4 0,-1 0 0</inkml:trace>
  <inkml:trace contextRef="#ctx0" brushRef="#br0" timeOffset="123">8726 16240 7927,'-7'-5'335,"3"4"0,8-3 1,5 2-1,4-1 1,3-1-187,2 2 0,2-3 0,7 0 0,3 0 0,3-2 1,2 2-1,-2-1 0,-2 1-171,0 0 0,-6 1 1,2 4-1,-4-1-223,-4-3 0,-7 3-573,-4-3 0,-5 4 818,0 4 0,-11-3 0,-5 4 0</inkml:trace>
  <inkml:trace contextRef="#ctx0" brushRef="#br0" timeOffset="124">8726 16423 7976,'-6'0'348,"6"0"0,7-1-95,8-3 1,0 2-1,7-6 158,2-1 0,6 0 1,1 0-1,2 3-309,1 1 0,-3-3 1,-2 4-1,-1 2-102,-3 1 0,-1 1 0,-1 0 0</inkml:trace>
  <inkml:trace contextRef="#ctx0" brushRef="#br0" timeOffset="125">9902 15601 8005,'-4'-8'698,"-1"2"-318,-1 1 1,2 1 0,-2 5 0,0 4-1,4 7 1,1 6 0,1 3-53,0 2 0,0 5 0,0 1 0,0 2 0,0-2-271,0-1 0,5 2 0,1-3 1,2-2-1,-2-1-293,-1-1 0,0-4 0,-2-1-439,1-2 0,-1 0 1,-3-5 674,0 0 0,-5 1 0,-1-1 0</inkml:trace>
  <inkml:trace contextRef="#ctx0" brushRef="#br0" timeOffset="126">9456 16218 7973,'-6'-5'1947,"1"3"-1286,5-3-129,0 5 1,5-1-152,3-3 1,3 3-1,4-3 1,4 3-63,3 1 1,2 0 0,3 0-187,3 0 0,8 0 0,4 0 0,4 0-28,3 0 1,2 0 0,5 0-164,1 0 0,-2-1 1,7-2-73,0-1 1,-4-3 0,5 1 0,-3 1-239,1 0 0,-4-4 1,-5 2-120,-1-3 0,-6 2 1,-9 2-113,-4 1 1,-5-3 0,-8 4-42,-4 2 1,-9 0 0,-6 4 639,-6 1 0,-9 4 0,-3 4 0</inkml:trace>
  <inkml:trace contextRef="#ctx0" brushRef="#br0" timeOffset="127">9651 16435 7928,'-4'-8'1978,"0"0"-1473,0 6-94,4-8 0,4 10-200,0 0 1,1 5 0,-3 6 0,2 2-130,-1 2 1,-2 2 0,-1 3 32,0-1 1,-4 0-1,-1 4-248,-1 0 0,3-4 1,-1-2-1,3 1-55,1 0 0,0-3 0,0 3 0,0-2-30,0-2 0,1-1 1,3-1 133,4-1 1,2-5 0,3-1-18,2 0 1,-1-3-1,4 2 1,-1-3-221,1-1 1,-4 0 0,1 0-1313,-2 0 1633,-7 0 0,5-5 0,-5-2 0</inkml:trace>
  <inkml:trace contextRef="#ctx0" brushRef="#br0" timeOffset="128">9811 16652 7928,'0'-12'272,"0"1"1236,0-1-768,0 1 1,1 5-386,3 2 0,-2 9 1,4 5-189,0 4 0,-3 6 0,-3 1 0,0 3-158,0 2 0,0 5 0,0-3-63,0 1 0,0-4 1,0 2-1,0-3-214,0-1 1,0-4 0,0-1-597,0-2 1,0-1-1238,0-3 2101,0-1 0,5 1 0,2-1 0</inkml:trace>
  <inkml:trace contextRef="#ctx0" brushRef="#br0" timeOffset="129">10290 16469 7880,'0'-23'0,"4"1"0,1 2 0,0 2 165,0 2 0,-1-3 0,-4 4 0,0 1 467,0 1 0,-5 2 0,-4-1-346,-5 1 0,-1 4 1,-7 4-1,-2 3-263,0 3 1,-1 4 0,-1 4 8,0 1 0,4 3 0,6 1-20,-1 2 0,6 1 0,-1 3 0,6-2-203,1-1 1,4-4 0,-2 3-160,6-1 1,-1-1 0,7-3 88,4-2 0,-1 2 0,6-9 0,0-2 39,0-1 1,-3-1 0,3 0 180,-2 0 1,3-3 0,-4-2 0,-1-2 77,-1-2 1,-1-1-1,-2-1 144,-3-1 1,2 1 354,-5-1 0,0 1 75,-4 0 1,-1 4-313,-3 3 0,1 4 0,-3 4-155,1 4 1,1 3 0,4 3-53,0 2 0,-1 5 0,-2 1 0,-1 3-43,2 0 1,1 3 0,1 0-54,0 1 0,0 1 0,0 1 7,0 0 1,0-2-1,0 1 1,0-2-125,0 0 0,0-7 0,0 0 178,0-3 1,1-3 0,1-3 43,2-1 1,0-3-320,-4-1-53,0-4 1,0 1 270,0-8 0,0-3 0,0-4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5.0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4260 6932 7966,'0'-11'-1144,"0"3"2826,0 1-1171,0 4 0,0-1 0,0 8 0,0 5-292,0 5 1,1 0-1,2 6 1,1 3-93,-2 3 1,3 4-1,-1-1-57,-1 4 1,2-1 0,0 6-120,1-2 0,-3-2 0,2 0 0,-2 0-82,1 1 1,4-1 0,-3-1 0,0-3-41,0-3 1,3-3 0,-3-1 0,0-1 70,0-3 1,3-3 0,-3-5 5,1 1 1,-3-1-1,0 1-279,-1-1 0,1-3-149,1-1 0,-1 0 522,-7 0 0,-2-2 0,-6-5 0</inkml:trace>
  <inkml:trace contextRef="#ctx0" brushRef="#br0" timeOffset="1">4226 7058 8102,'-5'-16'81,"3"3"1,-1-2 227,1 2 0,2 2 0,0-1-238,0 1 1,4-1 0,1 1-1,2-1 139,1 1 1,3 1 0,0 1 0,0 1-57,1 0 0,4 1 0,3 1-29,3 1 1,5 1 0,-1 4-190,0 0 1,2 1 0,-2 2 0,0 2-73,-2 1 1,-1 2 0,-2 3 0,-1 1-30,-1-1 1,-6 0-1,0 1 52,-4-1 1,-7 2 0,2 1 71,-3 1 0,-6 4 1,-2-2-1,-5-1 13,-3 1 1,-7 3-1,-4-2 65,0 0 0,-2 2 1,2-5 22,0-1 0,-2-1 0,2-2 0,0 1 114,2-1 1,7-3 0,1-2 274,4-1-319,5-1 0,4-4 1,8 0-1,6 0 50,7 0 1,5 0 0,3 0-22,5 0 0,3 0 0,3 0-95,1 0 1,0 0 0,-5 0 0,-1 0-110,-2 0 0,-5 1 1,1 3-1,-5 4-137,-2 2 0,-5 1 4,2 1 0,-4 3 0,-2 1 1,-1 2-27,-1 2 1,-5-2 0,-1 1 0,-6 1 28,-7 2 0,-3 1 59,-9 0 1,-2-2 0,-10 0 0,1-2 59,0 1 1,-4-2 0,1-2 0,3-2 154,2-4 1,7-2-1,-1-1 198,6-3 1,3-2-274,6-2 1,5-3 0,3-3 0,6-7-1286,4-4 1261,9-2 0,6-8 0,8-3 0</inkml:trace>
  <inkml:trace contextRef="#ctx0" brushRef="#br0" timeOffset="2">5082 7207 8121,'2'-11'627,"1"4"1,4-2-151,4 5 1,1 0-266,-1 4 1,-1-1 0,-1-2 0,-1 0 72,1 0 1,4 2 0,4 1 0,1-1-80,2-3 1,0 3 0,1-3-158,-2 2 1,-2 2 0,4 0-337,-2 0 0,-5 0 1,1 0-310,-2 0 1,-6 2-665,1 2 1260,-6 2 0,-2 5 0,-6 1 0</inkml:trace>
  <inkml:trace contextRef="#ctx0" brushRef="#br0" timeOffset="3">5128 7355 8121,'-11'11'1126,"4"-3"-651,3 0 0,4-6-52,4 2 0,3-3 0,5-1 0,3 0 61,4 0 0,4 0 0,3-1 0,2-3-477,1-3 0,0 0 0,3 0 0,-3-1-788,-1 2 781,-2-4 0,-3 3 0,0-4 0</inkml:trace>
  <inkml:trace contextRef="#ctx0" brushRef="#br0" timeOffset="4">6396 6704 8152,'-7'-8'264,"4"1"0,0-1 593,-1 2 1,3 0-610,-3 2 1,3 8-1,1-1 1,-1 7-96,-3 6 1,-3 1-1,-4 6 1,-2 0-235,-2 0 1,1 0 0,-4 0-1,1-2-233,-1-2 1,4 2 0,-1-5 112,2 2 0,5-4 0,2 1 41,1-2 1,2-2 63,7 1 0,4-2 0,6-3 87,1-3 1,1-3-1,-2-1 1,2 0 101,-2 0 1,-2 0-6,0 0 0,-2 2 0,-1 0 88,-2 2 1,-4 1-49,1-1 1,-3-2 0,0 5 16,3-2 1,-3 4 0,3-2-10,-3 4 1,-1 0 0,-1 0-54,-3 1 0,3-1 1,-3 1-1,2 0-6,-2 4 0,1-4 0,-3 3-75,1-2 1,0-1 0,2-1-1,0 0-101,0 1 91,2-1 1,1 1 0,0-1 17,0 1 1,5-2-1,1-1 1,2-3 4,-1-1 0,-3 3 1,3-3-78,-2 1 1,-2 2 26,-3 3 0,0 0 0,0 1 0,-1-1-35,-3 1 1,-2 3 0,-4 1 31,2 2 0,-1-4 0,4 3 16,-1-1 0,3-3 1,0 2-1,1-2 5,2-2 0,0 1 1,0-1 64,0 0 1,2 1 0,1-1 0,5 1 64,2-1 0,2-3 1,0-1-350,3 2 1,2-4 0,3 0 0,-2-1 235,-1 0 0,3 0 0,-2-4 0</inkml:trace>
  <inkml:trace contextRef="#ctx0" brushRef="#br0" timeOffset="5">6990 6715 8321,'5'0'187,"-5"0"0,-7 2 120,-3 2 1,3 2 0,-1 7 0,-1 2 0,-1 4 0,-2 2 56,1 2 1,0 5 0,0 3 0,3 2-257,0 1 0,2 0 1,-3 0-1,2 1-133,2-1 0,-2 0 0,3 0-87,1 1 1,2-2-1,1-2 0,0 0 0,4-6 1,1 2-1,1-3-50,3-1 0,0-4 1,1-1-1,0-2-373,3-2 0,1-2 0,-3-4-1337,1 0 1872,-1 0 0,6 3 0,1 1 0</inkml:trace>
  <inkml:trace contextRef="#ctx0" brushRef="#br0" timeOffset="6">7446 7252 8117,'0'-23'332,"0"2"-15,0 2 0,0-3 0,0 4 0,0 1-88,0 1 0,0 0 0,0 1 0,-1 0 16,-3-2 0,-2 6 0,-5-2 1,-2 5 7,-2 3 0,-3 1 1,-5 4-161,0 0 0,0 7 0,2 3-154,2 4 0,-2 2 0,6-2 0,1 3-92,2 1 1,1-1 5,4 2 1,2 3 0,5-4 0,0 1-55,0 0 1,5-4 0,2 3 0,5-2-77,3-2 1,-1-2 0,5-5 145,1-3 0,-2-3 0,0-1 79,-2 0 0,3 0 1,-3 0-1,-2-1 168,-2-3 0,-4 2 3,0-6 1,-2 1 448,1-5-139,-1 1-309,-6 4-176,0 2 0,0 14 1,0 3 110,0 0 0,0 1 1,0 0-1,0 1 20,0 1 1,1 0-160,3-4 0,-3-3 1,4 0-364,0 1 0,1-1 169,6 0 0,-1 1 0,1-5 0,-1-2-223,1 0 0,-1-2 1,0-2 106,1-2 1,-1 3 0,1-3 393,-1 3 0,0-3 0,1 1 144,-6-1 1,3 9 291,-5 2 1,0 4 0,-4 0 377,0 0 0,0 5 0,0-1-239,0-1 0,0 4 0,0 1-313,0 2 1,0-2 0,0 0 0,-2 2-322,-1 0 1,1-2 0,-3-1-563,0-2 1,4 3 620,-3-3 0,-2-1 0,-1-4 0</inkml:trace>
  <inkml:trace contextRef="#ctx0" brushRef="#br0" timeOffset="7">7983 6830 8185,'0'-8'-121,"-1"2"1,-3 1 542,-4 2 0,2-2 0,-1 1 0,-2 2 74,-1 0 1,3 4 0,3 1-240,3 5 1,1 7 0,0 4 0,0 4 59,0 4 1,0 2 0,1 4-214,3-3 0,-1 6 0,3-4 0,0-1-117,1 2 1,-3-5 0,2-1 0,0-3-55,1-1 1,-5-4 0,3-1-149,0-2 1,-3 0-73,1-5 0,2-3 264,-1-1 260,0-4 0,-4 1-246,0-8 1,1 1-1,3-6 1,4-2-53,2-3 1,1 2 0,2 5-9,2-2 1,-1 3 0,5-1-88,2 2 1,-4 1 0,1 4 0,0 0 57,0 0 0,-3 0 0,3 0 0,-2 0-16,-2 0 0,-1 5 20,-2 3 0,-5-2 53,-2 2 0,-5 0 0,-5 3 0,-7 1 5,-4-1 1,-3 0 0,-6 1 27,-5-1 1,-2-1-1,-1-1-64,0-1 0,4-4 1,4 2-1,3-1-354,4-2 0,4-1-543,7 2 0,5-3 969,11 3 0,5-3 0,10-1 0</inkml:trace>
  <inkml:trace contextRef="#ctx0" brushRef="#br0" timeOffset="8">8463 7355 8005,'-6'-5'1278,"0"4"0,6 1-903,0 7 1,-1 7-183,-3 1 1,3 6-1,-3-2 1,3 2 9,1 2 0,-4 0 1,0-1-1,2-2-312,1-1 0,1 0 0,0 3 0,0-3-1214,0-4 0,0-2 461,0-2 862,0-5 0,-5-1 0,-2-5 0</inkml:trace>
  <inkml:trace contextRef="#ctx0" brushRef="#br0" timeOffset="9">8885 7161 8062,'0'-18'0,"-3"-2"146,-1 5 1,0-1 0,4 5 156,0 0 0,-1 4 0,-2 2 1,-2 1 134,-1 0 0,-3 1 0,-5 3 0,-3 1-48,0 3 1,1 3-411,-3 9 0,2 1 0,-4 6 0,4 0 81,0 0 1,6 0 0,4 0-1,2-1-106,3 1 1,0 0 0,2-1-202,0-3 0,2 1 0,3-5 55,6-1 0,2-1 0,6-2 0,1-1 52,2-2 0,-1-3-90,-2-5 1,6 0 0,-5 0 0,0 0-199,2 0 0,-5-5 1,1-1 426,-1-1 0,3-3 0,-2 4 0</inkml:trace>
  <inkml:trace contextRef="#ctx0" brushRef="#br0" timeOffset="10">9102 6647 7989,'-11'-23'323,"5"5"348,2 3 0,3 6 365,1 2-491,0 4 1,1-1-1,4 9 1,6 8-267,7 9 0,4 7 0,1 8-4,-1 1 0,1 9 1,0 0-222,0 3 0,-2 0 0,-1 2 0,-5 0-149,-3 0 1,-5-4 0,-2 0 0,-1-3-328,-1-3 1,1-6 0,-4 1-165,0-5 1,0 0-1,-1-6-257,-3 0 0,2-2 0,-6-1 843,-1 0 0,-6-1 0,-3 1 0</inkml:trace>
  <inkml:trace contextRef="#ctx0" brushRef="#br0" timeOffset="11">10062 6853 8135,'-10'-6'1085,"1"-1"-563,1-3 1,6 2-1,-2 3-489,3 4 1,2 2-1,1 8 1,3-2-1,0 4-554,1 3 0,-1-2 0,-3 4 521,2-4 0,0 5 0,-4 0 0</inkml:trace>
  <inkml:trace contextRef="#ctx0" brushRef="#br0" timeOffset="12">10096 7332 8041,'1'8'-644,"3"-1"1373,-3-4 0,6 2-48,-3-5 1,-3 1-302,3 3 1,-2-3-381,2 3 0,2-3 0,6-1 0</inkml:trace>
  <inkml:trace contextRef="#ctx0" brushRef="#br0" timeOffset="13">11535 7161 8042,'0'-8'25,"0"1"1,1-2-1,2-1 1,2-2-1,0 1 1,0-1 291,-2 1 0,-2 0 0,-1-1 0,-1 1 0,-3 1 0,-4 2-65,-2 4 0,-5 3 0,-2 1 0,0 0-223,-4 0 0,1 5-36,1 3 0,-3 2 1,5 1-1,-1 1-63,3-1 1,2 0 0,3 1 0,2 0-112,4 4 0,-1-2 0,1 3-31,2 0 0,2-1 1,2-2 93,2 2 0,5-2 0,-1-6 0,2 0-39,1 1 1,5-4 159,-1-1 0,4-3 1,-3-1-1,1 0 64,-1 0 0,0 0 0,-5-1 0,-1-3 107,-2-4 1,2 2 0,-4-2 17,1 0 0,-1-1 1,-4 0 28,2 1 0,0 4-43,-4-3 0,0 5-210,0 2 1,0 6-1,0 6 92,0 3 0,0 2 1,0 3-1,0-1 16,0 2 0,4-1 0,1 0 0,1-2-105,3-2 1,1 0-11,2-5 1,0 1 0,2-2-1,3-1-245,1-2 1,1-4 0,2 1 0,0-3 283,-2-1 0,0 0 0,3 0 0</inkml:trace>
  <inkml:trace contextRef="#ctx0" brushRef="#br0" timeOffset="14">12060 7412 8006,'2'-6'317,"0"3"0,2 6 0,0 4 0,0 5 0,-1 2 0,1 2 102,1 2 0,-3 1 0,3 4 0,-1 0-556,-1 0 1,1-1 0,-4 1 4,0 0 0,4-5 0,0-3-755,-2-2 0,0-2 887,-2 1 0,5-6 0,1-1 0</inkml:trace>
  <inkml:trace contextRef="#ctx0" brushRef="#br0" timeOffset="15">12289 6841 8186,'-5'-29'0,"-2"2"0,-3 8-52,3 4 0,2 2 1119,5 2-585,0 5 0,0 3 1,1 9-13,3 6 0,-2 8 0,6 3-235,1 6 0,-3 4 1,0 1-1,1 1-78,-1-1 0,-2 0 0,2 0-368,-1 1 1,-1-5 0,-3-1 19,3-1 1,-3-2-1,3-6 1,-2-2-64,-2-2 0,0-4 1,0-5 93,0 2 163,0-4 1,-2 0 96,-2-5 1,3-1-18,-3-3 1,4-2 0,3-6-57,1 1 0,8 0 0,1 0-86,4 4 1,2-2 0,3 5-1,1 2 22,0 0 0,4 2 1,-1 0 19,0 0 0,-7 4 0,-3 1 12,1 2 0,-8-1 1,1 3-1,-2-2 12,-2 2 1,-4 1-1,2 2-27,-3-1 0,-9 4 0,-5 1 14,-4-2 1,-3-2-1,-7 0 1,-3-1-120,-3 1 1,-1-1-1,-1 0-155,1 1 0,6-6 0,5-1-847,7 0 42,3-3 1085,17-2 0,4-7 0,15-4 0</inkml:trace>
  <inkml:trace contextRef="#ctx0" brushRef="#br0" timeOffset="16">12723 7389 8039,'6'0'1347,"-1"0"0,-5 5-1437,0 3 0,0-2 156,0 2 0,0 1 0,0 5 0,0 2-77,0 2 1,0-3-1,0 4 1,0 2-325,0 0 0,0-2 0,2-1-674,1-2 0,-1 0 1009,1-5 0,4 1 0,-1-1 0</inkml:trace>
  <inkml:trace contextRef="#ctx0" brushRef="#br0" timeOffset="17">13225 7092 7982,'0'-22'0,"0"4"0,0 3 1061,0 2 0,0 5-690,0 1 1,-1 4 0,-1-2-134,-2 0 1,-5 4 0,1-3-1,-2 3-128,-1 1 0,-2 5 1,-2 4-1,-4 6-138,-3 8 0,-1 3 0,0 6-18,1-2 1,4 0 0,3 1-145,2 0 1,3-2-1,2 1 1,4-3-22,3-3 0,6-1 0,4-1 134,5-3 1,4 0 0,6-7-14,3-1 1,-2-8 0,5 1 0,1-3-309,-2-1 0,3-1 1,-7-1 397,-3-2 0,1-10 0,-6 1 0</inkml:trace>
  <inkml:trace contextRef="#ctx0" brushRef="#br0" timeOffset="18">14288 6887 8167,'-4'-18'492,"-1"3"0,0 2 1,-1 2 640,4-1 1,1 8-919,1 8 0,0 9 1,0 14-1,0 4 28,0 6 0,0 4 0,0 4-289,0 1 0,0-4 0,0-3 1,0-3-122,0-7 1,-2-4 0,0-2 0,-2-1-3,2-3 0,0-6 0,2-6-129,0 2-65,0-4 1,-1 0 78,-3-5 1,2-5 0,-5-4 58,2-5 1,1 0 0,4-5 62,0-1 0,0-5 0,0-3 0,0-2 88,0-1 0,0-3 0,2-5 212,1-2 0,-1 2 1,3 4 150,0 3 1,-4 11-1,4-1 765,0 4-538,-3 8 1,4 6-471,-2 8 0,-2 3 0,6 5 0,1 3 53,1 4 1,6 3 0,2 2 0,1 2-168,0 0 1,0 6 0,4-2-47,0 3 1,0-3-1,-2-5 47,-2-5 0,-2 1 1,-6-6-1,-1 0-236,-2 1 0,1-7 1,-5 3-448,-2-2 0,0 0 750,-2 2 0,0-1 0,0 0 0</inkml:trace>
  <inkml:trace contextRef="#ctx0" brushRef="#br0" timeOffset="19">14242 7275 8353,'0'-11'685,"5"3"-809,3 0 0,2 5 84,1-5 1,9 0 0,4-3 0,4 0-227,4-1 1,1 2 0,1 1 0,-1 1 265,-2 0 0,2-3 0,-4 0 0</inkml:trace>
  <inkml:trace contextRef="#ctx0" brushRef="#br0" timeOffset="20">14756 6875 7993,'-2'-10'185,"0"1"1146,-2 2-901,0 4 1,4-1-1,0 8-177,0 4 0,0 7 1,0 4-98,0 3 1,0 0 0,0 1-89,0 0 0,0 0 0,0 1 0,0 1-37,0 2 0,2 0 0,0-4-125,2-1 1,5-3 0,-2-1-38,4-1 0,0-2 0,2-4 0,2 0-28,4-4 0,3-2 0,0-5-122,1 0 1,0 0 0,0 0-359,0 0 1,-2-1 0,0-3 638,-2-3 0,0-9 0,4-1 0</inkml:trace>
  <inkml:trace contextRef="#ctx0" brushRef="#br0" timeOffset="21">15167 6967 7987,'-6'-12'1122,"-1"5"-733,3-1 1,3 4 637,-3-3-666,3 4 1,1 3 0,0 9-182,0 5 0,0 4 1,0 6-139,0 2 0,0 2 0,0 4 0,1-1-52,3 0 0,2-3-50,6-1 0,3-3 0,2-2 0,-1-2-27,1-1 1,3-5 0,-2 0 0,1-4-365,0-2 0,0-6 1,4 2-1387,-1-3 1837,1-1 0,5 0 0,1 0 0</inkml:trace>
  <inkml:trace contextRef="#ctx0" brushRef="#br0" timeOffset="22">16400 6887 8047,'-5'-5'1271,"-1"6"-910,0 9 1,1 7-1,5 5 1,0 3 0,0 1-69,0 5 0,0 2 0,0 1-338,0 0 0,3-3 0,2-2 1,0-3 39,1-4 0,-1 1 0,-3-5-252,2-1 0,0 0-706,-4-6 1,0-3 962,0 0 0,0-6 0,0 3 0</inkml:trace>
  <inkml:trace contextRef="#ctx0" brushRef="#br0" timeOffset="23">16252 6921 8120,'0'-11'212,"5"-1"0,3 2 501,2 2 0,7 0 1,5 4-715,3 1 1,6 1 0,-4-1 0,-2-1-84,-1 2 0,4 1 0,2 2 0,2 3 299,-1 3 0,-2 7 0,-5 3-329,-1 0 0,1 2 0,-9 4-3,-1 0 0,-6 5 0,-5 1 0,-3 2 21,-3-1 1,-9 1 0,-7 3 29,-2 0 1,-6-3 0,-1-2 26,-1-1 0,0-5 0,-3-6 0,3 0-74,1-3 1,6-3-1,7-2-266,2-1 0,2-6 379,0 2 0,4-3 0,2-1 0</inkml:trace>
  <inkml:trace contextRef="#ctx0" brushRef="#br0" timeOffset="24">16869 6853 8004,'0'-18'0,"0"1"2038,0 6-2084,0 4 1,0 4 0,0 8 391,0 6 1,0 7 0,0 10-1,0 5-175,0 4 0,0 2 1,0-2-151,0 1 0,0 0 1,0-5-232,0-3 1,0-2-1,0-6 1,0-2-406,0-1 0,1-6 11,3-2 1,-2 1 603,6-5 0,-1-2 0,5 1 0</inkml:trace>
  <inkml:trace contextRef="#ctx0" brushRef="#br0" timeOffset="25">17177 6887 7995,'0'-12'340,"-4"1"138,0 0 0,1 3-360,3 0 0,0 7 0,0 1-71,0 6 1,0 10-1,0 4 232,0 5 1,0 4-1,0 6-215,0-1 0,0 4 1,0-1-1,0-3-224,0-2 1,0-7 0,0 1 0,0-5-304,0-2 1,0-5 0,1 0 462,3-5 0,-3 1 0,4-3 0</inkml:trace>
  <inkml:trace contextRef="#ctx0" brushRef="#br0" timeOffset="26">17097 7172 9513,'15'-4'170,"3"-1"-434,4-1 1,-2 2 0,7-2 389,-3 1 1,-1-4 0,-1 1 0,2-2 36,3-1 0,-3 3 0,3 2 0,-4-1-312,-4 1 1,-3 0 148,-4-2 0,-1-2 0,1 4 0</inkml:trace>
  <inkml:trace contextRef="#ctx0" brushRef="#br0" timeOffset="27">17143 6932 7983,'6'-11'135,"5"-2"1,1 1 243,6 0 0,5-2 0,2 8-326,2 0 0,0-3 0,-1 4 0,0 0-48,0-1 0,-2-1 0,-1 3 1,0 2-1198,0 0 1192,-6 2 0,5-5 0,-4-1 0</inkml:trace>
  <inkml:trace contextRef="#ctx0" brushRef="#br0" timeOffset="28">17702 6898 8031,'-7'-7'1430,"-1"-1"1,6 7-1213,-2 1 0,2 6 0,4 9 0,0 6 1,2 4 1,4 0 0,-3 6 0,0-1-117,0-1 0,3 3 0,-5-5-263,0-2 0,-2-2 1,-1-3-332,0-1 1,0-5 0,0 2 0,0-4-666,0 0 0,-4-5 1156,1 1 0,-11-6 0,1 4 0</inkml:trace>
  <inkml:trace contextRef="#ctx0" brushRef="#br0" timeOffset="29">17668 7127 8012,'8'-8'204,"1"2"6,3 1 0,1 1 1,6 4-1,1-1 25,2-3 0,1 1 1,0-3-1,1-1-561,2 1 0,-5 4 0,1-3 111,0-1 215,0 5 0,-5-9 0,0 4 0</inkml:trace>
  <inkml:trace contextRef="#ctx0" brushRef="#br0" timeOffset="30">17691 6841 7997,'11'-5'0,"2"-3"0,4-6 99,5-1 0,8 4 0,6 3-213,2-1 1,-3 3-1,-6-2 1,-1 1 76,-3 0 0,-1-1 0,-2 4-64,-3 1 101,2 2 0,-8 1 0,4 0 0</inkml:trace>
  <inkml:trace contextRef="#ctx0" brushRef="#br0" timeOffset="31">18239 6795 7983,'0'7'708,"0"3"1,0-4-611,0 6 0,-4 0 51,1 4 1,-3 1-1,4 6 1,-2 0 32,2 0 0,-4 4 0,3-1 0,0 1-230,2 1 0,6-4 0,3 3-2,2-3 0,2-3 0,2-2-76,2-4 0,4-2 1,-1-1-1,2-2-63,2-3 0,-1-2 1,-2-5-99,-1 0 0,-1 0 1,1 0-297,-4 0 0,0-1 583,-3-3 0,7-2 0,-6-5 0</inkml:trace>
  <inkml:trace contextRef="#ctx0" brushRef="#br0" timeOffset="32">18171 7092 7979,'1'-10'0,"3"3"0,3-2 731,9 5 0,5-4-629,6 4 0,-2-3 1,-5 2-1,1-2-208,3-1 0,-1-1 0,5 0 0,-3 1-597,-2-1 1,1 4 702,-9 1 0,5-2 0,-2 0 0</inkml:trace>
  <inkml:trace contextRef="#ctx0" brushRef="#br0" timeOffset="33">18228 6795 7994,'6'-5'0,"0"-1"0,-2-5 421,4-1 0,7 1 1,5-1-1,4 2-406,3 3 1,0-4 0,-4 5 0,-1-2 44,1 1 0,1 3 0,2-2-15,0 1 1,1 1-1,-4 4-94,0 0 0,-5 0 0,-3 0 0,-3 0 91,0 0 0,-1 5 0,1 1 0,-1 3 152,1 3 1,-5-2 0,1 9-68,1 1 1,0 2 0,-1 0-63,0 1 0,-4 5 0,2 3 0,-1 2-89,-2 1 1,-2-1 0,-1-1-153,0-2 0,0-5 0,1 2-61,3-3 1,-3-2 0,3-3-1,-3-4-624,-1-2 364,0-2 1,-1-1 496,-3-2 0,-2-3 0,-5-5 0</inkml:trace>
  <inkml:trace contextRef="#ctx0" brushRef="#br0" timeOffset="34">18799 6773 7984,'5'-12'131,"-3"2"1,6 1 104,1 2 0,1 4 0,0-2 230,-2 0 1,2 4 0,-2-3 0,2 2-270,1 2 0,1 0 0,-1 2-276,0 2 1,1 2 0,-1 7 0,-1 1-159,-2 1 1,-3 9 0,-5 0 90,0 4 1,-2-1-1,-5 2 31,-4-1 0,-8 2 0,0-3 0,-3-2 1,-1-1 0,4-1 0,1 0 173,2 0 0,5 0 0,4-1 90,2 1 0,3-4 1,7-1-1,5-1 18,4-3 1,6-2 0,-1 0-158,3-1 0,1-5 0,-1-2-93,1-2 1,4 1-1,0 1 83,-2-1 0,-6-2 0,-3-1 0</inkml:trace>
  <inkml:trace contextRef="#ctx0" brushRef="#br0" timeOffset="35">19290 6830 7963,'-10'-3'572,"2"4"-364,4 8 1,3 4 0,1 9 0,0 3 0,0 3-1,-1 4 1,-2-1 0,-1 1 2,2-2 0,-3 0 0,1 1 0,1-3 0,2-2-197,1-5 0,1-2 1,3 0-1,3-3 12,-1-4 1,4 0-1,-1-1-89,5 1 1,-1-6 0,3-2 0,-1-3-153,1-1 0,3 0 1,-3 0-283,2 0 1,0-5-1,1-3 497,-4-2 0,3-1 0,-1-1 0</inkml:trace>
  <inkml:trace contextRef="#ctx0" brushRef="#br0" timeOffset="36">19187 7127 7994,'11'-4'829,"1"-1"-613,-1-2 0,10 5 0,1-2-100,3 3 0,-1 0 0,-1-2 0,-1-2-42,1-1 1,0-1-1,0-2-110,0 2 0,-2 3 1,0-2-1268,-2 0 1303,-5-2 0,2 1 0,-4-4 0</inkml:trace>
  <inkml:trace contextRef="#ctx0" brushRef="#br0" timeOffset="37">19267 6818 8009,'9'-10'570,"1"1"-511,3 2 0,10 4 1,-1-1-1,4 2-50,2-2 1,-4 3 0,4-3 263,0 3 1,-4-3-1,2 0 1,-1 1-76,-3 2 1,-3-3 0,-1 1-108,-1 0 1,-2 2-1,-4 1 15,1 0-52,-6 0 1,4 5-1,-3 4-67,-1 5 1,4 5-1,-4 7 1,2 4 8,0-1 0,-2 8 0,3-3-10,-2 1 1,-3 1 0,3-3-19,-2-3 0,2 2 1,-3-7-1,-1-2-63,-2-2 1,3-8 0,0 3 311,-2-4 226,-1 0 0,-2-7-223,-3-5 0,2-5 1,-5-8-68,2-2 1,-2 1-1,2-5-80,-2-1 1,1-2 0,-3-1 0,3-1-71,1-3 1,1 2 0,3-4-1,-2 1-95,-1 3 1,0 6 0,4 3-266,0 4 216,0 0 0,5 3 1,3 6-118,2 6 1,2 7-1,-1 4 75,1 2 1,4 8 0,3-1 218,3 1 0,0 4 1,0-2-1,-2 0 44,-1-2 1,0-5-1,4-1 1,-1-3 224,-3-5 0,1 0 0,-5-5 0,-1 0 76,-1 0 1,-2-2 0,0-7 0,-4-4 48,-3-2 1,-3-5 0,-1-1 0,0-2-254,0-2 1,0-6-1,-1-2 1,-2 0-354,0 0 0,-5-2 0,4 2 0,2 0 0,0 0-586,2 3 1,0 6-1,0 4-2102,0 2 2864,0 1 0,0 6 0,0 1 0</inkml:trace>
  <inkml:trace contextRef="#ctx0" brushRef="#br0" timeOffset="38">20363 6795 8037,'0'-11'314,"0"-6"0,0 0 1159,0-1 1,0 5-1672,0 6 241,0 4 0,0-1 0,2 9 0,1 7 0,-1 6 0,2 8 0,-3 6 136,-1 5 1,0-2 0,0 3-257,0-2 1,0-6 0,0 0-48,0-3 0,1 0 0,2-5 0,0-3-773,0-4 0,2-2-161,-1-2 1058,0-5 0,1-1 0,1-5 0</inkml:trace>
  <inkml:trace contextRef="#ctx0" brushRef="#br0" timeOffset="39">20158 6750 7953,'0'-12'0,"5"1"0,4 1 596,5 2 0,4-1 1,4 4-1,2 0-336,3 0 0,1-3 0,4 3-203,-2-1 0,1 3 0,3 0 0,-1 0-207,-3-1 0,2 3 1,-5-3 149,-2 3 0,-1 1 0,-1 0 0</inkml:trace>
  <inkml:trace contextRef="#ctx0" brushRef="#br0" timeOffset="40">21094 6384 8018,'-5'-11'2163,"-1"-6"-1957,0 5 24,0 0 172,6 7 0,0 6-441,0 3 0,2 6 0,2 7-133,3 1 0,3 1 1,2 4 0,-1-1 1,1 1-1,-1 0 1,0-1-100,1-3 1,-5 0-1,0-7 1,-2-1-14,-3-1 1,4-4 238,-3 2 0,1-5 1,-5 4 169,-3-2 0,2-1 1,-6-4 118,-1 0 0,-1 1 0,-2 3 1,1 1 0,0 4 0,-1-2 35,1 2 1,-1 3 0,2 3-255,3 4 0,-2-1 0,4 1 10,-2 1 0,5 2 1,-2 0-1,3 0 53,1-3 1,0 3 0,0-3-110,0 2 1,0-2-1,0-1-24,0-2 0,3 4 1,3-5-1,0 0-62,3 1 0,-3-3 0,0 2-55,0-2 0,1-1 0,-2-1 118,2 0 1,-4 1 0,4-1-1,-2 1 64,-3-1 0,3 0 0,-1 1 397,-1-1 0,-2 1 0,-1-1 21,0 1 0,0-1 0,0 0 1,0 1 33,0-1 1,-5 1-1,-3-2-441,-2-3 1,-5 4-1,-2-5 1,-2 0-1,-3-1-33,-4 0 0,-6 2 0,3 4 0</inkml:trace>
  <inkml:trace contextRef="#ctx0" brushRef="#br0" timeOffset="41">4488 9456 8146,'0'-11'196,"0"5"137,-5-4 1,4 7-1,-3-2 1,3 4 76,1 6 1,1 9-1,2 5 1,1 4-183,-2 3 0,3 5 0,-1 7 1,-1 4-135,-2 2 1,3 2 0,1 1 0,0 1 19,0 1 0,0-3 1,-3-4-1,2 1-109,-1 2 0,-1-5 1,1-3-136,1-5 1,0-1 0,-4-4 30,0-2 1,0-2 0,0-2-1,1-5-45,3-3 1,-3 5-251,3-7 1,-2-1-725,2-2-649,-3-6 1767,-1 3 0,-6-5 0,-5 0 0</inkml:trace>
  <inkml:trace contextRef="#ctx0" brushRef="#br0" timeOffset="42">4306 9639 8151,'-5'-18'-66,"3"-2"1,-1 5-1,1 1 132,2 1 0,5 1 0,2-2 0,0-2 416,1 2 1,0 2-1,4 0-233,3 1 0,-2 3 1,4 1-1,-1-1-69,3 2 1,1 1-1,2 5-73,1 0 0,-2 0 0,10 1 0,1 3 191,1 3 0,-3 1-311,1 3 0,-2-2 0,1 8 0,-3-1-293,-3 3 1,-6-1 0,-3 1 145,-2 1 0,-3-2 0,-3 1 127,-3 1 1,-4 2-1,-4 1 1,-5-2 47,-4-1 0,-10 1 0,-8-2 32,-2 3 1,-2-5 0,-2 0-36,-1-1 1,-4-3-1,5 2 1,3-2-186,2-2 1,8-4 0,1-2-829,7 0 10,3-4 991,7 4 0,6-10 0,6-1 0</inkml:trace>
  <inkml:trace contextRef="#ctx0" brushRef="#br0" timeOffset="43">5368 9399 8056,'-12'-6'129,"5"-4"0,0 2 877,2-2-611,2 4 1,3-1-1,-2 5 241,-2-2 1,2 0-480,-6 4 1,1 2 0,-5 3-29,1 6 1,-2 2 0,-1 6 0,-2 2 5,-2 5 1,3 4 0,-3 7-103,1 1 1,1 4 0,2-3 0,-1 2-32,1 2 1,1 1 0,3 2-93,2 0 0,3-4 1,5-2-46,0 0 1,2-4-1,1-5 1,6-4 71,5-3 0,0-2 1,4 0 27,-2-3 1,1-1-1,-3-5-7,1-2 1,0 3-1,-3-6 1,-1 0-20,1 0 1,-1 1-306,0-5 1,0 1 0,-3-3-2127,0 2 2492,-5 0 0,7-4 0,-4 0 0</inkml:trace>
  <inkml:trace contextRef="#ctx0" brushRef="#br0" timeOffset="44">5562 9616 8239,'-11'-11'-3,"3"1"0,2 1 1038,1 1-478,1 6 0,4-2 0,-2 9-333,-1 6 0,1 11 0,-1 8 1,1 3-68,2 2 1,0 4 0,0 2-102,0-1 0,4 0 1,0-6-190,-2 0 0,4-5 1,-3-2-1,1-4-361,1-4 1,-4-3 0,5-4-1089,-1-1 388,-4-4 1194,4-2 0,-5-10 0,0-2 0</inkml:trace>
  <inkml:trace contextRef="#ctx0" brushRef="#br0" timeOffset="45">5413 9651 8169,'0'-12'0,"0"1"950,0-1 0,0 1-548,0 0 1,2 3 0,2 2-1,3-1-128,3 1 1,6 2-1,0-2 1,3 1-124,5 2 1,-1-2 0,5 1-245,0 2 1,-4 0-1,3 2 1,-3 2-227,-1 1 1,-4 0-1,-2 5 105,0 1 1,-2-3-1,-3 1 1,-1 2-3,0 2 1,-4-4-1,-2 1 142,0 1 1,-4-3 0,2 2 74,-6 0 1,-3 1-1,-6 0 1,0-1 42,-4 1 1,-1 1 63,-6 1 1,1-1 0,3-1-1,4-2 76,2-2 1,2 2 0,1-2 0,1 1 199,1-1 0,6 0-229,-2-2 1,3 0-56,1 5 1,1-1-1,3 3-142,3-2 0,7 1 1,3-4-19,1 1 1,1-2-1,3 2 9,1 0 1,0-1 0,0-3 0,0 3-142,0 2 1,-2-1 0,-2 3 0,-4-2-144,-2 2 0,-1 5 0,-1 2 109,0-3 1,-4 1 0,-3 0 128,-3 2 1,-1 3-1,-1-3 1,-3 1 141,-4-1 0,-2 1 1,-1-3-1,-2 1 0,-2-1 176,-4-2 0,-2 0 1,1-2-1,1-1 0,0-3-75,1-1 0,-3-1 0,3-4-658,0 0 1,2 0 511,4 0 0,1-5 0,-1-1 0</inkml:trace>
  <inkml:trace contextRef="#ctx0" brushRef="#br0" timeOffset="46">6087 9456 7985,'0'-24'1737,"-5"-1"-629,-2 10-1799,2 0 0,-1 9 1224,6 6 0,6 11 1,2 9-169,6 5 1,0 4 0,5 6-177,2-1 0,-1 4 0,0 0 0,-1 0 11,2 2 0,0-5 0,1 4 1,-3-1-79,-4 1 1,-2 0-1,-3-2-275,-2 1 0,0-1 0,-4-6 18,-1 0 1,-2-2 0,-2 3 0,-3-3-147,-4-1 0,-3 0 0,-3-3-235,-1 2 0,-4-4 0,3-4 516,2 1 0,-3-4 0,-1 1 0</inkml:trace>
  <inkml:trace contextRef="#ctx0" brushRef="#br0" timeOffset="47">7355 9731 8160,'-6'-2'-96,"3"0"266,6-2 1,3 1-1,5 6 1,2 1 0,2 0-1,6-1 1,4 1-1,6-1 250,2-2 0,2-1 0,2 0 0,1 0 0,0 0-427,1 0 0,-7-1 0,1-2-446,-4-1 1,-2-1 0,-6 3-1,-2-2-1669,-3 1 2122,-9 2 0,-2-4 0,-5-1 0</inkml:trace>
  <inkml:trace contextRef="#ctx0" brushRef="#br0" timeOffset="48">7389 9925 8160,'5'11'0,"3"-5"0,7 0 302,4-1 1,4-4 0,4 3 0,4-3 257,6-1 0,-1 0 1,3 0-1,0 0-410,3 0 0,-2-4 0,-1-1 0,-2 0-150,-3 0 0,3 1 0,-8 4 0</inkml:trace>
  <inkml:trace contextRef="#ctx0" brushRef="#br0" timeOffset="49">8943 9788 8187,'-7'-2'175,"3"-1"0,4 3-6,4 0 0,3 0 0,5 3 0,5 0 1,6-1-1,7 2 186,7-1 1,3-2 0,9-1 0,5 0 0,10 0-224,-30 0 1,1 0 0,7-1 0,0-2 0,0 1 0,1-1 0,3 1 0,1-1-20,1 1 1,2-1 0,-1 0 0,2 1 0,4 1-1,0-1-205,-1 1 1,-1-1 0,0 0-1,0 0 1,0 2 0,-2 0 0,-1-1-1,-1 1 56,-1-2 0,-2 0 0,2 1 0,-2 0 0,-2-1 0,0-1 0,0 1 0,1 1 70,-2-1 1,1 0 0,1 0 0,0 0 0,-1 1 0,0 1-42,1-2 1,0 0 0,-2 1 0,-1 1-1,-2-2 1,0 0-47,-3 1 0,0 1 1,26 0-1,-6-2 0,-6 0 45,-4-2 0,-7 0 1,-3 4-21,-5 0 1,-4 0-1,-5 0 21,0 0 1,-6 0 0,-1 0 0,-4 0 4,0 0 0,-6 1 0,-1 2 15,0 1-780,-4 0 0,-2-4 938,-10 0 0,-11 5 0,-7 1 0</inkml:trace>
  <inkml:trace contextRef="#ctx0" brushRef="#br0" timeOffset="50">9890 8737 7782,'-5'-11'130,"4"-1"0,-3 1 1400,3-1-863,1 6 0,0 2-336,0 8 1,0 2 0,0 7-1,0 3-82,0 7 0,-4 5 0,0 6-82,2 1 0,1 4 0,1 2 0,0 1-174,0-1 0,0 0 0,0 1-11,0-4 0,0 1 0,0-2-78,0-4 1,1 0-1,1-6 1,2-2-154,-1-1 0,2-6 1,-1-3-1,-2-2-983,-1-2 0,-1 1-557,0-1 1789,0-4 0,0 3 0,0-4 0</inkml:trace>
  <inkml:trace contextRef="#ctx0" brushRef="#br0" timeOffset="51">10222 8840 8006,'-5'-17'552,"2"5"-205,-5-4 8,6 9-165,-3 2 1,1 15 0,0 6 0,2 8 61,0 7 1,-1 3 0,-1 4-195,1 4 1,-2-3 0,1-1-71,2-2 1,1-3-1,1-3 1,0-3-19,0-3 0,3-2 0,1-3 0,-1-4-119,-2-2 0,3-2-314,0 1 0,1-6-774,-2-2 1237,-1-3 0,-2-6 0,-7-1 0</inkml:trace>
  <inkml:trace contextRef="#ctx0" brushRef="#br0" timeOffset="52">9925 8943 8035,'6'-23'132,"0"5"0,-2 3 359,4 2 1,6 2 0,2-1-189,2 1 0,1 3 0,3 2-70,-3 1 1,6-3-1,-1 3 1,3 0-37,1 0 1,2 1 0,-2 5-109,1 3 1,-5-1 0,1 6-164,-5 3 0,-2 0 0,1 3 0,-5-2-155,-6-2 0,1 0 0,-5 2 59,-1 2 1,-2-2 0,-2 2 57,-3-2 0,-2-2 0,-7 1 0,-1-1 49,-1 1 0,-6-5 1,4 1 58,-1 1 0,-4-3 0,5 0 0,-1 0 18,3-4 1,2 1 278,1 0-279,6-1-27,1 8 0,10-5 0,4 4 0,5-3 222,5-1 0,3-1 0,2-4-101,2 0 1,0 4 0,3 1 55,-1 1 0,2-2 0,-4 4 0,-4 1 11,-1 1 0,-7 1 0,1 1-88,-2-1 1,-7 2-1,-2 1-68,-3 1 0,-1 5 0,-1-1 0,-3 3-158,-4 1 1,-11-1 0,-4 0 0,-1-2-46,0-1 1,-2-5-1,-1 2-87,2-4 0,-3-4 0,1-2-76,2-1 0,-1-1 1,2-4-1,1 0-231,6 0 1,3-4-1,3-1-355,4-1 933,-3-2 0,8-3 0,-3-1 0</inkml:trace>
  <inkml:trace contextRef="#ctx0" brushRef="#br0" timeOffset="53">10701 8748 7997,'-11'-11'3241,"5"5"-3154,1 1 1,5 11 209,0 5 1,0 7-1,0 9 1,0 4 20,0 6 0,0 4 0,0 5 0,1-1-346,3 1 1,-3-2-1,4-1 1,-1-2-322,0-2 1,3-4-1,-3-6 21,-1-1 1,2-2-1,-2-3 328,0 0 0,3 0 0,1 0 0</inkml:trace>
  <inkml:trace contextRef="#ctx0" brushRef="#br0" timeOffset="54">9856 10336 8069,'-6'-12'-21,"2"1"0,2 1 1,-1 1 969,-1 1 1,-1 2-586,1-2 1,2 3 0,-5 7-141,2 1 0,2 5 0,3 7 0,0 6-42,0 4 1,0 2 0,0 6-85,0 2 1,0 3 0,0-1-69,0 1 0,5 0 1,1-2-1,2 0-26,-1 3 1,1-5 0,2-4-15,-2 2 1,2-3-1,-4 0 1,2-1-178,-1-2 1,-3-6-1,2-2-143,0-2 1,-3 3 0,-3-4-547,0-1 1,0-1-882,0-1 1757,0-6 0,-5 4 0,-1-4 0</inkml:trace>
  <inkml:trace contextRef="#ctx0" brushRef="#br0" timeOffset="55">9970 10781 8001,'2'-6'-103,"1"2"84,5 3 1,4 1 0,1 0 0,4 0 269,1 0 1,1 0 0,4 0 91,-1 0 0,1 0 0,0 0 1,0 0-181,0 0 1,-2 0 0,0-1-30,-2-3 1,-5 3 0,1-3 95,-2 2 0,-2 2-381,0 0 106,-4 0 0,-2-1-100,-5-3 1,-1 2 90,-3-6 0,3 4 1,-5-3 23,1-2 0,4-2 0,-4-3 1,1-3 104,0-1 1,-3-1 0,3-4 67,1 1 0,2-1 0,1-1-61,0-3 1,0 3 0,0-4 0,0 1 125,0 1 0,5-1 0,3 4-72,2 0 0,1 0 1,1 2-122,-1 2 1,5 2 0,0 6 0,2 0-31,2-1 1,-2 4 0,1 2-48,1 1 1,2 1-1,-1 4-15,-2 0 0,2 0 0,-5 2 0,1 1-94,-1 5 1,-2 6-1,-5 2 28,-1 2 1,-6 1 0,2 5 60,-3 3 1,-1 1 0,-1 4 0,-4-2-36,-7 2 1,1-3 0,-5 0 52,-1-1 0,3-1 1,-4-4 5,2-1 1,1 1 0,3-1-1,1-2 1,-1-1 0,5-5 1,0 1 150,2-2 0,-2-2 89,3 1 1,0-5-1,5 0-44,3-2 0,6 3 0,7-5 0,1 0 182,2-2 1,3-1-188,3 0 0,-2-1 1,4-2-1,-1-2-103,0-1 1,-4 3 0,-6-2 0,0 1-746,-3 1 1,2-5-1343,-1 4 2056,1-5 0,-10 3 0,-1-5 0</inkml:trace>
  <inkml:trace contextRef="#ctx0" brushRef="#br0" timeOffset="56">11021 10153 7956,'-6'-5'2198,"-4"-1"-2163,8-1 1,-3 7 0,5 9 172,0 5 0,2 9 0,0 8 0,2 3 208,-2 4 1,0 4-1,-2 5-196,0-2 0,0 4 1,0-8-1,-2 4-112,-1 1 1,1-6-1,-1-2-168,1-2 0,2-3 0,0-3 0,0-3-601,0-3 1,0-5-1,0-1-87,0-2 1,2-2 747,1-6 0,4 2 0,4-4 0</inkml:trace>
  <inkml:trace contextRef="#ctx0" brushRef="#br0" timeOffset="57">12963 9731 7986,'-17'-5'-295,"6"2"0,-1-5 1,9 1 635,5 0 1,6 2-1,7 5 1,4 0 32,3 0 1,2 0 0,2 0 0,6 2-136,5 1 0,0-1 0,4 1 0,1-1-218,-1-2 0,3 0 0,-4 0 1,-2 0-101,-4 0 0,-7 0 0,-1 0-505,-2 0 1,-10-4-818,-2 0 1401,-8 0 0,-9 4 0,-8 0 0</inkml:trace>
  <inkml:trace contextRef="#ctx0" brushRef="#br0" timeOffset="58">12871 9936 7953,'12'0'-312,"0"1"0,4 2 426,3 1 1,4 0-1,2-4 1,4 0 453,4 0 1,-1 0 0,6 0 0,-3-2-72,0-2 0,-5 3 0,-1-3-1012,-1 3 1,3 1 514,-5 0 0,1-5 0,-4-1 0</inkml:trace>
  <inkml:trace contextRef="#ctx0" brushRef="#br0" timeOffset="59">14288 9811 8112,'0'-8'900,"1"2"-533,3 0 1,2 3 0,5 3-1,2 0-8,2 0 1,0 0-1,7 0 1,3 0-171,3 0 1,4-4 0,6 0 0,5 2-24,6 0 1,0 2 0,7-1 0,5-2-114,-29 2 0,2-1 0,1-1 0,1 1 0,3 0 0,2 1-108,-1-1 0,0 0 0,3-2 0,1 1 0,2 0 0,1 1 0,2-1 0,1-1 118,0 0 1,0-1 0,-1 2-1,0 0 1,1 0 0,1 0-86,1 0 0,0 1 0,0-1 0,-1 2 0,-1 1 0,-1 0 0,-1-1 0,-1 0 51,0 0 1,0-1 0,5 1-1,0-1 1,-3-1 0,0 0 9,2 0 0,1 1 0,-1-3 1,-1 1-1,3 0 0,-2 1-94,-2 1 0,-1-2 1,0-1-1,-1 0 1,-4 2-1,0 0 1,0-1-1,-1 0-7,-1 0 0,-2 0 1,-1 2-1,-2 1 1,-3-2-1,-1-1 82,28-1 0,-2 1 0,-6 4 43,-7 0 0,-2-3 1,-7-1-1,-4 1-17,-3 2 1,-6 0 0,-5-2 0,-2-1-35,-2 2 1,-1 1 0,-2 1-466,0 0 0,1 0-776,-1 0 740,-4 0 1,-4 0-1,-8 1 489,-6 3 0,-11-3 0,-7 4 0</inkml:trace>
  <inkml:trace contextRef="#ctx0" brushRef="#br0" timeOffset="60">15395 10176 8013,'-6'-1'142,"3"-3"0,6-2 133,5-1 1,3 2 0,4 5 0,4-1 0,4-2 0,2 0 0,5 0 0,1 2 92,5 1 0,2 0 0,-1 0 0,1 0-227,-1 0 0,-3 0 1,-2 0-120,-2 0 1,-4-4-1,-1 0 1,-4 2-69,-2 0 0,-5 2 0,2 0 11,-4 0 0,-4 0 182,0 0-205,-6 0 53,3 0 0,-9 5 0,-1 3-7,-1 2 1,-2 3 0,-3 2 0,0 4 13,-1 3 0,1 2 0,-1 1 15,1 2 0,-4 5 0,-1-2 1,1 3-36,-1 1 1,3-1 0,-2-1 16,2-2 0,5-4 0,2 2 1,1-3 25,2-2 0,2 2 0,1-7-13,0 0 1,0 0 0,0-4-144,0 1 1,0 0 63,0-4 0,0 1 603,0-1 0,0-3-1215,0 0-1163,0-6 381,0 3 0,0-6 1461,0-3 0,5-2 0,2-6 0</inkml:trace>
  <inkml:trace contextRef="#ctx0" brushRef="#br0" timeOffset="61">16046 10107 7976,'2'-11'-247,"1"0"302,5-1 0,2 1 0,2-1 0,-1 1 285,0 0 1,2 3-1,1 0-94,1-1 0,2 1 1,-3 0-1,2 3-28,2 0 0,-3 3 0,3-1-147,-1 1 0,-1 2 0,-2 0-100,1 0 1,0 4 0,-4 1-1,-3 0 21,0 0 1,-2 4-79,2-1 0,-3-2 0,-5 2 10,0 1 1,-1 0 0,-3 0 0,-5-2 48,-5 2 0,0 0 1,-4 0 21,2-2 0,1-3 1,3 3 155,1-2 1,-1 2-55,1-3 0,5 1-86,2-1 0,4-1 0,4 3 10,3-1 0,3 4 1,2-3-1,1 2 35,2-1 0,3 1 1,3 2 20,-2-2 0,3 6 0,-4-3 0,-1 2 0,0 0 0,-6-2 1,1 0 72,-1 1 0,-1-1 1,-2 1-49,-4-1 0,-3 0 0,-1 1-16,0-1 1,-6-1 0,-6-1 0,-6-1 37,-3 1 0,-7-3 0,-1 2-254,-1 1 1,-1-4-1,3-1 130,-1-3 0,-2-1 0,-3 0 0</inkml:trace>
  <inkml:trace contextRef="#ctx0" brushRef="#br0" timeOffset="62">14425 8885 7948,'0'-6'0,"0"1"1,1 4 118,3-3 1,-2 3 0,6-3 0,1 3 0,1 1 0,1 0 0,2 0 0,1 0 0,2 0 56,2 0 1,1 0 0,4 0 0,0 0-63,0 0 0,1 0 1,1 0-1,2 0-65,-2 0 1,-1 0 0,-1 0-1,0-2-11,0-1 1,-2 1-1,0-2 1,-3 3 16,-2 1 1,-1 0 0,-3 0-52,-1 0 1,-3 0 32,-1 0 0,-3 0-39,4 0-1,-6 0 0,5 0 32,-4 0 1,-1 5 24,1 3 0,-1 2 0,-4 3 0,-1 1 60,-5 1 1,-2 5 0,-2 0 0,0 5 8,-3 1 1,2 2-105,-2-1 1,-2 1-1,2 3 1,1-1-11,1-2 0,3 2 0,1-3 0,3-2-77,1-1 0,1-2 0,4-2 1,0-2 51,0-2 0,0 0 70,0-5 0,0 0-88,0 1 0,0-5-1030,0 1 1064,0-5 0,-10 2 0,-3-5 0</inkml:trace>
  <inkml:trace contextRef="#ctx0" brushRef="#br0" timeOffset="63">15327 9022 8122,'7'-6'1290,"1"2"0,-4 8-1189,3 4 1,-4 3-1,2 3 1,-1 1-63,0-1 1,5 3-1,-2-1 1,2 1-1,0-1-86,-1-2 0,-1-1 1,5-2-1,-1 1-53,0-1 0,1-3 0,-1-2-71,1-1 1,-5 3-1,1-4-584,1-2-54,-4 5 0,1-6 809,-2 3 0,-3-3 0,4-1 0</inkml:trace>
  <inkml:trace contextRef="#ctx0" brushRef="#br0" timeOffset="64">15532 9011 7991,'0'-11'-97,"-1"3"531,-3 0-118,3 6 0,-8-2 0,4 8 0,-3 3-84,-4 4 0,-1 5 1,-5 4-1,1 5-250,-1 1 1,0 1 0,-1-3 0,4 1-1028,2 2 1045,7 0 0,-4-10 0,3 0 0</inkml:trace>
  <inkml:trace contextRef="#ctx0" brushRef="#br0" timeOffset="65">16218 8748 8213,'0'-7'-17,"0"-1"0,1 1 0,1-1 2196,2 0-1758,0 6 0,-4-5-106,0 4 1,-1 1-295,-3-1 1,-2 3 0,-7 3 0,-1 5-24,-1 2 1,-4 3 0,2 1-120,-1 1 1,-1 4 0,-3-2-1,-1 0 36,0 4 0,0 4 1,0 2-11,0-2 0,6 0 0,1 1 0,4 0-57,0 0 1,2-1 0,2 1 21,5 0 1,1 1-1,2-4 24,0 0 0,0-4 1,0 0-1,0 0 45,0-2 1,0 1 0,0-4 0,2 1 36,1-1 1,-1-1-1,3-3 80,0-2 1,1 2 43,6-2 0,-1-3 1,1-2-14,-1-1 0,0-2 0,1 0 0,-1 0 44,1 0 0,-1-2 1,0-1 9,1-5 1,-1 2-1,1-2 39,-1-1 1,-1-2 0,-2-3 0,-3-1-152,0 1 0,-4 1 0,2 1 0,-7 1-221,-7 0 1,-2 0 0,-6 3-37,-1 0 1,-6 5 0,-2 0-359,-1 1 1,4 2 0,-2 0 585,3 0 0,6 0 0,2 0 0</inkml:trace>
  <inkml:trace contextRef="#ctx0" brushRef="#br0" timeOffset="66">16320 8988 8177,'2'-6'149,"1"2"1,4 4 240,-1 4 0,4-2 0,-2 6 0,3 1 0,3 2-289,2 5 1,-1-4 0,-4 3-220,1-2 0,3 2 0,0 1 0,-1-2-66,-1-2 1,-2 0 0,1-2 0,-2-1-505,-3-2 0,2-3 688,-5 4 0,5-6 0,-3 3 0</inkml:trace>
  <inkml:trace contextRef="#ctx0" brushRef="#br0" timeOffset="67">16595 8954 8030,'-4'-11'1816,"0"-1"-1543,0 6 1,-1 6 0,-3 6-35,-2 0 0,-2 10 1,-2-1-1,-3 5-375,-1 3 1,-2 4 0,-4-1-870,1 0 1005,-7 3 0,11-5 0,-9 4 0</inkml:trace>
  <inkml:trace contextRef="#ctx0" brushRef="#br0" timeOffset="68">16960 8760 8075,'-6'-5'-330,"-3"2"439,5-4 0,0 3 0,4-4 0,0-1 1391,0-1 0,-1 4-1316,-3 2 1,-2 3 0,-4 2 0,1 3-75,1 3 1,4 4-1,-2 1 1,1 2-122,2 1 0,-2 6 0,1-4 0,2 3-93,1-1 0,1-2 0,0 4 1,0-4-13,0 0 0,1-2 0,1-3 40,2-1 1,1 0 0,-2 1-1,2-1 4,1 1 1,-2-5 20,4 1 0,-2-4 0,3 2 0,-1-1 122,0-2 0,4-2 1,2 0-1,2 2-1,2 1 0,-3-1 0,3-3 1,0 2-44,0 1 0,-3 0 0,3 3 0,-2 1-1,-2-1 1,-1 2-1,-2 3-44,1 0 0,-5 1 0,0-1 1,-2 1-158,-3-1 1,-1 1 0,-1-1 100,0 0 1,-1 1 0,-3-1 0,-3-1 19,-3-2 0,-6 2 0,0-2 0,-2 2-29,-2 1 0,-2-3 0,-1-2 0,1 1-34,-1-1 0,1-3 0,2 2-25,1 0 0,5-4 0,-1 3 0,2-3-972,1-1 216,1 0 898,5-5 0,-4-1 0,3-6 0</inkml:trace>
  <inkml:trace contextRef="#ctx0" brushRef="#br0" timeOffset="69">16926 8760 8074,'-4'-12'655,"0"1"-187,2 0 0,2 3 0,3 2 3,5 1 0,6-1 1,2 4-193,2-2 1,6-1 0,7 2 0,3 0-208,4 0 1,-2 2-1,2 1 1,-4 0-856,-4 0 1,2 4 782,-5-1 0,5 6 0,-3-2 0</inkml:trace>
  <inkml:trace contextRef="#ctx0" brushRef="#br0" timeOffset="70">18148 9514 8005,'0'-7'-431,"0"2"700,0 5 0,1-4 1,3 1-1,3-1 0,5 0 1,2 0 70,1 2 0,2 0 0,-2 2 1,3 0-223,-1 0 1,5 0 0,-3 0 0,2 0-143,2 0 1,0 0-1,0 0 1,0 0-212,0 0 1,-2 0 0,0 0 0,-4 0-827,0 0 0,-2 0 1061,-4 0 0,1 0 0,-1 0 0</inkml:trace>
  <inkml:trace contextRef="#ctx0" brushRef="#br0" timeOffset="71">18193 9696 8005,'0'8'400,"0"0"-209,0-6 1,6 4 0,1-3 212,3 1 0,3 0 0,3-4-65,7 0 1,1 0 0,7-2 0,-1 0-229,0-2 1,3-4-1,-4 3 1,1 0-266,1 0 0,-7-2 0,0 3-283,-4 1 1,-5-2 436,4 1 0,-5-5 0,3 3 0</inkml:trace>
  <inkml:trace contextRef="#ctx0" brushRef="#br0" timeOffset="72">19061 8977 8011,'-5'-12'-18,"4"1"0,-3 0 0,3-1 0,1 1 0,0-1 1,1 1-1,2-1 483,1 1 1,4 3 0,0 1 0,2-1-4,2 2 0,-1-4-372,1 2 1,0 3-1,2 1 1,3 3-44,0 1 0,-1 0 1,3 0-1,1 0-107,2 0 0,-3 0 0,-2 0-33,0 0 1,3 1-49,-1 3 1,-6 2 0,-3 6 54,-4-1 0,-2-3 0,-4-1 0,0 2 76,0 1 0,-5 2 1,-2 1 21,-4 2 1,-4-3-1,0 4 84,1-4 0,1 0 0,3-1 0,1-1-49,2-2 1,4 2 0,-2-4 0,1 2-3,0 0 1,2-1-57,6 5 1,2-1-1,5-1 12,1-2 0,1 2 0,2-2 0,4 1-13,2-2 0,1 3 0,-2-2-25,-1 2 1,-1 2 0,1-1-20,-4 0 0,-3 1 0,-5-1 0,-3 1-77,-3-1 1,-1 0 0,-1 2 0,-4 1-53,-6 1 1,-6 1 197,-6-5 0,0 0 0,-1 1 1,-1-1-117,-2 1 1,-1-1 0,4-1 0,0-1-235,3-1 0,5-2 1,1 3-541,2-1 877,7-6 0,-4 3 0,4-5 0</inkml:trace>
  <inkml:trace contextRef="#ctx0" brushRef="#br0" timeOffset="73">19724 9080 7954,'-18'-12'624,"2"1"0,5-1 18,4 1 1,0 5 0,5 0-318,-2 1 0,-5 4-142,2-3 1,-2 4 0,0 4-85,1 4 0,6 7 0,-2 4 0,3 4-187,1 4 0,0-2 0,1 4 0,3-1-529,3-3 0,7-1 351,2-1 0,8-5 0,-2-3 0,3-2 122,-1-2 0,2-4 1,1-3-1,0-3 111,1-1 1,-4-1 0,2-3 128,-2-4 0,-1-2 1,-1-1 161,-3-1 0,1-4 1,-5-2-1,-2-1 100,-4 0 0,0-4 0,-5-5-266,-2-1 1,-2-2-1,-5-3-43,-6 0 1,-11 5-1,-10 2 1,-4 4-248,-6 4 0,-3 8 0,1 7-258,2 3 1,3 11 0,6 6 455,2 8 0,3 1 0,5 2 0</inkml:trace>
  <inkml:trace contextRef="#ctx0" brushRef="#br0" timeOffset="74">18959 9662 7981,'-12'0'24,"5"0"0,2 0 0,3 0 1094,7 0-856,9 0 1,5-4 0,8 0 0,5 1-98,4-2 0,5 2 1,6-3-1,3 1 20,3 2 0,4-3 0,4-1-113,-29 4 1,1 0 0,1 0 0,0 0 0,1 1 0,0 1-65,-1 0 0,0-2 0,2 0 0,-2-1 0,27-1 0,-2 0-50,-5-1 1,-6-1 0,-8 2 0,-7 0-104,-4 0 0,-8 1-294,-5 4 1,-4 0-254,0 0 0,-11 1 692,-5 3 0,-15 2 0,-5 6 0</inkml:trace>
  <inkml:trace contextRef="#ctx0" brushRef="#br0" timeOffset="75">19164 9788 7936,'0'-12'1792,"0"1"-1075,5 4-348,2 2 1,0 7 0,0 1 0,-2 5 7,-3 2 0,-1 7 0,-1 2-256,0 2 1,-5 6 0,-1 0 0,-2-1-150,1 2 0,4-4 0,-1 3-95,3-3 0,1-1 0,0-1-95,0-3 0,0 1 1,1-5-1,3-1 71,4-1 0,2-3 0,1-3 0,1-1 16,-1-1 1,2-4 70,2 3 0,-1-3 0,4-1 0,0 0-254,-1 0 0,-3-4 1,3-1-252,-1-1 0,-3 3-1044,2-1 1609,-2-2 0,-2 0 0,1-6 0</inkml:trace>
  <inkml:trace contextRef="#ctx0" brushRef="#br0" timeOffset="76">19484 10028 7936,'-6'-2'1008,"1"0"43,-1-2-841,5 0 0,-8 9 0,6 3 250,0 2 1,2 3 0,1 2 0,0 4-279,0 2 0,0 2 0,0 0-285,0 0 0,0 0 1,0 0-43,0 0 0,0-2 1,1-1-1,2-2-278,0-1 0,1-1 0,-4-2-283,0 1 1,0-3-682,0-5 1387,0 1 0,0 3 0,0 1 0</inkml:trace>
  <inkml:trace contextRef="#ctx0" brushRef="#br0" timeOffset="77">19941 9993 8081,'0'-18'341,"0"-3"1,1 3-76,3 0 1,2-3 0,4 2 0,-1-2-202,-1 2 1,-6 2-1,2 3 478,-2-2 1,-4 3 0,-2 4-429,-3 1 0,-5 5 1,-3 0-1,-4 1-205,-2 2 1,-2 5-1,0 3 91,0 2 0,0 2 0,2-1 0,0 1-130,2-1 0,9 4 1,0 2-76,4 0 0,2-1 1,4 1-1,0 0-280,0-3 1,6-1 370,6-2 1,-1-3 0,6-2 0,-1-1 36,3-2 1,-1-2-1,0-1 145,-2 0 0,1-4 0,-5-1 64,0-1 0,2-2 0,-7-2 0,2 1 641,-1 1 1,-2 6-160,-2-2 1,-2 3-390,6 1 0,-5 9 1,0 3-138,-1 5 0,-2 3 0,0 5 1,0 3-6,0 2 0,0 0 0,0 4 9,0 1 0,-4-1 0,0-1-151,2-3 0,0 2 0,2-5 0,-1-2-237,-3-1 1,3-6 0,-3-3-121,3-2 1,1-2-1110,0 1 1524,0-6 0,0-1 0,0-5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5.0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3952 6861 8190,'6'-11'0,"-1"0"79,-5-1 1,0 5 0,-1 0 0,-3 1-1,-3 1 1,-3 0 0,-2 2 0,1 2-1,-1 1 1,0 0 281,-4 0 1,2 0 0,-5 0 0,0 1 0,0 3-117,0 4 0,0 2 1,-4 2-1,-1 4-29,-2 3 1,2 2 0,-4 2-133,0 0 0,7 1 0,-1 3 0,1 2-37,4 0 1,1 3 0,9-4-154,3 1 1,4 0 0,4 3 0,5-3-216,5-1 0,8-1 238,9-5 1,3 0 0,4-3 0,5-5 251,6-5 0,-6 0 1,2-5-59,0-2 0,-7-6 0,-4-2-128,-6 0 1,-5-5-1,-4 5 1,-5-1-1390,-5-1 1406,-4 5 0,-10-7 0,-2 4 0</inkml:trace>
  <inkml:trace contextRef="#ctx0" brushRef="#br0" timeOffset="1">4672 6782 8060,'-6'-7'71,"4"-3"0,-6 2 0,-1-2 0,-1 0 119,-1 2 0,-1 2 0,1 4 1,0-2-1,-2 1 0,-2 2 177,-4 1 0,-3 10 0,-1 5-141,0 6 0,-3 7 0,-1 2-79,2 3 0,2 3 0,4 0 1,4 2-63,2-1 1,1 3 0,2-2-181,3-2 1,2 3 0,6-4-93,3-2 0,3-2 1,10-1-1,6-3 85,6-3 1,4-7-1,2-1 148,3-4 0,-1-1 0,4-4 67,-2-3 1,1-3-1,-4-2 1,1-2-209,-4 0 0,-4-6 0,-6 2 112,0 1-17,-5-4 0,-2 4 0,-4-6 0</inkml:trace>
  <inkml:trace contextRef="#ctx0" brushRef="#br0" timeOffset="2">5391 6793 8155,'-5'-11'561,"4"4"1,-4 8-370,5 11 0,0 4 0,0 8 1,0 3-1,0 5 0,0 3-2,0 3 0,0 4 0,0-2 1,1-1-288,3 0 1,-2-1 0,5-5-159,-2-2 0,2-3 1,-2-5-1,2-2 17,2-2 1,-3-2-1,0-6 129,-1 1 0,-1-5 0,-3 0-93,3-2 1,-4-2-287,0-3 488,-5 0 0,-11 0 0,-2 0 0</inkml:trace>
  <inkml:trace contextRef="#ctx0" brushRef="#br0" timeOffset="3">5277 6839 8093,'16'-30'0,"-2"6"0,7 7 50,3 0 1,4-2 0,6 4 0,0 1 281,0 1 1,1 3 0,-1 2 16,0 5 0,-6 1 1,-4 4-1,-5 3-32,-2 6 1,-3 7 0,-7 8-190,-3 5 0,-4 2 0,-5 1-171,-6 0 1,-7 1 0,-9-2-22,-3-3 1,-7-2 0,-1-6 0,1-2-290,2-1 0,2-5 0,2 0-1114,4-5 1467,14 1 0,-8-9 0,9 4 0</inkml:trace>
  <inkml:trace contextRef="#ctx0" brushRef="#br0" timeOffset="4">6487 6770 7797,'0'-11'57,"-1"1"1,-3 2 0,-3 4 0,-5 3 0,-3 1 0,-4 0 263,-2 0 1,-6 5 0,-1 3 0,-1 3-220,-3 4 0,-1 3 0,-1 5 1,1 1 18,2 3 1,3-2 0,7 4-68,2-1 1,4 2 0,7-3 0,4 0 2,3 1 0,3-4 0,6 2-129,7-1 0,8-3 1,8 1 128,7 0 1,5-1 0,1-3-89,-2-4 1,5-7 0,-4-5 102,0-1 1,-5-2-1,0 0 1,-3 0-151,-5 0 1,-7 0 0,-8-2-243,-2-1-127,-2 1 447,-4-8 0,-2 9 0,-5-4 0</inkml:trace>
  <inkml:trace contextRef="#ctx0" brushRef="#br0" timeOffset="5">7207 6793 8136,'5'-6'-142,"-4"-5"1,3 4-1,-1-3 1,-1-2 0,2 1 446,-1-1 1,-3 2 0,-3 1 0,-2 3 0,0 0 0,-2 1 480,1 0 1,2 1-314,-3 4-16,4 0-286,-2 0 1,1 1 0,1 3-1,0 3 7,2 4 0,1 5 0,0 4-40,0 6 1,5 3 0,2 5 4,4 0 0,0-2 1,0 1-1,1 3-65,-1-1 0,2 2 0,0-1-126,-2-2 1,3 5-1,-8-7-173,1 0 0,-1-6 1,-3 1 93,0-3 0,0-2 1,-7-3 63,-4-4 1,-3 0 0,-4-2 0,-4-3 68,-3 0 1,-4-1-16,-1-1 1,-5-2-1,2-4 1,-2 2-132,2-1 0,-2-2 0,6-1 1,5-1-298,4-3 1,6 1-246,3-4 0,3 3 1,8-4 681,4 0 0,6-8 0,10-1 0</inkml:trace>
  <inkml:trace contextRef="#ctx0" brushRef="#br0" timeOffset="6">7961 6759 8026,'-12'-28'0,"2"5"0,3 0 602,3 7 1,2 3 0,2 1 484,0 1 35,0 0-928,0 4 0,0 9 0,2 9 0,2 7-4,3 3 1,3 11 0,3 4-10,2 3 0,-2-1 1,2 4-146,-2 1 1,-6-2 0,1-1 0,0 1-175,-2-1 1,0-3-1,-3 1 48,1-2 1,0-6 0,-4-1 7,0-1 0,0-2 0,0-6 1,0-2-89,0-2 0,-7-2 0,-3-5 147,-4-1 0,-8-4 1,0 2 80,-8-1 1,-3-1-1,-1-4-251,0 0 1,3 0-1,4 0-81,2 0 1,1-4 0,10-1-1,4-1 274,5-3 0,4-1 0,1-2 0</inkml:trace>
  <inkml:trace contextRef="#ctx0" brushRef="#br0" timeOffset="7">8440 6816 8113,'0'-12'207,"0"1"1,0 0 0,2-1 459,1 1 1,0 4-271,5 4 0,-6 8 0,3 6-63,0 7 0,-2 5 0,3 3-162,-1 5 1,3 2 0,-4 1 0,0 0-4,1 1 1,-3-2 0,4-2-189,0 0 1,1-6-1,-2 2-182,2-3 1,-4-6 0,4-3 0,-2-2-1187,-3-2-440,0 0 897,-2-4 1,-2-3 929,-1-8 0,-4-8 0,-4-5 0</inkml:trace>
  <inkml:trace contextRef="#ctx0" brushRef="#br0" timeOffset="8">8349 6747 8181,'17'-18'172,"0"2"0,7 5-9,3-1 0,6 1 0,5 1 0,-1 1 127,-2 1 1,0 2 0,-1-2 44,0 4 0,-5 3 1,-2 1-188,-3 0 1,-6 1 0,-3 3 0,-2 4-114,-2 2 0,-4 6-87,-4 3 44,-1 3 1,-10 2 0,-6 1-52,-7 2 0,-15 0 1,-2-4-15,-5-1 0,-2-4 0,4-3-117,2-2 1,5-1 0,5-1-1,6-1-781,7-2 1,4-2 970,5-2 0,17-3 0,9 4 0</inkml:trace>
  <inkml:trace contextRef="#ctx0" brushRef="#br0" timeOffset="9">9640 6747 8073,'-16'-21'3668,"1"2"-3941,5 2 0,0 10 0,2 0-294,-2 2 1,-8 1 0,-3 4 624,-5 0 1,-9 2-1,-1 1 378,-3 5 1,1 7 0,-3 4-1,3 4-134,5 4 0,4 3 0,6 7-253,0 1 0,7 1 1,4-2 63,7 1 0,5 4 0,4-4 0,6-1-95,8-1 0,2-7 0,11-3-109,1-1 1,2-4 0,3-3 66,1-7 0,0-1 1,-5-6 0,-3-1 1,3-2 0,-4-1-98,1 0 1,-2-5 0,-7-1 0,-2-2 119,-4 0 0,-2-4 0,-2-6 0</inkml:trace>
  <inkml:trace contextRef="#ctx0" brushRef="#br0" timeOffset="10">16388 7235 7964,'-2'-11'784,"0"2"1,-2 4-616,2 4 1,0 5 0,2 11-1,-1 4 1,-1 4 0,-2 4 0,1 3 14,2 3 0,1-2 0,0-1 1,0 1-235,0-2 1,-1-1-1,-2-6-84,-1 1 1,-1-1 0,3-3-1,-2-4-127,1-2 0,1-7 0,-1-1-584,-1 0 582,1-3 0,-1 1 0,0-6 1,2-5-120,0-2 1,-2-3 0,1-2 248,0-4 1,2-3 0,1-1 84,0 1 1,0-6 0,0-3 0,0-2 231,0-1 0,0 2 0,0 1 15,0-1 1,0-2 0,0 7 242,0 2 0,1 2 0,2 4 230,0 3 0,6 9-396,-1 3 1,2 4-1,1 5 1,1 7 1,4 4-1,2 7 1,2 1-50,3 3 0,-6 1 0,6 3-311,-2 0 1,1 2-1,1 2-286,-1-2 0,-4-2 1,-3 0-1,-2-3-45,-1-4 1,-1 1-1,0-10-91,1-1 0,-6-2 1,-2 0 504,-3-1 0,4 1 0,2-1 0</inkml:trace>
  <inkml:trace contextRef="#ctx0" brushRef="#br0" timeOffset="11">16239 7543 8026,'8'-6'0,"1"2"-145,3 2 0,6-1 1,9-1-1,2 0 217,0-1 1,4 4 0,-2-4-81,2 0 1,5 3-1,0-3 1,0 1 7,1 1 0,-3-6 0,3 2 0</inkml:trace>
  <inkml:trace contextRef="#ctx0" brushRef="#br0" timeOffset="12">16810 7257 7994,'-5'-11'2106,"4"5"-2463,-4 1 1,5 6 311,0 3 0,4 6 0,0 6 208,-2 2 1,3 5 0,0 4 0,0-1-142,0 2 0,0-4 0,-2 4-258,1 0 0,0-4 1,-4 2-1,1-5-724,3-2 1,-3-5 959,3 1 0,-3-2 0,-1-2 0</inkml:trace>
  <inkml:trace contextRef="#ctx0" brushRef="#br0" timeOffset="13">16673 7257 7845,'12'-17'-59,"0"-1"0,4 4 329,3-1 0,7-1 1,5 5-1,2 0 80,1-1 0,-5 6 0,-1 2-91,0 3 1,-4 1 0,3 0 0,-4 0-85,-4 0 0,1 5 1,-6 2-357,-4 4 0,0 0 0,-6 2 0,-1 1 32,-2 1 1,-2 5-1,-4 0-75,-7 6 1,-8-2 0,-7 3-33,2-3 0,-3-1 0,1-1 0,3 0 109,4-3 0,3 1 0,7-4 0,1-1 259,2 1 1,5-3-45,2 2 1,2-2 0,7-3 0,2-1 82,3-1 1,5-6 0,-3 2-120,2-3 0,1-1 0,4 0 0,-1 0-275,-3 0 1,1 0 0,-5 0 242,-1 0 0,9 0 0,1 0 0</inkml:trace>
  <inkml:trace contextRef="#ctx0" brushRef="#br0" timeOffset="14">17336 7200 7972,'-12'-10'425,"6"2"885,2-7-1419,3 8 0,1 3 1,0 8-1,0 3 404,0 3 1,0 7-1,1 2-126,3 3 0,-2 5 1,5 3-295,-2-1 0,3 3 1,-5-5-1,1 0-166,1-3 0,-4 0 1,3-7-338,-2 1 1,-2-8-532,0 1 1159,0-7 0,0 6 0,0-4 0</inkml:trace>
  <inkml:trace contextRef="#ctx0" brushRef="#br0" timeOffset="15">17199 7177 7985,'5'-11'-47,"2"0"-42,3-1 0,3 1 1,2 1-1,3 1 637,0 1 0,4 4-182,-3-3 0,1 4 0,0-1 0,-1 3-167,1 1 0,1 1 0,-1 2-169,-1 1 0,-5 5 0,0-2-168,-5 3 0,0 6 0,-5 0 0,-2 1-155,-1-1 0,-3 4 1,-4-1-1,-7 3-120,-4 1 0,2-2 324,-4-2 1,5 3 0,-1-4 0,2 1 11,2 0 0,4-5 1,4 2-23,1 1 0,2-5 0,0 4-78,0-4 1,5 0 0,3-1 0,3-1 6,5-2 1,-4 1 0,5-4 87,-1 1 1,-3-3-1,2 1 58,-2-3 0,-2 0 0,1 2 15,-1 1 1,1-1-66,-1-3 563,1 5 1,-1-3 0,-1 0 116,-2-4 0,2-1 0,-4-4-86,1-2 0,-1-3 0,-4-2-17,2-1 1,1-5 0,-2 1-250,1-3 1,-1-1-1,-3-1 1,2-1 33,2-2 1,-3-1 0,3 3-119,-3-2 0,-1 1 0,1 3-176,3 0 1,-3 1 0,3 3-222,-3 4 87,-1 2-307,0 2 38,0 5 0,2 2 0,1 8 244,5 3 0,2 8 0,2 6 0,-1 3 146,0 2 1,1 5 0,1-3-224,2 1 1,-5-2 0,4 2-113,0-1 0,-1-2 1,-5-4-1,0-2-527,1-1 0,0-5-153,-2 2 1034,-2-4 0,-5 0 0,0-1 0</inkml:trace>
  <inkml:trace contextRef="#ctx0" brushRef="#br0" timeOffset="16">17587 7566 9060,'16'-5'1480,"2"2"1,5-3-1544,0 1 1,-4-4 0,0 1-108,1-2 0,6 2 0,0 1-990,0-2 0,-3 4 1160,-4 1 0,2-2 0,-3-1 0</inkml:trace>
  <inkml:trace contextRef="#ctx0" brushRef="#br0" timeOffset="17">18089 7189 7934,'-6'-1'1250,"1"-2"-9,0-1-1129,4 0 1,-4 6 0,5 1-1,0 6 1,1 5 12,3 5 1,2 4 0,4 3 0,-1 2-25,-1 1 1,-2-4 0,3 2-209,-1-3 1,-5-3-1,4-2 79,-2-3 0,-1-4 0,-4 0 1,0-1-269,0 1 33,0-6 1,-6 3 219,-1-5 1,-3-1 0,-2-4 0,1-3 149,-1-3 1,1-3 0,1-2-58,2 1 1,-2-2-1,4-2 90,-1-4 1,-1-3-1,4-1 1,1 1 21,2-1 1,1 1-1,0 3-84,0 4 1,0 2 0,1 3-89,3 2 1,-1 3 0,4 5-229,2 0 1,2 5 0,3 3 110,2 2 1,4 3 0,-2 1 54,-1 1 1,5 5-1,-3-1 1,3 2-46,1-2 1,-2 1 0,-1-5 64,-1-1 1,-1-1-1,1-3 107,-4-2 1,-2 1 0,-1-6 213,-1 0 0,0-2 1,1-2 671,-1-3-714,-4 3 0,1-9 0,-4 1 83,-1-5 1,-2 0-1,-1-5 1,0-1-32,0-2 0,0-1 1,-1-1-433,-3-3 0,1 3 1,-3-2-405,1 2 0,0 2 0,2 2 0,0 2-2325,0 1 2882,2 7 0,-4 0 0,-2 4 0</inkml:trace>
  <inkml:trace contextRef="#ctx0" brushRef="#br0" timeOffset="18">18912 7200 8040,'0'-16'1313,"0"-2"-922,0 0 1,5-2 0,2 5-1336,4 1 0,-5 1 978,-2 2 1,-8 0 0,-4 4 0,-2 3 371,-1 3 1,-7 1 0,-4 1-433,-3 3 1,-2 3 0,5 10-14,-1 6 1,0 0 0,0 5-1,1-2 41,3 1 0,3 3 0,5-2-104,-1 1 1,2-3-1,2 0-119,5-1 1,3-3 0,3 1 0,5-1 87,2-3 1,5-3-1,2-4 96,1-1 1,-1-3 0,4-2 21,-2-1 1,0-1 0,4-4 0,-2 0 148,-2 0 0,1-5 1,-4-1 46,-2-1 0,-2-3 1,0 3 59,-1-4 1,-4 0 0,-4 0-107,-1-1 0,-2-3 1,-2 0-1,-1 1-77,-5 1 1,-3 2 0,-5 0-78,-3 4 0,-2 0 0,-1 5-244,3-2 0,-1 0 1,5 6 262,1 1 0,1 4 0,1 4 0</inkml:trace>
  <inkml:trace contextRef="#ctx0" brushRef="#br0" timeOffset="19">19209 7200 7985,'0'-18'0,"0"2"0,0 5 417,0-1 0,0 1 522,0-1 0,-4 5-241,0-1 0,-5 7-564,2 1 1,0 6 0,1 9-331,1 4 0,-4 3 1,3 2 68,-1 3 1,2-2 0,5 4-1,0 1-45,0-1 0,0-4 1,0 2-212,0-3 0,5-1 0,3 0 34,2-1 0,3-5 0,1-4 158,1-5 0,0-1 0,-2 0 1,2-3-66,4-3 0,-1-2 0,0-1-617,-2-2 873,-1-5 0,2-2 0,1-7 0</inkml:trace>
  <inkml:trace contextRef="#ctx0" brushRef="#br0" timeOffset="20">19129 7406 8967,'11'-1'180,"1"-2"-130,-1-1 1,0-1 0,2 3 206,2-2 1,2-5 0,3 3-524,-1-1 1,-4-3-1,3 4 1,-1-2 265,-3 1 0,-2-1 0,0-4 0</inkml:trace>
  <inkml:trace contextRef="#ctx0" brushRef="#br0" timeOffset="21">19163 7143 10291,'18'-6'149,"-2"1"0,-3 3-109,2-1 1,-1 0 0,5-3 0,2 1-749,0 2 1,2-2 707,0 1 0,5-5 0,1 3 0</inkml:trace>
  <inkml:trace contextRef="#ctx0" brushRef="#br0" timeOffset="22">19631 7166 7993,'0'-8'949,"0"1"190,0-2 0,0 5-1104,0 4 0,0 9 0,2 7 0,0 2 24,2 3 0,0 0 0,-4 3-27,0 3 0,4-7 1,-1 3-90,0-1 1,-2-2 0,-1-1 0,0-4-241,0-2 184,0-2 1,0-3 85,0-1 1,-5-5-74,-3-2 0,2-5 0,0-7 44,1 1 1,-4-1-1,2 0 44,1-3 0,1 1 0,5-5 0,-1-2 50,-3 0 1,3-2 0,-3 0 62,3 0 1,1 0-1,0 0-30,0 1 0,0 4 0,0 3 36,0 2 0,1 7-41,3 2 0,-2 2-171,6 2 0,-4 0 0,3 2 1,2 2-346,1 3 0,2 3 1,-1 2 221,1-1 1,-1-3-1,2-1 57,2 2 0,-2-2 0,2-1 0,-3-1 160,0-2 1,3-2-1,0-1 31,-1 0 1,0 0 0,0-1-1,1-2 274,-1-1 1,-1-5-1,-1 3 151,-1 0 1,0-4-1,1 2 865,-1-2-932,1-2-491,-6 6 0,-1 2 1,-5 9-1,0 7-4,0 5 1,0 5 0,0 1 57,0 0 1,0 0 0,1-1-138,3 1 0,-3 0 0,3 0 0,-3-2-334,-1-1 1,4 0 0,0-5-1023,-1-1 1552,-2-1 0,4-2 0,1 1 0</inkml:trace>
  <inkml:trace contextRef="#ctx0" brushRef="#br0" timeOffset="23">20191 7166 7956,'6'-11'0,"-1"3"1035,-5 0 1,0 5-741,0-5-308,0 5 1,-3 8 0,-1 11 106,1 4 0,2 3 0,1 0-87,0 0 1,4 1-1,1 1-69,1 2 1,2-1 0,3-3 0,1 0-110,-1 0 1,2-5 0,1-4-9,1-6 1,4 1 0,-3-5-130,2-1 0,0-2 0,2-1-1002,-1 0 1310,-5 0 0,8-5 0,-4-1 0</inkml:trace>
  <inkml:trace contextRef="#ctx0" brushRef="#br0" timeOffset="24">20088 7360 7935,'-6'-5'0,"2"-3"96,13 3 1,2 0 0,10 4-205,-2-3 1,0 3 0,2-4 60,-2 0 0,8-2 0,-2-3 8,3 3 1,0-3 0,-5 3 38,0 1 0,0-4 0,-1 3 0</inkml:trace>
  <inkml:trace contextRef="#ctx0" brushRef="#br0" timeOffset="25">20237 7120 7982,'1'-6'287,"3"1"-96,3 0 0,3 4 1,3-3-1,1 1-491,1-1 0,6 2 1,-2-4 594,2 0 1,2 1-1,-1 3-213,-3-2 1,1 0 0,-4 3 0,1-2-148,-1 0 0,0-1 129,-5 4 1,-3 0 30,-1 0 1,-3 0 0,2 1-221,0 3 0,-1 2 0,-3 7-44,2 2 0,0 3 0,-4 5 252,0 0 1,0-1 0,1 1 0,2 0 129,0 0 0,1 0 1,-4 0-273,0-1 0,1 0 1,2-3 22,1-4 1,0-2 0,-4-2 80,0 1 116,0-6 1,0-2-1,-2-8-61,-1-3 0,0-4 1,-3-1-1,1-2 37,2-1 0,-2-2 0,1 2 103,2-4 1,-3 1 0,1-1-32,1-1 0,2 2 0,1 0-119,0 2 0,4 0 0,0 5-93,-2 0 1,4 4-125,2 3 0,3 4 1,3 4-1,2 4-163,-2 2 0,2 5 0,-1 2 171,-1 0 0,0 1 0,0 3 43,1-2 1,-1-4 0,-5 3-1,-1-3-12,1-5 1,1 1 0,1-4 109,1-1 0,-1-1 302,1-5 1,-2-1 0,-3-3 0,-2-5 99,1-5 1,-5 0-1,3-5-241,-3-1 0,-1-2 0,0 1-150,0 2 0,0-3 1,-1 4-1,-2-1-184,-1 0 1,0 0 0,4-2-544,0 2 0,0 2 0,0 6-759,0-1 1,0 5 1452,0-1 0,6 6 0,0-3 0</inkml:trace>
  <inkml:trace contextRef="#ctx0" brushRef="#br0" timeOffset="26">21116 7063 7984,'0'-11'1895,"0"-1"-1569,5 6 0,-2-3-763,4 5 0,-4 6 1,2 5 674,0 3 0,-4 7 0,4 2 0,-1 4-35,0 3 1,0 0 0,-4 3-359,0-1 1,0 4 0,0-3-210,0 0 0,0-2 1,0-7-404,0-1 0,-4-5 767,0 1 0,-5-2 0,3-2 0</inkml:trace>
  <inkml:trace contextRef="#ctx0" brushRef="#br0" timeOffset="27">20910 7120 7898,'5'-11'528,"3"-1"0,9 1-80,5 0 0,6 4 0,7 2 0,-1 1 77,0 1 0,5-2 0,2 2-578,0-1 0,2 0 1,-6 4-214,-4 0 0,-4 0 266,-6 0 0,0 5 0,-1 2 0</inkml:trace>
  <inkml:trace contextRef="#ctx0" brushRef="#br0" timeOffset="28">21801 7029 8147,'7'0'-808,"-2"-1"1222,-5-3 0,1 3 0,1-4 0,2-1 235,-1-1 1,-3 2 0,-4 1-661,-4 3 1,-3 4 0,-3 3 0,-2 0 178,-2 3 0,-1 1 0,-5 0-251,-3-2 1,3 6 0,-2-3 0,5 1-50,2-4 0,5 3 0,0-4 0,4 3-9,2 2 1,6-1 37,-2 1 1,4-2-1,5-1 1,6-2-10,7 2 0,1 1 217,4 2 0,-3-1 0,7 1 0,-2-2 62,2-3 1,-3 3 0,3-2-52,-3 2 1,-1 2 0,-2-1-25,-2 0 0,-2 1 1,-7-1-1,-2 2-50,-5 2 0,-3-1 1,-5 5-1,-6 0-76,-7-1 0,-6 2 0,-5-3-5,-5 1 1,-3-4 0,1 0-73,-2-6 0,3 3 1,-3-5-1,3 0-726,5-2 837,-3 2 0,4-4 0,-6 3 0</inkml:trace>
  <inkml:trace contextRef="#ctx0" brushRef="#br0" timeOffset="29">3055 11255 8146,'-7'0'895,"12"0"-718,3 0 0,8 0 0,-4 1-37,-1 3 1,2-3 0,1 4 7,1 0 0,0-3 1,-2 3-7,2 0 0,3-4 0,4 3-139,-3-3 0,4-1 0,-2 0 0,5 0-60,-1 0 1,-2 0 0,-3 0 0,-1 0-68,1 0 1,-3-1 79,-2-3 1,-2 3-1,-2-3-36,1 3 1,-5 1 66,1 0 1,-6 1 34,2 3 333,-3-3-56,-1 4 0,0-6-69,0-3 0,-3 2 0,-2-6-49,-2-1 0,5-1-178,-2-1 1,-1-1-16,1 1 1,0-1 0,4 0-1,0-2-168,0-2 0,0 0 95,0 1 0,0 1 0,1-5 0,2-2-19,1 0 0,3-2 1,-1-1 72,0-3 0,-2 7 0,3-3 0,2 2 29,1-1 1,2 3 0,-1 1 20,1 2 0,-1 0 1,2 5-2,2 0 0,-1-5 0,5 1 9,1 1 1,-2 3 0,1 2 0,1 1-15,2-1 1,1 4 0,-2 1-26,-2 3 1,2 1-1,-5 0 1,1 1-33,-1 3 0,3 4 1,-4 7 38,-1 4 0,-1 1 1,-3 2-1,-2 0 25,-4 2 1,-3 2-21,-1 1 0,-1 2 0,-3 4 1,-5-1-107,-5-2 1,0 1 0,-4 2 21,2-3 0,-3-2 1,2-5-7,-1 0 0,4-2 0,-1 0 0,4-3 6,3-2 0,-1-1 217,6-3 39,-1-1 1,5-3-1,3-2 66,3-1 1,7-1 0,3-4 94,1 0 0,1 0 1,4-1-106,-1-3 1,5 3 0,0-4 0,-2 1-67,-1 0 1,-2-1-1,-2 2-53,-1-1 1,-4-3 0,3 3-330,-1 2 1,-2 0-1,-4 1 1,1-2-1036,-1 0 0,-3-1 1255,-1 4 0,1 0 0,3 0 0</inkml:trace>
  <inkml:trace contextRef="#ctx0" brushRef="#br0" timeOffset="30">4688 10947 7944,'-8'0'-82,"2"-2"544,1-1 1,2 1-11,7-2 0,-1 3 1,4 1-1,2 0-72,1 0 0,3 0 1,1 0-198,1 0 1,2 0 0,-2 0-1,4 0-19,2 0 1,-2 0-1,1 0-104,0 0 1,1-4-1,2-1 1,0 0-316,0 0 1,-2-2-1,0 3-179,-2 1 1,-5-2-1,1 1-1563,-2 2 1997,-7 1 0,-11 6 0,-8 1 0</inkml:trace>
  <inkml:trace contextRef="#ctx0" brushRef="#br0" timeOffset="31">4699 11198 8003,'12'-6'309,"-1"0"1,1 5 239,-1-3 0,2 3 0,2-4 1,4 1 121,2 0 1,6-1-1,0 3-413,-2-2 0,4-4 0,0 5-205,1 0 1,-2 1 0,-6-1-1,0-1 61,-3 2 0,-2 0 0,-6 2-597,0 0 0,-4 2-1457,-3 1 1940,-3-1 0,-11 13 0,-3-2 0</inkml:trace>
  <inkml:trace contextRef="#ctx0" brushRef="#br0" timeOffset="32">6332 10707 8133,'-5'-12'407,"4"1"32,-9 0 0,9-1-31,-3 1 1,3 7-1,2 6 1,1 10-254,2 4 0,0 3 0,-4 5-118,0 3 1,0-3-1,0 4 1,0-1-53,0-1 1,0 5 0,0-3-1,0 0-134,0 0 0,-1 2 0,-2-3 37,-1-2 0,1-5 0,1-2-105,-1-1 0,1-2 69,-2-4 363,3-4 0,1-3-223,0-8 0,0-4 1,0-6-132,0-1 0,0-5 0,0 1 66,0-3 1,0-1 0,0-1-8,0-3 0,0-1 0,0-3 33,0 0 1,0 1-1,0-3 1,0 1 15,0 2 0,4 4 0,0 0 191,-2 2 0,3 6 1,-1 3 80,-1 2 1,2 1 0,0 2-15,1 3 1,-2 2-161,4 5 1,-5 1 0,5 3-1,1 3 53,1 3 0,3 7 0,1 3 7,1 6 1,1-1 0,0 5-69,3 2 0,2 1 0,2 3-11,0 2 0,0-7 1,0 2-96,0-3 0,-4-4 0,-2-3 0,0-1 68,-3-3 0,-3-3-235,-3-4 1,1-1 0,-4-1 0,0-1-1366,0-1-564,-1-6 2143,-4 3 0,-5-5 0,-2 0 0</inkml:trace>
  <inkml:trace contextRef="#ctx0" brushRef="#br0" timeOffset="33">6252 11038 7983,'2'-8'919,"2"1"0,3 4-680,8-1 0,3-1-108,5 2 1,0-3-1,1 4 1,3-3 67,3-1 0,3-1 0,1-2 0,-1 3-967,-2 1 1,2-3 0,-4 4 39,0 2 728,-1-4 0,-5-1 0,0-4 0</inkml:trace>
  <inkml:trace contextRef="#ctx0" brushRef="#br0" timeOffset="34">6892 10718 8210,'-16'-5'120,"3"-1"167,4-1 555,6-3 1,-7 9-390,3-3 0,0 9 0,1 7 0,1 5-247,2 5 1,2 1 0,1 1-217,0 3 1,0-2 0,0 5 61,0 2 0,0-3 1,1 1-120,3-2 0,3-2 0,5-3-112,3 0 1,-1-2-1,4-2 1,0-3-58,0-4 0,-3-1 0,4-4 208,1-3 0,2-3 0,1-1-86,0 0 1,-1-1 0,1-3 0,0-3-407,0-4 1,-4 0 0,-1 0-117,-2-1 1,1-3 635,-2 0 0,-2-6 0,3 4 0</inkml:trace>
  <inkml:trace contextRef="#ctx0" brushRef="#br0" timeOffset="35">7326 10741 8113,'-4'-11'1526,"0"-1"-727,1 6-430,3 1 0,-4 6 0,0 3 0,1 5-43,2 5 0,1 3 0,0 6 0,0 0-65,0 0 0,0 4 0,1 1-217,3 1 0,-1-4 0,4 3-78,2 0 0,1-4 1,3 3-1,1-3-197,1-1 1,6-6 0,-2-1 0,2-4-107,2 0 0,0-2 0,0-2-50,0-5 0,-1-1 0,1-2-42,0 0 0,0 0 429,0 0 0,0-11 0,0-1 0</inkml:trace>
  <inkml:trace contextRef="#ctx0" brushRef="#br0" timeOffset="36">8628 10661 8074,'-6'-5'596,"2"-3"794,3-2-1139,1 4 1,0 2-1,1 9-40,3 7 0,-2 5 1,6 10-1,-1 3-47,0 3 0,-1 3 0,-3 1 0,0 1-220,0-1 0,-2-3 0,-1-4-184,0-3 0,0-3 0,2-2-41,1-3 0,-1-3 1,1-4-1,-1-1-684,-2 1 1,0-5 191,0 1 773,0-6 0,-5 3 0,-2-5 0</inkml:trace>
  <inkml:trace contextRef="#ctx0" brushRef="#br0" timeOffset="37">8525 10695 8074,'5'-11'0,"-2"0"0,4-1 144,2 1 1,5-1-1,2 1 1,-1-1 317,1 1 0,2 0 1,5-1-1,0 1-92,0-1 1,-1 6 0,2 2-329,3 3 0,-3 1 1,3 1-123,-3 3 1,-6 4 0,-4 7 0,-4 4-100,-2 2 0,-7 10 1,-1 1-26,-7-1 0,-8 0 1,-4-1-38,-2-3 1,-2 0 0,-1-3 0,-2-4-124,0-2 0,-5-3 1,6-4-119,3 1 0,4-5 482,7 1 0,0-5 0,-1 2 0</inkml:trace>
  <inkml:trace contextRef="#ctx0" brushRef="#br0" timeOffset="38">9062 10615 8036,'-11'-5'0,"0"3"2395,4-6-1977,2 6 0,5-2-297,0 8 0,1 2 0,2 7 0,2 2 110,1 4 1,-2 4-1,2 2-192,-1 2 1,4 3 0,-1-2-245,2 1 1,1-3 0,1 0 0,-1-1-95,1-3 1,-1-4 0,2-1 65,2-1 0,-1-4 0,5 0-24,1-3 1,-2-3-1,1 2-17,1-4 1,1-3-1,-1-1 1,-1 0-493,1 0 766,2-5 0,-4-1 0,-2-6 0</inkml:trace>
  <inkml:trace contextRef="#ctx0" brushRef="#br0" timeOffset="39">9073 10867 8023,'-11'0'0,"3"-4"0,2-1 431,1-2 1,2 5 0,7-3-1,4 1-176,2 0 0,3-1 1,2 3-172,4-2 1,3-4 0,2 3-4,2-1 0,2-1 0,4-1 0,-3 0-583,-1-1 1,-1 4-1,-4 0 137,-1 0 365,-4 4 0,4-10 0,-5 5 0</inkml:trace>
  <inkml:trace contextRef="#ctx0" brushRef="#br0" timeOffset="40">9039 10650 8033,'0'-12'0,"1"1"-160,3-1 0,8 1 1,8-2 70,5-2 0,1 2 1,4-2-1,2 2 473,1 2 1,-3-4 0,1 1-104,1 4 1,-3 0 0,0 6-121,-1 1 0,-2 2 0,-3 1 0,-1 0-37,-3 0 0,-3 4 1,-4 1-38,-1 1 1,-1 2-1,-1 3-43,-1 1 1,-4 0-1,2 4 1,0 3 45,1 2 1,-5 7-1,2 3 32,-3 2 0,3-3 1,0 2-146,-1 3 1,-1-4 0,1 2-1,0-4-185,0-4 1,2-2-1,0-4-32,1-4 0,-2-2-1278,4-2 346,-6-4 1172,3-2 0,-5-5 0</inkml:trace>
  <inkml:trace contextRef="#ctx0" brushRef="#br0" timeOffset="41">9507 10638 8033,'5'-11'0,"-2"-2"283,5-2 0,1 2 0,4-2 0,4 2 77,1 2 1,-4 3 0,2 1-1,1-1-44,2 2 1,2-3 0,1 5-164,-3 1 0,2 2 0,-3 1-152,0 0 1,-1 5 0,-6 3 0,0 3-297,1 5 0,-5 0 0,0 4 83,-2-1 0,-3 0 0,-4 6-8,-2 1 1,-9-2 0,2 3 0,-3-3-146,-3-1 0,5 2 0,-3-1 167,2-2 0,3-3 0,1 1 44,1-1 1,6-5-1,-2 2 1,3-4-4,1 0 0,5-1 1,2-1 118,3-2 0,3-3 0,1-5 71,1 0 1,4 0-1,-2 0 1,-1 0 39,1 0 1,-1 0-1,-2-1 84,2-3 1,-1 3 0,-4-3 18,1 2 1,-1-1 0,0-2 85,1-2 0,-2 3 0,-1-3 52,-2-2 1,-4 3-1,1-2 108,-3-1 0,-1-2 1,0-3-1,0-3 33,0-1 0,-1 3 0,-3-4-248,-4-1 0,-2-2 0,0-1-58,2 1 0,-2-1 1,4 0-1,0 0-34,2 0 1,-1 5-1,1 3-316,1 3 1,2 4-312,1 0 268,0 6 0,1-2 0,3 7 1,4 2 99,2 1 1,5-2-1,0 3 1,1 1-1,0 0-12,3-1 0,-1-3 0,0 2 0,0-1 38,-1-2 0,-1-2 0,1-1 0,0 0 0,-3-1 187,-2-3 1,0 2 0,-2-6-1,-1 0 88,-2 2 1,-3-4 0,4 2 36,1-2 0,-3-1 0,0-1-54,0 1 1,-3 3-1,-1 2-22,1 1 0,-1 2-121,2 7 0,-3 5 1,-1 9-1,0 6 114,0 4 1,-4 2 0,0 5 4,2-1 0,0 0 1,2 0-203,0 1 1,0-2 0,0-2 0,2-3-191,1-4 0,0 0 0,3-7 1,1-1 275,-1 1 0,2 3 0,3-2 0</inkml:trace>
  <inkml:trace contextRef="#ctx0" brushRef="#br0" timeOffset="42">10421 10615 8114,'0'-11'505,"1"0"0,2-1 931,1 1-501,0 4-728,-4 2 0,0 7 0,-2 3 0,0 6-41,-2 7 0,0 5 1,4 2-152,0 2 1,0 3-1,0-3 1,0-2-181,0-1 1,1-1-1,3 0 81,4 0 1,2-4 0,3-1-9,2-2 0,3-4 1,4-6-1,3-1 60,1-2 0,-2-2 0,4-2 38,0-3 1,-4-3-1,3-4 43,-3 0 1,-2-5 0,-2 1 0,-2 0-35,-2-2 0,-1 1 1,-4-4-132,-4 1 0,-2-1 1,-5-2-116,0-1 1,0 0 0,-1 0-1,-2 2-601,0 1 1,-2 8-308,1 4 1139,2 6 0,-3-3 0,5 5 0</inkml:trace>
  <inkml:trace contextRef="#ctx0" brushRef="#br0" timeOffset="43">11186 10593 8007,'-11'-23'865,"3"1"1,2 3-959,1 4 1,2 7 14,7 4 1,-3 4-1,3 4 1,-3 4 511,-1 2 1,0 12 0,0 4 0,0 6-55,0 2 0,0 2 0,0 1-434,0 1 1,0-4 0,0-5-42,0-1 0,2-3 1,0-6-1,3-3-401,2-4 1,-5 0 19,2-1 476,-3-4 0,4-2 0,2-5 0</inkml:trace>
  <inkml:trace contextRef="#ctx0" brushRef="#br0" timeOffset="44">10912 10547 8077,'12'-23'0,"3"5"0,1 2 493,2-1 0,6 5 0,7-4-209,2 4 0,1 0 0,-1 1 0,-1 1-43,-2 2 1,-5-1 0,2 4-1,-3 0 9,-1 0 0,-1 1 0,-2 4-204,-1 0 1,-5 0 0,1 1-137,-2 3 0,-6 1 0,0 4 0,-1 0 85,1 4 0,-5-1 47,2 7 1,-3 6-1,-1 5 1,0 3-19,0 1 0,0 3 0,0 0-87,0 0 1,0-4 0,0 5-154,0-3 0,0-5 0,0-4 1,0-2-342,0-1 0,0-5-397,0-3 116,0-7 1,-1-4 837,-3-8 0,-2-8 0,-6-5 0</inkml:trace>
  <inkml:trace contextRef="#ctx0" brushRef="#br0" timeOffset="45">11438 10478 8077,'0'-29'149,"0"5"8,0 5 1,1 5 402,3-1 0,-3 9 0,4 7-128,0 9 0,1 8 0,6 7 1,0 3-73,4 1 1,-2 5 0,5 5-309,1-3 0,2 0 1,0-2-208,1 0 0,0-1 0,-1-2-11,-3-5 0,1-6 0,-5-5-414,-1-3 0,-1 0 1,-2-2-1550,1-2 2129,-6-3 0,-1-5 0,-5 0 0</inkml:trace>
  <inkml:trace contextRef="#ctx0" brushRef="#br0" timeOffset="46">11369 10810 8801,'17'0'2044,"3"0"-1680,5 0 0,1 0 1,3 0-581,-1 0 0,-2-2 0,-3 0 0,1-3-158,3-2 1,1 4 0,4-5 373,-2-1 0,-5-1 0,3-2 0</inkml:trace>
  <inkml:trace contextRef="#ctx0" brushRef="#br0" timeOffset="47">12043 10490 7969,'-23'-12'1909,"7"1"-1424,4 0 0,7 4-165,9 3 76,-3 18 1,4 0 0,-5 14 0,0 0-101,0 3 0,0 2 1,1 1 64,3 0-804,-2 0 1,4-3 315,-2-1 0,-3-8-547,3 1 0,1-8 210,-1 0 1,1-3-386,-1-5 571,-3 3-140,4-8 418,-5 3 0,0-5 0,0 0 0</inkml:trace>
  <inkml:trace contextRef="#ctx0" brushRef="#br0" timeOffset="48">11734 10467 7920,'12'-11'346,"6"-1"0,6 1 737,9-1 1,6 2 0,6 1-657,-4 2 1,3 4-1,-8-1 1,-1 3-344,-4 1 0,-5-4 1,2 0-1,-3 2-286,-2 1 1,1 2 201,-9 3 0,0 2 0,-3 5 0</inkml:trace>
  <inkml:trace contextRef="#ctx0" brushRef="#br0" timeOffset="49">12523 10433 8000,'-7'-12'236,"-2"1"0,4 1 0,0 3 1,0 9 539,3 8 1,0 6-613,2 7 1,0 5 0,0 4 0,0 3-107,0 3 0,0 0 0,0-5 1,0-1-206,0-1 0,0-6 0,2 0-136,1-4 0,-1-1 0,3-5-188,0-1 0,-4-5 471,3-1 0,2-1 0,1 5 0</inkml:trace>
  <inkml:trace contextRef="#ctx0" brushRef="#br0" timeOffset="50">12751 10513 8034,'-5'-7'1756,"-1"-3"-1530,-1 9 0,-2-3 1,4 9-175,-1 7 0,-2 0 0,-3 6 0,-1-1 0,2 3 1,3-1-1,3 2 116,3 2 0,2-1 1,4-2 60,6-1 0,6-5 1,7 1-465,3-2 1,2-7 0,5-2 0,0-3-90,1-1 0,-2-1 0,-3-3 264,-3-3 1,1-3 0,-2-3 127,0-2 1,-7 2-1,-4-3 1,-4-1 21,-3-2 1,-3-3-77,-5 0 0,-6-6 0,-7-2 0,-9 1-37,-7 3 0,-9-1 1,-4 4-223,-2 5 1,-2 10 0,2 4-1,3 4-263,7 4 1,10 3 0,10 7-470,5 1 977,4 6 0,10 1 0,1 8 0</inkml:trace>
  <inkml:trace contextRef="#ctx0" brushRef="#br0" timeOffset="51">13253 10501 8036,'-11'-18'0,"0"-2"0,0 5 2127,4 1-1844,2 1 1,5 8-97,0 5 0,-4 7 0,0 8 0,2 5 26,0 5 0,2 1 0,0 4-233,0 2 0,0-3 0,0 0 0,0 1-264,0-1 0,2-5 179,1-1 0,-1-2 0,3-5-506,0-3 478,-4-5 1,4-4 82,-5-8 0,-4-2 1,-1-7-1,-1-2 6,-3-4 1,0 1 0,0-1 20,2-1 0,0-2 1,0-2 212,3-3 0,-1 2 1,1-4-1,2 1-107,0 2 1,2 7-1,0 4-84,0 3 0,2 5 1,1 3-24,5 3 0,6 11 0,2 5 0,2 6-44,2 2 1,2 5 0,1 2 33,0 3 1,3-3 0,1 0-40,-2-2 1,0-2 0,-1-3 0,1-1-93,2-3 1,-5-4 0,-4-6 201,-1-2 1,2-4 0,-4 1-1,-2-4 272,-4-4 0,-1-2 0,-4-6 59,-1 1 1,2-6 0,-1-2-94,-2-2 0,-2-3 0,-4-2-152,-3-1 1,-2-3-1,0 2 1,1 0-384,0 0 0,-1-3 0,1 1-553,4 1 1,3 3 0,1 7 0,0 3-1874,0 4 2686,0 0 0,10 6 0,3 1 0</inkml:trace>
  <inkml:trace contextRef="#ctx0" brushRef="#br0" timeOffset="52">14007 10353 8036,'0'-12'162,"0"-3"0,0 0 356,0 1 0,0 1 0,-1 2 1,-4 1-32,-7 2 0,0-1 1,-9 5-1,-1 3 0,-5 4-419,-2 4 0,0 5 0,-2 3 0,5 4-182,1 2 0,4 2 1,2 0-1,5 0-81,5 0 0,0 0 0,7-2 69,3-2 1,1 2 0,10-5 23,4 2 1,10-3-1,4 3 1,3-2-45,1-2 1,-3-1 0,-1-2 129,2 1 1,-4-1-1,-1 1 1,-5-2 46,-3-3 1,2 4 0,-7-4-28,-4 3 1,-4 2 0,-6-1 49,0 1 1,-2-1 0,-6 0 10,-7 1 1,-9 1 0,-4-1 0,-1 1-37,-3-3 1,-1-1 0,0 1-356,2-2 0,4 1 326,4-6 0,5 6 0,1-2 0</inkml:trace>
  <inkml:trace contextRef="#ctx0" brushRef="#br0" timeOffset="53">15321 10410 7944,'-18'-17'22,"-2"5"0,4-4 0,2 4 0,2 2 0,0 2 0,1 4 419,-1 3 0,1 3 1,-2 5-1,-2 5 0,-4 5-154,-3 3 1,1 2 0,1 2 0,2 3-146,1 3 0,2-1 1,4 0-126,-1-1 0,6 0 0,2-2 1,3-1-165,1-3 1,1-3 0,3-5-43,4 1 1,7-4 0,5-4 125,5-2 0,0-2 1,2-3-1,1-2 160,3-6 0,1 1 1,-2-10-76,-3 1 1,-4 2-1,-3-5 73,-1-2 0,-6 0 1,-2-2-1,-6-1-11,-4-3 0,-3-2 0,-6-4-344,-7 3 0,-7-2 1,-4 5-218,-5 2 0,2 6 0,0 5 0,1 5-79,3 5 1,2 4 0,4 4 555,3 4 0,4 2 0,0 1 0</inkml:trace>
  <inkml:trace contextRef="#ctx0" brushRef="#br0" timeOffset="54">15481 10444 7999,'-7'-18'460,"2"-2"0,5 5 271,0 1 0,1 2-558,3 5 173,-3 2 0,5 10 0,-8 4-100,-2 5 1,3 5 0,-4 7 0,1 4-63,0-1 1,1 4 0,3-4-262,0 0 0,0 0 0,1-5-259,3-1 1,-2 1 0,5-8 0,-2-2-668,-3-2 0,5-2-1537,0-2 2540,-2-3 0,5-5 0,-3 0 0</inkml:trace>
  <inkml:trace contextRef="#ctx0" brushRef="#br0" timeOffset="55">15401 10570 7951,'11'0'0,"0"0"0,3 0 565,5 0 1,2-2-1,8 0 1,-1-2-305,-3 2 1,1 0 0,-1 1 0,3-1 0,0-2-171,0 1 0,-2-2 0,-4 1 0,-3 0-655,-4-1 0,-2 4 564,-2-3 0,-4-2 0,-2 0 0</inkml:trace>
  <inkml:trace contextRef="#ctx0" brushRef="#br0" timeOffset="56">15435 10353 7956,'6'-12'531,"6"1"118,5-1 1,10 1 0,3 0 0,2 0-567,-1 4 0,0-3 1,-4 2-1,0-1-34,1 2 0,0-2 0,3 5-366,0 1 1,-6-2 316,2 1 0,2 6 0,0 4 0</inkml:trace>
  <inkml:trace contextRef="#ctx0" brushRef="#br0" timeOffset="57">17137 10444 8041,'-11'-16'0,"4"-1"0,-8-2 0,3 4 0,3 3 0,2 5 0,-1-2 282,-3 5 1,-1-1 0,1 3 0,-1-2-1,0 1 1,-2 2 180,-2 1 1,-3 6-1,3 4 1,-2 6-482,-2 1 1,2 2-1,-1 4 1,0 0-54,1 0 1,2 0-1,4 0-43,1-1 0,5 1 0,2-1-50,3-3 1,6 1 0,3-6 0,6-2 58,5-4 1,8-5-1,4 1 71,2-3 0,-3-1 0,-1-1 28,-1-3 1,-1-2 0,-4-6-1,-2 1 114,-2-1 0,-2 1 0,-7 0-54,-3-1 0,2 1 0,-5-1 116,-1 1-137,3-1-50,-5 6 1,4 7 0,-5 10 12,0 3 1,-1 5 0,-1-3 2,-2 2 0,0 0 1,4 2-58,0-1 0,0-1 0,1 1 1,4-4-383,7-2 0,4-2 0,8-1 0,3-2-242,3-4 0,0-3 682,0-1 0,1-5 0,3-2 0</inkml:trace>
  <inkml:trace contextRef="#ctx0" brushRef="#br0" timeOffset="58">17662 10261 8006,'-5'-16'174,"4"3"-103,-3-2 656,8 7-339,-3 3 1,4 12 0,-5 4 0,0 7 141,0 3 1,0 3 0,0 3-322,0 4 0,0-2 0,0 0-231,0-1 1,0 2 0,0-4 0,0-3-620,0-3 0,1-5-225,3 4 0,-3-5 866,3 1 0,-3-2 0,-1-2 0</inkml:trace>
  <inkml:trace contextRef="#ctx0" brushRef="#br0" timeOffset="59">17468 10433 7992,'6'-5'159,"6"3"0,-1-3-88,7 0 1,7 4-1,2-3 1,-2 3-187,-1 1 0,-1-1 0,0-2 0,1-1-456,3 2 0,-3-3 0,2 1 571,-1 1 0,2-3 0,3 0 0</inkml:trace>
  <inkml:trace contextRef="#ctx0" brushRef="#br0" timeOffset="60">18164 9976 8024,'-17'-12'114,"0"1"1,7 0 1668,2-1-1400,-2 6 0,5 2 0,-2 8-65,3 3 1,2 9 0,2 4-105,0 5 0,2 5 1,0 5-1,2 2-105,-1 1 1,2 1-1,-1-2-328,-2 1 0,3-2 1,-1-5-1,-2 2-220,0-1 1,2-6 0,-1-2-48,0-4 1,-1-6-38,2 1 345,-2-2 0,1-7 300,-6-2 1,0-4 171,-5-4 1,6 2-1,-2-6-129,3-1 1,1 3 0,1-2 0,3-1-137,3-1 1,9 0 0,3 1-278,2 1 0,2 6 0,0-2 86,0 3 0,3 1 1,1 0-1,-2 0 3,0 0 0,-4 4 0,-1 1 57,0 1 1,-7 0 0,1 3-1,-5-1 35,-5 1 1,-3 1 0,-2 1 71,-3 1 1,-7-1-1,-9 2 13,-6 2 0,0-3 1,-7 0-1,-3-3-124,0 0 1,1-3 0,2 1-1,3-2 1,3-3-399,3 0 1,6-2 503,3 0 0,12-5 0,4-2 0</inkml:trace>
  <inkml:trace contextRef="#ctx0" brushRef="#br0" timeOffset="61">18758 10147 8727,'-16'-5'1824,"4"-1"-2317,1-6 215,5 6 1,4 6-1,0 8 66,-2 2 0,-1 2 0,2 4 0,0 3 885,0 2 1,2 6-1,1 0-484,0-2 0,0 3 0,1-1-447,3-2 1,-3-5 0,4-2 0,-1-2-455,0-2 1,1-1-310,-1-1 1021,-3-1 0,4-5 0,-5-1 0</inkml:trace>
  <inkml:trace contextRef="#ctx0" brushRef="#br0" timeOffset="62">18496 10341 7953,'12'-7'606,"4"-1"0,5 4-137,6-3 0,5 4-436,-2-1 1,-1-1 0,2 0 0,-1 0-104,-1 0 1,8-3 0,-4 5-204,-1 0 1,1 1-1,-5-1 273,1-1 0,1-5 0,5 3 0</inkml:trace>
  <inkml:trace contextRef="#ctx0" brushRef="#br0" timeOffset="63">19341 10250 7990,'-7'-5'194,"-1"-1"0,4-6 423,1 1 1,1-1 0,-2 1-157,-4-1 0,-6 6 1,-2 2-1,-3 3-75,-5 1 0,-3 3-20,-3 4-313,2 1 1,1 17-1,2-1-35,3 4 1,2-1-1,7 3 1,4 2-141,3 1 0,2 0 0,4-1 51,0-2 0,6-4 0,6 0-62,6-2 0,3-2 0,2-3 0,0-4-95,0-2 0,3-7 0,1-2-371,-2-3 0,-1-1 599,-1 0 0,0 0 0,0 0 0</inkml:trace>
  <inkml:trace contextRef="#ctx0" brushRef="#br0" timeOffset="64">20654 10079 7921,'0'-18'196,"-5"1"1,-1 6 0,-1 0 0,4-1 0,0 2 0,1 1 0,-4 3 278,0 1 0,1 1 1,-5 4-1,-3 0 1,-1 2-353,-2 6 1,-2 5 0,-5 11 0,0 1-44,0 2 1,1 8 0,-1 0-137,0 0 1,5 1-1,3-2 1,2 0-90,2 0 0,4-3 0,4-1 44,1 2 1,11-4 0,5-1 0,5-3 29,5-1 0,7-6 0,-1-1 9,3-4 1,3-5-1,-1-4-79,0-1 0,0-2 0,-7 0 0,0-2-129,0-1 0,-3 0 270,-6-4 0,3-1 0,-4-4 0</inkml:trace>
  <inkml:trace contextRef="#ctx0" brushRef="#br0" timeOffset="65">21020 10079 7909,'0'-23'1,"0"0"1,0 0 1459,0 0 1,1 7-100,3 4-1173,-3 6 0,3 16 0,-7 7 0,-2 7 9,-1 6 1,2 7 0,-2 2-119,1 2 1,1 0 0,4 2 0,0-3-192,0 0 0,0-2 1,0-4-113,0 0 0,0-6 0,1-4-488,3-3 1,-2-7 31,6 1 1,-4-8 40,3-3 638,-4-3 0,2-1 0,-5 0 0</inkml:trace>
  <inkml:trace contextRef="#ctx0" brushRef="#br0" timeOffset="66">20894 10044 7920,'0'-16'0,"1"3"0,4-2 397,7 2 1,0 6 0,6 0-17,-1 2 0,2 0 0,-3 3 0,2-2 9,2 1 1,7 3 0,3 4 0,3 4-236,2 2 0,-1 6 0,-1 3-236,-3 3 0,-3 6 0,-8 2-135,-4 3 0,-6-2 1,-2-1-1,-4 2 16,-4 1 1,-5 1 0,-9 0 8,-5 1 1,-2-5 0,-5-1 77,-3-1 0,-3-1 0,-2-4-75,1 0 0,5-6 0,3-1-82,6-4 0,4-2 1,4-2-863,1-4 1132,4-3 0,7-1 0,7 0 0</inkml:trace>
  <inkml:trace contextRef="#ctx0" brushRef="#br0" timeOffset="67">21910 10204 7970,'0'-11'580,"0"-1"1,0 1-294,0 0 0,0 3 0,0 0 0,-1 1-368,-3 0 0,-3-1 0,-7 2 540,-1 0 1,-2 4 0,2-2-454,-4 2 0,-1 2 1,-1 2-1,2 2-49,-1 3 0,3 3 0,2 2 0,2-1 147,2 1 1,3-1-45,1 0 0,4 1 1,-1-1-78,3 1 1,1-1 0,0 1 0,0-1 59,0 0 0,5 1 0,4-1-4,5 1 0,0-1 0,4 0 43,-2 1 0,3-1 0,-2 1-14,1-1 0,-4 1 0,1-1-41,-2 0 0,-3 1 0,-3-1 1,-3 1-7,-3-1 0,-1 1 0,-1-2-5,-3-3 0,-3 3 1,-10-2-23,-6 2 1,-3 2 0,-6-1 0,3-1-451,1-2 0,-4 1 456,2-5 0,-3 4 0,-2-1 0</inkml:trace>
  <inkml:trace contextRef="#ctx0" brushRef="#br0" timeOffset="68">4991 7227 8970,'-5'-6'1393,"4"1"-1236,-4 5 0,5 1 0,0 3 0,0 3 0,0 5 1,0 3-1,0 3 0,0 1 0,0 0 118,0 1 0,0 0 0,0 1 0,0-2-264,0 1 1,1 0 0,2 1-1,1-4-104,-2 0 1,-1 2 0,1-4-7,1-1 1,-1-1 0,1-2-239,-1 1 1,-2-1-1228,0 0 1564,0 1 0,-10-6 0,-3-1 0</inkml:trace>
  <inkml:trace contextRef="#ctx0" brushRef="#br0" timeOffset="69">9708 7170 8057,'0'-8'618,"0"1"-382,0-2 1,5 4 0,3 0-1,2 1 1,3-1 0,2 0-1,3 0 1,1 2 70,0 2 1,-2 1-1,3 0 1,-5 0-255,-3 0 1,0 4 0,-1 1-1,-1 1-107,-2 3 1,-3 1 0,-5 1-115,0 1 0,-1 1 0,-3 0-8,-4 3 0,-2 3 0,-1-4 0,-1 0 48,1 2 1,-2-5-1,1 4 29,0-4 1,-2 0-1,7-1 39,-4 1 1,5-1 154,2 0 1,4 1 124,4-1 0,8-4 1,7-4 95,2-1 1,2 1 0,0 1 0,1-1-182,3-2 1,-3-1-1,2 0 1,-3 0-136,-4 0 0,8 0 0,-3 0 0</inkml:trace>
  <inkml:trace contextRef="#ctx0" brushRef="#br0" timeOffset="70">4066 7387 8382,'4'-8'216,"1"2"1,1 1 0,3 1 0,3 0 0,2-1 0,1 0 32,-1 0 1,-1 0 0,-2 2-1,2 0 1,1 0 0,1 2-148,-1 1 0,-5 1 0,-3 3-213,-1 3 0,-1 0 0,-4 0 0,-1 4-231,-3 2 1,-2-2 0,-5 3 238,4 0 1,-3-2 0,2-3 0,-1-1 81,2 1 1,-4 0 0,5-1 69,0 0 1,-4-4 375,2 3 337,3-4-671,0 2 0,5-4-55,0 3 0,4-1 0,1 3 0,1-1 1,3-2 0,5 2 0,2-2-56,2 0 1,-3 2 0,4 0 15,2 2 1,-5-4-1,-1 5 1,-2 1 3,-2 1 1,0-2 0,-2-1 53,-2 2 1,-4 1 0,0 2 46,-1-1 1,-9 1 0,-3-1 0,-5 0 13,-3 1 0,-1-2 1,-4-1-1,-1-2 131,-2 2 1,2-2-339,-3 0 0,3-4 1,2 1-1,3-3-1269,4-1 1,2 0 1359,2 0 0,4-5 0,2-2 0</inkml:trace>
  <inkml:trace contextRef="#ctx0" brushRef="#br0" timeOffset="71">6784 7216 7982,'-5'-12'1267,"4"1"381,-3-1 1,3 7-1403,1 5 0,-5 7 1,-3 6-1,-2 4-298,-1 1 1,-1 1-1,1 4 1,-1-1-1,2 0-18,3-3 1,-2 1-1,4-3 1,0-1-199,0 1 0,1-2 1,4-3 150,0-1 0,1-1 0,3-1 1,3-3-85,4-1 0,0 3 1,0-4-189,1-2 1,-1 0 0,1-2-292,-1 0 1,1 0-501,-1 0 1180,0-5 0,-4-2 0,-2-4 0</inkml:trace>
  <inkml:trace contextRef="#ctx0" brushRef="#br0" timeOffset="72">6773 7410 7982,'-6'0'843,"1"0"969,5 0-1326,0 5 0,0 1 1,0 7-1,0 1-286,0 1 0,0 4 0,0-3 0,0 1-556,0-1 1,3 5 0,1-2 355,-1 2 0,-2 2 0,-1 0 0</inkml:trace>
  <inkml:trace contextRef="#ctx0" brushRef="#br0" timeOffset="73">5745 7250 8057,'0'-7'-977,"0"-3"1632,-5 9 1,2-9-131,-4 2 1,4 8 0,0 4 0,1 5 0,2 2 0,0 2-97,0 2 0,0 2 1,0 3-1,0-2-225,0-2 0,0 3 0,-1-2-157,-3 1 0,3-4 1,-3 1-1,3-2-611,1-2 1,4 0 0,1 1-341,1-1 1,-2 1 903,3-1 0,1 0 0,4 1 0</inkml:trace>
  <inkml:trace contextRef="#ctx0" brushRef="#br0" timeOffset="74">8783 7204 8060,'0'-8'-29,"1"2"0,2 0 1,2 1-1,1-2 0,3 2 374,1 0 1,2-2 0,-1 3-1,1 0 1,-1 0 122,0 0 0,-3-3 0,0 3-288,1 1 1,-3 2 0,1 1 37,2 0 0,-2 0 1,0 0-206,2 0 0,-4 5 0,-1 3 1,-3 2-102,-1 1 1,-1 6 0,-3 2 0,-3 1-109,-3-1 0,-6 3 37,1-3 1,0-3-1,5 1 1,1-2-105,1 0 1,2 2 0,-2-3 0,4 1 65,3-1 0,1-5 0,0-2 131,0 2 0,5-4 0,4 1 87,5-1 1,0-4 0,4 3 0,0-3 64,-1-1 1,2 0-1,4 0 1,0 0-1648,0 0 1561,-5 0 0,3 0 0,-3 0 0</inkml:trace>
  <inkml:trace contextRef="#ctx0" brushRef="#br0" timeOffset="75">8223 7261 7990,'0'-11'224,"0"3"0,0 1 1,0-2-1,2 0 378,1 1 1,0 3 0,3 6-1,-1 3-229,-2 4 1,0 6-1,-1 2 1,2 2-123,-2 2 0,1 1 0,-1-1-164,2-1 0,0-1 0,-4 1-410,0-4 0,1 1 0,2 0 0,1-1-1092,-2 1 1,0-7 1414,-2 3 0,-6 2 0,0 3 0</inkml:trace>
  <inkml:trace contextRef="#ctx0" brushRef="#br0" timeOffset="76">7424 7364 8125,'0'-8'-173,"0"1"580,0-2 1,1-1-1,3 0 1,4 2-1,2 3-58,1 0 1,2 4 0,1-3 0,2 2-219,2 2 0,-3 0 1,3 0-121,-1 0 1,-2 4 0,-5 1 0,-1 0-122,-2 0 1,-4 4 0,1-1 1,-3 2 1,-1 3-1,-2 1-52,-6 1 1,0 5 0,-7-1 0,1 2 19,-1-2 1,1 2-1,-4-3 1,2 0 7,2-3 0,1-1 120,2 1 0,0-2 7,4 2 0,2-2 0,6-3 25,3-2 0,3-2 1,7-4 76,2 2 1,3 0-1,-3-4 1,2 0-185,2 0 1,2 0-1,1 0 87,0 0 0,-1 0 0,1 0 0</inkml:trace>
  <inkml:trace contextRef="#ctx0" brushRef="#br0" timeOffset="77">3500 12157 7333,'0'-7'3012,"0"-1"-2893,0 5 0,4 7 1,0 9 96,-2 3 1,3 4 0,-1 2 0,-1 2-162,-2 3 0,-1 1 1,0 4-1,0-3 1,0 0-104,0 0 1,0-2-1,0 2 1,0 0-89,0 1 1,0-5 0,0 2-49,0-3 0,0-2 0,0 0 1,0-3-40,0-4 1,0 2 0,0-2 244,0-1 169,0-1 443,0-2 72,0-5-320,5 0 1,1-8-242,6-2 1,-1 3-1,1-3-101,-1 3 0,0-3 0,2 1 0,1 0-60,1 2 1,6 1 0,-2 0 0,2 0 19,2 0 0,0-4 1,0 0-1,0 2-8,-1 0 0,0 1 0,-2-2-64,-1 0 0,-5-1 0,2 3-579,-4-3 0,-4 3-1454,-1-3 1064,-4 2 1,-3-1 1036,-8-1 0,-2-5 0,-1 3 0</inkml:trace>
  <inkml:trace contextRef="#ctx0" brushRef="#br0" timeOffset="78">3523 12477 8054,'0'-11'18,"5"4"1,1-2 168,6 6 0,4-1 134,3 4 1,-1-4-1,1 0 1,3 2-114,3 0 1,-1 2-1,4 0 1,-1 0-71,-1 0 1,5 0-1,-5 0-187,0 0 0,-3 0 0,-4 0-283,-4 0 0,-2 0 0,-2 0 1,-1-1-1157,-2-3 1488,-3 3 0,-5-9 0,0 3 0</inkml:trace>
  <inkml:trace contextRef="#ctx0" brushRef="#br0" timeOffset="79">3466 12169 8208,'1'-8'0,"3"0"125,3 0 0,9-1 0,4 0 4,5 1 0,1 4 0,4-2 1,2 1 217,1 2 0,1-2 0,0 2 0,-1 0 17,-2 2 0,1 1 0,-4 0-722,1 0 0,-4 0 1,2 0 357,-3 0 0,-6 0 0,-2 0 0</inkml:trace>
  <inkml:trace contextRef="#ctx0" brushRef="#br0" timeOffset="80">4539 12329 8923,'-5'0'-22,"5"0"0,7 1 0,3 1 370,1 2 0,1 0 0,0-4 1,4 0-1,1 0-204,1 0 1,4 0 0,-5 0-177,1 0 0,4 0 1,-3 0-1,2 0-145,2 0 0,-4-4 1,-1-1-1,-2 0-401,-2 0 0,-1 1 1,-1 3 577,-1-3 0,-5 3 0,-1-4 0</inkml:trace>
  <inkml:trace contextRef="#ctx0" brushRef="#br0" timeOffset="81">4619 12546 7973,'17'0'0,"1"0"509,-1 0 1,5 0 0,-3 0 181,3 0 1,4 0 0,2-2 0,0 0-497,0-2 0,2-4 0,-3 5 1,-2-1-196,-1-1 0,-1 3 0,0-3 0</inkml:trace>
  <inkml:trace contextRef="#ctx0" brushRef="#br0" timeOffset="82">6755 12134 8112,'-6'-11'29,"-3"3"0,5 1 1,0-1-1,0 1 230,1-1 1,-3 5 0,3 0 0,-5 3-1,-1 3 1,2 6-114,3 5 0,-1 5 0,0 8 0,0 5 1,-1 3-1,4 4-177,1 2 0,-3 0 0,0 1 105,1-4 1,1-3 0,-1-2-370,0-2 1,-1-3 0,4-7 0,0-1-54,0-1 0,0-8 0,0 0-733,0-1 1081,0-5 0,5 0 0,1-5 0</inkml:trace>
  <inkml:trace contextRef="#ctx0" brushRef="#br0" timeOffset="83">6721 12089 8112,'0'-12'229,"-4"1"1051,0-1-1049,0 6 0,4 2 1,0 9-1,2 6 124,1 2 0,5 9 0,6 0 0,1 4-59,-1 3 0,4 2 1,1 3-243,3 0 1,0 1-1,1-1-149,0 0 1,0-1 0,-2-2 0,0-5-271,-2-2 0,-5-5 1,1-1-284,-2-1 1,-6-3 0,0-5-716,-2-2 1363,-1 1 0,-4-2 0,0-1 0</inkml:trace>
  <inkml:trace contextRef="#ctx0" brushRef="#br0" timeOffset="84">6595 12500 8021,'6'-12'408,"5"2"1,-3 1-342,6 2 0,5 3 1,7-2-1,2-1 143,1 1 1,-2 3 0,3-2-228,2 0 1,-4 3 0,0-5 0,-2 2-488,1 3 0,-4-1 504,-4-1 0,0 3 0,4-4 0</inkml:trace>
  <inkml:trace contextRef="#ctx0" brushRef="#br0" timeOffset="85">7235 12112 8093,'-12'-6'281,"5"1"1286,-1-2-1020,5 2 0,-2 14 0,5 3-301,0 5 1,0 2 0,0 5-1,0 1-17,0 2 1,-3 5 0,-1-3-227,1 0 0,2 0 0,1-3 0,1 0-144,3 0 1,-1-2 0,4-1 0,2-1-14,1 1 0,3-5 1,1-3-93,1-2 1,4-7 0,-2-1-52,0 0 1,2-3 0,4 2-1,0-4 33,0-4 0,4 1 1,-2-4-91,-3-2 1,-1-1 0,-4-2 353,0 1 0,-3-1 0,3 1 0</inkml:trace>
  <inkml:trace contextRef="#ctx0" brushRef="#br0" timeOffset="86">7669 12192 8044,'-12'-12'1415,"6"1"-1018,1 4-333,5 2 1,-4 10 0,0 4 551,2 5 0,0 4 0,2 5 1,0 1-312,0 3 1,0-2 0,2 4-1,0 0-302,2 0 0,5-3 0,-3 0-265,1-1 0,3-3 0,-1 0 115,5-3 1,0-2 0,5-6 0,1-1-393,1-2 1,2-3-1,0-5-88,0 0 1,0-1-1,0-3 627,0-4 0,-1-2 0,1-1 0</inkml:trace>
  <inkml:trace contextRef="#ctx0" brushRef="#br0" timeOffset="87">9245 12009 8050,'-12'-12'106,"1"1"1,1 0-1,1 0 1,3 2 0,-1 2 569,1-2 1,2 4-512,-4 1 1,1 3 0,-6 1-1,-1 1 1,-2 3 0,-2 5 82,-2 5 1,-2 4 0,-1 6 0,0 2-127,0 5 0,4 2 0,2 2 1,0 2-143,3 1 0,7-1 1,3-5-1,3-3-92,1-1 1,5 2 0,3-3 72,6-2 1,8-2 0,6-4 0,1-4-102,3-2 1,1-3 0,1-2 1,0-4 0,-1-3 0,-1-1 0,-1 0-255,0 0 0,-2-4 0,1-1 0,-2-1 393,-3-3 0,-1-1 0,-1-2 0</inkml:trace>
  <inkml:trace contextRef="#ctx0" brushRef="#br0" timeOffset="88">9690 11963 8015,'-11'-18'0,"1"2"937,2 4 0,4 6-774,8 2 1,-3 9-1,3 7 1,-3 6 185,-1 3 1,4 8-1,0 6-214,-2 5 0,4 1 1,-3 1-1,1 0-79,1-2 0,0-1 1,4-6-306,-1-2 1,-2 1 0,3-7-1,-1-3-304,1-6 0,-3-3 0,1-2-1614,2 1 734,-4-6 1433,1-6 0,-6-6 0,0-6 0</inkml:trace>
  <inkml:trace contextRef="#ctx0" brushRef="#br0" timeOffset="89">9530 12009 8015,'0'-18'-54,"0"-2"1,2 4 0,3 3 223,6 0 1,0 6 0,6 2 267,-1 0 0,2 4 0,5-3 0,1 3 34,3 1 1,2 1 0,5 2-318,1 1 1,3 8 0,0 0 0,-2 2-180,0 2 1,-7-1-1,-2 7 1,-4 2-122,-4 0 1,-3 2 0,-6-1 0,-2 3-114,-4 1 1,-3 2 0,-2 3-48,-3 0 0,-7-1 0,-10-1 83,-4-2 0,-1-4 0,-4 0 0,-2-2 26,-1-1 1,3-5-1,1-3-48,1-2 1,2-3-1,7-2-630,4-5 874,7-1 0,3-7 0,5-2 0</inkml:trace>
  <inkml:trace contextRef="#ctx0" brushRef="#br0" timeOffset="90">10627 12020 7985,'0'-6'657,"-5"1"-440,-3 5 1,-3 4 0,-5 1 213,-3 1 0,-2 2 0,-2 4-397,0 4 0,0-3 1,0 5-1,1 0 5,-1 0 0,1 1 0,3 2 0,4-2 59,2-3 0,6 0 1,0-1-125,2-1 0,3-1 59,5-2 0,4 0 0,4-3 0,2 0-96,2 1 1,-1-4-1,5 0 1,1-1-50,2 0 1,-3 1 0,-1-3 79,-2 2 1,-1 1 0,-3-2 33,-1 1 1,1 4 0,-2 0-16,-3 2 1,-1-2 0,-8-1-27,-2 2 0,-3 0 0,-7 0 22,-1-1 0,-7-1 1,1 5-1,-5-2 17,1-2 0,-4 2 0,-1-4 0</inkml:trace>
  <inkml:trace contextRef="#ctx0" brushRef="#br0" timeOffset="91">11940 11986 8066,'-6'-5'15,"-3"2"0,5-4 1,0-2-1,-1-1 1,-1-2 357,-1 1 0,-3 4 0,4 2 0,-2 2 0,1-1 0,-2 1 1,-1 2-1,-3 2-37,-2 3 1,1 4 0,-5 7 0,-2 5-246,0 6 0,-1-1 0,3 4 0,4-1-147,2-3 0,3 3 0,3-1-69,3-2 0,4 0 0,4-4-73,3-2 1,3-2 0,3-6 0,2 0 44,4 1 1,7-6 0,2-2 0,1-3 64,3-1 0,-3-1 1,0-3 13,-1-3 1,-2-4 0,-3-1 79,0-3 0,-5 1 0,-3-5 1,-3-2-65,-5 0 0,-2 2 0,-6-2 0,-4-2-138,-6-2 0,-3-3 0,-8 4-165,-2 1 1,-7-1 0,1 9-21,-3 1 1,3 6-1,2 5 381,3 1 0,0 7 0,7 2 0</inkml:trace>
  <inkml:trace contextRef="#ctx0" brushRef="#br0" timeOffset="92">12226 11986 8027,'0'-17'604,"-4"5"1,0-3 382,1 2-1025,2 1 0,1 7 405,0 5 1,-4 10 0,1 11-263,0 4 0,2 6 0,1 5 1,1 2 121,3-1 0,-2-2 0,6-4 1,1-2-303,1-1 1,1-1 0,0-5-88,-4-3 1,3 1 0,-2-6-567,2-4 0,-2 0 1,-1-6-1426,2-1 2153,-4-2 0,0-1 0,-5 0 0</inkml:trace>
  <inkml:trace contextRef="#ctx0" brushRef="#br0" timeOffset="93">12168 12146 8042,'12'-10'377,"1"2"-79,2 4 1,3 3 0,4 1 0,1 0 0,0 0-67,0 0 1,4 0 0,-1 0 0,0 1-177,-2 3 0,-1-3 0,-1 3 0,0-3-686,-3-1 1,-2 0 629,-6 0 0,0 0 0,1 0 0</inkml:trace>
  <inkml:trace contextRef="#ctx0" brushRef="#br0" timeOffset="94">12157 11952 8000,'1'-12'978,"6"2"-784,8 2 1,8 0-1,12 4 1,3 0-113,4-1 1,-1 4 0,1-4 0,1 1-205,1 0 0,-3 0 0,-3 4 122,-3 0 0,0 5 0,-1 2 0</inkml:trace>
  <inkml:trace contextRef="#ctx0" brushRef="#br0" timeOffset="95">13939 11746 8091,'-4'-8'107,"-1"1"1,-2-1 0,-1 2 0,-3 2 2106,0 3-2066,-5 1 1,2 1 0,-5 3-1,-2 5 1,0 3 69,-2 4 1,1 0-1,2-2 1,2 3-52,2 0 0,-3-1 0,3 1 0,2 0-202,2-3 0,0-1 0,2-2 0,1 0-153,2 1 0,4-5 0,-1 1 4,3 1 1,6-3 0,4 2-1,5 0 124,5-2 1,4 3 0,2-5 50,2-2 1,1 3 0,-3 0 0,2 0 29,-2 0 0,-6 4 0,-3-1 0,-4 2 1,-2-2 0,-2-1 0,-4 2-98,-3 1 1,-1 2 0,-3 0 5,-4 4 0,-2-2 1,-10 3-50,-1 0 0,-6-2 0,-2-2 0,0 1-157,1 1 1,0-1 0,5-5 0,3-2-264,4 2 0,6-2-795,2 0 1334,4-4 0,8 7 0,8-4 0</inkml:trace>
  <inkml:trace contextRef="#ctx0" brushRef="#br0" timeOffset="96">13996 12271 8091,'7'0'0,"0"-1"525,-2-3 1,2-2-1,-3-5 51,-1-1 0,2 1 1,-1-2-1,-2-1-32,0-1 0,-2-5 0,0 1 0,0-3-235,0-1 1,0-4-1,0 0-225,0-3 0,0 0 0,0-6-44,0-2 1,0 7 0,0-2 0,0 3-184,0 5 1,0 6 0,0 4-411,0 2 361,0 7 1,1 6 0,1 9 132,2 5 1,5 0 0,-1 5-1,2 1 89,1 1 1,6 2 0,2 0-21,2 0 1,2 4 0,0-1-248,0 0 0,0-1 0,0 0 0,-2 2-406,-2-2 1,0-2 0,-6-2 0,-3-4-897,0 0 1,-4-2 1538,2-3 0,-5-1 0,2 0 0</inkml:trace>
  <inkml:trace contextRef="#ctx0" brushRef="#br0" timeOffset="97">13996 12237 8028,'-7'-5'0,"-1"3"157,4-6 1,1 5 0,7-2 458,4 0 0,7 3 1,4-5-1,4 1-727,3 0 0,5-2 1,6-3-457,1-1 1,4 2-1,-6 1 1,-3 3 566,-5 1 0,2-4 0,-1 3 0</inkml:trace>
  <inkml:trace contextRef="#ctx0" brushRef="#br0" timeOffset="98">14578 12180 8000,'2'-10'647,"0"1"-230,2 1 1,0 5 0,-4-5 265,0-1 0,0-1 1,0-1-378,0-1 0,0-3 0,0 0 0,-2-1-211,-1 0 0,0 2 1,-3-4-80,1 2 0,1-5 0,3 2 1,-2-2-77,-1-2 1,0-4-1,4 1 1,0 0-59,0 2 1,0 3 0,0 0-30,0 2 1,0 5-26,0-1 115,0 7 1,0 5 0,0 6-76,0 5 0,0 4 0,0 3 48,0 4 0,2-1 1,2-1-177,3 0 1,7 2-1,3-4 1,-1-1-14,1-1 1,3-7 0,-2-1 0,1-1 142,0 0 1,-2 0 0,4-6 84,-2-2 1,-4 2 0,3-4 0,0-1 178,-1 1 1,-3-2 0,2-3 117,-4-1 0,0 0 1,-1-2-1,-1-1 109,-2 1 0,1 1 0,-5 2-114,-2-1 0,1 2 0,-1 1-120,2 1 0,0 7-77,-4 1 1,-2 10 0,0 9 0,-2 3-12,2 1 1,-3 3-1,1 2-132,1 2 1,2-5-1,1 2-189,0-3 1,0-1 0,0-1 0,1 0-691,3-3 1,1 1 0,4-6-123,-1-4 1094,-1 2 0,5-6 0,-1 6 0</inkml:trace>
  <inkml:trace contextRef="#ctx0" brushRef="#br0" timeOffset="99">15172 11826 7984,'0'-18'173,"0"2"0,0 4 512,0 1 0,0 3 156,0 1 1,-5 5-1,-3 2-621,-2 7 1,0 8 0,1 4 0,2 4-180,-2 4 1,4-2-1,1 4-183,3-1 1,1 0 0,1-3 0,3 2-133,3-2 1,7-1 0,3-2-58,1-3 0,1 1 0,3-6 0,1-4-30,0-4 0,0-5 0,1-1 67,3 0 0,-4 0 0,1-1-336,-4-3 0,-6-3 630,1-4 0,3-6 0,0 0 0</inkml:trace>
  <inkml:trace contextRef="#ctx0" brushRef="#br0" timeOffset="100">15104 12032 7962,'-12'0'649,"6"-2"-314,2-1 1,8 1 0,3-2-1,4 2-57,0-2 1,4 2 0,2-6 0,2 0-492,5 2 0,-1-4 0,3 2 0,-1-1-351,-3 2 1,0-3 563,-3 2 0,3-2 0,-5-2 0</inkml:trace>
  <inkml:trace contextRef="#ctx0" brushRef="#br0" timeOffset="101">15092 11735 7988,'5'-7'470,"8"-2"1,10 6-475,6 0 1,-1 1-1,0-1 1,-1-1-465,-1 2 1,2-3 0,-1 1 467,3 1 0,8-3 0,3 0 0</inkml:trace>
  <inkml:trace contextRef="#ctx0" brushRef="#br0" timeOffset="102">16577 11655 8894,'0'12'249,"0"4"1,0 4 0,0 4-1,0 4 1,0 0 0,0 1-35,0 0 1,0-3 0,0 0 0,0-2 0,1-1 0,2-1-380,1-3 1,-1-3-1,-1-6 1,0-1-1994,2-1 2157,0-5 0,-14 2 0,-3-5 0</inkml:trace>
  <inkml:trace contextRef="#ctx0" brushRef="#br0" timeOffset="103">16257 11666 8024,'6'-7'195,"6"0"0,6 2 1,5 3-1,2 0 1,3 2-1,0 0 260,0 0 0,0 0 0,-3 0 0,2 0-363,-2 0 0,-1 4 0,-2 0 39,-3-2 0,1 0 0,-3-1 0,-1 2-479,0 0 0,0 1 1,-5-4-1,1 0-40,-1 0 1,0 4 144,1 0 0,-1 0 1,1-4 1,-1 0 0,1 3 157,-1 1 0,-3 0 0,-2-3 0,0 2 83,1 1 1,-4 3 0,5-3 0,1-1 0,-3 2 0,2 0 23,1 1 1,1-3 0,1 0 34,1-1 1,-1 1-1,2 1 1,1-1-11,1-2 1,2-1 0,-4-1-42,3-3 1,3 3-1,-4-3 53,-1 3 1,2-4 0,0-2 0,-2 0 163,-2-1 0,0 0 0,-1-2-21,1 3 0,-1-4 0,-1 4 0,-1-3 513,-1-2 1,-6 5-203,2-1 1,-4 8-370,-4 4 0,-3 9 0,-9 13-252,-3 5 1,-1-1 0,0 2-4,1 0 0,5 7 1,-2-5-1,4 2-43,0-1 1,6-4 0,2-2-1,3-1-316,1-3 1,0-2 0,0-4-109,0-4 0,1-3 1,3-3 576,4-2 0,2-4 0,1 2 0</inkml:trace>
  <inkml:trace contextRef="#ctx0" brushRef="#br0" timeOffset="104">17434 11655 7978,'-6'-12'0,"5"5"1541,-3-1 1,3 4-1522,1-3 1,0 5 0,0 2 257,0 7 0,0 8 1,0 4-1,0 4 73,0 3 0,-4 4 0,0 5-293,2 3 1,1-2 0,1 2 0,0-3-243,0 0 0,1-6 0,1-4-323,2-4 1,1-1 0,-2-5-1693,1-1 100,0-6 2099,-4-3 0,0-5 0</inkml:trace>
  <inkml:trace contextRef="#ctx0" brushRef="#br0" timeOffset="105">17228 11678 7978,'11'-12'0,"2"1"486,2-1 1,3 1 0,5 1 0,1 1-113,3 1 0,2 2 0,5-3 0,-1 3-156,-2 1 1,0-3-1,-3 4 1,0 2-143,0 0 1,-5 7-1,-5 3-224,-2 2 0,-1 2 0,-5-1-171,-2 0 0,-3 2 0,-6 1 0,-4 3 47,-7 0 0,-4-3 1,-8 3-124,-3-1 0,-1-3 0,-2 2 1,3-2-28,3-2 1,6 0-1,3-3 422,2 0 0,7 0 0,1 3 0</inkml:trace>
  <inkml:trace contextRef="#ctx0" brushRef="#br0" timeOffset="106">17730 11689 10410,'0'11'75,"0"6"1,0 2-1,-1 3 106,-3 0 0,3 5 0,-3 0-184,3-2 1,1 0-1,0 1 1,1 0-163,3 0 1,2-2 0,6-3 10,-1-1 1,2 0 0,2-5-1,3-2-40,0-4 1,3-3-1,-2-3 18,3 0 0,1 0 0,-2-6 1,0-2-1011,-2-1 1186,-5-2 0,2-3 0,-4-1 0</inkml:trace>
  <inkml:trace contextRef="#ctx0" brushRef="#br0" timeOffset="107">17753 11917 7958,'-6'0'1511,"10"0"-1118,7 0 0,4 0 0,1 2-196,3 1 0,2-1 0,2 2 0,0-3-27,0-1 1,-2 0-1,0 0-618,-2 0 1,-5 0 0,1 0 447,-2 0 0,-2-5 0,0-2 0</inkml:trace>
  <inkml:trace contextRef="#ctx0" brushRef="#br0" timeOffset="108">17753 11700 8586,'7'-10'1708,"4"3"-1533,7 3 1,3 3 0,2-1 0,0 0-178,0-2 0,-3 0 0,2 4 1,3 0 475,3 0-474,3 0 0,-2 0 0,-1 0 0</inkml:trace>
  <inkml:trace contextRef="#ctx0" brushRef="#br0" timeOffset="109">19284 11643 8020,'-12'-5'-43,"1"-1"1,1-6 247,2 1 0,-1 6 1,5 6-1,1 9 1,-1 8-1,-1 5 1,-2 4-1,0 3 334,0 3 1,-3 1 0,4 1-524,0-1 0,-3-4 0,4 0 1,0-3-76,-1-1 0,-1-6 1,3-2-1,1-2-368,2-2 0,-3-5-261,1-1-75,-1-6 0,4-3 405,0-10 1,0-1-1,0-4 1,0-1 249,0-2 1,0-2 0,1-3-1,2-3 156,0-4 0,2 2 1,-2-1 87,1-2 1,5-1 0,-3-1 0,2 0 133,-1-1 0,0 7 0,0 6 0,-2 5 1291,0 4-1153,-3 2 1,4 5 0,-3 3-152,0 6 1,6 8 0,-1 9 0,2 6-164,1 4 0,2 3 1,1 3-1,3 0-134,0 3 0,1 2 0,2-3-54,-1-1 1,-1-6-1,1-5 1,-4-3-247,-2-4 0,-1 2 1,-1-7-1552,0-4 1891,-4 1 0,-2-5 0,-5 6 0</inkml:trace>
  <inkml:trace contextRef="#ctx0" brushRef="#br0" timeOffset="110">19055 11952 7993,'12'-5'417,"2"3"1,5-1-150,7 1 0,10 2 1,3 0-1,2 0-207,2 0 0,-4-1 0,1-2-304,-1 0 0,-7-2 0,1 2 0,-4-1-1544,-4 2 1787,-1 0 0,-1-3 0,0-1 0</inkml:trace>
  <inkml:trace contextRef="#ctx0" brushRef="#br0" timeOffset="111">19672 11620 8016,'0'-11'979,"-5"0"23,-3-1 0,3 7-845,1 5 1,3 6-1,1 10 4,0 3 1,0 2 0,0 2-14,0 0 0,0 4 1,0 1-1,0-1-155,0 1 0,4 0 0,1-2-463,1 0 1,-2-3-1,3-5 1,-2-2-137,-3-2 1,1-2-1,-1-3-911,2-2 1517,0-4 0,-9-3 0,-2-6 0</inkml:trace>
  <inkml:trace contextRef="#ctx0" brushRef="#br0" timeOffset="112">19501 11700 8016,'0'-22'0,"1"-1"0,4 0 374,6 0 0,10 1 0,8 3 0,3 4-68,3 3 1,1 4 0,-3 2-66,1 0 0,-6 3 0,5 3 0,-4 1-85,-4 3 1,0 2 0,-4 6-109,-2-1 0,0 0 0,-6 2 0,-4 1-218,-3 1 1,-2 6-1,-5-2 1,-4 3-233,-7 5 1,-4-3 0,-8 3 0,-3-3 1,-1-1 0,-2-2 234,3-2 1,0 2 0,3-5 0,4 1 171,2-1 1,8-1 0,6-3-5,3-1 1,1 1-1,2-1 1,5 1 56,4-1 0,8 0 1,1-1 62,6-2 0,1-3 0,4-5 0,2 0-143,-1 0 1,-2 0 0,2-1-1,-3-2-372,-1 0 0,-2-5 1,-6 3 392,-1-1 0,-5-2 0,2-3 0</inkml:trace>
  <inkml:trace contextRef="#ctx0" brushRef="#br0" timeOffset="113">20334 11620 7989,'-11'0'428,"3"-1"81,1-3 0,4 8 0,-2 1 0,0 7-287,-3 3 0,2 5 0,-2 1 0,0 3-6,-3 2 1,1 2 0,1-2 0,3 1-186,1 3 1,1-4 0,5 4-186,3-3 0,3 0 0,5-5 0,4-2 67,3-1 0,3-5 1,4 0-99,0-5 0,2-4 1,-2-5-1,0 0-208,0 0 0,-2 0 1,-3-1-1103,-2-3 1495,-2-3 0,-6-4 0,1 0 0</inkml:trace>
  <inkml:trace contextRef="#ctx0" brushRef="#br0" timeOffset="114">20026 11849 7968,'5'-6'0,"8"-3"0,10 5 494,6 1 1,9 2 0,4 1 0,2-1-240,2-3 1,-4 1 0,0-3-142,1 1 0,0-4 0,-1 3-21,-4-1 0,-8-3 1,-3 4-1,-4-2 198,-4 1-291,-3 4 0,-4-12 0,-1 2 0</inkml:trace>
  <inkml:trace contextRef="#ctx0" brushRef="#br0" timeOffset="115">20163 11586 8030,'17'-5'0,"5"-4"0,10-3 350,5 1 1,4 4-1,4-2 1,0 1 74,-3-1 0,6 3 0,-4 0-408,-1 1 0,0-3 0,-7 4-17,-3 2 0,-6 5 0,1 4 0</inkml:trace>
  <inkml:trace contextRef="#ctx0" brushRef="#br0" timeOffset="116">6801 13105 8067,'0'-7'-223,"0"-1"0,0-1 771,0-1 1,-2 4-1,-1 2-158,-5 2 0,-3 4 1,-5 2-1,-3 4-189,-2 6 0,-6 5 0,-1 7 0,0 2-71,0 1 1,2 1-1,4 5 1,3-1-366,4 0 1,7-3 0,4-2 65,3-1 1,2-2 0,5-3-23,5 0 1,2-4 0,6-1 0,2-2-32,5-2 1,-1-2 0,4-5-1,0-3 37,1-3 0,-4-1 1,3 0 208,-1 0 1,-1-5-1,-4-1 82,0 0 1,-6-4-1,-1 2 1,-5-2 28,-3-2 1,-2 1 0,-3-1 0,0 1 168,0 0 0,-2-1 130,-1 1 80,0-1-494,-5 6 0,0 2 1,-3 8 10,5 4 1,1 6 0,4 1 0,1-1-59,5-2 0,3 0 1,5-1 20,3 1 1,4-2 0,3-2-1,5-5-23,2-1 0,1-2 0,0 0 23,0 0 1,1-5 0,-1-3 17,0-2 0,-1-2 0,-1 0 0,-4-2 18,-4-2 0,0 0 0,-9 2 118,-1-1 0,-6-6 0,-4 2 26,-3-2 0,-7-2 0,-6 0 0,-7 2-168,-6 2 0,-6-2 0,-8 6 0,-5 2-359,-5 4 1,-4 6 0,4 6-61,0 5 0,9 6 0,5 3-227,8 0 1,9 6 639,6 4 0,1 5 0,5-3 0</inkml:trace>
  <inkml:trace contextRef="#ctx0" brushRef="#br0" timeOffset="117">7771 13162 8011,'-6'-11'-104,"-3"-1"1,5 1 0,2 0 272,1-1 1,-4 2-1,-3 2 1,-2 5 188,-2 1 1,2 7 0,1 3 0,2 3 0,-1 5 133,2 3 0,-3 4 0,5 2-232,2 2 0,0 4 0,4-2 0,1 2-165,5-1 1,2-4 0,3 0-87,2-1 0,-2-3 0,2 0 1,-2-3-24,-2-4 0,0-2 0,1-3-188,-1-2 0,-3 1-239,0-6 422,-6 1 1,3-9-1,-6-4 1,-2-3-2,0-4 1,-6 0-1,1 1 34,-2-4 1,0 1 0,1-1 0,1-2 47,-1 0 1,0-2 0,1 0 110,0 0 0,5 2 0,0 0 57,1 2 0,2 5-195,0-1 0,5 9 0,4 6 40,5 6 1,1 6 0,7 3 0,2 4-113,0 2 0,2 2 1,0 0-1,4 0-21,-1 0 0,4-2 0,-4-2-26,0-3 0,3-4 0,-4-1 0,-2-4 90,-2-3 1,2-3-1,-8-1 189,-1 0 0,-1-1 0,-8-3 0,-1-3 105,-2-4 0,-1 0 0,-6-2-149,-1-2 1,-1 1 0,-5-5-263,0-1 0,-6-1 0,6 1 0,0 1-372,-1-1 0,1-2 0,1-1 0,5 2-796,1 2 0,2 2 0,2 6 623,1-1 1,4 6-1,4 1 377,1 0 1,-1 4 0,0-3 0,2 3 278,2 1 0,-2 0 0,4 0 0,-1 0 0,-3 5 0,3 1 0</inkml:trace>
  <inkml:trace contextRef="#ctx0" brushRef="#br0" timeOffset="118">8400 13139 7527,'15'0'0,"0"0"-61,-1 0 1,-1-1 0,-2-1 0,-1-3 823,-2-2 0,2 1 1,-4-3 1362,1 1-1636,-2 1 1,-5 2-1,0 6-352,0 9 1,0 7 0,0 5 0,0 3 93,0 1 0,1 2 1,2 4-89,0-2 0,2-1 1,-2 2-1,2-4-277,1-3 0,1-1 1,0-2-955,-3-2 1,1-2 0,0-7-1170,2-3 2256,-5-2 0,3-5 0,-5 0 0</inkml:trace>
  <inkml:trace contextRef="#ctx0" brushRef="#br0" timeOffset="119">8148 13082 7955,'0'-11'0,"7"3"0,7 2 0,10 1 235,9 2 0,9 2 0,-1 1 483,4 0 0,4 0 1,1 0-1,-3 1 0,-3 2-224,-2 1 0,-5 5 1,0-3-1,-4 2-583,-3-1 1,-4-3 0,-1 2-596,-5-1 0,1-1-2102,-6-4 2786,0 0 0,-9 5 0,-1 2 0</inkml:trace>
  <inkml:trace contextRef="#ctx0" brushRef="#br0" timeOffset="120">8936 13071 8124,'0'-12'6,"0"1"1,0 0 0,0-1 0,2 1 602,1-1 0,-1 5 0,2 3 0,-3 6-113,-1 11 0,0 9 0,0 7 1,0 6-300,0 5 0,1 0 0,3 4 0,2-5-213,1-4 1,3 2 0,-3-8-1,3 1-340,2-4 1,-4-2 0,-1-2 0,1-3-189,-2-4 0,4-3 544,-2-5 0,2 3 0,1-3 0</inkml:trace>
  <inkml:trace contextRef="#ctx0" brushRef="#br0" timeOffset="121">9462 12980 8454,'0'-12'618,"-4"5"1,-1 0-587,-1 2 0,2 1 0,-5 6-28,-4 1 0,-1 9 0,-7 7-1,-4 2 0,-4 3 1,1 3-1,0 4 98,1 2 1,1 1 0,7 0-113,4 0 0,2-1 0,3-1 0,2-3-81,5-1 0,1-1 1,5-6-1,3-2-91,6-3 0,3-4 0,-1 0 57,1-1 0,5-4 0,-2-4 25,0-1 0,2-4 0,-5-1 0,-1-5-83,-1-2 0,-1-2 1,-2 1-1,-3 0 85,-3-1 0,-3-1 0,-1-1-6,0-1 1,-5-5 0,-1 2 152,0 0 1,-5 1-1,4 3 1,-3-2 252,-2 2 1,6 6-1,1 1 1191,0 2-1121,4 1 1,1 4 0,8 0-240,6 0 0,4 4 1,6 0-1,2-1-107,0-2 0,5-1 0,-5 0-56,0 0 0,2 0 0,-2 0 1,-2-1 4,-3-3 1,-4 1-1,-3-4-54,2-2 1,-1 0 0,-5 0 0,-1 1 119,-1-1 0,-6-1 347,2-1 129,-3-1-307,-1 1-154,0 5 1,0 6-1,0 7 1,0 5 57,0 3 0,0-1 1,0 5-35,0 1 1,0 1 0,0-1 0,1-1-90,3 1 1,-1 0-1,4 1-102,2-2 0,3-5 0,2 1 1,2-2-34,2-2 0,-3-1 0,3-2 108,-2-4 1,5-3 0,-2-1 9,2 0 0,2-1 1,-1-3-1,-2-4 151,-1-2 1,-1-3 0,1-1 33,-4-1 0,-2-4 1,-2 1-1,-1-2 120,-2-4 1,-3-3 0,-5 2-209,0-2 1,-1-3 0,-2 2-143,-1-1 1,-4 5 0,0 1-1,-2 6-1114,-2 5 0,5 5-593,-1 3 1779,1 3 0,0 11 0,2 3 0</inkml:trace>
  <inkml:trace contextRef="#ctx0" brushRef="#br0" timeOffset="122">10581 12968 8007,'-23'-6'0,"4"-3"0,1 4 427,2-2 0,1 5 0,3-2 0,0 3 249,-4 1 0,-1 0 1,-5 1-1,2 2-341,1 0 0,1 10 0,-2 1 0,2 5-238,1 5 0,1 4 0,2 1 0,0 4-113,4-1 1,0 1 0,6-5 12,1 1 0,3-2 0,4 2 1,4-2-10,2-6 0,5 1 0,2-7-244,0-1 1,6-1 0,4-3 0,-2-3 73,-1-3 1,3-2 0,0-4 145,-2-2 1,-1-3 0,-1-7 0,-2-3 4,-2 0 0,-3 1 0,-9-3-11,-3-1 0,-3-2 1,-1-2-1,-2-1-203,-6-2 0,-1-3 1,-10 2-180,-1-1 1,-2 3-1,0 0-508,-1 2 0,5 2 932,3 3 0,-3 3 0,0 4 0</inkml:trace>
  <inkml:trace contextRef="#ctx0" brushRef="#br0" timeOffset="123">10695 13117 8012,'0'-16'0,"0"1"2847,0 0-931,5 3-1621,-3 1 1,1 6 0,-6 5-261,-5 6 1,-1 10 0,0 3 0,3 3-32,1 5 1,1-3 0,4 3-60,0-3 1,6 3-1,4-2 1,6-2-78,1-3 1,2-5-1,6 2 83,1-4 0,3-1 0,6-8 0,-1-1 170,0-2 1,-5-6 0,-1-3 0,-1-2 134,0-1 0,-5-5 0,-4 1 34,-1 1 0,-3 0 0,-5-1-11,-2-4 0,-4 1 0,0-1 1,-1-1-273,-2-2 1,-5-1 0,-3 1-736,-2-1 1,-1 1-1,-1 3-1020,1 4 1,3 2-959,0 2 2706,6 4 0,-3 2 0,5 5 0</inkml:trace>
  <inkml:trace contextRef="#ctx0" brushRef="#br0" timeOffset="124">11529 12945 7998,'-5'-11'1003,"4"-4"899,-3-1-1659,2 1 0,-4 5 0,-4 2 0,-5 6-359,-3 4 1,-1 6 0,-4 7-1,0 3 63,0 0 0,2 7 0,2-2-24,4 1 1,6-1 0,2-3-11,2-1 0,3-1 0,6 2 0,4-2 35,6-1 1,4-2-1,6-4 64,3 1 1,1-2 0,4-1 0,-3-3 93,-1-1 0,-2 0 0,-3-2 143,0 1 1,-5 3 0,-3-2 0,-4 2 47,-3 1 1,1 3 0,-7 0-1,-4 0 42,-8 1 0,-8 1 1,-10 2-62,-6 4 1,-6-1-1,-6 1-259,-4 1 0,2-4 0,-5 0 0,-1-4-19,2 0 0,1-6 0,6-1 0</inkml:trace>
  <inkml:trace contextRef="#ctx0" brushRef="#br0" timeOffset="125">3694 14441 7993,'0'-11'46,"-4"0"0,1-1 0,0 1 0,2-1 577,1 1 1,0 6 0,0 5 0,-1 7-437,-3 7 0,-1 4 1,-4 6-1,2 2 0,1 2-89,0 1 0,-1 5 0,-2 5-218,2 2 1,3 0-1,-4 2 1,1-3-5,0 0 1,-3-2 0,4-4-1,0-1-149,2-3 1,-1-2 0,1-5 0,1-1-149,2-3 1,1 1-31,0-5 0,0 1-446,0-5 0,0-6 897,0-5 0,0-5 0,0-6 0,0-1 0</inkml:trace>
  <inkml:trace contextRef="#ctx0" brushRef="#br0" timeOffset="126">3706 14521 8018,'0'-16'0,"0"2"228,0-5 0,0 5 0,0-1 1312,0 2-1077,0 2 1,0 5 0,0 6-272,0 7 0,0 8 0,0 4-25,0 3 0,5 6 1,2 2-1,3 3-77,2 1 1,1 4 0,1 0-91,1-1 1,4 3 0,-3-4 0,1-1-368,-1-4 1,1-5-1,-3-1 147,1-5 1,0 1 0,-3-6-1,-1-1-236,0-1 1,-3-6-314,0 1 1,-5-2 768,5 2 0,-16-3 0,1-5 0</inkml:trace>
  <inkml:trace contextRef="#ctx0" brushRef="#br0" timeOffset="127">3580 14933 8015,'0'-12'632,"5"1"0,1 3-456,6 0 0,-1 5 0,1-4 140,-1 2 0,2 0 1,1 3-1,4-3-49,3-2 0,-1 3 0,8-2-456,0 1 0,-2 0 0,3 2 1,0 0-819,0 0 0,-5 0 1007,-1 0 0,0-4 0,-5-4 0</inkml:trace>
  <inkml:trace contextRef="#ctx0" brushRef="#br0" timeOffset="128">4197 14464 8001,'-7'-7'286,"4"-1"0,0 0 0,0 1 81,0-1 1,-1 7 0,4 2 0,0 9-70,0 8 0,0 9 0,0 4 0,0 5-126,0 2 1,0 4 0,0-4-1,-1-1-237,-3-2 0,3-4 0,-3-2-77,2-1 0,2-1 0,0-5 1,0 0-195,0-3 1,0 1 0,0-4 196,0-2 1,0-6 0,2 0 218,2 1 1,2-4 0,5-1-9,1-3 0,0-1 1,4 0 53,3 0 1,2 0 0,3-1-1,2-3-61,0-4 1,1 3 0,-4 0-214,0 0 0,-2 3 0,0-5 1,-4 2-403,0 3 1,-2-3 0,-3-1 549,-1 0 0,0 4 0,1-3 0</inkml:trace>
  <inkml:trace contextRef="#ctx0" brushRef="#br0" timeOffset="129">4574 14556 8082,'0'-12'605,"0"1"0,1-1-122,3 1 1,-2 5 0,5 1-1,-1 1-388,0 0 0,-2 0 0,2 5 129,-1 3 0,3 4 0,-3 7 1,0 4 77,0 3 0,3 4 0,-4 2-229,-2 1 0,0 1 0,-2 1 1,0 0-168,0 0 1,0-1 0,0-1 0,1-1 11,3-3 0,-3-5 0,4-2 81,0-1 1,-2-2 0,3-4-93,-1 1 1,4-5 0,-1 0 0,3-2 96,4-3 0,0 0 0,7-2-11,2 0 0,5-4 1,-1-1-326,1-2 0,-2 1 0,2-3 1,-1 2 331,-3-2 0,0-1 0,-3-2 0</inkml:trace>
  <inkml:trace contextRef="#ctx0" brushRef="#br0" timeOffset="130">6230 14396 7916,'-7'-2'209,"2"0"0,1-3 0,-1 0 0,-1 0 178,-3 2 0,-1-2 0,-3 1 0,-1 2 0,-2 2-224,-2 4 0,-1 3 1,-5 8-125,-3 4 0,4 3 0,-1 2 0,5 1-64,3 2 0,-3 4 0,3-3 0,4-1-45,3 1 1,4 3 0,5-5-76,0 0 0,1-2 0,4-1 1,7-2-21,5-2 1,5-2-1,2-7 124,3-2 1,2 1 0,5-6 53,0 0 1,1-3-1,-1-4 1,0-5 17,0-5 1,-1 0 0,-3-4 0,-6 1 62,-4-1 1,-6-1-1,0-4-78,-5 0 0,-4-1 0,-6-1-72,-3-2 0,-4-3 1,-7 3-1,-4 2-301,-3 1 1,-4 2 0,-1 3 93,2 4 1,4 2 0,4 3-68,0 2 1,6 3 14,3 5 1,8 0-1,3 1 44,7 3 0,5-1 0,-1 4 271,1 2 0,6-2 0,-4-1 76,1-1 0,0 3 0,-4-3 1,1 0 511,-1 0 1,-1-1 0,-2-4-300,1 0-113,-1 0 0,-5 1 224,-2 3 0,-3 3 0,-2 9 1,-1 3-70,-2 2 1,-5 3-1,3 3-342,-1 3 0,2 0 0,5-1 0,0 0-194,0 0 0,6-3 0,6 0 36,6-2 0,3-2 0,2-3 0,1-4 59,3-2 1,2-7-1,5-2 236,1-3 0,-1-2 0,0-3 4,0-3 1,-1-7-1,-1-3 1,-3-1 288,-1-2 1,-2-2-1,-7-2-133,-4-2 0,-4-1 1,-3-6-109,-4-2 1,-4 2-1,-4 2 1,-3-1-400,1-1 0,-4 4 1,2 4-681,-2 4 0,-1 6-889,-1 8 1790,6 2 0,-4 15 0,4 2 0</inkml:trace>
  <inkml:trace contextRef="#ctx0" brushRef="#br0" timeOffset="131">7395 14407 7948,'-8'-5'678,"0"-1"-375,-1-1 1,4 7 0,2 8 0,1 3 0,2 6 0,2 4 1,1 5 0,2 4 1,4-2-224,-1 1 0,-2-3 0,3 0-58,-1-1 0,-4-4 0,2-1 1,0-2-290,1-1 0,-5-2 1,2-4-664,-3 1 1,-1-5 927,0 1 0,-5-5 0,-1 2 0</inkml:trace>
  <inkml:trace contextRef="#ctx0" brushRef="#br0" timeOffset="132">7029 14441 7913,'6'-5'439,"6"-4"0,-1-3-99,7 2 0,9 1 1,4-1-1,5 1 21,2 1 0,6 4 0,0-3-123,0-2 0,4-1 0,-6-1 0,1 3-789,-1 0 0,-4 5 0,-6-2 551,-2 0 0,-4 4 0,2-4 0</inkml:trace>
  <inkml:trace contextRef="#ctx0" brushRef="#br0" timeOffset="133">8000 14407 7957,'-5'-11'0,"0"-6"0,-3-1 1219,4 1 0,4 0-908,4 6 0,-4 1 0,0 2-156,-6 4 0,-6 4 0,-4 4 0,-6 5-113,-3 5 0,-2 4 0,6 6 13,2 2 1,-2 0 0,6 3-1,1 0-330,1 0 1,6-3 0,0 0 65,2-2 1,7 2-1,5-2 14,3-2 1,7-3-1,2 0 1,3-5 36,0-6 1,5 1 0,1-5 111,1-1 1,0-2 0,2-2 65,-5-3 0,-1 1 0,-4-4 1,-1-1 97,-1 2 0,-6-4 0,0 2-55,-4-2 0,-7-2 0,3 1 156,0 0 0,-3-1-74,1 1 0,-3 4-178,-3 4 1,1 6 0,-3 5 0,2 2 55,-1 2 1,0 0 0,4 2-69,0 1 1,5 1 0,4-5 0,5 1-51,5-1 1,2-1 0,4-1 19,1-1 0,0-6 1,4 2 67,2-3 1,-3-1 0,1 0 0,1-1 110,-2-3 1,3-2-1,-6-6 1,0 0 31,-2-4 0,-6 2 0,-3-3 23,-2 0 1,-3-3 0,-3 0-50,-3-6 1,-5 1 0,-7-4 0,-7 1-100,-5 2 1,-13 2-1,-5 3-226,-5 2 0,-6 7 0,1 8-51,0 3 1,5 2 0,-4 4 0,6 6-93,6 3 1,7 6-1,11-1-59,5 3 1,3 0 416,9 1 0,10 0 0,2 0 0</inkml:trace>
  <inkml:trace contextRef="#ctx0" brushRef="#br0" timeOffset="134">8754 14441 7945,'0'-28'157,"-4"4"0,0-2 420,1 2 0,6 6 1,2 3 429,1 2-754,-3 7 0,2 3 1,-5 11-82,0 7 1,0 6 0,1 6 0,2 2-39,1 0 1,-1 3 0,-3-4-121,0 1 1,0-2 0,0 2 0,0-2-18,0-6 1,2 1 0,0-7-205,2-1 0,0-1 0,-3-3-576,3-2 574,-3-3 0,4-10 0,-5-3-1,0-2 0,-1-3 1,-1-1-1,-4-2 116,0-2 0,2-1 0,-2-4 210,1 0 0,1 0 0,4-1 0,0-1 167,0-2 0,0-3 0,0 3-64,0 2 1,0 1 0,0 2-142,0 3 1,0 6-38,0 6 1,5 9 0,3 2-88,2 5 1,1 6 0,2 2 0,1-1-23,1 1 0,4 2 0,-2-4 0,-1-1-218,1-1 0,2-2 0,-3-1 109,2-2 1,0-3 0,1-5 157,-4 0 0,2-1 0,-1-2 0,1-3 230,-1-4 1,-1 1 0,-3-7 85,-1 4 0,1-1 0,-1-1-42,0-1 1,-4 0 0,-2 3 23,0 1 1,-4 3-276,3 1 0,-8 5 1,-3 4-51,-4 8 0,0 7 1,0 10 90,-1 4 0,4-2 1,2 1-1,1 1-128,3-2 1,0 4 0,2-4-1,0 1-120,0 1 0,0-4 0,0 1-501,0-4 1,4 0-1,1-9-107,1-1 0,-2-3 811,4-3 0,0 2 0,3-4 0</inkml:trace>
  <inkml:trace contextRef="#ctx0" brushRef="#br0" timeOffset="135">9336 14419 7854,'-5'-30'0,"-1"4"2687,-6 7-2044,6 2 1,1 12-645,5 5 0,0 10 0,-1 11 0,-2 3 195,-1 2 0,-3 6 0,3-1-321,1 2 1,2 0-1,2-2 1,3-2-253,4-1 1,3-2 0,4-6 180,4-1 1,7-6-1,2-2 1,0-6 24,0-3 0,3-2 0,-2-2-54,1-2 0,-2-2 1,-6-5-1,1-1-232,0 1 0,-5-1 0,-3 1 459,-2 0 0,-2-11 0,1-2 0</inkml:trace>
  <inkml:trace contextRef="#ctx0" brushRef="#br0" timeOffset="136">9233 14578 7854,'-17'0'465,"8"-1"134,12-3 0,9-2-437,11-5 0,1-1 0,3 0 1,2-2-57,0-2 0,3 1 0,-4 4 0,-1-1-42,1 1 1,-1-1 0,-5 1-465,-3 0 0,1 3 0,-5 0 99,-1-1 301,-6-1 0,2-1 0,-4-1 0</inkml:trace>
  <inkml:trace contextRef="#ctx0" brushRef="#br0" timeOffset="137">9336 14293 7911,'-11'-5'0,"4"-1"539,4-6 1,4 1 0,5-1 0,7 2-235,3 2 0,0 0 0,3 3-367,1-2 1,-2 3 0,1-2 0,2 1-212,5 2 1,-2 2 0,2 1-722,-1 0 1,-1 0 993,2 0 0,3 0 0,6 0 0</inkml:trace>
  <inkml:trace contextRef="#ctx0" brushRef="#br0" timeOffset="138">10113 14133 8002,'-17'0'550,"1"0"315,-3 0 1,2 0 0,5 0-378,-4 0 1,2 0-1,-6 1 1,-3 3-155,-2 4 0,-6 7 0,5 4-308,0 3 1,2 2 0,3 1 0,0 2-123,2-2 1,7-1-1,0-1 1,7 0-228,4 0 1,1-4 0,1-1 114,3-2 1,4-1-1,7-3 63,4-1 1,6-3 0,3-2 0,1 0-46,3 1 0,-3-1 0,0 3 135,-1-1 0,-2-5 0,-7 5 0,-4 1 37,-2 1 0,-3 1 0,-3 2 141,-3 2 0,-8-1 1,-4 5-1,-8 2 113,-7 0 0,-4 1 1,-9-2-211,-2-1 0,1-4 0,-5 3-182,-1-1 1,-3-2-1,-1-4 1,2-1 155,4-2 0,4 2 0,3-3 0</inkml:trace>
  <inkml:trace contextRef="#ctx0" brushRef="#br0" timeOffset="139">11369 14304 7854,'0'-17'439,"-4"0"1,0 6 0,2 2-1,1 5 182,1 8 1,0 6-503,0 5 0,0 3 1,0 6-1,0 3 0,0 3 69,0 3 1,0-2 0,0-1 0,0 2-224,0 1 1,0-3 0,0-2 0,1-1-77,3-2 0,6-8 0,6 2 31,2-5 0,2-3 0,8-1 0,5-2-30,4-4 0,1-4 0,-4-3-185,1-1 1,-5-5-1,-2 1 1,-3-5-518,-3-2 1,-8-2 811,-3 2 0,1-3 0,-6-5 0</inkml:trace>
  <inkml:trace contextRef="#ctx0" brushRef="#br0" timeOffset="140">11186 14544 7908,'-6'-5'598,"3"-2"-481,6-4 0,13 4 1,11 0-1,6 1-273,5 0 1,3-1 0,4-2 0,1 2 202,0-2 0,-4-1 0,-2 0-234,0 2 1,-7-1 0,-8 4 186,-5-1 0,2-2 0,-4-3 0</inkml:trace>
  <inkml:trace contextRef="#ctx0" brushRef="#br0" timeOffset="141">11358 14293 7907,'0'-17'268,"1"5"1,4-3-219,6 2 1,11 1 0,8 2 0,3 1-58,2 2 0,4-1 1,2-3-66,-1-1 1,0 6 0,-6 1 0,0 1 21,0 0 0,-1 0 0,-1 4 0,-3 0-19,-1 0 1,-1 0-1,-6 0 59,-2 0 0,-2 0 0,-7-1 669,-2-3-463,-3 3 0,-7-4 1,0 6 59,-2 3 0,-6 2 0,0 7 1,-4 2 217,0 4 0,1 4 0,2 4-270,-1 3 1,2 0 0,3-1 0,3 0-230,3 0 1,1 0 0,2 3-29,6-2 0,1-4 0,10-1 1,1-3-52,1-3 1,6-6 0,1-2 89,1-6 1,2-4-1,3-1 1,0-1 142,0-3 1,1-2 0,-1-7 34,0-2 0,-5 1 0,-2-6-77,-3-4 0,-6-1 0,-3-5 0,-3 0-25,-5 0 1,-2-6 0,-6 0-121,-3-3 0,-8-2 1,-11-1-1,-8 4-274,-6 3 1,-2 11 0,-4 4-166,1 7 0,1 6 0,1 5-221,6 4 0,2 10 1,9 7 717,5 2 0,4 2 0,3 0 0</inkml:trace>
  <inkml:trace contextRef="#ctx0" brushRef="#br0" timeOffset="142">12066 14624 7970,'-12'0'397,"6"-5"121,2-3 0,8 3 0,4 3 0,0 4-38,0 6 1,6 2 0,-3 2-345,2-1 1,1 2 0,0 1 0,3 1-60,0-1 0,2-1 0,4-2-270,0 0 1,5-4-1,2-3 1,3-3-102,2-1 1,0 0 0,1-1-473,-2-3 0,1-3 0,-7-5 766,2-4 0,0-1 0,4-6 0</inkml:trace>
  <inkml:trace contextRef="#ctx0" brushRef="#br0" timeOffset="143">12682 14247 7920,'-11'-5'993,"1"-5"-815,2-5 1,4 3 0,8 6 51,4 1 1,2 1 0,0 5-57,-2 3 0,1 3 0,-4 5 1,0 5 85,0 6 0,-1 5 1,-3 7-162,3 3 1,-2-2 0,6 2 0,0-3-128,-2 0 0,5-2 1,-1-3-119,4-3 1,7-7 0,-2-2 0,4-3 41,3-5 0,0-4 1,4-6 96,2 0 1,0-1-1,-1-3 1,-2-5 150,-1-5 1,-1 1 0,-5-7-59,-3 0 0,0-3 0,-7-2 1,-3-3-215,-2-1 0,-5-2 1,-4-3-234,-2 0 1,-5-3 0,1 3-319,-2 5 0,2 6 1,2 6 678,1 6 0,-4 7 0,3-1 0</inkml:trace>
  <inkml:trace contextRef="#ctx0" brushRef="#br0" timeOffset="144">13322 14647 7963,'-6'-23'1481,"2"0"-727,3 0 0,11 1 1,4-1-626,2 0 0,6-1 0,-4-2 0,1-3-178,0-4 0,-5 0 0,1-7 25,-3 0 1,0-2-1,-2 4 1,-2 2-103,-5 0 1,-1 7 0,-2 3-181,0 6 0,-2 4 457,-1 4 0,-4 7 0,-4 5-80,-1 7 0,6 8 0,2 4 1,3 4-34,1 3 1,1 3-1,3 6-13,4-1 1,7 2-1,4 0-103,3 2 1,2 0 0,1-3 0,0-2-195,-3-3 1,1-2 0,-5-5 0,-1-1-179,-1-3 0,-4-3 0,-2-5-1207,-2 1 1657,-3-6 0,-5 4 0,0-3 0</inkml:trace>
  <inkml:trace contextRef="#ctx0" brushRef="#br0" timeOffset="145">13265 14556 7924,'2'-12'1662,"6"1"0,10 4-1546,12 4 0,7-2 0,2-1-114,2 0 1,-4 2 0,1-2 0,-3 0-323,0-1 1,-5 5-1,-1-2 1,0 1-1731,1 0 2050,-5 1 0,8-8 0,-4 4 0</inkml:trace>
  <inkml:trace contextRef="#ctx0" brushRef="#br0" timeOffset="146">13927 14190 7908,'-23'-10'0,"6"2"0,1-7 1365,4 2 1,5 6-798,4-1 0,1 7 0,2 2-410,0 9 0,0 7 1,0 7-1,0 3-111,0 3 0,0 3 0,0 1-210,0 1 1,2-5 0,1-1 48,5-1 0,3 1 0,3-5 0,3-3-98,1-3 0,1-3 0,5-5 0,1-2-57,2-5 0,5-1 0,-3-2-50,0 0 0,3-5 0,-6-3 0,-2-2-797,-3-2 1116,0 1 0,-3-6 0,5 0 0</inkml:trace>
  <inkml:trace contextRef="#ctx0" brushRef="#br0" timeOffset="147">14247 14099 7900,'-6'-10'1601,"1"2"-894,5-3 0,1 7-436,3 8 0,-3 3 1,3 8-1,-3 6 51,-1 4 1,0 4-1,0 6-227,0-1 0,-1 1 0,-2 2 0,-1 1-211,2-1 1,6-7-1,3-3 13,4-3 1,1-2 0,3-3 59,4-4 0,4-3 0,3-4 20,0 0 0,6-5 1,-1 0-1,0-1-300,0-2 1,-3-4 0,-4-1-1,0 0-802,-1 0 1125,2-4 0,-12-3 0,3-5 0</inkml:trace>
  <inkml:trace contextRef="#ctx0" brushRef="#br0" timeOffset="148">14784 14065 7891,'-5'-7'1387,"4"1"-1039,-3 2 1,2 4-1,4 0 1,2 5 0,2 3-1,1-1-172,1 2 0,1 1 1,5 2-179,1-1 0,5-1 0,-1-1 0,3-2-69,1-2 0,4-2 0,0-3 1,1 0-158,0 0 1,3-1-1,-5-3 136,0-3 1,-2-3 0,-1-2 0,-2 1 197,-2-1 0,-2 1 0,-7 0 0,-1-1 122,-1 1 0,-6 3 0,1 2 55,-6 1 1,-3 1-1,-7 4-129,-2 0 1,-3 10 0,-6 6 0,-1 9-43,-2 5 1,-4 3 0,5 3-48,0 2 1,2-2-1,3 5 1,2-2-401,3-2 0,4 1 1,2-2-1,2-4-477,4-3 0,3 1 812,1-3 0,5-1 0,1-3 0</inkml:trace>
  <inkml:trace contextRef="#ctx0" brushRef="#br0" timeOffset="149">16189 13962 7886,'-5'-7'350,"3"0"1,-2 7 0,3 5-1,1 5 1,0 5 285,0 4 0,0 8-497,0 3 0,0 3 1,0 2-1,0-2 1,1 0-30,3 1 0,-2-6 1,3 5-1,-2-3-90,1-1 0,1-3 0,-2 0 0,2-3-46,1-4 1,-2 2 0,4-7 58,1-4 1,1 0 0,2-5 0,4 0 70,3 0 0,4-1 0,4-5 1,6-3-150,4-4 0,1 2 0,-3-2-150,-1-1 1,-4-1-1,-2 0 1,-2 1-900,-5 2 0,-7-1 1094,-2-3 0,-6-6 0,-6-1 0</inkml:trace>
  <inkml:trace contextRef="#ctx0" brushRef="#br0" timeOffset="150">16703 13985 7896,'0'-35'219,"0"6"1,1 5 367,3 8 1,3 2 0,7 10 0,1 1-324,-1 2 1,-5 6-1,-2 4 1,-1 5-77,0 5 0,-3 13 0,1 6 0,-3 5 58,-1 3 1,0-1-1,0 1-261,0 0 1,0-5 0,0-1-339,0-5 0,0 2 1,0-8-1,0-1-838,0-5 1,4-1-314,0-7 1504,4 0 0,-1-9 0,4 0 0</inkml:trace>
  <inkml:trace contextRef="#ctx0" brushRef="#br0" timeOffset="151">17102 13950 7897,'-5'-16'1233,"0"-1"-771,-2-2 0,7 8 0,8 7 1,5 3-361,2 1 0,-1 5 0,-5 2 23,-1 4 0,-6 3 0,2 3 35,-3 6 1,-1 8 0,0-1 0,0 3-59,0 1 0,0-3 0,0-2 0,0-1-477,0-3 0,0-4 0,2-4 28,1 0 1,4-3-1,4-7 40,1-3 0,-1-2 0,1-2 134,-1 0 0,0-6 0,2-2 0,1-5 65,1-2 0,0-4 0,-3 2 268,-1-1 1,2-1 0,1-4 62,1 1 1,0-1 0,-3 0 0,-2 1 341,-2 3 1,-2 7-217,-2 4 1,-4 7 0,0 2-116,-7 9 0,-4 7 0,-4 7-128,-4 2 0,2-1 0,2 2 0,2 0-103,2 0 1,5 3-1,2-3-123,2-2 0,4-1 0,2-2 0,4-2-113,6-1 1,4-5 0,5 0 111,0-5 0,3 0 1,2-5-1,2-2-414,1 0 0,-3-4 0,-1-2 535,-3-3 0,-1-3 0,0-2 0</inkml:trace>
  <inkml:trace contextRef="#ctx0" brushRef="#br0" timeOffset="152">17753 13962 7893,'-23'-23'3435,"6"5"-3204,5 7 1,7 7 0,5 8-190,0 3 1,-1 9 0,-3 4 0,-2 4 205,-1 3 1,-1 6-1,4 0-128,1 3 1,2 2 0,2-3-341,3-1 0,2-4 0,6 0 0,0-4-161,4-4 0,1-4 0,6-7 143,0 0 1,0 0 0,0-4 0,1-3-213,3-3 1,-3-1-1,2 0-663,-2 0 1113,-6-5 0,4-6 0,-4-7 0</inkml:trace>
  <inkml:trace contextRef="#ctx0" brushRef="#br0" timeOffset="153">17571 14224 7887,'-12'0'1286,"6"-5"-1033,6-1 0,15 0 1,9 2-200,4 3 1,2-3 0,5-1 0,0-2-164,3-2 0,-1 1 0,4-1 1,-3 2-160,-5 2 0,0-4 0,-8 2 268,-3-3 0,1-2 0,-6 1 0</inkml:trace>
  <inkml:trace contextRef="#ctx0" brushRef="#br0" timeOffset="154">17753 13939 7887,'-11'0'288,"5"-5"1,3-2-56,6 1 0,13-4 0,12 4 1,7-1-101,7 3 0,3-1 1,0 2 31,1 0 0,-5-2 0,-2 1 0,-2 2 7,-3 0 0,2 2 0,-10 0 0,-2 0-31,-3 0 1,-5 0 242,-4 0-116,-6 0 1,-1 5-175,-5 3 0,0 3 0,0 5-42,0 3 1,0 2 0,-1 3 0,-2 2-11,-1 0 0,-1 6 0,3-3-19,-2 1 0,-1 1 1,2-3-102,0 1 0,-1-3 0,4 0 0,0-3-35,0-4 1,1 2-1,4-6 1,5-2 38,4-5 0,5-1 0,-2-5-99,1 2 0,1 0 1,3-5-308,1-3 1,0 3-1,-1-5 1,-2 1 479,-1-2 0,-5-8 0,2-3 0</inkml:trace>
  <inkml:trace contextRef="#ctx0" brushRef="#br0" timeOffset="155">18621 13848 7903,'-5'-23'682,"4"1"44,-3 3 0,4 8-493,4 7 1,1 8 0,4 3 0,-1 5-186,0 3 0,0 3 0,2 5-80,3-1 0,2-3 1,-1-1-192,1-1 1,6-2 0,-2-4 0,2-1-103,2-2 0,4-3 1,-1-5-1,0 0 63,-2 0 1,0-1 0,1-3 162,2-4 1,1-2-1,-3-1 210,2-1 0,0 1 0,-6 1 1,-2 1 176,-4 1 1,-7 5 0,-3-4 159,0 2 0,-6-2 1,-2 4 109,-7 4 1,-10 6 0,-3 9-178,-6 7 0,-9 5 0,-3 6 0,-1 2-158,0 2 0,2-1 0,-2 3-215,4 0 0,7-2 1,5-4-1,3-1-152,4-3 1,4-2-1,7-5 144,4 0 0,-2-5 0,0-2 0</inkml:trace>
  <inkml:trace contextRef="#ctx0" brushRef="#br0" timeOffset="156">3637 16360 7595,'-8'-4'505,"1"1"0,-2 1 119,-1 5 0,3 3 1,4 7-1,1 2-475,2 4 1,0 3-1,0 0 1,2 1-76,1 0 1,0 5 0,5 3-1,1 0-86,1 0 0,-3 2 1,0-4-40,-2 0 0,4 4 1,-3-4-1,2 2-47,-1-1 1,-3-3 0,2 2 0,1-1-130,-1-3 0,-3-2 0,2-3 67,0-1 1,-4-3 0,3 1-97,-3 0 0,3-2-150,0-3 0,-1-5-226,-3 1 632,0-6 0,0 3 0</inkml:trace>
  <inkml:trace contextRef="#ctx0" brushRef="#br0" timeOffset="157">3569 16417 8168,'6'-5'-28,"0"-1"0,-2-6 0,4 1 75,2 0 0,1-1 0,1 2 0,-1 1 206,1 1 1,4 2-1,2-3 65,0 2 0,3 4 0,-1-1 0,5 3-144,1 1 0,2 0 0,-3 1-144,2 3 1,0 2 0,-6 6 0,0-1-26,-2 1 0,-5-1 1,1 2-121,-2 2 1,-7-2 0,-2 3-66,-3 1 0,-2-3 1,-3 3-1,-5 1 90,-5 0 1,-9 0 0,-7 2 46,-3-1 1,-3-4 0,-1 3-85,-1-1 0,-4-2 1,4-5-1,3-1-259,3-2 1,6-4 0,6 1 385,5-3 0,3-1 0,0 0 0</inkml:trace>
  <inkml:trace contextRef="#ctx0" brushRef="#br0" timeOffset="158">4539 16097 8097,'-7'0'-342,"-1"0"1,4 0 678,-3 0 1,4 2-96,-1 2 0,-2 6 1,-2 6-1,-2 2 141,-1 2 0,-1 2 0,1 2-109,0 3 0,-5 2 0,1 5-95,1 0 0,-2 4 1,-1 2-1,1 0-82,-1 3 1,2 2 0,4 1 0,0-1-152,4 1 0,-2-4 1,5-2-12,2 0 0,4-2 0,3-4 17,1 0 1,2-4 0,5-3-1,1 0 18,1 0 0,1-4 1,-2-6-12,2 0 0,-1-1 0,-4-3-159,1-2 1,-1 2-1,1-9 1,-1 0-1516,0 1 1715,1-4 0,-1 4 0,1-5 0</inkml:trace>
  <inkml:trace contextRef="#ctx0" brushRef="#br0" timeOffset="159">4836 16577 7995,'-11'-11'931,"-1"-1"-630,6 6 67,1 1 1,5 6-1,0 3 1,0 5-100,0 5 0,1 4 0,2 6-99,1 2 1,1 0 0,-3 4-1,2 1 23,-1-2 0,-2 2 0,-1-4-156,0-1 1,0-4 0,0-1-84,0-2 1,-1-5 0,-2 1 0,-1-2-256,2-2 0,0-3-350,2-1 603,0 1 0,2-2 0,2-2 237,3-3 0,5-1-135,3 0 0,-3-4 0,5-1 0,-1 0 3,4 0 0,2-2 0,4 2-97,0-2 0,2 3 0,-2-3 1,0-1-69,0 2 1,-2-4 0,-1 3 0,-1 0-94,1-1 0,-4 4 1,-1-2-172,-1 1 1,-6-4 0,-3 3 0,-1-2-602,0 0 973,-2 6 0,-5-13 0,0 2 0</inkml:trace>
  <inkml:trace contextRef="#ctx0" brushRef="#br0" timeOffset="160">4871 16771 7929,'-12'-5'404,"6"3"969,2-6-1108,3 6 0,6-7 1,2 5-1,5 1-13,3 2 1,-1 1-1,5-1 1,1-2-162,2-1 1,1-1-1,1 3-185,3-2 0,-3-4 1,2 3-1,-2 0-379,-1 0 0,-1-4 0,-2 3-1596,-1 0 2069,-5-5 0,8 0 0,-5-7 0</inkml:trace>
  <inkml:trace contextRef="#ctx0" brushRef="#br0" timeOffset="161">4848 16451 8010,'-10'-5'378,"2"-2"-66,4-3 1,4-1 0,3 3 0,2 1-50,1 2 1,-2-2 0,5 3 0,2 0 27,3-1 0,5 4 1,-2-4 27,0-1 1,6 5 0,4-3-458,-2 3 0,3 0 0,0-2 0,1 0-256,3 0 1,-3-2-1,2 0-1218,0-2 1612,-3 5 0,5-8 0,-3 3 0</inkml:trace>
  <inkml:trace contextRef="#ctx0" brushRef="#br0" timeOffset="162">5499 16097 8056,'-17'-10'201,"6"3"1,-1-9 231,7 4 1,4 7 0,2 5 0,3 6 124,4 4 0,7 12 0,4 4 0,4 7-279,3 5 1,0 3 0,4 6 0,1 0-68,-2-1 1,3 6 0,-6-5-189,0 3 1,-7-3 0,-4 0-146,-2-4 1,-7-1-1,-2 3 1,-4-3-574,-4-4 1,-7-3-1,-10-2 694,-4-2 0,-9-3 0,-7-6 0</inkml:trace>
  <inkml:trace contextRef="#ctx0" brushRef="#br0" timeOffset="163">6926 16497 8118,'17'0'198,"2"-1"1,4-2 0,3 0-1,6 0 1,4 2 0,4 1-1,3 0 450,4 0 0,3-4 0,-3 0 0,0 2 1,-3 0-311,1 2 0,-11 0 0,-4 0-322,-4 0 0,-5 0 1,-2 0-448,-4 0 0,-6 0-2891,-1 0 3322,-6 0 0,9 0 0,-5 0 0</inkml:trace>
  <inkml:trace contextRef="#ctx0" brushRef="#br0" timeOffset="164">7052 16737 9385,'16'0'488,"2"0"0,5 0 0,0 0 71,0 0 1,5-1 0,2-2-181,3-1 0,5-4 1,1 0-1,1-1-224,-1 1 0,-1-2 0,-3 4 0,-2 0-652,-3 2 1,-2-1 0,-7 1 496,-2 1 0,3 2 0,-4 1 0</inkml:trace>
  <inkml:trace contextRef="#ctx0" brushRef="#br0" timeOffset="165">8491 16554 8266,'-11'0'-130,"-1"0"1,1 0-1,-1 0 1808,1 0-1519,5 0 1,2 0 0,8 0-1,3 0 51,3 0 1,2 0 0,0 2 0,2 0 26,2 2 1,4 0 0,-1-4-103,2 0 1,-1 3 0,-1 1-65,1-1 0,-1 2 1,2-1-1,4-2-60,-1 0 1,5-2 0,1 0 58,3 0 0,8 0 0,5 0-48,6 0 1,9-4-1,-29 1 1,2 1-1,0-1 1,0-1-10,0 0 1,1-1-1,4 2 1,2 0 0,-3-1-1,0 0-32,1 0 0,2 0 0,1 0 0,1 1 1,-1 0-1,1-1 0,-1 0 0,1 0 90,-1 1 0,1 0 0,1-2 0,-1 1 1,-1 1-1,0 1-26,-1-2 0,1 1 0,-2 2 0,-1 0 0,1-1 0,-1 0-17,1 1 1,0 1 0,-4-2 0,-1 0 0,2 0 0,0 0 0,-3 1 0,-1 0-22,0 0 0,0 0 1,0 0-1,0-1 0,-1 0 1,1 0-15,28-1 0,1-2 1,-1 0-1,-3 0-95,-3 0 0,-5-3 0,-5 4-135,-3 2 1,-12-1 0,-8 1-129,-5-2 1,-9 0 98,-12 4 1,-7 4 0,-13 0-139,-3-2 0,3 3 0,-3 1 0,3-1 404,1 0 0,1-2 0,-1-3 0</inkml:trace>
  <inkml:trace contextRef="#ctx0" brushRef="#br0" timeOffset="166">9108 16920 8082,'-2'-12'635,"0"1"-368,-2-1 1,0 7-1,4 5 1,2 8-1,0 5 1,2 4-1,-2 5 1,3 0-1,1 8 1,-1 2-204,0 1 0,2 2 0,-2 2-66,2 1 1,-5 0-1,2-3 1,-3-1-168,-1 0 1,2 0 0,0 1-80,2-1 0,0-1 0,-4-1 0,0-3 153,0-1 1,0-3 0,0-6 163,0-4 0,0-2 1,0-2-332,0 1 1,1-6-147,3-2 0,-2-3-617,6-1 1025,0 0 0,3-5 0,0-1 0</inkml:trace>
  <inkml:trace contextRef="#ctx0" brushRef="#br0" timeOffset="167">9462 17525 8053,'5'-6'89,"2"2"159,4 3 0,0-1 0,0 0 141,1-2 0,-1 0 0,1 4-216,-1 0 1,4-4-1,1 1 1,-2-1 29,-2-1 0,1 3-64,2-1 1,-2 0-1,2 1-231,-2-2 1,-7-1 5,-2 1 0,1 1 0,-1-4 40,-2-2 1,1 2 0,-1 0 54,2-2 1,0-1 0,-4-2-1,0 1 39,0 0 0,4-1 0,0 1 1,-2-1 0,-1 1 0,-1-2-10,0-2 1,0 2-1,0-3 1,0 1 5,0-1 0,-1-3 0,-1 3-1,-2-2 1,0 3-1,4-3 1,0 2 78,0 2 0,0-3 0,1 2-46,3 1 1,2 1-1,6 1-82,-1-4 1,2 4 0,1-4-1,2 4-6,2 0 0,1 1 0,4-1-12,0 1 1,0 5-1,0 1 1,1 1 27,2 0 0,-2 0 1,2 4-17,-6 0 0,0 1 0,-3 2-42,1 1 1,-4 5 0,0-2 0,-6 5-58,-4 3 0,-2-1 0,-2 5-19,0 1 0,-3 3 1,-3 4-1,-7 3-145,-3 3 0,-2-2 1,-3-1 119,2 2 1,2 0 0,-2-2 35,3-3 1,4-3-1,0-1 1,2-2 40,2-2 1,3-2-1,5-6 124,0 1 0,0-1 0,2-1 117,1-2 0,4 1 0,4-6 135,1 0 1,4-2-1,3-1 49,3 0 0,-1-1 1,1-2-1,-2-2-19,1-1 0,1 3 1,-5 0-573,1 1 1,-4-1 0,1-1 0,-4 0-717,-3-1 1,2 4-490,-2-3 1448,-3-3 0,5-4 0,-4-7 0</inkml:trace>
  <inkml:trace contextRef="#ctx0" brushRef="#br0" timeOffset="168">10604 16920 7986,'-12'-23'0,"1"1"1181,0 3 0,4 3-238,3 4 1,3 9-590,1 6 1,0 10-1,0 14-93,0 3 0,0 8 0,0 5 0,0 4-41,0 3 0,0-1 0,0-3-192,0 0 0,0-1 0,0 0 0,0-3-273,0-4 1,0-4 0,0-4-39,0-3 1,0-7 0,0-2-534,0-1 0,0-6-2215,0-3 3031,0-6 0,0 8 0,0-3 0</inkml:trace>
  <inkml:trace contextRef="#ctx0" brushRef="#br0" timeOffset="169">9313 15721 8108,'-1'-8'-62,"-3"0"1,-2-1 1224,0-1 1,0-1-419,6-1 0,0 7 0,2 5-370,2 7 0,-3 8 0,4 5-213,0 6 0,-3 3 1,5 5-1,-1 0-65,0 1 1,-2 0-1,3 3 1,-2 3-204,-3-1 1,3-2 0,0-6-4,2-1 1,-3-2 0,2 1 0,0-3-304,1-3 0,-5-2 1,3-2-214,0-1 0,-3-5 0,3 1-1247,0-2 1872,-4-7 0,4 4 0,-5-3 0</inkml:trace>
  <inkml:trace contextRef="#ctx0" brushRef="#br0" timeOffset="170">9656 15766 7997,'-12'-11'56,"1"-4"35,0-1 287,4 6 1,3 5 0,7 6 78,1 3 0,0 4 1,-4 7-1,0 4-31,0 3 1,0 4 0,0 2-297,0 1 0,0-2 0,0 4 0,0-1 86,0-1 1,0 3 0,0-5-254,0-2 1,1-1 0,1-1 0,2-2-123,-1-2 1,3-2-1,2-6 38,2 1 1,5-5-1,2 0 83,0-2 0,2-1 0,6-4 1,1-2 17,5-1 0,-2 0 1,1-5-50,2 0 1,0-1-1,-2 0 1,-3 1-177,-3-1 1,-2 0 0,-3 1-266,-4 0 0,-6 5 0,-3-2-310,-1 0 0,-2 4-404,-7-3 1224,-3 3 0,-9-4 0,-2-2 0</inkml:trace>
  <inkml:trace contextRef="#ctx0" brushRef="#br0" timeOffset="171">9622 16052 8065,'-18'0'125,"1"-5"186,6-2 118,5 1 1,2-3 0,9 5 0,5 0-239,4-1 0,11 3 0,2-4 1,3-1-32,1 1 0,7 2 0,-1-4-413,2 0 1,0 1 0,-4 1 0,-2 0-219,-3-1 0,-3 5 0,-8-3-614,-4-1 1085,-7 5 0,2-9 0,-4 4 0</inkml:trace>
  <inkml:trace contextRef="#ctx0" brushRef="#br0" timeOffset="172">9485 15778 7994,'-5'-17'208,"5"4"-157,6 5 1,10 1 0,7-2 0,6 2 19,4-2 0,8-1 0,2-2 14,2 1 0,7-1 0,-7 1 0,2 1-56,0 2 1,-5-1 0,-1 6-226,-2 0 1,-1 2-1,-5-1-830,-3-1 1026,3 1 0,-8-3 0,3 5 0</inkml:trace>
  <inkml:trace contextRef="#ctx0" brushRef="#br0" timeOffset="173">10284 15583 8172,'-6'-11'0,"-3"0"1057,5-1 770,0 1-1447,4 4 0,5 20-22,3 10 1,-2 14 0,2-2-148,1 5 0,-3 2 1,0 3-1,-1 1-17,-2 0 1,-2-1 0,-1 0-439,0-3 0,0-3 1,0-6-1,0-1-644,0-2 1,2-6 887,1-1 0,4 0 0,4-5 0</inkml:trace>
  <inkml:trace contextRef="#ctx0" brushRef="#br0" timeOffset="174">11620 16372 8000,'-6'-6'219,"2"-1"1,4-2 0,5 1 0,5 5 0,6 0 0,3 0 0,3-2-1,5-1 235,2-3 0,2 3 0,4-2 1,2-1-1,2-1-322,2-1 0,-5 4 0,-2 2 1,-6 2-522,-4-1 0,-3-1 0,-2 2-1169,-3-1 0,-9 2 1558,-3 6 0,-3 2 0,-1 5 0</inkml:trace>
  <inkml:trace contextRef="#ctx0" brushRef="#br0" timeOffset="175">11712 16554 8114,'-7'0'2124,"2"0"-1682,15-5 0,-1 3 0,10-6-213,2-1 0,7 3 0,5-2 0,5-1-306,2-1 0,2 3 0,4 0 77,-1 2 0,11-4 0,3 3 0</inkml:trace>
  <inkml:trace contextRef="#ctx0" brushRef="#br0" timeOffset="176">12877 16451 8153,'-5'-1'405,"5"-3"-164,6-3 1,8 2 0,2 0-1,1 1 1,1-1 0,-1 0-1,4 0 1,0 2-36,2 2 0,1 1 1,2 0-1,1 0-94,3 0 0,-4 0 0,5 0 0,0 0-34,2 0 0,6 0 0,1 0-120,5 0 1,-1 0-1,9 0 20,2 0 1,6-1 0,-29-1 0,2 1-1,1-1 1,1-1-26,2 0 1,0 0 0,1 1 0,1 0 0,0-2-1,1 0-55,1 0 0,0-1 0,-1 2 0,0 1 0,2 0 0,0-1 0,0 1 0,-1 0 33,0 0 0,-1 1 1,-2-2-1,1 2 1,-1 0-1,0 2 44,2-1 0,-1 0 0,2 0 0,-1 0 0,-2-1 0,1 0 0,-2 0 0,1 0 21,-1-1 1,0 0-1,0 0 1,0 0-1,2 2 1,0-1 12,0-1 0,0 0 0,0 1 0,0 0 0,0-2 0,-1-1 1,-1 1-1,0 0-22,-2 0 0,0 0 0,-1 1 0,-1 0 1,-2-1-1,1-1-29,27-1 0,-4-2 0,-5 3 0,-7 1 76,-3 2 0,-3 1 0,-5-1 142,-2-3 0,-4 3 0,-5-3 0,-2 3 201,-1 1 1,-5 0-1,2 0 94,-4 0 0,3 0-337,1 0 0,-1 0 0,-4 0 0,1 0-177,-1 0 0,1 0-95,-1 0-644,-5 0 0,-3 0-1690,-11 0 2472,-4 5 0,-21-4 0,-3 4 0</inkml:trace>
  <inkml:trace contextRef="#ctx0" brushRef="#br0" timeOffset="177">13516 17251 7937,'-6'-5'-11,"-1"2"1,4-4-1,-4-2 1,0 0-1,0 0 1,1 1-1,0 1 1,-2-1 307,2 1 1,-4-1 0,2-2 0,-2 1-1,-2 3-137,1 1 0,-4-3 1,-2 4-1,1 2 0,-2 2-128,0 3 0,-1 4 1,-4 4-1,2 1-226,2-1 1,-2 4 0,6 2 124,1 0 0,2-1 0,0 3 0,1 1-27,-1 2 0,6-3 1,2-2 6,3 0 0,1-2 1,2-3-1,5-1 9,4 0 1,7 0-1,-2-4 36,2-3 0,2-3 0,6-1 0,1-1 86,-2-3 0,3-2 0,-2-6 54,0 1 1,-3 0-1,-3-2 1,-2-1 136,-2-1 1,-2-1 0,-5 5-18,-1 0 0,-6-1 129,2 1-229,-3-1 0,-2 6-71,-3 2 1,2 12 0,-5 3 0,2 3 47,3 3 1,0-3 0,2 3-52,0 0 0,4 2 0,1-4 0,2 0-45,2 2 0,2-4 0,4 2 0,3-4 3,0-3 1,3 1 0,-2-5-124,3-2 0,1-1 0,0-1-317,-1 0 1,-3-5 0,-1-2 439,-1-3 0,3-2 0,-2 1 0</inkml:trace>
  <inkml:trace contextRef="#ctx0" brushRef="#br0" timeOffset="178">14030 16943 7962,'-11'0'0,"3"-2"1532,0-1-978,6-4 0,-3 2 1,6 5-256,3 6 1,-3 6 0,4 3 0,-1 4-175,0 3 1,3 2 0,-3 1 0,-1 2-44,-2-2 0,3-1 0,0-1-366,-2 0 0,3-1 0,-1-3 0,0-4-500,1-2 0,-4-2-47,3 0 0,-1-3 831,0 0 0,-1-6 0,3 3 0</inkml:trace>
  <inkml:trace contextRef="#ctx0" brushRef="#br0" timeOffset="179">13802 17160 7920,'-5'-7'839,"-2"-3"-539,1 4 1,6-1-1,8 4-229,2 1 0,6 2 1,3 0-1,3-1-88,1-3 0,5 3 0,1-3 1,1 2-240,1-2 0,-6 3 0,3-3-200,0 2 1,-8 2 455,3 0 0,-3-5 0,3-1 0</inkml:trace>
  <inkml:trace contextRef="#ctx0" brushRef="#br0" timeOffset="180">14361 16817 7920,'-5'-11'0,"-1"-1"0,-4 1 521,2-1 1,3 5-1,4 0 240,-3 2 1,3 0-533,-3 1 1,4 4 0,2 2-83,2 8 0,5 6 1,-1 7-1,1 1-95,-2 3 1,3-2 0,-3 4-88,-1-1 0,0 3 0,-3-3 1,1 0-261,-2 0 0,0-2 0,-2-4 78,0-3 1,0 1 0,0-5-189,0-1 0,0-1 37,0-2 279,0-4 0,-2-2 363,-2-5-170,3 0 0,-4-1-32,5-3 0,1-3 1,3-3-1,4 1-9,2 2 1,1 4 0,2-1-18,2 3 0,3-3 0,5 1 1,0 0 12,0 2 0,3 1 0,1 0-65,-2 0 0,2 0 0,-3 0-88,-2 0 1,-6 0-1,2 1 1,-3 3 6,-5 3 1,0 0-1,-6 0 31,-1 2 0,-3 1 0,-4 2 0,-5 1-42,-5 2 1,-5-3 0,-8 5 66,-3-1 0,-3-3 0,-1 2 0,-2-2-34,-2-2 1,3 1 0,-2-1 0,5 1-138,5-1 0,5-5-738,3-2 940,2-2 0,16-8 0,2 0 0</inkml:trace>
  <inkml:trace contextRef="#ctx0" brushRef="#br0" timeOffset="181">14955 16954 7933,'-18'-11'260,"2"-3"1,6 1 880,2 3 0,4 6-1033,8 0 0,-3 4 0,4 4 0,-1 5 42,0 5 1,1 4 0,-2 6-37,1 2 1,1 0 0,-3 3 0,2-1-340,-2-3 0,1-1 1,0-2-217,0-3 1,1-3-1,-4-4 1,1-2-1199,3-2 1639,-2 2 0,3-9 0,-5 4 0</inkml:trace>
  <inkml:trace contextRef="#ctx0" brushRef="#br0" timeOffset="182">14750 17080 7961,'-7'-2'685,"3"-1"-454,3 1 0,6-3 0,3 5 8,2 0 0,7 0 0,2 0 0,2 0-289,2 0 0,1 0 0,3 0-522,3 0 1,-1 0 571,2 0 0,4-5 0,6-1 0</inkml:trace>
  <inkml:trace contextRef="#ctx0" brushRef="#br0" timeOffset="183">15412 17011 7916,'-18'0'0,"2"-1"406,4-3 0,1 3 0,1-4 528,2 0 1,-2 3-840,2-1 1,-2 1 0,-1 2-58,-1 0 1,1 7-1,0 3 1,-1 5-60,1 3 0,3-3 1,0 4-1,1 1 96,1 2 1,-3-3 0,5 0-69,1 1 1,2-3 0,1-1 0,0-1-91,0 1 0,0-1 1,1-4-141,3 1 0,4-2 0,6-1 0,2-3-55,2-1 1,1-1 0,4-4 53,0 0 0,-1-1 0,1-3 1,0-2-1057,0-1 1280,0-3 0,0-1 0,0-7 0</inkml:trace>
  <inkml:trace contextRef="#ctx0" brushRef="#br0" timeOffset="184">15492 16703 7875,'-17'-29'103,"10"1"0,-1 6 186,6 3 0,3 4 0,1 6 150,2 1 0,1 6 53,-1-2 0,-3 12 1,5 4-152,-1 5 0,0 6 1,5 6-1,0 3-102,3 3 1,2 6 0,0-2-44,4 2 1,3-1 0,-1 2 0,0-4-397,-2-2 0,-4-2 1,1-1-325,-3-3 0,1 2 0,-8-4 38,1 1 0,-2-3 1,-5 0-1,0-2-488,0-1 1,-9-1 973,-3-3 0,-17 2 0,-1-3 0</inkml:trace>
  <inkml:trace contextRef="#ctx0" brushRef="#br0" timeOffset="185">13242 16828 8016,'6'-1'-19,"-1"-1"1,1-2 393,1 1 1,-2 1 63,-1-2 1,-8 4-1,-5 0 1,-3 6-205,-4 4 1,-5 8 0,-1 4-1,-4 6-39,-4 5 1,1 0 0,-2 8-1,1 4-114,2 3 0,7-1 0,6 3-292,2-3 0,7-2 1,2 0-1,4-5-330,4-6 0,8-1 0,11-7-408,6-5 0,9 1 948,4-7 0,8 0 0,2-3 0</inkml:trace>
  <inkml:trace contextRef="#ctx0" brushRef="#br0" timeOffset="186">16086 16703 7910,'-12'0'273,"1"-5"1,1-3 0,1-1 0,3 0 1061,1 2-960,1 4 1,2-2-187,-1 5 0,1 1 1,-1 3-1,1 5-44,2 5 1,-3 4 0,-1 6-152,1 3 1,-2-2-1,1 4 1,2-1-65,0-3 1,2 3-1,0-1-99,0-2 0,0-4 0,2-2 0,2 0-1644,3-2 1813,3 0 0,7-1 0,1 2 0</inkml:trace>
  <inkml:trace contextRef="#ctx0" brushRef="#br0" timeOffset="187">16063 17308 8267,'8'0'1445,"-1"0"-832,-4 0-640,2 0 1,-5 1 26,0 3 0,0 2 0,0 6 0</inkml:trace>
  <inkml:trace contextRef="#ctx0" brushRef="#br0" timeOffset="188">13185 15549 7964,'0'-7'26,"0"-1"0,0-1 0,0-1 0,0-1 1,0-1-1,0 1 1066,0-1-789,0 1 0,0-1 11,0 1 0,-1 1 0,-3 2 1,-4 4-107,-2 3 0,-3 1 0,-1 1-169,-1 3 1,-4 3 0,3 4-1,-2 2-23,-2 2 0,-2 3 0,-1 6 12,0 2 0,1 0 1,-1 4-1,0 3-69,0 4 0,4 0 1,0 5-1,0 1-49,1 1 0,2-2 1,4-1-16,1-2 1,4-1-1,4-5 1,1-2-126,2-5 0,5-3 0,4-3 92,5 0 1,3-7-1,3 1 1,-1-5 23,1-5 1,2-3 0,1-1 0,0 0 79,0 0 1,-4-5 0,-2-2 30,0-3 0,-2-6 0,-5 1 25,-2 1 0,1-2 0,-5-1 0,-3 1 12,-4-1 0,-3-2 0,-7 4-76,-2 1 1,-3-3 0,-5 3-25,1 4 0,-1 0 1,0 6-1,0 2-54,0 1 1,2 1-1,0 1-180,2 3 0,5-2 0,-1 6-504,2 1 804,7 1 0,-4 1 0,4 1 0</inkml:trace>
  <inkml:trace contextRef="#ctx0" brushRef="#br0" timeOffset="189">13311 15858 7949,'-12'0'1014,"2"-2"-23,2-1-466,3 1-1751,5-3 1226,0 5 0,5 0 0,2 0 0</inkml:trace>
  <inkml:trace contextRef="#ctx0" brushRef="#br0" timeOffset="190">13825 15789 7928,'-2'-8'237,"-2"1"1,-2-2 0,-2 0 145,1 1 1,-1 2 0,-3 4 0,-1-2 0,1 1 0,-2 2 0,-2 2-62,-4 3 0,1 2 0,0 7-350,2 2 0,-3-1 1,4 5-1,0 0-4,-2-1 0,6 4 0,-2-5-97,4 1 1,5 3 0,-2-5 0,1 1-141,2-1 0,2-1 0,2-3-13,3-1 1,4-5 0,7-2 64,4-3 1,3-6 0,2-2 0,1-5 102,2-3 1,3-1 0,-3-5 83,-2 2 0,-5 0 0,-2-2 185,-1 2 0,-6-2 1,-5 6-1,0 1 228,-4 1 1,-1 2-52,-1 0 1,-1 4-87,-3 3 0,-1 4 1,-4 4-195,2 4 0,3 3 0,-4 3 0,1 3 103,0 1 0,-2 1 0,6 3-128,0 1 0,-2-4 0,1-1-87,2-1 1,0 2 0,4-4 0,1-1-79,5-2 1,2 0 0,2-2-161,-1-2 0,4-3 0,2-5 1,1-2-308,2-1 1,1-5-1,1-6 605,-3-1 0,3-5 0,-5 2 0</inkml:trace>
  <inkml:trace contextRef="#ctx0" brushRef="#br0" timeOffset="191">14121 15332 7929,'0'-23'62,"0"6"0,0 1 192,0 4 1,2 0 0,2 2 235,3 3 0,-2 3-112,-1 8 1,-3 3-1,-1 10-133,0 5 1,0 3 0,0 5 0,0 2-100,0 1 1,-4 1-1,1 0-85,0 1 0,2-2 1,1-2-1,0-2-487,0-1 0,4-2 0,1-6-328,1-1 1,0-5-1,3 1 754,-1-2 0,0-2 0,3 1 0</inkml:trace>
  <inkml:trace contextRef="#ctx0" brushRef="#br0" timeOffset="192">14190 15892 7929,'-6'16'790,"-5"-3"-205,4 2 1,2-2 0,1-2-106,3 1 0,1-5 1,1 0-280,3-2 0,-2 0 0,6-3-141,1 2 1,1 0-61,1-4 0,1 0 0,-1 0 0</inkml:trace>
  <inkml:trace contextRef="#ctx0" brushRef="#br0" timeOffset="193">14635 15378 7940,'-5'-6'182,"0"-5"1,-4 5-1,3-2 1,0 2 0,1 0 458,0-1 0,1 6 0,4 2 0,0 10-556,0 6 1,0 6 0,1 4 0,2 3-53,0 3 1,5 3-1,-4 1-5,-2 1 0,0 1 1,-2-2-1,0 1-70,0-1 1,0-3-1,0-2 17,0-2 1,0-6-1,1 0 1,1-5-119,2-2 0,0-2 0,-4-3-36,0-1 0,0-3-137,0-1 358,0-4 0,0 1 0,0-8-88,0-4 1,4-2-1,1-3 1,1-1-82,3-1 0,-1-4 0,2 3 16,3-2 0,6 4 1,0-1-1,2 2-8,2 1 0,0 2 0,0 1 145,0 2 1,-1 4 0,0-1 0,-2 3 50,-1 1 0,-5 0 0,0 1 5,-5 3 0,-3-1 0,-3 4 0,1 4 14,-2 3 1,-5 0-1,-6 5-63,-5 1 1,-4-2 0,-6 1-67,-3 1 1,2-2 0,-6 0-1,1-3-45,1-5 0,-3 1 0,7-4-57,3-1 1,0 3 0,7-5 0,1-2-302,2-1 0,1-2 22,4-3 1,3-3 413,8-8 0,7-3 0,7-5 0</inkml:trace>
  <inkml:trace contextRef="#ctx0" brushRef="#br0" timeOffset="194">15149 15241 7953,'-5'-12'1131,"0"1"-648,-2 0 0,3 6 1,8 5-494,3 6 0,0 4 0,-1 1 0,-1 2 88,-3 2 0,4 7 0,-3 6 1,0 1 115,-2 3 0,-1 5 1,0 1-223,0-2 0,1-1 0,2-4 0,1-1-304,-2-2 0,1-2 1,-1-3-332,2 0 1,5-4 662,-1 0 0,-3-5 0,0 2 0</inkml:trace>
  <inkml:trace contextRef="#ctx0" brushRef="#br0" timeOffset="195">15184 15960 7912,'-12'7'220,"2"-2"126,2 0 1,3-3 0,7 5 94,1-2 1,0-1-151,5-4 0,-5 3-558,5 1 1,-4 0 266,3-4 0,-4-5 0,2-1 0</inkml:trace>
  <inkml:trace contextRef="#ctx0" brushRef="#br0" timeOffset="196">15732 15675 7934,'0'-12'130,"0"1"1,0 0 0,0-1 0,0 1 1145,0-1-933,-5 1 1,-3 5 0,-6 2 0,-2 2-36,-2 2 0,-1 6 0,-3 2-268,3 6 0,-2 0 1,3 5-1,0 2 9,3 0 1,-2-2 0,2 2-77,1 3 1,3-1 0,3 3 0,4-3-62,3-4 1,1 1-1,1-3-81,3 1 0,8-4 1,7 0-1,2-4-32,2-3 1,0-4 0,1 1-52,3-3 1,-2-2 0,4-3 0,0-4-182,1-2 0,-5-1 1,0-1 432,-4 1 0,0-1 0,-3 1 0</inkml:trace>
  <inkml:trace contextRef="#ctx0" brushRef="#br0" timeOffset="197">16074 15150 7942,'-5'-7'0,"-1"-2"215,-5 5 1,0 3 0,4 8 116,3 4 1,1 4-1,1 2 1,-2 4-132,2 5 0,-3 9 0,-1-1 0,1 3-150,0 3 1,0-5-1,3 4 1,-2 0-59,1-1 1,2-4-1,1-5-345,0-1 1,0-1 0,1-5 0,3 0-1338,4-3 1689,2-2 0,1-6 0,1 0 0</inkml:trace>
  <inkml:trace contextRef="#ctx0" brushRef="#br0" timeOffset="198">16017 15938 7842,'-5'6'168,"4"0"195,-3-2 0,4-1 0,4 3 0,4-1 125,2-2 0,-3-2 0,1-1 0,1 0-253,1 0 1,1 0-1,1 0-130,-1 0 1,-3 0-106,-1 0 0,-4 5 0,2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5.291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3678 8166 8115,'-7'-1'-35,"3"-3"63,-2 3 0,5-6 901,-3 3-88,3 3-365,1-4 216,0 5-720,0 5 1,0 3 108,0 7 1,0-1-91,0 5 1,0 0-22,0 4 1,1 0-48,3 0 1,-2 1 14,6 2 0,-6 0 81,2 4 0,-2-3-9,-2 3 0,0-3 40,0 3 0,0-3-35,0 3 1,0-4 13,0 0 0,0 1 161,0-4 0,-2 2-136,-2-6 0,3-2-43,-3-2 1,3-2-124,1-2 1,0 1 105,0-1 0,0 0-340,0 1 111,0-1 177,0 1 1,0-5-62,0 1-568,0-5-134,0 2-1356,0-5 2177,0-5 0,5-2 0,2-4 0</inkml:trace>
  <inkml:trace contextRef="#ctx0" brushRef="#br0" timeOffset="1">3563 8189 8292,'0'-12'652,"0"1"1,0 3 269,0 1-720,0 4 1,2-3-110,1 2 1,0 1 181,5-4 1,-1 4-215,5 0 0,-1 0 99,0-1 0,6 2-172,2-6 0,-1 5 140,1 0 1,0 1-194,4 2 1,-1-1-39,1-3 0,-4 3 89,0-3 0,-1 3-90,1 1 1,1 4 84,-4 0 0,-2 4-104,-7 0 0,2 2 122,-5 2 0,0 0-59,-4 4 1,0-2 51,0 5 1,-5 0-78,-3 3 0,-7 0 87,-4-3 1,1 1 1,-1-4 1,4 3-3,-4-4 1,5 4-16,-1-4 0,2-1 5,1-6 0,1 1 2,0-6 0,3 5-144,0-4 1,5 0 126,-5-4-1032,5 0-107,-7 0-478,9 0 1640,-4 0 0,5 0 0</inkml:trace>
  <inkml:trace contextRef="#ctx0" brushRef="#br0" timeOffset="2">3940 8726 8981,'-6'0'1227,"1"-6"1,5 4-546,0-6-433,0 6 1,1-7-77,3 5 0,2-4 12,6 5 0,-1-5-136,0 4 1,2-3 42,2 3 1,-2 0-159,2 4 0,-2 0-147,-2 0 0,1 0 102,-1 0 1,1 5-74,-1 3 1,1 2 51,-1 1 1,-5 2-16,-2 2 1,-3 2 53,-1 2 0,0 2-18,0-2 1,-1 3 44,-3 1 1,-2-2-8,-5-2 1,-1 2 166,1-6 1,-1 0-95,1-3 1,1-1 461,2 0-152,-2 1 1,4-1-66,-1-4-11,2-2-211,5-5 0,1 0 81,3 0 0,3 0-47,4 0 1,-3 3 11,-1 1 1,5 0-72,3-4 64,0 0 11,-3 5-117,-1-4 1,0 4 56,1-5 1,-5 0-6,1 0 1,-4 0-1036,3 0 733,-4 0 1,3 0-1727,-2 0 2020,-3 0 0,4-5 0,-5-1 0</inkml:trace>
  <inkml:trace contextRef="#ctx0" brushRef="#br0" timeOffset="3">4511 8132 8285,'0'-8'576,"0"0"184,-5 6-94,4-3 102,-4 5-158,0-5-642,3 3 0,-3 2 146,5 8 1,0 2 2,0 2 1,0 5 88,0 6 1,0 4-310,0 3 1,0 3-76,0-2 0,4 2 13,0 1 1,4-1-10,-5-2 0,5 0 124,-4-4 0,3 0 63,-3-5 1,4 1-13,-4 0 0,3-4-4,-3 0 0,0-5-5,-4 1 0,0-6 39,0-1-207,0-1-306,0 5-358,0-6 9,0-1 122,-5-5 0,2 0 257,-4 0 1,3-1 451,-4-3 0,1-7 0,-5-7 0</inkml:trace>
  <inkml:trace contextRef="#ctx0" brushRef="#br0" timeOffset="4">4397 8200 8226,'-5'-11'0,"4"-1"-237,-3 1 133,3-1 1,1 1 646,0 0 0,0 3-106,0 0 1,1 1-163,3-5 0,3 1-25,9 0 0,-3 0-177,7 4 1,0-2 20,6 5 1,0-4 57,4 5 0,-3-1-223,3 4 0,0 1 73,0 3 0,2 2-154,-6 6 1,1 0 77,-4 4 1,-2-2-252,-1 5 1,-4-2 147,-5 2 1,1 2-88,-1-6 0,-4 4 146,-4-4 0,-1 0 53,-2-3 1,-5-1 319,-3 1 1,-8 3-115,-7 0 1,-1 0 40,-7-3 1,1-1-23,-5 1 0,-1-1-135,1 0 1,0 1 70,8-1 0,1-4-315,3-4 0,5 0-36,3 1 0,6-3-394,1 3-172,6-3 275,-3-1 546,5 0 0,5 0 0,1 0 0</inkml:trace>
  <inkml:trace contextRef="#ctx0" brushRef="#br0" timeOffset="5">4979 8577 8069,'7'0'492,"-2"1"26,-5 3-259,0-3 0,0 10 91,0-4 88,0 3-263,0 2 1,0 3 174,0 0-118,0 6-42,0-4 0,-1 5 189,-3-3-386,3 2 1,-5-3 47,6 5 1,0-1-107,0-3 0,0 1-120,0-5 1,0 2 97,0-2 0,2-6 492,2 2-353,-3-2 1,5 1 194,-2-2-117,-3-3-64,4-5-915,-5 0-1496,-5 0 2345,4-5 0,-14-1 0,2-6 0</inkml:trace>
  <inkml:trace contextRef="#ctx0" brushRef="#br0" timeOffset="6">5893 8143 8193,'7'-5'-244,"-2"4"1,-5-6 842,0 4 216,0 1-160,-5-8-386,-2 4 0,-4-2-24,-1 1 1,5 4-32,-1-1 1,-3 3-18,-5 1 1,1 0-93,4 0 1,-6 1-23,-2 3 1,2-1 64,-3 4 1,1 1-137,-3 3 1,-1 1 108,0-1 1,4 4-185,0 1 1,1 3 54,-1-4 1,-1 5-33,5-1 0,-1 3 42,5 1 1,1-1-177,2 1 0,-1 1-5,5 3 1,1-3 105,3 3 1,0-3-86,0-1 0,0 0 112,0-1 0,5 1-41,2 0 0,1-4 32,3 0 0,-2-5 138,6 1 0,3-2-77,1-2 1,3 0 110,1-4 1,3 2-31,1-5 0,0 0 156,-5-4 1,1 0-15,0 0 0,-4 0-133,0 0 0,-4 0-161,4 0 0,-5-4 154,2 0 0,-4-4-627,0 5 0,-6-2-51,-2 1 2,2 3 0,-4-6 587,1 3 0,-1 3 0,-2-4 0</inkml:trace>
  <inkml:trace contextRef="#ctx0" brushRef="#br0" timeOffset="7">6110 8497 8092,'-7'-10'5,"-1"2"1,5 2 190,0 2 378,1 3 614,2-4 250,0 5-1437,0 5 1,0 1 77,0 6 1,-1-1-132,-3 1 1,3 0-38,-3 3 1,2-1-45,-2 5 1,3-3 81,-3 3 0,2-5-105,2 1 1,0 1 54,0 0 0,0-1 62,0-4 1,0 1-50,0-1 1,0 1 54,0-1 0,4-3-5,0-1 1,5-4-3,-1 1 1,2 1 130,1-2 1,1 1-84,-1-4 0,-3 0 36,-1 0-258,1 0 1,2-1 130,-2-3 1,-2 3-344,-2-3 0,-3 2-129,3-2-239,-3 2 120,-1-8-63,0 9 737,0-9 0,0 4 0,0-2 0,0 0 0,0 6-247,0-8 247,0 8 300,0-8 37,0 9 0,0-5 753,0 2-471,0 3-167,0-5 116,0 6 1,0 6-115,0 1 1,0 3-405,0 2 1,0-1 57,0 1 1,4 0-141,0 3 0,0 2 0,-4 2 0,3 1 26,1-4 0,4 4-20,-4-1 0,-1-3-148,-3 0 1,4-4-144,0 0 225,0-1-858,-4 1 446,0-6 161,0 4 343,0-9 0,0 4 0,0-5 0</inkml:trace>
  <inkml:trace contextRef="#ctx0" brushRef="#br0" timeOffset="8">6795 8177 8126,'-6'-5'-130,"-3"-1"0,5-6 392,-5 1 111,8 0 1,-9 1 444,2 2-476,3-2 0,-5 8-57,3-1 1,-4-2-60,0 1 1,-4 0-169,0 4 0,-6 4 108,2 0 0,1 6-190,-1 1 1,0 2 4,-3 6 1,3-4-60,0 4 0,1 4-2,-1 4 1,2 4 39,6 0 1,1 1-3,2-2 1,-1 7 64,5-3 0,1 3-117,3-3 0,5-3 101,2-1 1,5-5-100,3 2 0,-1-4 157,5-4 0,0-3 5,4-4 0,0-2-26,-1-2 1,1 1 13,0-6 1,-4 1-194,0-4 0,-5 0 102,1 0 0,2 0-207,-2 0 1,0 0-83,-3 0-423,-1 0 0,1-1 12,-1-3 733,-5 3 0,4-9 0,-3 3 0</inkml:trace>
  <inkml:trace contextRef="#ctx0" brushRef="#br0" timeOffset="9">6944 8588 8111,'-5'-11'1176,"4"5"-686,-5 1-201,6 5 0,0 5 318,0 2-341,0 9 0,0-2-82,0 5 1,0 0-19,0 3 1,4 1-275,0 0 0,0 4 97,-4-1 0,4 1-265,-1-4 0,1-4 145,-4 0 0,0-9 116,0 2-38,0-4-47,0 4-1314,0-6 726,0-1 688,0-5 0,0 0 0</inkml:trace>
  <inkml:trace contextRef="#ctx0" brushRef="#br0" timeOffset="10">7618 8120 7891,'-8'-11'-175,"0"-1"0,6 5 719,-2-1 0,-1 4-162,1-3 1,-5 3 39,2-4 0,-3 6-164,-2-2 1,0 3 148,-4 1 0,2 0-223,-5 0-7,0 0 1,-4 5-157,1 2 0,-1 9 157,0 3 0,0 0-260,0 4 0,4-2 70,0 10 1,5-2-23,-1 1 1,2 7 50,2-3 0,1 3-152,2-3 1,3-1 4,5-2 0,0 2-18,0-3 1,5-2 178,3-1 0,3-3-42,4-1 1,2-4 213,2 0 0,2-5-118,-2 1 0,3-4-16,1-3 1,0 1-24,0-5 1,-4 0-93,0-4 1,-5 0-109,1 0 1,1 0-295,0 0 1,-1 0-546,-4 0 0,-3 0-1,-1 0 633,1-6 361,-2 5 0,5-9 0,-5 4 0</inkml:trace>
  <inkml:trace contextRef="#ctx0" brushRef="#br0" timeOffset="11">7652 8577 8190,'0'-11'1260,"0"-1"-503,5 1-449,1-1 0,6 2 81,-1 3 1,2 0-154,2 3 1,-2 3-95,2-3 94,3 3-29,-5 1 0,3 0-284,-5 0 83,1 5 105,-6 2-185,4 4 1,-8 4-78,1 0 0,-3 4-5,-3-3 1,-4 4 46,-4-1 1,-2 3 11,-2 0 134,2 1-238,-8 0 0,7 0-4,-5 0 191,5-5-86,-3 3 0,10-4 49,-1 2 1,5-3 22,0-4 0,1-1 73,2 0 0,2 0 166,1-4 0,0 2 225,5-5-282,-1 0 0,5-4-39,-1 0 260,1 0 0,-1 0-43,0 0 0,1 0-227,-1 0 0,1 0-22,-1 0 1,-3 0-659,-1 0 0,0-2-2833,0-1 3408,3 1 0,-8-8 0,3 4 0</inkml:trace>
  <inkml:trace contextRef="#ctx0" brushRef="#br0" timeOffset="12">8371 8040 7914,'0'-11'-477,"0"3"558,0 1 1,0 3 308,0-4 1,-1 4-135,-3-3 1,2 3 482,-6-4-515,1 6 0,-6-3-19,-2 5 0,2 0 77,-2 0-121,-3 0 0,5 0-76,-2 0 0,-3 5 105,-1 2 1,-1 4-145,1 0 1,-3 6 130,3 2 0,-2 3-207,-2 5 0,4-2 103,0 6 1,6-1-165,2 5 1,1-1 36,6 0 1,-4 0 60,4 1 0,1-2-86,3-3 1,5 3 54,2-2 1,5-4-46,3 0 0,-1-3 70,5-1 0,0-1-35,4-3 1,0 1 27,-1-5 1,1-3-105,0-5 1,0-4-30,0 1 0,0-3-218,0-1 0,-4 0-59,0 0 0,-5 0 130,1 0 0,-3-4-1093,0 0 1379,-6-5 0,4 3 0,-3-5 0</inkml:trace>
  <inkml:trace contextRef="#ctx0" brushRef="#br0" timeOffset="13">8417 8486 8078,'0'-12'108,"0"1"0,1-1 542,3 1-416,-2 0-68,8 4 1,-5-3 57,2 2 1,4 2 40,-4-1 0,-1 3 15,2-4 0,0 6-85,3-2 0,1 2-51,-1 2-119,0 0 48,1 0 1,-1 0-192,1 0 0,-1 0 79,0 0 1,-3 2-18,0 2 1,-2-2 10,2 6 0,-2-4-78,-2 3 145,-3 1 0,4 3-118,-5 1 1,-5-1 106,-3 0 1,2 1-4,-1-1 0,-1-3 102,-4 0 1,1-2-95,0 1 0,3 2 160,0-5 1,5 4-98,-5-4 130,5-1-68,-2 2-240,5-3 136,0 8-112,5-4 1,2 2 14,4-1 1,1-3 73,-1 4 0,0-4 60,1 3-78,-1-4 5,1 7 1,3-7-13,0 4 1,0-1 18,-3 2 0,-1 2-6,1-2 1,-5 2 44,1 1 0,-4 1 49,3-1-81,-4 1-21,2 4 0,-6-3 29,-3 2-3,-2 3 48,-6-5 1,-1 3-48,-2-5 0,1 1 380,-5-1-173,5 1-95,-7-6 0,4 3 88,-2-5 0,-2 0-136,2-4 1,2 0-198,2 0 0,6-2-818,1-1 0,6 0 130,-2-5 800,3 1 0,11-10 0,3-1 0</inkml:trace>
  <inkml:trace contextRef="#ctx0" brushRef="#br0" timeOffset="14">9262 8017 8094,'-1'-10'-399,"-3"3"0,2-2 475,-6 5 1,4-4 264,-3 5 0,3-5-40,-4 4 0,4-3 154,-3 3 0,3-1 203,-4 1-311,6 3 213,-3-4 196,5-1-725,0 5 1,0-3 103,0 8 1,1 3-47,3 4 0,-2 2 127,6 2 0,0 4-210,3 8 0,0-2 70,1 5 1,-1-3-32,1 3 0,-1-3 34,1 4 0,-1-2-11,0 1 0,1 2-150,-1-5 1,-3 0 115,-1 0 1,0-3-173,0 3 0,0-3 50,-3-1 0,-3-2 1,3-2 0,-4 2 20,-4-6 1,-2 4 36,-6-4 0,-1 0-35,-2-3 1,1 3 36,-5 0 1,0-1-35,-4-6 1,0 1 35,1-5 0,-1-1 54,0-3 0,4 0-45,0 0 0,4 0-173,-4 0 0,5-3 97,-2-1 0,5-5-426,3 1 0,0 2-32,4-2 1,0 5-188,4-5 1,1 5-317,3 0 1054,2 1 0,6-3 0,-1-1 0</inkml:trace>
  <inkml:trace contextRef="#ctx0" brushRef="#br0" timeOffset="15">9571 8486 8025,'-8'-4'126,"0"0"1,6-1 500,-2 1-75,3 3 540,1-4-785,-5 5 1,3 5-98,-1 3 1,1 7-31,2 4 0,0 1-11,0-1 0,2 7-14,1-4-1,-1 4 0,7 0-169,-6 1 1,5 0 118,-4-4 0,3-2-115,-3-2 0,1-1 11,-1-3 0,-1-6-263,4 2 191,-4-2 1,2-1-326,-5 0-229,0-6-816,0 3 1288,0-5 0,-5-5 1,-1-1-1</inkml:trace>
  <inkml:trace contextRef="#ctx0" brushRef="#br0" timeOffset="16">9982 7938 8019,'-1'-11'-7,"-3"4"0,-3-3-138,-4 2 1111,5 3-245,1 0 1,5 5 22,0-5-350,0 3 1,0-1-144,0 6 0,0 0-104,0 5 1,1 4 59,3 7 1,-2 3-92,6 1 1,-1 5 140,5 2 0,-5 2-179,1-2 0,-2 7-105,2-3 0,2 3 53,-2-3 0,2-1-14,1-2 0,1 6 67,-1-3 0,-1-1-300,-2-3 1,1-4 58,-5 0 0,3-1 12,-3-3 0,0-4 57,-4-3 1,0-2 54,0-2 1,-6 1-65,-6-1 1,-1 1 14,-6-1 0,2-1-67,-2-2 0,-7 1 113,3-5 1,-2-1-128,2-3 1,0 0 56,0 0 1,2 0-213,2 0 1,-1-5-141,4-2 0,5-2-143,3 1 0,6-2-332,-2 2 0,4 2 938,4-1 0,2-1 0,6-4 0</inkml:trace>
  <inkml:trace contextRef="#ctx0" brushRef="#br0" timeOffset="17">10210 8463 7946,'0'-12'1908,"0"1"-1636,0 0 1,0 3-41,0 0 0,2 2 13,1-2 1,4 0-21,4 4-59,1 0 0,-1 0-91,0 0 1,1 0 120,-1 4 1,1 0-186,-1 0 0,0 0 111,1 0-163,-1 6 103,1 0 0,-2 5-114,-3 1 0,0 0 60,-3 4 1,-3-2-99,3 5 1,-7 0-50,-1 4 0,-5-1 45,2 1 0,-3-1-96,-2-3 1,1 2 38,-1-2 0,1-1-16,0 1 0,0-5 15,4 1 412,-3-2-42,8-1-59,-3-6 1,5 0-41,0-2 0,5-3 224,3 3 0,0-3 64,3-1 1,-2 0-130,6 0 1,2-1 84,-2-3 1,4 3-112,-4-3 1,4 3-99,-4 1 0,4 0-42,-3 0 0,-1-4-300,-4 0 102,-4 1-302,3 3-2614,-9 0 3002,-11 5 0,-4-4 0,-14 4 0</inkml:trace>
  <inkml:trace contextRef="#ctx0" brushRef="#br1" timeOffset="18">12255 7344 7712,'5'-7'-906,"-4"1"974,3 2 1017,-3 3-714,4-9 1,-4 7 569,3-4-293,-3 4-440,-1-2 1,0 4 321,0-3-54,0 3-213,0-4 122,0 5-370,0 5 1,4 2 85,0 8 1,0-1-111,-4 5 1,4 0-100,-1 4 0,1 4 83,-4 0 0,4 3 20,0-3 1,0 4 64,-4 0 0,3-2-164,1 2 0,0-5 93,-4 5 0,1-7-144,3-1 1,-3-2 90,3-6 0,-2 1 75,-2-5 0,0 0 18,0 1 0,0-5 39,0 1 23,5-5-72,-4 7 298,4-9-136,-5 4 176,0-5-215,0-5-180,5 4 1,-2-4 28,4 5 0,-3-4-10,4 0 0,-1-1-55,5 1 1,-1 3 95,0-3 0,1 3-46,-1 1 0,2-4 13,2 0 1,-2 0-13,2 4 0,2 0 16,-2 0 0,4 0-55,-4 0 0,0-1-55,-3-3 1,-1 3 82,1-3-584,-1 3 165,0 1-820,-4 0 150,-2 0 0,-14 0 1123,-2 0 0,-3-5 0,2-1 0</inkml:trace>
  <inkml:trace contextRef="#ctx0" brushRef="#br1" timeOffset="19">12346 7675 8115,'0'-12'534,"0"1"0,0 3-79,0 1 0,5 4-210,3-1 1,2-1-66,1 2 0,6-1 22,2 4 1,-1-2-94,1-1 1,0 1-196,3-1 0,0 1-10,-3 2 1,-2-4-309,-6 1 1,0-1-402,1 4-527,-1 0 1332,-4 0 0,3-5 0,-4-2 0</inkml:trace>
  <inkml:trace contextRef="#ctx0" brushRef="#br1" timeOffset="20">12289 7424 8102,'0'-12'-99,"5"1"-50,3-1 1,2 2 293,1 3 0,4-4 306,1 4 1,3 0-51,-4 0 1,5 0-254,-1 0 1,1-2-78,0 5 1,1-1-97,-2 1 0,-2 3-307,-2-3 0,-2 3-44,-2 1 0,-3 0-857,-1 0 1233,-4 0 0,2 5 0,-5 1 0</inkml:trace>
  <inkml:trace contextRef="#ctx0" brushRef="#br1" timeOffset="21">12689 7344 7967,'-7'-5'80,"2"3"540,5-3-121,0 0-117,0 4 0,5 0 50,3 4-273,2 6 1,1 1-69,1 6 0,3 4 97,0-1 1,2 3-242,-2 0 0,-1 3 84,5 1 0,-4-2-68,4 3 1,-3 0 86,3-5 1,-5 4-225,1-7 1,1 1 15,-1-1 1,1 1 31,-5-4 1,1-1 87,-1-4 1,0-1 11,1-2 0,-5 1-88,1-5 82,-5 5-238,7-8 1,-9 5-102,3-2-371,-3-3 742,-1 4 0,0-5 0,0 0 0</inkml:trace>
  <inkml:trace contextRef="#ctx0" brushRef="#br1" timeOffset="22">13043 7412 8003,'0'-11'0,"0"-1"115,0 1 0,1-1 576,3 1-350,-3 0 37,4-1 0,-4 2 196,3 2-170,-3-2 79,4 9-303,-5-4-74,0 5-186,-5 5 1,-1 5 34,-5 5 1,-5 11 116,1 0 1,-5 2-151,1 3 0,1-1 0,-1 5 0,1-1-121,-1 0 1,-1-1 48,5-3 1,-1-2-54,5-5 1,1-1-65,2-3 0,-2-3-52,3-4 1,1-1-82,3 1 1,-2-5-157,1 1 556,0-6 0,-6 3 0,-3-5 0</inkml:trace>
  <inkml:trace contextRef="#ctx0" brushRef="#br1" timeOffset="23">13237 7378 8049,'0'-12'-374,"0"1"524,0 0 221,0-1 578,0 6-767,0 1 0,0 6-59,0 3 0,0 2 5,0 6 1,-4 4 4,0 3 0,0 4-45,4 4 0,0-2-140,0 5 0,0-3-207,0 4 160,0-6 1,0 7-46,0-6 0,0 0-203,0-7 1,0 1-473,0-5 283,0 1-408,0-5 944,-5-5 0,-1 4 0,-5-3 0</inkml:trace>
  <inkml:trace contextRef="#ctx0" brushRef="#br1" timeOffset="24">13214 7344 8007,'-1'-12'146,"-3"1"0,3-1 702,-3 1-554,3 0 566,1-1 62,0 6-617,5-4 1,-3 8-291,6-1 0,-4 3 156,3 3 0,2 7-137,6 6-4,-2 4 1,3 2 179,-4 4-484,4 6 234,-3-3 0,4 2 123,-6-1-444,0 1 267,1-2 0,3 0-113,0-2 111,1-3 0,-5 0-41,0-5 1,1-4 113,-1 4 0,-3-5-109,-1 1 106,1-2 1,0-5-31,-1-1-256,-4 1-42,7-2 133,-9 4 0,4-7-696,-5 4-509,5-4 1426,-3 2 0,-2-5 0,-7 0 0</inkml:trace>
  <inkml:trace contextRef="#ctx0" brushRef="#br1" timeOffset="25">13168 7721 7975,'0'-12'350,"2"4"185,1 1 1,4 1-480,4-2-48,1-2 0,-1 7 74,0-4 1,1 3 169,-1-4 0,6 4-216,2-3 0,2 4 121,2-1 0,-1-1-547,-3 2 1,2-1 135,-2 4 254,3-5 0,1 3 0,0-3 0</inkml:trace>
  <inkml:trace contextRef="#ctx0" brushRef="#br1" timeOffset="26">13671 7721 7974,'0'6'-25,"0"-1"2898,0-5-2536,-5-5 1,2 2-100,-4-4 0,4 3-40,-1-4 0,-1 4 40,1-3 0,-1-1-170,1-3 0,3-1 99,-3 1 1,3-4-185,1 0 0,0-2-10,0 2 0,-1 1 12,-3-5 1,3 0-80,-3-4 1,3 0 25,1 0 1,0 0-34,0 1 1,1-1 65,3 0 0,-3 1-71,3 3 0,-3-1 4,-1 5 116,0 0 1,1 4 24,3 4 1,-3 0 54,3 4 155,-2 1-227,-2-3 0,0 7-225,0 1 0,3 4 83,1 4 0,4 1 22,-4-1 1,4 2 73,0 2 1,2-2-5,2 2 0,-5 1 6,1-1 0,-1 1 11,5-5 1,-1-1 8,1-2 1,-5 2-56,1-2 62,0-3 0,3 4-15,0-6 1,-3 1-71,0-4 1,-5 0 61,5 0 0,-4 0 45,3 0-1,1-5 0,4-1 108,-1-6 1,-3 1-14,-1 0 1,-3-1-103,4 1 0,-6-1 91,2 1 0,1-4-52,-1-1 1,3-3-91,-3 4 0,1 1 84,-1 7 1,-3-4 127,3 4-195,-3 2 0,1 0-43,2 5 26,-3 0 0,4 5 48,-5 2 1,4 7-12,-1 2 1,1 4 11,-4-1 1,0 2 44,0 2 0,4 1-51,0 3 1,1-2-137,-1 6 1,-3-6 17,3 2 1,1-3 34,-1-1 0,3-5 69,-3-3 0,0-2-23,-4-2 0,0 0-246,0 1 0,1-2 67,3-2 0,-3-2-465,3-2 141,-3-3-936,-1 4 1465,0-5 0,0 0 0</inkml:trace>
  <inkml:trace contextRef="#ctx0" brushRef="#br1" timeOffset="27">14150 7366 7952,'0'-11'0,"0"0"0,0-1-248,0 1 0,0 4 1315,0-3-346,0 9 90,0-4-206,0 5-583,6 10 1,-5-1 62,3 10 1,-3 0 75,-1 4 1,1 1-79,3 3 1,-3-2-170,3 5 0,1 0-52,-1 0 1,1-2 55,-1-5 0,-2 0-114,6 0 0,-6-6 58,2-1 1,-1-5-250,1-3 217,-3 2 0,5-5-784,-2 2 176,-3-1 778,4-6 0,-10-6 0,-1 0 0</inkml:trace>
  <inkml:trace contextRef="#ctx0" brushRef="#br1" timeOffset="28">14082 7366 7949,'0'-15'7,"0"0"0,6 0-166,6 3 0,-1 1 580,4 0-289,3-1 0,-5 1 141,2-1 1,3 5 259,1-1 0,1 5-267,-1 0 1,3 1-135,-3 2 1,2 0-159,2 0 1,-4 2 81,0 1 1,-5 4-217,1 4 1,-6 4 178,-1 1 1,-6 0 20,2-1 1,-2-2-107,-2 2 0,-2-2-142,-2-2 0,-7 0-55,-8-4 1,-3 3 113,0-2 0,-5 1-139,0-2 1,-3 0 287,3-3 0,-5-3 0,3 4 0</inkml:trace>
  <inkml:trace contextRef="#ctx0" brushRef="#br1" timeOffset="29">14699 7252 7976,'-7'-5'-1106,"2"4"1348,5-4 1129,0 0-449,0 3-247,0-3-224,0 5 0,0 5-355,0 3 0,0 7 113,0 4 1,0 3-266,0 1 1,0 1 10,0 3 1,0-2 51,0 5 1,0-3-256,0 3 1,0-4 123,0 1 1,4-3-76,0-2 1,0-3 59,-4 1 1,0-7 192,0 3-37,0-4 119,0 0 1,0-5-41,0 1 273,0-5-42,0 2 186,0-5 1,1-4-480,3 0 0,2 0 28,5 4 1,1-1-138,-1-3 1,1 3 110,-1-3 0,4 2-126,1-2 0,0 2 49,-1-1 1,-1 1 45,5 2 0,-3-3-67,3-1 0,-5 0 56,1 4 1,-3-1-246,0-3 1,-4 3-10,-1-3 1,-3 1-873,4-1-12,-6 3 0,3-5 1144,-5 2 0,-5-2 0,-1-6 0</inkml:trace>
  <inkml:trace contextRef="#ctx0" brushRef="#br1" timeOffset="30">15041 7309 7970,'-6'-17'727,"2"1"-484,3 9 606,6 2-164,-4 5-90,4 0-408,-5 0 1,0 6-138,0 5 1,0 2 83,0 6 0,0 4-89,0 4 0,0 1 3,0-2 0,0-2-116,0 3 1,-4-3-114,1-1 0,-1-1 62,4-3 0,0-2-256,0-1 314,0-4 1,5 5 21,3-6 0,-2-3-9,2-1 1,-1-4 113,5 1 1,-1-3-51,0-1 1,1 0 160,-1 0 0,1 0-35,-1 0 1,0 0 53,1 0-262,-1-5 1,1 2 170,-1-4-45,1 4 1,-1-6-285,0 6 1,-3-3-1031,0 3-537,-6 1 936,3-8 855,-5 4 0,-5 0 0,-1 0 0</inkml:trace>
  <inkml:trace contextRef="#ctx0" brushRef="#br1" timeOffset="31">14996 7538 7967,'0'-12'834,"5"5"-750,2-1-10,3 6 0,2-3 111,-1 5 0,2-4 5,2 0 1,2-4-108,2 4 0,-2 1 64,-1 3 1,-4-4-360,4 0 1,-4 0 113,0 4 1,-5-4-1017,1 1 1114,-5-1 0,2-1 0,-5-2 0</inkml:trace>
  <inkml:trace contextRef="#ctx0" brushRef="#br1" timeOffset="32">15018 7287 7987,'2'-8'265,"2"0"0,6 4 429,5-3 1,5 4-183,-1 0 1,0 0-31,4-1 1,-3 3 12,7-3-312,-3 3 0,-1 0-248,0-3 1,-2 2-834,-2-1 898,-2 1 0,-6 7 0,1 2 0</inkml:trace>
  <inkml:trace contextRef="#ctx0" brushRef="#br1" timeOffset="33">10930 6704 8391,'0'-6'672,"0"1"1,-4 10-445,0 2 0,-3 9-53,3 3 1,-9 3 0,2 5 0,-7 2-231,3 6 1,-7-1 69,-1 0 0,0 0-231,-3 1 0,2-1 132,1 0 0,0-3-193,0-1 1,2-6 88,1-1 0,4-1-371,5-7 57,-1 0-165,1-4 667,4-4 0,-3-2 0,4-5 0</inkml:trace>
  <inkml:trace contextRef="#ctx0" brushRef="#br1" timeOffset="34">10621 6853 8069,'-6'-6'0,"-3"4"183,5-6 0,1 4 362,3-3 1,0 3 218,0-4 160,-6 1-285,5-5-260,-4 6-293,5 1 0,1 5 93,3 0 1,3 3 31,4 4 0,0 2 37,1 10 0,1-4-15,2 4 1,-1 4 7,5 4 1,-4 3-354,4-3 0,-4 5-17,4-2 1,0-1 52,4 2 0,-1-6-63,-3 2 1,1-4 89,-5-4 1,4-3-24,-3-4 0,-1-2 85,-4-3 0,-3 2 140,-1-5-159,-4 0 285,2-4-584,-5 0 0,-5-4-440,-3 0 0,-2-1-2133,-1 1 2878,-6 3 0,0-9 0,-6 4 0</inkml:trace>
  <inkml:trace contextRef="#ctx0" brushRef="#br0" timeOffset="35">10701 8052 8000,'-6'-7'69,"1"2"310,5 5 1,0 2-5,0 1 1,0 0-109,0 5 0,4 3-191,0 4 1,3 4 103,-3-4 1,4 2-37,-5-2 0,5-2-168,-4 2 1,3-2 280,-3-2-221,5 1 0,-4-1 57,3 0 0,-2-4-87,-2-3 164,-3-3-197,4 4 259,-5-4-12,0 4 470,0-5-551,0-5 0,0 3-24,0-6 1,4 0 136,0-3 1,5 0-71,-2-1 1,4-4-82,0-3 0,2-3-1,2-1 1,3-5-23,5-2 0,-1-4-54,1-4 1,0 2 61,0-2 1,0-1-194,0 1 1,-2-1 120,-2 5 0,3 1-76,-3 3 0,-3 2 15,-1 5 65,-7 5 99,2 2 15,-8 9-326,3 2 0,-7 5 145,-1 0 0,1 5-531,-2 3 0,3 2 249,1 2 1,0 0-1581,0 3 1911,0-2 0,0 9 0,0-4 0</inkml:trace>
  <inkml:trace contextRef="#ctx0" brushRef="#br2" timeOffset="36">3529 9022 8043,'-5'-6'-1128,"4"0"1208,-3 2 862,3 3-210,1-4 1152,0 5-1672,-5 0 0,3 1-223,-2 3 1,3 2 137,1 5 0,0 1-167,0-1 1,0 2-52,0 2 1,0-2-8,0 2 0,1-2 24,3-2 0,-2 2 68,1 2 0,2-6-86,-1 2 0,0-2 92,-4 3 1,0-5 6,0 1-1,5 0 1,-4-1 108,3 1-53,-3-6-28,-1 3 1,0-3 79,0 2-58,0-3 167,0 4 155,0-5-268,6 0 24,-5 0 1,5 0-37,-2 0 4,-3 0-156,9 0 113,-3 0 1,4 0-45,1 0 0,-5 0 34,1 0 1,-1-1-12,5-3 0,-1 3 15,1-3 0,0 2 7,4 2 1,-4-3-38,4-1 1,0 0 1,-1 4 0,2 0-53,-2 0 0,-2 0 65,2 0 0,1 0-87,0 0 0,3 0 75,-4 0 0,4 0-41,-4 0 0,4 0 19,-4 0 1,4 0-23,-3 0 1,4 0 64,-1 0 1,3-4 4,0 0 1,0 1 39,-3 3 0,3 0-68,-3 0 0,-2-4-34,2 0 1,-3 0 41,3 4 0,-5 0-150,1 0 0,-1 0 138,1 0 0,-2 0-63,2 0 0,1 1 30,0 3 1,0-2-13,-1 1 0,2-1 43,2-2 0,3 0-33,-3 0 0,1 0 43,-1 0 0,1-4-29,-5 0 0,4 0-53,-3 4 0,3 0 56,-4 0 0,1 0-21,0 0 1,-4 0 11,4 0 0,0 0-6,-1 0 0,4 0-166,-3 0 1,4 0 85,-1 0 0,1 0-76,-1 0 1,3 0 108,-3 0 1,-1 0-66,1 0 0,-2 0 55,2 0 1,-2 0-16,-6 0 1,1 0 37,-1 0 0,4 0-4,1 0 0,-1 0 60,-4 0 0,1 0-70,-1 0 0,1 0 101,-1 0 0,0 0-81,1 0 0,-5 0 114,1 0 1,-2 1-96,2 3 0,-2-2 150,-2 1-87,-3-1 8,10-2 91,-10 0-107,4 0 728,-5 0-407,5 0 124,-4 0-329,4 0 0,-5-2 180,0-1-232,0 1 35,0-8 0,0 8-187,0-6 1,4 4 139,0-3-147,0-1 1,-4-3 39,0-1 124,5 1 1,-4-1-18,3 1 0,-3-1 108,-1 1 0,-4-4-38,1 0 0,-5-1-63,4 5 0,-3-1-100,3 1 1,-4 0 111,4-1 1,-1 2-587,1 2 189,3-2-472,-4 4 106,5 0 0,1 1-1373,3 5 2033,3 0 0,9 0 0,2 0 0</inkml:trace>
  <inkml:trace contextRef="#ctx0" brushRef="#br2" timeOffset="37">5551 8965 8125,'0'-6'313,"0"1"0,0 4 176,0-3-200,0 3 0,-2-4 288,-2 5-417,3 0 0,-4 0 158,5 0-417,-5 0 28,4 0 0,-4 1 167,5 3 1,0-2 104,0 6-150,0-1 0,0 5-23,0-1 1,1 1-20,3-1 1,-3 0-1,3 1 1,-2 1 47,2 2 1,-3-2 73,3 2 1,-1-3 60,1 0 1,-3-1-433,3 1 1,-2-1-18,2 1 1,-3-5 197,3 1 1,-1-4 19,0 3 22,-1-4 184,3 2-80,-5-5 185,5 0 21,-4 0-181,4 0 254,-5 0-332,5 0 0,-2 0-5,4 0 1,-3 0 20,4 0 0,-4 0 38,3 0-106,1-5 1,3 3 61,1-1 0,-2 0-97,-2-1 1,2 3 80,-3-3 1,3 3 23,2 1 1,-1 0-24,1 0 1,0 0-1,4 0 1,-2-1 24,5-3 0,0 3 6,3-3 1,1-1-26,0 1 1,0 0 8,0 4 1,-4-4-30,0 0 0,0-1 25,4 2 0,-4 1-48,0-1 1,-5 1 32,1 2 1,2 0-2,-2 0 1,0 0-56,-4 0 0,5 0 48,-1 0 0,4 0 64,-4 0 1,5 0-61,-1 0 1,7-4 23,1 1 1,0-1-19,0 4 1,-3-4-12,3 0 1,1 0-6,-2 4 1,1-3-2,-4-1 0,-2 0 4,-1 4 0,0 0-8,-5 0 1,4 0-110,-4 0 1,6 0 61,-2 0 1,1 0-89,-1 0 0,3 0 103,-3 0 1,6 0-99,2 0 1,1 0 55,-2 0 1,-2 0-8,3 0 0,1-1 39,-2-3 0,5 3 7,-4-3 0,-1 3 35,-3 1 1,-4-2-54,0-1 1,0 1 132,4-2 1,-4 3-59,0 1 0,-1 0 1,1 0 0,2-4-57,-1 1 0,5-3 4,2 3 1,0 1-31,0-1 1,-3-2 42,3 1 0,1-4-14,-2 4 1,5 0-4,-4 4 0,-1-3 93,-3-1 0,0 0-85,0 4 1,-2 0 53,-2 0 0,3 0-20,-3 0 0,3 0 6,0 0 1,1 0-12,0 0 1,0 0 5,0 0 1,0-1-57,-1-3 1,0 3 47,-3-3 0,3 3-121,-3 1 1,-2 0 102,2 0 1,-5 0-80,2 0 0,-4 0 104,0 0 0,3 0-6,0 0 1,0 0 6,-3 0 1,-1 0-41,1 0 1,0 0 13,4 0 0,-2-4 2,5 0 1,-2 0-36,2 4 0,2 0 42,-6 0 0,4 0-138,-4 0 1,4 0 119,-4 0 1,1 0-11,-5 0 1,0 0 203,1 0-160,4 0 1,-3 0 131,2 0 0,-1 0-86,2 0 1,-4 4-31,3 0 0,-2 0 30,-1-4 1,-1 0-13,0 0 1,2 0-37,2 0 1,-2 0-4,2 0 1,-1 1 16,1 3 1,-2-3-13,2 3 1,-2-3-52,-2-1 0,5 0 47,-1 0 1,0 0-8,-3 0 1,-1 0 11,0 0 0,1 4 14,-1 0 1,1-1 6,-1-3 1,0 0 43,1 0-117,-1 0 75,1 0-35,-1 0 16,1 0 1,-5 0-77,1 0 81,-6 0-141,3 0 170,1 0 6,-5 0 505,4 0-39,-5 0-647,-5 0 281,4 0-68,-5 0 40,1-5-77,4 4 1,-5-8 306,2 5-271,3-4 1,-6 5 495,4-5-346,1 1 1,-4-5-19,2 1 0,3 3-53,-3 1 1,3-1-233,1-3 0,0-1 17,0 1 1,0-1-124,0 1 0,0 3-113,0 1 220,0-1-391,0-3 42,0-1-421,0 6 545,0 1 0,-2 5-2497,-1 0 2784,1 0 0,-8 10 0,4 3 0</inkml:trace>
  <inkml:trace contextRef="#ctx0" brushRef="#br2" timeOffset="38">9080 8863 7891,'-5'-7'740,"3"2"-172,-3 5 486,5 0 0,0 5-911,0 3 1,0 2-76,0 1 0,0 1-14,0-1 0,0 5-87,0-1 0,0 1-8,0-1 0,0-2 27,0 2 1,1-2-70,3-2 0,-2 1 89,1-1 0,2 1-99,-1-1 1,1-3 58,-1-1 0,-3-3-103,3 4 179,-3-6 1,1 3 49,2-5 103,-3 0 347,4 0 529,-5 0-1092,5-5 1,-3 4-173,6-3 207,0 3 0,3 1-117,1 0 1,-1-1 54,0-3 0,2 3 46,2-3 1,-1 3-6,5 1 1,-1-4 5,1 0 1,3 0 0,-3 4 0,1 0 0,-1 0 1,3 0-15,-3 0 1,2 0-18,2 0 1,4 0-4,-1 0 0,1 0-31,-4 0 1,-2 0 48,-2 0 0,3 0 12,-3 0 1,3 0-19,0 0 1,-2 0 19,-1 0 1,0 0-22,3 0 1,1 0 0,0 0 0,0 0 71,0 0 0,1 0 154,3 0 1,-3 0-308,2 0 0,1 0 78,-4 0 0,2-4-58,-6 1 0,-2-1 74,-2 4 1,-2 0 109,-2 0 1,0 0-87,1 0 1,-1 0 112,1 0 0,-1 0-29,1 0 0,-1 4-19,0-1 0,1 1-23,-1-4 1,4 0 8,1 0 1,0 0-72,-1 0 0,-2-1 60,2-3 1,2 3-127,-2-3 0,0 3 87,-3 1 1,0-4-63,4 0 0,-4 0 36,4 4 1,-6 0-2,1 0 1,-6-1-95,7-3 1,-3 3 52,2-3 0,0 3-90,1 1 0,-1-4 61,1 0 0,-1 0 54,0 4 0,-3 0-25,0 0 0,-2-1 121,2-3 1,-2 3 4,-2-3 114,-3 3 191,9 1-183,-9 0 7,5 0-59,-6 0-305,5 0 272,-4 0-190,4 0 1,-4-4 259,3 0 2,-3 1 43,4 3 655,-5 0-783,0-5-21,0 3 127,0-8 0,0 8-87,0-6 0,0 4 116,0-3 0,0 3-137,0-4 1,0 1-29,0-5 0,0 5-31,0-1 0,-3 0-11,-1-3 1,0-1 0,4 1 1,0 0 34,0-1 1,0 1-143,0-1 0,0 1 67,0-1 1,0 5-17,0-1 0,0 4 44,0-3 1,0 3 5,0-4-56,-5 6 1,4-4-267,-3 2-698,3 2 408,1-3-1772,0 5 2364,0 5 0,0 2 0,0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5.33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13397 11364 8234,'5'-12'0,"-4"5"-543,3-1 1,-3 4 81,-1-3 463,0 4 0,-5-6 47,-3 5 1,-2-1 6,-1 2 1,-1 0 350,1-5 0,3 5-113,1-5 0,3 0 417,-4-3-488,6 0 0,-7-1 54,5 1 0,-3 3-68,3 0 1,-5 2 128,1-1 1,2-2-159,-2 5 1,1-4-31,-5 4 0,-3-1-7,0 2 1,-2 1 48,2-2 1,2 3-166,-2 1 1,-1 0 139,0 0 0,1 0-152,4 0 1,-1 0 80,1 0 1,-4 0-111,-1 0 1,-4 5-2,1 3 0,-2 2 24,-2 1 1,0 1 19,0-1 1,-4 2 35,1 2 0,-6-2-141,2 2 1,0-1 71,0 1 0,6-2 51,1 2 1,4-1-29,4 1 1,2-2-1,-2 2 0,6-1-23,1 2 0,1-3-7,-5 7 1,5-5-34,-1 4 1,4 0 61,-3 4 0,0-1-35,0 1 1,-2 0 21,5 0 1,0 0-89,4 0 0,0 0 71,0-1 0,0 1 8,0 0 0,4-4 12,0 0 0,5 0 2,-2 4 0,3-1 66,2-3 1,-1 2-73,1-2 0,-1-2 48,0-2 0,1 1-35,-1 0 1,1 0 19,-1-1 0,1-1-73,-1 5 1,0-3-3,1 3 0,-1-5-1,1 1 0,3-2-117,0-2 0,4 0 243,-4 1 0,6-5-111,-2 1 1,2-5 229,2 0 1,0-1-73,0-2 1,0 0 14,0 0 0,-1 0-7,1 0 1,-1-2 148,-3-1 1,2 0-283,-2-5 0,2 5 20,-2-5 0,2 2-92,-2-2 1,3-2 70,1 2 1,0-2-87,-1-1 0,1 3 55,0 0 1,4 1 174,-1-5 1,1 1-92,-4 0 1,-4-1 16,0 1 1,-4-1 0,4 1 0,-5-1 12,1 1 0,-2-4-160,-1 0 1,-1-2 87,0 2 0,1-3-151,-1-5 0,-1 0 99,-2 1 0,2-3-94,-2-1 1,-3 2 157,-1-3 1,-3-2 130,-1-2 0,-1 2-137,-3-1 1,-2-1 108,-6-3 0,-4 0 77,-3 0 1,-3-1-80,-1 1 0,-1 0-259,-3-1 0,3 5 155,-2 0 1,2 4-956,1 0 1,-4 7-168,0 3 1,1 5 1093,3 3 0,0 3 0,0 5 0</inkml:trace>
  <inkml:trace contextRef="#ctx0" brushRef="#br1" timeOffset="1">14584 11272 8211,'-6'-11'-137,"1"0"696,5-1-304,0 1 0,-1 1 16,-3 2 1,1-1-77,-4 5 0,-1 0 27,-3 4-116,-1-5 1,1 4-41,-1-3 0,0 3 81,-3 1 0,1 0-132,-5 0 1,5 0 25,-2 0 88,-1 0-34,4 0 1,-7 4 109,4 0-113,1-1 6,-1 3 0,3-4-27,-2 6 36,-3-1-75,5 5 1,-8-1 33,2 1 1,1-1-27,-1 0 0,4 1-12,-4-1 1,1 4-5,-1 1 1,-1 0-29,4-1 0,-3-1 3,4 5 0,-4 0 58,4 4 0,0-4-8,3 0 1,1 0-25,-1 4 0,1 0 1,-1 0 0,1-4-34,0 0 0,3 4-4,0 3 1,5 1 6,-5-4 1,5-3-13,0 3 0,1-4-62,2 4 86,-5 0-18,4-5 1,-4 1-10,5 0 1,4-4 0,0 4 1,1-4-3,-2 4 0,3-4 35,1 4 1,3-5 1,-2 2 0,2-2 9,1 1 0,2-2 7,2 2 1,-2 1 11,2-1 1,2 1-30,-2-5 0,2 1 90,-2-1 0,3 0-103,4 1 165,1-1-153,0 1 1,-4-5-21,0 1 0,1-2-6,7 2 1,-5 1 91,4-5-57,-4-1-1,11 2 1,-8-3 56,6 1 0,-2-1-42,1-2 0,3 0-88,-2 0 85,-3-5 3,5-2 0,-9-2 18,2-2 0,2 2 28,-1-6 1,0-2-2,-5 2 0,1-9 11,0 1 0,0-3 77,0-1 1,-5-1-152,-3-2 0,-2-7-14,-2 2 1,-5-3-15,-2 0 1,-3-2-34,-1-6 1,-1 4-179,-3 0 1,-2 2 73,-5-2 0,-5-1-130,1 5 1,-5 0-205,1 3 0,-3 1-405,-1 0 1,0 3-848,1 1 1732,4 4 0,-4-1 0,5 4 0</inkml:trace>
  <inkml:trace contextRef="#ctx0" brushRef="#br2" timeOffset="2">15841 11409 8042,'6'-5'-518,"-2"-2"1,-2-2 393,2 1 499,-2-2-234,3 4 0,-5-6 194,0 1 1,-4 3-135,0 1 1,-5 3-72,1-4 1,2 4 121,-1-3 1,-1 3-44,-4-4 1,1 2 8,0-2 0,0 2 13,4 2 1,-3 2-1,2-6 1,-2 4-167,-1-3 0,0 3 81,4-4 1,-3 6-98,2-2 1,-2 3-14,-2 1 0,-3 0-95,0 0 0,-2 0 52,2 0 1,1 4-142,-5-1 1,0 6 158,-4-1 1,1 2 29,-1 1 0,0 2 15,0 2 0,0-2-22,0 2 0,0 2 5,1-2-1,4 5-15,-4-7 0,10 7 15,-4-5 1,0 5-12,1-5 0,-1 5-10,5-1 1,0-2 48,-1-2 0,5 1 2,-1 0 1,2 0 229,-2-1-74,-2-2-178,9 3 1,-6 0 152,3-1 1,3 1-58,-3 0 1,3-2-32,1 5 0,0-4-36,0 4 0,0-1-111,0 1 0,0 2 77,0-2 1,0 3-155,0 1 1,4 0 24,0-1-23,5 1 117,-3 0 1,5 0-105,1 0 0,-1 0 48,1-1 0,-1 1-111,0 0-2,1 0 122,4-5 1,-2 3-12,5-2 1,-3 2 18,3-2 1,0 1 3,3-5 0,1 0 73,0-3-88,0-1 14,5 1 0,-4-6 165,3-2 18,-3-3-113,4-1 1,-4 0 84,2 0 1,4 0-65,0 0 0,-1-5 84,2-3 1,-2-2-62,1-1 1,3-4 14,-2-1 0,1-4 165,-2 1 0,2-6-113,-6-2 1,1-3 58,-4 3 0,-4-5-88,0 2 0,-5-5-142,1-3 0,-7 2 49,-4-6 1,-4 4-158,-4-4 0,-4 1 27,-7-1 0,-3-1-289,-5 5 1,-1 0-528,-2 4 0,1 5 380,-1 2 0,3 4-1240,4 4 879,2 3 898,6 4 0,0 6 0,-1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7:49:21.82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2631 13960 8068,'0'-6'486,"0"-4"314,0 8-11,0-3 1061,0 5 0,-1 4-1778,-3 0 1,3 1 191,-3-1-167,2-3 5,-3 4-2,4 0 1,-8 2-64,5 4 0,-1-3-20,2-1 1,0 0 4,-5 0 0,6 3-27,-2-2 0,-1-2 94,1 2-50,0-1-3,-1 0 0,3 2 157,-6-5-160,6 4 42,-9-1 0,9 4 26,-6 1 1,4-1 7,-3 0 1,3 5 7,-4-1 1,2 0-10,-2-3 1,0 3 8,4 0 0,-4 4-23,4-4 1,-3 0 0,3-3 1,0 3-113,4 0 102,0 1-44,-5-5 0,4 0 23,-3 1 1,3 1 13,1 2 0,-2-3-10,-1 4 1,1 0-3,-1-1 0,-3 2 2,3-2 0,-2-1 91,1 5-89,3-5-13,-10 8 0,10-6 20,-3 3 0,3 1-11,1-4 1,-4 3 2,0-4 0,1 4-11,3-4 1,0 4-11,0-4 1,0 5-13,0-5 0,0 4-17,0-4 1,0 4-11,0-4 1,0 4 25,0-3 1,0 3-42,0-4 0,0 4-8,0-4 1,0 4 5,0-4 0,0 2 38,0-2 0,0-2 4,0 2 1,0 1 58,0 0 1,0 3 124,0-4 0,0 1-22,0 0 0,0-4-70,0 4 1,0-4 233,0 0-280,0-1-75,0 6 1,0-5 27,0 4 0,0-4 9,0 0 1,3-1-22,1 1 1,1-1-41,-1 0 1,1 2-173,3 2 1,2-2-219,-2 2 81,-3-2 286,5-2 0,-4 1-289,6-1 257,-1 1-32,0 4 0,-3-6-5,0 5 1,-1-8 66,5 4 0,-5-2 109,1 2 0,-4 1-57,3-1 1,-4-3 33,1 0 1,1-5 76,-1 5 1,-1-4-110,-3 3 1,4-3-264,0 4 181,0-6-62,-4 9 0,0-9 116,0 6-2,5-6 1,-4 5-59,3-4 7,-3-1 170,-1 3 299,0-5-292,0 5-68,0-4-185,5 4-95,-3-5 1,3 1-246,-5 3-466,5-3-497,-4 5 523,4-6 209,-5 0 1,-5 0 0,-1 0 0</inkml:trace>
  <inkml:trace contextRef="#ctx0" brushRef="#br0" timeOffset="1">3328 14051 7212,'-7'-1'364,"3"-3"169,3 3-199,-4-4-287,4 5 51,-9 0 0,7 0-254,-5 0 253,6 0-26,-3 0 2834,5 0-2768,-5 0 0,3 1 24,-1 3 1,0-3 124,-1 3-246,3-3 0,-4 1 46,5 2 78,0-3-208,0 9 0,0-4 34,0 6 1,0-5 15,0 1 0,-1-2 38,-3 2 1,3 2 2,-3-2 0,3 2-57,1 1 1,-4-3-4,0-1 1,0 1-21,4 4 72,0-1-13,0 0 1,0-3-165,0 0-27,0-1 85,0 0-84,0 3 1,-1-5 124,-3 2-17,3-2 98,-4-5 818,5 0-688,0-5-165,0-1 1,4-9-7,-1 0 1,10-2-10,-2 2 0,3 1-15,-2-5 0,3 4-78,0-4 0,4 3 105,-3-3 0,3 5-37,-4-1-1,5 2 21,-7 2 0,5 1 13,-3 2 0,-3-1 7,4 6 1,-4-1 13,0 4-95,-1 0 0,1 0 66,-1 0 1,-3 1 80,-1 3-80,-4-3 3,7 9 0,-9-2 58,3 7 0,-1-1-20,0 5 1,-1-4 9,2 4 1,-3-3-33,-1 3 0,1-5 7,3 1 0,-3 1-2,3 0 1,-3-1-10,-1-4 1,0 1-1,0-1 0,1-3 15,3-1-319,-2-4-7,3 7-7,-5-9-86,0 4 0,1-3 109,3 1 287,-3-1 0,4 3 0,-5-5 0</inkml:trace>
  <inkml:trace contextRef="#ctx0" brushRef="#br0" timeOffset="2">3213 15114 8168,'0'-12'484,"-3"5"111,-1-1-160,0 5 1,4-3 443,0 2-262,-5 3-319,4-4-55,-5 5-147,6 5 1,0 3-69,0 7 0,4 3 98,0 4 1,1 1-144,-1 0 0,-3 0-59,3 0 0,1-4-96,-1 0 1,0-5-16,-4 1 0,4 2 70,-1-2 0,1-4 39,-4-3 85,0-1-17,0 5 90,0-6 214,0-1-39,0-5 1,0-5-134,0-2 1,4-4-49,0 0 1,5-4-40,-2 0 1,3-4 5,2 3 1,3-3-106,0 4 0,2-4 64,-2 4 0,-2-4-19,2 4 1,1-1-12,0 5 0,-1 1 38,-4 2 1,1-1-27,-1 5 27,1-4 0,-1 6-7,0-2-47,1 3 0,-1 1-11,1 0 0,-2 1 26,-3 3 1,4 3-11,-4 4 0,-2 4 80,-1 0 1,1 2 132,-1-2 0,0-1-15,-4 5 1,1-5-131,3 1 1,-3 2 6,3-2 1,-3 0 13,-1-3-24,0-1 0,0 1-138,0-1 0,0-3-273,0-1 1,1-3-1775,3 4 932,-2-6 1228,3 8 0,0-3 0,1 4 0</inkml:trace>
  <inkml:trace contextRef="#ctx0" brushRef="#br0" timeOffset="3">3762 15331 8168,'0'-7'397,"0"-3"530,0 9 0,0-6 273,0 4-194,0 1-670,0 7 1,0 3-270,0 7 0,3 3 2,1 1 1,4 4-83,-4 4 0,3-3 50,-3 2 0,4 2-176,-5-1 0,5 0 105,-4-5 1,1-3-75,-1 1 0,-3-7 373,3 3 28,-3-9-200,4 3-307,-4-8-385,4 3-720,-5-5 851,-5 0 468,-1 0 0,-5-5 0,-1-2 0</inkml:trace>
  <inkml:trace contextRef="#ctx0" brushRef="#br0" timeOffset="4">4093 14029 8490,'-8'-2'-612,"0"-1"0,5 1 765,-5-2 1,4 3 1404,-3 1-370,-1-5-291,-3 4-548,-1-4 0,5 1 292,-1 0-1,5 0-16,-2 4 1653,5 0-1944,0 5-98,0-3 1,4 8-47,0-3 1,5 0 17,-2 0 0,2 1 7,-1 3-28,2 1-29,-4-1 1,10 2-86,-1 2 164,0-2-138,-3 8 0,0-7-76,3 5 1,-1 1 36,5 2 0,-5 1-183,2 0 0,1 4 121,2-1 0,-1 5-26,1-5 0,-4 5-98,5-4 1,-3 8 127,2-1 1,2 1 20,-6-1 0,0-2-98,-3 6 1,-1-3-127,0-1 1,-1 5 54,-2-1 0,1 0-166,-5-4 1,1-4 156,-1 1 0,-3-5-63,3 5 0,-3-7 100,-1-1 1,0 0-22,0-4 0,0 1 96,0-1 101,0 3-115,0-10 0,-1 6-7,-3-3 1,3-1-92,-3 5 1,-1-5 9,1 2 1,-4 0 53,5-1 0,-5 4-34,4-3 0,-3 3 53,3-4 1,-5 4-44,1-4 1,2 0 103,-2-3 1,4-1-15,-3 1 0,4-5 160,0 1 0,-4-2-100,0 2 0,0 2 175,0-2 1,0-2-23,0 1 124,-4 1-305,5 3 1,-4 1 107,2-1-237,-2 1 99,4-1-40,0 1 119,-5-1 0,9-5-12,-6-2 1,6-1 41,-2 1 1,1-3 378,0 3-151,1-3-238,-3-1 41,5 5-53,-5-4-18,4 4-306,-4-5 199,5 0-349,0 5 83,0-3-355,0 3-1458,0-5 1571,0-5 1,1 3-2221,3-1 2790,-3-4 0,9 1 0,-3-6 0</inkml:trace>
  <inkml:trace contextRef="#ctx0" brushRef="#br1" timeOffset="5">5063 13994 8223,'0'-6'-187,"0"0"317,0 2 347,0 3-128,0-4 2838,0 5-3122,0 5 0,0-4 25,-5 9 52,4-9-80,-4 9 0,4-7 10,-3 5 0,3-5-26,-3 5 1,3-4-5,1 3 0,-4-3 31,0 4 1,-1-4-10,1 3 1,2 0 144,-6 0-147,5 3-8,-7-3 1,8 4 188,-6 1-172,6-1-30,-9 0 1,9 1 27,-6-1 1,5 1-1,-5-1 0,4 1-2,-4-1 1,5 0-13,-5 1 0,4 0-24,-3 4 1,3-4-4,-4 4 1,6-2 29,-2 1 1,-1-3-5,1 4 0,-1 0-9,1-1 0,3 1-1,-3-5 1,-1 4-2,1 1 0,0-1 0,4-4 1,-1 4 17,-3 1 0,3-1-8,-3-4 1,3 2-142,1 2 135,0-2-19,0 3 1,0-4-35,0-1 44,0 1 1,0-1 0,0 2 6,0 2 0,-4-2 15,0 2 1,0 1 4,4 0 0,0 0 90,0-1-111,0-2-8,0 4 0,0-2 65,0 0 1,0 2-88,0-2 0,0-1-6,0 5 1,0-5 38,0 1 0,0 1-9,0 0 1,0 3 34,0-4 1,2 4 2,2-4 1,-3 5-11,3 0 1,-3-3-1,-1 2 1,0-3 34,0 3 1,0-4-62,0 4 1,0-5-1,0 1 0,0-1-10,0 1 0,0-2-10,0 2 0,0 2 58,0-2 0,4 4-1,0-4 0,-1 4 21,-3-4 1,2 4 7,1-3 0,-1 3 3,1-4-24,-1 0-29,3-3 0,-3 3-222,6 0 241,-5 0-165,2-3 1,0-5-216,2 1 0,0-1 160,0 5 1,-3-4-383,4-1 403,-1-4 1,5 6 24,-1-6 1,-5 2 4,-2-1 2,3-2 76,-6 3 1,5-2-23,-2 1 46,-3 0 7,4-4-8,-5 0 68,5 0-95,-3 0-3,3 0-2996,-5 0 1787,0-5 454,0 4 778,0-9 0,-5 3 0,-2-4 0</inkml:trace>
  <inkml:trace contextRef="#ctx0" brushRef="#br1" timeOffset="6">5395 14086 8208,'-12'-5'0,"5"0"269,-1-3 211,6 3 1,-4 4 284,6-3-270,0 3-377,0-5 1097,0 6-1166,0 6 1,0-4-65,0 6 0,2 3 56,2 4 0,-3 2 7,3-2 1,1 3 24,-2 5 0,5-3-27,-4 3 0,1-3-94,-1 7 1,-3-3 85,3-1 1,1-2-144,-1-2 0,0 2 79,-4-6 0,0 4-21,0-4 1,3-3-174,1-5 88,0 1 97,-4-2 1,1-1 109,3-5 316,-3 0-294,4 0 73,-5 0 0,0-5-133,0-2 0,4-5 20,0-3 0,5 1-148,-2-5-22,4 5 160,0-8 1,0 5-220,1-6 1,-1 0 39,1 0 1,0 0 32,4 0 1,-4 1 63,4-1 0,-4 4 3,0 0 1,-1 5 33,1-2 1,-5 5 4,1 3 0,-4 0 33,3 4-48,-4 0 62,2 4 10,0 0-52,-4 0 30,9 5 1,-8-2 10,1 4 0,2 2 19,-1 6 0,1-1 7,-1 5 1,-1-1-17,4 1 0,-4 1-22,1-4 0,1 3-59,-1-4 65,4 5-15,-6-7 0,4 3-136,-2-4 134,-3-1-68,9 1 1,-8-5-125,1 1 0,0-2-161,1 2-79,-3 2 1,4-8-114,-5 6 0,1-5-322,3 0 1,-3 0 836,3 1 0,3-3 0,-1 4 0</inkml:trace>
  <inkml:trace contextRef="#ctx0" brushRef="#br1" timeOffset="7">6011 14246 10171,'8'0'484,"0"0"1,-1 0-389,5 0 1,3 0 44,0 0 1,4 0-113,-4 0 1,4-2 70,-3-1 0,3 1-107,-4-2 0,4-1 93,-4 2 1,0-2 60,-3 1-38,-1 2-140,1-3 0,-5 2-333,1-1 189,-6 0-18,4 4-3150,-6 0 3343,-6 0 0,0 5 0,-5 1 0</inkml:trace>
  <inkml:trace contextRef="#ctx0" brushRef="#br1" timeOffset="8">6491 14017 8240,'-6'-6'-203,"-4"-4"1,8 7 717,-1-4 459,-4 4-423,6-2-301,-4 5 213,5 0-476,0 5 1,4 1 30,-1 6 0,6 0 19,-1 4 1,1 0-166,-2 3 0,4 3 34,-4-3 0,0 2-104,0 2 0,-3-4-109,4 0 17,-6-5 282,3 8 1,-4-9-20,3 2 0,-2-3 33,1 0-7,-1-1 97,-2 1 28,0-6 81,0-1 663,0-5-736,0-5-65,0-1 13,0-6 1,1-3 34,3 0 0,-2-5-71,6 1 0,-1-3-108,5-1 0,-1 0-85,1 0 1,-1 1 47,1-1 1,-1 1-144,0 3 252,1 3-23,-1 4 1,1 2-2,-1 2 1,-3 2 15,-1 2 0,-3 3 4,4-3 0,-4 3 33,3 1 0,-3 0 19,4 0 1,-5 4 8,5 0 1,-2 4 3,2 0 0,1 6 15,-5 1 0,3 6-79,-3-2 0,4 2-5,-5 2 0,5 0 5,-4 0 0,1-2-7,-1-2 0,-3 3-48,3-3 0,-2-1-146,2 1 1,-3-5 111,3 1 1,-2-2-112,-2-2 0,1-1-374,3-2 108,-3 2-464,4-4 416,-5 1-238,0-2 747,0-5 0,0 5 0,0 1 0</inkml:trace>
  <inkml:trace contextRef="#ctx0" brushRef="#br1" timeOffset="9">6982 14280 8017,'0'-12'596,"0"1"-42,0 5-19,0 1-239,0 5 0,1 5-100,3 2 0,-2 3 0,1 2 1,0 4-57,1 3-170,-3-2 87,4 4 0,-1-4-118,0 2 1,-1 1 16,-3-4 1,0 3-83,0-4 1,0 0-17,0-4 0,4-3-89,0 0 1,0-5-206,-4 5-168,0-5 604,0 2 0,0 0 0,0 1 0</inkml:trace>
  <inkml:trace contextRef="#ctx0" brushRef="#br1" timeOffset="10">5874 15125 8007,'-6'-6'959,"1"-4"-666,5 8 0,0-4 554,0 2-287,0 3-147,0-4-144,0 5-62,0 5 0,0 1-15,0 6 1,0 0-16,0 4 1,0 1 9,0 6 1,0 1-125,0 3 0,0-3-28,0 3 0,1-3 31,3-1 0,-1-2-186,4-2 1,-3 2 6,4-6 0,-6 0-27,2-4 0,1-3 158,-1 0-50,0-6 6,-4 3-10,5-5 58,-4 0 0,4-1-6,-5-3 0,0-2-110,0-6 0,0 1 36,0 0 0,4-6-13,0-2 1,5 0 10,-2-4 1,0 3-113,0-7 0,1 3 97,3 1 0,1 4-7,-1 0 1,0 1 199,1-1-179,-6 3 11,4 10 1,-7-3 189,4 5-121,-4-5 1,3 8 291,-2-3-205,-3 3 78,5 1 1,-5 0-101,3 0 1,-2 5 94,6 2 1,-2 7-79,2 1 0,2 10-14,-3-3 0,2 5-89,-1 0 0,2-3-28,-2 2 1,-2-1-169,2-3 0,-4 0 121,3-3 0,-3-1-97,4-3 1,-6-2 47,2 2-41,2-2 1,-4-2-277,1 0 1,-1-3 142,-2 0 1,0-4-1068,0 3 636,0-4 273,0 2 458,0-5 0,5 5 0,1 1 0</inkml:trace>
  <inkml:trace contextRef="#ctx0" brushRef="#br1" timeOffset="11">6320 15399 8080,'0'-11'261,"0"3"190,0 0 0,0 5 224,0-5-367,0 6 0,1-7-19,3 5 1,-2-1 123,6 1 0,-4 3 86,3-3-29,-4 3-106,7 1-268,-4 0-160,6 5 1,-2 1-96,-2 5-59,-3 1 1,-4 3 134,3 0 0,-3 1-76,3-5 1,-4 0 22,-4 1 1,2 3-25,-6 0 0,4 2 124,-3-2 1,3-2-12,-4 2 1,6-2 22,-2-2 0,2 0 22,2 1 1,0-5 14,0 1 69,0-5 1,6 6 153,1-6 1,3 1-90,2-4 0,3 0 90,0 0 1,5-4 211,0 1 1,-3-5-146,2 4 0,-3-4-28,3 5 1,-5-1-177,1 4 1,-3 0-227,0 0 0,-5 0-459,1 0-1102,-5 0 854,2 5 0,-5 1-1766,0 6 2599,0-6 0,-5 4 0,-2-3 0</inkml:trace>
  <inkml:trace contextRef="#ctx0" brushRef="#br1" timeOffset="12">7074 13937 13706,'1'8'389,"3"-1"1,-2 0-195,6 0 0,-4 4-6,3-4 0,0 3 10,0 2 0,3-1-34,-2 1 1,-2-1 18,2 0 1,0 5-1,3-1 15,-5 5-52,4-7 0,-3 7-140,4-5 196,1 6-132,-1-9 1,0 10 23,1-3 1,-1-1-3,1 1 0,-1 0-121,1 4 1,-1-2 94,0-2 1,1 3-32,-1-3 0,-3 1-184,-1-1-80,1 3 243,-2-4 1,5 3-317,-4-2 290,-2 3-46,0-4 1,-1 1-144,0 0 0,1 0 110,-1 4 0,-2-4-12,6 0 0,-4-2 43,3 2 0,-3 3-12,4-3 0,-4-1-98,3 1 88,-4 0 50,7 4 1,-9 0 111,3-1-150,2 1 136,-4 0 1,3 0 170,-5 0 1,4 1-132,-1 2 0,1-3 113,-4 0 0,0 4-198,0-4 57,0 2-15,-5-7 0,4 2-168,-3-5 207,3 6-42,-4-4 0,3 2-245,-1 0 0,-3-1-13,3 1 1,-5 3-35,4-3 1,-3-3 120,3 0 1,-4 0-13,4-1 1,-3 1 33,3-5 0,-1 0-92,1 1-7,3-1 117,-4 1 22,0-1 1,3-3 153,-1-1-177,1-4 125,-3 7-33,4-4 0,-4 2-53,5 0 31,0-6-34,0 8 8,0-8 47,0 8 1,0-8-49,0 6-10,0-6 21,0 3-3866,0-5 3883,5 0 0,6-5 0,7-1 0</inkml:trace>
  <inkml:trace contextRef="#ctx0" brushRef="#br0" timeOffset="13">2460 15970 8017,'-8'0'-76,"0"0"-6,6 0 436,-8 0 256,8 0 60,-3 0-285,0 0-230,4 0 70,-4 0-163,5 0 0,0 5-90,0 3 1,0-2 126,0 2 0,1-1-145,3 5 1,-3-1 32,3 1 1,-3-1 73,-1 1 0,0 0-139,0 3 0,0-2 61,0 2 0,0-2-5,0-2 1,0 1 8,0-1 1,0 1-43,0-1 51,0 1 0,2-1 27,1 0 106,-1-4-121,3 3 12,-5-9 109,0 4 717,0-5-767,0 5-34,5-3 1,-3 3 79,6-5 42,-6 0 18,9 0-71,-5 5-53,5-4-15,1 4 1,-1-5 101,1 0-92,-6 0-17,4 0 1,-4 0 10,6 0 1,-1 0 5,1 0 0,-1 0 2,1 0 1,-1 0-39,0 0 35,1 0-16,-1 0 1,1 0-134,-1 0 154,1 0-30,-1 0 1,0 0-98,1 0 0,-1 0 68,1 0 1,3-1-7,0-3 0,0 3 36,-3-3 0,3 1-1,0 0 1,0 1-18,-3-1 0,3 1 11,0 2 0,1 0-64,-5 0 58,0 0-62,-4 0 0,3 0-5,-3 0 1,4 0 14,0 0 0,0 0-219,1 0 220,-1 0 1,1 0-15,-1 0 1,1 0 41,-1 0 0,0 0 13,1 0 1,-1-4 110,1 1 0,-5-1-57,1 4 165,0 0-226,3 0 32,-5 0 0,4 0-2,-2 0 1,-2 0-51,2 0 1,0 1-8,3 3 1,2-3 29,2 3 0,-2-3-15,2-1 0,1 0-46,0 0 0,3 0 48,-4 0 1,1 0 1,0 0 0,-4 0 4,4 0 1,-4 0 3,0 0 0,-1 0 1,0 0 0,1 2 3,-1 1 1,1-1 21,-1 1 0,1-1 3,-1-2 1,0 1 65,1 3 1,-1-3-93,1 3 1,0-3 2,4-1 1,-4 0 21,4 0 1,-4 0-2,0 0 1,-1 0-30,0 0-2,1 0 1,-1 0 7,1 0 1,-1 0-6,1 0 0,-1 0 217,0 0-204,1 0 0,-1 0 1,1 0 247,-1 0-220,6 0-5,-5 0 0,5 0 13,-6 0 0,2 0-27,2 0 1,-2 0 5,2 0 1,-2 0-34,-2 0 0,1 0-12,-1 0 0,0 0-3,1 0 1,-1 0-14,1 0 1,-1 0-103,1 0 0,-1 0 122,0 0 0,2 0-7,2 0 0,-2 0-17,2 0 1,-2 0-5,-2 0 0,5 0-23,-1 0 1,0 0-4,-4 0 0,1 0 26,-1 0 1,1 0 27,-1 0 0,1 0-2,-1 0 1,0 0-11,1 0 1,0 0 14,4 0 0,-4 0 2,4 0 1,-4 0 8,0 0 0,3 0 12,0 0 0,0 0 2,-3 0 0,-1 0-44,1 0 1,-1 0 9,1 0 0,-1 0-1,0 0 0,-3 0-79,0 0 44,-6 0 1,4 0 36,-2 0-12,-2 0 112,3 0 33,-5 0-98,5 0-182,-4 0 171,4 0 0,-4 0-4,3 0 1,-3-1 72,3-3 2,-3 3 69,-1-4 1330,0 5-1090,0-5-155,0 3-6,0-3-7,0 0-328,0 4 78,0-9 0,0 7 142,0-4-131,0 4 0,0-7-204,0 2 175,0-2 0,0-1-17,0-1 0,0 0 14,0-4 0,-1 4-15,-3-4 1,3 3 11,-3-3 1,3 4-6,1-4 1,0 4 45,0 0 1,-1 5-4,-3-1 1,3 4 151,-3-3-156,3 4 0,1-3-101,0 2 108,0 3-158,0-4-4011,0 5 4184,5 0 0,-4 5 0,4 1 0</inkml:trace>
  <inkml:trace contextRef="#ctx0" brushRef="#br0" timeOffset="14">2882 16701 7765,'-6'0'-546,"1"0"1007,5-5-287,0 4 0,0-6 143,0 4-137,-5 1 1,2-3 191,-5 5-53,6-5-164,-8 4 1,3-4-114,-4 5 1,0 1 114,-1 3 0,1-2-185,-1 6 1,1-4 25,-1 3 1,1-3 42,0 4 1,3-2-22,0 2 0,2-2-19,-2-2 1,0-1 38,4 4 1,-4-3 7,4 4-74,-5-6 0,7 7 70,-6-5 1,6 5-102,-2-2 0,-1 0 78,1 0 0,0 1 6,4 3-13,-5-4 1,4 3 21,-3-3-23,3 4 0,1-4 3,0 1-2,0-6 0,1 3 101,3-5-93,-3 5 20,9-3 88,-3 3 1,4-5-77,1 0 0,3 1 10,0 3 1,1-3-8,0 3 0,-2-3 5,5-1 0,0 0-51,4 0 0,-4 0-13,0 0 1,-2 2-155,2 1 0,2-1 113,-6 1 1,-1 4-187,-6 0 207,2-2-33,-9 6 0,5-6-84,-2 2 71,-3 3 85,4-3 1,-10 5-18,-2 4 1,0-4-35,0 4 0,-1-4 16,-3 0 0,-1-1 10,1 1 0,-4-1-9,-1 0 0,1-3 30,4 0 1,-2-5 39,-2 5 0,2-5-1,-2 0 1,2-1 70,2-2-48,-1 0 1,1 0-55,0 0 1,3-2-9,0-1 1,5 1-291,-5-1 205,5-4-399,-7 6 1,9-5-369,-3 2-186,3 2 1025,1-3 0,0 5 0,0 0 0</inkml:trace>
  <inkml:trace contextRef="#ctx0" brushRef="#br0" timeOffset="15">3099 16758 7687,'0'-6'1284,"0"1"-836,0 5 30,0-5 30,0 3-140,0-3 35,0 5 0,-4 2-125,0 1-183,1-1 0,3 4-93,0-2 1,0-2 4,0 6 1,0-4-100,0 3 70,0 1 0,0 5-70,0 2 0,0-2 107,0 2 1,0-1-86,0 1 1,0-2 47,0 2 0,0 1-12,0 0 0,0 0 30,0-1 0,0-2-16,0 2 1,0-2-650,0-2 464,0 1 1,0-1 146,0 1 72,5-6-4,-4 4 1,4-7-21,-5 4 228,0-4-139,0 2 153,0-5-86,5 0-86,2 0 0,4 0 95,0 0 1,1-4-147,-1 0 1,1 1 5,-1 3 0,0-4-9,1 0 1,-1 0 46,1 4 1,-1 0-125,1 0 0,-1 0 63,0 0 0,1 0-24,-1 0 0,1 0 15,-1 0 1,-3 0-3,-1 0 1,-3 0 10,4 0 1,-4-4-3,3 1-633,-4-1 209,2 4-1250,-5 0 49,-5 0 1002,-2 0 633,-4 0 0,-6 0 0,0 0 0</inkml:trace>
  <inkml:trace contextRef="#ctx0" brushRef="#br0" timeOffset="16">3088 16918 8036,'-7'0'-38,"2"0"1026,5 0-679,5 0 0,2 0 138,4 0 0,1 0-406,-1 0 1,2 0 93,2 0 0,-1-4-208,5 0 1,-1 1 42,1 3 1,1 0 43,-5 0 0,0-2 14,-3-1 1,-1 1-158,1-1 0,-1 0-95,1-1 82,-6 3 1,3-5-809,-5 2 359,-1 2 591,-3-3 0,0 0 0,0-1 0</inkml:trace>
  <inkml:trace contextRef="#ctx0" brushRef="#br0" timeOffset="17">3088 16770 8086,'-7'0'458,"2"-5"1,10 3 57,3-2 1,0-1-185,3 2 0,-2-1 58,6 4 1,-1-1-187,1-3 0,-1 2 29,5-1 1,-3 1-229,3 2 1,-2 0-72,2 0 0,3-1-67,-3-3 0,-1 3-51,1-3 0,-5 3-252,1 1 1,-2-1 68,-2-3-372,6 3 1,-7-4 289,5 5 1,-5 0 448,5 0 0,-2-6 0,-2 0 0</inkml:trace>
  <inkml:trace contextRef="#ctx0" brushRef="#br0" timeOffset="18">3704 16667 8049,'-6'-6'1049,"1"0"-578,0 6-236,4 0 1,-4 6-30,5 1 0,0-1-137,0 2 0,0 0 67,0 3 0,0 1-133,0-1 1,1 4-120,3 0 0,-3 2 83,3-2 0,1-1 108,-1 5 0,3-4-11,-3 4 1,0-5-49,-4 2 1,1-4-32,3 0 1,-3-5-37,3 1 0,-3 0-114,-1-2 238,0 4-1253,0-9-169,0 4 477,0-5 872,-5 0 0,-1-10 0,-6-2 0</inkml:trace>
  <inkml:trace contextRef="#ctx0" brushRef="#br0" timeOffset="19">3522 16713 7991,'-7'-7'1003,"2"2"-178,5 5-225,0 0-335,5 0 1,2 0-116,4 0 1,4 0 82,1 0 1,4-1-236,-1-3 0,2 3 86,2-3 0,0 3-161,0 1 1,0 0-21,0 0 0,-2-4 8,-2 0 1,2 0 50,-6 4 1,1 0-55,0 0 0,-4 0-89,3 0 0,-2 0-193,-1 0 0,-1-4-1156,0 1 1530,1-1 0,4-6 0,2-3 0</inkml:trace>
  <inkml:trace contextRef="#ctx0" brushRef="#br0" timeOffset="20">4355 16473 8123,'-6'0'1127,"0"0"-233,2 0-156,3 0-464,-4 0-79,5 5 0,0 1-165,0 6 0,0-1 114,0 0 0,0 2 19,0 2 1,0 3-60,0 5 1,0 0-164,0 0 0,0-1 38,0 1 1,3-2-67,1 1 0,0-3-93,-4 4 1,4-1 87,0-7 0,-1 4 52,-3-4 0,0 4 31,0-3 1,0-1-13,0-4 1,0 4-2,0 1 0,0-5-3,0-3 200,5-1-169,-3 5 147,3-6-124,-5 4-4,0-8-40,0 3-635,0-5-1096,0-5 1746,0 3 0,0-13 0,0 2 0</inkml:trace>
  <inkml:trace contextRef="#ctx0" brushRef="#br1" timeOffset="21">4938 15993 7916,'-8'0'192,"1"0"195,4 0 117,-7 0-272,9 0 1,-8 1 117,5 3-121,0-3 110,4 4 1212,0-5-1541,0 6 0,0 1 92,0 8-124,0-2 112,0 4 1,1-1-83,3 3 1,-2-1 13,1 1 1,-1-4-115,-2 4 0,0-5 42,0 1 1,0-2-170,0-2 115,0 1 59,5-1 71,-4 1-12,4-1 1,-4-5 32,3-2-16,-3 3 8,4-6 79,-5 4 1421,0-5-1600,6 0 125,-5 0 0,9 0 152,-2 0 1,2 0-148,1 0 1,1 0 118,-1 0 1,0 0 17,1 0-84,-1 0 0,1 0-92,-1 0 1,0 0 77,1 0 1,-4 0-154,-1 0 1,1 0 39,3 0 0,1-1-68,-1-3 0,-2 3 82,2-3 0,-2 3 4,6 1 1,-2-2-1,-1-2 0,3 3 4,0-3 1,0 3-7,-3 1 1,-1 0 7,0 0 1,1 0 1,-1 0 0,1 0 8,-1 0 1,1 0-6,-1 0 1,-3 0-36,-1 0 1,1 0-7,3 0 1,-3 0 21,0 0 1,-1 0-4,5 0 0,0 0 53,3 0 1,-2 0 5,2 0 0,-2 0 11,-2 0 1,1-4-67,-1 1 1,-3-1-1,0 4 1,-1 0-12,5 0 1,-5 0-82,1 0 1,-1 4 59,5-1 0,-5 1-107,1-4 1,1 0 113,6 0 0,-2 0-11,2 0 0,2 0 41,-2 0-46,5-5 42,-7 4 0,7-4 1,-5 5 0,2-4-2,-2 0 1,-2 0 9,2 4 1,-2 0 37,-2 0 0,1 4 8,-1 0 0,0 4-26,1-5 1,-1 1-22,1-4 1,0 4-34,4 0 1,-2 0 17,5-4 1,-4 0-5,4 0 1,-4 0 0,4 0 1,-4 0-7,4 0 0,-5-4 25,2 0 1,0 0-4,-1 4 1,0 0 26,-3 0 0,-1 0-33,1 0 1,-1 0 58,1 0 0,-1 1-43,0 3 0,1-3 3,-1 3 0,2-2-23,2-2 0,-1-2 0,5-2 0,-5 3-18,1-3 0,2-1-6,-2 2 1,0-1-12,-3 4 0,-1-2-5,1-1 0,-1 1-12,0-1 0,1 1 22,-1 2 0,-1 2 0,-2 1 1,6-1 22,-3 1 0,3-1 2,-2-2 1,0 0 3,4 0 0,-2 0 5,5 0 0,-4 0 44,4 0 0,-1 0-51,1 0 0,1 0 34,-5 0 0,4 0-68,-3 0 1,0 0-6,-1 0 1,-2 0-11,2 0 1,2 0-10,-2 0 0,1 4 24,0-1 1,0 1-14,3-4 1,3-1 39,-3-3 1,2 3 87,2-3 1,0-1-49,0 1 1,-4-1-24,0 1 1,-4 3 8,4-3 0,-5 3-4,1 1 0,2 0 3,-2 0 1,0 0-3,-3 0 1,3 4-9,0-1 0,2 1-29,-2-4 0,-1 0 22,5 0 1,-5 0-126,1 0 0,2 0 124,-2 0 0,4 0-2,-4 0 0,0 0-3,-3 0 1,0-1 4,4-3 0,-4 3-67,4-3 1,-8 3-5,0 1 1,0 0-53,3 0 1,1-4 93,-1 0 0,4 0-47,0 4 0,-1-1 61,-6-3 8,2 3 8,-3-4 251,-1 5-173,4 0 82,-9 0 294,4 0-2224,-5 0 159,-5 0 595,4 0-198,-9 0 0,4 0 151,-6 0 1062,1 0 0,-6-5 0,-1-1 0</inkml:trace>
  <inkml:trace contextRef="#ctx0" brushRef="#br1" timeOffset="22">7565 15890 8328,'-7'-1'1322,"4"-3"-483,1 3 310,-3-4-389,4 5 121,-9 0-469,8 0-1,-3 0-199,5 0 1,0 5-130,0 2 0,0 4-50,0 0 0,0 2 14,0 2 0,0-1-30,0 5 1,0-1 11,0 1 0,0 1-114,0-5 0,0 4 102,0-3 0,0 3-332,0-4 1,0 0-130,0-4 1,0 1-301,0-1 0,0-3-329,0 0-230,5-6 1303,2 3 0,-1-5 0,-1 0 0</inkml:trace>
  <inkml:trace contextRef="#ctx0" brushRef="#br1" timeOffset="23">5452 16678 7872,'-5'-6'-343,"3"1"696,-3 5 96,5-5-2,0 4-140,0-5 35,-5 6-143,4 0 1,-5 0 204,2 0-181,3 0 0,-10 2-40,4 2 0,1-2-30,-2 6 0,0-5 9,-3 5 0,-1-2 6,1 2 0,-4 2-55,0-2 1,-1-2-10,5 2 0,-1-1-16,1 5 0,0-2-142,-1-2 0,2 2-111,2-3 201,-2-2-270,9 6 164,-4-5 1,6 4-29,3-2 0,2-2 112,6-2 1,-1-3-5,1 3 0,3 1 26,0-1 0,5 0 21,-1-4 1,-1 0 79,1 0 0,-4 0-107,5 0 0,-3 0-10,2 0 1,-2 1-2,-6 3-19,6-3 1,-5 8 17,4-5 1,-7 4-11,-2 0 1,-4-2-25,0 2 1,-1 0-13,-2 3 1,-2 1-97,-1-1 1,0 4 72,-4 0 1,-5 4-97,-3-3 1,-2 0 0,2-1 1,2-2-83,-2 2 0,-1-3 106,1-5 1,-1 2-116,5-5 1,3 0 38,1-4 0,3 0-464,-4 0-363,6-5 398,-3-2 238,5-4 389,0 0 0,10-1 0,2 1 0</inkml:trace>
  <inkml:trace contextRef="#ctx0" brushRef="#br1" timeOffset="24">5726 16690 8035,'0'-7'1310,"0"-3"-425,-5 9 230,4-4-421,-10 5 135,10 0-708,-4 0 0,5 5 72,0 3 1,0 2-146,0 1 0,0 2 55,0 2 0,0-1-45,0 5 1,0-4 40,0 4 1,0-1-286,0 1 0,1 3-3,3-3 1,-3-2-81,3 2 1,-3-1-278,-1 1 273,0-2 107,6-6 1,-5 1 153,3-1-56,-3-5-11,-1 5 34,0-10 0,1 4 155,3-5 0,-1 0-108,4 0 1,1-1 130,3-3 1,1 3-101,-1-3 0,2-1-21,2 1 1,-1-4-19,5 4 1,-5 1-1,1 3 1,2-4-5,-2 0 0,4 0-64,-4 4 1,4-1-10,-4-3 0,1 3 55,-5-3 0,-3 3-4,-1 1 0,-3 0-85,4 0 59,-6 0 0,3-1-995,-5-3 730,0 2 1,-1-3-1486,-3 5 1808,-2 0 0,-6 0 0,1 0 0</inkml:trace>
  <inkml:trace contextRef="#ctx0" brushRef="#br1" timeOffset="25">5749 16838 8007,'-12'5'349,"5"-3"694,-1 1-581,6-1-279,-4-7 123,6 3-136,0-8 1,6 9 66,1-3 0,3 3-1,2 1 1,3 0-82,0 0 0,4-4-96,-4 0 1,4 0-191,-3 4 0,3-1 41,-4-3 0,4 3-108,-4-3 1,0 3-46,-3 1 0,-1-4-105,1 0 0,-5 0-629,1 4-306,-5 0 1283,2-5 0,-5 4 0,0-4 0</inkml:trace>
  <inkml:trace contextRef="#ctx0" brushRef="#br1" timeOffset="26">5692 16690 7983,'0'-12'2379,"0"1"-2331,5-1 1,1 5 74,5-1 0,5 6 66,-1-2 1,5 3-137,-1 1 1,-1 0 114,1 0 0,-1 0-528,1 0 1,2 0-63,-2 0 0,3 0-339,1 0 0,-4 0 217,0 0 0,0-2 544,4-1 0,0-4 0,0-4 0</inkml:trace>
  <inkml:trace contextRef="#ctx0" brushRef="#br1" timeOffset="27">6263 16598 8016,'0'-6'3012,"0"1"-2110,0 5-674,0 5 1,0 1-4,0 6 0,0-1-97,0 1 1,0 0-16,0 4 1,1-3-168,3 6 1,-2-3 80,6 3 0,-4-4-273,3 4 1,-3-4-149,4 4 0,-2-5 172,2 1 0,1-2-36,-6-1 0,5-1 61,-4 0 0,0-3-316,-4 0 311,5-6 1,-4 5-112,3-4-222,-3-1-324,-1 3 859,-5-5 0,-6-5 0,-7-2 0</inkml:trace>
  <inkml:trace contextRef="#ctx0" brushRef="#br1" timeOffset="28">6080 16587 7971,'0'-8'386,"0"1"552,0 4-634,0-7 1,5 9-115,3-3 1,2 3 47,1 1 0,6 0-30,2 0 0,2-2-85,2-1 0,-4 1-138,0-2 0,-1 3-209,1 1 1,3 0-526,-3 0 1,-3-4 748,-1 1 0,3-1 0,0 4 0</inkml:trace>
  <inkml:trace contextRef="#ctx0" brushRef="#br1" timeOffset="29">6902 16496 8011,'-7'-2'0,"-1"-2"-111,5-2 34,-2-5 630,5-1 79,0 1 1,4 3-157,0 1 1,1 3-142,-1-4 1,-2 6-206,6-2 0,-4 3 126,3 1 0,1 0-112,4 0 1,-5 0-1,1 0 0,-1 1-113,5 3 0,-1-2-26,1 6 1,-1-4-114,0 3 1,2-2-31,2 7 0,-2-3 68,2 6 1,-2 1-65,-2 0 1,-3 4-48,0-1 1,-6 2-27,2 2 0,-3 0 59,-1 0 1,-1-1 17,-3-3 0,-2 1 35,-6-5 1,1 4-3,0-4 0,-5 4 75,1-3 1,-1 0-69,0-1 1,4-2 118,-4 2 0,4-2-41,0-2 0,1 1 126,0-1 0,3-3-82,0-1 0,6-3 57,-2 4 27,3-6 228,1 4-81,0-1 1,5-4-53,2 3 0,4-3 125,0-1 1,0 0 23,1 0 0,3-1-151,0-3 1,6 3-40,-2-3 1,-2 3-2,2 1 1,0 0-127,4 0 0,0-4 140,0 0 0,-4 0-226,0 4 0,-5 0-42,1 0 215,-2 0-214,-2 0 253,-4 0-39,3 0-178,-9 0-227,4 0-184,-5 0 1,-5 0-1387,-3 0 1845,-2 0 0,-6-5 0,-2-1 0</inkml:trace>
  <inkml:trace contextRef="#ctx0" brushRef="#br2" timeOffset="30">8604 16575 7842,'-11'-6'-582,"0"0"582,4 2 0,-8 3 0,2-4 0</inkml:trace>
  <inkml:trace contextRef="#ctx0" brushRef="#br2" timeOffset="31">8524 16530 7842,'6'-7'-259,"-1"-3"1,1 4 0,0-5 0</inkml:trace>
  <inkml:trace contextRef="#ctx0" brushRef="#br2" timeOffset="32">8650 16313 11858,'-8'0'388,"0"0"1,1 1-300,-5 3 1,5 1 7,-1 3 1,1 2 101,-5-3 0,5 5-192,-1 3 0,2-1 73,-2 5 0,-1-4-65,5 4 1,-1-4 40,1 4 0,3-1-134,-3 1 1,3 2 122,1-6 1,0 1-32,0 0 1,0-2 64,0 5 0,1-4 1,3 4 0,-3-4 52,3 4 1,-1-4-77,1 4 0,-3-3 112,3 3 1,1-5-19,-2 1 1,5-1 16,-4 1 1,5-2-89,-2 2 1,4 1-13,0 0 0,-1-1-71,-2-4 0,6 1 69,-3-1 0,2 1-148,-6-1 1,4 0 80,-4 1 2,3-1 1,2-3 22,-1-1-17,-4-4 31,3 2 31,-9-5 20,4 0-12,-5 0-1103,-5 0 0,-1-4 514,-6 0 1,1-3-565,-1 3 1,6-5 1076,2 2 0,-2-4 0,-1 0 0</inkml:trace>
  <inkml:trace contextRef="#ctx0" brushRef="#br2" timeOffset="33">9015 16438 8989,'-5'-6'516,"4"1"1,-9 5-158,2 0-198,-2 0 1,-3 1-25,-2 3-69,2-3 1,-7 8 308,5-5-359,-6 5 1,9-4 73,-4 3 1,4 0-87,0-4 231,1 5-441,0-2 161,4 4 0,-2-3-25,5-1 0,1-3 204,3 4-93,0-6-109,0 8 1,0-7 65,0 4 1,0-3 77,0 4 1,5-2 27,2 2 0,5 1 269,3-5-258,3 4 0,5-6 282,-1 1-212,6 4 1,-2-6 29,4 3 0,-4 1-17,0-1-19,-2 5-115,-6-8 1,2 9 203,-4-2-227,-1-3-286,-9 5 145,4-4-258,-8 6 272,3-1 0,-5-3-67,0-1 1,-2 0-188,-1 0 79,1 3 93,-13-8 0,10 8 59,-10-3 1,5 0-89,-6 0 99,-1-4 19,-1 7 1,-1-7-114,0 4 0,5-3-171,-1 4-204,-3-6 184,5 3-104,-3-5 27,4 0-454,6 0 151,1 0 650,5 0 0,5-5 0,1-1 0</inkml:trace>
  <inkml:trace contextRef="#ctx0" brushRef="#br2" timeOffset="34">9312 16496 7798,'-5'-12'1334,"4"1"-902,-4 4 1,5 1 645,0 2-416,-5 3-267,3-4 0,-7 6-234,6 3 0,-1-2 45,4 6 0,-4 0-188,0 3 0,0 4 80,4 1 1,0 3-152,0-4 1,0 5-9,0-1 1,0-1-103,0 1 0,0-4 45,0 4 1,4-4-31,0 4 0,1-5-50,-1 2 0,-2-4 104,6 0 1,-4-2-234,3-2 110,-4 2 201,7-4 1,-4 0-26,6-2 1,-4-3 90,-1-1 0,1 0-69,3 0 0,1 0 27,-1 0 1,0 0-200,1 0 1,1-3 104,2-1 0,-1-4-268,5 4 0,-5-3-628,1 3 340,-2-5 0,-6 4 8,1-3 634,-6-2 0,-2 4 0,-6-5 0</inkml:trace>
  <inkml:trace contextRef="#ctx0" brushRef="#br2" timeOffset="35">9278 16644 7752,'1'-8'1233,"3"1"1,2 4-1134,6-1 0,-3 3-38,2 1 1,-2 0 97,6 0 1,2 0-60,-2 0 1,5 0-141,-1 0 1,-2 0-79,-2 0 0,1-1-353,0-3 0,-5 3-49,-3-3 1,-5-1-60,5 1 578,-5 0 0,-3-1 0,-7-1 0</inkml:trace>
  <inkml:trace contextRef="#ctx0" brushRef="#br2" timeOffset="36">9244 16381 7842,'6'-5'215,"4"4"133,-2-3 1,6 3-176,1 1 1,1 0 12,0 0 1,-2 0-147,5 0 1,0 0 1,-2 0-192,-1 0 1,0 0-856,-1 0 1005,1 0 0,-5 5 0,0 1 0</inkml:trace>
  <inkml:trace contextRef="#ctx0" brushRef="#br2" timeOffset="37">9769 16416 7808,'-5'6'729,"4"-1"0,-6-1-345,3 0 1,3 1-127,-3-1 1,3-2 61,1 6 1,0-1-175,0 5 0,0-1-110,0 1 1,0 0 92,0 3 1,0-1-156,0 5 1,1-5 128,3 2 1,-1-2-98,4 1 0,-3-2-53,4 2 0,-6-6 100,2-2 1,1-3-321,-1 4 193,0-6 0,-3 5-1756,3-4 1830,-3-1 0,4 3 0,-5-5 0</inkml:trace>
  <inkml:trace contextRef="#ctx0" brushRef="#br2" timeOffset="38">9552 16404 7808,'6'0'1580,"4"-1"-1492,-2-3 0,2 3 178,2-3 1,4 3-14,3 1 1,3 0-53,1 0 0,-2 0 0,-2 0 0,3 0-548,-3 0 0,2 0 281,2 0 0,-1 0-674,-3 0 740,2 0 0,-3-10 0,5-3 0</inkml:trace>
  <inkml:trace contextRef="#ctx0" brushRef="#br2" timeOffset="39">10329 16370 7808,'-7'0'556,"2"-5"-524,5-2 0,0 0 118,0-1 0,1 4 13,3-3 0,-1 3 253,4-4 0,1 6-174,3-2 1,1-1-113,-1 1 1,1 0 160,-1 4 1,0 0-102,1 0 0,-1 0 17,1 0 1,-1 0-73,1 0 1,-1 2-28,0 1 1,-3 0-178,0 5 1,-1-1 44,5 5 0,-5-5-142,1 1 1,-6-1 101,2 5 0,-2-1-161,-2 1 0,0-1 59,0 1 1,-6-1 59,-1 0 0,-3-3 73,-2 0 1,-3-2-18,0 2 89,0 2 295,3-4-175,1 0 1,4 1 45,4-3-169,1-3 0,2 5 32,0-2 0,2-1 5,1 4 0,2-3-24,3 4 0,2-5-4,-2 5 0,6-4 28,1 3 0,0 0 0,-3 0 0,3 4 113,0-4 0,4 3-105,-4 2 1,1-1-37,-5 1 1,0-1-3,1 0 0,-1 2-74,1 2 0,-6-2 30,-2 2 1,-3-1-137,-1 1 1,-1-2 161,-3 2 0,-6-2-20,-5-2 1,-6 1 106,2-1 1,-6-4-111,-2-4 1,-3 3 224,3-3 0,-3 1-7,3-4 0,0-1-92,5-3 1,0 2-270,3-6 1,-1 0-308,4-3 1,3 3-2304,5 1 2027,-2-1 0,10-3 724,0-1 0,5 1 0,6-1 0</inkml:trace>
  <inkml:trace contextRef="#ctx0" brushRef="#br2" timeOffset="40">11196 16404 7823,'-11'0'574,"5"-5"-455,-4 4 1,7-8 378,-5 5 161,6 0 125,-3 4-262,0 0-296,3 0 1,-4 2-8,2 1 1,3 4-26,-3 4 0,3 6-25,1 2 0,-4-2-54,0 2 1,1 1-214,3 2 1,1 1 99,3 0 1,1-1-256,2-3 0,3 2 146,-2-2 0,1-1-142,-1 1 1,6-5 49,-3 1 0,-1-7-285,-2-4 117,-1 2 0,1-5-1049,0 3 282,-6-3 1134,3-1 0,-5-5 0,0-1 0</inkml:trace>
  <inkml:trace contextRef="#ctx0" brushRef="#br2" timeOffset="41">11528 16358 7850,'6'-5'816,"4"-1"1,-9-2-640,3 1 183,3 4 64,-6-2-105,4 5-289,-10 0 0,-1 1-107,-6 3 1,1 1 108,-1 3 0,1 2-15,-1-2 0,2-2-36,3 2 1,-3-2 111,2 2 0,-2 2-18,-2-3 0,5 0-11,-1 0 1,6-3 33,-2 4 75,2-6-223,2 9 91,0-5 52,6 5 1,-4-3 1,6-1 0,-1-3-18,5 4 0,-1-4 0,1 3 1,0 0 210,4 0-212,-4 3-24,10-3 1,-10 4 103,4 1-81,-4-1 0,4-3-38,-1-1 1,0 1 22,-4 3 1,-4 1 112,-3-1-93,-3 1-29,-1-6 1,0 4-109,0-2 1,-5 2 56,-3 1 1,-7-1-144,-4-2 1,-6 2 65,-2-2 1,0-2-190,4 2 1,1-6-131,-1 2 1,4 1 149,0-1 1,5 0-391,-2-4 0,8 0-240,0 0-266,5 0 1142,-2 0 0,10-5 0,2-2 0</inkml:trace>
  <inkml:trace contextRef="#ctx0" brushRef="#br2" timeOffset="42">12099 16347 7855,'0'-6'-301,"0"-1"451,0 4 336,0 1 260,0-3-103,-5 5-349,3 0 0,-6 5-113,4 3 0,0 3-57,4 5 0,0-2 12,0 5 0,0-2-86,0 2 0,4 3 68,0-3 1,3-1-24,-3 1 1,4-5-95,-5 1 0,5 1 71,-4 0 1,3-1-99,-3-4 0,4 1 113,-4-1 1,3 1-183,-3-1 0,4-3-3,-5-1 1,1-3-126,-4 4 0,2-6-410,1 2-548,-1-3 285,3-1 1,-7 0 895,-1 0 0,-4-5 0,-4-1 0</inkml:trace>
  <inkml:trace contextRef="#ctx0" brushRef="#br2" timeOffset="43">12099 16518 8527,'11'0'486,"1"0"0,-1 0-303,0 0 0,6 0 1,2 0 0,3 0 41,0 0 1,1 0-410,0 0 1,-1-3 80,-3-1 0,-2-4-39,-1 4 0,-7-1-220,2 1 0,-6 2-841,3-6 1203,-6 6 0,-2-13 0,-6 2 0</inkml:trace>
  <inkml:trace contextRef="#ctx0" brushRef="#br2" timeOffset="44">12076 16313 7843,'11'-5'-233,"1"3"-141,-1-1 0,6-2 493,2 1 1,-2 0 504,2 4 0,1 0-251,2 0 1,1 0 36,0 0 1,0 0-87,0 0-200,-5-5 0,2 4 13,-5-3 1,0 3-1,-3 1 1,-5-2 60,1-2 0,-4 3 145,3-3-160,-4 3-99,2 1 0,-4 0-212,3 0 167,-3 0 1,6 0-34,-4 0 1,0 6 29,5 6 1,-6 1 29,2 6 1,1-2-40,-1 2 1,3 4 12,-3 0 0,1 0-33,-1 4 1,-1-3 13,4-1 0,-3-2-10,4-2 1,-6 1-3,2-4 0,1 0-88,-1-1 1,1-6 6,-1 3-94,-3-3 1,4-2-667,-5 1 324,0-6-466,0 3-213,0-5-281,0-5 1468,0 4 0,0-14 0,0 2 0</inkml:trace>
  <inkml:trace contextRef="#ctx0" brushRef="#br2" timeOffset="45">12647 16290 7807,'0'-6'1586,"0"1"-671,0 5-411,5 0 1,-2 5-76,4 2 1,-3 3-172,4 2 0,-1 0-160,5 4 0,-1-4 122,0 4 1,1 1-107,-1 2 1,5 2 7,-1-2 0,1 1-147,-1-5 0,-2 4-20,2-3 0,2-1-65,-2-4 1,0-1-35,-3-2 1,3 2 117,0-2 1,0-2-294,-3 2 0,-4-6-396,-1 2-324,1-3 318,-2-1-284,-1 0 876,-5 0 0,-5-10 0,-1-3 1</inkml:trace>
  <inkml:trace contextRef="#ctx0" brushRef="#br2" timeOffset="46">12932 16301 7826,'0'-11'2253,"0"5"-1747,0 1-5,0 5-292,-5 0 1,3 5-97,-6 2 0,1 3-41,-5 2 1,1 0-105,-1 4 0,1-2 168,0 5 1,-5-2-111,1 3 0,0 0 51,3-5 0,-3 4-23,0-4 0,0 1-128,3-5 1,5 0-283,-1 1-37,6-1 327,-9 1-1141,10-1 0,-3-5-529,8-2 1736,2-3 0,11 5 0,1 0 0</inkml:trace>
  <inkml:trace contextRef="#ctx0" brushRef="#br2" timeOffset="47">13138 16313 7775,'-11'0'386,"4"0"1,2-1 404,5-3-909,0 2 404,0-3 15,0 5 0,0 5-157,0 3 1,0 3 38,0 5 0,0-2-21,0 5 0,0 0 83,0 4 1,1-1-100,3 1 1,-2 0-19,1 0 0,0-4-217,1 0 0,-2-5 55,6 1 1,-4-2-59,3-2 0,-3-1-2,4-2 70,-6 2 3,8-8 21,-8 3 56,8-5 85,-9 0 0,5 0 17,-2 0 1,-1 0-59,4 0 1,1 0-91,3 0 1,1 0 20,-1 0 1,4 0 0,1 0 1,-1 0-6,-4 0 0,2 0-92,2 0 1,-2 0 26,2 0 0,-1 0-298,1 0 140,-2 0 0,4 0-121,-6 0-673,-5 0 256,-1-5 0,-5 2 734,0-5 0,-10 1 0,-2-5 0</inkml:trace>
  <inkml:trace contextRef="#ctx0" brushRef="#br2" timeOffset="48">13070 16484 7787,'-6'-4'270,"6"0"0,6 1-30,5 3-291,0 0 0,1 0 97,-1 0 1,2 0 199,2 0 0,2 0-181,2 0 0,2 0-39,-2 0 0,-2 0-17,-2 0 1,1 0 37,0 0-35,-1 0-353,-4 0-132,1 0 1,-6-2 472,-2-1 0,-3-4 0,-1-4 0</inkml:trace>
  <inkml:trace contextRef="#ctx0" brushRef="#br2" timeOffset="49">13035 16279 7802,'15'-4'416,"1"0"1,4-4-566,-1 5 0,3-5-383,0 4 0,3 0 1147,1 4-373,-2 0 0,8 0 198,-5 0 0,3 4-201,-3 0 1,-1 0-181,-3-4 0,0 0 37,0 0 0,-4 4-20,0-1 0,-5 1 26,1-4-24,-2 0 0,-2 0-26,1 0 1,-6-1-219,-2-3 107,2 3 46,1-4 1,-1 3-13,-2-1 72,2 1-15,-5-3 53,4 5 0,-5 5 135,0 3 1,0 2-70,0 2 1,2 3 181,2 0 0,-3 1-150,3 0 0,-3 1-57,-1 6 1,4 0-164,-1 0 1,1 0 128,-4 0 0,2-4-200,1 0 0,-1 0-2,1 4 0,3-6 86,-3-1-36,1 1 1,0-4-54,0 2-272,0-7 207,1 2-944,-4-9 762,4 4 0,-5-6-1482,0-3 1842,0-2 0,0-5 0,0-1 0</inkml:trace>
  <inkml:trace contextRef="#ctx0" brushRef="#br2" timeOffset="50">13526 16313 7802,'0'-12'-236,"2"1"-60,1 0 0,0-1 328,5 1 0,-1 3 510,5 0-94,-1 6 0,0-7 220,1 5-165,-1 0-271,1 4 1,-2 2-8,-3 2 0,4-2 12,-4 6 1,3-5 69,2 5 1,-1 1-101,1 6 0,-1-2-146,1 2 1,3-2-30,0-2 0,0 4-172,-3 1 0,2 3 89,-3-4 1,3 4-121,-6-4 1,0 4 65,0-4 1,1 2-70,-5-2 1,0-2 203,-4 2 0,0 2-74,0-2 0,-6 0 181,-1-4 0,-7 1-73,-1-1 1,-6 1-109,2-1 0,-6 1 83,-2-1 1,-4-1-265,0-2 1,3 1-77,2-6 0,7 5-469,3-4-107,4 0 573,0-4 1,6-2 303,2-1 0,8-4 0,2-4 0</inkml:trace>
  <inkml:trace contextRef="#ctx0" brushRef="#br2" timeOffset="51">13960 16084 7777,'0'-6'2453,"0"1"-929,0 5-1007,0 5-262,0 1 1,2 6-26,1-1 0,0 1-109,5-1 0,-1 6 105,5 2 0,-1-2 25,0 2 0,1 0-92,-1 4 1,1 1-1,-1 3 0,4-3-123,1 3 0,-1 1 18,-4-2 0,1 1-210,-1-4 0,-1 3 85,-2 1 1,1 0-55,-5-4 1,3 3 0,-3 1 0,0 0-93,-4-5 0,0 1-6,0 0 1,-2 0 104,-1 0 0,-2-2-344,-3-2 0,-6 2 160,3-6 0,-7 0-1714,3-3 2016,-11-1 0,2 0 0,-10 1 0</inkml:trace>
  <inkml:trace contextRef="#ctx0" brushRef="#br3" timeOffset="52">8364 14634 7732,'-6'0'780,"1"0"474,5 0-1000,5 0 1,-3-4 380,6 0-388,0 1 1,3 3 22,0 0 1,1-4-38,-1 0 1,4 0-1,1 4 0,0-4-55,-1 0 1,-1 1 11,5 3 1,-3-4-100,3 0 0,0 0 109,4 4 0,3-4-177,1 1 1,-1-1 83,-3 4 0,0 0-197,0 0 0,-1 0-21,-3 0 1,1 0-2,-5 0 0,0 0-105,-3 0 1,-5 0-236,1 0 0,-4 0-995,3 0 594,-4 0 104,2 0 1,-5-1-242,0-3 272,0 2 0,-5-6 718,-3 4 0,-7-5 0,-3 3 0</inkml:trace>
  <inkml:trace contextRef="#ctx0" brushRef="#br3" timeOffset="53">8433 14794 7700,'6'0'1344,"-1"0"-927,0 0 0,0 1-115,3 3 1,2-3 72,-2 3 0,2-3-126,1-1 1,2 0 169,2 0 1,3 0 10,5 0 1,0 0-45,-1 0 0,6 0-113,3 0 1,2 0 60,1 0 1,-4 0-87,1 0 1,2 0-50,1 0 1,-1 0 22,-6 0 1,-7 0 176,3 0-376,-8 0-159,2 0-342,-6 0 0,-5 0-338,0 0 88,-17 0 1,4 0 298,-8 0 1,1 0-2251,-2 0 2679,4 0 0,-5 0 0,6 0 0</inkml:trace>
  <inkml:trace contextRef="#ctx0" brushRef="#br3" timeOffset="54">10477 13949 8000,'0'-7'1804,"0"2"-1497,0 5 0,1-4 501,3 1-486,-3-1 1,4 5-98,-5 3 0,4-2 21,0 6 1,1 0-35,-1 3 1,-2 4-85,6 1 1,-4 0 16,3-1 0,-4-2-96,1 2 0,1 2 31,-1-2 0,3 0-215,-3-3 0,4-1-22,-4 0 0,-1 1 14,-3-1-121,5 1-79,-3-1 28,3-5 113,-5 0 34,0-1 107,0-4 42,0 4 1,0-6-40,0-3 0,0 1-53,0-4 20,0-1 0,1-3 45,3-1 1,-2-3-5,6 0 0,1-4 45,6 4 1,-2-2-8,2 2 1,2-2 16,-2-2 0,4 3-46,-4 4 1,2 1 180,-2 0 1,-3 0-41,4 4 0,-4-2 302,0 5-240,-1-5 0,1 7-93,-1-6 0,-3 5-27,-1 0-21,1 1 1,-1 7-10,1 3 1,-4 2 36,4 2 0,-6-1-55,2 1 0,-3 4 23,-1 3 1,4 1 13,0-1 1,0 3-51,-4-3 1,0 3 1,0 0 0,0-3-22,0 0 0,0-3-306,0 3 306,0-5 1,3 2-234,1-4-137,0-6 147,-4-1-2335,0-5 607,0-5 1990,0-1 0,-5-11 0,-1-1 0</inkml:trace>
  <inkml:trace contextRef="#ctx0" brushRef="#br3" timeOffset="55">11254 13697 7732,'0'-11'0,"0"3"290,0 1 371,0-1-194,0 2 548,0-4-274,0 8-142,0-3-167,0 5 1,0 5-198,0 3 1,0 2 96,0 2 0,0-1-244,0 0 0,0 6 74,0 2 1,0 1-114,0-1 1,3 3 67,1-3 0,4 2-228,-4 2 1,3 0 60,-3 0 1,1-4-72,-1 0 1,-2-5-99,6 1 1,-5-2-189,0-2 0,-1 1-336,-2-1 0,4-3-114,-1-1-906,1-4 788,-4 2 715,0-5 1,5 0 0,2 0-1</inkml:trace>
  <inkml:trace contextRef="#ctx0" brushRef="#br3" timeOffset="56">11334 14234 10095,'6'0'1316,"-1"5"-1325,-5-3 22,0 8 1,4-8-265,0 6-1721,-1-6 1972,-3 9 0,0-10 0,0 4 0</inkml:trace>
  <inkml:trace contextRef="#ctx0" brushRef="#br3" timeOffset="57">9837 14588 7812,'-6'0'-92,"1"0"1723,5 0-1139,0-5 163,0 4-380,5-4 1,-2 5-42,4 0 0,-3 0 64,4 0-90,-1 0 0,5 0-104,-1 0 1,1 0 56,-1 0 0,0 0-110,1 0 1,0 0 82,4 0 1,-2 4-43,5-1 0,0 1-25,4-4 1,-1 0 67,1 0 0,4 0-73,0 0 0,0 0 55,0 0 0,-3-4-113,3 1 1,1-1 70,-2 4 0,2 0-3,-1 0 0,-3 0 19,3 0 0,-3 0-14,-1 0 1,0 0-45,-1 0 0,1 0 46,0 0 0,4 4-118,-1-1 0,2 1 72,-1-4 1,1 0-108,2 0 1,3 4 65,-2 0 1,2 0-116,1-4 0,-1 0 99,-3 0 1,7 0-91,-2 0 1,1 0 66,-1 0 0,-2 0 18,-3 0 1,3 0-29,-2 0 1,0 0 14,0 0 1,-2 0 6,-2 0 0,-3 0 32,2 0 1,-2 0 3,-1 0 1,4 0 3,0 0 1,3 0 8,-3 0 0,4 0-22,0 0 0,1 0 5,-2 0 0,6 0-181,-6 0 0,6 0 101,-6 0 0,-1 0-67,2 0 1,-2 0 139,1 0 0,2 0 75,-5 0 1,3 0-55,-3 0 1,4 0 151,0 0 1,2 0-99,1 0 0,3-4-49,-3 0 0,8 0 15,-4 4 0,0 0 22,0 0 0,-2-4-142,-2 1 1,0-1 116,1 4 0,-2-1-12,-3-3 0,1 2 139,-9-1 1,4 1-91,-7 2 0,1 0 54,-1 0 1,-2 0-71,-6 0 0,4 0-104,1 0 1,-1-1 77,-4-3 0,1 3-32,-1-3 1,0 3 18,1 1 0,-1 0-20,1 0 1,-1-1 31,1-3 1,-5 3 90,1-3 1,-4 3 425,3 1-128,-4 0 93,7 0-113,-9 0-268,4 0-4,0 0-343,-3 0-176,3 0-1483,-5 0 1,-5-4 604,-3 0 1278,-7 0 0,-3-1 0,-5-1 0</inkml:trace>
  <inkml:trace contextRef="#ctx0" brushRef="#br3" timeOffset="58">10066 15079 7912,'6'0'0,"-1"0"0,-5 0 0,-5 0 0,3 0 611,-6 0-110,5 0-211,-2 0 1,4 0 264,-3 0-119,3 0 52,-4 0-103,5 0-167,0 5 0,4 2-7,0 4 1,-1 2 6,-3 2 0,4-1-210,0 5 0,0-4-31,-4 4 1,4-1-87,-1 1 0,3 1 132,-3-4 0,0-1-71,4-4 0,-4 1-149,1-1 112,2 1 1,-3-5-23,4 1 104,-4-6-29,2 3 27,-5-5-101,0 0 0,0-5-129,0-2 216,0-3 0,0-6-145,0 1 1,0-1 134,0 0 1,0 0-7,0-3 1,5-3 38,3 3 0,2-2 13,1-2 1,4 1 13,1 3 1,3-1 135,-4 5 1,4-4 45,-4 3 0,4 3-113,-4 5 1,1-1 194,-5 5 0,1 0-48,-1 4 1,-3 0-232,-1 0 1,0 2-8,0 1 1,2 4-192,-5 4 0,1 2 117,-1 2 1,-3 3-126,3 5 0,-3 0-112,-1-1 1,0 1 87,0 0 1,0-1 33,0-3 1,0 1 59,0-5 0,0 1 42,0-5-149,5 0 23,-4 1-71,10-1 0,-10-3-747,3-1-607,2-4 826,-5 2 803,9-5 0,-8 0 0,3 0 0</inkml:trace>
  <inkml:trace contextRef="#ctx0" brushRef="#br3" timeOffset="59">10511 15308 7912,'7'-12'449,"3"1"1,-9 3 364,3 1-202,2 4 317,-5-2-195,5 5-30,-6 0-612,0 5 1,0 2 1,0 4 0,0 0 98,0 1 0,0-1-146,0 1 1,0-1 44,0 0 1,0 1-79,0-1 1,3 1-12,1-1 1,4 2-60,-4 2 0,3-2 89,-3 2 1,4-2-31,-5-2 21,6 0-34,-2 1-21,4-1 87,-5-4-886,-1-2-186,-5-5-533,0 0 0,-3-2-451,-1-1 2001,-5-4 0,-2-4 0,-7-1 0</inkml:trace>
  <inkml:trace contextRef="#ctx0" brushRef="#br3" timeOffset="60">10820 14782 7912,'0'-11'-497,"0"0"1,3 3 828,1 0-134,0 6 1,-3-3 955,3 5-728,-3 0 1,4 5 0,-5 2 0,2 5-200,2 3 1,-3 3-1,3 5 1,-2 0-140,2-1 1,-3 1 76,3 0 1,-3 0-211,-1 0 0,0 0 73,0-1 0,2 0-161,1-3 0,-1 1 38,1-4 0,0-1-469,1-4 0,-3-3-801,3-1 296,-3 1 0,3 0 247,0-1 822,0-4 0,-4 2 0,0 0 0,0 1 0</inkml:trace>
  <inkml:trace contextRef="#ctx0" brushRef="#br3" timeOffset="61">10865 15319 7912,'0'8'-113,"0"-1"1,0-3-45,0 4 1,4-4 583,0 3 0,4-3-63,-5 4 0,5-5-138,-4 5 0,3-4 237,-3 4-500,0-6 61,1 8 0,-4-7 46,3 4-404,-3-4-1124,-1 2 1458,0-5 0,-5-5 0,-1-1 0</inkml:trace>
  <inkml:trace contextRef="#ctx0" brushRef="#br3" timeOffset="62">11379 14714 7912,'7'0'-190,"-2"0"3102,-5 0-2654,-5 0 0,2 5 52,-5 3 0,5 2-39,-5 1 1,4 1-15,-3-1 1,3 4-63,-4 0 1,2 6-73,-2-2 1,-1 2-121,6 2 0,-3 0 74,3 0 0,1-2-140,-1-2 0,1 6 24,2-6 0,0 5-50,0-5 0,0 1 42,0-1 1,0 3 47,0-3 0,0-2 14,0 3 0,2-5 13,1 4 0,0-4 9,5 4 1,-5-4-1,5 4 0,-2-5 103,2 1 1,2 2-99,-2-2 1,3 0 179,4-3 0,-2-1-56,2 1 0,-2-1-46,-2 1 1,1-5 18,-1 1 0,-3-6 156,-1 2-683,1 2 232,-2-4-1480,5 3 765,-10-5-2016,4 0 1902,-15 0 0,2 0 985,-7 0 0,2-10 0,2-3 0</inkml:trace>
  <inkml:trace contextRef="#ctx0" brushRef="#br3" timeOffset="63">11413 15091 7912,'6'-12'47,"-5"1"0,4 3 313,-5 1 162,5 4 0,0-3 487,3 2-628,-3 3 0,-4-4-73,3 5 0,-2 1-90,6 3 0,-4 2-111,3 6 0,-3 3-17,4 0 1,-4 1-76,3 0 0,-3-4 31,4 4 1,-6 0-226,2-1 0,-1 1-110,0-5 0,-1-3 7,1-1 24,-1-4 173,3 7-262,-4-9 274,4 4 34,-5-5 0,0-1 37,0-3 0,1 2 21,3-6 0,-3 0 128,3-3 1,1 0-102,-1-1 0,1 1 65,-1-1 0,-1-3-86,4 0 1,-3 0 140,4 3 0,-2 1-80,2-1 1,0 5 8,-4-1 1,5 6 13,-1-2 1,-2 3-1,2 1 0,-4 0-110,3 0 1,-3 0 75,4 0 0,-6 5-108,2 2 0,1 5 89,-1 3 0,3-1-54,-3 5 1,4 0-41,-4 4 1,1-2-142,-1-2 1,-3 2 8,3-6 1,-3 0-171,-1-3 0,1-1-650,3 0 654,-3 1 0,4-5-1300,-5 1 653,0-5 131,0 2 852,5-5 0,-3-5 0,3-2 0</inkml:trace>
  <inkml:trace contextRef="#ctx0" brushRef="#br3" timeOffset="64">11836 15159 7912,'0'-7'226,"0"-1"1,4 4 983,0-3-388,5 4-161,-3-2-310,0 5 1,1 0 430,-4 0-675,-1 0 0,8 0 71,-3 0 1,0 0-243,0 0 0,1 0 126,3 0 1,-3 0-541,0 0 1,-1 0-753,5 0 211,-1 0 1,1-4 392,-1 0 1,-5-1 625,-2 2 0,2-4 0,1-4 0</inkml:trace>
  <inkml:trace contextRef="#ctx0" brushRef="#br3" timeOffset="65">12110 14988 7865,'1'-10'2064,"3"2"-1167,-2 3-335,3 5-263,-5 0 1,3 1-74,1 3 1,0 3-148,-4 4 0,0 5 0,0 4 0,0 0-51,0-1 0,0 2 16,0-2 1,0-1-154,0 1 1,0-4 78,0 5 0,0-7-85,0 3-31,0-4 138,5 0 1,-4-5-8,3 1 0,-1-5-17,1 0-78,-3-1 1,4-4-456,-5-1 369,0 1 0,0-8 12,0 3 1,0 0 58,0 0 0,0-1 100,0-3 1,0-1-22,0 1 0,5-2 159,3-2 0,-2 1-116,1-5 0,1 4 152,4-4 0,-1 5 33,0-2 1,1 4-105,-1 0 0,1 1 291,-1-1-270,0 6 0,0 0 229,-4 2-193,3 3 0,-8-3 5,1 8 0,3 2-21,-3 5 0,1 1 22,-4-1 0,0 4-203,0 1 0,4 4 102,0-1 0,0 3-211,-4 0 1,0 0 59,0-3 0,1 1-86,3-4 0,-3 3-301,3-4 247,2 0 1,-5-3-567,3-1-852,2-5-122,-4-1 1791,3-5 0,-5 5 0,0 2 0</inkml:trace>
  <inkml:trace contextRef="#ctx0" brushRef="#br3" timeOffset="66">12453 15228 7865,'4'-12'1767,"-1"1"-1353,6 5 1,-7-1 313,1 3 285,-1 3-208,-2-4-754,5 5 0,-4 5 103,3 3 1,-3 2-83,-1 1 1,0 1-11,0-1 0,0 4-138,0 1 0,0 3 65,0-4 0,0 5-127,0-1 0,0-2-50,0-2 0,0-2 66,0-2 0,0 1-234,0-1 1,0-3 129,0-1 1,1-4-991,3 1-53,-3-3 445,4-1 0,-5-1 369,0-3 1,-1-3 454,-3-4 0,-2-6 0,-5 0 0</inkml:trace>
  <inkml:trace contextRef="#ctx0" brushRef="#br3" timeOffset="67">12578 14714 7794,'-6'-5'1026,"1"4"-577,5-5 1482,0 6-1147,0 6-509,5 0 0,1 5-70,6 1 0,-5-1-14,1 1 0,0-1-103,3 0 0,1 2 78,-1 2 1,0-1-22,1 5 0,-5-3 55,1 3 1,0-2-263,3 2 1,-1 3-39,-2-3 1,2-1-38,-2 1 0,-2 0-89,2 4 1,-6 0 99,2-1 1,-2 1-31,2 0 0,-3 0 79,3 0 1,-2-2-59,-2-2 0,-4 2 64,0-6 0,-4 1-158,5 0 0,-5-4 13,4 3 0,-3-2-60,3-1 1,-4-5-68,4 1-277,-5-1-91,8 0 130,-4-2-861,5-5 994,0 0 0,0-5 448,0-3 0,5-7 0,1-3 0</inkml:trace>
  <inkml:trace contextRef="#ctx0" brushRef="#br3" timeOffset="68">12921 14725 7794,'0'-6'2276,"0"1"-831,0 5-1185,0 5 1,0 5-178,0 5 1,0 6 23,0-2 1,0 6-69,0 2 1,0 1 84,0-2 1,0-2-85,0 3 1,0-4-274,0-4 0,0 1 125,0-5 0,4 4-343,0-3 1,3-1 34,-3-4 1,5-3-150,-1 0 1,-2-2-13,2 2 0,-5-2-980,5-2 866,-6-3 691,4 4 0,-6-5 0,0 0 0</inkml:trace>
  <inkml:trace contextRef="#ctx0" brushRef="#br3" timeOffset="69">12955 15331 7743,'7'6'-604,"3"4"1032,-9-4 1,8 2 331,-5 0-267,0-6 261,1 8-239,-4-3-150,4-1 0,-4-1 269,3-5-125,-3 0-802,4 0 361,-5 0-2253,0-5 1336,-5-1 849,-6-11 0,-2 5 0,-3-5 0</inkml:trace>
  <inkml:trace contextRef="#ctx0" brushRef="#br3" timeOffset="70">13321 14485 9656,'6'0'1632,"0"0"-697,-2 0-680,-2 0 0,4 0 180,-2 0-1259,-3 0 603,4 0-2368,-5 0 1559,0 6 1030,-5-5 0,-1 4 0,-6-5 0</inkml:trace>
  <inkml:trace contextRef="#ctx0" brushRef="#br3" timeOffset="71">13778 14577 7769,'-7'0'150,"3"0"183,8 0-154,3 0 1,4 0 466,0 0-163,1-5-342,-1 3 0,1-3 17,-1 5 1,-3 0-3,-1 0 0,-3 0 262,4 0-224,-1 0 1,5 0-15,-1 0 0,-3 0 11,-1 0 1,1 0-109,4 0 1,0 0 54,3 0 1,2 0-88,2 0 0,8 0 67,-1 0 0,5 0-95,-1 0 0,7 0 50,-3 0 1,3 0 43,-3 0 1,-1 0 52,-2 0 0,2 0-62,-3 0 1,-2 0 54,-1 0 1,1 0-59,-2 0 1,1 0-3,-4 0 1,3 0-36,1 0 1,0 0-128,-4 0 1,-1 0 20,1 0 0,4 0 73,0 0 0,4 0-84,0 0 0,2 0 54,1 0 0,0 0-19,1 0 0,-2 0-6,-3 0 0,6 0 25,-6 0 0,4 0 58,-7 0 0,5 0-5,-2 0 1,-1 0 48,2 0 1,-1 0-67,4 0 0,-1 0 19,-2 0 0,6 0-47,-3 0 1,3 0-1,-3 0 1,0 0 4,1 0 1,-1 0-5,0 0 0,-5 0-53,-2 0 1,-4 0 54,-4 0 1,2 0-82,-2 0 1,-1 0 68,1 0 0,-4 0-102,4 0 1,0 0 90,4 0 1,0 0-2,0 0 1,4 0-19,-1 0 0,5 0-1,-5 0 1,6 0-15,-1 0 1,-2 0 1,1 0 0,-4-3 43,0-1 1,0 0-28,0 4 0,-2 0 64,3 0 1,-2 0-27,2 0 1,-2 0 2,6 0 0,-4 0-80,3 0 0,0 0-1,5 0 0,-1 0-108,0 0 0,1 0 96,-1 0 0,-4 0-156,1 0 1,-6-4 30,2 0 0,-4 1 245,-4 3 1,1 0-154,-5 0 0,0 0 373,-3 0 0,-5 0-93,1 0 1,0-4 32,3 0 1,0 0-127,1 4 1,-1-1-13,1-3 0,-1 3-204,1-3 1,0 3 86,3 1 1,-2 0-66,2 0 0,2 0 50,-2 0 1,2 0 83,-2 0 0,-2 0 17,2 0 0,1 0 134,-1 0 0,1 0-60,-5 0 0,4 0-9,1 0 0,3 0-75,-4 0 0,5 0 54,-1 0 0,3 0-147,1 0 1,-1 0 67,1 0 1,0 1 29,0 3 0,-1-3-75,-3 3 1,1-3-19,-5-1 1,4 4 161,-4 0 0,1 0 478,-5-4-351,6 0 1,-5 0-91,3 0 0,-6 0 37,-1 0 0,-4 0 124,3 0-379,-4 0 45,2 0-190,0 0 251,-4 0-272,4 0-1407,-5 0 877,-5 0 1,-1 0 34,-5 0 742,-6 0 0,-1-11 0,-5-1 0</inkml:trace>
  <inkml:trace contextRef="#ctx0" brushRef="#br3" timeOffset="72">14737 13663 7966,'0'-6'230,"0"-1"247,0 4 1,0 1 322,0-3-255,0 0-251,0 4 180,-5-4-294,4 5 0,-6 0 227,3 0-1,3 0-62,-4 0-252,5 0-34,-5 0 36,4 5 1,-6 1-63,4 6 1,0-1 59,-5 1 1,6-1-162,-2 0 0,-1 6 47,1 2 1,-3-1-43,3 1 0,-5 0 75,1 4 1,2-1-9,-2 1 0,6-4-90,-2 0 1,3-1 100,1 1 1,0 1-79,0-4 1,0 3 62,0-4 0,0 0-15,0-3 0,1-1 8,3 0 0,-2 2 2,6 2 0,-4-2-16,3 2 0,-3-2-4,4-2 1,-4 1-82,3-1 1,-3-3 91,4-1 0,-5 1 16,5 4 1,0-2-24,3-3 0,-3 2 152,-1-5 1,0 1-35,0-1 0,3-3 238,-2 3-350,-3-3 30,5 4-307,-8-3 131,3 3-1039,-5-5 277,0 0 0,-5-5 0,-2-2 0</inkml:trace>
  <inkml:trace contextRef="#ctx0" brushRef="#br3" timeOffset="73">14840 13960 7951,'0'-11'369,"0"-1"164,0 6 256,0-4-510,0 8 1,0-4 410,0 2-246,0 3-223,0-4 1,0 6 27,0 3 1,0 2-28,0 6 0,4-1-1,-1 1 1,2-1 27,-1 1 1,-2 3-28,1 0 0,2 1 0,-1 0-1,1-4-1360,-1 4 1,-3-4 618,3 0 1,-1-2 66,1-3 98,-3 4 252,4-5 73,-5 0-3,0-1 549,0-5-409,0-5 1,0-1-43,0-5 0,1-1 2,3 1 1,-2-2-17,6-2 1,-4 1 4,4-5 0,-1 5-72,5-1 1,-1 2 56,0 2 1,1-1-44,-1 1 0,-1 3 35,-2 0 0,2 6 27,-2-2 1,-2 3-26,2 1 0,-4 1-3,3 3 0,-3-2-25,4 6 1,-5 0 6,5 3 1,-4 1-122,3-1 1,0 4 129,0 0 0,2 2-211,-5-2 1,4-2 49,-5 2 0,3-2-125,-3-2 0,-1 1-456,1-1-176,-1 0 558,-2 1 0,0-5 337,0 1 0,5-5 0,1 2 0</inkml:trace>
  <inkml:trace contextRef="#ctx0" brushRef="#br3" timeOffset="74">15297 13983 7998,'0'-6'1619,"0"1"-927,0 5-334,5 0 1,-3 0-129,6 0 0,-4 0 49,3 0 1,1-4-50,3 0 1,1 0 43,-1 4 0,1 0-58,-1 0 1,-1-1-209,-2-3 1,2 3-139,-3-3 1,4 1-204,0 0 1,-3 1-561,-1-1-792,1 1 1685,3 2 0,-4-5 0,-2-1 0</inkml:trace>
  <inkml:trace contextRef="#ctx0" brushRef="#br3" timeOffset="75">15685 13972 7903,'-5'-7'-677,"4"-3"1955,-5 4-818,1-1 0,4 1 352,-3 2-173,3 3-47,1-4-22,0 5 1,0 5-341,0 3 1,1 2-186,3 1 0,-3 4 128,3 1 1,1-1-254,-1-4 1,1 4-64,-1 1 1,-3-1-11,3-4 1,1 1 22,-1-1 1,0 1-32,-4-1 1,0-3-82,0-1 126,0-4-46,5 7 62,-4-9-95,4 4 204,-5-5 4,0 0 43,0-5 1,0 3-101,0-6 97,0 0 1,1-4-63,3-4 1,1 4 49,3-3 1,2 1-31,-2-2 0,1 2 60,-2-5 0,5 2-22,-1-2 1,-3 2 6,3 6 0,-2-3 73,2 2 1,1 0-98,-1 8 1,-3-4 37,-1 4 0,-3 1 28,4 3-176,-6 0 0,7 1 125,-5 3 0,4-2-75,-4 6 1,3-1 2,-3 5 0,4 1-12,-5 2 0,5-1-89,-4 5 0,0-4 106,-4 4 0,1-4-160,3 4 0,-3-3 90,3 3 1,-3-6-72,-1 3 0,0-4-10,0 0 1,4-5 26,0 1 1,-1-4-281,-3 3-371,0-4-914,0 7 1709,0-9 0,-5 10 0,-1-5 0</inkml:trace>
  <inkml:trace contextRef="#ctx0" brushRef="#br3" timeOffset="76">16119 14051 7903,'0'-7'487,"0"-1"-487,0 6 1520,5-8-516,-4 8-279,4-3-547,-5 5 0,0 5-160,0 3 0,0 2 118,0 1 1,0 2-107,0 2 0,0-1-59,0 5 0,4-3 144,0 3 0,0-5-256,-4 1 0,0-2-8,0-2 1,0 0 48,0 1 0,1-5-36,3 1-177,-3-5 43,4 2-415,-5-5-208,5 0 246,-4 0 647,5 0 0,-6-5 0,0-2 0</inkml:trace>
  <inkml:trace contextRef="#ctx0" brushRef="#br3" timeOffset="77">16210 13606 7097,'0'-8'1123,"0"1"-658,0 4 0,-1-6 146,-3 6 189,3-1-244,-4 4 155,5-5-242,0 3-74,0-3 36,0 5 0,1 4-235,3 0 1,-2 4 48,6-5 0,0 6-107,3-1 1,1-2 52,-1 2 0,0-1-105,1 5 1,0-1 28,4 1 0,-2 3-141,5 0 0,-5 4 85,1-4 1,-2 4-220,-2-3 0,-1 4-8,-2-1 1,1 1 136,-6-1 0,5 2-244,-4-6 0,3 4 47,-3-4 1,0 4 8,-4-4 1,0 4 97,0-3 0,4 0 35,0-1 0,0-2-8,-4 2 1,-2-2 21,-2-2 0,3 1-30,-3-1 1,-2-1 19,-2-2 1,2 2-366,-2-2 154,1 2-19,-5 1 1,5 0-329,-1-4 262,6 3 0,-3-7-67,5 4-13,0-4-264,0 2-817,0-5 1290,-6 0 1,5-1 248,-3-3 0,-2-2 0,0-6 0</inkml:trace>
  <inkml:trace contextRef="#ctx0" brushRef="#br3" timeOffset="78">16599 13606 7949,'0'-6'1734,"0"1"664,0 5-2146,0 5 0,0 1-45,0 5 0,0 2 0,0 2 0,0-1-20,0 5 0,3-3-28,1 3 1,0 0-183,-4 4 1,4-4 64,0 0 1,1 0-230,-2 3 1,-1-2 75,2-1 0,-2-5-144,2 1 1,-3 1 0,3-1 1,-3 1 37,-1-5 1,4-3 24,0-1 0,0-3-132,-4 4 0,0-4-477,0 3 482,0-4 0,0 3-1270,0-2 531,0-3 172,0 4 885,0-5 0,0 5 0,0 2 0</inkml:trace>
  <inkml:trace contextRef="#ctx0" brushRef="#br3" timeOffset="79">16667 14223 10471,'0'6'859,"5"-1"-721,-4-5 0,6 4-144,-3 0-287,-3 0-810,4-4-160,-5 0 1263,-5 5 0,-1 1 0,-6 5 0</inkml:trace>
  <inkml:trace contextRef="#ctx0" brushRef="#br3" timeOffset="80">13995 15011 8024,'0'-12'1321,"0"1"-415,0 5-416,0 1-469,5 5 1,-4 1 150,3 3 1,-3 2-147,-1 5 0,0 5 34,0-1 0,0 5 113,0-1 0,0 3-215,0 1 0,0-1 9,0 1 0,4-4-42,0 0 1,1-3 55,-1 3 0,-2-5-61,6 1 1,-5 0 64,5-4 0,-4 3-22,4-6 1,-6-2 12,2 2 0,1-4 33,-1 3-257,0-4 218,-4 2-147,0-5 0,0-5 97,0-3 1,0-2-113,0-1 1,0-4 115,0-1 1,0-4 9,0 1 0,1 1 47,3-1 0,-2 0-58,6-4 1,-4 2 142,3 2 0,0-2-120,0 6 0,3-1 197,-2 0 1,2 4 20,1-3 0,1 6 131,-1 1 0,1 2 77,-1-2 0,1 3-92,-1 5 1,0 0-48,1 0 1,-1 0-65,1 0 1,-2 1-62,-3 3 1,2 2-38,-5 6 1,4 1-130,-4 2 0,3-1 30,-3 5 1,0 1-133,-4 7 0,4-3-122,-1 2 0,1-3 92,-4-4 0,0 2-65,0-6 1,1 0 36,3-3 1,-2-1-2,1 0 0,-1-3-134,-2 0 1,0-5-175,0 5 1,0-4 526,0 3 0,0-4 0,0 2 0</inkml:trace>
  <inkml:trace contextRef="#ctx0" brushRef="#br3" timeOffset="81">14417 15274 7837,'0'-12'1306,"5"6"-863,-3-4 1,4 8 13,-2-1 0,-3 0 276,3-1-189,2 3-267,0-4-67,6 5 1,-5 0 25,1 0 1,-4 0-137,4 0 1,-6 5-165,2 3 0,-3-2 20,-1 1 1,0 1-126,0 4 0,0 0-123,0 3 0,0-2 143,0 2 0,0-1-136,0 2 1,-1-4 86,-3 3 0,2-2-24,-6-1 1,5-1 163,0 0 1,1-3-69,2 0 22,-5-1 201,4 0 361,-4 3-112,5-9-130,5 4 1,-3-5 164,6 0-199,0 0 0,3 0-92,1 0 0,3 0 4,0 0 1,0 0-62,-3 0 0,-1 0-156,0 0 0,-3 0-210,0 0 106,-1 0-1458,5 0 707,-6 0 978,-1 0 0,0 5 0,2 1 0</inkml:trace>
  <inkml:trace contextRef="#ctx0" brushRef="#br3" timeOffset="82">14771 14874 7846,'0'-12'-519,"0"1"-69,0 0 1,0 3 354,0 0 751,0 1 770,0 0-420,0 2-540,0 0-87,0 4 0,0-3-97,0 8 1,0-2 4,0 6 1,1 1 23,3 6 0,-2-1-31,1 5 1,2 0-163,-1 4 1,4-4-153,-4 0 0,1 0 119,-1 4 1,-3-1-376,3-3 0,1 1 218,-1-5 0,-1 4-245,-3-4 1,0-3-496,0-5 456,5 1 0,-3 3 494,1 1 0,-1-1 0,-2 1 0</inkml:trace>
  <inkml:trace contextRef="#ctx0" brushRef="#br3" timeOffset="83">14863 15342 6869,'0'6'645,"0"-1"266,0 1 184,0-5-764,0 4-902,0-5 0,0 5 0,0 1 0</inkml:trace>
  <inkml:trace contextRef="#ctx0" brushRef="#br3" timeOffset="84">15342 14702 7865,'0'-7'438,"0"-1"-35,0 6 150,0-3 2206,0 5-2536,0 5-9,-5 1 1,-1 9-117,-6 0 0,1 2 50,0-2 0,-1-1-40,1 5 1,-1 0-94,1 4 0,-1 1 81,1 3 0,3-3-146,1 3 0,3 1 94,-4-2 0,6 2-126,-2-1 1,3-2 86,1 6 1,0-6-105,0 2 1,5-3 38,2-1 1,0-1 30,0 1 1,0-4-24,0 0 1,4-5-76,-4 1 1,2-2 75,-1-1 1,2-2-3,-3-3 61,4 4 0,0-6-33,0 2 0,-3-2 24,0-5 1,-5 2-415,5 1-512,-5-1 212,2 3-245,-5-5-830,0 0 1790,-5 0 0,-2 5 0,-4 1 0</inkml:trace>
  <inkml:trace contextRef="#ctx0" brushRef="#br3" timeOffset="85">15388 15125 7856,'0'-16'0,"0"7"0,0-3 0,0 3 938,0-2 60,0 0-46,0-1-307,0 6-292,0 1 0,1 5-288,3 0 0,-3 1 16,3 3 0,-1 3 43,0 9 1,0-4 100,5 3 0,-5 2-302,5-2 1,-4 4 8,3-4 0,-3 1-172,4-5 1,-4 3 45,3-2 1,-3 1-49,4-5 1,-6-2-101,2 2 264,-3-5 193,4 2-127,-3-5 40,3 0-179,-5 0 1,-4-2 63,0-1 34,0-4 0,4-4 48,0-1 1,4-3-17,0 0 1,5-4 196,-2 4 0,0-1-131,0 5 1,1-3 92,3 3 0,-3-3 55,0 6 1,-5 3 412,5 1-108,-5 3-312,7 1 0,-5 5-78,2 3 0,4 2-138,-4 1 0,0 4-77,0 1 1,-3-1 64,4-4 0,-5 5-275,5-1 0,-4 0 122,3-4 1,-4 1-94,1-1 0,1 1-88,-1-1 1,-1-3-209,-3-1 0,2-4-1397,2 1 911,-3 2 1070,4-5 0,-5 4 0,0-5 0</inkml:trace>
  <inkml:trace contextRef="#ctx0" brushRef="#br3" timeOffset="86">15765 15171 7899,'5'-7'-392,"-3"1"663,6 2 0,-4 3 447,3-3 0,-3 3 230,4 1-528,0 0 1,3 0 5,0 0 0,1 0-8,-1 0 0,1 0-37,-1 0-219,0 0 1,1-4 25,-1 0 1,1 0-138,-1 4 1,1 0-883,-1 0 704,0 0 1,1 0-1394,-1 0 1,-4-1 1519,-4-3 0,4 3 0,-1-4 0</inkml:trace>
  <inkml:trace contextRef="#ctx0" brushRef="#br3" timeOffset="87">16119 15022 7899,'-12'0'72,"6"0"325,-4-5 188,9-1-53,-4-6 126,5 6 363,0-4-291,0 9-297,0-4-294,0 5 0,3 1 91,1 3 0,4 2-134,-4 5 0,3 5 43,-3-1 1,1 1-168,-1 0 1,-1-2-60,4 5 1,-4-4-82,0 4 1,3-5-180,-3 1 0,2-4-25,-1-3 5,-3 2 257,5-3 1,-5-1-86,3-2 85,-3-3 0,4-1 108,-5 0 1,1-4 64,3 0 0,-1-5-84,4 2 1,-3-3 117,4-2 0,-5-3-107,5 0 0,-4-4 197,3 4 0,0-6-64,0 2 0,4 3-49,-4 1 1,0 2 123,0 1 196,-4 1-149,7 0 0,-8 4 84,6 3-333,-5 3 1,5 6 70,-4 3 1,4 2-93,-4 1 1,3 2-10,-3 2 1,4-1-116,-5 5 1,5-3 70,-4 3 1,1-2-85,-1 2 1,-3-2-271,3-6 0,-2 1-104,2-1-619,-3 1 768,5-1 1,-6-3-1206,0-1 446,0-4 1146,0 2 0,0-5 0,0 0 0</inkml:trace>
  <inkml:trace contextRef="#ctx0" brushRef="#br3" timeOffset="88">16462 15171 7899,'1'-12'505,"3"1"0,-2 3-99,6 1 0,-6 3 135,2-4-210,-3 6 1,1-3 538,1 5-432,-1 0-319,3 0 1,-5 5 79,0 2 0,0 5 17,0 3 1,0-2-81,0 2 0,4 1 44,-1 0 1,1 3-235,-4-4 1,1 4-67,3-4 0,-2 2-245,1-2 234,4-2 0,-6 3-244,3-5-719,2-4 532,-5 3-657,4-9 444,1 4 775,-5-5 0,-1-5 0,-7-1 0</inkml:trace>
  <inkml:trace contextRef="#ctx0" brushRef="#br3" timeOffset="89">16667 15102 7899,'-6'-5'326,"1"4"698,5-4 61,0 5-705,5-5 0,-3 3 50,6-1 0,-4 1-129,3 2 1,-3-3-113,4-1 1,-1 0-204,5 4 1,-5 0 75,1 0 1,0-1-25,3-3 0,0 3 100,1-3 1,-1 3-719,1 1 0,-1-4-15,1 0-202,-1 0 0,0 4-671,1 0-336,-6 0 1804,-1 0 0,-10-5 0,-1-1 0</inkml:trace>
  <inkml:trace contextRef="#ctx0" brushRef="#br3" timeOffset="90">16941 14965 7933,'5'-11'778,"-2"4"342,4 4-343,-4-4 392,2 6-297,-5-4-583,0 5-85,5 5 1,-4 3 13,3 7 1,-3-1-60,-1 5 1,0-1-125,0 1 0,4 2-113,0-2 1,1 1 85,-1 0 0,-2 1-370,6-2 1,-4-1 10,4 1 137,-6-5 0,7 2-41,-5-4 183,0-6 0,-3-1-31,3-5 250,-3 0-374,4 0 1,-5-5 123,0-2 0,0 0-144,0 0 1,0-1 62,0-3 0,0-1 185,0 1 1,0-1-65,0 1 0,0-4-11,0-1 1,1 0 24,3 1 0,1-3 194,3-5 1,1 4 55,-6 0 1,6 5 94,-1-1 247,-3-3-101,5 5-150,-9 2 0,6 6 182,-3 5-342,-3 0 0,5 1 0,-2 3 1,-3 2-30,3 6 1,1 0-152,-1 4 0,5 0 109,-2 3 0,0 3-159,0-3 1,-3-1 33,4 1 1,-6-4-348,2 4 0,1-4-68,-1 4 0,4-5-953,-5 1 548,1-2-206,1-2-644,-3 1 901,3-6 833,0-1 0,-4 0 0,4 2 0</inkml:trace>
  <inkml:trace contextRef="#ctx0" brushRef="#br3" timeOffset="91">17227 15251 8113,'-7'-8'2057,"4"0"-1623,1 6 1,4-7-75,1 5 1,0-3-137,5 3 0,-5-4 216,5 4-411,0 1 1,3-1 154,0 0 0,1 0-134,-1 4 0,-3 0 120,-1 0-192,1 0 1,3 4 93,1 0 1,-4 3-107,-1-3 0,-4 5 30,0-1 1,0 2 91,1 1 1,-3 1-279,3-1 1,-3 1 73,-1-1 1,-5 0-190,-3 1 1,2 3 10,-1 0 0,-1 0 18,-4-3 0,5-1 168,-1 1 1,2-5 24,-2 1 1,-1 0 255,6 3-216,-6 0 148,7 1-100,-3-1 288,5 1-168,0-6 0,5 3-79,3-5 0,-2-1-76,2-3 0,0 0-12,3 0 0,0 0-129,1 0 1,-1 0 50,1 0 0,-1 0-459,1 0 336,-1-5 1,-1-1-1367,-2-5 1609,-3-1 0,-10-4 0,-2-2 0</inkml:trace>
  <inkml:trace contextRef="#ctx0" brushRef="#br3" timeOffset="92">17318 14748 7899,'0'-11'0,"0"-1"253,0 1 271,0-1 255,5 1 0,-4 3 205,3 1 315,-3 4-474,-1-2-741,0 5 1,4 1 131,0 3 0,4-1 56,-4 4 1,4 1-94,0 3 0,2 1-63,2-1 1,3 6-30,0 2 0,2 2 39,-2 2 1,-1 0-222,5 0 1,-5 4 20,1-1 1,-2 1-53,-2-4 1,0 3 47,1 1 1,-2 0-146,-2-4 0,-2 3 113,-2 1 0,-3-4-70,3-4 1,1-2-106,-1 2 1,0 3 38,-4-3 0,0-2 14,0-2 1,0 1 39,0 0 0,0-1-133,0-4 1,0 1-580,0-1-174,-5 0 247,-2 1 14,1-6-515,-4-1 1332,8-5 0,-3-5 0,5-1 0</inkml:trace>
  <inkml:trace contextRef="#ctx0" brushRef="#br3" timeOffset="93">17741 14805 7899,'0'-6'1056,"0"-4"-61,0 8-21,0-3 554,0 5-1434,0 5 0,0 2 47,0 4 1,1 4 41,3 1 0,-3 3-325,3-4 0,1 5-73,-1-1 0,1-1-266,-1 1 0,-3-4 35,3 4 1,-3-5-347,-1 2 1,4-4-364,0 0 1,-1-1 279,-3 1 875,0-1 0,0 0 0,0 1 0</inkml:trace>
  <inkml:trace contextRef="#ctx0" brushRef="#br3" timeOffset="94">17786 15296 7899,'0'7'1769,"0"3"-569,0-9 274,0 4-559,0-5-133,5 0-457,-3 0-244,3 0 0,-1 1-729,-1 3 365,1-2-2555,-4 3 2838,5-5 0,2 0 0</inkml:trace>
  <inkml:trace contextRef="#ctx0" brushRef="#br0" timeOffset="95">14680 14463 7670,'5'-7'796,"1"-3"0,10 4-406,-1-6 0,5 1 4,-1 0 1,8-1-63,3 1 1,4-6-74,5-2 0,4-8-377,10-3 0,3 0 235,-22 12 1,0 1 0,0 1 0,0-1-241,3-3 0,2-2 0,1 2 1,1-1 179,2-2 0,1 0 0,2-1 0,1 0 55,2-3 0,1 0 0,-1-1 0,1-1-456,3-3 1,1 0-1,-17 8 1,0 1-1,0 0 349,19-10 1,-1 1 0,-18 9 0,0-1 0,0 1-220,17-9 1,-1 0 0,-1-1 0,0 0 77,2 0 0,-1 1 0,-4 1 0,-1 0-185,-2 2 0,0 1 1,-5 3-1,0 1 233,-2 1 0,-2 1 0,-3 2 0,-2 2 38,1-2 0,-1 1 0,-2 2 0,-2 0 244,26-13 1,-5 6-219,-7 5 0,-8 5 123,-7-2 1,-9 8 877,-7 0-1166,-4 5 1,-9-2 556,-2 5 1,-8 5-2160,-11 3 1791,-5 2 0,-1-3 0,1-2 0</inkml:trace>
  <inkml:trace contextRef="#ctx0" brushRef="#br0" timeOffset="96">11208 15696 8021,'-18'-6'0,"5"-3"763,6 5-235,4 0 14,-2 4 1,5-1-110,0-3 1,2 3-77,1-3 1,5-2-84,7-2 0,-1-2 26,5-1 0,5-2-51,7-2 1,3 1-20,4-5 0,4-2-353,7-5 0,6-4 192,-23 14 0,1-2 0,2-1 1,1-1-405,5-1 1,2 0 0,0-3 0,0-1 353,2-2 1,1 0 0,4-1 0,0 0-80,2 0 0,-1-1 1,2-1-1,0-2-338,-2 0 1,0-1 0,-1 2 0,-1-1 349,1-1 0,-1 1 0,-3 4 0,-2-1-57,3-2 0,-2 1 0,-6 5 0,-1-1-89,-1-1 0,-2 1 1,-4 6-1,-2 2 312,21-12 0,-10 6-115,-6 4 1,-9 8-393,-10 4 0,-8 7 338,-3 1 0,-8 5-981,-3 6 0,-8 6 1032,-4 2 0,2 3 0,1 0 0</inkml:trace>
  <inkml:trace contextRef="#ctx0" brushRef="#br3" timeOffset="97">18369 14451 7275,'0'-6'624,"0"1"131,0 0-179,0 3-172,0-3 381,0 5 0,5 0-608,2 0 1,4 0-12,0 0 0,6-3-151,2-1 0,2 0 82,2 4 1,4-4-122,-1 0 1,5-1-8,-5 1 0,6 2 82,-1-6 0,-2 6-17,1-2 0,-4-1-83,0 1 0,-2 0 67,-1 4 1,-1 0-22,-3 0 1,-3 0-262,-4 0 1,-1 0-94,1 0-670,-6 0 0,-1 0-1449,-5 0 2476,-5 0 0,-6-5 0,-7-1 0</inkml:trace>
  <inkml:trace contextRef="#ctx0" brushRef="#br3" timeOffset="98">18540 14680 7965,'-6'-2'0,"2"-1"726,-2 1 12,4-3 23,-3 5-288,5 0 0,5-4-227,3 1 1,2-1-24,2 4 0,4 0 138,3 0 1,0 0-110,4 0 0,-3-4-37,7 0 1,-3 0-34,-1 4 0,0 0-28,0 0 0,-1 0-13,1 0 1,-1-3-112,-3-1 0,1 0-204,-5 4 1,1 0 140,-5 0 1,0 0-1236,1 0 303,-1 0-135,-4 0-374,-2 0 1474,-5-5 0,-5-1 0,-2-6 0</inkml:trace>
  <inkml:trace contextRef="#ctx0" brushRef="#br3" timeOffset="99">20859 13766 7965,'0'-8'1475,"0"1"-995,0 4-89,0-2 415,0 5-733,0 5 1,1 3 43,3 7 0,-3-1-131,3 5 1,-3 0 114,-1 4 1,1 0-258,3 0 0,-3-4 62,3 0 0,-3-5-6,-1 1 0,4 1 131,0 0-20,0-1 0,0-4 46,-1 1 1,1-5 13,-4 1 173,0-6-144,0 9 97,0-10-117,0 4 10,5-5-36,-3 0-33,3-5 1,-4-2-128,3-4 1,-3 3 80,3 1 1,-2-1-66,2-3 0,-1-1 70,4 1 0,-3 0-7,4-1 1,-1-1-16,5-2 1,-1 2 2,1-2 0,-1 1 5,0-1 0,5 2 15,-1-2 1,0 2 19,-3 2 0,3 0-18,0-1 0,0 2 110,-3 2 1,-1 2-28,0 2 0,1 3 130,-1-3 1,-3 3-64,0 1 0,-2 1-20,2 3 1,0 2-57,-4 6 0,4 3 21,-4 0 1,1 6-74,-1-2 0,-3 2 71,3 2 0,-3 0-10,-1 0 1,1 0-36,3-1 1,-3-3-405,3 0 0,1-5 160,-1 2 1,1-1 24,-1-4 1,-3 3 62,3-6 1,-2-2-389,2 2-992,-3-6 655,5 3-343,-6-5 1193,0 0 0,-6-5 0,0-1 0</inkml:trace>
  <inkml:trace contextRef="#ctx0" brushRef="#br3" timeOffset="100">21841 14006 8910,'0'6'1068,"0"-1"0,0-4-1261,0 3-630,0-2-235,0 3 1058,0-5 0,5 0 0,1 0 0</inkml:trace>
  <inkml:trace contextRef="#ctx0" brushRef="#br3" timeOffset="101">19625 14577 8861,'8'0'885,"-1"0"0,1 0-438,3 0-218,1 0 0,-1 0 22,1 0 1,-1 0-108,0 0 1,1 0 78,-1 0 1,2 0-108,2 0 0,-1 0-29,5 0 1,0 0-125,4 0 1,4 0 99,-1 0 1,6 0-76,-1 0 0,2 0-31,1 0 1,0-1 129,0-3 0,-1 2-139,-2-1 1,2 1 70,-3 2 1,-1-3-1,2-1 1,-6 0-32,2 4 1,1 0-8,-2 0 0,1 0-15,-4 0 1,0 0 53,0 0 0,1 0-81,2 0 1,0 0 62,4 0 0,-3 0-13,3 0 0,-3 0 36,3 0 1,1-4 4,3 0 1,4-1-54,0 1 0,5 2 2,-1-6 1,1 5-102,-1-5 0,3 5 116,-3 0 1,-3 0-17,-1-1 0,1 3-1,-1-3 1,2 3 24,-2 1 0,-1-4-46,5 0 1,-6 0-4,2 4 1,-1 0-22,1 0 0,-1-3-3,5-1 1,-5 0 6,1 4 0,1 0 28,-1 0 1,0 0-16,-3 0 1,-1 0 0,0 0 1,0 0 47,1 0 1,-1 0-31,0 0 0,0 0 9,1 0 0,-1 0-30,0 0 1,4-1-6,0-3 0,4 3 60,-4-3 0,5 3 7,-1 1 0,1-4 93,-1 0 1,3-1-78,-3 1 0,2 3-76,2-3 1,-1-1 57,1 1 0,-5 0 89,-3 4 1,1-1-58,-1-3 1,-4 3 13,-3-3 0,-6 3 86,2 1 1,-3 0-101,-1 0 0,0 0 75,0 0 1,-4 0-62,0 0 1,0 0-100,4 0 0,-1-4 230,1 0 0,0 1-247,0 3 1,0 0 59,0 0 0,-1 0-111,1 0 0,-1 0 152,-3 0 0,2 0-1,-2 0 0,-2 0 179,-2 0 0,2 0-125,-2 0 0,1 0-80,0 0 1,-4 0-22,4 0 1,0 3-9,-1 1 1,0 0 42,-3-4 1,-1 0 4,1 0 162,-1 5 0,1-4-124,-1 3 0,-3-3 206,-1-1 1,-3 0 134,4 0-47,-6 0-88,3 0-2052,-5 0 0,-6 0-1054,-5 0 2832,-6 0 0,-6 0 0,0 0 0</inkml:trace>
  <inkml:trace contextRef="#ctx0" brushRef="#br0" timeOffset="102">19785 15068 7902,'6'-1'-263,"-2"-3"431,-3 3 193,-1-10 0,0 9 142,0-6-27,0 6-1,-5-3-53,4 5-311,-4 0 270,5 0-336,0 5 1,0-3 42,0 6 0,0 0-93,0 3 1,0 0 31,0 1 0,0-1 25,0 1 1,0-1-81,0 0 1,0 1 56,0-1 1,4 1-69,0-1 0,-1 1 61,-3-1 1,0 0-150,0 1 115,0-1 0,0 1-64,0-1 1,0-3-89,0-1 56,0-4 25,5 7-16,-3-9-166,3 4 101,-5-5 86,0 0-1,0-5 131,0-1 1,1-5-69,3-1 1,-3 1 14,3-1 0,-1 0-13,0-4 1,2 4 5,3-4 0,2 2-16,-2-1 1,2 3 7,1-4 1,1 0 30,-1 1 0,1-1-30,-1 5 1,0 0 67,1-1 1,-1 4 8,1 1 0,-1 1 149,1-2 0,-1-1-104,0 5 0,2-3-55,2 3 1,-2-4 344,2 4-315,-2 1 1,-2 3-11,1 0 1,-5 1-47,1 3 0,-5 2-11,0 5 1,0 5 20,1-1 1,-3 1-112,3 0 0,-3-2 50,-1 5 0,1-4 48,3 4 0,-1-4-179,4 4 0,-3-5-167,4 1 241,-6-2 1,7-2 71,-5 1 0,0-5-6,-4 1 0,1-5-173,3 0-9,-3-1 1,4-1-981,-5 3 437,0-3-203,0 4 486,0-5 0,0 0 1</inkml:trace>
  <inkml:trace contextRef="#ctx0" brushRef="#br0" timeOffset="103">20299 15239 7931,'0'-11'691,"0"4"-89,0-3-28,0 9 66,0-4 73,0 5-524,0 5 0,0 1-89,0 6 0,0-1 45,0 1 0,0-1-78,0 1 0,0 0-31,0 3 0,4-2-71,0 2 0,3-2-3,-3-2 1,0 2 59,-4 2 0,4-6-104,-1 3 0,1-3-41,-4 2-20,0 0 0,1-3-181,3 0-88,-2-6 0,3 5-564,-5-4 348,0-1-1160,0 3 932,0-5 856,0-5 0,-5-2 0,-2-4 0</inkml:trace>
  <inkml:trace contextRef="#ctx0" brushRef="#br0" timeOffset="104">20664 14725 7931,'-5'-6'185,"3"0"419,-6 2-1,6 3-156,-3-5 28,-1 6-332,5 0 187,-4 0 8,5 6-173,-5 0 1,4 5-138,-3 1 0,3 3 109,1 0 1,0 2-188,0-2 1,0-1 41,0 5 1,0-4-24,0 4 1,1-5-28,3 1 0,-3 2-160,3-2 0,-2 4 40,2-4 1,-3 1-173,3-5 0,1 0-135,-1 1 1,1-1-163,-1 1-327,-3-1 594,9 1 1,-8-1 75,2 0 0,-3-3 304,-1 0 0,0-1 0,0 5 0,0-1 0</inkml:trace>
  <inkml:trace contextRef="#ctx0" brushRef="#br0" timeOffset="105">20699 15308 6447,'0'6'966,"0"-1"-373,0 0-166,0-3 229,0 8-162,0-9-89,0 9-148,0-9 0,-4 6 240,0-3-52,0-3 5,4 4-224,0-5-1221,0-5 1,0 2 994,0-4 0,-5-1 0,-1-3 0</inkml:trace>
  <inkml:trace contextRef="#ctx0" brushRef="#br1" timeOffset="106">21155 15022 7931,'-6'-5'511,"1"4"23,0-4 221,4 5-350,-4 0 0,5-1 148,0-3 96,0 2-182,0-3-233,0 5-35,0 5 1,0 2-125,0 4 1,0 1 30,0-1 1,0 2-196,0 2 0,3 1-92,1 4 0,0 0 128,-4-5 1,0 4-123,0-4 0,4 4 58,0-3 1,1-1 19,-1-4 0,-3 1 55,3-1 1,-2-1-20,2-2 57,-3 2 17,4-4 52,-5 1-80,0-2 234,0-5-212,-5 0 1,4-5-3,-3-3 1,-1 2-31,1-2 1,0 1-81,4-5 0,0 1-49,0-1 0,4 1 74,0-1 0,5-3 10,-1 0 1,2-2 17,1 2 1,2-1 69,2-3 1,-1-2-48,5 6 1,-4-4 12,4 4 0,-5-4 34,2 4 1,-3-1 12,3 5 1,-5 3 188,1 1-209,-1 4 147,-5-2-142,6 5 1,-2 5 68,-2 3 0,0 3-30,-4 4 1,4-1 2,-4 5 0,3-1-37,-3 1 0,4 2 4,-5-6 0,5 4-87,-4-4 1,1 2 86,-1-2 1,-3-3-68,3 4 1,-3-7 50,-1-2 0,0 1 1,0 3 1,4-3-61,0-1 0,0-3-98,-4 4 0,0-4-43,0 3-315,0-4-302,0 2 1,1-1-144,3 0-473,-3-1 1424,4-3 0,0 0 0,1 0 0</inkml:trace>
  <inkml:trace contextRef="#ctx0" brushRef="#br1" timeOffset="107">21647 15251 7931,'0'-12'364,"5"1"0,0 3-6,2 1 1,0 4 55,-3-1 1,-2 2-90,6-2 0,-5 3-50,5-3 0,-4 3-33,3 1 0,-3-2-9,4-2 1,0 3-119,3-3 0,-3 3 352,-1 1-369,1 0 1,3 4 120,1 0 1,-5 5-328,1-2 0,-6 0 12,2 0 1,1 1-79,-1 3 0,0 6 49,-4 2 1,-1-1-82,-3 1 1,-1-4-70,-3 4 1,-2-4 101,2 4 0,-2-5 64,-1 1 0,-1 2 91,1-2 1,1 0-5,2-3 1,-1-1 1,5 0 1,-3-3 171,3 0 0,0-4 161,4 3-235,0-4 0,0 3 41,0-2 1,2-3-73,1 3 0,4-3 153,4-1 0,1 4-22,-1 0 1,4 0-25,0-4 1,2 0-21,-2 0 1,2 0 93,2 0 0,1 0-224,-5 0 1,0-2 244,-3-1-1440,-1 1 670,1-3-1787,-1 5 1305,-5 0 1,-6 0 1002,-7 0 0,-3-5 0,-2-1 0</inkml:trace>
  <inkml:trace contextRef="#ctx0" brushRef="#br1" timeOffset="108">22138 14657 7931,'0'-12'17,"0"6"1,-2 1 731,-1 5-168,1 0-334,-3 0 1,5 1-114,0 3 1,0 2 19,0 6 1,0 4-104,0 3 0,0-1 45,0 1 1,4 0-150,0 4 0,1-4-88,-1 0 0,-3-4 82,3 4 1,-2-5-15,2 2 1,-3-4 1,3 0 1,1-1-468,-1 0 195,0 1 1,0-1-63,0 1 0,-1-5-344,-3 1-220,5 0 969,-3 3 0,3 0 0,-10 1 0,-2-1 0</inkml:trace>
  <inkml:trace contextRef="#ctx0" brushRef="#br1" timeOffset="109">22195 15251 7931,'0'6'1598,"0"-1"-644,0 0 112,0-4-221,0 10-295,0-10-107,0 9-51,0-9-148,0 9-125,0-8 1,0 4-156,0-2-1352,0-3 761,0 4-422,0-5 0,0 0 1</inkml:trace>
  <inkml:trace contextRef="#ctx0" brushRef="#br2" timeOffset="110">22629 14999 7675,'-5'-6'-194,"3"1"1,-3 4 379,5-3 252,-5 3 299,4-10-179,-4 10-109,5-4 1,0 4 254,0-3-147,0 3-128,0-4-368,-5 15 0,4-3 133,-3 9 1,3 0-3,1-1 0,0 4-242,0-3 0,0 4 32,0-1 0,3 1-102,1-1 1,1 2 52,-1-6 1,-3 5-31,3-1 1,1-2 58,-1-2 1,0 1-51,-4 0 0,4-1 45,-1-4 0,1-3-250,-4 0 167,0-6 77,0 3-166,0-5 1,0-5 167,0-3 1,0 1-21,0-5 1,0 4-9,0-8 1,4 2 79,0-1 1,1 1-51,-1-5 0,-2 1 125,6-1 0,-4-2-104,3 2 1,1 1 161,3-1 0,1 5-33,-1-1 1,1 2 90,-1 2 1,4-1-97,0 1 1,-3 1 142,-5 2-244,1 3 1,0 5 137,-1 0-138,-4 0 0,6 5 61,-5 3 0,1 6-113,-2 1 0,-1 4 40,2-4 0,1 5-20,-2-1 1,2 3-21,-1 1 1,-1-2-140,4-2 1,-3 3-42,4-3 0,-6-2 61,2-2 1,1-2-19,-1-2 0,0-3-404,-4-1 53,0 1 0,1-2-580,3-2 526,-3 2 1,6-4 594,-4 1 0,4-6 0,4-4 0</inkml:trace>
  <inkml:trace contextRef="#ctx0" brushRef="#br2" timeOffset="111">23006 15319 7800,'0'-11'363,"0"-1"-130,5 1 1,-3 0-51,6-1 1,-6 4-1,2 1 0,1 3 156,-1-4 1,1 1-76,-1-5 0,-1 5 38,4-1 27,-4 6-234,7-9 0,-4 10 67,6-3 1,-5 3 69,1 1-121,-1 0 0,5 0-172,-1 0 1,1 0-237,-1 0 233,1 5 1,-1 0-35,0 3 1,-3 2-213,0-2 117,-6 2 0,7 1 81,-5 1 1,0-5-207,-4 1 274,-5 0 0,-2 2-9,-4-3 1,-1 0 107,1-4 1,3-1-106,1 1 325,-1 4-100,-3-6 0,3 4 262,0-5-266,6 0-48,-3 0-61,5 0 0,1 4-6,3 0 0,-2 0 89,6-4 1,0 3-73,3 1 0,1 1-38,-1-1 1,-3-1 7,-1 4 1,1-3 4,3 4 0,1-1-31,-1 5 0,1-3-4,-1 2 0,-3-2-83,-1 6 1,-1-1 105,2 1 1,-3-1-144,-5 5 1,0-3 115,0 3 0,-1-5-195,-3 1 0,-4 1-17,-7-1 1,3 1-24,-4-5 0,0 1 150,1-1 0,-1-5 27,5-2 0,-4-3-276,0-1 38,-1 0 1,5-1-14,-1-3 1,6-2 44,2-5 0,3-1 255,1 1 0,0-6 0,0-1 0</inkml:trace>
  <inkml:trace contextRef="#ctx0" brushRef="#br2" timeOffset="112">23520 14737 7811,'-4'-8'60,"0"0"221,0 6-99,4-8 0,-1 9 334,-3-3 202,3 2 8,-4 2 0,5 0 1,-2 6-475,-1 1 1,1 3-67,-1 2 0,0 4 25,-1 3 1,3-1-4,-3 1 0,3 0-1,1 4 1,0 0 25,0 0 1,0-4-26,0 0 0,0-2-5,0 2 1,4 2 33,0-6 1,3 2-101,-3-2 1,1-3-195,-1 4 0,-2-5-3825,6-3 1865,-5 2 1056,7-4 236,-9 1 1,4-1-188,-5-2 912,5-3 0,1 9 0,6-4 0</inkml:trace>
  <inkml:trace contextRef="#ctx0" brushRef="#br2" timeOffset="113">23554 15388 8018,'0'6'1335,"0"-1"0,0-4-732,0 3-235,0-3 1,0 6 266,0-3-223,0-3 172,0 4-1166,0-5 0,-5-5 1,-2-1-1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5.33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18902 11444 8045,'0'-7'862,"0"2"772,0 5-1404,0 5-10,0 2-55,0 4 1,3 2-172,1 2 1,1-1 74,-1 5 1,-3-4-104,3 4 1,1-1 55,-1 1 1,4-1-104,-5-3 1,5-2 79,-4 2 0,3-1-52,-3 1 0,0-6 89,-4 3-19,5-4-10,-4 4 90,4-6-6,-5-1 303,0-5 0,0-5-477,0-2 149,0 1-52,0-4 1,0 4 12,0-5 0,0-5-36,0 1 1,4-1-28,0 0 0,5 2 19,-1-5 0,2 4-101,1-4 1,2 4 81,2-4 1,-1 1-4,5-1 0,-4 1 251,4 3-220,-5 2 68,3-3 0,-5 6 138,4 2 1,-4-1-131,4 5 0,-4-1 15,0 2 1,-5 1-9,1-2-34,0 8 1,2 4-230,-3 7 239,-2-2-9,-5 8 0,2-7-180,1 5-34,-1 0 150,3 4 1,-5 1-9,0 3 0,0-4-55,0 0 0,1 0 8,3-4 1,-3-2 40,3 2 1,-1-5-3,0 2 0,-1-8 119,1 0-108,-1-5-17,-2 7 22,5-9 0,-4 5-26,3-2 2,-3-3 61,-1 4 74,0-5 1,0 0 0</inkml:trace>
  <inkml:trace contextRef="#ctx0" brushRef="#br0" timeOffset="1">19461 11718 8045,'0'-8'85,"0"1"1,1 3 333,3-4 147,-3 1-66,5 0 1,-6 1 410,0 2-463,0 3 190,0-4 666,0 5-1106,0 5 0,0 1-96,0 6 1,1 0 61,3 3 1,-3-1-38,3 5 0,-3-3-271,-1 3 64,0-5-19,0 2 0,0-1-140,0 1 234,0-1 0,4-4 34,0 1-20,-1-1 1,-1-1-14,1-2-21,-1 2 2,3-4-150,0 1-12,-4 3-78,4-9 1,-3 4-844,1-5 736,-1 0 16,3 0 354,-5 0 0,0 0 0</inkml:trace>
  <inkml:trace contextRef="#ctx0" brushRef="#br1" timeOffset="2">20009 11352 7978,'-5'-6'-294,"3"-3"153,-6 5 1,4-3 849,-3 3-179,4-5-109,-7 8 0,7-4-134,-4 5 1,3 0 243,-4 0-54,6 0-37,-3 0-252,5 5 0,0 1-1,0 5 0,1 5-154,3-1 1,1 4 56,3-4 0,0 6-170,-4-2 0,4 1 41,-4-1 0,3 2-50,-3-2 1,0-1-77,-4 1 135,0-5 0,4 4-152,0-3 1,-1-2-130,-3 2 262,5-2-166,-3-2 90,8 1 1,-9-5-105,3 1 1,-3-4-721,-1 3 512,0-4 437,0 2 0,-5 0 0,-1 1 0</inkml:trace>
  <inkml:trace contextRef="#ctx0" brushRef="#br1" timeOffset="3">19724 11558 8028,'5'-6'-338,"1"0"1339,6 6-594,-1-5 1,2 4 211,2-3-88,3 3-57,5 1-255,-1 0 0,3 0 71,1 0 1,2-4 2,3 0 1,2 1-15,-3 3 0,-1-4-93,2 0 1,-6-1-114,2 1 1,-4 3-226,-4-3 1,-3 3-1233,-4 1 1384,-1 0 0,0 5 0,1 1 0</inkml:trace>
  <inkml:trace contextRef="#ctx0" brushRef="#br1" timeOffset="4">21471 11318 7758,'0'-6'-556,"0"-1"1912,0 4-738,0 1-216,0-3 328,0 5 1,0 5-776,0 3 0,4 3 54,0 5 1,0 1-158,-4 6 167,0-5-53,5 4 1,-3-5 28,6 6 1,-6-4-25,2 0 0,1-4-2,-1 4 0,4-5 20,-4 2 0,1-4-10,-2 0 1,-1-5-168,1 1 197,4 0-12,-6-2 1,5 3-820,-2-5 140,-2-1-147,3-3 459,-5 6 1,-2-5-170,-1 3 1,-4-3 538,-4-1 0,-1 0 0,1-5 0,-1-2 0</inkml:trace>
  <inkml:trace contextRef="#ctx0" brushRef="#br1" timeOffset="5">21231 11501 8363,'2'-7'456,"1"4"0,0-2-181,5 1 0,-1 0-1,5 4 1,0 0 253,4 0-290,-4 0-60,10 0 0,-3 0 210,8 0-150,-3 0-91,9 0 1,-4 0-93,5 0 0,0 0-112,1 0 1,-5 0-428,1 0 0,-7 0-106,-2 0-438,1 0 1028,-10 0 0,3-5 0,-4-1 0</inkml:trace>
  <inkml:trace contextRef="#ctx0" brushRef="#br1" timeOffset="6">23082 11318 8027,'0'-6'1151,"0"1"876,0 5-1764,5 0 1,-3 0-53,6 0 1,-1 0-98,5 0 1,-1 0 68,1 0 1,0 0-154,4 0 1,1 0 25,6 0 1,0 0 72,0 0 0,4 0-307,-1 0 78,1 0-46,-4-5 0,0 3-79,-1-1 0,-4 1 10,-3 2 1,-3-1-683,-5-3-36,4 3 252,-10-4 0,3 6-608,-8 3 612,-3-3 677,-9 9 0,-2-3 0,-5 4 0</inkml:trace>
  <inkml:trace contextRef="#ctx0" brushRef="#br1" timeOffset="7">23070 11467 8311,'6'0'966,"0"0"-549,-1 0-52,1 0 1,5 0-57,1 0 0,1 0-13,2 0 0,-3 0-83,4 0 0,0 0-1,-1 0 1,2 0-29,-2 0 0,-1 0-156,5 0 0,-1-4-208,1 0 0,2 0-2,-1 4 0,1-1-207,2-3 0,-4 3 42,0-3 1,-5 3-289,1 1 1,-2 0-213,-2 0-140,1 0 987,-6 0 0,4 5 0,-3 1 0</inkml:trace>
  <inkml:trace contextRef="#ctx0" brushRef="#br1" timeOffset="8">23778 11307 8120,'0'-7'567,"0"2"1,2 5-203,1 0 1,0 0 217,4 0-85,-4 0-302,7 0 1,-5 5-68,3 3 1,-3 0 53,-5 3 0,1-2-172,3 6 0,-3-1 56,3 1 1,-3-1-28,-1 5 1,4 0-209,0 4 40,0-5 136,1 3 1,-3-8-139,6 2 1,-5 2 40,0-2 67,4 0 0,-5-3 349,6-1-269,-6-4 183,9 3-129,-10-9-42,4 4 50,-5-5 36,0 0-193,0-5 0,0-1-195,0-6 0,-4 1 21,0-1 1,0-3 121,4 0 1,0-4-20,0 4 1,2-4 40,2 3 0,-2-4 52,6 1 0,-2-1-26,2 1 0,2 1 127,-3 3 1,4 2-35,0-2 1,0 2 126,1 2 1,-1 3-113,1 0 1,-1 6 93,0-2 0,1-1-99,-1 1 1,2 0-42,2 4 0,-2 0-9,2 0 0,-2 2 13,-2 1 0,-1 0-10,-2 5 0,2-1-22,-2 5 1,1-1-11,-2 0 1,2 2 137,-5 2 1,4 3-103,-5 5 0,1-4 52,-4 0 0,0 0-35,0 4 1,4 0-50,0 0 0,0-2 19,-4-2 0,1 3-14,3-3 1,-3-1 15,3 1 1,-3-5-10,-1 1 1,1-2 81,3-2 50,-3 0 0,6 0 146,-3-4-244,-3-2-427,4 0-616,-5-3 654,5 3 356,-4-5 0,4 0 0,-5 0 0</inkml:trace>
  <inkml:trace contextRef="#ctx0" brushRef="#br2" timeOffset="9">20535 11387 8105,'0'-7'755,"-4"1"-153,0 2 33,0 3-61,4-4 230,0 5-566,0 5-60,0-4 1,0 5-74,0-2-92,5 3 1,-3 4 0,3 0 15,0 1 1,-3 3 3,6 0 0,-6 6-171,2-2 1,1 1 30,-1-1 0,1 3-127,-1-3 1,-3 2-278,3 2 302,-3-5 39,4 3 0,-3-8 37,2 2 79,-3-2 20,-1-2 0,4 1 88,-1-1 0,1-3-91,-4-1 0,2-4 186,1 1-31,-1-3 272,3-1 334,-5 0-705,0-5 39,0-1-42,0-6 1,0 1-85,0-1 1,0-3 62,0 0 0,0-2-135,0 2 1,0-1 101,0-3 1,5-3-25,2 3 1,0 1 17,0-1 27,1 0-36,3 1 0,1 1-33,-1 1 60,1 4 21,-1-5 0,0 6-9,1-1 63,-1 6 0,-1 0 13,-2 2 0,-2 3-53,-2-3 1,-3 4 4,3 4 1,-1 3 34,1 9-33,-3-4-52,9 10 0,-9-6-34,3 3 90,2 8-109,1-8 1,0 9-160,1-5 1,-2-2 96,2-2 0,2 2-124,-2-6 0,-3 4 159,-1-4 131,2 0 1,-3-3 84,4-1-211,-4-4-134,2 3-218,-5-9-188,0 9 651,0-9 0,5 10 0,1-5 0</inkml:trace>
  <inkml:trace contextRef="#ctx0" brushRef="#br2" timeOffset="10">20969 11786 7924,'0'-11'-123,"0"-1"1,0 5 1542,0-1-949,5 6 0,-3-7-191,6 5 0,-4 0-200,3 4 139,-4 0-28,7 0 1,-7 0 11,4 0 16,-4 0-33,7 0-129,-4 0 0,6 0 1,-5 4-169,1 0 1,-6 5-185,2-2 202,-3 3 29,5 2 1,-5-1-266,3 1 160,-3-1 20,-1 1 0,-4 3-142,0 0 277,-5 0-95,8 2 0,-8-5-92,5 4 0,-4-4 147,0 0 0,3-1 203,1 1-52,-2-1 462,4 0-56,-3 1-268,5-6-74,0 4 0,2-8 78,1 1 0,0 0-73,5 1 1,3-3 24,4 3 0,6-3 39,-2-1 0,2 0 93,2 0 0,0 0-55,0 0 0,-2 0 85,-2 0 1,2 0-183,-6 0-491,0 0-1029,-4 0 1081,-4 0 153,-2 0 115,-5 0 0,-10 5 0,-3 2 0</inkml:trace>
  <inkml:trace contextRef="#ctx0" brushRef="#br3" timeOffset="11">21997 11295 7878,'0'-6'530,"0"1"-112,0 5 1,0 5-135,0 3-129,0 2-63,0 1 1,1 2 55,3 2 1,-2 1-23,6 4 1,-6 1-121,2-2 0,1-1 53,-1 1 1,0-1-115,-4 1 0,4 1-133,-1-5 16,1 0 205,-4-3 0,4-1-118,0 1-43,0-1 94,-4 1 1,3-5-13,1 1 28,0-6 1,-4 9 20,0-10 12,0 4 664,0-5-500,0-5-140,0 4-8,0-5 1,0 1 55,0-2-48,0-3 0,4-2-7,0 1 1,3-2-15,-3-2 0,5 2-114,-1-2 1,6-2-91,1 2-21,0 0 160,-4-2 1,5 1 9,-1-3 0,4-1 17,-4 4 0,4 0 46,-4 1-64,1 7 59,-5-12 0,4 16 76,1-7 0,-2 5-65,-7-1 1,3 4 17,-2 0 0,-2 1 150,2 2 13,-6 0-196,9 0 10,-5 5 0,2 3 19,-1 7 1,-4-1 1,0 5 1,-1 0-37,-2 4 1,4 0-14,-1 0 1,2 1-14,-1 2 0,-2-1-105,1 1 0,0-2-272,1-1 171,-3 0 66,4-5 0,-1-2 63,0-4 0,1-1 90,-2 1 1,-1-5 266,2 1-389,-3-6 51,4 3-482,-4 0-46,4-3 0,-6 3-552,-3-5 1152,3 0 0,-9-5 0,3-2 0</inkml:trace>
  <inkml:trace contextRef="#ctx0" brushRef="#br3" timeOffset="12">22556 11661 7962,'7'-8'-799,"-4"0"533,-1 6 757,-2-8 866,0 9-977,5-10 1,-3 9-143,6-6 0,-4 6 178,3-2-325,1-2 0,3 4 68,1-2 12,-1-2 0,1 5-123,-1-3 1,0 3 194,1 1-113,-1 0 1,1 0-85,-1 0 0,-3 0-99,-1 0 1,0 1 54,0 3 0,0-2-108,-4 6 0,-1-4-244,2 3 216,2 1-44,-5-2-56,4 5-13,-5-5 211,0 0 1,-5 3-18,-2-5 1,0 1 37,0-1 1,-1-3 30,-3 3 117,-1-3 45,1-1 175,4 0-182,2 0-89,5 0-71,0 5 1,2-4 13,1 3 0,4-1-6,4 1 0,1-3-23,-1 3 0,2 1-13,2-1 0,-1 3 7,5-3 0,-4 5-4,4-2 0,-5 4-2,1 0 0,-2 0-24,-2 1 0,0-1-99,-4 1 1,0 0 98,-4 4 0,-1-4-21,1 4 0,-3-4 119,-3 0 0,-5 2-95,-7-3 1,-3 3 407,-5-6-168,-5 2 33,4-4 0,-8 3 325,6-5-350,-6 0-98,8-4 0,-4 0-12,5 0 0,4 0-343,0 0 0,9 0-518,-1 0 0,7-2 444,0-1 316,3-4 0,1-4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3.8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19690 5710 8237,'-6'-11'485,"4"1"0,-6 1 526,-1 1 1,1 5 0,0-3-912,4 5 1,4 5 0,4 10 0,4 2 0,0 1 0,1 1 0,-1 0-212,1 2 1,1 0 0,0 0 0,-1-1 0,-3 0-135,-1-1 1,3 3 0,-3-6 206,1-1 0,-3-5 1,1-2-1,-2 1 114,2-2 0,-1-1 0,4-5 218,2 0 0,3-5 0,2-4 1,3-6 345,5-8 0,3-6 1,11-10-416,2-7 1,1-5-1,-17 22 1,1 0-1,-1-2 1,1 0-163,2-3 0,1-1 0,1 1 0,1 0 0,0-3 0,0 1 0,-2 2 1,0 1-194,-3 2 0,-1 1 1,-2 3-1,0 1 1,9-12-1,-6 9-1530,-7 7 1660,-8 11 0,-8 6 0,-7 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5.34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21768 13282 6185,'7'-1'1747,"-4"-3"-797,-1 3-689,-2-4 1,1 5 340,3 0-366,-3 0 178,4 0-117,-5 0 76,0 5 58,0-4-10,0 10-222,0-5 0,0 5 211,0 1-246,0-1 0,0 1-149,0-1 173,0 0-39,0 1 0,0-1-6,0 1 1,1 0-12,3 4 0,-3-4-69,3 4 0,-3-4 38,-1 0 1,0-1-117,0 0 1,0 1 95,0-1 0,0 2-156,0 2 1,-3-2 44,-1 2 0,0-1 92,4 1 0,0-2-164,0 2-40,0-2 118,0-2 1,0 1-8,0-1 0,0 1 12,0-1 0,0-3-29,0-1 37,0 1 3,0 3 0,0-3 4,0 0 0,5-6 4,-4 8-46,4-9 0,-3 8-5,2-5 0,-3 1 1,3-1 0,-3-1-9,-1 4 0,0-3 14,0 4 0,0-5-61,0 5 168,0-5-132,0 2 121,0-5-220,5 0 11,-4 0-516,4 0 283,-5 0 1,0-5 0,0-2-1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7:40:38.80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11204 8486 8270,'-6'0'-380,"-1"0"-404,3 0 794,3 0 98,-4-5 12,5 3 0,-1-3 219,-3 5-183,3-5 0,-6 4 7,4-3 1,1 2 195,-2-2-21,3 3-141,-4-5-67,4 6 1,-6 0-133,4 0 0,0 0 169,-4 0-158,-1 0 1,-7 2 53,-1 2 0,0 2-48,1 5 1,2 1 63,-2-1 0,-2 2-91,2 2 0,-1-2 20,0 2 0,4 1 1,-4 0 0,8 4-80,0-1 1,2-1 107,-2 1 1,3-1-133,5 1 1,0 2 110,0-2 1,5-1-56,3 1 1,3-4 37,4 4 1,-1-5-14,5 1 0,2-2 69,5-1 1,-2-2 138,3-3 0,2 2 34,2-5 1,0 0-113,0-4 1,2-1 148,-3-3 1,-1-3-105,2-4 0,-4 0 65,3-1 0,-5-3-64,2 0 1,-8-6-55,-4 2 0,-3-2 29,-5-2 0,-2-1-124,-5-3 1,-2 2-181,-6-6 0,-4 2 81,-11-1 0,-5 2-292,-3 5 1,-3 5 149,-4 3 1,-1 7-243,-3 5 1,0 1 145,8 2 0,-2 4-358,9 0 0,6 9-52,6-2 734,2 3 0,7 2 0,1 2 0</inkml:trace>
  <inkml:trace contextRef="#ctx0" brushRef="#br0" timeOffset="1">12232 8463 7662,'-12'0'691,"1"0"0,2 0-115,-2 0-336,7 0-95,-17 0 1,14 1 50,-8 3 0,2 2-63,2 6 0,-1-1 1,1 1 1,-1 0 4,1 3 1,-1-1-134,1 5 0,0-3-67,-1 3 150,1 0 1,3 2-175,1-2 0,4 3-22,-1-3 102,3-3 1,1 6-153,0-3 1,1-2 129,3-2 0,4 1-21,7 0 1,0-1 104,8-4 1,-2-1 4,10-2 0,-2 1 247,2-5 12,2-1-247,-4-3 0,5-1 135,0-3 0,-3-3-38,-1-8 1,-4 1 173,0-5 1,-7 3-143,-4-3 0,-2 0-23,-1-4 0,-6 1-154,-2-1 0,-4-4-235,-4 0 1,-4-3-762,-7 3 511,-8-4 316,-1 6 0,-9 3-533,3 6 246,-3 9-13,-2 2 1,2 5-406,3 0 1,0 9 847,7 2 0,2 8 0,10-1 0</inkml:trace>
  <inkml:trace contextRef="#ctx0" brushRef="#br0" timeOffset="2">13271 8497 8259,'-5'-6'-30,"4"-4"1,-8 3 111,5-4-37,0 5 1,3-3 513,-3 5-208,3-5-100,-9 8 1,3-8-26,-4 5 0,0 0-4,-1 4 1,-1 0 28,-2 0 0,1 1-227,-5 3-119,0 3 133,-4 4 1,2 4-74,2 0 1,-2 6 66,6-2 0,-4 2-109,4 2 0,3 0 44,5 0 1,3 0-99,-4 0 0,6-1 123,-2 1 0,8-4-12,4 0 1,3-5-43,4 2 66,3-4 1,5 0 150,0-1 0,-1-3-136,1-1 0,4-4 130,0 1 1,-1-3-62,-3-1 0,4-5 63,-1-3 0,-3 2-77,-4-2 0,-1-3 4,1-4 1,-2-1-22,-6 5 1,-1-4-12,-2 0 0,1-6-103,-6 2 0,1-1 66,-4 1 1,-5-3-182,-2 3 1,-9 3 113,-3 0 0,-2 4-159,-2 0 1,-5 6 101,-2 2 1,-3 3-84,-2 1 1,2 1 177,3 3 1,2 0 12,5 7 0,5-2-89,3 6 1,6-1 23,2 2 1,4 1 63,-1 6 1,4-4-52,4 0 0,2-1 114,6 1 1,4 1-84,3-4 0,3 1 9,1-5 0,0 2 128,-1-7 0,1-2-135,0-1 1,-4-3 151,0-1 1,-5-3-121,1-1 1,-2-5 230,-2 1 0,0-2-41,-4-1 1,2-4-3,-5-1 0,0 1-110,-4 4 1,-5-5-84,-3 1 1,-2 0 41,-2 4 0,-4 0-117,-3 4 1,-1 2-10,1 5 1,-3 0 62,3 0 0,1 1-68,-1 3 0,5 2 75,-1 6 1,4-1-195,3 0 0,3 1 108,5-1 0,0 1-95,0-1 0,1 1 186,3-1 1,2-1-4,6-2 0,0 1 141,4-6 0,-2 1-109,5-4 1,0 0 89,4 0 1,-2-1-109,-2-3 1,-1-2 174,-3-6 1,-2 5-70,2-1 0,-6 1-36,-1-5 1,-6 1-30,2-1 1,-3 1-6,-1-1 0,-1 1-98,-3 0 0,-2 3 95,-6 0 0,-3 6-95,0-2 1,-4-1 79,4 1 0,-4 0-37,3 4 0,-3 2 6,4 1 1,0 0-4,3 5 0,5-5-48,-1 5 0,6 0-328,-2 3 211,3 0 1,1 1 133,0-1 0,5-3-47,2 0 0,3-5 18,2 5 0,-1-6 144,1 2 0,3-2-140,0-2 1,2 0 136,-2 0 0,-2 0 82,2 0 1,-4-6 163,-3-1 0,2-3 24,-2-2 0,-3 1-109,-2-1 1,-1 1 70,-2 0 1,-5-1-2,-3 1 1,-7-1-53,-4 1 1,-3 5-47,-1 2 1,-3 2-189,-1 2 0,4 0 48,4 0 1,5 6-54,-1 1 0,4 3-427,3 2 0,3-1 205,5 1 1,0 3-1100,0 0 0,10 2 1313,5-2 0,6-3 0,1 5 0</inkml:trace>
  <inkml:trace contextRef="#ctx0" brushRef="#br0" timeOffset="3">14230 8509 8268,'0'-8'-17,"0"0"0,0 1 154,0-5 58,-5 6 1,0-4 24,-2 2 0,-4 3 346,4 1-64,-3-2-291,-2 5 0,0-4 63,-4 5 1,2 0-69,-5 0 1,2 5-126,-2 2 0,-2 3 107,6 2 1,0 4-147,3 3 0,2 2 36,3-2 1,-2 6-288,5-2 0,0-1-244,4-3 292,0 0 1,1 0-196,3 0 114,8-5 174,0 7 112,10-8 1,-4 0-12,5-6 0,3-4 26,1 1 1,3-3 161,-3-1 0,0 0-152,-5 0 1,0-5 25,-3-3 1,1 2 150,-4-2-123,-1 1-106,-4-5 0,-4 1 26,-4-1 0,-1-3-18,-2 0 1,-2-4-131,-1 4 0,-4-4 41,-4 3 0,-4 1-190,-1 4 0,-4 0-214,1 4 309,-3-3 0,-4 8-22,-1-1 1,0 1 11,5 2 1,4 2 196,3 1 1,2 0-148,2 5 1,-1-2 152,1 2 1,4 2-72,4-3 0,-3 0 123,3 0 0,-1 1-66,4 3 0,5 1 74,3-1 1,5 1-84,3-1 0,3-1 4,-4-2 1,5 1-3,-1-6 1,2 1-15,-2-4 1,1 0 136,-5 0 0,4 0-76,-4 0 0,1-1 102,-5-3 0,-3 2-126,-1-6 0,-4 4 17,1-3 0,-3-1 96,-1-3 0,0-1-65,0 1 0,-6 3-153,-6 1 1,-1 0 73,-6 0 0,0 1-186,-3 6 0,-1 0 116,0 0 1,4 2-128,0 2 1,5-2 117,-1 6 1,6-1 44,1 5 0,6-1 15,-2 1 0,3-5 8,1 1 0,1-1 68,3 5 0,2-1-83,5 1 0,5-5 216,-1 1 1,5-6-34,-1 2 0,1-2 41,-1-2 1,2 0-63,-6 0 0,0-4-13,-3 0 0,-2-5 8,-3 1 0,2 2 8,-5-2 0,0 1 16,-4-5 0,0 1-52,0 0 0,-5-1-93,-3 1 0,-2-1 83,-1 1 0,-6 1-204,-2 2 0,1-1 33,-1 5 0,5-3-266,-1 3 269,-3 0 0,6 4-46,-4 0 71,4 0 15,0 5 0,6 2 69,2 4 0,3 0-52,1 1 0,1-1-48,3 1 1,2-5-172,6 1 0,-1-2-312,1 2 0,3 1 101,0-5 443,5-1 0,-2 3 0,5 0 0</inkml:trace>
  <inkml:trace contextRef="#ctx0" brushRef="#br0" timeOffset="4">15224 8417 8342,'0'-11'56,"-1"1"456,-3 2 33,3-2-273,-9 9 0,3-5-26,-4 6 1,-1 0-127,1 0 1,-6 2 81,-2 2 1,-2 3-89,-2 8 1,-1 1-86,-3 6-23,3-1 0,-3 7-64,8-5 0,-1 1 36,5 2 1,0-2 5,3 3 0,6-7 65,2-1 1,3 0-181,1 4 0,9-4 45,2 0 1,8-3 41,0 3 0,7-7 107,0 0 1,6-2 113,-2-6 1,0-1 70,0-3 0,0 0-56,5 0 1,-5-5 43,1-2 0,-6-5-113,2-3 0,-4 1 5,-4-5 0,-3 0-47,-5-4 1,-4-1-110,-3-2 1,-4-2-47,-4-3 1,-4-4-273,-7 4 0,-4-3-471,-8 7 1,-1 2 353,-2 6 0,-3 2-205,2 6 1,2 5 155,-1 2 0,10 8 512,0 3 0,7 3 0,1 2 0</inkml:trace>
  <inkml:trace contextRef="#ctx0" brushRef="#br0" timeOffset="5">16206 8406 8288,'-5'-8'100,"-2"1"141,-4-1 1,0-2 255,0 2-242,-1 3-58,1 5 1,-2 0 63,-2 0 1,2 0-61,-2 0 0,-2 3 16,2 4 0,-4 1-8,4 7 0,0 3-140,3 1 0,2 4 42,2 3 1,0-2-401,4 3 1,0-3 47,4-1 1,0-1 168,0-3 0,5 1-50,3-5 0,2 0 134,1-3 0,4-1 11,1 1 1,3-6 15,-4-2 1,5-3 11,-1-1 1,-1 0 258,1 0-145,-5 0 1,4-4-39,-3 1 1,-6-6 28,2 1 1,-3-6-174,0-1 0,-3-2 113,-5 2 0,0-3-230,0-5 1,-2 1 118,-1-1 0,0 0-95,-5 0 1,1 4 21,-5 0 1,0 6-145,-4 2 1,2 1 52,-5 6 0,4 0 102,-4 4 1,1 1 0,-1 3 0,-1-1-1,5 4 0,0 5 96,3 3 0,1 4-73,-1-4 0,6 4 6,2-3 0,3 3 27,1-4 1,1 1 4,3 0 0,2-4 86,6 3 0,4-6 162,3-1 1,2-5-40,-2 0 1,2-1-109,-2-2 0,-1 0 15,1 0 1,-5 0-28,1 0 0,-2-4 100,-2 0 0,-3-5-142,0 1 0,-6-2-16,2-1 1,-3-1-17,-1 1 1,-1 0 53,-3-1 0,0 1-134,-7-1 0,2 1 73,-6 0 0,-2 0-152,2 4 1,-4 2 90,4 5 1,-4 0-252,4 0 250,-1 0 0,6 5 55,3 2 0,1 4 13,6 0 1,0 0-52,0 1 0,0 0 117,0 4 0,2-4-87,2 4 1,2-5 85,5-3 0,1 2-74,-1-3 36,1-1 1,-1-1 9,0-5 1,1 0-2,-1 0 0,1 0 117,-1 0 1,-3-4-84,-1 0 0,-3-9 115,4 2 0,-4-3-131,3 2 0,-4-4 162,1-3 0,-3 1-119,-1-1 0,-5 0-1,-3-4 1,-2 6-60,-1 1 0,-2 9-23,-2 3 1,1 3-219,-5 1 0,5 5 84,-2 2 1,4 9-57,0 3 1,1 2 83,-1 2 1,6 0-528,2 0 0,3 3 246,1 1 0,5-2-1239,3-6 1614,2 3 0,6-9 0,2 3 0</inkml:trace>
  <inkml:trace contextRef="#ctx0" brushRef="#br0" timeOffset="6">17029 8497 8245,'0'-7'-98,"0"-1"560,0 5 40,0-7-195,0 9 0,-2-8 144,-2 5 0,2 0-83,-6 4-180,1 0 1,-6 0 26,-2 0 1,1 6 50,-5 1 1,4 3-245,-5 2 0,1 0 101,-3 4 1,3-4-274,0 4 1,5 0 112,-2-1 1,7 4-288,2-3 0,4 3 80,0-4 0,1 4-69,2-4 0,2 2 130,1-2 1,7-4 94,6 1 1,5-1 132,2-3 1,0-3-78,4-1 0,1-3 149,-2-1 1,5-1-81,-5-3 1,1-3 178,-4-4 0,-5 0 22,-3-1 1,1 1 27,-1-1 0,-1 0-97,-6-4 0,-2 2-61,-2-5 0,-3 2-151,3-2 0,-4-2 97,-4 6 1,-3-4-69,-8 4 0,-3 3 87,-5 5 1,0 4-250,0-1 0,1 3 8,-1 1 0,4 1 109,0 3 1,3-1-19,-3 4 1,5 1 47,-1 3 1,2 1-161,2-1 1,1 1 89,2-1 0,-1 0-39,6 1 1,-5-1 36,4 1 1,0-1-24,4 1 0,2-2 99,1-3 0,4 4-5,4-4 0,2-2 226,2-1 1,3-3-77,5-1 1,1 0 163,2 0 0,-1-1-67,1-3 0,-3 2 140,-4-6 1,1 0-64,-4-3 1,-2 0 55,-7-1 1,2 1-128,-5-1 0,0 1-17,-4-1 1,0 1-193,0 0 1,-5 0 35,-3 4 1,-6 1-369,-1 2 1,-5 2 190,1-1 1,-3 3-202,-1 3 0,4 4 132,0 4 0,5 1-60,-1-1 0,2 0 72,2 1 0,3 3 42,0 0 0,6 1 57,-2-5 1,3 0-30,1 1 0,0-5 198,0 1 1,5-2-103,3 2 0,3-3 336,4-5 1,-1 0-62,5 0 0,-1 0 79,1 0 0,1-5-140,-4-3 1,0 2 68,-1-2 1,-3-3 19,-1-4 0,-1 0-52,-6 3 0,0-3-189,-4 0 0,0-4 145,0 3 0,-9 1-192,-2 4 1,-8-1 132,0 1 0,1 5-213,-1 2 0,3 3-60,-3 1 1,5 5-148,-1 2 0,6 3-77,2 2 0,4-1 158,-1 1 0,3-1-633,1 0 0,1 5 319,3-1 0,8 4 523,7-4 0,7 0 0,4-3 0</inkml:trace>
  <inkml:trace contextRef="#ctx0" brushRef="#br0" timeOffset="7">17851 8371 8205,'0'-7'-1028,"0"-1"1308,0 6 428,0-8 0,-1 4 154,-3-1-161,2 2-280,-3 0 1,4 3 155,-3-1-457,3 1 0,-9 2 120,2 0 0,-2 2-206,-1 1 0,-2 0 132,-2 5 1,1-1-137,-5 5 0,1 0-20,-1 4 1,-1-2-91,4 5 1,1-4 21,4 4 1,-1 0 94,1 4 0,3-2-147,1-2 1,4 2 98,-1-6 0,3 5-175,1-1 1,0-1-32,0 1 1,5-4 127,3 4 1,3-4 69,4 5 0,-1-7-7,5 3 0,0-4 68,4 0 1,4-1-79,0 1 1,1-6 23,-2-2 1,2-3-2,3-1 0,2 0 63,-3 0 0,-1-1-47,2-3 1,-6-2 47,2-6 0,-3 0 52,-1-4 1,-6-1 170,-1-6 1,-4-3-151,0-4 0,-6-1-59,-2-7 0,-13 2-211,-6-3 0,-12 3 145,-7-6 1,-3 11-129,-9 5 0,2 4 266,-9 11-137,10 2 0,-11 13 0,9-1 0,-4 1 0</inkml:trace>
  <inkml:trace contextRef="#ctx0" brushRef="#br0" timeOffset="8">18799 8440 8231,'0'-8'-267,"0"1"283,5 4 129,-4-2 394,4 0-340,-5 4 1,0-6-66,0 4 170,0 1-252,0-3 205,0 5-320,-5 0 0,3 0 62,-6 0 0,0 0-45,-3 0 1,2 0 33,-2 0 0,6 0 55,-7 0 1,3 0 40,-2 0 1,-1 0-45,1 0 0,0 0 88,-1 0 0,1 2-66,-1 1 1,-3 0 61,0 5 1,0-5-114,3 5 0,1-2 74,-1 2 0,5 2-106,-1-2 0,4 2 87,-3 1 1,4 2-55,-1 2 1,3-2 58,1 2-65,-5 3 1,4-5 19,-3 2 1,3 1-44,1 0 1,1 0-1,3-1 0,-2-2 9,6 2 0,-1-1-4,5 1 0,1-2 96,2 2-68,3-2 27,-1-2 1,5 0 6,-3-4 1,4 2 10,3-5 0,-1 0 19,1-4 0,2 0 7,-1 0 1,1 0 5,-2 0 0,0-5 61,4-3-101,-4-2 0,1-2-75,-4 1 66,0 0 1,0-1 5,0 1 1,-5-5-3,-3 1 1,0-4 9,-4 4 1,2-5 2,-9 1 0,0-2-70,-4 2 0,-1-5-8,-3 5 1,-6-5-336,-6 5 176,-9 3 13,6-6 1,-14 9-31,2-2 0,-2 2 124,-1 2 0,0 5-7,0 2 0,-2-1-72,-2 1 1,3 1-132,-4 7 0,8 2 85,0 6 194,6-1 0,-3 6 0,5 1 0</inkml:trace>
  <inkml:trace contextRef="#ctx0" brushRef="#br1" timeOffset="9">11090 16880 7853,'-7'-5'-196,"-3"4"34,3-3 0,0-1 476,0 1 1,-1-4 0,-3 5 0,-2 0 414,-2 2 1,1 1-489,-5 0 1,3 5-113,-3 2 1,4 5 106,-4 3 1,4-1-25,-4 5 0,5-4-136,-1 4 1,6-3 80,1 3 1,2 0-292,-2 4 0,3-4-11,5 0 1,0-5-178,0 1 0,5-1 106,3 1 0,3-6-12,4 2 0,3-7 47,5 0 0,1-3 62,3-1 1,-3-1 98,3-3 1,1-2-6,-2-6 1,1-3 122,-4 0 0,-2-2-93,-2 2 1,-2-1 125,-6-3 0,-4-2-55,-4 6 0,-1-1 151,-2 0 0,-2 2-106,-1-5 1,-8 5-37,-4-1 1,-5 4-25,1 3 1,-3-1 19,-1 5 1,2 1-2,2 3 1,-2 5-67,6 2 0,-4 3-26,4 2 1,0-1-12,3 1 0,5-1-5,-1 1 1,6-1-120,-2 0 1,3 1 40,1-1-57,0 1 0,3-1 26,1 1 1,5-5 36,-1 1 0,2-6-19,1 2 0,1-3-98,-1-1 0,2 0 149,2 0 0,-1 0 7,5 0 1,-5-5 194,1-2 1,-2-2-74,-2 1 0,-1-2 169,-2 2 0,-3 2 289,-5-2-268,0 6 0,-1-7-76,-3 5 0,-2-3-28,-6 3 1,-3 0-35,0 4 1,-6 0-24,2 0 1,2 0-213,-2 0 0,1 4 72,-1 0 1,2 3-218,6-3 124,0 5 1,4-3 75,3 6 102,3-1 0,1 1 13,0-1 1,5-3-35,3-1 1,7-3 96,4 4 0,3-6 69,0 2 0,3-3-43,1-1 0,-3 0-64,0 0 1,-2-4-6,-5 1 0,-1-6 134,-4 1 1,-3 2-46,0-2 1,-6 1 117,2-5 0,-4 4-171,-4 1 1,-7 4-38,-8 0 0,-8 1-354,-3 2 1,-3 0 181,-2 0 0,6 5-623,2 3 1,8 2 99,4 2 628,8-1 0,2 0 0,5 1 0</inkml:trace>
  <inkml:trace contextRef="#ctx0" brushRef="#br1" timeOffset="10">12072 16926 8084,'-6'-5'987,"0"3"-491,6-8 81,0 4-302,0-6 1,0 5-1,0-1 0,-1 6-46,-3-2 0,2 3-191,-6 1 1,1 1 36,-5 3 0,1 2-101,-1 5 0,1 1 25,-1-1 1,1 5-148,0-1 0,-1 4 23,1-4 1,4 0-257,4-3 212,1 4 0,2-3 85,0 2 1,5-3-74,3-5 0,2-2 148,2-5 0,3 0-1,0 0 0,4 0 18,-4 0 1,4-1 127,-3-3 1,3-2-17,-4-6 0,0 1-108,-3 0 1,-1-1 51,0 1 1,-4-1-22,-3 1 1,1-1-50,-2 1-1,0 0-21,-7-1 0,-2 5-141,-6-1 0,-4 5 107,-3 0 0,-3 1-34,-1 2 1,2 5 113,2 3 1,-1 2 17,4 2 0,1 3 70,4 0 1,0 0-119,4-3 0,2-1 31,5 1 0,0-1 12,0 0 1,5 1-8,2-1 1,4-1-37,0-2 0,4-2-109,1-2 1,3-3 3,-4 3 1,5-4 84,-1-4 1,-1 2 120,1-6 1,-4 1-77,4-5 0,-5 1 108,1-1 1,-2 1-42,-2 0 1,-4-1-27,-3 1 0,-3-1 31,-1 1 0,-1-1 11,-3 1 0,-4 3-30,-7 1 0,-3 4-11,-5-1 1,1 3 35,-1 1 1,0 0-60,0 0 1,1 4 2,3 0 1,3 5 6,4-2 1,2 0 25,3 0-69,-3 1 0,8 3-7,-2 1 0,3-5-78,1 1 74,0 0-36,5-2 0,2-1 48,4-5 0,0 0 182,1 0 1,-4 0-57,-1 0 0,1-1 42,3-3 0,1-1-94,-1-3 0,-1-2 22,-2 2 0,2 2-155,-2-2 1,2 1 96,1-5 1,-3 0-284,-1-4 1,-4 4 91,1-3 1,-3 6-191,-1 1 0,-1 2 21,-3-2 0,0 3-32,-7 5 0,2 1 164,-6 3 1,1 2 194,-2 6 0,4-1-96,-4 1 0,4-1 146,0 1 1,5-2 107,-1-3 0,4 3-32,-3-2 1,4-2 177,-1 2-191,3-5-70,1 7-47,0-4 1,0 2-39,0-1 20,0-4 1,0 3 0,0-2 38,5-3-10,1 4 0,6-5 5,-1 0 0,1 0 11,-1 0 1,2 0 7,2 0 1,-2 0 1,2 0 0,-6-1 44,-1-3-92,-1 3 0,1-5 31,-1 2 1,-4 1 60,1-4-62,-3 4 1,-1-7 40,0 2 0,0 2 60,0-2-56,-5 1 0,-1-3 9,-6 2 1,3 2 7,-2 2 1,2 3-52,-6-3 1,-2 8 7,2 3 0,-4 3-8,4 2 0,-1 1 14,5 2 1,1-3-53,2 4 0,3 0-35,5-1 0,0 1-125,0-5 1,1 0 90,3 1 1,4-5-95,7 1 0,-1-5 80,5 0 0,0-1-95,4-2 1,-4 0-531,0 0 1,-1-5 714,1-3 0,2-2 0,-3-2 0</inkml:trace>
  <inkml:trace contextRef="#ctx0" brushRef="#br1" timeOffset="11">14288 16880 7866,'-7'0'670,"-3"0"0,7 0-218,-4 0-266,-1 5 1,-2 1-81,2 6 0,0-1-105,4 1 0,-4 3 27,4 0 0,1 0 2,3-3 1,0-1 35,0 1 1,0-1-209,0 1 0,5-2 90,2-3 1,3 2-54,2-5 0,1 0 151,2-4 1,-1 0-19,5 0 0,-5-1 191,1-3 0,1-3-108,0-4 1,-2 0 19,-7-1 0,2 1-51,-5-1 0,0 5 14,-4-1 1,0 0-43,0-3 0,-2 0-25,-1-1 1,-4 2-74,-4 2 0,-1-1 104,1 6 0,-2-1-113,-2 4 0,2 0 46,-2 0 0,3 0-49,0 0 1,-1 5 58,-2 3 0,6 2-6,-2 1 1,3 1-17,1-1 0,2 0-2,5 1 1,0-1-195,0 1 164,0-1 1,5-1-34,2-2 0,3-2 56,2-2 0,-1-3 4,1 3 1,0-3 22,4-1 0,-2-1 4,5-3 0,-4 2 3,4-6 0,-1 1 12,1-5 1,1 1-23,-5-1 0,-1 5 0,-6-1-84,2 0 0,-9-3 76,3 0 1,-3 3-8,-1 0 1,-5 5 90,-2-5 0,-5 5 152,-3 0 1,1 1-129,-5 2 1,0 0 49,-4 0 0,0 5-50,0 3 1,2 2-18,2 2 1,2-1-6,6 0 0,1 2 5,2 2 1,-1-2-79,5 2 0,1-2-212,3-2 0,1 1 35,3-1 0,2-3 159,5-1 1,5-4-19,-1 1 1,6-3 133,2-1 0,0-1-135,4-3 0,-3-2 238,-1-6 0,0 1 77,-1-1 0,-3-3 68,0 0 1,-6-2-64,-1 2 0,-2 1 68,-6-5 1,-1 5-167,-3-1 1,-6 2-28,-5 2 1,-11 1-336,-8 2 0,-6 3 134,-6 5 0,0 6-222,-7 6 1,3 4 171,4 7 1,8 1 93,7 3 0,8-3 0,3 4 0</inkml:trace>
  <inkml:trace contextRef="#ctx0" brushRef="#br2" timeOffset="12">12928 16937 6914,'0'-6'1735,"5"1"-1052,-3 0-350,3 3-107,-5-3 482,0 5-474,-5 0-218,-2 0 1,-4 0 93,0 0 0,3 0-23,0 0 0,1 5-15,-5 3 0,1-2-77,-1 2 1,1-2-7,0 2 0,-1 2 83,1-2 0,1 2-114,2 1 0,3 1 54,5-1 1,0 1-92,0-1 1,0 0 66,0 1 1,0-1-21,0 1 1,5-2-125,3-3 0,2 2 71,1-5 1,4 4-69,1-5 0,3 1 100,-4-4 0,4-1 51,-4-3 1,4 2 19,-4-6 1,1 2 144,-5-2 0,-1-6-139,-2 3 0,1-1 114,-5 1 0,-1 2-81,-3-6 1,-3 2 22,-1 2 0,-9 1-8,2 2 0,-7-1 17,3 5 0,-2-3-2,2 3 0,2 0-36,-2 4 1,2 0-26,2 0 0,1 5 24,2 3 0,-2-2-12,2 2 0,3-1-131,1 5 1,-1-5-179,2 1 0,-1 0 90,4 3 1,0 0 142,0 1 0,0-5-331,0 1 231,0 0 0,1 2-57,3-3 1,-2-2 158,6-5 1,3 0-1,5 0 0,0 0 32,-1 0 0,-2-5 151,2-2 0,-2 0 98,-2 0-214,1-1 0,-6-3 177,-2-1 0,-3 5 4,-1-1 0,-4 4 11,1-3 1,-10 4-93,2-1 1,-3 3 84,2 1 0,-3 0-152,0 0 1,-1 0 50,5 0 1,3 1-193,1 3 0,0 3 112,0 4 0,1-1-83,2-2 1,2 2-38,-1-3 0,1 4-157,2 0 0,2-3 69,1-1 0,3-3-43,1 4 0,5-6 55,-1 2 0,0-3 67,5-1 0,0 0 171,-1 0 0,4-1-12,-3-3 1,3-2 115,-4-6 0,0 1-105,-3 0 0,-5-1 207,1 1-153,-6-1 0,3 1 107,-5 0 1,-5-1-85,-2 1 1,-7 3-48,-2 0 0,-4 6 159,1-2 0,-2 4-81,-2 4 0,4 2 55,0 6 0,1 0-122,-1 4 0,-1-4-149,4 4 1,6-4-170,6 0 0,3-1-1033,1 0 1234,10-4 0,3 3 0,10-4 0</inkml:trace>
  <inkml:trace contextRef="#ctx0" brushRef="#br2" timeOffset="13">15452 16880 7843,'-17'4'0,"1"0"495,4-1 60,0-3 177,6 0 223,-4 0-500,3 0 0,-4 0 112,0 0-313,-1 0 1,-3 2-78,0 2 0,0 3 0,3 8 0,-3-1-55,0 5 0,-1-3-120,5 3 0,1-4-155,2 4 1,-1-5 110,6 1 0,-1-2-232,4-2 0,5 1 133,2-1 0,5-1-69,3-2 0,3-3 121,5-5 0,0 0 68,-1 0 0,5 0 9,0 0 0,-1-5 80,-3-3 0,-1 2 51,-3-2 1,1 1-100,-5-5 1,-1 1 14,-6-1 0,1 1-21,-5 0 1,-1-1-10,-3 1 0,-1 1-36,-3 2 1,-2-2-13,-5 2 1,-6 2-6,-2-2 1,1 6-20,-1-2 0,1 3-7,-1 1 0,3 0 46,4 0 0,1 1 19,0 3 1,3-3-27,0 3 1,5 2 71,-5 2 1,2-2-36,-2 2 1,2-5 9,2 5 0,3-4-33,-3 3 1,3 1-2,1 4 0,0-1-35,0 0 1,0-3 45,0 0 0,5-2-114,2 2 1,3 0 90,2-4 1,0 0 53,4-4 0,-2 0 7,5 0 1,-5 0 11,1 0 0,-2-4 7,-2 0-8,0-4 1,0 1 81,-4-4 1,-2 3-101,-5 1 1,0-1 9,0-3 0,-5 3 2,-2 0 1,-5 2-15,-3-2 1,-2-1 32,-2 6 1,-1-1-5,5 4 1,0 0 80,3 0-53,-4 0 0,3 5-57,-2 3 1,7-2 0,4 1 1,3 1-39,1 4 1,0-5 8,0 1 1,5-2-107,3 2 0,2 1 103,1-6 1,5 5-20,-1-4 0,4 0 85,-4-4 0,5 0 137,-1 0 0,-1-5 23,1-3 0,-5 2-51,1-2 1,-2 0 444,-1-3-361,-1 0 1,-5-1 23,-2 1 0,-4 1-37,-4 2 0,-7 2-93,-8 2 0,-7 2-304,0-1 0,-6 1 150,2 2 1,2 5-714,1 3 1,8-2 382,4 2 1,3 0 343,5 3 0,7 1 0,6-1 0</inkml:trace>
  <inkml:trace contextRef="#ctx0" brushRef="#br3" timeOffset="14">13522 16960 7889,'0'-6'-600,"2"-3"803,1 5 1,-1-1 1147,1 1-433,-1 3-253,-2-9-449,0 8 1,-2-3-27,-1 5 0,0 0 189,-5 0-184,1 0 1,-5 5-123,1 3 1,0 2 91,-1 2 0,1 0-122,-1 3 0,1-2-102,0 2 1,3 2 49,0-2 1,6 0-195,-2-3 1,3 3 16,1 0 1,0 0-94,0-3 1,5-5 160,2 1 1,5-2 28,3 2 1,-1 1-10,5-5 1,0 0 17,4-4 0,0-2 121,0-2 0,-2-1-68,-2-2 0,-1-3 89,-3 2 0,-3-2-37,-1-2 0,-1 1-17,-6 0 0,0-1 42,-4 1 1,-1-1-5,-3 1 0,-3 0-43,-4-1 0,-4 1 5,-1-1 1,-3 5 66,4-1 0,0 5-66,4 0 0,-5 1 179,1 2 0,4 2-100,3 1 0,2 0-37,-2 5 0,-1-5-28,5 5 1,-3 0 0,3 3 0,-1 1 5,1-1 0,3 0-9,-3 1 0,3-1-140,1 1 1,0-5 70,0 1 1,5-2-118,2 2 1,1-3 91,4-5 1,-4 0 37,8 0 0,-4 0 35,0 0 0,0-1 6,4-3 0,-4 1 14,4-4 1,-4-1 118,0-3 1,-2-1-19,-3 1 1,-1-1-56,-6 1 160,0 0 0,-6-1-34,-1 1 1,-3 3-88,-2 0 1,1 6-4,-1-2 1,1 3-2,0 1 1,-1 0-59,1 0 1,3 4 46,0-1 0,5 6-154,-5-1 0,6 2 82,-2 2 1,2-5-106,2 1 1,-3-1-28,-1 5 1,0-1-147,4 1 1,0-5 83,0 1 0,1-6-116,3 2 1,-1 1 140,4-1 1,1 0 158,3-4 1,1-4 145,-1 0 1,2-5-82,2 2 0,-2-3 30,2-2 0,-2 1 18,-2-1 1,-1 1 422,-2 0-341,-3-1 0,-6 1-10,-3-1 1,-6 6 28,-6 2 0,-3 3-114,4 1 0,-4 0 21,4 0 1,-4 4 4,4-1 1,-1 6-659,5-1 1,5-2-568,2 2 1092,3 0 0,11 3 0,2 0 0</inkml:trace>
  <inkml:trace contextRef="#ctx0" brushRef="#br3" timeOffset="15">16275 16869 7893,'-12'0'2076,"6"0"-974,-4 0-672,3 0 1,0 0 111,-1 0-447,1 0 1,-5 3 88,1 1 1,-2 5-87,-2-1 0,2 2-13,-2 1 0,-2 5-153,2-1 0,0 1-36,4-1 1,0-2-57,4 2 1,2-2-24,5-1 1,0-1-100,0 0 1,1 0 19,3-4 1,6-1 68,5-2 1,2-2 163,-2 1 0,3-1-25,5-2 1,-1-2 83,1-1 0,0-4-15,0-4 0,0-1 165,0 1 1,-6 0-37,-1-1 0,-4 1 99,0-1 0,-6 1-93,-2-1 1,-3 1-97,-1 0 0,-5 3-90,-3 0 1,-7 2 58,-4-2 0,-2-1-18,-2 6 0,0-1 18,0 4 0,4 1-8,0 3 1,5-2 80,-1 6 1,2-2-76,2 2 1,1 2-162,2-2 1,-1 2 107,5 1 1,0 1-83,4-1 1,0 1 31,0-1 0,0 1-45,0-1 1,4-3 46,0-1 1,5 0-31,-1 0 1,5-2 52,3-5 1,0 0-7,-1 0 0,-1 0 73,5 0 0,-1 0-9,1 0 0,2-4 105,-6 1 0,0-6-63,-4 1 1,0 2 142,-4-2 0,2 1-94,-5-5 1,0 1 13,-4-1 1,-2 5-109,-1-1 0,-5 0 68,-7-3 0,1 5-3,-5 2 0,4-1-12,-4 1 0,1 1 181,-1 7 1,-2-1-73,6 4 0,0 1-101,4 3 0,0-3-48,4 0 1,2-1-126,5 5 0,-4-1 125,0 1 0,0-1-152,4 0 1,4-3-202,0 0 1,5-5 124,-2 5 0,4-5-27,0 0 1,4-1 137,0-2 0,4-2 263,-3-1 1,3 0-17,-4-5 1,0 1 222,-3-5 0,-1 1 163,0 0 1,-4-1-226,-3 1 1,-4-2-14,-4-2 0,-3 6 20,-4-3 1,-7 5-316,-5-1 0,1 3-113,-5 5 0,3 1-185,1 3 1,5 3 156,3 4 147,2 0 0,7 6 0,1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5.34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11204 9205 7929,'-6'-6'31,"0"1"204,6 5 3075,0 0-3130,0 5-84,0-4 0,0 9 55,0-2 0,0-2-17,0 2 1,0-1-16,0 5 1,4 1-5,0 2 1,0-2-118,-4 2 0,0-3-11,0 0-68,0 4 120,5-3 0,-4 7-67,3-4 0,-3-1 59,-1-4 0,0 1-75,0-1 0,0 0 32,0 1-92,0-1 1,0 1 57,0-1-30,0-4 71,0 3 8,0-9-33,0 4 61,0 0-36,0-4 25,0 4-1553,0-5 1533,5 0 0,-3-5 0,3-1 0</inkml:trace>
  <inkml:trace contextRef="#ctx0" brushRef="#br0" timeOffset="1">12106 9239 8020,'-11'0'-18,"-1"0"361,6-5-156,1 4-171,5-9 174,0 9 1,1-6 56,3 4 1,-2 0-33,6-5 1,0 5-29,3-5 0,1 4 12,-1-3 1,0 3 24,1-4 1,-1 4-72,1-3 0,-1 4 28,0-1-13,1 3-56,-1 1-201,1 0 71,-1 5 0,-3-2-107,-1 4 80,-4 1 0,3 0 67,-2-1 0,-3 1-86,3 3 0,-3 2 73,-1 2 1,0-1-8,0 5 1,0-4-123,0 4 144,-5 0-17,-1 4 1,-9 0-259,0 0-10,-1 0 197,5 0 1,-1-6-13,1-1 0,0-1 59,-1-4 1,2 3-11,2-6 1,0-2 16,4 2 173,0-6-82,-1 3-95,4-5 218,-4 0-42,5 0 214,5 0-268,-4 0 0,9 0 144,-2 0 0,2 0 21,1 0-25,1 0-166,-1 0 1,0 0 201,1 0-181,4 0 1,-2 0-100,5 0 88,0-5 0,0 4 0,0-4 14,2 0-101,-5 4 1,5-8 61,-6 5 0,0 0-13,-4 4 0,1-1-211,-1-3-38,-4 3-228,-2-4 190,-5 5-768,0 0 814,-5 0-1568,-2 5 794,1-4 961,-4 4 0,3-5 0,-4 0 0</inkml:trace>
  <inkml:trace contextRef="#ctx0" brushRef="#br0" timeOffset="2">13157 9194 7604,'0'-8'-871,"0"1"1538,0 4 0,0-7 66,0 2-352,0 3 129,0 0 25,0 0-375,0-1 0,0-2 0,0 0 0,1 6 35,3-2 0,-2 2-166,6-2 0,0 3 98,3-3 0,1 2 3,-1 2 1,-2-3-231,2-1 77,-2 0-43,8 4 1,-6 0 41,0 0 0,1 0 48,-1 0-5,1 0-46,-1 5 0,-5 1 1,0 6-71,-6-1 120,-6 1 1,4-5-2,-6 1-142,1 0 130,-5 3 0,1-1-79,-1-2 0,1 2 54,0-3-17,-1 4 1,1-4-11,-1 1 0,5-4 7,-1 3 0,6-3-32,-2 4 60,3-6-14,1 8 1,0-8 1,1 3 255,3-5-252,-3 0 86,9 5 1,-4-4 138,6 3 1,-1-2-99,1 2 0,-1-2 74,0 1 1,5 0-106,-1 1 1,0-3 6,-3 3 0,3 2-132,0 2 1,0-2 86,-3 2 1,-5-1-179,1 5 167,-6-6-60,9 4 1,-10-3-145,3 4 0,-4 0 130,-4 1 0,0-1-19,-7 1 1,0-2 110,-8-3 1,0 4 160,-3-4 0,-1 2-136,0-1 1,-2 1 142,2-6 1,-5 5 198,9-4-70,0 0-226,7-4 1,1 0 229,-1 0-238,6 0-282,1 0-1765,5 0 1144,5 0 0,5-4 791,5 0 0,11-5 0,-2 3 0</inkml:trace>
  <inkml:trace contextRef="#ctx0" brushRef="#br0" timeOffset="3">14128 9091 7705,'-5'-6'556,"3"-4"126,-3 8 146,5-3 905,0 5-1610,-5 0 0,4 5-81,-3 3 0,1 2 47,0 1 0,0 2-108,-4 2 1,3-2 113,-4 2-327,6 3 158,-9-5 1,6 3 20,-2-4 0,-2 3 27,5 0 0,-1-1-60,1-6-30,3 2 117,-4-4 1,4 2-110,-3-1 114,2-4-129,-3 7 117,5-4-72,0 1 0,0-1-90,0-2 147,0-3 1,5 4 2,3-5 1,-2 4 106,2 0-111,0 0-9,8-4 1,-3 0 249,2 0-229,-2 0 0,2 0-131,0 0 0,0 0 95,-3 0 0,-1-2-574,1-1 396,-1 1 1,1-3-927,-1 5 539,-5-5-28,4 4 157,-8-4 482,3 5 0,-5 0 0,0 0 0</inkml:trace>
  <inkml:trace contextRef="#ctx0" brushRef="#br0" timeOffset="4">14208 9274 7970,'5'-12'474,"-4"5"157,3-1 391,-3 6-516,4-4-60,-4 6-168,4 0 1,-5 2-9,0 2-46,0 2-61,5 5 1,-3 2 27,2 2 1,-2 3 45,2 5 1,-3 0-1,3 0 1,-3 3-14,-1 1 0,0-1 13,0-3 1,0-1-54,0-3 1,0-3-123,0-4 1,0-1 207,0 1 0,0-5 10,0 1-2879,0-6 973,0 4 1030,0-6 1,-5 0 0,-1 0 0</inkml:trace>
  <inkml:trace contextRef="#ctx0" brushRef="#br0" timeOffset="5">14984 9125 7849,'-6'-5'-168,"-1"4"1330,4-3-432,1 3-249,-3-4-194,0 4 115,4-5 44,-4 6-210,5 0-78,-5 6 1,4 0-126,-3 5 0,2-3-18,2-1 0,0 1 81,0 4 1,0-1-11,0 0-172,0 1 108,0-1 0,0 1-141,0-1 1,0-3 259,0-1-298,0 1 7,0-2 134,0 4-213,0-3 140,0-1-22,0-1 107,6-5-12,-5 0 31,9 0-12,-4 0 0,6 0-28,-1 0 262,6-5-236,-5 4 1,5-6 22,-6 4 0,1 1 17,-1-1 1,1 1-31,-1 2 0,2 0 5,2 0 1,-2 4-131,2 0 129,-3 0 5,0 1-240,-1 1 226,1 6-75,-1-1 1,-4 0-112,-4 1 0,2-1 97,-1 1 1,0-1-11,-4 1 1,-5-1 207,-3 0-165,-2 1-1,-1-6 1,-2 4 146,-2-2 32,-3-3-170,0 5 0,-3-9-5,2 3 0,-2 1-2,2-1 1,-1 0-78,5-4 0,-4 0-201,4 0-85,-1 0 1,5-1-853,-1-3 644,6 3 620,1-10 0,0 5 0,-1-5 0</inkml:trace>
  <inkml:trace contextRef="#ctx0" brushRef="#br0" timeOffset="6">14904 9114 8060,'0'-8'92,"0"1"5,0 4 0,1-3 484,3 2 0,3 1 125,4-4-417,0 4 1,1-3-18,-1 2 1,2 3-90,2-3 0,-1 3 0,5 1 0,0-4-25,4 0 74,0 0-43,0 4 0,-4 0-168,0 0 5,-5 0-291,7 0 1,-8 0-327,2 0 1,-6 0-47,-1 0 1,-4 0 636,3 0 0,-4 0 0,2 0 0</inkml:trace>
  <inkml:trace contextRef="#ctx0" brushRef="#br0" timeOffset="7">16195 9080 8278,'0'-7'1648,"0"2"-998,0 5-277,0-5-71,0 4-133,-5-4 0,-2 5 28,-4 0 1,0 0-6,-1 0-1,1 4 15,-1-1 1,0 6-11,-4-1 0,4-2-157,-4 2 0,4-1-32,0 5-61,-4-6 146,3 9 0,-3-7-160,4 7-80,1-2 146,-1-2 0,1 5-95,0-1 1,0 0 70,4-4 1,-2 5-71,5-1 0,0 0 32,4-3 0,0-1-102,0 0 1,5 5-99,3-1 65,-3 0 152,5-9 0,0 5-15,6-4 15,-1 3 40,1-3 1,-2-1 1,5-2 1,-3-3-23,3 3 0,-4-3 6,4-1 0,-5 0-48,1 0 14,-2 0 176,-2 0-151,-5-5 18,0-1 1,-6-2 266,0 1-265,-6-1 20,-5-3 1,-3-1 1,-5 1 1,0 3-63,-4 0 1,2 2 1,2-1 0,-2 1-60,6 6-69,0 0 0,3 0-1240,1 0 574,5 0 843,1 0 0,5 6 0,0 0 0</inkml:trace>
  <inkml:trace contextRef="#ctx0" brushRef="#br0" timeOffset="8">16891 9057 7970,'-6'0'-834,"1"0"946,0-5 355,4 3 703,-4-3-395,5 5 81,0-5-492,0 4-140,5-4-92,-4 5 0,9 0-13,-2 0 105,2 0-78,1 0 1,-3 0-70,0 0 1,3 0 52,4 0 0,2 0-8,-2 0 1,1 0-61,3 0 0,2 0-102,-6 0 1,4 0-92,-4 0-21,6 0 157,-9-5-145,5 4 208,-6-5-111,-5 6 1,0 0 71,-1 0-8,-4 0 57,4 0-31,-10 6 0,0 0-36,-3 5 13,-2 1-4,4-1 0,-2 1-195,0-1-8,1 0 133,1 6 0,-5-1-116,4 3 0,-2 3 78,1-3 1,-1-1-19,6 1 0,-2-5 75,1 1 1,2 2-10,-1-2 1,1-4 181,2-3 37,0-1-210,0 5 0,0-5 240,0 1-75,0-5-39,0 7 0,0-8-17,0 6-220,0-6 1,0 5-706,0-3 196,0-3-109,0 4 760,0 0 0,-5-4 0,-1 4 0</inkml:trace>
  <inkml:trace contextRef="#ctx0" brushRef="#br0" timeOffset="9">17794 9034 6122,'6'0'202,"-1"0"0,-4 0-68,3 0 55,-3 0 8,5 0 0,-5 0 37,3 0 334,-3 0-66,4 0 303,-5 0 1,-1 4-280,-3 0-282,-2-1 1,-6 1-5,1 0 1,3 5-115,0-2 0,1 4 73,-5 0-279,1 0 0,0 1-183,-1-1 214,6 1-84,1-1 1,5 1-19,0-1 0,0 0 45,0 1 0,0-1-64,0 1 0,5-2 89,2-3 0,4 2 30,0-5 0,0 4 87,1-4-65,4-1-13,-3-3 0,5 0 141,-3 0-132,3 0 83,0 0 0,-1-3 113,-1-1 0,-5-5-17,0 1 1,1-1 121,-5 2 1,0-7-121,0 2 0,-4-2-38,1 3 0,-3 0-194,-1-1 165,0 1 15,-5-1 1,2 1-804,-4-1 353,-1 1 49,-3 0 0,-1 4-235,1 3 1,-1-1 106,1 2 1,0-1-211,-1 4 0,1 1 173,-1 3 1,2-2 469,3 6 0,-4 0 0,5 3 0</inkml:trace>
  <inkml:trace contextRef="#ctx0" brushRef="#br0" timeOffset="10">17782 9205 7928,'-6'5'213,"-4"-3"-65,9 3 0,-6-2 130,3 1 1,2 4-164,-6-4 1,6 5 5,-2-2 0,-1 3-69,1 2 0,0-1-193,4 1 1,0 3-186,0 0 239,0 0 52,0 2 0,0-5-61,0 4 102,5-4 0,-2 0 79,4-1 0,1 1-107,3-1 1,1-3 163,-1-1 1,2-3-26,2 4-111,-2-6 0,7 3 25,-5-5 0,2 0 142,-2 0-105,-2 0-27,3 0 0,-4-3 286,-1-1-30,1-5-183,-6 2 1,3-4 24,-5 0 0,-1-1-28,-3 1 1,0-4 32,0-1 0,-5-3-72,-2 4 1,-7-4-101,-1 4 1,-2-3-573,2 7 301,2-3 185,-8 7 0,8 1-1018,-2 2 545,2-2 265,2 5 322,4-5 0,-3 12 0,4 0 0</inkml:trace>
  <inkml:trace contextRef="#ctx0" brushRef="#br0" timeOffset="11">18799 9114 7985,'0'-12'-269,"0"5"-476,0-1 1579,0 1-281,-5-5-220,-2 6 1,-4-3 371,-1 5-308,1 0-321,0-1 0,-5 4 66,1-3 1,0 3-25,4 1 0,-1 0-117,1 0 1,3 0 97,0 0-46,1 5 1,-1-2-42,1 4 1,0 1-271,0 3 103,-3 1 0,4-1-65,-1 0 0,-2 1 109,5-1 1,0 1-321,4-1 377,0 1 1,2-1-82,1 0 135,4-4 1,4 2 13,1-6 0,0 1 116,4-4-157,-4 0 1,5 0 211,-6 0 1,4 0-16,1 0-82,-1 0 0,-4-4 400,1 1-139,-1-6-43,0 2 1,0 0 128,-4-1-297,-2 6 63,-5-9-82,0 10 63,0-4-112,0 5 1,0 5-90,0 3 0,-1 3-107,-3 4 1,3-2 95,-3 2 1,3 3-27,1 1 1,0 1-19,0 0 63,0 1 9,0-8 0,0 7-3,0-5 0,1 1 110,3-5 0,-3 0 457,3 1-184,2-1 309,-4 1-148,8-6 88,-9-1-532,4-5-683,-5 0 1,-5-5 0,-1-1-1</inkml:trace>
  <inkml:trace contextRef="#ctx0" brushRef="#br0" timeOffset="12">20912 7229 8522,'6'0'574,"4"-5"-440,-4 4 0,6-4 28,-1 5 1,-3 0 1,0 0 0,-1 0 142,5 0-162,-1 0 1,0 0-49,1 0 0,-5 0 9,1 0 0,0 0-110,3 0 1,0 0 72,1 0 0,-1-4-144,1 0-82,4 1 155,2-3 1,5 4-90,0-6 1,-4 5 116,0-5 0,0 0-16,4-3 0,-1-1 51,1 1 1,-1 3 22,-3 1 0,3-2 124,-3-6-172,2 2-1,2-3 0,0 3 112,0-2-98,-1 2-8,1-9 1,1 8 7,3-5 1,-2 0-37,6-4 0,-4 1-22,3-1 0,-3-4 24,3 0 0,-1 0-14,2 0 1,-2 2 18,-2-6 0,-3 2-42,2-2 0,-2-2 23,-1 3 1,0 1 48,0-2 0,-4 5 5,0-5 1,-4 6 10,4-2 0,-5-1 9,2 2 1,1-5-13,2 5 1,-1-5 15,1 4 1,0-4-82,4 0 1,0 0 48,0 0 0,-4-2 36,0 3 1,-4 2-53,4 1 0,-5-1-1,1 1 0,-2-3-11,-2 3 0,1 1-10,-1 3 1,-1 4 46,-2 0-174,2 0 146,-9-4 1,8 0-62,-5 0 49,0 0-49,1 1 0,-4-1-43,3 0 63,-3 5 7,-1-3 1,2 4-7,1-2 1,-1-1-5,1 5 1,-1-1-2,-2 5 1,0-1 15,0 1 3,0 0 2,0-1 0,0 1-3,0-1 1,0 5 3,0-1-7,5 6 4,-4-9 1,4 9 0,-5-6 0,0 4-2,0-3 1,0 3 1,0-4 314,0 6-185,0-8-92,0 8-7,0-8 18,0 9-39,0-4 33,0 5-25,0-5 18,0 4-46,0-4 0,0 3-11,0-2 0,-1 3-28,-3-3-70,3 3 0,-9 1-318,2 0 201,-2 5 76,3-4 0,-6 10 55,1-4 1,-2 3 15,3 2 0,-1-1-1,1 1 0,1-1-9,2 0 1,-2 1 23,2-1 0,3-3-12,1 0 188,-2-1 0,4 1 2,-6-1 36,5-4-22,-2 2-12,5-5 223,0 0 0,5-1-136,3-3-138,2 3-7,2-9 0,0 3-72,4-4 76,-4-1-7,5 1 1,-6-2 32,1-2-25,-1 2-9,-5-3 1,3 3 13,-5-2 0,4 2-19,-5-2 0,1 2-7,-4 2 0,2 1 16,1 2 0,-1-2 71,1 2-78,-1 3 7,-2-5-62,0 9 0,0-6-7,0 4 11,0 1 0,1-3-21,3 5 17,-3-5-20,4 4-124,-5-4-21,0 5-32,5 0 171,-4 0 0,8 5 147,-5 3-133,5 2 91,-3 1 0,3 1 151,3-1 1,-3 2-41,6 2 1,-1-2 184,1 2 1,-2 1-161,2 0 1,1-1 84,0-4 1,-1 1-54,-4-1-35,-4-5-47,3 5-154,-4-5 0,2 2-1,-1-1-426,-4-4-148,2 2-492,-5-5-1164,0 0 2234,0 5 0,-5 1 0,-1 6 0</inkml:trace>
  <inkml:trace contextRef="#ctx0" brushRef="#br0" timeOffset="13">21300 7949 8074,'0'-6'257,"0"1"1,0 3 39,0-2 1,1 3 256,3-3 0,-1 3-284,4 1 1,-3 0-56,4 0 0,-5-4-112,5 0 1,-4 1-17,3 3 0,-3 0-110,4 0 116,-1 0 0,5 0-154,-1 0 76,1 0 1,-1-2-43,1-1 0,-1 1-79,0-1 0,1 1-192,-1 2 0,-3 0-1448,-1 0 950,1 0 796,-2 0 0,5-5 0,-5-1 0</inkml:trace>
  <inkml:trace contextRef="#ctx0" brushRef="#br0" timeOffset="14">21243 8086 8020,'7'0'646,"1"0"1,-4 0-329,3 0 1,1 0-1,3 0 1,1 0-141,-1 0 0,1-1 15,-1-3 0,2 3-118,2-3 0,-2 3-195,2 1 0,-1 0-759,1 0 725,-2-6-252,3 5 0,0-4 406,-1 5 0,0-5 0,-4-1 0</inkml:trace>
  <inkml:trace contextRef="#ctx0" brushRef="#br0" timeOffset="15">21939 7515 7648,'0'-6'175,"0"1"596,0 5 99,0-6-436,0 5-140,0-4-178,-5 5 0,3 4-145,-6 0 0,4 5-15,-3-2 0,0 0 77,0 0 1,-2 1-77,5 3 1,-5 1 63,2-1 1,0 3-33,0-3 0,4 3 13,-1-6 0,-1 2-78,1 2 1,1-1 38,3 0-96,0 1 0,0-1 42,0 1 95,0-1 1,0 1 5,0-1 0,3-3 15,1-1 0,0-3 7,-4 4 0,0-5 48,0 5 23,0 0 106,0 3 30,0 0-264,0 1 1,0-5 70,0 1 0,0-4-165,0 4 0,0-5 6,0 5 1,0-4-314,0 3 183,0-4-112,0 7 254,0-4 0,0 2-143,0 0 229,5-6-66,-4 8 76,5-8-3,-1 8 0,-3-8 22,6 6 0,-6-4 18,2 3 1,-1-3-20,0 4 0,-1-4 103,2 3 0,-3-3 130,-1 4-224,0-6-12,-5 8 0,2-7 288,-4 4-239,4-4-22,-7 7 0,9-7 74,-3 4-94,3-4 0,1 3 17,0-2 90,0-3-23,0 4-71,0-5-7,-6 0 102,5 5-84,-4-3-20,5 3 1,-1-1-103,-3-1-14,3 1 65,-4-4 1,5 1-64,0 3 154,0-3-9,0 5 97,0-6-13,0 5-52,0-4 1,-4 5 62,0-2-54,0-3 1,4 6 6,0-4 1,0 0 95,0 5 0,0-5-126,0 5 0,-4-4 0,1 3 1,-1-3 140,4 4-131,0-6 62,0 9-47,0-5 1,0 5 6,0 1 1,0-5 7,0 1 1,0-4 27,0 3 0,4-3-1,-1 4 1,3-4-24,-3 3 1,-1-3 11,1 4 1,2-5-217,-1 5 1,1-4 68,-1 4 0,-3-5 68,3 5-49,-2 0 1,-2 3-20,0 0 79,5 1 1,-4-1 19,3 1 1,-3-1 49,-1 0 1,0 1-32,0-1-73,0 1 0,0-1 11,0 1 0,4-1-10,0 0 0,-1-3 16,-3 0 0,2-2 21,1 2 39,-1 2 0,8-5 150,-3 2 0,0 0 11,0-3 42,1-3 0,3 4-827,1-5 275,-6 0-554,4 0-563,-8 0 835,3 0 1,-5-1-1043,0-3 1572,0 3 0,-5-10 0,-2 5 0</inkml:trace>
  <inkml:trace contextRef="#ctx0" brushRef="#br0" timeOffset="16">22202 7812 8183,'0'-8'73,"0"1"398,0 4 38,0-7-19,0 9 310,0-4 602,0 5-1267,0 5 0,0 1-21,0 5 0,0 2-14,0 2 0,0-2-183,0 2 0,0 3-65,0 1 1,1-1 102,3 1 0,-2-1-72,1 1 192,-1 2-109,-2-8 1,0 7 6,0-5 1,1 2-13,3-2 1,-3-2-38,3 2 11,-3-2 1,-1-2 65,0 1-483,5-1-24,-4 0-308,4 1-143,-5-6-394,0 4 1351,0-8 0,-5 8 0,-1-4 0</inkml:trace>
  <inkml:trace contextRef="#ctx0" brushRef="#br0" timeOffset="17">22431 8143 8045,'0'-6'1778,"0"1"-1137,5 5-397,-4 0 41,4 0-112,-5 5 1,0 1-34,0 5 0,0 1-145,0-1 0,0 2-11,0 2 0,0-2-196,0 2 0,0 2-256,0-2 0,0 0 249,0-3 1,0-1-218,0 0 149,0 1-134,0-1 1,0-3 420,0-1 0,0 1 0,0 3 0</inkml:trace>
  <inkml:trace contextRef="#ctx0" brushRef="#br0" timeOffset="18">22533 7892 8183,'0'-12'0,"0"1"0,4 0 20,0-1 0,5 2 31,-2 2 0,4-2 1104,0 3-479,0-4-424,1 0 0,3 0-42,0-1 0,1 5-34,-5-1 1,2 5-144,2 0 0,-6 1 115,2 2 1,-2 0-111,3 0 44,-1 0 1,0 5-205,1 3 1,-2 0-148,-2 3 187,2-2-62,-9 13 0,4-9 57,-5 7 127,0-1-141,0 3 0,0 1-156,0 0 0,-5 4 106,-3-1 1,-2 1-94,-1-4 1,-1-2-306,1-2 237,0-2 83,-1-6 0,2 1 241,2-1 0,-1-3-258,6-1 649,-6-4 71,7 7 164,-3-9-271,5 4 131,0-5 0,5 0-353,3 0 1,2 0-14,2 0 0,-1 0-1,1 0 0,3 0-17,0 0 0,1 0-41,0 0 1,-4 0-13,4 0 0,-7 0-242,-2 0-544,1 0 406,-2 0 0,0 0-666,-2 0 985,-3 0 0,5 6 0,-6 0 0</inkml:trace>
  <inkml:trace contextRef="#ctx0" brushRef="#br0" timeOffset="19">22956 8177 8671,'0'-6'1633,"0"1"1,0 14-1492,0 2 0,0 7-155,0-3 1,0 2 112,0-2 1,0 3-164,0 5 0,0-4-21,0 0 1,0-5-359,0 1 1,0-3-264,0 0 1,-1-2-330,-3-2 1034,3 2 0,-4-4 0,5 6 0</inkml:trace>
  <inkml:trace contextRef="#ctx0" brushRef="#br0" timeOffset="20">23116 7812 8183,'0'-12'71,"0"1"1,0 3 183,0 1 1,0 3 256,0-4 62,0 6 503,0-8-335,0 8-491,0-3 133,5 5 30,-4 0-244,9 5 1,-8 2-150,1 4 0,-1 1-183,-2-1 0,0 0 121,0 1 1,0-1-209,0 1 0,0-1-151,0 1 111,0-1 0,0 0 151,0 1 1,0-5-211,0 1 240,0-5-13,0 2 46,0 0 343,5-4 96,-4 4-89,9-5-66,-3 0 0,4 0-20,0 0 1,1 0-82,-1 0 0,4 0 22,1 0 0,-1 1 13,-4 3 1,5-1 41,-1 4 0,0 0-63,-4 0 1,5 3 28,-1-2 0,0 2 104,-3 2 0,-1-1-352,0 0 1,-4 1-545,-3-1 1,-3 1 333,-1-1 0,0 1 162,0-1 0,-5-2-71,-3 2 0,-6-6 17,-1 7 0,-4-5 111,4 1 1,-6 1-347,2-5 305,3 5 35,-6-8 1,8 4-311,-5-5 1,5 0-73,-1 0 1,2 0-91,2 0 0,0-4 566,-1 0 0,1-10 0,-1 2 0</inkml:trace>
  <inkml:trace contextRef="#ctx0" brushRef="#br0" timeOffset="21">23070 7766 8183,'-5'-11'214,"3"3"367,-6 1 46,5-1-283,-2-3 0,5-1 19,0 1 1,2 3 177,1 0 0,9 5-258,7-5 1,2 5-39,2 0 0,1 0-228,3-1 1,-2 3 131,6-3 1,-6 3-56,2 1 0,1 0-144,-2 0 0,0 0-443,-7 0 0,-1 0-144,-3 0 0,-6 0 637,2 0 0,-2 5 0,2 1 0</inkml:trace>
  <inkml:trace contextRef="#ctx0" brushRef="#br0" timeOffset="22">23447 8212 8183,'11'0'1201,"-3"0"-476,0 0 279,-6 0-666,8 0 0,-8 1 139,1 3 1,-1-2-352,-2 6 1,0-1 52,0 5 1,0 1-333,0 2 0,0-3 13,0 4 0,0 0-291,0-1 0,0 4 54,0-3 0,-4-1-371,0-4 0,0 1 274,4-1 0,0-3 474,0-1 0,-5 1 0,-1 3 0</inkml:trace>
  <inkml:trace contextRef="#ctx0" brushRef="#br0" timeOffset="23">23870 7721 8183,'-7'-12'174,"-2"4"49,6 1 0,-3 3 236,3-4 1,0 6-81,-4-2 1,-1 3-64,-3 1 1,-1 0-113,1 0 0,-1 1-128,1 3 0,-1 2 50,1 6 1,0 3-214,-1 0 1,5 4 87,-1-4 1,5 4-140,0-3 1,1 3-245,2-4 1,2 4 160,1-4 1,4-1-5,4-6 1,1 2 121,-1-2 0,2-3 11,2-2-26,-2-1 142,8-2 0,-8 0-18,2 0 0,2-2-10,-2-1 0,0-2 143,-4-3 0,1-2 43,-1 2-160,-4-2-11,3-1 1,-9-5-276,3 1 1,-3-1 5,-1 0 1,-1 2 8,-3-5 0,2 5-90,-6-1 1,0 3-229,-3 0 1,-1 6 51,1 2 515,0 3 0,-1-4 0,1-2 0</inkml:trace>
  <inkml:trace contextRef="#ctx0" brushRef="#br0" timeOffset="24">23733 7915 8183,'-7'1'434,"3"3"1,3-2-68,1 6-232,-5-6 1,3 9 104,-6-4 1,4 3-10,-4 2 0,5 0-160,-5 4 1,4-2-192,-3 5 1,4-5 19,-1 1 1,3 1 9,1 0 1,0-1 51,0-4 1,0 1 49,0-1 1,5-3 44,3-1 1,-2-3-27,2 4 1,-1-6 12,5 2 1,3-3 30,0-1 0,4 0 17,-4 0 0,2 0-50,-2 0 0,-1-3 25,5-1 1,-5-5-14,1 1 0,-2-2-5,-2-1 1,0-1-2,-4 1 1,-2-4-38,-5-1 0,0 0-97,0 1 1,-5-2 49,-2-2 0,-9 3-162,-3 4 1,-2 5-663,-2-1 403,0 5 231,5-2 1,-2 5 225,5 0 0,-6 5 0,4 2 0</inkml:trace>
  <inkml:trace contextRef="#ctx0" brushRef="#br0" timeOffset="25">24052 8154 9393,'7'6'200,"-2"-4"-82,-5 6 0,0-1 25,0 5 0,0-1 162,0 1 0,0-1-386,0 0 0,0 6 119,0 2 1,0-1-485,0 1 0,0-1 233,0 1 0,0 1-520,0-5 279,0 0 454,-5-3 0,-2-1 0,-4 1 0</inkml:trace>
  <inkml:trace contextRef="#ctx0" brushRef="#br0" timeOffset="26">24475 7800 8183,'6'-11'-26,"-1"0"212,-5-1 1,0 1 284,0-1-153,0 1-152,0 0 1,-3-1 91,-1 1 1,-6 3-87,-2 0 1,-1 5 0,-6-5 0,4 5-37,-4 0 0,0 1-241,-4 2 1,4 5-80,0 3 1,1 2 108,-1 2 1,2 0-162,1 4 1,8-2-29,-4 5 1,8-4-13,0 4 0,3-4 109,1 4 1,5-5-56,3 1 1,6 1 46,1-5 1,4 2-122,-4-10 0,4 5 323,-3-4 1,3 0-69,-4-4 1,4 0 275,-4 0 0,0-2 48,-3-1 1,-1 0 127,1-5 0,-2 5-56,-3-5 0,2 0 108,-5-3 0,4 0-115,-4-1 1,1 1 417,-2-1-279,-1 1-267,3-1 293,-5 6-369,0-4 37,0 9-160,0-4 1,0 6 72,0 3 1,0 2-75,0 5 0,0 2 87,0 2 1,0 3-40,0 5 0,0 4-192,0-1 0,-4 2-28,0-1 1,0-2-194,4 6 0,0-6 15,0 2 0,0-7-186,0-1 0,0-5-190,0 1-65,0-2 360,0-2 0,0-3-720,0 0 530,0-6 1,0 2 600,0-8 0,-5-2 0,-1-6 0</inkml:trace>
  <inkml:trace contextRef="#ctx0" brushRef="#br0" timeOffset="27">24463 7412 8183,'11'-5'0,"-4"-3"0,3 2 26,-2-2 1,2 5 425,2-5 150,-1 6-235,0-9 0,-3 10 59,0-3-120,-6 3 61,3-4-138,0 4 1,-2-4-9,5 5 0,-5 0 222,5 0-61,0 0-286,3 0 0,-1 1-117,-2 3 0,1-2 46,-6 6-95,6-1 1,-7 6 110,1 2 1,2-1-144,-1 5 1,0 0-23,-4 4 0,0 0 96,0 0 1,4 4-33,0-1 1,-1 2-124,-3-1 0,0-3 91,0 3 1,0 0-137,0 0 0,0-4 247,0-4 0,0-5-3,0 1 1,0-2 148,0-2 0,0 1-87,0-1 1,0-3 107,0-1 0,2-3-99,2 4 48,-3-6-94,4 3 0,-4-5-18,3 0 74,-3 0 0,6 0-50,-4 0 0,0-1-120,5-3 0,-5 2 56,5-6 0,-4 2-5,3-2 1,-4-2 26,1 2 0,-3 2 10,-1-2 146,0 6-132,0-3 224,0 5-225,-5 0 0,4 5 69,-3 3 1,-1 2-34,1 1 0,0 2-4,4 2 0,-4-2-61,1 2 0,-1 1-3,4 0 0,0 3 15,0-4 1,0 4-14,0-4 1,0 6-170,0-2-36,0-3 137,0 6 0,4-8-172,-1 5 0,5-4 142,-4 4 1,1-4-134,-1 4 1,-2-5 194,6 1 0,-4-1-17,3 2 0,0-4 6,0 3 1,3-2 96,-2-1 1,-2-1 87,2 0 86,-6 1-235,4-1 0,-5 1 244,3-1-186,-3-5 63,4 5 1,-5-5 196,0 5 0,-1-3-13,-3 0 0,1-5 221,-4 5 1,-1-4 19,-3 3 1,-5-4-119,1 1 1,-4-3-256,4-1 0,-5 0-255,1 0 1,-2 0-490,2 0 1,-1-4 553,5 0 30,0-4 0,3 1 0,1-4 0</inkml:trace>
  <inkml:trace contextRef="#ctx0" brushRef="#br0" timeOffset="28">21094 7047 7477,'5'-7'1312,"-3"2"-582,3 0-130,-5 4 205,0-4 419,0 5-1022,-5 0 1,2 5-113,-4 3 0,-1-2 88,-4 1 0,-3 1-145,0 4 0,-1 3 83,0 0 0,0 0-197,-3-3 1,-3-1 51,3 0 0,1 2-137,-1 2 112,5-2 1,-6 4-138,5-6 111,0 0 0,-1 0 16,1-4 1,1 3 71,7-2 114,-4 2-116,5 2 0,-1-2 93,-1-3-85,5-2 1,-2-3 312,5 1-4,0-1 200,0 3 568,0-5-871,5 0-141,-3 0 0,8 1 26,-3 3 0,0-2-9,0 6 0,1-4-124,3 3 1,2-3 169,2 4-80,-2-1 0,7 1 75,-4 0 28,4-1-77,-2 5-79,-1-6 0,4 4-82,-6-2 1,1-2 167,0 2 1,-4-6 83,4 2-12,-4-3-15,0-1-379,-6 0 57,4 0-1884,-9 0 1224,-6 0 830,-7 0 0,-11 0 0,0 0 0</inkml:trace>
  <inkml:trace contextRef="#ctx0" brushRef="#br1" timeOffset="29">11124 17588 8046,'0'-6'-389,"0"1"141,0 5 333,-5 0 1,2 0 563,-4 0-416,4 0-1,-7 0-13,9 0 13,-9 0 460,8 0-63,-3 0 657,5 0-1077,0 5 0,2-4 107,1 3-99,-1 2 0,3 1-214,-5 4 1,0 0 73,0 1 0,0-1-70,0 1 1,0 0 14,0 4 0,0-4-133,0 3 1,0-2 74,0-1 0,0 0-48,0 4 0,3-4 91,1 3 1,4-6 4,-4-1 0,5 0-34,-2 3 0,0-3 43,0-1 1,-4-3-382,0 4 135,4-6 218,-6 8 0,4-7-262,-5 4-339,0-4-71,0 2 189,0-5-1154,-5 0 1644,4 0 0,-4-5 0,5-1 0</inkml:trace>
  <inkml:trace contextRef="#ctx0" brushRef="#br1" timeOffset="30">11969 17588 6988,'-5'-6'1114,"4"1"-589,-4 0-98,5 3-257,0-3 1,0 4 279,0-3 86,0 3-116,5-4-219,1 0 0,5 0-155,1-3 1,-1 2 78,1 2 0,3 1-70,0-4 0,4 4 9,-4-1 0,1 3 11,-5 1 1,1 0-46,-1 0 1,0 1-129,1 3 1,-6 3 18,-2 4 1,1 2-96,-1 2 0,0-2-34,-4 2 0,-4 1 119,0 0 0,-5 3-150,2-4 1,0 4 31,0-4 1,-1 4-48,-3-4 1,-1 1 130,1-5 1,3 0-122,0 1 116,1-1 185,-5 1 0,5-2 48,-1-3 1,6 0-5,-2-3 226,3-3 67,1 4-68,0-5 0,5 0-187,2 0 1,3 0 12,2 0 1,3 0 146,0 0 1,2 0 8,-2 0 0,-2 0-101,2 0 1,-2 0 149,-2 0-223,0 0-292,1 5-65,-1-4-582,-4 9 228,-2-8-288,-5 3 865,0-5 0,0 0 0</inkml:trace>
  <inkml:trace contextRef="#ctx0" brushRef="#br1" timeOffset="31">12860 17474 7902,'0'-6'843,"-4"-1"-216,0 3 28,0 3-77,4-4 903,0 5-1343,6 0 0,0 0-114,5 0 0,1 0-91,-1 0 1,1 0-110,-1 0 0,0 0-16,1 0-104,-1 5 191,1 2 60,-1 4 1,-5 0-62,-2 1 0,-2-5 90,-2 1 1,0-4 2,0 3 0,-2 0-10,-2 0 11,-2 4 0,-5-6 42,-1 2 0,5 2 9,-1-5 0,4 1 96,-3-1 245,4-3-5,-2 4-248,5 0 64,0-4-30,0 10-74,0-10 1,5 8 18,3-5 0,-2 3-17,2-3 0,-1 1-66,5-1 0,-1-2-88,1 6 0,-5-5 3,1 0 0,-1 4 63,5 0 1,-1 0-84,1 0 1,-5 0 61,1 0 0,-6 3-2,2-2 0,-3-2-11,-1 2 1,0 0 2,0 3 0,-1-1-169,-3-2 1,-2 2 61,-5-2 0,-2 0-48,-2 0 0,1 2 46,-5-2 0,3-2 169,-3 2 1,2-4-64,-2 3 1,-2-4 108,6 1 1,-4-3-74,4-1 1,3 0 279,5 0 52,4 0-120,-7 0-1612,9 0 778,6-5 619,3 3 0,18-13 0,-2 3 0</inkml:trace>
  <inkml:trace contextRef="#ctx0" brushRef="#br1" timeOffset="32">13602 17417 7993,'-6'0'-188,"1"0"1120,5 0-96,-5 0-379,3 0 29,-3 0-272,5 0 12,5 0 0,-3 5-204,2 3 1,-3 3 132,-1 4 1,0-1-202,0 5 1,0-1-3,0 1 0,-4 3 16,0-3 0,-5 1 28,2-1 1,0 1-9,0-5 1,4 1-20,-1-5 1,-1 0 60,2 1 0,-1-4-167,4-1 163,0-4 0,1 2-202,3-5 178,2 0 0,9 0-5,1 0 0,-1 0-55,-4 0 0,2 0-70,2 0-127,-2 0 1,3-4-124,-4 0-300,-1 0 401,1 4 1,-5 0-552,1 0-116,-6-5 944,3 4 0,1-9 0,0 3 0</inkml:trace>
  <inkml:trace contextRef="#ctx0" brushRef="#br1" timeOffset="33">13716 17600 7932,'0'-7'1695,"0"2"82,0 5-1596,0 5 0,0-2-51,0 4 0,0 1-41,0 3 1,2 5 127,2-1 0,-3 0-209,3-4 0,-3 5 20,-1-1 0,0 0-377,0-3 71,0-1 1,0 0-522,0 1-135,0-6-593,0 4 368,0-8 1159,0 3 0,0-5 0,0 0 0</inkml:trace>
  <inkml:trace contextRef="#ctx0" brushRef="#br1" timeOffset="34">14208 17405 9888,'0'7'1031,"0"-1"-802,0-2 0,0 2-167,0 6 1,0-1 109,0 1 0,0-1-115,0 0 0,0 1 38,0-1 0,0 2 17,0 2 1,3-2-33,1 2 0,0-2 45,-4-2-56,0 1 1,0-1-100,0 0-184,0-4 109,0 3-213,0-9 93,0 4-250,0-5 513,5 0-81,-4 0 1,6 0 64,-4 0 0,0-4-51,5 1 7,-1-1 0,5 0 16,-1 0 1,1 0 42,-1 4 1,0 0-5,1 0 1,0 0 95,4 0 0,-4 2-71,4 1 0,-4 0 12,0 5 0,2-5 57,-3 5 1,3 0-77,-6 3 0,1-3-156,-2-1 1,2 1 103,-5 3-297,5 1 0,-8-1-453,3 1 299,-3-1 0,-6 0 92,-3 1 1,-2-6 15,-1-2 1,-1 1 46,1-1 1,-4 4 43,0-5 0,-6 1 107,2-4 0,1 0-27,-1 0 1,4-4 85,-4 1 0,5-5-92,-1 4 1,4-5 34,3 2 1,-1-4 143,5 0 0,0 0 0,-1-1 0,-1 1 0</inkml:trace>
  <inkml:trace contextRef="#ctx0" brushRef="#br1" timeOffset="35">14219 17451 7969,'0'-6'373,"1"-3"738,3 5-261,-3 0-555,9 4 1,-3-1 27,4-3 0,-3 3-153,-1-3 1,2 3-75,7 1 1,-4 0 81,3 0 0,3 0 0,1 0 0,-1 0-40,1 0 1,0 0-221,4 0 1,-4-1-555,0-3 1,-5 2 364,1-1 1,-2-2-875,-2 1 1145,1-5 0,-1 3 0,1-6 0</inkml:trace>
  <inkml:trace contextRef="#ctx0" brushRef="#br1" timeOffset="36">15372 17394 7979,'-6'0'1419,"0"0"-1003,2 0 0,1 1-148,-4 3 1,3-1 13,-4 4 1,2-3-180,-2 4 0,-3-1 76,0 5 0,-1-1 58,-3 1 1,1 3-206,-1 0 1,2 4-305,-2-4 0,2 4 181,2-4 0,-1 5-29,1-5 0,1 4 105,2-4 1,-1 0-8,5-3 1,1-1-135,3 0 1,0 1 112,0-1 0,1-3-218,3 0 0,2-2 60,5 2 0,1 0 24,-1-4 0,6 4 128,2-4 1,1-1 66,-1-3 0,7 0-2,-4 0 1,4 0 180,-3 0 1,-4-1 37,0-3 0,-5 2-81,1-6 0,-4 4-53,-3-3 1,1 3-13,-5-4 0,-1 5 119,-3-5 0,-5 4-159,-2-3 0,-5 0-126,-3 0 1,-4-2 62,-8 5 0,2 0-158,-5 4 1,4 0-379,0 0 0,5 1 246,2 3 1,5-3-707,-1 3 1010,2 3 0,2-1 0,-1 5 0</inkml:trace>
  <inkml:trace contextRef="#ctx0" brushRef="#br1" timeOffset="37">16058 17428 7967,'-7'0'-362,"4"0"359,6 0 1,0 0 1,5 0 1,-1 0 0,5 0 0,-1 0 282,0 0 1,5 0 402,-1 0 1,5 0-377,-1 0 1,3 0-168,1 0 0,-1 0-47,1 0 0,-1 0 37,-3 0 1,2 0 43,-1 0 1,-8 0-2,0 0-215,-3 0 185,-3 0-161,-1 0 53,-5 5 0,-1-2-20,-3 4 1,-1-3-256,-3 4 201,-2 0 0,5 3-84,-3 0 1,-1 2 138,6 2 0,-6-2-1,1 2 0,2 2-29,-2-2 1,2 4-12,-2-4 1,-1 2 74,6-2 0,-5-2 169,4 2 0,-1 0-171,1-4 1,3 3 50,-3-6-177,3 2 1,1-2 33,0-1 45,0-4 0,1 2-87,3-5-21,-3 0-282,4 0-103,-5 0 0,-5 0 0,-1 0 0</inkml:trace>
  <inkml:trace contextRef="#ctx0" brushRef="#br2" timeOffset="38">22373 13340 8010,'0'-7'-477,"0"2"473,0 0 296,0 4-95,0-4 0,0 3 386,0-1-228,0 1 78,0-3 567,0 5-896,0 5 0,4-2-11,0 5 0,0-1-9,-4 5 1,1-1 33,3 0 0,-3 5-114,3-1 1,-1 1 103,0 0 1,-1-2-156,1 5 0,4-4 37,0 4 0,0-1 28,0 1 0,-3 2-11,4-2 0,-2 3-8,2 1 1,1 0 10,-6-1 1,5 5-13,-4 0 0,0 4-93,-4 0 0,-2 1 70,-1-2 0,-4 3-16,-4-3 0,-6 0 46,-2 0 0,2-3-7,-2 3 1,-1-4 14,-2 0 0,-1-2 8,0-1 0,0 0-15,0 0 0,0 0 2,1 0 0,-1-4-3,0 0 0,0-5 6,0 1 0,2 1-25,2 0 1,-2-1-26,6-4 0,0-3-9,3-1 0,2-3-49,3 4-16,-3-6-180,3 9 224,1-10-52,-4 4 1,7-5 68,-4 0 0,3 0-77,-4 0 1,4 0 34,-3 0 1,3 0 1,-4 0 0,4-4 19,-3 0 30,4 0 1,-2 3-49,5-3 1,0 2 24,0-6 0,0 4-61,0-3 1,4 3 59,0-4 0,3 1-20,-3-5 0,4 5 26,-4-1 1,3 1 4,-3-5 0,4 4 22,-4 1 0,3-1 117,-3-3 1,5 3-43,-2 1 0,0-1 351,0-3-97,1-1 1,3 2 108,1 2-16,-6-2-20,4 4-86,-8 0-32,3 0-124,-5 6 0,0 6-126,0 1 1,-4-1 102,0 2 1,-5 4-167,2 3 0,-4 0 78,0-4 1,3 1-92,1-1 1,-1 1 42,-3-1 0,-1 1 23,1-1 0,-1-3-25,1-1 1,0-1 2,-1 2 0,1 2 63,-1-2-3,1-3 1,1 1 157,2-2-148,3-3-91,5 4 86,0 1 0,1-5-4,3 3 0,4 1 24,7-2 1,3 3 0,5-3 1,-1-1-63,1 1 0,0 3 26,0-3 0,-1 1 36,-3-4 1,6 0-25,-2 0 0,1 0 8,-5 0 1,1 0 62,-4 0 0,-1 1 110,-4 3 1,-3-3-193,-1 3-232,-4-2-295,2-2-976,-5 0 12,-5 5 1,-1-4 1471,-6 3 0,-4-8 0,-2-2 0</inkml:trace>
  <inkml:trace contextRef="#ctx0" brushRef="#br2" timeOffset="39">22385 13168 8010,'0'-11'0,"0"3"-738,0 1 651,0 4 0,0-3 284,0 2 32,0 3 0,-1-4 740,-3 5-639,3 0 0,-10 3-126,4 1 0,-2 5-75,1-1 0,-2 2 51,3 1 1,-4 1-56,0-1 1,0 2 30,-1 2 0,1-1-148,-1 5 0,1-5 47,-1 1 0,5 2-155,-1-2 0,6 0-206,-2-3 299,3-1-152,1 0 102,0 1-135,0-6 107,0-1 74,0-5 1,0-5-112,0-2 1,1-4 108,3 0 1,2 0-62,5-1 0,-3 1 63,0-1 0,-1 1-3,5-1 0,-1 1 29,1 0 0,-5-1 11,1 1 1,-1-1 101,5 1 1,-5 0-75,1-1 0,-4 4 399,3 1-331,1-1 0,0 1 119,-1-1 0,-3 5-101,4 0 0,-4 1-46,3 2 1,-3 2 1,4 1 0,-1 0-2,5 5 0,-4 1-88,4 6 0,-5-1 83,5 5 0,3-4-131,-3 4 0,3-4 92,0 4 0,-2-1-40,2 1 0,1-2 75,0-6 0,-1 0 9,-4 1 1,1-2-38,-1-2 1,-1-2-3,-2-2 1,-2-3-495,-2 3 183,-3 2-760,4-5 0,-10 5 1016,-2-6 0,-14 0 0,-3 0 0</inkml:trace>
  <inkml:trace contextRef="#ctx0" brushRef="#br2" timeOffset="40">22899 13648 7574,'0'-6'-60,"0"1"480,0-1 56,0 5-145,0-9-61,0 9-97,0-4 0,0 3 173,0-1-55,0 1-113,0-3-37,0 5-102,-5 0 1,2 4 13,-4 0 1,3 3-23,-4-3 1,2 5 13,-2-1 0,-2-2 16,2 2 0,2 1-11,-1 6 1,-1-2 42,-4 2 1,2-3 16,3 0 0,-2 1-65,5 2 0,-5-1-4,2 5 0,1-5 3,3 1 0,0 1-11,-1 0 0,3 3-57,-3-4 0,3 5 68,1-1 1,0-1-122,0 1 1,1-4 40,3 4 1,-3-1-16,3 1 0,-3 3 21,-1-3 0,0 1-84,0-1 1,0 3 73,0-3 0,0-2-11,0 3 0,0-7 53,0 3 1,0 0-45,0-1 1,5 1 156,3-5 1,-2 4-81,2 1 0,0-1 99,3-4 1,0 1-89,1-1 1,-2 0 12,-2 1 0,2-1 9,-3 1 0,4-5-2,0 1 1,0-2-30,1 2 0,-5-2 6,1-2 0,-4-3-15,3 3 48,-4-3-173,2-1 89,0 0-155,-4 0 30,5 0 0,-6-1-213,0-3 1,-4 2-328,0-6 0,-1 4 279,1-3 1,3 3-902,-3-4 1295,3 1 0,1-10 0,0-1 0</inkml:trace>
  <inkml:trace contextRef="#ctx0" brushRef="#br2" timeOffset="41">23093 13842 7773,'0'-8'-236,"0"1"1,1 4 634,3 0 0,-3 0 256,3-1 118,-3 3-439,-1-4 0,2 6-214,1 3 0,-1 2-21,2 6 0,-2 0-76,2 4 1,-3 0 75,3 3 1,1 6-93,-1-2 0,0 3-101,-4-3 0,3-1 45,1 1 1,1 0-85,-1 0 1,-3-4 21,3 0 0,1-4 26,-1 4 1,4-5-23,-4 1 74,-1-2 19,2-1 0,-2-2 1,5-3-463,-6-2 152,3-5-922,-5 0 0,-1-5 959,-3-2 0,2 0 287,-6 0 0,4-1 0,-3-3 0,3-5 0,-4 1 0,1-5 0,-5 2 0</inkml:trace>
  <inkml:trace contextRef="#ctx0" brushRef="#br2" timeOffset="42">23104 13922 7773,'0'-11'0,"0"-1"-72,0 1 0,0 3 125,0 1 1,0-1 277,0-3-102,0-1 1,0 1 82,0-1 1,0 5-110,0-1 1,2 2 25,1-2 1,4 2-60,4 2 0,1 3-69,-1-3 0,6-1-4,2 1 0,2 0 87,2 4 0,4 0-85,-1 0 0,1 0 74,-4 0 0,-4 4-201,0 0 0,-1 5-3,1-2 0,-4 3-8,-7 2 0,0-1 75,-4 1 0,0-1-135,-4 1 1,0 0-93,0 3 1,-3-1 60,-4 5 0,-2-3-17,-10 3 0,4-4 64,-4 4 0,0-5-109,-4 1 1,0-2 12,0-2 1,5 1 56,3-1 0,2 1 80,2-1 0,1-3 193,2-1 48,3-4-63,5 7 42,0-4 0,1 2-46,3-1 0,-1-3 29,4 4 1,1-4-56,3 3 1,1-3 117,-1 4 0,2-5-71,2 5 1,2-2 151,2 2 0,2 2-11,-2-2 1,2-2-90,-2 2 1,1-4-12,-5 3 0,0-3-9,-3 4 0,-5-6 155,1 2-214,-5-3 0,3-1-88,-2 0-23,-3 0-378,4 0-1010,-5 0 1033,-5 0 1,3 0-1119,-6 0 1,4 0 79,-4 0 1378,6 0 0,-8 0 0,3 0 0</inkml:trace>
  <inkml:trace contextRef="#ctx0" brushRef="#br2" timeOffset="43">23550 14208 7773,'0'-12'241,"0"5"533,0-1-264,0 5-140,0-2 0,1 5 117,3 0-257,-3 5 1,8-1-99,-5 8 0,3-4-84,-3 8 1,4 0 4,-4-1 1,1 4 112,-1-3 0,-3 4 49,3-1 1,-3-1-96,-1 1 1,0-5-983,0 1 0,0-2-292,0-2 58,0 1 662,-5-1 1,2-1-216,-4-2 1,3-3 648,-4-5 0,6 0 0,-8 0 0,3 0 0</inkml:trace>
  <inkml:trace contextRef="#ctx0" brushRef="#br2" timeOffset="44">24029 13876 7773,'0'-11'87,"0"5"105,0-5 0,0 9 233,0-6-28,0 6-96,0-8 115,0 8-74,0-3-17,0 0-260,0 4 1,-5-4 70,-2 5 1,0 1 0,0 3 0,-2-2-157,-6 6 1,1 0 83,-5 3 0,4 1-127,-5-1 0,7 4 91,-3 0 0,0 6-132,1-2 0,-1-2 38,5 3 0,0-3-35,-1 2 0,6 2 42,2-6 1,-1 4-16,1-4 1,0 4 53,4-4 1,0 4-1,0-3 1,2-1-31,1-4 0,0 1 23,4-1 0,-3-1 6,4-2 1,0 1 22,3-5 0,-3 3 6,-1-3 1,1 4 3,3-5 1,1 1 2,-1-4 1,2 0-47,2 0 0,-2 0 27,2 0 1,-2 0-38,-2 0 0,4-1 35,0-3 1,6 2-115,-2-6 0,-1 2 67,1-2 0,-4-2-8,4 2 1,-5-1 64,1 2 1,-2-3-3,-2 2 0,-3-1 112,-1 2 0,-4-4-82,1 4 1,-3 0 73,-1 0 1,0 3-68,0-4 107,-5 1 0,-1-3-26,-6 2 1,1-1-28,-1 5 0,1-1-64,-1 1 1,1 3 4,0-3 0,-1 3-30,1 1 0,3 0-121,1 0 0,3 0-180,-4 0 174,6 0-846,-4 0-149,6 5-504,0-4 1622,0 5 0,-5-12 0,-1 0 0</inkml:trace>
  <inkml:trace contextRef="#ctx0" brushRef="#br2" timeOffset="45">24258 14196 7922,'-6'-5'1053,"0"4"-709,6-4 233,0 5-413,0 5 0,0 1 44,0 6 0,0 0 28,0 3 0,0-1-180,0 5 1,0 1 40,0 2 1,-1 1-285,-3 0 1,3 0-41,-3 0 0,2-4-76,-2 0 0,-1-5 26,-3 1 0,-1-2-88,6-2 1,-1 0 68,4 1 1,-4-4-269,0-1-737,0-4 1301,4 2 0,0-5 0,0 0 0</inkml:trace>
  <inkml:trace contextRef="#ctx0" brushRef="#br2" timeOffset="46">24418 13785 7862,'0'-6'330,"0"-5"207,0 5 33,0 0-54,0-4-352,0 8 0,1-3 312,3 5 55,-3 0-446,4 0 0,-4 2 89,3 1 1,-2 4-132,1 4 1,2 6 75,-1 2 0,4-2-185,-4 2 0,3 1-33,-3 2 0,4 1-42,-4 0 1,3 4 97,-3-1 1,1-3-117,-1-4 1,-3-1-5,3 1 1,1-1 77,-1-3 0,0-2-27,-4 2-51,5-2-184,-4-2 238,4 0 1,-5-3-323,0 0-444,0-6 213,0 3-86,0-5 382,-5 0 1,-1 0 365,-6 0 0,-4-5 0,-2-1 0</inkml:trace>
  <inkml:trace contextRef="#ctx0" brushRef="#br2" timeOffset="47">24315 13819 7922,'-6'-11'0,"1"-1"0,5 1 0,0 0 906,0-1-556,5 1 0,1 1-282,5 2 0,-3-1 114,0 5 1,3-3 17,4 3 1,1 0-241,-5 4 0,2-1 138,2-3 1,-1 3 67,5-3 0,-4 3-109,4 1 1,0 1-172,4 3 1,0-3 96,0 3 1,-2 1-61,-2-1 0,2 1 68,-6-1 1,4 1 4,-4 2 1,-3 3-131,-5-2 158,-4 2 1,2 2-155,-5-1 0,-5 4 40,-3 0 1,-5 1 34,-6-5 1,0 1-23,-7-1 0,2 4-6,1 0 0,0-1 47,0-6 0,1 2-16,3-2 1,4-2 185,8 2-141,-4-6 318,10 8-134,-4-8 0,6 3 34,3-5 1,2 0-115,6 0 0,1 0 19,2 0 0,-2 0 54,2 0 0,3 1-67,1 3 0,-2-3-72,2 3 0,-3 1 75,3-1 1,0 5-132,3-2 1,-2 0 55,-1 0 0,-4 1-92,4 3 0,-5 1 48,1-1 0,-4 1-15,-3-1 0,-2 0-45,-2 1 1,-3-5-146,3 1 0,-4 0 46,-4 3 1,-6-3 113,-5-1 0,-5 0 75,1 0 0,-4 2-52,-4-5 1,2 4 8,-6-5 0,6 2-54,-2-1 1,3-3-79,1 3 1,1-2 103,-1-2 1,5 0-65,3 0-347,2 0 24,2 0-264,4-6 1,3 1-16,8-2 720,-2-3 0,8-2 0,-4-6 0</inkml:trace>
  <inkml:trace contextRef="#ctx0" brushRef="#br2" timeOffset="48">24829 13477 8079,'-6'-8'2100,"2"0"-1349,3 6-124,1-3 1051,0 5-1439,0 5 0,1-3 5,3 6 0,-2 0-26,6 3 1,-2 0-37,2 1 1,2 3-11,-3 0 1,4 4-27,0-3 1,0 4-134,1-1 0,-1 3-13,1 0 0,0 1 103,4 0 1,-4 1-167,4 3 0,-4-3 31,0 3 0,-1 0-67,1 0 0,-5 1-27,1-1 0,-4-3-175,3 2 1,-4 2 83,1-1 0,-3 0 14,-1-4 0,0 1 139,0 2 0,-1-2-32,-3 3 1,-3-7 81,-4-1 1,0 0-72,-1 4 0,1-4 189,-1 0 1,1-5-71,-1 1 1,1-2-44,0-1 1,-5-1-121,1 0 1,-1 0-212,0-4 1,4 3-1893,-4-2 1015,4-3 1217,0 5 0,1-9 0,0 5 0</inkml:trace>
  <inkml:trace contextRef="#ctx0" brushRef="#br2" timeOffset="49">18468 16629 7755,'-6'-7'354,"5"2"0,-4 4 239,5-3 12,0 3-207,0-4-183,0 5-148,0 5 100,0 1 1,0 7-139,0 2 1,0-2 51,0 2 0,0 3-132,0 1 1,0 3 44,0 0 1,0 1-78,0 0 0,0 4 93,0-1 1,0 1-136,0-4 1,0 1-33,0 3 1,0-7 107,0 3 0,0-3-163,0 3 0,0-5 35,0-3 0,5 1 178,3 0 1,-2-1-21,2-4 0,-6-3 7,2 0 1,1-5-233,-1 5 32,0-6-260,1 4 221,-4-6-620,4 0 871,-5 0 0,0-6 0,0 0 0</inkml:trace>
  <inkml:trace contextRef="#ctx0" brushRef="#br2" timeOffset="50">18388 16674 7781,'0'-11'-582,"0"0"973,0-1 1,0 5-61,0-1 1,1 4-39,3-3 0,1 3-101,2-4 1,4 6 17,-4-2 1,3-1-58,2 1 1,3 0-107,0 4 1,2 0-47,-2 0 0,1 0 105,3 0 1,3 0-176,-3 0 1,-1 5 49,1 3 1,-5-2-6,1 2 0,-2-1-72,-2 5 1,-1-1-100,-2 1 1,1 3 43,-5 0 1,-1 0-75,-3-3 0,0-1-46,0 1 0,-5 3 68,-2 0 0,-7 2 14,-1-2 1,-5-3 58,5 4 1,-5-4 65,1 0 0,-3 0-24,-1 4 1,4-7 69,0 2 1,4-2 45,-4 2 0,6-3 202,2 0 0,1-5 530,6 5-540,0-6 0,4 5 47,0-3 1,2-3-40,1 3 0,4 1 25,4-1 1,4 3-60,1-3 1,0 4-40,-1-5 1,2 6-51,2-1 1,-1-2-27,-3 2 1,-2 0-115,2 3 0,1-1 42,-1-2 0,1 2-84,-5-3 1,1 0 89,-1 0 0,0-3-56,1 4 1,-5-4 189,1 3-66,0-4 1,3 2-34,0-5 1,-3 0 61,0 0-409,-6 0 149,8 0-1296,-8 0 1446,3 0 0,-5-5 0,0-2 0</inkml:trace>
  <inkml:trace contextRef="#ctx0" brushRef="#br2" timeOffset="51">19176 16777 7788,'-12'0'-182,"1"0"0,3 0-36,1 0 903,4 0-120,-2 0 506,5 0 1,5 0-932,3 0 0,2 2-86,1 1 0,1-1 79,-1 1 0,4 0-127,1 1 1,3-3-28,-4 3 1,5-3 76,-1-1 0,3 0-25,1 0 0,-1 0-68,1 0 1,-1 0-67,-3 0 0,1-4-545,-5 0-593,1 1 504,-5-2 67,-5 3 1,-2-3-52,-8 5 721,-2 0 0,-5 0 0,-1 0 0</inkml:trace>
  <inkml:trace contextRef="#ctx0" brushRef="#br2" timeOffset="52">19141 16937 7788,'7'5'7,"3"-4"79,-3 3 1,0-2 190,0-2 1,5 0 107,3 0 0,0 0 32,-3 0-263,4 0 0,-3 0 71,2 0 1,2 0 12,-2 0 1,4 0-267,-4 0 0,4 0 85,-4 0 1,1 0-546,-5 0 0,0 0-94,1 0 1,-2-2-1008,-2-2 1589,2 3 0,1-9 0,7 4 0</inkml:trace>
  <inkml:trace contextRef="#ctx0" brushRef="#br2" timeOffset="53">19952 16469 7776,'-1'-6'-215,"-3"2"632,3-3 321,-4 6-604,0-4 0,-2 5-82,-4 0 1,0 1-32,-1 3 1,-1 2 72,-2 6 1,3-4 48,-4-1 1,0 1-80,1 3 0,1 2-14,6 2 0,-2-2-10,2 2 1,2-2-88,-2-2 0,6 1 63,-2-1 0,3 0-22,1 1 1,0-5 48,0 1 0,0 0 1,0 3 0,0 0 1,0 1-25,5-1 1,0 1 35,2-1-4,4 1 1,-6-1-3,2 0 1,3-3 44,-2 0-52,2-1 1,2 3-62,-1-2 93,0 2-160,1-3 86,-1 4 1,-4-3-4,-4-1 0,-1-3-42,-2 4 13,0-6 0,-2 4 16,-1-2 0,-4-2 5,-4 1 0,3 2-5,1-1 1,-1 1 7,-3-1 1,3-3 11,0 3 0,5 1-4,-5-1 0,4 0 1,-3-4 0,4 1-2,-1 3-1,3-3 52,1 4 135,0-5 0,1 4-38,3 0-112,2 0 1,2-4 5,0 0 0,-6 1-203,2 3 141,2-3 1,-4 5-18,1-2 0,-1-1 25,-2 4 4,5-4 1,-4 7 11,3-2 0,-3 2-45,-1 1 54,0 1 1,0-1-19,0 1 0,-1 3 6,-3 0 0,1 0 1,-4-3 1,4-1-3,-1 0 0,-1 1 0,2-1 0,-1 1-3,4-1 0,0-3-138,0-1 127,0-4 25,0 7 0,0-7-29,0 4 4,5-4 0,1 2 57,6-5 0,-5 0 16,1 0 0,-1 0-335,5 0 1,-5 0 95,1 0 0,0 0-197,3 0 0,-3-4 377,-1 0 0,1-5 0,3 3 0</inkml:trace>
  <inkml:trace contextRef="#ctx0" brushRef="#br2" timeOffset="54">20101 16652 7814,'6'-2'-1690,"-2"-1"2215,-3 1 262,-1-3 0,0 4-32,0-3-221,0 3-53,0-4-304,0 5 1,4 5-144,0 2 0,3 4 142,-3 0 0,1 0-151,-1 1 1,-3 4 71,3 3 1,1 2-73,-1-2 1,0 4-42,-4-1 0,0 0-52,0 1 0,4 0 25,-1-4 1,1-2-177,-4 3 0,0-7-123,0 3 1,2-4 157,1 0 0,-1-1-259,1 1 1,2-5-145,-1 1-154,5-6 741,-2 4 0,-1-1 0,-1 1 0</inkml:trace>
  <inkml:trace contextRef="#ctx0" brushRef="#br2" timeOffset="55">20386 16983 7814,'12'0'15,"-6"0"297,-1 0 237,0 0-221,-4 0 1,6 0 33,-3 0 1,-3 5-78,3 3 0,-3 2-77,-1 1 0,0 1 13,0-1 0,0 4-181,0 0 1,0 4-115,0-3 1,0 0-140,0-1 1,0-2 155,0 2 1,0-2-127,0-2 1,0 1-939,0-1 427,0-4-611,0 3 1305,0-9 0,-5 4 0,-1-5 0</inkml:trace>
  <inkml:trace contextRef="#ctx0" brushRef="#br2" timeOffset="56">20558 16697 7782,'11'-11'0,"-1"-1"184,-2 1-18,2 0 1,-4 0 16,6 4 0,-1-3-13,1 2 0,-1-1-1,0 2 0,1 0 267,-1 3 221,1 3-326,-1-4-271,0 5 1,1 4 87,-1 0 0,-3 5-139,0-2 1,-6 3 56,2 2 0,-3 0-150,-1 4 1,0 1-102,0 6 0,-1 0 103,-3 0 1,-4 4-35,-7-1 1,3 2 19,-4-1 0,0-3-159,1 3 1,-1-5 20,5-3 0,3-2 111,1-6 0,3 1 213,-4-1-164,6 1 414,-3-1-225,5-5 0,1 1-101,3-3 112,2-3 1,7 4 34,2-5 1,-2 0-158,2 0 1,3 0 16,1 0 1,-3-4-10,-1 0 1,-1 1-168,2 3-204,-4 0 1,5 0-78,-6 0-1126,-4 0 1562,3 0 0,-4 0 0,5 0 0</inkml:trace>
  <inkml:trace contextRef="#ctx0" brushRef="#br2" timeOffset="57">20934 16994 7795,'0'8'1067,"0"-1"1,0-3-766,0 4 0,0 0-101,0 3 1,0 0-86,0 1 1,0-1-130,0 1 0,-1-1-254,-3 0 1,3 1 227,-3-1 0,2 3-516,-2-2 0,3 2 266,-3-7 1,3 0-555,1 0-4,0-4 847,0 2 0,5-5 0,1 0 0</inkml:trace>
  <inkml:trace contextRef="#ctx0" brushRef="#br2" timeOffset="58">21129 16560 7754,'0'-11'41,"0"-1"0,0 5 848,0-1-188,0 6-53,0-3-214,5 5-123,-4 0 0,4 5-77,-5 2 0,0 5-203,0 3 1,-4-1 73,0 5 0,1-4-131,3 4 0,0-1-28,0 1 1,0 1-50,0-5 0,0 5 3,0-5 0,0 0-89,0-4 1,0 1 6,0-1 1,0 1 119,0-1 1,0-3 10,0-1 27,0 1-5,0-2 37,-5-1 0,3-3 187,-2 1-108,3-1 245,1 3-237,0-5 1,5-4-52,3 0 0,2 0-7,1 4 0,1-1 16,-1-3 0,5 3-3,-1-3 1,1 3-49,-1 1 1,-2 4-18,2 0 0,-2 4-32,-2 0-117,1 2 0,-1 2-14,1-1 0,-6 0 93,-2 1 0,-3-1-124,-1 1 0,0-1-18,0 1 1,-5-1 76,-3 0 1,-2-3-29,-1 0 1,-2-2 7,-2 2 0,-2 0 6,-2-4 0,-2 1-11,2-1 1,-1-3-188,1 3 0,1-2-230,3-2-7,2 0 225,-4-6 374,6 0 0,-1-5 0,1-1 0</inkml:trace>
  <inkml:trace contextRef="#ctx0" brushRef="#br2" timeOffset="59">21083 16560 7744,'6'-5'0,"3"3"-414,-5-6 104,5 5 896,-3-7 0,6 9-116,-1-3 0,0 3-271,1 1 1,-1 0 1,1 0 0,-1 0-117,1 0 1,-1 0-134,0 0 0,1-4-235,-1 0 0,1 1 233,-1 3 51,0 0 0,6-6 0,1 0 0</inkml:trace>
  <inkml:trace contextRef="#ctx0" brushRef="#br2" timeOffset="60">21483 16389 6156,'0'-6'2010,"0"-1"-1215,0 3-156,0 3-454,5-4 0,1 1 34,5 0 1,-3 1-164,0 3 0,-1 0 30,5 0 1,-1 0-69,1 0 0,-1 3 85,0 1 1,1 4-197,-1-4 1,-3 1 99,0-1 0,-5-3-176,5 3 106,-6 2 0,4-3 79,-6 4-28,0 1 1,-6 3 29,-1 1 0,-3 3-84,-2 0 0,1 4 94,-1-4 1,1 6 14,0-2 0,3 2 2,0 2 1,5-1-24,-5-3 0,5 2 13,0-2 1,1-1-7,2 1 1,0-5-37,0 1 0,2-2 20,1-2 1,0 1-3,5-1 0,-5-1-21,5-2 0,-4 1-8,3-5 0,-3 3 11,4-3 1,-4 0-6,3-4 1,-3 4 92,4 0 1,-5-1-76,5-3 1,-4 0 10,4 0 0,-5 0-41,5 0 0,-6 2-24,2 1 16,3-1 1,-5 7-59,6-6 42,-6 6 0,3-2-13,-5 4 0,0 0 45,0 1 1,0-1-23,0 1 0,0 3 160,0 0 0,-1 0-86,-3-3 0,2-1 185,-6 1 0,2-1-17,-2 1 1,-2-2-32,2-3 0,-2 2-156,-1-5 1,3 1 75,1-1 1,-1-3-249,-3 3 0,-1-3 87,1-1 1,-1 0-864,1 0-27,-1 0 275,1-5 0,3 3-176,1-6 859,4 5 0,-2-7 0,5 4 0</inkml:trace>
  <inkml:trace contextRef="#ctx0" brushRef="#br2" timeOffset="61">21939 17108 8858,'-6'6'1425,"0"1"-1120,2 8 1,3-2-258,-3 2 0,1 2 94,0-2 0,1 2-452,-2-2 1,-1-1 257,2 5 1,-2-7-263,1 0 1,2-1-230,-1-3 1,1-2 542,2 2 0,-5-6 0,-1 3 0</inkml:trace>
  <inkml:trace contextRef="#ctx0" brushRef="#br2" timeOffset="62">22408 16355 7798,'-7'0'555,"2"0"842,0 0-952,-1 0 0,-6 5-28,1 2 1,0 7-193,-1 2-71,1 4 1,-1-2 8,1 4 0,-2 3 25,-2 1 1,2 0-278,-2 4 1,-1 1 134,0 3 1,1 0-304,4 0 0,3-3 154,1-1 0,4-1-307,-1 2 1,3-3 23,1-5 1,5-2-91,3-2 0,3 2 152,4-6 1,-1 0 34,5-4 1,-4-3 172,4 0 0,-3-5-92,3 5 0,-4-5 223,4 0 0,-4-1-36,4-2 1,-3 0 164,3 0 0,-5-4 51,1 0 1,-3-5 52,0 2 1,-2 0-44,-2 0 1,-3-1 84,-5-3 1,0-1-94,0 1 0,-2 1-86,-1 2 1,0-2-104,-5 2 0,1 2 108,-5-2 0,-3 4-251,0-3 0,-2 4-99,2-1 1,1-1-131,-5 2 0,5-1 21,-1 4 1,2 0-148,2 0 1,0 0 55,-1 0 1,4 0 433,1 0 0,-1 0 0,-3 0 0</inkml:trace>
  <inkml:trace contextRef="#ctx0" brushRef="#br2" timeOffset="63">22579 16709 7832,'8'-7'609,"-1"4"-580,1 1 1,3 2 94,1 0 1,0 0-29,4 0 0,-4-4-41,4 1 1,0-1-210,-1 4 0,4 0-10,-3 0 0,-1 0-714,-4 0 878,1-5 0,-1 4 0,0-5 0</inkml:trace>
  <inkml:trace contextRef="#ctx0" brushRef="#br2" timeOffset="64">22556 16823 7738,'7'11'616,"3"-4"-330,-4-2 0,5-5-61,1 0 1,-1 0 102,1 0 1,4 0-86,3 0 0,-1 0-131,1 0 1,0 0-230,4 0 0,-4-1-323,0-3 1,-4 2 471,4-1-32,-5-4 0,3 1 0,-6-5 0</inkml:trace>
  <inkml:trace contextRef="#ctx0" brushRef="#br2" timeOffset="65">23207 16320 7763,'7'-5'11,"-2"4"88,-5-9 1,0 7 410,0-4-20,0 4-50,0-2-115,0 0-109,0 4 103,0-4-265,-5 5 1,-1 1-137,-1 3 0,-3 1 42,2 2 1,-2 4-75,-1-4 1,-5 3-16,1 2 1,0 1-46,3 2 1,1-3 96,0 4 1,0-4 26,4 0 1,-2-5 33,5 1 0,0 0-1,4 3 1,0 0 14,0 1 0,0-4-16,0-1 0,2 1 63,1 3 0,4 1-14,4-1 0,1-3 11,-1-1 1,0 1 4,1 3 1,-1 1 86,1-1 0,-1-3-55,1-1 0,-1 1 14,0 3 0,1-3-18,-1 0 0,-3-1 48,-1 5-148,-4-1 1,2 0 45,-5 1 0,0-1-94,0 1 1,-5-5 64,-3 1 1,-2-2-92,-1 2 1,-1 1 36,1-5 1,0 3-15,-1-3 0,1 4 70,-1-5 0,5 5-17,-1-4 1,5 1 64,0-1 0,0-3-23,-1 3 0,3-2 213,-3 2-157,3-3 205,1 5-76,0-1-94,5-4 1,-2 8-22,4-5 0,-3-1 40,4-3-17,-6 0-44,8 5 0,-8-2 58,1 5-90,4-6 1,-6 8 21,3-2-73,-3 2 0,-1 1-7,0 1 1,-1-1-51,-3 1 0,3 3 52,-3 0 1,3 0-93,1-3 0,-2-1 25,-1 1 1,1-1-33,-1 1 26,1-1 0,2 0-312,0 1 304,0-6 0,2 3-121,1-5 8,-1 0 0,8-4 74,-3 0 0,4 0-275,0 0 1,0 0-46,1 0 460,-1 0 0,1-5 0,-1-2 0</inkml:trace>
  <inkml:trace contextRef="#ctx0" brushRef="#br2" timeOffset="66">23424 16526 7739,'-7'-10'0,"-1"2"0,5-2 175,0 2 1,1 2 338,2-1 0,2 3-258,1-4 0,0 6-96,5-2 1,-1-1-88,5 1 1,3-1 61,0 1 1,2 3-171,-2-3 0,1 3 127,3 1 1,3 0 0,-3 0 0,-3 5-203,0 2 1,-4 0 55,0 0 1,-1 1 0,1 3 0,-6 1 8,-2-1 0,-3 2-95,-1 2 0,-1-2 75,-3 2 1,1-2-85,-4-2 1,-1 2 120,-3 2 0,-1-6-16,1 2 1,0-2 37,-1 3 1,1-5-36,-1 1 0,5-4 171,-1 3 0,2-3 122,-2 4 203,-2-6-196,9 8 147,-10-8-304,10 8 1,-3-9 20,8 3 0,-1 1-59,4-1 1,1 3 38,3-3 1,1 1-134,-1-1 1,1-1 51,-1 4 0,4 0-74,1 0 0,-1 3 42,-4-2 1,1 2-17,-1 2 1,-3-1-69,-1 0 1,-4 1 103,1-1 1,-3 1-163,-1-1 0,0 0 43,0 1 1,-5-1-26,-3 1 0,-6-1 36,-1 1 1,-5-2-92,1-3 1,1 2 105,-1-5 1,4 1 13,-4-1 0,1-3-60,-1 3 0,-2-3-130,6-1-603,0 0 287,9 0 575,1 0 0,5-5 0,0-1 0</inkml:trace>
  <inkml:trace contextRef="#ctx0" brushRef="#br2" timeOffset="67">23813 16983 8617,'0'11'459,"0"1"0,0-1-568,0 1 1,-2 0 26,-2 3 0,3-1-161,-3 5 0,-1-3-223,1 3 1,-1-5 219,2 1 0,1-6-54,-1-2 0,1-3 300,2 4 0,0-6 0,0 3 0</inkml:trace>
  <inkml:trace contextRef="#ctx0" brushRef="#br2" timeOffset="68">24281 16537 7723,'0'-11'0,"0"0"0,0-1 282,0 1 1,0-1 257,0 1 184,0 5-414,0-5 1,-2 10 470,-1-3-634,-4 3 0,-8 2-1,0 3 1,-2 2 130,2 6 1,-3 4-78,-4 3 0,-1 3-146,0 1 0,0 1 122,0 3 1,0-2-261,0 5 1,6 0-96,2 0 1,3 2-72,4-6 1,3 5-32,5-4 1,0-2-181,0-6 0,7 3-74,4-3 0,1-3 216,3-1 0,1-2 30,0-2 1,3-3 26,-4 0 0,4-6 211,-4 2 0,2-3-39,-2-1 147,-3 0 0,5-1-72,-6-3 133,-4-2 1,-2-6 27,-5 1 0,-5-2-131,-3-2 0,-2 2-69,-1-2 1,-6 2 35,-2 2 1,-3 0-160,0-1 0,-5 2-18,0 2 0,4 3-162,4 5 0,2 0 357,-2 0 0,2 0 0,6 0 0</inkml:trace>
  <inkml:trace contextRef="#ctx0" brushRef="#br2" timeOffset="69">24304 16389 7794,'-7'-11'171,"2"-1"493,5 1-451,0-1 0,0 1-1,0-1 1,5 5 0,3-1-133,-3 6 1,5-7 154,-2 5 1,2 0 11,1 4 1,1-4-196,-1 1 0,1-1 159,-1 4-200,5 0 1,-3 0 13,2 0-224,-2 5 141,-2 1 1,1 6 0,-4-1 55,-1 0 1,-3 5-5,4-1 0,-6 5-80,2-1 0,-3 2 56,-1-2 0,0 2-81,0-2 1,-4 3 104,1 1 1,-5-4-12,4 0 1,-3-2 46,3 2 1,-1 2 10,1-6 1,-1 4-26,-3-4 1,-1 0 9,5-3 1,1-5 102,3 1-76,-5 0-51,3-2 47,-3 4 120,5-9-32,0 5 8,5-6-61,2-6 1,3 4 119,-3-6 34,-2 6-96,1-3 121,-5 5-86,4 0 139,-5 0-22,0 5-253,0 1 0,0 6 1,0-1 1,1 2-94,3 2 1,-3-2 118,3 2 1,-1 1-302,0 0 1,-1 0 78,1-1 1,0-1-22,1 5 0,-3-4 3,3 5 1,-3-3 74,-1 2 0,0 2-5,0-6 1,0 4-6,0-4 1,0 0 198,0-3-135,0-1 118,-5 1 0,-1-5-66,-6 1 1,1-6-220,-1 2 0,-3-3-129,0-1 1,0 0-270,3 0 1,5 0 88,-1 0 519,6 0 0,-3-5 0,5-1 0</inkml:trace>
  <inkml:trace contextRef="#ctx0" brushRef="#br2" timeOffset="70">24829 17017 7697,'-6'5'0,"-3"-2"0,5 4 0,0-3 1824,4 4-1144,-5-1 1,0 5-201,-3-1 1,-2 4-224,3 1 1,0 4-292,0-1 0,0 3 77,0 0 1,-2 0-556,5-3 512,-5 3 0,3-5 0,-6 6 0</inkml:trace>
  <inkml:trace contextRef="#ctx0" brushRef="#br2" timeOffset="71">18502 17588 7782,'0'-6'632,"0"-1"110,0 4-212,0 1-1,0-3 676,0 5-1063,-5 0 3,3 0 42,-8 5 1,9 2-219,-3 4 0,3 2 21,1 2 0,0 3-70,0 5 0,0-1 21,0 1 0,0 4 112,0 0 0,0 3 126,0-3 1,0-1 216,0-3 0,1 0-113,3 0 1,-1-2-132,4-1 1,-3 0-188,4-5 0,-6 2-41,2-2 0,1-3-112,-1 4 0,0-4 132,-4 0 1,3-5-275,1 1-109,0 0 106,-4 3 0,4-3-393,0-1 162,-1-4-328,-3 2 296,0-5 1,-5-5-1,-1-2 1</inkml:trace>
  <inkml:trace contextRef="#ctx0" brushRef="#br2" timeOffset="72">18410 17634 7749,'-5'-7'1424,"4"-3"-1101,-4 9 1,6-4-63,3 5 0,-1-1 79,4-3-172,1 3 1,3-4-105,1 5 1,3-2 18,0-2 1,5 3 113,-1-3 1,-1 3-215,1 1 0,-3 0-25,3 0 0,-5 0-52,1 0 0,-3 1 25,0 3-148,-1-3 133,1 10 1,-5-5-342,1 5 199,-6 1 1,4-1 77,-6 1 1,-2-5 74,-2 1 0,-1-4 27,-2 3 0,-3 0-4,2 0 1,-6 3 6,-1-2 0,-5 1 74,0-1 1,3 2-47,-2-3 0,5 0 99,-2 0 0,4-3 417,0 4-156,6-6-114,1 3-127,5-5 1,1 0-8,3 0 1,2 0-20,6 0 1,3 4 33,0 0 0,6 1 12,-2-1 1,-2-3-13,2 3 1,-1 2-71,1 2 0,1-2 34,-4 2 0,3-2-123,-4 2 0,4 2 98,-4-2 1,4 0-25,-3 0 0,-1 2-13,-4-2 1,1 2-87,-1 1 0,-1 5 41,-2-1 0,1 0-81,-6-4 0,1 5-52,-4-1 1,-5 0 86,-2-3 0,-1-1-50,-3 0 1,0 1 56,-8-1 1,4 1 30,-4-1 1,0-5 3,-4-2 0,-3 1 84,-1-1 1,-1 0-41,1-4 0,2 0 25,-5 0 1,4 0-40,-1 0 1,7 0 3,1 0 0,5 0 45,-1 0-220,7 0-266,-2 0 106,9 0 40,6 0 0,4-4-487,10 0 0,0-3 783,4 3 0,5-10 0,1 1 0</inkml:trace>
  <inkml:trace contextRef="#ctx0" brushRef="#br2" timeOffset="73">19084 17794 10141,'8'0'496,"-1"0"1,2 0-329,7 0 0,-2 0-103,5 0 0,-2 0 93,2 0 0,3 0-127,-3 0 1,3 0-145,0 0 1,0-2 68,-3-1 0,1 1-131,-4-1 0,-1 1-83,-4 2-1068,1 0 126,-6-5-313,-1 4 902,-5-4 611,-5 5 0,-6-5 0,-7-2 0</inkml:trace>
  <inkml:trace contextRef="#ctx0" brushRef="#br2" timeOffset="74">19084 17942 7739,'0'7'240,"4"-1"-31,0-2 0,5-3 346,-2 3 1,1-3-215,3-1 1,-2 0-145,7 0 1,1 0 2,2 0 1,3 0 24,1 0 1,0 0-470,-1 0 1,1-4 193,0 0 1,-4-1 183,0 2 0,-4 1-608,4-2 0,-5-1-1882,2 2 2356,1-1 0,-4-6 0,4-3 0</inkml:trace>
  <inkml:trace contextRef="#ctx0" brushRef="#br2" timeOffset="75">19838 17508 7867,'0'-6'1001,"0"-4"-563,0 8 27,0-8-217,-5 9-70,4-4 0,-6 5-69,4 0 55,-4 0 0,-4 1-220,-1 3 0,-3-1-17,0 4 0,0 1 57,3 3 0,2-3 52,2-1 0,-2 1-90,3 3 0,2 1-7,1-1 0,-1-3 67,1 0 1,0-1-39,4 5 53,0-1 0,0 0-126,0 1 0,1-2 84,3-2 0,-1 2-13,4-3 0,0 0 77,0 0 0,3 0 1,-2 0 1,2 2 10,2-5 1,-5 5-43,1-2 0,-2 0 45,2 0 0,-2-3-1,-2 4-1,-3-1 1,4 5 63,-5-1-60,0 1 0,-1-2-51,-3-3 1,2 2-6,-6-5 0,4 4-77,-3-4 0,3 3 120,-4-3-152,1 5 1,-1-7 23,0 6-181,6-5 186,-3 7 31,5-9 0,1 4 25,3-5 15,2 0 1,6 0 66,-1 0-83,1 0 0,-1 0 17,0 0 1,-3 0-21,0 0 116,-6 5 0,7-2-7,-5 4 1,0-3 233,-4 4-121,0-1 40,0 5 0,0-1-152,0 1 1,0-1 8,0 0 1,0 1-119,0-1 1,0 1 24,0-1 0,-2 1-75,-1-1 1,1 0 55,-2 1 0,-1 0-22,2 4 1,-2-4 25,1 4 0,1-4-4,-4 0 1,4-1 33,-1 1 0,3-1-14,1 0-11,0 1 12,0-1 0,5-1-105,3-2 1,2-3 59,1-5 0,4 0-74,1 0 1,4 0 29,-1 0 0,3-1-155,0-3 1,0 2-1350,-3-6 1589,3 0 0,-5-8 0,6-2 0</inkml:trace>
  <inkml:trace contextRef="#ctx0" brushRef="#br2" timeOffset="76">20318 17554 7898,'0'-6'423,"0"-5"-52,0 10 263,0-4 324,0 5 1,0 5-696,0 3 1,0 2-151,0 1 0,-4 6 56,0 2 1,-5 2-168,2 2 1,-4 0-17,0 0 1,0 0-140,-1 0 1,2-1 139,2 1 1,0-4-113,4 0 1,-4-5 14,4 2 1,1-4 128,3 0 1,0-1-30,0 0 42,0-4-35,0 3 0,5-9 44,2 3 0,0-3-2,0-1 0,5 0-40,3 0 1,0 0 2,-4 0 0,5 0-156,-1 0 1,1 0 49,0 0 0,-7 0-736,2 0 317,-2 0-240,2 0-101,-4 0-327,-2-5 603,-5 4 588,0-9 0,0 3 0,0-4 0</inkml:trace>
  <inkml:trace contextRef="#ctx0" brushRef="#br2" timeOffset="77">20466 17782 7781,'-6'0'1541,"1"0"203,5 0-1485,0 5 0,-4-2 26,0 5 0,0 0-26,4 8 1,0-4-219,0 4 1,-3 1 90,-1 2 1,0 3-132,4 1 0,0 1 81,0 3 1,0-3-371,0 2 0,0-5-34,0-2 0,0-5-138,0 1 0,1-3 177,3 0 1,-1-2-65,4-2 0,1-3-440,3-5 1,-3 0 786,-1 0 0,1 0 0,3 0 0</inkml:trace>
  <inkml:trace contextRef="#ctx0" brushRef="#br2" timeOffset="78">20649 18056 7720,'6'0'1427,"-1"0"-1786,-5 0 449,0 5 1,0 2 294,0 4 0,0 1-72,0-1 1,0 2-96,0 2 1,0-1-269,0 5 0,0-4-70,0 4 1,0-5-173,0 1 1,0-2-366,0-1-536,0-1 734,0-5 1,-1-1 458,-3-5 0,-7-5 0,-7-1 0</inkml:trace>
  <inkml:trace contextRef="#ctx0" brushRef="#br2" timeOffset="79">20797 17657 7720,'-5'-7'0,"4"-3"340,-3 3-42,3 1-135,1-4 0,1 5 43,3-2-49,-3 2 1,9 3-120,-2-2 0,2 3 108,2-3 0,-1 3 55,0 1 0,6 0-201,2 0 0,-1 0 51,1 0 0,0 0-86,4 0 0,0 0 65,-1 0 0,1 0 8,0 0 0,-5-1-70,-3-3 0,2 3 49,-2-3 32,0 3 46,-4 1 41,-4 0-78,-2 0 194,-5 0-169,0 5 0,-4 1-1,0 6 1,0-1-131,4 0 1,-3 2 87,-1 2 0,-4 3 100,4 5 0,-4 4-45,0-1 1,2 5 5,-2-5 1,4 2-103,-3-1 0,0-3 1,0 3 1,-2-5 20,5-2 1,-1 1-1,1-2 1,3-2-92,-3-2 93,3-2 1,1-2 20,0 0-25,0-4-5,0 3-528,0-9-396,0 4 193,0-5-54,0-5 771,0-1 0,0-6 0,0 1 0</inkml:trace>
  <inkml:trace contextRef="#ctx0" brushRef="#br2" timeOffset="80">21323 17440 7938,'-7'0'866,"2"-5"-383,5 3-330,0-3 1,0 4 243,0-3 29,0 3-210,0-4 202,0 5-311,5 0 0,2 0 75,4 0 0,1 0-138,-1 0 0,0 0 122,1 0-192,-1 0 0,1 0 103,-1 0-147,1 0 1,-1 1-254,0 3 250,-4-3 1,-2 9-62,-5-2 0,0 2 55,0 2 0,-1 0 41,-3 3 0,-1-1 26,-3 5 1,-2-1 16,2 1 1,2 3 15,-2-3 0,5 2 122,-5 2 1,5 0 58,0 0 1,-3-2-95,3-1 0,-1-3 28,4-1 1,0-4-61,0 3 0,4-6 2,-1-1 1,1-4-40,-4 3 0,2-4 11,1 1-12,-1-3-121,3-1 0,-4 0 26,3 0 1,-2-1 38,6-3 1,-4 1-104,3-4 43,1-1-8,3-3 76,1-1 1,-5 2-13,1 3 200,-5 1-182,2 6 0,-5 6 183,0 1 1,3 3-99,1 2 0,1-1-72,-1 1 0,-1 0-25,4 3 0,-3-2-140,4 2 1,-4 3 139,3 1 1,-3 1-100,4 0 1,-5 1 12,5-2 1,-5 3-167,0 1 0,2-4 204,-1 0 1,0-4-32,-4 4 0,1-5 228,3 1 1,-3-2 421,3-2-118,-3 1 0,-2-2-41,-3-3 0,2 2 152,-6-5 0,1 0-311,-5-4 1,1 0 23,-1 0 1,-5 0-1311,-6 0 0,-4 0 1049,-3 0 0,-8-5 0,2-2 0</inkml:trace>
  <inkml:trace contextRef="#ctx0" brushRef="#br2" timeOffset="81">4587 4455 7897,'-5'6'-376,"4"-1"552,-4-5 2778,5 0-2760,0 5 0,1-3-120,3 2 1,2-3 48,6-1 0,-1 0 38,1 0 0,4 0-24,3 0 1,-1 0 0,1 0 1,-1-4-117,1 0 0,1-3 117,-5 3 0,4 0-221,-3 4 0,-1 0 170,-4 0-352,1 0 1,-1 0-165,1 0-137,-6 0 145,4 0 243,-9 5-348,9-4 331,-8 4 1,4-5-804,-2 0-3,-3 0-204,4 0 1204,-5 5 0,0-3 0,0 3 0</inkml:trace>
  <inkml:trace contextRef="#ctx0" brushRef="#br2" timeOffset="82">4645 4695 7812,'-7'0'297,"-3"0"32,9 0 190,-4 0 301,5 0-618,5 0 1,-3 0-94,6 0 0,-4 0 99,3 0 0,1 0-90,3 0 0,1 4 55,-1-1 1,2 1-17,2-4 0,-1 0 27,5 0 0,-4 0-5,4 0 0,0-1-20,4-3 0,-1 3 21,-3-3 1,1 2-146,-5-2 0,4 2 123,-3-1 1,-1 1-139,-4 2 0,-3 0 67,0 0 1,-5 0-164,5 0-76,-6 0-354,4 0-3031,-6 0 3537,-6 0 0,0 0 0,-5 0 0</inkml:trace>
  <inkml:trace contextRef="#ctx0" brushRef="#br2" timeOffset="83">6666 3964 7865,'-5'-6'1131,"4"-5"-544,-4 10-64,5-4 155,0 5-542,0 5 1,0 1-39,0 6 0,0 1 67,0 2 0,0-1-157,0 5 0,3-1-130,1 1 0,1 1 98,-1-5 1,-3 4-13,3-4 0,-3 4 60,-1-3 0,4-1-139,0-4 1,0 1-129,-4-1-37,0 1 256,5-1 0,-4-3-32,3-1 242,-3-4-136,-1 2 529,0-5-498,0-5 1,0-2-67,0-4 1,0 0 3,0-1 0,0 1-22,0-1 0,5 0 25,3-4 1,2 4-89,2-4 1,-1 0 78,0 1 0,5-2-53,-1 2 1,0 2 39,-4-2 0,5 2 29,-1 2 0,0 3 2,-3 1 1,-2 3 3,-3-4 0,3 6-9,-2-2 1,-2-1 2,2 1 0,-4 0 4,3 4 1,-3 0 22,4 0-81,0 0 0,2 5 45,-3 3 0,2 2-84,-5 2 0,1-1 51,-1 0 1,-3 5-5,3-1 1,1 4-93,-1-4 1,0 4 52,-4-4 0,0 4 57,0-3 1,3 0-61,1-1 140,0-2 0,-3 4-125,3-6 237,-3 0-166,4 1 1,-5-5-38,0 1-16,0-5-155,0 2-1199,0-5 5,6 0 912,-5 0 1,5-2 462,-2-1 0,-3-4 0,4-4 0</inkml:trace>
  <inkml:trace contextRef="#ctx0" brushRef="#br2" timeOffset="84">7386 3576 7878,'0'-12'0,"0"1"45,0-1 1,0 5 196,0-1-166,0 0 0,-2 2 204,-2 2 1,3 2 384,-3-2 620,3 3-735,-4-4-306,4 5 0,-4 5-52,5 2 1,0 3-15,0 2 0,0 4-156,0 3 1,0 3 139,0 1 1,0 3-104,0 1 0,1 4 34,3-5 1,-3 5-215,3-5 0,-3 2-69,-1-1 0,4-4-60,0 0 0,0-1-52,-4-3 1,3-1 93,1 1 0,1-5 26,-1 1 0,-3-6 8,3-1-46,2 0 0,-4-1 82,2 1 1,-2-6-797,2 2-178,-3-3 1112,4-1 0,-5 0 0</inkml:trace>
  <inkml:trace contextRef="#ctx0" brushRef="#br2" timeOffset="85">7386 4284 7782,'0'6'149,"0"4"1,0-7 55,0 4 0,3-3 380,1 4-124,0-6 308,-4 3 2061,0-5-3467,0-5 0,0 3 203,0-6 434,0 6 0,0-9 0,0 5 0</inkml:trace>
  <inkml:trace contextRef="#ctx0" brushRef="#br2" timeOffset="86">5638 4661 8919,'6'0'268,"0"-2"253,-6-2 133,5 3-183,-4-4-32,4 5-398,0 0 274,-4 0-268,9 0 0,-3 0-19,4 0 0,1 0 0,-1 0 1,4 0 9,1 0 0,3 0 4,-4 0 0,5 0 16,-1 0 0,1 0 31,-1 0 1,7 0-27,-3 0 1,2 0 36,-2 0 0,0 0 1,0 0 0,3 0-17,1 0 1,5 0-101,-2 0 0,-1 0 18,2 0 0,-1 0-70,4 0 0,1 0 78,-1 0 0,0-4 29,0 0 1,1 1 30,-1 3-54,5 0 1,2-4 22,5 0 0,-1-1 9,1 1 1,3 3-1233,1-3 1214,5-2 0,-7 3-25,5-4 1,2 3-330,6-4 1,2 4 326,-29 1 0,1-1 1,-1 1-1,0-1 9,0 1 1,1-1 0,-1-1-1,0 0 8,0 1 1,1 0 0,-3 1 0,0 0-8,1-1 0,-1 0 0,30 2 34,-1-2 0,-28 1 0,-1 1-24,25-2 0,1-1 61,-4 1 1,0 3 83,-4-3 1,3 1-37,-4 0 0,5 0-105,-5-5 1,1 6 0,-5-2 1,5-2-94,-1-2 1,1 3 83,-4 1 1,-2-1-96,-2 1 0,1 1 52,-5 3 0,-1-2-133,-7-2 0,1 3 97,-8-3 1,2 3 588,-6 1 1,-2 0-376,-2 0 1,-6 0 659,-2 0-599,-4 0 136,2 0-345,-5 0-411,-5-5 1,2 4-516,-4-3 1,-5 3-1949,-3 1 2868,0 5 0,-7 1 0,-2 6 0</inkml:trace>
  <inkml:trace contextRef="#ctx0" brushRef="#br2" timeOffset="87">5809 5015 7212,'0'-7'2156,"0"2"-538,0 5-1571,0 5 0,0 2 57,0 4 1,0 5 89,0 4 1,2 5-136,2 2 1,-3-1 50,3-3 1,1 1-253,-2 3 79,1-3 1,-2 4-279,1-5 239,-1-6 1,3 9 40,-5-3 0,0 1-105,0-5 0,1 2 175,3-2 1,-3-1-37,3 1 1,1-5 22,-1 1 1,1-3-18,-1-5 1,-3 4-41,3-4-80,2-2 1,-5 5-30,4-8-278,-5 3-1099,0-5 1403,5-5 1,-2 0 144,5-3 0,-5-1-113,5 5 1,0-3 169,3 3 0,0-4-98,1 4 1,-1-3 144,1 3 1,3-5-32,0 2 1,0 0 111,-3 0 1,-1 3 237,1-4-52,-1 6 313,1-9-163,-6 10 183,-1-4-113,-5 5-543,0 0 1,-5 0 95,-3 0 1,-2 1-212,-1 3 0,-5 3 46,1 4 0,-1 0-1,1 1 1,2-1 10,-2 1 1,2-1-94,1 1 1,1-1-16,0 0 0,-1-1 74,1-2 1,-1 2 15,1-2 0,3 1 33,1-2 225,4 4-205,-2-10 0,5 5 38,0-2-49,0-3 1,0 6 6,0-4 0,5-1 118,3 1 1,6 3-62,1-3 0,5 2 110,-1-1 0,3-1-81,1 4 0,3-4 31,1 1 0,-2 2-74,-6 2 0,2-3-10,-6-1 1,4 1 42,-4-2 0,-3 1 111,-5-4-226,1 5 1,0-3 147,-1 1-1117,-4-1 712,2-2 0,-7 0-376,-1 0 0,0 0-52,-4 0 1,-1 0-260,-4 0 0,5-2 962,-1-1 0,1-4 0,-5-4 0</inkml:trace>
  <inkml:trace contextRef="#ctx0" brushRef="#br2" timeOffset="88">6369 5026 7783,'0'-11'0,"0"-1"457,0 6-149,0-4-1,0 8-424,0-3 2078,0 5-1759,0 5-75,5 2 124,-4 4-142,4 6 0,-3 0-58,2 6 81,-3 0 1,5 1-110,-2 3-11,-3-3 1,4 4-204,-5-5 0,2 0 115,1-1 0,-1 0-185,1-3 0,-1-1 111,-2-3 1,0-2-40,0 2 1,1-2-271,3-2 172,-3 0 1,5 1-38,-2-1 1,-1-3-102,4 0 1,-4-5-548,1 5 972,-3-6 0,4 9 0,1-5 0</inkml:trace>
  <inkml:trace contextRef="#ctx0" brushRef="#br2" timeOffset="89">6495 5711 8412,'6'0'598,"-1"2"-18,-5 1 213,0-1-470,0 3-62,0-5-261,0-5 0,-5 3 0,-1-3 0</inkml:trace>
  <inkml:trace contextRef="#ctx0" brushRef="#br2" timeOffset="90">7066 4855 7751,'0'-7'188,"0"2"842,0 5-673,-5 0 0,2 0 29,-4 0 0,3 4-120,-4 0 1,2 5 1,-2-2 1,-2 5-94,2 3 0,-2 3-61,-1 5 0,1-1 42,2 1 1,-2 1-146,2 3 1,-2-2-51,-1 6 1,3-4 41,0 3 0,5-3-101,-5 3 0,5-3 52,0 3 0,1-4-59,2 0 0,2 0 47,1 0 1,0-2-93,5 3 1,-1-3 106,5-1 0,-1 0 18,1 0 0,-1-2 167,0-2 1,1 2-100,-1-6 1,-2 4 132,3-4 1,-5 0-92,5-3 0,3 3-92,-4 0 1,3-1 14,-2-6 0,-5 1 12,1-6 9,-1 6-126,5-7 1,-5 3-242,1-5 167,-5 0-449,2 0 131,-5 0-296,-5 0 1,0-2 192,-3-1 0,-1 0 592,5-5 0,-5 6 0,3-3 0</inkml:trace>
  <inkml:trace contextRef="#ctx0" brushRef="#br2" timeOffset="91">7146 5380 7791,'0'-11'128,"0"-1"0,0 5-15,0-1-86,5 5 253,-4-2 0,5 5 131,-2 0 147,-3 0-277,5 5-177,-6 7 40,0 1 1,1 4-177,3-1 147,-3-4 0,4 10 0,-5-10-127,0 5 1,4-6 135,0 1 0,-1-1-216,-3 1 0,0-5 35,0 1 1,2-6-146,1 2 201,-1-2-15,3-2 196,-5 0 0,0-6-163,0-1 1,1-1 22,3-3 1,-2 1 14,6-9 0,-2 3-4,2-3 0,2 0 16,-2-4 1,6 2-20,1 2 0,0-1-3,-3 4 1,-1 1 115,0 4 176,1-1-48,-1 1-214,1 4 1,-5 2-58,1 5 1,-6 2 67,2 1 1,1 4-146,-1 4 0,4 2 44,-4 2 0,3 2-48,-3 2 1,4 4-98,-5-1 1,2-3 98,-1 4 1,-2-2-181,1 1 0,2 0 64,-1-3 0,1 1-213,-1-4 116,-3-1-345,10-4 131,-10-4 0,5-2-650,-2-5 1138,-3 0 0,4-5 0,-5-2 0</inkml:trace>
  <inkml:trace contextRef="#ctx0" brushRef="#br2" timeOffset="92">7717 5380 7776,'0'-11'0,"0"3"-21,0 0-183,0 6-128,5-3 1375,-4 0-762,4 3 0,-5-4 674,0 2-691,0 3 0,1-4 117,3 5-53,-3 0-113,10-5-123,-5 4 1,5-4-95,1 5 1,-2-2-6,-2-2 0,2 3-453,-3-3 1,4 2 236,0-2 1,-3 3-1375,-1-3 1597,1 3 0,-2-4 0,-1-2 0</inkml:trace>
  <inkml:trace contextRef="#ctx0" brushRef="#br2" timeOffset="93">8037 4912 7796,'0'-12'885,"0"1"-339,0 0-170,0 4-238,0-3 330,0 9 156,5-9-131,-4 8-34,4-3-247,-5 10 1,0 7-103,0 7 0,0 2 12,0 2 0,0 4-123,0-1 0,4 9-174,0-5 0,-1 6 135,-3-6 1,0 3-154,0 1 0,0 1 61,0-1 0,4 0 14,0 1 1,0-5-29,-4 0 1,4-5-47,-1-3 0,1 0 106,-4-7 0,4 0-3,0-3 0,0-5-312,-4 1 144,0-5-30,5 2 93,-4-5 145,4 0 1,-5-2-51,0-1 0,5-2 15,3-3 1,-2-2 19,2 2 1,-1-2 130,5-1 1,-1-1-80,1 1 1,-5 1 263,1 2-4,-1-2 1,5 5 57,-1-3 149,1 3-62,-1 0 23,1 4-51,-1-4-102,-5 5-320,-1 0 125,-5 0 1,-1 5-156,-3 2 1,-3 1 97,-9 3 0,4-3-88,-3 3 0,-3 5 48,-1-5 0,1 3-46,-1-3 1,5 1-21,-1-1 53,2 1 0,3-1 144,2 1 1,3-5-71,5 1 0,0-4 75,0 3 1,5-3-88,3 4 1,2-6 172,1 2 0,2 1-131,2-1 0,-2 0-49,2-4 0,2 1-4,-2 3 0,2-3-141,-2 3 0,-3-3-1138,4-1 930,-4 0 1,0 0-1764,-1 0 2103,1-5 0,-1-1 0,0-6 0</inkml:trace>
  <inkml:trace contextRef="#ctx0" brushRef="#br2" timeOffset="94">8368 4809 7795,'0'-11'394,"0"4"-167,0 2 949,0 5-491,5 0-117,-4 0-61,4 0-171,0 5 1,2 3-107,4 7 0,-1-1-17,-2 5 0,2 0-165,-2 4 1,2 0 68,1 0 1,-3 5-117,-1 2 0,1 2 94,3-2 1,1 3-111,-1-2 1,1 2-49,-1 1 0,-3 0-49,-1 0 1,1-1-22,3-2 1,-3 2 103,0-3 1,-5-1-129,5 2 1,-6-6 87,2 2 0,-2-3-120,-2-1 0,0-4-10,0 0 1,0-4 16,0 4 0,-4-5 68,0 1 1,-5-2-19,1-1 0,-2-1-148,-1 0 0,-1-3 44,1 0 0,3-5-755,1 5 266,-1-5-303,-3 2 384,4-5 644,2 0 0,0 0 0,-1 0 0</inkml:trace>
  <inkml:trace contextRef="#ctx0" brushRef="#br2" timeOffset="95">8802 4763 7790,'-7'-11'-512,"1"3"-641,2 1 892,3 4 261,-4-7 874,5 9-195,0-4-375,0 5 0,0 5-138,0 2 1,0 9 6,0 3 0,4 6-26,-1 2 1,5 4-142,-4 0 0,4 1-5,-5-2 1,2 3-208,-1-3 0,-3-2-628,3-1 1,-1-4 420,1-4 1,-2 1 412,6-5 0,-6 2 0,2-2 0,2-2 0,-4 3 0,3-4 0</inkml:trace>
  <inkml:trace contextRef="#ctx0" brushRef="#br2" timeOffset="96">8927 5563 5911,'0'6'4261,"0"-1"-3680,0-5-1289,0-5 1,0 3 272,0-6 435,0 5 0,-5-7 0,-1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5.4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3278 13568 7607,'-7'0'1952,"2"0"-1438,5 0-74,-5 0 2,4 0-15,-4 0 3,5 0 1,1 4-416,3 0 1,4-1 100,7-3 0,-1 4-13,5 0 0,0 0-131,4-4 0,0 0 117,-1 0 1,1-4-137,0 0 1,-4 0 80,0 4 0,-1-3-148,1-1 1,-6 0 92,-6 4 1,1 0-488,3 0-124,-4 0 280,3 0 1,-8 0-132,6 0 147,-6 0 1,5 0-1202,-3 0 1339,-3 0 0,-6 0 0,-8 0 1</inkml:trace>
  <inkml:trace contextRef="#ctx0" brushRef="#br0" timeOffset="1">3301 13774 7874,'7'0'807,"1"0"0,-4 0-274,3 0 0,1 0-174,3 0 1,5 3 84,-1 1 0,4 0-93,-4-4 0,4 0-137,-4 0 0,6 0 137,-2 0 0,2 0-101,2 0 1,0 0 64,0 0 0,0 4-128,-1 0 0,1-1-27,0-3 1,-4 0-26,0 0 1,-5 0-47,1 0-667,-2 5 1,-5-3 145,-1 2-237,-4-3 0,1 0 73,-8 3 596,-3-3 0,-9 9 0,-2-3 0</inkml:trace>
  <inkml:trace contextRef="#ctx0" brushRef="#br0" timeOffset="2">4546 13694 7929,'0'-7'346,"1"2"169,3 5 2,-3 0-290,4 0 0,-4 0 29,3 0 0,-1 0 11,4 0 0,-3 0 266,4 0-250,-1 0 1,5 0-55,-1 0 0,0 0-95,1 0 0,-5 4 124,1 0 0,1 0-112,6-4 1,-1 0 39,5 0 1,-4 0-69,4 0 1,-2 0 17,6 0 0,-3 0-133,7 0 0,-2 0 33,2 0 1,1 0 99,2 0 1,3-4-142,-2 0 0,2 0 86,1 4 1,-2 0-87,2 0 0,-2-4 32,6 1 1,-3-1 24,-1 4 1,1 0-21,-1 0 0,0 0-13,0 0 0,1 0-101,-1 0 1,0 0 119,1 0 1,0-4-30,3 0 1,-1 0 21,5 4 1,-4-3-76,4-1 1,-4-4 66,4 4 1,-5-3-4,1 3 0,2-4 22,2 4 0,2-3 9,2 3 0,-4-5-16,0 2 1,0 0-9,3 0 0,0 4-69,-3-1 0,1 3 69,-5 1 1,4-4-136,-4 0 1,4 1 159,-4 3 0,5 0 87,-1 0 0,2 0-250,2 0 0,3-4 162,1 0 1,6-4-96,1 5 1,0-5 5,4 4 1,-8 0-159,-3 4 1,-3-4 131,-2 1 0,0-1 138,-3 4 1,1 0-104,-5 0 1,4 0 123,-4 0 0,1 4-3,-1-1 1,-2 1 101,2-4 1,-4 0-153,-3 0 1,0 0 27,-4 0 1,3 0-103,-3 0 1,0 0 102,-4 0 1,-1 0 13,1 0 1,-4 0-84,0 0 1,-5 0 78,1 0 1,2 0-47,-2 0 1,2 0 6,-2 0 0,-2 0-34,2 0 0,-3 0 32,0 0-146,-1 0 1,1 0 129,-1 0 1,1 2-144,-1 1 1,0-1 107,1 1 1,-5-1-52,1-2-214,-5 0-384,7 0-253,-9 0 600,4 0 1,-6 0-1001,-3 0 1,-4 0 106,-7 0 1206,-8 0 0,-11-5 0,-7-2 0</inkml:trace>
  <inkml:trace contextRef="#ctx0" brushRef="#br0" timeOffset="3">5882 12986 7944,'0'-7'-289,"-5"-3"1783,3 4-312,-3-1-426,5-3 78,-5 9-227,4-4-578,-4 5 1,5 5 123,0 3 0,0 3-46,0 4 0,0-1 30,0 5 0,1 0-191,3 4 1,-3 0-64,3 0 1,-3-4-187,-1 0 0,2-1 94,1 1 1,-1-2 36,1-1 1,0-5-61,1 0 1,-3 1-177,3-5 273,2-1 115,-4-1 0,4-5 248,-2 0-147,-3 0 0,5-2 165,-2-1 0,-1-4-133,4-4 1,-3-1-17,4 1 0,-2-4-66,2-1 0,2-4 48,-3 1 0,4-2-159,0-2 1,4 0 20,0 0 0,1 4 18,-5 0 1,4 5 85,1-1 1,-1 2 75,-4 2 0,1 1 76,-1 2 1,-3-1-97,-1 5 1,-3 0 169,4 4-194,-6 0 1,7 5-32,-5 3 0,3 2 27,-3 2 0,1 4-6,-1 3 0,-1 2-23,4-2 1,-3 2-125,4-2 0,-4 3-125,3 1 1,0-2 71,0-2 1,2 1-69,-5-4 1,3 3-107,-3-4 130,5 0 1,-6-3-161,4-1-331,-4-5-248,2-1 213,-5-5 0,-1 0-1134,-3 0 1837,3 0 0,-10-10 0,5-2 0</inkml:trace>
  <inkml:trace contextRef="#ctx0" brushRef="#br0" timeOffset="4">6533 12574 7977,'-7'-6'945,"2"1"-373,0 5-84,4 0-56,-4 0-94,0 5 1,4 1-49,-3 6 1,2-1-26,2 1 0,0 3-41,0 0 1,0 4-145,0-4 1,0 6-48,0-2 1,2-2-170,2 2 1,-3-3 42,3 3 1,1-4-230,-1 4 0,3-5-3,-3 1 0,4-2 127,-5-2 0,5 1-428,-4-1 0,1-3 197,-1-1 0,-3-3-198,3 4 0,1-4-246,-1 3 873,-1-4 0,2 7 0,2-4 0</inkml:trace>
  <inkml:trace contextRef="#ctx0" brushRef="#br0" timeOffset="5">6601 13180 7977,'7'5'263,"-2"-4"1,-4 8 99,3-5 0,-3 1-67,3-1 0,-2-3 100,2 3 0,-3-2-221,3 2 1,-1-3 300,1 3-441,-3-3 194,4-1-1928,-5 5 1699,0-3 0,-5 8 0,-1-4 0</inkml:trace>
  <inkml:trace contextRef="#ctx0" brushRef="#br0" timeOffset="6">4705 14265 6135,'-6'-5'3100,"1"3"-2305,5-3-346,0 5 0,0 5-208,0 3 0,0 2-15,0 2 1,0 3-117,0 0 1,0 5 37,0-1 1,1 2-127,3-2 1,-3 2-162,3-2 0,-1-1 97,0 1 1,-1-5-43,2 1 1,-2-2 35,2-2 0,-3 1-87,3-1 103,-3 1-8,-1-1 164,0-5 21,0-1 510,0-5-587,0-5 0,0-1-120,0-5 0,2-5 18,1 1 1,-1-5 16,1 1 1,4-3 10,0-1 1,2 1-138,-1-1 1,2 1 120,-2 3 0,2-1 14,1 5 1,-1-1 195,-2 5 1,2 0-68,-2-1 1,-2 6 106,2 2 0,-5 3-94,5 1 0,-4 0-182,4 0 1,-5 0 86,5 0 1,0 5-4,3 2 0,-1 5-183,-2 3 0,2-1 57,-2 5 0,2-1-143,1 1 0,-3 2 32,-1-2 0,-3-1 86,4 1 0,-6-4 23,2 4 1,1-5-36,-1 2 1,1-4-183,-1 0 159,-3-1 0,5 1-223,-2-1-332,-2-5 110,3 5 0,-4-10-207,3 3 246,-3-3 1,5-1 176,-2 0 1,-1 0 378,4 0 0,-3-1 0,4-3 0,-1 3 0,5-5 0</inkml:trace>
  <inkml:trace contextRef="#ctx0" brushRef="#br0" timeOffset="7">5196 14539 7865,'0'-7'1036,"0"2"0,2 2-344,2-1-27,-3 0-386,4 4 0,-5 1-67,0 3 1,0-1-45,0 4 0,-1 1 26,-3 3 1,3 1-105,-3-1 1,2 0 81,2 1 1,0 3-194,0 0 1,0 2-3,0-2 1,4-1-98,0 5 1,4-4 14,-4 4 1,3-3-37,-3 3 1,4-5 264,-5 1-60,6-3 0,-6-1-47,4-4 0,-4 0 39,1-4-497,-3-1 174,-1 3-3276,0-5 2470,0-5 0,0-2 1073,0-4 0,0-1 0,0 1 0</inkml:trace>
  <inkml:trace contextRef="#ctx0" brushRef="#br0" timeOffset="8">5516 13933 7863,'-4'-7'305,"1"-1"0,-1 4-707,4-3 166,0 4 1982,0-2 511,0 5-2089,0 5 0,0 2-126,0 4 1,0 6 115,0 2 1,0 2-170,0 2 1,0 0-60,0 0 0,0 0-79,0-1 1,0 1 25,0 0 0,4 0-131,-1 0 1,3-4 128,-3 0 0,-1-5 31,1 1 0,3-2-53,-3-2 0,5-3 29,-4-1 1,3-3-925,-3 4 694,0-6 0,-3 7-1486,3-5 998,-3 0 836,4 1 0,-5-4 0,0 4 0</inkml:trace>
  <inkml:trace contextRef="#ctx0" brushRef="#br0" timeOffset="9">5619 14642 7212,'0'6'599,"0"-1"499,0 0-321,0-4 116,0 4-904,0-5 1,0-5 0,0-1 0</inkml:trace>
  <inkml:trace contextRef="#ctx0" brushRef="#br0" timeOffset="10">6087 14288 8227,'12'0'-571,"-1"0"1,1 5 0,-1 1 0</inkml:trace>
  <inkml:trace contextRef="#ctx0" brushRef="#br0" timeOffset="11">6430 14265 7832,'6'0'504,"-1"0"1092,-5 0-1836,5 0-21,-3 0 0,4 0-353,-2 0-24,-3 0 0,5 3-480,-2 1 1118,-2 0 0,8-4 0,-4 0 0</inkml:trace>
  <inkml:trace contextRef="#ctx0" brushRef="#br0" timeOffset="12">6830 14230 9360,'-7'2'610,"4"1"0,0-1 86,-1 2-477,3-3-30,-4-1 1,5 1-462,0 3 332,0-3-1574,0 4 1360,0-5 1,5 0 0,1 0 0</inkml:trace>
  <inkml:trace contextRef="#ctx0" brushRef="#br0" timeOffset="13">7104 14208 7832,'-8'-8'-58,"1"0"102,4 6 1,-6-5 951,5 4-145,1 1-56,-3-3-151,5 5-432,-4 0 0,5 2-10,0 1 0,4 4 0,0 4 1,3 2-44,-3 2 1,4-1-142,-4 5 0,1 0-172,-2 4 0,-1 0 140,2 0 1,-3-4-323,-1 0 0,4-2 163,-1 2 0,1-2-81,-4-6 0,0 1-188,0-1 256,0 1 68,0-1 26,0-5 325,0-1-216,0-5 314,0-5-183,0-1 0,4-7 0,0-2 1,1 2-94,-1-2 0,1-1 19,2 1 0,4-5-50,-4 5 0,3-5-9,2 1 1,0-1 4,4 1 1,-4-2 18,4 6 0,-4 0 108,0 3 0,-1 1-66,1 0 0,-1 0 91,0 4 1,-3 0-77,0 4 0,-5 1 52,5-1-105,-5 1 1,3 2-94,-2 0 0,-3 5 74,3 3 1,-3 2 26,-1 2 0,4-1-118,0 0 0,-1 6 82,-3 2 1,4 1-143,0-1 0,0 3-50,-4-3 0,4-1-148,-1 1 1,1-4 13,-4 4 1,4-5-139,0 1 1,0-6-494,-4-1 0,1-2 390,3 2 1,-3-2-317,3-2 868,-3-3 0,-1 4 0,0-5 0</inkml:trace>
  <inkml:trace contextRef="#ctx0" brushRef="#br0" timeOffset="14">7538 14322 8194,'0'-7'1779,"0"2"-501,0 5-798,-5 5-294,3 2 1,-3 8-17,5 0 1,-3 2-85,-1-2 0,0 1-76,4 3 0,-4 3 55,0-3 0,1-1-197,3 1 1,1-4 101,3 4 1,-2-4-314,6 4 0,-4-3 163,3 3 1,1-5-18,3 1 0,1-2 72,-1-2 1,0-1 46,1-2 1,-2 2 71,-2-3-67,2-1 0,-5 0 0,2-2-21,4-3-543,-5 4 338,5-5 1,-3 0-323,0 0-270,-6 0-393,3-5 1284,-5 4 0,0-9 0,0 3 0</inkml:trace>
  <inkml:trace contextRef="#ctx0" brushRef="#br0" timeOffset="15">7492 14539 7865,'-6'0'1465,"1"-5"-949,5 3-178,0-3-163,0 0 1,1 4 22,3-3 0,2 3-86,6 1 1,0 0 75,3 0 1,-1 1-271,5 3 1,-3-3-61,3 3 1,-5-3-115,1-1 1,1 0-93,0 0 1,-1-3-346,-4-1 0,1-4-868,-1 4 1561,1-5 0,-1-2 0,0-7 0</inkml:trace>
  <inkml:trace contextRef="#ctx0" brushRef="#br0" timeOffset="16">7972 13796 11533,'0'12'378,"0"-1"0,0 4-294,0 1 1,0 3 55,0-4 1,0 5-154,0-1 1,0 3-10,0 1 0,0 0-114,0-1 1,0 1-63,0 0 1,0-1 85,0-3 1,4 1-53,-1-5 0,2 0 29,-1-3 1,-2-1-90,1 1 0,2-1-24,-1 1 1,0-5-17,-4 1 0,0-4-313,0 3-465,0-4 278,0 7 0,0-8 83,0 6 681,0-5 0,0 7 0,0-4 0</inkml:trace>
  <inkml:trace contextRef="#ctx0" brushRef="#br0" timeOffset="17">8040 14504 8670,'0'7'1252,"0"-2"1,2-4-661,1 3-55,-1-3 62,3 4-173,-5 0-426,0-3 138,0 3-1324,0-5-638,5 0 1824,1 0 0,6-10 0,-1-3 0</inkml:trace>
  <inkml:trace contextRef="#ctx0" brushRef="#br0" timeOffset="18">20386 7789 7951,'-6'0'-1802,"0"-1"2140,2-3 268,2 3 0,-4-6 274,2 4-253,3 1-336,-4-3 180,0 5-128,4 0 7,-4 0 19,5 0-287,-6 0 0,5 1 58,-3 3 1,3 3-91,1 4 1,0 0 55,0 1 0,0 1-160,0 2 0,4-1 124,0 5 1,1-4-83,-1 4 1,-2-4-18,6 4 0,-2-1-69,2 1 0,2-1 55,-2-3 1,2 2-9,1 2 0,-1-2-55,-2-1 0,2-4 58,-2 4 0,0 0-88,0-1 1,2 0 107,-2-3 1,1-1-82,-2 1 1,2 3 63,-5 0 0,1 0-10,-1-3 1,-3-1-12,3 1 18,2 4-55,-4 2 0,7 0 60,-6-3 0,2-6 16,-1-2 0,-3-3-24,3 4 1,-1-6 233,1 2-171,-3-3 81,4-1 1,-4 0-13,3 0 257,-3 0-233,4 0 0,-5-1-50,0-3 1,0 2-38,0-6 0,0 4 41,0-3 1,4 3-168,0-4 1,0 1 13,-4-5 1,1 1 32,3 0 1,-2-1 45,6 1 1,-4-2-9,3-2 0,-3 1 60,4-5 1,-6 5-62,2-1 1,1 1 404,-1-2-304,0 4 1,-4-5 331,0 6-140,5-1-177,-4 1 1,4 3 123,-5 1 13,0 4-95,0-2-16,0 5 18,5 0-159,-3 0 0,4 1 59,-2 3 0,1-1 0,3 4 0,0 1-34,-4 3 0,5 1-6,-1-1 0,-2 1-21,2-1 0,-1 2 50,5 2 1,-5-2-165,1 2 1,0-1 88,3 1 0,-3-2-75,-1 2 0,1-4 14,3-3 0,1 2-70,-1-2 214,0 2 0,0-2-133,-4-1 178,3-4 0,-5 3-138,3-2 190,-3-3-140,-5 4 952,0-5 0,0-5-803,0-2 0,0-4-15,0 0 1,0 0 6,0-1 1,1-1-129,3-2 1,-1 1 39,4-5 0,-3 1 23,4-1 0,-4-2-122,3 2 1,0-3 127,0-1 1,3-1-80,-2-2 0,1 2 55,-2-3 1,4-1-64,-4 1 0,3 1 27,2 3 0,-2 0-7,-2 0 0,0 4-74,-4 0 15,5 5 0,-4-2 37,3 4-23,-3 6-222,0-4 225,-4 8 44,4-3-48,-5 5-6133,0 0 6280,0-5 0,0 3 64,0-6 141,-5 6 1,3-7-38,-6 5 0,6-1 80,-2 1 1,2 1-118,2-4 1,0 3 95,0-4-61,0 1 40,0-5 35,0 1-200,0 0 1,2 0-98,2 4 91,-3 2-290,4 5-375,-5 0-275,5 0 0,-4 5 368,3 2 1,-3 4 430,-1 0 0,-5 0 0,-1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5.4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3027 7104 7829,'11'0'757,"-3"0"-479,-1 0 1,2 0-110,6 0 1,-2 1-1,3 2 1,0 2 61,-1 1 0,4-2-193,-4 3 1,5-3 85,0 4 0,0-6 4,-1 2 0,1 1-44,-5-1 1,6 1-132,-2-1 1,-1-3 30,1 3 0,-4 1-98,4-1 0,-5 0 17,1-4 28,-2 0 1,-6 1 218,1 3-101,0-3 290,3 4-158,0-5 78,-4 0-109,-2 0 127,0 0-208,-4 0 64,4-5-151,-5 4 0,1-8 86,3 5 0,-2-5-119,1 2 0,-1-4 96,-2 0 0,1 0-57,3-1 0,-3 0 43,3-4 0,-3 2-34,-1-5 1,4 0-39,0-4 1,5 1 59,-2-1 1,3 0-139,2 0 1,-1 0 73,1 0 0,3 1 59,0-1 1,4 0-33,-4 0 0,4 1 148,-3 3 1,4-1-89,-1 5 0,-3 0 75,0 3 1,0 1-32,-1-1 0,1 5-21,-5-1 1,0 6-95,1-2 0,-5 3 84,1 1 0,0 1-204,3 3 1,1 2 103,-1 5 0,-3 2-101,-1 2 1,0 3 63,0 5 1,-2 0-171,-5 0 1,0 3 43,0 1 0,0 5 45,0-2 0,-1-1-134,-3 2 1,-2-5 97,-6 5 0,5-6 138,-1 2 1,2-3-101,-2-1 1,-2-4 223,2 0 0,2-5-72,-2 1 0,6-2 351,-2-2 366,3 1-541,1-1 0,0-3 50,0-1 1,5-4-83,3 1 0,3-3 178,4-1 0,-2 0-37,2 0 1,3 0 14,1 0 0,-1 0-31,1 0 0,-2-4-56,2 0 0,3-3-160,-3 3 1,-2-4-190,-2 4 1,-2-1-343,-2 1 0,-3 3 267,-1-3 1,-3 3 219,4 1 0,-1-5 0,5-1 0</inkml:trace>
  <inkml:trace contextRef="#ctx0" brushRef="#br0" timeOffset="1">4717 6898 8036,'0'-6'1217,"1"1"-1014,3 5 0,2 0-1,6 0 1,-1 0 9,1 0 0,0-4 13,3 0 0,3 0-128,5 4 1,-1-1 63,-3-3 0,2 3-158,-2-3 1,2-1 103,-2 1 0,1 1-237,-5 3 0,0 0-26,-3 0 0,-1-4-5,1 0 0,-5 0-1159,1 4 624,-6 0-713,3 0 1409,-5 0 0,-10 5 0,-2 2 0</inkml:trace>
  <inkml:trace contextRef="#ctx0" brushRef="#br0" timeOffset="2">4785 7035 8001,'-6'7'760,"1"3"84,5-9-441,0 9 1,6-9-105,6 3 1,0-2 60,7-2 1,0 0-95,4 0 1,4 0-200,0 0 0,1 0 116,-2 0 0,0-4-705,4 0 0,-5-1 522,2 1 0,-3 3 0,-1-4 0</inkml:trace>
  <inkml:trace contextRef="#ctx0" brushRef="#br0" timeOffset="3">6167 6578 7999,'0'-6'-174,"0"1"436,0 5-113,0 5 0,0 1 166,0 6 0,0 4-98,0 3 1,-1 8-162,-3 3 1,-2 3 26,-6 2 0,1-1-147,0 0 1,-1 3-43,1-3 1,3-1 58,1-6 0,4-4-53,-1 0 1,3-2-91,1-6-247,0 6 66,0-9-119,0 5-121,0-11 206,5-6 0,-4-10 405,3-5 0,2-5 0,1 2 0</inkml:trace>
  <inkml:trace contextRef="#ctx0" brushRef="#br0" timeOffset="4">6133 6521 7999,'0'-11'674,"0"5"-223,0-5-74,0 10-193,5 1 0,0 8-17,3 7 0,3 4 59,1 8 1,0-1-167,7 9 0,-1-2 116,1 8 1,3-2-297,-3 2 0,1-4 81,-1 1 0,1-6-26,-4-2 0,3-5-25,-4-3 1,4 0-70,-4-7 1,-1 0-91,-6-3 0,2-1 46,-3 1-260,-1-1 0,-1-3-133,-5-1-456,0-4 1052,0 2 0,-11 0 0,-1 1 0</inkml:trace>
  <inkml:trace contextRef="#ctx0" brushRef="#br0" timeOffset="5">6064 7035 8054,'2'-6'73,"2"2"1,-2-2 133,6-2 0,3 2 37,4-2 0,6 4 158,-2-3 1,2-1-236,2-3 1,0 1-174,0 2 0,3-5-306,1 6 224,5-11 1,-8 10-710,3-7 1,-3 6 208,-1 2 588,-1-1 0,1-9 0,0 0 0</inkml:trace>
  <inkml:trace contextRef="#ctx0" brushRef="#br0" timeOffset="6">6715 6636 8008,'-6'-12'1034,"1"1"-359,5-1 636,0 6-476,0 1-624,0 5-97,0 5 0,4 3 61,0 7 0,-1-1 80,-3 5 1,0 4-308,0 3 0,0 5-101,0-5 1,0 5-127,0-5 1,0 5-143,0-4 0,0-2 213,0-6 1,4 1 31,0-5 1,1 1 102,-1-5 0,1 1 181,3-1 0,2-3-125,-3-1 0,5-4 69,3 1 0,-2-3-40,2-1 0,1 0 136,0 0 1,3 0-250,-4 0 1,1 0 82,0 0 1,-2 0-343,5 0 0,-5-1 139,1-3 0,-2 2-623,-2-1 0,-3 1 844,-1 2 0,-4 0 0,2 0 0</inkml:trace>
  <inkml:trace contextRef="#ctx0" brushRef="#br0" timeOffset="7">7287 6601 7972,'-7'-16'0,"-2"7"516,5-3-106,1 9-208,3-2 481,0 5 0,0 6-265,0 5 1,0 3-195,0 9 0,0-1-35,0 8 1,0 1-175,0 3 1,3-4-153,1 1 0,0-2 147,-4 1 0,4 2-47,0-5 1,3-1 72,-3-3 1,5-5-218,-1-3 1,2-2 48,1-2 0,4 0 213,1-4 1,0-2-72,-1-5 1,3 0 141,5 0 1,-1-1-166,-3-3 0,2-2-203,-2-6 0,-1 5-640,1-1 1,-5 4 134,1-3 721,-2 4 0,-2-7 0,1 4 0</inkml:trace>
  <inkml:trace contextRef="#ctx0" brushRef="#br0" timeOffset="8">8406 6636 8096,'0'-12'78,"4"1"138,-1-1 1,1 5 329,-4-1-273,0 5 1,0-3 348,0 2 124,0 3-613,0-4 1,0 6 117,0 3 0,-1 4-202,-3 7 1,3-1 139,-3 5 0,1 4-209,0 3 0,1 2 42,-1-1 0,1-2-254,2 6 1,-1-6-24,-3 2 0,3-4-124,-3-4 1,2 1 124,-2-5 1,3 0-137,-3-3-239,2-6-50,2-1 467,0-5 1,0-5 45,0-2 0,0-5 147,0-3 0,4-4 89,0-8 0,1 2-130,-1-6 0,-3 1 70,3-4 0,-3-2-86,-1-2 1,0 1 173,0-5 0,0 6-84,0-2 1,0 3 133,0 5 0,0 2 53,0 5 0,-3 5 544,-1 3-73,0 7 246,4-2-605,0 9-112,0-4 1,4 11-229,0 6 0,8 0 144,0 7 0,7 6-106,0 5 1,6 8 43,2 4 0,-1 2-297,-3 2 1,0-1-45,0-4 0,-4-1-6,0-6 0,-5-5 2,1-2 1,-2-4 80,-2-4 0,-3 0-285,0-8 1,-6 3 135,2-6 0,1-2 358,-1 2 0,0-6 0,-4 3 0</inkml:trace>
  <inkml:trace contextRef="#ctx0" brushRef="#br0" timeOffset="9">8349 6830 8091,'7'-5'0,"1"-3"0,-1-1 0,5 1 0,1 0 635,2 4-325,-2-5 0,8 4-75,-2-3 0,4-1-275,4 6 1,2-5-279,5 4 0,-3-3 98,-1 3 1,-3 0-331,3 4 550,-5 0 0,3-5 0,-5-2 0</inkml:trace>
  <inkml:trace contextRef="#ctx0" brushRef="#br0" timeOffset="10">8954 6556 8054,'0'-12'1411,"0"6"-1289,0-4 25,0 8 149,0-3-105,0 5 1,1 9-72,3 3 1,-1 7 64,4 0 1,1 4-329,3 3 1,-3 2 142,-1 3 0,0 2-404,0-3 1,4 2 133,-4-2 1,-2-2-371,-1-5 0,1-4 170,-1 0 1,0-9-472,-4 2 941,0-9 0,0 2 0,0-5 0,0 0 0</inkml:trace>
  <inkml:trace contextRef="#ctx0" brushRef="#br0" timeOffset="11">8817 6567 8054,'4'-15'126,"0"0"0,6-1 310,1 5 1,2-1-99,6 1 1,-4 0 102,4-1 1,0 5-45,4-1 1,1 4-228,3-3 1,-2 4-166,6-1 1,-5 3 31,5 1 0,-6 1-160,2 3 0,-3 2 164,-1 6 1,-6-1-156,-1 1 0,-4 0-52,0 4 1,-6 1-188,-2 6 1,-4 0 74,-4 0 1,-4 0 118,-7 0 0,0 1 74,-8 2 1,3-2 38,-7 3 1,4-3 7,4-1 1,2-1 50,1-3 1,7 1 123,-2-5 1,7 0-74,0-3 0,4-1 85,4 1 0,8-5 298,7 1-310,2-6 1,2 3-150,0-5 1,4 0 95,-1 0 0,2 0-934,-1 0 1,-3 0 849,3 0 0,-3-5 0,-1-1 0</inkml:trace>
  <inkml:trace contextRef="#ctx0" brushRef="#br0" timeOffset="12">9502 6578 7721,'0'-11'-667,"1"3"444,3 1 223,-2 4 0,8-7 0,-8 5 581,6-3 0,-6 2-200,2 2 1,-1 3 675,0-3-274,-1 3-603,3 1 1,-4 5-78,3 3 1,-3 3 153,3 4 0,1 7-316,-1 4 1,3 5 93,-3-4 0,5 3-54,-1-3 0,-2 3-26,2-3 1,-2-1-440,2-3 0,1-1 248,-6-3 1,1-3-323,-4-4 0,4-5-1125,0 1 875,0-5 808,-4 2 0,0-5 0,0 0 0</inkml:trace>
  <inkml:trace contextRef="#ctx0" brushRef="#br0" timeOffset="13">9445 6453 8018,'5'-18'55,"3"3"1,3 2 0,4 2 0,-2 1 210,2 2 0,2-1 435,-2 5 0,5-3-16,-1 3-485,3 0 0,1 4-253,0 0 1,3 5 98,1 3 1,0 6-266,-5 1 1,1 5 157,0-1 0,-5 3-220,-3 1 1,-3-1 95,-5 1 1,-2 1-66,-5 3 1,-1-2-97,-3 6 1,-6-6 68,-5 2 0,-6-3 179,2-1 1,2-2-58,-2-2 0,5-1 281,-2-3 0,4-3-71,0-1 1,6 1 186,2-5-64,3-2-220,1 6 0,5-10-20,3 3 1,3-3 80,4-1 1,3 0-316,5 0 1,-4 0 72,0 0 1,-1 0-122,1 0 1,1 1 137,-5 3 0,4-3 103,-3 3 1,3 2 149,-4 2 0,0-3-66,-4-1 0,1 1 134,-1-1 1,1 0-148,-1-4 588,1 0 0,-1 0 156,0 0-17,1 0 1,-2-5-252,-2-3 1,2-2 125,-3-2 1,0 0-168,0-4 1,-3-1-187,4-6 0,-4-4-182,3 1 0,-4-6 138,0 1 1,3-3-73,-3-4 1,1 2 78,-4-2 0,-1 7-291,-3 0 1,2 6 21,-6-2 1,2 4 245,-2 4 1,3 7 114,5 4 218,-5 5-694,4-2 1,-5 7 123,6 1 0,6 4 100,1 4 0,8 10 55,4 1 1,4 5-62,4 0 1,1 2 4,2 5 1,2 0-388,-5 1 1,-5-2 122,-2-3 0,-3 1-582,2-9 0,-1 4-304,-3-7 1,-6-3-39,3 0 41,-3-4 1128,2 0 0,-5-6 0,-1-1 0</inkml:trace>
  <inkml:trace contextRef="#ctx0" brushRef="#br0" timeOffset="14">10096 6853 7968,'-11'0'1990,"4"-6"-551,2 0-786,10 0 0,2-1-255,4 4 1,2 1-65,2-1 1,0-3-47,8 3 1,-1-6-590,8 1 0,1 3 262,3 1 1,0-1-2444,0 1 2482,-5 1 0,4-3 0,-3 0 0</inkml:trace>
  <inkml:trace contextRef="#ctx0" brushRef="#br0" timeOffset="15">10656 6510 7942,'5'-12'-225,"2"1"0,0 3-779,0 1 1625,-4 4 84,2-2 290,-5 0-650,0 4 0,0-3-65,0 8 0,0 2-45,0 6 0,0 4 17,0 3 0,0 4-18,0 4 1,1-2-216,3 5 0,-1 0-75,4 0 1,-3 2-75,4-5 1,-5-1-101,5-3 0,-4-4 27,3 0 0,-4-5 18,1 1 1,1-6 15,-1-1 83,-1-6 17,-3 3 0,-1-6 196,-3-3 1,2-2 12,-6-5 0,1-2 126,-5-2 1,5 1-86,-1-5 0,0 0-103,-3-4 1,3-5-56,1-3 0,4 2 68,-1-1 1,3 4-146,1 0 1,0 3 75,0 4 0,4 2 37,0 6 1,5 3-25,-2 1 1,7 5-16,1 2 1,6 3-59,-2 8 0,6 0 70,2 8 0,4 0-86,0 3 0,-2 3 80,2 1 1,-2-2-351,1 3 1,2 1 134,-5-1 1,-5-5-245,-3-3 1,1-5 190,2 2 1,-4-5 75,-3-3 1,-2-3 768,-2-5-515,1 0 1,-2-2 457,-2-1 1,-3-4-251,-5-4 0,0-2 206,0-2 1,0-3-113,0-5 1,-4 0-46,0 1 0,-4-2-108,5-3 0,-6 1-157,1-4 0,2 0-566,-2-5 0,6 5 301,-2-1 0,-1 6-1050,1-2 1,0 5 558,4 2 0,0 8-1200,0 4 1876,0 6 0,10-3 0,3 5 0</inkml:trace>
  <inkml:trace contextRef="#ctx0" brushRef="#br0" timeOffset="16">11763 6441 8042,'0'-16'423,"0"3"422,0-2-528,0 2-676,0 2 73,0-1 103,0 6 0,-5 1 441,-2 5 0,-7 0 1,-1 0 1,-6 0 6,2 0 0,2 9 187,-3 2-389,1 13-16,-3-5 0,-1 14-41,0-2 59,0-3 11,0 5 1,5-4-39,3 5 0,4 1 77,3-1 1,-1-4-224,6 1 1,-1-6 16,4 2 0,5-3-90,2-1 1,5-4 14,3 0 0,3-7 136,5 0 0,3-2 40,1-6 1,3 0-47,-3-4 0,4-2 110,-5-1 1,5-4-105,-5-4 0,1-2 204,-4-2 1,-2 2 71,-2-2 0,-3-2 97,-9 2 0,-2-1-358,-5 0 1,-1 4 61,-3-3 0,-7 3-958,-8 5 0,-3-2 467,-1 5 1,-3 1 442,-1 7 0,0-3 0,5 4 0</inkml:trace>
  <inkml:trace contextRef="#ctx0" brushRef="#br0" timeOffset="17">11969 6453 8028,'11'-7'0,"1"-1"-439,-1 4-476,1-5 1057,-1 8 932,-4-4-319,3 5-158,-9 0-184,4 5 1,-5 2-109,0 8 1,0-1-52,0 5 0,0-3-25,0 3 1,4 0-111,0 4 1,1-4 63,-1 0 1,-2 0-227,6 4 1,-1-2-52,5-2 0,-1 3-93,1-3 1,-1-3 13,0-1 1,6-2-110,2-1 1,-1-1 61,1 0 1,0-4 32,4-3 1,-4-3-14,0-1 1,0 0 95,4 0 0,-4-1-247,0-3 0,-4 1-740,4-4 1091,-5-1 0,2-9 0,-4 0 0</inkml:trace>
  <inkml:trace contextRef="#ctx0" brushRef="#br0" timeOffset="18">12129 6681 8006,'-8'-4'1377,"1"1"-972,4-6-406,-2 7 1,6-6 121,3 4 0,3 0-53,4 4 1,2-1 154,2-3-127,8 3 1,2-8-425,6 5 0,-1-4 239,4 4 1,1-3-662,-1 3 0,-4-5 750,1 2 0,-6-4 0,3 0 0</inkml:trace>
  <inkml:trace contextRef="#ctx0" brushRef="#br0" timeOffset="19">12049 6453 7965,'-6'-12'73,"2"1"0,9 3 90,6 1 0,3 0-195,9 0 0,-1-2-59,8 5 0,-3-5 187,3 2 0,2 0 260,6 0 1,1 0-47,3 0-182,3-3 1,-14 8-104,4-2 1,-7 2-84,2-2 1,-10 3 148,-1-3 1,-5 3 76,-2 1-70,-1 0 0,-3 5-46,-1 2 1,-4 4 130,1 0 1,-2 4-78,2 0 0,-3 7-76,3 1 1,1 1-8,-1 6 1,4-3-11,-4 4 1,4-5-29,0 5 1,-2-5 71,2 5 0,-4-6-254,3 2 0,-3-4 40,4-4 0,-6-3 133,2-4 1,-1-2-63,0-3 494,-1-2-127,3-5 1,-5-1-106,0-3 0,-4-2-230,0-5 1,-1-5 91,1 1 1,2-4-14,-6 4 1,6-5 56,-2 1 0,3-3-151,1-1 1,-4 0 3,0 0 1,-1-3 17,1-1 0,3 2 17,-3 6-1,3-2 5,1 6 0,0 0 31,0 4 1,0 3-7,0 0-264,0 6 209,0-3 0,5 10-81,2 2 1,5 5 100,3 3 0,-1-1-147,5 5 1,-1-4-20,1 4 1,2-3 73,-2 3 0,2-5-85,-2 1 0,2-6 98,-2-2 1,-1-4 298,1 1 1,-4-3-107,4-1 1,-3-5 91,3-3 1,-5-6 31,1-1 1,-2 0 277,-2 3 0,-3-3-92,-1 0 0,-4 0 120,1 3 0,1 1-69,-1-1 0,-1 5 152,-3-1-978,0 6 427,0-3-330,0 15 0,0 2 181,0 11 0,-3 5-23,-1 3 1,0-1-186,4 4 0,0-2-211,0 6 0,0-2-456,0-2 1,4 0 28,0 0 955,4 6 0,4-5 0,6 5 0</inkml:trace>
  <inkml:trace contextRef="#ctx0" brushRef="#br0" timeOffset="20">13294 6498 8022,'0'-11'0,"0"0"0,1 3-564,3 0 463,2 6 1,6-7-273,-1 5 155,-5 0 1117,0-1-341,-6 4 282,0-4-518,0 5 0,0 5-70,0 3 0,0 3-69,0 4 1,0 3 73,0 5 0,0-2-272,0-1 0,0 5 30,0-2 0,3 2-152,1-2 0,9-4 71,-2 0 1,8 0-29,0 4 1,3-5 75,1-3 0,0-2-115,-1-2 1,1-3 1,0-1 1,-1-4 92,-3 1 1,1-3-300,-5-1 1,4-4 107,-3 0 0,-2-5-608,-7 2 1,2 0 836,-5 0 0,0-6 0,-4-5 0</inkml:trace>
  <inkml:trace contextRef="#ctx0" brushRef="#br0" timeOffset="21">13260 6670 8011,'7'-5'266,"1"-3"1,-1 2-243,5-2 0,4 6-44,3-2 1,7-1 92,0 1 0,2-5 179,-1 1 0,2 2-289,5-2 0,-3 5-124,-1-5 1,-4 2-505,0-2 1,-3-1 106,-4 5 558,3-4 0,-15 1 0,4-4 0</inkml:trace>
  <inkml:trace contextRef="#ctx0" brushRef="#br0" timeOffset="22">13294 6453 8184,'1'-8'163,"3"1"0,4 0 206,7 0 1,4-2-413,7 5 0,7-4-434,6 4 0,4-4 1049,-1 0-327,2-2 1,2 2-45,-1 1 1,-4 3-20,-3-4 0,-4 6-139,-3-2 0,0 3-2,-4 1 0,-4 0-43,-4 0 0,-5 0 109,1 0 0,-6 0-111,-1 0 0,-6 5 133,2 2 1,-3 7-14,-1 1 0,0 10-59,0-3 0,0 9 16,0-1 1,2 1-241,1 3 1,-1-6 143,1 6 1,3-3-103,-3-1 0,5 2 84,-4-5 0,3-2-151,-3-6 0,1 1 88,-1-5 0,-3-3 192,3-5 0,-1-4 186,0 1 155,-1-3 0,3-2-145,-5-3 0,0-6-117,0-5 1,-1-6-150,-3 2 0,1 2 158,-4-2 1,3-1-227,-4-2 1,2-1 19,-2 0 0,-2 0-27,2 0 1,3 2 10,2 2 1,1-2-161,2 6 0,0 4-39,0 3 232,0 6 0,2-4-218,1 6 0,9 9 120,7 3 1,4 8 8,3 3 0,2 0-53,3 3 1,2 2-138,-3-1 0,2 0-6,-2-5 0,0 1 104,-4 0 1,-2-5 202,3-3 1,-3-3-117,-1-5 0,-4-2 540,0-5 1,-5-1-229,1-3 1,-2-2 422,-2-6 1,-1 0-177,-2-4 1,-3-1-13,-5-6 1,-1-1-46,-3-3 1,-1-1-67,-3-2 1,-2-3-364,3 2 1,-2 2 119,1-1 1,3 3-791,5-3 0,0 4 382,0 0 0,0 6-871,0 5 0,1 4 310,3 3 1,4 3 882,7 5 0,3 0 0,4 0 0</inkml:trace>
  <inkml:trace contextRef="#ctx0" brushRef="#br0" timeOffset="23">14916 6441 7999,'-7'-11'844,"3"0"232,3 4 1,5 3-1243,0 8 120,0-3 1,-4 10 422,0-4 1,0 8-78,0 4 1,0 4-177,0 4 0,0 2 116,0 5 1,-4-1-509,0-2 227,0 2 0,0-5 111,1 2-1161,-1-2 483,4-10-580,0 3 441,0-8 311,0-1 436,0-7 0,5-5 0,1 0 0</inkml:trace>
  <inkml:trace contextRef="#ctx0" brushRef="#br0" timeOffset="24">14653 6464 7903,'0'-19'0,"0"0"0,3 5 484,4-1 1,7 2 682,13 2 1,-3 3-882,2 1-247,-1-1 1,-1 2 28,2 2 1,1-1 43,7 1 0,-3 0-458,3 4 1,0 0 272,-3 0 0,-3 1-946,-2 3 1,-2-1 485,-1 4 0,-4-4-665,0 1 1198,0 2 0,-1-5 0,-1 4 0</inkml:trace>
  <inkml:trace contextRef="#ctx0" brushRef="#br0" timeOffset="25">15293 6361 7903,'-7'0'2249,"-3"0"-1743,2 0 0,-2 0 163,-1 0-585,-1 0 1,-2 5 159,3 3 0,-3 2-225,6 2 1,0 0 79,0 4 0,2-2-206,2 5 0,3-4 30,-3 4 0,4-4-32,4 4 0,3-5-59,8 1 1,-1-1 99,5 1 1,0-2-189,4 2 0,4-3 61,0-5 1,-1 4 0,-3-4 0,-1 3 67,-3 2 0,-2-2 46,-1-2 0,-7 2 52,2-3 0,-7 3 150,0 2 1,-3 1 135,-1 2 0,-6-3-125,-6 4 0,-4 0 99,-7-1 0,-4 1-30,0-5 1,-6 4-486,-1 1 0,-1-1 166,-7-4 1,6-1 117,2-2 0,5 2 0,6-4 0</inkml:trace>
  <inkml:trace contextRef="#ctx0" brushRef="#br0" timeOffset="26">16446 6464 7925,'-8'-1'400,"1"-3"725,-1 3-711,2-4-434,-4 5 0,3 0 297,-4 0 1,0 1 185,-1 3 1,1 0 66,-1 7-338,1-2 0,-4 13-187,-1-3 1,1 6 82,4 2 1,3 3-177,1-3 1,4 3 64,-1-3 0,4-1-177,4-3 0,4 0 50,7 0 1,4-4-66,7 0 0,0-6 134,4-2 1,1-4 46,3-7 0,0-2 175,1-2 0,-2-2 309,-3-5 0,-2-5-152,-5 1 0,-2-5-77,-2 1 1,-3 1-285,-9-1 0,-2 0 163,-5-4 1,-2 0-449,-6 1 1,-5-5-23,-9 0 1,-2 1-218,-3 3 0,-2 4 104,-6 0 0,1 6 116,0 2 1,5 0-117,2 8 1,8-1 188,4 4 1,3 5 293,5 2 0,12 9 0,8 1 0</inkml:trace>
  <inkml:trace contextRef="#ctx0" brushRef="#br0" timeOffset="27">16891 6510 7977,'-6'-12'797,"-3"1"187,5 0 1,1 3-387,3 0-732,0 6 175,0-3-201,-5 10 0,3 6 261,-2 8 1,3 3 125,1 1 1,0 5 133,0 2-297,5 3 0,-2-2-82,4-1 0,-3-1-163,4 2 0,-4-3-288,3-6 1,-4-3 243,1 0 1,-3-5-253,-1 2 1,4-7-129,-1-2-872,1-4 1477,-4 2 0,0-5 0,0 0 0</inkml:trace>
  <inkml:trace contextRef="#ctx0" brushRef="#br0" timeOffset="28">16732 6704 7926,'11'0'450,"0"0"0,2-1-205,2-3 1,3 3 165,5-3 0,0 3-164,0 1 0,3 0 64,1 0 1,0-2-191,-5-1 1,1 1-135,0-2 1,-1 2-745,-3-2 519,-3 3 1,-4-5-1478,-1 2 1715,0 2 0,-4-8 0,-2 4 0</inkml:trace>
  <inkml:trace contextRef="#ctx0" brushRef="#br0" timeOffset="29">16800 6498 7921,'1'-11'361,"3"0"0,4 3 574,7 0 0,7 5-551,4-5 0,2 2-153,-1-2 0,3-2 290,8 2-357,-7 3 0,11-4-573,-8 5 0,1 1 289,-4 3 120,-3 0 0,0 0 0,1 0 0</inkml:trace>
  <inkml:trace contextRef="#ctx0" brushRef="#br0" timeOffset="30">18296 6281 8061,'0'-6'1557,"0"-4"-1568,0 9-3,0-4 1,0 6 287,0 3 0,5 2-48,3 5 0,-2 7-156,2 5 0,-1 5 53,5 6 1,-1 6-193,1 1 0,-2 0 153,-2 1 0,0-5-228,-4 1 1,4-3 12,-4 0 0,-1-6 16,-3-3 0,2-1-123,2-3 1,-3-4 122,3-3 1,-3-2-238,-1-1 109,0-1-157,0 0 1,0-3-245,0 0-219,0-6 863,0 3 0,5-15 0,1-3 0</inkml:trace>
  <inkml:trace contextRef="#ctx0" brushRef="#br0" timeOffset="31">18707 6396 7987,'0'-12'0,"0"1"134,0-1 0,0 5 684,0-1-205,0 6 291,0-3-598,0 5-227,-5 10 1,-1 2-224,-5 11 0,-1 6 118,1 6 1,-1 0-2,1 7 0,-1-5 96,1 1 1,5-2-448,2-2 0,3-5 61,1-2 0,2-3-73,6-1 1,-1-6 185,9-1 1,1-5 122,2-3 0,7-3 384,0-5 0,5-2-182,-4-1 1,4-4 285,0-4 0,0-6-167,0-2 1,-1-2 38,-7-2 1,3 0-61,-7 0 0,-4-5-142,-4-2 1,-1-3-174,-6-1 1,-1-1 162,-7 1 1,-7 1-352,-9 3 1,-6-1 132,-5 8 1,-7 3-262,-4 9 1,-2 4 160,-2 3 1,3 8-107,5 4 0,5 3 81,10 4 1,7 3-434,4 5 709,6 5 0,16 1 0,3 5 0</inkml:trace>
  <inkml:trace contextRef="#ctx0" brushRef="#br0" timeOffset="32">19541 6578 8023,'-6'-11'842,"2"0"-579,3-6 0,1 8-552,0-2-11,0 7 1652,0-1 117,0 5-1275,5 10 1,-3-1-211,6 10 0,-4 1 119,3 7 0,1-2-176,3 6 1,0-6-4,-4 2 1,3-3 213,-2-1 1,1 0-348,-2-1 1,4-4-120,-4-3-13,-2-2 220,5-1 413,-8-6 0,4-1 35,-2-5 1,-3-1 64,3-3 0,1-6-162,-1-6 0,3-4-40,-3 1 1,1-2-93,-1-2 1,-3 1 102,3 3 1,-3-2-248,-1 2 0,2 2 67,1 2-235,-1 2-297,3 7 141,-5 1 0,1 6 13,3 3 0,2 7 78,6 8 1,-1 3 161,1 1 1,-1-1-11,0 1 1,2 0-87,2 0 0,-2-4 41,2 0 1,-2-5 205,-2 1 1,-1-2 168,-2-2 0,2-4 249,-2-3 0,-2-3 609,2-1 1,-4-5-495,3-3 1,-3-3 23,4-5 1,-6-5-182,2-6 0,-3-1-101,-1 2 1,0 0-81,0-4 0,-1 3-222,-3-3 0,3 3-329,-3-3 0,3 4-507,1 0 1,0 3-2736,0 4 2607,0-3 1,5 11 956,3-1 0,7 6 0,3 6 0</inkml:trace>
  <inkml:trace contextRef="#ctx0" brushRef="#br0" timeOffset="33">20021 6521 7973,'4'-11'-663,"-1"-1"0,5 5 398,-4-1 670,5 6 661,-8-8-608,4 8 0,-5-4 725,0 2-300,0 3-302,0-4-412,0 5-20,5 5 0,-2 2-150,4 9 169,1 1 0,-1 8-49,1 1 1,0 2 52,3 3 1,1 0-330,-1-4 0,-1 3 95,-2-3 1,1 0-392,-6-4 1,5-6 208,-4-1 0,1-4-846,-1 0-90,-3-1-315,4 1 1495,-5-6 0,0 4 0,0-4 0</inkml:trace>
  <inkml:trace contextRef="#ctx0" brushRef="#br0" timeOffset="34">20500 6498 7956,'0'-11'1617,"0"0"0,0 3-1594,0 0-73,0 6 181,0-3 91,0 15 0,0-1-181,0 10 1,0 1 148,0 7 0,2 2-107,2 5 1,-3 1 82,3-1 1,-3 0-642,-1 0 1,0-5-73,0-2 0,0-7-18,0-1 0,0-5-211,0 2 1,-1-7 63,-3-2 712,3-4 0,-10 7 0,5-4 0</inkml:trace>
  <inkml:trace contextRef="#ctx0" brushRef="#br0" timeOffset="35">20066 6750 7928,'8'0'228,"0"0"1,-1 0 332,5 0 0,5 0-795,6 0 82,5 0 0,5 0 247,-2 0 0,3-2-39,0-1 1,4 0-157,4-4 1,-2 0 67,-6 0 1,-4-4-561,1 4 1,-6 0 591,2 0 0,-8-1 0,-3-3 0</inkml:trace>
  <inkml:trace contextRef="#ctx0" brushRef="#br0" timeOffset="36">20775 6510 9494,'-6'-12'1393,"5"6"-948,-4 1-447,5 5 95,0 0 1,0 5 19,0 3 0,0 7 87,0 4 1,4 3-89,0 0 0,1 5-69,-1 0 0,1 3-233,2-3 0,2 3-405,-5-3 1,1-4 298,-1-4 0,-3-5-117,3 1 0,1-2 49,-1-2 364,0-5 0,1 5 0,1-5 0</inkml:trace>
  <inkml:trace contextRef="#ctx0" brushRef="#br0" timeOffset="37">21186 6567 7947,'0'-11'1364,"0"-6"1,0 4-1445,0-2-1070,0 8 1048,0 1 1695,0 6-1397,0 6 1,4 5-9,-1 8 0,1 4-130,-4 3 0,1 2-248,3 3 1,-3 2 103,3-3 1,-2-2-427,-2-1 1,3-7 240,1-1 1,0-9-760,-4 2 440,0-3 590,0-3 0,-5 4 0,-1-3 0</inkml:trace>
  <inkml:trace contextRef="#ctx0" brushRef="#br0" timeOffset="38">20889 6556 7969,'1'-14'695,"3"2"1,0-2-642,7 7 0,3-2-350,9 1 1,5-1 337,2 5 1,3-4 316,1 0 0,1 2-190,-1-2 1,0 4-13,1-3 0,-1 4-220,0-1 105,-5 3 1,-1 1-228,-5 0 1,-4 0 79,0 0 0,-5 0 282,1 0-155,-7 0 0,-2 4 237,-2 0-225,-3-1 277,4-3 0,-5 5 84,0 3 0,-1 2-110,-3 2 1,3 3-159,-3 0 0,-1 5 48,1-1 1,-3 4-227,3 4 1,0-3 125,4 3 1,0 1-234,0-2 0,0 5-1,0-5 0,1 1 10,3-4 1,3-4 98,4 0 0,2-5 33,2 1 0,-1-3 80,5-5 0,0 2-89,4-5 0,0 0 140,-1-4 0,1-2-55,0-1 0,-4-4-306,0-4 1,-5-1 107,1 1 1,-2 0-781,-2-1 0,-4-1 919,-3-2 0,-3 2 0,-1-3 0</inkml:trace>
  <inkml:trace contextRef="#ctx0" brushRef="#br0" timeOffset="39">21334 6715 8741,'1'-7'522,"3"-1"0,8 4-181,7-3 1,6 4-555,2-1 0,4-1 44,0 2 1,2-2 706,1 1-315,0 2 1,-1-3-574,-2 5 1,-4-3 154,-8-1 0,-3 0-1634,-5 4 1829,1-5 0,-1-1 0,1-6 0</inkml:trace>
  <inkml:trace contextRef="#ctx0" brushRef="#br0" timeOffset="40">21437 6430 8309,'0'-11'918,"6"0"-542,6 4 1,5-2 238,10 5 1,2 0-314,6 4 1,-1-4-32,0 1 0,7-2 108,4 1 1,11 2-478,-24 1 1,1-1-1,0 0 1,0 1-21,0-1 0,-1 0 0,24 1 118,-11-3 0,-9 8 0,-8 2 0</inkml:trace>
  <inkml:trace contextRef="#ctx0" brushRef="#br0" timeOffset="41">6110 7698 8062,'-5'-7'873,"4"-3"-421,-4 9 45,5-4-45,0 5-374,0 5 1,0 4 31,0 10 1,0 1-242,0 11 1,-2 3 86,-1 4 1,0 0-156,-4-4 0,4 3 89,-1-3 1,3 2-192,1-10 0,0 4-334,0-7 379,0 2 0,0-12 158,0 2-36,0-8 0,0-3 364,0-8 0,0-3-121,0-8 1,4-3-103,0-5 1,3-1-27,-3-3 0,4 2-1,-5-6 0,2 2 44,-1-1 0,-2-6-11,1 6 1,-1-6 77,-2 6 1,-4-3-113,0-1 0,-4 1 201,5 2 0,-1 4-39,4 8 729,0 3-254,0 4-2,0 6-401,5 16 0,2 5-45,9 16 1,1-4-71,6 3 0,1 4 96,3 4 0,1 4-429,2-4 0,0 0 188,-4-3 0,-3-2-471,0-3 0,0-1 56,-4-2 0,-3-7-165,0 3 1,-8-6-232,0 2 1,-5-9 27,0 1 830,-1-2 0,-2 2 0,0 1 0</inkml:trace>
  <inkml:trace contextRef="#ctx0" brushRef="#br0" timeOffset="42">6144 7983 8054,'12'-5'4,"4"4"1,3-4 231,8 5 0,-3 0-61,3 0 0,3 0-212,5 0 0,-5-4 87,4 0 1,0-3-301,1 3 1,0-5 94,-8 1 0,0 2-105,-5-2 1,-3 1-309,0-5 208,-5 1 1,2-1 261,-9 1 0,-2 0-8,-5-1 1,0 5 457,0-1 1,0 4-94,0-4 1063,0 6-941,0-3 1,-1 5 320,-3 0 0,3 1-211,-3 3 0,3 4-29,1 7 0,-4-1-465,0 5 1,1-1 93,3 1 0,0 1-167,0-5 1,0 5 99,0-1 0,0-1-327,0 1 0,0-4 163,0 5 0,1-7-187,3 3 1,-3-4-81,3 0 157,-3-6 802,-1-1-397,0-5 0,0-5 85,0-2 1,0-5-50,0-3 0,0-2 93,0-2 0,0-2-71,0 2 0,0-2-121,0 2 1,0-1 10,0 5 1,0 0-157,0 3 0,0 5 47,0-1 39,0 5 0,1-5-277,3 4 0,-1 1 107,4 7 0,5 2-108,3 6 0,5 1 111,-1 2 1,7 3-89,0 4 0,2 0-9,-1-3 1,-3 1 48,3-5 1,-2 6 79,2-2 1,-5-4-5,1-4 1,-1 0 148,-7-8 1,0 1-124,-3-4 481,-1 0 1,-1-2-197,-2-6 0,-3-1 350,-5-10 1,0 0-121,0-4 1,-1-1 6,-3-2 0,1-4-245,-4-4 1,3 4 50,-4-1 1,4 1-380,-3-5 1,3 1 123,-4 0 0,6 3-1094,-2 1 1,-1 10 535,1 1 1,0 5-2171,4 2 2735,0 6 0,5 6 0,2 6 0</inkml:trace>
  <inkml:trace contextRef="#ctx0" brushRef="#br0" timeOffset="43">7321 7732 7986,'-5'-11'625,"0"3"602,-3 0-1148,3 6 1,6-3-180,3 5 1,-3 9 802,3 2-460,-3 8 0,-1-4 368,0 8 0,0 2-240,0 10 0,0-4-408,0 4 0,2-5 32,1 4 0,-1-1-329,2-6 0,1 0 208,-2-4 1,1-4-163,-4 0 1,4-9-692,0 1-709,0-7 1688,-4 1 0,5-15 0,1-3 0</inkml:trace>
  <inkml:trace contextRef="#ctx0" brushRef="#br0" timeOffset="44">7218 7686 7953,'0'-11'2941,"5"4"-2313,6 2-246,7 5 1,5 0 137,0 0 1,4 0 1,-1 0-356,6 0 1,-4 5 18,2 3 0,0 6 65,-4 1 0,-2 6-423,3-2 0,-8 3 197,-4 5 1,-3-2-544,-5 6 1,-2-1 262,-5 5 0,-6-5-280,-5 1 0,-6-2 108,-6 1 1,-1-1 7,-3-2 1,-2-3 11,-5 3 1,4-7 24,-1-1 1,2-5-135,-2 1 1,5-7 516,7-4 0,2 2 0,6 0 0</inkml:trace>
  <inkml:trace contextRef="#ctx0" brushRef="#br0" timeOffset="45">8668 7721 8017,'0'-18'0,"-3"1"-13,-1 6 1,0-1 170,4 1 1,0 0 201,0-1 0,0 1 126,0-1 0,0 1 158,0-1-260,0 1 0,5 1-20,3 2-193,2-2 0,3 9-68,2-3 1,-1 3 138,5 1 1,1 1-226,7 3 1,-3-2 98,2 6 1,-1 0-272,-3 3 1,1 4 81,0 0 0,-6 6-344,-6-2 1,-1 4 175,-6 3 0,-5 2 7,-7 3 1,-7 2-56,-4-3 1,-3 3 52,-1 1 0,-3-4 70,-1-4 0,-2 1 13,6-4 1,-1 1 234,9-9 1,0 0-126,3-3 1,2-1 278,2 1-169,3-6 0,10-1 21,3-5 1,7 0 26,4 0 0,4-4-95,4 0 0,-2-8 156,6 0 0,-6-2-80,2 3 1,-3-1 205,-1 1 1,-6 3 166,-1 1 116,-4 4-273,0-2-137,-6 5-27,4 5 0,-9 2 1,3 4 0,3 2-215,0 2 0,3-2 100,2 2 0,0-2-211,4-2 1,1-3 78,6-1 0,0-3-68,0 4 0,4-6 4,-1 2 0,6-4 93,-2-4 1,0-2 177,0-6 1,-3 0-92,3-4 0,1-1 90,3-6 1,-5 0-61,-2 0 1,-8 0 249,-4 1 1,-2-3-55,-2-1 1,-5 2-149,-2-3 1,-9-1-44,-6 1 1,-7-3-109,-9 3 0,-7 6 32,-8 6 0,-10 3-231,-9 4 0,3 8 192,26 3 0,-1 2 0,-29 10 86,5 4 1,7 0-240,12 4 0,9-2 61,6 5 1,11 3 153,8 2 0,1 3 0,7 4 0,5 3 0</inkml:trace>
  <inkml:trace contextRef="#ctx0" brushRef="#br0" timeOffset="46">10633 7572 7969,'-8'-10'122,"1"2"-122,4-2 1217,-2 9-316,5-4-571,0 5-116,0 5 0,1 6-133,3 8 1,-1 4-22,4 4 1,0 2-134,0 5 76,3 1 1,-5-5-21,3 0 1,2-3-34,-2 4 0,1-10-280,-2 2 0,2-8 59,-5 0 0,1-3-577,-1-5-152,-3 4 1000,4-10 0,-10 4 0,-1-5 0</inkml:trace>
  <inkml:trace contextRef="#ctx0" brushRef="#br0" timeOffset="47">10473 7583 8078,'5'-11'271,"3"0"1,7 3 422,4 0 1,4 5-378,3-5 0,-2 5-266,3 0 1,2-2 250,2 1 1,2-4-15,1 4 0,-4 1-114,1 3-58,-6 0 1,6 0-290,-8 0 0,1 6 190,-9 5 1,-5 6-649,-6 6 402,-3-1 0,-3-3 51,-6 1 0,-5 1 49,-9 2 0,-5 1-81,0-9 0,1 4-42,3-3 1,0-1 356,0-4-207,5-4 113,2 3 0,4-9 371,1 3-187,5-3-31,1-1 0,6 0-70,3 0 1,3 0 140,8 0 1,-1 0-122,5 0 0,0 1 104,4 3 0,1-3-71,3 3-54,-3-3 0,4 3-113,-5 0 0,0 5 114,0-1 0,-6-2-208,-1 2 1,-4 0 116,0 8 1,-6-4-326,-2 4 0,-5 1 72,-7 2 0,-2-1-37,-13 1 0,3 0 83,-7 4 0,-2-5 11,-2-3 1,2 0-134,-1-3 0,6 2-75,1-7 241,0-2 1,10 0-269,-2-5 69,7 0 1,5-5 358,6-2 0,4-9 0,4-1 0</inkml:trace>
  <inkml:trace contextRef="#ctx0" brushRef="#br0" timeOffset="48">11227 7663 7991,'-10'-1'287,"2"-3"0,-1 2 984,5-6-870,0 6 0,3-3 297,-3 5 1,3 1-289,-3 3 0,3 2-125,1 5 1,-1 6-95,-3 2-39,3 3 1,-4 0-35,5 1 0,0 4-153,0-1 0,3 5-26,1-4 1,4 3 91,-4-3 0,8-2-312,0-6 1,3 1 143,0-4 1,-1-1-18,5-4 1,0-4 105,4-4 1,1-1 28,3-2 1,-2-2-215,6-1 0,-2-4 134,1-4 0,2-1-774,-5 1 1,-1 0 70,-3-1 802,-5 1 0,4-1 0,-5 1 0</inkml:trace>
  <inkml:trace contextRef="#ctx0" brushRef="#br0" timeOffset="49">11752 7846 7916,'0'6'-639,"0"0"1453,0-1-326,0-4 254,0 4 2877,0-5-3501,0-5 1,1-1-23,3-6 1,-1-1 22,4-2 1,1-1-183,3-3 1,-3-4 28,0 0 1,-2 0-256,2-3 0,0-2 1,-4 1 1,0-5-142,-4 2 0,0 2 0,0 1 261,0 3 0,0 6 134,0 3-251,0 2 667,-5 2-146,4 5-218,-4 1 0,5 6 34,0 3 1,0 3 131,0 8 21,5 8-177,1 7 0,11 4 180,2 0-171,7 5-202,-2 2 1,8 0 66,-5-3 1,3-3-7,-3-1 1,-2-1-173,-6-2 1,2-3-15,-6-5 0,-1-6-276,-7-1 0,2-4-764,-5 0 1330,0-1 0,-4 1 0,0-1 0</inkml:trace>
  <inkml:trace contextRef="#ctx0" brushRef="#br0" timeOffset="50">11706 7915 7917,'0'-12'64,"7"5"-67,4-1 1,3 0-202,9-3 0,1 3-16,7 1 1,2-1 392,-3-3-105,3 4-108,1-3 0,0 4-115,1-6 1,3 5 154,0-1 0,5 1 0,-2-5 0</inkml:trace>
  <inkml:trace contextRef="#ctx0" brushRef="#br0" timeOffset="51">12563 7641 7973,'-6'-19'271,"2"-1"0,-1 1 501,1-3-422,0 4 1,-1 1-167,-3 6 1,-3 0-245,-4-1 0,-3 6 413,-5 2 0,-1 3 198,-3 1-443,3 5 1,-4 6 49,6 8 1,0 4-58,3 4 1,2-1-206,6 9 1,5-5-239,2 4 264,3 1 1,1-6-56,0 5 0,10-1 108,5-3 0,4-2-303,0-5 0,6-5 94,-2-3 1,6-3-42,-2-5 1,1-2 97,-1-5 0,-3-1 246,2-3 1,-1-6-37,-3-5 0,1-2 91,0 2 1,0-1-11,0-3 0,-5-3-83,-3 3 1,-3-3 224,0 0 1,-1-5-54,1 0 1,-6-1 24,-2 2 1,1-2-41,-1-3 0,0 0 126,-4 4 0,0 2-25,0 6 0,0 2-70,0 6 1,0 3-220,0 0 1,-2 6 101,-2-2 1,3 5-63,-3 7 0,3 2 52,1 13 1,0-3-72,0 7 0,0 2 71,0 2 1,0-2-293,0 1 0,4-4-61,0 0 0,5-2-52,-2-1 0,3 0-66,2 0 0,-1-5-239,1-3 1,-5-4-1038,1-3 1133,-1 2 1,5-9 100,-1 3 0,-1-8 126,-2-3 0,2-3 91,-2-2 1,2 1 203,1-1 0,0-3-37,-4 0 0,3-4 315,-2 4 1,1-6-269,-2 2 1,4-2 497,-4-2 1,-2 4-242,-1 0 1,1 5 1281,-1-1-605,0 2-392,-4 1 1,0 7-225,0 5 1,-1 5-211,-3 7 1,-3 6-80,-4 4 0,1 1 123,2 4 0,-2 1-189,2-1 0,3 3 46,2-3 1,1 3-200,2-3 0,2 3 71,1-3 0,4 0-8,4-5 0,4 0 12,1-3 1,4-4-159,-1-7 0,2 1-120,2-6 0,0 1-835,0-4 1218,0-5 0,5-1 0,1-6 0</inkml:trace>
  <inkml:trace contextRef="#ctx0" brushRef="#br0" timeOffset="52">14002 7561 7793,'6'-12'802,"-1"6"-516,-5 1 1,0 6-32,0 3 0,-3 7-1,-1 8 1,-1 4 92,1 4 0,3 2-193,-3 5-107,3-5 1,4 4 278,1-2-665,5-3 287,-3 5 1,5-9-402,-4 3 352,3-8 0,-7 1-48,4-5 1,-4 0-310,1-3-289,-3-6-250,-1-1 997,0-5 0,-10 0 0,-3 0 0</inkml:trace>
  <inkml:trace contextRef="#ctx0" brushRef="#br0" timeOffset="53">13762 7606 7990,'9'-11'112,"2"-1"0,5 1 219,-1 0 1,3-1-82,5 1 1,1 1-20,2 2 1,-2-1-66,3 5 0,-3-3 17,-1 3 0,1 0-104,3 4 44,-3 0 0,4 0 122,-5 0-442,-1 5 189,1 2 1,-5 5-388,-3 3 274,-7-2 1,1 5 33,-5-3 1,-2-1-131,-6 5 1,-6-4 114,-5 4 1,-5-5-50,1 2 1,-3-4 84,-1 0-26,0-1 96,6-5 0,-4 3 71,6-5 1,0 4-6,3-4 296,6-1-281,-4 2 1,10-3-22,0 1 1,5-1 49,6-2 0,7 4 139,5-1 0,4 1-30,3-4-131,8 0-29,-12 5 1,10-2-8,-9 4 19,5-4 1,-8 7-25,2-2 10,-6 2 0,-4 3-43,-5 2 1,-4-3-151,-3 4 1,-3 0 45,-1-1 0,-10 6-160,-6-2 0,-8-1-184,-2 1 122,-11-5 253,6 2 0,-12-1-295,5 0-485,-5-4 722,8-1 0,-3-5-29,7 2 0,4 2-352,8-5-122,3 0 616,10-9 0,0 9 0</inkml:trace>
  <inkml:trace contextRef="#ctx0" brushRef="#br0" timeOffset="54">14562 7983 8566,'-7'-5'1208,"2"-1"-1103,5-6 0,0 1 339,0 0 1,1-2 99,3-2 0,-1 1 407,4-5 0,-3 0-223,4-4-266,-6-5-442,9 4 0,-6-9-98,2 2 1,2 2-8,-5-1 0,4-1-132,-5-3 0,1 0 65,-4-1 1,1 5-298,3-1 1,-3 10 249,3-2 1,-2 8-307,-2 0 453,0 7 78,0-2-116,0 9 9,0-5 0,1 15 195,3 3-145,2 7 1,7 2 56,2 6 0,-1 6 14,5 1 1,0 1-118,4 3 0,-4-3-135,0-1 1,-1 1-595,1-1 342,-3-5 130,-4-1 0,-1-6-206,0-3 0,0 1 126,-4-5 1,-2 0-39,-5-3 1,0-5 451,0 1 0,-5 0 0,-1 3 0</inkml:trace>
  <inkml:trace contextRef="#ctx0" brushRef="#br0" timeOffset="55">14493 7915 7930,'-8'-8'977,"1"0"-248,4 6-239,-2-8-363,10 3 0,2 1-88,4-4 1,6 7-86,2-4 1,3-1 92,5-3 0,2-1-102,6 1 0,3 1-107,0 2 0,0-2-323,-4 2 0,-1 3-986,-3 1 1471,-2-2 0,-5 0 0,0-6 0</inkml:trace>
  <inkml:trace contextRef="#ctx0" brushRef="#br0" timeOffset="56">15098 7515 7959,'-17'-11'39,"4"-5"-45,5 1-39,6 0 318,-3 8 305,5-3 0,0 8 328,0-6-284,0 6 0,0-2-173,0 8 1,0 3 31,0 8 1,-4 8-217,0 8-42,0 2-125,4 1 0,0-4-117,0 1 1,2-4 72,1 3 0,0-1-131,5 2 0,-2 0-28,1-4 0,5 0-140,-1-4 1,1-1 127,3 1 1,3-9-41,1-2 0,2-5-74,2 1 199,5-3 0,-3-5-102,6 0-231,-6-5 194,3-1 1,-1-2-706,0 0 0,-5 1 377,-3-5 0,-5 1 499,2-1 0,1 1 0,1 0 0</inkml:trace>
  <inkml:trace contextRef="#ctx0" brushRef="#br0" timeOffset="57">15544 7595 7922,'-12'-23'0,"2"1"782,3 3 220,2 3 0,5 8-268,0 1-535,0 4 1,-4-1 86,0 8 0,-1 4 47,1 7 1,3 3-15,-3 5-142,3 5 1,1-3-12,0 5-137,0 1 135,0 3 0,0-1-316,0-2 0,5 0 132,2-4 1,5 0-246,3-5 0,3 0 152,5-3 1,-1-2-308,1-6 1,1-1-21,3-2 0,-2-3-203,6-5 1,-4-2 1,3-1 1,-5-4 226,2-4 0,-3 0 414,-1-1 0,5-4 0,1-2 0</inkml:trace>
  <inkml:trace contextRef="#ctx0" brushRef="#br0" timeOffset="58">16115 7606 7914,'0'-11'0,"1"-6"474,3-2-401,-3 3 153,9-1 0,-8 6 909,1 0-83,-1-1 579,-2 1-1280,-5-1 0,-3 6-305,-7 2 0,-2 3 18,-2 1 0,-2 6-242,2 6 0,1 0-90,-1 7 233,5 0-28,-3 4 0,6 0-54,0 0 1,3 0 31,0 0 0,6-2-38,-2-2 0,8 3 85,3-3 1,5-3 46,3-1 0,3 2-6,5-2 1,3 0-17,1-3 1,0-1 1,-5 1 6,6-1 0,-7-3 133,1-1 0,-2 0-28,-1 0 178,-3 3 1,-6-7-77,-2 5 1,-3-5 128,-5 5 1,-1-2-44,-3 2 1,-9 2 142,-10-2 0,-5 2-193,-6 1 0,-5 1-234,-3-1 1,-3-3-1388,0-1 1,-2 1 1041,-3 3 1,-7 1-1,-6-1 1</inkml:trace>
  <inkml:trace contextRef="#ctx0" brushRef="#br0" timeOffset="59">3335 9456 8021,'0'-6'-148,"0"1"1730,0 5-1443,0 5 0,0-1-109,0 7 0,0-2 157,0 6 0,1 3-14,3 1 0,-1 3-74,4 1 106,1 0-155,-2-1 0,3 2-118,-5 3 0,3-3 105,-3 3 1,1-4-117,-1-4 0,-3 2 38,3-2 0,-3 2-106,-1-2 1,0 1 96,0-5 0,0 4-2,0-3 0,0-1-169,0-4 162,0 1 195,0-1-168,0 0 102,0 1 230,0-6-146,0-1 46,0 0 24,0-3 34,0 3-109,0-5 0,5-2 2,3-1 0,4 1-61,3-1 1,-1-3-131,5 3 1,0-1 74,4 4 0,-1-1-124,1-3 1,0 2 86,0-1 0,1 1-158,3 2 0,-3 0-8,3 0 0,0 0 101,0 0 0,1-3 46,-1-1 1,-3-1-32,2 1 1,-3 3 157,-4-3 0,2-1-87,-6 1 0,0 0 55,-4 4 0,-3-1-58,0-3-812,-6 3 455,3-4-1166,-5 5 676,-5 0 831,-1 0 0,-11 0 0,0 0 0</inkml:trace>
  <inkml:trace contextRef="#ctx0" brushRef="#br0" timeOffset="60">3449 9776 8088,'-11'-6'1386,"4"-4"-1081,2 8-114,5-3 0,-4 4 557,1-3 339,-1 3-479,4-4-123,0 5-314,5 0 0,3 0-115,7 0 1,-1 0 111,5 0 8,5 0 1,1 0-159,6 0 1,-1 0 65,4 0 1,1 0-298,-1 0 1,0-4 130,0 0 0,-4-3-129,-4 3 0,-2-1 90,-1 1 1,-5 3-499,-3-3 1,-6 1-660,-1 0-444,-6 1 1722,3-3 0,-10 0 0,-1-1 0</inkml:trace>
  <inkml:trace contextRef="#ctx0" brushRef="#br0" timeOffset="61">3323 9502 8033,'0'-14'618,"0"3"-309,6 2-175,0-3 0,7 2 39,2 3 1,-2-2 111,2 5 0,-1-4 396,1 5 0,4-5-245,8 4 0,2-1 10,5 1 1,2 3 31,2-3-306,-3 3 1,6 0-98,-3-3 1,-3 3 131,3-3 1,-6 1-283,-1-1 0,-2 3 131,1-3 1,-6 2-803,-5-2 1,-5 3 29,2-3-1432,-9 3 2148,-2 1 0,-10 5 0,-1 1 0</inkml:trace>
  <inkml:trace contextRef="#ctx0" brushRef="#br0" timeOffset="62">4740 9628 8160,'-7'0'-50,"2"0"278,15 0 0,-2 4 34,7-1 1,3 1 0,1-4 0,3 0 125,0 0 1,5 0-237,0 0 1,3 0 99,-3 0 0,3 0-241,-3 0 0,3 0-22,-3 0 0,-4 0-145,-4 0 1,-1 0-102,1 0-502,-3 0 372,-4 0 0,-5 0-56,1 0 151,-6 0 1,-7 5-1,-7 2 1</inkml:trace>
  <inkml:trace contextRef="#ctx0" brushRef="#br0" timeOffset="63">4774 9879 8149,'-6'0'271,"1"0"0,6 4 220,3 0 0,3-1-109,8-3 0,4 0 86,8 0 1,4 0-162,7 0 0,-2-5-185,6-2 0,-1 2-149,1 1 1,-3 1-313,-5 0 1,-1 1 338,-2-2 0,2 3 0,-4 1 0</inkml:trace>
  <inkml:trace contextRef="#ctx0" brushRef="#br0" timeOffset="64">6533 9536 8269,'0'-16'0,"0"3"-4,0-2 37,0 7-51,0-2 29,0 4 1,-2-2 255,-1 1 1,-4 4-74,-4-1 0,-1 3 5,1 1 0,-4 0-149,0 0 1,-6 5-13,2 3 0,1 3-103,-1 4 1,2-1 151,-2 5 1,2 0-71,6 4 0,-1 4 46,1 0 1,5 0-36,2 0 0,2-3-26,2 3 1,6 1-69,1-2 0,5-3 0,3-4 1,3-5-177,4 2 0,6-5 177,3-3 1,6-3 34,1-5 0,4 0 46,-4 0 1,-2-5-56,-5-3 1,1-2 174,-6-2 1,0 1-90,-7 0 1,-3-1 34,-4 1 0,-1-1 13,0 1 1,-4-1-17,-3 1 1,-3 3 296,-1 1-262,0 4 1,-1-2 46,-3 5 0,1 0 19,-4 0-203,4 0 1,-6 5 105,5 3 1,1-2-194,3 2 1,3-1 57,1 5 0,5-1 32,-1 1 1,2-1-106,1 1 0,2-1 59,2 0 1,-1 1-25,5-1 0,0-1 44,4-2 1,0-3 60,0-5 1,3 0-50,1 0 1,5-1 67,-2-3 1,-1-2 29,2-6 0,-6 0 8,2-4 0,-3 2 61,-1-5 1,-5 4-67,-3-4 0,-4 1 88,-3-1 1,-3-2-47,-5 2 0,-1-2-112,-3 2 1,-8-2 78,-7 2 0,-6 2-226,-2 2 1,-6 7-22,-1 5 0,-1 3-36,-7 3 1,6 4 90,2 4 1,5 6 45,6 2 1,5-2-336,3 2 1,3 0 110,5 4 1,2-1-1039,5-3 1332,5 2 0,1-3 0,6 5 0</inkml:trace>
  <inkml:trace contextRef="#ctx0" brushRef="#br0" timeOffset="65">7504 9571 8209,'-12'-12'0,"6"1"0,2-1 949,3 6 1,1 0 6,0 2-772,0 3 1,0-3 37,0 8 0,-4 2 25,0 5 1,0 5-299,4-1 0,0 6 125,0 2 1,0 0-82,0 4 0,0 1 56,0-2 0,2 5-360,1-5 1,4 1 65,4-4 0,1-1 21,-1-3 1,5 1-40,3-5 0,3-3 136,1-5 1,0-4 4,0 0 0,1-3 31,2-3 1,-2-4-248,3-4 1,-3 3 80,-1 1 1,0-1 256,0-3 0,0-6 0,-1-1 0</inkml:trace>
  <inkml:trace contextRef="#ctx0" brushRef="#br0" timeOffset="66">8120 9491 8046,'-5'-12'0,"4"5"-98,-3-1 26,3 6 313,6-4-241,-4 6 0,4 0 0,-5 0 0</inkml:trace>
  <inkml:trace contextRef="#ctx0" brushRef="#br0" timeOffset="67">8132 9571 8093,'-12'0'-756,"5"-4"378,-1 0 1482,5 0-637,-2-1 1,5 3 196,0-6-356,0 5 0,2-5 164,1 4-336,-1 0 0,4 4 250,-2 0-358,-3 0 1,4 5 147,-5 3 0,0 2-118,0 1 0,-5 6-51,-2 2 1,0 2-83,0 2 1,0 0-64,0 0 0,-2 0 78,5 0 0,0-1-103,4 1 1,1-4 38,3 0 1,6-5-16,6 2 1,8-5 116,-1-3 1,7-3 6,0-5 1,3 0-2,2 0 0,-1-7 3,0-4 0,-3-2 206,-1-6 0,-4 1-121,0-1 0,-3-1 211,-4 5 0,-2-8-54,-6 4 0,-5-5-102,-2 5 1,-4-7-14,-4 0 0,-5-1-229,-10 4 0,-1 2 16,-10 2 0,0 2-163,0 6 0,-7 4 10,3 4 0,-3 1 135,3 2 0,6 5-635,5 3 459,0 2 0,12 2-348,-1-1 0,7-1 208,9-2 1,4 1 432,7-6 0,3 6 0,5-2 0</inkml:trace>
  <inkml:trace contextRef="#ctx0" brushRef="#br0" timeOffset="68">8714 9479 8018,'-11'-11'515,"3"1"64,0 2 1,6 2-1363,-2 2 625,3 3 0,1-3 226,0 8 0,0 2 379,0 5 1,0 2 19,0 2 1,0 3-165,0 5 1,1 4-311,3-1 1,-3 6 102,3-2 0,1 0-191,-1 0 0,4-6 169,-5-1 1,5 0-409,-4-4 0,0-3-437,-4 0 0,1-4-9,3 0-606,-3-6 1386,4-1 0,-5-5 0,0 0 0</inkml:trace>
  <inkml:trace contextRef="#ctx0" brushRef="#br0" timeOffset="69">8646 9479 8018,'16'-17'0,"2"-5"108,5 3 0,3-1 149,1 1 1,3 2-40,-3 6 0,2 4 253,-6 4 0,1 1 443,-9 2-589,6 0 1,-9 9-108,4 3 0,-9 7 9,-3 0 1,-3 7-536,-1 5 1,-5 2 221,-2 1 1,-10 2-266,-6 2 0,-1-3 122,-6 3 1,3 2-152,-3-2 0,6 0 235,1-4 1,5-5 33,7-2 1,4-3 137,3-1 0,9-6-88,7-1 1,4-7 139,7-2 0,9-4-46,2 1 1,4-8-469,0-4 0,-1 2 435,5-2 0,-4-1 0,1-3 0,-3 0 0,-4 3 0</inkml:trace>
  <inkml:trace contextRef="#ctx0" brushRef="#br0" timeOffset="70">9993 9491 8148,'-11'-2'-366,"-1"-1"0,5 1 1278,-1-1-161,6 1 128,-9 2-514,5 0 0,-5 2 3,-1 1 0,2 5-71,3 7 0,-4 3-41,4 5 1,-2 1-217,1 3 0,3-3 95,5 2 1,0-3-209,0-4 0,5 3 2,3-3 0,7-3 32,4 0 1,3-5-71,1-3 1,1-3 6,2-5 0,-2-2 156,3-1 1,1-5-49,-1-7 0,-1 1 169,-3-5-1,-5 0-132,-3-4 0,-2 1-36,-2 3 0,-4-2-54,-4 2 0,-3-3-178,-3-1 0,-9 0-14,-7 1 0,-2-4 102,-2 3 1,-5-1-507,-3 9 1,2 1 195,-1 6 0,6 3-764,1 5 741,0 0 1,11 5 470,1 3 0,15 2 0,9 2 0</inkml:trace>
  <inkml:trace contextRef="#ctx0" brushRef="#br0" timeOffset="71">10370 9468 8106,'-6'-12'391,"-4"1"-471,8 5 0,-3 2 512,5 8 1,0 2-61,0 5 0,0 6 159,0 2 0,0 3-248,0 0 0,0 3-188,0 1 1,5 0-216,3 4 0,-2-5 70,2 2 1,-2-3-74,2-1 0,2-5 141,-2-3 0,-2-4-627,2-3 1,-5 1-643,5-5-223,-5 0 1474,2-4 0,0-11 0,1-1 0</inkml:trace>
  <inkml:trace contextRef="#ctx0" brushRef="#br0" timeOffset="72">10324 9616 8106,'12'0'495,"-1"0"0,2 0-107,2 0 1,3 0-11,5 0 0,3 0-61,1 0 1,0-3-248,-4-1 1,-1 0-139,1 4 0,-4-4-278,0 0 0,-8 1-594,0 3 940,-2-6 0,2 0 0,1-5 0</inkml:trace>
  <inkml:trace contextRef="#ctx0" brushRef="#br0" timeOffset="73">10359 9445 8075,'16'-18'0,"2"2"-145,5 4 0,9 1-50,2 0 1,3-1 111,-3 1 1,-1 4-113,-3 4 1,0 1 194,-4 2 0,-2 0 0,4 0 0</inkml:trace>
  <inkml:trace contextRef="#ctx0" brushRef="#br0" timeOffset="74">11980 9285 8200,'-5'-6'-966,"4"1"1843,-4 5-556,5 5 1,0 2 439,0 9 1,0-2-300,0 5 1,0 1-269,0 7 0,0 2-15,0 5 0,5-3-257,3-1 1,3-3 77,4 3 0,-2-5-107,2 2 1,-2-7 7,-2-1 0,-3-6-578,0-1-79,-6-1-519,8-10-229,-8 4 1504,-2-5 0,-12-10 0,-6-3 0</inkml:trace>
  <inkml:trace contextRef="#ctx0" brushRef="#br0" timeOffset="75">11775 9274 8200,'16'-12'0,"-2"-3"0,5 0 0,2 0 270,5 3 0,4 5-94,4-1 1,-1 2 14,-3-2 0,2 3 295,-5 5 0,3 0-306,-3 0 1,-2 0-37,-6 0 1,1 1-215,-4 3 1,-2 2 61,-7 6 0,-2-1-306,-5 1 1,0 4 140,0 3 0,-10-1 0,-5 1 1,-5-4 47,-3 4 0,0-5 37,0 1 1,0 1 159,0-5 1,6 3-139,1-6 1,4-2 398,0 2-199,6-6 18,1 3 0,6-4 18,3 3 0,4-2 102,7 1 1,3-1-74,4-2 1,6 0-106,3 0 1,-2 0 60,1 0 0,-3 0-21,4 0 1,-7 3-83,-1 1 0,-2 4 64,-6-4 0,4 5-184,-3-2 1,-1 3 13,-4 2 1,-3 0-118,-1 4 1,-4-4-46,1 4 0,-4 0 92,-4-1 0,-6 6 1,-5-2 1,-7-2 47,-1 2 1,-3-1-100,-5 1 1,-2-2 84,3-6 0,2 1-171,1-1 0,8-3-263,4-1 145,2-4 1,8 2-469,5-5 1,10-5 845,9-3 0,8-2 0,2-1 0</inkml:trace>
  <inkml:trace contextRef="#ctx0" brushRef="#br0" timeOffset="76">12552 9639 8645,'10'-11'1107,"-3"-1"1,2-3-651,-5 0 1,1-5 94,-1 1 0,-2-3-142,6-1 0,-5 0-305,0 0 1,2-3 108,-1-1 1,1-5-274,-1 2 1,-3 1 111,3-2 1,-3 5-29,-1-5 1,0 7-103,0 1 1,0 6-133,0 5 0,0 1-127,0-1 265,0 6 0,2 1-31,2 5 0,-2 5 99,6 3 0,-4 8 192,3 7 0,5 1-107,3 6 0,1 1-84,-1 3 0,-1 4-25,5 0 0,1 0-131,2-3 0,-3-2-341,0-3 0,-5-2 207,2-5 0,-4-2-424,0-2 1,-6-2-282,-2-6-629,-3 1 1626,-1-1 0,-5-4 0,-1-2 0</inkml:trace>
  <inkml:trace contextRef="#ctx0" brushRef="#br0" timeOffset="77">12563 9548 8157,'-11'0'0,"3"-1"764,0-3-406,6 2 0,2-6-171,7 4 0,5-4-21,3 4 1,4-4-339,8 0 0,-3-1 99,2 1 1,4-2-193,0 3 1,-2 0 105,-1 0 0,-1 0 159,-3 0 0,3-3 0,-9 3 0</inkml:trace>
  <inkml:trace contextRef="#ctx0" brushRef="#br0" timeOffset="78">12986 9274 8157,'-12'0'1794,"6"0"-850,1 0-313,0 5 0,3 1-153,-1 6 0,-3 4-70,3 3 0,-1-1-142,4 1 1,0 0-148,0 4 0,1 1-2,3 3 0,-2-3-173,6 2 0,0-2-191,3-1 1,1-1 225,-1-3 0,2 1-355,2-5 1,1-1 175,3-6 1,7-3-74,-3-5 0,2 0 11,-2 0 0,0 0-87,0 0 0,1-4-207,2 0 1,-5-4-837,1 0 1392,-1-2 0,-4-2 0,0 1 0</inkml:trace>
  <inkml:trace contextRef="#ctx0" brushRef="#br0" timeOffset="79">13728 9068 7988,'0'-16'614,"-5"3"1021,4-4-1175,-5 11 0,6 2-188,0 8 0,0 8 65,0 7 0,0 3 96,0 5 1,2 2 77,2 6-328,-3-1 0,9 5-60,-2 3 0,-2 1 102,2-1 1,-5 1-295,5-5 1,-6 3 122,2-7 1,1 2-539,-1-10 0,4 1 280,-4-4 1,-1-4-1698,-3 0 967,5-5 934,-3 2 0,8-9 0,-4-2 0</inkml:trace>
  <inkml:trace contextRef="#ctx0" brushRef="#br0" timeOffset="80">14710 9308 8139,'8'0'-118,"-1"0"1,1 0 614,3 0-298,1 0 1,-1 0 93,1 0-328,-6 0-518,4 0 157,-9 0 0,6 0 196,-3 0 1,-2 0 289,6 0-149,-6 0 0,8 0 271,-2 0 1,2 0-44,2 0 0,-1 0 12,0 0 0,1 0 217,-1 0 0,2-4-106,2 0 0,2-3 158,2 3 1,4-4-63,-1 5 1,6-5-121,7 4 1,0-3-34,3 3 0,-2-5-307,2 1 0,-3 3-66,0 1 1,-6-1-90,-3 1 0,-7 1-147,-3 3 66,-4 0 0,-7 1 308,-5 3 0,-10 2 0,-8 5 0</inkml:trace>
  <inkml:trace contextRef="#ctx0" brushRef="#br0" timeOffset="81">14824 9525 8081,'12'0'471,"5"0"141,6 0 1,5 0-270,6 0 1,2 0-102,2 0 1,-1-1 139,5-3 0,-2-1-147,2-3 0,-2-2-91,-6 2 0,-5 2-322,-2-1 0,-4 0-602,-4 0 1,-4 0-1419,-8 3 2198,-2 3 0,-5-9 0,0 4 0</inkml:trace>
  <inkml:trace contextRef="#ctx0" brushRef="#br0" timeOffset="82">15087 9057 8031,'0'-23'0,"0"1"278,0 3-260,0 8 0,5 2 978,3 5-803,2 0 0,0 13 612,-2 3 1,-3 8-331,-5 3 0,0 2-63,0 9 0,0 3-167,0 9 0,0 0-211,0-1 1,0 1-319,0 0 0,0-4-448,0-1 1,0-5 731,0-2 0,-5 0 0,-2-4 0</inkml:trace>
  <inkml:trace contextRef="#ctx0" brushRef="#br0" timeOffset="83">13282 9377 8063,'-5'-12'51,"4"4"299,-3 1 162,3 4 1,1-3 166,0 2-313,0 3 0,0-3 440,0 8-447,0 2 0,0 6 7,0-1 1,0 6 59,0 2 1,0 2-306,0 2 0,0 0 80,0 0 1,0 0-166,0-1 1,0 1 141,0 0 1,1-5-65,3-3 0,1 2-88,3-2 1,2 0-200,-2-4 0,6 1-51,1-1 0,1-1-168,-1-2 0,3-3-300,5-5 0,0 0 302,0 0 0,0-1-1810,-1-3 2200,-4 3 0,9-14 0,-3 2 0</inkml:trace>
  <inkml:trace contextRef="#ctx0" brushRef="#br0" timeOffset="84">16206 9342 7993,'7'-11'0,"-1"-1"-325,-2 1 185,-3 0 190,9-1 0,-7 1-69,4-1 886,-4 6-321,2-4 9,-5 3 0,-1 1-183,-3 2 0,1 3 4,-4 1 0,-1 0-224,-3 0 1,-1 5 68,1 3 1,-1 2-157,1 1 0,-2 5 26,-2-1 1,6 5-63,-2-1 1,3 3 19,0 1 0,3-1-219,5 1 1,0 4-24,0 0 0,7-1-10,4-3 1,2 0 44,6 0 0,1-6-80,7-1 1,-2-5 198,6-3 0,-6-3-24,2-5 0,-3 0 195,-1 0 1,-2-1-114,-2-3 0,-1-3 10,-3-4 1,-6 3 3,3 1 1,-5-1 36,1-3 0,-3-1-24,-5 1 1,1-1 18,3 1 0,-3 0 50,3-1-63,-3 6 54,-1 1-74,0 5 0,0 5 66,0 2 1,0 4-54,0 0 0,0 0 0,0 1 0,5-1-88,3 1 0,2-1 82,2 1 0,4-5-89,3 1 0,4-6 72,4 2 0,-3-3-111,2-1 0,2-1 97,-1-3 1,3-2-4,-3-5 0,-2-1 20,-6 1 0,2-5 6,-6 1 0,-5-4 10,-6 4 0,-3-5-30,-1 1 1,-2-3-133,-6-1 1,-5 0 86,-9 1 0,-8 0-163,-4 3 1,0 4 104,-4 7 0,-2 3-205,2 5 1,5 3-137,7 4 0,3 1-99,4 7 0,7-1-82,9 1 1,3 2-63,3 2 676,4-3 0,14 1 0,3 0 0</inkml:trace>
  <inkml:trace contextRef="#ctx0" brushRef="#br0" timeOffset="85">17154 9217 8070,'-10'-5'3219,"2"-3"-2987,3 3-101,5 0 1,0 6-108,0 3 0,0-2 84,0 6 0,0 1 210,0 6 0,0 3-85,0 5 1,0 1-113,0 3 1,0 0-70,0 4 1,2 2-303,1-3 1,4-2-119,4-1 0,-3-3 240,-1-1 1,2-5-32,6-3 0,-2-2 17,2-2 1,3-1-33,1-2 0,0-3 70,4-5 0,-3-1 113,7-3 1,-4-3-56,-4-4 0,2-2 112,-1-2 0,-4 2 58,-1-2 0,-2-1-94,-2 0 0,-1-3 143,-2 4 1,1 0-16,-5 3 69,0 1 1,-4 3 118,0 1-204,-5 4 0,2-1-46,-5 8 0,5-1-116,-5 4 1,5 2-39,0 7 1,1-4 86,2 3 1,0-2-125,0-1 1,0 3 73,0 0 1,2 0-186,1-3 1,4-1 53,4 1 1,2-2 0,2-3 0,2 2 2,2-5 1,2 0 36,-2-4 0,3 0 163,1 0 0,-1-5-142,1-3 1,0-2 306,0-1 0,-4-2-83,0-2 0,-5 1 234,1-5 1,-2 0-123,-2-4 0,-4 0 40,-3 0 1,-4 0-99,-4 0 1,-4-1-55,-7-2 0,-7 5-282,-4-2 1,-6 10 109,1 1 0,2 2-718,-1 6 0,4 0 359,0 4 0,7 5-1827,4 3 2225,2 7 0,7 3 0,0 5 0</inkml:trace>
  <inkml:trace contextRef="#ctx0" brushRef="#br0" timeOffset="86">18034 9319 8032,'6'-11'0,"-1"3"0,-5 1 0,0 3 807,0-4-333,0 6 0,-1-3 5,-3 5 0,3 5-131,-3 2 1,3 5 59,1 3 0,0 4-118,0 8 0,0-3-32,0 3 1,1 0-162,3 0 0,2 0 133,5-4 0,1-1-264,-1 1 1,1-4-192,-1 0 0,-3-6-239,-1-2 0,-4 1-587,1-5-817,-3-1-239,-1-1 2107,0-5 0,-5-11 0,-2-1 0</inkml:trace>
  <inkml:trace contextRef="#ctx0" brushRef="#br0" timeOffset="87">17965 9251 8032,'18'-17'279,"5"3"-279,-1-5 0,4 5 667,8-1 0,-2 3-193,6 0 1,-3 4-70,0 1 1,-6 4 40,-2 0 0,-7 1-154,-1 2 1,-5 2-171,1 1 1,-6 5 135,-1 7 1,-6 3-579,2 5 1,-9 1 265,-7 3 0,-5 0-461,-10 4 0,-3 2 200,-9-3 1,8 2 8,-4-1 1,5 0 1,0-4 1,7-4 48,7-4 1,5-1 315,3 1 1,3-3-154,5-4 0,7-1 256,4 0 1,7 0-46,9-4 0,3-2 38,8-5 1,-1 0-293,5 0 0,-5 0-242,1 0 0,-4 0 377,-4 0 0,3-5 0,-3-1 0</inkml:trace>
  <inkml:trace contextRef="#ctx0" brushRef="#br0" timeOffset="88">19164 9377 7994,'0'-23'0,"0"5"66,0 3 0,0 2 75,0 2 1,5 3 138,3 0-335,-3 6 1764,0-3-724,-5 0-527,0 3 1,-1-3-100,-3 5 0,-2 7-269,-6 4 0,0 3 104,-4 9 1,4-3-93,-4 7 0,4 1-152,0-2 0,5 5 84,-1-4 1,5-2-297,0-6 0,3 1 96,3-5 1,8 3-56,4-6 1,6 0 81,2-8 1,4 0 180,3-4 0,3-1-29,-2-3 1,2-6 22,1-6 0,-5-3-56,-2 4 0,-8-6 16,-4-2 1,-3 0-149,-5-4 1,-2 2 117,-5-2 0,-6-1-457,-5-2 0,-6-2 183,-6 6 1,-5 0-438,-2 7 1,-3 4 177,-1 7 1,1 3 92,2 5 1,4 1 158,8 3 1,4 3 314,8 4 0,2 0 0,5 6 0,0 1 0</inkml:trace>
  <inkml:trace contextRef="#ctx0" brushRef="#br0" timeOffset="89">19553 9262 8083,'-4'-17'2072,"0"1"-977,0 9-836,4 2-71,0 5 1,-1 6 16,-3 5 1,3 3-19,-3 9 0,3-1-12,1 8 1,0 1-130,0 3 0,0 0 123,0 0 1,3-3-563,1-1 1,1-4-80,-1 0 1,-3-7-1143,3-3 1015,-2-4 0,-1-1-1352,3-4 1951,-3-2 0,-1-5 0,-6 0 0</inkml:trace>
  <inkml:trace contextRef="#ctx0" brushRef="#br0" timeOffset="90">19450 9445 9165,'16'0'793,"3"0"1,4 0-429,4 0 0,-2 0-70,6 0 1,-5 0-142,5 0 0,-6 0-91,2 0 0,-8 0-945,-4 0 1,-2-1 220,-2-3 661,1 3 0,-11-9 0,-2 3 0</inkml:trace>
  <inkml:trace contextRef="#ctx0" brushRef="#br0" timeOffset="91">19484 9239 8021,'16'-5'0,"2"0"761,5-2 0,10-3-279,5 2 0,0 2-465,0-2 1,-3 4 32,-5-3 0,2 3-186,-6-4 0,1 4 83,-4-3 53,5 4 0,-4-2 0,4 5 0</inkml:trace>
  <inkml:trace contextRef="#ctx0" brushRef="#br0" timeOffset="92">20832 9205 8054,'0'-11'0,"0"-1"1127,0 6-147,0-4-623,0 9 1,0-3-45,0 8 0,0 3 76,0 8 0,3 4-228,1 8 0,0 2 100,-4 6 0,0-1-431,0 0 1,4 0 200,0 1 1,-1-5-214,-3 1 0,0-10-126,0 2 0,0-8-312,0 0 1,0-6-924,0-1 647,0-6 202,0 4 1,-1-8-71,-3-2 764,-2-7 0,-5-2 0,-1-3 0</inkml:trace>
  <inkml:trace contextRef="#ctx0" brushRef="#br0" timeOffset="93">20649 9217 8054,'5'-12'171,"1"2"111,6 2 1,4 0-50,3 4 0,7-4 210,0 4 0,9-1 256,-5 1-526,6 3 0,-7-4 121,5 5 0,-4 0-29,1 0 1,-2 0-229,2 0 0,-5 1 245,-7 3-648,-2-3 1,-7 10 241,-2-4 1,-5 0-207,-6 0 1,-5 1 120,-7 3 1,-4 1 14,-8-1 1,-2 0 73,-5 1 0,3-1 38,1 1 1,4-1 195,0 1 0,3-5-60,4 1 1,2-6 391,6 2-49,4 3-319,2-1 0,10 4 67,3-2 0,7-2 130,4-2 0,4-2-13,4 6 0,1-4-147,2 3 0,2-3 89,-5 4 1,2-1-67,-6 5 1,1-5-208,-9 1 0,0 0 143,-3 3 1,-2 4-244,-3 1 1,-2 0-18,-5-1 1,-5-1-13,-2 5 0,-8-1-15,-5 1 0,-2 1 119,-5-4 0,-2 3-106,-5-4 1,-1 3 60,1-7 1,-3 3-144,3-6 0,2 0 46,9 0 0,9-3-426,3-5 0,8 0-21,3 0 683,11 0 0,11-5 0,8-1 0</inkml:trace>
  <inkml:trace contextRef="#ctx0" brushRef="#br0" timeOffset="94">21243 9651 11374,'5'-12'1222,"-3"1"-708,6-1 0,-4-3 73,3 0 1,-4-5-313,1 1 1,2-3-159,2-1 1,-2-1-99,2-3 0,-4-1 89,3-2 1,-4-3-170,0 3 1,3-3 83,-3-2 0,1 5-87,-4-1 0,0 7-81,0 1 0,1 2-188,3 6 306,-2-1 1,3 9 35,-5-1-194,0 6 0,1-2 71,3 8 0,-2 2 86,6 5 1,3 7-2,4 5 1,6 1 47,-2 7 1,2 0-97,2 7 1,-4-2-93,0 2 0,-3-4-344,3-3 1,-7 2 186,0-3 0,-1-3-458,-3-4 1,-3-2 292,-1-6 0,-3 1-1331,-1-5 919,0 1 903,0-1 0,-5 0 0,-2 1 0</inkml:trace>
  <inkml:trace contextRef="#ctx0" brushRef="#br0" timeOffset="95">21288 9525 8029,'-11'0'419,"3"-4"476,1 0-728,4-4 0,3 5-150,8-5 1,3 6 187,5-2 0,-2-1-118,5 1 1,3-3 68,5 3 1,1-4-58,-1 4 1,-3-1-646,2 1 0,-3 3-26,-4-3 1,2-1-885,-6 1 1456,0-4 0,-4 1 0,1-4 0</inkml:trace>
  <inkml:trace contextRef="#ctx0" brushRef="#br0" timeOffset="96">21677 9262 8029,'6'-11'1250,"-1"3"-338,-5 1-478,0 4 0,-1-2 25,-3 5 236,3 0 1,-8 1-226,5 3 0,-1 4-117,1 7 0,3-1-176,-3 5 0,3 0-136,1 4 1,0 0 78,0 0 1,5-1-149,3 1 0,1 0-237,-2 0 1,7 0 183,-2 0 1,1-4-144,-1 0 1,3-2 11,0 2 1,4-2-298,-3-6 0,4 0 15,-1-4 0,3-2-146,0-5 0,0 0-333,-3 0 1,1-1 73,-4-3 899,-1-2 0,-4-6 0,1 1 0</inkml:trace>
  <inkml:trace contextRef="#ctx0" brushRef="#br0" timeOffset="97">22134 9308 7998,'-5'-11'0,"3"-1"0,-2 1 1434,3 4-484,1 2 79,0 5-534,-5 0 1,0 5-27,-3 3 0,-2 7-185,3 4 0,0 3-259,0 1 1,3 3 128,-4 1 0,6 5-233,-2-2 0,3 2 41,1-2 0,5-2 128,2-5 1,9-1-169,3-3 0,2-4 58,2-7 1,4 0-372,-1-4 0,6 0 168,-1-4 0,-2 0-850,1 0 0,-4-5 72,0-3 1001,-2-2 0,-1-1 0,0-1 0</inkml:trace>
  <inkml:trace contextRef="#ctx0" brushRef="#br0" timeOffset="98">22716 9274 7989,'-11'-23'0,"4"0"144,4 0 0,3 4 46,3 0 0,0 4 173,4-4 0,0 4 383,0-4 1,4 5-257,-4-2 0,3 4-129,2 0 1,0 2-146,4 3 0,-4 0 74,4 3 0,0 3-65,-1-3 1,4 3 54,-3 1 1,3 5-117,-4 3 1,4 2-163,-4 1 1,0 5-309,-3-1 0,-2 6 258,-2 2 1,0 1-271,-4 7 1,-1-1 151,-7 4 1,-2 1-40,-6-1 0,-4-2-2,-3 2 1,1-6-167,-1 6 0,1-3 90,-1-1 0,-1-2 162,5-5 0,-1 0 192,5 0 1,-1-6-78,1-1 0,5-4 391,2 0 0,3-5-184,1 1 1,5-6 233,2 2 1,9-3-148,3-1 1,2 0-201,2 0 1,1 0-165,3 0 0,-2-1-517,6-3 1,-6 2-896,2-6 0,-5 6 1488,-3-2 0,-2-2 0,-6-1 0</inkml:trace>
  <inkml:trace contextRef="#ctx0" brushRef="#br0" timeOffset="99">23379 9673 8063,'-7'-11'2605,"3"0"-1420,3 4-652,1 2-346,0 5 1047,0-5-915,0 4 0,0-5 72,0 2-282,0 2-109,5-3 0,2 10 0,4 2 0</inkml:trace>
  <inkml:trace contextRef="#ctx0" brushRef="#br0" timeOffset="100">3438 10941 8145,'0'-7'0,"0"-1"0,-5 5 350,3-2 139,-3 5 1,5 2-437,0 1 0,0 0 94,0 5 0,0-1-6,0 5 1,0 3-28,0 0 1,0 5-93,0-1 1,0 3-94,0 1 1,0 0 102,0 0 0,0 1-152,0 2 0,0-5 98,0 1 0,0-3-135,0 0 1,0 2 95,0-6 1,0 0-50,0-3 1,2-2 89,1-3 0,0 2-4,4-5 1,-3 0 217,4-4 1,0 4-70,3 0 1,2-1 129,2-3 0,-1 0-48,5 0 1,0-1 8,4-3 1,3 3-101,1-3 0,1 3-186,-1 1 0,-3-4-86,2 0 0,-3 0 74,-4 4 1,2 0-92,-6 0 1,0 0 6,-4 0-393,1 0 1,-5 0-170,1 0 728,-5 0 0,2 6 0,-5 0 0</inkml:trace>
  <inkml:trace contextRef="#ctx0" brushRef="#br0" timeOffset="101">3438 11181 8292,'0'-6'214,"1"-3"151,3 5 1,6 0-160,5 4 1,2-1 165,-2-3 1,3 3 33,4-3-225,6 3 1,-2 1-335,4 0 0,-3 0 119,3 0 0,-6 0-460,-1 0 1,0 0 267,-4 0 1,-2 0-176,-2 0 1,-2 0-74,-2 0 474,-5-5 0,10-2 0,-4-4 0</inkml:trace>
  <inkml:trace contextRef="#ctx0" brushRef="#br0" timeOffset="102">3403 10987 8181,'0'-12'383,"2"2"-319,1 3 0,9-3 374,7 2 1,8-2 42,3-2 0,3 5-26,1-1 1,6 4-289,2-3 1,1 4-211,-1-1 0,1 2-471,-5-2 0,0 3 321,-4-3 0,-3 3 193,-1 1 0,-5 5 0,3 1 0</inkml:trace>
  <inkml:trace contextRef="#ctx0" brushRef="#br0" timeOffset="103">4306 10918 8067,'-17'0'0,"8"0"257,-2 0 0,6 0-106,-3 0 0,1 0 0,-5 0 1,1 5 150,-1 3 1,-3 2-69,0 2 0,0 4-135,3 3 0,1 3 11,-1 1 0,2-1-241,3 1 1,2 0 76,5 0 1,1 0-94,3 0 0,2-2-36,5-2 0,6 2-91,2-6 1,-1 0 110,1-4 0,0-3 79,4 0 0,3-6 228,1 2 0,3-8-72,-3-3 1,3-5 30,-3-3 0,0 1-60,-4-5 0,2 0 253,-2-4 1,1 0 17,-9 0 1,0 4 5,-3 0 1,-6 0-186,-2-4 0,-3 1-130,-1-1 1,-10 0-173,-5 0 0,-7 1 87,-4 3 1,-5 0-87,-7 8 1,-5 2 23,-3 9 0,-1 0-374,9 0 0,1 9-28,7 2 1,3 5-413,8-1 956,3 3 0,4 4 0,1 1 0</inkml:trace>
  <inkml:trace contextRef="#ctx0" brushRef="#br0" timeOffset="104">4123 11398 8356,'5'-6'756,"1"1"-914,6 5 1,0 1 447,4 3 1,-2-2-83,5 6 1,-3-4-4,7 3 1,-3 0-134,7 0 0,-3 2-213,-1-5 0,4 4 49,-1-5 1,2 1 114,-1-4 0,-2-1 125,6-3 1,-6-2-110,2-6 0,-3 1-951,-1-1 912,-1 1 0,1 0 0,0-1 0</inkml:trace>
  <inkml:trace contextRef="#ctx0" brushRef="#br0" timeOffset="105">4900 10941 8169,'0'-6'65,"0"1"1626,0 5-1135,-6 0-336,5 0 1,-5 0-233,2 0 0,3 5 69,-3 2 1,3 4-17,1 0 0,0 6 92,0 2 1,1 2-188,3 2 1,-3 4 104,3-1 0,1 5-142,-1-5 1,5 1-21,-2-4 0,0-2 39,0-2 0,5 2-28,3-6 0,4 0 56,-4-3 0,9-6 95,-1-2 0,4-3-70,-1-1 0,2-5 348,3-3 1,0-6-99,-4-1 0,1-5 60,-1 1 0,-7-3-83,3-1 1,-8 1-51,0-1 0,-3-1-168,-5-3 1,-2 4 166,-5 0 1,0 2-504,0 6 1,-5-1-3,-2 5-1010,-3-1 533,-2 6-211,6 1 0,1 6 1036,5 3 0,10 2 0,3 6 0</inkml:trace>
  <inkml:trace contextRef="#ctx0" brushRef="#br0" timeOffset="106">5573 11341 8110,'-5'-12'185,"4"1"0,-4 3 195,5 1 1,4-1-208,0-3 0,-1-1 573,-3 1 1,4 0-296,0-1 0,1-3-61,-1 0 0,-2-6-112,6 2 0,-4 2-253,3-2 1,-4-4 49,1-4 0,1 0-35,-1 5 1,-1-5-125,-3 0 0,0-3 45,0 3 1,0 4-76,0 4 0,0 5 103,0-1 0,0 6-99,0 2 160,0 4-94,0-2 0,0 6 10,0 3 1,6 2 1,1 6 1,3 4 110,2 3 0,3 8-64,0 3 0,4 0-125,-4 0 0,6 1 109,-2 3 1,1-4-293,-1 1 1,-1-6 90,-3 2 0,-2-1-78,2-3 0,-2 1-245,-2-8 0,-3-1-263,-1-4 1,-4 1 787,1-1 0,-3 0 0,-1 1 0</inkml:trace>
  <inkml:trace contextRef="#ctx0" brushRef="#br0" timeOffset="107">5551 11261 8105,'2'-11'743,"6"-1"-480,4 6 0,11-4-56,0 2 1,1 2-138,3-2 1,-2 4-97,6-3 0,-2 4 82,1-1 1,2 2-381,-5-2 0,-1 3 120,-3-3 1,-4 3 203,0 1 0,-5-5 0,3-2 0</inkml:trace>
  <inkml:trace contextRef="#ctx0" brushRef="#br0" timeOffset="108">6133 10964 8105,'-4'-11'933,"0"-1"1,1 1-99,3-1-280,0 1 79,0 0-59,0 4-386,0 2 0,0 14-67,0 2 1,0 8-274,0 0 126,0 3 1,0 1-101,0 0 1,0 1 1,0 2 1,1-1-220,3 1 1,-2 2 154,6-1 1,-1-1-191,5-3 1,3-1 112,0-3 1,4-3 136,-3-4 0,4-6 43,-1-2 1,2-3 2,2-1 1,4 0-141,0 0 1,-5-5-114,-3-2 1,1-4-291,2 0 1,-4-2 623,-3-2 0,-2-3 0,-2-5 0</inkml:trace>
  <inkml:trace contextRef="#ctx0" brushRef="#br0" timeOffset="109">6601 10907 8039,'-11'-11'2390,"4"-1"-2021,2 1 0,5 3-7,0 0 373,0 6-427,0-3 1,0 6 108,0 3 1,-3 4-111,-1 7 0,-4 4-368,4 7 1,-1 4 116,2 4 1,1-4-368,-2 1 0,3-1 159,1 5 1,1-6-443,3-3 1,3 1 213,4-4 1,2 1 9,2-9 0,3 0 228,5-3 1,-1-6-73,1-2 0,0-3 322,0-1 0,4-5-77,-1-2 1,1 0-502,-4 0 1,-2-1-45,-2-3 514,-2-1 0,-1-4 0,2-2 0</inkml:trace>
  <inkml:trace contextRef="#ctx0" brushRef="#br0" timeOffset="110">7047 10736 8113,'-7'-5'-518,"-3"3"0,8-3 118,-6 5 1529,5-5-673,-2 4 0,4 1-214,-3 7 0,3 4 11,-3 0 0,3 4-206,1 0 0,4 10-26,0-3 1,6 4-156,1-3 0,1-2-116,3-2 1,1 2 137,0-6 1,0 3-128,-1-7 0,2 2 47,2-10 1,1 5 65,-5-4 1,6-2 59,-2-5 1,-2 0 41,2-5 0,-3 1 18,3-5 0,-5 1 126,1 0 0,-2-1 308,-2 1-269,0-1 1,-4 1 484,-3 0-136,-3 4-205,-1-3 0,-5 10-30,-3 0 0,-6 10 127,-1 9 0,-4 4-225,4 4 1,-4-2-15,3 6 0,1-5-224,4 5 1,-1-5-416,1 5 0,5-5-910,2 5 0,3-6 1388,1 2 0,0 2 0,0 0 0</inkml:trace>
  <inkml:trace contextRef="#ctx0" brushRef="#br0" timeOffset="111">8566 10884 8073,'0'-23'128,"0"5"0,1 2 135,3 5 1,-2 3-497,6 0 259,-1 6 1,4-5 771,-4 4-529,-2 1 0,-5-1-39,0 6 0,0 5 80,0 7 0,0 8-76,0 8 0,-1 2-98,-3 1 0,3 0 110,-3 0 1,3-1-321,1-2 0,0 0-108,0-4 1,5 4-122,3-5 0,2-3 13,1-4 1,6-5 105,2 1 1,2-6 265,2-1 1,1-6-94,3 2 1,-2-4 130,6-4 0,-2-2-79,1-5 1,2-1-127,-5 1 0,-2 1 129,-6 2 0,1-1-733,-4 5 0,-5-3 689,-3 3 0,-6-5 0,3 3 0</inkml:trace>
  <inkml:trace contextRef="#ctx0" brushRef="#br0" timeOffset="112">9137 10816 8018,'-7'-23'0,"-2"4"0,6 0 1052,-1 10-414,9-6-455,-4 13 0,6 2-154,-4 8 1,-1 7 483,1 4 0,-1 4-203,-2 4 0,3 6-167,1 5 0,5 4-184,-1-4 0,-2 2-203,2-5 1,-4 1 30,3-5 0,-3-3 127,4-2 0,-5-3-596,5-4 0,-4-2-12,3-6 694,-4 1 0,7-6 0,-4-1 0</inkml:trace>
  <inkml:trace contextRef="#ctx0" brushRef="#br0" timeOffset="113">9399 10838 8091,'0'-11'0,"0"0"576,0-1 145,0 6 0,4-1-241,0 4 1,1 1-150,-1-1 1,-3 3 157,3 3 1,-3 5-112,-1 7 0,0 0-340,0 8 1,-1-2-63,-3 5 1,-2 3-270,-6 2 1,5-2-286,-1 2 1,1-6 350,-5 2 1,6-3-167,2-1 1,3-6 141,1-2 0,1-2-100,3-1 1,2-6 114,6-2 1,3-3 203,0-1 1,5-1-1,-1-3 1,3-2 154,1-6 0,0 1 66,-1-1 0,-3-3-108,0 0 0,-3-2 91,3 2 0,-5 1-46,1-5 1,-4 5 150,-3-1 0,1 6-68,-5 1 1,1 5 309,-1-5-70,-3 6-152,4-4 1,-5 12-120,0 1 0,0 5 17,0 3 0,-4-3-272,0 4 1,-1-2 80,1 1 0,3-1-168,-3 5 1,3-4 10,1 4 0,1-5-26,3 1 1,4-1-47,7 2 1,-1-8-192,5 4 0,-1-7-172,1 3 0,2-6 155,-2 2 1,3-4-323,1-4 0,-4 2 16,0-6 739,0 0 0,-1-8 0,-2-2 0</inkml:trace>
  <inkml:trace contextRef="#ctx0" brushRef="#br0" timeOffset="114">10142 10907 8064,'-17'-5'0,"6"-1"383,-1-6 0,6 4 1545,6 1-1220,0 4-665,0-2 250,0 5 1,-4 2 150,0 1 1,-3 5-441,3 7 41,-5 3 1,4 5 99,-3 0 1,3 3-76,5 1 0,0 0-370,0-5 0,0 1 195,0 0 0,5 0-249,3 0 0,6-5 169,1-3 0,6-4-131,-2-3 1,-2 1-38,2-6 0,0 1-32,4-4 1,1-5-394,3-2 1,-4-4 268,0 0 0,-2 0 509,-6-1 0,6-4 0,-3-2 0</inkml:trace>
  <inkml:trace contextRef="#ctx0" brushRef="#br0" timeOffset="115">10028 11078 8063,'-7'-5'818,"2"-1"-665,15-6 1,7 5-208,9-1 1,4 4-133,-8-3 1,4 3 341,-7-4 1,0 1-148,4-5 1,-3 5-4,7-1 1,-4 2-92,-4-2 1,-3-2-1242,-5 2 1326,-4 3 0,3-10 0,-4 2 0</inkml:trace>
  <inkml:trace contextRef="#ctx0" brushRef="#br0" timeOffset="116">10165 10758 8089,'-7'-11'793,"2"0"-595,5-1 0,6 5 340,6-1 1,1 5-102,6 0 0,-5-2-467,1 1 0,3 0 114,1 4 0,2-1 86,2-3 1,0 3-240,0-3 1,0 3 128,-1 1 0,0 0-328,-3 0 0,1 3 121,-4 1 1,-1 4-152,-4-4 206,1 4 1,-2-1 97,-3 4 1,-2 2-76,-5 2 0,0-1 205,0 5 0,-1 0-74,-3 4 0,2 4-26,-6-1 0,6 2-195,-2-1 1,3-3 124,1 3 0,0-3-108,0-1 0,0-2 66,0-2 0,5 1 164,2-4 1,5-2-143,3-7 1,-1 2 94,5-5 1,-4 0-137,4-4 0,0 0-112,4 0 0,-1-4-121,-3 0 1,1-5 114,-5 2 0,4 0 213,-4 0 0,1-6 0,-5-5 0</inkml:trace>
  <inkml:trace contextRef="#ctx0" brushRef="#br0" timeOffset="117">10930 10701 8162,'-18'-5'3044,"2"-1"-2819,9 0-951,2-5 697,5 10 1,0-3-43,0 8 0,1-1 641,3 4 0,3 2-256,4 6 1,0-2-97,1 2 1,3 2-333,0-2 0,0 0-250,-3-3 1,3-2-9,0-3 1,2 2 151,-2-5 0,-2 0-47,2-4 0,-2 0 5,-2 0 0,4 0 123,1 0 1,-1-4 26,-4 0 0,1-5 182,-1 2 0,0-2 12,1 1 1,-5-2 492,1 3 612,-5 2-880,2-6 1,-7 10 132,-1-3 0,-4 8-73,-4 4 0,-2 7 36,-2 4 0,-2 4-24,-2 3 0,-1 2-218,5 3 0,-4 2-168,4-3 0,-1 2-269,5-2 0,0 0-967,-1-4 0,6-2 273,2 3 970,-2-3 0,4-1 0,-3 0 0</inkml:trace>
  <inkml:trace contextRef="#ctx0" brushRef="#br0" timeOffset="118">12449 10884 8218,'0'-11'145,"-5"-1"-145,-3 1 0,3-2 0,1-2 0,-1 2 178,1-2 1,-3 2 287,3 2 1,-5-1-40,1 1 1,-2 3 153,-1 1 0,-4 4 3,-1-1-301,1 3 0,4 2-210,-1 3 0,1 6 107,-1 6 1,2 4-133,3-1 1,-2 3 110,5 0 1,0 1-114,4 0 1,0 4-36,0-1 0,1 1-177,3-4 0,3-4 11,4 0 1,4-5-92,0 1 0,6-6 36,-2-1 1,4-6 65,3 2 1,-3-3 94,0-1 1,2-5-15,-6-2 1,4 0 88,-8 0 0,1-5-67,-5-3 1,-5-2 14,-2 2 1,1-3-29,-1-4 0,-1-1 13,-7 0 0,-2 0-119,-6 0 0,1 0 117,-1 1 1,1 0-83,-1 3 1,1 2 56,0 6 1,-5 1 47,1 2-136,0-2 263,3 9 21,1-4 37,0 5 0,4 1 56,3 3-192,3 2 1,1 6-15,0-1 0,1 0 60,3 1-45,3-1 1,4 1 28,0-1 0,1 1-1,-1-1 1,5 0-47,-1 1 1,5-5 7,-1 1 0,4 0-46,4 3 0,-3-1 58,2-2 0,2 1-106,-1-5 1,1 1 89,-2-2 1,-1-1-29,1 1 0,-2-1 47,-1-2 1,-1-2 81,-3-1 1,-3 1 23,-4-1 63,4-4 1,-3 1-75,2-5 0,-6 3-58,-1 0 1,-6-1 66,2-6 1,1 1-42,-1-5 0,0 1-88,-4-1 0,0-2 40,0 2 0,0 1-180,0-1 117,0 5-121,0-2 0,-2 5-95,-1 4 0,0 2 35,-5 5 1,1 3-1891,-5 1 2084,6 5 0,-9-2 0,2 4 0</inkml:trace>
  <inkml:trace contextRef="#ctx0" brushRef="#br0" timeOffset="119">13305 10713 8143,'-1'-10'97,"-3"2"1,3 2 362,-3 2-68,3 3 234,-4-4-328,-2 5 1,-3 2 53,3 6 1,2 2-97,5 13 0,0 2-164,0 9 0,1 4 164,3 0 0,2 1-384,5-5 1,-3-4-112,0 1 0,-2-7-239,2-1 0,1-6 135,-6-5 0,5-1-920,-4 1 209,0-6 1054,-4-1 0,0-5 0,0 0 0</inkml:trace>
  <inkml:trace contextRef="#ctx0" brushRef="#br0" timeOffset="120">13145 10656 8115,'18'-10'0,"0"2"348,-3-7 0,4 6 539,8 1 0,6 6-669,5-2 1,0 3 34,-4 1 0,-1-4-169,-2 0 0,0 0 117,-4 4 1,1-4-721,-1 1 1,-3-1 518,2 4 0,4 0 0,-1 0 0</inkml:trace>
  <inkml:trace contextRef="#ctx0" brushRef="#br0" timeOffset="121">14059 10701 8113,'-11'-5'0,"3"0"62,0-2 10,6-4 1,-3 9-21,5-6 0,-5 6 242,-3-2 0,-2 3 1064,-1 1-892,-1 0 0,-4 1 82,-3 3 0,1 2-173,-1 6 0,1 3-416,-1 0 0,-1 5 131,4-1 1,3 3-153,5 1 0,3 0 30,5-1 0,0 1 28,0 0 0,6 0-151,6 0 1,0-2-124,7-2 0,4 2 24,4-6 0,1-1 69,-2-7 1,-2-1 198,3-6 0,-3 0-73,-1 0 1,-1 0 238,-3 0 0,-2-4-73,-1 0 0,-5-5 77,1 1 1,-2-2-120,-7-1 1,5-1 19,-4 1 0,0 0 46,-4-1 1,0 5 24,0-1 32,0 5-103,0-2 0,-2 5-143,-1 0 0,1 5 11,-1 3 0,1 2-82,2 2 0,0-1 52,0 0 1,2 5-164,1-1 0,4 0 50,4-3 1,6-1 82,2 0 1,4 0-119,3-4-1,0 2 28,4-5 0,-3 0 163,3-4 1,-5 0-11,2 0 0,1-2 135,-1-1 1,-4-4 32,-4-4 1,-4-1 208,4 1 1,-6-4-27,-2 0 0,-1-6-62,-6 2 1,0-4 29,-4-3 0,-7 2-55,-4-3 0,-7-1-264,-8 1 0,-9 5-135,-7 2 1,-6 12-291,-1 0 1,-1 5-188,5 3 0,9 2 298,6 2 1,8 2-592,3 5 1,10 2 6,1 2 943,6 3 0,7 5 0,1 0 0</inkml:trace>
  <inkml:trace contextRef="#ctx0" brushRef="#br0" timeOffset="122">14836 10816 8051,'-5'-23'1742,"0"4"-1350,-3 0 0,4 6-600,8 2 0,2 3-137,6 4 604,-6 3 0,0-4 383,-2 5-230,-3 0 1,5 9-4,-6 2 0,3 8-135,1 0 1,0 7-291,-4 0 0,4 2 97,0-1 0,-1-3-157,-3 2 0,2-1 179,1-3 1,-1-3-693,2 1 231,-3-7 18,-1 4 246,0-11 0,0-2 143,0-8 0,0 2-129,0-6 0,-4-3 41,0-4 1,-3-5 144,3 5 1,-1-5-69,1 1 0,3-3 115,-3 0 0,-1-1-40,1 0 0,-1 0-55,1 0 0,3 2-29,-3 2 0,1-2 39,0 6 20,1 0 0,-3 7 32,5 1-263,0 4 1,5-1 98,3 8 1,3-1-53,5 4 1,-2 1 4,5 3 0,-4-2-147,4 2 1,-1-5-55,1 5 1,-2-2 125,-1 2 0,-2-1-21,5-2 1,-4-3 58,4-5 1,-5 0 162,1 0 1,-1 0-97,1 0 1,-2-5 376,2-3 1,-2-2-29,-2-1 0,1-1 135,-1 1 0,-3 1-59,-1 2 0,-4-2 234,1 3-214,-3 1 21,-1-4-424,0 9 0,-5 1 95,-3 8 0,-2 7-118,-1 4 1,1 2-55,2 2 1,-1 4-101,5 0 1,0 7-376,4-4 0,0 5 260,0-9 1,2 5-703,2-5 1,-2 5 443,6-5 1,-4-3-768,3-4 1336,1-5 0,3 3 0,1-6 0</inkml:trace>
  <inkml:trace contextRef="#ctx0" brushRef="#br0" timeOffset="123">15555 10793 8027,'-16'-29'742,"3"2"929,-2 8-45,7 2-1108,3 11 0,4 1-599,-3 5 0,3 1 22,-3 3 0,-1 7 397,1 8 0,-4 4-124,5 4 0,-5 2-63,4 5 0,0-1-315,4-2 1,0 1 111,0-6 1,6 5-131,1-5 0,7 0 86,1-7 0,6 1-263,-2-5 1,2-3 111,2-5 1,4-4-379,-1 1 0,1-3 119,-4-1 0,3-1-32,1-3 1,-1-2-223,-7-6 1,1 1 0,-5-1 759,5-4 0,-7-2 0,4-5 0</inkml:trace>
  <inkml:trace contextRef="#ctx0" brushRef="#br0" timeOffset="124">15555 10884 8027,'-23'0'0,"6"0"0,1 0 2195,4 0-1584,5 0 0,2-1-533,5-3 0,7 1 146,4-4 0,6 3 11,5-4 0,2 5-298,3-5 1,-1 5 79,4 0 0,-5-2-948,2 1 1,-3-1 483,-1 1 1,-1 3-546,-3-3 1,1-1 991,-5 1 0,0-10 0,-3 1 0</inkml:trace>
  <inkml:trace contextRef="#ctx0" brushRef="#br0" timeOffset="125">15567 10621 8027,'-18'0'937,"1"-5"1,11 3-844,2-6 1,9 4-46,7-3 0,4 3-95,7-4 0,4 6 160,-1-2 1,6 3-105,-1 1 0,2 0-223,1 0 1,-1 0-287,-3 0 0,3 1 103,-2 3 1,-3-3-265,-2 3 1,2-3 269,-1-1 1,3 0 389,-3 0 0,0-5 0,-5-1 0</inkml:trace>
  <inkml:trace contextRef="#ctx0" brushRef="#br0" timeOffset="126">16218 10553 8027,'11'0'63,"-5"0"100,5 0 133,-10 0 695,4 0-148,-5 0-389,-5 5 1,-2-3-89,-4 6 0,0-4-23,-1 4 1,-3 0-227,0 8 1,0-4-170,3 4 1,1-2-231,-1 1 0,6-3 229,2 4 1,3 0 89,1-1 1,0 4-31,0-3 1,5 0-186,3-1 1,7-2-106,4 2 1,2 2-163,2-2 1,0 0-24,0-3 1,0-1 67,0 1 1,-6-1 105,-1 0 1,-5 1 1389,-3-1 0,-3 2-362,-5 2 0,-3-2-408,-4 2 0,-7-1-208,-13 1 0,-4-2-293,-7 2 0,-7-2-376,-9-2 0,-3 1 253,-4-1 1,28-5-1,-2 0 1,-3-1 0,1 1-1</inkml:trace>
  <inkml:trace contextRef="#ctx0" brushRef="#br0" timeOffset="127">3529 12643 8166,'-5'-6'978,"4"0"-377,-4 6-61,5 0-173,-5 0 1,3 2-103,-2 2 1,3-1-116,1 9 1,0-2 92,0 9 0,5 4-171,3 3 1,-2 6-5,2-1 0,-2 2-121,2 1 1,2 0 90,-2 0 0,-2-3-159,2-1 1,-6 0-120,2 0 1,1 2 106,-1-6 1,3 0-54,-3-7 0,0 1 46,-4-5 0,4 1-221,0-5 157,-1 0 1,-3-3-494,0 0 9,0-6 167,0 3 1,-1-5 520,-3 0 0,-2-5 0,-5-1 0</inkml:trace>
  <inkml:trace contextRef="#ctx0" brushRef="#br0" timeOffset="128">3323 12746 8029,'0'-18'-173,"0"1"173,0 6 0,6 1-175,1 2 1,3-2 123,2 2 1,-1 3 754,1 2 1,3-4-230,0 0 0,5 0-51,-1 0 0,4 3-268,4-4 0,2 1-14,5-5 0,1 5-165,-1-1 0,-1 5 78,-3 0 0,2 1-79,-5 2 1,3 0 106,-3 0 1,-6 2-163,-5 1 0,-4 5 16,0 7 0,-6 3 3,-2 5 0,-4 0 63,-4 0 1,-7 4-2,-8 4 1,-6-3-142,-5-1 0,0-3 90,-9-2-1,0 0-241,1-3 0,0-2 52,4-6 0,8-5-719,4-2 958,6-3 0,5-1 0,6 0 0</inkml:trace>
  <inkml:trace contextRef="#ctx0" brushRef="#br0" timeOffset="129">4294 12460 8043,'4'-7'-834,"0"-1"1431,0 5-254,-4-2 1,0 4 842,0-3-340,0 3-615,0-4 0,-2 5 80,-1 0 1,0 5-81,-5 3 0,1 2 44,-5 1 0,1 6-15,0 2 0,-1 2-226,1 2 0,-5 5 84,1 2 0,0 3-27,4 2 1,-1 0-28,1 3 1,3-1-187,1 5 1,4-1-100,-1 0 0,3 3 128,1-6 1,1 4-49,3-4 0,-1 0 87,4-4 1,1-5-55,3-2 0,4 1 29,1-2 0,-1 0-122,-4-7 0,1 1 95,-1-5 1,4 1-11,1-5 0,-1-3-213,-4-1 1,-3-3 76,-1 4 0,1-6-506,4 2 1,-5-3 757,1-1 0,-1 0 0,5 0 0</inkml:trace>
  <inkml:trace contextRef="#ctx0" brushRef="#br0" timeOffset="130">4637 12723 7969,'-12'-5'529,"1"3"653,5-8-350,-4 9-341,8-4-254,-3 5 1,5 5 28,0 3 0,0 7-111,0 4 1,0 3-129,0 0 1,0 6-171,0 3 1,1 2 147,3 1 0,-2-4-139,1 1 1,-1-4 44,-2 3 1,0-6 18,0-1 0,0-1-30,0-7 0,0 0-200,0-4 383,0 1 88,5-6 1,-3-1-70,6-5 1,-4 0 126,3 0 1,5 0-54,3 0 0,4-5-61,-4-2 0,5 0-49,0 0 0,0 3 48,-1-4 1,2 2-64,-2-2 1,3 2-4,1 2 1,0 2-122,0-6 0,-2 4 28,-2-3 1,3 4-154,-3-1 0,-3-1-149,-1 1 1,-6 0-41,-1 4-925,-5-5 884,2 4 1,-7-5-1311,-1 2 1738,-4 3 0,-14-9 0,-4 3 0</inkml:trace>
  <inkml:trace contextRef="#ctx0" brushRef="#br0" timeOffset="131">4603 12951 7969,'-5'-1'1127,"5"-3"0,5 3-969,6-3 0,2-1-8,2 1 1,3-3 78,5 3 0,-1 0-76,1 4 1,1-4-177,3 0 0,-2 1 139,6 3 0,-6 0-113,2 0 1,-7-4-299,-1 0 0,-4 0 155,4 4 0,-8-4-657,0 1 1,-3-3 796,-1 3 0,-2-4 0,-5-4 0</inkml:trace>
  <inkml:trace contextRef="#ctx0" brushRef="#br0" timeOffset="132">4568 12723 8009,'5'-12'336,"-1"1"41,8 0 1,3-1 108,12 1-305,-3-1 0,7 5-4,-4-1 1,-2 4 49,-6-3 1,4 4-166,0-1 1,0-1-85,4 1 0,-3 1-1743,-1 3 1765,-1 0 0,-4 0 0,-1 0 0</inkml:trace>
  <inkml:trace contextRef="#ctx0" brushRef="#br0" timeOffset="133">5276 12392 8078,'-1'-8'-1236,"-3"0"2440,3 6-134,-4-3-3,5 5-139,0 0 0,0 5-572,0 2 1,6 9 48,6 3 1,4 6-8,7 2 0,1 10-94,3 1 0,1 4-178,2-1 1,2 9-227,-5-1 0,-6 6-23,-6 2 0,-3 0-205,-5 0 0,-3 0-496,-8 0 0,-3-3 424,-8-1 400,-8-10 0,0 11 0,-8-11 0,-5-4 0,-6-5 0</inkml:trace>
  <inkml:trace contextRef="#ctx0" brushRef="#br0" timeOffset="134">6190 12906 7943,'-18'-6'0,"2"4"-374,4-6 234,6 6 0,0-7 345,2 5 0,3-1 80,-3 1 109,3 3 1,1-5 232,0 2-262,0 3-218,0-5 0,1 6 97,3 0-294,2 0 1,5 0 135,1 0 1,1 0-122,2 0 0,-1 0 22,5 0 0,-4 0-279,4 0 0,4 0 107,4 0 1,0-1-44,0-3 1,-2-1 4,6-2 0,-6-2-39,2 5 0,-8-4-885,-4 5 1147,3-1 0,-5 4 0,3 0 0</inkml:trace>
  <inkml:trace contextRef="#ctx0" brushRef="#br0" timeOffset="135">6122 13043 8077,'6'0'443,"4"0"0,-7 1-301,4 3 0,5-3 107,3 3 0,1-2 125,0 2 0,1-3-140,6 3 0,1-3 120,3-1 0,2 0-83,5 0 0,1 0-15,-1 0 0,0 0-422,0 0 1,-4 0 192,-4 0 0,-3 0-2154,-4 0 2127,-2 0 0,-6 0 0,1 0 0</inkml:trace>
  <inkml:trace contextRef="#ctx0" brushRef="#br0" timeOffset="136">7241 12928 8056,'-18'0'-716,"2"0"962,4 0 745,6-5-635,1 4 0,9-5-163,-1 2 0,6 3 143,-1-3 0,2 3-72,1 1 0,5 0-43,-1 0 1,1 0-57,0 0 0,-2 0-81,5 0 1,0 0-84,3 0 0,1 1 108,0 3 1,5-3-100,3 3 1,3-3 67,4-1 1,2 0-174,6 0 0,4 0-92,-1 0 1,6-4 109,-2 0 1,7 1-146,1 3 1,-27 0-1,1 0 248,-1 0 1,1 0-1,3 0 1,0 0 40,0 0 1,0 0 0,2-2 0,1 0-49,3 0 0,0 0 0,-1-1 0,1 1-62,4 0 0,0 0 0,-5 1 0,0 1 64,-3-2 1,0 0 0,1 1 0,-1 1-52,-4 0 1,0 0 0,2 0 0,-2 0 65,25 0 0,-6 0-76,-10 0 1,-4 0 88,-7 0 0,-10 0 32,-5 0 110,-5 0-39,-7 0 0,-9 0-646,-9 0 0,-6 4 638,-6-1 0,-3 1-144,-1-4 0,1 5 0,3 2 0</inkml:trace>
  <inkml:trace contextRef="#ctx0" brushRef="#br0" timeOffset="137">7675 13248 8017,'-7'-5'0,"-1"-1"154,4-6 1,-4 5 848,4-1-269,1 6-249,3-3 326,0-1-246,0 5-268,0-4-89,0 20 0,0-3-15,0 14 1,0 1-32,0 7 0,3 1-134,1-1 1,0 0-36,-4 0 1,0 4 99,0 0 0,0 1-186,0-5 1,0-1 37,0-3 1,4 3-60,0-2 1,3-3 73,-3-2 0,5-5 34,-1-2 0,-3-5 59,-2 1 1,2-2 6,-1-2 1,0-3-390,-4-1 140,5-4-62,-4 7 0,3-9-104,-8 3-1258,3-3 101,-9-1-21,9 0 1533,-4 0 0,5-5 0,0-1 0</inkml:trace>
  <inkml:trace contextRef="#ctx0" brushRef="#br0" timeOffset="138">7915 13831 7952,'5'-7'0,"-3"-2"48,6 6 1,1-2-16,6 1 0,-1 2 95,5-1 1,-5 1 267,1 2 1,2-3-135,-2-1 0,5 0 119,-1 4 1,-2 0-96,-2 0-175,3 0 0,-4 0 0,5 0 1,-5 0-131,1 0 0,-4-1 38,-3-3 203,2 3-237,-4-4 174,1 5-183,-2 0 51,-5 0-4,-5-6 0,0 4 26,-3-6-160,-2 6 0,7-5 31,-4 4 0,4 0 93,-1-5 1,3 5 45,1-5 1,0 4-73,0-3 218,0-1 0,0-3-56,0-1 0,0 1-47,0-1 0,0 1-47,0 0 1,1-1-3,3 1 1,-2-2-108,1-2 1,2-2 126,-1-2 1,4-2-121,-4 2 0,1-2 84,-1 2 1,-2-2-4,6 2 0,-5-3-38,5-1 1,-4 2 3,4 2 0,-2-3-19,1 3 0,2-1-8,-5 1 1,4 1 16,-4 3 1,1 6 18,-2-3 1,0 5-27,5-1 0,-5 3 11,5 5 0,-4 0 11,3 0 0,1 0-7,3 0 1,2 5 4,2 3 1,-1 3-40,5 4 0,-3-1-80,3 5 1,-4 0-10,4 4 1,-6 0 54,-2 0 1,-1 1-174,-6 3 1,0-2 40,-4 6 1,-1-5-62,-3 5 1,-3-5 61,-4 5 1,0-6 29,-1 2 1,5 1 81,-1-2 0,2-3 168,-2-4 0,3-5 11,5 1 1,0-2-123,0-1 104,0-1 0,0-3-56,0-1 1,5-4 190,3 1 1,-2-3-13,2-1 1,3 0-23,4 0 1,2 0-154,-2 0 1,-2 0-4,2 0 0,-3 0-178,0 0 1,-1 0 65,1 0 1,-1-1-1678,1-3 1772,-1 2 0,6-13 0,0 3 0</inkml:trace>
  <inkml:trace contextRef="#ctx0" brushRef="#br0" timeOffset="139">8943 13294 7932,'-7'-28'495,"-2"5"-35,6 0 0,-1 6-257,4 5-274,5 1 592,-4-1 1289,4 6-1102,-5 1 0,0 7-299,0 6 0,0 10-142,0 12 1,-4 10-73,1 5 0,-5 1-108,4 3 1,-4 0-131,5 0 1,-2-2-50,1 3 1,3-7 90,-3-1 0,2-6-103,2 2 1,0-3-512,0-5 1,0-6 300,0-5 1,4-5-545,0 2 0,1-9-1,-1-3 859,-3-3 0,4 4 0,-5 2 0</inkml:trace>
  <inkml:trace contextRef="#ctx0" brushRef="#br0" timeOffset="140">7858 11946 7940,'-12'-1'-3,"1"-3"125,-1 3 0,5-8 122,-1 5 0,6-1 92,-2 1 84,2 3 1,2-5 178,0 2 153,0 3-99,0-4 350,0 5-761,0 5 0,0 2-3,0 8 1,0 3-13,0 5 0,0 5-147,0 2 1,-3 3 7,-1 2 0,-4 3-136,4 0 1,1 1 21,3-1 0,0-2-150,0 2 1,0-4 50,0-3 1,0 0-139,0-4 1,3-2 43,1-6 1,4 2 38,-4-6 0,3 0-136,-3-3 1,4-5 43,-5 1 1,1-4-412,-4 3 0,2-4-654,1 1-248,-1-3 1585,3-1 0,-10-5 0,-2-2 0</inkml:trace>
  <inkml:trace contextRef="#ctx0" brushRef="#br0" timeOffset="141">8086 12152 8081,'0'-12'0,"-4"1"162,0 0 0,1 3 855,3 0-433,0 1-408,0-5 0,0 5 215,0-1 0,0 4-75,0-3 0,1 4 33,3-1 0,-3 2 121,3-2 76,-3 3-199,-1-4 425,0 5-612,0 5-394,0-4 250,0 9-320,0-9 146,0 4-124,0-5 162,0 6 108,0-5 1,0 5-31,0-2 110,0-3-105,5 9 0,-4-3 177,3 4 1,-3 1-79,-1-1 0,0 0 69,0 1 0,0 4-90,0 3 0,0-1 6,0 1 0,0 4-50,0 4 1,0-1-109,0-3 1,0 4-62,0-1 0,2 1 50,1-4 0,-1-4-45,2 0 1,-3-4 40,-1 4-6,5-5 1,-4 3 111,3-6-3,-3-5-49,-1 5 226,0-10-56,0 4 58,0-5 40,5-5-64,-3 4-55,3-10 1,0 9-63,2-6 0,3 6 4,2-2 0,-1 1-50,1 0 0,3 1 62,0-1 1,6 1-155,-2 2 1,2 0 132,2 0 0,4 0-109,-1 0 1,1 0 76,-4 0 0,1 0-102,3 0 1,-3 0 46,2 0 0,-3-1-90,-4-3 0,1 3-269,-4-3 0,-5 3-155,-3 1-192,-6-5 0,1 4 311,-11-3 1,1 2-1064,-9 2 1535,-1 0 0,-6 0 0,-6 0 0</inkml:trace>
  <inkml:trace contextRef="#ctx0" brushRef="#br0" timeOffset="142">8154 12369 8021,'0'-12'1382,"0"6"-865,0-4 0,2 9-54,2-3 1,-2-1-111,6 1 0,-4 0-32,3 4 0,1 0-119,3 0 1,2 0-1,2 0 0,-1 0-195,5 0 0,0 0 71,4 0 1,0 0-261,0 0 1,-1 0 149,1 0 0,0 0-655,0 0 0,-4 0-705,0 0-604,-5 0 1996,3-5 0,-11-1 0,-1-6 0</inkml:trace>
  <inkml:trace contextRef="#ctx0" brushRef="#br0" timeOffset="143">7983 12106 8021,'12'-11'0,"4"-1"265,3 1 0,9 5 78,6 2 1,4-1 419,4 1 0,-2 0-263,-6 4 0,0 0-191,0 0 0,1 0-138,-1 0 0,-4 0-5,1 0 1,-6 1-790,2 3 1,-8-1-99,-4 4 1,0-3 720,-3 4 0,2-1 0,-8 5 0</inkml:trace>
  <inkml:trace contextRef="#ctx0" brushRef="#br0" timeOffset="144">8805 11923 8095,'-5'-11'0,"0"0"438,-2-1 1,3 5-15,8-1 0,-2 5 905,6 0-819,-6 1 0,5 7-202,-3 3 1,-2 2 146,6 2 1,-4 8-137,3 3 0,-4 7-242,0 1 0,3 5 53,-3 2 0,1 2 52,-4-2 1,0 1-73,0 3 1,0-1-207,0-3 0,4-7-259,0 4 0,5-9 191,-2 1 0,3-4-189,2-4 0,-1-3 147,1-4 0,-2-1-340,-3 1 1,4-6-170,-4-2 0,0-2-1208,0 2 1923,-4-3 0,7-1 0,-4-6 0</inkml:trace>
  <inkml:trace contextRef="#ctx0" brushRef="#br0" timeOffset="145">9982 12769 8040,'0'-12'0,"4"4"-72,-1 1 1,6 1-44,-1-2 1,3 2 0,3 3 337,2-1 0,0 0-85,-1 4 1,2-1 172,2-3 0,2 3-26,-2-3 1,3 3-165,1 1 1,-2 0-134,-2 0 1,2 0 135,-6 0 1,0 0-302,-3 0 1,-1 0-69,0 0 0,-3 1-84,0 3 0,-5-3 90,5 3 1,-4-3-304,4-1-244,-6 0 786,3 0 0,-5 0 0,0 0 0</inkml:trace>
  <inkml:trace contextRef="#ctx0" brushRef="#br0" timeOffset="146">10050 13008 8054,'12'0'502,"-1"0"0,1 2-156,-1 1 1,4-1 93,1 2 0,4-3 14,-1-1 0,2 0-155,2 0 0,0 0-62,0 0 1,1 0 30,3 0 0,-2 0-183,6 0 0,-6 1 108,2 3 0,-7-3-254,-1 3 0,-5-3 38,1-1 1,-6 0-1907,-1 0 1929,-6 0 0,-2 5 0,-6 2 0</inkml:trace>
  <inkml:trace contextRef="#ctx0" brushRef="#br0" timeOffset="147">11170 12860 8217,'-12'-12'-603,"1"6"1,3 0 902,1 2 0,3 3 193,-4-3-115,1 3 9,-5 1-184,6 0 84,1 0-180,5 0 0,5 0 17,2 0 1,4 0 12,0 0 0,0 0-3,1 0 0,4 0-9,3 0 0,7 0 22,0 0 1,6 0-17,-1 0 0,3-2-34,4-1 0,2 0 51,6-5 1,1 5-150,3-5 1,-3 4-80,2-3 1,-2 3 143,-1-4 0,3 4 5,1-3 0,3 0-4,-4 0 1,1-2-3,-4 5 1,1-4-16,2 5 1,-1-2-51,6 1 0,-5 2 77,4-1 1,-7-2-146,4 1 0,-10 0 122,6 4 1,-12 0-159,0 0 0,-7 0 113,0 0 1,-5 0-4,-2 0 0,0 0 52,-5 0 0,2 0 6,-2 0 1,-3 0-62,4 0 0,-5-1 351,-3-3-805,2 3 172,-9-4-1069,4 5 713,-5 0 637,-10 0 0,-3-5 0,-9-2 0</inkml:trace>
  <inkml:trace contextRef="#ctx0" brushRef="#br0" timeOffset="148">12791 12711 8092,'-6'0'-826,"-4"0"1,9-1 875,-3-3 130,-3 3-60,6-4 162,-4 5 2402,5 0-2503,-5 0 58,4 5-311,-9-4 1,8 6-54,-1-4 96,1-1 1,4 3 88,1-5 1,5 0-18,7 0 0,-1 0 78,5 0 0,-2 0-70,6 0 0,-3 0 60,6 0 1,0 0 40,0 0 0,4 0 4,4 0 1,0 0-36,0 0 0,1 0 6,-1 0 1,2 0 15,2 0 1,2 0-40,6 0 0,-4-4 83,0 0 1,0 0-72,3 4 0,0 0-153,-4 0 1,-1 0 111,-6 0 0,-1 0-22,-2 0 0,2 0-44,-3 0 0,-1 2 78,2 1 1,-1-1-51,4 2 0,4-2 17,0 2 0,1-3-41,-5 3 0,0-3 36,0-1 1,1 0-81,-1 0 1,0 0 90,0 0 1,1 0-13,-1 0 1,-4 0-44,1 0 1,-6 0 26,2 0 1,-4 0 119,-4 0 1,1-4-114,-5 1 0,0-1 370,-3 4-271,-1 0 27,1 0-146,-1 0-25,1 0-293,-6 0 116,4 0-1246,-9 0 577,4 0 852,-15 0 0,-2 0 0,-11 0 0</inkml:trace>
  <inkml:trace contextRef="#ctx0" brushRef="#br0" timeOffset="149">12277 13168 8145,'0'-7'-76,"0"-1"473,0 0-7,0-3 176,0 0 60,0-1-414,-5 6 0,4-1 211,-3 4-276,3 1 1,0-1 52,-3 6 0,3 0-172,-3 5 0,-2 3 30,-2 4 0,2 5-69,-2 0 0,-1 2-25,-6 5 0,1-2-32,-5 6 1,1 3 108,-1 4 1,-1 2-92,5-2 0,-5 1-62,5 3 0,4 2 96,3-2 0,6-1-130,-2 1 0,3-4 88,1 4 0,5-9-142,2 1 1,5-2 127,3 2 1,3-5 36,5-2 1,1-3 34,2-1 1,-2-1 133,3 1 0,-3-5 37,-1-3-67,0 3 0,-2-5-73,-2 2 0,-1-2 22,-3-2 0,-2-3-121,2-1 0,-6-4-554,-1 1-280,-1-3 1,5-1 901,-1 0 0,-4-5 0,-2-2 0</inkml:trace>
  <inkml:trace contextRef="#ctx0" brushRef="#br0" timeOffset="150">12437 13157 8069,'0'-23'-102,"0"0"1,0 5 195,0 3 0,2 2 225,1 2 0,2 3-171,3 1 0,1 3 108,-5-4 1,3 5 288,-3-5-360,5 5 1,-3-5-247,6 4 209,-1 0-110,1 4 1,-1 0-129,1 0 1,-4 0 73,4 0 0,-7 0-112,6 0 1,-2 4 52,3 0 1,-1 4-140,0 0 1,-3-2 75,0 2 0,-4 0 50,3 3 48,-4 0 0,2 1 32,-5-1 0,0 1 8,0-1 1,0 1 21,0-1 1,-4 0 11,0 1 0,-3-5 4,3 1 1,-4-4 112,4 3 1,-3-3 136,3 4-139,-5-6 130,8 4-159,-4-1-68,5-4 1,0 5 10,0-2 1,5-1-2,2 4 0,5-3-25,3 4 1,1-5-2,4 5 1,0-4-200,-5 3 209,5 1-22,-2-2 1,0 5-108,-3-4 0,-2 0 64,-2 0 1,-3 1-244,-1 3 1,-4 1-7,1-1 1,-3 0 127,-1 1 1,-5-1 8,-3 1 0,-7-1-10,-4 1 0,-2 0 83,-2 3 1,0-3-58,0-1 1,0 1 66,0-5 0,2 0-107,2 0 0,2-4-136,6 1-26,-1-3 142,6-1 0,2-1-3,8-3 178,2-3 0,11-4 0,1 0 0</inkml:trace>
  <inkml:trace contextRef="#ctx0" brushRef="#br0" timeOffset="151">12883 13282 8069,'11'-11'0,"-4"0"155,-4-1 1,2 1 855,-1-1-270,0 6-171,-4-4-335,0 9 1,-1-4-38,-3 5 1,1 5-98,-4 2 0,-1 7-193,-3 1 1,3 6 33,1-2 0,4 1 119,-1-1 1,3 3-325,1-3 1,5-2 27,3 2 0,3-5-65,4 2 1,3-7 121,5-2 1,3-4 100,1 1 1,1-3 80,-1-1 1,-3-5 162,2-3 1,2-2 14,-1-1 59,0-1-236,-4-4 1,-6 2 365,-1-5 0,-4 3-55,0-3 1,-6 0-87,-2-4 1,-3 1-151,-1-1 1,-6 0-160,-6 0 0,-4 2-28,-7 1 1,-9 4-331,-2 5 0,-8 4-394,0 3 1,-1 13 380,1 7 1,0 4-378,8 3 620,2 5 0,4 1 0,-1 5 0</inkml:trace>
  <inkml:trace contextRef="#ctx0" brushRef="#br0" timeOffset="152">12723 13899 8108,'-8'-4'-107,"1"1"0,3-5 129,-4 4 523,6 0-38,-3-1-152,5 4 111,0-9-150,0 9 121,0-4-230,0 5 1,1 5-151,3 2 0,1 3 139,2 2 0,2 4-74,-5 3 0,4-1-159,-5 1 0,5-1 94,-4 1 1,0 1-139,-4-5 0,0 4-96,0-3 0,0-1 114,0-4 1,0 1-74,0-1 0,0-3-159,0-1 0,1-4-635,3 1 465,-3-3 0,5-1-167,-2 0 1,-1 0-22,4 0 653,-4 0 0,7-5 0,-4-1 0</inkml:trace>
  <inkml:trace contextRef="#ctx0" brushRef="#br0" timeOffset="153">12951 13933 8129,'-11'-5'1443,"4"-1"-1040,2 0-524,5-4-82,0 8 249,0 7 0,0 7-32,0 7 1,-1 2 16,-3-2 1,3 3 0,-3 1 1,3 0 8,1 0 1,0-4-32,0 0 1,0-5-22,0 1 0,5-3 1,3 0 1,7-6-59,4-2 0,3-3 83,0-1 0,6-1-60,3-3 1,-2-3 37,1-9 0,0 0-2,0-3 1,-2-3 10,-5 3 0,-2-2 1,-2-2 0,-3 0-4,-9 0 0,-2 4 2,-5 0 1,-2 1 4,-6-1 1,-2 3-4,-13 4 0,0 2-143,-11 3 1,1 2-24,-9 5 0,4 1-145,-4 3 1,5 3 138,-1 8 1,8-2-73,3 2 1,6-6-137,5-1-218,1-1 595,14 5 0,6-1 0,8 1 0</inkml:trace>
  <inkml:trace contextRef="#ctx0" brushRef="#br0" timeOffset="154">13454 13145 8090,'-18'-11'0,"2"0"44,4-1 0,4 2 144,1 2 202,4-2 484,-2 9-112,5-4-252,0 5 1,4 1-294,0 3 1,5 2 9,-2 6 1,9 4-7,3 3 1,2 3 10,2 1 0,0 5 10,0 2 1,0 3-149,-1 1 0,1 1 35,0-1 1,0 5-56,0 3 1,-5 2-180,-3 2 0,-4 0-75,-3 0 1,-3 2 63,-5-3 1,-1 9-143,-3-5 0,-4 2-374,-7 2 0,-8-5-176,-7 2 1,-7-3-2920,-1-1 3727,-5-1 0,-2-3 0,21-21 0,-1 0 0,-23 22 0,1 2 0</inkml:trace>
  <inkml:trace contextRef="#ctx0" brushRef="#br0" timeOffset="155">11535 12015 8008,'0'-7'-1095,"-1"-3"1456,-3 3 1,3 0-1,-3 0 154,3-2 1,1-1-1,0-2-99,0 1 0,0-1-147,0 1 1,0 3-30,0 1 1,1-1 39,3-3 1,2 1 28,5 2 0,1-2-69,-1 2 0,5-2 1,-1-1 1,5-1-117,-1 1 0,3-1 63,1 1 1,3 1-147,1 2 0,-2 3-6,-6 5 0,2 0-36,-6 0 1,0 5-101,-4 3 0,0 6 40,-4 1 1,-2 5-169,-5-1 0,0 7 99,0 0 1,-5 5-312,-2-5 0,-7 6 174,-2-1 0,-4 2-276,1 1 0,-3-1 144,0-3 1,-1 2 2,0-5 1,-2-1 217,2-3 0,-3-1-78,7-3 0,2-3 489,-2-4 1,5-2-213,-2-3 1,7 2 705,2-5-539,4 5 0,-2-6 112,5 4 1,2-3-68,1 4 0,4-5 19,4 5 0,6-4-90,2 3 1,-2 0-54,2 0 1,4-2-70,4-5 0,1 0 53,-2 0 0,-1 0-59,1 0 0,-2-1 51,-1-3 0,-4 2-488,0-6 0,-5 4-836,1-3 1238,-2 4 0,-1-7 0,-1 4 0</inkml:trace>
  <inkml:trace contextRef="#ctx0" brushRef="#br0" timeOffset="156">12369 12049 8109,'-7'-11'971,"2"-1"-193,5 6-48,0 1-123,0 5-476,5 5 0,-3 1 91,2 6 1,1-1-294,-2 0 1,6 5-18,-1-1 1,2 4 9,1-4 1,1 0 40,-1-3 0,2-1 66,2 1 0,-2-2-389,2-3 0,-6 2-84,-1-5-1079,-1 0 1523,5-4 0,-1 5 0,1 1 0</inkml:trace>
  <inkml:trace contextRef="#ctx0" brushRef="#br0" timeOffset="157">12552 11980 8004,'0'-11'-5,"0"3"0,0 1 232,0-1 0,0 1 974,0-1-744,0 5 0,-2-2-8,-2 5 1,-1 2-348,-2 1-41,-8 4 1,7 9-366,-7 3 1,-2 3 234,2 1 1,-4 1-561,4 3 0,-4-5 369,3 1 1,1 3-631,4-7 890,-1 0 0,1-3 0,0 2 0</inkml:trace>
  <inkml:trace contextRef="#ctx0" brushRef="#br0" timeOffset="158">13157 11524 8034,'-7'0'332,"2"-5"0,4 3 131,-3-1 0,2 3-55,-6 3 1,1 0 32,-5 4 0,1 1-141,-1 3 1,1 5-145,-1-1 0,-4 5 74,-3-1 0,1 7-189,-1 0 1,4 6 38,-4-2 1,5 1-161,-1 3 0,2-6 45,2 6 1,4-2-137,3 2 1,3-3 12,1-1 1,1-1 103,3 2 0,3 1-135,4-6 0,0 5 81,1-5 0,3 1 23,0-4 0,2 0 22,-2 0 1,-2-4 105,2 0 0,1-5-145,0 1 1,-1-2 2,-4-2 0,1-1-168,-1-2 0,1 1 80,-1-6 0,0 1-1257,1-4 1444,-1 0 0,1 5 0,-1 2 0</inkml:trace>
  <inkml:trace contextRef="#ctx0" brushRef="#br0" timeOffset="159">13294 11604 8175,'0'-12'-294,"0"1"147,0-1 0,0 1 466,0-1 0,1 1-69,3 0 1,1 3 316,3 0 0,2 2-130,-3-2 1,4 0-191,0 4 1,0-4 0,1 4 0,1 1-149,2 3 0,-3 0 53,4 0 1,-4 0-155,0 0 1,-1 0-95,1 0 1,-2 1 57,-3 3 1,2 2-97,-5 5 0,0 1 15,-4-1 0,0 2-52,0 2 1,-1-1 39,-3 5 1,-3-4 64,-4 4 0,-4-3 17,0 3 1,-1-5-8,5 1 0,-4 1-21,-1 0 0,1-1 32,4-4 0,1 1 84,2-1 0,3-3-113,5-1 151,0 1 1,1 0-34,3-1 1,4-4 145,7 0 0,-1-1-122,5-2 0,-1 0 117,1 0 1,5 0-170,-5 0 1,5-2 51,-5-1 1,3 0-388,0-4 0,-3 3 131,0-4 0,-5 4-1560,2-3 1748,-4 4 0,0-7 0,-1 4 0</inkml:trace>
  <inkml:trace contextRef="#ctx0" brushRef="#br0" timeOffset="160">13945 11501 7791,'-6'-12'-447,"-1"5"762,3-1 184,3 6 0,-9-7 142,2 5-260,-2 0 0,-1 4 117,-1 0-249,1 0 1,0 0-64,-1 0 0,1 1-29,-1 3 1,1-1-122,-1 4 1,1 0 105,0 0 1,3 5-229,0-1 1,2 1 59,-2 3 1,-1-1-217,6 1 1,-1-2 65,4 2 1,4-2-24,-1-2 0,10 0 13,-1 1 0,7-6-50,0-2 0,4-3 10,3-1 1,-2-1 106,3-3 0,-3-2 21,-1-6 0,0 1-15,0 0 1,-6-1 178,-1 1 1,-5-2-43,-3-2 1,0 2 36,-4-2 0,0 2-164,-4 2 0,-6-1-133,-6 1 1,0 0-280,-7-1 1,0 6 174,-4 2 1,4 3 42,0 1 1,3 5 296,-3 2 0,5 4 0,-1 0 0,0 0 0,4 1 0,-3-1 0,6 1 0,-2-1 0,-2 6 0,1 0 0</inkml:trace>
  <inkml:trace contextRef="#ctx0" brushRef="#br0" timeOffset="161">13762 11661 8678,'-7'10'463,"-1"-3"1,0 4-225,-3-4 1,-1 8-218,1 4 1,0-1 75,-1 1 1,2-3-199,2 3 0,3-4 84,5 4 1,0-5-88,0 1 0,5-2-35,3-2 1,3-1-21,5-2 0,1 1 73,6-5 1,0-2 60,0-6 1,1 2 42,3-6 1,-3-3-32,3-4 0,-3-1 214,-2 5 1,-4-4 63,-3-1 1,-2 0 74,-1 1 1,-6 1-101,-2-5 1,-4 3-63,-4-3 1,-4 5-626,-7-1 0,-4 4 260,-8 3 0,-2 3-269,-5 5 1,5 3 454,2 4 0,-2 6 0,0 10 0</inkml:trace>
  <inkml:trace contextRef="#ctx0" brushRef="#br0" timeOffset="162">13671 12220 7979,'-5'-6'-85,"-2"-3"-43,-4 5 1,3-5 399,1 2 0,-1 0 452,-3 0 0,3 3-276,0-4 1,1 2-177,-5-2 1,1 0-159,0 4 82,4 0 1,-3 3 49,2-3-317,-2 3 52,-1-4 1,-1 6 112,1 3 0,0 2-305,-1 5 1,1 1 127,-1-1 0,2 1-210,3-1 1,-2 0 29,5 1 0,0 3 20,4 0 0,1 1 152,3-5 0,6-1-10,6-2 1,4-2 127,-1-2 1,2-3-63,2 3 1,-1-4 77,-3-4 1,1 2-53,-5-6 1,4 2 457,-3-2-209,-1-2 1,-7 4 11,-1-6 1,-4 5 74,1-1-70,-3 5 1,-1-3-102,0 2 86,-5 3-285,3 1 1,-6 8 90,4 7 0,0-1-33,4 5 1,0 0 1,0 4 1,0 0-23,0-1 0,0 1-101,0 0 0,0 0 82,0 0 0,0-5-90,0-3 0,0-3 118,0 0 1,0-5-339,0 1 171,0-5-435,0 2 0,-1-5-557,-3 0 1155,3 0 0,-10-5 0,5-2 0</inkml:trace>
  <inkml:trace contextRef="#ctx0" brushRef="#br0" timeOffset="163">14185 11535 8057,'-12'-11'0,"5"1"344,-1 2 747,6 3-718,-4 5 0,8 0 69,2 0 1,-2 1 610,6 3-668,-1 2 0,6 11-21,2 2 1,3 4 82,5 3 0,0 3-194,0 6 1,3-1-22,1 0 0,3 0-148,-3 1 1,-2 0 88,-6 3 0,2-1-471,-6 5 0,-4-5-20,-3 1 0,-6-1-337,2 1 0,-3-3 245,-1 3 0,-6-3-200,-5-5 1,-7 3 97,-9-2 512,-7 2 0,-12-4 0,-6-1 0</inkml:trace>
  <inkml:trace contextRef="#ctx0" brushRef="#br0" timeOffset="164">15281 12586 7983,'1'-8'-317,"3"1"1,-1 4 889,4-1-50,1 3-175,3 1 1,1 0-148,-1 0 1,4 0 122,1 0 1,5 0-7,2 0 0,0 0-113,4 0 0,2 0 151,1 0 1,-1-1-139,2-3 0,-6 3-141,2-3 1,-3 3-77,-1 1 0,-2 0-282,-2 0 0,-2 0-28,-6 0-97,6 0-1118,-4 0 642,3 0-1119,-10 0 1117,-1 0 884,-15 0 0,-2-6 0,-11 0 0</inkml:trace>
  <inkml:trace contextRef="#ctx0" brushRef="#br0" timeOffset="165">15372 12746 8868,'12'5'644,"-1"-4"-94,1 3 0,0-3-170,4-1 1,-2 0 87,5 0 1,0 4 270,4 0-574,-1 0 1,1-4 56,0 0 0,4 0 12,-1 0 1,5 0-142,-5 0 0,1 0 80,-4 0 1,-1-4-727,-3 0 0,-3 0-997,-5 4-770,-4 0 2320,-2 0 0,-5 0 0</inkml:trace>
  <inkml:trace contextRef="#ctx0" brushRef="#br0" timeOffset="166">16640 11958 8026,'0'-7'522,"0"1"-544,0 2 89,0 3 1,1-4 789,3 5-534,-2 0 1,4-1 109,-2-3-224,2 2 0,5-3 16,1 5 0,-1 0-23,1 0 0,-1 0-88,1 0 1,0 0 13,3 0 0,-2 2-130,2 1 1,-6 3 30,-1 1 1,-4 3-165,3-2 1,-4 3-115,1 5 0,-3 1 123,-1 6 1,0 0-150,0 0 0,-5 0 66,-3 0 0,-3 3-20,-4 1 1,2-1 46,-2-3 1,-2-1-75,2-3 1,0-1 126,3-3 0,2-6 176,3 2 169,-4-2-112,10 3 105,-4-6 0,10-1-50,3-5 0,7 0 64,4 0 1,3 0 3,0 0 0,1 0-106,0 0 1,2-1-142,-2-3 0,3 3 112,-7-3 1,-3 3-266,-1 1 0,-2 0 80,-1 0 0,-5 0-1341,1 0 1434,-6 0 0,8-6 0,-3 0 0</inkml:trace>
  <inkml:trace contextRef="#ctx0" brushRef="#br0" timeOffset="167">17474 11878 7891,'-5'-7'85,"4"2"1,-3 1 148,8 1 0,-2-1 595,6 4-455,-6 5 0,7 1-107,-5 6 1,5 0-69,-2 4 0,4-2 154,0 5 0,-3-4-99,-1 4 1,1-1-472,3 1 0,1-2 212,-1-1 0,1-4-146,-1 4 1,0-4-1,1 0 1,-1-5-15,1 1 1,-1-6-277,0 2 0,-3 1-73,0-1-981,-6 0 678,3-4-260,-5 0 1077,-5-5 0,-1-1 0,-6-6 0</inkml:trace>
  <inkml:trace contextRef="#ctx0" brushRef="#br0" timeOffset="168">17714 11923 7902,'0'-11'0,"1"3"520,3 1 33,-3 4 373,4-7-649,-5 9 0,-1-4 156,-3 5 1,-2 1-60,-6 3 0,1 3-152,-1 9 0,-3 0-41,0 3 0,-5 4-44,1 0 0,-3-4-363,-1 4 0,0-3 221,1 3 1,4-4-863,3 0 0,2-6 87,2-2 780,-1 0 0,6-4 0,1 4 0</inkml:trace>
  <inkml:trace contextRef="#ctx0" brushRef="#br0" timeOffset="169">18639 11489 7960,'-5'-6'512,"4"-4"-345,-5 4 0,6-2 49,0 0 0,0 5 20,0-5 1,4 4-129,0-4 1,5 6 127,-1-2 1,-2-1-52,2 1 0,-1 0 37,5 4 0,-1-1-139,0-3 0,2 3 4,2-3 0,-1 3-43,5 1 1,-5 0-78,1 0 1,2 0 103,-2 0 1,0 1-146,-3 3 1,-2-1 49,-2 4 0,0 1-127,-4 3 1,0-2 37,-4 3 1,0-4 16,0 8 0,-5 0-34,-3-1 1,-3 6-73,-4-2 1,-3 2 59,-5 2 0,0 0 64,0 0 1,4-4-6,0 0 0,5-5 0,-1 1 0,6-2 180,2-2-42,4 1 0,-2-1-6,5 0-43,0-4 1,5 2 91,3-5 1,3-1 141,4-3 1,-1 4-55,5 0 1,0 0 71,4-4 1,1 0-89,3 0 0,-3 0 119,3 0 1,-3 0-84,-1 0 1,-4 0-253,0 0 0,-5 0-37,1 0 1,-2 0-117,-2 0 0,-3 0-1520,-1 0 848,-4 0-1074,2 0 1945,-5 0 0,-5 0 0,-1 0 0</inkml:trace>
  <inkml:trace contextRef="#ctx0" brushRef="#br0" timeOffset="170">19381 11341 7968,'-6'-5'0,"-4"2"0,2-4 0,2 4 216,-2-1-164,6-2 1,-9 5 261,4-3 1,-3 3 69,-2 1-405,1 0 1,-1 3 102,1 1 0,0 9-87,-1-2 1,1 5 47,-1-1 1,2-1-111,3 5 0,0-4 75,3 4 1,3-5-129,-3 1 0,3-2 0,1-2 0,5 1 113,3-1 0,2-3 43,1-1 1,2-4-40,2 1 0,3-3 27,5-1 1,0 0-24,0 0 1,-2-1 5,-2-3 0,-1-1 28,-3-3 1,-3-2 4,-1 3 0,-1-4-148,-6 0 0,0-4 117,-4 0 0,0-2-363,0 2 1,-5-2 137,-3-2 0,-3 3-309,-5 4 1,4 1 169,-4-1 0,-1 6 355,-2 2 0,2 3 0,2 1 0,-3 5 0,5 1 0,-3 6 0</inkml:trace>
  <inkml:trace contextRef="#ctx0" brushRef="#br0" timeOffset="171">19221 11501 7968,'0'11'-913,"0"-4"342,0 3 1152,0-9 0,-1 8 336,-3-5-523,-2 5 0,-6-4-121,1 2 1,3 3-50,1-2 0,3 2-97,-4 2 1,2-1-167,-2 0 0,0 2-29,4 2 0,-1-1-277,1 5 1,3-5 44,-3 2 0,3 0 150,1-1 1,5 0-177,2-3 1,5-2 12,3-2 1,-1 1 461,5-6 0,0 1 84,4-4 0,1 0 93,2 0 1,-1-1-96,1-3 0,-2-2 54,-1-6 0,-5 1 45,-3-1 1,-2 1-53,-2 0 0,-1-5-128,-2 1 1,-3-4 35,-5 4 1,-6-5-348,-6 1 0,-3 1-143,-4-1 0,-4 6-154,0 2 0,1 1 108,-5 6 1,7-1-113,1 1 1,5 3-182,-2-3 1,5 4-195,3 4 837,3-3 0,5 9 0,10-9 0,3 4 0</inkml:trace>
  <inkml:trace contextRef="#ctx0" brushRef="#br0" timeOffset="172">19655 11329 8001,'0'-11'0,"0"0"442,0-1 45,0 1 285,0 4-51,0-3-128,-5 9 1,4 1-487,-3 8 0,2 7 7,-2 4 0,3 2-75,-3 2 1,2 4 45,2 0 0,0 3-258,0-3 1,0-1-110,0-3 0,0-1-323,0-3 0,0 1 252,0-5 1,4 1-138,0-5 1,1-3-1342,-1-1 1063,-3-4 768,4 2 0,0 0 0,2 1 0</inkml:trace>
  <inkml:trace contextRef="#ctx0" brushRef="#br0" timeOffset="173">19678 11763 8001,'0'7'1523,"0"-2"-1080,0 0 0,1-4 26,3 3 1,-3-1-377,3 0 1,-1-1 87,1 1 0,-3 0-1506,3 1 920,-3-3 405,-1 4 0,0-5 0,0 0 0</inkml:trace>
  <inkml:trace contextRef="#ctx0" brushRef="#br0" timeOffset="174">18205 12015 8040,'-6'0'1195,"0"0"291,6 0-1035,6 0 0,0 0-152,5 0 1,5 0-107,-1 0 0,5-2 36,-1-1 0,8 1-15,3-1 1,4 1-28,5 2 0,1 0-1,6 0 1,5-1-259,2-3 0,4 3-128,4-3 1,-1 3 83,4 1 1,-30-2 0,-1 0 88,2 0 0,-1 0 0,2 0 0,-1 0-80,30 2 0,-32-1 0,1-1 59,0 0 0,1 0 0,-3-2 0,0 0-16,1 2 1,-1 0 0,0 0-1,1-1 53,1 1 1,0 1 0,-1 0-1,0 0 1,2-1 0,-1 0 0,-1 2 0,0-1 129,3 1 0,0 0 0,-3 0 0,0 0 47,32 0 0,-4-4-151,-29 3 0,0-1 0,27-2 38,-2 4 0,-5 0-137,-6 0 1,-6 0 91,-2 0 0,-3 0 255,-5 0 0,-1 0 1,-2 0 0,-7 1 26,3 3 1,-4-3-272,0 3 1,-1-3 107,-3-1 1,-6 0 163,2 0-296,-2 0-778,-2 0 1,-4 0-393,-6 0 1,-9-1 1174,-7-3 0,-8-2 0,-2-6 0</inkml:trace>
  <inkml:trace contextRef="#ctx0" brushRef="#br0" timeOffset="175">18662 12266 7910,'6'-5'0,"-1"2"0,-5-4 0,0 3 254,0-4 0,0 5 20,0-5 1,0 4 127,0-3 1,0 3-60,0-4 0,0 4-126,0-3 1,-1 4-107,-3-1 0,-4 3 106,-7 1 1,0 0-259,-8 0 0,2 1 118,-10 3 0,4 1-219,-3 3 1,1 2 3,-2-2 0,5 6 34,7 1 1,0 0-122,7-4 1,0 1 97,8-1 0,0-3-59,4-1 0,5 1 101,3 4 0,7-5 56,4 1 1,2-6-35,2 2 0,4-3 129,0-1 1,-1-1 2,-3-3 0,-4 2 208,0-6 1,-5 4 156,1-3-331,-2-1 0,-3-3 50,-2-1 0,-2 5-60,-2-1 0,-3 4 74,3-3-63,-3 4 0,-2-3-41,-3 2-23,3 3 0,-8 1-85,5 7 0,0 5 113,4 3 1,-3-1-16,-1 5 0,0 1-13,4 7 1,0-3 8,0 3 1,0-2-124,0 2 0,0-3 74,0 2 1,0-5-184,0-2 0,0-5 48,0 1 0,0-2 64,0-2-394,0 0 193,0-4-555,0-2-1439,0-5 1354,0-5 912,0-2 0,0-9 0,0-2 0</inkml:trace>
  <inkml:trace contextRef="#ctx0" brushRef="#br0" timeOffset="176">18867 12140 7974,'0'-7'342,"0"-1"141,0 6 158,0-3 1,-4 6 41,1 3-389,-1 2 0,4 7-224,0 2 0,0 1 102,0 3 1,0 3-125,0-3 0,0 3 97,0 0 0,0 1-468,0 0 1,0-1 227,0-3 1,1-2-780,3-1 0,-3-7-655,3 2-289,-3-2 1818,-1 2 0,0-4 0,0-2 0</inkml:trace>
  <inkml:trace contextRef="#ctx0" brushRef="#br0" timeOffset="177">18902 12574 7974,'0'7'-614,"0"3"2403,0-9-493,0 4-1868,0-5 1,5-10 0,1-3 0</inkml:trace>
  <inkml:trace contextRef="#ctx0" brushRef="#br0" timeOffset="178">19233 12392 7899,'0'-12'140,"0"1"1,0-1 969,0 1-129,0 5-68,0-5 365,0 10-417,0-4-780,0 5 7,0 5 0,-4 2-268,0 4 1,0-3 183,4-1 1,0 1-581,0 3 0,0-3-85,0-1 0,2-3-353,1 4 0,0-6-638,5 2 1652,-6-3 0,8-1 0,-3 0 0</inkml:trace>
  <inkml:trace contextRef="#ctx0" brushRef="#br0" timeOffset="179">19655 12232 7899,'7'-18'0,"-2"1"428,-5 6 1,0 0 323,0-1-80,0 1-329,0 4 1,-2 2 723,-1 5-791,1 0 0,-6 5-91,4 3 1,-4 3-179,4 5 1,-1 1 88,1 6 1,3 4-58,-3 0 1,3 3 113,1-3 1,0 3-113,0-3 1,0 3-184,0-3 1,1-2-141,3-6 1,-3 2 12,3-6 1,1 0-157,-1-3 0,1-5-139,-1 1 0,-1-6 180,4 2 1,-3-3-1381,4-1 1217,-6 0 1,4-1 546,-2-3 0,-3-2 0,5-5 0</inkml:trace>
  <inkml:trace contextRef="#ctx0" brushRef="#br0" timeOffset="180">19918 12369 7899,'5'-12'0,"-2"1"859,4 0-496,-4-1 0,7 1 11,-2-1 1,-2 1-145,1-1 0,-3-3 131,4 0 0,-6 0-83,2 3 0,-2 5-245,-2-1 0,0 0-35,0-3 1,-2 3-18,-2 1 1,-2 3 139,-5-4 0,-2 6-203,-2-2 1,1 3-130,-5 1 0,4 1 112,-5 3 0,5 2 106,-4 6 1,5-1-21,-1 0 0,2 1-98,2-1 1,3 1 18,1-1 1,4 1-94,-1-1 0,3 2 124,1 2 1,5-6-11,3 2 0,6-2 23,1 3 0,4-6-32,-4-2 1,4-3 149,-4-1 1,2 0-77,-2 0 0,-2-1 223,2-3 1,-3 1 12,-5-4 0,2 3 235,-5-4-90,5 6 241,-8-8-235,4 8-218,0-3 1,-4 7 16,3 1 1,-2 4 21,-2 4 0,0 4 4,0 1 1,0 4 27,0-1 0,-2 1 112,-2-1 1,3 2-4,-3-6 0,-1 5-1354,1-1 0,1-2 156,3-2 1,0 1 531,0 0 0,0-5-243,0-3 1,0-5-60,0 5-573,0-5-166,0 2 1364,0-5 0,5-5 0,1-2 0</inkml:trace>
  <inkml:trace contextRef="#ctx0" brushRef="#br0" timeOffset="181">20215 12186 7869,'0'-18'0,"0"2"581,0 4 1,0 1 0,0 0 41,0 4-56,0 2-229,0 5 1,0 9-104,0 2 1,0 10 102,0 2 1,0-1-256,0 5 0,0-2 91,0 2 1,4-3-244,0 3 1,-1-7 121,-3-1 0,0-4-785,0 4 1,4-5 373,0 2 1,0-7-2202,-4-2 1304,5-4 1255,-4 2 0,9-5 0,-3 0 0</inkml:trace>
  <inkml:trace contextRef="#ctx0" brushRef="#br0" timeOffset="182">20215 12540 7869,'0'12'481,"0"-1"0,0-3 66,0-1 1,0-3 1655,0 4-1127,5-6 16,1 8-2016,6-8 350,-1 3 537,-4 0 37,-2-4 0,-5-1 0,0-6 0</inkml:trace>
  <inkml:trace contextRef="#ctx0" brushRef="#br0" timeOffset="183">16435 12894 7872,'-7'0'184,"2"0"872,5 0-229,5 0-431,2 0 0,4 0-139,0 0 1,1 4 109,-1 0 1,1 0-45,-1-4 1,2 0-96,2 0 1,3 0-55,5 0 0,0 0 41,-1 0 0,1 0-122,0 0 1,1 0 36,3 0 1,2-4-94,5 0 1,1 0 60,-1 4 0,-1 0-161,-3 0 1,7 0-60,-3 0 1,3-4 94,-3 1 0,1-1-44,-1 4 0,4-4 72,0 0 0,4-1-41,-4 1 0,4 3 19,-4-3 0,0 2-108,-4-2 0,-1 3 131,-2-3 0,2 2-4,-3 2 0,-2 0 108,-1 0 0,1 0-64,-2 0 0,1 0-25,-4 0 1,3 4 1,1 0 1,5 0-69,-2-4 1,2 0 34,-2 0 0,3 0-129,-2 0 0,1 0 71,-2 0 0,2 0-21,-6 0 0,5 0 106,-4 0 1,3 0-62,-3 0 0,1 0 192,-2 0 0,-2-4-101,3 0 0,1 0 37,-1 4 0,0 0-60,0 0 1,-3 0 7,3 0 0,1 0-120,-2 0 0,5 0 75,-4 0 0,3 0-91,-3 0 0,1 0 52,-2 0 1,-2 2 12,3 2 1,-3-3-2,-1 3 1,0-2 77,0 2 1,-2-3-71,-2 3 0,1-1 8,-4 0 0,4-1 25,-1 1 0,-1-1 5,1-2 0,0 0-57,4 0 1,0 0 36,-1 0 0,1 0-121,0 0 1,0 0 113,0 0 1,0 0-10,-1 0 0,-2 0 81,-1 0 1,-4 0 144,4 0 0,-5 0-87,1 0 1,1 0 88,0 0 0,3 0 75,-4 0 1,4 0-36,-4 0 1,4-2-303,-3-1 0,3 1 124,-4-1 0,5 1-155,-1 2 1,-1 0-37,1 0 0,-4 0-29,4 0 0,-4 0 109,4 0 0,0 4-4,4 0 0,-4 4 256,0-5 0,-1 2-52,1-1 1,3-2 15,-3 1 1,2-1-56,2-2 1,0 3-155,0 1 0,0 0 67,0-4 0,1 0-101,2 0 1,-2 0 192,3 0 0,-3 0-23,-1 0 0,0 0 141,0 0 1,0 0-57,-1 0 1,-3 1-40,0 3 0,-3-3-30,3 3 1,-4-3-22,4-1 1,-4 0-17,4 0 1,-4 0-109,5 0 1,-5 0 48,4 0 1,-4 0-202,4 0 0,-4 0-20,4 0 1,-5 0 87,1 0 0,-2 0 178,-1 0 1,-1 0-93,0 0 0,1 0 87,-1 0 0,1 0-42,-1 0 0,1 0 198,-1 0-213,0 0 0,1 0 29,-1 0 1,-3 0-23,-1 0 29,1 0 1,0 0-112,-1 0 84,-4 0 0,2-1-302,-5-3-5,5 3 1,-5-4-263,0 5 1,-5-4-271,-6 0 0,-10-5 839,-2 2 0,-7-3 0,1-2 0</inkml:trace>
  <inkml:trace contextRef="#ctx0" brushRef="#br0" timeOffset="184">17737 13317 7900,'6'-8'641,"-2"1"-372,2-1-310,0-4 1,2 2 494,0 3 302,-6-3-297,3 3-194,0-4 0,-3 3 35,1 1 130,-1 4 5,-2-7 7,0 9-340,5-10 1,1 9 78,6-6 1,0 6-83,3-2 0,-1 1 25,5 0 1,-3 1 19,3-1 1,-2 1-176,3 2 0,0 2 64,-5 1-158,5 4 0,-7 4 46,2 1 0,-7-1-112,-4 0 1,-3 5 48,-1-1 0,-1 0 20,-3-4 1,1 5-26,-4-1 1,-1 1 39,-3 0 1,-1-4 41,1 4 1,-1-4 0,1 0 1,3-2 191,1-3-211,-1 4 365,-3-5-207,4 0 117,2-1-140,5-5 1,5 2 93,3 1 0,2-1-143,2 2 0,-1-3 38,0-1 0,5 0-38,-1 0 0,4 1 33,-4 3 0,4-3-103,-4 3 0,1-2 50,-5 2 1,-3-1-85,-1 4 0,-3-3 58,4 4 0,-6-1-95,2 5 1,-3-1-10,-1 1 1,-3-1 60,-1 1 1,-9-1 11,2 0 1,-8 1 3,0-1 0,-3 1-124,-1-1 0,-4-1 106,1-2 1,-5 1-31,5-5 1,-5 1 46,5-2 1,0-1 2,7 2 1,3-3-342,4-1 315,6 0 0,1-5-528,5-3 0,5 2 222,3-2 1,8 4-211,7-3 1,0-1 609,3-3 0,4-1 0,-1 1 0</inkml:trace>
  <inkml:trace contextRef="#ctx0" brushRef="#br0" timeOffset="185">18285 13397 7913,'6'-5'191,"-1"2"48,-5-5 0,0 1 330,0-5 717,0 1-732,0 0 0,-5 4-171,-2 3 1,-4 3-221,0 1 0,-2 0 28,-2 0 0,1 5-96,-5 3 1,5 6 27,-1 1 0,6 4-166,1-4 0,5 6-188,-5-2 1,5-2 160,0 2 1,3-3-289,3 3 1,0-5 141,5 1 0,0-2-104,8-2 1,-2-1 57,5-2 1,0-3 138,4-5 0,-1 0 43,1 0 1,0-5 16,0-3 0,0-2 188,0-1 0,-6-5-79,-1 1 1,-4-4 223,0 4 1,-6-5-103,-2 1 1,-3-3-136,-1-1 0,-10 0-104,-5 0 0,-6-3-238,-1-1 1,-5 4 109,0 4 1,1 5-166,3-1 1,1 6-60,3 2 1,3 4 89,4-1 1,2 4-1169,3 4 1501,1 2 0,12 6 0,0-1 0</inkml:trace>
  <inkml:trace contextRef="#ctx0" brushRef="#br0" timeOffset="186">18662 13088 7907,'0'-17'740,"0"0"186,0 6 0,0 3-92,0 0-112,5 6-520,-4-3 0,4 10-5,-5 2 1,0 9-25,0 3-20,0 2 0,0 7-10,0 3 1,0 2-165,0 1 0,0-4-109,0 1 1,1-2 130,3 1 0,-1-2-677,4-5 1,-3-1 351,4-3 0,-1-3-282,5-4 1,-2-5-68,-2 1 1,2-5-1216,-3 0 1184,-2-1 704,6-2 0,-10-5 0,4-2 0</inkml:trace>
  <inkml:trace contextRef="#ctx0" brushRef="#br0" timeOffset="187">18730 13488 7907,'0'11'62,"0"1"101,0-1 0,0-3 569,0 0-180,0-6-10,5 8-311,-3-9 0,6 6-1791,-4-3 1560,0-3 0,-4-1 0,0-6 0</inkml:trace>
  <inkml:trace contextRef="#ctx0" brushRef="#br0" timeOffset="188">17063 13854 7951,'-8'0'407,"1"0"0,4-2 65,-1-2 28,3 3 76,1-4-198,0 0 1,1 4 100,3-3-285,2 3 0,3 1 54,3 0 1,-2 0 0,9 0 0,-3 0 52,7 0 0,-1 0-79,8 0 0,4 0-196,5 0 1,7 0 105,0 0 0,7 0-539,1 0 1,10 0 375,-30 0 1,1 0-1,3 0 1,0 0 29,0 0 1,0 0 0,2 0 0,0 0 9,2 0 0,0 0 1,-1 0-1,-1 0-257,2 0 1,0 0 0,0 0 0,1 0 200,-1 0 0,0 0 1,-2-1-1,0 0 34,-2-1 0,0 1 0,0 0 0,1 0 41,3-1 1,0 1 0,-1 0 0,0 0-11,3 1 0,0 0 1,-4-1-1,-1-2-83,1 2 0,0-1 0,-3-1 0,1 2-56,-2 1 1,0 0 0,-2-2-1,-1 0 180,24-2 1,-3 0-117,-1 4 1,-9-3 144,2-1 1,-8-1 156,0 1 1,-4 1-217,-3-4 1,0 3 384,-4-4 1,-4 6-392,-4-2 1,-5-1 714,1 1-827,-2 0 73,-7 4-513,-1 0 0,-15 0-1471,-5 0 2000,-10 0 0,-10 0 0,-5 0 0</inkml:trace>
  <inkml:trace contextRef="#ctx0" brushRef="#br0" timeOffset="189">17371 14150 7529,'0'-6'770,"0"1"1484,0 5-1875,0 5 0,-1 1-167,-3 6 0,3 1-50,-3 2 0,3 3 50,1 4 0,0-3-195,0 0 1,1 1 43,3 2 1,-2 1-162,6 0 0,-4-1 90,3-3 1,-4 1-65,1-5 1,1 4-309,-1-4 1,1-1-45,-2-6-700,-1 2 431,3-4-1257,-5 1 762,0-2 1190,0-5 0,5-5 0,1-2 0</inkml:trace>
  <inkml:trace contextRef="#ctx0" brushRef="#br0" timeOffset="190">17622 14310 7853,'0'-7'-77,"0"-1"607,-5 6 816,-1-9-620,-5 10-451,-1-4 0,1 5-38,-1 0 0,5 5-144,-1 3 1,4 2 9,-3 1 0,3 5-145,-4-1 0,6 4-103,-2-4 1,3 4 117,1-4 0,5 4 7,2-3 1,5-1 1,3-4 0,-1-3-81,5-1 1,-1-4 111,1 1 1,4-3 3,-1-1 0,1-5-87,4-3 1,1-2 89,-2-1 0,1-4-47,-4-1 0,-1-3 38,-3 4 0,-3-1-93,-5 0 0,-4 2 75,-3-5 0,-4 0-181,-4-3 1,-8 2-29,-7 1 1,-3 2-39,-5-2 0,-1 2 64,-2 6 1,-2 4-113,5 4 0,0 1 7,5 2 0,3 0 26,0 0 1,6 5-207,1 3 0,2-2-161,7 2 636,-1 0 0,9 3 0,1 0 0</inkml:trace>
  <inkml:trace contextRef="#ctx0" brushRef="#br0" timeOffset="191">17954 14025 7853,'-7'-5'740,"2"-2"-556,5-4 1,1 1-434,3 2 1,3 3 220,4 5 479,-5 0 0,3 1-194,-5 3 0,0 4 18,-4 7 1,0 3-172,0 5 0,0 0 11,0-1 0,-1 4-251,-3-3 1,3 2 81,-3-6 0,2 3-496,2 0 0,2-4-57,2-3 1,2-2-1029,5-1 1635,1-1 0,-1 0 0,1 1 0</inkml:trace>
  <inkml:trace contextRef="#ctx0" brushRef="#br0" timeOffset="192">17988 14516 7925,'7'4'-486,"1"0"1235,-5-1-468,2-3 0,-4 0 165,3 0-247,-3 0-1344,4 0 583,-5 5 562,0-3 0,0 3 0</inkml:trace>
  <inkml:trace contextRef="#ctx0" brushRef="#br0" timeOffset="193">18388 14265 7853,'-7'0'-196,"2"-2"-62,5-1 190,0 1-130,0-3 551,0 5 457,-5 0-162,4 0-143,-9 0 69,8 0-325,-3 0 0,4 0 404,-3 0-197,3 0-735,-4 0 0,5 2-746,0 1-817,5-1 1842,1 3 0,6-5 0,-1 0 0</inkml:trace>
  <inkml:trace contextRef="#ctx0" brushRef="#br0" timeOffset="194">18593 14036 7889,'0'-11'1493,"1"1"-1250,3 2 0,3 2-79,4 2 0,0 3 102,1-3 1,-1 3 76,1 1 1,0 0-165,4 0 1,-4 5-9,4 2 1,-4 3-163,0 2 1,-2 1 55,-3 2 0,-2-1-181,-5 5 0,0 0-64,0 4 1,-5-4 113,-2 0 1,-5 0-385,-3 4 1,-1-1 171,-3 1 1,-2 0-44,6 0 0,0-5 123,3-3 0,2-2-35,3-2 33,2 0 223,5 1 0,5-5-1,2 1 0,5-5-45,3 0 0,-2-1 258,2-2 0,1-4-45,0 0 1,-1-1 119,-4 1 1,-1 2-17,-2-6 0,1 4 269,-5-3-267,5 4-118,-3-7 0,2 9-2,-1-3-98,-4 3 0,3 1-26,-2 0 80,-3 0-279,9 5 1,-5 1 28,3 5 0,2-3-42,-2 0 0,-2-1 10,2 5 0,-1-2 64,5-3 0,-1 4 154,1-4 0,3 0-106,0 0 0,5-4 179,-1 1 1,3-3-91,1-1 0,1 0 126,2 0 1,-1-5-16,1-3 1,-2-2 92,-1-1 0,-1-1-69,-3 1 0,-3-1-17,-4 1 0,-5-4-114,1-1 0,-7-4 2,-1 1 1,-6 1-145,-9-1 1,-4 2 48,-8-3 0,2 4-86,-6 5 0,1 0-44,-5 4 0,-3 2-22,0 5 1,1 5-4,7 2 0,2 4-260,5 0 1,7 0-322,4 1 1,2 1 295,6 2 0,2-3-548,6 4 1,7-7 1025,8-2 0,3-4 0,1 2 0</inkml:trace>
  <inkml:trace contextRef="#ctx0" brushRef="#br0" timeOffset="195">19415 13991 7925,'-6'-12'671,"1"-3"1029,5 0-1405,0-1 0,1 6 68,3 3 328,-3 2-391,4 5 1,-5 1-75,0 3 1,-1 7-46,-3 8 1,2 4-98,-6 4 1,6-2 102,-2 5 1,-1 0-261,1 0 1,0 2 58,4-6 0,1 1-625,3-4 0,-1-4-88,4 0 1,1-5-422,3 1 0,5-2 295,-1-2 853,0-4 0,2 3 0,0-4 0</inkml:trace>
  <inkml:trace contextRef="#ctx0" brushRef="#br0" timeOffset="196">19427 14516 8006,'0'8'1062,"0"-1"-25,0-4-159,0 2-302,5 0 0,-2-4-401,4 3 131,-4-3 50,2-1-356,-5 0 0,0-5 0,0-1 0</inkml:trace>
  <inkml:trace contextRef="#ctx0" brushRef="#br0" timeOffset="197">21026 12826 7771,'6'-5'0,"-1"2"153,-5-5 0,2 5 188,1-5 0,0 5 0,3-2-44,-1 0 0,4 4 7,-1-3 1,2 3 349,1 1-666,1 0 1,0 0 185,4 0 0,-4 0-144,4 0 0,1 0 2,2 0 0,-1 0-115,1 0 0,4 0 63,4 0 0,-1 0-106,-3 0 0,4 0-60,-1 0 1,1-4 56,-4 0 0,-5-1-433,-3 1 168,-2 3-436,-7-4 542,-1 5 1,-14 0-293,-2 0 0,-3 0 580,2 0 0,-4 5 0,-2 2 0</inkml:trace>
  <inkml:trace contextRef="#ctx0" brushRef="#br0" timeOffset="198">21049 13077 7771,'11'0'464,"0"0"0,1 0-226,-1 0 0,2 0 287,2 0 1,-1-1-137,5-3 1,0 1 29,4-4 0,1 4-81,3-1 0,1-1-68,2 1 0,2-3-54,-5 3 1,-1 0-245,-3 4 0,-1-4-293,-3 1 1,-3-1-368,-4 4 0,-5 0-812,1 0 794,-6 0 706,3 0 0,-5-5 0,0-2 0</inkml:trace>
  <inkml:trace contextRef="#ctx0" brushRef="#br0" timeOffset="199">22031 12312 7771,'0'-12'-841,"1"2"918,3 3 0,-2-2 310,6 5 1,-4-5 22,3 1 1,-3 2-112,4-2 1,0 5-66,3-5 0,0 2-27,1-2 0,-1-1 6,1 5 0,3-3-45,0 3 0,0-4 10,-3 4 0,-1-1-12,1 2 0,-1 1-24,0-2 0,1 3-146,-1 1 0,-3 0 44,-1 0 0,-3 0-132,4 0 1,-4 1 56,3 3 1,-4 3-73,1 4 1,-3 0-31,-1 1 1,0-1 18,0 1 0,-1 0 67,-3 4 1,-2 0-9,-6 3 0,1 3-29,-1-3 0,-3 1 59,0-1 1,-4 3-105,4-3 0,-2-1 84,2 1 0,6-5-41,-2 1 0,2 1 56,-3-1 0,5 1-5,-1-5 0,5 1 35,0-1 0,1-3 15,2-1 30,0 1 1,2 2-65,1-2 0,4-2 246,4-2 0,6-3-57,2 3 1,0-3 49,4-1 1,-3 0 19,7 0 0,-2 0 37,2 0 1,-3 0-308,2 0 1,-5 0 89,-2 0 1,-5 0-863,1 0 389,-2 0-333,-7 0-280,-1 0-739,-5 0 1093,-5 0 676,-1-5 0,-6-1 0,1-6 0</inkml:trace>
  <inkml:trace contextRef="#ctx0" brushRef="#br0" timeOffset="200">22579 12346 7771,'0'-11'0,"-4"-1"119,0 1 0,-1 3 262,2 0 0,1 5 159,-2-5 222,3 6-213,-4-4-321,4 6 1,-5 2-68,2 2 17,2-3 0,-4 13-31,2-3 1,3 7-1,-3-3 0,2 5-120,-2-1 0,3-1 23,-3 1 1,3-1-111,1 1 0,3-1 31,1-3 1,6-2-45,2 2 0,0-2-5,7-2 1,0-5 23,4-2 0,4 1 41,0-1 0,4 0-3,0-4 0,-2-5-78,1-3 0,-4-2 51,0-1 1,-7-1-16,-3 1 0,-5-4 39,-3-1 0,-3-4-100,-5 1 0,-5-8 5,-3-3 1,-8 1-134,-7-2 0,-6 2 15,-9-1 0,-2 3 83,-2 8 0,-1 4-165,5 7 0,-4 3 44,4 5 0,5 3-351,7 4 0,8 6 621,6 10 0,1 0 0,5-1 0</inkml:trace>
  <inkml:trace contextRef="#ctx0" brushRef="#br0" timeOffset="201">22008 12883 7771,'0'-12'41,"0"1"0,1 1 228,3 2 0,-1 2 220,4 2 1,1 3-60,3-3 0,1 1-122,-1 0 0,4 1 26,1-2 1,4 3-131,-1 1 0,-1 0 32,1 0 1,5 0-59,6 0 1,1 0-26,3 0 0,3 0 5,8 0 0,6 0-144,3 0 1,1 0-75,2 0 1,4 0 81,0 0 1,-2-4-180,-10 1 0,-4-1 98,-11 4 0,-5-1-235,-2-3 0,-8 2 14,-4-1 0,-6 1-512,-2 2 450,-4 0 0,-3-3-81,-8-1 0,-2 0-690,-1 4 1,-4 0 443,-1 0 669,-4 0 0,7 0 0,-3 0 0</inkml:trace>
  <inkml:trace contextRef="#ctx0" brushRef="#br0" timeOffset="202">22156 13282 7771,'-1'-10'97,"-3"3"250,3 2 274,-4 0-418,5-2 1,0 0 81,0-1 1,0 4 122,0-3-33,0 4-146,0-7 1,4 7-99,0-4 1,5 3 69,-2-4 1,3 4-4,2-3 0,3 3-72,0-4 1,4 6 55,-4-2 1,4 2-129,-3-2 1,0 2 63,-1-1 1,-2 3-137,2 3 1,-3 0-44,-5 5 1,2 1-165,-5 6 1,0 3 28,-4 4 1,0 1-124,0 0 0,-5 0-157,-3 0 1,-2 0 165,-1-1 1,-5 5-11,1 0 1,-1-2 23,0-6 0,5 1-56,0-4 0,-1-1 246,5-4 0,1 1 224,3-1 1,1-3 36,2-1 166,0-4 1,0 3 136,0-2 0,5-3-232,3 3 1,2-3 65,2-1 0,-1 0-35,1 0 1,3 0-203,0 0 1,1 0 116,0 0 0,-4-1-427,4-3 0,-4 3-63,0-3 0,-1 3-221,1 1 0,-5 0-919,1 0 596,-1 0-43,5-5 905,-6 4 0,4-10 0,-3 5 0</inkml:trace>
  <inkml:trace contextRef="#ctx0" brushRef="#br0" timeOffset="203">22807 13248 7771,'0'-16'0,"0"3"132,0-2 0,0-2 286,0 2 1,4 0 184,0 3-355,0 1 1,-9 0-238,-3-1 31,-2 6 1,-3-3 111,-2 5 0,-3 0-64,-4 4 0,-3 4-121,-1 0 1,3 5 90,0-2 1,0 4-93,4 0 0,3 2 73,0 2 0,8-2-117,0 2 0,5-1-24,0 1 1,1-2-71,2 2 1,7-2 81,4-2 0,3-1-90,9-2 1,-3-3 106,7-5 1,1 0-21,-2 0 1,1 0 162,-4 0 0,0-1-79,0-3 1,-6 1 120,-1-4 0,-4 0 38,0 0 1,-2 0 245,-3 4-258,4 1 0,-10-4 339,3 2-442,-3 3 67,-1 6 1,-4 4-16,0 10 0,1-4 1,3 4 1,0 1-47,0 7 1,0-5-12,0 4 0,0-4-112,0 5 0,1-7 59,3-1 0,-2-4-143,6 4 1,-1-5 22,5 1 0,-5-6 125,1-1-331,0-1 136,3 0-392,1 3 1,-5-9-58,1 3 0,-6-4 659,2-4 0,-3-7 0,-1-7 0</inkml:trace>
  <inkml:trace contextRef="#ctx0" brushRef="#br0" timeOffset="204">23379 12677 7771,'-7'0'128,"2"-1"628,5-3-431,0 3 1,4-3 21,0 8 1,3-2-86,-3 6 0,5 1-159,-1 6 0,3-2 113,4 2 1,-2 1-170,2 0 0,2 3 15,-2-4 0,1 0-56,0-3 1,-4-1-157,4 0 1,-5 1 103,-3-1 1,2-3-379,-3 0 282,-2-6 1,2 3-1512,-3-5 978,-3 0 1,3 0 674,-8 0 0,-8 0 0,-5 0 0</inkml:trace>
  <inkml:trace contextRef="#ctx0" brushRef="#br0" timeOffset="205">23538 12677 7771,'7'-11'367,"-3"-1"1,1 5 266,-2-1 69,6 6-347,-7-4 0,3 8-64,-5 2 1,-2 3-152,-1 8 1,-8 2-135,-4 2 0,-5 2-569,1-1 1,1 1 418,-1 2 1,5-1-875,-1-3 0,3-2 69,5-1 948,2-9 0,0 8 0,-2-8 0</inkml:trace>
  <inkml:trace contextRef="#ctx0" brushRef="#br0" timeOffset="206">23847 12243 8001,'-7'-11'161,"2"-1"0,7 5 243,1-1 0,0 4 96,5-3 0,-1 4-94,5-1 0,-1-1-144,0 1 1,6 1-102,2 3 0,-1 0 14,1 0 0,0 0-165,4 0 0,-1 1 74,1 3 0,-5-2-113,-3 6 0,-3-1 5,-5 5 1,2 1-175,-5 2 0,0-1-6,-4 5 1,-9 0-2,-2 4 0,-10 3 90,-2 1 1,1 1-121,-5-1 0,0-3 54,4 2 0,-1-2 85,9-1 0,1-1-201,7-3 0,-2 1 50,5-5 1,1-1 236,7-6 1,2 2-9,6-2 0,1-3 107,2-1 1,-1-3-111,5-1 1,-4 0 165,4 0 1,-1-1-39,1-3 0,1-1-91,-5-3 0,1-2 190,-5 2 0,4-2 3,0-1 1,1-1 31,-5 1 0,-3 0-101,-1-1 1,0 4 143,0 1 1,0 4 277,-4 0-156,-1 1-385,3 2 175,-5 0-100,0 5 0,0 2 47,0 4 0,0 1-141,0-1 1,0-3-4,0-1 0,1 1-132,3 3 1,2-1-12,6-2 1,4 2 51,3-2 0,3-3-40,1-1 1,-1-3 76,1-1 0,4 0-118,0 0 1,3-4 55,-3 0 1,-1-5 96,-3 2 0,0-3 93,0-2 0,-2-3 207,-2 0 1,2-6-68,-6 2 0,-1-2 171,-6-2 1,-3-4-159,-5 1 0,-7-5-85,-4 5 0,-7-1-221,-9 4 1,-2 7 98,-5 4 0,-4 2-210,0 6 1,-1 6 15,0 5 1,8 10 26,-4 5 0,9 3-304,-1 5 0,8 0-492,4 5 0,6-2 944,1-3 0,1 3 0,-5-4 0</inkml:trace>
  <inkml:trace contextRef="#ctx0" brushRef="#br0" timeOffset="207">23892 12848 8002,'-16'0'-197,"3"0"-296,-2 0 692,2 0 229,2 0 1,3 0 352,1 0-183,4 0-403,-2 0 0,6 0-30,3 0 1,-1 0 181,4 0 0,5 0-75,3 0 1,4 0 103,-4 0 1,9 0-104,-1 0 1,4-1 156,-1-3 0,7 3-165,6-3 0,4-1-77,-1 1 0,6-1-281,1 2 0,5 0 202,-5-5 1,8 6-261,-4-2 1,-1 2 128,-10-2 0,-4 2-624,-7-1 0,-4 1 191,-8 2 1,-3 0-471,-5 0-242,-4 0 200,-2 0 1,-6 0 966,-3 0 0,-8 5 0,-5 2 0</inkml:trace>
  <inkml:trace contextRef="#ctx0" brushRef="#br0" timeOffset="208">23915 13134 8002,'0'-6'1033,"0"1"-17,0 5-510,0-6 1,2 5 88,1-3-254,-1 3 0,4 1-152,-2 0 1,-2-4-15,6 1 1,0-1-34,3 4 1,5 0 98,4 0 0,-3-4-177,2 0 0,-1 0 76,1 4 1,1 0-207,-4 0 0,3 4-80,-4 0 1,-4 1-50,-3-1 1,-6-2 64,2 6 0,1-4-55,-1 3 1,0-3-13,-4 4 1,-5-2 154,-3 2 1,-1 2-18,2-2 1,-3-2-21,2 1 0,-2-3 108,-2 4 1,1-2-15,0 2 1,3-2 308,0-2-174,6-3 269,-3 9 27,5-8-333,0 3 0,0-4 27,0 3 0,1-2-22,3 6 1,-2-4-143,6 3 0,1-3 5,6 4 0,-1-2-99,5 2 1,0 2 93,4-2 1,-4 2-164,0 1 1,-4 1-2,4-1 1,-5 0 94,1 1 0,-6-1-191,-1 1 0,-5-1 48,0 1 0,-3-1-27,-3 0 1,-5 1 52,-7-1 0,-3-1-82,-5-2 1,-1 2 218,-3-2 0,2-3 105,-6-1 0,5 1 99,-5-2 1,10 1-83,-2-4 0,4 0 284,0 0-62,2 0-277,6 0-64,5 0 1,2 0-171,8 0 1,3 0-133,8 0 0,-1-1-411,5-3 1,0 2-143,4-6 0,0 4 925,0-3 0,0-6 0,0-5 0</inkml:trace>
  <inkml:trace contextRef="#ctx0" brushRef="#br0" timeOffset="209">24429 13340 8002,'0'-12'781,"0"1"1,-1 4 159,-3 4-523,3 1 0,-8 4-161,5 1 0,-5 4-32,2 4 1,-3 6 14,-2 2 0,1 1-188,-1-1 1,5 5 56,-1-5 0,6 5-230,-2-5 0,2 2 104,2-2 0,0 1-336,0-5 1,6 0 187,1-3 0,3-1 152,2 1 0,4-6 126,3-2 1,3-3 214,1-1 0,-1 0-47,1 0 0,0-5-126,0-3 1,0-2 90,0-1 1,-4-2-36,0-2 1,-7-2-253,0-2 1,-2-3-107,-6-1 1,-2-1-129,-5-7 0,-5 2 4,-7-2 0,-4 0-151,-8 4 0,3 0-133,-3 5 0,-1 4 184,2 3 0,-1 7-79,4 4 0,2 3-347,2 1-123,2 0 920,6 0 0,4 5 0,2 1 0</inkml:trace>
  <inkml:trace contextRef="#ctx0" brushRef="#br0" timeOffset="210">25103 13100 8002,'-11'-12'0,"-1"1"2454,6 5-721,1-5-967,10 10-868,-4-4-2192,4 5 2294,-5 0 0,-5 0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5.67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3609 6681 8253,'-11'-5'0,"4"3"-151,3-6 117,-2 0 1,0-2 0,-6 1-1,1 3 735,-1 1-494,1 1 0,0 0 90,-1 0 0,1-1-88,-1 2 1,5 1 19,-1-1 0,1 1-148,-5 2 105,1 0 0,-1 0-131,1 0 1,-4 4 72,-1 0 1,1 5-93,4-2 0,-4 4 44,-1 0 0,0 0-140,1 1 1,1 0 90,-5 4 0,5-4-133,-2 4 1,4-4 25,0 0 1,5-1 112,-1 1 0,5-5-175,0 1 155,1-1 0,7 5 21,3-1 1,6-4-34,1-4 1,6 2 137,-2-1 1,3 4-30,5-4 0,-1 0-25,4-4 0,-3 3-81,3 1 0,-3 5 47,3-1 1,-4-2-125,0 2 1,-2-1 115,-1 5 0,-1-1-197,-3 0 0,-1 1 59,-3-1 0,-6 2-77,2 2 0,-7 2 79,0 2 0,-4 2-107,-4-2 0,-2 3 85,-6 1 1,-3 0 21,0-1 0,-8 0 159,4-3 1,-7 3-152,4-3 0,-1-3 214,-4-1 1,-1 2-23,1-2 1,1 0 105,3-3 1,5-6-157,3-2 1,2 1 19,2-1 0,3 0-259,1-4 206,4 0-765,-2 0 0,6-4 359,3 0 1,4-5 377,7 2 0,3-4 0,5 0 0</inkml:trace>
  <inkml:trace contextRef="#ctx0" brushRef="#br0" timeOffset="1">4146 6910 7554,'11'0'464,"1"0"-154,-1 0 1,0 0 35,1 0 1,3-2 256,0-1-447,1 1 1,0-3-179,3 5 1,1 0 122,-1 0 0,2-4-164,-6 1 1,5-2 65,-1 1 0,-2 1-152,-2-4 1,2 4-222,-2-1 0,-4-1-292,-3 1 0,-4 1 662,3 3 0,-4 0 0,2 0 0</inkml:trace>
  <inkml:trace contextRef="#ctx0" brushRef="#br0" timeOffset="2">4249 7104 8859,'11'0'633,"0"0"-11,1 0 0,4-1 93,3-3-436,3 2 1,5-8-3,-1 3 0,2-3-37,-1-2 1,-3 2-824,3 2 0,-3-2 255,-1 3 328,-6 1 0,5-4 0,-4 4 0</inkml:trace>
  <inkml:trace contextRef="#ctx0" brushRef="#br0" timeOffset="3">5436 6544 8105,'0'-11'0,"0"-1"-135,0 1 46,0-1 484,0 6 0,-1-3-63,-3 5 0,2 1 75,-6 3 0,4 0-123,-3 0 1,-1 0-118,-3 0 1,-1 0-9,1 0 0,-1 1-120,1 3 0,-2 2-43,-2 5 1,1 2 116,-5 2 1,4 2-173,-4 2 1,0 2 34,-4-1 0,5 1-88,3 2 1,2-5 92,2-3 0,3 1-139,1 0 1,4-5 32,-1-3 0,3-1 51,1 5 0,5-5 30,3 1 1,3-6-4,4 2 1,-1 1 80,5-1 0,-1 0-74,1-4 0,-1 0 133,-3 0-112,-2 0 0,3 0 71,-4 0-96,-6 0-22,4 0 62,-9 5 1,5 1-7,-6 6 0,-4-1 133,0 1 0,-4-1-129,5 1 0,-6-1 103,1 0 0,2 2-83,-2 2 1,4-2 7,-3 2 0,3-2-3,-4-2 0,6 1-4,-2-1 1,-1 1 7,1-1 0,-1-1 0,1-2 0,3 2-113,-3-2 99,3 2-56,1 1 50,0 1 1,0-1-77,0 0 1,0-3 69,0 0 1,1-2-8,3 2 1,-3 2 13,3-3 1,-3 3-14,-1 2 0,0 3 10,0 0 1,0 4-10,0-3 0,-4 3 21,1-4 1,-3 1-14,3 0 0,1-4 25,-1 4 1,1 0-3,2-1 1,0-3 0,0-5 1,5 0 106,3 0 0,2 0-114,2-4 0,0-1 40,4 1 1,-3-1-25,7-2 0,-1-2-270,3-1 1,1 1 236,0-1 0,-5-4 0,-2 1 0</inkml:trace>
  <inkml:trace contextRef="#ctx0" brushRef="#br0" timeOffset="4">5836 6818 8184,'0'-11'-1077,"0"-1"1142,0 1 23,0 5 294,0 1-235,0-1 178,0 5 0,-1-4-139,-3 5 1,3 5-35,-3 3 1,-1 2-8,1 1 1,0 5 103,4-1 1,-4 5-111,1-1 1,-1 3 40,4 1 1,1 1-160,3 2 0,-3-2 73,3 3 1,1 1-76,-1-1 0,3-1 54,-3-3 1,4-1-255,-4-3 0,5-1 66,-2-3 1,0-3-369,0 4 0,-3-7-36,4-2 1,-5 0 518,5 0 0,0 3 0,3-3 0</inkml:trace>
  <inkml:trace contextRef="#ctx0" brushRef="#br0" timeOffset="5">6179 6773 8161,'-7'-8'162,"4"0"0,3 6-31,3-2 1,-1 4 344,1 4 1,-1 2-121,-2 6 0,0 4 129,0 3 0,0 6-277,0 2 1,3 5-268,1-2 1,0 3-55,-4 2 0,4-6 34,0-3 1,1-1-185,-1-3 1,-3-4 36,3-3 1,1-2-637,-1-2 440,-1 1-885,-3-1 1307,0-4 0,0 3 0,0-4 0</inkml:trace>
  <inkml:trace contextRef="#ctx0" brushRef="#br0" timeOffset="6">5836 7172 8493,'11'-6'892,"2"0"-423,2 2 0,2 1-157,2-4 1,3 3-205,-3-4 1,2 4 99,2-3 0,4 4-794,-1-1 0,1-1-33,-4 2 0,0-1 619,-1 4 0,1-5 0,0-2 0</inkml:trace>
  <inkml:trace contextRef="#ctx0" brushRef="#br0" timeOffset="7">6430 7104 8082,'0'-7'2263,"0"-3"-1646,0 9-32,0 6 1,0 4-298,0 10 0,1 0-213,3 4 1,-3 0 63,3 0 1,1-2-125,-1-2 1,0 3-142,-4-3 1,4-3-407,-1 0 1,1-4-1370,-4 0 1901,0-1 0,5 0 0,2 1 0</inkml:trace>
  <inkml:trace contextRef="#ctx0" brushRef="#br0" timeOffset="8">6864 7275 8252,'-5'-11'1494,"4"-1"-1017,-4 6 61,5 1 0,0 5-394,0 5 0,0 3 82,0 7 0,3-1-208,1 5 0,1-1 108,-1 1 0,-1 2-146,4-2 0,-4 1-29,1-1 1,-3 2-643,-1-6 0,0 2-1764,0-2 2455,-5-3 0,-7 10 0,-5-4 0</inkml:trace>
  <inkml:trace contextRef="#ctx0" brushRef="#br0" timeOffset="9">7275 7229 8073,'-11'-11'409,"4"5"1,4 1-179,6 5-78,-1-6-231,3 5 0,-4-4-172,3 5 0,-2 0-973,6 0 556,-6 0 667,9 0 0,-5-5 0,5-1 0</inkml:trace>
  <inkml:trace contextRef="#ctx0" brushRef="#br0" timeOffset="10">7504 7172 8310,'5'-6'95,"-4"1"-249,4 5 0,-4 0-746,3 0 571,-3 0 0,6 0 329,-4 0 0,4-5 0,4-2 0</inkml:trace>
  <inkml:trace contextRef="#ctx0" brushRef="#br0" timeOffset="11">7755 7149 8140,'6'-5'-431,"4"4"1749,-8-9-839,8 4 1,-8-1 365,6 3-133,-6 3-256,3-4-341,-5 4-652,0-4 1,0 15 0,0 3-1</inkml:trace>
  <inkml:trace contextRef="#ctx0" brushRef="#br0" timeOffset="12">8246 7092 8014,'-12'0'443,"6"0"0,1 2-94,5 1 0,-1 0 12,-3 5 0,3 3-116,-3 4 1,3 6-37,1-2 1,0 2-196,0 2 1,0 0 50,0 0 1,3-2-335,1-2 0,1 2 191,-1-6 1,-3 0-585,3-4 0,1 1 662,-1-1 0,5 1 0,-3-1 0</inkml:trace>
  <inkml:trace contextRef="#ctx0" brushRef="#br0" timeOffset="13">8691 6601 8058,'-4'-18'414,"1"3"750,-6 3-860,8 0-104,-5 6 630,6 1-434,0 5 0,0 5-288,0 2 0,0 9-43,0 3 0,0 7 49,0 5 1,0 2-143,0 1 1,0-3-10,0-1 0,4-1 45,0 2 0,4-2-212,-5-3 1,5-1 76,-4 1 0,1-6-212,-1 0 0,-2-7 146,6 3 1,-4-4-596,3 0 0,-3-1 330,4 1 1,-6-5 457,2 1 0,2 0 0,1 3 0</inkml:trace>
  <inkml:trace contextRef="#ctx0" brushRef="#br0" timeOffset="14">8943 6647 8174,'0'-11'0,"0"3"508,0 0 849,0 6-1059,0-3 0,0 6-322,0 3 0,0 3 795,0 9-423,0-4 0,0 14-208,0-3 1,0 7 52,0 0 0,0 3-178,0 2 0,1 3 143,3 0 1,-3-1-455,3-7 0,1-2 170,-1-5 0,1-2-529,-2-2 1,-1-2-576,2-6-481,2 1 1711,-5-1 0,-1-4 0,-6-2 0</inkml:trace>
  <inkml:trace contextRef="#ctx0" brushRef="#br0" timeOffset="15">8646 7081 8128,'6'-8'0,"-2"1"0,2 3 267,2-4 1,7 6 418,4-2 1,-1-1 1,1 1-393,0-5 1,4 7-380,-1-6 1,1 4 110,0-3 1,4 0-917,-1 0 0,5-2 889,-4 5 0,-1-5 0,-3 3 0</inkml:trace>
  <inkml:trace contextRef="#ctx0" brushRef="#br0" timeOffset="16">9285 7001 8009,'-5'-11'0,"4"3"418,-3 0 722,3 6-843,1-3 0,0 6-224,0 3 1,-4 2 445,0 6-349,0 4 1,4 2-46,0 5 0,0 0 103,0-1 0,0 5-459,0 0 1,0 1 230,0-2 0,0-5-593,0 1 1,0-3 317,0 0 0,2-3-1196,1-9 1471,-1 3 0,8-3 0,-4 4 0</inkml:trace>
  <inkml:trace contextRef="#ctx0" brushRef="#br0" timeOffset="17">9365 7070 8158,'6'-12'154,"3"1"-27,-5-1 1,5 1 197,-1-1 262,2 6 1,1-3 603,1 5-771,-1-5 1,0 8-143,1-3 0,-1 3-299,1 1 1,-1 1-190,1 3 0,-2 3 156,-3 4 0,-2 2 12,-5 2 1,0-1 83,0 5 1,-1-4-329,-3 4 0,-6-1 58,-5 1 0,-2 1-58,2-5 1,-1 5 251,-3-5 0,1 1-41,3-1 0,2-2 150,-2 2 1,3-2-132,5-1 1,-2-1 133,5 0 1,0-3-58,4 0 0,0-5 120,0 5 0,5-5-97,3 0 1,2-1 10,2-2 1,3 0-397,0 0 1,4 0 121,-4 0 1,4-4-451,-3 0 0,3 0-31,-4 4 700,0-5 0,-4 4 0,1-4 0</inkml:trace>
  <inkml:trace contextRef="#ctx0" brushRef="#br0" timeOffset="18">9742 7309 10677,'0'12'664,"0"-1"1,0 2-495,0 2 1,-4 2 9,0 2 1,1 2-394,3-2 0,-4 3-640,0 1 0,0 1 853,4 2 0,-5-1 0,-1 2 0</inkml:trace>
  <inkml:trace contextRef="#ctx0" brushRef="#br0" timeOffset="19">10302 6750 8189,'-12'-5'-82,"5"0"14,-1-3 335,5-2 445,-2 9-80,5-10-61,0 10 1,0-3-310,0 8 0,0 4-62,0 7 1,4 4 314,0 8-343,5 2 1,-8 6-254,3 3 0,1-2 146,-1 2 0,0-2-308,-4-2 0,1-4 133,3 1 0,-3-7-257,3-1 0,-3-2-50,-1-6-100,0 6 0,0-9-317,0 4-135,0-9 969,0-2 0,-5-5 0,-1 0 0</inkml:trace>
  <inkml:trace contextRef="#ctx0" brushRef="#br0" timeOffset="20">10302 6761 8167,'-7'-7'517,"3"-1"852,3 5-479,1-2-248,0 5-427,0 5 1,4 2 42,0 4 1,3 1-288,-3-1 1,5 0 87,-1 1 1,2-1-315,1 1 0,2-1 30,2 1 0,-1-2-162,5-3 1,-4-2 165,4-5 1,1 0-57,2 0 0,0-5 138,-3-2 0,3-7 9,-3-2 0,2 1 137,2 4 1,-4-6-58,0-2 1,-5-2 264,1-2 0,-2 0-50,-2 0 0,-3 2 98,0 2 0,-6 2 280,2 6 17,-3-1-544,-1 6 0,-4 7 110,1 11 1,-6 5 109,1 10 1,2 2-85,-2 5 1,2 1-121,-2-1 1,2 2 67,2 2 0,3-3-285,-3 3 0,3-4-228,1-3 1,0 1-309,0-6 1,0 0-284,0-7 1,1-3 407,3-4 0,-2-2 596,6-3 0,0 4 0,3-5 0</inkml:trace>
  <inkml:trace contextRef="#ctx0" brushRef="#br0" timeOffset="21">10930 7115 8021,'1'-10'2378,"3"2"-1610,-3 3-608,9 5 0,-8 2 122,1 1 0,-1 1 94,-2 8 1,0-2-481,0 9 100,0-5 0,0 7 26,0-2 0,0 3-191,0 1 1,0-2-678,0-2 0,0-2 8,0-6-1035,0 1 1873,0-1 0,5 1 0,1-1 0</inkml:trace>
  <inkml:trace contextRef="#ctx0" brushRef="#br0" timeOffset="22">11192 7321 7933,'8'0'144,"0"0"155,-6 0 0,3 5 13,-5 2 0,-1 5 154,-3 3 1,-2-1-456,-6 5 0,1 0 49,0 4 0,-1 0-178,1 0 0,3 0-54,1-1 0,4-4-304,-1-3 1,3-2 256,1-2 219,0 1 0,0-1 0,0 1 0</inkml:trace>
  <inkml:trace contextRef="#ctx0" brushRef="#br0" timeOffset="23">11478 7252 7910,'-10'-5'0,"2"-2"0,4 0-176,8 0 1,-1 4 4,4-1 621,-4-2-422,2 5 1,-1-6 72,0 3 0,1 3-349,-2-3 0,-1 4-704,2 4 952,2-3 0,-5 5 0,4-6 0</inkml:trace>
  <inkml:trace contextRef="#ctx0" brushRef="#br0" timeOffset="24">11684 7229 7978,'7'0'44,"1"0"0,-4-1 155,3-3-163,-4 3 154,2-4-276,0 5-149,1 0 166,1 0-273,3 0 291,-4 0 1,2 0 50,-1 0 0,1 0 0,3 0 0</inkml:trace>
  <inkml:trace contextRef="#ctx0" brushRef="#br0" timeOffset="25">11901 7218 8157,'11'0'1021,"-5"0"1,1-1-697,-4-3-632,-1 3 0,4-4-1428,-2 5 1735,-3 0 0,4 0 0,-5 0 0</inkml:trace>
  <inkml:trace contextRef="#ctx0" brushRef="#br0" timeOffset="26">12152 7184 8014,'-7'-5'1163,"2"3"-929,5-3 0,2 7-90,1 1 1,-1 4 53,2 4 0,-2 6 185,2 2 1,-3 2-271,3 2-123,-3 0 1,-1 0 8,0 0 0,0-1-224,0 1 0,0-1-766,0-3 1,-1-3 990,-3-4 0,3-1 0,-4 1 0</inkml:trace>
  <inkml:trace contextRef="#ctx0" brushRef="#br0" timeOffset="27">12552 6693 8090,'-11'-22'171,"4"3"0,2 3 345,5 4 1,0 4 98,0 1 96,-5 4-212,3-2 0,-4 5-231,2 0 0,3 7-53,-3 4 0,3 7-69,1 8 1,0 4-120,0 4 0,0 4-502,0 0 370,0 5 1,0-7-172,0 2 0,4-7-304,-1 0 1,5-6-86,-4 2 0,3-8 276,-3-4 0,4-2-1101,-4-2 1490,0 1 0,1-1 0,1 1 0</inkml:trace>
  <inkml:trace contextRef="#ctx0" brushRef="#br0" timeOffset="28">12494 6738 8121,'-3'-17'270,"-1"1"0,0 7 147,4 2 141,0-1 1,0 1 333,0-1-522,0 5 1,0-3 109,0 2-149,0 3-166,0-4 229,0 5-525,5 0 1,1 1 135,6 3-36,-1-3 1,1 8-7,-1-5 1,-1 5-21,-2-2 1,1 0-57,-5 0 0,3 1 68,-3 3 1,0 2-39,-4 2 0,0-2 111,0 2 0,1-1-161,3 1 0,-3-2 58,3 2 0,-2 2-161,2-2 1,-1 2 123,4-2 0,-3-2-185,4 2 0,-1-3-10,5 0 1,-4-5 116,-1 1 1,1-5 255,3 0 1,-3-1-134,-1-2 1,1 0 104,3 0 0,-3 0-90,0 0 0,-1-5 314,5-3 1,-5 0-50,1-3 0,0 1 66,3-9 0,0 4-4,1-4 1,0 0-123,4-4 0,-4 0-57,4 0 1,-4 0 15,0 0 1,-5 2 54,1 2 0,-4 2 50,3 6-1,-4-1 1,2 5-8,-5-1 259,0 6-304,0-3-309,0 5 1,4 1-68,0 3 1,-1 3 133,-3 8 1,2 4-42,1 8 1,-1-1 64,2 4 1,-3 0-1,-1 5 0,0-5-48,0 1 1,0-6-26,0 2 0,0-3 38,0-1 1,0-6 110,0-1 0,0-4 174,0 0 1,0-1-318,0 1 121,0-1 0,5 0 0,1 1 0</inkml:trace>
  <inkml:trace contextRef="#ctx0" brushRef="#br0" timeOffset="29">13203 6921 7963,'-7'-1'1778,"3"-3"-1208,3 3-619,1-4 1839,0 5-1800,5 0 11,-4 0 0,6 5 25,-3 2 1,-3 3 108,3 2 0,1 3-167,-1 0 0,-1 6 99,-3-2 1,0 2 34,0 2 1,0-4-8,0 0 0,0-1 56,0 1 0,0 3-140,0-3 1,0-3-97,0-1 1,0-1-275,0 1 0,0-6 191,0 3 1,0-3-115,0 2 0,0-3-171,0-1-293,0-4 1,0 3 745,0-2 0,0-3 0,0 4 0</inkml:trace>
  <inkml:trace contextRef="#ctx0" brushRef="#br0" timeOffset="30">13145 6978 7988,'0'-11'550,"0"-1"-310,0 1 1,4 3-15,0 1 1,0 3 333,-4-4-252,0 6 1,4-5 178,-1 4-36,1 1-223,-4-3 331,0 5-363,-5 5 1,3 2-385,-6 4 1,4 4 60,-3 0 0,0 5-278,0-5 269,-4 5 1,9-3-249,-6 2 252,6-3 0,-7-1-78,5 1 1,-1-2 85,1-7 1,3 3 60,-3-2-50,3-3 81,1 0-45,0 0 206,0-4 49,0 4 472,0-5-602,5 0 0,-2 0 113,4 0 1,1 0-112,3 0 1,1 0 8,-1 0 1,5 0 10,4 0 0,-3 0-4,2 0 1,0-1-65,4-3 34,-5 3 0,2-4-195,-4 5 0,-1 0 62,-4 0 0,-5-1-944,-2-3 544,-2 3 497,-2-4 0,-11 5 0,-1 0 0</inkml:trace>
  <inkml:trace contextRef="#ctx0" brushRef="#br0" timeOffset="31">13579 6293 7779,'-5'-6'-272,"4"-5"831,-4 5 1,5-2 270,0 1-243,0 4-230,5-2-186,1 5 0,2 0-146,0 0 1,-1 0 152,5 0 1,-1 0-167,1 0 1,-1 4 114,0 0 1,1 5-184,-1-2 0,-3 5-60,-1 3 1,-4 0 15,1 8 1,-4-1 67,-4 8 1,1-3 24,-4 3 1,-1-1-93,-3 2 1,3 2 57,1-3 0,4-2-181,-1-1 1,-1-3 51,1-1 0,1-2 32,3-2 0,0-2 99,0-6 1,0 1 112,0-1-134,0-5 220,0 5 198,0-10-35,0 4 415,0-5-683,5 0 69,-4 0-468,4 0 233,0 0 1,-2 0 34,4 0 0,-3 1-124,4 3 1,-5-1 158,5 4 1,-2 1-23,2 3 0,1 2 133,-5 2 0,5-1-133,-2 5 1,3-1 133,2 1 0,-1 3 11,1-3 0,-1 2 116,0 2 1,1 0-187,-1 0 0,-3 1 24,-1 2 0,0-1-35,0 1 0,-1-3 34,-6-4 0,0 3 114,0-3 1,-6-3-69,-1-1 0,-7-2-36,-1-1 1,-6-1 232,2 0 1,-2-4 353,-2-3 0,4 1-1328,0-2 1,1 1 123,-1-4 572,3 0 0,-1-5 0,-1-1 0</inkml:trace>
  <inkml:trace contextRef="#ctx0" brushRef="#br0" timeOffset="32">3186 8828 8099,'0'-7'4,"0"-1"1,0 4 61,0-3 0,2 4 121,1-1 1,0-1 0,3 0 0,1 0 0,-1 0 1178,3 2-1131,-4-3 1,5 5-109,-2-3 1,2 3 38,1 1 1,1 0-24,-1 0 0,4 0 9,1 0 0,4 0-166,-1 0 0,3 0-197,0 0 164,1 0 0,-4 0-76,0 0 1,-1-4 69,1 0 0,-1 0-11,-3 4 0,-2-1 125,2-3-69,-2 3 25,-2-4 1,-3 5-12,-1 0 119,-4 0-79,2 0-35,-5 0-64,0-5 70,0 4 0,0-6 149,0 3-148,-5 3 0,4-9 46,-3 2 1,3-2-42,1-1 0,0-2 3,0-2 1,0 1-20,0-5 0,0 1 26,0-1 0,0-2-93,0 2 0,3-2 82,1 2 0,5-6-64,-1 2 0,2-2 45,1 2 1,1 4-98,-1 0 0,1 1 93,-1-1 0,4 1 1,0 3 0,1 6 60,-5-2 0,0 6-67,1-3 0,-1 5 50,1 0 0,-1 1-39,1 2 0,-1 0 12,0 0 0,5 5-1,-1 3 0,4 2-77,-4 2 1,0 3-100,-3 0 0,-1 5 97,1-1 1,-6 3-69,-2 1 0,1 3 46,-1 1 1,-1 0-183,-3-4 1,-3 3 100,-1 1 1,-9-1-10,2-3 1,-3 0 39,2 0 0,1-1 171,0-3 1,3-3 100,0-4 1,2-1-96,-2 0 0,2 1 37,2-1 1,3-3-86,-3-1 0,3-3 201,1 4 1,0-4-94,0 3 0,0-3-85,0 4 0,1-4 34,3 3 1,-2-4 42,6 0 1,1-1 24,6-2 1,-1 0 134,5 0 0,0 0-60,4 0 0,0-4-103,0 0 1,-4-3-514,0 3 1,-5-4 228,1 4 0,-2-3-289,-2 3 1,-1-1 93,-2 1 389,2 3 0,-4-9 0,6 3 0</inkml:trace>
  <inkml:trace contextRef="#ctx0" brushRef="#br0" timeOffset="33">4408 8520 8014,'-7'-8'751,"-1"1"-395,6 4 333,-3-7-348,5 9 1,1-6 237,3 4 0,-2 1-279,6-1 0,-1 1-237,5 2 0,1 0 87,2 0-53,-3 0 0,10 0-107,-3 0 1,4 0 123,4 0 1,-3 0-210,2 0 1,-5-4 30,-2 1 0,-2-2-295,2 1 1,-2 3 151,-6-3 0,1-1-1380,-1 1 365,-4 0 1222,-2 4 0,-10 5 0,-2 1 0</inkml:trace>
  <inkml:trace contextRef="#ctx0" brushRef="#br0" timeOffset="34">4466 8691 10379,'11'0'1240,"4"0"-406,0 0 1,7 0 424,1 0-925,0-5 1,6 3-72,-2-6 1,-3 2-16,2-2 0,-3-2-599,-4 2 1,1 3 284,-4 1 0,-1 2 66,-4-2 0,1 3 0,-1-4 0</inkml:trace>
  <inkml:trace contextRef="#ctx0" brushRef="#br0" timeOffset="35">5870 8360 8053,'0'-8'0,"0"1"0,0 3-62,0-4 1,0 5-305,0-5 774,0 0 578,0-3-543,0 0 0,0 3-166,0 0 0,-1 6-257,-3-2 0,-2 3 107,-6 1 1,-3 0-91,0 0 0,-1 4 91,0-1 0,0 6-194,-3-1 0,1 2 44,3 1 1,2 1-69,-2-1 1,2 1 63,2-1 58,-1 0 0,5 1-54,-1-1 1,6 1-21,-2-1-54,2 1 0,4-1 74,2 0 0,3-3 58,8 0 1,-1-5-36,5 5 1,2-5 61,5 0 0,-2 3-17,3-3 0,-3 2 12,-1-1 1,-4-1-45,0 4 0,-5 1 19,1 3 0,-2 1-161,-2-1 1,-3 1 97,0-1 1,-6 0-169,2 1 1,-4 3 105,-4 0 0,-2 4-22,-6-3 0,-3 0 97,0-1 1,-5-2-23,1 2 0,-4-2 88,-4-2 0,3 3-100,-3-2 1,5 0 169,3-8 1,-2 4-18,6-4-403,0-1 308,3-3-652,6-5 1,6-1 39,8-5 605,7-1 0,3-4 0,4-2 0</inkml:trace>
  <inkml:trace contextRef="#ctx0" brushRef="#br0" timeOffset="36">6190 8394 8062,'-11'-11'115,"-1"-1"0,6 5 199,2-1 333,3 6 467,1-3-257,0 5-599,-5 5 0,4 1 151,-3 5 0,2 6-295,2 2 0,0 3-172,0 0 0,0 5 51,0 0 1,0-1-124,0-3 1,4 4-414,0 0 371,5-6 0,-1-1-99,7-4 0,1-1 77,3-4 0,3-3 164,-3 0 1,6-6-80,2 2 0,1-3 212,-2-1 0,-1-1-113,1-3 0,-5-1-299,-2-3 1,-4-1-142,4 6 1,-9-5-878,1 4 1327,-7-5 0,1 3 0,-5-5 0</inkml:trace>
  <inkml:trace contextRef="#ctx0" brushRef="#br0" timeOffset="37">6110 8611 7977,'0'-11'1502,"7"1"-1158,4 2 0,2-2-120,6 2 1,0 2 12,4-2-43,-1 1 1,1-1-270,0 1 1,4 0 90,-1 0 0,-4 0-828,-7 3 1,-2 3 85,-2-3 726,1 3 0,-1-4 0,1-1 0</inkml:trace>
  <inkml:trace contextRef="#ctx0" brushRef="#br0" timeOffset="38">6099 8417 8100,'0'-7'179,"0"-1"0,10 2 357,5-2 0,5-2-334,3 2 1,4 2-276,0-2 0,4 4 9,0-3 0,-2 3-279,1-4 1,-3 6 342,3-2 0,-4 3 0,2 1 0</inkml:trace>
  <inkml:trace contextRef="#ctx0" brushRef="#br0" timeOffset="39">6738 8371 7986,'-6'0'71,"1"0"0,5 2 92,0 2 0,4 2 48,0 5 1,-1 6 265,-3 2 1,2 2-19,1 2-279,-1 5 0,4 0-458,-2 3 1,-3 0 177,3-4 0,1-2-3,-1-6 1,1 2 111,-1-6 0,-3-4-209,3-3 1,1-4-194,-1 3-570,-1-4 963,-3 2 0,5-10 0,2-1 0</inkml:trace>
  <inkml:trace contextRef="#ctx0" brushRef="#br0" timeOffset="40">6521 8394 8065,'9'-12'1594,"3"-4"0,-1 4-1132,12-4 0,-2 4-200,10 0 0,-6 1 54,2 0 0,-7 3 139,-1 0 1,2 5-41,5-5-240,-2 5 0,8-3-1218,-5 2 0,3 3 430,-3-3 613,-1 3 0,-3 1 0,0 0 0</inkml:trace>
  <inkml:trace contextRef="#ctx0" brushRef="#br0" timeOffset="41">8143 8337 8042,'-11'0'-355,"-1"-4"-45,1 1 0,-2-1 488,-2 4 0,1 0 480,-5 0 1,1 0-185,-1 0 0,-1 4-86,5-1 0,-1 5 330,5-4-455,0 5 0,-1-3 23,1 5 0,4 1 49,4-1 1,0 2-102,-1 2 1,3 3 100,-3 5 0,3-2-198,1-2 0,0 3 31,0-3 0,5 1-213,3-1 0,2 2-6,1-6 1,2 0-4,2-3 1,4-6 107,8-2 0,-3-3 23,2-1 1,2-1-49,-1-3 1,3-4 71,-3-7 1,0 1-5,-4-5 1,-2 1 7,-2-1 1,-4-2 1,-7 2 0,1-3-57,-5-1 0,-2 0-126,-6 1 1,-2-1-205,-5 0 0,-6 0 103,-2 0 1,-6 5-310,-2 3 0,-3 4 169,3 3 1,2-1 14,6 6 1,-2 0 20,6 7 0,4 2 371,3 6 0,6-1 0,-4 0 0</inkml:trace>
  <inkml:trace contextRef="#ctx0" brushRef="#br0" timeOffset="42">8383 8337 8112,'-1'-11'422,"-3"-1"1,3 5 285,-3-1 881,2 6-1244,2-3-167,0 5 1,0 5 147,0 2 1,4 8-75,0 4 1,4 3-324,-4 1 0,3 5 117,-3 2 0,5 3-308,-2 2 0,0-6 188,0-3 0,1-2-409,3-1 1,-3-5 39,0-3 0,-2-2-122,2-2 1,1-3-873,-6 0 673,6-6 764,-8 3 0,5-5 0,-6 0 0</inkml:trace>
  <inkml:trace contextRef="#ctx0" brushRef="#br0" timeOffset="43">8406 8509 8189,'1'-7'437,"3"3"0,2 3 373,6 1 1,0 0-324,4 0-309,1-5 1,6 4-137,0-3 1,5 1 45,2 0 1,-2 1-350,-1-1 0,0-3 214,-5 3 0,3-5-1048,-10 4 0,0-1 1095,-4 1 0,-4-2 0,-2-5 0</inkml:trace>
  <inkml:trace contextRef="#ctx0" brushRef="#br0" timeOffset="44">8314 8326 8464,'12'-17'853,"9"5"-569,6-4 1,10 4 139,5 0 0,-2-3-266,2 0 0,-5 1-191,1 6 1,-2-2-123,-2 2 1,-1 3-26,-3 2 180,-2 1 0,-5 2 0,0 0 0</inkml:trace>
  <inkml:trace contextRef="#ctx0" brushRef="#br0" timeOffset="45">9982 8212 8217,'5'-12'0,"-3"5"-43,6-1 1,-4 4-50,3-3 870,-4 4 24,2-7 120,-5 9-674,0-5 1,-4 8 51,0 2 1,-3 7-38,3 8 1,-1 4 73,1 4 0,3 0-73,-3 4 0,4 2-221,4-3 1,-2 2-78,6-1 0,0 0-77,3-4 0,1 0-135,-1-5 1,-1-3 92,-2 0 0,2-5 19,-3 2 1,0-7-10,0-2 1,-3-1-942,4 2-140,-6-3 346,3-5 1,-6 0 877,-3 0 0,-2 0 0,-5 0 0</inkml:trace>
  <inkml:trace contextRef="#ctx0" brushRef="#br0" timeOffset="46">9890 8269 8156,'4'-12'135,"0"1"0,5-1-4,-1 1 0,7 0 259,4-1 1,-1 2-24,1 2 0,0 0 222,4 4 1,-4-4 130,0 4-508,0-5 0,7 8-302,1-3 0,3 3 125,-3 1 0,0 1-456,-4 3 0,-2 1 259,-2 3 0,-2 3-296,-6 1 1,-5-1 176,-2 4 1,-4 2-31,-4-2 0,-6 4 49,-5-4 1,-9 6 81,1-2 1,-7-2 42,-1 2 1,-2-5-9,-1 2 1,5-4-133,2 0 0,4-2-63,4-2 340,8-3 0,6 0 0,5 1 0</inkml:trace>
  <inkml:trace contextRef="#ctx0" brushRef="#br0" timeOffset="47">10484 8234 8022,'-6'-17'1404,"1"0"-940,10 6 36,-4 4 397,9-3-567,-8 9 0,3-3-194,-5 8 1,-4 7 32,0 8 1,-3 7-229,3 0 0,-5 10 68,1-2 0,2 7-150,-2-3 1,6 0 89,-2-4 1,3-1-330,1-2 1,0-3 6,0-6 1,0-4-125,0-3 0,0-2-952,0-1 558,0-6 51,0-1 840,0-5 0,0-5 0,0-1 0</inkml:trace>
  <inkml:trace contextRef="#ctx0" brushRef="#br0" timeOffset="48">10496 8234 8022,'0'-17'0,"0"-4"-210,0 6-75,0 5 575,0 0 0,1 9 1789,3-3-1471,-3 2 1,8 9-188,-5 4 1,5 6-281,-2 6 1,5 5 87,3 2 0,-1 3-161,5 1 1,-4 3-116,4-3 1,-4 7-270,4-7 0,-1-2-205,1-5 1,2-3 240,-6-2 0,4-4-161,-4-3 0,4-2-86,-4-1-159,1-1 1,-5-5-260,0-2 945,-4-3 0,-2-1 0,-5 0 0</inkml:trace>
  <inkml:trace contextRef="#ctx0" brushRef="#br0" timeOffset="49">10404 8566 7995,'7'-11'449,"4"4"0,7-3-395,9 2 0,-2 2-27,5-2 1,-3 4-16,4-3 0,-1 0 194,4 0 0,1-3-308,-1 2 0,-4 2-238,1-2 1,-6 4 339,2-3 0,-3-1 0,-1-3 0</inkml:trace>
  <inkml:trace contextRef="#ctx0" brushRef="#br0" timeOffset="50">10998 8246 8010,'-11'-12'679,"5"1"-563,0 5 0,8 2 221,2 8 0,-3 2-220,3 5 0,1 6 452,-2 2 1,5 3-261,-4 0 0,5 2-195,-2 3 0,2-1-49,-1 4 0,2-5-476,-2 2 0,-2-3-20,2-1 1,-6-5-848,2-3-674,-3-2 1952,-1-2 0,0-5 0,0-1 0</inkml:trace>
  <inkml:trace contextRef="#ctx0" brushRef="#br0" timeOffset="51">10930 8212 8121,'11'-18'0,"2"1"254,2 6 0,4-1 396,8 1 0,-3 1 281,3 2-551,-3 3 1,-3 5 69,-2 0 0,3 0-167,-3 0 1,1 5-315,-1 3 1,2 2 113,-6 1 0,0 6-612,-4 2 0,-4 3 338,-3 0 0,-3-3-328,-1 1 1,-7-1 188,-4 3 1,-5 1-4,-7 0 1,0 0 63,0 0 0,-4 0 38,1-1 0,-1 1 308,4 0 0,7-4-72,4 0 1,2-5 185,6 1 0,2-2-85,6-2 1,6 0 321,5-4-268,10 3 1,-4-8-105,9 1 1,-1-1-1,3-2-423,-1 0 226,-6 0 1,3 0 140,-5 0 0,-1 0 0,1 0 0</inkml:trace>
  <inkml:trace contextRef="#ctx0" brushRef="#br0" timeOffset="52">11729 8303 8091,'7'-5'-807,"-2"-1"162,0-1 1696,-4-3-359,9 9 737,-9-9-933,4 8 0,-5 2-194,0 8 1,0 3-15,0 5 1,0 1 28,0 6 1,0 4-309,0 0 1,0 3 90,0-3 0,0 3-273,0-3 1,0-2 134,0-6 1,4 1-863,0-4 539,0-1-508,1-4 303,-4-4 566,4-2 0,-15-10 0,-3-2 0</inkml:trace>
  <inkml:trace contextRef="#ctx0" brushRef="#br0" timeOffset="53">11455 8292 8005,'6'-12'474,"6"1"140,-1-1 0,7 2-240,9 3 1,-2-2-97,6 5 1,0-4-54,7 4 1,-2 1-1,2 3 1,-1-4-13,1 0-135,-8 0 0,11 4-24,-11 0 0,5 0 129,-9 0 1,3 0-266,-6 0 1,-1 0-29,-7 0 1,-6-1-21,2-3 149,-2 3 56,-2-4-32,3 5 0,-8 0 22,6 0 1,-6 1-12,2 3 1,1 2 23,-1 6 1,1 3-78,-1 0 1,-3 10 63,3 2 1,-3 1-66,-1 2 1,0 1 39,0 3 0,0-5-358,0-2 0,0-3-54,0-1 1,-3-5-197,-1-3 0,0-2-563,4-2 1,0-3 73,0-1 1057,0-4 0,0 7 0,0-4 0</inkml:trace>
  <inkml:trace contextRef="#ctx0" brushRef="#br0" timeOffset="54">12597 8234 7960,'-11'0'842,"4"-5"0,2 7-286,5 1 1,0 4-127,0 8 0,-3 3 72,-1 1 0,0 4-283,4 3 0,0 0-165,0 4 1,0-4 63,0 0 1,4 2-89,0-1 0,3-6-786,-3-5 519,5 1 0,-7-8-1245,6 3 692,-5-9-943,7 2 1733,-9-5 0,4 0 0,-5 0 0</inkml:trace>
  <inkml:trace contextRef="#ctx0" brushRef="#br0" timeOffset="55">12277 8257 7951,'19'-11'0,"0"-1"0,6 1 0,5 0 0,8 3 194,4 0 0,-3 5 247,-1-5 1,-7 5-143,-4 0 0,-2-2 101,2 1 0,-3 0-231,2 4 0,-7 0-43,-3 0 0,0 0-83,-1 0 1,-3 0-135,-5 0 1,-3 0 443,4 0-274,-6 5 1,3-2 113,-5 4 0,4 1-91,0 3 1,4 2 94,-5 2 1,5 3-114,-4 5 0,1 1-64,-1 2 0,-3-1 115,3 1 0,-3 2-205,-1-1 1,0-1-156,0-3 1,0 0-346,0 0 1,0-5-543,0-3 0,0-2 1112,0-2 0,0 0 0,0 1 0</inkml:trace>
  <inkml:trace contextRef="#ctx0" brushRef="#br0" timeOffset="56">13271 8269 7987,'-1'-12'-166,"-3"1"1,3 3 383,-3 1 0,1 4 381,0-1 0,0-1 152,-5 1-582,1 1 0,-6 3 250,-2 0 0,1 1-120,-5 3 1,1 2 17,-1 5 0,-1 2-78,5 2 1,-1 3-200,5 5 0,1 0 65,2 0 1,3 3-146,5 1 1,0 0-14,0-5 0,1 5-151,3 0 1,6-4 69,6-4 1,4-5 89,-1 1 1,2-3-89,2 0 1,4-6 48,0-2 1,3-3 59,-3-1 1,3-1 5,-3-3 0,-1-3-205,-3-9 0,-1 4 125,-3-4 0,-3 0-38,-4 1 1,-6-6-15,-2 2 1,-3-2 70,-1-2 1,-5 0-251,-2 0 1,-9-1-26,-3-2 0,-2 5 25,-2-2 0,0 4 116,0 0 0,4 3-153,0 4 0,9 6-288,-1 2 29,2 3 624,2 1 0,2 0 0,5 0 0</inkml:trace>
  <inkml:trace contextRef="#ctx0" brushRef="#br0" timeOffset="57">13534 8257 8522,'0'-7'2316,"0"-1"-1956,0 6 0,0-5 320,0 3-189,0 3 0,0-3-506,0 8 14,0 8 0,0 5-37,0 6 1,0 5 121,0 2 1,0 3-316,0 2 1,4-2 145,-1-3 0,1 2-343,-4-5 0,0-5 199,0-3 1,1-5-195,3 2 343,-3-4 1,5-4 66,-6 0 139,0-6 1,0 2-124,0-8 1,0-2 21,0-6 0,-4 1-21,0-1 1,-1-4 40,1-3 1,3 1-32,-3-1 1,3-1 0,1-7 1,0 3 10,0-3 0,4 7 3,-1 1 1,2 5-85,-1-1 0,-1 6 50,4 1 0,-3 6-130,4-2 1,-1 8 130,5 3 0,3 5-2,0 3 0,6 2-19,-2 2 1,2 2 9,2-2 0,0 3-54,0 1 1,0-2 0,-1-2 0,1-2 2,0-6 1,-1-1 34,-3-2 1,1-3 201,-5-5 0,0 0-125,-3 0 1,-1-1 264,1-3 1,-2-4-89,-3-7 0,-1 1-41,-6-5 1,0 0-66,0-4 0,0 0-117,0 1 0,-6-5-114,-1 0 0,1-1 76,-2 2 1,2 2-607,-2-3 0,-1 3 288,5 1 0,0 5-711,4 3 1,0 6 1066,0 2 0,0-1 0,0-4 0</inkml:trace>
  <inkml:trace contextRef="#ctx0" brushRef="#br0" timeOffset="58">14276 8223 8031,'0'-15'178,"0"0"1,1-1 364,3 5-77,-3-1 31,5 1 0,-6 3-127,0 1 0,-6 4 183,-1 0 0,-1 3-730,-3 3 89,2 4 1,-8 4-115,6 0 1,-3 6 116,3 2 1,-3 3 33,6 0 1,3-3 50,1 1 0,3-5-56,1 4 1,5-1 64,3 1 0,2-3 13,1-5 1,6 5-21,2-1 0,-2 0 36,2-3 1,-1-1-25,1 0 1,-2 1-3,-6-1 0,1 1-24,-1-1 0,-5 1 16,-2-1 0,-4 4 105,-4 0 1,-3 1-59,-8-5 1,-3 4 7,-5 1 0,-4-1-31,1-4 1,-5-1 13,5-2 0,-5 2-804,4-2 0,6-3 93,6-1 669,2 2 0,2-5 0,-1 4 0</inkml:trace>
  <inkml:trace contextRef="#ctx0" brushRef="#br0" timeOffset="59">15464 8200 7956,'-19'-1'0,"0"-3"0,5 3 1116,-1-3-699,2-2 1,0 4 278,-2-1-416,2 1 1,-7 2 137,5 0 1,-2 5-65,2 3 0,2 2-161,-2 2 1,2 4 28,2 3 0,1 3-210,2 1 1,-1-2 89,6-2 0,-3 5-154,3-5 1,1 5-66,-1-5 0,3-1-58,3 1 0,4-4-38,4 5 1,1-10 71,-1 1 0,6-3 186,2-1 0,2-2-52,2-5 1,1-1 136,3-3 1,1-2-157,2-5 1,-2-1 7,-5 1 1,-2-5-169,-2 1 1,-3-1 126,-9 1 1,2-3-237,-5-5 0,0 0 77,-4 0 0,-5 0-304,-3 1 1,-6-1 187,-1 0 1,-5 0-377,1 0 1,-2 5 197,2 3 1,3 8 511,4 3 0,-4-3 0,-2 1 0</inkml:trace>
  <inkml:trace contextRef="#ctx0" brushRef="#br0" timeOffset="60">15635 8246 8048,'0'-12'2832,"5"6"-2927,-3 1 0,3 10 177,-5 3 1,0 3 133,0 4 1,0 3 103,0 5 1,0 4-49,0-1 0,0 6-423,0-2 1,0 2 102,0-1 0,0-3-526,0-6 0,1-3-332,3 0-73,2-5-5,5 3 1,1-11 983,-1-2 0,1 2 0,-1 1 0</inkml:trace>
  <inkml:trace contextRef="#ctx0" brushRef="#br0" timeOffset="61">15589 8429 7960,'2'-7'296,"2"3"1,6 2 450,5-2 0,5 3-507,-1-3-191,3 3 1,1 1-27,0 0 1,-1 0-272,1 0 0,0-4-678,0 0 0,-4 0 926,0 4 0,-5-5 0,2-1 0</inkml:trace>
  <inkml:trace contextRef="#ctx0" brushRef="#br0" timeOffset="62">15612 8223 7984,'-6'-1'138,"2"-3"1,4 1 426,4-4 1,7 3 182,8-4 0,3 5-401,1-5 0,0 2-146,0-2 0,2-2-251,5 2 1,-3-2-395,7-1 1,-2 4 443,2 4 0,-5-4 0,-1 1 0</inkml:trace>
  <inkml:trace contextRef="#ctx0" brushRef="#br0" timeOffset="63">17348 7949 8000,'0'-11'1050,"0"-6"-1192,0 4 1,2-3 11,1 4 0,-1 5 878,1-1-530,-1 1 1,-7-4 85,-3 4 0,-3-2-90,-5 5 0,1 0 21,-8 4 1,2 0-118,-10 0 0,2 2-26,-1 1 1,0 2-31,4 3 0,2 2 84,-3-2 0,8 2-209,4 1 1,2 1 22,2-1 1,1 2-86,2 2 0,-1-2-15,5 2 1,2-2 105,5-2 1,4 4 53,4 1 0,10 3-30,1-4 0,5 1 189,0 0 1,2-2-117,5 5 1,-5-5 104,-2 1 0,1-1-115,-1 1 0,-1-1-115,-3 5 1,-1-5 137,-3 1 1,-3 2-162,-4-2 1,-2 5-12,-3-1 0,-2-1-121,-5 1 0,-1 0-63,-3 4 1,-3-2 129,-9-1 1,3 0 126,-7-5 0,-2 2-72,-5-2 0,-1-3 208,1 4 0,2-5-119,-5-3 1,3 1 77,-4-6 0,10 1-92,-2-4 0,8 0-281,0 0-943,7 0 1244,3 0 0,15-10 0,3-3 0</inkml:trace>
  <inkml:trace contextRef="#ctx0" brushRef="#br0" timeOffset="64">18433 8143 8068,'-4'-11'-266,"1"-1"1,-1 1 782,4-1 1021,0 1-1003,0 0 0,0 3 502,0 0-741,0 6-102,0 12 1,1 8 169,3 12-189,-3 8 0,6-7-86,-4 7 1,0 1 124,5-1 1,-5-4-334,5-3 1,-6-6 102,2 2 1,1-3-452,-1-1 1,0-4 235,-4 0 1,4-5-1454,0 1 22,-1-2 1662,-3-2 0,0 1 0,0-1 0</inkml:trace>
  <inkml:trace contextRef="#ctx0" brushRef="#br0" timeOffset="65">18605 8223 7988,'-5'-13'1532,"3"-2"-1325,-3 14 1,6-4-168,3 5 0,-2 1 436,1 3 0,-1 2-166,-2 6 0,3 3-114,1 0 0,1 5-46,-1-1 1,-3 3-122,3 1 1,-1 0 66,1-1 0,-3-2-572,3-1 8,-3-5-15,-1 2-28,0-5 75,0-4 465,0-2 1,0-6-78,0-3 0,-1-3 135,-3-4 1,3-5-77,-3-4 1,2-1 93,2-2 0,0-1 47,0-3 0,0 3 58,0-2 1,0 3 112,0 4 0,0 2 178,0 6-305,0 4-60,0 2 1,2 5-208,2 0 1,3 9 65,8 3 0,-1 3-39,5 0 1,-3 3 34,3 5 1,0 0-122,3-1 0,-2-3-66,-1 0 0,0-1 102,3 1 0,0 0-38,-3-7 0,-1 0 89,-3-8 1,-2 4 276,2-4 0,-2-1-100,-2-3 1,-1-1 187,-2-3 1,1 2-68,-5-6 1,3 1 42,-3-5 0,0-3 39,-4 0 0,0-6-78,0 2 0,0-2-275,0-2 1,-2 0 146,-1 0 0,1 0-502,-1 1 1,1 3 192,2 0 0,0 5-691,0-2 0,0 7-911,0 2 546,0 4 0,0 0-62,0 6 1296,0-1 0,5 13 0,2-3 0</inkml:trace>
  <inkml:trace contextRef="#ctx0" brushRef="#br0" timeOffset="66">19187 8177 8035,'0'-16'367,"0"-1"46,0-2 0,5 4 342,3 7-148,-3-2 378,5 9-652,-9-4 1,4 6-166,-5 3 1,4 6 69,0 5 1,0 10-304,-4-3 1,0 5 90,0 0 1,4-3-286,-1 2 0,1-1-115,-4-3 0,4-3-317,0 0 0,1-5-316,-1 2 1,-3-4 93,3 0 913,-3-6 0,-1 4 0,0-3 0</inkml:trace>
  <inkml:trace contextRef="#ctx0" brushRef="#br0" timeOffset="67">18959 8086 8009,'1'-15'196,"3"0"1,3-1 246,9 5 0,1-1 529,6 1-620,0 5 1,1-3 84,3 5 0,2-4-169,5 5 1,-3-5-697,-1 4 1,-4 0 274,0 4 0,-3 0-1036,-4 0 0,1 2 199,-4 1 990,-1-1 0,-4 8 0,1-4 0</inkml:trace>
  <inkml:trace contextRef="#ctx0" brushRef="#br0" timeOffset="68">19735 8109 8056,'-5'-12'658,"4"1"184,-3 0 1,3 3-148,1 0-661,-5 6 225,-2-8 1,-4 8 226,0-1 0,-5 3-242,1 3 0,-5 9-217,1 7 0,-3 2-227,-1 2 157,6 0 1,0 4-91,6-1 0,4 5 108,4-5 0,1 0-161,2-7 0,5 2 56,3-2 0,7-2-17,4-2 0,4-2 40,4-2 1,-1-4 39,9-4 1,-7-1 84,6-2 0,-4-2-73,1-1 1,-1-4 289,-7-4 1,1-2-86,-9-2 0,1 1 35,-5-5 0,-1 4-67,-2-4 0,-3 0-408,-5-4 0,-5-1 144,-3-3 0,-8 2-223,-7-6 0,-5 7 17,-6 1 134,-1 6 1,-9 5 0,-3 1-1</inkml:trace>
  <inkml:trace contextRef="#ctx0" brushRef="#br0" timeOffset="69">20889 7880 8028,'-4'-22'0,"0"-1"0,0 5 1140,4 3-683,5 7 0,-2-1 207,5 5-555,-6-4 838,3 6-557,-5-3 1,0 10-362,0 3 0,-1 11 71,-3 4 1,-2 7 193,-6 1 1,2 2-198,3 1 0,-4 0-238,4 0 1,-2-3-176,1-1 1,2 0 206,2 0 0,3-1-353,-3-2 0,3-7 209,1 3 0,1-7 3,3 4 1,2-7 57,6 3 0,-1-7 158,0-2 0,1-4-68,-1 1 0,2-3-21,2-1 0,-2 0-230,2 0 0,-2-1-761,-2-3 1114,1-3 0,-1-9 0,1-2 0</inkml:trace>
  <inkml:trace contextRef="#ctx0" brushRef="#br0" timeOffset="70">20992 8189 8028,'0'6'2688,"0"-1"-2183,0 0 1,0 2 224,0 4-451,0 6 1,0-4-384,0 7 1,3-3 96,1 2 1,0 3-688,-4-3 0,1 2 426,3 2 0,-3-4-794,3 0 0,1-3 1062,-1 3 0,5-5 0,-3 2 0</inkml:trace>
  <inkml:trace contextRef="#ctx0" brushRef="#br0" timeOffset="71">21677 8086 8005,'0'-11'841,"1"0"-781,3 4 0,2-2-60,6 5 295,-6-5 0,0 3-65,-2-6 1,-3 5 1266,3-1-485,-3 6-836,-1-8 1,-5 8-116,-2-2 1,-5 3-147,-3 1 0,-1 1 27,-3 3 1,-2 1 98,6 3 1,0 2-278,3-2 1,1 6 143,0 1 1,4 0-144,3-3 0,3 3 43,1 0 1,7 2-13,4-2 1,2-3 182,6 4 0,0-4-5,4 0 0,3 2 139,1-3 0,-2 3-105,-6-6 0,2 1 71,-6-2 0,-4 3-36,-3-2-82,-6 2 1,3-2-21,-5-1 1,0 1 66,0 3 0,-8 1-14,-4-1 0,-7 1 106,0-1-100,-3 0-76,0 6 0,-1-8-333,0 2 374,5-2 1,2 1-950,4-2 349,1 2-721,5-4 896,0 1 0,12-2 460,1-5 0,8 0 0,3 0 0</inkml:trace>
  <inkml:trace contextRef="#ctx0" brushRef="#br0" timeOffset="72">21894 8257 8797,'-5'-6'2444,"3"1"-1311,-3 5-645,5 0 0,0 5-347,0 3 0,0 2-129,0 1 1,2 6 80,1 2 1,4-2-175,4 2 1,2-5-334,2 2 321,-2 1 0,8-5-92,-2-1 66,3 1 1,1-11 161,0 3 1,1-3 18,2-1 0,-5-5 0,2-3 1,-4-2 11,0-1 1,-3-2-49,-4-2 1,-2 1 14,-3-5 0,-2 0-685,-5-4 309,0-5-237,0 4 1,-5-5-600,-2 2 0,-3 3 1171,-2-3 0,-4 3 0,-2 1 0</inkml:trace>
  <inkml:trace contextRef="#ctx0" brushRef="#br0" timeOffset="73">22431 7995 8005,'6'-8'-211,"-2"0"313,2 6 110,-5-8 343,4 8 433,-5-3-694,0 5 0,0 5-36,0 3 0,0 9 4,0 5 0,2 5-15,1 3 1,0 3-103,5-2-58,-6-3-26,8 5 1,-7-9-94,4 3 1,-3-5-66,4-3 1,-6 2-208,2-6 1,1 0-6,-1-3 1,0-5-653,-4 1-120,5-6 1081,-4 3 0,-1-5 0,-6 0 0</inkml:trace>
  <inkml:trace contextRef="#ctx0" brushRef="#br0" timeOffset="74">22339 8075 8005,'0'-18'369,"4"5"46,0 5 1,6 1-89,1-5 1,1 2 199,3 3 1,2-2-129,-2 5 1,5-4 75,-1 5 0,3-5-304,1 4-106,4 0-49,-2 4 0,2-3-313,-4-1 249,-5 0-18,4 4 0,-13 0-146,2 0 27,-7 0 1,1 5-268,-5 3 0,-1 2 203,-3 1 0,-4 2 67,-7 2 0,-3-2 206,-5 2-7,6-2 0,-4-2 64,6 1-26,0-1 1,3 0-67,1 1 1,5-5 41,2 1 0,3-4 80,1 3-77,0 1 0,1 2-2,3-2 1,7 2-2,8-2 0,-1-2 195,1 2-212,0-6 38,4 8 1,-6-3 9,-1 4 1,0-3-24,-1-1 0,1 1-1,-5 3 1,-5 1-33,-2-1-3,-2 1 0,-4 3-80,-2 0 1,-3 0 91,-8-3 1,-4-1-106,-8 0 101,3 6-66,-4-4 1,1 2-273,1-7 66,4 2-666,0-4 265,10 5-554,0-4 1216,7-2 0,10-5 0,2 0 0</inkml:trace>
  <inkml:trace contextRef="#ctx0" brushRef="#br0" timeOffset="75">22967 8052 8005,'0'-12'870,"-5"1"1287,4-1-1374,-4 6-535,5 1 788,0 5-907,0-5-27,0 4-322,0-4-45,0 5 321,0 5 44,0-4 29,0 4 443,0-5-530,0-5-175,-5 4 132,-1-4-212,-6 5-47,1 0 258,-1 0-25,6 5 0,0-4-25,2 3 37,-3 2 1,-4-1 0,0 3 0,3 1 51,0-6 1,1 5 14,-5-4 0,2 5 109,3-2-150,-4-2 7,5 6-13,-5-5 6,4 5-43,2-4-4,5 3 14,0-4 0,0 6-10,0-1 0,1-3-1,3-1 0,3 1-3,4 3 0,7 1 69,5-1 1,1 1 9,6-1 0,-1 0 168,2 1 6,-3-1-160,0 1 1,-8-1 14,3 1 1,-8-1-86,0 0 1,-6 5-8,-1-1 0,-6 0 16,2-4 0,-5 1-143,-7-1 1,-1 5 58,-10-1 0,-1 0-186,-7-4 0,2 0-416,-5-4 465,-1 3 1,3-7-557,5 5-337,0-6 490,11 3-498,-5-5-253,11 0 1379,1 0 0,15-5 0,3-1 0</inkml:trace>
  <inkml:trace contextRef="#ctx0" brushRef="#br0" timeOffset="76">23139 8132 8005,'-5'-12'655,"-3"1"-290,3-1 0,-1 2 1447,2 3-604,2 2-836,-8 5 1,8 1-117,-6 3 0,6 3-81,-2 8 1,3 3-150,1 5 1,3 1-19,1 3 1,6 1-168,2 2 1,0-1-178,7-2 109,-5-3 4,8 4 1,-4-5-239,5 0 1,-1-5 59,1-3 1,0-4-57,0-3 1,0-3-70,0-5 0,-4 0-619,0 0 1145,-5 0 0,2-5 0,-4-2 0</inkml:trace>
  <inkml:trace contextRef="#ctx0" brushRef="#br0" timeOffset="77">23059 8303 8869,'5'-11'2106,"4"3"-1784,10 0 0,1 2-294,10-2 1,-4-2 98,1 3 1,-3-2-80,-2 1 1,1-2 139,0 2 1,-1-2 52,-3-1 1,1 3-1337,-5 1 577,-5 4-736,1-7 1254,-10 3 0,9-9 0,-4-2 0</inkml:trace>
  <inkml:trace contextRef="#ctx0" brushRef="#br0" timeOffset="78">23196 8006 8005,'0'-11'198,"2"0"49,6 4 0,1-2-27,10 5 1,-1-1 246,1 1 1,-2 2-440,-1-6-196,1 6 210,6-3 1,0 5 10,0 0 0,4 0 0,0 1-931,3 3 579,-10-3 0,5 5-175,-9-2 0,-1-1 474,-4 4 0,-4 1 0,-2 3 0</inkml:trace>
  <inkml:trace contextRef="#ctx0" brushRef="#br0" timeOffset="79">23744 8063 8005,'-11'0'429,"4"0"0,-2 5 549,6 3-638,-1 2 1,4 5 33,0 0 1,0 6 20,0-2 1,0 2-225,0 2 1,0 4-160,0-1 0,0 2-502,0-1 0,0-3 283,0 3 0,0-7-455,0-1 395,0-5-547,0-2 814,0-2 0,-5-4 0,-2 5 0</inkml:trace>
  <inkml:trace contextRef="#ctx0" brushRef="#br0" timeOffset="80">23527 8097 8005,'0'-17'0,"5"-4"1186,3 6 0,8 0-515,7 3 0,1 1 419,7 0-538,-6 4-114,8-3 1,0 8 144,5-6 1,5 5-251,-1 0 0,1 1-91,-1 2 1,-3 0-303,-4 0 1,-7 0-776,-6 0-1384,1 0 1164,-10 0-899,-2 0 1954,-6 5 0,-20 7 0,-4 6 0</inkml:trace>
  <inkml:trace contextRef="#ctx0" brushRef="#br0" timeOffset="81">24281 8063 8005,'11'-11'0,"1"-1"30,-1 1 0,0 3 370,1 1-47,-6 4 1,1-2 760,-4 5-344,-1-5-268,3 4-332,-5-4 0,-5 5 25,-3 0-57,-2 0-26,-2 5 1,-4-4-60,-3 3 0,1 2 101,-1 2 0,1 2-137,-1 1 0,-1 1 7,5-1 1,0 4-190,3 1 1,2-1-141,2-4 197,-2 6 1,9-5 34,-3 4-3,3-4 73,6 5 35,1-4 1,10 3-10,-1-5 1,5 1 44,-1-1 1,-1 1 132,1-1 0,-4 1-13,4-1 1,-5 4 235,1 0 1,-2 1 387,-2-5-373,-4 0-192,3 1 1,-9-1 34,3 1 1,-4-1 19,-4 1 1,-2-1-11,-6 0 0,-5 1-34,-6-1 0,-5-3-17,-6 0 1,-2-1-15,-2 5 0,1-2-227,-5-3 0,0 9 0,-3-4 0</inkml:trace>
  <inkml:trace contextRef="#ctx0" brushRef="#br0" timeOffset="82">5779 9297 8162,'-11'0'0,"-1"0"0,5 0 96,-1 0 1,4 0 95,-4 0 0,2 1 0,-3 3 0,2 3 0,-2 5 1361,-1 3-1294,-2 3-77,6 5 0,-4 1-170,2 2 1,3 2 65,1 3 0,3 0-64,1-4 1,0 3 147,0-3 0,5-4-337,3-4 1,6-5 31,1 1 1,5-2 46,-1-2 11,8-4 1,-3-2 81,3-5 1,0-5 93,0-3 1,4-3-5,-5-5 0,1-1-77,-4-6 0,0 4 3,-1 0 0,-5 0 17,-6-4 0,-4 0-11,-7 0 1,0 0-52,0 0 0,-9 1-167,-3-1 1,-11-4-383,1 0 373,-4 6 1,0 1-285,-1 4 0,-3 5 134,3 3 0,4 6-173,4-2 310,5 3 0,-1 2-205,7 3 1,4 1 425,8 3 0,8 7 0,5-3 0</inkml:trace>
  <inkml:trace contextRef="#ctx0" brushRef="#br0" timeOffset="83">6167 9365 8086,'-6'-5'2059,"-4"4"-1447,9-4-592,-5 5 1,5 5 150,-3 2 1,3 5 30,-3 3 1,3 3-21,1 5 0,0-1-137,0 1 0,4 0-13,0 0 36,5 0 1,-4-2-643,2-2 1,3 2 220,-2-6 1,-2-1-1287,2-6 869,-6 2 770,4-4 0,-1 0 0,1-1 0</inkml:trace>
  <inkml:trace contextRef="#ctx0" brushRef="#br0" timeOffset="84">6087 9525 8086,'2'-10'257,"1"2"0,4-2 424,4 2 1,2 2 259,2-1-461,3 4-144,5-2 1,-4 4-94,0-3 0,0 3-60,4-3 1,-1 2-75,1 2 0,0 0-295,0 0 0,-5 0-565,-3 0 1,-2 2 610,-2 2 140,-5-3 0,0 9 0,-6-4 0</inkml:trace>
  <inkml:trace contextRef="#ctx0" brushRef="#br0" timeOffset="85">6087 9354 8370,'7'-18'391,"3"1"0,1 6 612,8 0-556,8-1 0,2 1-85,5-1 0,1 2-144,-1 3 1,0-4-190,0 4 1,-1 2-367,-2 1 1,1 3 336,-6 1 0,6 0 0,-3 0 0</inkml:trace>
  <inkml:trace contextRef="#ctx0" brushRef="#br0" timeOffset="86">7629 9125 8247,'-5'-11'1412,"4"3"-718,-3 1-113,3 4-252,-4-2 1,2 5 15,-5 0 1,5 5-84,-5 3 0,0 7-16,-3 4 1,1 8-116,2 3-34,-2 3 0,5 1-53,-3 1 1,3-5 100,5 0 1,0 0-494,0 0 1,2-6 185,1-5 1,4-1-142,4 1 1,6-4 119,2-7 0,2-2 106,2-2 1,0-3-6,0 3 1,3-8 12,1-3 1,0-3-193,-4-2 0,-2 1 151,-2-1 1,-2 1-688,-6-1 1,-5 5-139,-2-1 70,-2 1 1,-4-4 864,-2 4 0,-7-3 0,-7 3 0</inkml:trace>
  <inkml:trace contextRef="#ctx0" brushRef="#br0" timeOffset="87">7800 9377 7422,'0'-7'3397,"0"12"-3015,0 10 0,0 2 204,0 2 0,2 0 189,2 4-486,-3 0 0,5 0-345,-2-1 0,-3 1 128,3 0 1,1-1-710,-1-3 0,4 1 413,-5-5 1,6 0-893,-1-3 1116,2-1 0,1 6 0,1 1 0</inkml:trace>
  <inkml:trace contextRef="#ctx0" brushRef="#br0" timeOffset="88">8885 9285 8116,'0'-11'0,"0"-1"-367,0 1 305,0-1 0,0 5 299,0-1 1,0 4 220,0-3 0,0 3 158,0-4-348,0 6 0,-1-3-79,-3 5 1,-2 0 48,-5 0 0,-2 1-150,-2 3 1,-3 2 18,-5 6 1,0-1-49,0 0 0,2 1 78,2-1 0,-2 1-181,6-1 0,1 2-16,7 2 0,-2-5 123,5 5 0,0-8-209,4 4 0,1-2 61,3 3 1,4-1-21,7 0 0,4-3 102,8 0 1,2-2 77,5 2 1,2-3-64,2-5 0,-3 1 10,3 3 1,-7-3 44,-4 3 0,-5 2-32,-3 2 1,-2-2-121,-6 2 0,-4 3 71,-4 4 1,-3 2-96,-3-2 1,-9-2 49,-7 2 1,-2 1-21,-2 0 0,-1 3 3,-3-4 1,3 0-9,-3-3 1,-1-1-372,2 0 0,4 0 152,7-4 0,2 2-842,2-5 588,4 0 557,2-4 0,16-10 0,1-3 0</inkml:trace>
  <inkml:trace contextRef="#ctx0" brushRef="#br0" timeOffset="89">9228 9297 8069,'-16'-12'0,"8"5"532,0-1 6,6 5 1,2 0-337,0 6 1,0 5 184,0 7 0,0 3 696,0 5-707,0 0 0,1 1-120,3 2 0,-2 0-163,6 4 1,0-4-426,3 0 0,-3-3 216,-1-4 0,1-2-705,3-6 1,-3-1 423,0-2 1,-5 1 396,5-5 0,-5-1 0,2-3 0</inkml:trace>
  <inkml:trace contextRef="#ctx0" brushRef="#br0" timeOffset="90">9022 9239 8171,'0'-11'318,"0"0"0,7-1 534,4 1 1,6-1-450,6 1 1,3 3-194,1 1 1,0 4 42,-5-1 1,2-1-31,3 1 1,-1 1-39,4 3-77,-5 0 0,3 0 21,-5 0 0,-1 1-210,-3 3 0,-3-2-183,-4 6 1,-1-4 149,0 3 1,-4 1-4,-3 3 1,-3 5 80,-1-1 0,-1 5 0,-3-1 1,1 8-15,-4 3 1,0-1 134,0 2 0,2-6-144,5 2 1,1-3 72,3-1 0,2-2-210,5-1 0,6-4 123,2-5 0,3 0 95,0-4 0,1-2-67,0-5 0,4-1 53,-1-3 1,2-2-3,-1-6 1,-3-3 133,3 0 1,-3-4 41,-1 4 0,-4-6-37,0 2 1,-5-2-34,1-2 1,-6 0 145,-2 0 0,-3-3-477,4-1 1,-6-3 118,2 3 1,-6 0-252,-2 4 0,-5 4-213,1 0 0,2 10-1306,-2 2 1870,6-1 0,-8 7 0,3-4 0</inkml:trace>
  <inkml:trace contextRef="#ctx0" brushRef="#br0" timeOffset="91">9982 9308 8064,'0'-11'-309,"0"-1"0,4 1-387,-1-1 1,3 1 1235,-3-1-54,-1 6 267,3-4 375,0 4-281,-4-1-308,4 2-119,-5 5 0,-1 5-114,-3 3 1,3 7 83,-3 4 0,3 3-170,1 1 1,0 3-172,0 1 0,5 1-157,2-2 1,4-1 143,0 1 0,4-3-387,0-4 1,-1 1 213,-6-4 0,2-1-204,-2-4 1,-2-3-83,2-1-384,-6-4 1,5 2 3,-4-5 803,-1 0 0,3 0 0,-5 0 0</inkml:trace>
  <inkml:trace contextRef="#ctx0" brushRef="#br0" timeOffset="92">9982 9228 8193,'7'-11'269,"1"-1"0,1 5 70,6-1 0,7 2 475,4-2 1,1 2-364,-4 2 1,0 3-180,0-3 0,3 3 321,1 1-409,0 5 1,-3 1-169,2 5 0,-3 5 107,0-1 1,-1 6-419,-7 2 0,-5 5 228,-6 6 0,-4 1-359,-4-1 1,-5 0 161,-10 0 1,-1 1-139,-11-1 1,1-4 88,-4 1 0,2-10 64,-2 2 0,7-4-76,-4 0 13,11-7 75,-1-2 0,12-7-430,-3 4 436,8-4 0,2-3 231,10-8 0,4-2 0,11-2 0</inkml:trace>
  <inkml:trace contextRef="#ctx0" brushRef="#br0" timeOffset="93">10564 9274 8015,'-5'-15'0,"-2"-1"0,2 1 208,1 4 0,2 3 644,2 0 87,0 6-26,0-3 1,-5 7 191,-2 6-742,-3 0 1,-1 18-119,4 1 0,-3 6-244,2 5-3,3-8 1,0 12 4,5-7 0,1 1 92,3-1 0,6-6-398,5-3 0,7-5 61,1-2 0,0-5-192,3 1 1,0-7 112,0-5 0,-2-1-253,3-2 1,-3 0-92,-1 0 0,-5-4-1,-3 0 0,-4-5 666,-3 2 0,2-4 0,-3 0 0</inkml:trace>
  <inkml:trace contextRef="#ctx0" brushRef="#br0" timeOffset="94">10450 9502 7984,'0'-11'161,"3"3"40,4 1 0,6 0 902,10 0-479,0-4-306,-1 10 0,3-9-474,1 2 23,-2-2-11,9-1 0,-7 3-20,4 1 1,-4 0-159,0 0 0,-7-2-1073,-4 5 1395,-2-5 0,-1 3 0,-1-6 0</inkml:trace>
  <inkml:trace contextRef="#ctx0" brushRef="#br0" timeOffset="95">10564 9228 8015,'-6'-5'121,"2"-3"0,13-1 379,6 2-368,6-3 1,3 3 52,2-4 1,-2 3-68,3 1 1,-4 3 262,-4-4 1,5 4-97,-5-3 0,4 4 67,-8 0-258,5 1 0,-7 4-255,2 1 269,-2-1 1,-7 8 137,-2-3-93,-2 9-31,-2-4 1,3 10 32,1-3 0,0 6-106,-4 2 0,1 5-197,3-2 1,-3 2 10,3-2 0,1 3-167,-1-2 0,4-2-287,-5 1 369,1-4 0,0-2 6,0-5 1,0-5 59,-4 1 0,0-6 231,0-1-255,0-6 405,0 3 0,-5-9-55,-3 1 0,2-6 85,-2 1 0,4-6 63,-3-1 1,4-5 38,-1 1 0,3-3 3,1-1 1,-4 0 85,0 0-358,1-4 1,3 2 51,0-1 0,0 5 44,0 2-293,5 6 1,-3 1 112,6 8 0,-4 3-109,3 1 0,2 10-253,6 5 234,-2 6 1,9 3-133,-3 2 0,2-1-22,2 1 185,0-2 0,3-1-92,1 0 1,0 0-8,-4 0 1,-1-6-173,1-1 1,-4-7 183,0-2 0,-5-4 170,2 1 1,-4-4 377,0-4 1,-1-3-211,0-4 1,-3 0 779,0-1-490,-6-4-165,3-2 1,-5-5 122,0 0 0,-5 4-328,-2 0 1,0 0-396,0-4 1,4 0 89,-1 1 1,-1 2-244,1 1 0,1 6-1875,3-3 1154,0 4 1191,0 5 0,0-3 0,0 4 0</inkml:trace>
  <inkml:trace contextRef="#ctx0" brushRef="#br0" timeOffset="96">11581 9262 8008,'0'-15'554,"0"0"112,0 0 0,0 7-84,0 0-181,0 6-86,0-3-117,0 15 0,0-1 39,0 10 0,0 1 54,0 7 0,0-2-240,0 6 0,4-5-235,-1 5 1,1-5-170,-4 5 1,4-10-25,0 2 0,3-4-949,-3 0 623,5-2-117,-8-11-94,4-1 914,1-5 0,-5 0 0,4 0 0</inkml:trace>
  <inkml:trace contextRef="#ctx0" brushRef="#br0" timeOffset="97">11318 9297 8008,'5'-18'182,"3"-2"46,7 4 0,4 1 5,8 4 0,2-1 263,5 1 1,0 1-472,1 2-159,-6-2 105,4 9 1,-8-4-187,6 5 1,-6 0 47,2 0 1,-4 0-178,-4 0 0,1 1-65,-5 3 0,2-3-812,-2 3 1221,-2-3 0,3 4 0,-5 1 0</inkml:trace>
  <inkml:trace contextRef="#ctx0" brushRef="#br0" timeOffset="98">11992 9160 8257,'-8'-4'1659,"1"0"-1203,-1 0-143,2 4 0,-4 0 421,2 0-311,3 0-265,-5 0 1,7 0-178,-4 0 0,3 1 147,-4 3 1,4 3-20,-3 4 1,4 0 87,-1 1 0,3-1-136,1 1 0,0 3-339,0 0 105,5 0 79,2-3 1,8 3-78,0 0 0,5 0 113,-1-3 1,2-1-63,-2 1 1,2 0 56,-2 4 1,-1-4-144,1 4 0,-5-4 94,1 0 1,-6-1 25,-1 0 0,-6 1 147,2-1-117,-3 1 1,-2 3 338,-3 0-179,-7 0 0,-3-3-27,-5-1 0,-5 1 116,-7-1 0,2 1-550,-1-1 1,4-3-1187,0-1 1543,-4-4 0,1 7 0,-5-4 0</inkml:trace>
  <inkml:trace contextRef="#ctx0" brushRef="#br0" timeOffset="99">12871 9319 8000,'0'-11'1879,"0"0"-1634,0 4 1,2 2 249,1 5 0,-1 0 267,3 0-456,-5 5 1,0 7-172,0 7 0,0 2 60,0 2 0,0 4-247,0-1 0,0 2 101,0-1 1,5-3-241,2 3 0,5-3 117,3-1 1,-1-4-114,5 0 0,0-5-104,4 1 1,0-7-122,0-5 1,-1-1-310,1-2 474,0 0 0,-1 0-299,-3 0 0,1-5-847,-5-3 1393,-5 3 0,1-10 0,-5 2 0</inkml:trace>
  <inkml:trace contextRef="#ctx0" brushRef="#br0" timeOffset="100">12791 9491 8135,'7'-7'843,"-1"-1"-531,-2 4 1,3-4 341,9 4 0,1 0-388,6 4 0,0-3-15,0-1 0,4-4-107,-1 4 0,6-4 185,-2 0-395,3-2 0,-3 3-251,-4 4 1,-3-2-741,-4 1-854,3-5 1911,-10 8 0,0-10 0,-7 5 0</inkml:trace>
  <inkml:trace contextRef="#ctx0" brushRef="#br0" timeOffset="101">12837 9205 8012,'5'-11'1024,"3"-1"1,11 6-676,4 2 1,7-1-172,1 1 1,3-3 204,4 3-155,-3-5-43,5 3 0,-2-2 120,0 0-134,0 6 0,-4-7 2,0 5-295,1 0 215,-1 4-86,-5-5 1,-1 4-17,-5-3 0,-5 3 14,-3 1-316,-2 0-38,-2 0 229,-5 0 1,-1 1 330,-5 3-122,0 8 1,-1 5 18,-3 6 1,2 5-68,-6 2 1,2 3-66,-2 2 0,-2 3 77,3 0 0,-2 0-100,1-4 1,-1 0 127,5 1-161,1-1 0,-1-5-204,0-2 1,0-8-235,4-4 282,0-2-325,0-2-401,0-4 387,0-2 1,1-7-853,3-1 1427,-3-4 0,5-9 0,-6-2 0</inkml:trace>
  <inkml:trace contextRef="#ctx0" brushRef="#br0" timeOffset="102">13454 9171 8012,'0'-11'313,"0"4"740,0 2-413,5 10-322,-4 7 0,9 5 69,-2 6 1,3 5-96,5 3 1,-3 3 127,7 4 1,-1-3-278,3 4 0,5-3-200,0 2 1,-1-6-790,-3 2-79,0-7 797,0 1 0,0-10-70,0-3 0,-4-2-197,0-2 1,-5-1-957,1-2 1351,-8-3 0,4 0 0,-5 1 0</inkml:trace>
  <inkml:trace contextRef="#ctx0" brushRef="#br0" timeOffset="103">13340 9571 7966,'0'-12'0,"1"5"685,3-1-361,7 5-170,12-2 1,2 2 67,6-1 1,-5-4-84,5 4 0,-1-3-19,5 3 1,-1-4-241,0 5 1,0-1-548,1 4 667,-6 0 0,4-5 0,-4-2 0</inkml:trace>
  <inkml:trace contextRef="#ctx0" brushRef="#br0" timeOffset="104">14333 9217 7982,'-18'-17'463,"-2"3"-56,5-5 1,3 9-426,5-1 0,3 3-14,-4 0 1,0-1 244,-8 6 1,2-1-223,-5 4 1,4 0 1147,-4 0-565,0 0-346,1 10 1,-2 3-1,5 10 1,-4 4-90,3 4 0,3 2 49,5 1 0,-1 0-61,5 1 1,2-1-163,5 0 1,0-3-17,5-1-88,4-4 166,6-4 0,1-1-571,0-6 365,0-5 0,4-1-403,0-5 394,0 0 0,0-4-100,-1 0 1,1-4-84,0 0 1,-4-5-36,0 1 1,-4-2-115,4-1 1,-5-2-74,2-2 137,-9 2 287,3-3 1,-3-1 66,4-2 113,1-2-21,-6-2 0,4-4 169,-2 0 0,-2 0 77,2 0 0,-6 3 318,2-3 1,-3 3-161,-1 1 0,0 2 945,0 2-212,0-3-460,0 14-17,0-7-221,-5 14-205,-1 6-56,-6 3 0,6 14 56,2 1 1,-1 5 19,1 6 0,1 1 13,3-1 1,0-1-140,0-3 0,1 3-175,3-2 1,-2 1-398,6-2 1,-2-2-82,2-5 0,1-4-1179,-6 0 809,6-5 357,-7 2 0,3-8-841,-5 0 1389,0-6 0,5 8 0,1-3 0</inkml:trace>
  <inkml:trace contextRef="#ctx0" brushRef="#br0" timeOffset="105">14676 9217 7947,'0'-12'394,"-4"1"1340,0-1-675,0 6-727,4 1 1,0 6-1,0 3-108,0 2 0,0 11 198,0 2 0,0 6-157,0 2 1,0 5 88,0-2 0,0 2-370,0-2 31,0 3 1,0-7-1137,0 4 634,0-4 320,0 1-291,0-9 0,0 2-1562,0-4 1255,0-1 1,-1-5 764,-3-2 0,-2 2 0,-5-4 0</inkml:trace>
  <inkml:trace contextRef="#ctx0" brushRef="#br0" timeOffset="106">14345 9525 7935,'1'-8'1960,"3"1"-1269,7-1 0,12 1 61,7-1-384,-2 5-505,5-7 346,-4 9 1,6-8 82,-1 5 0,4-3-424,0 3 0,-1 0-413,-7 4 0,0 0 523,-4 0 22,-7 0 0,8 5 0,-9 1 0</inkml:trace>
  <inkml:trace contextRef="#ctx0" brushRef="#br0" timeOffset="107">14950 9605 7948,'-6'-1'2156,"2"-3"-1483,2 3 1,2-6-609,0 3-167,-5 3 102,4-4 0,-14 0 0,2-1 0</inkml:trace>
  <inkml:trace contextRef="#ctx0" brushRef="#br0" timeOffset="108">3426 10907 8047,'0'-11'226,"0"4"1,0 1 505,0 2 725,0 3-835,0-4-241,0 5 1,-4 6-180,1 5 0,-2 2 0,1 6 1,2 0 4,-1 4 0,1 5-42,2 2 0,0 3-291,0 2 0,0-5 144,0 1 1,0-2-311,0 1 1,0 2 174,0-5 0,2 3-234,1-3 1,-1-4 112,2-4 0,-2-2-1,2 2 1,-3-2 231,3-6-47,-3 1 0,1-2 202,1-3-200,-1-1 716,3-6 1514,-5 0-2229,5 0 1,2 0 29,9 0 0,-2 0 105,5 0 0,0 0-186,3 0 1,1 0 23,0 0 0,4-4-82,-1 0 1,5 0 87,-4 4 1,3 0-102,-3 0 1,-1-1 67,-3-3 1,4 3-13,-1-3 0,-3 1-184,-4 0 0,-5 1 63,2-1 1,-4 0-355,0-1 58,-1 3-916,-5-4 1450,-1 0 0,-10 4 0,-1-5 0</inkml:trace>
  <inkml:trace contextRef="#ctx0" brushRef="#br0" timeOffset="109">3461 11170 8079,'0'-7'179,"0"1"444,0 2-107,0 3-215,0-4 1176,0 5-1272,5 0 0,1 1 44,5 3 0,1-3-61,-1 3 1,2-2 58,2 2 0,2-2-220,2 1 1,3-1-2,1-2 0,0 0-13,4 0 0,-3 0-136,-1 0 0,3-4-240,1 0 0,-4-5-347,-4 1 1,-4 2 335,4-1 0,-9 3-462,2-4 0,-5 4-62,1-3 898,-3 4 0,-5-7 0,0 4 0</inkml:trace>
  <inkml:trace contextRef="#ctx0" brushRef="#br0" timeOffset="110">3438 10918 8008,'0'-7'-226,"0"-1"437,0 6 90,0-3 0,3 3 768,1-2-647,5 3 0,-2-4-13,4 5 0,5 0-37,3 0 0,4 0-135,4 0 0,2 0-10,5 0 0,6 0 30,2 0 0,3 0-1,5 0 0,-7 0-250,3 0 1,-6 0-149,-2 0 1,-5 0-188,-10 0 0,-5-1-2072,-3-3 2401,-2 3 0,-12-4 0,-2 5 0</inkml:trace>
  <inkml:trace contextRef="#ctx0" brushRef="#br0" timeOffset="111">4751 11101 8090,'-11'0'87,"-1"-5"140,6 4 0,1-6 266,5 4 1,1 1 0,3-3 168,4 0-609,2 4 1,1-4 149,1 5 1,0 0-135,3 0 0,2 0 67,2 0 1,3 0-128,-3 0 0,1 0 83,-1 0 0,2 0-269,-1 0 0,-3-1-146,2-3 1,-3 2-160,3-1 0,-5 0-61,1-1 1,-3 3 542,0-3 0,-6-2 0,-1 0 0</inkml:trace>
  <inkml:trace contextRef="#ctx0" brushRef="#br0" timeOffset="112">4763 11204 8060,'12'0'551,"3"0"0,3 0-146,5 0 0,4 0 229,-1 0 1,9-1-9,-5-3 1,8 3-193,-7-3 0,3-1-725,-8 1 1,1 0 60,-4 4 0,-1 0-469,-3 0 699,-8 0 0,4 5 0,-2 1 0</inkml:trace>
  <inkml:trace contextRef="#ctx0" brushRef="#br0" timeOffset="113">6030 10918 8224,'0'-11'43,"0"0"0,0 3 322,0 0 281,0 6 523,0-8-537,0 8-377,0-3 1,0 7-7,0 1-156,0 4 0,0 9 49,0 3 1,0 4-152,0 4 1,1 1-50,3 2 0,-2 3 133,1-2 0,0-4-449,1 0 0,-3 0 154,3-4 1,-2 1-262,2-9 0,-3 4 192,3-4 1,-3 0-248,-1-3 1,0-5 19,0 1 1,-1-5 515,-3 0 0,-2 4 0,-5-1 0</inkml:trace>
  <inkml:trace contextRef="#ctx0" brushRef="#br0" timeOffset="114">5756 10964 8063,'-5'-11'47,"4"4"0,-3-3 149,8 2 1,3 2 343,9-1 1,-4 3-63,4-4 0,1 4-123,2-3 1,4 3-241,4-4 1,-2 4 131,6-3 1,-1 4-251,4 0 1,1-3-24,-1 3 0,-1-2-171,-3 1 1,2 2 119,-5-1 0,-1-2-84,-3 1 1,-1-4 20,-3 4 0,0-1 81,-8 1 1,3 3 221,-6-3-175,-3 3 0,0 2 84,-5 3 1,4 3-26,0 4 1,-1 3 108,-3 5 1,0 1-107,0 11 1,4-1 6,0 4 0,4-3-185,-5-1 0,5 0 106,-4 0 1,3-2-125,-3-5 1,5-4 82,-1 0 0,-2-5-3,2 1-272,-6-2 0,5-3-853,-4-3 1191,-1 4 0,-2-10 0,-7 4 0</inkml:trace>
  <inkml:trace contextRef="#ctx0" brushRef="#br0" timeOffset="115">6636 10838 8086,'-12'-11'316,"6"3"188,2 1-202,3 4 389,1-2-327,0 15 0,1 3-147,3 10 1,-3 1 130,3 3 0,1 2-91,-1 5 0,3 0-371,-3 1 0,5-5-17,-1 0 0,-2-4-204,2 0 1,-2-5 40,2-2 1,0-5-377,-4 1 0,4-6 670,-4-1 0,5-1 0,-3 5 0</inkml:trace>
  <inkml:trace contextRef="#ctx0" brushRef="#br0" timeOffset="116">6373 11067 8101,'14'-8'1200,"5"1"1,1 4-878,11-1 1,-2 3-415,1 1 0,-1-1-47,-2-3 0,-3 3 206,3-3 0,1 3-456,-2 1 0,1 0 241,-4 0 1,-4 0-297,0 0 0,-5-4 47,1 0 0,-2 0-974,-2 4 959,1-5 1,-5 0 410,1-3 91,-6-2 0,4 8-265,-6-6 1288,0 6-858,-6-4 0,0 8 210,-5 2 1,4 2 66,4 5 0,-3 1 36,3-1 0,-1 1-385,4-1 1,5 4 80,3 0 0,3 4-253,4-3 1,-1 3 132,5-4 1,0 0-297,4-3 1,4-5 92,-1 1 1,2-6-106,-1 2 0,-2-3 58,6-1 0,-6-1 116,2-3 1,-4-2 18,-4-5 1,1-1 12,-5 1 0,-1-2 81,-6-2 0,-3 1-94,-5-5 1,0 0-48,0-4 0,-7 0 70,-4 0 0,-7-2-291,-8 2 1,-5-1-32,-7 9 1,1 1-52,-5 6 1,6 3 102,-2 5 1,8 0 15,8 0 1,4 9-399,6 2 1,6 5-77,2-1 675,3-2 0,6 8 0,1-3 0</inkml:trace>
  <inkml:trace contextRef="#ctx0" brushRef="#br0" timeOffset="117">7743 10758 8138,'-16'-6'900,"3"-4"1,2 7-452,7-4 1,-2 4-377,-2-1 0,-2 3-3,-2 1 0,0 0-178,-4 0 1,3 5-224,-7 3 1,1-2 225,-3 2 0,3 3-11,0 4 1,3 1 175,-3-5 0,7 1-6,0-1 0,2-3-155,6-1 198,-5 1 1,8 3-42,-3 1 0,8-5 20,4 1 1,2-4 38,1 3 0,2 1-50,2 3 1,2-3-70,2 0 0,2-1 59,-2 5 0,-2-5-126,-2 1 1,2-2 104,-2 2 1,-4 2-52,-3-2 1,-4-2-13,3 2 1,-4-1-17,1 5 1,-8-1 89,-4 0 1,-3 2-49,-5 2 1,-1-2-80,-6 2 1,0 2 80,0-2 0,4 0-440,0-3 1,5-2-82,-1-3-224,7 4 746,3-10 0,5 4 0,0-5 0</inkml:trace>
  <inkml:trace contextRef="#ctx0" brushRef="#br0" timeOffset="118">7869 10873 8056,'-5'-7'0,"-1"-3"0,-1 9 0,-3-3 0,2 8 0,2 2 0,-2 6 0,5 3 0,-5 0 0,6 5 0,-2-1 0,2 3 1925,2 1 0,2 0-905,2 0 1,2-1-1170,5 1 0,1 0 100,-1 0 1,6-4-285,2 0 0,-2-6 114,2-2 1,1-1-65,2-6 1,5 0-23,0-4 0,-1 0-90,-3 0 0,-1-1-121,-3-3 0,1-1 155,-5-3 1,0-3 360,-3-1 0,4-4 0,2-7 0</inkml:trace>
  <inkml:trace contextRef="#ctx0" brushRef="#br0" timeOffset="119">7812 11078 8085,'6'-7'615,"6"-1"-423,-1 5 1,7-3 66,-3 2 1,-1 2 137,5-6 1,0 4-368,4-3 1,0 0 28,0 0 0,-6 0-529,-1 4 0,-4 0 101,0-5 369,-1 6 0,1-8 0,-1 3 0</inkml:trace>
  <inkml:trace contextRef="#ctx0" brushRef="#br0" timeOffset="120">7812 10850 7997,'-6'-5'0,"3"-2"364,11-4 0,6 3 553,12 1 1,0-1-487,4-3 0,-3 3-81,3 0 0,2 5-222,6-5 1,-3 6-133,4-2 1,-5 2 3,-4 2 0,3 0 0,-4 0 0</inkml:trace>
  <inkml:trace contextRef="#ctx0" brushRef="#br0" timeOffset="121">9354 10713 8172,'-12'-18'0,"6"2"0,2 4 759,3 6-175,1 1 0,1 5-249,3 0 0,-2 5 8,6 2 0,-4 9-121,3 3 1,-3 7-246,4 5 0,-4 3 110,3 4 0,0-2-73,0 2 1,2-3 4,-5-1 1,4-4-148,-5-4 1,5-2 78,-4-1 1,1-5-202,-1-3 0,-3-2-1639,3-2 868,-3-4 1021,-1-2 0,0-5 0</inkml:trace>
  <inkml:trace contextRef="#ctx0" brushRef="#br0" timeOffset="122">9262 10736 8061,'0'-12'0,"0"1"246,0-1 0,10 5 329,6-1 0,4 2-217,3-2 0,-2-1 67,-2 5 1,3-1-76,-3 2 1,3 1-130,0-1 0,3 1-259,1 2 1,-2 4-32,3 0 0,-4 5-177,-4-2 0,-3 7 149,-4 2 0,-6-1-85,-2-4 0,-3 4-220,-1 1 1,-2-1 130,-6-4 1,-2 2 81,-13 2 1,1-2 21,-8 2 1,0-1-226,-5 1 0,5-2 86,-1 2 0,10-6-248,-2-1 0,12-6 554,-1 2 0,3 2 0,-2 1 0</inkml:trace>
  <inkml:trace contextRef="#ctx0" brushRef="#br0" timeOffset="123">9890 10701 8079,'-5'-11'2399,"-1"0"-1939,0-1-177,1 6-199,5 1 0,0 6-52,0 3 0,0 3 315,0 9 1,0 3-98,0 7 0,0 3-133,0 6 0,0 3-7,0 0 0,0 4-218,0-4 0,0 2 47,0-5 1,-4 0-103,0-8 0,0-4-186,4-4 1,0-5-100,0 1-1183,0-7 667,0-3-180,0-5 1144,0-5 0,0-7 0,0-6 0</inkml:trace>
  <inkml:trace contextRef="#ctx0" brushRef="#br0" timeOffset="124">9868 10793 8079,'6'-29'0,"-1"1"195,-5 5 0,0 4 69,0 0 0,0 9 576,0-2-121,5 8-134,-4-1 0,4 7-171,-5 1 0,2 9-291,2 7 1,2 2 125,5 2 0,1 4-254,-1-1 1,6 6 24,2-1 1,2 0 43,2 0 0,0 1-113,0-6 0,0 1-418,-1-4 1,-4-2 92,-3-2 0,2-2-194,-2-6 1,-3-1-1241,-5-2 1808,-4 2 0,7-9 0,-4 5 0</inkml:trace>
  <inkml:trace contextRef="#ctx0" brushRef="#br0" timeOffset="125">9765 11055 8087,'-5'-5'930,"5"-2"0,14 2-751,9 1 0,6 1-212,-3-1 0,5 3 121,-4-3 0,4-1-97,0 2 0,2-1-233,1 4 1,-4-4-278,1 0 0,-6 0 519,2 4 0,-3-5 0,-1-1 0</inkml:trace>
  <inkml:trace contextRef="#ctx0" brushRef="#br0" timeOffset="126">10347 10758 8317,'-11'-11'670,"1"3"-49,2 1 574,3 4-716,5-2-486,0 5 1,0 5 511,0 3-343,0 2 0,1 7-83,3 2 0,-1 6-171,4 2 1,1 1-218,3-2 1,-3-2 214,0 3 0,-5-7-705,5-1 0,-2-5 388,2 1 0,-3-6-622,-5-1 1033,5-6 0,-9 4 0,3-6 0</inkml:trace>
  <inkml:trace contextRef="#ctx0" brushRef="#br0" timeOffset="127">10187 10736 8053,'5'-23'40,"2"5"-21,4 3 1,7 2 626,5 2 1,-2-1-194,2 1 1,4 3 67,-4 1 0,2 4-113,-2-1 0,0 3-52,0 1 1,3 0-187,1 0 1,0 1-94,-5 3 1,1 1-3,0 3 0,-5 6-197,-3-3 1,-3 3-363,-5-2 0,0 0 275,-4 3 0,-3-2-273,0 2 1,-2 2 135,-10-2 1,3 2-19,-6-2 0,-1-3 73,1 4 0,-2-4 180,2 0 0,2-1 81,-2 1 0,2-1-79,2 1 0,3-5 294,1 1 0,4-1-106,-1 5 1,3-5 227,1 1 1,5 0-140,3 3 0,2-1 92,1-2 1,2 2-127,2-2 0,2-3-83,2-2 0,5 3-591,-5-3 1,5 1 251,-5-4 0,3 0-203,0 0 1,-4 0 490,-3 0 0,3 0 0,0 0 0</inkml:trace>
  <inkml:trace contextRef="#ctx0" brushRef="#br0" timeOffset="128">11067 10747 8025,'-17'-16'802,"10"7"1168,-1-3-1520,6 8 1,2-2 374,0 2-628,-6 3 1,5-3 31,-3 8 0,3 6-54,1 5 0,4 9 68,0-1 1,1 4-303,-1 0 1,-2 1-78,6 2 0,-1-2-174,5-5 0,-2-2-798,-2-2 1,2 0 32,-3-7-1017,-2 2 2092,6-13 0,-10 9 0,4-3 0</inkml:trace>
  <inkml:trace contextRef="#ctx0" brushRef="#br0" timeOffset="129">10816 10713 7982,'5'-23'0,"6"5"990,8 3-761,8 2 0,-2 3 996,6 2 1,-6 3-579,2 5 0,2 0-23,1 0 1,3 2-216,2 1 0,-1 4-1164,0 4 1,-1 1 176,-3-1 578,-7 1 0,-6 4 0,-6 2 0</inkml:trace>
  <inkml:trace contextRef="#ctx0" brushRef="#br0" timeOffset="130">11626 10633 8064,'-6'-5'1519,"1"2"-732,5-4-554,0 4 0,0-1 94,0 8 1,4 4-20,0 7 1,1 3-15,-1 5 0,-3 4-304,3 4 1,-3 1 102,-1-2 1,0 3-326,0-2 0,0-2 206,0 1 0,4-6-672,-1-1 1,3-1 388,-3-7 0,0 0-541,5-3 850,-6-6 0,8 4 0,-3-4 0</inkml:trace>
  <inkml:trace contextRef="#ctx0" brushRef="#br0" timeOffset="131">12072 10656 8026,'-6'0'1536,"2"0"-1485,8 0 1,1 1-101,2 3 0,-2 2 172,-5 6 1,0 0 416,0 3 0,2 4-188,1 8 1,0 1-341,5 2 1,-5 0 58,5-4 1,-4-3-375,3 0 1,-3-1-39,4-7 0,-4-1-780,3-7-461,-4 4 1582,2-10 0,-5 4 0,0-5 0</inkml:trace>
  <inkml:trace contextRef="#ctx0" brushRef="#br0" timeOffset="132">11855 10644 7990,'5'-11'0,"8"1"604,9 2 0,3 2-220,5 2 0,-1 3 72,2-3 0,-3 3 16,-6 1 1,1 0-174,0 0 0,0 0-228,0 0 0,0 3 53,-1 1 1,1 0-489,0-4 1,0 0 206,0 0 1,-5 0-39,-3 0 0,-2 0 236,-2 0 306,-5 0 97,4 0-303,-8 0 0,3 5 74,-5 3 1,0 3-45,0 4 1,0 3 16,0 5 0,0 1-15,0 3 0,1 2-162,3 5 0,-3 0-144,3 1 1,-3-6-249,-1-3 1,4-5-437,0-2 1,3-5-52,-3 1-975,0-2 1843,-4-2 0,5-5 0,1 0 0</inkml:trace>
  <inkml:trace contextRef="#ctx0" brushRef="#br0" timeOffset="133">12700 10690 8025,'-11'-5'864,"0"-1"222,4-6 0,2 4-349,5 1-571,0 4 1,-5-2 56,-3 5 1,-2 0-1,-2 0 0,0 3-82,-3 4-57,2 6 1,-7 10-193,4 0 0,1 5 126,4 2 1,1 2-142,2-2 1,3 2-64,5-5 0,1-1 0,3-3 1,4 0 119,7 0 1,3-5-139,4-3 0,2-4 139,3-3 0,-1-3 98,4-5 0,-1-5-3,2-3 0,2-3-49,-3-4 1,-2-2 148,-1-2 1,-5-2-81,-3 1 1,-2-5 116,-6-2 1,-4-4-56,-3 0 1,-3-2-261,-1-1 1,-7 0-250,-4 0 0,-7 1-320,-8 2 0,0 8 223,-4 8 0,3 4-251,-3 3 1,8 3-33,-1 5 777,8 0 0,-1 10 0,4 3 0</inkml:trace>
  <inkml:trace contextRef="#ctx0" brushRef="#br0" timeOffset="134">13088 10701 8056,'-11'-16'0,"1"3"1759,2-2-985,8 7-611,1 3 38,4 5 1,-5 5 324,0 3 1,0 7-230,0 4 0,0 7 1,0 0 1,0 6-366,0-2 0,0-2 71,0-1 0,0 1-142,0-1 1,2-6 89,2-6 0,-2-2-197,6-2 34,-6 1 160,3-6 1,-5-2 30,0-8 1,0 0 160,0-7 0,-1 1-189,-3-9 0,2 1 59,-6-1 0,4-3 240,-3 3 0,4-2-65,-1-2 1,3 0-79,1 0 1,0 4-36,0 0 0,0 9-209,0-1 149,0 2 0,1 2-70,3 4 1,-1 6-60,4 5 0,1 3 73,3 5 1,5 0-19,-1 3 1,4 3 15,-4-3 1,5 2-112,-1 2 0,-1-1 67,1-3 1,-4-1-257,4-3 0,-5-4 105,2 1 0,-2-2 150,1-6 1,-3-1 335,4-3 1,-4-1-146,0-3 1,-5 1 602,1-9 1,-5 3-339,0-6 0,2-3 203,-1-1 0,-1-1-92,-7 1 1,1-6-672,-4 2 0,1-1-315,-2 5 0,-1-3-626,5 3 0,0-1 484,4 1 0,0-2-921,0 6 1572,0 5 0,0-5 0,0 2 0</inkml:trace>
  <inkml:trace contextRef="#ctx0" brushRef="#br0" timeOffset="135">13762 10587 8047,'0'-11'2165,"0"-1"-600,0 6-930,0-4 1,-5 5-221,-3-3 1,-7 3-123,-4 5 0,1 0-241,-1 0 1,2 1 114,-2 3 0,-2 4-402,6 7 1,0-2 43,3 2 0,1 3-185,0 1 1,4-2 177,3 2 0,3-1-108,1 1 1,1 2 154,3-6 1,8 0 50,7-4 1,2 2 211,2 2 0,1-6-29,3 3 0,-3-3-38,3 2 0,-3 0-12,-1 1 0,-6-1 72,-1 1 0,-5-1-2,-3 1 1,0 0 163,-4 3 0,0-2 32,-4 2 0,-6-2-89,-6-2 0,-4 5 18,-7-1 0,-5 0-81,-2-3 0,-5-1-760,-3 0 1,7-3 10,-4 0 1,12-5-994,1 5 1595,11-5 0,-4 7 0,9-4 0</inkml:trace>
  <inkml:trace contextRef="#ctx0" brushRef="#br0" timeOffset="136">14893 10667 8132,'-12'-5'0,"1"0"285,0-3 610,4 3-158,-3 5 86,9-5-515,-4 4 1,5 2-39,0 11 0,0 2-72,0 8 0,1 0 41,3 8 1,-2 1-161,6 3 1,-2-3-129,2-1 1,1-5-135,-5 2 1,3-3-68,-3-1 1,0-5-335,-4-3 0,0-2-1826,0-2 2410,0-5 0,-5 5 0,-2-5 0</inkml:trace>
  <inkml:trace contextRef="#ctx0" brushRef="#br0" timeOffset="137">15098 10633 8059,'-11'-5'0,"3"0"949,1-3 1332,4-2-2204,3 9 1,1 1-3,3 7 0,-2 5 339,-2 3 0,0 3-92,0 5 0,0 1-188,0 2 0,1-2-114,3 3 0,-3 1-211,3-1 1,-2-1 166,2-3 1,-3-4-101,3 0 0,-1-9-467,0 2 259,-1-3-186,3-3 318,-5-1 1,0-6-49,0-3 1,0-2 60,0-6 1,-4-4-5,0-3 0,0-3 165,4-1 0,-3 0-92,-1 1 0,0-5 224,4 0 1,0 6-78,0 5 0,0 4 847,0 0-403,0 6-157,0 1 1,4 10-67,0 3 1,6 7-36,1 4 1,2-1-154,6 1 0,-3 0-173,7 4 0,-2-2-2,5-2 1,2 1 99,-1-4 1,-1-1-222,-3-4 1,0-4 38,0-4 0,-5-1 286,-3-2 1,-2 0 56,-2 0 0,-1-5 172,-2-3 1,-3-2-121,-5-1 0,0-6 131,0-2 0,0-3-418,0 0 0,-4-3 148,0-1 0,-3 2-325,3-3 0,0 3 161,4 1 0,0 0 103,0 0 0,5 1 0,1-1 0</inkml:trace>
  <inkml:trace contextRef="#ctx0" brushRef="#br0" timeOffset="138">16583 10553 8050,'-11'-10'2141,"-1"2"-1802,6-3 0,6 6-290,8 5 0,2 1 148,1 3 0,1 7-15,-1 8 1,4 8-90,0 3 109,1 3 1,-5-1 0,0 2 1,1-3-1,-1 3 1,1-1-149,-1-6 1,1-5-79,-1-3 1,-3-5 63,-1 2 1,-4-4 136,1 0 0,-2-6-247,2-2 10,-3 2-33,4-4 0,-5 1 92,0-6 1,0 0 26,0-5 0,0-1-144,0-6 0,0-1 78,0-3 0,2-3-128,1 3 0,-1 3 12,1 0 262,-1 4-37,-2 5 14,0 2-66,5 15 0,-1 2-18,7 7 0,-2 2 29,6-1 0,2-4-9,-2-1 0,5-2 73,-1-2 0,-2 1-73,-2-1 1,1-4 168,0-4 0,-1-1 24,-4-2 1,-3-2 160,-1-1 1,-4-4-192,1-4 1,1-2-20,-1-2 0,0-3-361,-4-5 0,-6 0 114,-1 1 1,0-1-69,0 0 0,4-4 42,0 1 0,1-5-508,2 4 1,0 2-15,0 6 0,0 3-1051,0 4 337,0 6-76,5 1 1421,2 5 0,4 5 0,1 1 0</inkml:trace>
  <inkml:trace contextRef="#ctx0" brushRef="#br0" timeOffset="139">17188 10587 8043,'0'-29'0,"5"-3"1115,3 6-850,2 9 1,5 3 549,1 10-744,-1-5 1,-7 9 499,-1 0 0,-4 7-284,0 8 1,-1 4-42,-2 8 0,4 3-145,-1 8 0,1-2-250,-4 2 0,0 1-114,0-1 1,1-4-126,3-3 1,-1-6-42,4 2 1,1-7 136,3-1 0,1-5-1185,-1 1 1477,1-7 0,4 2 0,2-3 0</inkml:trace>
  <inkml:trace contextRef="#ctx0" brushRef="#br0" timeOffset="140">17588 10530 7985,'-5'-11'0,"0"-1"1219,-3 1 0,5 4-848,6 4 1,4 6-361,4 5 0,-3 3-174,-1 5 0,-3-2 867,4 5 1,-4 0-389,3 4 1,-3 3 81,4 1 0,-5 3-394,5-3 1,-4 3-538,3-3 1,-4 2-230,1-6 0,-3 1 117,-1-9 1,0 1-479,0-5 1,-1-3 1122,-3-1 0,-7 1 0,-7 3 0</inkml:trace>
  <inkml:trace contextRef="#ctx0" brushRef="#br0" timeOffset="141">17303 10713 7985,'-5'-12'0,"3"5"0,-2-1 0,4 6 408,4-2 1,4 1 609,7-1 0,3 3-818,5-3-110,5 3 0,1 1-149,5 0 1,0 0 106,1 0 1,-1 0-592,0 0 1,-5 0 264,-2 0 0,-3 0-158,-1 0 1,-4 0 133,0 0 1,-6-1 67,-2-3 0,1 1 75,-5-4 1,2-1 217,-1-3 0,1-1-13,-6 1 0,6 0 436,-1-1 0,-2-3 185,2 0 1,-6-1-291,2 5 0,-3 3 735,-1 1-272,5 4-648,-3-2 1,3 12 48,-5 4 1,0 5-22,0 7 1,0 4-40,0 0 0,0 3-143,0-3 0,1 3-429,3-3 0,-3 3 227,3-3 0,1-2-967,-1-6 0,3 2 108,-3-6 1023,5 0 0,-3-3 0,6-1 0</inkml:trace>
  <inkml:trace contextRef="#ctx0" brushRef="#br0" timeOffset="142">18422 10610 7973,'-6'-11'0,"-3"-1"707,5 1 0,0 3-278,4 0-391,0 1 1,-1-5 117,-3 1 1,-2 3 339,-6 1 0,1 3-291,-1-4 0,1 6-172,-1-2 0,1 3-118,0 1 0,-1 4 76,1-1 1,-1 5 119,1-4 1,3 3-38,1-3 1,4 5 80,-1-1 44,-2-3 242,5 5 399,-4-9-183,5 4 53,0-5-40,-5 0-561,-2 0 1,-4 0 135,-1 0 1,0 4-319,-3 0 1,1 1-89,-5-1 0,-1 2-71,-2 6 0,-4-1 38,3 0 1,-2 2 48,6 2 1,6-2-29,2 2 0,3 2 80,1-2 0,2 4-11,5-4 0,1 6 115,3-2 1,2-2 4,5 2 0,6-3 22,2 3 1,-1-4 139,1 4 0,0-5-99,4 1 0,-1-4-62,1-3 0,0 1-260,0-5 0,0 0 116,0-4 0,0 0-870,-1 0 1,-3 0 196,0 0 0,-5 0-732,2 0 1532,-4-5 0,0-2 0,-1-4 0</inkml:trace>
  <inkml:trace contextRef="#ctx0" brushRef="#br0" timeOffset="143">18536 10564 7960,'0'-16'0,"-4"-1"657,0-2 1,2 3-281,6 4 1,-2 6 550,6 2 402,-6 3-950,3 1 1,-5 2-37,0 6 0,4 2-197,0 13 1,0-1 26,-4 8 0,0-1 2,0 2 0,4 2-279,0-3 1,4-1-78,0 2 1,-2-5-239,2 5 1,-2-7-34,2-1 0,1-4-360,-5-4 1,5-6-1032,-2 2 1842,-2-7 0,5 6 0,-3-3 0</inkml:trace>
  <inkml:trace contextRef="#ctx0" brushRef="#br0" timeOffset="144">18867 10519 7967,'-11'-5'3431,"-1"-2"-3466,6-4-102,1 4 0,5 11 588,0 8 0,0 5-203,0-1 0,0 4 559,0-1 1,0 8-309,0 3 0,0 3-377,0 1 0,0 4-157,0 0 1,1-1-216,3-6 0,-3 0-113,3-4 0,1 0-377,-1-4 0,1-6-1795,-1-1 1393,-3-4 1142,4-5 0,-10 3 0,-1-4 0</inkml:trace>
  <inkml:trace contextRef="#ctx0" brushRef="#br0" timeOffset="145">18547 10793 7945,'7'-5'427,"4"3"53,1-1 1,8-3-420,7 3 1,3-5-355,-3 4 1,3-1-382,-3 1 1,1 2 673,-2-6 0,4 1 0,4-5 0</inkml:trace>
  <inkml:trace contextRef="#ctx0" brushRef="#br0" timeOffset="146">19804 10599 7965,'-12'-6'793,"1"-1"1,5 1 250,2-2-47,3 5-119,1-2-477,-6 5 0,5 3-164,-3 4 1,3 2 27,1 10 0,0 4-150,0 4 0,0 3 86,0-3 0,5 3-149,3-3 0,2 4 57,1-5 0,1 1-89,-1-4 0,4-6-187,1-1 0,3-1-204,-4-4 0,5 2-88,-1-9 1,2 0-314,-2-4 1,1 0-1698,-5 0 2469,0-5 0,-3-2 0,-1-4 0</inkml:trace>
  <inkml:trace contextRef="#ctx0" brushRef="#br0" timeOffset="147">19632 10793 7952,'2'-12'1070,"2"1"0,8 5-508,11 2 0,5 2-410,6 2 0,-3 0-463,-1 0 0,1-3 77,3-1 0,0-4 161,0 4 0,-4 1-820,-4 3 1,-5-2 892,-2-1 0,-5-4 0,2-4 0</inkml:trace>
  <inkml:trace contextRef="#ctx0" brushRef="#br0" timeOffset="148">19747 10530 8021,'0'-11'0,"2"-1"1051,6 1-735,5 4 0,11-1-169,2 4 1,-2-4-191,3 4 0,-4-3 506,-4 3 1,6-4-180,-2 4 0,6-1 233,-2 2 1,0 1-148,-5-1 1,1 1-428,0 2 1,-1 0 20,-3 0 0,1 0-13,-5 0 1,-3 0-1,-5 0 0,-3 0 253,4 0-295,-6 0 0,3 2-16,-5 1 0,0 5 147,0 7 0,0 0-39,0 8 1,-1-1 10,-3 8 0,3 1-31,-3 3 0,-1 0-109,1 1 1,-1-1-88,1 0 1,3-4 61,-3 1 1,3-6-68,1 2 1,0-8-61,0-4-354,0-2-186,0-7 309,0-1 1,-1-6-38,-3-3 1,3-3-105,-3-9 0,1 2 652,0-5 0,1 0 0,-1-3 0,0 3-162,-1-1 1,3-2 161,-3-5 0,3-1 0,1 1 0,1 2 236,3-5 0,-3 3 279,3-4 1,1 5 90,-1-5 0,3 11 1082,-3 1-33,0 5-1148,1 8 1,-2 2-244,4 8 0,1 8-36,3 11 1,1 1 91,-1 7 1,6-1-92,2 5 0,-2 3-209,3 0 1,-3 0-206,2-4 1,-1-5-395,-3-2 1,-2 1-656,2-2 1,-2 0 574,-2-7 1,-1-3 658,-2-4 0,2-1 0,-3 1 0</inkml:trace>
  <inkml:trace contextRef="#ctx0" brushRef="#br0" timeOffset="149">20066 10816 7948,'-6'-12'1689,"2"1"0,13 4-1457,6 4 1,10 1-276,1 2 0,1 0 455,-4 0 0,5-4-169,2 1 1,3-1 39,1 4 0,1 0-551,-1 0 1,-5 0-630,-2 0 1,-3 4 896,-1-1 0,-1 6 0,1-2 0</inkml:trace>
  <inkml:trace contextRef="#ctx0" brushRef="#br0" timeOffset="150">20923 10564 7967,'6'-11'0,"1"3"-16,-3 1 1,-3-1-19,3-3 0,-4-1 739,-4 1-383,-3-1 0,-9 1 185,-3 0 0,-8 3-216,-3 0 1,-2 6 122,2-2 0,-2 3-127,5 1 0,1 9-81,3 2 0,5 8-101,3 0 0,3 4-150,5 4 1,2-2 82,5 5 1,0-4-127,0 0 1,5 2-84,2-1 1,9 0 85,3-5 1,6 0-76,2-3 0,1 0 95,-2-7 0,2 0 1,3-8 0,0 4 65,-4-5 0,3 0-3,-3-7 1,4 2-78,-5-6 0,-3 0-124,-4-3 0,-5-2 60,1-2 1,-2-3 85,-2-5 1,1 1 157,-1-1 1,-3-4-109,-1 0 0,1-4 176,3 0 0,-3 0 23,0 0 1,-5-1 29,5 6 0,-5 0-64,0 7 1,-1 3 299,-2 4 194,0 6-216,0 1-466,-5 20 1,3 0 129,-1 16 1,-3 1-67,3 6 1,-5-2-82,4 6 1,0-5-228,4 1 0,0-6-214,0-2 0,0-4 212,0 0 1,4-3-1024,0-4 0,4-2 1299,-5-6 0,6 1 0,-2-1 0</inkml:trace>
  <inkml:trace contextRef="#ctx0" brushRef="#br0" timeOffset="151">21391 10519 7962,'-5'-30'0,"4"8"1319,-3 6 1,8 5-565,4 3 1,0 5-620,0 6 1,-2 4 33,-2 4 1,-3 6 266,3 2 1,-1 3-134,1 5 0,-3 2 100,3 6 1,-2-1-301,2 0 1,-3 0-412,3 1 0,-3-5-829,-1 1 0,0-7 565,0-2 0,0 0-1999,0-7 2570,0 1 0,-5-5 0,-1 0 0</inkml:trace>
  <inkml:trace contextRef="#ctx0" brushRef="#br0" timeOffset="152">21060 10758 7934,'6'-6'2047,"6"2"-1409,9 3 1,7 1-827,3 0 0,1 0 36,-6 0 0,6 0-382,-2 0 1,3 0 120,2 0 1,-5 0 412,1 0 0,-1 0 0,4 0 0</inkml:trace>
  <inkml:trace contextRef="#ctx0" brushRef="#br0" timeOffset="153">22499 10530 7967,'-11'-16'130,"-1"3"0,6-4 126,2 6 0,3 0 1148,1-1-478,0 1-589,0-1 0,-1 5 177,-3-1-291,-3 5 0,-8-2-234,0 5 0,-2 5-10,2 3 0,1 4-102,-5 3 0,1-1 142,-1 5 0,-1-1-125,5 1 1,0-2-57,3-1 1,6-4 126,2 3 0,4-2-33,4-1 1,4 0 75,7 3 1,3-2 86,4 2 0,5 2-35,0-2 1,3 2 78,-3-2 0,-2-2-73,-6 2 1,-2-3-15,-6 0 1,-5-1-129,-2 1 0,-2-1 125,-2 1 1,-7 0-190,-4 3 1,-6-2 47,-6 2 1,-4-2 32,-4-1 1,-6-2-49,-1-3 1,0 2-97,4-5 0,6 4-291,5-5 1,5 1-130,7-4-302,5 0 0,3 0 349,11 0 1,4-1 575,11-3 0,5-2 0,1-6 0</inkml:trace>
  <inkml:trace contextRef="#ctx0" brushRef="#br0" timeOffset="154">22590 10599 8012,'-3'-14'2082,"-1"2"-411,0 8-1071,4-1-358,0 15 0,0 3-153,0 10 1,0-4 97,0 0 1,1 1-185,3 7 1,2-3 56,6 3 1,-1-3-350,1-1 1,-1 0 11,1-1 1,3-4-209,0-3 1,5-2 118,-1-1 0,2-6 116,-2-2 0,2-3-626,-2-1 0,-1 0 876,1 0 0,0-10 0,4-3 0</inkml:trace>
  <inkml:trace contextRef="#ctx0" brushRef="#br0" timeOffset="155">22408 10758 7959,'0'-11'0,"2"3"1180,6 1-714,5 4 0,13-3-625,1 2 1,3 2 13,-3-6 1,3 4 50,-3-3 0,1 0 108,-1 0 1,-3-4-204,2 4 1,-3 0-263,-4 0 1,-2 3 450,-6-4 0,1-4 0,-1-6 0</inkml:trace>
  <inkml:trace contextRef="#ctx0" brushRef="#br0" timeOffset="156">22511 10519 8015,'11'-7'0,"2"-3"278,2 3 1,8 0-105,7 0 0,3 4-430,1-1 0,-3-1 81,-1 1 1,0-3-168,0 3 0,2 0 342,-6 4 0,1-5 0,-4-1 0</inkml:trace>
  <inkml:trace contextRef="#ctx0" brushRef="#br0" timeOffset="157">23333 10519 8023,'-17'-5'1750,"5"-2"-1463,0 1 1,7 2-618,5 8 1,-1 2 42,-3 6 0,2 3 976,-6 0 1,4 9-295,-4-1 0,6 7-107,-2 1 1,3-2-240,1 2 0,0-6-148,0 2 1,1-5-427,3-3 1,-2 2 309,6-6 0,0-4-1216,3-3 1431,-5-5 0,5 7 0,-5-4 0</inkml:trace>
  <inkml:trace contextRef="#ctx0" brushRef="#br0" timeOffset="158">22990 10496 7980,'12'-23'982,"9"1"188,6 3 1,15 7-684,7 4 1,10 4-387,1-3 1,-2 4 306,-5-1 0,-6-1 161,-1 1 1,-2 1 17,-6 3-681,0 0 0,-13 0-468,-2 0 0,-11 5 562,-1 2 0,-12 3 0,0 2 0</inkml:trace>
  <inkml:trace contextRef="#ctx0" brushRef="#br0" timeOffset="159">6007 11889 8027,'-11'-11'475,"0"-1"135,4 6 0,1-4-221,2 2 1,1 2-10,-4-2 0,3 6-72,-4-2 1,1-1 115,-5 1 1,1 0-383,0 4-5,-1 5 1,-1 7-119,-2 7 0,1-2 149,-5 3 0,5 2-152,-1 5 0,6 0 52,2-5 0,3 1 89,-4 0 1,6 0-260,-2 0 1,4 0-46,4 0 0,3-2-157,8-2 0,3-2 168,5-6 1,1-3 181,3-1 1,-2-4-52,6 1 0,-6-4 226,2-4 1,-3 1-73,-1-4 1,-2-1 232,-2-3 0,2-1-77,-6 1 1,0-1 25,-4 1 1,-3 1 231,0 2-97,-6-7-430,3 2 325,-5-4-437,0 0 181,0 11-110,0 1 101,0 15 0,0-1 40,0 10 1,0-5-44,0 1 0,2-2-1,1-2 1,9 3-189,7-3 0,2 3 130,2-6 0,1-3-146,3-1 1,-2-3 102,6-1 0,-5 0 76,5 0 1,-4-5 58,3-3 1,-5-2 192,2-1 1,-4-2-17,-4-2 0,-3 2 229,-4-2 1,-6-3-73,-2-1 0,-4 1-80,-4-1 0,-3-2 53,-9-2 1,-6-2-134,-9 6 1,-12 3-224,-7 5 0,-4 5-538,-3 6 0,-4 6-35,0 5 0,6 10 83,10 5 0,10 2-421,13-1 1,9-2 933,9 6 0,2-6 0,5 2 0,6-3 0</inkml:trace>
  <inkml:trace contextRef="#ctx0" brushRef="#br0" timeOffset="160">6887 11878 8045,'-12'0'-260,"2"-2"620,3-1 847,2 1-273,5-8-362,0 9-193,0-9 0,1 9-70,3-3 1,-3 8-17,3 3 0,1 5-62,-1 3 0,1 8-140,-2 7 0,-1-1-20,2 2 0,-3-1-102,-1 4 0,0-4 102,0-4 0,-4 1-95,0-4 1,0 1-282,4-9 1,0 0 8,0-3 50,0-6 1,2-1-144,1-5 516,-1 0 0,4-1-66,-2-3 0,-3-4 80,3-7 0,-3 1-171,-1-5 1,0 1 43,0-1 1,-1-2-25,-3 2 0,-2-3 60,-6-1 1,5-1-104,-1-2 1,4 2 58,-3-3 0,4 4-35,-1 4 118,3 3-26,1 4 0,6 7 62,6 5 1,1 5-100,6 7 1,5 4 26,6 3 1,3 3-8,1 0 1,1-2 24,-1-1 0,0-2-17,0 2 0,-4-1-111,-4-3 1,-2-6 154,-1 3 1,-4-9 130,0 1 0,-5-2-91,2-2 1,-8 0 134,0 0 0,-5-2 98,0-2 1,-1-2-89,-2-5 1,0-6-246,0-2 1,0 1 168,0-1 0,-2 0-246,-1-4 0,0-3-291,-5-1 1,5-1-364,-5 2 1,4 2 0,-3-3 0,4 4-611,-1 4 0,3 2-140,1 6 0,1 5 1443,3 2 0,2 3 0,6 1 0</inkml:trace>
  <inkml:trace contextRef="#ctx0" brushRef="#br0" timeOffset="161">7663 11832 7998,'-11'-18'0,"5"2"474,2 4 0,3 5 1859,1-1-1956,5 6 0,-4-2-317,3 8 1,-3 2 213,-1 5 1,0 7 175,0 5 0,0 5-254,0 6 1,1-1-186,3-2 0,-3 0-212,3-4 224,2 5 0,-4-12-375,2 3 0,1-8-276,-2 0 0,5-6-1520,-4-1 2148,0-6 0,1 3 0,1-5 0</inkml:trace>
  <inkml:trace contextRef="#ctx0" brushRef="#br0" timeOffset="162">7309 11786 7952,'-5'-16'0,"5"3"463,0-2 0,12 2 673,11 2 0,1 3-552,6 1 1,1 4-361,3-1 1,0 3-65,0 1 0,4 0 27,0 0 1,4 0-660,-4 0-1,1 0 290,-5 0 0,-5 0-1979,-2 0 2162,-3 0 0,-1 5 0,-1 1 0</inkml:trace>
  <inkml:trace contextRef="#ctx0" brushRef="#br0" timeOffset="163">8120 11718 8600,'-18'-5'1329,"3"2"-831,8-4 79,2 4-396,5-2 1,0 10 82,0 3 1,0 3 513,0 4-435,-6 8 1,5 6-110,-3 6 1,-1-1-53,2 0 1,-3 5-478,3 3 0,1-2 232,-1-2 0,0-7-589,-1 0 1,3-7 372,-3-1 0,3-2-494,1-5 0,0-5-161,0-3-141,5-6 1075,-4-2 0,9-6 0,-3-6 0</inkml:trace>
  <inkml:trace contextRef="#ctx0" brushRef="#br0" timeOffset="164">8063 11821 8009,'-5'-18'0,"3"-2"1689,-6 4-532,5 1-504,-2 4 0,5 6-219,0 5 0,2 10 37,1 9 1,4 4-29,4 3 1,4 3-24,1 6 0,4-1-215,-1 0 0,-1-1-74,1-2 0,0 0-581,4-4 0,-4 0 353,0-4 0,-5-6-831,1-1 1,-2-1-33,-2-4-1268,0 3 1025,1-13 1203,-6 4 0,-1-5 0,-5 0 0</inkml:trace>
  <inkml:trace contextRef="#ctx0" brushRef="#br0" timeOffset="165">7926 12140 10245,'18'-3'1238,"5"-1"1,1 0-1020,6 4 0,-3-4-300,3 0 1,-3-3-247,3 3 0,0-4-784,0 5 1111,3-1 0,-9-1 0,4-2 0</inkml:trace>
  <inkml:trace contextRef="#ctx0" brushRef="#br0" timeOffset="166">8668 11729 7953,'-16'0'333,"3"-5"183,2 4 156,6-4 0,5 6-184,0 3 1,0 3-30,0 9 1,1 3-154,3 7 0,1 4-20,3 4 1,2 4-166,-3 0 45,-2 5 1,6-7-44,-4 2 1,-2-4-169,-1-4 0,1-2-470,-1-5 0,1-4 135,-1 0-1882,-3-5 1155,4 3 1107,-5-6 0,0-4 0,0-2 0</inkml:trace>
  <inkml:trace contextRef="#ctx0" brushRef="#br0" timeOffset="167">8885 11809 7928,'0'-11'0,"-5"-1"1097,4 6 1,-3 1-459,8 5 0,-3 5-474,3 3 1,-3 7 100,-1 4 0,2 6-14,2 2 1,-3 5-169,3-2 0,-3 2 99,-1-2 1,4 2-138,-1-5 0,5-1 25,-4-3 0,1-5-1100,-1-3 204,-3-2-225,9-2 673,-9-4 1,5-4-32,-6-6 1,0 0 198,0-5 1,-4-3-20,0-4 1,-4-6 426,5 2 0,-3-2-160,3-2 1,1 0 158,-1 0 1,0-3 75,-1-1 0,3-3 93,-3 3 1,3 2-18,1 6 0,0 2 535,0 6-235,0 4-447,0 2 0,5 10-172,3 3 0,6 8 107,1 7 1,5 1-224,-1 7 0,1-6 24,-1 2 0,3-3 24,-3-1 1,3 0-43,0-1 0,-3-4-165,0-3 1,-1-3 51,1-5 0,2 2 116,-6-5 0,0 0 254,-4-4 1,-3-5-94,0-3 0,-4-2 85,3-1 0,-4-6-78,0-2 1,-3 1-32,-3-1 0,-4-3-20,-4-5 1,-2-1-113,-2 1 1,2 2-585,-2-6 1,2 6 315,2-2 1,3 3-1765,1 1 975,4 6 1128,-2 0 0,10 6 0,2-1 0</inkml:trace>
  <inkml:trace contextRef="#ctx0" brushRef="#br0" timeOffset="168">9605 11718 7974,'-18'-12'1255,"2"1"0,8 5-554,0 2 0,1 3-424,-5 1 0,0 0-45,-3 0 0,-3 5-328,-5 2 0,-4 3 83,1 2 1,0 4-54,7 3 1,3 2-27,4-2 0,2 2-19,3-2 1,1 2 6,6-2 0,2 1 74,2-5 0,3 2-69,8-2 1,-1-2 82,5 2 0,0-6-61,4-2 0,4 1 103,0 3 0,3-3 10,-3 0 1,1-2 16,-2 2 1,-7 0 154,0-4 0,-5 5-44,-2-1 0,-6-2-119,-2 2 0,-4-1 165,-4 5 0,-9-1-114,-10 1 0,-4 0-214,-8 3 1,1-2-182,0 2 0,-3-2-357,3-2 1,2 1 310,9-1 345,0 1 0,6-1 0,0 1 0</inkml:trace>
  <inkml:trace contextRef="#ctx0" brushRef="#br0" timeOffset="169">10587 12106 7940,'-11'5'-519,"-1"2"1262,1 4 0,1-3 248,2-1 84,3-4-7,5 2-527,0-10 1,1-2-223,3-4 1,1-4-37,3 0 0,2-6-231,-2 2 1,2-2 111,1-2 1,1-1-381,-1-3 1,-3 2 196,-1-6 0,-4 1-459,1-5 0,-3 2 148,-1 3 0,-1-2 19,-3 6 0,1-1 158,-4 4 1,3 0 265,-4 0 215,6 6-96,-9 0-25,10 11-149,-4 1 1,6 15-14,3 5 1,4 7 50,7 4 1,-1 4 70,5 4 1,0 0-128,4 0 1,0 4 1,0 0 1,-1 1-310,1-5 1,0-1 107,0-3 0,-5-3-147,-3-8 1,-1 1 82,1-5 0,-6-1-682,2-6 1,-7 2 904,0-2 0,-3-3 0,-1 0 0</inkml:trace>
  <inkml:trace contextRef="#ctx0" brushRef="#br0" timeOffset="170">10519 12072 7992,'-12'0'1298,"1"0"0,10-1-550,4-3 0,15 3-660,5-3 0,7 1 43,1-1 1,4 2-596,7-6 0,-1 1 47,5-5 0,-1 5-1469,-3-1 1886,-8 5 0,4-7 0,-8 4 0</inkml:trace>
  <inkml:trace contextRef="#ctx0" brushRef="#br0" timeOffset="171">11958 11695 8161,'-17'-5'128,"4"0"279,-2-3 712,8-2-366,2 4-12,5-1-269,0 2 0,1 21-173,3 6 0,-3 6-28,3 7 0,1-4-284,-1 7 1,-1-2 125,-3-2 0,2-5-76,1-2 0,-1-4 83,2-4 1,-3-3-418,-1-4-76,0-1 52,0-4 17,0-2-145,0-5 117,0-5 1,-1-2 113,-3-4 1,2-6 114,-1-2 1,1-2-1,2-2 1,0 0 66,0 0 0,0-5-20,0-2 1,0-3 122,0-2 1,0 6 96,0 3 1,0 2-48,0 1 0,0 9 77,0 2 1,0 7 179,0-2-317,0 4 8,5 3 0,1 6-9,1 6 0,7 1-5,-2 2 0,1-4-8,-1 1 1,3-1-121,0-3 1,2 1 104,-2-2 0,2-2-91,2-5 1,2 0 78,-2 0 0,-2-5-47,-2-2 0,1-4 37,0 0 1,-1 0-59,-4-1 0,-1 1 45,-2-1 0,1-3-7,-5 0 54,0 0 1,-4 3 239,0 1 77,0 4-259,0 2 1,0 15-16,0 6 0,0 9-17,0 6 1,0 2 78,0 1 0,0 1-247,0 3 1,3-2-258,1 2 1,5-8-20,-1-3 1,1 1-270,-2-1 0,3-6 647,-2-6 0,-3 3 0,0 0 0</inkml:trace>
  <inkml:trace contextRef="#ctx0" brushRef="#br0" timeOffset="172">12460 12003 7973,'0'-11'346,"0"-1"1,5 1 532,3 0 0,2-1-89,1 1-492,1-1 0,-5 0 35,1-4 0,-2 0-52,2-3 0,-3-3-221,-5 3 1,0-2 118,0-2 0,0-4-437,0 1 0,-1-2 223,-3 1 0,3 3-184,-3-3 0,3 4 7,1 4 33,0 3 110,0 10 57,0 0 0,1 17 158,3 4 1,2 5-64,6 3 1,-1 5-21,0 2 0,5 3 2,-1 2 0,0-2-89,-4-3 0,5 2-56,-1-6 1,0 5-206,-3-4 1,-1-5-130,0-3 0,0-5-448,-4 2 0,2-4 862,-5 0 0,0-1 0,-4 1 0</inkml:trace>
  <inkml:trace contextRef="#ctx0" brushRef="#br0" timeOffset="173">12426 11992 7988,'-17'-5'905,"6"2"211,0-4 1,9 0-722,10 0-198,7 2 1,3 1-324,5 0 1,0-4 140,-1 5 0,3-6-33,1 1 1,3 3 79,6 1 1,-6-1-958,-3 1 0,1-1 211,-4 1 684,2 3 0,-7-9 0,5 4 0</inkml:trace>
  <inkml:trace contextRef="#ctx0" brushRef="#br0" timeOffset="174">13054 11638 7981,'-11'-12'634,"4"-4"1,-2 3 27,6-2 0,-1 2-215,4 2 0,0 3 663,0 1-351,0 4-354,0-2 1,0 8-45,0 4 1,0 7-293,0 13 1,4-2 30,-1 6 0,1 3-30,-4 4 0,4 0-14,0-4 1,3-1-170,-3-2 0,4-3-1094,-4-5 0,5-2 565,-2-2 0,0-2 642,0-6 0,1 0 0,3 1 0</inkml:trace>
  <inkml:trace contextRef="#ctx0" brushRef="#br0" timeOffset="175">13260 11718 7953,'-17'-18'1013,"10"2"206,-1 4 1,7 2-826,4 2 0,4 3-197,4 5-79,-4 0 1,-2 2-165,-5 1 0,0 9 856,0 7-475,0 7 0,0 2-378,0 3 0,0 1 58,0-6 0,0 5-438,0-5 0,0 1 264,0-4 0,0-5-700,0-3 433,0-3-178,0-5 266,5-2 0,-4-6 7,3-3 1,-3-3 43,-1-4 0,0-5 86,0-3 1,0 1 342,0-1 1,0-2-92,0-5 1,0 2 331,0-3 1,0 3-173,0 1 1,1 0 632,3 0-320,-3 6-270,4 0 1,-3 11-66,2 2 1,-2 8-226,6 3 0,1 9-56,6 3 1,1 6 44,3 2 1,3-1-64,-3-3 0,1 0 11,-1 0 1,3 0-2,-3 0 1,1-6 10,-1-1 1,-2-5 37,-6-3 1,4-3 241,1-5 0,-5 0-131,-3 0 1,-1-2 286,5-1 1,-6-8-127,-2-4 0,1-4 82,-1 4 1,0-5-145,-4 1 1,-4-3-155,0-1 0,-4 0-166,4 0 1,-3 2-474,3 2 1,-4-3-51,5 3 1,-1-1 315,4 1 0,0 2-1655,0 6 2023,0 0 0,5-6 0,1-1 0</inkml:trace>
  <inkml:trace contextRef="#ctx0" brushRef="#br0" timeOffset="176">13739 11638 7991,'-5'-6'0,"4"-5"2494,-3 4-738,3 2-660,1-5-727,5 8 0,-4-2-132,3 8 0,-1 6-11,0 6 0,-1 5 231,1 2 0,-1 1-192,-2 7 0,0-1-246,0 4 1,0 1 69,0-1 0,0-4-163,0 1 1,5-6-256,2 2 0,5-4 213,3-4 0,3-4-380,5-7 0,1 0 240,2-4 1,2 0-219,3-4 0,1-1-250,-6-3 1,5-1-1327,-5-3 2050,-4-2 0,-1-1 0,-3-7 0</inkml:trace>
  <inkml:trace contextRef="#ctx0" brushRef="#br0" timeOffset="177">14219 11901 7906,'-5'6'0,"0"0"643,-3-2-98,3-3 301,5 4-114,0-5-200,0-5 1,5-1-82,3-5 0,-2-1-62,2 1 0,-1-2-159,5-2 1,-1 1-14,1-5 1,-1 0 12,1-4 1,-5 0 0,1 0 0,-2-3-14,2-1 0,1-5 14,-6 2 0,1 1-1,-4-2 1,0 2-14,0-2 1,-1 4-659,-3 4 1,2 1-2077,-6 3 2232,5 3 0,-5 8 24,4 0 229,0 6 0,4-2-126,0 8 0,5 7 146,3 8 0,3 3-47,4 1 0,-1 3 35,5 1 0,2 3-19,5-3 0,-3 4 31,0-5 1,0 1 0,-4-4 0,-3 0-362,-1-1 1,-3 1 121,-4 0 1,0-5-478,-4-3 0,4 2-165,-4-2-68,-1 0 961,-3-4 0,-5 1 0,-1-1 0</inkml:trace>
  <inkml:trace contextRef="#ctx0" brushRef="#br0" timeOffset="178">14173 11798 7990,'-11'0'487,"1"-2"61,2-1 0,6 1 130,9-1 1,2 1-255,10 2 0,-1 0-621,1 0 1,2 0 71,-1 0 0,2 0 125,5 0 1,-2-3-215,6-1 1,-1-4-376,5 4 0,-5-3 185,0 3 1,-4-4-78,0 4 0,-3-4-256,-4 0 1,2 2 736,-6-2 0,0 0 0,-3-3 0,-1-2 0,0-2 0,0 2 0,-4-2 0,2 2 20,-5 2 0,0-2 81,-4-2 0,0 6 1016,0-2-417,0 7 1388,0-6-821,0 9-792,0 6 0,0 6-155,0 8 1,0 3-202,0-3 1,3 6 33,1 2 0,0-1-82,-4-3 1,0 1-19,0 3 1,0-7-168,0 3 1,0-4-129,0 0 0,0 2 15,0-6-333,0 0 207,0-4 220,0-4 101,0-2 22,-5-15 1,4 1 5,-3-10 1,1 0 117,0-4 1,1 0 67,-2 0 1,3 0-97,1 0 0,0-1 34,0-2 0,0 2-64,0-3 0,1 8-2,3 4-28,-2 2-11,3 2 0,0 6-31,2 5 1,0 10-161,0 9 0,1 2-29,3 2 0,1 0 48,-1 0 0,2 3 53,2 1 1,-1 0 21,5-4 0,-1-2 79,1-2 0,2 2-32,-2-6 0,-2-1 11,-2-7 1,2 2 192,-2-5 411,0 0 70,-3-4 0,-2-5-297,-3-3 1,-2-3 48,-5-5 0,0 3-55,0-7 1,0 1-62,0-3 0,0 0-147,0 3 0,0-3-200,0 3 1,-1-2-257,-3-2 0,2 0-644,-6 0 1,6 4-751,-2 0 1,1 5 779,0-1 0,1 2 931,-2 2 0,3 5 0,1 0 0</inkml:trace>
  <inkml:trace contextRef="#ctx0" brushRef="#br0" timeOffset="179">15155 11604 7940,'0'-12'1516,"0"1"0,6-1-1029,1 1 0,2 3 382,-1 1-468,-3 4 0,-4-2-139,3 5 1,-3 5-148,3 3 1,-3 11 79,-1 4 0,0 8-153,0 4 0,0-1-75,0 4 1,0-3-215,0 0 1,0-5 55,0 1 0,0-6-228,0 2 0,0-8-1828,0-4 961,5-2 260,-3-7 1,3-2 1025,-5-8 0,-5-2 0,-2-6 0</inkml:trace>
  <inkml:trace contextRef="#ctx0" brushRef="#br0" timeOffset="180">15064 11626 7940,'0'-17'0,"-4"-4"238,1 6 0,0-1 409,7 0 0,6 4 254,5-4-566,0 9 0,1-2 119,-1 5 0,5 0 193,-1 4 0,0 0-245,4 0 0,-1 2-136,8 1 0,-3 4-54,3 4 1,-3 2 7,3 2 1,-4 2-4,0 2 1,-3 6-52,-4-2 1,-2 4-152,-6-1 1,-1 1-48,-2 7 1,-4-6-254,-8 6 0,-8-2-383,-7 2 1,-5-1 360,-6-2 0,-2-3-305,-10-6 0,4 1 214,-4 0 0,6-5 398,-3-3 0,4-2 0,1-2 0</inkml:trace>
  <inkml:trace contextRef="#ctx0" brushRef="#br0" timeOffset="181">16343 11455 7923,'7'-5'-877,"3"4"2322,-9-9-543,9 8-133,-9-3 385,5 0-331,-6 4-350,-6-4 1,4 5-132,-6 0 1,1 5-114,-5 3 1,1 2-97,-1 1 1,0 4-163,-4 1 1,3 3 16,-6-4 0,5 1-227,-2 0 1,4-4-45,0 3 1,2-1 136,2 2 1,3-4-321,5 4 1,0-4 166,0 0 1,5-3-12,3 2 1,3-3 175,5 3 0,0 4 199,3-3 0,3 2-101,-3-3 1,2 0 186,2 1 0,-5-4 104,-3-1 0,-2 1-108,-2 3 1,-4 1-39,-3-1 0,-4 0-44,-4 1 0,-8 1-206,-7 2 1,-6-3-94,-2 4 1,-8-4-235,0 0 0,0-1-472,4 1 1,0-5-132,4 1-276,0-6 1347,10 3 0,7-6 0,10-3 0,10-7 0,7-7 0</inkml:trace>
  <inkml:trace contextRef="#ctx0" brushRef="#br0" timeOffset="182">16640 11546 7930,'-11'-5'2447,"4"4"-1797,2-4 0,7 14-719,1 2 1,-1 7 39,2-3 0,-3 6 496,-1-2 1,0 6-231,0 2 1,0 4-143,0 0 1,0-2-811,0 2 0,0-6 395,0 2 1,4-7-858,-1-1 0,2-9-186,-1 1 1363,-2-7 0,3 6 0,-5-3 0</inkml:trace>
  <inkml:trace contextRef="#ctx0" brushRef="#br0" timeOffset="183">16480 11569 7930,'-11'-5'532,"5"-1"16,2-6 0,8 1-396,3 0 1,5 3 104,3 0 1,-1 6-225,5-2 1,-4-1-47,4 1 1,0 0 392,4 4 1,0 2-121,0 1 0,-1 0-109,1 5 1,0-1-118,0 5 0,0-1-73,0 0 0,-2-3-78,-2 0 0,2-6 114,-6 2 0,0 1-7,-4-1 1,1 0 23,-1-4 101,-4 0-128,-2 0 0,-1 1 74,-1 3 0,1-2-58,-4 6 1,0 3 7,0 5 1,-4 4-132,1-1 1,-1 3 86,4 0 1,0 0-125,0-3 0,0 3 76,0-3 1,5-3 37,2-1 0,5-2 65,3-2 0,-1 0 144,5-4 1,-1-2 10,1-5 0,2 0 306,-2 0 1,-1-1 110,1-3 0,-1-2-238,1-6 0,-1 0 154,-3-3 1,-4 1-98,1-5 1,-1-1-190,-3-2 1,-3-5 8,-1 0 0,-3-4-735,-1 0 1,0 2-329,0-1 1,0 4-768,0-1 1,0 5 692,0 3 904,0 2 0,0 6 0,0-1 0</inkml:trace>
  <inkml:trace contextRef="#ctx0" brushRef="#br0" timeOffset="184">17440 11535 7964,'11'-11'0,"1"-1"0</inkml:trace>
  <inkml:trace contextRef="#ctx0" brushRef="#br0" timeOffset="185">17508 11489 7491,'-13'-6'-1,"-2"2"1,-2 3 627,-6 1 1,5 1-16,3 3 1,-1 2-200,5 6 0,-2-3 253,10 2 1,-1-1-60,4 9 0,6 0 19,5 4 0,5 4-271,3-1 0,1 2-107,-5-1 0,4-3-236,-3 3 0,-1-7 84,-4-1 1,-3-1-40,-1 1 1,-4-1 258,1-3-1580,-3-2 929,-1 3 1,-1-10-836,-3-2 0,-2-2 175,-6-2 1,1 0-125,-1 0 0,1-6 1119,0-1 0,-1-8 0,1-3 0</inkml:trace>
  <inkml:trace contextRef="#ctx0" brushRef="#br0" timeOffset="186">17268 11489 7964,'5'-11'825,"-2"3"183,5 1 1,0 3-577,8-4 1,3 6-81,7-2 0,0 3-122,4 1 1,-3 5-14,3 2 0,1 4 23,3 0-73,0 0 1,-1 2-195,-2 2 0,-3-1 97,-6 5 0,0 0-282,-3 4 0,-2 0 120,-6 0 0,-5 0-116,-2 0 0,-4-1 86,-4 1 0,-7 4-18,-8 0 1,-4-1-62,-4-3 1,-3-1-79,-8-3 1,2 1-175,-2-5 0,4 0 160,4-3 0,-1-1-453,8 1 232,-2-1 259,12 0 1,3-4-120,10-3 1,5-4 373,7-4 0,9-3 0,3-4 0</inkml:trace>
  <inkml:trace contextRef="#ctx0" brushRef="#br0" timeOffset="187">17908 11581 7910,'0'-12'1518,"-4"1"-1177,0-1 1,2 2 560,6 3 1,-2 2 85,6 5-783,-6 0 0,3 5 120,-5 2 0,0 5 141,0 3 1,0 4-228,0 8 1,4 1-34,0 2 0,1 3-198,-1-3 0,-2 0 75,6 0 1,3-4-211,5 0 1,0-3-73,-1-4 0,3 1-71,5-4 1,0-5-120,0-3 0,3-6-313,1 2 0,0-3-514,-5-1 1,-3-4 537,1 1 1,-7-6-519,3 1 1196,-9-7 0,-2-3 0,-5-5 0</inkml:trace>
  <inkml:trace contextRef="#ctx0" brushRef="#br0" timeOffset="188">17817 11752 7890,'6'-8'1122,"5"1"1,11 4-617,8-1 1,2 3-594,-1 1 0,0-4-189,-4 1 0,3-5 298,-3 4 0,0 0-687,-5 4 0,-4 0 165,-3 0 500,-2-5 0,-1-1 0,-1-5 0</inkml:trace>
  <inkml:trace contextRef="#ctx0" brushRef="#br0" timeOffset="189">17942 11524 7890,'-5'-12'0,"4"1"0,-3-1 0,9 2 1520,7 3-951,-1-4 1,11 9-568,-3-6 0,2 5 6,2-5 1,-4 5 299,0 0 0,0 1-114,4 2 0,1 0-210,3 0 1,-6 0 27,6 0 0,-9 2-77,4 1 0,-6 0 160,-1 5 0,-2-6 136,-2 2 12,-5 2 1,3-3-87,-5 4 1,0 1-189,-4 3 1,0 5 65,0-1 1,0 9-137,0-1 0,0 6-62,0-2 1,0 4-210,0 0 0,0-2 154,0 1 1,0-4-12,0 0 0,0-3-108,0-4 0,0 2-208,0-6 564,0 0-155,0-3 596,0-6 1,-4-2-123,0-8 0,-5-4 56,2-7 1,-2 2 264,1-2 1,-1-1-263,6 0 0,-1-4 184,4 1 0,0 1-174,0-1 0,0 0 17,0-4 0,1 4-92,3 0 1,-2 5-541,6-1 1,-5 2 92,0 2 0,4 5-21,0 2 1,0 3-19,0 1 0,2 5-234,6 2 1,-1 7 99,5 1 0,0 6 56,4-2 1,0 2 158,0 2 0,0 0-25,0 0 1,-2-4 6,-2 0 0,3-5 70,-3 1 1,-3-3 1,0-5 0,-4 2 151,0-5 0,-1 0 279,1-4 0,-2-5 198,-3-3 1,2-3-281,-5-5 1,4 2 145,-5-5 1,1-1-58,-4-7 1,0 3-287,0-2 1,0 0-197,0 0 0,0 2-382,0-3 0,1 3 0,3 1 1,-2 1-572,1 3 0,0-1-303,1 5 1,-3 0-110,3 3-474,-3 6 1033,-1 1 870,5 5 0,-4 5 0,4 1 0</inkml:trace>
  <inkml:trace contextRef="#ctx0" brushRef="#br0" timeOffset="190">19004 11581 8928,'9'-7'2633,"3"4"-3016,2 1 1,-8 7 332,-2 3 415,-3 2-127,-1 2 1,0 0 269,0 4-226,0 1 0,0 6-104,0 0 1,0-4 0,0 0 0,0 0-321,0 4 1,4-4 16,0 0 0,-1-5-580,-3 1 0,0-6 196,0-1 509,0-1 0,5 0 0,2-2 0</inkml:trace>
  <inkml:trace contextRef="#ctx0" brushRef="#br0" timeOffset="191">18810 11512 7906,'12'-16'805,"5"2"99,6-5 1,5 9-403,6-2 0,1 5 284,-1-1 1,-1-1-332,-3 5 1,3-1-199,-2 1 0,2 3-402,1-3 149,-5 8 0,0 1-457,-2 3 0,-3 2-774,3-2 1,-4 2 1226,-4 1 0,2 1 0,-3-1 0</inkml:trace>
  <inkml:trace contextRef="#ctx0" brushRef="#br0" timeOffset="192">19404 11935 7964,'-6'-5'2019,"6"3"2774,7-1-3986,-2 1-1694,0 2-2439,-5 0 3326,-5 0 0,-6 5 0,-7 2 0</inkml:trace>
  <inkml:trace contextRef="#ctx0" brushRef="#br0" timeOffset="193">3461 13751 7951,'-2'-12'701,"-2"1"64,3 5-388,-4-5 0,4 10 1,-2-1 575,-1 4-887,-4-1 1,5 11 113,-5-1 0,5 2-71,-5 6 1,5 0-36,0 4 0,-2 0 77,1 0 1,0 1 68,4 2 0,0-2-111,0 3 0,4-3-664,0-1 0,4 0 299,0 0 0,2-4-60,2 0 1,-1-5 125,1 1 0,4-2 3,3-2 0,3-5 179,0-2 1,6-3-74,3-1 1,1 0 203,-2 0 1,3-3-48,-3-1 0,-2-5-51,-1 1 0,-3 2-9,-1-2 1,-5 5-612,-3-5 0,-2 4-613,-2-3 355,-5 4 1,0-3 220,-6 2 632,-6 3 0,-5-4 0,-7 5 0</inkml:trace>
  <inkml:trace contextRef="#ctx0" brushRef="#br0" timeOffset="194">3369 14013 8066,'-11'-11'831,"4"0"0,7 4-729,8 3 1,3 3-318,5 1 1,1 0 512,6 0-65,5 0 0,3 0-260,7 0 1,-3 0 87,3 0 0,2 0-525,-2 0 0,-4-4 242,-4 1 0,-5-5-542,-3 4 0,0-4 6,-7 5 758,0-6 0,-3 2 0,-1-4 0</inkml:trace>
  <inkml:trace contextRef="#ctx0" brushRef="#br0" timeOffset="195">3346 13705 7967,'0'-23'639,"10"2"159,6 2 1,12-3-550,10 3 1,4 1-375,11-1 0,-1 1-114,1-1 0,2 3 348,-6 4 1,1 2-123,-5 3 77,-9 2 0,1 5-1099,-11 0 0,0 3 1035,-7 1 0,-3 5 0,-4-3 0</inkml:trace>
  <inkml:trace contextRef="#ctx0" brushRef="#br0" timeOffset="196">4329 13568 7976,'-23'0'590,"0"-5"0,5 4-363,3-3 0,2 3 56,2 1 1,-6 1-104,-2 3 0,-2 3 165,-2 8 1,-1 5-226,-3 6 0,4 3 31,0 6 0,6 0-196,5 3 1,6-2 119,2 2 0,3-4-229,1-3 0,6 0-16,5-4 1,10-2-53,5-6 0,10-2 49,-2-6 1,7-4 137,-3-4 0,4-3 2,-4-3 1,4-4-33,-4-4 0,0-4 142,-4-1 0,-5-3-58,-2 4 1,-4-5 43,-4 1 0,-4 1-98,-7-1 1,-3 0 5,-5-4 0,-3-1-185,-4-3 0,-2 3 61,-10-2 0,-4-2-287,-4 1 0,-5-2 148,2 6 0,-3-1-119,-1 9 0,3 4 39,1 8 0,4 3 103,0 3 1,7 5 268,4 7 0,2 2 0,1 2 0,6 2 0,2-2 0,-2 8 0,0-3 0,-6 4 0</inkml:trace>
  <inkml:trace contextRef="#ctx0" brushRef="#br0" timeOffset="197">4146 13991 7976,'0'11'0,"0"-3"240,0-1 1,0-3 1036,0 4-829,0-1 1,1 5-51,3-1 0,2 2-174,6 2 1,0-1 27,4 5 0,-3-5-28,7 1 1,-1-2-1,3-2 0,1 1 28,0-1 1,0-3-29,0-1 0,1-4 0,3 1 0,-2-4 28,5-4 1,-3-2-712,3-6 0,1 1-2125,3-1 1994,-5-4 1,-2 3 305,-8-2 0,-2-2-1184,-6 2 1468,0 0 0,1-7 0,-1-2 0</inkml:trace>
  <inkml:trace contextRef="#ctx0" brushRef="#br0" timeOffset="198">5025 13728 7897,'0'-12'75,"-7"1"-37,-1 0 0,-3-1 195,7 1 1,-4 3 1007,4 1-183,0 4-293,4-2-547,0 5-24,0 5 0,-3 6-83,-1 8 1,0 4 13,4 4 0,0 2-130,0 5 0,0-1-18,0-2 1,1 1-158,3-6 1,2 3-189,6-6 0,1 1 160,2-8 1,3 1-37,4-5 0,1 0 67,0-8 1,4 0 245,-1-4 1,5-1-157,-4-3 0,0-2 146,0-6 0,-3 0 40,3-4 0,-7 0 175,-1-3 0,-5-3-55,1 3 0,-3-2-90,-5-2 0,-2 0-254,-5 0 1,0-4 89,0 1 0,0-1-671,0 4 0,0 6-733,0 1-573,0 9 1323,-5 2 689,4 10 0,-4 1 0,5 5 0</inkml:trace>
  <inkml:trace contextRef="#ctx0" brushRef="#br0" timeOffset="199">5596 14013 7950,'-6'-5'342,"2"-2"1,4-5 470,4-3 1,2 2-744,6-2-55,-6-3 1,4 4 118,-2-5 0,-2 0 197,2-3 0,-4-1-193,3 0 0,-4 0-31,0 0 0,-1-5-201,-2-2 1,1 1 77,3-2 1,-3 4-64,3-3 1,-3 5 31,-1-2 1,0 4 21,0 4 0,0-1 54,0 5 1,0-1-26,0 5-108,5 5 0,-2-1 113,4 3 0,-3 3-99,4-3 1,-4 8 93,3 4 1,1 7-70,3 4 0,1 8 53,-1 3 1,2 3-10,2 1 0,-2 2-50,2 2 0,1-4-86,0 1 1,-1-5-111,-4-3 1,1-5 79,-1 1 1,1-1-279,-1-7 0,0 0 128,1-3 0,-6-1-156,-2 1 1,1-5 492,-1 1 0,-5-6 0,-6 3 0</inkml:trace>
  <inkml:trace contextRef="#ctx0" brushRef="#br0" timeOffset="200">5539 13888 7949,'-6'-5'1190,"2"-3"1,9-1-527,6 2 1,11-4-1293,8 4 0,3 0 182,2 0 1,-1 4-31,0 0 1,4-3 151,0 3 1,-1-1-373,-6 4 696,2-5 0,-4 3 0,5-3 0</inkml:trace>
  <inkml:trace contextRef="#ctx0" brushRef="#br0" timeOffset="201">6144 13568 7949,'0'-11'500,"-5"3"625,-2 0-95,2 1 694,0-5-914,5 6-609,0 1 0,0 6-242,0 3 44,0 7 1,0 7-7,0 5 1,1 0-177,3 0 1,-2 3 41,6 1 0,-4 3 45,3-3 1,-2 4-325,7-5 1,-3 1 160,6-4 0,1-2-162,0-2 0,4-2 56,-1-6 0,2-1 147,2-2 1,0-3 26,0-5 1,0 0-13,0 0 0,0-5-88,-1-3 0,0-1 108,-3 2 1,1-3 178,-4 2 0,-1-7 0,-4-3 0</inkml:trace>
  <inkml:trace contextRef="#ctx0" brushRef="#br0" timeOffset="202">6578 13591 7871,'-10'-13'759,"3"-2"0,2 2-336,5-2 1,3 6 907,1 1-763,5 6-354,-8-3 0,4 10-263,-5 3 1,4 7 80,0 4 0,0 7-90,-4 5 0,0 2-84,0 1 1,0-3-107,0-1 1,0-5 75,0 2 0,6-3-114,6-1 0,0-5 16,7-3 209,-5-2-16,8-2 0,-4-1 162,4-2 1,1-2-100,0-2 0,0-3 30,0 3 1,0-3-183,0-1 1,-4 0-226,0 0 1,-5-3 390,1-1 0,3-5 0,-1 3 0</inkml:trace>
  <inkml:trace contextRef="#ctx0" brushRef="#br0" timeOffset="203">7081 13385 7934,'-11'0'0,"-1"0"-1100,1 0 412,4-5 1726,2 4-607,5-4 0,2 5-338,1 0 1,-1 1 37,1 3 0,2 2-128,-1 6 0,5 0 25,-1 4 0,2 0-112,1 3 1,1 3 75,-1-3 0,2-2-113,2 3 1,-2-7-15,2 3 1,3-5 99,1-3 1,2 1-309,2-6 1,0 1 86,0-4 0,0 0-22,0 0 1,-1-1 277,1-3 0,-4-2 0,0-6 0,-1 5-28,1-1 0,-2 1-64,-6-5 1,-1 1 853,-2-1-339,-3 1 203,-5-1-349,0 1 0,-5 6 163,-3 5 0,-6 6-32,-1 10 1,-9 6-51,1 9 1,-2 2-252,2 1 1,0 2 82,0 2 1,5-3-611,3 3 1,3-2 295,0-2 0,6-1-2054,2-2 2178,8-4 0,2-4 0,6 0 0</inkml:trace>
  <inkml:trace contextRef="#ctx0" brushRef="#br0" timeOffset="204">8668 13591 7615,'-5'-12'-645,"4"1"995,-3 0 881,3-1-268,1 1-295,0-1 366,0 6-311,0 1-543,0 5 1,0 9 60,0 2 0,0 9-161,0 3 0,0 0 89,0 4 1,0 1-211,0-2 1,0 1-99,0-4 0,1 0-121,3 0 0,2-2 66,6-2 1,1-2-62,2-6 1,3-3 127,4-1 0,6-4 72,3 1 0,-1-3 56,4-1 0,-2-1-56,6-3 1,-2 1-160,-2-4 1,-1 3-191,-2-4 1,0 2-367,-4-2 1,-4-2 769,-4 3 0,0-4 0,4 0 0</inkml:trace>
  <inkml:trace contextRef="#ctx0" brushRef="#br0" timeOffset="205">9182 13431 7865,'-6'-28'469,"1"5"59,5 0 1,6 6-262,6 5 0,-1 6-18,4 2 1,-3 4 110,-5 4 1,2 3-149,-5 9 1,1 3-46,-1 7 0,-1 9-12,4 6 0,-4 0-502,0 1 0,0-1 113,1 0 0,-2-1-33,6-6 1,-4-5-268,3-2 1,0-4 201,0-4 1,4-3 331,-4-4 0,3-1 0,2 1 0</inkml:trace>
  <inkml:trace contextRef="#ctx0" brushRef="#br0" timeOffset="206">9514 13420 7888,'-5'-12'0,"3"-1"0,-2-2 0,10 4 1368,5-1 1,2 6 163,6 6-1407,-5 0 0,1 5 54,-8 3 0,2 7 34,-5 4 1,4 8-147,-4 3 0,3 3-172,-3 1 0,5 1-372,-2-1 0,-1-1 243,-3-3 0,2 1-69,-1-8 0,1 1 154,-1-9 1,-3 0-411,3-3 271,3-6 0,-5-1-138,6-5 1,-4 0-10,3 0 0,-4-5-1,0-3 1,4-2 160,0-1 0,0-5 53,0 1 1,-3-5 280,4 1 0,-1-3-118,5 0 1,-1-1 111,1 0 1,-1-4 157,1 1 1,-1-1 199,0 4 0,0 1-82,-4 3 1,3 4 253,-2 8 0,-2-2 906,2 5-568,-6 0-373,9 4 0,-10 5-176,3 3 1,-3 2-346,-1 1 0,0 5 152,0-1 1,-5 5-133,-3-1 0,-3 4-72,-4 4 1,2-3-213,-2 2 0,2 2-246,2-1 1,0 0 231,4-5 0,2 0-23,5-3 1,0-2 60,0-6 1,5 0 208,2 1 0,5-2-76,3-2 0,3-3-12,5-5 0,-1 0-304,1 0 0,4 0 396,0 0 0,4 0 0,-1 0 0</inkml:trace>
  <inkml:trace contextRef="#ctx0" brushRef="#br0" timeOffset="207">10176 13488 7838,'0'-11'649,"0"-1"1,1 2 60,3 2-682,2-2 1,5 8 519,-4-6 8,3 6-343,-8-3 1,3 6 12,-5 3 0,0 7-44,0 8 1,0 4 29,0 4 0,0 0-182,0 4 0,3 2-97,1-3 1,0 0-27,-4 0 0,5-5 35,3 2 1,3-3-179,4-1 0,3-5 72,5-3 1,5-7-47,2-5 0,3-1-33,2-2 0,3-2 125,0-1 1,-5 0-147,-7-5 1,-3 2-175,-4-2 1,-3-2-208,-9 3 1,2 0 135,-5 0 0,-5 0 509,-7 0 0,-7-3 0,-3 3 0</inkml:trace>
  <inkml:trace contextRef="#ctx0" brushRef="#br0" timeOffset="208">10187 13682 7855,'-11'0'510,"3"-1"156,1-3 0,5 3-450,2-3 1,11-1-456,8 1 1,2-1 165,2 1 1,4 3 19,-1-3 0,5 2-28,-5-2 36,6 3 0,-8-4-141,3 5 1,-3 0-296,-1 0 1,-5-4-606,-3 0 1086,-7 0 0,2-1 0,-4-1 0</inkml:trace>
  <inkml:trace contextRef="#ctx0" brushRef="#br0" timeOffset="209">10222 13420 7862,'-7'-8'0,"4"0"0,3 2 253,3-2 0,10-2-116,10 3 0,5 1 156,6 3 0,0-2-67,1 1 1,0 0-158,3 4 1,-2 0-79,2 0 0,-4 0 75,-4 0 1,2 0-182,-5 0 0,-4 0 101,-4 0 108,-5 0 119,2 0 263,-9 0-137,-2 0-58,-5 5 1,0 3-133,0 7 1,3-1 19,1 5 0,0 4-229,-4 3 0,0 5 123,0-5 1,0 6-196,0-1 1,1 0-67,3 0 0,-1 1-30,4-6 1,1 0 123,3-7 0,5-3 72,-1-4 1,5-2 129,-1-3 1,0 2-82,4-5 0,-5 0-163,8-4 0,-4-1 134,5-3 1,-5 1-575,-3-4 0,2 0 54,-6 0 532,0-4 0,2 0 0,1-7 0</inkml:trace>
  <inkml:trace contextRef="#ctx0" brushRef="#br0" timeOffset="210">11124 13351 7846,'-18'-10'0,"7"2"798,7-7 1,8 4-410,3 3 1,9-1-329,3 5 0,-7 0 0,0 4 1,-3 0 14,2 0 0,0 0 4,1 0 1,-1 6 7,1 1 1,0 3-522,4 2 1,-4-5 202,4 1 1,0-4 1,-1 3 1,6-4 92,-2 1 0,-2-3-8,2-1 1,0 0 58,4 0 0,-5-4-7,-3 0 1,2-5 43,-2 2 0,0 1 246,-3-2 0,-5 4 119,1-3 1,-6 3 27,2-4 126,-3 6 1,-6-4-172,-2 6 1,-5 9 284,-3 3 0,-1 7-169,-3 0 1,1 2-29,3 2 0,6 1-251,-3 3 0,9-2-142,-1 6 0,2-5-444,2 5 1,0-2 330,0 2 0,0-3-858,0-6 1,-3 1 49,-1 0 925,-5 0 0,3-5 0,-6-2 0</inkml:trace>
  <inkml:trace contextRef="#ctx0" brushRef="#br0" timeOffset="211">12666 13340 7865,'-2'-8'279,"-1"0"94,1 6 1,-3-3-187,5 0 0,-1 3 217,-3-1 0,2 1-136,-6 2 0,0 0 54,-3 0 1,0 7-47,-1 4 1,-3 2-74,0 6 0,0-4-34,3 4 0,-3 1-62,0 7 1,1-3-22,6 3 0,-1-3-194,5-1 1,1 0-171,3-1 1,5-3 139,2 0 0,9-5-45,3 2 1,-2-4 95,2 0 1,4-2 30,4-2 0,-1-3 65,-3-5 0,4 0 108,0 0 1,-1-2-97,-3-1 1,-4-4 17,0-4 0,-5-1-55,1 1 1,-6-6 42,-1-2 1,-6-2-182,2-2 1,-4-1 104,-4-3 0,-3 2-194,-8-6 1,-1 1 6,-7-4 0,3 4 35,-6 4 0,-2-1 149,1 4 0,2 3 89,6 9 1,2 3-11,6 0-178,4 6 189,2-3 1,5 10-66,0 2 0,9 4 116,3 0 0,10 2-110,1 2 0,8-2-7,-1 2 1,7-2-9,1-2 1,-4 0-10,-3 1 1,-6-2 37,2-2 1,-4 0-20,-4-4 1,-3 0 112,-4-4 0,-1 4-66,0 0 1,-3 0 362,0-4-200,-1 0 0,1 3-1,-1 1 0,-3 5-136,4-1 1,-6 3 13,2 4 1,1 2-119,-1 2 0,1 2 75,-1-2 0,-1 3-44,4 1 1,6-4 50,6 0 0,2-6-78,2-2 0,1-1 145,3-6 1,1 0 137,2-4 1,3 0-58,-2 0 1,-2-1 151,1-3 1,0-3-25,0-4 1,-2 0-115,-5-1 1,-2-3 39,-2 0 0,-2-4-43,-6 3 1,-3-8-129,0 1 0,-6-3-15,2-1 0,-3 2-209,-1-6 0,0 2-60,0-1 1,0 3-539,0 8-725,0 2 1070,0 6 1,0 6-1728,0 5 2148,0 5 0,10 12 0,3 0 0</inkml:trace>
  <inkml:trace contextRef="#ctx0" brushRef="#br0" timeOffset="212">14025 13328 7898,'-12'-23'0,"1"4"1082,0 0-649,4 5 0,2 2 439,5 4-458,0 5 1,0 0-92,0 6 0,0 9-72,0 7 1,1 8 6,3 3 0,-3 4-42,3 4 1,1-1-219,-1 5 1,0-6-121,-4-2 0,5 0-231,3-3 0,-2-7-57,2-2 0,-5-6-38,5-1-1712,-5-2 863,2-7 949,-5-1 1,-10-20 0,-3-4 0</inkml:trace>
  <inkml:trace contextRef="#ctx0" brushRef="#br0" timeOffset="213">13579 13260 7875,'17'-18'0,"6"1"617,7 6 1,11 1 866,8 2 0,5 3-1531,10 5 0,-4 0 473,1 0 1,-1 0-968,0 0 0,-6 1 348,-1 3 0,-10 3 175,-5 4 1,-2 0 0,-2 1 0</inkml:trace>
  <inkml:trace contextRef="#ctx0" brushRef="#br0" timeOffset="214">14836 13271 7891,'0'-11'-748,"0"-1"1,1 1 492,3-1 1,-3 5 692,3-1 1,-4 4-151,-4-3 0,-2 0 226,-6 0 0,0-2-197,-4 5 1,4 0 129,-4 4 0,0-4-46,1 1 1,-4-1-13,3 4 0,-4 5-103,1 3 0,3 3 0,0 4 0,0 3-123,1 5 0,3 0 66,5-1 1,3 3-247,-4 1 0,6-2 84,-2 3 1,8 1-237,3-1 0,5-1 16,3-3 1,3-4-93,5 0 0,-1-5 101,1 1 0,0-2 50,0-2 1,0 1 21,0-1 1,-2-4 10,-2-4 1,-1-1 102,-3-2 0,-2 0-64,2 0 0,-1 0 78,1 0 0,-2-4-53,2 0 1,2-5 17,-2 2 0,0-5-21,-3-3 0,-2 2 0,-3-2 1,-2 2 1,-5 2 0,0-1 144,0 1 1,-5 5-85,-2 2 0,-3 4 122,-2 4 1,6 2-130,2 5 1,3 5-117,1-1 1,1 4-77,3-4 0,3 2 54,9-2 0,7-2-17,7 2 0,3-4 45,1-3 0,2 1 4,2-5 1,-3-1 28,3-3 1,-1 0-2,1 0 1,-2-1 43,2-3 1,-6-2 159,-2-5 0,-6-2-108,-1-2 0,-5 1 138,-7-5 0,-1 0-98,-2-4 1,-4-1-44,-8-3 0,-4-2-158,-7-5 0,-4-1 96,-8 1 0,-6 1-148,-5 3 1,-5 7-105,1 7 1,2 9-123,-2 3 1,10 5-170,2 7 1,4 1 197,3 10 0,7 0-535,5 4 0,4 0 872,7-1 0,5 6 0,2 2 0</inkml:trace>
  <inkml:trace contextRef="#ctx0" brushRef="#br0" timeOffset="215">15658 13351 7914,'0'-18'0,"1"-2"499,3 5 1,-1 1 160,4 6 638,-4-2-845,2 9 1,-5-3-41,0 8 0,0 3-128,0 9 1,0 3-68,0 7 0,0 0-118,0 4 1,0-3 87,0 3 1,0-4-232,0 0 1,0-6 117,0 0 1,4-7-305,-1 3 1,5-4-161,-4 0-48,5-6 297,-3-1 0,4-6 103,-2-3 0,-3-2-289,-5-6 0,0-3 70,0 0 1,0-5 4,0 1 0,-1-3 213,-3-1 0,1-3 239,-4-1 0,0-5-77,0 2 0,-2-3 167,5-2 0,-1 6 14,1 3 1,3-1-75,-3 4 1,3 3 181,1 8-46,0 6-399,0 1 0,9 10-2,2 3 0,4 6-131,1 1 1,1 5 10,6-1 0,0-1-189,0 1 0,0-4 5,0 4 0,-1-9 85,1 2 0,-4-8 245,0-1 0,-1-1-85,1-2 0,1-2 72,-4-1 1,0-4 31,-1-4 0,-2-1 132,2 1 1,-2-4-24,-2 0 1,1-2 148,-1 2 0,-3 1-66,-1-5 1,-3 5 338,4-1-21,-6 2-191,4 2-241,-6 4 1,-2 7 12,-2 8 1,2 8-195,-6 7 0,4 5 90,-3 6 1,1 2-192,-2 2 1,2-1-414,2 5 0,2-6 274,-1 3 0,1-5-691,2-4 1,2-3 423,1-8 0,3 1-110,1-5 0,2-3 709,-5-5 0,5 1 0,-3 4 0</inkml:trace>
  <inkml:trace contextRef="#ctx0" brushRef="#br0" timeOffset="216">16298 13305 7911,'0'-23'489,"3"1"156,1-1 1,5 9 206,-1 2-78,2 9-557,1-2 0,-4 7 13,-4 6 0,-1 4-5,-2 11-62,0 5 0,0-2-135,0 4 0,0-1-211,0 2 0,1 0-16,3-4 0,3 2 67,9-6 1,-2 1-363,5-9 1,-3-1 203,7-6 1,-3 1 111,7-5 0,-3-1-43,-1-3 0,0-1-129,0-3 0,-2-2-106,-2-5 1,-2-1-611,-6 1 1066,-5-1 0,-1-9 0,-5-3 0</inkml:trace>
  <inkml:trace contextRef="#ctx0" brushRef="#br0" timeOffset="217">16195 13465 7917,'16'-11'770,"7"3"183,8 1 1,-2 0-897,1 0 1,1-4 1,-1 5-37,1-5 0,-2-1-127,1 1 0,2 3-505,-5 1 1,-5 0 263,-3 0 0,-6-4-1092,-1 4 1438,-1-3 0,-10-7 0,4-1 0</inkml:trace>
  <inkml:trace contextRef="#ctx0" brushRef="#br0" timeOffset="218">16378 13145 7917,'-12'0'0,"6"0"232,1-5 0,10-1 385,2-5 1,7 4-527,2 3-88,4-2 1,-6 5-288,5-3 0,0 3 156,4 1 0,0 0-606,-1 0 1,1 0 363,0 0 1,1 0 78,3 0 1,-2 0 290,6 0 0,-6 0 0,2 0 0,1 0 0,-2 0 0,2 0 0,-1 0 0,-4-4-146,0 0 0,-6-1 146,-5 1 0,-1 3 979,1-3-657,-6-2 0,-1 3 302,-5-4 1,-1 4-183,-3-1 1,-4 3 22,-7 1 1,1 0-73,-5 0 1,0 5-120,-4 3 0,0 6-269,1 1 0,-4 5 113,3-1 0,-1 3-97,9 1 1,0-2 29,3-2 1,6 3-114,2-3 1,8-1 117,4 1 0,12-5 80,7 1 0,4-2 27,4-2 0,-1 2 160,0 2 0,-1-2 394,-3 2 1,1 1-201,-8 0 1,-3 0 18,-8-1 0,-2-1-201,-3 5 1,-4-4-203,-11 5 1,-6-3-216,-12 2 0,-10 5-375,-10-5 1,-1 6-595,-6-6 1,4-2 1050,-5 2 0,2-3 0,-1 3 0,2 0 0</inkml:trace>
  <inkml:trace contextRef="#ctx0" brushRef="#br0" timeOffset="219">3575 15441 8478,'1'-6'-18,"3"2"1358,-3-2-418,4 4 62,-5-3-349,0 5-454,0 10 0,0 0 77,0 13 0,0 0 0,0 11 0,4-1-105,0 9 0,5 0-113,-2 4 1,0-2 79,0-2 0,-4 1-158,1-5 0,-3 0-331,-1-3 0,1-2 239,3-3 0,-3 2-249,3-5 1,-1-5 100,0-3 0,-1-5-31,1 2 0,-1-4 116,-2 0 1,1-6-305,3-2 46,-3 2-281,4-5-65,-5 5 797,0-6 0,-10-11 0,-3-1 0</inkml:trace>
  <inkml:trace contextRef="#ctx0" brushRef="#br0" timeOffset="220">3495 15498 8025,'0'-16'0,"0"3"733,0-2-394,0 2 1,1 5-134,3 1 1,2-1-160,6-3 1,3 1 296,0 2 1,9-2-69,-1 2 0,7-1-18,1 2 0,3-3-29,4 2 0,-1 3 0,5 1 0,0-1 28,4 1 1,-10 2-87,-1 5 0,-5 1 116,0 8 1,-7-3-31,-7 6 1,-8 3-1035,0 1 0,-7 2-4,-1 2 0,-6 4 409,-9-1 1,-4 5 185,-8-5 0,-2 2 22,-5-1 1,-2-3 13,-2 3 0,1-4-107,-5-4 1,7 0 37,1-8 1,4 2-122,8-9 0,4-1 340,3-3 0,2 0 0,1 0 0</inkml:trace>
  <inkml:trace contextRef="#ctx0" brushRef="#br0" timeOffset="221">4648 15190 8048,'0'-12'54,"0"1"5,0-1 1,-1 6 583,-3 2 699,3-2-525,-4 5-100,0-4-600,-2 5 0,-4 1 114,0 3 1,-1 6-47,1 5 0,-1 9 15,1-1 1,0 11-108,-1 1 0,1 6-10,-1 1 0,1 3-138,-1 0 0,1 1-233,0 0 1,0-1 242,4 1 1,2-1-33,5-4 1,0 3 64,0-6 1,1 0-100,3-4 0,6-4 21,5 1 1,4-6 41,-4 2 0,6-3 65,-2-1 1,-1-4 6,1 0 1,-2-5 97,2 1 1,-2-2 18,-6-2 0,1-1-383,-1-2 1,1 2-213,-1-2 1,-3-3-290,-1-1 0,-3-3 262,4-1 481,-6 0 0,8 0 0,-3 0 0</inkml:trace>
  <inkml:trace contextRef="#ctx0" brushRef="#br0" timeOffset="222">4945 15589 7953,'-5'-22'0,"4"-1"264,-3 0 1,3 5 1118,1 3-428,0 2-638,0 7 1,-1-3 161,-3 5 0,1 6-141,-4 5 0,3 12-203,-4 4 1,4 9 29,-3 2 0,3 0-114,-4 4 0,6 2 56,-2-2 0,3-4-257,1-4 1,4 0-203,-1 0 1,6-2 228,-1-5 1,2-5-68,1-3 1,1-2-2,-1-2 1,1-5 138,-1-2 0,6-3 52,2-1 0,2 0 119,2 0 1,0-1-161,0-3 0,3-2 34,1-5 0,3-1-217,-3 1 1,0 3 86,-4 0 1,-1 2-98,1-2 1,-5 0-31,-3 4-1004,-2-5-28,-7 3 1296,-1-6 0,-15-4 0,-2-2 0</inkml:trace>
  <inkml:trace contextRef="#ctx0" brushRef="#br0" timeOffset="223">4900 15761 7953,'-7'0'749,"2"0"-206,20-5 1,-3 2-140,14-4 1,1 3 8,7-4-286,1 1 1,3-4-6,0 4 1,0-3-164,-4 2 1,-1 2-427,-2-2 0,-5 2 270,-7-2 0,-2-2-1370,-6 2 1567,-5 3 0,0-5 0,-6 4 0</inkml:trace>
  <inkml:trace contextRef="#ctx0" brushRef="#br0" timeOffset="224">4877 15418 7953,'5'-6'616,"2"-4"-327,9 2 1,3 2-149,7-2 0,3 4 127,6-3 0,-1 3-154,0-4 0,1 4-190,-1-3 0,0 3 230,0-4-154,1 6 0,-1-8 0,0 3 0</inkml:trace>
  <inkml:trace contextRef="#ctx0" brushRef="#br0" timeOffset="225">5585 15121 7975,'-18'-16'0,"7"7"159,7-3 0,9 9 100,6-1 0,1 3 613,3 1 0,1 5-424,0 2 0,4 10 58,-1 6 1,3 6 29,0 9 0,3 0 9,1 8 0,-2-2-627,3 9 1,-3 1 45,-1 3 1,-2-4-193,-1 0 0,-4-3 231,-5 3 0,0-9-588,-4 2 0,-2-6 287,-5 1 0,0-4-809,0 1 1,-5-6-62,-2-2 1168,-4-9 0,-3 7 0,1-11 0,-1 0 0,-2-1 0</inkml:trace>
  <inkml:trace contextRef="#ctx0" brushRef="#br0" timeOffset="226">6498 15589 7993,'2'-10'310,"2"3"0,2 2-18,5 5-272,1 0 1,3 0 514,0 0 0,2 0-158,-2 0 1,4 0-54,8 0 0,-2 0-137,5 0 1,1-4-137,3 0 0,-3-5-94,-1 2 1,-3 0-223,3 0 1,-6 3-143,-1-4 0,-5 6-479,-7-2 1,-4 1 885,-4-1 0,-6 3 0,-4-4 0</inkml:trace>
  <inkml:trace contextRef="#ctx0" brushRef="#br0" timeOffset="227">6498 15829 7915,'13'0'254,"2"0"0,4 0 105,8 0 1,7 0 446,8 0 0,8-3-336,3-1 0,-1-4-245,1 4 0,-1-1-598,2 1 1,0 3 372,-4-3 0,-1-2 0,-3 0 0</inkml:trace>
  <inkml:trace contextRef="#ctx0" brushRef="#br0" timeOffset="228">7926 15761 8006,'0'-12'41,"0"5"-54,0-1-76,0 1 0,1-4-17,3 4 0,1 0 646,3 4 0,2 1-206,-2-1 1,6-3 84,1 3 1,5-1-117,-1 4 0,3-4 9,1 0 0,3 0-84,1 4 1,6 0 44,1 0 0,7 0-56,8 0 1,6 0-427,9 0 1,-26 0 0,1-1 225,6 0 1,1-2 0,1 1 0,1-2 23,1-1 1,1-1 0,5 0 0,1 0-226,-1 1 1,0-1 0,1-2-1,0 1-255,-1-1 0,0 0 1,-1 0-1,0 1 253,-1 1 0,0 1 1,1-2-1,-2 0 52,-4 1 1,-1 0 0,-2-1 0,0 2-14,-3 2 1,0 2 0,-2-1 0,-1 0-66,-3 2 1,0 0 0,-1 0 0,0 0 83,22 0 0,-3 0 166,-8 0 1,-3 4-15,-5 0 0,-1-1 522,-10-3 0,-6 2-373,-6 1 1201,-2-1-1545,-7 3 1,-3-5 71,-11 0 1,-4 0-208,-11 0 306,0 0 0,-5-5 0,-1-2 0</inkml:trace>
  <inkml:trace contextRef="#ctx0" brushRef="#br0" timeOffset="229">8383 16046 7961,'-5'-11'244,"2"-1"-64,-4 1 1,4 3 248,-1 1 1,3 3 290,1-4 404,0 6-619,0-3 1,1 6-172,3 3 1,-1 7-82,4 8 0,0 7-16,0 0 0,-2 11-124,-5 1 1,4 5 23,0 3 1,0-5-149,-4-3 0,0 2 80,0 2 1,1-2-126,3-2 1,-3-7-332,3 0 1,1-6 212,-1 2 1,5-4-177,-2-4 0,0 1 138,0-5 1,-4 0-488,1-3-233,2-1-234,-5 1 24,9-1-96,-8-5 1238,8 0 0,-4-6 0,6 0 0</inkml:trace>
  <inkml:trace contextRef="#ctx0" brushRef="#br0" timeOffset="230">8748 16629 7807,'12'0'254,"3"-1"134,0-3 1,6 2-67,-2-1 1,3 1 55,5 2 0,1-3-113,2-1 1,3-1-117,-2 1 0,-2 1-14,2-4 1,-7 4-122,-1-1 0,-2-1 36,-6 1 1,1 1 265,-5 3-311,-5 0 148,-1 0-292,-5 0 492,0-5-193,0 3 41,0-8 1,0 4-78,0-6 1,-1 1 11,-3 0 0,2-1-18,-6 1 0,2-6-6,-2-2 1,-2-2-49,2-2 1,-2-4-141,-1 0 1,-1-4 50,1 0 0,1 2 82,2-1 1,3 0-11,5 0 1,0 2-14,0 5 1,1 4 6,3 0 1,0 5-34,7-1 0,-2 6-11,7 2 1,1 4 31,2-1 1,0 3-5,4 1 0,-5 0-108,9 0 0,-4 5 56,7 3 0,-1 0-149,2 0 1,-2 2 36,-3-2 1,-1 6-102,1 1 1,-7 2-7,-4-2 1,-3-1 20,-4 5 0,0 0 85,-4 4 0,-1-1-34,-7 1 1,-2 0-72,-6 0 0,1 0 98,-1 0 1,-3 0-82,0-1 1,-2 1 106,2 0 1,6-5 1,-2-3 0,3 2 43,1-2 0,2-4 259,5-3-103,0-1 1,0 1 177,0 0 1,5-6 61,2 2 1,8-3-102,4-1 0,4 0-12,4 0 1,2-4-84,5 1 0,1-5-103,-1 4 0,-1-3-78,-3 3 1,-2-4-179,-5 4 0,-4-3-174,0 3 0,-9-1-420,2 1 1,-7 2 828,2-6 0,-4 0 0,2-3 0</inkml:trace>
  <inkml:trace contextRef="#ctx0" brushRef="#br0" timeOffset="231">10085 16001 7853,'-12'0'533,"-3"-4"665,0 0-402,5 0 1,5 5-287,5 3 1,0 8-45,0 7 1,0 4-170,0 3 0,-4 8-49,0 8 1,0 3-106,4 0 0,0 1-137,0 0 1,0-4-166,0 0 1,0-7-416,0-1 0,5-1-728,3-6 1,2-4 108,1-4 1193,1-5 0,-1 2 0,1-4 0</inkml:trace>
  <inkml:trace contextRef="#ctx0" brushRef="#br0" timeOffset="232">8600 14573 7859,'0'-11'0,"-4"-1"102,0 1 0,0-1 283,4 1 0,0 3 144,0 1 208,0-1-11,0 2-142,0 1-370,0 5 0,0 5-117,0 2 0,0 12 80,0 4 0,4 11-14,0 1 1,5 7-175,-1 0 0,-2-2 68,2 2 0,-6 0-259,2 4 1,1-6-37,-1-2 1,0 0-150,-4-3 1,0 0 44,0-8 0,1-2-566,3-6 14,-3 3 1,4-10 893,-5 4 0,0-4 0,0 0 0</inkml:trace>
  <inkml:trace contextRef="#ctx0" brushRef="#br0" timeOffset="233">8897 14653 7883,'-5'-17'569,"0"4"142,-3-7 0,3 10-228,5-1-706,0 7 1138,0-1-572,0 5 1,0 5 11,0 3 1,0 8-12,0 7 0,0 6-172,0 9 0,0-1-13,0 5 0,0-5-135,0 1 0,0-3 59,0 0 1,4-2-245,0-3 0,1 2 61,-1-6 1,-2 1-80,6-4 0,-1-1 13,5-3 0,0-4-127,4-8 1,1-2 144,6-5 0,1 0 65,3 0 1,2-1-105,5-3 1,1-2 62,-1-5 0,-4-1-131,1 1 0,-7 1-357,-1 2-277,0-2 197,-11 4 268,0-6 0,-8 1-130,-8-1 554,-3 6 0,-9-4 0,-2 3 0</inkml:trace>
  <inkml:trace contextRef="#ctx0" brushRef="#br0" timeOffset="234">8840 14881 7883,'-12'7'0,"5"-2"658,-1-5 190,6 0 0,7 0-633,10 0-213,5-5 1,6 2 97,4-4 1,0 3 12,9-4 0,-3 2-58,2-2 0,-2-1-9,2 6 0,0-5-342,-4 4 1,-2-1 165,-9 1 1,-5 3-1009,-3-3 616,-7-2 522,-3 5 0,-5-10 0,0 5 0</inkml:trace>
  <inkml:trace contextRef="#ctx0" brushRef="#br0" timeOffset="235">8794 14664 7876,'1'-17'853,"3"1"1,9 4-328,10 0 0,5 1-647,6-1 0,-4 1 82,1 0 1,3 0-29,4 4 0,4-3 91,-4 2 0,1-1-187,-1 2 0,2-4-518,2 4 0,-7 0 191,-4 0 490,-6-1 0,-2-3 0,-7-1 0</inkml:trace>
  <inkml:trace contextRef="#ctx0" brushRef="#br0" timeOffset="236">9628 14402 7885,'-12'0'1013,"6"1"221,2 3 0,4 3-751,4 9 1,-3 1-117,3 6 1,-3 1 475,-1 3-487,0 7 1,0 3-2,0 5 1,0 0 57,0 3 1,0 1-382,0 0 0,2-4 86,1 0 1,-1-6-305,2 2 0,2-3 194,1-5 0,0 2-723,0-5 1,1-2-204,3-6 1,1-3-1724,-1-4 2641,1-1 0,-1-4 0,1-2 0</inkml:trace>
  <inkml:trace contextRef="#ctx0" brushRef="#br0" timeOffset="237">11295 15612 8001,'0'-11'0,"0"-1"160,0 1 0,0 3 0,2 2 1,1 0 183,5-1 0,2 4 1,1-4-1,2 1 79,2 0 0,-1 3-249,5-1 1,-3-1-90,3 1 0,1-1 79,7 1 1,-3 2-178,2-6 0,2 6 17,-1-2 0,0-1 75,-5 1 0,1 0-532,0 4 0,-5 0 246,-3 0 1,-2 0-1317,-2 0 206,-4 0 1317,3 0 0,-9 5 0,4 2 0</inkml:trace>
  <inkml:trace contextRef="#ctx0" brushRef="#br0" timeOffset="238">11432 15715 7955,'-6'-5'346,"1"4"1,6-8-13,3 5 0,2-1 131,6 1 0,5 2 151,6-6 1,4 4-224,3-3 1,7 0-142,-3 0 1,5-2-964,-1 5 1,-4-5 710,0 1 0,5 3 0,-3 0 0</inkml:trace>
  <inkml:trace contextRef="#ctx0" brushRef="#br0" timeOffset="239">12654 15647 7937,'-6'-5'489,"1"-2"1,6 0-248,3-1 1,2 4 13,6-3 1,3 3 23,0-4 0,5 6-60,0-2 1,5-1-21,2 1 0,0 0-11,0 4 0,-1 0-14,4 0 0,0 0-5,5 0 0,4 0-145,3 0 0,2 0 89,2 0 1,5-4-339,2 0 1,4-4 252,4 0 0,-1-1-223,-28 5 1,0 0-1,32-6 189,-32 6 1,1 1-1,0-2 1,0 0 1,27-7 1,-27 8-1,0 0-36,0 0 0,-1 1 0,2 1 0,-1 0 50,2-2 0,-1 0 0,0 3 0,-1 0-9,-1-1 1,1 0 0,2 1 0,1 1-12,-2 0 0,1 0 0,0 0 1,1 0-48,-2 0 0,0 0 0,2 2 0,-1 0-37,-1 0 1,1-1-1,4 2 1,0-2 19,-2-1 0,-1 0 1,4 2-1,0 0-2,-2 0 1,0 0-1,1 0 1,-1 0 44,0-2 0,0 0 0,2-1 0,-1 0-9,-1 0 0,0-1 1,1 1-1,1 0 10,0 0 1,0-1-1,-3-1 1,1 0 4,-2 2 1,0-1 0,-1-1 0,-1 1 1,-2-1 1,0 2 0,1 0 0,0 1-4,28-4 0,-1 2-105,-7 2 0,-2-3 96,-5-1 1,-5 0 247,1 4 0,-1 0-50,1 0 1,2 0 109,-2 0 0,-3 4-128,-1 0 0,1-1 160,-5-3 1,1 0-210,-8 0 0,0 0 382,-5 0 1,0 0-521,-3 0 0,-2 2 495,-6 2-608,0-3 49,1 4-465,-6-5 103,-1 0 0,-6 4-1000,-3-1 1467,-7 1 0,-7 1 0,-5 2 0</inkml:trace>
  <inkml:trace contextRef="#ctx0" brushRef="#br0" timeOffset="240">14071 15806 7941,'-7'-7'-34,"3"-1"0,3 4 30,1-3 279,0-1 55,0-3-161,5-1 115,-4 6 119,10-4-53,-10 9 162,4-10 6,-5 10-44,0-4-244,0 5 1,4 5-205,0 3 1,-1 7 50,-3 4 1,4 4-34,0 4 0,4 0 71,-5 4 0,5 2-146,-4-3 0,1-2 12,-1-1 0,-2 0 53,6-5 0,-4 4-247,3-7 0,-4-3 75,1 0 0,-2-5-606,2-3-366,-3 2-766,4-4 1876,-5 0 0,0 0 0,0-6 0</inkml:trace>
  <inkml:trace contextRef="#ctx0" brushRef="#br0" timeOffset="241">14482 15806 7981,'6'-11'101,"-1"-4"51,-5 0 0,1 1 117,3 6 0,-3-2 1139,3 2-193,-3 3-358,-1-5-798,-5 9 0,-1-3 125,-5 8 0,-1 6-110,1 5 1,-6 9-10,-2-1 1,2 4-97,-3-1 1,3 2-3,-2 3 1,0 2-178,7-3 0,-2-2-220,7-1 0,2-1 178,1-3 1,3 5-141,1-9 0,6 4 113,5-8 0,4 1 52,5-5 1,2-3 35,1-1 0,0-4-11,4 1 0,-7-3 44,-1-1 1,-1 0 116,1 0 1,-3-5-35,-4-3 1,-2-2 170,-2-1 0,-3-1 67,-5 1 1,0-2-97,0-2 1,-5 2 2,-3-2 0,-7-2-89,-4 2 1,-4 4-141,-4 3 1,2 6 67,-6-2 1,6 2-182,-2 2 1,4 0-386,4 0 170,3 6 487,10 0 0,1 5 0,5 1 0</inkml:trace>
  <inkml:trace contextRef="#ctx0" brushRef="#br0" timeOffset="242">14938 15727 7877,'-17'-28'0,"1"5"0,9 0 391,2 5 1,5 11-265,0-1 803,0 5-595,0-2 0,1 14 79,3 3 0,-3 12-210,3 2 1,-3 11-102,-1 5 0,0-1-62,0 1 0,0-4 67,0 3 0,0-8-185,0 2 0,1-9-167,3 1 1,-1-7-373,4-1 0,-3-5 53,4 2 0,-2-8-1128,2 0 1691,2-5 0,-4 7 0,6-4 0</inkml:trace>
  <inkml:trace contextRef="#ctx0" brushRef="#br0" timeOffset="243">14938 16206 7877,'-6'1'-541,"2"3"87,3-2 928,1 8-398,0-9 0,4 5-76,0-2 0,5-3 0,-3 4 0</inkml:trace>
  <inkml:trace contextRef="#ctx0" brushRef="#br0" timeOffset="244">13123 16492 7897,'-7'-7'219,"2"2"44,5 5 1,1 0 1090,3 0-706,-3 0-385,10 0 1,-5 0-113,5 0 1,2 0 26,2 0 1,1 0-95,6 0 1,0 0 125,8 0 0,7 0-186,9 0 1,2 0-433,9 0 0,8 0 366,-28 0 0,2 0 0,1 0 0,1 0-220,3 0 0,0 0 1,1 0-1,1 0 186,7 0 1,1 0-1,-3 0 1,1-1-323,4-1 1,2 0 0,-2 0 0,0-2 275,1-2 0,0 0 0,-1 2 0,-1 1 7,3-1 0,-1 0 0,-2 1 1,0-1 33,2-2 1,0 0 0,-3 2-1,-1 1-238,-5-1 1,-1 0 0,-1 2 0,-2 0 181,-4-2 1,0 1-1,-1 1 1,-1 0 126,-1-2 0,-1 0 0,-2 3 0,-1 0 254,24-3 1,-5-1-22,-2 1 1,-6-4-76,-6 4 1,-1-3 489,-10 3 0,-2-4-433,-6 5 0,-3-5 1646,-4 4-1909,-6 0 571,-1-1 0,-11 4-513,-5-3 0,-11 3 0,-7 1 0</inkml:trace>
  <inkml:trace contextRef="#ctx0" brushRef="#br0" timeOffset="245">13294 16652 7888,'-12'0'193,"5"0"431,-1 0-408,6 0 0,-3 1-26,5 3 1,0 2 139,0 5 1,0 1-135,0-1 1,3 6-134,1 2 0,0-1 51,-4 1 1,0 0-164,0 4 0,0-4 48,0 0 1,-4-4-150,0 4 0,-3-5 39,3 1 0,0-2-68,4-2-25,0 1 218,0-1-4,0 0 1,1-4-75,3-3 1,3-3 5,4-1 0,2 0-57,2 0 0,-2 0-178,2 0 1,-2 0-406,-2 0 282,0 0 416,1 0 0,-1 0 0,1 0 0</inkml:trace>
  <inkml:trace contextRef="#ctx0" brushRef="#br0" timeOffset="246">13420 16914 7888,'0'-7'249,"0"-1"397,0 6 174,0-4 1,0 8-308,0 2 0,0 2-126,0 5 1,0 2-334,0 2 1,3 3 70,1 5 0,5 0-381,-1 0 1,2-4 102,1 0 0,1 0-25,-1 3 1,-3-3-105,-1 1 1,0-7-931,0 3 395,3-4-44,-8 0-396,3-1 1257,-5-4 0,0-2 0,0-5 0</inkml:trace>
  <inkml:trace contextRef="#ctx0" brushRef="#br0" timeOffset="247">13694 16789 7874,'-18'-23'457,"6"5"572,9 3-415,1 2 161,2 7-168,0 1-15,0 5-534,0 5 1,0 2-245,0 9 1,0 3 176,0 7 0,0-2-119,0 3 0,4 1-258,0-1 0,4 1 197,-5-2 0,6-2-487,-1 3 0,2-7 22,1-1 654,1-5 0,4 3 0,2-6 0</inkml:trace>
  <inkml:trace contextRef="#ctx0" brushRef="#br0" timeOffset="248">13785 17246 7838,'-6'0'3712,"1"0"-3257,5 0-614,5 0 0,1-2 268,5-2-109,-4 3 0,8-4 0,-2 5 0</inkml:trace>
  <inkml:trace contextRef="#ctx0" brushRef="#br0" timeOffset="249">14162 16686 7839,'-17'-17'436,"8"1"754,-2-3-509,7 7-108,-1 2-64,5 9-139,0-4 1,-4 6-184,1 3 0,-3 4 0,3 7 1,0 4-220,-4 8 0,3-2 81,-4 5 0,2 0 161,-2 0 1,2 2-163,2-6 1,3 2-320,-3-1 0,3-7-61,1 3 0,0-8-254,0 1 0,0-4 354,0 0 0,0-5 133,0 1 1,1-4-13,3 3 0,2-4 22,6 1 1,-1-3-111,0-1 0,5 0 65,-1 0 1,0-1-268,-4-3 0,1 1-34,-1-4 1,1 0-535,-1 0 709,-5-3 0,3 7 260,-5-5 0,0 5 0,-4-5 0,0 0 0,0-3 0</inkml:trace>
  <inkml:trace contextRef="#ctx0" brushRef="#br0" timeOffset="250">14196 16949 7917,'0'-7'1171,"0"2"1,0 6-851,0 3 0,0 3-121,0 4 1,0 0-28,0 1 1,1 3-36,3 0 1,-1 4-82,4-3 0,-3 0-6,4-1 1,-2-2-152,2 2 0,1-2-480,-6-2 1,5 1 307,-4-1 0,3-3-669,-3-1 941,5-4 0,-8 2 0,5-5 0</inkml:trace>
  <inkml:trace contextRef="#ctx0" brushRef="#br0" timeOffset="251">14470 16743 7834,'-11'-17'514,"1"4"182,2-7 1,3 10-302,5-1-80,0 7 245,0-1 7,0 5 0,0 6-380,0 6 1,0 4-214,0 7 0,0 0 86,0 0 1,0 1-287,0 3 0,1-3-258,3 2 1,1-2-322,3-1 0,2-1 318,-2-3 0,3 1 487,4-5 0,-2 1 0,3-5 0</inkml:trace>
  <inkml:trace contextRef="#ctx0" brushRef="#br0" timeOffset="252">14527 17166 9043,'7'0'2934,"3"0"-2676,-4 0 0,2 0-246,-1 0-570,-4 0-666,7 0 805,-9 0 419,4 0 0,1 0 0,0 0 0</inkml:trace>
  <inkml:trace contextRef="#ctx0" brushRef="#br0" timeOffset="253">14836 16686 7854,'-5'-12'435,"-2"1"-174,-4 0 1191,5 4-503,0-3-599,6 9 1,0-3-120,0 8 0,0 6-27,0 5 1,-3 6-168,-1-2 1,-1 6 96,1 2 0,-1 3-139,-3-3 0,-1 1 125,6-2 1,-3-2-285,3 3 1,1-7 30,-1-1 1,3-5-49,3 2 0,4-5-7,4-3 1,1 0-140,-1-4 0,6 0-134,2-4 1,1 0 142,-1 0 0,2 0-194,-2 0 1,-1-5 137,1-3 1,-5 2-304,1-2 1,-6 1 676,-1-5 0,-5 6 0,2-9 0,-5 2 0</inkml:trace>
  <inkml:trace contextRef="#ctx0" brushRef="#br0" timeOffset="254">14927 16926 7854,'-10'-2'222,"2"-1"551,3 1 90,5-8-521,0 9 1,0-5 415,0 2-24,0 3-469,0-5 1,0 8-41,0 2 1,0 2-188,0 5 0,4 5 129,0-1 0,1 4-229,-1-4 1,-3 5-157,3-1 0,1-1-220,-1 1 0,3-5 33,-3 1 1,5-2-335,-1-2 1,2 1 82,1-1 1,-3-4-7,-1-4 662,1-1 0,3 3 0,1 1 0</inkml:trace>
  <inkml:trace contextRef="#ctx0" brushRef="#br0" timeOffset="255">15178 16663 7820,'0'-23'0,"-3"0"425,-1 1 0,4 4-42,4 3 0,3 6 84,-3 1 214,0 5-163,-4-2 0,0 7-260,0 1 1,0 9-113,0 7 0,0 6-62,0 2 1,0 5 91,0-2 0,-4 2-212,0-2 1,0 2 79,4-5 0,0-1-221,0-3 0,0 0-266,0 0 1,0-4-386,0 0 0,5-5 144,3 1 1,1-6 683,-1-1 0,2-1 0,-4 5 0</inkml:trace>
  <inkml:trace contextRef="#ctx0" brushRef="#br0" timeOffset="256">15247 17120 7820,'11'0'0,"-4"0"0,-1 4 0,-2-1 0,-3 1 0,4-4 0,-5 2 0,0 1 0,5-1 0,-4 3 0,5-5 0,-6 0 0,5 0 0,1 0 0</inkml:trace>
  <inkml:trace contextRef="#ctx0" brushRef="#br0" timeOffset="257">15578 16686 7791,'-4'-18'126,"0"3"0,2 2 233,6 2 0,-2 1-116,6 2 0,-6-2 110,2 2 0,-1-1 440,1 2-474,-3-3 0,5 7-120,-2-5-25,-3 6 235,4-3-179,-5 10 0,0 5-92,0 5 1,-5 1 66,-2-5 1,0 5-255,0 3 1,-1-1-90,-3 1 0,-1 0-27,1 4 0,-1 0 72,1 0 0,3-4-77,1 0 0,0-4 73,0 4 0,-2-5-304,5 1 326,0-2 0,4-2-52,0 1 146,0-6 0,5 3-196,3-5 89,2 0 1,5-4-77,1 0 0,-1 0-181,-4 0 1,1 0 107,-1 0 1,0-4-125,1 0 0,-1 0-153,1 4 0,-1-4 132,1 1 0,-5-5-7,1 4 1,-6-5 388,2 2 0,3-3 0,-1-2 0</inkml:trace>
  <inkml:trace contextRef="#ctx0" brushRef="#br0" timeOffset="258">15647 16709 7808,'-12'-5'1512,"6"3"1,1 2-1027,5 8 1,0 6-84,0 1 1,0 2-33,0-2-216,0 3 1,0 8-51,0 1 1,0 0-228,0-5 0,0 1 28,0 0 0,0-4-225,0 0 0,1-5-785,3 1 0,-3-2 531,3-1 0,-3-5 573,-1 1 0,5-6 0,2 3 0</inkml:trace>
  <inkml:trace contextRef="#ctx0" brushRef="#br0" timeOffset="259">15829 16549 7818,'0'-8'400,"0"1"652,0 4-631,5-2 1,-3 6-93,1 3 0,-1 4 66,-2 7 0,0 3-152,0 5 1,0 1-195,0 2 1,0 0-4,0 4 1,0-5-155,0 2 0,4-4-136,-1-4 1,1 3-416,-4-3 1,4-3 15,0-1 0,0-2 34,-4-2 609,0 1 0,0-1 0,0 1 0</inkml:trace>
  <inkml:trace contextRef="#ctx0" brushRef="#br0" timeOffset="260">15886 17097 7818,'12'0'298,"-1"0"1,-1-1 1227,-2-3 211,-3 3-1204,0-4 1,-4 6-934,3 3 1,-8-3 399,-3 3 0,-3 2 0,-2 0 0</inkml:trace>
  <inkml:trace contextRef="#ctx0" brushRef="#br0" timeOffset="261">13020 14562 7931,'0'-12'-222,"0"1"110,0 4 1,1-1 457,3 4 1,-3-1 718,3 1-78,-3 3-839,-1-5 1,0 8 43,0 2 1,0-2-113,0 6 1,0 3-1,0 4 21,0-1 0,4 3 91,0-2 1,0 5-205,-4-1 0,0-1 38,0 1 1,0 1-41,0 7 1,-5-3-32,-3 3 0,-2-3-91,-2-1 1,1-4 1,0 0 1,-5-1-140,1 1 0,0-3-104,3-4 173,6-1 154,-4 0-119,9-4 283,-4-2-139,5-5 0,1 0 14,3 0 1,2 0 47,5 0 1,1 0-1,-1 0 0,4 0 31,1 0 0,4 0-69,-1 0 1,3 0 67,0 0 0,-2 0-55,-1 0 0,-6 0-344,3 0 1,-7 0-359,-2 0-80,-4 0 9,2 0-260,-15 0 1021,7 0 0,-12 0 0,9 0 0</inkml:trace>
  <inkml:trace contextRef="#ctx0" brushRef="#br0" timeOffset="262">13123 14870 7931,'0'-11'134,"0"-1"10,0 1 1,1 3 269,3 0 0,-2 6 322,6-2 87,-6 3-472,8 1 1,-4 1-88,1 3 0,2 2-129,-5 6 1,3 0-127,-3 4 0,0 0 22,-4 3 1,0 3 127,0-3 0,0 1-411,0-1 1,0 3 152,0-3 0,-4-2-301,0 3 1,1-7 91,3 3 1,-2-4-35,-1 0 0,1-5-659,-1 1 346,1-5-176,2 2 300,5-5 531,-3 0 0,8-5 0,-4-2 0</inkml:trace>
  <inkml:trace contextRef="#ctx0" brushRef="#br0" timeOffset="263">13442 14619 7897,'0'-12'1444,"0"1"-1240,0 5 64,-5-5 221,4 10-90,-4-4 1,5 6-257,0 3 14,0 2 1,0 10-133,0-1 0,0 1-105,0 0 1,5-4-148,3 4 1,-2 0 55,2-1 0,-5 0-134,5-3 1,-4-1 78,3 1 226,-4-1 0,7 6 0,-4 0 0</inkml:trace>
  <inkml:trace contextRef="#ctx0" brushRef="#br0" timeOffset="264">13522 15030 7847,'-6'6'1955,"1"-1"-1146,5-5 123,0 0-884,5 0-48,-4 0 0,4 0 0,-5 0 0</inkml:trace>
  <inkml:trace contextRef="#ctx0" brushRef="#br0" timeOffset="265">14025 14824 7850,'-12'0'0,"6"-1"310,2-3-201,3 3 231,1-4-227,5 5 684,-4 0-360,4 0-276,-5 0-46,-5 0-115,4 0 0,-9 5 0,4 1 0</inkml:trace>
  <inkml:trace contextRef="#ctx0" brushRef="#br0" timeOffset="266">14870 14173 7971,'-4'-7'-651,"0"-1"747,1 6 1193,3-9-394,-6 10-114,5-4-508,-4 5 1,5 5-22,0 3 0,0 2-177,0 1 1,0 6 48,0 2 0,0 2-22,0 2 1,0 0-65,0 0 1,0 0-296,0 0 0,0-4-435,0 0 0,0-5 348,0 1 0,0-1 344,0 1 0,-5-2 0,-1 3 0</inkml:trace>
  <inkml:trace contextRef="#ctx0" brushRef="#br0" timeOffset="267">15018 14173 7899,'-5'-17'0,"4"-4"776,-3 6 1,4-4-226,4 4 0,2 1-616,6 6 0,-1-1 45,1 5 1,-2-1 189,-3 2 0,4 1-73,-4-1 0,3 3-100,2 3 1,-1 1-2,1 8 1,-1-4 113,0 8 0,-3-2-254,0 1 0,-6 3 62,2 4 1,-3 1-134,-1 0 1,-5 0-34,-2 0 0,-4 0-17,0 0 1,0-1 87,-1 1 1,1-4 22,-1 0 0,1-5 164,0 1 0,0-2-111,4-1 1,2-1 84,5 0-13,0-4 150,0 3 1,1-9-27,3 3 1,2-3 151,6-1 0,-1 0-175,0 0 0,5 0-31,-1 0 0,1 0-226,0 0 0,-2 0 78,5 0 0,-5 0-461,1 0 0,-3 0 568,0 0 0,-1 5 0,1 2 0</inkml:trace>
  <inkml:trace contextRef="#ctx0" brushRef="#br0" timeOffset="268">15464 14025 7955,'-6'-23'458,"4"4"154,6 0 1,5 5-358,-1-1-199,-3 7 0,3 2 315,-4 2-245,0 3 1,-4 1-18,0 7 0,0 9 71,0 3 0,0 3-239,0 5 0,-4 1 101,0 2 1,1 3-275,3-2 1,0-3-191,0-2 0,0-1-196,0-3 1,1-4 617,3-3 0,2 3 0,6 0 0</inkml:trace>
  <inkml:trace contextRef="#ctx0" brushRef="#br0" timeOffset="269">15532 14390 7907,'-11'0'281,"5"0"0,1 0 0,6 0-111,3 0-114,-3 0 1,5 0-1284,-2 0 1227,-3 0 0,9 0 0,-3 0 0</inkml:trace>
  <inkml:trace contextRef="#ctx0" brushRef="#br0" timeOffset="270">14230 14664 7830,'-6'0'569,"1"0"394,5 0-412,5 0 520,-4 0-730,9 0 0,-3 0-122,4 0 1,1 0-86,-1 0 0,6 0 47,2 0 1,7 0-225,5 0 0,3 0 73,4 0 1,6 0-160,6 0 0,6 0-197,1 0 0,8 0 285,-32 0 0,2 0 1,5 0-1,0-1-276,-2-1 1,0 0 0,3 1 0,-1 0 254,0-3 0,0 0 1,3 2-1,-1 0-2,2-1 1,0-1 0,1 0 0,1 0 47,2-1 1,0-1 0,-4 0 0,-1 0-88,1 1 1,0-1 0,-3 0-1,-1 0 77,-2 1 1,0-1 0,-1 2 0,-2 0-105,-2 1 0,-1-1 0,29-4 111,-8-3 1,-3 3 23,-8 1 0,1 0 101,-5 0 0,-5-2 170,-7 5 0,-3-1 7,-4 1 673,-2 3-1158,-11-4 228,-1 5 0,-6 1-587,-3 3 0,-2-3 283,-6 3 278,-4 2 0,-2-5 0,-5 4 0</inkml:trace>
  <inkml:trace contextRef="#ctx0" brushRef="#br0" timeOffset="271">14208 14904 7956,'0'-6'-1565,"5"1"2108,-4 5 167,4 0 719,-5 0-737,0-5-94,0 3-348,0-3 0,1 5-165,3 0 1,7-3 101,9-1 0,-3 0-214,2 4 0,-1 0-12,1 0 1,1 0 13,-4 0 1,-1 0 40,-4 0-375,1 5 147,-1 1 1,-5 2 62,-2 0 38,-2-6 64,-2 8 142,0-3 0,-2 3-84,-2-3 1,-2 0 10,-5-3 0,-1-2 6,1 6 0,-1-4 49,1 3 93,0-4 1,0 3 14,4-2-99,2-3-35,5 4 1,0-4 88,0 3 1,5-2-74,2 1 0,4-1 3,0-2 1,4 3-29,0 1 1,5 1-18,-5-1 0,1-1-150,-1 4 1,-6-3 96,3 4 1,-5-1-310,1 5 272,-3-1 1,-5 1-117,0-1 1,0 0 26,0 1 0,-5-2 87,-3-2 0,-3 2 49,-4-3 1,1 2 17,-5-1 0,0 1-83,-4-5 1,5 1 30,3-2 1,2-1-306,2 1 163,-1-1-962,6-2 1156,1-5 0,10-7 0,1-6 0</inkml:trace>
  <inkml:trace contextRef="#ctx0" brushRef="#br0" timeOffset="272">14653 14824 7882,'0'-11'2401,"0"-1"-2500,0 6-92,0 1 278,0 5 1,0 5 58,0 3 0,0 7-162,0 4 0,0-1 72,0 1 1,0 0-296,0 4 0,0-4 112,0 0 0,4-2-19,0 3 0,-1-4-121,-3-5 0,4 1-594,0-1 474,0 1 387,1-6 0,-4 4 0,4-3 0</inkml:trace>
  <inkml:trace contextRef="#ctx0" brushRef="#br0" timeOffset="273">14687 15178 7882,'0'8'612,"0"0"-200,0-6-303,0 8 1,1-8 62,3 1 27,-2-1 139,3-2-265,-5 0-1323,5 0 1250,-4 0 0,4 0 0,-5 0 0</inkml:trace>
  <inkml:trace contextRef="#ctx0" brushRef="#br0" timeOffset="274">14927 15053 7870,'-11'0'842,"4"-5"-481,-3 3 0,9-3-220,-4 5-312,5 0 171,0-5 0,5 4 0,1-4 0</inkml:trace>
  <inkml:trace contextRef="#ctx0" brushRef="#br0" timeOffset="275">15041 14927 7863,'0'-11'0,"0"-1"0,0 5 582,0-1-26,0 5-289,0-7 1,2 5 215,1-2-412,-1-4 0,4 10 251,-2-3-421,2 3 1,6 1 2,-1 0 1,0 0-12,1 0 0,-1 0 8,1 0 0,-1 0 101,0 0 0,-3 4-169,0 0-192,-6 5 112,3-3 211,-5 5 0,-1 0 76,-3-4 0,2-1-70,-6-2 0,4-1 79,-3 4 1,3-4-42,-4 1 4,6 2 1,-7-3 30,5 4 20,0-4 27,4 7 1,0-7-64,0 4 140,0-4-114,5 2 1,2-1 3,4-1 0,4 1 1,1-4 0,0 4 0,-1 0 1,-2 1-6,2-1 0,-2 1 58,-2 2-126,1 4 1,-6-5 54,-2 5 1,-3 1-63,-1-1 0,0 1-1,0-1 0,-5 0-13,-3 1 1,-3-1 15,-4 1 1,1-1-82,-5 0 0,4 1 40,-4-1 0,5-1-126,-2-2 1,7-2-205,2-2 159,4-2-624,-2 3 856,5-10 0,5-2 0,2-4 0</inkml:trace>
  <inkml:trace contextRef="#ctx0" brushRef="#br0" timeOffset="276">15418 14824 7854,'-10'-1'317,"2"-3"595,3 3-514,10-9-64,-3 9-51,8-5-124,-9 12 0,4 1-14,-5 8 0,4-1-110,0 5 1,0-3-244,-4 3 1,0-2 169,0 2 1,1 2-542,3-6 1,-2 0 174,6-3 0,-4-1-918,3 0 1322,-4-4 0,12 3 0,-2-4 0</inkml:trace>
  <inkml:trace contextRef="#ctx0" brushRef="#br0" timeOffset="277">15487 15201 7854,'-7'7'1616,"2"-2"-1337,5 0 0,2-4-252,1 3-157,-1-3 50,8-1-482,-9 0-781,4 0 1343,-5 0 0,5-5 0,2-1 0</inkml:trace>
  <inkml:trace contextRef="#ctx0" brushRef="#br0" timeOffset="278">15624 15053 7744,'-7'-5'-324,"2"3"1198,5-3 823,0 5-1758,5 0-281,-3 0 1,4-1 341,-2-3 0,-3 3 0,4-4 0</inkml:trace>
  <inkml:trace contextRef="#ctx0" brushRef="#br0" timeOffset="279">15727 14870 7924,'0'-11'2,"0"-1"68,0 1 0,3 3 155,1 0 0,0 5 197,-4-5-189,5 0 1,-2-2 233,4 3-356,-4 2 75,7 0 1,-8 3-287,6-2 45,-5 3-43,7 1 149,-4 5 1,4-2-33,-2 4-58,2-4-73,-9 7 0,4-7-40,-5 4 1,0-3 113,0 4 1,0-5-11,0 5 0,0-4 79,0 4 1,-5-5 1,-2 5 0,0-2 34,0 2 1,0 2 135,0-2 0,-2-2-78,5 2 1,0-5 86,4 5-220,0-5 97,0 7 0,0-8-139,0 6 1,5-6 65,3 2 0,2-1-112,1 1 1,-3-3 169,0 3-47,-1-3 0,5 3 114,-1 0 1,-3 3-79,-1-3 0,-3 1 98,4-1-101,-1 2 0,1 6-87,0-1 15,-6 0 1,3 1-5,-5-1 0,0 5 10,0-1 0,-6 0-114,-6-4 1,1 1 50,-4-1 0,-2-1-133,2-2 0,0 2-241,3-2 1,1-3 168,0-1 1,3 1-578,0-1 292,6-1 559,-3-3 0,5-5 0,0-1 0</inkml:trace>
  <inkml:trace contextRef="#ctx0" brushRef="#br0" timeOffset="280">16069 14744 7826,'-5'-6'1000,"-1"-4"-1194,-1 9 81,2-5 185,5 6 0,0 2 252,0 2 1,0 3 26,0 8 1,0-1-141,0 5 1,0 0-370,0 4 0,0-4 84,0 0 1,0-3-332,0 3 0,0-5 7,0 1 0,0-3-163,0 0 1,0-1 560,0 1 0,5-1 0,2 1 0</inkml:trace>
  <inkml:trace contextRef="#ctx0" brushRef="#br0" timeOffset="281">16081 15144 7826,'-5'6'-57,"3"1"274,-2-3 400,3-3-280,6 4-166,-3-5-318,3 0-529,0 0 676,-4 0 0,4 5 0,-5 1 0</inkml:trace>
  <inkml:trace contextRef="#ctx0" brushRef="#br0" timeOffset="282">16206 14961 7881,'7'0'-975,"-2"0"1143,-5 0 0,-5 0-292,-3 0 1,2 2-15,-2 1 138,5-1 0,-7 3 0,4-5 0</inkml:trace>
  <inkml:trace contextRef="#ctx0" brushRef="#br0" timeOffset="283">16298 14779 7864,'-12'-5'315,"6"3"1,1-8 115,5 2 40,0 3 1,0-5 239,0 3-211,0 2-259,5-6 1,1 10-34,6-3 1,-1 2-347,0-2 1,1 3 11,-1-3 1,4 3 8,1 1 1,-1 0 165,-4 0-118,1 0 0,-2 1 58,-2 3 54,2-3-82,-9 9 64,4-4 1,-5 6-51,0-1 0,-1 1 0,-3-1 1,-2 1-15,-6-1 0,1-3 4,-1-1 1,2 1-81,3 3 135,-4 1 0,6-1-35,-2 1 0,0-6 131,4-2-123,1 2 22,-3-5 39,5 4 0,4-3 60,0 1-20,5-1-46,-3 3 1,6-1-47,-1-1 0,-3 1-8,-1-4-25,1 5 0,3 0 49,1 3 0,-5 1-43,1-5 0,-4 3 29,3-3 1,-4 5-6,1-1 0,-3 2-20,-1 1 0,0 1 6,0-1 1,-5 4-189,-3 0 0,-2 1 115,-1-5 1,-1 4-228,1 1 0,-4-1 72,-1-4 0,2-3-289,7-1 1,-2-3-344,5 4 109,-5-6 766,8 3 0,-9-5 0,3 0 0</inkml:trace>
  <inkml:trace contextRef="#ctx0" brushRef="#br0" timeOffset="284">16583 14744 7833,'-5'-12'1645,"4"-9"-1021,-4 14-524,5-5 528,0 7-357,0 5 0,1 7-35,3 4 1,-3 2-27,3 6 0,-3 0-232,-1 4 1,4-1-175,0 1 0,0 0-231,-4 0 1,0-4-108,0 0 1,1-5-1196,3 1 1729,-3-2 0,9 3 0,-4 2 0</inkml:trace>
  <inkml:trace contextRef="#ctx0" brushRef="#br0" timeOffset="285">16606 15190 7833,'-6'5'0,"1"-3"229,5 6 1,1-4 215,3 3 1,-2-4 338,6 1 1,-6-2 234,2 2-190,2-3-1351,-4 10 443,3-10 79,-5 4 0,0-5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17440 15475 7746,'-7'0'600,"2"0"-27,5-5-336,-5 4 0,4-5 80,-3 2-122,3 3 0,1-6-85,0 3 0,0 2 49,0-6 1,0 4-113,0-3 0,5 3-14,3-4 1,-2 5 72,1-5 0,1 0-90,4-3 0,-1 3 104,0 1 1,1-1-158,-1-3 1,4 3 51,1 0 0,3 1-44,-4-5 0,0 6 47,-3 2 1,-1-1-97,0 1 1,1-1-31,-1 1 1,1 3 126,-1-3 0,2 3-60,2 1 0,-2 0 44,2 0 0,1 0-18,0 0 0,-1 0-21,-4 0 0,-3 0-41,0 0 52,-1 5 0,3 2-3,-2 4 0,1 0 19,-5 1 0,3 0-6,-3 4 0,5-7 64,-1 2 0,-2-2-62,1 2 1,2-1 112,7-2 1,-4 1-32,3-5 0,2 3 128,-2-3 1,2 0-129,-2-4 0,-2 0 121,2 0 0,1-1-55,0-3 0,0 1-46,-1-4 1,-2-1-120,2-3 1,2-1 108,-2 1 0,0-1-277,-3 1 1,-5 0 3,1-1 1,-6 1-168,2-1 78,-3 1 0,-6 1-247,-2 2 1,-3 3-159,-2 5 0,1 0 206,-1 0 1,5 5-102,-1 3 1,4-2 582,-3 2 0,-1-1 0,-3 5 0</inkml:trace>
  <inkml:trace contextRef="#ctx0" brushRef="#br0">17554 15852 8007,'-12'0'-231,"1"0"0,3 0 311,1 0 320,4-5 1,-2 3-5,5-6 0,0 4 167,0-3 145,0-1-475,0-4 0,4 1 286,0 0-389,5-1 1,-4 1 6,2-1 0,4 5 11,-4-1 0,3 2-161,2-2 0,-1-2-91,1 2 1,0 0 99,3 0 0,-2-1-26,2 5 1,-1-3 78,2 3 0,-4 0-251,3 4 57,-2 0 57,4 0 36,-5 5 0,4 1-9,-9 6 1,2-1-84,-5 1 0,4-1 76,-5 1 0,6-1-21,-1 0 0,-2 1 41,2-1 0,-1-3 19,5-1 1,3 1-7,0 3 1,0-3 5,-3 0 1,3-4 20,0 3 0,2-4 95,-2 0 0,2-1 34,2-2 1,1 0-123,-5 0 0,5-2 156,-1-1 1,-1-2-84,1-3 1,-5-2 72,1 2 1,-2-2-76,-1-1 0,-2-1 93,-3 1-162,-2-1 0,-5 1-145,0 0 0,-5 4-601,-2 3 1,-3 3 333,-2 1 0,5 0 411,-1 0 0,0 0 0,-3 0 0</inkml:trace>
  <inkml:trace contextRef="#ctx0" brushRef="#br0">19153 15327 8114,'0'-7'-4,"-5"2"0,2 5 530,-4 0-372,-1 0 1,-3 0-20,-1 0 0,-1 5-48,-2 3 0,3 3 5,-4 5 1,0-2-31,1 5 1,-1-4-8,5 4 0,-1 0-38,1 4 0,3 0 73,1 0 0,4-1-62,-1 1 0,3 0-23,1 0 0,0-4-9,0 0 0,1-1-16,3 1 1,1 1-10,3-5 1,6 1 8,-3-5 1,8-1-16,0-2 0,3-2 107,1-2 1,0-3-63,0 3 0,4-4 153,4-4 1,-2 2-85,2-6 1,-2 0 66,1-3 0,-1-4-89,-2-1 1,-4 0 25,0 1 0,-2-2-52,-5-2 0,-3-6-34,-5 2 1,-3-4-179,-5 1 0,-1-2 58,-3-3 1,-6-2-189,-5 3 0,-7 2 101,-1 1 1,-1 3-89,-6 1 0,1 6 54,-2 1 1,-2 5 34,3 3 1,0 3-187,0 5 1,5 5 54,-2 3 1,8 0-242,4 3 581,2-2 0,2 12 0,-1-3 0</inkml:trace>
  <inkml:trace contextRef="#ctx0" brushRef="#br0">19587 15772 7988,'-7'0'644,"2"0"-668,5 0 0,0 5 0,0 2 0</inkml:trace>
  <inkml:trace contextRef="#ctx0" brushRef="#br0">19918 15213 7983,'-6'-5'-96,"1"-2"-195,5-4 687,0 4 0,0 1 271,0 2 138,0 3-470,0-4 1,0 6-98,0 3 0,3 6-46,1 5 0,4 6-109,-4-2 1,-1 6 97,-3 2 1,4 3-87,0-3 0,0 1 2,-4-2 1,4 4-164,-1 4 1,1-4-67,-4 1 1,4-2 82,0 1 0,0 2-87,-4-5 0,1-1 27,3-3 1,-3-1-155,3-3 0,1-1-255,-1-3 290,0-2 0,-3 3-230,3-5-212,-3-4-304,4-2 974,-5 0 0,-5-4 0,-1 4 0</inkml:trace>
  <inkml:trace contextRef="#ctx0" brushRef="#br0">20306 15224 8023,'0'-11'264,"0"-1"-1249,0 1 237,0 4 2153,0 2-468,0 5-542,0 5 0,0 6-87,0 4 0,0 5-152,0-1 1,0 3-141,0 1 0,-1-1 153,-3 1 0,-2 1-95,-6 3 1,5-3-73,-1 3 0,1-3-157,-5-1 1,5-2 115,-1-2 0,2 2-117,-2-6 1,-1 0 78,5-4 1,1-3 20,3 0 1,0-4 164,0 3-134,0-4 69,0 7 1,5-9 26,2 3 0,3-3 19,2-1 1,3 0-62,0 0 1,6-4-23,-2 1 1,-2-1-37,2 4 1,-3-4-10,3 0 1,-5 0-85,1 4 1,-2 0 71,-2 0 1,0-3-205,1-1 0,-5 0-128,1 4-227,0 0 123,-2 0 1,-1-1 485,-5-3 0,5 3 0,1-5 0</inkml:trace>
  <inkml:trace contextRef="#ctx0" brushRef="#br0">20489 15430 8024,'-4'-14'486,"0"2"-1602,1 3 1209,3-2 660,0 5 0,1 0-182,3 6 1,-3 6-229,3 1 1,-3 8 33,-1 4 1,0 3-141,0 1 1,0 5-36,0 2 1,1 3-84,3 1 1,-3 1-151,3-1 0,-3 0 167,-1 1 0,2-6-59,2-3 1,-3 1-186,3-4 0,-2-3 60,2-8 1,-3-1 84,3 0 0,1-3-30,-1 0-193,0-6 175,-4 3-491,0-5 502,-5-5 0,3 3 0,-1-6 0,-4 0 0,1-3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5.9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7583 11101 8499,'-6'-5'-276,"0"2"322,2-4 0,1 4 383,-4 0 1,3-3 850,-4 3-507,1-6-197,0 7-356,2-3 191,5 5 164,0 0-353,5 5 0,-2 2-41,5 4 1,-1 6-50,5 2 0,-1 2-2,0 2 0,-3 1-158,0 3-120,-1 2 172,5 5 0,-1-1-160,1-2 0,-1 1 114,0-6 1,5 1-180,-1-4 0,0 0 97,-3-1 1,-1-3-120,0 0 1,1-5 161,-1 2 0,-3-7-14,-1-2 0,-3-4 11,4 0 3,-6 4 24,3-6 72,-5 4 33,0-5-4,0-5 0,0 3-104,0-6 0,0 0-5,0-3 0,0-6-13,0-2 0,0 2-9,0-2 1,0 0-77,0-4 113,6 5 29,-5-4 0,4 10-35,-5-4 37,0 4 17,0 0-112,0 6 52,0 1 1,4 6 65,-1 3 0,6 2 5,-1 6 0,2 0-113,2 4 76,-6-4 0,4 9-145,-2-6 137,2 0 1,1 0-58,1 1 1,3-1-12,0-4 0,0 1 64,-3-1 1,3-5 8,0-2 0,0 1 273,-3-1 4,-1 0-285,1-4 1,-1 0 504,1 0-227,-6-5-13,4-2 0,-4-4 44,6 0 0,-2-2-139,-2-2 1,0 1 30,-4-5 1,4 0-65,-4-4 0,-1-4-198,-3 1 0,-1-6 235,-3 1 1,-1 3-51,-2 2 0,-2 2-1250,5 1 546,0 5 145,-1 7-257,4 1 222,-4 8-269,5-8 59,-5 9-346,3 1-178,-3 6 1223,5 6 0,5-6 0,2-1 0</inkml:trace>
  <inkml:trace contextRef="#ctx0" brushRef="#br0" timeOffset="1">8383 11067 8375,'-5'-7'2072,"4"-3"-1412,-5 9-104,6-4-297,0 15-52,0-2 0,0 11 33,0 0 1,0 0-102,0 7 0,0 2-158,0-1 1,2 4 52,2-5 1,-2 2-167,6-1 1,-1-3 47,5 2 1,-5-5-105,1-2 0,-4-5-31,3 1-59,1-2 166,-2-2 28,5 1 0,-5-5 119,5 1 1,-3-6 10,0 2 1,-5-3 10,5-1 1,-4-1 150,3-3 0,-3 2-45,4-6-127,-1-5 1,1 1 70,0-3-254,-1-3 225,0 0-66,-2 0 0,-2-3 13,1 2 0,4-2-37,-4 2 1,-1-1-71,-3 5 202,6 0 35,-5 3-204,4 6 68,-5 1 0,5 10 0,-4 2 9,3 9 3,-3 1-40,4 1 1,-2 4 2,5-3 0,-1 1-34,5-1 1,0 3-151,4-3 1,-3-2 96,7 3 1,-5-8-136,4 0 1,-4-1 449,4-3-279,-5-3 0,2 0 0,-4-5 805,-1 0-504,1 0 0,2-5 74,-3-3 624,8-7-421,-11 2-170,3-8 1,-1 7 158,-2-5 0,1-4-97,-2-4 0,0-1-157,-3 2 1,-3 0-109,3-4-155,-3 4 193,-1-2 1,0 7-389,0 2 207,0 2-275,0 6 0,-4 3-968,0 1-250,1 4 38,3-2 1,0 10 1449,0 3 0,0 2 0,0 1 0</inkml:trace>
  <inkml:trace contextRef="#ctx0" brushRef="#br0" timeOffset="2">10450 11090 8366,'0'-12'556,"-5"1"132,4-1-324,-4 6 1,3 0 298,-1 2 93,1 3-164,-3-4-506,5 5 1,0 5 117,0 2 0,0 5-210,0 3 1,2-1-9,1 5 172,-1 0 0,9 4-80,0 0 1,1 3-407,3 1 246,-2 0 0,-2-5-198,1 1 0,-1-1 119,0-3 1,-3-1-51,0-3 209,-6-2 1,7-1-41,-5-4 4,5-1 276,-8 0-235,4-2 3,0-5 452,-4 0-261,5 0 1,-6-5-43,0-3 0,0-2-47,0-1 0,0-5-69,0 1 1,0-5 88,0 1 1,0 1-201,0-1 1,0 5 42,0-1 1,0 2-168,0 2 122,5 4-131,-4 2 0,9 5 230,-2 0 1,2 5-42,1 3 1,2 2 6,2 2 1,-1 3-15,5 0 0,-4 0 46,4-3 1,0 3-36,4 0 0,-4 0-132,0-3 1,-5-5 204,2 1-73,1-5 1,-4 2 212,2-5 327,-2 0-409,-2 0 1,-1-5 98,-2-3 1,-2-2-26,-2-2 1,-2 0 152,1-4 1,-1-1 245,-2-6-454,0 0-19,0 0 0,0-4-135,0 1 0,0-6 6,0 2 1,0 3-253,0 4 0,0 2-67,0 5 1,-2 1-835,-1 4 250,1 4-191,-3 2-827,0 5 952,4 5 300,-4 2 679,5 4 0,0 1 0,0-1 0</inkml:trace>
  <inkml:trace contextRef="#ctx0" brushRef="#br0" timeOffset="3">11238 11055 8172,'-6'-6'-1159,"1"0"1609,5 2 94,-5 3-62,3-4 1,-3 3 469,5-2-350,0 3-258,0-4 1,4 10-166,0 3 1,1 2-198,-1 1 110,-3 1 1,4 4-153,-5 3 0,0 3 123,0 1 1,4 1-85,0 3 1,0-3-13,-4 2 0,3 2-159,1-1 1,5-2-35,-1-6 0,-2 2 13,2-6 0,-2 0-72,2-4 165,2 1 0,-8-2-431,6-2 1,-4-2-158,3-2 708,-4-3 0,2 4 0,-5-5 0</inkml:trace>
  <inkml:trace contextRef="#ctx0" brushRef="#br0" timeOffset="4">11181 11021 8125,'0'-7'-44,"0"-1"0,1 2 97,3-2 0,0-1 128,7 5 0,-2-1 68,6 1 1,2 3 299,-2-3 0,5 3 36,0 1-434,-4 0 1,6 5-7,-3 3 0,3 6-96,5 1 0,-3 5-145,3-1 0,1 3 94,-2 1 0,1 0-176,-4-1 1,-4 2 95,0 3 0,-9-3-186,2 3 0,-9-2 80,1 2 0,-3-3 88,-1 3 0,-6-3 59,-5-1 1,-6-1-37,-6 1 1,-5-4 123,-2 0 0,-3-5-90,-1 2 0,1-4 111,2 0 0,0-5-75,4 1 0,4-6-253,4 2 1,5-3-74,-1-1 333,7 0 0,-2-5 0,4-1 0</inkml:trace>
  <inkml:trace contextRef="#ctx0" brushRef="#br0" timeOffset="5">12894 11067 8139,'0'-7'-1323,"0"-3"1170,0 3 1,0 0 152,0 0 0,0 3-27,0-4 1,0 5 10,0-5 716,0 5-203,0-7 144,0 9-266,0-4 868,0 5-1103,0 5 1,0 1 42,0 6 0,0 3-244,0 0 0,1 9 115,3-1 0,-2 4-133,1-1 0,2 0-13,-1 4 0,0-1-10,-4 2 0,4-2 59,0-2 0,1-7-145,-2 3 1,-1-4 165,2 0 1,1-3-48,-2-4-193,1-1 0,-4 1-130,0-1-632,0-5 515,0 0 509,0-6 0,-5 0 0,-1 0 0</inkml:trace>
  <inkml:trace contextRef="#ctx0" brushRef="#br0" timeOffset="6">12871 11078 8193,'2'-11'31,"1"-1"0,-1 1 200,1 0 0,0 0 0,1 4 0,-2-3 34,6 2 1,0 2 14,3-2 0,0 6 49,1-2-145,-1 2 1,2-1-41,2-1-56,-2 0 0,8 4 55,-2 0 0,3 5-205,1 3 1,4 2 76,-1 1 0,2 5-37,-1-1 1,-3 4-226,3-4 164,-3 5-91,-7-2 0,5 4-124,-3-3 87,-3 2 158,-4-3 1,-3 5-152,-5 0 0,-2 0 120,-6-1 0,-2 0-10,-5-3 0,-6 3 38,-2-3 0,-3-3-1,0-1 0,-6 2 96,-3-2-101,-2 0 67,-1-3 1,5-1 21,2 1-54,-2-6-7,5 4 1,0-7-1,5 4 0,9-4-124,-2 1-215,3-3 125,3-1 1,2 0 247,8 0 0,2-5 0,6-2 0</inkml:trace>
  <inkml:trace contextRef="#ctx0" brushRef="#br0" timeOffset="7">13557 11021 8121,'-7'-7'-10,"3"-1"52,-2 5 410,5-7-8,-4 9 58,5-4 433,0 5-730,0 5-77,0 1 1,0 7 73,0 2 0,0 3-16,0 5 1,4 0 4,-1 0 1,5-1-48,-4 1 1,5 4-174,-2-1 0,0-3-230,0-4 196,-4 0 53,7-1 1,-8 2-235,6-4 138,-5-1 1,5-4-78,-4 1 0,4-5 87,-4 1 104,5-5 1,-7 2-71,6-5 308,-6 0-258,3 0 257,0 0-101,-3-5 1,3-2-58,-5-4 0,4-1-23,-1 1 1,5-6-74,-4-2 0,5 2 74,-2-2 1,2 1-148,-1-1 1,2 2 160,-2 6-130,-3-1 76,5 1 71,-9 5-90,4 1-2,-5 5 2,5 5 1,-2 2-8,4 9 1,1-4 1,3 3 0,1 2-51,-1-2 0,1 4-9,-1-4 1,1 2-137,-1-2 86,5-2 1,-2 3 54,5-4-38,-5-6 49,3 4 0,-6-5 136,1 3 1,-1-3-95,1-5 0,-5 0 308,1 0 1,-2-1-102,2-3 1,2 1 172,-2-4 1,-2-5-92,1-3 1,0-5 384,0 1-421,4-3 0,-6-1 202,2 1-170,-2-6-174,0-2 0,-3 0-21,1 0 0,-1 4 131,-2 0 1,0 6-20,0 5 0,-2 4-555,-1 3 0,0-1-752,-4 6 1,3-1 166,-4 4 1,4 5-1698,-3 2 2636,4 4 0,-2 0 0,5 0 0</inkml:trace>
  <inkml:trace contextRef="#ctx0" brushRef="#br0" timeOffset="8">15213 10918 8141,'0'-6'-489,"0"-4"1,0 7 738,0-4-38,0 4 250,0-2 1534,0 5-1846,0 10 1,1-1 11,3 10 0,-3 4 16,3 4 0,-3 4-49,-1 0 1,0 2-150,0 1 0,4 0-194,0 1 160,-1-6 0,-1 3-109,2-6 0,-3 1 166,3-4 1,1-4-107,-2 0 106,1-5-90,1 2 1,-3-4-306,1-1 72,-1-5 1,-2 1-769,0-3 1088,0-3 0,-5 4 0,-2-5 0</inkml:trace>
  <inkml:trace contextRef="#ctx0" brushRef="#br0" timeOffset="9">15213 10907 8054,'0'-8'-102,"0"1"-52,0-1 0,1-2 628,3 2-183,2 3-1,0 5 0,1-4 159,-3 1 1,2-1-256,5 4 1,1 0-45,-1 0 0,2 0-2,2 0 1,-1 5-145,5 3 1,0 2 102,4 1 1,0 1-107,0-1 1,-1 4-92,1 0 198,0 6-101,-5-9 1,-2 9-126,-4-6 0,-2 4 77,-2-4 0,0 5-64,-4 0 1,4 0 72,-4-1 0,-1 2-133,-3-2 0,-6 3 72,-5 1 1,-2 0-150,-6 0 0,-1-1 11,-7 1 156,3-5 43,-9-2 1,5 0-44,-2-1 0,2-4 41,5-3 0,0-2-1,0 2 1,5-2-249,3-2 21,2-3 212,2 4 1,5-6 49,2-3 0,8-2 0,2-5 0</inkml:trace>
  <inkml:trace contextRef="#ctx0" brushRef="#br0" timeOffset="10">15875 10896 8062,'0'-12'-267,"0"4"636,0 1 134,0 4 1,1-2 391,3 5-493,-3 0 0,4 2-110,-5 1 0,0 7-113,0 6 0,0 5-98,0 2 1,0 0 70,0 4 0,0 1-149,0-2 1,0 5 87,0-5 0,0 5-136,0-5 0,0 5-284,0-5 152,0 1-44,0 1 1,0-5-83,0 0 1,0-2 74,0-5 0,2-1-66,1-4 0,-1-3-261,2-1-298,2-4-98,-5 2 951,4-5 0,-10-5 0,-1-1 0</inkml:trace>
  <inkml:trace contextRef="#ctx0" brushRef="#br0" timeOffset="11">15841 10941 8007,'11'-11'0,"-3"-1"104,-1 1 1,2 3 244,6 1 0,2 4-118,2-1 1,3-1 177,-3 1 1,6 1-321,2 3-101,-1 0 105,-3 5 0,0 2 9,0 9 1,-2 3-46,-2 7 0,-2 0-159,-6 4 1,-4 1 97,-3 3 0,-3 0-101,-1 0 1,-3-3-57,-4-1 50,-1-4 101,-8 7 0,-2-8 93,-5 5-64,0-4-51,-5-3 0,4-2-84,-3-2 0,2-2-124,-5-2 0,4-6 240,0-1 0,-4-1 0,1 5 0</inkml:trace>
  <inkml:trace contextRef="#ctx0" brushRef="#br0" timeOffset="12">7675 11992 8255,'0'-12'-192,"0"1"428,0 0 0,5 0-65,3 4 1,-2-2 65,1 5 1,-3-3 29,4 3 0,-4 0 11,3 4-300,1 0 1,3-4 155,1 0 0,3 1-102,0 3 1,6-4 130,-2 0 22,2-5-90,7 8 0,-1-6-69,7 4 0,-2-2 108,6-3 0,-3 2-179,0 2 166,-1 3-74,0-10 1,0 10 29,1-3 0,-2 2 28,-3-2 0,6 3-40,-6-3 0,6-1-109,-6 1 1,3 0-103,1 4 0,4-4 92,0 1 1,2-5 82,-2 4 0,-3 0-70,3 4 1,-1-3 58,1-1 1,-2 0-1,2 4 0,-3 0 3,0 0 1,-1 0-4,0 0 1,0 0-3,1 0 1,-1 0 2,0 0 0,4 0-41,0 0 0,4 0 40,-4 0 0,6 0 2,-3 0 0,4 0-173,0 0 0,2 0 153,3 0 1,-3-1-10,2-3 0,2 3-4,-1-3 0,-2 2-1,-6 2 1,-3 0-15,-5 0 1,4 0 151,0 0-121,1 0-3,-10 0 0,4 0 91,-3 0 1,3 0-89,1 0 0,1 4 3,-1 0 0,4 0 28,0-4 0,9 0-1,-1 0 0,6 0-17,-3 0 0,1 0-5,-5 0 1,-3 0-89,0 0 0,-9 0 71,1 0 0,-3 0 198,-1 0 1,0 0-109,-4 0 1,0 0 24,4 0 1,0 0-54,5 0 0,3 0 11,0 0 0,5 0-82,-1 0 1,6 0-103,2 0 0,4-4-232,-1 0 1,3-3 364,1 3 0,-5-1-178,-2 1 0,-4 3 105,-5-3 0,-1 3 67,-6 1 1,0 0-70,1 0 0,-1 0 0,0 0 1,0-4 15,1 0 0,0 0 56,3 4 1,3-1 46,5-3 1,0 2 9,4-6 1,-6 5 153,6 0 1,-3 1 242,2 2 1,5-3-258,-9-1 0,0 0-528,-3 4 0,-6 0 189,2 0 1,-2 0 189,-2 0 0,1 0 163,-1 0 1,4-1-47,0-3 1,4 3-129,-4-3 0,5 3-21,-1 1 0,-1 0 55,0 0 0,1-4 29,4 0 0,0 0-80,-1 4 0,0-4-162,-3 1 1,2-1 180,-2 4 0,-2 0 109,2 0 1,-5 0-68,1 0 1,2 0-20,-2 0 0,5 0-96,-1 0 0,6 0-115,1 0 0,1 0 144,-4 0 1,1 0-57,2 0 0,3 0-180,5 0 1,-4 0 90,1 0 1,-1 4 39,4-1 0,0 1 297,0-4 1,-3 0-164,-1 0 0,-9 0 219,2 0 1,-3 0-6,3 0 1,0 0-5,-1 0 0,1 0-159,0 0 0,1 0 13,2 0 1,-1 0-48,6 0 1,-5 0-241,4 0 0,1 4-28,3 0 0,0 1 90,0-1 0,-4-3 35,1 3-1087,-1 2 1094,-1-5 302,4 9-26,-9-8-187,3 3 0,-4-1 27,0-1-16,-1 1-1,1 1 1,-5-3-168,-3 1 85,-3 4 0,-5-6 37,-4 3 1,-3-3 21,-4-1 0,-2 4 239,-6 0-276,0-1 1223,1-3-1314,-6 0 134,-1 6-173,-5-5 0,2 4 6,1-5-623,-1 0 0,4 0 305,-2 0 1,-3 1 484,3 3 0,-3 2 0,-1 6 0</inkml:trace>
  <inkml:trace contextRef="#ctx0" brushRef="#br0" timeOffset="13">15452 12449 7234,'0'-7'2214,"6"2"-1573,-5 5-396,9 0 0,-8 0 1,6 0-461,-5 0-324,2 0 261,-5 0-1417,-5 5 1695,3-3 0,-3-2 0,5-7 0</inkml:trace>
  <inkml:trace contextRef="#ctx0" brushRef="#br0" timeOffset="14">15829 12083 7827,'0'-6'835,"0"1"-622,0 5 110,-5 0-177,-1 0 0,-2 0-14,1 0 1,3 0 21,-4 0 1,4 0-118,-3 0 89,-1 5-78,2-4 1,-4 8-104,2-5 0,2 5 105,-2-2 0,1 4-136,-5 0 0,2 0 120,2 1 0,-2 4-100,3 3 0,-2-1-3,1 1 80,-2 0 1,9-1 0,-4 4-200,5-3 181,0-3-61,0 6 1,0-10-13,0 4 0,1-4 70,3 0 1,2-1-8,5 0 1,1 0 23,-1-4 0,4 2 2,1-5 1,0 4 45,-1-5 1,-1 1-64,5-4 1,-3 0 39,3 0 1,-5-4 27,1 1 1,-2-6 114,-2 1 1,-3-2-106,-1-2 0,-4 0 97,1-3 1,-3-3-147,-1-5 0,0 0 3,0 0 1,0 0-10,0 1 0,-5-3-121,-3-1 1,2 2-127,-2-3 0,2 8-4,-2 4 1,-2 0 28,2 3 0,3-2-200,2 7-548,-4 2 508,6-1-319,-4 6 291,5 6 475,0-5 0,-5 9 0,-2-4 0</inkml:trace>
  <inkml:trace contextRef="#ctx0" brushRef="#br0" timeOffset="15">16046 12129 8094,'0'-11'1004,"0"-1"-683,0 6 0,0-1 57,0 4-158,0 1-86,0-3 94,0 5-57,0 5 0,0 2-98,0 4 0,0 1 39,0-1 1,0 2 11,0 2 0,2 3 5,1 4 0,-1 1-107,1 0 1,-1 0 36,-2 0 1,1 3-127,3 1 1,-3 0-34,3-4 177,-3-1-17,-1 1 0,4-1-216,0-3 0,1 1-6,-1-5 0,-3 1-37,3-5 1,-3 1 123,-1-1 1,1-1-109,3-2-3,-3 2-21,4-9-352,-5 9 148,0-8-92,0 3-222,0-5 725,0-5 0,-5-2 0,-1-4 0</inkml:trace>
  <inkml:trace contextRef="#ctx0" brushRef="#br0" timeOffset="16">7869 12609 7428,'0'6'1363,"0"-1"391,0-5-1494,5 5 0,-4-2-53,3 4 1,-3-3 110,-1 4-371,0-6 0,0 5 14,0-4-830,0-1 437,0 3 198,0-5-1424,-5 0 1658,4 0 0,-9 0 0,4 0 0</inkml:trace>
  <inkml:trace contextRef="#ctx0" brushRef="#br0" timeOffset="17">8360 12243 8003,'-6'-5'-467,"-4"4"1,7-8 848,-5 5 0,5 0-17,-5 4 0,4 0 100,-3 0-271,4 0-116,-7 0 1,7 0-74,-4 0 0,3 2 208,-4 1-217,1 4 0,-3 4 83,2 1 0,-1-5-157,5 1 0,-3-1-42,3 5 171,0-1-15,4 1 0,0-1-131,0 1 1,0-5 36,0 1 0,5-2 27,3 2 1,2 1 23,1-6 0,2 5-8,2-4 0,3 0 45,5-4 1,0 0 7,-1 0 0,1-5-4,0-3 0,0 2-18,0-2 0,-5 0 137,-3-3 1,-2-2-71,-2-2 0,-5 2-32,-2-2 1,-3 2-151,-1 2 0,-1-4-202,-3 0 1,-3-1 27,-9 5 1,3 1-149,-7 2 1,3-1-284,-2 5 283,-3 1 157,9 3 0,-3 0-26,4 0 290,1 5 0,0-4 0,3 9 0,0-2 0,5 2 0,-5 1 0,5 1 0,0-1 0,-4 6 0,1 0 0</inkml:trace>
  <inkml:trace contextRef="#ctx0" brushRef="#br0" timeOffset="18">8246 12426 8003,'-6'5'37,"-5"-4"1,9 4 170,-6-5 0,4 5 67,-3 3 0,3-2-34,-4 2 0,5 0-106,-5 3-113,0 0 75,-3 6 0,3-4-105,1 2 0,0 1 31,0 0 1,-2-1-219,5-4 1,0 1 115,4-1 1,0 0-115,0 1 1,2-4 75,1-1 0,4-1 77,4 2 1,4-2 118,1-2 0,4-2-45,-1 1 1,2-1 100,2-2 1,1-2-55,3-1 1,-3-4 19,3-4 0,-7 3 10,-1 1 1,-1-5 93,1-3 1,-4 0-88,-7 3 1,-3 0-82,-5-4 0,-1 2-117,-3-5 0,-4 4 1,-7-4 0,-3 5-251,-5-1 1,-3 6 20,-1 1 1,-3 6-146,3-2 0,0 3 160,4 1 1,6 4-330,1-1 623,4 1 0,5 1 0,2 2 0</inkml:trace>
  <inkml:trace contextRef="#ctx0" brushRef="#br0" timeOffset="19">8714 12220 7857,'-6'-6'1460,"1"1"-540,5 5-424,0 0 0,4 5-31,-1 3-240,1 7-84,-4 3 1,0 6-82,0 2 0,0 2 85,0 3 1,0 4-140,0-4 1,0 3-36,0-7 0,0 3-255,0-3 0,1-2-66,3-6 1,-3 1 150,3-4 1,1-1 111,-1-4 0,4 1-72,-4-1 0,1-3-140,-2-1-122,-1-4 7,3 7 162,0-9 411,-4 4-159,4-5 0,0-5 0,2-1 0</inkml:trace>
  <inkml:trace contextRef="#ctx0" brushRef="#br0" timeOffset="20">10690 12574 7739,'-6'0'1013,"1"-5"-344,-1 4-308,5-4 467,-4 5-642,5 0-502,-5 0 0,4 1-303,-3 3-569,3-3-97,1 4 1285,0-5 0,5 0 0,1 0 0</inkml:trace>
  <inkml:trace contextRef="#ctx0" brushRef="#br0" timeOffset="21">10998 12186 7934,'-11'-11'-80,"-1"3"-158,1 0 444,0 1 375,-1 0 91,1 2-319,-1 5-117,1 0 1,0 5-116,-1 3 43,1 7-109,-1-2 1,5 9-85,-1-3 0,4 2 85,-3 2 1,4 1-137,-1 3 1,3-3 81,1 3 0,0-3 1,0-2 0,5-2-200,3-1 100,2-5-8,1 2 1,6-5-102,2 1 29,-3-6 159,6 4 1,-4-8-10,4 1 1,-3-3 56,1-3 1,-1-1 133,3-8 0,-4 4-138,-3-8 0,-2 2 94,-1-1 1,-5-1-102,1-3 42,-6-3-19,3-1 1,-6-1-137,-3-3 152,-2 3-135,-5-4 1,-6 4-167,-2-2 1,-4 3 34,-4 4 1,2 2-173,-5 6 1,4 4 10,0 4 0,5 1-417,2 2 786,5 0 0,-2 5 0,4 2 0</inkml:trace>
  <inkml:trace contextRef="#ctx0" brushRef="#br0" timeOffset="22">11512 12255 8013,'7'-5'0,"-4"-3"0,0-2-27,1-2 124,-3 6 274,4-4 21,-5 3 0,-1-4-86,-3 0 1,1 3 132,-4 0 0,-5 6-202,-3-2 1,-4 3-143,4 1 1,-5 1 53,1 3-61,-3 2 11,-1 6 0,2-1-74,2 0 9,2 1 42,6-1 1,-1 5-103,1-1 0,4 0-19,4-4 0,3 1-192,3-1 1,5-3 99,7-1 1,3-4-105,5 1 0,0-3-115,0-1 324,5 0 11,-4 0 1,4-5 24,-6-3-53,1-2 95,-5-1 1,-2-1 161,-4 1 1,2 0-116,-3-1 0,3 1 73,-6-1 1,-3 1 201,-1-1 331,2 6-132,-5 1-269,4 5-89,-10 0 1,3 6 4,-6 6-96,1 4-7,-5 7 1,1 4 20,-1-1 1,5 9-50,-1-5 1,2 6-132,-2-6 0,3 2 84,5-2 1,0 2-75,0-5 1,0 3-778,0-3 406,0-6 224,5 1 0,-2-11-801,4 1 508,-4-1 104,7-9 374,-4 8 0,6-9 0,-1 4 0</inkml:trace>
  <inkml:trace contextRef="#ctx0" brushRef="#br0" timeOffset="23">13180 12460 8340,'0'-6'2429,"0"1"-1563,0 5-928,-5 0 0,2 4 116,-5-1 1,2 2-285,-2-1-70,-2-2 0,8 6-1032,-6-4-293,6 0 1625,2-4 0,6 5 0,5 1 0</inkml:trace>
  <inkml:trace contextRef="#ctx0" brushRef="#br0" timeOffset="24">13591 12106 7926,'-1'-6'-925,"-3"2"978,2-2 1,-4 4 328,2-1 208,3 1-121,-4 2-208,0 0 1,2 0-2,-4 0 1,3 0-2,-4 0 1,2 5-63,-2 3 1,-2 2 11,3 2 0,-4 0-132,0 3-118,0-2 200,-1 9 1,1-6-93,-1 3-159,6 3 96,1-4 1,1 1-142,0 0 1,1-2 12,3 2 0,5 2-102,2-6 1,7 0 6,1-3 0,4-2 41,-3-3 0,4 2 184,-1-5 1,1 0-8,-1-4 1,3 0-1,-3 0 1,1-5-14,-1-3 0,2-2 13,-6-1 0,0-2 8,-4-2 1,0 1 1,-4-5 1,0 0-61,-4-4 0,-1 0-14,1 0 0,-5-1-182,-2-3 7,-5 3 202,3-4 1,-7 7-231,-2 2 216,-3 2-156,0 6 1,-2 1-224,5 2 0,-4 3-13,4 5 444,-1 0 0,5 5 0,0 1 0</inkml:trace>
  <inkml:trace contextRef="#ctx0" brushRef="#br0" timeOffset="25">14162 12197 7987,'6'-11'148,"-2"0"1,-3-1-179,-1 1 1,4 3-14,0 1 0,0 3 278,-4-4 10,0 1-106,-5-5 1,0 5 204,-3-1 0,-2 4-233,2-4 0,-3 6-119,-4-2 1,2 3 81,-2 1 0,-2 1-4,2 3 0,-4 1 35,4 3 0,-2 2-9,2-3 1,3 4-170,1 0 119,0-5-31,9 4 0,-3-3-106,5 4 0,0 1 25,0-1 0,0-3-189,0-1 0,5 0 148,3 0 0,2 0-84,2-4 1,0-1 164,3 1 1,-2-1-53,2-2 1,2-4 174,-2 0 0,2-3-33,-2 3 0,-2-5 104,2 1 0,-3-1-38,0 2 0,-2-3 240,-2 2 1,1 2 165,-6-2 182,1 5-377,-4-2 0,0 10-148,0 3 0,-1 7-114,-3 4 97,3 8-24,-9 2 1,3 3 9,-4 2 0,3-2-66,1 6 1,4 1-2,-1-1 0,3-3-126,1-5 1,0-1-227,0 2 0,0-5-165,0-7 243,0 3 60,0-9 0,0-1-151,0-4 263,0 0-90,0-2-1057,0-1 298,5-5 359,-4 0 497,4-5 0,-10-6 0,-1-7 0</inkml:trace>
  <inkml:trace contextRef="#ctx0" brushRef="#br0" timeOffset="26">9742 12289 7903,'0'-12'537,"0"6"1,0 0 7,0 2 103,0 3-504,0-4 1,0 6 0,0 4 134,0 6 0,0 2 101,0 6-255,0 0 0,0 8 54,0-1 0,0 1-167,0-4-3,0 0 1,0 0-337,0-1 1,4-3 224,0 0 0,-1-5-616,-3 2 1,4-4 366,0 0 0,0-5 351,-4 1 0,0-5 0,0 2 0</inkml:trace>
  <inkml:trace contextRef="#ctx0" brushRef="#br0" timeOffset="27">9536 12449 8351,'12'0'978,"-1"0"1,2 0-374,2 0 1,3 4-306,5-1 0,5 1-201,2-4 1,3 0-214,1 0 86,1 0-98,-1 0 0,0 0 1,0 0-1</inkml:trace>
  <inkml:trace contextRef="#ctx0" brushRef="#br0" timeOffset="28">12563 12163 8907,'0'15'309,"0"1"1,0 4-28,0-1 1,0 6-244,0 2-25,0 0 0,0-4-359,0-1 0,0 1 220,0 0 0,0-4-1229,0 0 1354,0-5 0,0 3 0,0-6 0</inkml:trace>
  <inkml:trace contextRef="#ctx0" brushRef="#br0" timeOffset="29">12312 12369 7930,'5'-7'203,"-3"-1"156,6 4 1,3 0-141,5 4 1,8 0-28,-1 0 0,3 0-75,1 0 1,6-1-58,5-3 1,5 3-61,-1-3 0,2-3 0,2 1 0</inkml:trace>
  <inkml:trace contextRef="#ctx0" brushRef="#br0" timeOffset="30">14779 12129 7745,'5'-6'718,"-4"1"0,4 6-375,-5 3 0,0-2-2,0 6 0,0 4-119,0 7 0,0-1-306,0 1 1,0 0 126,0 4 0,0 1-195,0 3 0,0-4 109,0 0 0,4-2-255,0-6 0,1 4-81,-1-3 1,-2-1-216,6-4 1,-6-3-634,2 0 1227,2-6 0,-9 3 0,1-5 0</inkml:trace>
  <inkml:trace contextRef="#ctx0" brushRef="#br0" timeOffset="31">14596 12323 7965,'13'-4'199,"2"0"1,3 1 607,4 3-450,6 0 0,-2 0-64,4 0 1,4-2-71,4-1 0,4 1-1296,-4-1 1,4 1 1072,-4 2 0,0-5 0,-3-1 0</inkml:trace>
  <inkml:trace contextRef="#ctx0" brushRef="#br0" timeOffset="32">17325 12335 7965,'0'-8'383,"0"0"-285,6 6 0,0-3 351,5 5 1,2-4-54,2 0 0,3 0-54,5 4 0,0 0-230,0 0 0,1 0-140,2 0 0,-2-4-38,3 1 0,-2-1 76,2 4 1,-7 0-878,3 0 1,-8 0-607,1 0 1473,-9 0 0,-2-5 0,-5-2 0</inkml:trace>
  <inkml:trace contextRef="#ctx0" brushRef="#br0" timeOffset="33">17257 12494 7965,'20'0'0,"3"0"0,2 0-355,10 0 280,4-5 0,-3 4 114,2-3 0,1-1 246,-1 1 0,4-3-466,-4 3 1,-4 0 19,-3 4 1,-7-4 160,-1 1 0,0-1 0,-6 4 0</inkml:trace>
  <inkml:trace contextRef="#ctx0" brushRef="#br0" timeOffset="34">18662 12060 7939,'-7'-1'171,"4"-3"1,3 3 214,3-3 0,-1 8 31,1 4 1,3 6 356,-3 1 0,1 9-78,-4-1-551,0 12 1,0-3-78,0 10 0,0-1-222,0 0 1,0 3-209,0-6 1,0 0 260,0-4 1,0-4 100,0 1 0,5-6 0,2 3 0</inkml:trace>
  <inkml:trace contextRef="#ctx0" brushRef="#br0" timeOffset="35">1839 7275 8221,'0'-6'-324,"0"-1"675,0 4 1,1 1 588,3-1-537,-3 1 1,5 2-171,-2 0 1,-1 0-3,4 0 0,1 4-179,3 0 0,2 1-98,2-1 0,4-3 165,8 3 0,2-3-188,5-1 1,10 0 68,1 0 0,9 0-440,-1 0 1,12 0 414,-31 0 0,0 0 0,2 0 0,-1 0-35,0 0 0,-1 0 0,1 0 0,0 0 30,1 0 1,0 0 0,-2 0 0,-1 0 10,3 0 1,0 0 0,28 0 13,-30 0 1,0 0-1,-1 2 1,0 0-3,2 0 1,-1 0 0,-2 0 0,1 0 48,31-2 0,-31 1 0,0 1-42,4 0 0,-1 0 1,-3 0-1,0 0-118,1-2 1,0 0 0,31 0 50,0 0 0,-3 0-113,-5 0 0,-5 4-31,-3 0 0,-5-1 80,-3-3 1,-8 0 19,2 0 1,-5 0 4,1 0 1,0 0 188,-4 0 1,0 0-114,-4 0 1,-4 0 562,0 0 0,-5 0-393,1 0 0,-3 0 607,0 0-556,-6 0 0,1 0 356,-4 0-271,-1 0 1,3-1 166,-5-3-457,0 3 0,-2-4 213,-1 5-98,1 0 142,-3-5-80,5 4-71,0-10 1,0 5 77,0-5 1,-1-1-66,-3 1 0,3-2 7,-3-2 0,-1 1-78,1-5 1,-5 1 92,2-1 0,-3-2-222,-2 2 0,1-2 112,-1 2 0,5-1-49,-1 5 0,6-2 77,-2 2 0,3 2-176,1-2 0,1 6-268,3 1 1,-2 1 165,6-5 1,-2 5-1363,2-1 1130,2 6 1,-8-3 464,6 5 0,-5 5 0,2 1 0</inkml:trace>
  <inkml:trace contextRef="#ctx0" brushRef="#br0" timeOffset="36">4203 7298 8184,'-12'0'849,"1"-5"-337,5 4-30,1-4-251,5 5 1,0-2 0,0-2 0,6 3-49,5-3-92,6 3 1,8 1 27,6 0 1,0 0 119,11 0 1,5-1-314,7-3 0,6 3-124,-28-1 1,1 0 0,4 1-1,0 1 127,2 0 1,2 0 0,0 0 0,0 0-317,5 0 1,0 0 0,0 0-1,1 0 300,5 0 0,-1 0 0,-3 0 1,-2 1-9,0 1 1,0 0 0,-3-1-1,1 0 63,0 3 1,0 0 0,-2-2 0,1 0-168,-3 2 0,0-1 0,-3-1 0,1 0 178,-2 2 0,0 0 1,-2-3-1,0 0-57,-1 1 1,-1 0 0,2-1-1,-1-1 14,32 0 1,-1 0 35,0 0 0,-4 0-33,1 0 1,-4 0 1,-4 0 1,-2-3-33,-5-1 1,-2-4 89,-2 4 0,-8-1 411,-7 1 1,-1 2-386,-3-6 0,1 6 796,-8-2 1,3-1-668,-4 1 0,0 0 309,-3 4 1,-5-4-422,1 1 110,-6-6 0,3 6-127,-5-4 1,0 3-108,0-4 0,-1 4-79,-3-3 0,2 4-71,-6-1 50,1-2 1,-5 4 130,1-6 1,3 4 131,1-4 1,0 5-87,0-5 1,0 0 49,3-3 1,3 0 100,-3-1 1,-1 0-90,1-4 1,-3 4 188,3-4 0,-4 4-48,5 0 1,-5-3 86,4 0 0,-5 0 105,2 3-213,2 1 0,-4-1 119,5 1-288,0-1 0,4 1 89,0 0 64,0 4-229,0-3 112,0 9-195,0-9 125,0 8-203,0-3 1,0 7 3,0 1 0,0 4 7,0 4 1,0 1 48,0-1 0,-1 0 69,-3 1 0,3 1-78,-3 2 0,1-3 60,0 4 1,1-7-202,-1-2 191,1 1 0,2-1-2,0 1-105,0-5 473,0 2-127,0-15 1,0 4 6,0-9 1,4 5-11,0-5 0,3 2-107,-3 2 0,4-5 193,-4 1 0,3-1-78,-3 1 1,0 2 78,-4-2 0,4 2-11,0 2 0,-1-1 394,-3 1-464,0 4 0,0 1 178,0 2-288,0 3 0,0-3 74,0 8 1,0 2-106,0 6 1,5 0 60,3 4 1,2-4-114,2 4 1,-1 0 52,0-1 1,1 0-154,-1-3 1,1 2-527,-1-3 485,1 8 1,-2-11-1857,-3 7 2076,-2-2 0,-5-2 0,0 1 0</inkml:trace>
  <inkml:trace contextRef="#ctx0" brushRef="#br0" timeOffset="37">4089 6887 8074,'-2'-12'-1453,"-1"1"1875,1 5 1,-3-5 629,5 5-131,0 0-349,0 1-127,0 5-236,0 5 0,-5 0-217,-2 2 1,-4 7 93,0-2 1,0 2-78,-1-3 1,1 1 83,-1-1 0,5 0-270,-1 1 1,6-1-84,-2 1-327,2-1 357,2 1 1,2-6 62,2-2 0,-2-3 185,6-1 1,1-5-80,6-3 1,-3-3 183,4-4 0,0 2-102,-1-2 0,1-2 157,-5 2 1,1-4-39,-1 4 1,0-4 46,1 3 0,-2 1-18,-2 4 1,-2 1 524,-2 2 78,-3-2-326,4 9-255,0-4 1,1 10 15,6 2 0,-3 7 3,2 1 0,-2 6-21,6-2 0,-2 2-120,-2 2 0,-3-4-242,0 0 1,-1-1-361,5 1 0,-5 1-1756,1-4 2289,-6-1 0,4 1 0,-6 2 0</inkml:trace>
  <inkml:trace contextRef="#ctx0" brushRef="#br0" timeOffset="38">594 6932 8336,'0'-11'0,"-1"1"291,-3 2 423,3-2-362,-5 4 1,6-2 623,0 1-738,0 4 315,0-2-540,0 15 1,2 3 114,2 10 1,-2 1 11,6 2 0,-2 0-101,2 4 1,2 1-226,-3 3 1,4-1-214,0-3 0,4 3 182,0-2 1,2-2-152,-2 1 1,3-4 130,5 1 1,0-5 197,-1-3 1,5 2-69,0-6 1,6 0 158,1-3 0,2-2-101,5-3 0,0 2 7,1-5 0,1 1 114,-5-1 1,1-2-54,0 6 0,-4-5-10,3 0 0,-4 2 36,-3-1 0,1 0 92,-6-4 1,1 4-78,-4 0 0,0 0 23,-1-4 0,-4 0-10,-3 0 1,2-2 10,-2-2 1,-3 2-37,-5-6 1,-1-1 2,2-6 0,1-3 3,-5-4 1,0-1-3,-4 0 0,0-5 31,0-2 0,0 0 638,0 0 0,0 4-131,0 0 1,-2-2-136,-1 1 0,-4-1-152,-4 2 0,-1 2-47,1-3 1,-4 3-29,-1 1 1,1 1-173,4 3 1,3-1 116,1 5 0,3 1-1010,-4 6 680,6-2 1,-2 5-920,8-3 1,-1 3-38,9 5 1,-2 5 1112,9 3 0,-5 7 0,3 3 0</inkml:trace>
  <inkml:trace contextRef="#ctx0" brushRef="#br0" timeOffset="39">765 6921 8164,'-4'-11'-27,"1"-1"1,-2 1 9,1-1 1,2 5 101,-1-1 1,0 6 248,-1-2 701,3-3-206,-4 6-560,5-4-52,0 5 0,5 0-118,3 0 0,3 1 49,4 3 0,2-3-50,2 3 0,2-2-1,-2-2 0,7 0-234,0 0 1,0 0-34,-7 0 0,1 0-1,-5 0 58,1 0 0,-6-2 79,-3-2 1,-2-2 72,-5-5 0,0-1-40,0 1 0,-3-2 78,-1-2 1,-5 1-39,1-5 1,-2 0 10,-1-4 0,-1 0-24,1 0 0,0-3 16,-1-1 0,1-3 47,-1 3 1,5 0-46,-1 4 0,5 2 83,0 2 0,-2-1-25,1 4 1,-1 1 10,1 4 0,3-1-74,-3 1 1,3 3 104,1 1-174,0-1 1,0-3 103,0-1 1,3 5-303,1-1 1,6 4 78,2-3 0,0 3-125,7-4 0,1 4 8,2-3 1,0 3 34,-3-4 1,1 6 118,-5-2 1,1 3-133,-5 1 237,1 0-203,-1 0 346,-5 0-140,-1 0 271,-5 0-233,0 5 0,0 2-3,0 9 1,0-2-18,0 5 0,0 1 0,0 6 1,0 0-60,0 4 1,4 0 40,0 0 1,0 2-55,-4-6 0,0 1 40,0-4 0,0-5-65,0-3 116,5 3 0,-4-6 7,3 4 1,-3-8 210,-1 0-246,0-5 20,0 2 316,0-5-614,0-5 283,0 3 1,-1-3-62,-3 5 53,3 0-28,-4 0 1,5 5 8,0 3 1,0-2-14,0 2 0,0-1 15,0 5 0,0-4-3,0-1 52,0 1-43,0 3 1,1-1 18,3-2 1,-2 1-19,6-5 1,-4-1 50,3-3 1,-3 0-44,4 0 0,-4 0-127,3 0 0,-3 0 30,4 0 86,-6-5 1,7 3-346,-5-6 252,0 6 0,-3-7 3,3 5 36,-3 0 1,9 4 60,-2 0 1,2-1-53,1-3 1,-2 3 148,3-3 1,-6 3-45,9 1 1,-8-2 375,4-1-314,-2 1 58,2-8 0,0 4 29,-4-6 1,-2 5-61,-5-1 1,0 1-182,0-5 1,-5 2 140,-2 2 0,0 0-218,0 4 88,-1-5 1,-2 6-201,2-4 249,-2 4 1,8-3 15,-6 2 130,5 3-157,-2-9 254,5 3-228,0-4 1,0-1 23,0 1 0,2 0-50,1-1 1,-1 1-7,1-1 1,3 1-36,-3-1 0,1 5 61,-4-1 0,1 2-96,3-2 80,-3 3 0,5 4-165,-6-3 0,1 3 90,3-3 1,-2 3-162,6 1 1,-4 0 54,3 0 138,1 5 0,3-4 6,1 3 125,-1-3 1,-3-1-2,-1 0 0,-4 1-138,1 3 79,-3-2 0,3 8-3,0-3 1,-1 5 102,-3 3 0,0 3-36,0 5 1,0-1 9,0 1 0,0 1-201,0 3 1,0-7 84,0 3 0,2-8-55,1 1 0,-1-4 87,1 0 0,-1-1-248,-2 1 1,4-5-90,-1 1 70,1-6 1,-3 5-637,3-4-444,-2-1 1319,3 3 0,-10-5 0,-2 0 0</inkml:trace>
  <inkml:trace contextRef="#ctx0" brushRef="#br0" timeOffset="40">1382 6887 8164,'9'0'271,"2"0"1,3 0 445,9 0 0,0-1-98,0-3 0,0-3 96,-1-4 0,1 3-538,0 1-101,-5-1-886,3-3 810,-8 4 0,-7-3 0,-7 4 0</inkml:trace>
  <inkml:trace contextRef="#ctx0" brushRef="#br0" timeOffset="41">7789 15727 7923,'-6'-6'0,"-4"4"-122,2-6 1,2 6 0,-2-3 273,-1 0 1,-1 3 0,-1-1 0,-1 1 267,1 2-253,-1 0 548,6 0-291,-4 0-227,8 0 148,-3 0-188,5 0-19,5 0 1,2 2 2,4 1 1,1 7-102,-1 6 1,1 4 77,-1-1 0,0 6-180,1 2 1,-1 1 35,1-1 0,-1-3-154,0 2 0,5-1 75,-1-3 1,0 0-103,-3-3 0,-2 1 8,-3-4 1,3-1 102,-2-4 1,1 1 42,-1-1 0,0-3-48,-4-1 227,5-4-211,-8 2 134,5-5-93,-6-5 0,0-2 8,0-4 0,0-2 38,0-2 1,0 1-6,0-5 0,0 4 43,0-4 0,0 1 4,0-1 1,-4-1 71,0 4 1,0 1-25,4 4 188,0-1-189,5 1 64,-4 5 1,6 1-142,-3 5 1,-2 3 5,6 1 0,-1 6-16,5 2 0,0 0-11,4 7 1,-2-5-142,5 2 0,-4 0 91,4-1 1,-4 2 51,4-2 0,0-2-124,4 2 0,-4-2-81,0-2 0,-4-3 165,4-1 0,-5-4 40,2 1 1,-4-3 34,0-1 143,-1 0 0,-1-1 38,-2-3 1,1-2-70,-5-6 1,1-3 96,-2 0 1,-1-4-31,2 3 1,-3-8 32,-1 1 1,-1-2-101,-3 2 1,1-3 7,-4-1 0,3-5-79,-4 2 0,6 2-2,-2 1 0,-1 4-237,1 4 1,0 3-8,4 4-895,0 1 748,0 5 0,0 2-641,0 8 0,5-2 12,3 6 951,2-1 0,1 5 0,1-1 0</inkml:trace>
  <inkml:trace contextRef="#ctx0" brushRef="#br0" timeOffset="42">8600 15715 7899,'0'-11'0,"0"3"149,0 0 0,4 1 719,0-5-564,4 6 1,-6 0-28,1 2 0,0 3 155,1-3 0,-3 4-94,3 4 0,-3 6-167,-1 5 0,0 5 59,0-1 0,0 7-14,0 0 1,1 1 13,3-4 1,-1 2-1,4-2 0,-3 5-14,4-9 1,-1 4-466,5-8 1,-5 0-796,1-3 1,0-1 734,3 1 0,-1-5 2,-2 1 230,2-6 8,-4 3 58,1-5 1,-2-1 18,-5-3 0,0-2-104,0-5 1,0-1 75,0 1 1,0-2 94,0-2 1,1 1-99,3-5 0,-3 4 92,3-4 1,-3 5 29,-1-2 290,0 4-209,0 0 47,0 6-209,5 1 1,2 10-60,4 3 1,0 6-29,1 1 1,-1 5 62,1-1 0,-1-1-185,1 1 1,0-4 46,4 4 0,-4-1-26,3 1 0,-1-3 45,2-4 0,-4-4 64,4-1 0,-3-4 69,3 0 0,-4-6 148,4-5 1,-2-2 348,1-2 0,-2-4-232,2-3 0,-6-3 327,-2 0 1,-4-1-171,1 0 0,-3-4-14,-1 1 1,-1-5-171,-3 4 1,-3-3-89,-4 3 1,0 2-143,-1 6 1,6 2-474,2 6-2234,-2 5 2393,4 1 0,13 20 1,8 4-1</inkml:trace>
  <inkml:trace contextRef="#ctx0" brushRef="#br0" timeOffset="43">10736 15589 7908,'-12'0'0,"1"-3"1,-1-1-70,1-5 290,5 8 890,1-4-804,5 5 0,0 5-3,0 2 0,5 5 296,2 3-366,-2 3 1,5 5-94,-2-1 0,2 6-97,2 3 0,-2 1-116,-3-2 1,4 3 104,-4-3 1,3 0-255,2 0 1,-2-5 73,-3 2 1,4-4 3,-4-4 1,2 1-13,-1-4 53,2-1 34,-4-4 65,6-4 1,-5-2 30,1-5 0,-4-4-40,3 0 1,-4-9 150,1 2 1,1-8-20,-1 0 0,1-3 76,-2-1 0,-1 1-112,1-1 1,-1 0 97,-2 0 0,0 1 68,0 3 21,0 3-169,0 4 24,0 6 1,0 2-318,0 8 0,4 6 78,-1 6 0,6 4 122,-1-1 0,3 2-160,5 2 0,-3 0-59,7 0 1,-7 0-33,3 0 0,0-4 118,-1 0 0,4-5-92,-3 1 1,0-6 72,-1-2 0,-2-4 260,2 1 0,-1-4 98,2-4 1,-4-2 136,3-6 1,-2-1-101,-1-2 0,-5-1 80,1-3 0,-6-7-188,2 3 1,-3-3 7,-1-1 1,-5-1-260,-2-2 1,-2-2 101,1 5 0,-2 1-641,2 3 0,0 5-609,0 3-457,-2 2 1151,9 2 0,-3 5-502,8 2 1063,2 2 0,10 8 0,2 0 0</inkml:trace>
  <inkml:trace contextRef="#ctx0" brushRef="#br0" timeOffset="44">11501 15658 7832,'-12'-6'0,"2"-4"925,3 2-741,7 3 0,11 0-305,8 5 1,-2 0-129,-2 0 1,-6 5 647,-2 2 1,-4 9-267,1 3 1,-3 4 488,-1 3 0,4 3-334,0 6 1,-1-1-221,-3 0 0,0-1-125,0-2 1,4 0-51,0-4 1,0-2 188,-4-6 0,4 2-558,-1-6 112,6 0 1,-6-5-166,4-2-42,-4-3 0,6-6 186,-5-3 1,-1-2-753,-3-6 1137,0 1 0,0-11 0,0-2 0</inkml:trace>
  <inkml:trace contextRef="#ctx0" brushRef="#br0" timeOffset="45">11421 15681 7832,'0'-12'0,"0"1"0,5 0 380,3-1 1,3 2-158,4 2 1,3 0 69,5 4 1,0 0-79,-1 4 0,5 0-46,0 0 0,1 6-110,-2 6 1,-2 4-98,3 7 0,-3 0-170,-1 0 0,-5 1 93,-3 2 1,-4 0 43,-3 4 1,1-3 28,-5 3 0,-2-3-56,-5 3 0,-4-3 55,-4 4 0,-3-6-5,-5 2 0,0-3-45,-8-1 0,2-6 5,-2-1 0,5-4 12,-4 0 1,9-2-75,-2-3 0,5-1 150,3-6 0,-1 0 0,1 0 0</inkml:trace>
  <inkml:trace contextRef="#ctx0" brushRef="#br0" timeOffset="46">13225 15555 7858,'-7'0'563,"-1"0"-22,1-5-297,0 4 1,1-4 207,2 5 397,3 0-187,-4 0-437,5 5 0,0 2-52,0 9 1,0 1-14,0 6 1,5 1 2,2 3 0,2 1-126,-1 2 1,2 6-110,-2-6 0,2 5 54,1-9 1,1 5-7,-1-5 0,0 0 1,1-7 0,-1-3-101,1-4 1,-5-1-128,1 1 93,0-1 0,-1-5 52,1-2-171,-6-3 293,3-1 1,-1-5-56,0-2 1,0-5 41,-4-3 0,0-3-36,0-4 1,0-1 196,0 0 1,0 0-61,0 0 0,0 2 60,0 2 1,0-2 42,0 6 297,0 0-418,0 8-41,0 2 0,4 10-67,-1 3 1,6 6 90,-1 1 0,2 4-90,2-3 1,-1 3-34,0-4 0,2 4-156,2-4 0,-2 0 86,2-3 1,-1-1-135,1 1 1,-2-5 184,2 1 0,-6-6-4,-1 2 0,-1-3 327,5-1 0,-5-3-112,1-1 0,-2-5 16,2 1 1,-2-2-54,-2-1 0,-3-1-30,3 1 0,-2-1 0,-2 1 1,-2 0 3,-2-1-311,3 1 93,-4-1-853,5 6 380,0 1 616,0 5 0,0 0 0</inkml:trace>
  <inkml:trace contextRef="#ctx0" brushRef="#br0" timeOffset="47">12940 15589 7838,'-12'-5'0,"1"4"0,0-3 0,3 2 251,0-2 1,5 3 260,-5-3 181,5 3-122,-7 1-52,9 0-417,-4 0 0,5 2 121,0 6 1,0 1-76,0 10 0,4 4 75,0 3 1,3 5-228,-3-5 0,5 6-74,-2-2 0,0 0-61,0 0 0,1-4-54,3 0 1,-3-2-44,0-1 1,-5-4-85,5 0 0,-5-5-95,0 1-355,4-2 239,-6-2-325,4-4 856,-5-2 0,-5-5 0,-1 0 0</inkml:trace>
  <inkml:trace contextRef="#ctx0" brushRef="#br0" timeOffset="48">12769 15624 7838,'0'-17'67,"-4"5"18,0-4 1,0 4 153,4 0 166,0 1 1,0 3 100,0 1-322,5 4 0,2-3 7,4 2 0,5 3 22,3-3 1,3 6-115,1 2 0,5 9 49,2-2 1,3 4-217,2 1 1,-10 1 97,-2 6 0,-4 1-281,0 3 0,-3-2-6,-4 6 0,-5-2-109,1 2 0,-6 0 108,2-4 1,-4 3-142,-4-3 0,-1-2 80,-2-6 1,-7 2 66,2-6 1,-2 0-74,3-3 1,0-2 115,-1-3 1,5-2 208,-1-5 0,0 0 0,-3 0 0</inkml:trace>
  <inkml:trace contextRef="#ctx0" brushRef="#br0" timeOffset="49">13694 15578 9662,'0'11'1436,"-2"2"-1116,-1 2 1,1 3 52,-2 5 0,2 4-262,-2-1 0,3 6 43,-3-2 1,-1 3-682,1 2 0,0-2 83,4-3 0,0 2 444,0-5 0,0-1 0,0-3 0</inkml:trace>
  <inkml:trace contextRef="#ctx0" brushRef="#br0" timeOffset="50">15053 15601 7801,'0'8'201,"0"-1"1,0 2 63,0 6 0,0-1 227,0 5 0,0 2-315,0 5 1,0 3 41,0 6 1,4-1-140,-1 0 0,5 2 70,-4 2 0,3-4-122,-3 0 0,1-1 105,-1-6 0,-3 0-244,3-5 0,-3-4-242,-1-3-95,5-2 266,-3-1 182,3-6 0,-10-1 0,-2-5 0</inkml:trace>
  <inkml:trace contextRef="#ctx0" brushRef="#br0" timeOffset="51">14859 15589 7853,'0'-22'0,"0"4"1156,0 3-806,10 2 1,2 3-306,11 2-1,0-1-197,0 5 0,-2 1 587,-1 3 0,1 0-186,-2 0 0,8 1 57,3 3 1,-1 6-174,2 5 0,-1 7-232,5 1 1,-5-1 130,1 5 0,-6 2-103,2 2 0,-8-2-6,-4 1 0,-4 1 63,-3 3 0,-3 0-65,-5 1 1,-1-1 7,-3 0 1,-4 0 56,-7 1 0,-4-6-18,-8-3 0,2-1-91,-6-3 0,6-4 1,-2-3 1,3-2-95,1-1 1,4-2 78,0-3 0,5-2-332,-1-5-123,8 0 1,-2-5-31,5-2 623,0-3 0,9-7 0,2-1 0</inkml:trace>
  <inkml:trace contextRef="#ctx0" brushRef="#br0" timeOffset="52">15555 15567 7810,'-11'-12'0,"4"1"899,4-1 1,1 5-345,2-1 1,5 6-406,3-2-48,-3 8 0,1 2 73,-2 5 1,-2 6 93,1 2 1,-1 11 84,-2 5 1,0 7-298,0-1 0,0 3-74,0-3 0,0 4-386,0-3 0,0-4 208,0-4 1,0-5-40,0-6 1,0-1 77,0-3 1,3-7-480,1-4 1,1-5-16,-1 0 650,-3-1 0,10-13 0,-5-1 0</inkml:trace>
  <inkml:trace contextRef="#ctx0" brushRef="#br0" timeOffset="53">15475 15487 7845,'22'0'1240,"4"0"1,7 5-536,6 2-488,-4 4 0,8 0-61,-5 0 0,4 6 28,-4 2 1,-1 4-210,-6 3 0,-4 4 107,-4 4 0,-5 1-231,-3 3 1,-3-2 78,-5 2 1,-2-4 41,-5-3 1,-10 2-1,-5-3 0,-7-2-93,-4-1 1,-7-3-62,-5-1 0,-7-4-220,0 0 1,-2-10 80,-7-2 1,1 1-1,-4-2 1</inkml:trace>
  <inkml:trace contextRef="#ctx0" brushRef="#br0" timeOffset="54">7332 16549 7128,'-6'0'1457,"1"0"-747,5 0-244,5 0-185,1 0 1,6 1-72,-1 3 0,4-3 14,0 3 0,6-1-56,-2 0 0,7-1 51,5 1 0,2-1-136,1-2 0,6 0 87,1 0 0,8-2-289,0-1 0,9 0-102,0-5 0,-26 5 0,0-1 162,0-2 0,1 0 0,2 1 0,1-1-160,0 0 1,0 1 0,2-1 0,1 1 206,-3 2 1,0-1-1,0-1 1,0 0-32,-2 1 0,1 0 1,3 1-1,0 0 42,0-1 0,0 0 0,2 2 0,0 0 21,-4-2 0,0 1 0,1 1 1,-1 1-18,-2-1 1,0 0 0,3 0 0,0-1 113,1 1 1,0 0 0,3 0 0,0 1-6,1 1 1,0 0 0,1-2 0,-1 0-5,0 0 1,0 0-1,1 0 1,0 0-342,3 2 1,0 0 0,-1 0 0,1 0 224,0 0 1,-1 0-1,3 0 1,-1-1 25,1-1 0,0 0 0,1 1 0,1 1-5,-3-2 0,1 0 0,0 1 0,-1 0-61,-1-1 1,-1 0-1,1 1 1,0 0 36,-1 0 1,1-1-1,0 1 1,-1 0 45,1 1 0,0 0 1,-2 0-1,-1 0 7,1 0 0,0 0 1,-3 0-1,-1 0-124,0 0 1,0 0-1,2 2 1,0 1 117,-2 1 0,0 0 0,-1-1 0,0 0-5,0 1 0,-1 0 1,1-1-1,2 0-32,0 1 0,1 0 0,1 1 0,-1-1-70,0-2 1,0 0 0,1 0 0,0 1 11,3-1 1,0 0-1,-1-2 1,1 1 69,0 1 0,-1 0 0,1-2 0,0 1-62,-1-1 0,1 0 0,2 0 0,-1 0 58,1 0 1,0 0 0,-1 0 0,1 0 33,-2 0 0,-1 0 0,1 0 0,-1 0-134,1 0 0,0 0 1,0 0-1,-1 0 206,1 0 0,0 0 0,-1 0 1,0 0-15,-2 0 1,1 0-1,1 0 1,0 0-63,-1 0 1,0 0-1,1-1 1,0 1-26,1-2 1,-1 0 0,2 1 0,0-1 1,-1-1 0,0-1 0,2 2 0,1 0-70,-3-2 1,0 0 0,0 3 0,0 0 59,-2-1 1,0 0-1,1 1 1,0 1-69,-1 0 1,0 0 0,0 0-1,2 0 96,-1 0 1,1 0 0,0 0 0,-1 0-4,1 0 1,0 0-1,-1 0 1,0 1-20,-1 1 1,-1 0 0,2-1 0,1 0-7,-3 3 1,1 0 0,-1-2 0,-1 0 34,0 1 0,0 1 0,-1-2 0,-1 0-41,0 2 0,0 0 1,-1-2-1,1 0 62,-2 1 0,0 1 0,-3-2 0,0 0 19,-3 2 0,0 0 0,24-1 460,1 5 0,-10-6-413,-5 2 0,-9-2 955,-14-2-715,-2 0 1082,-6 0-383,-5 0 541,-1 0-1835,-5 0 413,-5 0-279,4 0-395,-4 0-352,5 0 1,-5 0 0,-1 0-1</inkml:trace>
  <inkml:trace contextRef="#ctx0" brushRef="#br0" timeOffset="55">11238 16823 7864,'-7'-1'169,"-1"-3"284,5 3-123,-7-4 1,4 5-116,-6 0 0,1 0-23,0 0 1,3 0-132,0 0 1,1 1 65,-5 3 0,1-2 0,0 6 1,-1-1-18,1 5 0,-1-2-115,1-2 1,-1 6 19,1-3 1,0 3 49,-1-3 0,1 5-64,-1-1 1,1 1 37,-1-1 0,5 2-4,-1 2 1,2 1-33,-2-4 1,2 3-2,2-4 0,3 5 18,-3-1 0,3-2-15,1-2 1,1 1-159,3 0 1,1-1 97,3-4 1,2 1-66,-3-1 1,7-1 81,1-2 0,5 1 33,-5-5 0,5-1-2,-1-3 0,3 0 6,1 0 0,3-5-9,1-2 1,5-5 9,-2-3 1,-1 1 102,2-5 0,-6 1-95,2-1 0,-5-2 77,-2 2 0,-1-4-66,-8-4 1,2 3-27,-10-3 1,0 3-16,-7 1 0,-6-3-84,-5-1 0,-7-1 52,-1 2 1,1 3-137,-5 0 1,-1 5 132,1 7 1,-3 1-19,3 2 1,1 4-190,3 8 1,4 4-111,0 7 374,5 3 0,-3 4 0,6 1 0</inkml:trace>
  <inkml:trace contextRef="#ctx0" brushRef="#br0" timeOffset="56">13203 16812 7749,'-7'-6'718,"-3"5"-460,4-4 0,-6 5-50,1 0 1,3 0 12,1 0 1,3 0-1,-4 0 1,4 4-8,-3 0 0,0 1 152,0-1-199,-3 2 1,3 5-82,-4 1 0,-1 0 24,1 4 1,0-2-161,-1 5 0,1-4 63,-1 4 1,5-1-112,-1 1 0,6 1-107,-2-5 0,3 4 95,1-3 1,1 3-101,3-4 0,-2 4 6,6-4 0,-1 4 139,5-4 0,-1 2 54,1-2 0,-1-2 85,0 2 0,2-6 72,2-2 1,3-4-59,5 1 1,0-3 108,0-1 0,1-5-27,2-3 0,0-3-40,4-4 1,-3 1 2,3-5 1,-4 0-1,0-4 1,-7 1 37,-3 3 1,-5-4-8,-3 1 0,-3-1-82,-5-4 0,-7 2 11,-4-2 1,-5 3-338,-7-3 1,-5 8 149,-3 4 0,-5 4-462,-3 3 0,-2 3 242,2 5 0,-4 10-1403,1 5 1462,3 11 1,0 3-1,5 5 1</inkml:trace>
  <inkml:trace contextRef="#ctx0" brushRef="#br0" timeOffset="57">8189 17200 7854,'-7'-1'-313,"4"-3"865,1 2-16,2-8 0,0 8 920,0-6-760,0 1-636,0 0 0,2-2 149,1 6-518,-1-1 321,3 4 1,-5 1-705,0 3 513,-5-3 1,3 5-441,-1-2-234,1-3 178,2 5 1,2-6 674,1 0 0,4 0 0,4 0 0</inkml:trace>
  <inkml:trace contextRef="#ctx0" brushRef="#br0" timeOffset="58">8714 16869 7846,'-7'-11'-105,"-1"4"0,4-3 145,-4 2 0,5-2 476,-5-1 1,4 3-95,-3 0 1,3 2-4,-4-2 1,1-1-254,-5 6 0,5-5-86,-1 4 1,0 0-86,-3 4 1,-1 0 72,1 0 1,-4 0-53,0 0 1,-1 5 71,5 3 1,0 2-281,-1 2 1,1 3 58,-1 0 1,6 0-37,2-3 0,3 3 93,1 0 0,1 0-42,3-3 0,6-1 49,5 1 1,6-1-7,-2 1 0,2-6-83,2-2 1,0-3 114,0-1 0,0 0-38,-1 0 0,-3-1 58,1-3 0,-7-1 5,3-3 0,-4-2 25,0 2 0,-5-2 131,1-1 1,-5-1-53,0 1 0,2 3 430,-1 1 386,0-1-631,-4 2 0,-1 1 76,-3 5 0,1 1-27,-4 3 1,4 3-70,-1 9 1,-1 1-59,2 6 0,-1 1 0,4 3 0,0-3-208,0 3 0,4 1 62,-1-2 0,6 5-235,-1-5 0,2 1 108,1-4 0,-3-1-236,0-3 0,-6-3 149,2-4 0,1-1-148,-1 0-234,0-4-264,-4-2 813,0-5 0,-5-5 0,-2-2 0</inkml:trace>
  <inkml:trace contextRef="#ctx0" brushRef="#br0" timeOffset="59">15133 17166 8728,'0'-7'981,"0"2"-692,0 5-147,-5 0 0,3 1-743,-2 3-82,3-3-543,1 10 1226,0-10 0,5 9 0,2-4 0</inkml:trace>
  <inkml:trace contextRef="#ctx0" brushRef="#br0" timeOffset="60">15407 16732 7835,'0'-7'-1007,"0"-3"1400,0 4 1,1-2 478,3 0-217,-3 6 14,4-8-209,-5 9-52,5-5-200,-3 6 0,4 6-13,-2 1 1,-2 5-56,6 3 0,-4 3 83,3 4 1,-4 10-161,1 2 0,1 7 72,-2-3 0,1 4-124,-4-4 1,0 0-87,0-4 0,0-3-75,0-1 1,2-6 86,1-1 1,-1-1-299,1-7-352,4 0 0,-5-5 713,6-2 0,0 2 0,3-3 0</inkml:trace>
  <inkml:trace contextRef="#ctx0" brushRef="#br0" timeOffset="61">9936 16857 8003,'-11'0'572,"4"0"1,1 0-18,2 0 29,3 0-133,-4 0-280,5 5 1,0 2-98,0 4 0,0 0 38,0 1 0,0 3-225,0 0 1,1 4 64,3-3 0,-3 3-193,3-4 0,1 1-9,-1 0 0,4-4 100,-5 4 1,5-8-363,-4 0 0,1-2-117,-1 2-381,-3 2 1010,4-9 0,-5 10 0,0-5 0</inkml:trace>
  <inkml:trace contextRef="#ctx0" brushRef="#br0" timeOffset="62">9742 17097 7842,'0'-11'459,"0"-1"1,1 5-68,3-1 0,4 0-52,7-3 0,3 3-69,5 1 0,4-1-13,4-3 0,2-1-177,1 1 1,0 1-179,1 2 1,-1 2 96,0 2 0,0 3 0,1-4 0</inkml:trace>
  <inkml:trace contextRef="#ctx0" brushRef="#br0" timeOffset="63">12300 16857 8559,'-11'-6'845,"5"-4"-371,0 8-78,6-3-139,0 5-257,0 5 1,0 3 75,0 7 1,4 2-152,0 2 0,4 6-164,-5-2 1,3 1 99,-3-5 0,-1 5-28,1-5 0,0 4 47,1-8 1,-3 4-292,3-3 0,-3-1-14,-1-4 1,4-3 424,0 0 0,0-1 0,-4 5 0</inkml:trace>
  <inkml:trace contextRef="#ctx0" brushRef="#br0" timeOffset="64">12175 17074 7821,'-7'-11'570,"3"-1"-265,3 6 0,2-4-83,3 2 0,4 2-150,7-2 1,0 4-47,8-3 0,-1 1 107,8-2 0,2-2-574,6 2 1,-1 3 440,5 1 0,0-2 0,3 0 0</inkml:trace>
  <inkml:trace contextRef="#ctx0" brushRef="#br0" timeOffset="65">14265 16789 7608,'0'-12'1383,"0"6"-554,0 1-368,0 5 0,0 5-439,0 3 0,0 7 70,0 4 1,1 2-157,3 2 1,-2-1-84,6-3 1,-4 2 39,3-2 0,-3-1-52,4 1 0,-4-5-42,3 1 1,-1-2-135,2-1 0,-2-5-526,-2 1 861,-2-6 0,3 8 0,-5-3 0</inkml:trace>
  <inkml:trace contextRef="#ctx0" brushRef="#br0" timeOffset="66">14105 16949 7898,'-7'0'1408,"2"-2"-1145,5-2 1,3 3-63,4-3 0,2 3-8,10 1 1,6 0 12,5 0 1,6 0-211,5 0 1,3 0 63,9 0 0,0 0-410,4 0 0,0-5 0,0-1 0</inkml:trace>
  <inkml:trace contextRef="#ctx0" brushRef="#br0" timeOffset="67">17074 16937 8175,'5'-10'600,"3"2"0,3 3-405,5 5 0,-3-1 64,7-3 1,-5 3-103,4-3 1,0 2-158,4-2 1,0 3-39,-1-3 0,1 2-206,0 2 0,-1 0-147,-3 0 0,1-1 44,-5-3-938,0 3 1285,-3-4 0,-6 5 0,-1 0 0</inkml:trace>
  <inkml:trace contextRef="#ctx0" brushRef="#br0" timeOffset="68">17108 17097 7793,'8'0'-220,"0"0"0,1-4 652,6 0 1,-1-1-23,5 2 1,4 1-56,3-2 0,5-1-195,-5 2 1,10-6-134,-2 1 1,-1 3-34,-2 1 1,-5-1-546,5 1 551,-6 1 0,3-3 0,-5 0 0</inkml:trace>
  <inkml:trace contextRef="#ctx0" brushRef="#br0" timeOffset="69">18251 16686 7839,'0'-12'1984,"0"1"-1075,0 5-633,0 6 1,0 11-6,0 8 0,0 4 0,0 4 1,0 2-365,0 5 98,0 5 0,0 6 96,0 4 1,0 1-102,0-4 0,0-1-401,0 1 1,0-2 218,0-2 0,1-8-1442,3-7 1624,2-3 0,10-6 0,2-2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6.0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14082 14527 7592,'-6'0'27,"1"0"0,5-1 962,0-3-431,0 3 1,0-5 417,0 2-510,0 3-235,0-5 1,0 8-28,0 2 0,0-1-25,0 9 0,0-2 69,0 9 0,1-3-179,3 7 0,-3-2 71,3 5 1,-3 2-115,-1-1 0,1 5-50,3-2 1,-3-1-12,3 2 0,-3-1 85,-1 4 0,2-4-14,1-4 0,-1 2 14,1-1 0,0-2 18,1-6 1,-2 2 2,6-6 0,-4 1 1,3-1 1,-4-6-238,1 3-77,2-3 0,-3 1-827,4-3-346,-4-2 1415,2-5 0,-5 0 0,0 0 0</inkml:trace>
  <inkml:trace contextRef="#ctx0" brushRef="#br0" timeOffset="1">19381 14493 7885,'-11'-1'228,"-1"-3"1,6 1 956,2-4-869,3 4 0,1-3 127,0 2-92,0 3 1,0-4-199,0 5-103,5 0 0,-2 5 149,4 3 0,-3 2 14,4 1 0,-2 4-220,2 1 1,0 4 88,-4-1 0,4 6 18,-4 2 1,3 5-2,-3-2 1,0 3-12,-4 1 1,0 1-3,0-1 1,0-4-117,0 1 1,0-6 65,0 2 0,4-4-11,0-4 1,-1 1-84,-3-5 158,0 0-775,5-3 285,-3-1 390,3-4 0,0-7 0,1-7 0</inkml:trace>
  <inkml:trace contextRef="#ctx0" brushRef="#br0" timeOffset="2">12277 14790 7935,'0'-8'-230,"0"1"320,0-1 430,0-3-363,0-1 1,-1 2 487,-3 3-427,3-4 1,-4 9 60,5-6 1,-1 6 266,-3-2-179,3 3-51,-4 1-4,5-5-44,0 3-164,0-3 0,5 5-1,2 0 0,3 0 44,2 0 0,4-1-16,3-3 1,3 3 1,1-3 0,-4 3 7,0 1 1,-5 1-215,1 3 1,-4 2 119,-3 6 1,1 0-255,-5 4 1,0-2-16,-4 5 0,-4 0-12,0 3 0,-9 5 66,2 0 1,-8 3-142,0-3 0,1 3 44,-1-3 0,4 1 123,-4-1 1,5-3 44,-1 2 1,2-5 27,1-2 1,5-5 140,-1 1 1,6-3-73,-2 0 0,3-4 362,1-1-131,0-4 19,0 2 1,5-5-14,2 0 1,3 0-35,2 0 1,-1 0 75,1 0 1,4 0 25,3 0 1,3 0 42,1 0 1,-1 0-161,1 0 0,0 0-20,0 0 0,-1 0-308,-3 0 1,-3 0-474,-4 0 0,-1 1-908,0 3 0,1-3 1522,-1 3 0,1 2 0,-1 1 0</inkml:trace>
  <inkml:trace contextRef="#ctx0" brushRef="#br0" timeOffset="3">15864 14653 7878,'-7'-5'31,"-2"-1"-16,6-6 1,-1 5 305,4-1 153,0 0 1,1-3-139,3-1 0,-3 5 642,3-1-511,2 1-306,1-5 0,4 6 11,0 2 1,-2 3-71,3 1 1,-3-2 36,6-1 0,3 1 70,1-1 0,-2 1-125,2 2 1,-3 4-19,3 0 1,-5 5-123,1-2 0,-2 5 28,-2 3 0,-3-1-156,-1 5 1,-4 0 61,1 4 1,-4 1-153,-4 3 1,-3-3-91,-4 2 1,-2 4 96,-2 0 0,1-2 36,-5-1 0,4-3 78,-4-1 0,4-1-2,-4 1 0,5-4 62,-2 0 1,5-5 144,3 2 1,-1-8-67,6 0 1,-1-4 342,4 4-89,0-6 0,1 7-96,3-5 0,2 0 103,6-4 1,4 0-50,3 0 0,8 0-35,3 0 0,5-2-54,3-2 1,-3 2 15,3-6 1,-2 6-200,-2-2 1,-5 1-278,-2 0 0,-8 1-1917,-4-1 2268,-2 1 0,-2 2 0,1 0 0</inkml:trace>
  <inkml:trace contextRef="#ctx0" brushRef="#br0" timeOffset="4">17622 14584 7590,'0'-11'-10,"0"0"1,0 3 56,0 0 1,5 1 485,3-5 1,2 2-98,2 3 1,3-4 37,0 4 1,4 0-123,-4 0 1,1 1-80,-5-2 1,4 3-53,0 5 0,1 0 275,-5 0-468,1 0 1,-1 1 75,0 3 0,-4 2-13,-3 6 1,-3 0-134,-1 4 0,0 1-107,0 6 0,0 0 43,0 0 0,-5 5-55,-3 2 0,-3 3 29,-5 1 0,-1-1-68,-6-2 1,0 2 47,0-3 0,0 3 68,0 2 1,2-6 51,2-3 0,-1-3 53,4-4 1,2 2-4,7-6 1,-2 0 29,5-3 1,0-5 178,4 1 0,5-6-101,3 2 0,7-3 109,4-1 1,8 0 26,3 0 0,8-1-93,4-3 0,3-1-125,0-2 0,-3 2-12,0 5 0,-6 0-142,-2 0 0,-6 0-307,-9 0 0,-3 0 417,-4 0 0,-6 5 0,-1 1 0</inkml:trace>
  <inkml:trace contextRef="#ctx0" brushRef="#br0" timeOffset="5">21117 14653 7844,'-6'-5'502,"2"-3"-284,3-2 0,1 3-56,0-1 1,0 4 46,0-4 0,0 5 24,0-5 1,1 2 667,3-2-786,-3-2 0,8 7 270,-5-4-349,5 4 0,-3-6 105,5 6 0,1-1 29,-1 4 0,5 0-54,-1 0 1,5 0-43,-1 0 0,3 0-5,0 0 0,1 5-2,0 2 0,-5 0-94,-3 0 1,-2 2 90,-2 7 0,-4-3-167,-4 7 0,-1-1 52,-2 3 1,-2 1 46,-1 0 1,-5 4-37,-7-1 0,-3 6-9,-5-1 1,3-2-35,-3 1 1,5-1 70,-8 2 0,5 1-86,-2-6 0,2 1 79,6-4 0,3-4 71,5 0 0,3-5-18,-4 1 0,6-2 109,-2-2 1,4-1-99,4-2 1,2 1 100,5-5 1,2-1 7,2-3 0,7 0 181,5 0 0,6 0-11,1 0 1,1 0-139,7 0 0,0 0-68,4 0 0,-9 0-162,-3 0 0,-13 0-644,-2 0-591,-5 0 1279,-7 0 0,-17 5 0,-9 2 0</inkml:trace>
  <inkml:trace contextRef="#ctx0" brushRef="#br0" timeOffset="6">13282 14813 7928,'-6'-6'1110,"1"-1"-663,5 3-308,0 3 0,0-3 128,0 8-175,5 8 1,-4 1-148,3 7 0,-1-1 79,1 3 0,-2 1-91,6 0 1,-2 0-43,2 0 1,1-2-145,-6-2 1,5 2 5,-4-6 0,3 4-581,-3-4 828,0 0 0,-4-3 0,0-1 0</inkml:trace>
  <inkml:trace contextRef="#ctx0" brushRef="#br0" timeOffset="7">13145 15007 8511,'5'-6'-104,"3"-1"-176,7 4 0,3 1 658,5-2 1,5 3-129,2 1 1,1-4-291,3 1 1,3-1 85,9 4 0,-2 0-46,-2 0 0,7-5 0,-2-2 0</inkml:trace>
  <inkml:trace contextRef="#ctx0" brushRef="#br0" timeOffset="8">15053 14744 7823,'-12'0'482,"6"0"136,1 0 0,6 0-959,3 0 1,2 4 145,6 0 0,-2 5 298,-3-2 1,4 7-103,-4 2 1,-2 4-2,-1-1 0,-3 1-69,-1-1 1,0 3-173,0-3 0,0-3 81,0 0 1,-1 0 159,-3-1 0,-2 1 0,-5-5 0</inkml:trace>
  <inkml:trace contextRef="#ctx0" brushRef="#br0" timeOffset="9">14881 14870 7870,'-6'0'220,"2"-4"58,8 0 1,7-1-117,8 1 1,3 3-132,1-3 1,9 3-80,2 1 1,3 0 71,-3 0 0,5 0-254,3 0 230,-2 0 0,4 5 0,-3 2 0</inkml:trace>
  <inkml:trace contextRef="#ctx0" brushRef="#br0" timeOffset="10">17108 14859 7913,'-10'-8'308,"3"0"159,2 1 0,6-1-279,3 0-91,2 6 1,2-3 13,-1 5 0,-3 0 97,4 0 1,-6 5-299,2 3 0,1 6 29,-1 1 1,0 5 45,-4-1 1,1-1-21,3 1 0,-3-4-238,3 4 1,-3-4-363,-1 4 1,0-3 112,0 3 522,0-5 0,0 2 0,0-4 0</inkml:trace>
  <inkml:trace contextRef="#ctx0" brushRef="#br0" timeOffset="11">16949 14973 7877,'5'-10'-53,"2"2"1,7-1 223,1 5 0,7 0-9,1 4 0,0-1-6,3-3 1,4 3-152,0-3 0,7 3-164,1 1 159,5 0 0,3-5 0,6-1 0</inkml:trace>
  <inkml:trace contextRef="#ctx0" brushRef="#br0" timeOffset="12">18593 14744 7858,'-7'-3'434,"-1"-1"-109,5-5-386,-2 8 20,5-5 1066,0 1-393,0 4-50,0-4-467,-5 15 1,4 2-98,-3 7 1,3 2 5,1-2 1,0 3-152,0 1 1,1 0-95,3-1 0,-1 1 100,4 0 0,-3-4-68,4 0 1,-5-5-254,5 1 0,-5-2 442,0-2 0,-1 1 0,-2-1 0</inkml:trace>
  <inkml:trace contextRef="#ctx0" brushRef="#br0" timeOffset="13">18330 14893 7945,'22'-5'-113,"-2"3"123,11-1 1,4 1-14,7 2 1,6-1 88,2-3 0,5 3-331,-2-3 0,3 3 313,1 1-365,5 0 1,1-5 0,-28 2 0,-1 0 0</inkml:trace>
  <inkml:trace contextRef="#ctx0" brushRef="#br0" timeOffset="14">20363 14687 7817,'-11'0'441,"0"0"701,-1 0-901,6 0 92,1 0-321,5 0 0,0 5 26,0 3 1,0 3 49,0 5 1,0 1 27,0 6 1,0 0-14,0 0 1,1 4-42,3-1 0,-2 1-152,6-4 0,-4-4-302,3 0 0,-4-5 201,1 1 0,-3-2-428,-1-2 619,0-5 0,0 5 0,0-5 0</inkml:trace>
  <inkml:trace contextRef="#ctx0" brushRef="#br0" timeOffset="15">20044 14870 8394,'24'0'663,"2"0"1,5 0-759,7 0 1,-3 0-107,4 0 142,1-5 0,1 4-185,4-3 0,0 3 244,-3 1 0,2-6 0,-3 0 0</inkml:trace>
  <inkml:trace contextRef="#ctx0" brushRef="#br0" timeOffset="16">22305 14847 7862,'11'0'-64,"2"-4"4,2 1 1,2-5 107,2 4 0,4 0 150,0 4 0,-1-4 8,5 1 1,-3-1-98,-1 4 0,0-4-167,0 0 0,-4 0-19,0 4 0,-5 0-220,1 0 1,-2 0 296,-2 0 0,0 0 0,1 0 0</inkml:trace>
  <inkml:trace contextRef="#ctx0" brushRef="#br0" timeOffset="17">22271 14973 9183,'16'0'466,"3"0"-271,8 0 1,3-4 17,8 0 1,-1-5-14,5 2 0,-4 0-198,4 0 0,-6 4 90,-2-1 0,-1-1-1339,-7 1 1247,1 1 0,-4 3 0,0 0 0</inkml:trace>
  <inkml:trace contextRef="#ctx0" brushRef="#br0" timeOffset="18">23310 14573 7883,'-11'-5'0,"0"-1"1042,4-6-769,2 6 0,10 1-513,2 5 1,4 0 33,0 0 0,0 1 375,1 3 0,-1 6 21,1 5 0,-6 7 67,-2 1 1,1 1-112,-1 6 0,0 1 156,-4 3 1,0 0-272,0 0 0,0-1-79,0-2 0,0-2-163,0-2 1,0-3 72,0 2 1,0-5-315,0-2 1,0-5-78,0 1 0,0-2-774,0-2 1303,5-5 0,1 5 0,5-5 0</inkml:trace>
  <inkml:trace contextRef="#ctx0" brushRef="#br0" timeOffset="19">23630 14767 7869,'11'0'-134,"-4"0"235,-2 0 0,-5 5 59,0 3 1,0 2 154,0 1 1,-4 5-86,0-1 0,0 5-87,4-1 0,0-1 2,0 1 0,0 0-19,0 4 0,5-4 11,3 0 1,3-5-100,5 1 1,0-2 46,3-2 0,6-1-153,-2-2 0,4-3 105,0-5 0,2 0 44,5 0 0,0-5-168,1-3 0,-1-2 36,0-1 1,-1-6-99,-2-2 1,-4 2 110,-4-2 0,-9-2-132,-2-5 0,-11 0 92,-5-4 0,-9-1 44,-13-3 1,-7 5 129,-5 2 1,-9 4-316,1 4 1,-7 4 417,-1 7 0,4 5-22,0 6 1,1 9-10,3 7 0,4 6-73,12 2-95,12 5 0,0-4 0,11 5 0,2 1 0,2 3 0</inkml:trace>
  <inkml:trace contextRef="#ctx0" brushRef="#br0" timeOffset="20">12220 16812 9990,'7'-2'844,"-4"-2"-473,-1 3-254,-2-4-1635,0 5 1066,0 5-1198,0-4 1650,0 5 0,0-1 0,0 1 0</inkml:trace>
  <inkml:trace contextRef="#ctx0" brushRef="#br0" timeOffset="21">12643 16298 7874,'0'-7'772,"5"1"-424,3 2-227,-3 3 1,5-4 103,-3 5 0,4 0 112,0 0 0,-2 4-127,2-1 0,-4 6 16,8-1 1,-9 2-147,6 1 0,-5 1 117,1-1 0,1 6-234,-5 2 1,-1-1 75,-3 1 1,-5 1-226,-2 7 1,-9 0 6,-3 4 0,-2 2-92,-2-3 0,0 3 84,0 2 1,0-6-41,1-3 1,0 1 87,3-4 0,3 1 42,4-9 0,1 3 135,-1-7 0,6 3 95,2-6 269,3-3-259,1 5 0,1-8 125,3 1 1,6-1-16,5-2 1,6 0 91,-2 0 1,3 0-51,5 0 0,-3-4-136,3 0 0,0 0-101,-5 4 0,2-4-194,-8 1 0,-1-1-346,-4 4 1,-3 0 324,0 0 157,-6 0 0,3 0 0,-5 0 0</inkml:trace>
  <inkml:trace contextRef="#ctx0" brushRef="#br0" timeOffset="22">14071 16697 9441,'0'-6'1904,"0"1"-4248,0 5 927,5 0 1417,-4 0 0,9 0 0,-4 0 0</inkml:trace>
  <inkml:trace contextRef="#ctx0" brushRef="#br0" timeOffset="23">14482 16229 7806,'-7'-5'574,"-3"-1"897,9-6-884,-4 1-419,5 4 1,0 4 122,0 6 0,0 0 94,0 5 1,4 4-189,-1 7 1,1 4 22,-4 4 0,4 2-204,0 5 0,0-3 140,-4-1 0,0 1-215,0 3 0,1-1-61,3-3 0,-3 0-51,3-4 1,1-3 90,-1 0 1,5-2-63,-2-5 0,0-2-15,0-7 1,-3 2-76,4-5 1,-5 0-1138,5-4 721,-5 0 648,7 0 0,-9 0 0,4 0 0</inkml:trace>
  <inkml:trace contextRef="#ctx0" brushRef="#br0" timeOffset="24">15795 16743 8709,'11'-6'920,"1"2"-744,-6-3 0,1 6-94,-4-3-529,-1 3-742,3 1 369,-5 0 820,0 5 0,0-4 0,0 5 0</inkml:trace>
  <inkml:trace contextRef="#ctx0" brushRef="#br0" timeOffset="25">16046 16366 8274,'2'-13'554,"1"-2"1,4 2-842,4-2 1,6 3 343,2 0 0,1 1 336,-1-1 0,1 2 677,-4 3-709,4-4 0,-7 10-61,2-3 0,1 3-122,0 1 0,-1 5-49,-4 3 0,1 2-127,-1 1 0,-5 6-53,-2 2 0,1 2 81,-1 2 1,-1 0-154,-7 0 1,-3 4-164,-4-1 0,0 5-171,-1-5 0,-3 2 125,0-1 0,-4-3-125,3 3 0,0-3 82,1-1 1,2-2 130,-2-2 1,3-2 345,5-6-169,-3 1 680,3-1-224,1 0-136,1-4 1,10-1-14,3-2 0,2-3 79,1 3 1,4-3-70,1-1 0,3 0-108,-4 0 0,4 0-200,-4 0 1,4 0 58,-4 0 1,4 0-859,-3 0 0,-1 0 857,-4 0 0,1-5 0,-1-1 0</inkml:trace>
  <inkml:trace contextRef="#ctx0" brushRef="#br0" timeOffset="26">17771 16629 8004,'-6'-8'382,"2"1"-300,2 4 1,1-2 563,-3 5-172,3 0-277,-4 0-480,5 0-1143,-5 5 1426,4 1 0,-9 6 0,3-1 0</inkml:trace>
  <inkml:trace contextRef="#ctx0" brushRef="#br0" timeOffset="27">17874 16263 7873,'0'-16'0,"1"-2"321,3-5 1,3 2-78,9 2 0,-2-2 87,5 6 0,-5 0 10,1 3 1,1 1 139,-1 0 1,5 4-226,-5 3 1,0 3-54,-4 1 1,5 1-103,-1 3 1,4 4 101,-4 7 0,4-1-221,-4 5 0,-1 0 77,-6 4 0,1 1-233,-5 3 0,-1-3-109,-3 2 1,0 4-220,0 0 1,-3 3 199,-1 1 1,-6-2-135,-2 2 0,1-6 116,-4 7 0,2-5-1,1 0 1,1-2 156,0-5 1,0-1-67,4-3 0,2-3 327,5-4 181,0-1-88,0 1 1,1-5-16,3 1 1,2-6 126,6 2 1,0-3-85,4-1 0,1 0-45,6 0 1,0-1-162,0-3 0,0 3-137,0-3 0,-2-1-291,-2 1 0,-2 1 416,-6 3 0,0 0 0,1 0 0</inkml:trace>
  <inkml:trace contextRef="#ctx0" brushRef="#br0" timeOffset="28">19347 16617 7769,'-6'0'282,"1"0"1,10-3-280,2-1 0,0 0 151,0 4-277,-4 0-416,2 0 539,-5 0 0,0 0 0</inkml:trace>
  <inkml:trace contextRef="#ctx0" brushRef="#br0" timeOffset="29">19690 16046 7837,'0'-11'0,"0"-1"430,0 1 0,1 5 153,3 2 519,-3 3-679,9 1 0,-9 1-49,3 3 1,-1 3-118,0 9 1,-1 1 26,2 6 0,-3 5-175,-1 3 1,0 2-152,0 1 0,1 0-226,3 0 1,-3 1 200,3-1 0,-3-4-453,-1 1 1,2-5 132,1 5 0,0-10-56,4 2 0,-3-4-4,4 0 447,0-2 0,8-6 0,2 1 0</inkml:trace>
  <inkml:trace contextRef="#ctx0" brushRef="#br0" timeOffset="30">21083 16549 9576,'-12'0'0</inkml:trace>
  <inkml:trace contextRef="#ctx0" brushRef="#br0" timeOffset="31">21300 16252 7824,'5'-18'0,"-2"-2"164,4 5 0,1-4 295,3 3 1,1-3-68,-1 4 0,2 0 234,2 3 1,-2 1 39,2 0-410,-2 4 0,2-2 20,0 6 0,1-1-33,0 4 0,-4 0-77,4 0 1,0 6-73,-1 6 1,1 0-68,-5 7 0,-1 0 65,-2 4 0,-3 1-360,-5 3 1,0 0-62,0 7 0,-6-6-185,-6 6 1,-1-2 162,-6 2 1,0-4-154,-4 1 0,-3-2 165,-1 1 0,4-2-2,4-5 1,5-5 321,-1-3 0,4-2-132,3-2 1,3-3 474,5 0 79,0-6-56,0 3 0,9-5-165,2 0 1,8 0 5,0 0 1,7-1-204,0-3 0,0 3-109,-7-3 1,-3 2 123,-4-2 0,-1 2 0,1-3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46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6750 6818 8067,'-5'-11'-37,"3"-1"380,-1 1 0,0 3 0,1 1 0,-4-2 1,1-1 1792,0-2-1799,1 6 1,-1 2 0,-1 8-77,0 4 1,-4 3 0,2 4 0,-2 4-140,-2 3 1,-3 1-1,-1 0 1,-1 1-238,1 2 0,-3 2 0,2 4 1,1 0-79,-1 3 0,-2-1 0,3 3-12,-2-5 0,4 0 0,0-6 67,5 0 0,0-2 1,5-1-1,2-2 89,1-2 1,1-2 0,0-6 97,0 1 0,1-2 1,1-1-34,2-2 0,5-3 0,-1 2 0,2-1 60,1-2 0,1 2 0,0-1 7,4-2 1,-2 4 0,5-3 35,1 0 0,1-2 0,2-1 0,0 0-151,0 0 0,0 0 0,-2 0-326,-2 0 1,-2 0-1,-6 0-431,1 0 0,-5 0 0,0-1-1343,-2-3 2132,4 3 0,-8-9 0,4 3 0</inkml:trace>
  <inkml:trace contextRef="#ctx0" brushRef="#br0" timeOffset="1">6818 7172 8147,'-1'-10'0,"-2"1"311,0 2 1,-1-1 1818,4-3-1230,0 4 0,0 3-485,0 8 0,0 8 0,0 8-201,0 5 1,0 5 0,0 4 0,-1 1 29,-3 3 1,2-1-1,-1 5-189,1 1 0,-1-2 0,-1-1-265,1 0 1,2-6 0,1-5 0,0-1-160,0-2 1,0-7 0,0-4-1,0-2-936,0-2-147,0-5 852,0 4 600,5-8 0,1-2 0,6-7 0</inkml:trace>
  <inkml:trace contextRef="#ctx0" brushRef="#br0" timeOffset="2">7275 7035 8073,'-11'-11'265,"4"-1"259,4 1 0,0 5 0,-1 2-163,-3 3 0,0 1 1,0 1-1,-1 4-20,2 6 1,-5 3 0,4 8-177,-3 2 0,-2 6 1,1 1-8,-1 2 1,5 1-1,1-1 1,0-1 13,4-2 0,1 0 0,1 1-276,0 0 0,5-6 1,2 2-1,5-3-166,3-1 0,-1-6 0,5-1 130,1-4 1,6-4-1,0-2 1,1-1-62,1-2 1,-3-7-1,4-3 207,-1-4 0,3-4 1,-3-1 71,1-2 0,0-5 0,3-5 0,-3-1 91,-1-3 1,-5-6 0,-5-4-13,-2-2 0,-5-6 0,-4 1-95,-2 1 1,-6-1-1,-8 1 1,-7-1-259,-6 0 1,-2 11 0,-8 7-229,-4 5 0,-2 11 1,-4 11-114,4 3 1,4 7 0,5 6 0,6 6-315,6 3 0,6 6 851,3-1 0,3 6 0,5-3 0</inkml:trace>
  <inkml:trace contextRef="#ctx0" brushRef="#br0" timeOffset="3">8634 6704 8169,'-6'-11'-1295,"1"0"1568,0 4 1,-2 2-1,-4 6 1,-1 4-1,0 7 23,-3 5 1,-3 6 0,-4 4-253,3 3 1,-6 7-1,2 2 1,-1 3-49,0 5 0,0-1 0,-2 5 60,0-1 0,-1-6 0,5 1-61,3 0 1,-1-6-1,5-2 1,1-5-16,1-6 1,3-2-1,1-2 1,2-3 64,-2-4 1,2-2-97,0-2-835,-1 1-144,2-6 1,1-2 1029,5-8 0,10-12 0,2-9 0</inkml:trace>
  <inkml:trace contextRef="#ctx0" brushRef="#br0" timeOffset="4">8234 6795 8230,'-6'-11'0,"-3"3"0,5 1-1768,2-2 2618,1 4-579,1-5 0,0 10-717,0 0 1,3 1 0,2 7-53,2 0 498,0-3 0,10 11 0,1-4 0</inkml:trace>
  <inkml:trace contextRef="#ctx0" brushRef="#br0" timeOffset="5">8680 7264 8227,'-12'0'-228,"1"0"0,1 1 831,2 3 1,3-2 730,5 6 1,-1-6 470,-3 2-1545,3 3 1,-3-2 0,8 2-905,3-3 1,0-1 0,0-1 643,2 2 0,1 0 0,2-4 0</inkml:trace>
  <inkml:trace contextRef="#ctx0" brushRef="#br0" timeOffset="6">16412 6887 8263,'0'-12'49,"0"5"0,1-1 0,2-1 971,0-1-658,1 4 1,-3-4 0,2 2-40,1-2 1,5 2 0,-2 2-192,3 1 0,3-3 0,1 4-88,1 2 1,6-3 0,-2 0 0,2 0-24,2 0 0,0 1 1,-1 4-1,-2 0-51,-1 0 1,-5 1-1,1 2 57,-2 0 1,-2 5-113,1-4 1,-5 5 0,0-2 0,-2 3 33,-3 2 1,-1-1-1,-1 1 15,0-1 0,-1 1 0,-3 0 0,-3 2-24,-3 1 1,-3 2 0,-1-3 36,-1 1 1,-1 0-1,4-3 1,-2-1 17,-1 1 1,-1-5 33,5 1 0,0-2 183,-1 2 1,6-2 54,2-2-172,3-3 0,6 4 0,2-3-48,4 1 1,1-1 0,2 3 0,3 0-22,0 2 0,2 0 1,4 0-1,0 2 11,0 1 1,5 2-12,2-1 1,0 4 0,0 2 0,0-1-24,0 1 1,-2-1-1,-7 0-52,-2 3 1,-2 1-1,-7 0 17,-3-1 0,-1 0 0,-8 4 1,-3 0-32,-6 0 0,-6-2 1,-6 0-108,1-2 0,-6-1 0,-3 2 113,-2-1 0,-5-5 0,-1 1 0,-1-2 53,1-2 0,-3-3 0,5-2 8,4-1 0,0 3 1,8-4-84,3-2 0,1-1 0,7-2 0,3-1-48,2-2 0,6-6 0,-1 0-722,3-4 1,7-7 848,6 2 0,4-2 0,7-2 0</inkml:trace>
  <inkml:trace contextRef="#ctx0" brushRef="#br0" timeOffset="7">17257 6795 8129,'0'-22'0,"0"8"384,0 2 143,5 3 0,-5 3 0,0 2-5,-6 3 1,-1 11 0,1 5-397,1 6 1,-3 5 0,3 3-1,-1 4 1,3-1 0,0 6 0,1-2 130,2-2 0,0 0 41,0 1-297,0-6-4,0 4 1,0-9-90,0 2 0,0-7 54,0-3 1,0-4-44,0 0 0,0-5 81,0 1-168,0-5 323,0 2 1,0-5 1,5-5 0,3-3-113,2-2-38,7-2 0,0-3 54,6 0 0,4 0-199,-1 3 1,5 5 110,-4-1 0,1 6-103,-2-2 1,-2 2 96,3 2 1,-3 2 72,-1 2-91,-5 2 92,3 5 0,-4-3 4,2 0 0,-3-1-10,-4 5 1,2 0-28,-3 3 1,3 2-130,-6 2 152,-3 3-18,0-5 0,-7 6-299,-1 0 0,-9 4-67,-7-1 0,-4 0-72,-3-7 0,0 1 12,-4-5-77,-6 6 222,6-9 1,-8 4 21,7-9 1,-2 2 15,-1-5 0,5 0-67,2-4 1,1 0-92,3 0 173,-3 0-264,14-5 480,-5-2 0,1-9 0,-2-2 0</inkml:trace>
  <inkml:trace contextRef="#ctx0" brushRef="#br0" timeOffset="8">17166 6761 8359,'0'-23'141,"0"9"0,1 3 38,3 1 0,2 5 1,7 0-1,1 1 338,1 0 1,6-1 0,4 2-171,8 0 0,2-1 0,8 4 1,4 0-241,5 0 1,-1 0 0,-2-1-309,-2-3 0,-1 2 0,-2-1-222,-2 1 0,-2 2 0,-6-1 423,0-3 0,0 3 0,1-4 0</inkml:trace>
  <inkml:trace contextRef="#ctx0" brushRef="#br0" timeOffset="9">18536 6727 8156,'-11'0'0,"4"-5"0,2 5 341,5 0 1,-5 5-101,-2 6 1,-4 5-1,0 1 1,-2 4 95,-2 3 0,-3 7 0,-5 4 1,1 7-78,-1 6 1,-5 4 0,-3 4-63,-2-3 0,0 0 0,2-6-99,0-2 0,6-7 0,-1 0 0,5-4-94,2-4 1,5-2 0,-1-5-108,2 0 0,3-5 0,1-3-145,1-2 1,6-6 0,-3 0-1059,0-2-364,3-1 1669,-8-4 0,4-11 0,-6-1 0</inkml:trace>
  <inkml:trace contextRef="#ctx0" brushRef="#br0" timeOffset="10">18091 6773 8084,'-4'-16'931,"0"1"-766,0 0 136,4 9-90,0 0 1,1 6-1,3 0-277,4 0 0,-2 2 0,2 2-490,1 3 556,1 3 0,1 2 0,1-1 0</inkml:trace>
  <inkml:trace contextRef="#ctx0" brushRef="#br0" timeOffset="11">18456 7378 8162,'-6'0'1280,"1"0"1,5 1-577,0 3 156,0-3 0,0 9 398,0-2 0,0 2-926,0 2 0,4-5-1257,-1 1 0,6-2 925,-1 2 0,2 2 0,1-4 0</inkml:trace>
  <inkml:trace contextRef="#ctx0" brushRef="#br0" timeOffset="12">6773 10313 8033,'0'-11'620,"0"4"-292,0-3 0,0 4 0,0-6 0,0 1 0,0 0 1,-2-1-1,-2 1 1,3 3-1,-4 2 1,0-1-286,-3 1 0,-2 3 0,-2 0 0,-4 1-156,-3 2 0,-6 2 0,-3 1 1,-1 5-65,-3 2 0,0 5 0,2 2 0,3-1 50,3 1 1,3 2-1,2-2 53,3 0 0,4 1 1,2 2-1,2-2-57,4-1 1,3 2 0,1-3-73,0 2 1,1-4 0,3 1 0,4-2 9,2-2 1,2-1 0,2-1 0,3-2 189,1-2 1,-4-2 0,2-3-1,-1-1 229,1-3 1,3-2 0,-3-5 47,2-1 1,0-3 0,1-2 40,-4 0 0,1 1 0,0-1 0,-2-1 210,-2 0 0,0 4 0,-2-1 393,-3 2-1139,4 2 11,-10 5 0,4 6 0,-5 7 0,0 5 46,0 3 0,0 3 0,0 4 136,0 1 0,1 4 0,2 1 0,1 1 72,-2 3 0,-1-3 0,-1 1 0,2 2-14,1 1 1,-1 1 0,3 1 0,-1-1-239,-1 0 1,2-5 0,-2-2-68,1-3 0,1-5 1,-3-1 57,2-2 0,0-4 1,-3-5-499,3 2 1,-1-4 714,4-1 0,1-3 0,3-1 0</inkml:trace>
  <inkml:trace contextRef="#ctx0" brushRef="#br0" timeOffset="13">7321 10347 8032,'-8'0'0,"1"0"-1,-1 0 1,0 0 0,1 2 330,-2 1 0,2 0 0,0 5-112,-2 0 1,3 3-1,-2 1 1,0 2-51,2 1 1,-4 6 0,2-1 0,-2 5-8,-1 6 0,-1-2 1,1 2-36,-1 0 0,1 2 1,0 0-160,-1-2 1,5 0-1,0-3 1,2 0-272,3 0 1,2-1-1,5-6 182,6-2 0,2-2 1,6-6-1,0-1 152,-1-2 0,7-3 1,-2-5 206,1 0 0,1-1 0,1-4 1,2-7 11,1-5 0,-4-4 0,3 0 1,0-2 111,3-5 1,-4-4-1,0-2-117,-3 0 1,-2-4 0,-3 0 0,-5 1-43,-5 1 1,0-1-1,-7 2-305,-3 2 1,-4 10 0,-8 2 0,-5 3-795,-8 4 0,-5 6 0,-11 4 96,-1 3 1,3 6-1,0 4 247,5 5 1,4 0 0,11 5 553,1 1 0,10-3 0,-1-1 0</inkml:trace>
  <inkml:trace contextRef="#ctx0" brushRef="#br0" timeOffset="14">8543 10256 8066,'-8'0'0,"1"0"-62,4 0 1,-7 5 462,2 3-182,-2 7 0,3-1 0,-1 5 85,-1 1 1,-5 2-1,-1 1 1,1-1 77,1 1 0,0 1 0,0 2-118,-3 0 0,-3 5 0,3-3-142,-2 1 0,-1 1 0,-4 5 0,0-1-103,0 0 1,1 4-1,-1-1 16,0-4 1,1 4 0,2-5 0,2-2-99,2-1 0,1-2 1,3-6-129,1-2 1,3 2 0,2-6 0,1-1-390,2-1 1,1-3-273,-2-3 1,1-1 851,-4-6 0,-1-6 0,-3 0 0</inkml:trace>
  <inkml:trace contextRef="#ctx0" brushRef="#br0" timeOffset="15">8006 10302 8057,'-6'-12'-18,"1"5"0,6 0 22,3 2 0,-2-2 423,6 3 1,-4 0-416,3 4 1,1 5 0,3 1-13,1 1 0,-1 8 0,1-2 0</inkml:trace>
  <inkml:trace contextRef="#ctx0" brushRef="#br0" timeOffset="16">8440 10816 8614,'-6'11'1373,"3"0"-1948,6 1 0,-2-1 1303,3 1 0,-3-1 0,0-1-569,3-2 1,-1 2-586,4-2 426,1 2 0,3-4 0,1-1 0</inkml:trace>
  <inkml:trace contextRef="#ctx0" brushRef="#br0" timeOffset="17">16983 10290 8033,'0'-11'289,"0"-1"0,0 1 0,0 0 735,0-1 1,0 1-720,0-1 1,-1 5 0,-3-1-137,-4-1 0,-2 0 0,-1 0 0,-2 3-175,-2 1 0,-3 0 0,-6 2 1,-3 0-152,-3 0 1,-3 2 0,-2 1 0,0 1 110,-3 3 1,2 2-1,-2 6 118,3-1 0,5 0 0,4 2-3,2 2 1,1-1 0,0 5 0,1 2-32,3 0 1,-1 2-1,5 0-159,1 0 0,1 0 0,3-1-37,2 1 0,3 0 0,5-1 0,2-2-77,1-1 1,4-4-1,6 3 89,2-2 0,3-2 0,4-5 122,1-1 0,0-6 0,1 2 1,2-2 9,0-2 1,2 0 0,-3-2 183,2-2 1,0-3 0,-4-7 135,-1-1 1,0-6 0,-2 2 0,-2-2 99,-1-2 0,2 1 0,-4 2-196,-1 1 1,-3 1 0,-2-1-102,-1 4 0,-2 2 1,2 2-451,-4-1 203,-3 6 1,-1 2 28,0 8 0,0 2 1,-1 6-1,-3 1 107,-4 2 1,3 3-1,0 4 151,0 1 0,2 1 1,-3 3-149,1 3 1,1 7 0,4 4 0,0 2-356,0 4 0,0 5 0,0-3 141,0 0 1,0-2-1,0-3 16,0-2 1,4-3-1,0-6 1,0-1 145,1-2 1,-4-5 0,4-1 52,0-4 1,-4-6 0,4 1-225,0-2 0,-3-6 0,3 0 222,0-2 0,-4-1 0,4-4 0</inkml:trace>
  <inkml:trace contextRef="#ctx0" brushRef="#br0" timeOffset="18">17257 10256 8016,'-1'-10'-1540,"-3"2"1866,-4 4 0,2 3 0,-2 1 0,-1 0 811,-1 0 0,-1 0-236,-1 0 1,1 0-75,0 0 1,4 5-665,3 3 0,3 2 0,1 1-52,0 1 0,0 0 1,1 2-1,2 2 23,1-2 1,0 2 0,-3 1-161,3 0 0,-3-3 0,3 2-45,-3-4 1,-1 0-1,0-1-193,0 1 1,0-1 134,0 0 0,0-3 52,0 0 142,0-6-132,0 8 41,0-3 1,0 4-20,0 0 0,4 1 0,1-2 23,1-2 1,2 2-1,3-4 4,1 0 0,0 5 0,4-4 0,3 2 3,2-1 1,2 2 0,0-1-15,0 5 0,0-2 0,-1 4-21,1-4 0,-1 5 1,-3 1-1,-3 1-22,1 0 1,-8 0-1,2 4-88,-1-1 1,-5 1 0,-1 0 32,-3 0 0,-1 0 0,0 0 0,0-2-81,0-2 1,-5 2 0,-4-6 228,-4-1 0,-5-5 0,-5-3-163,0-1 0,-5-1 1,-2-4-1,-3 0-159,-2 0 0,1-5 0,0-4-127,0-5 428,4 1 0,-3-13 0,4 1 0</inkml:trace>
  <inkml:trace contextRef="#ctx0" brushRef="#br0" timeOffset="19">17017 10165 8221,'5'-7'-230,"3"3"218,2 3 0,6 1 0,3 0 1,3 0 752,1 0 1,5 0-1,4 1-366,4 3 0,5-3 1,5 3-1,-2-2-284,-2-2 0,1 0 0,-5 0 1,-2 0-189,-5 0 0,0 0 0,-6 0-538,1 0 0,-9-4 635,6 0 0,-8-10 0,2 1 0</inkml:trace>
  <inkml:trace contextRef="#ctx0" brushRef="#br0" timeOffset="20">18308 10245 8097,'0'-7'-1161,"0"2"2424,0 5-902,-5 0 1,3 5 0,-3 3 0,0 3-46,-2 4 0,-7 3 1,-3 6-1,-1 3 247,-2 3 0,-2 3 0,-2 2-121,-2-1 0,2 4 0,-4 0-428,0-1 1,0 2-1,-4-1 1,3-1-259,1-1 1,1-3 0,4-3 5,1-3 1,-1-3-1,1-3-61,3-2 1,3-3 0,6-7-1,1-3-629,1-1 0,0-1 928,-3-4 0,0-10 0,-1-3 0</inkml:trace>
  <inkml:trace contextRef="#ctx0" brushRef="#br0" timeOffset="21">17919 10210 8026,'0'-6'1134,"0"1"-740,5 5-943,-3 0 549,3 0 0,0 5 0,1 1 0</inkml:trace>
  <inkml:trace contextRef="#ctx0" brushRef="#br0" timeOffset="22">18182 10816 8081,'0'7'1087,"0"1"1,0-4-600,0 3 1,0 1-369,0 3 0,0-3 0,0-1 989,0 2 0,0 2 0,0 0-799,0 0 0,0 1-2882,0-1 2572,0 1 0,0-1 0,0 0 0</inkml:trace>
  <inkml:trace contextRef="#ctx0" brushRef="#br0" timeOffset="23">6521 13351 7595,'-11'0'-1121,"3"0"1491,1 0 0,3-4 0,-4 0 0,1 1 415,0-3 0,2 0-561,5-5 1,1 1-1,3 1 1,4 1-1,2-1 23,1-1 1,2 0 0,1 1 0,3 1-86,0 0 1,2-1-1,6 0-77,1 1 1,3 2 0,6-3 0,-1 3-33,0 0 0,0 3 1,-1 3-40,-2 0 1,1 0 0,-7 1-125,-3 3 1,-5 2 0,-7 6-70,-2-1 0,1 5 0,-7 3 1,-3 3-46,-5 1 0,-4 0 1,-3 1 9,-2 2 1,-3-1 0,-5 0 87,0-5 1,1 2-1,-1-4 1,1-1 36,3-1 1,1-4 0,4 0 249,-1-1 0,0-3 1,3-2 290,1-1 0,3-1 443,1-4-737,4 0 1,-1 0 0,8 0-102,4 0 0,2 0 0,1 0-5,1 0 1,4 4-1,2 1-149,0 1 0,3 1 0,-3 1 82,0 0 1,2 0-1,-3 3 1,-1 1-8,1-1 1,-2 0 0,-2 2-6,2 2 1,-2-1 0,2 4-116,-2-2 0,-6 5 1,0-3-1,-2 1-26,-3 0 1,-1 0-1,-2 2-74,-3-2 1,-2 2-1,-7-5 60,-2 2 0,-3-4 0,-5 2 0,-1 0 83,-2-1 0,-3-1 0,-6-5 43,1-2 1,1 0 0,1 0 58,2-3 0,4-3 0,1-1 96,5 0 0,3 0 0,6 0-198,-1 0 1,5-4-572,-1 1 670,6-1 0,-3-1 0,5-2 0</inkml:trace>
  <inkml:trace contextRef="#ctx0" brushRef="#br0" timeOffset="24">7766 13305 8048,'-5'-11'0,"3"-1"245,-6 1 1,5 0 0,-2 0 363,0 4 0,4-3-39,-3 2 0,2 2-218,-2-2 1,-1 4-1,-4-2-224,1 1 1,1 2 0,-6 6-1,-2 2-93,-4 1 0,-8 3 0,-3 5-54,-3 1 0,-2 6 1,1-1-1,0 4-129,0 3 0,-1 1 0,1-3 120,0 2 0,5 3 0,1-2 25,0 1 1,5 0 0,-1 3-31,3-1 0,8-5 0,-1 3 0,5 1-19,5-1 1,3-3-1,1 4-150,0-2 0,1-4 0,4-4 28,6 0 1,2 3 0,5-6 0,0-1 95,-1 1 0,2-6 0,4-5 39,0-1 1,0-1-1,0-4 105,0 0 1,-1 0 0,1-1 92,0-3 1,-4-3 0,-1-7 0,-2-3 121,-2-1 1,-2-1-1,-5-3 1,-3-3-205,-2-1 1,-2 2-1,-2-3-234,-2 3 0,-7 6 0,-8 4-35,-3 5 0,-6 4 0,-3 6-144,-6 3 1,1 3 0,0 5-244,4 4 0,0 0 0,7 4 0,3-2 14,6-1 0,8 2 1,4-4 564,3-1 0,11 4 0,3-1 0</inkml:trace>
  <inkml:trace contextRef="#ctx0" brushRef="#br0" timeOffset="25">8326 13328 8022,'-12'-6'3257,"1"2"-3170,0 8 1,2 3 0,-1 9 0,-4 3 0,-2 4-1,-3 2 71,-2 2 0,0 8 0,-7-1-78,1 2 0,-3 3 0,-3 1-212,3 0 1,1-3 0,3 1 0,1-2-62,3-2 0,3-5 0,7-2 97,0-3 0,-2-5 1,8-1-96,0-2 0,1-1-599,5-3 1,-2-6 7,-2-2 782,3-3 0,-4-1 0,5 0 0</inkml:trace>
  <inkml:trace contextRef="#ctx0" brushRef="#br0" timeOffset="26">8040 13294 8041,'-5'-23'0,"0"1"266,-2 3 0,1 7-310,6 4 1,4 4 194,0-3-40,0 4 1,-4 3-1,0 8-1047,0 2 936,0 1 0,5 6 0,1 1 0</inkml:trace>
  <inkml:trace contextRef="#ctx0" brushRef="#br0" timeOffset="27">8223 13888 8004,'-6'1'0,"2"3"1618,3-3-961,6 4 1,-3-5-373,6 0 0,-2 1-285,2 3 0,2-2 0,-4 3 0</inkml:trace>
  <inkml:trace contextRef="#ctx0" brushRef="#br0" timeOffset="28">16709 13248 7987,'6'-7'1069,"-2"-1"-187,-3 5-618,-1-2 1,0 7 0,0 1-84,0 5 0,0 2 0,0 3-41,0 2 1,0-1 0,0 6-1,0 3-123,0 3 1,4 4 0,1-1-101,1 4 1,-2-1-1,3 7 1,-2-1-95,-3 0 0,-1 1 1,-1-5 35,0 0 0,4-1 0,0-3 45,-1-3 1,2-3-1,0-2 19,1-3 0,-2 1 0,3-5-94,2-1 1,2-2-394,0-5 0,-3 2 564,-1-5 0,-9-5 0,0-6 0</inkml:trace>
  <inkml:trace contextRef="#ctx0" brushRef="#br0" timeOffset="29">17246 13168 8752,'-7'2'236,"2"1"0,1 5 0,0 3 0,2 5 573,1 3-673,1 2 1,0 3 0,0 2 0,0 0 0,0 0-127,0-2 0,0-1 1,0 1-134,0 2 1,3-3 0,1 1 65,-1-3 1,-2-6 0,0 3 0,2-2-91,1-2 1,0-1 296,-4-2 78,0 1 394,0-6 171,0-1-597,5-15 1,-3 6 0,6-6-1,1 2-129,1 2 1,1 2-1,1-2-158,-1 1 0,2 0 0,2 2 65,4-1 0,3 1 0,0 3 0,3-2-42,1-2 1,-2 3 0,4-3 31,0 3 0,-4 1 0,2 1 38,-6 3 0,-2 3 0,-4 4 0,1 0-14,-1 1 0,-5 1 0,-3 2 5,-1 4 1,3-1-1,-4 1-19,-2 1 0,-1 0 0,-2 0 0,-3 0-7,-3 0 1,-4-4 0,0 0 10,0-4 0,-6 3 0,-2 1 0,-1-2-79,1-2 1,-5-4 0,3 0 17,1 0 0,1-2 0,-1-3-66,1-1 1,3-2 0,-3 0 0,0 0-247,2 0 0,-4-5 0,5-4-39,-2-5 1,-1 0 0,-5-5 433,-3-2 0,3-5 0,-4-3 0</inkml:trace>
  <inkml:trace contextRef="#ctx0" brushRef="#br0" timeOffset="30">17188 13260 7987,'5'-18'256,"-3"5"0,3 6 55,0-2 0,1 2 0,6 1-134,-1 1 1,1-3-1,0 4 1,2 1 28,1-2 1,7 2 0,0-3 0,4 1-85,3 2 0,2 2 1,3 0-9,0-3 0,2 2 0,1-1-203,1 1 0,-1 2 0,-6 0 0,-2 0-87,-1 0 0,-1-3 1,-5-1-221,-3 1 0,1 2 0,-5 1-935,-1 0 1331,-1 0 0,-2-5 0,1-1 0</inkml:trace>
  <inkml:trace contextRef="#ctx0" brushRef="#br0" timeOffset="31">18422 13203 8000,'0'-12'0,"1"2"0,3 2 0,-2-2-549,6 3 2710,-5 1-1937,2 1 1,-5 10 0,0 3 0,-2 4 38,-1 3 1,0 1 0,-5 6-1,0-1-14,-3 4 1,-4 5 0,-1 2-58,-2 4 0,-2 4 0,-7 3-128,-3-1 1,0 2-1,1 3 1,0-2-105,0-1 1,5-5-1,0-1 20,3-2 0,6-7 0,-3-2-44,2-3 1,2-5 0,5-3 0,3-2-377,1-3-851,-4-3 402,2-1 1,-3-5 888,3-9 0,-4-6 0,5-10 0</inkml:trace>
  <inkml:trace contextRef="#ctx0" brushRef="#br0" timeOffset="32">18068 13203 7888,'0'-18'45,"1"1"271,3 6 0,2 1 289,6 2 512,-6 3-1343,-1 5 0,-5 1 0,-1 2-383,-3 1 0,3 4 609,-3 0 0,3 2 0,1 2 0</inkml:trace>
  <inkml:trace contextRef="#ctx0" brushRef="#br0" timeOffset="33">18376 13911 7887,'-7'0'0,"-1"0"1545,5 0 1,7 0-680,8 0 1,-2 0-342,-3 0 0,-3 0-425,4 0 0,-6 5 1,2 2-101,-3 3 0,-16 2 0,-4-1 0</inkml:trace>
  <inkml:trace contextRef="#ctx0" brushRef="#br0" timeOffset="34">7629 16789 8054,'0'-8'54,"0"0"142,0 1 0,0-5 0,0 1 0,0 0 0,0-1 0,0 1 205,0-1 1,0 1 0,-1 1-435,-3 2 1,2 2 0,-6 3 0,-2-1-162,-4 2 0,1 2 0,-3 2 71,-1 2 1,3 5 0,-5-1-1,-1 2 88,-2 1 0,-1 5 0,1-1 0,-3 0 88,-1 1 0,2 1 0,-4 5 7,0 0 0,2-1 0,-3 7 1,0 0-84,0 2 0,0-1 1,-2 2-1,5 0-61,2 2 1,2 0 0,2-2 39,1-5 1,8 2 0,0-1-2,1-2 0,5 3 1,0-1 24,0-2 0,3-1 0,-1-1 0,1 0-18,2 0 0,2-1 1,0-3-57,2-4 1,9 1 0,-1 0 0,5-3 33,3 0 1,3-1-1,4-2 96,3-3 1,3 0 0,1-5 0,1 2 178,-1-1 0,-4-3 1,-1-3 88,-1-1 1,-1-5 0,-4 2 32,0-3 0,0-6 1,-1 0-1,0-1 50,-3 1 0,1-4 0,-4 1-211,-2-3 1,-3 0-1,-3 2-87,-5 1 1,-1 4-1,-4-3 1,-1 2-170,-5 2 1,-12 5 0,-7 2-297,-5 2 1,-2 3 0,-2 6-1,-2 3-96,-3 3 0,-3 6 0,2 0 2,4 2 0,4 0 0,4 1-63,3-4 1,7-1 0,2 0-572,1 1 1104,7 0 0,10-8 0,7-2 0</inkml:trace>
  <inkml:trace contextRef="#ctx0" brushRef="#br0" timeOffset="35">8280 16846 7963,'-5'-7'483,"-1"-1"1,-6 4 0,1 1 9,-1 2 0,6 2 0,1 2 0,1 3-354,0 4 0,-4 0 1,0 9-129,-2 2 1,-2 0 0,0 3 0,-2 2-153,-2 0 1,-4 6 0,1-1-10,-2 2 0,-4 1 0,0 0 0,-2 0 8,2 1 1,1-2-1,2-4 1,3-5-53,4-4 0,7-6 0,5 1-128,1-2 1,2-1-578,0-1 99,0-5 53,0-1 747,-5-5 0,-1-5 0,-5-1 0</inkml:trace>
  <inkml:trace contextRef="#ctx0" brushRef="#br0" timeOffset="36">7880 16846 8050,'0'-12'0,"0"1"-16,0 0 631,0-1 0,-1 6-389,-3 2 0,3 4-616,-3 4 0,4 2 1,3 6 389,1-1 0,4 0 0,-1 1 0</inkml:trace>
  <inkml:trace contextRef="#ctx0" brushRef="#br0" timeOffset="37">8257 17303 7948,'0'-7'2046,"0"-3"-828,0 9-411,0-4-902,0 5 1,-5 5 0,-1 1-1</inkml:trace>
  <inkml:trace contextRef="#ctx0" brushRef="#br0" timeOffset="38">17143 16663 7928,'0'-8'189,"0"1"1,0-2-96,0-1 0,-5 2 0,-3 2-73,-2 1 0,-2 1 135,1 4 1,0-4 0,0-1 18,4-1 0,-3 3-67,2-1 1,-2 3 0,-1 1-58,-1 0 1,-1 5 0,-2 3 0,-4 2-73,-2 1 1,-2 6 0,0 1 0,1 1 51,3 0 1,2-4 0,3 3-11,-2-2 1,5-1 0,5-3 0,-1 1-31,1 2 1,3-3-1,0 4 1,1-4 0,2 4 1,0 0-1,0 1-39,0-1 0,0 3 0,2-2-163,1 0 1,5-3 0,6 2 0,2-4-14,2 0 1,2-2 0,7-3 222,4-3 0,2-2 0,1-4 1,0-2 42,0-3 0,1-3 0,-2-3 1,-2-1 136,0-1 0,-6-2 0,1 2 54,-6-4 0,-4-1 1,-4-1-1,-1 2 143,1-1 0,-6-1 1,-2-2-307,-3 0 0,-2 0 0,-3 0 0,-4 0-327,-2 0 1,-5 4 0,-2 3-384,0 3 1,-2 1 0,-4 8-1,0 2 639,0 5 0,-5 3 0,-1 6 0</inkml:trace>
  <inkml:trace contextRef="#ctx0" brushRef="#br0" timeOffset="39">17017 16937 7909,'-8'-4'0,"2"-1"703,1-1 1,0 3 563,1 0-1242,3-4 1,-9 7 0,2 0 0,-2 7-110,-1 3 1,-2 2-1,-1 2 9,-1 2 0,-4 3 1,3-3-1,2 1-79,2-1 1,0 3 0,1-2 130,0 0 0,-1 1 0,1 2 0,-1 0 64,1 0 1,1-2 0,1 1-56,1 1 1,2-2 0,-2 1-45,4 1 0,3-3 0,1-1 0,0-1-8,0 0 0,1 1 1,3-5 38,4 1 1,3-2 0,3-1 14,1-2 0,6-4 0,-2 1 0,2-3 15,2-1 0,5-1 0,1-2 13,0-1 1,8-6 0,-2 0-18,0-4 1,4-3 0,1 2-38,0-4 1,-2 1 0,3-1 0,-2-1 69,-2-1 0,-8-2 0,-5 1 88,-3 3 1,-11-1-1,0 3 52,-4-1 1,-3-1 0,-8-2 0,-7 1 31,-5 1 0,-10 3 0,-3-1-426,-3 0 1,-5 6 0,-2 4-261,0 2 0,-2 1 0,-3 6 0,2 1 482,1 5 0,5 7 0,-2 3 0</inkml:trace>
  <inkml:trace contextRef="#ctx0" brushRef="#br0" timeOffset="40">18251 16560 7949,'0'-11'903,"0"-1"0,-2 2-287,-2 3 0,-2 3 0,-4 8-603,2 3 1,-2 8 0,3 5 0,-4 2-167,0 5 0,-2 2 0,-2 5 0,-4 2-17,-3 2 0,-2 3 1,-2 4 56,-5 1 1,3-2 0,2 0 0,0-4 33,0 0 0,5-4 0,0-5 51,3-5 0,3-3 1,5-4-1,2-3 20,4-4 0,-1-4 19,1-1 0,-1-4-80,1 1 0,-2-2 0,-5 1-715,-1 1 1,1 0 783,-1-4 0,1 0 0,0 0 0</inkml:trace>
  <inkml:trace contextRef="#ctx0" brushRef="#br0" timeOffset="41">17954 16526 7864,'-12'-18'90,"6"2"1,2 4 1554,3 1-1438,1 5 0,0 2 0,0 8-464,0 3 1,0 3-1,0 3 1,1 1-731,3 1 987,2 5 0,6-2 0,-1 5 0</inkml:trace>
  <inkml:trace contextRef="#ctx0" brushRef="#br0" timeOffset="42">18285 17086 7894,'1'-7'2429,"3"3"-2429,2 3 0,6 1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039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6350 4020 8323,'-8'0'-105,"1"0"265,4 0 657,-2 0-426,5 0 0,1 6-259,3 6 1,-1 1-102,4 6 1,1 0 116,3 4 0,-3-1-195,0 1 1,-5-4 13,5 0 0,-2 0-113,2 4 0,1-5-17,-5-3 1,3-2 115,-3-2 1,0 1 207,-4-1-161,0-5 1,0 1 289,0-3-266,0-3 364,0 4 0,1-5 21,3 0 0,-3-5 35,3-3 1,1-7-261,-1-4 1,9-4-47,-2-4 1,8-7-175,0-8 1,4 2 75,4-2 0,2-5-475,5-6 0,-3-3 411,-1-1 1,-14 27-1,1 0-13,0 1 1,0 1-1,2-2 1,-1 2 34,13-22 1,-4 2-172,0 6 1,-4 4 191,-4 7 1,-3 4 2,-4 4 1,-1 5 74,1 3-71,-1-3-562,1 5 887,-6-3-2065,4 9 1730,-9 2 0,-1 5 0,-6 0 0</inkml:trace>
  <inkml:trace contextRef="#ctx0" brushRef="#br0" timeOffset="1">12129 3803 8082,'0'6'677,"0"5"-535,0-4 0,0 3-236,0 2 1,0 3 62,0 0 0,0 6 151,0-2 1,0 2-32,0 2 0,0 4 75,0-1 1,0 1-50,0-4 0,0 0-15,0 0 0,0-2-46,0-2 0,0-1 65,0-3 1,4-2-6,0 2 0,-1-6-76,-3-1 0,0-5 178,0 5-221,0-6 178,5 4 279,-3-6-356,3 0 0,-5-2 235,0-2 0,5-2-50,2-5 0,1-7-100,4-5 1,-4-5-72,8-6 1,1-2 68,2-2 0,3-6-441,1-6 1,5-4 320,2 1 0,-13 25 1,-1 0-225,1-1 0,0 1 0,16-24-50,-2 2 0,-1 8-103,-7 4 0,1 8 155,-8 3 1,-2 8-29,-7 4 1,2 2-117,-5 2 1,1 3-184,-1 0 490,-3 6 0,9-3 0,-4 5 0</inkml:trace>
  <inkml:trace contextRef="#ctx0" brushRef="#br0" timeOffset="2">17817 3757 7794,'0'12'-98,"1"1"115,3 2 0,-2-1 80,6 5 0,-4 0 203,3 4 1,0 0-47,0-1 1,2 0-174,-5-3 1,3 3 31,-3-3 0,4 1-27,-4-1 1,3-1 237,-3-3-172,5-2 0,-6 3 127,4-4 41,-4-6-84,2 4 383,-5-9-414,0 4 1,0-6 111,0-3 1,1-2-89,3-5 0,-2-5-35,6 1 1,0-7-46,3 0 1,6-6-13,2-7 1,2-3-35,2 0 1,5-6-495,2-2 1,5-3 264,-17 22 1,2 0 0,0-1 0,0 1 71,3 0 0,0 0 0,-1 0 0,0 0-149,-1 0 1,0 0 0,19-21 19,-6 10 0,-5 1-238,-2 11 1,-8 4 90,-4 7 0,-7 6-457,-5 1 297,-1 6 490,-2-3 0,-11 15 0,-1 3 0</inkml:trace>
  <inkml:trace contextRef="#ctx0" brushRef="#br0" timeOffset="3">11980 7446 7991,'-6'0'390,"1"0"-393,5 0 0,4 2 523,0 1 0,3 4-159,-3 4 0,5 2 114,-1 2 0,2 3-146,1 5 0,-3 0-115,-1-1 1,1-3-56,3 1 0,-3-5-104,0 4 1,-2-5 160,2 1-82,2 3 0,-5-6-261,2 4 113,-1-4 0,-5-5-45,3-4 356,-3 4 33,4-6 41,-5 4 0,0-10-77,0-3 0,0-2-103,0-1 0,4-7-2,0-5 0,6-5-156,1-6 1,4-5 127,4-3 0,8-8-558,0-3 0,-11 23 1,1-1 264,1-1 1,2 0-1,0-2 1,2 0-41,2 0 0,1 0 0,-1-1 1,0 1-26,3 0 1,0 0 0,-3 3-1,0 2 5,1 0 1,-1 1 0,14-15-66,-3 5 1,-10 7 122,-2 8 1,-7 9-486,-8 3 239,-3 7-54,-5-1 1,-5 8 433,-3 4 0,-12 1 0,-4 8 0</inkml:trace>
  <inkml:trace contextRef="#ctx0" brushRef="#br0" timeOffset="4">6373 7309 8331,'0'12'695,"5"-1"-494,3 1 0,0 0 0,3 4 0,-1 3 93,2 2 0,2 2-74,-2 0 1,-1 3-196,1 1 1,-1 1 133,0-1 1,-2-3-55,3 2 1,-7-5-74,6-2 0,-3-5-340,0 1 375,2-2 0,-9-6 170,3 1 198,2-6 445,-5 4-195,4-6 0,-5-6-240,0-1 1,2-8-108,1-4 1,4-8-80,4-4 1,2-3-126,2-4 1,3-2 38,5-6 1,0-1-491,-1-3 0,5 2-56,0-5 1,4 0 235,0-5 0,-2 5-384,2 0 0,-6 8 223,2 0 1,-5 13-207,-3 5 0,-3 8 172,-9 8 0,2 3-1824,-5 1 2156,5 4 0,-3 10 0</inkml:trace>
  <inkml:trace contextRef="#ctx0" brushRef="#br0" timeOffset="5">6590 10781 8196,'-12'-4'0,"1"1"0,1-2 359,2 1-240,3 3 887,5-5-536,0 6-393,0 6 0,5 0 64,3 5 1,2 6 0,1 2 1,5 2-40,-1 2 1,0 4 12,-3 0 0,-1 3-161,0-3 1,1-1 92,-1-3 1,-1 0-195,-2 0 0,1-2 142,-5-2 0,1-2 167,-1-6 89,-3 1 339,4-1 200,-5-4-521,0-2 0,0-7 356,0-1 0,0-5-117,0-7 1,5-4-353,3-8 0,3-3-36,4-9 1,2-2-76,2-9 1,6 2-261,-2-5 0,-8 24 0,0-1 109,1-2 0,-1 0 0,1 0 0,1 0-135,0-1 0,0 1 0,0 3 0,0 0-43,1 0 1,-1 1 0,16-23 15,-3 9 0,-2 8 32,-5 7 0,-7 4-197,-4 4 1,-2 7-768,-6 4-154,0 6 1353,-4-3 0,5 5 0,1 0 0</inkml:trace>
  <inkml:trace contextRef="#ctx0" brushRef="#br0" timeOffset="6">12323 10770 8403,'-11'0'486,"-1"0"-377,6 0 1,1 1 195,5 3 1,0-2-169,0 6 1,1 0 158,3 3 0,-2 6-67,6 2 1,-2 2-13,2 2 0,1 5-107,-5 2 1,3 2 27,-3-1 0,0 2-29,-4-3 1,4 3 57,0 1 1,-1-4-210,-3-4 1,0-3 97,0-4 1,4 1-30,0-4 0,1 3 21,-1-4 1,-3-4-21,3-3 67,-3-6 14,-1 9 127,5-10 0,-3 3-104,1-8 1,2-3 145,-1-4 0,4-2-101,-4-2 1,6-6 7,1-6 1,2-9-87,6 2 1,0-9-11,4-3 0,3-2-602,1-9 0,5 1 497,-17 24 1,0-1 0,2 2 0,-1 0-141,1-3 1,1 0-1,-1 3 1,0 1 65,0-3 0,0 1 0,0 2 0,0 0-109,1 2 0,-1-1 0,13-26-135,1 1 1,-10 10-19,2 10 0,-9 6-76,-3 9 0,-1 2-368,-6 6 361,0 4 435,-4 2 0,-10 15 0,-3 3 0</inkml:trace>
  <inkml:trace contextRef="#ctx0" brushRef="#br0" timeOffset="7">17942 10781 8132,'0'-6'-359,"0"1"214,5 5 0,2 5 526,4 3 1,-3 3-78,-1 4 0,0 3 162,0 5 1,2 0 38,-5 0 1,1 3-161,-1 1 0,-3 3-167,3-3 0,1 0 53,-1-5 0,1 5 103,-1 0 1,-3-1-137,3-3 0,1-4-12,-1 0 0,1-5-174,-2 1 74,-1-2-79,8-1 1,-9-5 159,3 1-18,-3-6 1,3 2-29,0-8 1,0 1 51,-4-9 0,5 2-77,2-9 0,3-1 35,2-7 1,-1-2-11,1-5 1,3-2-113,0-2 1,6 1-85,-2-5 0,1-2 110,-1-2 0,4-7-619,0 3 0,1 0 425,6-4 1,-4 4-208,0 0 0,2-2 91,-1 10 1,-2 2-60,-6 9 0,-2 8-6,-6 8 1,-3 2-518,-1 2 86,-4 5 0,1 2 41,-8 8 730,-8 2 0,-5 15 0,-6 4 0</inkml:trace>
  <inkml:trace contextRef="#ctx0" brushRef="#br0" timeOffset="8">1610 3495 7999,'0'-7'172,"0"1"522,0 2-695,0 3 0,4-5 100,0 2 1,5 1 56,-2-4 1,5 3-40,3-4 0,2 1 3,2-5 0,1 1-2,-5-1 0,5 1-19,0 0 0,-4 3 49,-1 0 0,2 1-8,-2-5 1,4 5-74,-4-1 1,6 2-8,-2-2 0,2-2-86,2 2 0,0-2 67,0-1 0,5-2-94,2-2 1,4 1-63,4-5 0,-1 4 82,5-4 1,-4 3-92,4-3 1,-1 2 118,0-2 0,3-2-6,-6 6 0,1-4 4,-1 4 1,-1 0 1,5 3 0,-4-1 67,4-2 0,0 3-133,3-4 0,1 2 143,0-1 1,1 1 13,2-5 1,-1 4-53,6-4 1,-1 0 5,4-4 0,1 0-270,-27 12 1,-1-1 0,29-9 202,2 2 0,-8-2-11,-4 6 0,3 0-201,2 3 0,-4 1 177,0 0 0,-3 0 151,-1 4 0,1-3-103,2 2 0,-1-1 63,6 2 1,-6-2-56,1 5 0,3-5 17,2 1 0,-2 2-3,1-2 0,-1 2-3,1-1 1,3-2-18,-3 5 0,-1-4-13,2 4 1,-6-3-100,1 3 1,-2 0 66,-1 4 0,-4 0-14,0 0 1,0 0 33,3 0 0,5 0 176,-1 0 1,5 0-79,-5 0 1,1 0-41,-5 0 0,5 0-38,-1 0 0,6-1 159,-2-3 0,2 3-114,-2-3 1,7-1 5,-3 1 1,1-1 122,-5 1 1,5 3-111,-1-3 1,-2 3 13,3 1 1,-1 0-80,-4 0 1,2 0-142,-2 0 0,6 0 143,-1 0 0,2 0-23,1 0 0,-1 0-19,5 0 0,-32 0 1,1-1 59,0-1 1,1 0 0,-1 1 0,0 1-16,-1-2 0,-1 0 0,31-3-4,-29 3 1,1 0 0,-1-2 0,0 0 68,-1 2 0,-1 0 0,1-1 1,1-1-57,1 2 0,-1 0 0,-2-1 0,0 1 117,1 0 1,-1 0 0,33 1-72,-31-1 0,0 0 0,0 0 0,0-1 7,-2 1 1,0 0-1,2 0 1,0-1-30,-2 1 1,0 0 0,4 1-1,-1 0 3,2-3 1,-1 0-1,1 3 1,-1 0-34,1-1 1,-1 0 0,-1-1 0,0 1 34,1 0 0,0 0 1,1-2-1,1-1-91,0 1 0,0 0 1,1 1-1,1 0 26,0-1 0,-1 0 0,0 1 0,-1-1-30,0-2 0,0 0 0,-1 2 0,1 1 51,0-1 0,0 0 0,1 2 0,-1 0-10,-2-1 0,1-1 0,-1 2 0,1 0 72,-1-2 0,0 0 1,-2 2-1,0 1-57,2-3 0,0 0 0,-2 2 0,-1 0 62,4-2 0,-1 1 1,-3 1-1,0 1-49,-1-1 1,0 0-1,2 0 1,1-1 12,1 1 1,0 0 0,1-2 0,0-1 4,-1 1 0,0 1 0,-2 0 0,-1-1-3,4 0 1,-1 1 0,-3 1 0,0 0-33,1-2 0,0 0 1,1 3-1,-1-1-7,-2-2 0,0 0 1,2 2-1,0 0-6,0-2 0,0 1 1,-1 1-1,-1 0 26,0-2 1,1 0 0,-1 2 0,0 0-6,3-1 0,-1-1 0,-2 2 0,1 0-4,-1-2 0,0 0 0,32 1 73,-32-1 1,1 0 0,0 2-1,0 0-47,27-6 1,3 2 10,-2-1 1,-2-2-4,-27 7 0,1 0 0,-1-2 0,1-1 6,1 1 0,0 0 0,-1 1 0,-1 0-29,0-1 0,1 0 0,26 1 30,2-5 1,-3 4-132,0-3 0,-4 3 110,3-4 0,-2 6-15,6-2 1,0-1-12,-4 1 0,2 0-4,-5 4 0,-2-4-36,1 0 0,-3 1 68,3 3 0,-4 0 1,5 0 1,-5 0-29,4 0 0,-3 0 44,3 0 0,0-2-43,5-1 0,-1 1-51,0-2 1,0 3 159,0 1 1,0 0-42,0 0 0,2-1-23,1-3 1,0 3-10,-28-1 0,1 0 0,30 1-41,2 1 1,-31 0 0,-1 0 42,32 0 1,-30-2 0,1 0-73,0 0 0,0 0 0,1 0 0,0-1 27,-1 1 1,0 0 0,0 1 0,-1 0-57,3-3 1,1 0 0,-4 3 0,1 0 75,0-1 0,0 0 0,-2 1 1,0-1 2,-1 0 0,-1 0 0,1 2 0,0-1 60,28-3 0,4 3-54,-4 1 0,3 0-5,-3 0 1,-26 0 0,0 0 3,-1 0 1,1 0 0,0 0 0,1 0 8,-2 0 0,0 0 1,-1 0-1,0 0-11,2 0 0,-1 0 1,28 0-51,-28 0 0,0 0 0,31 0 38,0 0 0,-32 2 0,0 0-11,28 2 1,0 0 19,-4-4 1,-1 1-3,-3 3 1,-2-3 21,-6 3 1,4 1 27,-4-1 0,3 1 65,-6-2 0,3 0-103,0 5 1,1-5 7,0 5 1,-4-4-60,0 3 0,-4-3-10,4 4 1,3-4 131,5 3 1,-1 0-1,-3 0 1,1 0-154,2-4 0,-4 2 9,4 3 0,-8 1 57,5-5 1,-3 5-7,2-2 1,-3 0 18,0 0 1,-4 1 55,4 3 1,-1-3 4,1 0 0,2-1-25,-2 5 0,2-1 107,2 0 1,3 1-126,1-1 0,-1 1 22,-3-1 0,2 0-82,-2 1 1,7 1 70,-3 2 0,-1-2-54,1 2 1,-1-1-27,-3 1 1,5-2-121,-9 2 0,5 1 125,-6 0 1,4 3-30,0-4 1,0 4 98,-3-4 0,5 5-60,-5-1 0,1-1 14,-5 1 0,-1 0 4,5 4 1,-2 0 4,2 0 0,-3 0 367,-4-1 1,-2 1-301,-3 0 1,2 1-122,-6 3 1,1-3 106,-4 3 1,0-2-211,0 2 1,-4-2 174,0 6 0,-4-5-186,4 5 0,-1-5 268,1 5 0,-2-2-160,-1 1 0,-4 3 60,4-2 1,-4 1-25,0-2 1,-1 3 130,1-3 0,-1 3-68,0 2 0,1-5 73,-1 1 1,-1-1-121,-2 4 0,2 1 72,-2-1 0,1 0-32,-2 0 1,3 1-158,-2-1 1,-2 0 125,2 0 1,-2 1-9,2-1 1,2 0-1,-2 1 0,-2-1 2,2 0 0,-4 0 6,3 1 1,-4-1 5,0 0 0,0 0 18,1 1 0,-3-2-25,3-3 0,-3 3-92,-1-2 0,0-2 64,0 1 0,1 1-11,3 3 0,-3-1 30,3-3 0,-2 3 1,-2-2 1,3 2 47,1 1 0,1-1-62,-1-3 0,-3 3 111,3-2 1,-1 2-83,0 1 1,-1-1 62,2-2 1,1 2-58,-2-3 1,1 3-2,-4 1 0,4 1-36,0-1 0,0 0-7,-4 0 1,0 1 25,0-1 0,0 0 4,0 0 0,0-3-64,0-1 0,0 1 67,0 3 0,-2-3-5,-1-1 1,0-1-13,-5 2 0,5 2 2,-5-3 1,4 2 11,-3-2 1,0 3 5,0-2 1,-4-2 5,4 1 0,-5 1-13,-3 3 0,3 0 386,-4 1 0,0-5-159,1 0 1,-1-3-315,5 4 0,-2-2 115,-2 1 1,2 2 67,-2-5 1,-1 4-80,0 0 1,-3-2-133,4 1 0,-5-3 160,1 4 0,-3-5-32,-1 5 1,3-5-161,-3 5 1,7-6 97,-7 2 1,6-3-91,-2-1 0,-3 3 148,-5 1 0,-1 1 34,1-1 0,-3-3-5,-8 2 0,2-2 164,-2-1 0,3 0-121,0 0 1,2-4-43,3 0 1,2-5-44,5 1 0,-1-1 55,-3 1 1,3-2-25,-2 2 0,2-6-36,1-1 0,-4-1-8,0 5 0,-4-2 70,0-2 1,-1 2 34,2-3 1,-2 0 26,6 0 0,-5-4-75,5 1 1,-5 1-82,4-1 1,-4 3 89,0-3 0,-2 4-104,-1-5 0,0 3 42,-1-3 1,-3 0-20,0 4 1,0-4-30,4 1 1,0-3-9,-1-1 0,1 0 63,0 0 0,-4 0-15,0 0 0,-2 0 86,2 0 0,2 0-74,-6 0 0,4 0 120,-4 0 0,4-1-89,-4-3 1,5 3 7,-1-3 1,2-1 62,2 1 0,4-1-56,-1 1 0,1 2-148,-4-6 1,-5 5 92,1 0 1,-3-2-124,2 1 0,1-5 106,4 1 0,-4 2 54,0-2 1,0 5-1,4-5 0,-1 2 97,1-2 1,0-1-90,0 5 0,-1-3 26,1 3 1,0-4 0,0 4 0,1-3 0,2 3 0,-4 0-136,4 4 0,-4-1 68,4-3 0,-2 3-96,-1-3 0,0 3 39,-1 1 0,1-1 16,0-3 1,2 2 31,-2-1 1,2 1 0,-6 2 1,3 0 80,0 0 1,1 0-72,0 0 0,-4 4 72,0 0 0,0 0-60,3-4 1,0 4 42,-3-1 1,2 2-28,-2-1 1,3-1-3,0 4 1,1-4-5,0 1 1,-1 1-1,1-1 1,0 3-1,0-3 0,2 1 0,-2-1 0,2-2 33,-6 6 1,-1-4-37,1 4 0,-2-5 1,2 5 0,1 0 4,-5 3 0,1 0 0,-5 1 1,4-1-1,0 1 1,0-1-108,-3 1 1,3-1 83,0 0 0,4 5 20,-4-1 0,1 1-68,-1 0 0,-1-4 34,5 3 1,-6 3-9,-2 1 1,0-1 49,-3 1 0,-3 0-259,-1 4 1,-5 1 281,28-11 1,0 1 0,-25 10 25,-2 2 0,-2 2 33,29-14 0,0-1 0,-28 15-26,5-1 0,6-3 47,2 2 1,4-2-38,7-1 1,4 0-78,4 0 0,3 0-5,4 0 0,-3 0-125,3-1 0,3 1 157,1 0 1,-2 0-19,2 0 1,0 0 92,3-1 1,0 3-185,-4 1 1,4 0 97,-4 4 1,0-3-37,1 3 0,-2-3 10,2 3 1,1-3 27,-5 3 0,5-3 0,-1 3 1,1-3 16,-1 4 0,2-2 13,-2 1 1,3 3 71,5-2 0,-3-2-96,2 1 0,2 1-11,-2 3 0,2-1 13,-2-3 1,-1 3 31,5-2 1,-1 3-59,1 4 1,3-4-3,-3 1 1,3 3-33,1-4 1,-4 4-12,0 0 1,1-2-40,3 2 0,0-3 77,0 0 1,0-1 4,0 0 0,3 0-14,1 1 0,5-1 54,-1 0 1,2 0-29,1 1 0,1-2 13,-1-3 1,1 3 10,-1-2 1,0 2 9,1 1 1,1-4-26,2 1 1,-1-2 3,5 1 1,1 2 95,7-5 0,-2-1-90,6-3 1,-1 4-2,4 0 1,1-5-24,-1-3 0,4 0-4,0 4 1,1-1-94,-1-3 0,-1 1 95,5-5 1,0 4-36,4-3 0,-1 3 44,1-4 1,0 0-42,-1-3 0,1-1 2,0 0 1,1 1-2,2-1 0,3-1-148,5-2 0,2 1 203,2-5 1,-28-2 0,2 0-212,3-2 0,0 0 1,1 0-1,1 0 215,0 0 0,0 0 0,-1 0 0,0 0 43,-1 0 1,1 0-1,2 0 1,0 0-56,-1 0 1,0 0-1,1 0 1,1 0-48,-2 0 1,-1 0 0,1 0 0,-1 0 19,-1 0 0,0 0 0,3 0 0,1 0-4,-2 0 1,0 0-1,3 0 1,0 0 3,-1 0 0,0 0 0,0 0 0,1 0-57,-1 0 0,0 0 0,-1 0 0,0 0 60,3 0 1,0 0 0,0-3-1,0 0-5,4 0 0,0-1 1,-1-1-1,1 1 9,-1 0 1,1 0-1,0-1 1,-1 0-294,-3 1 1,0 1 0,4-2-1,1-1 291,1 1 1,-1-1-1,3 2 1,-1 0 28,-3 1 1,-1-1 0,1 0 0,0 0 5,-3-2 1,1 1 0,0 1 0,-1 0-35,1 0 1,0 1 0,-2 1 0,0 1-169,-2-1 1,0 0 0,4 1 0,0 0 159,-5-1 1,1 0 0,3 1-1,0 1-3,-2-2 0,-2 0 1,0 1-1,-1 1 3,0 0 1,0 0 0,-1-2-1,0 0 9,2 0 0,1 0 0,1 0 1,0 0-4,-1 2 1,-1 0-1,-1 0 1,0 0-68,-1 0 1,-2 0-1,-1 0 1,-1 0 81,2 0 0,-1 0 0,-3 0 1,0 1-30,-1 1 1,0 0 0,26 1 144,2 4 1,-9-3-165,3 4 1,-8-2 494,-4 2 1,2 2-345,-6-3 1,0 4-77,-4 0 0,-4 0 458,1 1 0,-6 3-490,2 0 1,-7 4 377,-1-3 1,-5 4-380,1-1 0,-2 3 240,-2 0 1,0 1-283,-4 0 1,2 1-3,-5 3 0,4-3 31,-5 3 0,1 0-7,-4 0 0,0 4 92,0-5 0,0 6-76,0-2 1,0 3 5,0 2 0,0-1 14,0 0 1,0-2 2,0 2 1,0-2-12,0 6 0,0-2-11,0-2 1,0-3-102,0 4 1,4-4 99,0 8 0,1-4-31,-1-1 0,-2 2-24,6 2 0,-4 1-5,3 3 1,-4 1 35,1-5 0,1 4-1,-2-4 1,1 4-32,-4-4 1,4 2-3,0-2 0,0-2-44,-4 6 0,0-4 60,0 4 0,-4-1 121,0 1 1,-4 1-119,5-5 0,-6 4 132,1-4 0,-2 4-25,-1-4 1,-5 5 46,1-1 0,-1-1-167,0 0 0,2-3 201,-5 4 0,4-4-242,-4 4 1,0-4 89,-4 4 1,3-4-9,-3 4 1,3-4 6,-7 4 0,3-1-14,1 1 1,0-2 53,1-2 1,-5-2-5,0 2 0,-1-3-32,2 0 1,2-5 17,-3 1 1,-1-2 49,1 1 0,-4 2-38,0-5 1,-2 3-43,-1-3 1,-2 3-25,-2-3 0,2 3-5,-6-3 0,0 1 12,-4-2 0,-3-1-350,-1 1 1,-3-2 299,3-1 0,-4 0 50,0 0 0,0-2 15,1-2 0,-2 2-30,6-6 0,-5 0 91,5-3 1,-6-1-39,2 1 1,-3 1 10,-1-1 0,5 4-8,2-8 0,-4 5 9,1-6 0,-6 2-35,6-1 0,2 1-1,2-6 0,-2 5 15,1-4 1,-3 4-5,4-5 0,-1 1 21,4-4 0,-4 4-14,-4 0 1,-1 0 0,-3-4 0,6 3-1,3 1 1,-6 0 2,2-4 1,-5 0 12,4 0 0,0 0 0,0 0 1,-1 0 36,1 0 1,-1 0-46,-3 0 1,3 0-10,1 0 1,-3 0-12,0 0 0,1 0-1,-1 0 0,0 0-19,4 0 1,-7 0 4,-1 0 1,28 0-1,0 0 46,-32 0 0,31 0 0,-1 0-26,1 0 1,-1 0 0,-3 0-1,0 1 58,2 1 0,0 0 0,-3-1 0,0 1-206,-1 1 1,0 1 0,0-2-1,0 0 118,1 2 1,-2 0 0,0-2 0,-1-1-214,0 3 0,0 0 0,-1-2 0,1 0 227,0 2 0,0-1 0,2-1 1,0-1 6,0 1 1,0 0 0,-2 0-1,1 1-12,1-1 1,0 0 0,-3 0 0,-1 0 40,2-2 1,1 0 0,-3 1 0,0 1 2,2 0 0,0 0 1,-2 1-1,-1-1 55,2 0 1,-1 0-1,-1-1 1,0 1-48,-1 1 0,0 1 0,1-2 0,-1 0 68,0 2 0,1 0 1,-2-1-1,0 1-43,1 2 0,0 0 0,-4-1 0,-1 1-19,3 0 0,1-1 1,-3 0-1,1-1-20,1 2 1,1 0 0,1-2 0,1-1-80,-2 3 1,-1 0 0,4-1 0,-1 0 59,0-3 1,-1 0 0,1 2 0,0-1-78,3-1 1,0 0-1,-2 0 1,1 0 106,1-2 0,0 0 1,0 2-1,0 0-37,2 0 0,0 0 0,1 0 0,1-1 71,-2 0 0,0-2 0,1 1 1,0 0-31,-2 0 1,-1 0 0,1 0 0,2 0 9,1 0 0,0 0 1,0 0-1,-1 0-132,1 0 1,0 0 0,2 0 0,0 0 139,-4 0 1,0 0-1,1 2 1,1 0-40,-2 0 1,0 0 0,-1 2 0,0 1 19,0-1 0,-1 0 0,1-1 0,0 0-75,0 1 1,-1-1 0,-1 1 0,1 0 41,0 2 0,0 0 0,1-2 0,1-1-74,0 1 1,0 0 0,3-1 0,0 0 37,-3 1 0,0 0 1,2-1-1,0-1 24,0-2 0,0 0 0,2 0 1,1 0 17,0 0 1,1 0-1,2 0 1,-2 0 42,-2 0 0,0 0 0,-1 0 0,0 0-36,1 0 1,0 0-1,-1 0 1,-1 0-14,0 0 0,0 0 1,0 0-1,0 0 69,-4 0 0,0 0 1,1 1-1,0 2-43,-1-2 1,0 1 0,3 3 0,-1-1-9,-2 0 1,1 0 0,1 0 0,1 1-29,-3-1 0,0-1 0,0 2 0,0 1-4,2-2 0,0-1 0,0 0 1,0 0-5,2 2 1,0-2-1,3-1 1,-1-1-8,-2 0 0,0 1 0,1 1 1,-1 0 23,2-2 0,0 1 0,0 0 0,0 0-6,1-2 0,1 0 1,0 0-1,0 0 29,-1 0 0,1 0 0,0 0 0,0 0-29,-1 0 0,1 0 1,-1-2-1,0 0 105,-1 1 0,0-1 1,3-1-1,0 0-27,-1 1 0,-1 1 1,1 0-1,-1 0 40,-2-1 1,1 1 0,1 0 0,0 0-77,1 1 0,0 0 0,1 0 0,0-1 7,-3-1 1,0 0-1,2 2 1,0-1 53,0-1 0,0 0 0,-28 0-38,27 0 1,1 0 0,-28 1-56,30-1 1,-1 0 0,-30-1 40,30 1 1,1 0 0,-1 2-1,0-1-149,-28-3 1,-1-1-30,1 1 1,3-3-55,-3 3 1,-1-4 130,1 5 1,0-6 18,4 1 1,-4 2 78,0-2 1,26 7-1,0 0-54,1-1 1,0 0-1,0-1 1,0 1 59,2 0 1,0 0-1,-2 0 1,0 0-49,0 2 1,0 0-1,-4 0 1,1 0 30,3 0 1,-1 0 0,-1 0 0,-1 0 4,2 0 1,1 0-1,-1 0 1,-1 0 15,-29 0 1,31 0 0,0 0-59,-2 0 0,0 0 0,1 0 0,0 1-4,-1 1 0,-1 0 0,4-1 1,0-1-62,1 2 1,0 0-1,-32 0 71,0-2 0,30 0 1,2 0 47,-29 0 0,-4-2-61,4-2 1,0 3 63,4-3 1,0-1-15,0 1 1,1-1 117,3 2 1,-3 0-100,3-5 0,2 6 9,1-2 0,5-1 228,3 1 0,-1-5-245,5 2 1,-4-2-68,4 1 1,0-2 515,3 2 0,1 0-593,0 0 0,-2-2 34,-2 2 0,4-2 281,0-1 0,-1-1-225,5 1 0,-2-1 292,2 1 1,1-2-188,2-2 1,3 2-28,-3-2 0,-1-1 28,2 0 0,-5 0-92,4 1 0,0 1 137,0-5 0,3 3-21,-3-3 0,3 4-35,1-4 1,0 4-31,0-4 0,1 4-3,-1-4 1,0 3-108,0-3 1,0 2 105,0-2 0,-1-2-118,-2 6 1,2-5 60,-3 1 0,3-3-94,1-1 1,-4 0 96,1 1 0,-1 3 41,4-1 1,0 1-49,1-3 0,0-1 8,3 0 1,-1 0-33,4 0 0,-3 0 35,4 1 1,-4-1 29,4 0 0,0-1-26,3-3 1,1 3-250,-1-3 1,1-1 123,0 2 0,0-2 128,4 1 1,-3-1-111,2-2 1,2-3-124,-2 2 1,2-2 223,-2-1 1,-2 4-83,2-1 1,2 5 247,-2-5 1,1 6-53,-5-2 1,5-1 174,-1 2 0,0-2-128,-3 1 0,3 2-160,1-6 0,3 4 17,-4-3 0,5 3-80,-5-3 0,5-1-84,0-3 1,0 4 35,-1-1 1,3 1 46,-3-4 1,3 2 32,1-2 0,-4 1-5,0-9 0,1 4-21,3-4 1,0 0 20,0-4 1,0 4-84,0 0 0,0 2 56,0-2 0,0 1 92,0 3 1,0 2-68,0-6 0,-4 5 47,0-1 0,0 1-49,4-1 1,0 1 144,0-5 0,0 5-86,0-1 1,-4-2 19,0-2 1,1 1 2,3-1 1,0 2-3,0-2 1,0-3-29,0 4 1,0-3 7,0 3 0,3-4 146,1 3 1,0-2-89,-4-2 0,0 1-163,0-1 1,1 0 103,3 0 1,-3 1-19,3-1 1,-2 0-18,-2 1 0,0 3-14,0 0 1,0 0 24,0-4 1,0 5 11,0-1 0,0 1 34,0-1 1,0-2-34,0 2 0,0-3-37,0 0 0,0 3 42,0 0 0,0 0-1,0-4 1,0 1 50,0-1 0,0 6 5,0 1 1,0 0 131,0 1 0,-4 0-100,0 4 0,-1 1 25,1 2 0,1-2-51,-4 3 0,4-3 115,0-1 1,-3 1-144,3 2 1,-1-2-10,4 3 0,0 0 116,0 0 0,0 1-260,0-2 0,0-2-76,0 3 1,0-2 77,0 2 0,0-3 23,0 2 0,0 2 42,0-1 0,0 3 144,0-3 0,0 4-76,0-1 1,-4 0 23,0 0 1,0-1-37,4 1 1,0 2 6,0-5 1,0 3-2,0-4 0,0 1 17,0-4 1,0 3-151,0 1 0,0-1 70,0-3 1,0 4 30,0-1 0,4 2 0,0-1 0,0-2 0,-4 5 1,4-3 13,-1 3 0,1-7 4,-4 3 1,2-4-14,1 4 1,-1-3 7,1-4 1,-1 4-124,-2-1 0,0 1 106,0 4 1,0-4 129,0-5 1,0 5-91,0 0 0,-2-4 7,-1 4 1,0-2 32,-5 6 0,6-3 16,-2 2 1,-1 2-59,1-2 0,-3 2 26,3-1 0,-4-3-124,4 2 0,-3 0 54,3 0 0,-1 0-140,1 4 0,2-5 133,-6 2 0,4 0 38,-4 0 1,1 1 25,-5-2 1,5-2 146,-1 3 1,1-3-144,-5-1 0,1 1-11,-1 2 1,1-2-4,0 3 0,-1-4 34,1-5 0,3 4-133,0-3 1,2 2 11,-2 2 1,0-4-68,4 0 0,0-5 65,4 1 1,0 1-139,0-1 1,0 1 138,0-5 0,0 0-1,0 0 0,0 1 60,0-1 1,0 2-61,0 2 1,-4-3 122,0 4 1,1-3-2,3 3 1,-4-4-19,0 3 0,-1-2-21,1-2 0,3 0-13,-3 1 1,-1-1-270,1 0 0,0 1 247,4-1 0,-4-1-177,1-2 0,-1-3 92,4-6 1,1 5 75,3 0 1,-3 5 30,3-2 0,1 3 136,-1 2 0,4-1-93,-5 0 1,5 4 112,-4 0 0,5 2-114,-2-2 1,2 3-13,-1 4 0,2 0-36,-2-3 0,5 2 45,3-2 0,0 3-79,-1 0 0,-2 1 45,2 0 1,2 0 4,-2-1 1,4 2-20,-4 3 0,4-2 8,-3 5 0,0-3 85,-1 3 1,-6 4-71,3 4 1,-5 5 516,1-1-529,2 3 1,-9 4 43,3 0-139,2 6 0,1-2-214,4 8 1,1 2 60,-1 6 0,6 0-219,2 3 0,2 3-785,2 5 1248,0 0 0,0 5 0,0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51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5413 3974 8254,'2'-10'-1401,"2"3"1852,-3-3-135,4 3 117,-5-4 1,0 3 255,0 1-520,0 4 0,0-3 191,0 2-1,0 3-20,0-4 21,0 5 450,0-6 394,0 5-582,0-4-1064,0 5 433,0 5 0,0 3-33,0 7 0,0 3 87,0 5 1,-4 1-109,0 2 1,0 4 58,4 4 0,-1 0-111,-3 0 1,3 1 31,-3-1 0,3 0-104,1 0 1,0 1 0,0-1 0,0-4 99,0 1 0,4-5 17,0 5 1,3-6-6,-3 2 1,1-3 121,-1-1 1,-3 0-117,3 0 0,-3-4 37,-1 0 1,4-4-104,0 4 0,0-5-434,-4 1 295,0-2 0,0-2-678,0 1 297,0-6 1,1-1 200,3-5 1,-2 0-332,6 0 785,-5 0 0,7-5 0,-4-1 0</inkml:trace>
  <inkml:trace contextRef="#ctx0" brushRef="#br0" timeOffset="1">5459 4089 8288,'-11'-12'32,"3"1"-32,1-1 1453,4 1-285,-2 0-706,5-1 1,0 5 328,0-1-504,0 5 1,0-3-185,0 2 84,0 3 1,1-4-139,3 5 0,2 5 59,6 3 0,-1 2-156,1 1 0,-1 2-10,0 2 1,5 3-133,-1 5 15,5 0 28,-7-1 0,3 5 118,-4 0 0,0-2-124,4-6 0,-5 1 89,1-4 0,-1 3-240,-3-4 251,2 0 1,0-3 98,-2-1-93,2-5 51,-9-1 0,8-3 14,-5 1-2,-1-1-31,3 3 0,-4-5 25,6 0 1,-5-5-17,5-3 0,-2-2-155,2-1 150,7-6 3,-7-1 0,10-5-207,-3 1 0,1-5 65,3 0 1,2 1-37,-6 3 0,4-4 231,-4 0 1,0 5-131,-3 3 1,3 0 180,0-4 1,1 4-111,-5 0 1,-3 3 282,-1-3 1,1 5-55,3-1 1,-3 3 53,-1 0 0,-3 1 198,4-1-214,-6 6-299,3-4 0,-5 10 96,0 0 1,0 6-37,0 9 0,0 4 47,0 8 1,0 2 56,0 5 0,4 10-79,0 1 0,0 7-268,-4-2 0,5 3 269,3-3 1,0 3-231,0-4 0,2 0 38,-2-8 1,2 1 91,1-7 1,-3 0 143,0-8 1,-5-1-141,5-3 1,-4-5 237,3-3 1,-4-2-121,1-2 1,-2 1 18,2-1 1,-3-3 81,3-1-233,-2-4-885,-2 2 422,0 0-1110,0-4 1457,0 5 0,0-17 0,0-1 0</inkml:trace>
  <inkml:trace contextRef="#ctx0" brushRef="#br0" timeOffset="2">6544 3917 8508,'-5'-6'-727,"4"-4"1024,-4 9 1,5-6 893,0 3-281,0 3-526,0-4 203,0 5-507,0 5 1,0 2-87,0 4 1,0 9 72,0 3 1,-5 13-107,-3 2 1,2 6-50,-2 6 0,-3 2-200,-5 5 1,0 0 200,1 0 1,2-5 88,-2-3 0,0-3-154,3-4 1,-1-3 50,10-4 1,-5-4-138,4-4 1,0-2 15,4-9-350,0-1 161,0-4 0,2-1 360,1-2-1007,-1-3 1085,3-5 0,0-10 0,1-3 0</inkml:trace>
  <inkml:trace contextRef="#ctx0" brushRef="#br0" timeOffset="3">6578 3860 8364,'-17'-20'0,"1"5"770,4-1 1,5 14 362,4-6-194,1 6-324,2-3-652,0 5 68,0 5 1,4 6 22,0 8 1,9 4-50,-2 4 0,7 2 89,-3 5 0,4 0-347,-4 1 1,6 3 136,-2 0 0,1 4-31,-1-4 1,1 4 124,-4-4 0,3 0 76,-4-4 1,4-3 15,-4-1 0,4-5 7,-4 2 1,2-3-32,-2-1 1,-2 0-17,2 0 0,-2-6 1,-2-1 1,0 0 32,1-1 0,-2 1-226,-2-5 1,1 0 73,-6 1 1,2-5-1074,-1 1-986,-3 0 1016,5 3 1131,-6 1 0,-6-1 0,0 0 0</inkml:trace>
  <inkml:trace contextRef="#ctx0" brushRef="#br0" timeOffset="4">6384 4500 8392,'0'-12'746,"0"1"0,5 1-618,3 2 1,2-1 57,2 6 0,5-6-111,6 1 1,1-1 159,7 2 0,3-4-244,4 4 0,1 0-304,-1 0 0,-6 4-379,2-1 0,-3 3 692,-1 1 0,-2-5 0,-5-1 0</inkml:trace>
  <inkml:trace contextRef="#ctx0" brushRef="#br0" timeOffset="5">7127 3952 8410,'-8'-11'1513,"0"4"-1175,6-3 297,-3 8 300,5-3-776,0 5 0,4 5-8,-1 3 0,2 3-15,-1 5 1,1 5-104,3 6 1,2 8-66,-2 0 0,-2 7-107,2-1 0,-2 0 130,2 1 0,1 0-153,-6 4 1,5-6 26,-4-2 0,3-4 93,-3-3 1,4 1 11,-4-6 1,1-3 24,-2-4 0,0-4-27,5 4 1,-6-5 19,2 2 1,1-8-474,-1 0 1,0-4 192,-4 4 1,1-6-1645,3 2 1023,-3-3 913,9-1 0,-3 0 0,4 0 0</inkml:trace>
  <inkml:trace contextRef="#ctx0" brushRef="#br0" timeOffset="6">7641 3872 8224,'-8'-10'490,"0"2"1,6 2 68,-2 2-28,3 2-682,1-3 165,0 16 0,0 3 389,0 12 0,0 3-113,0 6 1,0 5-287,0 6 0,1 0 99,3 3 1,-2-2-245,6-1 1,-2-2 173,2-2 0,-2-1-185,-2-3 1,-3-8 19,3 1 1,-3-2 78,-1-3 0,2-3-131,1-4 1,-1-5 63,2 1 0,-3-2-531,-1-1 1,0-5 253,0 1 1,0-1 448,0 5 1,-5-1 0,-2 1 0</inkml:trace>
  <inkml:trace contextRef="#ctx0" brushRef="#br0" timeOffset="7">7161 4568 8186,'1'-7'199,"3"-1"1,4 1-93,7-5 0,6 1 467,6-1 1,6 1-100,1-1 1,4 2 11,4 3 1,3-2-304,-3 5 0,1-4-197,-1 5 1,-3-1-1640,-5 4 1652,0 0 0,6-5 0,0-2 0</inkml:trace>
  <inkml:trace contextRef="#ctx0" brushRef="#br0" timeOffset="8">8052 3917 8402,'-7'0'745,"2"-5"-114,0 4 27,4-4 0,-4 5-132,5 0 1,0 6-467,0 6 1,0 4 152,0 7 0,0 4-225,0-1 1,0 11 46,0 1 1,0 2-45,0 1 1,0 1-20,0 4 1,1-4 32,3 0 0,-3-5-162,3 1 0,1-7 63,-1 0 0,0-6-273,-4 2 0,4-4 155,-1-4 0,1 1-553,-4-5 1,0 0 1,0-3 0,0-1 763,0 1 0,5-1 0,2 1 0</inkml:trace>
  <inkml:trace contextRef="#ctx0" brushRef="#br0" timeOffset="9">7995 4100 8340,'-2'-11'0,"-1"-1"0,1 1 2097,-2-1-808,3 1-1210,1 0 19,5 4 1,-2 2 79,4 5 0,1 0-362,3 0 0,2 1 101,2 3 0,-1 3-26,5 4 0,0 0 139,4 1 0,0 3-318,0 0 1,-2 4 31,-1-3 1,0-5-12,-5-3 1,4-6 185,-4 2 1,1-3 219,-5-1 0,0 0 76,1 0 1,-2-1-68,-2-3 0,2-2 101,-3-6 0,0 0-38,0-4 1,0 4-87,0-3 0,2-2 24,-5 2 1,4-4-136,-5 4 0,2-5 67,-1 5-19,-2 0 1,4 5-36,-2 2 101,-3-2-391,4 9 251,-5-4 0,1 14 30,3 2 1,-1 9 11,4 3 0,0 5 129,0 6 0,3 4-113,-2 1 1,1 7 5,-2 0 1,4 5-253,-4-5 1,2 2 76,-1-6 0,2-3 119,-3-1 0,0-6-3,0-2 0,-4-8 28,1 1 0,-3-7-49,-1 3 1,4-9-527,0 2-357,-1-3 0,-3-2-38,0 1 949,0-6 0,0 4 0,0-6 0</inkml:trace>
  <inkml:trace contextRef="#ctx0" brushRef="#br0" timeOffset="10">8954 4100 8124,'0'-8'864,"0"1"-518,0 4-218,0-7 0,-1 9-5,-3-3-28,3 3 1,-10 7 153,4 6 1,-3 2-5,-2 8-186,1-1 1,-4 12-30,-1-3 1,1 3 3,4 1 1,1 3-26,2-3 1,-2 6 62,2-10 1,3 5-217,1-9 1,3 1 60,1-4 0,0-2-88,0-2 0,5-2-8,3-6 0,2 1 90,1-1 0,2-5 104,2-2 1,3-3 148,5-1 1,0-1 33,0-3 0,3-2-56,1-5 1,3-6 40,-3-2 1,0-2-97,-5-2 0,5-1 237,0-3 0,-4 2-36,-4-6 1,-7 2-105,0-2 0,-2-5-40,-6 1 1,-1-3 40,-3 0 0,-5 5-1016,-2-5 0,-8 6 439,-4-2 0,-3 2-602,-1 10 1,-4-3 441,1 10 0,-5 5 552,5 6 0,-6 3 0,3 1 0</inkml:trace>
  <inkml:trace contextRef="#ctx0" brushRef="#br0" timeOffset="11">9422 4112 8156,'0'-8'-2120,"0"0"2914,0 6 0,0-5 506,0 4-384,0 1-251,0-3 168,0 5-591,0 5 1,0-1-184,0 8 1,-4-1 54,1 12 1,-1-3-197,4 7 0,0 1-37,0-2 0,5 6-12,2-1 1,4 2-112,0 1 0,6-1 122,2-3 1,2 2-25,2-5 1,-4-1 60,0-3 0,-1-5 79,1-3 0,1 0-52,-5-3 1,4 0 255,-3-8 0,4 0 17,-1-4 1,1 0 26,-1 0 1,2-6 114,-6-6 0,1 1-96,0-4 0,-4-3 36,4-1 0,-5-7-125,-3 0 0,-3-5-112,-5 5 0,0-10 70,0 2 1,-2-3-520,-1 3 1,-4 1-57,-4 2 0,3 0-285,1 4 0,0 0 157,0 5 1,0 4 23,3 3 1,3 2-1239,-3 1 1785,3 1 0,1 0 0,0-1 0</inkml:trace>
  <inkml:trace contextRef="#ctx0" brushRef="#br0" timeOffset="12">10096 3906 9075,'0'13'-883,"0"2"1,0 3 1475,0 4 1,4 8-289,0 4 0,1 3-43,-1 8 0,-3 0-178,3 8 0,1-5-59,-1 2 0,3-3-120,-3-2 1,0 0 138,-4-3 0,0-8-65,0-7 0,0-1 36,0-3 1,0 1-72,0-9 0,1-1 30,3-6-831,-3 2-140,4-9 997,-5 5 0,0-6 0,0 0 0</inkml:trace>
  <inkml:trace contextRef="#ctx0" brushRef="#br0" timeOffset="13">9993 4009 8129,'2'-16'0,"1"1"0,1 0 650,8 4 1,2-1-363,8 1 1,2 3-98,3 1 1,2 4-100,6-1 0,-1 3 82,0 1 1,4 0-178,0 0 1,2 6 87,-2 6 0,-3 5-246,3 10 0,-7 2 86,-5 6 0,-3-1-34,-4 0 0,-2 5 154,-6 3 0,-5-1-44,-2 1 1,-2-2 70,-2 2 0,-7-1-55,-4-3 1,-2-5-113,-6 5 0,0-9 90,-4 5 0,-5-6-83,-2 3 0,1-6 87,-2 2 0,1-4 23,-5-4 1,2 1 15,3-5 0,0-1-5,7-6 1,-1-2 166,8-2-181,1-3 1,5 3-585,2-8 1,3 2 259,5-6 1,2-1-235,1-6 0,9 1 539,7-5 0,7 0 0,4-4 0</inkml:trace>
  <inkml:trace contextRef="#ctx0" brushRef="#br0" timeOffset="14">10964 4009 8092,'0'-7'1309,"0"-3"-818,0 9-519,0-4 226,0 5-449,0 5 1,0 1 110,0 6 1,0-5-445,0 1 0,0 0 584,0 3 0,0 5 0,0 2 0</inkml:trace>
  <inkml:trace contextRef="#ctx0" brushRef="#br0" timeOffset="15">10873 4591 8065,'0'8'0,"0"-1"372,5 1 0,-4 3-74,3 1 1,-2-5 242,2 1 0,-3-4 750,3 4 174,-2-6-822,-2 8 0,3-7 213,1 4-806,0-4 336,-4 2-1675,0-5 1289,0 5 0,0-4 0,0 4 0</inkml:trace>
  <inkml:trace contextRef="#ctx0" brushRef="#br0" timeOffset="16">15715 4100 7742,'0'-6'430,"0"1"216,0 0-182,0 3 22,0-3-212,0 5 0,0 5-202,0 3 1,0 7 120,0 4 1,0 8-151,0 3 1,0 7 136,0 1 0,0 5-193,0-1 0,4 6 91,0 2 1,3 3-41,-3-3 1,4-2-29,-4-6 1,1 1-145,-2-5 0,-1 0-11,2-4 0,1-4 113,-2-4 1,2-3-186,-1-4 0,-2 1 49,1-4 0,2-1-342,-1-4 0,0 1-171,-4-1-2,5 0 0,-4-3 683,3 0 0,-3-6 0,-1 3 0</inkml:trace>
  <inkml:trace contextRef="#ctx0" brushRef="#br0" timeOffset="17">15784 4397 8370,'-4'-23'0,"0"0"0,0 6 421,4 1 1,0 2 78,0-1 1,0 6 106,0-2 1,0 6-311,0-3 1,0 4 229,0-3-310,0 4 229,0-2-758,5 5 1,3 5 253,7 3 0,-1 7-40,5 4 0,-1 0-4,1 4 0,2-3-50,-1 7 1,-3 1 140,2-2 0,-5 1 15,2-4 0,-4 0-1,0 0 0,-1-2 35,0-2 0,1 2-15,-1-6 0,-1 0-10,-2-4 0,2-3-19,-2 0 0,-2-5-129,2 5 0,-1-5 166,5 2 0,-2-7-37,-2-1 1,2-1 215,-3-8 0,4 2-121,0-9 1,0 0-66,1-4 0,-1-3 17,1-1 0,-1-3-128,0 3 0,1 0 105,-1 4 1,1 1-4,-1-1 1,-1 4 182,-2 0 1,2 5-32,-2-1 0,2-3 0,1 5-74,1-2 1,-5 2-134,1 2 0,-6 3 126,2 0 1,1 5-229,-1-5-93,5 6 1,-6-4 68,4 6 1,-3 2-65,4 2 1,-5 7 41,5 8 1,0 4 308,3 3 1,-3 4-139,-1 4 0,-3 0 133,4 0 0,-6 1-103,2-1 1,1 0 51,-1 1 1,1-1-31,-1 0 0,-2-5-14,6-2 1,-2-3-149,2-1 0,2-2 79,-2-2 1,-2-1-195,2-3 0,-5-2-143,5 2 306,-5-2 1,3-2-31,-2 1 1,-3-5-2219,3 1 820,-3-5 663,-1 2 844,0-5 0,5 5 0,2 1 0</inkml:trace>
  <inkml:trace contextRef="#ctx0" brushRef="#br0" timeOffset="18">17131 4180 8133,'0'-11'0,"0"3"1876,0 0-668,0 6-1477,0-3 0,-1 5 228,-3 0 15,3 0 1,-5 1 39,2 3 1,-3 9-205,-4 9 1,0 6 294,-1 7 1,1 4 24,-1 3 0,1-2-241,0 2 0,-1 3-15,1 0 0,1 4 105,2-8 1,-1 3 90,5-3 1,-3-1-206,3-6 1,0-3-27,4-1 0,0-8 171,0 0 1,0-3-226,0 0 0,0-2 46,0-6 0,0 1-640,0-1 218,0-4 324,0 3 0,0-10 267,0 0 0,10-10 0,3-8 0</inkml:trace>
  <inkml:trace contextRef="#ctx0" brushRef="#br0" timeOffset="19">17086 4340 8317,'-8'-18'696,"0"3"0,2-2-170,-2 2 1,3 0 60,5 4-74,0-1 444,0 1-274,0-1-653,0 6-126,0 1 1,5 6 175,3 3 1,2 7-33,2 8 0,4 4-82,3 4 1,3 3-87,1 8 1,-1 2 89,1 2 0,5 2-290,3-2 1,-2 1 159,1-1 0,-3 1 84,3-5 1,-6-1 64,-1-7 0,-1-2-8,-7-5 0,4-1-123,-4-3 1,1-3 45,-5-4 1,-3-2-188,-1-3 0,-3 0-125,4-3-1106,-6-3 804,3 9 710,-5-9 0,-5 4 0,-1-5 0</inkml:trace>
  <inkml:trace contextRef="#ctx0" brushRef="#br0" timeOffset="20">16971 4808 8101,'-11'0'3097,"1"-1"-2292,2-3-245,3 3-915,5-9 0,5 7 113,3-4 1,7 3 827,4-4 1,13 1-187,6-5 1,8-1-42,7-2 0,0 2-1248,8-2 1,-3 3 640,0 0 1,-10 2-484,-3 2 0,-3 3 731,0 5 0,-8 0 0,-6 0 0</inkml:trace>
  <inkml:trace contextRef="#ctx0" brushRef="#br0" timeOffset="21">18045 4214 8254,'-6'-5'200,"1"4"179,5-4 88,0 5 188,-6 0-511,5 0 45,-4 5 0,5 6-67,0 8 1,0 4 145,0 4 0,0 2-253,0 5 0,4 1 152,0-1 1,1 0-168,-1 0 1,1 1-57,2-1 0,3 0-37,-2 0 1,-2-1-88,2-2 0,-5-3 168,0-5 1,2-4-181,-1 0 0,0-5-125,-4 1-395,0-2 0,0-2 29,0 0 683,-5-4 0,-1-2 0,-6-5 0</inkml:trace>
  <inkml:trace contextRef="#ctx0" brushRef="#br0" timeOffset="22">17679 4294 8252,'12'-24'0,"1"3"0,2 9 0,4 1 0,8-1 0,2 1 0,5-1 0,-4 1 0,1 0 0,1 0 1394,6 4 0,-2-3-600,6 2 0,-4 3-804,4 1 0,-4-1 49,4 1 1,-1 1-929,1 3 0,-4 0 487,-8 0 1,-2 0 401,-5 0 0,0 10 0,0 2 0</inkml:trace>
  <inkml:trace contextRef="#ctx0" brushRef="#br0" timeOffset="23">18810 4191 8146,'0'-11'776,"0"0"308,5 4-433,-3 2-227,3 5 1,-5 5-244,0 3 1,-2 7-29,-1 4 1,1 8 64,-2 3-31,3 3 0,1 3 5,0 2 0,1 2 19,3 6 0,-2-1-298,1-4 1,-1 4 62,-2-3 0,0-4-140,0-4 1,3-2 83,1-9 1,0 1 18,-4-9 1,0 0-92,0-3 1,0-1-447,0 0-1225,0-4 835,0 3-180,0-9 1168,-5 4 0,-1-5 0,-6 0 0</inkml:trace>
  <inkml:trace contextRef="#ctx0" brushRef="#br0" timeOffset="24">18513 4249 8125,'0'-17'530,"0"-2"1,3 3-353,4 0 0,6 4-68,10 0 1,4 1 572,-1-1 0,6 1-193,-2 0 0,8-1-216,4 1 0,4 1-183,4 2 1,-2-2 34,5 2 1,-1 2-297,1-2 1,-3 6 187,-8-2 1,-3-1-402,-5 1 1,-4 0 252,-4 4 1,-7 0-790,-4 0 0,-7 1 412,-4 3 1,-3 3 506,-1 4 0,-5 0 0,-1 1 0</inkml:trace>
  <inkml:trace contextRef="#ctx0" brushRef="#br0" timeOffset="25">19575 4237 8091,'0'-6'1879,"0"-4"-584,0 8-235,0-3-1099,0 5-352,0 5 369,0 2 0,0 4-1118,0 1 0,0-1 1140,0 0 0,5 1 0,2-1 0</inkml:trace>
  <inkml:trace contextRef="#ctx0" brushRef="#br0" timeOffset="26">19575 4580 8059,'0'11'0,"0"-3"362,0-1 0,0 1-67,0 3 0,0 1 149,0-1 1,-1 1 145,-3-1 0,3 1 198,-3-1 1,3 0-296,1 1 0,0-5 249,0 1-86,0 0-133,0-2-1003,0 4 473,0-9-2874,0 5 2881,0-6 0,-5 0 0,-1 0 0</inkml:trace>
  <inkml:trace contextRef="#ctx0" brushRef="#br0" timeOffset="27">15487 5174 8368,'1'-7'406,"3"3"1,2 2-247,6-2 1,-1 3-55,0-3 0,5 2 96,-1-2 1,1 2 38,0-1 1,1 1-132,6 2 0,0 0 78,0 0 0,1 0-107,3 0 0,-1 0-81,9 0 0,-8 0 85,8 0 1,-4 0-92,4 0 0,3-3 94,0-1 0,1 0-105,-1 4 0,3-4 109,5 0 0,3-1-33,1 1 0,-1 3 13,-3-3 1,3 3-177,1 1 0,-1-4 199,-3 1 1,0-1 3,-1 4 1,2 0-67,3 0 1,-3 0 4,2 0 0,1 0-125,-5 0 1,9 0 143,-5 0 0,2 0-122,2 0 0,-5 0 100,2 0 0,2 0-18,1 0 0,-1 0 35,1 0 0,-1-4 0,2 0 0,0-1-28,-4 1 1,4 2 11,0-6 0,0 6-46,0-2 0,1-1 42,-1 1 0,-4 0 83,0 4 0,1 0-77,-2 0 0,5-4 16,-5 0 1,6 1 43,-2 3 1,1 0 11,0 0 0,2 0-97,-3 0 1,7 0 48,0 0 1,0 0-129,-7 0 0,3-2 115,-3-1 1,-2 1-36,-1-2 1,-8 3 17,-4 1 0,0-1 157,-4-3 0,2 3-170,-10-3 0,1 3 3,-4 1 0,-2 0-12,-2 0 1,-2 0 87,-6 0-424,1 0 455,-6 0-1644,4 0 0,-15 0 1515,-3 0 0,-17 5 0,-10 1 0</inkml:trace>
  <inkml:trace contextRef="#ctx0" brushRef="#br0" timeOffset="28">5242 5208 8466,'-6'-1'-285,"2"-3"457,3 3 58,1-5 52,0 1-166,0 4 240,0-4-351,0 5 82,5-5 0,-3 4 19,6-3 0,0 3 63,3 1 1,4-4-13,0 0 0,6 0-22,-2 4 0,2-1-10,2-3 1,0 3 14,0-3 0,4 3 12,-1 1 1,6-4-49,-2 0 0,3 0 32,2 4 1,0-1 4,3-3 1,-1 3-45,5-3 1,-5 3-215,1 1 0,1-4 96,-1 0 1,2 1-87,-2 3 0,-3-2 82,3-2 0,2 3 66,-2-3 0,5 3 8,-1 1 0,-2-4-24,2 1 1,0-3 43,4 3 1,-1 1-60,1-1 1,1-3-123,2 3 0,-5-1 93,1 4 0,-2-4-11,3 0 0,-1 0-58,-4 4 1,0 0 95,-3 0 1,-5 0 47,5 0 0,-4-1-60,8-3 1,-4 3 7,4-3 0,0-1 3,4 1 0,0-1 6,-1 2 0,2 1-1,3-2 1,-3-1-6,2 2 0,-2-1-25,-1 4 1,-4 0 26,-1 0 1,-2 0 103,2 0 0,-3-4-109,4 0 1,2 0 156,5 4 1,-2 0-136,2 0 0,2-1-180,-1-3 1,0 3 199,0-3 1,-2 2-10,5-2 1,1 1-99,3-4 1,-5 4 102,-3-1 0,-2 3-236,-1 1 0,-2 0 113,-2 0 1,1 0 128,-4 0 0,-1 0-74,-4 0 1,0 0 177,0 0 0,-3 4-164,-1 0 1,1 1 30,3-1 0,-4-3 7,1 3 1,-1-3 172,5-1 1,-1 0-52,0 0 0,6 0-122,1 0 1,4 0-34,0 0 1,6 0-182,3 0 1,-4 0 194,0 0 0,-3 0 18,-2 0 0,-3 0-4,0 0 1,-4 0 8,4 0 1,-5 0-13,1 0 1,-2 4-31,-2 0 0,-4-1 23,1-3 0,-2 4-143,1 0 0,0 0 113,-4-4 0,-2 4 175,3-1 1,-3 1-164,-1-4 0,0 0-5,0 0 0,-2 0-18,-2 0 1,3 0 4,-3 0 1,-1 0 52,1 0 1,-5 0-37,1 0 1,1 0 95,-1 0 1,1 0-45,-5 0 0,1 0 7,-1 0 0,0 0 72,1 0-79,-6 0 97,4 0-71,-8 0-31,3 0 1,-18 1-940,-2 3 1,-8-2 899,4 1 0,-13 4 0,-3-1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5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16834 11352 8023,'0'-6'-576,"-1"0"911,-3 2 0,2 1 256,-6-4 1,4 0-363,-3 0 1,3 2 0,-4 5-121,-1 0 1,-1 0-1,-1 0 1,-1 0-62,1 0 0,0 1 0,-1 3-99,1 3 1,-1 0-1,0 0 1,-2 2 61,-2 1 0,2 2 0,6-1-41,0 1 0,0 3 0,-2 0 0,3-1 8,3-1 0,-1-2 0,1 2 0,1 1-21,2 1 0,1 0 0,0-3-12,0-1 0,0-3 1,0-1-1,1 2 29,3 1 0,1-2 0,4 0 28,-1 0 0,-1-1 0,6-1 0,1 0 41,1 1 1,0-5-1,-2 2 1,1-3 140,1-1 1,2 2-81,-2 2 1,-2-3-94,2 3 0,-6 1 0,-3 0-41,-1 1 0,-1 2 0,-5 3 0,-3-1 7,-4-2 1,2 3 0,-2-1-38,0 4 0,-1 2 0,0-5 59,1 0 1,4 5 0,-2-1 0,0-1 4,-1-1 0,5 2 1,-2 0 25,3-1 1,1-1-1,-2-2-25,-1 1 0,1-5 1,-1 1-1,1 1-1,2 1 1,0-3 0,0 1-43,0 1 1,0-3-1,0 2-73,0 1 1,0 1 0,0 1 51,0 1 1,4-1 0,1 1 0,0-1 42,0 0 1,3 1-1,-3-1 53,1 1 0,1 0 1,0 2 31,-3 2 0,1-1 0,-1-3 1,-1 2-21,-2 2 0,-1 3 0,0-4 1,0-1-65,0-1 1,0-2 0,0 0 0,0 1-226,0-1 241,0-4 0,5 3 0,3-4-130,2 0 1,2 0-1,4-5 1,1 1-185,1 2 0,4 0 313,-3-4 0,2 0 0,2 0 0</inkml:trace>
  <inkml:trace contextRef="#ctx0" brushRef="#br0" timeOffset="1">17303 11569 8203,'0'-7'1814,"0"-1"-1567,0 6-16,0-4 0,0 8 1,0 2-42,0 3 1,0 3 0,0 3 0,0 1 0,0 4-158,0 3 1,1 0 0,1 7 0,2-1-186,-1 4 0,-2 2 1,-1 1-1,0-1 31,0-2 1,4 0-1,0-4 62,-2-2 0,1-1 0,-1-2 0,2-2 24,-1-1 0,-2-5 0,0 2 0,2-4-118,0 0 1,1-1-970,-4 1 1122,0-1 0,0 0 0,0 1 0</inkml:trace>
  <inkml:trace contextRef="#ctx0" brushRef="#br0" timeOffset="2">17600 11535 8057,'0'-6'75,"0"1"956,0 5 1,0 5-846,0 2 1,0 3-1,0 3 24,0 2 0,0 3 1,0 5-145,0 0 0,1 4 0,1 0-122,2 3 0,0-4 1,-3 3-1,2 1-99,1-1 0,-1-3 1,-1 4-2,1-2 1,-1-2-1,3-4 1,-1-2 16,-1-1 1,1-5 0,-2 1-56,1-2 0,-1-5 1,1-1-641,-1 2 834,-2-4 0,-5 0 0,-2-5 0</inkml:trace>
  <inkml:trace contextRef="#ctx0" brushRef="#br0" timeOffset="3">17348 11878 8075,'-11'-5'16,"5"2"446,2-5-304,2 6 1,4-3-1,2 5 1,3 0 112,3 0 1,6 0 0,0 0 0,2 0-225,2 0 0,3 1 1,2 2-1,3 0-287,1 0 0,-3-2 0,2-1-144,0 0 0,-3 0 0,4 0-644,-1 0 1028,4-5 0,-3-1 0,5-6 0</inkml:trace>
  <inkml:trace contextRef="#ctx0" brushRef="#br0" timeOffset="4">18011 11489 8065,'-7'-7'1345,"4"-1"-914,1 6-318,2-3 0,0 6 1,0 3-1,0 3 46,0 3 0,2 3 1,0 1-89,2 1 0,0 6 0,-4-2-102,0 2 0,0 6 1,0 1-1,0 0-35,0 0 1,0-1-1,0-1 1,0 2 4,0 1 0,0-2 1,1 2 22,3-1 1,-3-5-1,3-4-10,-3 1 0,3-4 0,0 0 0,-2-4-70,0 0 0,1-5-181,1 1 0,0-4 0,-3 2-1094,3-1 1393,-3-1 0,4-4 0,-5 0 0</inkml:trace>
  <inkml:trace contextRef="#ctx0" brushRef="#br0" timeOffset="5">18262 11569 8126,'0'-11'0,"0"3"275,0 1 1535,0-1-1599,0 2 0,0 2 0,0 8-9,0 3 1,0 5 0,0 3-166,0 4 1,0 3-1,0 0-109,0 1 1,0 5-1,0 3 1,1 2-29,3 1 1,-1 0-1,3 0 3,-1 1 0,3-5 0,-5-1 0,1-1-28,1-2 0,-3-4 0,3-1 95,0-2 0,-4-5 0,3 1 1,-2-4-448,2-3 0,-3 2 63,3-2 414,-3-3 0,-6 0 0,-1-5 0</inkml:trace>
  <inkml:trace contextRef="#ctx0" brushRef="#br0" timeOffset="6">17976 11866 7971,'-7'-7'1273,"-1"-1"-1059,6 6 0,-3-5 58,5 3 1,1 3-48,3-3 1,2 3 0,5 1-223,1 0 0,4 4 0,3 1-121,3 1 1,5-3 0,1 1 0,-1-3-296,1-1 0,7 0 0,-4 0 0,1 0-940,1 0 1353,-5 0 0,5-10 0,-4-3 0</inkml:trace>
  <inkml:trace contextRef="#ctx0" brushRef="#br0" timeOffset="7">18627 11295 7998,'0'-11'588,"0"-1"-120,0 1 1,0 3 0,2 2-230,2 1 1,2 1-148,5 4 0,1 0 0,0 0 1,2 0-108,2 0 1,3 0 0,-4 0 0,0 0-110,2 0 1,-9 0-1,4 0-62,-2 0 1,-4 1 152,2 3 0,-5 3 0,-1 4 0,-4 2 21,-6 2 0,-4-1 0,-1 5 0,-4 1 37,-1 2 0,3 4 1,-3 1 64,2-2 0,2 3 1,5-1-1,3-3-32,1-4 1,1 2-1,4-4-34,0 0 1,0 2 0,0-5-1,0-1 12,0-1 0,0-6 0,1 0-14,3-2 0,-2 2 47,6-3 1,-4 0-1,3-4-36,2 0 0,1 0 0,1-1 0,-3-2-110,0-1 1,0 1-37,3 3 1,0 1 25,1 3 0,-1-2 0,-1 6 0,-1 1 12,-1 1 0,-2 6 0,3 2 0,-1 1-48,1 0 0,0 4 42,-2 4 224,8 4-179,-7-1 0,9-1-33,-6-3 1,0 6 3,1-1 0,-1 3-94,1-8 1,-2 2 75,-3-1 28,4-3 257,-10 4 1,4-9-102,-5 0 0,-1-5 387,-3 1 1,-4-2-167,-7-2 0,-8 0-27,-7-4 0,-8 2-99,-4-5 0,-6 1-196,-2-1 0,-5 2 0,3 6 0</inkml:trace>
  <inkml:trace contextRef="#ctx0" brushRef="#br0" timeOffset="8">16857 13111 8061,'0'-6'-257,"-5"-4"1,4 7 385,-3-4 0,2 4 1,-1-2 1011,-1 0-934,0 4 1,3-5 0,-3 6 0,-3 0-23,-3 0 0,-2 2 0,1 0-171,-1 2 0,0 5 0,-2-1 0,-2 3 10,2 4 0,-2-1 0,1 4 0,1-2-60,1-2 1,3 3 0,1-2 31,1-1 1,5 3 0,-4-2 0,1 0-27,0 2 1,3-5-1,-1 3-21,3-2 1,1-1-165,0-1 0,1 0 0,3 1 155,4-1 0,2-4 0,1-4 51,1-1 1,-1-2-1,2 0 1,1 0 243,1 0 0,1 0-8,0 0 1,-4 0-160,4 0-94,-9 0 1,-3 5 0,-8 2 56,-3 4 0,0-1 0,0-1-37,-2-2 1,2 1 0,0 3-3,-2 1 1,3-2 0,-1-1 8,2-2 0,0 1-5,1 3 1,3-3 0,-3 0-17,3 0 1,1-1-46,0 0 0,0-3 0,0 4-41,0 1 0,0-3 0,1 0 56,3-1 1,-3 4 0,4-2 0,-1 0 47,0 1 1,0 0 0,-4 3 35,0 0 0,0 5 0,-2-1 0,0 0 0,-2 0-5,2 0 0,-4 2 1,3-3-1,-1 2-21,-1 2 0,4-3 1,-3 3-1,2 0-19,2 0 0,0-4 0,0 1 0,0-1-15,0 1 1,4-1 14,0 5 1,1-5 48,-1 1 0,-2-2 1,5-2-7,-2 1 1,4-2 0,-3-1-52,0-2 1,5-3 0,-4 3 0,3-2-202,2-3 1,1 0 0,0-2-729,3 0 0,3 0 948,-4 0 0,5-6 0,-2 0 0</inkml:trace>
  <inkml:trace contextRef="#ctx0" brushRef="#br0" timeOffset="9">17348 13328 7968,'-4'-11'513,"-1"-1"383,-1 1 0,4 6-640,-2 5 0,2 5 1,2 6-173,0 1 1,0 0 0,2 4 0,0 3-105,2 2 1,0 2-1,-3 0 1,2 0-71,0 0 1,3-1 0,-4 1 11,2 0 0,4 4 0,-3-1 1,0 0 29,0-2 0,2-1 0,-3 0 32,-1-1 0,2-3 0,0-1 0,0-1-124,0-3 0,0-3 0,-2-2 63,0-1 1,1-5-2188,-4 5 603,0-5 1661,0 2 0,0-5 0</inkml:trace>
  <inkml:trace contextRef="#ctx0" brushRef="#br0" timeOffset="10">17565 13328 7974,'0'-11'0,"0"-1"1,0 1 141,0-1 1,0 5 944,0-1-1011,0 6 1,0-2-1,0 8 1,0 3-11,0 3 0,0 3 0,2 2-22,1 4 1,-1 3-1,3 1 1,-1 1-125,-1 3 1,5-2 0,-3 4-6,1-1 1,-2 0-1,4-3 1,-1 2 48,0-2 1,2-2-1,-4-2 26,1-2 0,-3-5 0,2 2 4,0 1 1,-4-5-470,3 3 1,-4-3-1044,-4-5 1518,-2-1 0,-11-1 0,-1 1 0</inkml:trace>
  <inkml:trace contextRef="#ctx0" brushRef="#br0" timeOffset="11">17371 13648 7924,'-11'-11'430,"3"3"55,0 0-154,6 6 0,-2-3 0,9 5-177,7 0 0,0 0 0,9 0 0,1 0-271,4 0 1,4 0 0,-2 0 0,1 0-317,3 0 0,0 0 0,0 0-1189,-2 0 1622,-5 0 0,3-5 0,-5-2 0</inkml:trace>
  <inkml:trace contextRef="#ctx0" brushRef="#br0" timeOffset="12">18056 13260 7941,'0'-8'-594,"0"0"1464,0 0 1,0 1-558,0 0 0,0 5-179,0 2 1,0 5 0,2 8-46,1 2 0,-1 3 0,3 5 0,-1 0-71,-1 0 0,1-1 0,-4 1-43,0 0 0,1 0 0,2 0 0,1 0-31,-2-1 0,0 1 1,-1 0 86,3 0 1,-3 0 0,3-2 0,-3 0-25,-1-2 0,0-5 0,1 0-125,3-5 1,-3 1 0,3-3-484,-3 3 0,-1-2-395,0 0 1,-1-6 104,-3 2 891,3-3 0,-4-11 0,5-3 0</inkml:trace>
  <inkml:trace contextRef="#ctx0" brushRef="#br0" timeOffset="13">18273 13225 7941,'0'-11'-79,"0"3"829,0 1 255,0 4-811,0-2 1,0 15 0,0 4-100,0 3 1,2 6 0,0-2 0,2 6-98,-1 2 0,2 0 0,0 3 19,1-2 1,-2 0-1,2 1-75,-1 0 1,3-5 0,-3 4 0,1-3-42,3-1 0,-4-3 0,0-3 49,0-1 0,-2-5 0,3 1-942,-1-2-733,-1-2 1725,-4-4 0,-10-2 0,-3-5 0</inkml:trace>
  <inkml:trace contextRef="#ctx0" brushRef="#br0" timeOffset="14">18091 13579 7941,'-2'-10'0,"0"1"203,-2 2 0,1 4 26,7-1 1,1 2 0,4-1 86,-1 0 0,1-1 1,6 4-1,3 0-237,0 0 1,4 0 0,0 0-537,3 0 1,6 4-1,-5-1 1,1 0-708,1-2 1164,-4-1 0,9 0 0,-4 0 0</inkml:trace>
  <inkml:trace contextRef="#ctx0" brushRef="#br0" timeOffset="15">18742 13728 7964,'6'0'1642,"-1"0"-1544,-5 0 1,0 5-1,0 3 227,0 2 1,-4 2-1,0 4 1,2 1-267,1 1 0,-3 9 1,0-2-131,1 3 1,2 5-1,0-2-34,-3 2 1,2-3-402,-6 0 1,4-4-566,-3 0 0,3-1 1071,-4-3 0,-5-4 0,-4-1 0</inkml:trace>
  <inkml:trace contextRef="#ctx0" brushRef="#br0" timeOffset="16">19176 13180 7893,'-2'-10'-88,"0"1"497,-2 1 1,1 5-270,7 0 1,-2 6-1,3 5 1,0 4 0,2 3-36,3 4 0,2 4 1,-1 3-1,1 5-111,-1 2 0,-1-3 0,-1 1 0,-1 0-11,1 2 0,-3-2 0,0-2-51,-1-1 1,3 1 0,-4-5-1,-2-3-159,0-4 0,1-1 0,1-5-292,-1 0 1,-2 1-717,-1-1 1235,5-4 0,2-2 0,4-10 0,0-2 0</inkml:trace>
  <inkml:trace contextRef="#ctx0" brushRef="#br0" timeOffset="17">19438 13260 7893,'0'-12'31,"0"1"209,0-1 1,0 5 260,0-1 0,0 7-184,0 1 0,0 5 1,0 8-1,0 2-78,0 4 0,0 8 0,0 3-150,0 3 1,4 0 0,1 0-52,2 1 1,-4-2-1,5 7 1,0-1-190,-2 0 1,4-3 0,-4-6 0,2 0-109,0 0 0,-2-5 0,3-1-84,-2-6 0,-4-5 0,1 0-1269,-3-1 1612,-1-4 0,-5-2 0,-1-5 0</inkml:trace>
  <inkml:trace contextRef="#ctx0" brushRef="#br0" timeOffset="18">19119 13625 7893,'-6'-14'659,"0"1"-438,0 3 1,2 3-1,8-1-450,3 4 0,5-1 0,2 0 0,4 0 246,3 0 0,1 0 0,8 2 0,3 0-191,4 0 0,-2 2 0,4 1-380,-4 0 554,-1 0 0,1-5 0,-1-2 0</inkml:trace>
  <inkml:trace contextRef="#ctx0" brushRef="#br0" timeOffset="19">20021 13260 7972,'-10'1'469,"2"3"1,4 3-269,3 3 0,1 7 0,1 2 0,2 3 0,1 0-87,-2 1 1,1 0 0,-1 1 0,2 2-181,-1 0 1,2 0-1,-2-6 1,0-2 22,-2-2 1,-1 1-116,0-2 1,0-2 0,0 2-1087,0-2 1244,-5-7 0,-6-6 0,-7-6 0</inkml:trace>
  <inkml:trace contextRef="#ctx0" brushRef="#br0" timeOffset="20">19655 13328 7972,'-7'-19'150,"-2"1"1,1 2 231,2 2 0,3 1-282,7 2 0,-1 3 0,4 1 1,3-1 92,4 2 1,4-5 0,5 5 0,1-2-213,3 1 0,2 3 0,6-2-152,4 1 0,0 1 0,4 3-293,-1-3 1,-1 1 0,2-3 0,-3 1-333,0 2 0,-6-3 796,-4-2 0,1-7 0,3-3 0</inkml:trace>
  <inkml:trace contextRef="#ctx0" brushRef="#br0" timeOffset="21">20409 12974 7972,'1'-14'31,"3"3"-110,4 1 0,2 3 0,1 1 0,1 0-45,-1-1 1,1 5 845,-1-2 0,0 3-598,1 1 1,-5 0 0,1 1-100,1 3 0,-3-2 0,1 6 29,-2 1 0,2-3 1,-3 2-1,0 1-37,1 1 0,-4 5 1,3 1 39,-3 2 1,-1 0 0,0 2 98,0-1 1,-1-1 0,-1 2 0,-3-1-76,-2 2 1,0-1-1,-4-1 1,3-2-68,0-1 0,4-3 0,-2 2 37,1-2 1,1-2-85,4 0 1,0 1-2,0-1 1,5-4-18,3-4 1,2-1-58,1-2 1,-3 1 0,-1 2 65,2 0 1,0 6-1,0-1 44,-1 2 0,-1 3 1,5 1-1,-1 1 24,1-1 0,0 4 0,2 1-160,1 2 0,4 2 1,-2 0-1,-1 0 96,1 0 0,-2 1 0,-5 1 28,-2 2 0,1 3 0,-5-2 57,-2 1 0,-1-2 0,-1 2 1,-1-1 279,-3-3 0,-2-6 0,-5-2 251,-1-1 0,1-4 0,-2 1 1,-2-5 168,-4 1 1,1-4 0,-1 0-541,-1 1 1,-2-5-208,-1 3 0,0-3 0,1-1 0</inkml:trace>
  <inkml:trace contextRef="#ctx0" brushRef="#br0" timeOffset="22">16857 14938 7902,'7'-5'-254,"-4"-2"372,-1 2 0,-2-5 0,0 2 1,0-2-1,0-2 462,0 1 1,0 3-213,0 1-259,0 4-285,0-2 136,-5 15 0,-1-2 0,-2 7 0,0-2 7,-1-2 0,-1 4 0,-1 1 0,-1-2 73,1-2 0,-1 4 0,2-1 2,2-1 0,-2 0 1,4 0-1,-2 1 48,1-1 0,4-1 0,-2-3-31,0-3 0,4 3 0,-3-2-8,3 2 0,1-2 0,0-1-71,0 2 1,1 1 39,3 2 1,2-2 0,4-1-4,-2-1 0,2-5 0,-2 5-5,2 1 0,1-3 5,1 2 1,-2-4-1,-1 2 32,-2-1 1,1 3-19,3-5 1,-3 5-23,0-4 1,-6 5-45,2-2 0,-3 0-1,-1 0 0,0 1 1,0 3-7,0 1 0,-4-1 0,-1 1 16,-1-1 1,2-1-1,-3-1 11,-2-1 1,4-1 0,0 5 17,-1-1 1,5 1 74,-3-1 0,3 0 0,1 1-13,0-1 1,0 1-76,0-1 0,0 2 1,-1 1-1,-2 1-25,-1-1 1,1-1 0,3-2 0,0 0 1,0 1 0,0-1 5,0 1 1,0 3 0,0 0 0,0-1 13,0-1 1,3-2 18,1 1 1,1-1 0,-2 1-8,1-1 1,3 0 0,-2 1-2,2-1 1,-3-3 0,3-2-15,2-1 0,-3 3 0,2-4-94,1-2 0,-3-1 0,2-1-1152,1 0 1263,1 0 0,1 0 0,1 0 0</inkml:trace>
  <inkml:trace contextRef="#ctx0" brushRef="#br0" timeOffset="23">17314 15110 7945,'0'-12'-233,"0"1"2556,0 0-1545,0 4-663,0 2 1,0 6 0,1 3-24,3 4 1,-1 3 0,3 3-106,-1 1 1,0 6-1,-2-2 1,0 2-9,0 2 0,0 0 0,-1 1-68,2 3 0,0-3 0,-4 3 44,0-3 1,4-2 0,-1 1 0,1 0-107,1 0 0,-2-5 1,3-3-106,-1-2 0,0-2 0,-2 1 33,1-1 1,-1-3-1,-1-2 1,0 0-1132,2 1 1354,0-5 0,-4 3 0,0-5 0</inkml:trace>
  <inkml:trace contextRef="#ctx0" brushRef="#br0" timeOffset="24">17622 15110 7860,'0'-18'373,"-1"-2"1,-1 5-665,-2 1 0,0 5 475,4 1 1,0 4 449,0-3 1,0 5-558,0 2 0,0 9 0,0 8-58,0 1 1,4 1 0,1 3-49,1 1 1,-2 1-1,2 3 1,1 2-29,-1 0 0,0 3 1,3-4 21,-1 1 0,-2-3 0,3 0 0,-3-2 6,0-1 1,1-5-1,-2-3-94,2-2 1,-5-2-164,2 1 1,-3-1-14,-1 1 1,-1-5 298,-3 1 0,-7-1 0,-7 5 0</inkml:trace>
  <inkml:trace contextRef="#ctx0" brushRef="#br0" timeOffset="25">17440 15475 7834,'-12'-5'901,"1"-2"-1111,4-4 0,-1 4 115,4-1 0,0 1 1,5-5 347,3 1 0,2 1 0,6 1 0,1 2-278,2 2 1,3-2 0,6 3-204,2 1 1,-2 2 0,3 1-1,-3 0-114,-1 0 0,1 0 0,0 0 342,-1 0 0,2-5 0,-7-1 0</inkml:trace>
  <inkml:trace contextRef="#ctx0" brushRef="#br0" timeOffset="26">17988 15053 7845,'-4'-8'300,"0"0"-37,2 0 1506,0 3-1427,2-1 0,0 8-283,0 2 1,0 6 0,2 6 0,0 2 10,2 2 0,1 6 1,-2 0-210,0 0 1,6 2 0,-2-1 0,0 1-160,1 0 0,-2-1 99,2-4-7,2 0 189,-4-6 0,1 4-41,-3-6 1,1 0 0,-2-3 0,0-1-135,-2 0 0,-1-3-1073,0 0 1265,0-6 0,0 8 0,0-3 0</inkml:trace>
  <inkml:trace contextRef="#ctx0" brushRef="#br0" timeOffset="27">18205 15064 7880,'0'-11'0,"0"-1"508,0 1 1,0-1-195,0 1 1,0 3 0,1 2 241,3 1-234,-3 1-527,4 9 230,-5 2 0,4 9 180,0 3-216,0 3 0,0 6 0,1 1-134,1 0 0,0 4 60,2-3 1,2 3-79,-2 2 1,1-5 0,-1-2-49,0-4 1,-5 4 0,2-8-1,-2-1-104,1-1 0,0-3 95,-4-3 220,0-1 0,-5 1 0,-1-1 0</inkml:trace>
  <inkml:trace contextRef="#ctx0" brushRef="#br0" timeOffset="28">17919 15407 7871,'-5'-12'192,"4"1"0,0 1 383,7 2 0,3-1 0,10 4-567,1-1 0,-2-1 1,1 0-1,1 3-45,2 3 1,5 1 0,-1 0-474,0 0 1,-1 0 0,0 0 509,2 0 0,5 5 0,-3 1 0</inkml:trace>
  <inkml:trace contextRef="#ctx0" brushRef="#br0" timeOffset="29">18787 15430 7886,'-11'-5'-872,"5"-2"396,0 1 596,12 1 0,-5 6 0,3 4 201,-3 7 0,-1 0 1,1 7-136,3 2 0,-3 0 0,3 1 0,-3-1-182,-1 2 0,2-3 1,0 7-95,2-3 1,1-5 0,-2-1-345,0-2 0,5 3 434,-4-3 0,0 4 0,-4-2 0</inkml:trace>
  <inkml:trace contextRef="#ctx0" brushRef="#br0" timeOffset="30">19313 15030 7912,'-10'-12'122,"2"1"93,3 5 0,9 7 0,-1 10 0,0 7 0,0 4-53,0 1 0,-1 3 1,1 2-1,-1 1-140,-2 3 0,0-3 0,0 0-134,0-1 1,0-1-1,0-5 1,0-2-73,0-1 0,0-9 1,0 1-547,0 0 730,0-6 0,-5 5 0,-2-4 0</inkml:trace>
  <inkml:trace contextRef="#ctx0" brushRef="#br0" timeOffset="31">18947 15041 7836,'-6'-16'486,"1"3"0,6-1-554,3 5 1,2-1 0,7 4 0,1-2 162,1 1 1,4 3 0,-2-3-1,0 2 10,4 3 0,4 0 1,3 2-344,1 0 0,2 0 1,4 0-1,2-1-223,1-3 0,4 2 1,-3-4 460,2 0 0,1-8 0,3 2 0</inkml:trace>
  <inkml:trace contextRef="#ctx0" brushRef="#br0" timeOffset="32">19987 14881 7854,'-12'2'65,"1"1"1,3 0 182,0 5 0,6-1 1,-2 5-1,3 0-31,1 4 1,0-1 0,0 6 0,0 3 0,0 1-250,0-1 0,0 2 0,0 2 0,0 1 29,0 3 1,0-3 0,0 1-15,0-3 1,0-4 0,0-5-40,0-1 1,0-2 0,0-4-513,0 1 568,0-6 0,0 4 0,0-4 0</inkml:trace>
  <inkml:trace contextRef="#ctx0" brushRef="#br0" timeOffset="33">19621 14938 8234,'-5'-11'773,"5"-4"-1100,0 0 1,5-1 0,8 5-1,1 1 227,1 2 1,5-1 0,-1 6 0,4-1 402,4-1 0,2 3 1,6-1-258,4 1 0,-4 2 0,3 0 0,-2 0-257,-2 0 0,-4 0 1,0 0-644,-3 0 854,0 0 0,-4 0 0,0 0 0</inkml:trace>
  <inkml:trace contextRef="#ctx0" brushRef="#br0" timeOffset="34">20443 14721 7812,'-11'-17'1,"5"-4"0,3 6 175,6 1 0,7-1 1,6 2-1,-1 3-25,-2 0 0,1 1 0,-6 2 0,2 1 13,1 1 0,1 4 0,-1-3 1,1 3-69,-1 1 1,0 1 0,1 2-76,-1 1 0,1 5 0,-2-2-46,-3 3 1,2 2-1,-5-1-6,-1 1 1,-2 4-1,-2 3 1,-2 4 49,-1 4 0,-8 0 1,0 5 152,0-1 0,-1-1 0,3 3-29,2-2 1,-1-4 0,4-4-134,-1 0 0,3 0 0,-1-1 0,3-3-148,1-4 0,0-2 201,0-2-27,0 0 54,0-4 51,0-2-962,0-5 632,0 5 0,0-3 64,0 6 1,0 0 223,0 3 0,0 4 0,0 1-67,0-3 0,0 4 1,0-1-33,0 2 0,1 0 1,3 2-1,4-1-104,2 2 1,3 0 0,1 2-12,1 0 0,5 0 0,-2 0-165,0-1 1,-2 1-1,-4 0 109,-1 0 1,-1-4 0,-2-1 0,-4 0-13,-3-1 1,-1-3 258,0 1 0,-1-3 0,-3-3 262,-4-2 0,-2-4 1,-1 1-1,-2-3 212,-2-1 0,-4 0 1,-8 0-266,-3 0 0,-1 0 1,-1 0-1028,1 0 1,1-1 741,11-3 0,3-2 0,5-6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5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17246 7149 8175,'0'-11'-134,"0"0"309,0-1 0,-4 5 0,0-1 0,0-1 398,-1-1 0,4 2 0,-4 2-90,0 1 1,2-3-431,-5 4 0,5 1 0,-4 4 0,1 3-157,0 3 0,-2 4 0,-3 0 0,-2 2-123,-2 2 0,2 1 0,-2 5 49,2-2 0,-2-4 0,0 4 113,1 1 1,5-3-1,1-1 1,1-1 24,0 1 1,2-1 0,4-4 0,-2 1 34,-1-1 1,1-3 0,4-2 10,3-1 1,-2 3 0,6-4 58,1-2 0,-3 3 1,2-1-1,1-1-1,1-2 1,1 3 0,1-1-42,-1 0 1,-3 2 2,-1-1-33,1 5 1,-1-4-1,0 4 38,-2-2 1,-1-3 62,-4 4 0,0-4-49,0 3 1,0-3 0,-2 2 0,0 1 0,-2-1 1,-5-2-1,3 3 1,-2 1-52,1-2 0,3 5 2,-4-4 0,6 0 0,-3-1-40,0-1 1,3 4 21,-2-2 0,3 4 0,1 0 18,0 0 1,0 1 0,0-1-26,0 1 1,0-1-1,1 1-15,3-1 1,-2 0 0,1 1-1,-1 1 27,-2 2 0,0-3 0,0 4 0,0-4 76,0 0 1,3 3 0,1 0-8,-1-1 0,-2 0 0,-1 0 57,0 1 1,4 1 0,0-5 65,-2 0 0,1-3 45,1 0 1,-2-2-162,6 2-467,-6 2 1,7-8 0,-4 5-1081,2-2 1487,-5-1 0,8 1 0,-3 1 0</inkml:trace>
  <inkml:trace contextRef="#ctx0" brushRef="#br0" timeOffset="1">17531 7287 7229,'0'7'144,"0"1"1,0 1-1,1 1 1,2 1 0,1 2-1,-1 1 1,1 2 0,0 2 159,-1 2 1,-1 2 0,1 1 0,0-2-288,0-2 1,2 3 0,-1-3 0,0 3-44,1 0 0,-4 0 1,3-2-49,-3-1 1,3-1-1,0 1 7,-2-4 0,3-1 1,-1 0-174,-1 2 0,-2-1-648,-1-4 37,0 1 851,0-6 0,-5-1 0,-1-5 0</inkml:trace>
  <inkml:trace contextRef="#ctx0" brushRef="#br0" timeOffset="2">17805 7298 8172,'0'-11'-471,"0"-1"457,0 1 0,0 3 1459,0 0-1205,0 6 1,0 6 0,0 8-166,0 5 0,0 2 0,0 5 55,0 3 0,0-2 0,0 4-187,0-1 0,0 3 0,1-3 0,2-1-51,1 1 0,3 0 0,-3-4 0,0 1-36,1-4 1,-4-6 0,4 2 87,0-1 1,-3-7 0,2 3-94,-3-2 0,3-4-887,-1 2 1036,1-1 0,-14 0 0,-3-2 0</inkml:trace>
  <inkml:trace contextRef="#ctx0" brushRef="#br0" timeOffset="3">17622 7618 8230,'0'-12'110,"0"5"1,2 0 124,1 2 0,0 0 1,5 1 195,1-3 1,2 0-264,4 0 0,-1 4 0,4-2 0,0 1-210,-1 1 1,-1-1 0,3 4-452,1 0 0,2 0 1,-1 0-1163,-2 0 1655,3 0 0,-5 0 0,6 0 0</inkml:trace>
  <inkml:trace contextRef="#ctx0" brushRef="#br0" timeOffset="4">18205 7332 7634,'6'-11'719,"-1"4"-332,-5 2 1,2 7-317,1 1 0,-1 4 0,1 5 1,-1 4-81,-2 3 0,4 2 0,-1 2 1,0 0 25,-2 0 0,3 0 0,0 0-15,-2-1 1,3 1 0,-1-1-71,-1-3 0,2-1 0,-1-4 21,-2 1 0,-1 0-611,-1-4-88,0-4 746,-5-2 0,-6 0 0,-7 1 0</inkml:trace>
  <inkml:trace contextRef="#ctx0" brushRef="#br0" timeOffset="5">17976 7309 8146,'0'-11'335,"2"3"0,2 2-216,3 1 1,3-3 0,3 3 0,2 0 246,4 0 1,0-3 0,3 3-32,2-1 0,5 2 0,0-2 0,2 1-564,1 2 0,2 2 0,-6 1 0,0 0-360,0 0 0,2 1 0,-5 2 589,-3 1 0,6 10 0,-4-2 0</inkml:trace>
  <inkml:trace contextRef="#ctx0" brushRef="#br0" timeOffset="6">18673 7721 8121,'0'11'218,"0"0"1,0 2 526,0 2 1,-1-1-521,-3 5 0,2 0 0,-5 4 0,1 1-150,-1 3 1,5-3 0,-3 1-1,1-3-483,0-3 1,0-4 0,4 3 407,0-2 0,-5 0 0,-1-5 0</inkml:trace>
  <inkml:trace contextRef="#ctx0" brushRef="#br0" timeOffset="7">19130 7229 8944,'0'12'128,"0"1"0,1 2 0,2 4 0,2 2 0,0 3 0,0 2-74,-2 0 0,2 6 0,-2-3 0,0 2 0,-2-2 1,-1 0-1,0-1-155,0 0 0,0-5 0,0-5 0,0-1 61,0 1 0,0-4-245,0 1 0,-4-6 1,-1-2 284,-1-2 0,-2-1 0,-3-4 0</inkml:trace>
  <inkml:trace contextRef="#ctx0" brushRef="#br0" timeOffset="8">18844 7309 8145,'0'-7'0,"2"0"0,2 2 0,2 0 0,7 3 0,0-2 0,3 1 0,4 1 0,0-1 0,6-1 0,4 2 0,-1-3 0,2 1 0,1 2 0,1-1 0,1 0 0,0 0 0,-3-2 0,-2 2 0,0-2 239,0-1 1,-5-1-1,0-2 1,-5 2 111,-2-2 0,2 3 1,-4-2-215,-1-1 0,-1 3 42,-2-2 1,1 6-101,-1-2 1,-5 4-1,-2 4 1,-3 4-78,-1 6 0,0 0 0,0 5 2,0 2 0,4 4 0,0 3 6,-1 1 1,-2 0 0,-1 3 0,0-1 0,0 0 0,0-2-66,0 2 1,1-7-1,2 0 1,0-4 40,0 1 1,-2-5 0,-1-1-327,0-2-203,0-1 1,0-5-1522,0 1 2064,0-6 0,-5 3 0,-1-5 0</inkml:trace>
  <inkml:trace contextRef="#ctx0" brushRef="#br0" timeOffset="9">19815 7207 8010,'0'-12'1194,"0"1"-613,0 4-514,0 2 0,0 7 0,-1 0 112,-3 2 1,3 10-1,-3 1 1,3 7-75,1 4 1,0 4 0,0 4 0,0 0-173,0 0 0,1 1 0,2-1-15,0 0 1,5-1 0,-4-2-27,-2-5 0,3-6 0,-1-2-261,-1-1 0,2-2-67,-1-4 0,-2-4 436,-6-3 0,-2-3 0,-5-1 0</inkml:trace>
  <inkml:trace contextRef="#ctx0" brushRef="#br0" timeOffset="10">19473 7561 8020,'0'-7'1133,"5"-2"-1293,2 6 1,3-2 297,2 1 1,-1 1 0,2-3-1,3-1 202,7 1 1,4 0-1,5-3 1,-2 3-898,2 0 1,1 3 556,1 3 0,0 0 0,1 0 0</inkml:trace>
  <inkml:trace contextRef="#ctx0" brushRef="#br0" timeOffset="11">20066 7663 8042,'6'-6'1879,"-5"1"-1473,4 5 1,-5 5-283,0 3 0,4 7 0,-1 4 0,0 3-219,-2 0 0,-1 6 0,0 1 1,-1 2-316,-3-1 0,3-4 0,-3 0-17,3-1 1,-3-6-1,0-2 427,2 0 0,-5-2 0,1-4 0</inkml:trace>
  <inkml:trace contextRef="#ctx0" brushRef="#br0" timeOffset="12">20660 7172 7963,'0'12'184,"0"-1"1,0 2 0,0 2-1,0 4 1,0 3 785,0 1-934,0-1 1,0 5 0,0 1 0,0 0 0,0 1 0,0-1 0,0 0 0,2-3-78,1-1 1,0-1 0,3-1 52,-1-3 1,3 1-1,-3-5-377,1-1 1,-3-1-455,1-2 819,-3-4 0,-6-2 0,-1-5 0</inkml:trace>
  <inkml:trace contextRef="#ctx0" brushRef="#br0" timeOffset="13">20295 7264 7963,'11'-8'-146,"2"2"1,3 1 104,7 2 1,0-2-1,5 0 1,-1 0-1,1-1 347,1-1 0,1 1 1,5-3-1,-1 3-227,0 1 0,-3-3 1,-2 4-1297,-1 2 1217,3 0 0,-1-3 0,4-1 0</inkml:trace>
  <inkml:trace contextRef="#ctx0" brushRef="#br0" timeOffset="14">21209 7207 7963,'1'-11'-72,"3"4"298,-3 2 0,4 6 1,-5 3-1,0 5-21,0 5 0,0 3 0,-1 8 1,-2 1-122,-1 5 0,-1-1 1,3 3-136,-2 3 1,0 0-1,4-1 1,0-1-110,0 0 0,0-5 1,0-3 110,0-6 0,0 0 0,1-4 1,2-2-38,1-2 0,0-4-649,-4-1 735,0-4 0,-11 2 0,-1-5 0</inkml:trace>
  <inkml:trace contextRef="#ctx0" brushRef="#br0" timeOffset="15">20889 7241 7963,'6'-12'0,"4"2"0,-1 1 287,5 2 0,4 3 0,5-2 1,0-1 7,-1 1 0,5 2 0,1-2-188,1 1 1,2-3-1,2 4 1,-2 2-302,0 0 1,-6 2-1,2 0 1,-4 0 193,-4 0 0,2-5 0,-3-1 0</inkml:trace>
  <inkml:trace contextRef="#ctx0" brushRef="#br0" timeOffset="16">21563 7081 7963,'0'-22'0,"0"3"146,5 3 1,1 6 173,5 2 1,-4 2 0,-2 3 0,-1-2-30,-1-1 0,5 2 0,-3-2-222,2 1 0,0 1 0,5 4-135,-1 0 1,0 0-102,1 0 0,-1 0 29,1 0 0,-2 5 0,-3 2 68,-3 4 1,-3 0 0,-1 0 155,0 1 0,-1-1 0,-1 2 24,-2 2 0,-5-1 1,1 4-1,-2 0-39,-1-1 1,-1 1 0,1 2-36,0 0 1,3-5 0,0 3 15,-1-2 1,4-1 0,2-3-1,0-1-6,-1 1 0,3-1 0,-3 0 1,3 1-71,1-1 1,0 1 0,0-1-126,0 0 1,1 2-112,3 2 0,-2-2 1,6 2 102,1-2 0,-3-2 1,2 1-1,1-1 13,1 1 1,1-1-1,1 2 75,-1 2 1,1-1 0,-1 4 0,-1-1 68,-2 1 1,2-3 0,-4 5 57,1 0 0,2-2 0,-6-1-57,0 0 1,2 3 0,-1-2-1,-2 1 86,0 0 1,-2-5 0,0 1 23,0-2 0,-2 2 1,-1-1-1,-5-3 300,-2-2 0,-3-2 1,-2 0-20,-4-3 1,1 1 0,-2-1 0,-3-1-513,-2-2 120,-7-1 0,3 0 0,-6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59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17600 7526 8265,'-7'-1'-28,"3"-3"443,3 3 1,1-9-1,0 2 1,1-1-11,3 2 1,3 2-1,4 5 1,2 0-216,2 0 0,3 0 0,6 0 1,2 0-73,5 0 0,11 0 0,5 0 1,3-2-70,5-1 1,0 1-1,0-3 1,1 1-38,3 1 1,-1-5 0,-5 3-1,-4 0-36,-6 0 1,-9 1 0,-7 4 0,-5-1-133,-3-3 0,-6 3-96,-5-3 1,-7 3-809,-1 1 1,-6 0 1059,-10 0 0,4-6 0,-5 0 0</inkml:trace>
  <inkml:trace contextRef="#ctx0" brushRef="#br0" timeOffset="1">17542 8554 8184,'-22'5'-277,"5"-2"0,4 3 1,5 1-1,0-1 1,2 3 561,2 1 1,4-4-1,4-2 1,3-1 147,3 0 0,7-1 0,3 1-161,6-1 1,4-2 0,8 0 0,4 0 76,2 0 0,11 0 0,2 0 0,1 0-65,1 0 1,-6 0 0,-1 0-204,-1 0 1,-2 0 0,-4 0-25,-3 0 1,-4 0 0,-9 0 0,-5 0-137,-4 0 0,-6 0-146,1 0 1,-7 1-443,-4 3 667,-3-3 0,-11 9 0,-3-3 0</inkml:trace>
  <inkml:trace contextRef="#ctx0" brushRef="#br0" timeOffset="2">17394 9731 8137,'0'-12'-5,"0"1"0,0-1 0,0 1 0,0-1 352,0 1 0,-5 1 1,-3 2-184,-2 4 1,-1 3 0,-1 1 0,1 0-125,-1 0 0,1 1 1,0 3-1,-2 4-7,-2 2 0,2 1 1,-2 1-1,1 1-129,-1 2 1,2-2 0,-2 2 12,2-3 0,5 0 0,2-1 54,1 1 0,0-5 1,2 1-1,0 1-114,0 1 0,7 1 124,3 1 0,0-5 0,0 0 11,2-2 0,1 2 1,2-3-1,-1 0 55,1 1 0,-1-4 0,-1 4 0,-1-1-58,-1 0 1,-6 1-1,3-2 19,0 1 0,-3 4 22,1 0 0,-1-2 0,-4 2 2,-1 1 1,-2 1 0,-4 1 0,1 2 23,-1 2 1,-1-2-1,0 2-50,2-2 1,-2 2 0,4 0-2,-1-1 1,-3 3 0,4-2 0,0-1-1,2-1 1,-1 2-1,1 0-21,1-1 1,2-1 0,1-2-20,0 1 1,0-1-1,0 1 18,0-1 1,4-3-1,1-1 1,1 1-24,3-2 1,-2 4-1,-1-2-4,-1 2 1,3-2 0,-3-1 72,1 2 0,-3 3 0,0 2 1,-1 1-8,-2-1 0,0-2 0,0 1 0,0 1-151,0 1 1,-4 1 31,0-5 0,0 0-769,4 1 866,5-1 0,7 1 0,6-1 0</inkml:trace>
  <inkml:trace contextRef="#ctx0" brushRef="#br0" timeOffset="3">17702 9788 8229,'0'-12'2050,"2"12"-1900,1 8 0,-1 7 0,1 8 0,-1 1 0,-2 3-46,0 3 0,0 4 0,0 3 0,0 1-105,0-1 0,0-1 0,0-2 0,0 0-10,0 0 1,0-3-1,0-2 1,0-1-7,0-3 1,0-4 0,0-4-247,0 0 0,0-2-547,0-3 1,-2-2 809,-1-3 0,-4-2 0,-4-5 0</inkml:trace>
  <inkml:trace contextRef="#ctx0" brushRef="#br0" timeOffset="4">17931 9822 8056,'0'-11'-186,"0"-1"63,0 1 0,1 4 209,3 4 0,-3 3 0,4 3 245,0 5 1,-3 3 0,1 6 0,-1 6-80,-2 6 0,0 4 1,0 1-1,0 0-143,0 1 1,0-2 0,0-2 35,0 0 1,0-4-1,0 2-254,0-1 1,3-2 0,1-4 0,-1-2-156,-2-1 1,-1-5 0,0 1-1019,0-2 1282,0-2 0,0 1 0,0-1 0</inkml:trace>
  <inkml:trace contextRef="#ctx0" brushRef="#br0" timeOffset="5">17725 10142 8996,'12'0'308,"-5"0"0,1-2-335,1-1 1,1 1-1,3-1 1,2 1 7,4 2 1,-1-3 0,1-1 0,2 1-966,5 2 984,-2 1 0,9-10 0,-4-3 0</inkml:trace>
  <inkml:trace contextRef="#ctx0" brushRef="#br0" timeOffset="6">18342 9742 8079,'0'-6'-536,"0"1"1207,0 5 1,0 6-257,0 5 0,0 2-230,0 6 1,0 1 0,0 6-1,0 2-111,0 1 1,0-2-1,0 3 1,0 0-148,0 0 1,1 1 0,2-4 4,1-2 0,-1-1 0,-3-2-16,0-3 0,4 1 0,0-4 0,-2-2-106,0-2 1,2-4-674,-1-1-445,1 1 1308,-4-2 0,0 0 0,0-6 0</inkml:trace>
  <inkml:trace contextRef="#ctx0" brushRef="#br0" timeOffset="7">18536 9753 8092,'0'-11'1848,"0"5"-1720,0 1 0,0 6 138,0 3 0,0 7 0,0 8-113,0 3 0,1 2 1,2 2-1,1 5-138,-2 2 1,1 2-1,-1 2-147,2 1 1,1 0 0,-2-5 0,1-1-262,-2-1 0,3-7 0,-1 0 263,-2-4 1,0-6 0,-2 1 0,1-2-519,3-2 0,-3-3 648,3 0 0,-13-6 0,-4 3 0</inkml:trace>
  <inkml:trace contextRef="#ctx0" brushRef="#br0" timeOffset="8">18273 10096 8622,'12'-1'-297,"0"-2"334,4-1 0,1-1 1,8 2 8,1-5 0,0 2 0,5-2 0,4 0-46,1 2 0,2-9 0,-3 2 0</inkml:trace>
  <inkml:trace contextRef="#ctx0" brushRef="#br0" timeOffset="9">18902 9639 8060,'-12'-6'319,"1"-4"255,-1-4 0,6-1 0,2 3-428,3 1 1,1-1 268,0 1 1,0 3-221,0 1 0,1 4-299,3-1 1,2 7 0,6 2-191,-1 1 1,-3-2-1,-1 2-175,2-1 0,0 4 221,-1-1 0,-3 2 0,-5 2 168,0-1 1,-1 0 0,-2 1 138,-1-1 1,-5 1-1,3-1 1,-2 2 58,1 2 0,0-2 0,-2 3-62,2 1 0,4-3 0,0 3 0,1 1-45,2 0 1,0-4 0,0 2-28,0 1 1,2-4 0,1 1 0,4-4 3,-1-3 0,4 1 86,-2 3 1,2 1-1,0-1-60,-2 1 0,1-5-79,-6 1 0,6-1 1,-2 6-1,0 1-55,1 1 1,-4 6 0,2-2 0,0 2 99,1 2 0,-3-3 0,3 1 7,2-1 1,-3 8-1,2-5 21,1 1 0,0 0 1,0-2-1,-3-2 158,-1-1 0,3-5 0,-5 1 128,0-2 1,-2-2 0,-1 1 127,0-1 1,0-3 0,-2-2 0,-5 0-45,-4 1 0,-9-5 0,-2 2-1292,-3-3 914,-7 4 0,3 2 0,-5 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6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17188 9354 8008,'0'-8'-76,"2"2"256,1 1 1,-1-4 99,2 1 1,-4-1 0,-4 2 0,-4 3-151,-2 3 1,-1 4 0,-1 2 0,-1 2-126,-2 2 0,-1 5 1,-5 1-1,4-1-51,0-1 1,2-2-1,4 0 1,0 1-25,4-1 0,-2 1 0,5-1 0,2 0-138,0 1 1,2-1 174,0 1 0,2-2 0,0-1 19,2-2 1,3-3 0,-1 3 0,-1-1 8,0 0 0,4-3 0,-3 2 0,2-1 27,-1-1 0,1 3 108,3-3 0,1-1 56,-1 1 1,0 0-92,1 1 0,-6-2-6,-2 6 0,-3 0 1,-1 3-103,0 0 1,0 1-1,-1-1-77,-3 1 1,2-1 0,-5 0-37,2 1 1,0-1 0,3 1 49,-2-1 1,0-3-1,4-1 1,-1 1 11,-3-2 0,3 4 129,-3-2-52,3 2 1,2-2 0,1-1-11,2 2 0,1 2 0,-2 0 0,1 0-59,-2 1 0,-1 0 1,-1 2 19,0 2 1,0 3 0,0-3 11,0 2 0,-3 0 0,-1 2 0,1-1 70,2 1 1,1-2-1,0 0 1,1-2 205,3-2 1,-1 3-1,3-2-87,-1-1 1,3 3-1,-3-2-101,1-1 1,0-2-1,3 0 1,-1-1-10,1 1 1,1-2-216,1-3 1,1 2-1,-1-5-349,1-1 509,-6-2 0,-6 4 0,-6 1 0</inkml:trace>
  <inkml:trace contextRef="#ctx0" brushRef="#br0" timeOffset="1">17657 9628 8236,'-7'-5'-278,"-2"2"474,6-4 1,-2 4 0,2-2 1222,-1 0-1231,0 4 0,6-4 0,0 6 115,2 3 1,0 2-297,-4 5 0,0 5 0,1-1-11,3-1 1,-3 2 0,3 1-1,-3 1-74,-1 2 1,4 1 0,1 1 0,0-2-90,0-1 1,0 0 0,-2 3-61,1-3 0,1 3 0,-3-5 25,2 1 1,0 0 0,-4-4 0,0 1-384,0-1 1,0-5 0,0-2 584,0 2 0,-5 2 0,-2 0 0</inkml:trace>
  <inkml:trace contextRef="#ctx0" brushRef="#br0" timeOffset="2">17862 9662 8177,'0'-11'0,"0"-1"0,0 1-58,0-1 0,0 5 0,2 0 504,1 2 1,-1 0 335,1 1 1,-1 4 0,-1 0-753,3 7 1,-3 4 0,3 4-34,-3 4 1,-1 3-1,0 2 1,0 2-72,0 0 0,4 2 0,0-3-89,-2 2 1,3 0 0,0-6-54,2-2 0,-5 2 0,3-6 0,-1 0-297,0 2 0,0-5-770,-4 4 1283,0-4 0,-5 0 0,-2-1 0</inkml:trace>
  <inkml:trace contextRef="#ctx0" brushRef="#br0" timeOffset="3">17657 9925 8167,'0'-7'146,"5"-3"72,-4 9 1,9-4 51,-2 5 0,2-4 0,3 0 1,2 2-96,4 0 0,2-1 1,2-2-1,0 0-267,0-1 0,0 3 0,0 1 0,-1 0-779,1-2 1,-1-1 870,-3 1 0,3-2 0,-5-6 0</inkml:trace>
  <inkml:trace contextRef="#ctx0" brushRef="#br0" timeOffset="4">18159 9628 8174,'-6'-8'2316,"2"1"-1828,3 4-429,1-2 1,0 6 0,0 3 100,0 4 0,0 3 0,0 3-77,0 1 0,0 7 0,0-1 0,1 6-223,3 2 1,-3-2 0,3 2-132,-3-1 0,3 4 1,0-3-1,-2 0-203,0-2 0,-1-3 0,1-1 231,2 0 1,0-4-1,-4-2 1,0 0-765,0-3 1007,5-2 0,-4 0 0,4-1 0</inkml:trace>
  <inkml:trace contextRef="#ctx0" brushRef="#br0" timeOffset="5">18410 9719 8041,'0'-11'0,"0"-1"718,0 1-650,0 5 1,2-3 396,2 5 0,-3 1 1,3 7-451,-3 4 0,3 7 1,-1 4-103,0 3 1,-2 2 0,-1 2 49,0 5 1,2-2-1,0 1 1,2 1-148,-2-2 0,0 0 0,-2-5-49,0-1 0,0 1 0,0-8-542,0-2 279,0-2 496,0 0 0,0-1 0,0 0 0</inkml:trace>
  <inkml:trace contextRef="#ctx0" brushRef="#br0" timeOffset="6">18171 10039 9713,'-7'-6'1378,"2"1"-1185,5 5 77,0 0 0,1-4-111,3 0 1,3 0-136,4 4 32,6 0-162,0 0 1,6-1-694,0-3 756,0 3 44,0-4 0,3 5-1,1 0 0,5-5 0,-3-2 0</inkml:trace>
  <inkml:trace contextRef="#ctx0" brushRef="#br0" timeOffset="7">18616 10073 7800,'6'13'13,"-2"2"121,-3-2 0,-1 8 0,0-2-88,0 3 0,0 5 1,0 1-1,0-1-261,0 1 0,-5-1 0,-1-4 0,0 0 215,2 0 0,-2-6 0,-1 0 0</inkml:trace>
  <inkml:trace contextRef="#ctx0" brushRef="#br0" timeOffset="8">19119 9673 8202,'-6'-11'-254,"0"0"1,0-1 1542,2 1-937,3-1 0,1 7 1,0 5-192,0 7 1,0 4 0,0 4-80,0 4 0,0 4 0,0 3 0,0 1-156,0 3 1,0-5 0,1 3-30,3 0 1,-2-4 0,5 1 0,-2-3-186,-3-3 0,3-4 0,-1 3 95,-1-2 1,-2-4-1,0-5-259,3 2 0,-3-2 452,3 0 0,-8-4 0,-2 2 0</inkml:trace>
  <inkml:trace contextRef="#ctx0" brushRef="#br0" timeOffset="9">19278 9594 8219,'0'-12'45,"0"1"-24,0-1 955,0 6-686,0 1 1,0 15-1,2 5-133,1 6 1,-1 6 0,2 4 0,-3 2-158,-1 1 1,4-2 0,-1 0-138,0-1 1,-2 4 0,-1-9 0,2 0-344,1-2 0,-1-3 0,1-2 43,-1-3 1,-1-4 0,1 0-436,2-1 872,0-5 0,-9 5 0,-1-5 0</inkml:trace>
  <inkml:trace contextRef="#ctx0" brushRef="#br0" timeOffset="10">19050 9902 8007,'0'-6'81,"0"0"61,5 1 0,1 4 0,6-4 103,-1 0 0,6 4 0,2-4 0,4 0-281,3-3 1,0 2 0,4-1-152,2 2 0,-3 0 0,0 3 187,-1-2 0,4-5 0,-3 3 0</inkml:trace>
  <inkml:trace contextRef="#ctx0" brushRef="#br0" timeOffset="11">19655 9651 8049,'0'-8'96,"0"0"62,0 1 835,0 0-659,0 2 1,0 7 0,0 1 0,0 6-227,0 5 0,0 4 1,0 5-17,0 0 1,0-2 0,0 1-51,0 1 1,2-3 0,0 7 0,2-3-73,-2-1 1,4-4 0,-3-2 0,1 0-217,1-3 0,-4-5-462,3-2 708,3 1 0,-6-2 0,4-1 0</inkml:trace>
  <inkml:trace contextRef="#ctx0" brushRef="#br0" timeOffset="12">19484 9582 8023,'0'-8'648,"1"2"1,3 1-542,4 3 0,6 0 1,2 1-1,2-2 258,2 0 1,3-2 0,4 2-531,3-1 0,3 0 0,3 4 1,0 0-756,3 0 920,-1 0 0,1-5 0,2-1 0</inkml:trace>
  <inkml:trace contextRef="#ctx0" brushRef="#br0" timeOffset="13">20158 9993 8052,'0'-11'202,"0"3"0,1 2 19,3 1 1,-3 6 0,3 7 0,-3 3-74,-1 4 0,0-1 0,0 5 0,0 2-219,0 0 1,0 2 0,0 1 0,0 2-95,0 0 1,0-3-1,2-4-200,1 1 0,-1-3 1,3-2 364,0-2 0,-4-2 0,4 1 0</inkml:trace>
  <inkml:trace contextRef="#ctx0" brushRef="#br0" timeOffset="14">20638 9559 8052,'0'-16'663,"0"3"-471,0 2 19,0 6 1,0 13 0,0 5 124,0 4 1,0 2 0,0 5-156,0 2 0,0 0 0,0 4-218,0 2 44,0 1 1,0-3 0,0 0-168,0-2 1,3 2 0,1-5 0,0-3-114,1-6 1,-4-3 0,4-1-214,0-1 1,-3-3-793,1-1 1278,-1-4 0,-7 2 0,-2-5 0</inkml:trace>
  <inkml:trace contextRef="#ctx0" brushRef="#br0" timeOffset="15">20363 9559 8052,'0'-11'440,"0"-1"1,2 6-360,1 2 1,8 2 0,5-1-50,2-1 1,-3-3-1,4 3 251,1 1 1,2-2 0,2 2-1,2 0-31,0 2 0,2 1 1,-3 0-1,3 0-825,2 0 0,-4 1 0,3 2 97,-1 0 476,4 1 0,-3 1 0,5 2 0</inkml:trace>
  <inkml:trace contextRef="#ctx0" brushRef="#br0" timeOffset="16">21220 9571 8071,'0'-12'637,"1"6"-169,3 2-909,2 3 1,1 2 752,-3 3 1,-3 6 0,-1 7-1,0 0-87,0 4 0,0 0 1,-1 3-1,-2 2-182,-1 0 1,0 2 0,4-2-20,0 0 0,0 5 1,0-6-1,0-2-172,0-3 0,0-4-188,0 3 0,4-6-284,0 3 0,1-9 620,-1-3 0,-3-8 0,4-2 0</inkml:trace>
  <inkml:trace contextRef="#ctx0" brushRef="#br0" timeOffset="17">20934 9536 8014,'0'-11'921,"0"0"0,9 4-906,3 3 0,7-1 108,0 2 0,-1-5 0,1 4 1,2 0-93,5-1 1,1 4-1,5-4 1,-1 1-366,0 0 1,-1 0-1,-1 4 1,-1 0-1435,-3 0 1768,-6 0 0,3 0 0,-5 0 0</inkml:trace>
  <inkml:trace contextRef="#ctx0" brushRef="#br0" timeOffset="18">21608 9319 8056,'0'-15'0,"0"0"1825,0 1-1661,0 1 1,2 3 606,1 3-713,-1 1 0,4 6 0,-3 2-335,0 2 1,1-2 0,-4 6 37,0 1 1,-1 1 0,-2 2 194,0 4 1,-6-2 0,1 3 0,-2 1 77,-2 0 0,2 0 1,1 2-24,2-1 1,3-4 0,-2 3 0,1 0-76,2 0 0,2-3 0,2 3-84,3-2 0,-2-1 1,6-3-1,0-1-58,-2 1 1,4-2-1,-4-1 87,1-2 0,2-3 1,-4 2 111,1-1 0,2 3 0,3-3 83,1 1 0,-1-2 0,0 4 0,2-1-20,2 0 0,-2 3 1,2-1-52,-2 5 0,-5-1 0,-1 3 44,2 0 1,-3 1 0,1 3 0,-1-1 102,0 2 0,-3 0 1,2 2 3,0 0 1,-4-3 0,4 2 127,1 2 1,-5 1-1,3-2 1,-3 0-6,-1 0 0,0 0 0,-1-1 0,-3 1-201,-4 0 1,2-1 0,-3-3-218,-4-4 1,1-2 0,-7-2-570,-2 1 708,-5-6 0,-9 4 0,-5-4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6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19827 12574 7881,'5'-6'239,"-4"1"22,4 5 181,-5 0 0,-5 5-309,-3 3 1,2 1 16,-2-2 0,0 7-184,-8-2 0,4 1 111,-4-1 0,0 3-102,1 0 1,-1 1 61,5-5 0,0 0-129,-1 1 1,2-1 21,2 1-12,-2-1 0,8-1-7,-6-2 0,6-2-371,-2-2-498,2-3 673,2 4 0,6-1-572,1 0 857,3 0 0,2-4 0,-1 0 0</inkml:trace>
  <inkml:trace contextRef="#ctx0" brushRef="#br0" timeOffset="1">19964 12723 7273,'-8'0'513,"0"0"0,1 0-47,-5 0 1,0 5-101,-4 3 0,3 2-140,-7 1 0,1 2 2,-3 2 1,-2-1-199,-3 5 0,3-1-23,-3 1 1,3 1-56,1-5 1,5 1 139,3-5 0,2-1-77,2-2-303,5 2 125,1-9-587,5 9 330,0-8-79,0 3 1,1-5 126,3 0 0,2 0-15,5 0 1,2-4 65,2 0 1,-2-4 117,2 5 1,2-6 202,-2 1 0,2 2 0,-2-2 0,-3 4 0,4-3 0,-4 4 0,0-1 0,-1-1 0,1 2 0,-1-1 0,0 4 34,1 0 189,-1 0 111,-4 0 1,-1 0 166,-2 0-237,-3 0 0,4 1-77,-5 3 0,-5-2 216,-3 6 1,-2 3-34,-1 5 1,-6 3-130,-2-4 0,2 5-74,-2-1 0,0 3-168,-4 1 0,0-2-100,0-2 0,0 3 84,0-3 0,6-1-27,1 1 1,5-5-10,3 1 1,-1-6-771,6-2-97,-1-4 232,4 2 0,5-5 688,2 0 0,4-5 0,0-1 0</inkml:trace>
  <inkml:trace contextRef="#ctx0" brushRef="#br0" timeOffset="2">19964 13054 8250,'6'0'690,"-6"5"1,-6 0-403,-6 3 1,-3 2-119,0-2 1,-6 3-159,2 4 0,-2-2-268,-2 2 1,-1 2 236,-3-2 0,3 1-327,-2 0 0,1-4 156,3 4 1,4-4-232,3 0 1,2-2-132,1-3-46,6 4 598,1-10 0,10 9 0,1-4 0</inkml:trace>
  <inkml:trace contextRef="#ctx0" brushRef="#br0" timeOffset="3">19941 13305 7978,'-12'5'0,"1"-3"200,0 1 0,-1 3-32,1-3 0,-2 5-25,-2-4 0,2 5-104,-2-2 1,-2 0-110,2 0 1,0-3-369,4 4 1,0-5 437,4 5 0,-3 0 0,3 3 0</inkml:trace>
  <inkml:trace contextRef="#ctx0" brushRef="#br0" timeOffset="4">19770 12848 7984,'-4'-7'-280,"0"-1"194,0 6 102,4-8 1,-4 7 300,0-5-169,1 1 0,-1-5-2,0 1 1,0-4-146,4-1 0,2-3 123,1 4 1,4-6-106,4-2 0,4-1 97,1-7 0,4-3-175,-1-4 0,2-5 30,2 1 1,4-4-287,0-3 0,4 0 251,0-4 0,2 0-152,-16 24 1,0 1-1,0-1 1,0 1 168,0-1 1,1 1-1,0-2 1,2 0 39,-2 1 1,2 1-1,1-2 1,0 0-51,-3 3 1,2 1 0,1 0-1,0 1-93,17-24 0,0 3 93,-4 4 0,3 0 29,-3 8 1,3-2 0,-7 10 0,2 0 119,-2 7 0,-2-1-71,-5 5 1,0-2 325,0 2 1,0 4-277,0-1 0,-4 1 472,0 3 0,-5 2-443,1-2 1,-4 4 519,-3-3-382,2 4-49,-4-2-115,6 0-293,-6 4-236,-1-4 142,-5 5-864,0 0 737,-5 0 0,-1 0-185,-6 0 625,1 0 0,-1 0 0,-4 0 0,-2 0 0</inkml:trace>
  <inkml:trace contextRef="#ctx0" brushRef="#br0" timeOffset="5">20706 11250 7984,'-11'0'-1318,"-1"0"1915,1 0-318,4 0 0,2-2 201,5-2-105,0 3-123,5-4 0,3 1-76,7 1 0,-1-3 25,5 3 1,-4 1-43,5-1 0,-1-3-2,3 3 1,3-1-107,1 4 0,0 0 110,4 0 0,-3 0-165,3 0 0,-5 0 98,2 0 1,-7-4-85,-1 0 1,-8 0 97,0 4 0,-6 0 134,3 0-69,-6 0 1,2 2-45,-8 2 0,-3-2-68,-9 6 1,2 3 57,-5 4 1,0 2-93,-3-2 0,-1-1 98,0 5 0,5-5-222,3 1 1,2-1-70,2 1 0,3-2-552,1 2-1050,4-2 1287,-2-2 1,5-3 480,0 0 0,5-6 0,1 3 0</inkml:trace>
  <inkml:trace contextRef="#ctx0" brushRef="#br0" timeOffset="6">21643 10599 7996,'0'-7'-384,"0"-3"307,0 9 155,-6-4 1,4 5 107,-6 0 1,1 0 248,-5 0-318,1 0 0,-4 0 195,-1 0-213,1 0 0,4 4 50,-1-1 1,1 5-95,-1-4 0,1 5 32,0-2 0,3 3-33,0 2 1,2 1 3,-2 2 0,0-3-107,4 4 1,0 0 14,4-1 0,0 4 95,0-3 0,0 3-221,0-4 0,1 4 43,3-4 0,2 0-39,6-3 1,0-2 124,4-2 1,-4 0 38,4-4 1,1 0 69,2-4 0,2 0-97,-2 0 0,2 0-82,-2 0 0,-2-1 103,-2-3 0,-2 3-933,-2-3 374,1-2-704,-6 4 1261,-1-3 0,-5 0 0,0-1 0</inkml:trace>
  <inkml:trace contextRef="#ctx0" brushRef="#br0" timeOffset="7">21837 10690 7996,'0'-11'964,"0"-1"-314,0 6-410,0 1 1,-2 5-208,-1 0 0,0 5 91,-5 2 1,2 4-175,-1 0 0,-2 0 84,5 1 1,-4 3-40,4 0 0,1 0-167,3-3 0,0 3-44,0 0 1,0 1-11,0-5 1,3 0 76,1 1 0,6-1 71,2 1 1,-1-5 26,4 1 0,2-6 206,-2 2 1,9-2-77,-1-2 0,2-2 45,-2-2 0,0 2-83,0-6 0,0-1 20,0-6 0,-2 2 99,-2-2 1,-2 3-52,-6 0 1,-1-1 14,-2-2 0,-3 3-47,-5-4 1,-1 4-140,-3 0 1,-6 1 72,-5-1 1,-10 1-232,3 0 1,-9 3 10,1 0 0,-3 6 19,-2-2 1,5 4-306,0 4 1,4-2 161,0 6 0,3 0-545,4 3 878,2 0 0,6 1 0,-1-1 0</inkml:trace>
  <inkml:trace contextRef="#ctx0" brushRef="#br0" timeOffset="8">22248 10667 7996,'0'-6'-171,"0"-1"198,0 4 342,0 1 132,0-3 59,0 5 1,0 5-550,0 3 237,0 2-267,0 7 1,0-1-57,0 3 0,5-5-8,3-3 1,-2-5-42,1 5 1,1-2 114,4 2 1,-1-1-26,0-2 1,1 1 51,-1-5 1,2 3-14,2-3 1,-2 0-2,2-4 0,-1 0 23,1 0 1,-2 0 26,2 0 1,-2-1 8,-2-3 0,1 1 30,-1-4 0,-1-1 129,-2-3 0,1-1-17,-5 1 1,3-1-121,-3 1 1,0 0-5,-4-1 0,-1 1-95,-3-1 1,1 1-154,-4 0 0,-1-1-285,-3 1-613,-1-1-871,1 6 1003,-1-4 933,6 8 0,1-3 0,5 5 0</inkml:trace>
  <inkml:trace contextRef="#ctx0" brushRef="#br0" timeOffset="9">22773 10610 8027,'-7'0'-10,"-1"0"0,5-1 263,0-3 178,1 3-24,2-4-204,0 5 0,-3 1-73,-1 3 1,0 2-146,4 5 1,0 2 11,0 2 1,0-1 130,0 5 0,0-3-301,0 3 1,0-2 67,0 2 1,0-1-121,0-3 0,0-2-126,0 2 295,0-2 0,1-3-180,3-2-325,-3 2-58,4-9 190,-5 4 143,-5-5 1,3 0 285,-6 0 0,1-5 0,-5-1 0</inkml:trace>
  <inkml:trace contextRef="#ctx0" brushRef="#br0" timeOffset="10">22693 10690 8027,'0'-11'-2112,"0"-1"3646,0 1-407,0-1-474,0 6-476,0 1 2,5 5 1,2 1-144,4 3 0,1 2 42,-1 6 0,0 0-70,1 4 1,3-4-33,0 4 0,2 0-207,-2-1 0,1 0 113,3-3 1,2-1-48,-6 1 0,4-5 272,-4 1 0,2-2-125,-2 2 149,-2-3 0,3-1-105,-4 0 81,-6-1-75,-1-3-1581,-5 0 932,-5 0 0,2 0 208,-4 0 1,4-1 408,-1-3 0,3 3 0,-4-4 0,-1 5 0</inkml:trace>
  <inkml:trace contextRef="#ctx0" brushRef="#br0" timeOffset="11">22990 10644 8027,'0'-7'-24,"0"-1"74,0 0 1,0 1 274,0-1 163,0 6 203,0-9-232,0 10-248,0-4-188,0 5 67,0 5 0,4 2-106,0 4 1,0 0-197,-4 1 0,0 3 130,0 0 0,1 6-199,3-2 1,-3-3 52,3-1 0,-3 2-73,-1-2 0,1 0-80,3-3-200,-3-1 56,4 1 177,-5-1 1,0-3 347,0-1 0,6-4 0,0 2 0</inkml:trace>
  <inkml:trace contextRef="#ctx0" brushRef="#br0" timeOffset="12">23264 10621 8027,'0'-6'675,"0"-4"-256,0 9-33,0-4-201,0 5-240,0 5 0,0 1 79,0 5 1,0 1-1,0-1 1,0 1 85,0-1 1,0 4-252,0 1 0,0-1-311,0-4 258,5 6 0,0-5 27,3 4-111,2-4 105,-3 0 1,-1-5 122,-2 1 0,-2-6-814,2 2 308,-3-2 44,4-2 512,-5 0 0,-5-6 0,-1 0 0</inkml:trace>
  <inkml:trace contextRef="#ctx0" brushRef="#br0" timeOffset="13">23036 10633 8027,'10'-8'0,"-2"1"0,2 4 206,-3-1 0,5-1 23,3 1 1,-2 1 65,2 3 1,3-4-113,1 0 1,2 0-92,2 4 0,0 0 39,0 0 1,-4 0-233,0 0 1,-1 0-279,1 0 1,1 0 284,-5 0 0,4 0-535,-3 0 1,-1 0 302,-4 0 1,1 0 325,-1 0 0,0-5 0,1-1 0</inkml:trace>
  <inkml:trace contextRef="#ctx0" brushRef="#br0" timeOffset="14">23538 10576 10280,'0'11'164,"0"1"0,0-1-97,0 0 0,0 5-168,0-1 0,2 0-41,1-3 1,-1 3-43,2 0 0,-2 4 74,2-4 1,-2 2-119,6-2 0,-4-2 153,3 2 0,-4-6 31,1-2 0,1-3 98,-1 4-105,5-6 1,-7 3 176,6-5 1,-4 0-27,3 0 0,-3 0-26,4 0 0,-1-1-48,5-3 1,-5 3 7,1-3 0,-1 3-113,5 1 0,3-4 100,0 0 1,1 1-146,-5 3 1,0 0 118,1 0 0,-1 0-136,1 0 1,-5 0-61,1 0 0,-4 0-511,3 0-555,-4 0 660,2 0 607,-5 0 0,-5 0 0,-1 0 0</inkml:trace>
  <inkml:trace contextRef="#ctx0" brushRef="#br0" timeOffset="15">23504 10770 8027,'6'-8'-466,"-2"1"0,-1 3 663,1-4 0,-2 6-70,6-2 0,-4-1 128,3 1 1,-3 0-271,4 4 0,-1-4 111,5 1 0,0-1-185,4 4 0,-4 0 113,3 0 1,-2 0-203,-1 0 0,-1 0-148,0 0 165,1 0 1,-2-1-853,-2-3 1013,2 2 0,-9-3 0,4 0 0,-5-1 0</inkml:trace>
  <inkml:trace contextRef="#ctx0" brushRef="#br0" timeOffset="16">23470 10576 8027,'11'-7'-335,"1"4"1,0-3 218,4 3 1,-2-1 16,5 4 0,-4-4 450,4 0 0,-1 0-98,1 4 0,1 0-336,-5 0 0,4 0 94,-4 0 0,5 0-294,-5 0 0,0 0-69,-4 0 0,1 0-2,-1 0 0,-3 0 354,-1 0 0,1 0 0,4 0 0</inkml:trace>
  <inkml:trace contextRef="#ctx0" brushRef="#br0" timeOffset="17">23904 10541 8151,'6'-6'901,"-1"1"-796,-5 5 80,5 0 0,-3 1-188,1 3 1,-1 2 116,-2 6 0,1-1-84,3 1 0,-3 0 94,3 4 0,-3-2-285,-1 5 0,4-2-39,0 2 0,0 2-78,-4-6 0,3 0-114,1-3 163,0-1 1,0 0-436,0 1 337,-1-6-458,2-1 785,-3-5 0,3 0 0,-10 5 0,-2 2 0</inkml:trace>
  <inkml:trace contextRef="#ctx0" brushRef="#br0" timeOffset="18">23870 10564 8027,'1'-11'140,"3"-1"1,-2 6 102,6 2 1,-1-1-223,5 1 79,-1 1 0,1 3 102,-1 0 1,1 0-200,-1 0 0,0 0 144,1 0 1,3 3-117,0 1 1,4 5 86,-3-1 1,0 2-138,-1 1 1,-2 1-123,2-1 1,-2 2 34,-2 2 1,1-2 28,-1 2 1,-3-2-147,-1-2 0,-3 4 43,4 1 1,-6-1 135,2-4 0,-4 4-21,-4 1 0,-3-1-6,-9-4 0,3 1-14,-7-1 0,-4 1 17,-6-1 0,1 0-145,-2 1 0,5-1-89,-5 1 1,2-6 301,-1-2 0,-3 2 0,3 1 0</inkml:trace>
  <inkml:trace contextRef="#ctx0" brushRef="#br0" timeOffset="19">21608 11147 9030,'0'11'14,"0"1"1,0-1 59,0 0 0,2 2-88,1 2 1,-1-2-70,1 2 0,-1-2-35,-2-2-88,5 1 0,-4-1 68,3 1 1,-3-5-347,-1 1-181,0-6-169,0 9 485,0-10 349,-5 4 0,-6 0 0,-7 1 0</inkml:trace>
  <inkml:trace contextRef="#ctx0" brushRef="#br0" timeOffset="20">21426 11147 7850,'11'-7'-4,"0"4"1,1 1 232,-1 2 1,2 0 84,2 0 1,-1-3-57,5-1 0,-4 0-95,4 4 0,0 0-38,4 0 1,-5-1-140,-3-3 1,-2 3-121,-2-3 1,1 3-366,-1 1 1,-3 0-1127,-1 0 815,-4 0 810,2 0 0,0 0 0,1 0 0</inkml:trace>
  <inkml:trace contextRef="#ctx0" brushRef="#br0" timeOffset="21">21837 11147 8027,'0'-8'51,"0"1"1,0 3 384,0-4-101,-5 6 1,3-5 234,-1 3 0,1 3-263,2-4-199,0 5-134,0 5 0,0 2 111,0 4 1,4 2-183,0 2 0,1-2 41,-1 2 0,-2-1-82,6 1 0,-4-1-25,3 5 1,0-5 98,0 1 1,3-2 13,-2-2 1,-2-3 2,2-1 1,-5-3 127,0 4-107,4-6 32,-6 3-16,4-5-392,-5 0 389,0-5 1,0-1-13,0-5 0,1 3 39,3 0 0,-3 1-48,3-5 0,1 1 147,-1 0 0,4-1-82,-4 1 1,1 1 264,-2 2-191,-1-2 1,4 9 23,-2-3-111,-3 2 0,5 2 1,-2 0 0,-2 2-98,1 2 1,2 2 68,-1 5 0,5 1-139,-1-1 0,-2 1 91,2-1 0,-1 4-83,5 0 1,-1 1 107,1-5 0,-1-1 74,0-2 147,1 2 1,-1-9-68,1 3 0,-5-3 11,1-1 1,-4 0-49,3 0 143,-4 0 0,3-3-20,-2-1 0,-3-5-7,3 1 0,-3-2-118,-1-1 1,0-1-8,0 1 0,0-1-1,0 1 1,-1 0 1,-3-1 1,3 1-238,-3-1 1,3 1 76,1-1 0,0 1-60,0 0 1,0-1 26,0 1 0,0-1-827,0 1 465,0 5 0,0-1-793,0 3 172,0 3 864,0-4 0,5 15 1,1 3-1</inkml:trace>
  <inkml:trace contextRef="#ctx0" brushRef="#br0" timeOffset="22">22316 11158 8027,'-1'-10'50,"-3"2"0,3 2 284,-3 2 175,3 3 407,1-9-472,0 9 14,0-4-536,0 5 109,5 5 1,-4 1-26,3 5 0,-3 1 36,-1-1 1,0 1-138,0-1 1,4 4 30,0 0 1,0 5-47,-4-5 1,4 0-115,-1-4 1,2 1 86,-1-1 1,-2 1-101,1-1 1,2-3 113,-1-1 0,1-3-263,-1 4 1,-1-6 26,4 2 1,-4-1-502,1 0 860,2-1 0,0 3 0,6-5 0</inkml:trace>
  <inkml:trace contextRef="#ctx0" brushRef="#br0" timeOffset="23">22636 11135 7968,'6'-11'885,"0"3"-266,-6 1-382,0 4 1,-2-6-3,-2 5-12,3 1 1,-8 1-185,6-1 1,-6 1-26,1-1 0,2 1-68,-2 2 1,0 2-83,-3 1 0,0 0 69,-1 4 0,1-3 8,-1 4 1,1 0 81,0 3 0,3 0-175,0 1 1,4-1 49,-3 1 1,4 3-87,0 0 1,1 0 53,2-3 1,0 3-58,0 0 0,2 0 60,1-3 1,0-1-14,4 1 0,1-5 75,4 1 0,-1-4-29,0 3 0,1-4-44,-1 1 0,4-3 50,1-1 0,0 0-214,-1 0 1,-2 0 54,2 0 1,-2 0 250,-2 0 0,6 0 0,1 0 0</inkml:trace>
  <inkml:trace contextRef="#ctx0" brushRef="#br0" timeOffset="24">22785 11181 7968,'0'-11'-293,"0"3"244,0 0 1,1 1 356,3-5 1,-3 5 282,3-1-17,-3 6-129,-1-9-1,5 10-545,-4-4 145,4 5 0,-5 1-24,0 3 0,0 3 110,0 4 0,0-2-155,0 2 0,0-2 0,0 6 0,0-1 13,0 2 0,0-3-121,0 7 1,0-7 88,0 3 1,4 0-75,0-1 0,0 1 70,-4-5 0,4 0-14,0 1 0,-1-4-12,-3-1 72,5 1 9,2-2 1,4-1 8,1-5 1,-1 0 14,0 0 0,2 0 87,2 0 1,-2 0-87,2 0 0,-2 0-8,-2 0 0,1 0-127,-1 0 0,1 0 137,-1 0-428,0 0-196,1 0-200,-1 0 150,-4 0-61,-2 0 701,-5 0 0,-5 0 0,-2 0 0</inkml:trace>
  <inkml:trace contextRef="#ctx0" brushRef="#br0" timeOffset="25">22830 11295 7968,'0'-11'378,"0"-1"-231,0 6-275,0-4 1,2 9 308,1-3 0,0 3-26,5 1 0,-5 0-346,5 0 216,0 0 1,3 0-184,0 0 1,1 0-41,-1 0 1,1 0-339,-1 0 184,1 0 0,-1 0 109,0 0 1,-3 0-150,0 0 392,-6 0 0,3-6 0,-5 0 0</inkml:trace>
  <inkml:trace contextRef="#ctx0" brushRef="#br0" timeOffset="26">22785 11135 7939,'6'-7'401,"-2"-1"-281,2 6 1,0-3 113,6 5 1,-3-2-68,2-2 1,-2 3 66,6-3 0,-1 3-116,1 1 0,-1 0-67,5 0 0,-3 0-223,3 0 0,-4 0-78,4 0 1,-5 0-1064,1 0 1313,-2 0 0,-2 0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6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9982 3963 8052,'-1'6'-678,"-3"-2"1080,2-3 1,-4-1 0,4-1 0,-2-3-146,1-3 0,2-3 0,1-3 0,0-2 0,0-4 0,0-4-159,0-4 0,1-5 0,3-8 0,4-6-101,2-1 0,6-6 0,3-5 0,-8 25 0,-1 0 26,-1-3 1,1 0-1,1-2 1,-1-1-1,0 1 1,-1 0-1,2-1 1,1-1-88,1 0 1,1 0 0,0-2 0,1 1 0,2-1-1,0 0 1,0 1 0,-1-1 100,-1 2 0,1-1 0,0-1 1,1 0-1,-2 0 0,1-1-59,2 0 0,1 0 0,0 0 1,0 0-1,3-2 0,1 1-30,0 0 1,1 0 0,1 1 0,2 0 0,-1-1 0,0 1 0,0 1-1,1 1-32,0 2 1,1 1-1,1 1 1,0 1-1,-2 3 1,-1 2-1,1 0 1,1 2 73,-2 1 1,1 1 0,0 3-1,1 1 137,-4 2 1,1 1 0,25-17 0,-6 0 0,-3 5 52,-7 6 1,-5-2-1,-6 2 1,0 3 54,0 3 0,-4 1 0,-2-4-78,0 0 0,2 4 1,-4 2-228,-1 0 1,-1 3 0,-3 5-577,-2 2 0,-6 5-857,-9 2 1503,-11 16 0,-11-2 0,-6 7 0</inkml:trace>
  <inkml:trace contextRef="#ctx0" brushRef="#br0" timeOffset="1">9982 3735 8094,'-12'-5'-389,"5"3"556,-1-2 0,2 4 1,-2 4-1,4 4 1,3 3 236,1 5 1,0-3-1,1 7 1,2 0-200,1 1 1,3 2-1,-2 0-82,2 0 1,-3-4 0,2-1 0,0 0-6,1-1 0,-4-2 1,4 3-69,-2-1 0,2-2 280,-3-4 587,0-4-436,-4-2 0,0-6-290,0-3 1,0-3 0,1-5-189,3-4 1,3-1 0,4-5 0,0 2-101,1 1 1,0 5-1,2-1 0,2 2 1,0 2 0,-2-1-363,1 1 1,1 4 0,-5 4-1080,0 1 1,-3 2 1537,0 0 0,-1 5 0,5 2 0</inkml:trace>
  <inkml:trace contextRef="#ctx0" brushRef="#br0" timeOffset="2">12083 617 8621,'0'-12'2182,"0"1"-2019,0 5 0,0 14 0,0 11-100,0 4 1,0 6-1,0 2 1,0 2 15,0 1 0,0 0 1,0 2-3,0 2 0,0-1 1,0 3-67,0 0 0,0-2 0,0-4 0,0-1-15,0-2 1,0-3 0,0-7-38,0-2 1,0-2-37,0-6 0,-1-1-773,-3-2 0,2-3 249,-6-5 601,0-5 0,-3-7 0,0-5 0</inkml:trace>
  <inkml:trace contextRef="#ctx0" brushRef="#br0" timeOffset="3">12038 708 8113,'0'-11'228,"0"-1"0,0 5 1049,0-1-902,0 0 0,5-3 0,2 1-201,3 2 0,6-1 1,0 6-1,2 0-37,2 2 0,-2 2 0,1 2-78,1 0 1,1 7-1,-2 1-256,-4 3 1,1 1-1,0-4 1,-4 2-45,-3 2 1,0-2 0,-5 3 181,-2 1 1,3-3 0,-1 4 96,-1-2 1,-2 3-1,-2-2 1,-3-1 93,-4 1 1,2-1 0,-2-2-14,0 1 1,-6 1 0,-2-4 64,2 3 1,2-2-1,0 2 1,0-2-21,-4-2 1,5 1-1,-2-1 1,4 1 27,1-1 1,1 1-222,0-1 1,4 0-1,-1 1-83,3-1 0,2 1 0,3-1 0,4 1-83,2-1 0,2 0 0,2 0 15,2-4 1,0 3 0,-2-3 65,1-1 0,4 0 0,-2-3 0,-1 1-221,1-2 1,-2 3 0,-3-1 0,-1 0-661,0 1 1,1-4 482,-1 3 1,4 1 511,1-1 0,4 5 0,-2-3 0</inkml:trace>
  <inkml:trace contextRef="#ctx0" brushRef="#br0" timeOffset="4">12643 1348 7919,'-5'-7'207,"4"-3"-53,-3 3 0,1 0 0,1 0 137,-2-2 1,-1-1 0,2-2 0,-1 1 35,2-1 0,1 0 1,1-4-1,0-1-158,0-1 0,0-8 1,0 4-196,0-2 0,5-6 0,1 0-6,0-3 1,5-1-1,-4 1 1,5 2-61,3 5 0,-2-2 0,2 2 43,-3 5 0,-1-1 0,-3 7 118,0 1 0,0 2 0,3 4 0,1 1-37,-1 2 0,0-2 0,1 3-74,-1 1 0,1-2 0,-1 1 13,0 2 1,1 1 0,-1 2-1,2 1-128,2 2 1,-2 6 0,2 0 59,-2 4 0,-2 7 0,-1-2 32,-2 2 1,2 7 0,-3 1 0,-1 2 24,-2-1 1,-2-3-1,1 2 1,1-1 22,-2-3 1,-1 0 164,-1-3 1,0-3 0,0-1 16,0-1 1,0-2-285,0-4-841,0 1-658,0-6 1618,5-1 0,2-5 0,4 0 0</inkml:trace>
  <inkml:trace contextRef="#ctx0" brushRef="#br0" timeOffset="5">13362 674 8055,'0'-12'796,"0"1"157,0 0-259,0 4-361,0 2 1,0 6-1,0 3-307,0 4 0,0 7 0,0 4 0,0 4 53,0 4 0,0 2-41,0 5 1,0 0 0,0 1-1,0-1-40,0 0 1,4 4 0,0-1 0,0-3-101,1-2 1,-4-7 0,3 2 62,-3-3 0,3-6 0,0-3-14,-2-2 0,0-2 0,-2 1-463,0-1-23,0 0 1,-2-4-1121,-1-3 1659,-4-3 0,-9-1 0,-2 0 0</inkml:trace>
  <inkml:trace contextRef="#ctx0" brushRef="#br0" timeOffset="6">13305 982 8036,'-1'-7'1843,"-3"-1"-1384,3 0-262,-4 2 1,6 1-188,3 5 0,7 0 1,8 0-25,3 0 0,6 0 0,2 0 1,2 0-169,-1 0 1,0-4 0,-3 0-1,0 1-130,0-3 1,-5 5-1,-5-4 185,-2 0 0,-1 4 0,-3-3-88,-1 3 0,-3-3 0,-2-1 1,0 0 214,1 0 0,-5-4 0,3 2 0</inkml:trace>
  <inkml:trace contextRef="#ctx0" brushRef="#br0" timeOffset="7">13328 685 8538,'0'-11'1130,"1"1"-661,3 2 0,4-2 0,7 2 0,4-1-119,3 2 1,1-5-1,1 2 1,4-4 44,6 0 1,0 2-1,5 0-506,1 1 1,-5-1-1,3 2-553,-2 3 1,-2 2 663,0 5 0,-4-6 0,-2 0 0</inkml:trace>
  <inkml:trace contextRef="#ctx0" brushRef="#br0" timeOffset="8">2421 14310 7947,'-1'-6'-403,"-3"2"639,3-2 0,-4 3 1,5-4 224,0-2 0,1 0 0,2 0 0,2 3-240,1 1 0,2-3 0,3 3 0,0-1-21,1-3 1,1 4 0,2 0-1,3 1-32,-1 0 1,5 0 0,-3 4-75,3 0 1,0 0-1,1 0 1,0 1-173,0 3 0,-4 3 0,-1 5-143,-2 3 0,-2-1 0,-5 5 0,-3 2-122,-1 0 0,-1 2 0,-4 0 163,0 0 0,-4 0 0,-1 0 1,-1-1 80,-3 1 0,3-4 1,-2-1 94,-1-1 0,3 2 0,-2-4 0,1-1 88,0-2 0,-1-4 163,4 0-16,-5-1 1,6 0 380,-4-4-232,4-6-225,-2-4 1,5 0 315,0-1-375,0 6 0,-1-4-123,-3 6 0,1-3 1,-4-1-28,-2 1 0,-1 2 0,-2 1 0,1 0-93,0 0 0,-6 1 1,-2 3-6,-3 4 0,0 2 0,-1 1-40,0 1 1,5-1-1,2 1 1,0-1 112,1 0 1,4 1 0,4-1 24,2 1 1,2-1 0,3 0 27,0 1 0,0-1 0,1 1-4,3-1 0,2-3 1,5-2 25,1-1 1,0 0-1,2-2 126,2 1 1,0-1 0,-1-4 0,3-1 85,0-2 1,4-4 0,-5 3 0,2-1-229,0-3 0,-5-1 0,2-2-836,-4 1 0,-4-1 856,-1 1 0,-9 0 0,1-1 0</inkml:trace>
  <inkml:trace contextRef="#ctx0" brushRef="#br0" timeOffset="9">2992 13979 8171,'-5'-6'909,"4"-4"-178,-3 2 589,-2 3-1120,5 0 0,-3 5 0,8 0-68,3 0 0,1 5 0,2 3 20,3 2 0,1 5 0,-2 1-53,3 2 1,2-3 0,2 4 0,-3 2-25,1 0 1,-3 3 0,4 3-49,-2 4 0,-1-2 0,-3 1 0,-2 2-7,-2 1 1,-3 5 0,-5 0-67,0-1 0,-5 0 1,-3-1-121,-2 3 0,-7-1 0,-2-4-145,-2 0 0,-2-5 0,0-2 0,0-3-167,0-1 0,-3 0 0,-1-2-244,2-2 0,1-2 0,1-6 722,0 1 0,-5-6 0,-1-1 0</inkml:trace>
  <inkml:trace contextRef="#ctx0" brushRef="#br0" timeOffset="10">2444 14025 7928,'-5'-8'311,"-3"1"-171,-2 4 0,-1-2 1,-1 5 50,1 0 0,0 0 0,-2 0 17,-2 0 1,-3 1 0,-5 3 0,-1 5 13,-3 5 1,3 4 0,-4 6 27,0 2 0,4 0 0,-2 4-100,1 2 0,3 5 0,0 2 1,2 2-82,1 2 1,5 3 0,-2 2-74,4 1 1,0 2 0,1-1 44,0 3 0,4-2 0,3-3-58,3-5 1,2 0 0,3-5-91,4-1 1,7-2 0,4-2 0,3-2-53,0-4 0,6-3 1,3-1 164,2-1 1,-3-4-1,0-3 86,-3-2 1,0-5-1,-5-1 1,-2 1-303,-1-2 0,-5 3 0,1-4 210,-2 2 0,3 0 0,2 5 0</inkml:trace>
  <inkml:trace contextRef="#ctx0" brushRef="#br0" timeOffset="11">4374 13956 8039,'0'-7'-422,"0"-1"2311,0-1-1580,0 4 0,4 5 0,0 8-218,-2 2 0,0 3 0,-2 2 1,0 4-1,0 4 30,0 3 0,0 0 0,0 4-76,0 2 1,0 1 0,0 1-114,0 0 1,3 1 0,1-1 0,-1 0 33,-2 0 1,-1 1 0,1-2 0,2-2-5,1 0 1,3-6 0,-3 2 14,-1-3 0,-1-2 0,1-3-4,0-4 1,3 0 0,-4-2 0,2-3-107,-2 0 0,0-4-560,-2 2 1,-2-5-252,-1 0 1,-4-1 943,-4-2 0,-1-5 0,1-2 0</inkml:trace>
  <inkml:trace contextRef="#ctx0" brushRef="#br0" timeOffset="12">4306 14071 8039,'0'-13'0,"0"-2"-137,0 2 1,1-4 307,3 6 0,-2 5 1,6 1 59,1-1 1,-3 5 0,2-4 21,1 0 1,2 4-1,3-4 1,2 1-98,2 0 0,3 0 0,4 4-45,2 0 0,3 0 0,-2 0-156,1 0 1,-2 0 0,2 2 0,-1 0-35,-3 2 0,-1 5 0,-2-2-41,-3 4 0,-1 0 1,-4 0 11,1 1 1,-4-1 0,-4 1 39,-2-1 0,-1 1 1,-4-1-1,-2 2 46,-1 2 0,-9-2 0,-7 3 73,-2 1 0,-4-5 0,-1 3 0,-5-1-28,-2 2 0,-1-4 0,1 4-43,3-4 1,-2 0 0,5-2-16,2-3 1,2 0-1,4-5-117,4 2 0,2 0-367,2-4 0,6 0 0,5 0 519,6 0 0,4-5 0,1-1 0</inkml:trace>
  <inkml:trace contextRef="#ctx0" brushRef="#br0" timeOffset="13">5276 13842 8039,'-3'-11'-240,"-1"-1"1,1 1 0,2-1-150,1 1 1,0 3 1824,0 1-202,0 4-853,0-2 0,-1 6-166,-3 3 0,-1 3 1,-4 3 24,1-3 0,1 3 0,-5-2 0,1 4-76,-1 3 1,1-1 0,0 3-84,-1 0 0,1 3 0,-1-1-32,1 3 0,0 5 1,0 0-71,4 3 0,-3 0 0,3 4 0,0 1-11,-1-1 1,6 0 0,-2 0 76,2 1 1,2-1 0,0 0 0,0 0 30,0 1 0,2-1 1,0 0-14,2 0 1,5 1-1,-1-2-50,2-3 0,5-1 0,1-3 0,1 0-64,-1 0 0,3-3 0,-3-3-29,-2-1 0,-2-5 1,0 1 160,-1-2 0,1-3 0,-2-1 0,-1-3 137,-2-1 1,-4 0 0,2-2 567,0 1-403,-4 0-123,4-4 1,-6 0-261,-3 0 0,-2-6 0,-6 0 0</inkml:trace>
  <inkml:trace contextRef="#ctx0" brushRef="#br0" timeOffset="14">5676 14105 7868,'-5'-12'190,"4"5"1,-3-1-1,1 1 301,0 0 1,1 1 0,-1 5-376,1 1 1,2 2-1,0 11-55,0 2 1,0 3 0,0 5 0,0-1-51,0 1 1,4 0 0,0 0 0,-2 1-123,0 3 0,2-3 0,-1 2 83,0-1 1,2-3 0,-1 0 0,-2-2 2,0-1 1,1-3 0,1 1-13,-1 0 1,-2-2-20,-1-4 0,4 1-482,0-1-129,-1-4 0,-4-2-108,-3-5 0,-1-2 775,-2-1 0,-9-9 0,4-6 0</inkml:trace>
  <inkml:trace contextRef="#ctx0" brushRef="#br0" timeOffset="15">5642 14139 7868,'0'-18'11,"0"2"0,0 4 80,0 1 0,0 0 0,0-1 51,0 1 1,4-1 0,1 1 142,1-1 0,0 1 0,3 1-155,-1 2 0,0-1 0,3 4-13,0-1 0,1 3 0,1-2 0,1 1-35,1 1 1,5-1 0,-1 4 0,3 0-23,0 0 1,-2 0-1,-1 0-65,1 0 1,0 1 0,0 3-60,-1 4 0,-5 2 0,2 1 33,-4 1 0,-1 0 0,-3 2-48,0 1 1,-5 4 0,0-2-1,-1-1-31,-2 1 1,-5 2-1,-3-3 35,-2 2 1,-3-3-1,-1 5-59,-1 0 0,-5-2 0,1-1 0,-3 0-32,-1-3 0,2-1 0,0-2 189,2 0 0,4 1 0,-3-2 113,2-2 0,1 0 0,3-3 0,1 1 87,-1-1 1,6 0 0,1-3 16,0 2 0,4 1-180,-3-1 0,2-2 0,4 5-33,2-2 1,-2 4-1,7-2 1,4 2-127,4-1 1,5 2 0,2-2 90,3 2 0,1 1 0,3 1 1,0-2-2,1-3 1,-3 4 0,0-4 13,-1 3 1,-2 0 0,-4-1 23,-3-1 1,-2-4 0,-6 2 165,0-1 0,0 0 0,-3-2 179,0 1-463,-5-1-493,2-3 0,-7 0-860,-1 0 1,0-5 1441,-5-2 0,1-8 0,-5-3 0</inkml:trace>
  <inkml:trace contextRef="#ctx0" brushRef="#br0" timeOffset="16">6476 13854 7927,'0'-8'-39,"0"0"152,0-1 1,0 3 151,0-2 0,0 5 0,-2-4 452,-1 2-510,1 1 1,-4 3-39,2-3 0,2 3-4,-6-3 0,0 3-80,-3 1 1,0 5 0,-1 1 0,1 2-25,-1 0 0,1 1 0,-1 4-10,1 3 1,1 0-1,1-2-26,1 1 1,2 2 0,-3-3-105,2 1 0,4 0 1,-1-2-12,3 2 1,1-2 0,1 2 0,3-3-98,4-5 1,3 3-1,3-3-19,1-1 1,4 3 0,-2-5 3,0-2 1,3 0 0,2-2-38,1 0 0,-4 0 1,-1-2-602,-1-2 0,0 2 840,-5-6 0,2-4 0,-8-6 0</inkml:trace>
  <inkml:trace contextRef="#ctx0" brushRef="#br0" timeOffset="17">6773 13728 8020,'0'-12'82,"-6"1"178,5 5 848,-4-4-696,5 8 1,-4-2-244,1 8 1,-1-1 0,4 6 0,1 2 15,3 3 1,2 6 0,7 1 0,1 3 45,1 2 1,5 6-1,-1-1 1,3 2-18,1 1 0,0 4 0,-1 1-180,1 2 0,0 2 1,0 5-97,0 2 0,-4-1 0,-1-3 0,-2 0-61,-2-1 1,-5 0 0,-3-2-17,-1-1 1,-1-5-1,-6 1-81,-6-3 1,-1-4 0,-11-2-459,-4-1 0,-7 0 678,-11-2 0,1-2 0,-10 4 0</inkml:trace>
  <inkml:trace contextRef="#ctx0" brushRef="#br0" timeOffset="18">7709 14310 7843,'-6'0'-859,"1"0"991,5 0 1,5 0-1,1-1 1,2-1-1,-1-2 1,2 1-1,1 2 433,2 1 0,0-4 0,2 0 1,3 2-330,1 1 0,1-3 1,4-1-143,-1-2 0,1 3 0,0-2 1,0 1-11,0 3 0,0-4 0,-2 1-163,-2-1 0,2 3 0,-6 0-342,-1 1 0,-5-1-592,-2-1 1,-6 1 467,-1 7 1,-3-1-1,-6 4 545,1 2 0,-5 1 0,1 2 0,-5-1 0</inkml:trace>
  <inkml:trace contextRef="#ctx0" brushRef="#br0" timeOffset="19">7766 14482 7843,'-13'7'302,"-2"1"-82,3-6 420,0 3-330,7 1 0,10-5 0,3 3-32,2-3 1,1-1 0,2 0 0,2 0 66,4 0 0,3 0 0,1 0-171,0 0 0,-1 0 0,3 0 0,0 0-121,2 0 1,4 0 0,-2 0-48,1 0 0,-1 0 0,-4-1-587,2-3 0,-4 3 1,-4-3-1,0 1 581,-1-1 0,3-2 0,-3-5 0</inkml:trace>
  <inkml:trace contextRef="#ctx0" brushRef="#br0" timeOffset="20">8988 13842 7843,'0'-11'974,"0"-1"224,0 1-544,0 4-512,0 2 1,0 14-1,1 4 58,3 3 1,-2 2-1,1 4-155,-1 1 0,-2-3 0,0 8-1,0 0 0,1 1 0,1 5-68,2 1 1,1-1 0,-2 0 0,1 2-33,-2 2 1,3-4 0,0 1 59,2-3 0,-5-3 0,3 3 0,0-1 1,-2-6-1,3 0 1,-1-3-75,-2-3 0,2-5 0,-1 1-355,-2-2 1,3-2-1188,-1 1 537,0-6 1,-3-1 1074,3-5 0,-3-5 0,4-1 0</inkml:trace>
  <inkml:trace contextRef="#ctx0" brushRef="#br0" timeOffset="21">9354 14230 7843,'0'-7'371,"0"-1"-27,0 6-267,0-3 1,1 5 183,3 0 1,-2 0 0,6 0 38,1 0 0,1 0 0,3 0 1,2 0-103,4 0 1,2 0 0,2 0-25,0 0 1,4 0 0,-1 0 83,0 0-191,-2 0 1,-5 0 216,0 0-554,-5 0 248,8 0 1,-14 0 72,4 0 77,-3 0-128,-3 0 0,-1-6 0,-5 0 0</inkml:trace>
  <inkml:trace contextRef="#ctx0" brushRef="#br0" timeOffset="22">10302 13808 7843,'7'-4'-37,"1"0"284,-6 0 1,3 6 0,-3 1 4,2 5 0,-3 2 1,3 3-1,-2 2-127,2 4 0,-3 4 1,3 4-36,-3 3 0,1 3 0,0 0-114,2-2 1,0 5 0,-4-1 0,0 0-77,0 1 0,0-2 1,1 0-35,3 1 0,-3-5 1,3-1 185,-3-1 0,3-5 1,0-5-1,0-2 184,1-2 0,-4-1-180,3-2-362,-3 1-250,-1-6 0,-3-1 0,-3-6 556,-5-3 0,-8-2 0,1-6 0</inkml:trace>
  <inkml:trace contextRef="#ctx0" brushRef="#br0" timeOffset="23">10187 13933 7843,'-1'-21'0,"-1"2"-105,-2 4 1,0 2 0,4 2 71,0-1 0,1 1 244,3-1 0,4 1 0,6 1 1,2 1 144,2 1 1,2 4 0,6-2-244,0 1 1,6-3 0,-2 5-68,3 0 0,2 2 1,-1 1-1,-1 0-14,-3 0 0,2 0 0,-5 1-95,-2 3 0,-2-2 0,-4 6 60,-4 1 0,-3 5 0,-5 1-106,-3-1 1,-3 4-1,-1 1 1,-2 2-83,-6 2 0,-1-4 0,-10 0 38,-1 2 0,-5-1 0,-3 0 52,-2-1 0,5-5 0,-2 1 0,3-2 56,2-1 1,0-2 0,3-1-91,4-2 0,2-4 0,2 2-131,-1 0 1,5-4 265,-1 3 0,5-13 0,-2-4 0</inkml:trace>
  <inkml:trace contextRef="#ctx0" brushRef="#br0" timeOffset="24">11067 13625 7843,'0'-6'1346,"0"1"664,0 5-1880,-5 0 1,2 1 0,-4 3-49,-2 3 0,-1 5 0,-3 3-64,-2 4 1,1 4 0,-4 2-79,1 2 1,1 5 0,2-2-1,-1 3-15,1 1 0,1 4 0,2 0 68,-1-1 0,1 4 0,1 0 30,2-1 1,3 3 0,5-3-18,0 0 0,1-2 1,3 3-1,4-2-36,2-2 1,1-7 0,2-2-145,2 0 1,-2-7 0,2 1 32,-2 0 1,-3-5 0,-1-2-1,-2-3-210,2 0 1,1-1 46,2 1 0,-5-5-285,1 1 0,0-6 589,3 2 0,1-8 0,-1-2 0</inkml:trace>
  <inkml:trace contextRef="#ctx0" brushRef="#br0" timeOffset="25">11204 13945 7852,'0'-12'0,"0"1"175,0 0 1,0 3 798,0 0-700,0 6 0,0-2 0,0 9-254,0 7 1,0 4 0,0 7-5,0 0 1,0 5-1,0 2-44,0 3 0,0 1 0,0 1 1,1-1-14,3 0 0,-3 0 0,3 1-141,-3-1 0,-1-5 1,0-4-29,0-4 0,4-1 0,0-5-772,-2-1-100,0-6 1082,-2-3 0,-5-15 0,-2-3 0</inkml:trace>
  <inkml:trace contextRef="#ctx0" brushRef="#br0" timeOffset="26">11147 13945 7892,'0'-12'0,"0"1"0,1-2 242,3-2 0,2 2 0,6-2 87,-1 3 1,2 4 0,2 0 0,3 1-54,-1 0 1,5-2 0,-3 6-67,3 0 1,4 2 0,1 1-167,-2 0 0,-1 5 1,-2 1-1,-2 3 13,-1 3 1,-1-4-1,1 9-196,-4-1 1,-6-3-1,-1 4-4,1-1 1,-4 2 0,-1 5 0,-4 0-40,-4-1 1,-3 1-1,-5 0-205,-3 0 1,-3 0 0,-5 0 158,0-1 0,2 1 1,0-1-1,3-2 126,2-1 1,2-4-1,5 3 50,2-1 1,4-2-1,-1-4 201,3 1 0,1-1 0,0 1 1,1-2 105,3-3 1,-1 4 0,5-5-95,5 0 0,0 3 1,5-4-110,-2 2 1,3-4 0,-2 4-1,-1-1-20,1 0 0,2-2 1,-3 3-54,2-2 0,-4 2 1,1-3-214,-2-1 0,-2-2 234,1-1 0,-1 5 0,0 1 0</inkml:trace>
  <inkml:trace contextRef="#ctx0" brushRef="#br0" timeOffset="27">11741 13591 7840,'-4'-15'205,"0"-1"-32,1 2 1,3 3-1,4 3 1,4 5-721,2 1 0,-2 2 868,-1 0 1,1 5 0,3 4-18,1 5 0,0 9 1,4 8-1,3 3-96,2 4 1,2 2 0,0 6-95,0 0 1,-2 0 0,0 0 0,-4 3 1,0 0 1,2 1 0,-5-5-253,-4 1 0,0 0 0,-6-1-329,-1 1 0,-2-5 119,-1-3 1,-5 1 53,-3-1 0,-3-1-73,-4-7 153,-3-2-5,0-5 1,-5-1-190,0-3 406,-5-3 0,-6 1 0,0 1 0</inkml:trace>
  <inkml:trace contextRef="#ctx0" brushRef="#br0" timeOffset="28">12654 14093 7824,'-7'0'490,"0"-1"-214,2-3 1,3 3 0,6-4 0,3 1 0,5 0-36,3 2 0,-2 1 1,2 1-1,-1 0-121,1 0 1,1 0 0,6 0-208,1 0 0,-3-4 0,7 0 0,-2 1-30,2 2 0,-2 1 0,4-1-119,-1-3 0,-1 3 0,-5-3-260,-3 3 0,-3 1 0,-5-2-134,1-1 1,-7 1-342,-5-1 971,-5 1 0,-17 2 0,-2 0 0</inkml:trace>
  <inkml:trace contextRef="#ctx0" brushRef="#br0" timeOffset="29">12711 14276 7905,'17'0'751,"-3"0"1,5 0-329,1 0 0,3 0 1,2 0-1,3-1-10,2-3 1,0 3 0,3-4-296,-3 0 1,2 3 0,-5-1 0,-3 1-914,-4 2 0,1 0-224,-6 0 1,-5 2 1018,-6 1 0,-8-1 0,-2 3 0</inkml:trace>
  <inkml:trace contextRef="#ctx0" brushRef="#br0" timeOffset="30">14105 13831 7957,'0'-12'74,"0"1"0,1-1 0,2 1 1,0 0-1,0-1 0,-1 1 1,1-1-1,1 1 168,-2-1 1,0 1 0,-4 0-1,-1-1 1,-5 1-227,-2-1 0,-2 5 0,0 0 0,-4 1-88,-3 0 0,-2 3 0,-3-1 1,-3 4 50,-3 4 1,-3 3-1,0 4 1,2 2-6,5 2 0,-2-2 0,2 3 45,5 1 1,0-4-1,9 5-42,1-1 0,4-1 1,-1-2-1,4 1-22,3-1 1,1 0 0,0 0-1,1 2-6,3-2 0,6-6 0,7-1 25,1-2 0,5 2 0,4-3 0,1-1 13,0-2 1,3-6-1,-5-1 36,0-1 1,-3-3-1,-4 3 1,-4-4 19,-2 0 0,-3 3 1,-1 1-1,-3-2 87,-1-1 1,-1 2 272,-4 0 512,0 1-749,0 0 0,0 9 1,0 9-1,0 7-35,0 4 1,4 4 0,-1 3-125,0 4 0,-2-1 1,-1 7-1,0-1-87,0 1 0,0 4 0,2-3 27,1 1 1,-1 2 0,1-6 0,-1-3-148,-2-2 1,0-7 0,0 1-1,0-6-85,0-5 1,0-2-428,0-2-407,0 1 0,0-7 1119,0-5 0,-5-10 0,-2-8 0</inkml:trace>
  <inkml:trace contextRef="#ctx0" brushRef="#br0" timeOffset="31">14493 13865 7957,'-1'-11'531,"-3"-1"-410,3 6 75,-4 1 0,3 5 0,-1 0 47,-5 0 1,-2 5-1,-2 2 1,0 5-213,-4 3 1,4 7-1,-5 5 39,1 3 0,3 4 0,-3 4-105,-1-1 0,8-2 0,-2 0 0,2-1-34,3 0 1,1-1-1,5-1-5,0-2 1,1-4 0,4 0 45,6-2 1,2-2 0,5-4-1,-1-6 161,1-3 0,5-6 0,4 1-27,-2-3 1,1-6 0,0-4 0,5-5 145,2-5 1,-3-3-1,-1-2-147,-1-2 1,-1-3-1,-4-6-136,-1 1 0,-4-4 0,-4-1-50,-5-2 0,-4 4 0,-7-1 0,-5 3-94,-4 0 1,-12 2 0,0 3-1,-1 3 0,-4 8 0,0 5 0,0 5-56,0 6 0,2 1 1,3 2-73,0 0 0,5 5 1,3 3-230,2 2 1,3 2 157,3-1 1,3 3 0,9-1 373,6-3 0,6-1 0,6 2 0</inkml:trace>
  <inkml:trace contextRef="#ctx0" brushRef="#br0" timeOffset="32">15350 13774 7925,'0'-12'717,"0"1"-2013,0 4 1192,0 2 1,0 14 0,0 3 604,0 0 1,-5 6 0,-3 2 0,-3 6-171,-5 4 1,2 4 0,-5 3-173,-1 1 0,2 5 0,-1-1-63,-1 3 1,-2-3-1,-1-2 1,2 1-66,2-1 0,-1-4 0,4 0-29,2-5 0,2-5 0,2-1 18,2-5 0,-1 1 0,5-6 0,2-1-57,0-2 0,2 0-50,0-1 0,-1-1-281,-3-2-336,3 2 333,-4-8 1,5 1 45,0-6 1,0 0-1,0-5 1,0-1-312,0-1 0,5-1 636,3-1 0,2-4 0,1-2 0</inkml:trace>
  <inkml:trace contextRef="#ctx0" brushRef="#br0" timeOffset="33">15030 13819 8371,'-5'-18'644,"2"3"0,-3 6-1923,1 2 1016,1 4 0,5-2 895,3 5 1,-1 0-827,4 0 0,-3 5 0,4 3-529,1 2 0,-3 5 723,2 0 0,-1 6 0,5-3 0</inkml:trace>
  <inkml:trace contextRef="#ctx0" brushRef="#br0" timeOffset="34">15350 14482 7903,'3'7'2478,"1"1"-1372,0-6 238,-4 3-1882,0-5 0,-10-10 0,-3-2 0</inkml:trace>
  <inkml:trace contextRef="#ctx0" brushRef="#br0" timeOffset="35">2444 15521 8074,'-5'-6'776,"2"1"1,-3 6-476,1 3 1,-3 3-1,5 7 1,0 3-1,2 0-256,1 4 1,0 5 0,0 5 0,0 3-65,0 4 0,1 2 0,2 3 0,2-1-47,1 1 0,-2 1 0,3 1 0,1-4 12,-2-3 0,5-2 0,-5-3 1,2-3-131,-1-3 0,-3 0 0,2-3 1,-1-4-6,-2-2 1,-2-3-1,-1-3 141,0-1 0,0 0 189,0 1 0,-5-6-132,-3-2 0,2-4-231,-1-4 0,4 2 0,-1-6 31,3-1 1,1 3 0,0-2 0,0-1-159,0-1 0,0 3 1,0-1 130,0-1 0,-1-1 0,-2-2 0,-1 1 72,2 0 0,-3-5 1,1 1 145,1 1 0,2-2 0,1 0 0,0 1 15,0-1 0,0 3 0,0-2 0,0 2 420,0 2 1,1-1-143,3 1 0,2-1 0,5 1 0,-2 1 254,-2 2 1,1-1 0,4 4-247,4-1 0,1 0 1,8-2-1,0 3 5,2 0 0,4 4 0,-2-3-110,1 3 0,3 1 0,-4 1 0,0 3 74,-2 3 1,-3 3 0,-1 2-65,-1-1 1,-4 1 0,-3 0 0,-3 2-46,-4 2 0,-3 3 0,-5-3 0,-2 1-729,-1-1 0,-5 4 0,-7-2-16,-4 0 1,-7 2 0,0-5 0,-1 1 394,-1 0 1,0-3 0,-4 2 166,2-2 0,6-6 0,0 0 0,5-2-38,2-3 1,2 0-1,4-2-163,-1 0 0,2-2 0,1-2-846,1-3 1069,6 2 0,-8-10 0,3 2 0</inkml:trace>
  <inkml:trace contextRef="#ctx0" brushRef="#br0" timeOffset="36">2969 15521 7960,'-11'-11'752,"0"-1"269,4 6 0,2-1-525,5 4 1,1 1-1,3-1 1,4 1-240,2 2 1,5 5-1,2 3-186,0 2 0,6 7 0,5 2 0,0 3 116,0 5 0,3 0 1,-5 6-241,0 2 1,-2 2 0,-3-3 0,-2 1-119,-3-1 1,-4 1-1,0 2-45,-1 1 1,-3-1 0,-2-5 0,-1-2-123,-2 2 0,-2-4 0,-2 0-92,-3 0 0,-4-4 0,-6 1 65,-1-4 0,-5-1 0,-1-5 0,-3-1-1257,-2-1 1622,-6-2 0,-2 1 0,-7-1 0</inkml:trace>
  <inkml:trace contextRef="#ctx0" brushRef="#br0" timeOffset="37">2147 15749 8024,'0'-16'-116,"1"2"0,2-4 0,2 2 0,0 0 0,1 2 0,1 1-77,2-1 0,-3 7 0,0-4 0,-1 1 535,-2-1 0,2 0 506,-1 0-666,0 4 1,-4 3 0,-2 8-54,-1 4 0,-8 3 0,-5 5 0,-1 3 7,1 2 1,-4 7 0,2 4-89,0 5 0,-2 2 0,5 5 0,-1 1-14,0 2 1,7 2 0,-2 1-108,0 3 1,6-6 0,1-1-190,3-2 0,6-3 0,3-1 0,3-2-54,5-5 0,3-2 0,6-7 110,2-1 0,1-2 0,-3-7-42,2 2 1,3-5-1,-3-5 1,-1-1 247,2-2 0,-4-2 0,14-1 0,-2 0 0</inkml:trace>
  <inkml:trace contextRef="#ctx0" brushRef="#br0" timeOffset="38">4386 15658 7878,'7'-10'14,"0"1"0,-1 1 0,-1-1 0,1 1 0,-1-1 516,0 1 0,4 0 0,-2-3-28,-1 0 0,0 4 0,-3 5-319,1 4 0,0 2 1,-3 8-78,3 4 0,-3 4 0,3 4-26,-3 3 1,3 4 0,0 5 0,-2 4-35,-1 0 0,1 2 1,0 4-72,2 0 1,0-5 0,-4 0 28,0-2 0,1 2 0,2-6 0,2-2-179,1 0 0,-3-6 1,0-3 33,-1-3 0,1-8 1,3 3-86,0-4 1,-4-4-495,2 0 7,-2-6 1,-2 2-422,0-8 1134,-11-2 0,4-6 0,-10 1 0</inkml:trace>
  <inkml:trace contextRef="#ctx0" brushRef="#br0" timeOffset="39">4374 15749 7918,'0'-24'139,"0"4"-98,0 2 1,0 6 0,0-4 122,0 4 0,4 4 0,1 0 229,1-1 0,-2 3 0,4 0 0,1-1-84,1 1 1,1 2-1,2-2-166,2 1 1,3-3 0,5 4-103,0 2 1,3 1 0,1 1 0,0 0-74,1 0 0,-4 5 0,4 2-85,-1 3 1,-6 2 0,2-1-53,-2 1 1,-1-1 0,0 1-1,-5-1 3,-3 0 1,-4 1-1,-2-1 101,-1 1 1,-1-5 0,-5 1 59,-3 1 0,-3 1 0,-9 1 29,-3 1 1,-9-1 0,-6 1 0,-6-1-86,-5 0 0,-1 1 1,2-1-90,2 1 1,3-1 149,5 1 0,4-1 0,2 0 0</inkml:trace>
  <inkml:trace contextRef="#ctx0" brushRef="#br0" timeOffset="40">9479 3415 8213,'0'-8'-163,"0"1"0,0-2 531,0-1 0,0 2 1,0 0-216,0-1 1,0 3-1,-1 0 1,-1-1-22,-2 1 0,-5 4 0,2-4 1,0 3-88,-1-1 0,1-4 1,-5 4-1,1 2 1,1-1-1,1 1 1,2-3 73,2-2 0,-4 4 0,2-5-14,-3-1 1,2 0-1,2 0 62,1 2 0,-3 3 0,3-4-70,-1-1 0,2 3 0,-4 0 0,-1-1-84,-1 1 1,-1 0 0,-1-3-16,1 1 1,-1 4-37,1-3 0,0 0 1,-1-1-1,1 1-8,-1 2 0,5-2 0,-1 1 0,-1 1 42,-1 0 0,2-2 1,1 2 49,-2-2 0,-1 3 1,-2-2-9,1 1 0,0-3 0,-1 3 0,1 0 8,-1 0 0,-3-2 0,0 3-23,1 1 0,0-3 0,0 0-41,-1-1 1,0 1-1,3 2 1,1-2 7,-1-1 1,1 1 0,-1 3-1,1-2-3,0-1 0,-1 2 0,1-2-7,-1 1 0,1-4 0,-1 3 13,1-1 1,-4-2-1,-2 4 1,0 0-24,-4 0 1,0-2 0,-2 1-20,0 0 0,0 2 1,0-2-11,0 1 0,1-3 0,0 4 0,2 1 18,1-2 0,1 2 0,-1-3-1,4 1 0,-2 0 0,2 2-2,1-1 0,0-1 0,0 3 0,-2-4 10,-2 0 1,3 4-1,-4-3 42,-2-1 0,0 5 1,-2-4 4,0 0 0,3 4 1,-1-3-1,0 1 34,1 0 1,1 1-1,-2-1-88,2 1 1,4 1 0,-3-2 20,2 0 1,-3-1 0,2 4 0,1 0 8,-1 0 0,-3-4 1,1 0-3,-3 2 0,-4-1 1,-1 1-21,2-2 1,-3 0 0,0 4 0,0 0 17,0 0 0,-3-4 0,4 0 10,-3 2 0,5 1 1,-2 1 6,3 0 1,5 0 0,0-2 0,0 0 13,1-2 0,1 0 1,3 4 38,-2 0 1,1 0 0,2 0-14,-2 0 0,-1 0 1,-5 0-1,1 0-19,-4 0 1,0 0 0,-7 0-1,0 0-56,-2 0 1,-2 1 0,1 2 29,0 1 0,0 3 1,1-3 29,2-1 0,-1-2 0,6-1 0,0 0 54,2 0 1,3 0-1,0 0-60,2 0 1,4 0-1,-3 0-7,2 0 0,-3 0 0,2 0 0,0 1 11,-4 3 1,0-3 0,-2 4 6,0 1 1,-4-4-1,0 4-16,-3-1 1,5 3-1,-2-3 1,3 0 52,1 0 0,4 3 0,2-4 0,-1 0-90,0 1 0,3-4 0,-4 3 16,-2-3 1,4 3 0,-1 0 21,1-2 0,-3-1 0,1-1 0,-2 0 49,-2 0 0,-1 0 0,-2 0 0,0 2-12,0 1 1,-2-1 0,0 3-43,-1 0 0,4-4 0,-2 4-9,3 0 0,1-3 0,0 3 0,2-2-82,2 1 0,-3 1 1,3-2 103,-2 1 0,2 1 1,-1-3-62,0 2 0,-3 5 0,-2-3 1,-3 2-1,0 0-46,0 0 0,-2 3 0,2-1 53,-1-3 1,2 4 0,-2-4 0,0 3 8,-1 2 1,6-5-1,0 1-4,4 1 0,5-3 0,-3 0-10,1 0 1,-2 1 0,3-2 0,-2 2 81,-2 1 0,-2-1 0,-1 0 1,1 2-90,-1 1 1,0 2 0,-1 1-1,-2 1 23,0 1 0,-5 4 1,3-3-1,-1 2 24,-3 2 0,3-2 0,0 0 92,1-2 0,2 1 1,1-3-118,-1 1 0,5 4 0,-1-4 1,0 1-10,0 0 1,1-2 0,1 4-1,1 0 23,-2-1 1,3 1 0,-1 2-4,-1-1 1,-1 0 0,-2 3 51,0-3 1,1 3 0,2-3-1,1 1-10,-1-1 0,-2 3 0,1-3 0,0 2-30,2 2 1,1-4 0,-2-1-6,1-2 1,4 3 0,-3-3 4,2-2 0,-1 2 0,3-1 1,-1-1-2,1-1 1,0 2-1,0 0 1,-1 1 32,1 0 0,0 1 0,0 3 42,-1-1 1,-4 0-1,1 4-28,-4 0 0,2 0 0,-7-1 0,3 1 0,1 0 1,4 0 0,2-2-20,0-2 1,-2 2 0,4-5-56,1 2 0,2-4 0,4 3 0,0-2-39,-1 0 1,-1 4 0,-1-3-1,-1 1 55,1-1 0,-1 5 0,1-2 0,-1 2 25,1 2 1,-4 0 0,0 0 0,-1 0 0,1 1 27,0 3 1,0-3-1,3 2 1,1-2-1,-1-1-65,1 0 0,0 0 0,-1 0 0,1 0 22,-1-1 1,1-3-1,-1 1 1,1 0 30,0 1 1,-5 2-1,1 0 1,1 0 0,1 0-22,2 0 1,0 1 0,-1 1 0,1 2 0,-1-2-4,1-1 0,-4 3 0,-1 0-3,3-2 0,0 3 0,1-2-48,1 0 0,0-2 0,-1-1 0,1 0 8,-1-1 0,1 1 1,-1-1 38,1-3 0,0 3 0,-1-3 46,1 2 0,-1 2 0,1 0 0,0 0-13,-1-1 1,1 1 0,-1 0-1,1 0-20,-1 0 0,1 4 0,0-1-11,-1 0 0,-1-1 0,1 0-19,0 2 0,-5 1 1,5-3-1,1 2 23,2-2 0,-1 1 0,2-1 1,-1 2-16,2-2 1,-4-1-1,4-1 15,-3 0 1,2 3 0,0 1 0,0-1 0,1-1 0,0 0 0,-1 3 11,2 1 1,-3-2 0,5 2 0,1-1-42,2-2 1,-3-2 0,1-2 3,0 1 1,2 0-1,1 0 6,0 0 0,0 0 0,0 1 0,0 1 34,0 2 0,0 1 1,0-3-1,0 3 93,0 1 0,-4 2 0,-1 2-49,-1-3 0,3 2 0,-2-4-43,0 1 1,4 1-1,-3 5 1,2-1-19,2 0 1,0-3 0,0-1 0,0 2-3,0 1 1,0-3 0,0 1-11,0 0 0,0 0 0,0 1-7,0-1 0,0 5 0,0-6 0,0 3 2,0 2 0,0-1 0,0 0 1,0-1-13,0-2 0,0 2 0,0-3-24,0 3 0,0-3 0,0 1-7,0 1 1,4-1 0,0 1-1,0-1 30,1 0 0,-2 2 0,3 2 0,-1-1 5,-3 0 1,4 0 0,-1 1 0,0-1 0,1 0 41,0 0 1,-3-3 0,2-1-1,0 1 1,1-2-15,1-2 0,3 1 0,-2-2 1,2 0-109,1-2 1,1-5 0,-1 0 0,0 0 62,1-1 1,-1 2 0,-1-4 0,-1 2 0,-2 1 84,-2-1 1,2 7-1,-3-2 1,0 1 222,1 0 0,-4-1 0,3 0-157,-3 0 0,3 4 1,0-1-1,0 0-74,1-2 0,-3-5 0,5 0 0,-1 1-70,0 2 0,2-3 1,3-2 23,1 0 1,3-1 0,0-2 0,-1 2-40,-1-2 1,-2-2-1,1 0 74,-1-1 1,1 0-1,-1 1 1,0-1-1,1 1 92,-1-1 1,-3 4-1,0 1 1,-1-2 0,1-2-17,-1 0 0,-3 3 0,4 0 0,-1-1 0,1-1-35,0-2 1,-2 4 0,3 1 0,-2-1-127,2 1 1,0-2 0,0 4 0,-1 0 0,1 0-4,1 2 0,1-2 1,1 1 15,-1 1 0,0-2 0,1 1-5,-1 1 0,1-2 0,-1 1 0,1 1 19,-1 2 0,2-1 1,1 0-3,1-2 0,0 0 0,-2 4 0,1-2-24,1-2 0,5 3 0,-2-3 5,0 2 1,3-2-1,-2 0 1,3 2 53,1 0 0,0-2 0,-2 0 0,0 2-9,-2 0 0,-2 2 1,4 0 1,-2 0 1,-5 0 0,2 1-14,1 2 1,-3-1-1,3 1 1,1-3-74,0-4 1,0 1 0,2-3 0,-1-1-58,1 1 1,6-6 0,0-3 81,0 1 1,-1 0 0,0 0 48,2-2 0,0 0 0,-4 1 0,-1 0 20,1 1 0,0 2 0,-1 3 0,-2 3 75,-1 1 1,-1-3 0,2 3-35,-1-2 1,-1 4 0,2-1-49,-1 3 1,0-3 0,4-1 0,0-1-103,0 1 1,3-4 0,2 1 6,2-2 1,-1-5 0,2-2-1,-1 0 70,-2 1 1,2-3-1,-2 2 41,1-1 0,-3 4 0,1-1 0,0 2 71,0 1 1,-2 1 0,-5-1 0,-1 0-23,2 1 1,2 3 0,2 1 34,2 2 1,4-3 0,0 3 0,3-1 93,4-3 1,-2-3 0,2-2 0,-1-3 0,-1-1-52,2-2 0,0 2 0,-3-1-243,-1-2 41,0 5 1,2-5 85,2 6 1,-3-4-1,3 2 1,-3 0 19,-5 1 1,3 0 0,-4 3-1,2-1-79,-1-1 0,-1 0 1,2 3 25,-4 0 1,2 0-1,1-3 1,2-1-1,0-1-14,-2 1 0,-1-4 0,3 4 15,-2-2 1,0-1-1,1-4 47,0 0 0,-4 0 0,3 0 0,0 1-6,0 3 1,3-3 0,-3 3 0,2-2-3,-2 2 1,3-3 0,-4 4-29,1 0 0,1 1 0,-4 2 11,-2 0 1,3-2 0,0 3 0,0-2-32,0-2 1,2-2 0,-2-3-8,2 0 1,-4 0-1,5 0 13,0 0 0,-1 0 1,-1 0-1,-1 0-5,-3 0 0,-1 2 0,-1 0 1,0 3-23,0 2 1,-4-3 0,0 2 0,1 0 0,2-1-43,1 0 1,-3 3 0,1-3 0,3 0-1,1 0 43,-1-2 1,4-2 0,2-1 0,3 0 43,1 0 1,-2-1 0,0-2 0,1-2 6,-1-1 0,-5 3 0,3-1 0,-2 2 0,-3-1-28,-1 0 0,-2-1 1,-2 4-1,-1 0-39,1 0 1,1 0 0,-1 0 0,-1 0 35,1 0 0,6-2 0,0 0-9,0-2 1,2-3 0,-1 1-1,1 1 1,2-1-8,-1 0 1,-3-2 0,4-2 18,-3 2 0,4-2 1,-4 4-1,-2-2 8,-1 1 0,3 0 0,-1-2 61,0 2 0,-2-1 1,-1-3-1,0-1 42,-1 1 0,1 3 0,0 1 0,0-2-34,0-1 0,0-6 0,1 1 1,1 1-1,2 2-57,-2 0 0,-1 1 0,-1-1 0,0 1-76,0-1 1,0 1-1,-1 1 1,1 1-1,0 3-59,0 1 1,-4-3 0,-1 3 0,0 0 50,-1 0 0,1-3 0,2 4 0,-2 0 0,-1 1-15,-3-1 1,2 0 0,-1 3 56,-1-3 0,-5 3 1,-1-3-1,1 3-80,1 1 0,1-2 89,1-1 1,-1 1 0,2-2 0,1 3 32,1 1 0,0 0 0,-3 0-5,-1 0 1,0 0-1,1 0 1,-1-1-40,1-3 0,-1 3 0,1-3 0,-1 3 0,0 1-27,1 0 0,-5-4 1,1 0 32,1 2 0,1-3 1,1 1-1,0 0 88,-4-1 0,0 4 996,-4-3-277,-1 3-585,3 1-2045,-5 0 1890,0-6 951,0 5-394,0-4 1,0 4 200,0-3-738,0 3 1,-2-4 0,0 3-115,-2-1 0,0 0-61,4-5 0,0 1 0,0-5 0,0 1-2,0 0 0,0-1 0,0-1 1,0-1 128,0-1 1,0 0 0,0 4 20,0-1 0,-1 1 0,-3-1 95,-3 1 0,-4-6 0,0 1 0,0-1 150,-1 2 0,2 1 0,1-5-272,2 4 0,3-3 0,-3-1-45,2-2 0,2-2 0,3 0 0,-2 0 0,0 0-11,-2 0 1,-4 1-1,3-1 36,-1 0 0,-2 1 0,-3 2 0,-1 2 71,1 2 1,0-1 0,-1 3-1,1-1 54,-1 1 0,1 1 1,-1 2-1,1 0 1,0-2-51,-1-2 1,1 1-1,1-4 1,1 0-1,1 0-178,-1-2 1,0-1 0,0-2 0,2 0 78,-2 0 0,-1 3 0,-2-1 1,2 0 36,3 1 0,-3-1 0,2 0 0,-2 0 13,-2 2 0,1 4 0,-1-3-69,1 2 1,3-3 0,1 2-1,-2 1 23,-1-1 1,-5 2 0,-1 4 21,2-1 1,2 1 0,0-1 0,1 1 49,-1 0 1,1-1 0,0 1 0,-1-1 45,1 1 1,-1-4 0,1-1 2,-1 2 1,1-2 0,0-1-58,-1 0 0,2-1 1,1-2-1,2 1-14,-2-2 1,-1 3 0,-2 1 0,1-1-24,-1 0 1,1 3 0,-1-3 79,1 2 0,0-1 0,-2 3-30,-2-1 0,2-4 0,-2 4 1,1 0-35,-1-2 0,2 1 0,-2-5 0,2 2-71,2-1 0,0-2 0,3-1-33,0 1 0,0-2 0,-2-2 0,1-2 31,2-1 0,3 2 1,-3-2 69,2 1 1,-2-2 0,2 2 0,-2 0 189,-2 0 0,3-2 0,-1 2-76,-2-1 0,0 3 0,0-1-102,1 3 0,1-2 0,-5-1 0,1 0-63,-1 0 0,2 1 0,1-4 0,2-1-27,-2 2 0,0-4 0,0 3 1,1-3-1,1-2 38,1 1 0,-3 0 0,4 0 0,-1 1 1,0 1 96,0 1 0,-1 2 0,-1-1 0,1 2-9,2 0 0,-4 4 1,3-3-1,-2 3-37,1 1 0,3-3 0,-2-1 0,-1 0-116,1-1 0,2 3 1,-2-6-1,1 0-81,2-2 1,-2-5-1,1 0 1,2 1 82,0 1 1,2-2-1,0-1 32,0-2 0,0 4 0,0-2 0,0 1 30,0 0 1,0-1-1,0 2 65,0-1 0,0 0 0,0 3 1,0 1 110,0 0 0,-3 0-36,-1-1-116,0 1 154,4 0 0,0 0-116,0-1 1,0-3-57,0 0 0,1-5 68,3 1 0,1-2-212,3-2 1,2 4 79,-2 0 0,0 2 0,0-2-440,2-3 499,-9 5 1,10-2-3,-4 0 1,-2 4 154,-1-4 1,1 5-152,-1-1 0,4-1 197,-5 1 1,5-5-91,-4 1 1,3 1 136,-3-1-942,5 0 758,-8 2 0,6-3 0,-3 5 1,-2-2-17,6 2 0,-6 3 5,2-3 0,1 3 164,-1 5 1,0-3-166,-4 2 0,4 0-157,-1 0 154,1-2-58,-4 9 0,4-9 1,0 4-65,-2 0 1,5-4 0,0 2 233,3-2 1,-1 3 0,1-2-1,3-2-233,0-3 1,3-1 0,0 4 52,-3 0 1,5-1 0,0 2 0,1 2 41,0 0 1,-5 6-1,3-3 1,-1 1 19,3 1 1,3-6 0,2 3 0,1-2 0,2 1-61,-2-2 1,4-1 0,2-3-1,2 0 20,1-2 1,-2-2-1,1 3 1,1-1 19,-2 2 0,1 1 0,-7 5 1,-1 3-1,-4 3 133,-2 1 0,-4 2 0,3 2 1,-1 2-38,-3 1 0,-2 3 0,1-4 0,1 2 0,2-1-214,2-2 1,2 3 0,6-4 0,1-2 60,-2 0 0,-1 2 0,-1 0 1,0 0 112,0 1 1,-6 1 0,-1 6-1,-5 0 306,-3-1 0,0 5 282,-4-1-1393,0 5 0,-5-2-3461,-3 5 4223,-2 0 0,-6-5 0,1-1 0</inkml:trace>
  <inkml:trace contextRef="#ctx0" brushRef="#br0" timeOffset="41">7149 2787 8063,'-5'-7'-121,"4"-3"1,-4 8 665,5-6 1,-4 4-1,-1-2-55,-1 1 0,2 1 1,-2 3-452,1-3 1,1 1-1,4-4 1,0-2-119,0-1 1,4-7-1,1-2 51,1-2 1,2-7 0,3-3-1,0-2 95,1-1 0,1-7 1,1-4 6,1-7 1,5 0-1,-1-2 1,3 0 9,1-2 1,-1-1 0,1 1-1,0 3 62,0 3 0,0 5 0,0 1-61,-1 3 1,5 4 0,0-1-43,-2 2 1,3-2-1,-1 0 1,-2 1-53,-1 2 1,-1-3 0,0 0 0,0 1-34,0 1 0,-2 6 69,-2-1 0,1 6 0,-3-2 1,-1 4 20,1 4 1,-1-2 0,-2 3 0,2 0 7,-2 3 0,-2 2 1,0 2-47,-1 0 0,1 3-493,-1 0 34,0 6 1,-6-2 101,-5 8 1,-1 2 0,-6 6 346,-2-1 0,-7 0 0,-1 1 0</inkml:trace>
  <inkml:trace contextRef="#ctx0" brushRef="#br0" timeOffset="42">7172 2273 8099,'-7'0'-250,"-1"0"0,0 1 1,1 2-1,-1 2 0,-1 0 677,-1 0 0,3 2 723,-1-3 97,5 0-895,-2-4 1,5 1 0,-1 3 0,-1 4-64,-2 2 0,-4 6 1,3 5-1,-1 3-55,-3 2 0,-1 10 0,-2-1-129,1 5 1,-1-3-1,1 2-91,0 0 1,-1-3 0,2 2-132,2-3 1,-1-2 0,4-2 67,-1-4 0,4-3 0,-2-3 75,2-2 0,4-4 0,2-7 0,3-4 12,3-3 1,3-6 0,1-4-1,2-3 34,2-4 1,3-4 0,4 2-1,2-1 30,-2 0 1,0 0 0,1-4 0,0 2-31,0 2 0,-2-2 0,-1 6 0,-2 1 0,0 1-109,-2 2 0,-5 1 0,1 1 0,-3 3-2407,0 1 2444,-1 1 0,-4 9 0,-2 1 0</inkml:trace>
  <inkml:trace contextRef="#ctx0" brushRef="#br0" timeOffset="43">5493 15384 8240,'7'-1'50,"-3"-3"1,-4-3 0,-3 0 327,-1-1 1,0 4 0,4-3 0,-1-1 1204,-3 2-1173,3 1 0,-5 5-229,2 0 1,3 5-1,-4 2 1,1 4-42,0 0 1,-5 7-1,1 3-114,-2 5 0,-1 6 0,-1-1 0,1 5-43,0 2 1,-1 4 0,2-3 28,2 2 1,-2 2-1,3 4 1,-2 0-42,1-3 1,2-1 0,3 3 36,0 0 0,-1-2 1,4-1 15,0-1 0,0-5 0,1 1 0,3-3-33,3 0 1,4-1 0,0-1 13,0-3 1,1 2 0,0-5-1,2-2 3,2-1 0,0-1 0,-2-1-7,1-3 1,2-7 0,-3-4-58,1 1 0,0-3 0,-3 1-266,-1-2 1,1 0-1,-1-3-755,0 2 1,1 0 165,-1-4 0,-3 0 911,-1 0 0,-4-5 0,2-1 0</inkml:trace>
  <inkml:trace contextRef="#ctx0" brushRef="#br0" timeOffset="44">5847 15715 8004,'-1'-11'0,"-3"1"254,-3 2 0,2-2 33,1 2 1560,3 3-1617,1 0 0,0 14 1,0 4-1,0 4-179,0 7 0,3 4 0,3 7-9,0-1 0,1 4 0,4 1 0,-2 1-49,-2-1 0,-1-1 1,3-2-22,-1 2 1,-2-4 0,3 1 0,-2-4-86,-2-3 1,2-2 0,-3-4-110,-1-3 0,-1-4 1,1-6-1723,0-1 700,1-1 1244,-4 0 0,-10-12 0,-3-8 0</inkml:trace>
  <inkml:trace contextRef="#ctx0" brushRef="#br0" timeOffset="45">5825 15829 8004,'-8'-15'0,"2"0"122,1 1 1,1-3-1,4 2 1,0 0 309,0-2 1,1 5 0,2-3-133,0 2 1,8 1-1,-1 1 1,4 1-56,0 2 1,3-1 0,1 4-205,0-1 0,4 3 0,-3 0 0,2 1-13,2 2 1,-4 2 0,0 3-157,1 6 1,-3 2 0,-2 6 0,-2 1-14,-2 2 1,-1 1-1,-1 1-42,-1 2 1,-6 2-1,2 4 1,-3-3-141,-1-1 0,-5 4 0,-2-3 31,-3 0 1,-6 0 0,0-3 149,-2 0 1,-1 4-1,-3-6 1,2-3 226,1 1 1,5-6-1,0 0 20,5-4 1,0 0 0,4-2-1,0-1 323,0-2 0,1-3-225,4 4 1,6-6 0,1 3-163,3 0 0,3-3 0,2 1 1,4-1-30,3-2 1,4 0 0,1 0-68,-2 0 0,0 0 1,-4 0-2,-2 0 0,1 0 0,-4 1 1,-2 2-282,-2 0 1,0 2 0,0-2-29,4 1 0,-4 3 0,4-3 0,-2 0 365,1 1 0,-2-4 0,3 4 0</inkml:trace>
  <inkml:trace contextRef="#ctx0" brushRef="#br0" timeOffset="46">6578 16332 8029,'0'-12'433,"0"1"-206,-5 0 0,3-1 0,-5 1-16,2-1 1,-2 0-1,2-2 1,0-3-21,0-1 1,-4 3 0,2-4-131,1-1 1,-3-2 0,4-1 0,0 1 29,0-1 0,1-1 0,3-2-122,-3 0 0,3-5 1,-3 3 12,3-1 0,4 4 1,3-2-1,0 3-106,3 1 1,1 1 0,1 3 124,1 4 0,-1 3 0,1 1 0,0 2 162,3 2 1,-1 4 0,5 0-70,2 1 1,-3 2-1,1 0-40,1 0 1,1 0 0,2 2-80,0 1 0,-1 4 1,-2 4-1,-2 2-43,-2 2 0,3 4 0,-3 6-14,-2 2 1,-6 4 0,-1-4-1,-2 1 45,-3 0 0,1 3 0,-1-3 25,2 1 0,0-2 1,-4 2 19,0-1 0,0-3 0,0-5-118,0-1 1,0-3-1,0 1-176,0 0 0,0-2-1300,0-4 1586,0-4 0,-5-7 0,-1-7 0</inkml:trace>
  <inkml:trace contextRef="#ctx0" brushRef="#br0" timeOffset="47">7229 15692 7919,'-5'-6'265,"3"-4"1,-6 3 1401,-1 1-715,4-4-757,-5 9 1,8-4 0,-5 6 0,2 4-21,3 6 1,0 7 0,2 9-117,0 3 0,0 2 1,0 0-1,0-2 5,0 2 0,0 1 1,2 0-120,1-3 1,-1 3-1,3-4 1,-1 1-166,-1-4 0,5-3 1,-3-4-177,1-4 0,-2 2-1203,4-2-431,-6 0 2030,3-8 0,-5-2 0,0-5 0</inkml:trace>
  <inkml:trace contextRef="#ctx0" brushRef="#br0" timeOffset="48">7161 15966 7919,'1'-7'656,"3"-1"-483,2 6 0,7-7 0,1 4 87,1-2 1,5 5 0,0-3 0,1 1-139,2 0 0,0 0 0,1 4-67,3 0 0,-3 0 1,2 0-1,-2 0-226,-1 0 1,4 0 0,-2 0-2,-3 0 1,-1 0 0,-4-1-506,1-3 0,-4 3-190,1-3 867,-8 3 0,-1-4 0,-6-2 0</inkml:trace>
  <inkml:trace contextRef="#ctx0" brushRef="#br0" timeOffset="49">7218 15578 7927,'-18'-11'0,"3"3"0,7 0-32,5 0 0,6 1 0,5 1 1,2-1 112,2 1 0,-1 4 1,0-3-1,2 1 255,2 0 1,3 0 0,6 4-307,3 0 0,-2 0 1,6 0-1,-1 0-267,-1 0 0,8 0 0,-3 0 272,2 0-35,-1 0 0,0-5 0,-1-1 0</inkml:trace>
  <inkml:trace contextRef="#ctx0" brushRef="#br0" timeOffset="50">8166 15384 8023,'-12'-4'285,"1"0"1,3-3 120,1 3 0,-1-1 0,-3 2-189,-1-1 0,0 1 1,-2 3-1,-1 0 0,-1 0 67,0 0 0,2 5 0,-4 2-252,2 3 0,0 3 0,5 1 0,0 3 56,-1 0 1,2 2-1,1 4-9,1 0 1,6 0 0,-2 0-105,3 0 1,1-1 0,1 0 0,3-2 39,4-1 1,3-5-1,3 2-176,1-4 0,4-4 0,-2-2 0,0-1-322,4-2 1,0-2-1,2-1-532,0 0 1,0 0 1014,0 0 0,5-10 0,1-3 0</inkml:trace>
  <inkml:trace contextRef="#ctx0" brushRef="#br0" timeOffset="51">8383 15384 8106,'-12'-4'1235,"1"0"-197,5 0 176,-4 4-928,8 0 0,-2 0 0,7 2-135,1 2 0,5 3 0,-2 7 1,5 3 103,3 0 0,-1 4 0,4 4-46,-2 2 1,5 4 0,-4 0 0,2 1-103,0-2 1,0 4 0,4-2 0,-1 4-208,-3 0 1,2-6 0,-3 4-141,0-1 1,-2-4 0,-4 1-82,-1 2 0,1-4 0,-2-1 0,-3-3 3,-3-1 1,-2 0 0,-2-2 27,0-2 0,-3-1 0,-3-4-138,-6 1 0,-7-1 0,-1-5 428,-5-1 0,-10-1 0,-5 5 0</inkml:trace>
  <inkml:trace contextRef="#ctx0" brushRef="#br0" timeOffset="52">9411 15761 8076,'1'-10'336,"2"1"1,2 2 0,1 1-107,3 0 0,1 3 1,3-1-1,2 2 1,4-1-1,3-2 0,0 0 1,1 0 47,0 3 0,0-4 0,0 1-369,0-1 1,-1 0-1,1-3 1,-1 2-206,-3 2 0,1-2 0,-5 3-1602,-1 1 662,-1 2 1236,-7 1 0,-6 5 0,-6 2 0</inkml:trace>
  <inkml:trace contextRef="#ctx0" brushRef="#br0" timeOffset="53">9411 15978 8050,'0'7'629,"0"1"324,0-5 0,1 2-597,3-5 1,3 0 0,7 0 0,4 0-139,4 0 1,-1 0 0,11 0 0,2 0-153,3 0 0,2-2 0,-2 0-30,1-2 1,0-1-1,-3 2 1,-2 0-226,-3 0 1,-2 2 0,-6 1-999,-3 0 1187,-3 0 0,-10 0 0,0 0 0</inkml:trace>
  <inkml:trace contextRef="#ctx0" brushRef="#br0" timeOffset="54">10633 15418 8012,'-12'-5'44,"6"3"1,1-5 0,1 1 0,0 0 1416,2-3-885,1 4 0,1 1-310,0 8 0,0 2 0,0 5 0,1 2-37,3 2 1,-2 4-1,6 7-140,1 0 1,0 6 0,-1-2 0,0 5-76,1 3 1,0-3 0,0 5-1,-3-4 24,-1-1 0,4 5 0,-3-7 7,1-1 0,2 2 1,-4-4-1,1-1-143,3-3 0,-3-3 0,1-2 1,-2-4-56,-3 0 1,-1-2 0,1-4-361,2 1 0,-3-5-2148,3 1 1704,-3-5 957,-6 2 0,-2-5 0,-4 0 0</inkml:trace>
  <inkml:trace contextRef="#ctx0" brushRef="#br0" timeOffset="55">10633 15441 7975,'-7'-18'-24,"2"2"1,5 4 0,0 1-63,0-1 1,0 1-1,2 0 1,1 0 618,5 4 0,-2-3 0,3 2-299,4-2 1,-2 0 0,6 1-1,-1 3-136,3 1 1,-1-3 0,1 4-36,2 2 0,0 0 0,2 2 0,0 0 34,0 0 1,5 2 0,1 1-140,0 5 0,0 2 0,-3 2 6,0-1 1,0 0-1,-7 2 1,-4 1-100,-2 1 0,-7 2 0,-2-2 43,-3 4 0,-1-1 0,-1 1-7,-3 1 1,-6 0-1,-8 1 1,-2-2-67,-4 1 0,-6-2 0,1 0 17,-4-2 0,1 1 0,-6-3 19,3 1 1,6-4 0,2-3 3,3 1 1,6-3-1,3 0 1,2-1-909,2-2 1033,4-2 0,2-1 0,5 0 0</inkml:trace>
  <inkml:trace contextRef="#ctx0" brushRef="#br0" timeOffset="56">11558 15258 7943,'-8'-7'171,"2"-1"0,0-1 0,1-1 1947,-1-1-1707,3 4 1,-2 2-288,-3 5 0,2 5 1,-2 3-90,-1 2 1,3 5-1,-2 2 1,-1 1-1,-1 2 1,1 5 0,0 3 5,0 1 0,-3 2 0,4 3 1,-2 0-30,-1 1 0,3-1 1,2 1-1,1 1-39,2-2 1,2 7 0,1-7 0,0 2-34,0-1 1,0-2-1,0-1-3,0-2 1,4-3-1,1 2 1,1-1 13,3-3 1,-3-4 0,2-4 28,1 0 0,1-2 1,1-3-40,1-1 0,-1-1 0,1-1 0,-1-3-228,0-1 1,1 3-108,-1-4 1,-3 0-942,-1-4 1335,-4 0 0,2 5 0,-5 1 0</inkml:trace>
  <inkml:trace contextRef="#ctx0" brushRef="#br0" timeOffset="57">11729 15510 7982,'-7'-6'-63,"0"-1"0,1-2 0,1 0 2171,0 1-1900,1 6 0,4 2 1,0 9-1,0 3-155,0 4 1,4 8-1,1-1 10,1 1 1,-2 1 0,2 1-1,1 1-81,-1 3 0,-2-4 0,2 3 1,1-1-68,-1-2 0,-4-1 1,3-1 45,1-1 0,-5-1 1,4-8-319,0 1 1,-4 0-426,3-3 0,-1-2 151,0-3 631,-1-2 0,-2-5 0,-7 0 0</inkml:trace>
  <inkml:trace contextRef="#ctx0" brushRef="#br0" timeOffset="58">11615 15532 7885,'-5'-16'480,"4"2"0,-3-4-649,3 2 0,2 0 0,3 5 0,5 0 375,5-1 0,-1 1 1,7-1 67,0 1 0,1 3 0,3 2 0,2 1-113,1 2 0,0-2 1,-1 1-113,0 2 1,2 2 0,-2 2 0,0 4-81,0 0 1,-6 1-1,-2 5 22,-2-1 1,-2 1-1,-5-1-100,-1 1 1,-6 3 0,2 1 0,-3 1 49,-1-1 1,-3 3 0,-2-2-123,-2 1 0,-4-3 0,-6 3 60,0-2 0,1 3 1,-3-2-1,-1-1-71,-2 1 1,3-1 0,2-2 120,0 1 1,2 1-1,3-5 1,2 0 126,3 1 1,2-1 94,5 1 1,0-1-1,0 0-28,0 1 0,1-4 0,3-1 22,3 2 1,5-3-1,2 2-79,1 1 0,5-3 0,-1 2 1,3-1-127,1 0 0,3-1 1,1-3-44,-2 0 1,-1 1 0,-1-4-137,0 0 1,-1 0-1,-3 0 1,-3 0-711,1 0 949,-5-5 0,5-1 0,-6-6 0</inkml:trace>
  <inkml:trace contextRef="#ctx0" brushRef="#br0" timeOffset="59">12243 15190 7960,'-11'-17'0,"1"8"348,2-2 340,3 7 0,6 0 0,3 8-371,4 4 1,3 6-1,3 2-238,1 2 1,7 1 0,-1 5 0,5 2-35,-1 0 0,-2 2 0,-3-3-50,-1 2 1,-3 9 0,1-2 0,0 1-16,-3 1 0,-2-2 0,0 2-119,-1 2 0,-3-3 0,-2 3-29,-1-2 0,3-3 1,-4-1-1,0-3-184,1-1 1,-4-2 0,3-4-24,-3-3 0,-1 1 1,0-4-1,0-2-275,0-2 1,0 0 649,0-1 0,-5 0 0,-1 1 0</inkml:trace>
  <inkml:trace contextRef="#ctx0" brushRef="#br0" timeOffset="60">12997 15715 7873,'-11'-11'445,"4"4"907,2 2-1119,5 5 0,5 0 1,4 0-175,5 0 1,0 0 0,5 0-1,1 0-167,2 0 1,-3-1 0,0-2-629,1 0 1,2-1 735,1 4 0,0-5 0,-1-2 0</inkml:trace>
  <inkml:trace contextRef="#ctx0" brushRef="#br0" timeOffset="61">13648 15258 7943,'-11'-5'100,"-1"-1"0,2-2 1,1 2 800,1 1 0,5 1 1,-4 5-410,2 3 0,1 4 0,4 7 0,0 4-323,0 3 0,2 5 0,0 5 0,2 4-149,-1 2 0,-2 1 0,0-2-4,3 1 0,-3 4 0,4-3 1,-1 1-160,0-1 0,3-2 0,-3-7-92,-1-3 1,-2-3 0,0-3-48,3-1 1,-3-4 0,3-5-1209,-2 1-635,3-1 2125,-4-4 0,-1-2 0,-6-5 0</inkml:trace>
  <inkml:trace contextRef="#ctx0" brushRef="#br0" timeOffset="62">13397 15452 8004,'0'-17'0,"0"-4"0,0 5-53,0-2 0,5 4 1,4-2-1,5 0 463,5 1 0,3-5 1,4 2-165,0 0 0,5-2 0,-3 5 0,1 1-120,3 1 0,-3 6 0,1 0-63,2 2 1,0 1 0,-2 4 0,-3 2 66,-3 1 0,-2 4 1,-2 5-84,-1 4 0,-9-2 1,0 5-1,-3 1 4,-5 2 1,-2 0 0,-4 1-85,-3 0 1,-5-4 0,-2 0-1,-1 0-64,1-1 0,-4 2 0,-1-5-60,-2-1 0,-1-1 1,2-3-104,1-2 1,0 1-1,-3-4 1,3 0-501,4 0 1,2-1-266,2-4 1025,5 0 0,1-5 0,5-2 0</inkml:trace>
  <inkml:trace contextRef="#ctx0" brushRef="#br0" timeOffset="63">14379 14950 8043,'-8'0'696,"1"0"1,-2 0 192,-1 0 1,2 1 0,2 4-639,1 7 0,-4 0 0,2 9 0,0 3 59,-1 5 0,1 4 0,-5 2-166,1 4 1,-5-3-1,1 6 1,1 1-153,2 2 0,1 2 0,3 1 28,0 1 1,5 2 0,0-3-218,1 2 0,2-1 0,0-4 1,2-2-174,1-1 0,4-7 1,4 0 184,1-7 0,-1-1 0,0 0 0,1-3-15,-1-3 1,4-1-1,1-5-94,-2-1 0,-2-3 1,0-2-1,-1-2-529,1-2 1,-1 0-388,0-1 1210,1-3 0,-1-1 0,1-6 0</inkml:trace>
  <inkml:trace contextRef="#ctx0" brushRef="#br0" timeOffset="64">14516 15498 7890,'-6'-18'28,"-3"2"24,5 4 1,1 7-1,6 5 265,1 7 0,1 3 0,-3 3 1,2 2 73,-1 4 1,-1 7 0,1 5-206,1 2 1,-1-3 0,-3 1 0,0-1-108,0-1 0,4 3 0,0-5-112,-2-2 0,0-2 0,-1-3 0,2-2-554,0-1 1,1-6-148,-4-3 1,1-6 121,3 2 612,-2-3 0,3-11 0,-5-3 0</inkml:trace>
  <inkml:trace contextRef="#ctx0" brushRef="#br0" timeOffset="65">14493 15372 7879,'0'-11'0,"0"0"291,0-1 1,1 1 0,3 1-1,4 2 73,2 4 1,3-2 0,2 0 0,4-1-265,2 3 1,4 3-1,0 1 1,2 0-145,-2 0 1,3 1-1,-1 3 33,-2 4 1,-2 2 0,-4 3 10,-4 2 0,-2-2 1,-3 3-71,-3 1 1,-1-3 0,-6 3-1,0 1 106,0 0 1,-6 0 0,-1 2-20,-3-1 1,-6-1 0,0 2 0,-2-1-37,-2 1 1,2-2-1,0 1 19,2 1 1,2-2 0,5 0 0,3 0 31,1-1 0,-3-3 0,4 2 44,2-4 1,0 0-1,4-1-34,1 1 0,4-5 0,4 0 0,1-1-41,-1 0 1,4-3 0,1 2-63,-3 0 1,4-4-1,-1 3 1,1-1-153,-1 0 0,5-1 0,-2 1 0,2-1-304,2-2 0,1 0 517,3 0 0,2 0 0,5 0 0</inkml:trace>
  <inkml:trace contextRef="#ctx0" brushRef="#br0" timeOffset="66">15293 15852 8043,'-7'-11'65,"-2"-4"1,6-1-307,0 2 0,2 0 1,-1 0-1,0-2 702,-2-2 0,-1 0 0,2-2-367,0 1 0,-6 0 0,2-4 0,1-1-147,2-3 0,-1 6 1,1-3 151,2 2 0,-3-2 1,1 6-1,1-1 74,2 0 0,1 5 0,0-1 0,0 2-48,0 2 1,1-1 0,3 2 0,3 1-57,-1 2 0,8 0 1,-3-1-145,2 0 1,5 5 0,0-2 0,1 2 71,0-1 0,0 0 1,2 4-84,-2 0 1,-1 5-1,-4 3 122,1 2 0,0 5 0,-3 2 0,-2 0 75,-2 4 1,0 1 0,-2 4-83,0 0 1,-4 6 0,2-3 0,-2 2-117,-2-1 1,0-3-1,1 2 1,1-1-184,2-3 1,0-4 0,-4-4-24,0 0 0,4-2 0,0-3 0,-1-1-1255,2 0 1548,-3-4 0,8-2 0,-4-5 0</inkml:trace>
  <inkml:trace contextRef="#ctx0" brushRef="#br0" timeOffset="67">15852 15315 7928,'-10'-17'98,"1"3"1,3 4-206,1 2 34,1 5 1,8 7 0,0 9 399,-2 3 1,-1 8 0,-1 6 0,2 1 170,1 4 0,-1-4 0,1 7-311,-1-2 0,-2-2 0,0 0-143,0 1 1,0-5 0,0-1-206,0-1 0,0-6 1,0-7-1,1-2-158,3-2 0,-3-3-1733,3-1 2052,-3-4 0,4-3 0,2-6 0</inkml:trace>
  <inkml:trace contextRef="#ctx0" brushRef="#br0" timeOffset="68">15749 15589 8415,'5'-6'811,"2"-3"0,5 5-811,4 2 1,-2-1 0,5 1 0,1-3-37,2-2 1,0 4 0,1-4-1,1 1-56,3 0 1,-5 2-1,2-3 1,-1 2-416,-3 3 1,-5-3-1,0 1-597,-2 1 1104,-2-3 0,1 0 0,-1-6 0</inkml:trace>
  <inkml:trace contextRef="#ctx0" brushRef="#br0" timeOffset="69">15795 15213 7915,'0'-12'267,"0"1"247,0-1 1,5 1-1,3 1-225,2 2 1,1 3 0,1 5 0,0 0-24,4 0 1,3 0-1,7 0 1,5 0-297,2 0 0,2 0 1,2 0-175,1 0 0,-1 0 0,-5 0 0,-2 0-339,2 0 1,-5 0 0,-3 0 105,-4 0 0,-5 0 437,4 0 0,-5 5 0,3 1 0</inkml:trace>
  <inkml:trace contextRef="#ctx0" brushRef="#br0" timeOffset="70">16240 14859 8008,'-10'-23'0,"4"-3"933,-5 3 1,5 8-1,10 13-625,4 4 0,6 5 1,2 5-1,2 5 44,2 6 0,7 6 1,4 8-196,2 1 1,0 9 0,-2 0-1,-2 3-177,-1 5 0,-1 1 0,-4 1-224,0 0 0,-6-1 0,-3-2-128,-5 0 1,0-4 0,-4 1 0,0-5-173,0-2 1,-1-6 0,-4-2 543,0-4 0,0-7 0,0 3 0</inkml:trace>
  <inkml:trace contextRef="#ctx0" brushRef="#br0" timeOffset="71">17051 15395 7943,'-9'0'1220,"6"0"0,9-1-1023,13-3 0,3 3 0,0-3 0,1 3 0,1 0 0,2-2-257,0-1 0,1-1 0,-4 3 0,0-2 0,-2 1-1470,-2 2 1530,-2 1 0,-6-5 0,1-1 0</inkml:trace>
  <inkml:trace contextRef="#ctx0" brushRef="#br0" timeOffset="72">17074 15510 7943,'-6'5'176,"1"-3"133,5 6 0,0-4 1,1 2-1,3-1 94,3-2 1,5-2 0,3-1-242,4 0 1,3 0-1,2 0 1,2 0-256,5 0 0,-2-4 0,0 0 0,0 0-1579,1-1 1672,-5 4 0,3-9 0,-5 4 0</inkml:trace>
  <inkml:trace contextRef="#ctx0" brushRef="#br0" timeOffset="73">17748 15121 7925,'-5'-28'0,"-1"4"1898,-1 4-1320,2 11 0,5 0 0,1 13-366,3 4 0,-2 8 1,1 7-67,-1 6 1,-2 9-1,0 4 1,0 2-12,0 2 1,0 0 0,0-1-185,0 1 1,3 0 0,1 0 0,0-2-385,1-2 1,-4-7-1,3-5-34,-3-3 1,1-1 0,0-7-2039,2-4 2505,0-2 0,1-2 0,1 1 0</inkml:trace>
  <inkml:trace contextRef="#ctx0" brushRef="#br0" timeOffset="74">17954 15498 7894,'-18'0'0,"1"-1"568,6-3 0,5 4 0,2 0-57,2 6 0,2 5 1,0 0-1,0 2-272,0 2 1,4 3 0,1 4-1,2 0 19,2-3 0,1 3 0,2-5-30,4 1 0,3 2 1,7-6-1299,5-3 0,2-1 0,2-6 0,2-2 884,1-1 0,4-2 0,-3-3-65,2-3 0,-4-5 0,1-2 170,-3-1 0,-5-5 1,-5 1-1,-3-3 159,-3-1 1,-7-5-1,1-2 1,-5-4 89,-3-4 1,-3 2 0,-7-2 3,-6 2 0,-7 3 1,-10 3-81,-6 3 0,-6 8 1,-5 5-1,-1 6-101,0 4 1,6 8-1,3 4-64,5 6 0,6 0 1,7 5-194,3 2 1,5-4 0,3 1-1,4 0-1259,3 0 1525,1-4 0,10 7 0,3-3 0</inkml:trace>
  <inkml:trace contextRef="#ctx0" brushRef="#br0" timeOffset="75">19039 15155 7876,'-23'-1'454,"1"-1"246,3-2 0,6 1-822,6 7 1,3 2 0,-2 6 0,-1 1 710,1 2 0,-2 6 0,-3 7-360,0 2 0,-2 4 0,-2 5 0,-4 2-159,-3 2 1,-2 1 0,-1 1-100,-2-3 0,0 1 0,6-6 1,2-3-215,3-3 1,5-9 0,2 0-600,1-5 0,6-1-88,-2-5 1,4-6 929,4-5 0,2-5 0,6-6 0</inkml:trace>
  <inkml:trace contextRef="#ctx0" brushRef="#br0" timeOffset="76">18833 15064 7883,'-5'-16'0,"0"3"807,-3-2-1007,3 7 1,6 3-275,3 5 1,4 5 473,7 3 0,3 2 0,5 1 0</inkml:trace>
  <inkml:trace contextRef="#ctx0" brushRef="#br0" timeOffset="77">19096 15727 7839,'-12'0'2245,"1"0"-1646,4 0-330,2 0 0,5 1 0,0 3-403,0 3 0,0 0 1,2 0-612,1 2 745,-1-4 0,13 5 0,-2-3 0</inkml:trace>
  <inkml:trace contextRef="#ctx0" brushRef="#br0" timeOffset="78">19427 15658 7847,'-12'-11'398,"2"-1"105,3 1 1,3 4 0,8 4 0,3 3-281,3 3 0,7 0 1,3 3-1,4-1-384,3-2 0,5-2 0,-2-1 0,2 0-276,-2 0 1,3 0 436,-2 0 0,2-5 0,1-1 0</inkml:trace>
  <inkml:trace contextRef="#ctx0" brushRef="#br0" timeOffset="79">19952 15407 8706,'-6'-23'130,"1"5"1,6 2 0,4 0 0,5 1 0,6 1 0,0 2-1,1 0 1,-2 2 0,1 1 79,3 1 1,3 5 0,2-4 0,3 2-27,3 3 0,3 0 0,0 2-184,-2 0 1,0 0-1,-3 2 1,-1 0 17,-3 2 1,-1 5 0,-11-1-69,-1 2 1,-8 1 0,0 2 0,-6 1 117,-4 1 1,-8 4 0,-4-2-53,-3 0 1,-5-1 0,1 1 0,-1 0-2,-1-3 1,4 2 0,-1-1-42,4-1 0,2-1 0,7-1 0,3-1-17,2 0 1,4 1 73,3-1 0,1-3 0,4-2 135,6-1 0,2 3 0,6-3-97,1 1 1,6-2 0,2 2-1,1 1 51,3-1 1,1 2-1,0 3-94,-3 1 1,2 3 0,-7 0 0,-2 0-25,-3 2 1,-6-3 0,0 5-97,-5 1 0,-4-2 0,-5 0-10,0-2 1,-1 3 0,-4-2 0,-7-1-122,-5 1 1,-9 2 0,-3-4 64,-4-1 1,0-1-1,-8-2 1,1 0-126,-1 1 1,8-5-1,0 0-379,4-2 1,7-1-660,7-4 1323,8 0 0,2-5 0,5-2 0</inkml:trace>
  <inkml:trace contextRef="#ctx0" brushRef="#br0" timeOffset="80">21003 15338 7916,'-11'-11'1579,"-1"1"-1164,1 2 1,4 4 0,2 8 0,1 4-424,1 2 1,-6 6-1,1 3 1,-2 5 379,-1 7 0,-6 1 1,-2 9-310,-3 3 1,1-1-1,1 0 1,1-2-129,-2-2 1,4 1-1,-1-5-80,1-6 1,2-4 0,4-3-1115,-1-3-585,1-3 1844,-1-9 0,1-7 0,0-7 0</inkml:trace>
  <inkml:trace contextRef="#ctx0" brushRef="#br0" timeOffset="81">20843 15190 7850,'-16'-5'1116,"4"2"-963,1-4 1,4 5 0,7 2-834,0 7 1,2-1 0,1 0 679,5-1 0,7 9 0,3-1 0</inkml:trace>
  <inkml:trace contextRef="#ctx0" brushRef="#br0" timeOffset="82">21129 15818 7880,'-12'0'1313,"6"0"-1053,1 0 0,5-1 1062,0-3-1238,0 3 1,0-3 0,0 8-991,0 3 0,0 3 906,0 2 0,-5-1 0,-2 1 0</inkml:trace>
  <inkml:trace contextRef="#ctx0" brushRef="#br0" timeOffset="83">21448 15601 7843,'-11'-12'203,"5"5"0,3-1 0,6 1 0,4 0 0,5 3 49,3 3 0,1 1 1,5 0-1,-1 0-216,4 0 0,0 0 0,7 0-61,0 0 1,0-4-1,1 1 1,1 0-118,-2 2 1,-4 1 0,0 0 0,-5-1-453,-3-3 594,3 2 0,-9-3 0,3 5 0</inkml:trace>
  <inkml:trace contextRef="#ctx0" brushRef="#br0" timeOffset="84">21505 15772 7859,'-5'-7'269,"7"0"1,7 1-214,5 0 1,6 2-1,-1-4 1,2 1-3,2 0 0,1-2 1,3 4-1,2 0-357,0 0 1,4 1-1,-3 3 303,-1-3 0,4 3 0,-4-4 0</inkml:trace>
  <inkml:trace contextRef="#ctx0" brushRef="#br0" timeOffset="85">22271 15304 7876,'-18'-10'60,"-1"-2"0,7-7 0,7 5 141,7 6 1,5 2 0,8 5 0,5-1-121,1-2 0,2-4 1,1 3 96,3-1 0,-1 3 0,7-1 0,4 2-277,2-2 1,-2 3 0,1-3-1,-3 3 21,-5 1 0,-2 0 1,-5 0 102,0 0 0,-6 0 1,-1 0 495,-4 0-321,-5 0 1,-2 1-1,-5 3-107,0 3 0,-1 9 1,-3 3-24,-4 2 0,-3 3 1,-3 3-1,-3 3-46,-1 3 0,-1 6 0,-3 0-17,-1 1 0,0 2 1,0 4-112,0 0 1,2-1-1,0 0 1,2-2-133,-1-1 1,3-7-1,2 0-19,3-7 1,0-6 0,2-3 0,2-3-378,5-4 0,-2 0 632,1-1 0,0-4 0,4-2 0</inkml:trace>
  <inkml:trace contextRef="#ctx0" brushRef="#br0" timeOffset="86">23219 15418 7903,'-18'-5'556,"5"5"-695,6 0 1,-1 6 0,-3 10 692,-1 3 1,-4 4 0,-3 3 0,-4 6 61,-4 5 1,3 2 0,-3 3-487,3-4 0,1-1 0,1-2 0,-1 1-268,0-3 0,4-6 0,1-1-222,2-2 0,0-6 0,5-3 66,-1-2 0,5-3 0,1-1-598,0-1 1,-1-7 891,3-1 0,0-5 0,4-7 0</inkml:trace>
  <inkml:trace contextRef="#ctx0" brushRef="#br0" timeOffset="87">22967 15270 7872,'-17'-12'1288,"-5"1"-1518,14 5 0,0 0 73,11 6 0,0 4 0,4 1 1,2 0-252,2 0 0,0 8 408,0-1 0,1 2 0,-1-3 0</inkml:trace>
  <inkml:trace contextRef="#ctx0" brushRef="#br0" timeOffset="88">23230 15966 7844,'-11'0'2249,"-3"-1"-530,2-3 0,2 2-1457,6-6 1,2 6-263,-6-2 0,-5-3 0,-4 1 0</inkml:trace>
  <inkml:trace contextRef="#ctx0" brushRef="#br0" timeOffset="89">2867 17622 7911,'-5'-11'96,"-2"0"1,1-1-1,1 2 1,0 1 0,-2 1-1,0 1 1,-1-1 363,-1 1 1,0 3 0,0-3 0,2 1 0,-2 1 0,-1 0-187,-2 2 0,0 2 0,-2 1 0,-1 0-186,1 0 1,-3 0 0,1 1 0,-2 3-16,-2 4 1,2 2 0,-1 3-1,0 2-351,1 4 0,-4-1 0,5 1 1,-1 2-65,3 5 1,3-3 0,5 1-1,3-4 4,2 0 1,2 2 0,3-1 123,5-2 1,1 3-1,11-4 1,3 0 22,2-3 1,7-3 0,-1 0 5,6-1 0,-1-4 0,2-4-3,-3-1 0,-2-2 1,-1-2-1,-3-1 188,-1-5 0,4-2 0,-3-2 0</inkml:trace>
  <inkml:trace contextRef="#ctx0" brushRef="#br0" timeOffset="90">3129 17166 7887,'-11'-12'0,"-1"1"194,1-1 1,3 6 1653,1 2-860,4 3 0,-1 2-716,8 3 1,3 6-1,5 7-96,4 0 1,1 4 0,6 4-73,0 2 0,4 3 1,-1-2-1,0 1-59,-2 3 0,-1 1 0,-2 1-146,-2 1 0,2 0 0,-6 2-60,-1 1 1,-7 0 0,-3-4 0,-3 0-25,-1 1 1,0-1 0,-2 0-215,-6 1 0,-2-5 0,-11 0-317,-4 2 0,-5-4 1,-2-1-248,-5-3 963,2-1 0,-20 0 0,2-1 0</inkml:trace>
  <inkml:trace contextRef="#ctx0" brushRef="#br0" timeOffset="91">2341 17200 7879,'-19'-7'121,"1"4"0,2 1 342,2 2 1,5 4 0,2 3 0,-1 1-265,2 5 1,-5 6 0,4 1 248,-3 6 0,-2 8 0,2 9-321,2 5 1,3 1-1,5 4 1,0 2-309,0 0 1,9-1 0,5-1-182,7 2 0,0-6 0,10-3-276,0-7 0,4-8 1,1-6 33,2-5 0,6-3 604,-3-6 0,4-5 0,1 0 0</inkml:trace>
  <inkml:trace contextRef="#ctx0" brushRef="#br0" timeOffset="92">19644 4797 8506,'0'-12'-810,"0"1"877,0 0 1,0 3 0,-1 0 0,-2-1 1447,-1-1-705,0 4-453,4 1 0,6 15-333,1 5 0,0 6 0,0 3 0,1 2-15,-2 5 1,4 3-1,-3 4 66,-1 4 1,4 2 0,-4 2 0,1-2-26,-3-2 1,1 1-1,-2-3-83,0 0 1,2-7 0,-1 0-1,-2-3-61,0-5 0,1-1 1,1-1-63,-1 0 0,-2-5 0,-1-3 0,1-3-238,3 0 1,-3-5-1025,3 1 1418,-2-5 0,-8 7 0,0-4 0</inkml:trace>
  <inkml:trace contextRef="#ctx0" brushRef="#br0" timeOffset="93">19655 4660 8028,'0'-8'-627,"0"0"975,0 0 0,2 1 1,1 1-1,5 0 0,2 0-139,2 1 1,-1-3-1,0 1 1,2 0-62,2-1 0,-2 5 0,4 0 0,-2 0-20,0-1 0,1 3 1,-2-3-1,3 3 63,1 1 0,-4 1 0,1 2-177,-2 1 0,-2 4 0,2 0-177,2 2 1,-6 3 0,2 1 11,-1 1 1,1 4 0,-1-2 106,-3 0 1,-2 2 0,-5 4 0,0 0 27,0 0 0,-1 4 1,-3 0-59,-3 3 1,-3-5 0,-2 2 20,1-3 0,1-1 0,1-1 21,1 1 0,0-1 1,-3-2-1,0-2 48,-1-2 0,1 1 1,-1-3 68,1 1 1,-2 0 0,-1-3 15,-1-1 0,0-3 0,5-1 132,2 2 0,-2-2-40,2 0-123,3 1 1,1 3-120,8 1 1,3-5 0,5 0 90,3-2 0,-1 2 0,5-2 45,2 2 0,0 0 0,3 5 0,2-1-11,0 1 1,6-1-1,-3 1 11,1-1 1,1 0 0,-3 1 19,1-1 0,-3 1 0,0-2 0,-3-1 182,-4-2 0,-2-4 0,-6 1 230,1-3 0,-5 3 64,1 0-420,-1-1-370,0-3-2622,-2 0 2829,-5 0 0,-10 0 0,-3 0 0</inkml:trace>
  <inkml:trace contextRef="#ctx0" brushRef="#br0" timeOffset="94">20455 4831 8176,'-7'-8'899,"4"1"-765,1 4 1,1-2 60,-3 5 0,3 1-82,-3 3 1,3-1 0,1 4-29,0 2 0,0 3 0,0 2-30,0 1 0,1 4 0,2-1-75,1 3 1,4 0-1,0 5 1,1-2-19,-1-1 0,2-3 0,-3 1 0,2 0-70,-1 0 0,2-2 0,-2 0 56,2-4 1,-3 1-1,1 0-3,1-2 1,1-3 0,1-2 0,1-3 52,-1-1 1,1-1-1,-1-4 167,1 0 1,-1 0 0,0 0-1,1 0 122,-1 0 1,4-5-1,2-4-103,1-5 0,-3 0 0,4-5 1,0-1-127,-1-2 0,2 0 0,-5-1 26,-1 0 0,-1 0 0,-2 0-98,1 0 0,-5 0 1,0 1-1,-2 0-86,-3 3 0,0-1 1,-2 3-25,0-1 1,-4 5 0,-1-3 0,0 4-90,0 0 0,-3 5 0,3 0-428,-1 2 0,3-4-963,-1 2 1604,3 2 0,1-6 0,0 5 0</inkml:trace>
  <inkml:trace contextRef="#ctx0" brushRef="#br0" timeOffset="95">21220 4648 8506,'-4'-7'-176,"0"-1"290,2-1 137,1 4 0,1-1 540,0 2 0,0 4-687,0 0 0,0 5 0,0 6-14,0 1 0,3 4 0,1 3 235,-1 3-318,-2 1 0,-1 0 1,0 1-28,0 2 0,0 0 1,0 3-1,0 0-20,0 0 0,1-2 41,3 3 0,-1-3 0,3 2 0,0-1-177,1-2 0,-4-2 0,4-1 0,-2-2 73,-3-2 1,3-1 0,-1-4 91,-1 1 1,2-3 0,-1-5-145,-2 2 0,1-3-870,1 2 378,-3-5 647,4 2 0,-5 0 0,0 1 0</inkml:trace>
  <inkml:trace contextRef="#ctx0" brushRef="#br0" timeOffset="96">21220 5025 8192,'1'-7'-589,"3"-1"487,2 5 0,6-3 1,-1 4 432,1-2 1,0-1-1,2 2 1,3-1-27,1 2 0,-3 0 0,4 2-125,1 0 0,2-3 0,-1-1-132,-2 1 0,2-2 0,-5 1 0,1 1 30,-1-2 1,-1 2-321,-3-5 0,-5 6-149,1-2 0,-5 2 391,0-2 0,-6 2 0,-4-3 0</inkml:trace>
  <inkml:trace contextRef="#ctx0" brushRef="#br0" timeOffset="97">21106 4717 8206,'0'-12'659,"0"1"-251,0 0 1,1 3-1,3 0-377,3-1 1,4 3-1,1 0 157,4 1 0,3-4 1,7 1-1,5-1 38,2 2 0,1-2 0,0 4 1,0 0-69,1 0 0,-5 1 0,-1 4-124,-1 0 1,-2 0 0,-6 0 4,-1 0 1,-5-4-1,1 0-307,-2 2-708,-7 0 976,-1 7 0,-10 7 0,-1 6 0</inkml:trace>
  <inkml:trace contextRef="#ctx0" brushRef="#br0" timeOffset="98">21665 4271 8203,'-3'-11'3,"-1"0"1,1-1 0,1 1 0,-1-1 1737,-1 1-1405,1 5 1,8 0-1,2 6-150,3 0 1,3 6 0,1 2-17,1 6 1,4-1-1,-2 4 1,2-2 150,5 0 1,-1 5 0,5-1-119,0 3 1,-3 0-1,4-2 1,-1 0-60,-3 4 1,-4 0 0,-2 7-84,1 1 0,-3 1 1,-2 1-119,-2 0 0,-3 4 1,-1 1-1,-2 1-243,2-1 1,-4-1-1,0-4-5,0 1 1,-2-1 0,3 0 82,-1 0 1,-1-1 0,-4-1 0,0-3 36,0-1 0,-1 3 0,-2-5-26,-1 0 1,-4-6 0,-1-1-59,-5 1 0,1 2 0,-3 1 0,-1-2-496,-2-2 1,-6 3 764,-2-3 0,-5 3 0,3 0 0</inkml:trace>
  <inkml:trace contextRef="#ctx0" brushRef="#br0" timeOffset="99">19495 4386 8150,'0'-8'20,"0"0"0,0 0 1,-1-1 281,-3 1 0,2 3 1,-5 4-41,2-3 0,0 3 0,1-2-195,-3 6 0,1 3 0,-2 7 0,-1 3 52,-1 7 0,-3 5 0,-1 9 0,-2 3 21,-2 6 0,-1 9 0,-4 0-41,0 5 1,13-28-1,1 1 1,-9 28-1,3-3-137,5-3 1,4-3 0,6-4-23,0 1 0,1 1 1,4-6-32,7-2 0,0 1 0,7-5 0,2-2 12,0-4 1,2-1 0,0-4 18,0-2 0,-1-1 0,0-1 34,-3 0 0,3-4 0,-5-1 0,2 0-290,0-1 1,-5-3-1,3 2-118,-1-4 1,-3 0 0,4-1-725,-1 1 1158,2-6 0,5 4 0,0-4 0</inkml:trace>
  <inkml:trace contextRef="#ctx0" brushRef="#br0" timeOffset="100">22419 4112 7545,'0'-8'2341,"0"0"-2103,0 1 25,0 0 1,-1 2-1,-3 5-64,-4 0 0,-2 0 0,-1 0 1,-1 2-120,1 1 1,-2 0 0,-1 6-1,-2 2-109,-2 3 0,3 3-1,-3-2 1,2 4 40,2 2 1,6 2 0,4 1 10,3 3 1,2-3 0,3 3 63,4-3 0,8-1 1,6 0-1,3-2-11,1-2 1,1-2-1,1-7-171,2-3 0,-5 2 1,3-5-602,0-1 1,-5-2 696,-1-1 0,1-5 0,-5-1 0</inkml:trace>
  <inkml:trace contextRef="#ctx0" brushRef="#br0" timeOffset="101">4329 17097 7919,'0'-8'2352,"0"1"-2231,0 4 0,0-1 1,0 8-1,0 4 17,0 2 0,0 7 0,0 2 0,0 2-101,0 2 1,0 5 0,0 2-1,1 3-41,3 2 1,-3-4 0,3 2 0,-2 3-74,2-1 0,-3 1 0,4-3 86,0-3 0,-3 3 0,3-3-122,0-1 0,-3-3 1,6-5-1,0-4-92,-2 0 0,0-2 0,-3-3 0,2-1-18,1 0 1,-3 1 234,1-1 1,-2-3-144,2 0-94,-3-1 0,0 1 1,-6-2-595,-1-1 1,2-1 818,-3-4 0,4 0 0,-2 0 0</inkml:trace>
  <inkml:trace contextRef="#ctx0" brushRef="#br0" timeOffset="102">4203 17291 8004,'0'-18'146,"-4"2"0,0 5 43,2-1 0,2 1 0,4-1-15,3 1 1,-1-1-1,2 1 1,1 0-55,1-1 0,2 5 0,-1-1-19,0-1 0,5-1 0,0-2 1,2 1-8,2 0 1,2-1-1,2 2-90,3 2 1,-3 3 0,2 5-26,-2 0 1,3 0-1,0 0 1,-2 2-99,-1 1 0,-5 3 1,0 4 31,2 1 1,-4-2 0,1 6-12,-1-2 0,-2 2 1,-5 2-1,-1 0-22,-2 4 1,-4 0-1,0 1 92,-6-3 1,-3 2 0,-7-2-1,-2 3 35,-4 1 0,-3-2 1,-2 0 25,-3-2 0,2-4 1,-5 3-92,-2-2 0,4 0 0,1-5 0,3 0-269,1 1 1,6-6-1,1-2 327,4-3 0,5-1 0,2 0 0</inkml:trace>
  <inkml:trace contextRef="#ctx0" brushRef="#br0" timeOffset="103">5128 16949 8024,'0'-8'2359,"0"0"-2152,0 6 1,-1-3 0,-2 6-80,-1 3 0,-3 2 0,2 7-42,-2 2 1,1 0-1,-3 7 1,1 2 26,0 0 0,-3 5 1,0 2-1,0 3-75,-1 4 0,1-2 1,1 3 5,2 0 1,-1-3 0,5 3-57,2 0 0,0-4 1,2 0-72,0-3 1,0-2 0,2 3 0,2-2-74,3-4 0,7-5 1,3-1 60,0-2 0,-1-5 0,3 1 49,1-2 1,-2-6-1,1 1 1,0-1 52,-1 0 1,2 2-1,-5-4-75,-1 1 1,-1-3-1,-2 0-226,1-1 1,-5 2 0,1-1-1196,1 0 1489,-4-2 0,5 4 0,-4 2 0</inkml:trace>
  <inkml:trace contextRef="#ctx0" brushRef="#br0" timeOffset="104">5516 17200 8047,'-5'-7'-22,"3"-1"0,-5 3 1,2-2 1388,3-2-1152,0 4 0,2 1 1,0 8-49,0 4 0,0 7 0,2 4 0,0 4 86,2 4 1,0 2 0,-4 5-65,0 0 0,1 1 0,2-2-153,0-3 0,5 3 1,-3-4-1,2 0-119,1-2 0,1-3 1,0-1-27,-1 0 0,-4-5 0,2-3-45,-1-3 1,0-1 0,-2-2-946,0-2-925,1-4 2024,-4 2 0,0-5 0,0 0 0</inkml:trace>
  <inkml:trace contextRef="#ctx0" brushRef="#br0" timeOffset="105">5436 17223 8149,'0'-19'-250,"0"1"325,0 1 0,0 1 0,0 2 0,0-1 328,0 1 1,2 1-1,3 2-12,6-1 0,2 1 1,7-1-1,4 1-200,5 0 0,1 0 1,0 4-165,2 3 0,-3-1 1,0 1-113,-1 2 1,-1 5 0,-4 4 0,-1 2 59,1 2 1,-5-1 0,-3 8-109,-2-2 0,-5 5 0,-2-2 1,-1 2 32,-3 2 1,-2 4 0,-3 1 69,-5 1 1,-3-2 0,-5 3-140,-3 2 0,-1-3 0,0 0 0,2-1 11,2-3 1,-4 0 0,5-3 138,1 1 0,5-1 0,3-3 0,1-4-2,2-2 0,-2-2 289,2 1 0,0-1-172,7 0 0,3 0 0,7-3-4,2 0 1,0-4 0,-1 2 30,4-1 1,7 3 0,0-3 0,0 0 224,-2 0 1,-1 3-1,0-4-175,-1-2 0,-3 1 0,0-1-533,2 2 1,-3 0-1,1-4 1,1 0-563,1 0 922,2 0 0,0-5 0,0-2 0</inkml:trace>
  <inkml:trace contextRef="#ctx0" brushRef="#br0" timeOffset="106">6281 17234 7949,'-7'0'1625,"-1"0"-1454,6 5 1,-3-1 0,5 6 0,0 4 39,0 3 1,0 2-1,0 3 1,1 3-104,3 1 1,1-2 0,4 3-184,-2-3 1,5-2-1,3-3 1,0-3-92,2 1 1,-5-6 0,5 2 45,-1-4 1,2-7 0,5 2 95,0-3 0,-2-1 0,0-1 0,-2-2 65,1 0 0,0-10 0,1 2 118,-2-2 0,-5-1 1,1 0-33,-2-1 0,-3-6 1,-3 2-1,-3-1-9,-3 1 0,-1-6 1,0 2-113,0-1 0,-1 0 1,-3 1-113,-3 0 0,0 4 0,0 1 0,-1 2-1347,2 2-299,-4 1 1752,8 2 0,2 9 0,7 4 0</inkml:trace>
  <inkml:trace contextRef="#ctx0" brushRef="#br0" timeOffset="107">6932 17108 7699,'0'-11'268,"-1"0"0,-1-1 2262,-2 1-2222,0 4 0,4 7 0,0 8-163,0 2 1,0 8-1,0 4 1,0 4 26,0 3 1,0 1 0,1 1-139,3 0 0,1-5 0,4 4 0,-1-3-121,1-1 0,1-2 1,1-1-92,1 0 1,-5-4 0,0-2-162,-2 0 0,2-2 1,-2-3-257,2-1 0,-5-3-1344,2-1 1939,-3-4 0,-1 2 0,0-5 0</inkml:trace>
  <inkml:trace contextRef="#ctx0" brushRef="#br0" timeOffset="108">6921 17337 7994,'0'-6'276,"0"0"1,5 6 108,3 0 1,3-1-1,4-1-212,4-2 0,4 0 0,3 4 1,0 0-28,0 0 0,-1 0 1,0 0-36,2 0 0,-4 0 1,-4 0-33,1 0 0,-2-1 1,0-2-1,-2-1-320,-2 2 1,-1 1 0,-2-1-208,1-1 0,-5 1 1,0-3 447,-2 0 0,4-1 0,-3-6 0</inkml:trace>
  <inkml:trace contextRef="#ctx0" brushRef="#br0" timeOffset="109">6887 17029 8324,'0'-12'462,"5"4"1,4 1-765,5-2 0,3 3 0,6-1 0,1 1 641,3 0 0,-2 3 0,6-2 0,1 1 0,1 0-162,1 2 0,-4 1 1,0 2-1,-1 1-413,0 2 0,-8 5 0,2-3-257,-1 1 1,-6-1 492,0-2 0,-4 2 0,0 6 0</inkml:trace>
  <inkml:trace contextRef="#ctx0" brushRef="#br0" timeOffset="110">7401 16766 7976,'-7'-1'517,"4"-3"-52,1 2 0,7 1 1,3 8 190,2 3 1,3 0 0,2 9 0,4 2-242,3 5 0,2 3 0,2 7-199,5 2 0,1 1 0,-1 4 0,0-1-30,1 1 1,-5 2 0,0-1-104,-3-2 1,-2 2-1,-3-3-382,-4-1 1,-2 0 0,-3-6 0,-3-1-268,-3-2 1,-2 0-1,-4-5-142,-2-5 1,-11 2 707,-8-4 0,-12 3 0,-1 0 0</inkml:trace>
  <inkml:trace contextRef="#ctx0" brushRef="#br0" timeOffset="111">5288 16914 7963,'7'0'-310,"1"0"0,0-1 1,-1-2-1,1 0 863,1 0 0,1 2-233,1 1 0,-4 1 1,-3 3-4,-3 4 1,-1-2-1,0 2 1,-1 2 84,-3 4 1,-3 0 0,-4 6-78,0 4 1,-1 0 0,1 8-203,-1 3 1,1 1 0,-1 6 0,2 0-6,3-2 0,-2 5 0,5-5-207,1 1 0,5 0 0,4-5-86,5 2 0,9 0 1,-1-5-1,2-2-159,2-4 0,4-3 1,1-3-86,1-2 1,-3 2-1,5-7-107,1-4 0,2 1 0,3-5 0,2 1 526,2-3 0,0 2 0,5 0 0</inkml:trace>
  <inkml:trace contextRef="#ctx0" brushRef="#br0" timeOffset="112">8086 16754 8034,'-1'-7'31,"-3"-1"1,-4 1 643,-2 0 0,3 2 0,-1 5-326,-1 0 0,-1 1 0,-2 3-134,1 4 1,0 3 0,-1 3-33,1 1 0,1 6 1,1-2-1,2 2 39,2 2 1,2 4 0,3-1-178,0 0 1,5-3 0,2-3-1,5-2-195,3-2 0,-1 0 1,6-5-89,4 0 1,-1-3 0,4-2 0,-2-1-510,2-2 1,-4-2 0,1-2-789,-4-3 1535,-6 3 0,8-9 0,-5 3 0</inkml:trace>
  <inkml:trace contextRef="#ctx0" brushRef="#br0" timeOffset="113">8292 16777 7918,'-12'0'632,"2"-1"165,2-3-700,3 3 0,7-3 0,0 8 574,2 4 1,9 2-1,-2 2-324,2 4 1,4 5 0,2 7 0,4 1-22,4 3 1,1 5-1,4 2-113,-2 2 0,-1-3 0,3 2 0,-3 1-139,-1 0 1,-1-5 0,-6 4-142,-2-1 1,-3-3-1,-8 3-258,0 0 1,-7-3-1,-1 2 1,-7-3-501,-7 0 0,-9-1 0,-10-1 825,-8-3 0,-11 8 0,21-20 0,-1 0 0</inkml:trace>
  <inkml:trace contextRef="#ctx0" brushRef="#br0" timeOffset="114">9468 17200 7918,'-8'0'-334,"1"0"1188,-2 0-523,4 0 0,5 0 0,7 0-103,3 0 1,-2 0-1,0 0 1,1 0-76,1 0 0,1-4 0,2 0 0,1 2-136,1 0 0,7-1 0,-1-1-19,5 1 0,1-2 1,0 0-1,2 0-148,1 0 0,1-3 1,-5 5-22,-5 0 1,1-2 0,-7 1-314,-1 2 0,-5 0-138,-2 2 1,-4 2-667,1 1 1288,-3 4 0,-11 4 0,-3 1 0</inkml:trace>
  <inkml:trace contextRef="#ctx0" brushRef="#br0" timeOffset="115">9548 17417 7867,'-12'0'0,"5"0"982,-1 0 754,6 0-1339,-3 0 1,6 0-1,3 0-181,3 0 0,3 0 0,3 0 0,2 0-34,4 0 1,2 0 0,-1 0-95,-1 0 0,0 0 1,4 0-441,0 0 1,0 0 0,-1 0-174,1 0 1,0 0-1,-1-1 1,-2-2-1592,-1-1 2116,-5 0 0,8-1 0,-5-1 0</inkml:trace>
  <inkml:trace contextRef="#ctx0" brushRef="#br0" timeOffset="116">10576 16891 7905,'-5'-12'285,"2"-3"1,-3 7-1,1-2 1,2-2 830,2 1 1,1 3-956,0 1 0,0 5 1,0 2-49,0 7 0,4 4 0,-1 4 1,0 4 1,0 4-1,-1 4-107,2 3 1,0 3 0,-4 3 0,0 1-21,0 1 1,0 4 0,0-4-62,0-1 1,0-2 0,0-1 0,0 1-64,0-1 1,0-5-1,0-4-49,0-4 1,0-1-1,0-3-44,0 0 0,4-3 0,1 0-336,1-5 1,-4-3-713,2-2 1278,-2-2 0,-2 3 0,0-5 0</inkml:trace>
  <inkml:trace contextRef="#ctx0" brushRef="#br0" timeOffset="117">11021 17200 7812,'-11'0'0,"-1"0"353,1 0 513,5 0-495,0 0 1,15 1 0,3 2-26,0 0 1,1 1-1,0-4-238,2 0 1,3 0 0,5 0 3,0 0 1,-1 0 0,1 0-1,0 0-329,0 0 0,-4-1 0,-1-2-682,-2 0 0,-1-1 899,-3 4 0,-1-5 0,1-2 0</inkml:trace>
  <inkml:trace contextRef="#ctx0" brushRef="#br0" timeOffset="118">11821 16834 8221,'0'-7'-78,"-2"0"0,0 1 701,-2 0 1,0 4-1,4 2-158,0 7 1,0 4 0,0 4 0,0 4-296,0 3 1,0 5 0,1 1 0,2 0-35,1-1 0,3 4 0,-2-4-238,2-2 1,-3 3 0,3-2-66,2 0 0,-3-2 1,1-2-1,-1-2-78,1-1 0,-4-5 0,4 1-202,-2-2 1,-1-2-176,-4 1 1,0-5 58,0 1 1,-6-6 128,-1 2 0,-3-3 0,-2-1 434,1 0 0,-1-5 0,1-1 0</inkml:trace>
  <inkml:trace contextRef="#ctx0" brushRef="#br0" timeOffset="119">11672 16937 7833,'0'-16'-3,"0"3"0,1-2 29,3 2 1,3 0 0,4-1 0,0-1 222,1 1 1,3-2 0,2 0-50,0 3 1,-1 0-1,3 3 1,1 1-52,1 1 0,-2 6 0,1-2-116,0 3 1,1-3 0,2 0 0,0 1-29,0 2 1,-4 2-1,0 2-91,1 1 1,-3 5 0,-2-2 0,-2 3 1,-3 2 0,-3-1-1,-3 1 28,-2-1 0,-2 6 1,-2 0-32,-2 1 0,-7 2 0,-9-3 35,-6 1 1,1-4-1,-5 2 1,-2-1-1,-1 1 1,0-1 0,1-4-112,2 1 0,6-1 0,1 1 0,6-2-361,4-3 0,7 0 525,2-4 0,-2-1 0,0 3 0</inkml:trace>
  <inkml:trace contextRef="#ctx0" brushRef="#br0" timeOffset="120">12597 16606 7824,'-4'-11'159,"1"-1"-562,-1 6 1362,4 1-588,0 0 1,-1 5 0,-3 0-206,-4 6 1,-1 4-1,-1 3 7,-1 2 1,2-1 0,-8 6 0,2 4 62,0 6 0,-4-1 1,4 1-141,1 2 0,-3 2 0,2 3-61,1 1 1,1 4 0,2-4 0,1 0-76,2 1 1,-1-3 0,5 2-137,2-2 1,2-3 0,4-2-52,3 0 1,5-6 0,2 2 49,1-3 0,5-3 0,-1 0 1,3-3 41,1-2 0,-1-1 0,1-3 23,0-1 1,-4-3-1,-1-1-50,-2 2 0,3-2 1,-3-1-1,-1-1-910,1-3 1072,-3 5 0,4-6 0,-6 4 0</inkml:trace>
  <inkml:trace contextRef="#ctx0" brushRef="#br0" timeOffset="121">12848 16903 7933,'7'-5'689,"-3"-3"183,-3 3 270,-1 0-909,0 5 0,4 5 1,0 4-126,-2 5 1,3 0 0,0 6-79,2 4 1,-4-1 0,4 5-52,-2 0 1,2-4 0,-3 4 0,0-1-82,1-1 0,-2 1 0,3-4-83,-1 0 1,0-6 0,-2-1-114,0-4 0,5 0 0,-4-1-488,-2 1 322,0-6 0,-4-1 0,-1-5 464,-5 0 0,-7-5 0,-3-1 0</inkml:trace>
  <inkml:trace contextRef="#ctx0" brushRef="#br0" timeOffset="122">12791 16914 7933,'12'-10'0,"-1"-5"87,1 5 0,-1-7 0,2 7 141,2-4 1,3-1-1,5 4 1,-1-1 152,1 1 0,1 1 1,2 2-1,-1 3-311,-3 0 1,1 3-1,-6-1-9,1 1 0,-1 4 0,-6 1-87,0 5 0,0 2 0,-3 3 1,-1 2-103,-2 4 0,-1-1 0,-4 1-84,0 1 0,-7 2 0,-3 2 102,-4 3 0,-6-3 0,2 2 1,-1-1-5,0-3 0,4 1 1,-2 0 67,5 0 1,-1-4-1,9-1 20,2-2 1,0 1 0,2-3 0,2 1 144,1-1 0,3-1 0,2-2 53,0 0 1,1-3 0,5 0-62,1 0 1,2-1-1,-3 0 1,2 1 54,2-2 1,-3 1-1,3-5-52,-2 2 0,3 0 0,-2-3 1,-1 2-137,1 0 1,-1 1 0,-2-4-1,3 0-369,1 0 1,-5 0-1,3 0 391,-4 0 0,0 0 0,-1 0 0</inkml:trace>
  <inkml:trace contextRef="#ctx0" brushRef="#br0" timeOffset="123">13488 16869 9334,'6'-5'644,"-2"6"0,-3 9-393,-1 8 0,-3 3 1,-1 2-1,1 0-324,2 0 1,1 0-1,1 0-22,3-1 1,2 1-1,6-1 1,-1-2-24,1-1 0,-1-5 1,2 1-3,2-2 0,-2-3 0,3-1 0,-1-3 4,1-1 0,0-1 1,-2-4 153,1 0 1,1-1 0,-5-2 94,0 0 0,0-6 0,-3 0 50,0-5 1,-4 0-1,2-4-141,-1 2 0,3-5 0,-4 2 0,-2-2-106,0-2 1,-2-1-1,0-2-304,0 0 0,0-2 0,-2 2-286,-2 0 0,-1 0 1,-3 6 653,0 1 0,-5 5 0,-5-2 0</inkml:trace>
  <inkml:trace contextRef="#ctx0" brushRef="#br0" timeOffset="124">13922 16743 7902,'0'-11'88,"0"-1"628,0 1 1286,0-1-1746,0 1 1,0 13 0,1 7 0,2 7-44,1 4 0,-1 6 1,-3 5-1,0 2-117,0 1 1,0 3 0,2 0-173,2 0 1,-2-4 0,4 5 0,1-4-302,-1-4 1,-2 0-1,4-5 17,0 2 0,1-5 1,0-4-48,-1-1 0,-1-2-415,5-4 298,-6-4 524,-1-2 0,-5-10 0,0-2 0</inkml:trace>
  <inkml:trace contextRef="#ctx0" brushRef="#br0" timeOffset="125">13911 17097 7811,'1'-6'-129,"3"1"-154,3 0 0,5 3 0,2-3 550,1 0 0,5 4 0,-1-4 0,3 1 51,1 0 1,3-1 0,1 3-245,-2-2 1,3-1 0,-1 2-1,-3-1-152,-4 2 0,1 1 0,-6-1-954,-1-2 1032,-7 3 0,-1-4 0,-6 5 0</inkml:trace>
  <inkml:trace contextRef="#ctx0" brushRef="#br0" timeOffset="126">13865 16732 7927,'0'-12'214,"6"5"1,4 0-177,4 2 0,8 0 0,0 2 0,3 0 336,0 0 0,4 1 1,2-1-232,2-1 1,1 0-1,-1 4-322,-2 0 1,0 0-1,-4 0 1,-2 0 153,0 0 1,-4 0 0,-2 0 24,-4 0 0,-2 0 0,-2 0 0</inkml:trace>
  <inkml:trace contextRef="#ctx0" brushRef="#br0" timeOffset="127">14367 16526 7922,'0'-11'0,"2"-1"377,2 1 0,2 4 0,7 4 0,1 1-406,1 2 0,1 2 1,-2 1 445,1 5 1,10 7-1,-3 4 1,4 4-3,2 4 1,-4 7 0,2 8-277,-1 2 0,-8 3 0,-1 3 1,-5 3-38,-3 3 0,0 5 0,-4-2-178,-1-3 1,-3 0 0,-4-6-1,-4-2-674,-2-1 1,-1-8-1,-3-3 750,-5-5 0,-5 0 0,-11 3 0</inkml:trace>
  <inkml:trace contextRef="#ctx0" brushRef="#br0" timeOffset="128">15510 17063 7883,'-4'-8'13,"0"1"1,1-2 0,2-1 0,1-2-1,1 2 468,3 2 0,-1-1 1,4 6-1,1-1 1,0 0-316,-1 0 0,1 0 1,3 4-1,1 0 0,0 0-97,4 0 1,-4 0-1,5 0 1,-2 0-121,0 0 0,6 0 0,-2-1 1,1-1-143,-1-2 0,1 0 1,-5 3-179,-1-3 0,3 3-809,-2-3 409,0 3 771,-8 6 0,-7 1 0,-7 5 0</inkml:trace>
  <inkml:trace contextRef="#ctx0" brushRef="#br0" timeOffset="129">15601 17223 7883,'-6'0'728,"0"0"1,8 0-531,2 0 1,-2 0 0,6 0-28,1 0 1,1 0-1,1-2 1,1 0-110,-1-2 0,0 0 0,1 4 1,-1 0-181,1 0 0,-1 0 1,1 0-291,-1 0 1,2-4 0,1 1 0,3-1 407,5-1 0,-2-2 0,8-4 0</inkml:trace>
  <inkml:trace contextRef="#ctx0" brushRef="#br0" timeOffset="130">16629 16674 7893,'0'-11'513,"0"0"776,0-1-1008,0 6 0,0 6 0,0 7 0,0 5-149,0 3 0,0 4 0,0 7-83,0 0 0,0 6 0,0-2 0,0 2-118,0-1 1,0 2 0,0-3-59,0 3 0,0 0 1,0-1 17,0-2 0,0-1 1,1 2-1,2-5-12,0-1 1,1-6 0,-4-2-4,0 0 1,0-2 0,1-5-309,3-2 0,-2 2 432,1-2 0,-1-3 0,-2 0 0</inkml:trace>
  <inkml:trace contextRef="#ctx0" brushRef="#br0" timeOffset="131">16926 17074 7847,'-7'-1'0,"4"-3"192,1 3 0,4-8 111,1 5 0,4 0-111,4 4 1,2 0 0,1 0-1,1 0-107,-1 0 1,4 0-1,1 0-51,2 0 1,2 0-1,0 0 1,0 0-195,0 0 1,3 0 0,2 0-81,1 0 1,1-3 239,0-1 0,3-5 0,-4 3 0</inkml:trace>
  <inkml:trace contextRef="#ctx0" brushRef="#br0" timeOffset="132">17954 16457 7973,'-2'-6'-457,"-1"2"972,-5 3 0,2 2 1,-1 3-309,2 4 0,-2 2 0,1 3 0,0 2 0,-3 4 0,-1 2 0,-1 4 0,-1 1-19,1 5 0,-4 2 1,-2 1-127,-1 0 1,4 2-1,-1 0 1,2 4-42,2 0 0,5 1 0,2 2-62,3-1 1,1-5 0,0 1 41,0-3 0,5 0 0,1-2 0,2-3-62,-1-3 0,1-1 1,2-1-9,-2-4 0,2-2 1,-3 0-1,2-4-8,-1-2 0,2-1 1,-2-1 38,2 0 0,1 0 0,1-4-454,-1-3 1,-3-3-12,-1-1 1,1 0 502,3 0 0,1 0 0,-1 0 0</inkml:trace>
  <inkml:trace contextRef="#ctx0" brushRef="#br0" timeOffset="133">18113 16789 7968,'0'-12'-1066,"6"6"1649,0-4 1,5 8-358,1-1 0,3 1 1,1 2-1,2 0 9,3 0 1,-4 0 0,2 2-1,2 0-140,0 2 1,1 0 0,-2-3 21,-1 3 0,0-3 0,3 3-40,-3-3 1,1-1-1,-5 0-99,-1 0 0,-1 0 1,-2 0 144,1 0 1,-1 0 113,1 0-126,-6 0 0,-1 2 0,-5 1-23,0 5 1,0 2 0,-1 2-84,-3-1 1,1 0 0,-3 2-4,1 2 1,-3-1 0,3 5 0,0 2-81,0 0 0,-4 2 0,3 1 53,0 3 1,-5-3 0,4 3-1,-3-3-9,-2-2 1,1 1 0,-1-1 16,1-3 0,3 1 1,1-5-8,-2-1 0,3-1 0,-1-1-142,2-1 1,1-3-479,4-1-537,0-4 1181,0 2 0,5-10 0,2-2 0</inkml:trace>
  <inkml:trace contextRef="#ctx0" brushRef="#br0" timeOffset="134">18970 16754 7856,'-5'-6'0,"4"-4"1240,-3 2 215,3 3-1198,1 0 0,-2 19-119,-1 5 0,-4 7 0,-4-1 1,-1 3-97,1 1 1,-2 1 0,-1 5-21,-1-1 1,0 0 0,2 1-88,-2-1 1,6-4 0,-2-1-7,0-1 0,3-2 0,-1-6 0,2-2 35,2-2 1,1 0-1,3-6 10,-3-3 1,3 0-31,-3-4 0,2-1-180,-2 1 0,3-3 0,-4-2-476,0-2 1,3-5-1,-2 2 712,3-3 0,1-7 0,0-1 0</inkml:trace>
  <inkml:trace contextRef="#ctx0" brushRef="#br0" timeOffset="135">18719 16674 7950,'0'-11'159,"0"0"-7,0 4 0,0 1 689,0 2-829,0 3 0,1-4-1196,3 5 1184,-3 5 0,-1 1 0,-6 6 0</inkml:trace>
  <inkml:trace contextRef="#ctx0" brushRef="#br0" timeOffset="136">19027 17143 7832,'-6'1'-921,"2"3"1223,3-3 0,1 9 485,0-2 0,0-2-361,0 2 0,0-4 1,1 2-104,3-1 1,-3 0-153,3-1-984,-3-3-319,-1 4 1132,0-5 0,0-5 0,0-1 0</inkml:trace>
  <inkml:trace contextRef="#ctx0" brushRef="#br0" timeOffset="137">19381 16789 7935,'-6'-3'197,"2"3"1,3 5 20,1 4 1,1 3 0,2 0 0,2 3 0,0 4 0,0 3 0,-1 2 0,-1 0-69,1-1 0,1 6 1,-2-7-1,1-1-89,-2 0 1,-1-7 0,-1 1-329,0-2 1,0-6-1472,0 1 1738,0-1 0,-5 0 0,-1-2 0</inkml:trace>
  <inkml:trace contextRef="#ctx0" brushRef="#br0" timeOffset="138">19176 16994 9348,'5'-6'-265,"2"2"518,3 3 1,7-3 0,1 0-13,0 2 0,7-3 0,-2 1 0,2 0-341,3-1 0,-3 2 1,5-3-468,-2 1 1,2-3 0,-3 3 566,-2-1 0,-1 3 0,-1-2 0</inkml:trace>
  <inkml:trace contextRef="#ctx0" brushRef="#br0" timeOffset="139">19884 16640 7852,'-12'-5'570,"1"3"405,-1-6-583,6 5 1,1 0-209,5 6 1,4 9 0,0 7-1,-2 2-53,-1 2 0,1 1 0,0 2-98,2 0 1,0 2-1,-4-2 1,0 0-179,0 0 0,0-2 1,0-1 29,0 0 1,0-4-1,0-2 25,0 0 0,0-2 242,0-3 350,-5-6-126,4-1 0,-3-6-241,8-3 0,6-2 1,5-5-132,-1 4 1,2-2-1,1 5 1,1 0-50,2-1 1,-2 4-1,-1-3 4,0 3 0,2 1 1,-4 1 14,-1 3 1,3-2-1,-3 6 1,-3 0 55,-2-2 1,-1 4-38,3-2 0,-1 2 0,-2 1-51,-4 1 0,-3-1 0,-1 1 1,0-1-230,0 0 0,-7 1 0,-3-1 87,-4 1 1,-7-1 0,-1-1 0,-4-1-94,-4-1 1,4-4-1,-3 2-113,1-1 1,-3-1 0,5-4-342,0 0 1,3-1 746,4-3 0,-2-3 0,3-4 0</inkml:trace>
  <inkml:trace contextRef="#ctx0" brushRef="#br0" timeOffset="140">19804 16652 7852,'4'-12'-252,"-1"1"330,0-1 0,3 5 168,2-1 0,2 4 0,3-2 0,2 1-60,4 2 0,3 1 0,2-2-219,2-4 1,4 2 0,5-2-162,3 0 0,-2 1 0,2 0 0,-3-2-814,0-1 1008,-1-2 0,0 1 0,0-1 0</inkml:trace>
  <inkml:trace contextRef="#ctx0" brushRef="#br0" timeOffset="141">20717 16595 7871,'-6'-6'903,"1"5"1,4-3-838,-3 8 0,1 0 0,-4 6 161,-2 3 0,-3 10 0,-1 1-94,-3 4 0,0 6 0,1 5 0,-4 2-79,-3 2 0,3 0 0,1 0-63,2-1 0,-3-1 0,3 1 0,2-4-45,2-3 0,2-6 0,1-3-234,1-6 1,6 0-1,-3-4-754,-1-2 609,5-7 1,-5-2-881,2-5 1313,3-10 0,-9 3 0,3-10 0</inkml:trace>
  <inkml:trace contextRef="#ctx0" brushRef="#br0" timeOffset="142">20466 16640 7814,'-5'-6'0,"0"-4"1227,-3 2-991,3 3 0,5-1 0,2 3-254,1-1 0,0 1 1,5 3 198,0 0-181,3 0 0,0 5 0,0 1 0</inkml:trace>
  <inkml:trace contextRef="#ctx0" brushRef="#br0" timeOffset="143">20683 17040 7894,'0'8'-661,"0"-1"684,0-4 776,0 7 0,0-8 1023,0 6-740,0-5-1682,0 2 133,0-5 1,-5-5-1,-1-2 1</inkml:trace>
  <inkml:trace contextRef="#ctx0" brushRef="#br0" timeOffset="144">20877 16343 8058,'-6'0'1706,"6"5"-1381,8 3 0,3 2-40,4 2 0,3 8 0,6 4 1,2 5-114,0 7 0,5 0 0,-3 9 0,-1 3-38,1 3 0,-2 3 1,-7 6-122,-4 1 0,-4 0 0,-3-4 2,-4 0 0,-3-7 1,-2-3-1,-3-2-409,-4-2 1,-8 1 0,-6 0-1873,-3-2 2266,-12 2 0,-3 2 0,14-20 0,0 0 0</inkml:trace>
  <inkml:trace contextRef="#ctx0" brushRef="#br0" timeOffset="145">21665 16983 7920,'-10'-1'-33,"1"-2"1,3-2 580,1-1 0,1 2 1,5-3-311,3 2 0,0 2 1,6 1-1,3 0-90,0-2 1,-1 0 0,1 4 0,1 0-46,1 0 0,5 0 1,-1 0-1,3 0-157,1 0 1,-2-4 0,0 1 0,-2 0-85,1 2 1,-3-1 0,-2 0 0,-3-2-574,0 2 1,-1 0-4,1 2 0,-6 2 714,-2 1 0,-3 4 0,-1 4 0</inkml:trace>
  <inkml:trace contextRef="#ctx0" brushRef="#br0" timeOffset="146">21654 17166 7895,'-11'0'468,"4"0"159,2 0-32,5 0 0,5 0 0,3 0-386,2 0 1,6 0 0,3 0 0,3 0-105,1 0 0,-3 0 1,2 0-1,1 0-175,-3 0 0,3 0 0,-5 0-281,-1 0 1,4 0-1,-6 0-1348,-1 0 1699,-2 0 0,5 0 0,1 0 0</inkml:trace>
  <inkml:trace contextRef="#ctx0" brushRef="#br0" timeOffset="147">22807 16732 7911,'-7'0'110,"1"-2"0,0-2 0,3-2 216,-2 0 0,-2 1 0,-4 5-358,-1 0 0,1 5 0,0 2 0,-2 4 36,-2 0 0,2 2 1,-2 2 95,2 4 0,-2-1 0,0 1-34,1 1 0,2 2 0,3-1 1,3-1-14,1 0 1,-3-5 0,4 3-35,2-2 1,1-1 0,2-3 0,3-1-107,3 1 1,3-2 0,3-1 48,2-2 0,3-4 1,5 1-1,1-4-31,3-4 0,2 1 0,4-6 30,-3-3 1,2 0 0,-5-4 25,-2-1 0,-2 3 1,-4-4-1,-4 2 3,-2 2 0,-7-3 0,-2 1-41,-3-2 0,-7 3 1,-4-3-184,-4 2 0,-8 1 1,1 3-1,-6 1-100,-2-1 1,0 6 0,-3 2 42,2 3 1,4 2 0,0 3 290,1 4 0,3 2 0,-1 1 0</inkml:trace>
  <inkml:trace contextRef="#ctx0" brushRef="#br0" timeOffset="148">22602 17017 7911,'0'6'40,"-5"5"0,2-10 532,-4 3 0,3-3-67,-4-1 0,1 5-312,-5 3 1,1 2 0,1 1 0,1 1 17,1-1 0,4 0 0,-2 2-173,1 2 0,-3-1 0,4 5 1,1 0-78,-2-1 0,3 4 0,-1-3-76,1 2 1,2-2-1,0 0-28,0 2 0,5-4 1,3 1-1,2-1-7,2-3 0,4-2 0,3 0 95,3-1 1,2-1 0,2-2 52,5-4 1,2-3 0,1-2 59,0-3 1,-3-2 0,-2-6-1,-1 1 41,-3-1 1,-1-4-1,-2-3-2,-3-3 0,-6 1 0,-7 0-26,-1 2 1,-2-3 0,-8-5 0,-7 2-32,-6 0 0,-3 3 0,-3 0-140,-3 3 0,-3 0 1,-8 7-1,-4 6-367,-3 4 1,5 2 0,3 1-102,5 3 0,9 2 0,8 5 568,2 1 0,2-1 0,0 1 0</inkml:trace>
  <inkml:trace contextRef="#ctx0" brushRef="#br0" timeOffset="149">23413 16789 7854,'-12'3'151,"1"1"0,0-1 1,-1-2 146,1-1 1,-1 0 0,1 0-1,-1 0 1,1 1 0,0 2 48,-1 1 1,-1 1 0,-1-1-223,-1 3 1,0 0-1,4 1 1,-1 4-49,1 2 0,-1 2 1,2 0-126,3 3 0,0-2 0,5 1 0,-2 0-152,1 0 1,2-4 0,2 1 41,3-2 1,3-2 0,5 0 15,3 1 1,3-6 0,5-2 0,0-3 39,0-1 0,0-5 0,1-2 67,2-4 0,-5 0 0,1 0 0,-1-2 53,-3-2 0,-6 2 0,-5-4 38,-2 1 0,-2 3 1,-3-3-243,0-1 1,-5 3 0,-2-3 0,-3 0-1225,-2 3 1410,-4 1 0,-2 2 0,-5 0 0</inkml:trace>
  <inkml:trace contextRef="#ctx0" brushRef="#br0" timeOffset="150">23162 17154 7854,'-8'6'819,"0"-2"-589,6-2 1,-5-2 282,4 0 0,-4 0-124,-4 0 0,-1 0 1,0 0-231,-4 0 1,4 6-1,-3 4-142,2 4 1,5 3-1,1-4 1,-1 4-140,2 1 0,1-3 0,5 3-20,0-2 0,1 3 1,4-2-70,6 1 0,2-3 0,7 3 0,3-2-184,3-2 1,5-5-1,0-3 144,2-1 0,1-1 0,0-4 182,1 0 1,-1-5 0,-1-3 0,-3-2 108,-3-1 1,1-4-1,-3-2 94,-3-1 0,-2 3 0,-7-4 0,-4 0 68,-3 1 1,-3-3 0,-9 3 1,-5 0 1,-7-2 0,-8 3-342,-5 0 0,-8 3 0,-6-2 0,-2 5-286,3 3 0,0 3 0,6 5 423,1 0 0,6 5 0,3 2 0</inkml:trace>
  <inkml:trace contextRef="#ctx0" brushRef="#br0" timeOffset="151">24132 16846 7917,'0'-12'67,"0"1"358,0 5 1,-5 1-73,-2 5 1,0 1-1,0 3-101,-2 3 1,-1 7 0,-2 4 0,-1 2-200,-2 4 1,1 7-1,-5-1-100,-1 3 1,-2 7-1,0 0 1,-1 2 27,0 0 1,0-5-1,0 1-139,0-3 1,1 0 0,0-2-162,3-3 0,2-2 0,6-6 0,1-3-641,2-4 752,-2-2 0,8-7 208,-6-2 0,0-8 0,-3-2 0</inkml:trace>
  <inkml:trace contextRef="#ctx0" brushRef="#br0" timeOffset="152">23801 16777 7870,'-8'-4'2184,"1"1"-1643,4-1-1117,-2 4 407,5 0 0,2 5 1,1 3 168,5 2 0,7 6 0,3 2 0</inkml:trace>
  <inkml:trace contextRef="#ctx0" brushRef="#br0" timeOffset="153">24075 17383 10330,'0'11'737,"0"-5"-1301,0-1 564,0-5 0,-5 5 0,-1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80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8234 742 7801,'-6'-5'-1382,"-4"-1"1828,9 0 0,-4-1 2,5 3 0,0 2 133,0-6-318,-5 6-60,3-3 38,-3 0-213,5 3 215,0-3-210,0 5 48,0 5 1,0 2-108,0 4 0,0 1 46,0-1 0,0 5-63,0 3 1,0 3 57,0 1 1,4 1-79,0 3 1,0-3 40,-4 2 1,3 2-117,1-1 1,0 0 35,-4-5 1,0 1 30,0 0-6,5 0 1,-4 0 50,3 0 1,-3-2-48,-1-2 1,0 2-4,0-6 1,0 0 138,0-4-125,0 1-41,6-1-68,-5 1 112,4-6-200,-5 4-350,0-9 199,0 10-16,0-10 426,0 4 0,0-5 0,0 0 0</inkml:trace>
  <inkml:trace contextRef="#ctx0" brushRef="#br0" timeOffset="1">8097 811 8111,'0'-18'0,"0"2"-129,0 4-61,0 1 0,0-1 337,0 1 0,5 3 240,3 1 1,-2 0-76,2 0 1,0-3-13,3 2-196,0-2 0,1 0 19,-1 2 1,1-1-46,-1 5 1,2-5 10,2 2 0,-1 2-49,5 1 67,-5-2 1,8 4-62,-3-1 0,-2 1-155,2 2 1,-1 0-46,1 0 1,2 2 133,-6 1 0,0 0-56,-4 5 0,1-1 75,-1 5 1,-1 0-7,-2 3 1,-3-1-31,-5 5 1,0-3 0,0 3 1,-5 0-16,-3 4 1,-3-1-7,-4 1 0,-3 4-111,-5 0 1,4-1 106,0-3 28,0-5 0,0 2-24,0-5 1,5 4 34,-1-3 1,3-1 3,5-4 0,-2 1 154,5-1-171,-5-5 11,8 5 1,-4-5 79,5 5-77,0-4-2,0 3 1,1-4 1,3 6 0,2-5-19,6 1 0,3 0-14,0 3 0,5-1 32,-1-2 1,3 1 0,1-6 0,0 6 78,0-1-76,-6-3 1,4 4-26,-6-5 152,0-1-119,2 3 1,-5-5 22,4 3 1,-8 1-23,0-2-25,0 1 0,2-2-10,-3 1 0,0-1-171,-3 1 0,-2 0 216,6 1 0,-1-3 0,5 4 0</inkml:trace>
  <inkml:trace contextRef="#ctx0" brushRef="#br0" timeOffset="2">8748 1256 7916,'0'-6'-616,"0"-4"559,0 3 0,0-4 12,0 0 0,-1 0 177,-3 4 1,2-5 1,-6 1 0,6 0-22,-2-5 0,-1 0 8,1 1 0,0-6 31,4 2 0,-1-2-31,-3-2 1,3 0 23,-3 0 0,3 0-4,1 1 1,0-1-117,0 0 0,1 0 50,3 0 0,-2 5-124,6 3 1,-4-1 88,3 0 1,1 1-12,3 4 0,0 3-195,-4 1 204,3-1 0,-3 0-2,4 1 1,0 3-9,1-4 1,-1 4 49,1-3 1,-1 4 10,1 0 0,-1 1-55,0 2 16,1 0-13,-1 0 1,1 0-227,-1 0 224,1 5 0,-1 5-106,0 6 1,1 4 104,-1-1-71,-4 8 1,1-3-130,-4 2 1,4 2 104,-4-1 1,-1 3-19,-3-3 1,4 0 105,0-4-62,0-1 2,-4 1 0,4-1 152,0-3-149,-1 2 43,-3-8 0,0 7 19,0-4-29,0-1 1,0-4 2,0 1 1,0-5-129,0 1 1,0-4-544,0 3 666,0-4 0,0 7 0,0-4 0</inkml:trace>
  <inkml:trace contextRef="#ctx0" brushRef="#br0" timeOffset="3">9262 662 8100,'-6'0'95,"1"0"260,0 0-83,4 0-4,-5 0-125,6 5 0,0 2 74,0 4 0,0 1-54,0-1 0,0 6-160,0 2 1,4 2 29,0 2 42,0 0 1,0 4-107,0-1 0,3 5-12,-3-5 1,1 5-50,-1-5 1,-3 5 22,3-5 0,1 0-79,-1-7 51,0 2 1,-4-4-249,0 2 203,0 3 1,0-10-31,0 4 1,0-4-393,0 0 295,0-1 1,-2-1-32,-1-2-176,1-3 476,-3-5 0,0 0 0,-1 0 0</inkml:trace>
  <inkml:trace contextRef="#ctx0" brushRef="#br0" timeOffset="4">9251 1028 8360,'1'-6'230,"3"2"-175,2 2 0,6 1 219,-1-3-291,6 3 65,-5-4 0,9 5-19,-6 0 105,5 0-34,-2 0 1,1 0-118,0 0-95,-5 0 37,8 0 1,-10 0 84,3 0 1,-2 0-29,-1 0 1,-1 0-189,0 0 1,1 0 84,-1 0 0,-3 0-279,-1 0 400,1 0 0,4 0 0,-1 0 0</inkml:trace>
  <inkml:trace contextRef="#ctx0" brushRef="#br0" timeOffset="5">9274 708 8101,'0'-6'635,"5"-4"-513,1 8 1,6-7-52,-1 6 0,-3-5 135,-1 4 1,1-1-150,3 1 0,1 3 21,-1-3 0,1-1-243,-1 1 1,4 1-689,0 3 462,1 0 278,-5 0 0,2 0-428,2 0 541,-2 0 0,8 0 0,-3 0 0</inkml:trace>
  <inkml:trace contextRef="#ctx0" brushRef="#br0" timeOffset="6">9936 503 6972,'0'-7'-389,"0"1"2169,0 2-938,-5 3 43,4-4-692,-9 0 1,7 3-16,-4-1 1,3 1-40,-4 2 1,4-4-231,-3 1-298,-1-1 280,-3 4 107,-1 5 0,0-3-256,-4 6 116,4-5 59,-5 7 1,6-4-42,-1 6 0,1 3 114,-1 0 0,1 1 11,0 0 0,0-4 17,4 4 0,2 0 6,5-1 0,0 4-2,0-3 0,1-1 2,3-4 1,3 1 301,9-1-154,-4 1 1,6-2 92,-3-3 1,-1 2-104,5-5 0,-1 0-97,1-4 14,3 0 0,-8 0-23,5 0 0,-5 0-296,1 0 197,-2 0-417,-2 0 460,-5 0 0,-6 0 0,-6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81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1233 1039 8507,'0'-6'1026,"0"1"-835,0 0 117,0 4-3,0-5 92,0 6-452,0 6 1,0 0 84,0 5 0,0 2-22,0 2 0,0 3 28,0 5 0,0 0-44,0 0 1,0 3 1,0 1 0,4 5 18,0-2 1,0-1-113,-4 2 0,0-2 101,0 1 0,1-1-109,3-2 0,-3-3-22,3 3 1,1-7 99,-1-1 0,0-4-21,-4 4 26,5-5 1,-4 3-27,3-6 1,1 1 13,-1-1 0,0-3-174,-4-1 1,1-3 111,3 4 0,-3-4-423,3 3 0,-3-3-139,-1 4 661,0-6 0,5 8 0,1-3 0</inkml:trace>
  <inkml:trace contextRef="#ctx0" brushRef="#br0" timeOffset="1">1211 1188 8110,'0'-12'-49,"-5"1"0,3 3 499,-2 1-313,3 4 1,1-3 735,0 2-515,0 3 0,1-6-239,3 4 4,3 1 1,4-3-132,0 5 1,1 0-138,-1 0 1,5 5 184,-1 3 1,1 3-67,-1 5 1,-2 0 87,2 3 0,2 3-212,-2-3 0,2 2 31,-2 2 0,-2-4-9,2 0 0,1-5 101,-1 1 0,1 2-50,-5-2 1,1-1 173,-1-6 1,-3 1-54,-1-6 222,1 6-150,3-7 118,1 3 1,-5-5-101,1 0 1,-4 0-75,3 0 1,-4-5 36,1-3 1,2-2-128,2-2 1,2-3 6,1 0 0,2-5-103,2 1 1,-1-3-70,5-1 1,-1-1 113,1-3 1,2 3 13,-1-2 0,-4 5 26,-1 2 1,-2 4 26,-2-4 0,1 5 21,-1-1 1,1-2 110,-1 2 0,-3 1-165,-1 7 432,-4-4-189,7 5-103,-9 0-190,4 1 1,-5 10 134,0 2 1,4 9-55,0 3 1,0 2 27,-4 2 1,4 5 87,-1 2 1,2 1-86,-1 3 0,1-1-5,3 9 1,2-4-95,-2 4 0,-2-9 100,2 1 0,-2-6-27,2 3 0,0-7 21,-4-2 1,4 0 112,-4-7 0,3 1-117,-3-5 1,1-1 93,-1-2 32,-3 2-49,4-4 1,-1 2-465,0-1 168,0-4-1461,-4 2 1674,0-5 0,0 0 0</inkml:trace>
  <inkml:trace contextRef="#ctx0" brushRef="#br0" timeOffset="2">2444 1005 7718,'0'8'49,"0"-1"1,0 1 429,0 3-274,-5 1 0,4 5-241,-3 6 0,-1 5 65,1 7 0,-4-1-84,5 0 1,-5 4 70,4 0 1,-3 4 27,3-4 0,0-1 3,4-7 1,0 2 115,0-5 0,-4-4-100,0-4 0,1-5 6,3 1 0,0-2-273,0-2 326,0 0-989,0 1 392,0-6-446,0-1 921,0-5 0,-6 0 0,0 0 0</inkml:trace>
  <inkml:trace contextRef="#ctx0" brushRef="#br0" timeOffset="3">2376 1074 8316,'-6'-18'0,"5"5"279,-3 5 203,3 1 0,1-1 221,0 1 1,0 4-554,0-2 1,5 6-146,3 3 0,2 2-110,1 6 133,6 4 0,-3 6-223,5 5 0,0 4 189,4 0 1,1 3-116,3 4 0,-3 1-151,2 3 0,0-1 80,0-3 0,-4-6 3,5 2 0,-10-7 170,6-1 0,-8-2 13,1-1 1,-4-5 121,0-3 0,-1-2-16,1-2 0,-5 1-92,1-1 1,-4-3-419,3-1 497,-4-4-694,2 7 205,-5-9 402,0 4 0,0-5 0,0 0 0</inkml:trace>
  <inkml:trace contextRef="#ctx0" brushRef="#br0" timeOffset="4">2387 1508 8116,'-6'0'0,"1"-2"1132,5-2-227,0 3-807,5-4 1,5 1 164,5 1 0,5-3 101,-1 3 1,8 1-489,3-1 1,3-3 174,2 3 0,-5-1-768,1 4 1,-2-4 199,1 0 517,-2 0 0,0 4 0,1 0 0</inkml:trace>
  <inkml:trace contextRef="#ctx0" brushRef="#br0" timeOffset="5">3186 1005 8300,'0'-6'257,"0"1"1,0 3 376,0-1-195,0 1-342,0-3 0,0 6-121,0 3 1,0 4 97,0 7 1,0 0-129,0 8 0,2-1 159,1 8 1,0 1-94,5 3 1,-5 5 38,5 3 0,-2-3-107,2 0 0,2-1 27,-2-4 1,-2 1 1,2-8 1,-4-2 55,3-6 0,-3 2 10,4-6 1,-6 0-125,2-3 1,-2-2 137,2-3-434,-2 4 237,3-5-1143,-5 5 1287,0 1 0,0-6 0,0-1 0</inkml:trace>
  <inkml:trace contextRef="#ctx0" brushRef="#br0" timeOffset="6">3552 1028 8326,'0'-12'2027,"0"1"-1871,0 5-70,0 1 220,0 5-87,0 5 1,0 6-23,0 8 0,5 4-17,3 4 1,-2 2-32,2 5 0,-2 4-201,1 0 0,2 5-350,-5-1 264,5-2 0,-6 3-43,4-5 1,-4-5 97,1-7 0,1 1-189,-2-4 1,3 1 85,-3-9 0,-1 1-341,1-5 192,-1 0-89,3 1 1,-4-5-525,3 1 948,-3-5 0,-6 2 0,-1-5 0</inkml:trace>
  <inkml:trace contextRef="#ctx0" brushRef="#br0" timeOffset="7">3118 1485 8173,'1'-7'925,"3"4"0,2-4-509,6 0 0,4 0-467,3 0 0,4 3 369,4-4 0,3 1-75,8-5 1,2 6-409,1 2 1,3-1 211,-6 1 1,0 0-294,-4 4 1,-1 0 238,-3 0 1,-2 0 6,-5 0 0,0 5 0,0 2 0</inkml:trace>
  <inkml:trace contextRef="#ctx0" brushRef="#br0" timeOffset="8">3929 1154 8152,'0'-12'0,"0"4"0,0 1-110,0 4 164,0-7 1,0 8 983,0-6-307,-5 5-354,3-2-612,-3 5 218,5 0 1,4 5 30,0 3 1,4 4 71,-5 3 0,6 4-181,-1 7 1,-2 0 81,2 4 0,-4 2-125,3 6 0,-3-2-16,4 2 1,-2-4 153,2-4 1,1 2-146,-6-5 1,5-1 84,-4-3 1,3-1-219,-3-3 224,0-3 17,1-4 0,-4-1-568,3 1 252,-3-6 353,-1 4 0,5-9 0,2 4 0</inkml:trace>
  <inkml:trace contextRef="#ctx0" brushRef="#br0" timeOffset="9">3986 1222 8143,'0'-18'321,"-4"6"-214,0 4 195,0 0 1,4 1 226,0-1-283,0 6 0,0-3-108,6 5 1,0 0-16,5 0 0,1 5 7,-1 2 1,1 3 0,-1 2 0,4 3-8,0 0 0,4 0-169,-3-3 0,-1-1-467,-4 1 1,5-2 205,-1-3 0,0 2 240,-4-5 1,2 0 85,2-4 0,-2 0 131,2 0 1,-1-1-106,1-3 1,-2-1 104,2-3 1,-2-2-108,-1 2 1,3-3 133,0-4 1,0 2-58,-3-2 0,-1-2 52,0 2 0,0-4-80,-4 4 1,3-2-2,-2 2 0,-3 6-23,-1-2 0,-2 3 119,2 1-279,-3 2 123,5 5 1,-6 6-117,0 5 0,0 6 69,0 6 0,3 5 239,1 2 0,1 3-106,-1 1 1,-1 6-45,4 2 0,0 2-251,0 2 1,2-5 163,-5 1 1,3-6-163,-3-2 1,4-2 53,-4-9 0,1 1 147,-1-9 0,-3 4-159,3-4 262,-3 1-565,-1-5-395,0 0-1212,0 1 2044,0-6 0,-5 4 0,-1-3 0</inkml:trace>
  <inkml:trace contextRef="#ctx0" brushRef="#br0" timeOffset="10">5014 1211 8114,'6'-12'-15,"-1"5"429,-5-1-147,-5 5 0,3-2 59,-6 5 1,4 0-106,-3 0 0,-1 0 14,-4 0 1,1 2-34,0 1 0,-6 4-116,-2 4 0,-1 2 82,1 2 1,-3 3-157,3 5 1,1 0-1,-1-1 0,7 5-131,0 0 0,2 1-347,6-2 328,1-2 0,3 6-56,0-4 1,0-3 60,0 0 0,5 0-49,2-4 0,8 1 55,4-1 1,3-2 202,1-6 1,5 0-155,2 1 1,2-6 398,-2-2 0,3-3-86,-2-1 1,-2-1 30,2-3 0,-2-2-125,1-6 1,-1 0 20,-2-3 0,-3 1-147,3-5 1,-4 0 64,-4-4 1,-3 0 41,-4 0 1,-2 0-57,-3 0 1,-2-5-128,-5-2 0,-2-3-198,-6-1 0,-4-1 100,-11 1 1,-1 1-260,-3 3 1,-7-1 159,-8 8 0,-3 4-116,0 12 1,4-2 33,3 5 0,5 0-20,6 4 1,2 5-172,10 3 531,5 2 0,-1 7 0,5 0 0</inkml:trace>
  <inkml:trace contextRef="#ctx0" brushRef="#br0" timeOffset="11">5539 1245 8089,'0'-15'0,"0"-1"0,1 1 29,3 4 0,-3-1-99,3 1 1493,-2 5-527,-2-5-566,0 10 1,0-3-144,0 8 0,-2 3-38,-2 4 1,3 5-10,-3 3 0,-1 3 7,2 1 1,-5 1-61,4 3 1,0 1 86,4 2 0,0 3-303,0-3 1,2 3 84,1 2 0,4-2-319,4-3 0,1 2 198,-1-5 1,4-2-96,0-6 0,6 1 55,-2-5 1,2-1 166,2-6 0,0-3 19,0-5 1,0 0-87,0 0 1,-1 0-2,1 0 1,0-5 59,0-3 1,1-6 241,3-1 0,-7-5-49,3 1 1,-3-3 45,3 0 1,-5-3-61,-3-1 1,1 0 36,0-4 1,-6-2-165,-6-6 0,-3 3 50,-1-3 0,-1 3-241,-3 5-37,-3-3 264,-4 9 0,0-3-745,-1 8 0,1 4 295,-1 7 0,5-1 408,-1 5 0,1 1 0,-5 3 0</inkml:trace>
  <inkml:trace contextRef="#ctx0" brushRef="#br0" timeOffset="12">6339 1142 8037,'-7'-11'-1008,"3"-1"1,2 5 2155,-2-1-49,3 5-150,-4-2 38,5 5-795,0 0 0,0 5-190,0 3 0,0 7 82,0 4 1,0 4 43,0 4 1,4 2-163,-1 5 0,5 2 61,-4 2 1,3-3-226,-3 3 0,4 2 30,-4-2 0,1-4-69,-2-3 0,-1-6 109,2 2 0,1-5 86,-2-2 1,1 0-143,-4-5 153,5-5 1,-3 0-435,1-2 102,-1-3-956,-2 0 1319,0-5 0,0-10 0,0-3 0</inkml:trace>
  <inkml:trace contextRef="#ctx0" brushRef="#br0" timeOffset="13">6304 1131 8065,'0'-12'-39,"2"1"221,1-1 1,0 1-137,5 0 1,-1 0 119,5 4 0,3-2 81,0 5 1,4-1-1,-4 1 1,6 3 36,-2-3 1,3 4-84,5 4 0,-1 2-155,4 6 0,-5 4-250,2 3 0,-3 0 156,-1 4 0,-1-3-115,-3 7 1,-3-2 85,-5 2 1,1-2-23,-1 6 0,-4-4 65,-4 3 0,3-3-117,-3 3 0,1-3 104,-4 3 0,-5-3 2,-3 3 0,-5-4 33,-3 0 1,-4-1-16,1-3 1,-3 1-21,0 0 1,-5-1 23,0-3 1,-4 1-163,0-5 1,2 0 93,-2-3 1,7-2-64,1-2 1,6-2-198,5-2-106,6-3 457,1-1 0,5-6 0,0-6 0</inkml:trace>
  <inkml:trace contextRef="#ctx0" brushRef="#br0" timeOffset="14">7138 834 8295,'-5'-12'-702,"4"6"410,-4 1 1,5 6 561,0 3 1,-4 2-50,0 6 0,-1 0-68,1 4 0,3 1-174,-3 6 1,-1 4 33,1 0 1,0-1-765,4-3 751,0 0 0,0 0 0,0 0 0</inkml:trace>
  <inkml:trace contextRef="#ctx0" brushRef="#br0" timeOffset="15">7629 1176 7986,'0'-11'0,"0"3"64,0 1 280,0-1 707,0-3-623,0-1 1,-1 6-203,-3 2 0,2-1-51,-6 1 1,0 0-86,-3 4 1,-4 0-158,-1 0 0,1 4 92,4 0 0,-1 4-129,1-5 1,0 5 68,-1-4 1,1 5-46,-1-2 1,1 4 102,-1 0 0,1 0 87,0 1 1,-3-1-69,2 1 0,-4-1 14,8 0 0,-3 5 35,7-1 0,-4 0 80,4-3-93,1-1 1,8 0 1,2 1 1,5-2-15,3-2 1,3 0-1,5-4 1,-1 4-145,1-4 1,0 5-5,0-2 1,0 2-89,0-1 0,-1 2 95,1-3 0,-5 4-72,-3 0 0,2 0-77,-2 1 1,-1-1 81,-6 1 1,2-1 32,-3 1 0,-2-1-12,-1 0 1,-2 1 149,-2-1 1,0-3 87,0-1 0,0 1 187,0 4 1,-7-2-95,-4-3 0,-2 3 48,-6-2 0,0 1-93,-4-1 1,-5 2-49,-2-3 1,-4 0-147,-5 0 0,4-3 122,-3 4 1,4-6-226,3 2 0,4-3-605,8-1-591,3 0 1328,5 0 0,4 0 0,2 0 0</inkml:trace>
  <inkml:trace contextRef="#ctx0" brushRef="#br0" timeOffset="16">8794 1119 8099,'0'-7'-23,"0"-1"0,0 4 143,0-3 197,0 4 66,0-2-128,5 0 78,-4 4-260,4-4 1,-5 10 98,0 2 0,4 8-102,0 5 1,0 6 67,-4 5 1,1 2-134,3 1 1,-3 4 98,3 0 0,1 4-165,-1-4 1,4 5 21,-5-1 0,1-3-52,-4-1 0,1-2 8,3-2 0,-2-5 80,1-2 0,0-7-55,1-1 1,-3-5 57,3 2-1282,-3-4 1282,-1 0 0,5-1 0,1 0 0</inkml:trace>
  <inkml:trace contextRef="#ctx0" brushRef="#br0" timeOffset="17">8851 1245 8081,'0'-18'0,"0"2"416,0 4 94,5 1 1,-2 3 201,4 1-281,-4 4 0,3-2 193,-2 5-360,2 0 0,2 5-85,0 3 1,1 2-85,6 1 0,-1 4-187,5 1 1,-4 4 103,4-1 1,-4 1-171,4-1 0,-3 2 64,3-6 1,-5 0 38,1-3 0,1-6-40,-1-2 0,1 1-40,-5-1 0,1-1 127,-1-3 1,0-3-20,1-1 0,-1-5 57,1 1 0,-1-2-39,0-1 1,-3-5 152,0 1 1,-2-5-127,2 1 0,1 1 103,-6-1 0,5 1-64,-4-1 1,3-1 1,-3 5 0,4 0-33,-4 3 0,1 2 30,-1 2 0,-3 2-102,3 2 90,-3 3 0,-1-3-127,0 8 1,0 7 59,0 8 1,0 8 246,0 3 0,0 5-92,0 3 0,0 2-109,0 6 1,0 0-144,0-1 0,0-3 116,0 0 0,1-5-188,3 1 1,-3-7 69,3-5 1,-3-3-114,-1-4 0,0 1 90,0-4 1,0-5-943,0-3 687,0-1 1,0 1 399,0-1 0,0-4 0,0 2 0</inkml:trace>
  <inkml:trace contextRef="#ctx0" brushRef="#br0" timeOffset="18">9822 1211 8049,'0'-12'0,"-1"5"201,-3-1 291,3 5-174,-4-7 0,3 8 174,-2-6-209,3 6 1,-5-3-53,2 5 1,1 0 98,-4 0-173,-1 0 1,-7 5-147,0 2 0,-2 8-87,2 4 1,-1 3 82,-3 1 0,1 4-57,3-1 1,3 6 27,1-2 1,1 0-96,6 0 1,0-1 93,4 2 1,1 0-81,3-4 1,6 0 31,5-4 1,6-4 26,-2 0 0,2-5-15,2 1 1,0-4 25,0-3 0,0 1 114,0-6 1,-2 1-103,-2-4 0,3-1 87,-3-3 1,5 2-66,-1-6 0,2 0 196,-6-3 0,-2-4-2,-2 0 1,-2-4-11,-2 3 1,-5-5-151,-2-2 0,-3-1 58,-1-7 1,-1 1-448,-3-4 0,-6-1 195,-5 1 0,-9-3-576,1 3 1,-11-2 340,-1 10 1,0-1-1036,4 4 1311,-2 6 0,9 0 0,-4 6 1</inkml:trace>
  <inkml:trace contextRef="#ctx0" brushRef="#br0" timeOffset="19">10324 1199 8077,'0'-6'0,"0"-4"4,0 2 44,0 3 562,0-5-43,0 9 423,0-10-288,0 10-639,0-4 329,0 5-424,0 5 0,0 3 96,0 7 1,0 3 23,0 5 0,4 3-65,0 1 1,1 5-135,-1-2 1,-3-1-176,3 2 1,-3-2 92,-1 1 0,4 2-13,0-5 1,0-1 118,-4-3 1,0-1 30,0-3 0,4-3-1,-1-4 0,1-1-590,-4 1 293,0-1 0,0-3-47,0-1 0,1-4-735,3 1 1136,-3-3 0,5-6 0,-6-2 0</inkml:trace>
  <inkml:trace contextRef="#ctx0" brushRef="#br0" timeOffset="20">10256 1165 8092,'0'-18'0,"0"5"199,0 6 1,5 3 716,3-4-309,2 1-291,1 0 0,1 1-46,-1 2 0,6 3-77,2-3 1,3 3-50,5 1 0,2 5-108,6 3 1,-1 7-33,0 4 0,-4 3-201,1 0 1,-7 5 32,-1 0 0,-2 1-298,-5-2 1,-2 0 11,-7 4 276,3-5 0,-8 7 50,2-5 0,-3 1 185,-1-2 0,-9 0-26,-3 4 0,-7-4-92,0 0 1,-2-2 176,-2-1 0,-4-5-30,1-3 1,-2 2 49,1-2 0,3-4-303,-3-3 0,5-2 72,2 2-728,4-3 320,5-5 499,4 0 0,2-5 0,5-1 0</inkml:trace>
  <inkml:trace contextRef="#ctx0" brushRef="#br0" timeOffset="21">10918 1199 8249,'0'-11'826,"0"-1"952,0 1-1177,0 0-174,0 4-744,0 2 1270,0 5-915,5 5 1,-2 7-26,5 7 1,-5 3-30,5 5 0,-4 2-102,3 6 1,-4 3 44,1 0 1,-2 4-56,2-4 1,-3 0 120,3-4 0,-3-4-62,-1 1 1,0-6 96,0 2 0,-3-7 3,-1-1 1,0-5 77,4 1-4,0-2 1,0-1 1,0-5-21,0 1 33,0-6-65,0 3 0,5-5 17,3 0 1,3 0 3,4 0 0,-1 0-127,5 0 0,0-1 46,4-3 0,0 2-5,0-6 1,-2 6 13,-1-2 0,0 1 19,-5-1 1,2 3 9,-2-3 1,-3 3-18,4 1 1,-4-1-87,0-3 0,-1 3-21,1-3 1,-1 3-422,0 1-158,1 0-666,-1 0-312,1 0 1649,-1 0 0,-4-5 0,-2-2 0</inkml:trace>
  <inkml:trace contextRef="#ctx0" brushRef="#br0" timeOffset="22">10975 1416 6602,'6'-6'-290,"1"2"1,7 3 289,1 1 0,6 0 86,-2 0 1,2 0 179,2 0 0,4 0 46,-1 0 0,5-4-290,-5 0 1,0 0 89,-7 4 0,1-3-489,-5-1 0,1-1 212,-5 1 0,-3 3-341,-1-3 506,-4-3 0,-3 1 0,-7-5 0</inkml:trace>
  <inkml:trace contextRef="#ctx0" brushRef="#br0" timeOffset="23">10827 1165 8186,'8'-11'-766,"-1"-1"0,1 4 459,3 1 0,6-1 307,2-3 0,4-1 0,3 1 0,7 3 0,5 1 0,5 0 0,-1 0 0,-1-2 0,1 5 0,-2 0 0,2 4 0,-2 0 0,-6 0 0,-1 0 0,-3 0 0,-2 0 0,-5 0 0,-4 0 0,0 0 0,-5-4 0,1 1 0,-6-1 0,-1 4 0,-1 0 0,5 0 0,-4 0-17,-1 0 72,-4 5 1,6 1 148,-6 6 1,1-1-93,-4 1 1,0 0-38,0 3 1,0 5-12,0 6 0,0 0 50,0 4 1,0 0-16,0 5 0,0 3-152,0 0 0,-4 0-32,1-4 1,-1-1-176,4-2 1,-4-3 339,0-6 1,0 0-96,4-3 0,0 1 424,0-4-287,5-1 1,2-5 390,4-2 0,1 0-88,-1-4 1,6 0 55,2-4 0,2 0-75,2 0 0,0 0-27,0 0 1,-1-1-373,1-3 1,0 1 120,0-4 0,-1 4-464,-3-1 1,1 3 242,-5 1 1,3-1-281,-7-3 1,3 3-1091,-6-3 1463,-3 3 0,0 6 0,-5 1 0</inkml:trace>
  <inkml:trace contextRef="#ctx0" brushRef="#br0" timeOffset="24">13694 126 7964,'0'-12'-144,"0"1"1,0 3 736,0 1-275,0 4 0,0-3 160,0 2-285,0 3 1,0-6 66,0 3 114,0 3-62,0-4-262,0 5 1,0 5-131,0 3 1,0-2-79,0 2 0,0-1 98,0 5 1,0-3 45,0 2 1,3-2 152,1 6 1,0-2-138,-4-2 1,0 1 162,0-1-152,0 1 1,0-1-6,0 0 0,0 1-7,0-1 1,1-3 37,3-1 0,-3 1-51,3 4 0,-3 0 27,-1 3 0,0-2 145,0 2 1,0-1-94,0 2 0,0-4 111,0 3 1,0 2-139,0-2 0,0 4 0,0-4 1,0 4 26,0-3 0,0 3 13,0-4 0,0 4-43,0-4 0,0 4 25,0-4 1,0 6-25,0-2 0,4-1 4,0 1 0,0-4 21,-4 4 1,0-4-12,0 4 1,0-4-1,0 4 1,0-3-1,0 3 1,0-4-5,0 4 1,0-5-2,0 1 1,0 2 5,0-2 1,0 4-107,0-4 0,0 4 93,0-4 0,-1 2-109,-3-2 1,3-2 88,-3 2 0,2 2-73,2-2 1,0 1 12,0-1 1,-1-1 38,-3 5 1,3-1-9,-3 1 1,3 3 1,1-3 1,0-1 8,0 1 0,-4 0-5,0 4 0,1-1-88,3 1 1,0 0 85,0 0 0,0 0-4,0 0 1,-2-4 19,-1 0 0,1 0-24,-2 4 0,3-2 51,1-2 1,-4 3-49,1-3 0,-1 2 31,4 2 1,0 0-21,0 0 1,0 0-27,0 0 0,0-1-16,0 1 0,0 0-101,0 0 1,4 1 129,-1 3 0,1-3-14,-4 2 0,1-1 26,3-3 0,-2 2-35,1 3 0,-1-3 112,-2 3 1,0 1-98,0-2 0,0 5 124,0-4 0,0 3-113,0-3 0,0 3 10,0-3 0,0 3-73,0-3 1,1 3 76,3-3 0,-3 3-16,3-3 1,1 4 3,-1-5 1,-1 5 80,-3-5 0,0 5-82,0-5 1,0 5 70,0-4 1,0 4-55,0 0 1,0-2 12,0 1 0,0-3-11,0 3 1,0-4 9,0 0 0,4 0-126,0 1 0,0-3 114,-4 2 0,4-2-135,-1-1 1,5 0 105,-4 0 1,1-2 16,-1-1 1,-3 0-8,3-5 0,1 5 4,-1-1 0,0-1-19,-4 1 1,3-5 4,1 1 0,0 2 40,-4-2 0,4 0-28,0-3 1,-1-1-59,-3 1 0,4-1 55,0 0 0,0 1-43,-4-1 1,4 1 49,-1-1 0,3 1 0,-3-1 1,-1 0 16,1 1 0,-1-1-33,-2 1 1,1-1 113,3 0 0,-3 1-60,3-1 0,-3 1 134,-1-1 0,0 1-78,0-1 1,4 2-60,0 2 0,0-2-14,-4 2 1,0 1-5,0 0 0,1 3-1,3-4 1,-3 4 23,3-4 0,-2 5-52,2-1 1,-3-1 28,3 1 0,-1-4-54,0 4 1,-1 1 63,2 2 1,-3-3 18,-1 0 1,0 0 2,0 4 1,4-1 6,-1-3 0,1 2-71,-4-1 0,0 1 41,0 2 0,1 0-44,3 0 0,-2 3 43,1 1 0,0 0-42,1-5 0,-3 1 29,3 0 1,-2 4-48,2-1 0,-3 1 43,3-4 0,-3 4-1,-1-1 0,2 5 134,2-5 0,-3 2-127,3-1 1,-3 1-13,-1 2 0,4 3 23,-1-2 0,1-2-89,-4 1 1,4-1 74,0 2 1,1 2-4,-1-3 1,-3 3 49,3 2 1,-3-4-5,-1 4 0,4-7-3,0 6 1,0-2 8,-4 2 0,0 0-86,0 0 0,3 1 58,1-1 1,0 0-103,-4 0 1,1 1 97,3-1 0,-3-1-126,3-3 0,-3 7 111,-1-3 1,2 7 12,1-3 0,-1 0 4,2-4 0,-3 5-34,-1-1 1,0 0 50,0-4 0,0 0-36,0 0 0,4 1 1,-1-1 1,1 0 13,-4 0 0,0 1-35,0-1 0,0 0 21,0 1-24,5 4 12,-3-9 0,3 10-72,-5-6 76,0 0 0,0 6-1,0-6-3,0 0 0,0-2-2,0 2 0,0-2 16,0 6-14,0-3 1,3-4 53,1-1 1,0 1 6,-4 3 1,0 0-51,0 1 9,0-1-14,0 0 1,0 0 5,0 1 1,1 3-9,3 0 1,-3 0-3,3-4 0,-2 0 14,-2 1 1,0-1-5,0 0 1,0 4-128,0 0 1,0 0 109,0-3 0,0 3-135,0 0-247,0 5 378,0-8 0,0 6 31,0-3-38,0-2-3,0 3 1,0-2-8,0-3 1,0 7-12,0-7 0,0 6-3,0-1 1,-2 2 10,-2-3 1,3 4 2,-3-4 0,-1 4 98,1-4-460,1 6 397,-2-9 1,2 8 14,-5-5-39,6 5 35,-8-2 0,5 3 4,-3-2 0,2 1-33,2-4 1,1 2 56,-3-10-9</inkml:trace>
  <inkml:trace contextRef="#ctx0" brushRef="#br0" timeOffset="25">15087 1256 8123,'-5'-11'0,"4"3"-19,-3 1 0,3 3 60,1-4 1,0 4 492,0-3 139,0 4-187,0-7 1,0 4-76,0-1-53,0 2-286,0 5 114,5 0 0,-4 3-175,3 5 1,-3 4 37,-1 11 1,4 5-131,0 2 1,1 2 32,-2-1 0,3 5-77,1-1 1,3 1-62,-2-1 1,-2-5-24,2 1 1,-2-2 40,2 1 1,1 2 135,-5-5 1,4-1-7,0-3 0,-3-1-30,-1-3 1,1-3-16,-1-4 1,3-1-43,-3 0-324,0-4 0,-4-1-416,0-2-64,0-3 929,0 4 0,5-15 0,1-3 0</inkml:trace>
  <inkml:trace contextRef="#ctx0" brushRef="#br0" timeOffset="26">15133 1348 8221,'0'-12'0,"0"1"0,0 3 738,0 1 83,0-1 164,0-3-646,5-1 1,-3 6-60,6 2 0,-4-1-312,3 1 1,1 2 111,3 5 1,1 4-49,-1 4 1,4 6 111,1 2 0,4 2-296,-1 2 1,1 0-49,-1 0 1,3-2-45,-3-2 0,-1 2 47,1-6 0,-5-1 115,1-7 0,-2 4 184,-2-4 0,0-2-76,1-1 1,-5-3 466,1-1-322,0 0 0,2-1 29,-3-3 1,4-2-75,-4-5 1,3-1 24,2 1 0,3-6-93,0-2 1,6-2-108,-2-2 0,-2-1-70,2-3 1,-5 3 48,2-3 1,-1 4 149,-4 4 0,3-1-72,-6 5 1,-3 0 314,-1 3-261,-3 6 1,-1 0 367,0 2-912,0 2 338,5 13 1,-4 3 317,3 12 1,1 3-95,-1 2 0,1 2-59,-1 1 1,-2 0-30,6 1 0,-2-1-162,2 0 1,1 0 50,-5 1 1,3-6 67,-3-3 1,4-1 32,-4-3 1,1-4-89,-2-3-344,-1-2 1,3-1 134,-5-1 0,1-5-1979,3-2 2294,-3 2 0,9 1 0,-3 4 0</inkml:trace>
  <inkml:trace contextRef="#ctx0" brushRef="#br0" timeOffset="27">16161 1291 8193,'0'-12'0,"0"5"234,0-1 135,0 5 377,0-2-223,0 0 114,0 4-145,0-4-402,0 5 1,0 10-257,0 5 0,0 7 57,0 4 1,0 4 96,0 4 1,0 1-185,0 4 1,0-3 53,0 6 0,0-1-17,0 1 0,0-3 84,0-5 1,0-1-12,0-2 0,0-7 2,0-5 1,0-5-116,0 1 1,0-6-893,0-1 734,0-6 1,1 3 356,3-5 0,2-5 0,5-1 0</inkml:trace>
  <inkml:trace contextRef="#ctx0" brushRef="#br0" timeOffset="28">16126 1256 8149,'0'-24'351,"-4"3"154,1 9 1,-1 1-278,4-1-47,0 6 0,0 0 478,0 2-244,0 3 0,1-4-444,3 5 0,6 6 138,5 5 1,6 7-66,-2 9 1,7 3 78,5 8 1,-2 2-213,1 1 0,-4 3-106,0-6 1,-1 1-176,-3-1 1,1-2 270,0 2 1,-4-7 54,0 0 1,-5-5-39,1 5 0,-2-7 73,-2-1 1,1-4-170,-1-4 0,-1-2 75,-2 2 0,1-6-362,-5-1 0,1-6-392,-1 2-480,-3-3 1337,4-1 0,-5 5 0,0 2 0</inkml:trace>
  <inkml:trace contextRef="#ctx0" brushRef="#br0" timeOffset="29">16069 1679 8100,'-6'-6'1053,"1"-5"-1122,5 10 1,1-4 171,3 5 1,2-4 209,6 0 0,5 1-251,6 3 0,5 0-144,6 0 0,2 0-364,2 0 1,3-4 207,4 0 0,1-1-247,0 1 1,-4 2 484,-1-6 0,-4 0 0,3-3 0</inkml:trace>
  <inkml:trace contextRef="#ctx0" brushRef="#br0" timeOffset="30">16949 1405 8130,'-7'-12'430,"2"1"-171,5 0-37,0-1-189,0 1 0,0 4 223,0 2 1062,0 5-1513,0 5 0,0 5 104,0 6 0,0 5 206,0 2 0,0 0-42,0 4 0,4 1-71,0-2 1,3 2 10,-3-1 0,1-3-23,-1 2 1,-1-3-104,4-4 1,-4 2 101,1-6 1,-2-1-583,2-7 170,-3 4-1201,4-5 1624,-5 0 0,5-1 0,2-5 0</inkml:trace>
  <inkml:trace contextRef="#ctx0" brushRef="#br0" timeOffset="31">16572 1325 8093,'0'-12'0,"2"5"881,6-1 1,1 2-309,10-2 1,5-2-463,6 2 0,5 2 33,3-2 0,5 5 270,10-5 0,-1 4-443,5-3 1,-2 4-41,-10-1 1,2 3-585,-9 1 0,-1 0 398,-6 0 1,-3 0-279,-5 0 1,-2 0 532,-2 0 0,3 0 0,-5 0 0</inkml:trace>
  <inkml:trace contextRef="#ctx0" brushRef="#br0" timeOffset="32">17725 1313 8160,'0'-11'754,"0"0"-248,0 4-177,0 2 0,0 4 494,0-3-639,0 3 1,0-3-87,0 8 0,0 0 9,0 7 1,1 3-202,3 9 0,-2 1-86,1 3 158,4-3 0,-6 9-128,3-3 0,1 2 74,-1-2 0,1 2 95,-1-5 1,-3-1-21,3-3 0,1-1 98,-2-3 0,3 1 33,-3-5-472,-1 1-28,3-5 0,-1-3-1123,-1-1-260,1-4 1753,-4 2 0,5-15 0,2-3 0</inkml:trace>
  <inkml:trace contextRef="#ctx0" brushRef="#br0" timeOffset="33">17497 1268 8091,'0'-7'203,"0"-3"1,1 8 698,3-6-595,2 6 0,11-7-127,2 5 1,2 0 84,2 4 0,4-4-287,-1 0 1,6 1 102,-1 3 1,0 0-482,0 0 1,2 0 255,-3 0 0,-1 0-230,2 0 1,-1-2 373,5-1 0,-1-4 0,0-4 0</inkml:trace>
  <inkml:trace contextRef="#ctx0" brushRef="#br0" timeOffset="34">18536 937 8162,'-4'-12'570,"0"1"0,1 3-376,3 0 255,-5 6 16,3-3 21,-3 5-377,0 0 1,3 1 78,-6 3 0,4 2-433,-3 6 1,3 4 64,-4 3 0,6-1-153,-2 1 1,1 0-76,-1 4 1,3 0 179,-3 0 0,3-4-473,1 0 0,0 0 701,0 4 0,0-1 0,0 1 0</inkml:trace>
  <inkml:trace contextRef="#ctx0" brushRef="#br0" timeOffset="35">18947 1245 8098,'0'-12'2126,"0"1"-1577,0 0-232,0 4 1,-1 1 561,-3 2-702,3 3 0,-9-4-265,2 5 0,-3 0 172,-5 0 0,-1 1-37,-6 3 1,-1 2-604,-3 6 386,-2 4 0,-2-3-129,1 2 1,5 2 126,-2-2 0,7 4 40,1-4 0,5 0 43,-2-3 1,5-1 131,3 1 1,0-1-85,4 0-60,0 1 1,4-1 53,0 1 1,9-1-13,2 0 0,8 1 124,0-1 1,8 1-108,3-1 1,2 1 110,-1-1 0,-2 0-95,-3 1 0,-1 1-36,1 2 0,-3-3 50,-4 4 1,-2-4-39,-6 0 0,0 3 47,1 0 0,-2 0-8,-2-3 1,-2-1 91,-2 1 0,-3 3-108,3 0 0,-4 0 196,-4-3 0,-6-1-101,-5 1 0,-11 3-196,0 0 1,-11 2 161,-5-2 1,-3-4-228,0 1 0,-1-2-1588,0-6 1591,6-1 1,0 3 0,6 0 0</inkml:trace>
  <inkml:trace contextRef="#ctx0" brushRef="#br0" timeOffset="36">19987 1428 8008,'-8'-2'0,"0"-1"0,4 1 197,-3-2 286,4-2-132,-2 5 1,4-8 103,-3 5 287,3 0-259,-4 4-325,5 0 1,0 7-159,0 4 1,0 7 18,0 9 0,0 2-16,0 5 0,4-4-153,-1 1 1,1-2 61,-4 2 1,0 0-105,0-4 1,4 2 65,0-6 0,0 2-9,-4-6 0,3 2-37,1-2 0,0-3-131,-4-4 1,1-5-83,3 1 1,-3-4-193,3 3-560,3-4 1137,-1 2 0,5-5 0,1 0 0</inkml:trace>
  <inkml:trace contextRef="#ctx0" brushRef="#br0" timeOffset="37">19918 1439 8091,'0'-16'103,"0"7"-1,0-3 167,0 3 1,1-1 1176,3 3-1011,-3 2 0,6 5-276,-4 0 0,0 0-205,5 0 0,1 5 113,6 2 0,-1 5 53,5 3 0,-4-1-97,4 5 0,-4-4-239,4 4 0,-1-5-203,1 1 286,3-2 1,-10-2 24,4 1 0,0-2 10,-1-2 1,1-3 143,-5-5 1,0 0-77,1 0 1,-1 0 162,1 0 1,-1-2-87,0-1 1,1-4 87,-1-4 1,2-1-48,2 1 1,-3-2 69,-1-2 1,0 2-27,-3-2 1,1 1 30,-1-1 0,-2 4-30,-2-1 1,-3 1 59,3 3-348,-3 3 171,-1 0 0,4 6-113,0 3 1,0 4 91,-4 7 1,0 4 33,0 8 1,0 2 11,0 5 1,0 0-31,0 1 1,0 0-528,0 3 311,0-2 1,0-1-54,0-4 1,0-6-179,0 2 0,0-3 136,0-1 0,1-6-63,3-1 1,-3-4-432,3 0 319,2-1 475,0-5 0,6 0 0,-1-6 0</inkml:trace>
  <inkml:trace contextRef="#ctx0" brushRef="#br0" timeOffset="38">20843 1553 8029,'-5'-11'0,"4"-1"0,-3 1 980,3 5 283,1-5-622,0 10-553,0-4 0,-5 10-2,-3 3 0,-2 7-47,-2 4 0,1 4-16,0 4 0,0-2-4,4 5 1,-2-3-54,5 4 1,-4-2-204,5 1 1,-1-2 10,4-5 1,1 0 119,3 0 0,2-4 64,6 0 1,3-7-39,0 0 1,5-2 158,0-6 1,2 0-98,5-4 0,-3 0 203,3 0 0,1-6 9,-2-1 0,1-3 173,-4-2-278,0 1 136,-1-1 0,0-4-24,-3-3 1,1-3-139,-4-1 0,-5-1 92,-3-2-2,-6 2-192,3-9 0,-7 3 141,-6-4 0,-1 1-493,-10 3 0,-5-2 42,-6 5 1,-3 2-125,-2 6 1,-3 2-355,0 6 0,-2 5 31,5 2 796,-1 3 0,11 6 0,-2 1 0</inkml:trace>
  <inkml:trace contextRef="#ctx0" brushRef="#br0" timeOffset="39">21483 1473 6620,'-5'-6'-591,"3"0"2077,-2 2-870,3 3 0,0-6 391,-3 3-98,3 3-346,-4-4-458,5 5 0,0 1 117,0 3 0,0 8-253,0 7 0,0 2 106,0 2 1,0 1-194,0 3 0,0-2-100,0 6 1,1-5-31,3 5 1,-2-6-40,6 2 0,-5-3 78,0-1 1,0-4-4,1 0 0,-3-5 86,3 1 1,1-2-398,-1-2 58,-1 0 465,-3 1 0,0-1 0,0 1 0</inkml:trace>
  <inkml:trace contextRef="#ctx0" brushRef="#br0" timeOffset="40">21323 1428 8098,'7'-18'377,"1"3"0,1 3-374,6 5 1,4-4-3,8 4 1,1 2 275,2 1 0,3 3-2,-2 1 0,2 0 35,1 0 0,4 5-322,0 2 0,4 9 75,-4 3 1,0 6-154,-4 2 0,-2 3 68,-5-3 1,-1 3-155,-7-3 0,-3 1 67,-5-2 1,-3-1-86,-5 1 0,-3-2 66,0-1 1,-5 0 49,-6 0 1,-9 0 114,-3-1 1,-4 1-99,0 0 0,-2-4 164,-5 0 0,0-5-77,-1 1 0,1-2-2,0-1 0,4-5-19,-1 1 1,9-4-339,0 3 1,6-4-507,1 1-225,2-3 1064,7-1 0,-4-5 0,4-2 0</inkml:trace>
  <inkml:trace contextRef="#ctx0" brushRef="#br0" timeOffset="41">22122 1542 8098,'0'-12'881,"4"1"-567,0 0-497,0-1 1,-1 5-97,1-1 1657,0 5-577,-4-2-543,0 5-137,5 5 1,-4 7 147,3 7 0,-3 4-233,-1 3 0,0 4 86,0 4 1,0 0-190,0 0 1,0-3 88,0-1 1,4-1-108,0 2 1,0-2 60,-4-2 1,0-4-168,0-1 1,0 0 60,0-7 0,0 0 81,0-3 1,0-5 442,0 1-334,5-5 0,-2 2 104,4-5 1,-3 0-82,4 0 0,0 0-22,8 0 0,1 0 92,6 0 0,1-4-248,3 0 1,-3-4 27,3 5 1,-3-5-102,-1 4 0,-2-3 5,-2 3 1,2-4 84,-6 4 1,0-1-220,-3 1 1,-5 3 70,1-3 0,-6 2-1446,2-2 785,-3 3 887,-1-4 0,-5 0 0,-1-2 0</inkml:trace>
  <inkml:trace contextRef="#ctx0" brushRef="#br0" timeOffset="42">22019 1770 8011,'0'-7'561,"0"-1"1,2 2-153,2-2 0,3-1-364,8 5 0,3-1 80,5 1 0,0 3 2,0-3 0,5-1-26,2 2 0,3-5-175,1 4 1,-1 0 215,-2 4 0,0-1 60,-4-3 1,-4 3-958,-4-3 1,-5 3-64,1 1 818,-7 0 0,2-5 0,-4-2 0</inkml:trace>
  <inkml:trace contextRef="#ctx0" brushRef="#br0" timeOffset="43">22077 1428 8011,'11'-12'0,"2"5"-41,2-1 0,4 4 141,8-3 1,2 4-113,5-1 1,2-1 78,2 1 0,2-1-108,6 1 0,1 3 27,2-3 1,-6-1-96,3 1 0,-4-1-63,0 2 1,-3 1 174,-4-1 0,-6-3-75,-3 3 0,-3-2 41,-4 1 0,-1 2 0,-3-1 1,-6 1 8,3 2 1,-7-3 264,2-1 18,-4 0-23,2 4 0,-5 1 58,0 3 0,-1 2-135,-3 6 0,-1 4-84,-3 3 0,-2 7 42,2 0 1,-2 6 28,-1-1 0,4 4-19,4-1 0,-2 8-84,1-4 1,-1 2 20,1 2 1,3-6-107,-3 2 1,2-2 34,2-2 1,0-5 73,0-2 1,0-4 37,0-4 1,2-3-49,2-4 0,-2-1 244,6 1 0,-3-6-78,6-2 1,-2-3 83,6-1 0,4 0-21,4 0 0,1-1 51,7-3 0,-1 1-17,4-4 1,1 3-32,-1-4 0,-4 5-154,1-5 0,-6 5 89,2 0 0,-4-2-213,-4 1 0,1 0 112,-5 4 1,1-4-367,-5 0 1,0 1-258,1 3-309,-6 0 631,-1 0 176,-5 0 0,0 5 0,0 1 0</inkml:trace>
  <inkml:trace contextRef="#ctx0" brushRef="#br0" timeOffset="44">6007 3392 8470,'7'-11'-36,"-2"4"0,-5 1 41,0 2 1,1-1 155,3-3 33,-3-2-39,4 4 1,-5-6-9,0 1 0,0 3 82,0 1 1,0 3-53,0-4 0,-1 2-38,-3-2 46,-2-2 0,-6 4-69,1-5 0,0 0 43,-1 4 0,2-3-20,2 2 0,-2-1-35,3 1 1,-4-2-10,0 3 0,1-3-78,2-2 1,-2 1 96,2-1 0,-2 1-132,-1-1 0,-4 1 74,-1 0 0,-3-1-146,4 1 1,-5-1 93,1 1 1,-3 0-50,-1-1 1,-1 1-57,-2-1 1,-2 1 64,-3-1 0,-2 5-41,3-1 1,1 1 61,-2-5 1,2 1-6,-1-1 1,-3 1 0,2-1 1,2 5 32,-2-1 0,5 1-27,-5-5 0,6 5 60,-2-1 0,-1 0-49,2-3 0,-5 3 6,5 1 0,-6-1 174,1-3 0,-2 3-158,-1 0 0,-4 2 5,0-1 1,-1 0 8,1 3 1,-2 2-64,-2-6 0,-2 6 61,2-2 0,-2-1-106,-2 1 1,2 0 60,2 4 1,-1-4 15,5 1 1,-4-1-81,4 4 1,-6 0 62,3 0 1,-3 0-38,3 0 1,-4 1 33,3 3 1,2-3 30,-2 3 0,0 1-20,-4-1 0,4 3 5,0-3 0,2 4 3,-2-4 1,-1 3 2,5-3 1,0 4 0,3-5 1,5 6-5,0-1 0,3-2-35,-4 2 0,5 0 27,-5 3 0,2-3-8,-1-1 1,-3 1 12,2 3 0,0 1 0,0-1 1,-6 0 35,3 1 0,-2 3-40,6 0 1,-3 1 105,3-5 1,2-3-93,1-1 0,-1 1 41,1 3 0,1 1-26,3-1 0,-4 1-32,1-1 0,3 0 38,4 1 0,0-1-61,-4 1 1,0-1 32,0 0 1,0 1 10,1-1 0,-3 5 72,-1-1 0,2 4-74,-3-4 0,-2 5 91,-2-1 0,-2-1-76,-1 1 0,5-4-6,2 4 1,2-3-16,-2 3 0,4-4-5,1 4 1,-1-4-79,4 4 1,-3-4 94,-1 4 0,2-3-104,2 3 1,-3 0 82,3 4 0,-3-1-15,0 1 0,1 0 2,-1 0 1,1 4 16,-5-1 1,5 5-10,2-5 1,0 5 21,-4-5 0,2 6 2,2-1 1,-3-2-22,3 1 1,1-3 16,-1 3 0,4 1-8,-4 3 0,0-1 51,-4-2 1,4 3-49,0 0 1,0 0 136,-4 4 0,0-1-82,1 1 1,3-6-39,-1 2 1,7 1-67,-3-1 0,4 3 77,0-7 0,1 3-145,-1 1 0,2-3 78,3-1 0,-2 1 106,5 3 0,-4 0-75,4 1 0,1-3 31,3-1 0,-4 2-1,0-3 1,0 3 17,4 2 0,0-1-38,0 0 1,0 0 21,0 1 0,5-5-47,3 1 0,2-5 35,2 5 1,-1-5-158,0 5 1,1-6 136,-1 2 1,1 1-42,-1-2 0,0 5 6,1-4 0,-1 3 1,1-3 0,-2 3 12,-3-3 0,4 3-12,-4-3 1,3 1 75,2-2 0,-1-1-54,1 1 1,0-2 45,4-1 1,-2 0-40,5 0 0,-4 0 147,4-1 1,-1 0-118,1-3 0,1 3 8,-5-3 1,4-2-44,-4 2 1,4-5 33,-3 2 1,0 0-25,-1-1 1,-2 4 22,2-3 0,-2 0-49,-2-1 0,1-2 30,-1 2 1,1 2 9,-1-2 0,1 0 11,-1-3 0,0-1 6,1 1 0,3-1 79,0 0 1,0 1-87,-3-1 0,3-3-9,0-1 0,2 1 18,-2 3 1,-2 1-31,2-1 1,-1-3 30,1 0 1,-1-2-76,5 2 1,-5 2 2,1-3 0,3 0 48,1 0 1,-1 0-47,1 0 1,-1 0 33,1-4 1,2 0-2,-2 4 1,3-3 0,1 4 0,0-6 56,-1 2 0,1 1-52,0-1 1,0 4 18,0-4 0,0 1-6,0-2 1,4-1-1,4 2 1,-2 1-21,2-2 0,-1 1 19,4-4 1,1 1-53,-1 3 0,-1-2 45,-3 1 1,2 0-100,-5 1 0,3-3 83,-3 3 0,3 1-59,-3-1 0,-1 1 36,-3-1 0,0-2-3,0 6 1,0-4-1,0 3 0,1-3 2,2 4 0,-1-5 37,1 5 0,3-4-31,2 3 1,1-4 65,-2 1 1,3 1-57,-3-1 0,3 1 1,2-2 1,-5-1-2,1 2 0,-6 1-1,2-2 1,-4 5-26,-4-4 0,1 3 26,-5-3 1,4 1 9,-4-1 0,6-3-15,-2 3 0,2 1 48,2-1 0,5 0-44,2-4 1,2 0 47,-1 0 0,2 0-27,-3 0 1,-1 0 11,2 0 0,-6 0-8,2 0 0,-3 0-4,-1 0 1,-4 0-5,0 0 1,-5 0 1,1 0 1,1 0-171,0 0 1,4 0 154,-1 0 0,3 0-13,0 0 1,3 0 35,1 0 0,0 0 1,4 0 0,-3 0 26,3 0 1,-4-4-51,0 0 0,-2 1 75,-1 3 1,-4 0-53,0 0 1,-1-2 83,1-2 0,-1 3-69,-3-3 1,1 2-23,4-2 1,1 3-3,-2-3 0,4-1-6,4 1 1,-3-4-6,2 5 1,2-6 13,-1 1 0,3 2 26,-3-2 0,4 2-24,-5-2 1,5-2 12,-5 2 0,2 2-10,-1-1 1,-3 0-9,3 0 0,-3-4-8,-1 4 0,-1-2-2,1 1 0,1-2-57,3 3 0,-2-4 66,6 0 0,-2 0-22,1-1 0,3 2 11,-2 2 1,-2-4 7,2 4 1,-6-5-12,2 6 0,-3-3 33,-1-2 1,-2 2 3,-2 2 1,1-2 6,-4 3 0,3-2 0,-4 1 1,4-2-24,-4 2 0,2-1-4,-2 2 0,-1-3 9,5 2 1,-1-2-18,1-1 0,4-1 14,-1 1 0,5-5-89,4 1 1,0 0 76,-4 4 0,3-5-105,-3 1 0,0 0 141,-5 3 1,-2 1 8,-1 0 0,-5-1 201,1 1 0,-4-1-145,-3 1 1,1-4 60,-6-1 0,6 1-92,-1 4 1,-2-1-75,2 1 0,0-4 36,3 0 0,2-4-8,2 3 0,1-3-179,3 4 1,2 0 100,-6 3 0,0 1 28,-3 0 1,-1-1 1,0 1 1,-3-1 190,0 1 1,-5-1-169,5 1 1,-5 0 177,0-1 1,-1 1-119,-2-1 1,0 1 11,0-1 1,3 1-67,1 0 0,4-2 62,-4-2 0,5 2-243,-2-2 1,3-2 125,2 2 0,-1-4-19,1 4 0,-5-4 53,1 4 0,-2-1 151,2 5 0,-2-4-90,-2-1 1,-3 1 154,3 4 1,-3-1-136,-1 1 1,0-4-12,0 0 1,0-1 52,0 5 1,4-2-22,0-2 0,0 1-97,-4-5 0,0 4 76,0-4 1,4 0-67,-1-4 0,5-1 28,-4-3 0,5 3-2,-2-3 1,-2 3 48,-1 1 1,1 0-35,-1 1 0,0 0 52,-4 3 1,0-1-37,0 5 0,0-5 77,0 5 0,-1-4-72,-3 4 1,2-2-113,-1 2 1,-2 1 23,1-5 0,0 0-3,4-4 0,0 4-18,0 0 1,0 0 65,0-4 0,0 1-80,0-1 0,0 4 60,0 0 1,-1 1-7,-3-1 0,3-1-3,-3 4 1,1 0 0,-1 1 1,3 1-1,-3-5 1,-1 5-3,2-2 1,-5 0 28,4 1 0,0-6-23,4 2 1,-3 2 99,-1-2 1,0 0-92,4-4 1,0 4 14,0 0 0,0 1-6,0-1 0,-4-1 6,0 4 0,-1-3 9,1 4 1,2-4 3,-6 4 0,4-6-40,-3 2 1,3 2 25,-4-2 0,2 3-64,-2-3 1,0 2 53,4-2 0,-4-3-151,4 3 1,1 1 133,3-1 0,-2 0-101,-2-4 0,3 2 1,-3 2 0,3-3 55,1 3 1,-4-1 65,0 1 0,-4-2-64,0 6 1,-2-4 69,-2 4 1,1-4-57,0 4 1,-2-4 76,-2 3 0,-2-3-59,-2 4 1,-1 0 22,5 4 0,-6-5-40,2 1 0,1 0-8,-1 3 1,4 1-45,-4 0 1,0-5 59,-4 1 1,0-1-97,1 0 1,0 2 82,3-5 1,-6 4-162,2-4 0,1 4 76,3-4 0,0 4-661,-4-4 0,-3 1 1,-1-1 794,-5-3 0,-2 4 0,-7-4 0</inkml:trace>
  <inkml:trace contextRef="#ctx0" brushRef="#br0" timeOffset="45">10050 3358 8427,'8'0'-979,"0"0"845,-6-5 0,3 2 368,-5-4 87,0 4 42,0-7-204,0 3 1,0 0 1,0-1 1,0 4 143,0-3-150,-5 4 0,3-6-57,-6 6 0,4-6 73,-3 1 1,3 2-173,-4-2 0,1 4 14,-5-3 0,-1 0 47,-2 0 1,1-3-16,-5 2 0,1 2-115,-1-2 1,-2 0 36,2-3 0,-4 3 71,-4 1 0,2-1-40,-6-3 1,1 1 33,-4 2 1,2-2-23,-2 2 0,2-2 12,-6-1 1,1 3 4,-1 0 0,5 1-19,-5-5 0,0 5 22,-8-1 0,4 4-8,1-3 1,-3 3 1,-5-4 1,1 2-199,-6-2 1,6 2 196,-1 2 1,0 2-47,0-6 0,-3 6 41,-5-2 1,5-1-48,2 1 1,-2-1 9,-1 1 1,1 1 23,-1-4 0,4 4-9,0-1 0,-3-1 3,-1 2 0,6-3 72,1 3 0,3 1-64,-3-1 0,0-2 91,1 1 1,3 0-71,0 4 1,0 0 2,-4 0 0,-3 0-12,-1 0 0,1 0 12,3 0 0,-2 1-8,2 3 1,-6-3 2,7 3 0,-7 1-67,2-1 0,-3 4 54,3-5 1,-4 6-44,1-1 1,-2-2 40,2 2 0,-2-2-33,6 2 1,-1 2 35,4-2 1,5 2 2,-1 1 1,1 1-96,-1-1 0,-1 0 82,5 1 1,-4-1-4,4 1 0,-5-1 6,1 0 0,1 1 2,0-1 0,0 1 21,-1-1 0,-1 1 2,5-1 0,-4 0-42,4 1 0,2-1 20,2 1 0,6-1-31,-6 1 0,6-1 30,-2 0 0,4 1 9,-1-1 0,0 1-12,0-1 1,-5 0 168,2 1 1,-3 3-179,-2 0 1,5 2 73,0-2 1,0-1-67,0 5 1,-3-4-2,2 4 1,4-1 36,0 1 0,-1 3-35,1-3 0,-3-1 28,3 1 0,-3 0-25,3 3 0,-5 1 147,2 0 1,1 0-127,-2 0 1,6-4 6,-2 0 0,3 0-18,1 4 0,0-4 26,1 0 0,-5 0-65,0 4 0,1 0 53,3-1 0,0 1 61,0 0 0,0 0-67,1 0 0,2-2-67,1-2 0,2 3 42,-2-3 0,-3 3-3,3 0 1,1 5-24,-1 0 0,0 1-10,-4-2 1,1 0 207,-1 4 0,0-1-106,0 2 0,4 0-56,0-4 0,1 1 12,-1-1 0,-1-2-43,5 5 1,-4-3 29,3 4 1,0-5-11,1 5 0,2-5 20,-2 5 0,3-6-10,5 2 0,-2-3-9,5-1 0,-4 0-6,5-1 0,-1 1 45,4 0 1,0 0-27,0 0 0,0-4 27,0 0 1,0 0-36,0 4 1,0-4-5,0 0 1,4 0-10,-1 4 0,5 0-5,-4-1 1,5-3-8,-2 0 0,0-1 26,0 1 1,1 2-30,3-6 0,1 4 18,-1-4 0,1 5 43,-1-1 1,0-1-31,1 1 1,0-4 3,4 4 1,-4-1 29,4 1 0,0 3-31,-1-3 1,4 1-23,-3-1 0,4 3 22,-1-3 1,1-1-15,-1 1 0,3-2 11,-3 2 0,1 2-99,-1-6 1,3 4 53,-3-4 1,-1 4-10,1-4 0,-4 5 26,4-5 0,0 4-4,4-4 0,0 4 39,-1-4 1,3 4-36,1-3 0,-2 3 21,3-4 0,1 1-14,-1 0 0,-1-3 38,-3 6 1,4-5-23,-1 2 1,1-2 2,-4 1 0,1-2-6,3 2 1,0-3-2,4 0 1,2 3-2,-3 0 0,3 1 0,2-5 0,-1 0-41,0 1 0,0-2 38,1-2 0,-5 2-11,1-3 0,-5 4-31,5 0 1,-6-1-4,2-2 0,1 2-2,-2-3 1,5 4-6,-5 0 1,6-3 54,-1-1 0,2 1-31,1 3 1,0-3 58,0 0 0,6-5-50,2 5 1,-2-4 52,2 3 0,0-4-10,4 1 0,-2 1 8,-2-1 0,1-1 0,-5-3 0,4 2-19,-4 1 0,4-1-12,-4 2 0,4-3 11,-4-1 1,5 0-11,-1 0 1,6 0-179,2 0 0,3 0 181,-4 0 1,5 0 1,-5 0 1,3 0-2,-6 0 0,2 0-3,-6 0 0,1 0-23,-1 0 1,-3 0 18,-4 0 0,-1-4 8,0 0 0,-3 0-41,-1 4 0,-3 0 35,3 0 1,-3 0 15,3 0 1,-3-1 216,3-3 1,1 2-180,3-6 0,4 6 2,0-2 1,0-1-22,-3 1 1,3-4 1,0 5 1,-1-3-8,-7 3 1,3 1-54,-2-1 0,-4 0 51,0-1 1,-3 3-134,-1-3 1,2-1 57,-2 1 0,6 0-9,-6 4 0,4-3 35,0-1 1,-2-4 1,5 4 0,1-1 19,3 2 1,0 0-27,1-5 1,-5 6 62,1-2 0,-2-1-46,1 1 0,2-3 41,-5 3 0,0-4 0,0 4 1,-3-1 4,3 1 1,-2-1-10,2-2 1,-2-3 4,6 2 0,-2 2-98,1-2 0,3 0 78,-2-3 0,-2 0-32,1-1 1,1 1 25,3-1 0,0 1-24,1-1 1,-5 1 13,1 0 1,-1-1-6,4 1 1,-3-1 5,-1 1 0,-3 0 5,3-1 1,0 1 9,0-1 1,-1-3-12,-2 0 1,-3 0 3,3 3 0,-3 1-4,-1-1 1,-2 1 62,-2-1 0,3 0 19,-3-3 0,-3 2 12,0-2 0,-3 1-10,3-2 1,-4 3-48,4-7 1,-2 5-27,1-4 1,-3 1 42,4-1 0,1-2-118,3 2 0,-3-2 97,2 2 0,0-2-55,4 2 0,0-1 0,0 1 1,0-2 2,0 6 1,-4-4 38,0 4 1,-5-6-23,1 2 0,-2 2 71,-2-2 0,0 3-57,1-3 1,-1 4-18,1-4 0,-1 4 23,0-4 0,1 0-42,-1-4 0,1 0 51,-1 0 0,1 0-1,-1 1 0,0-1-42,1 0 0,-1-4 19,1 1 1,-1-1 16,1 4 0,-2 4-12,-3 0 0,2 0 157,-5-4 0,1 2-141,-1 2 1,-3-3 143,3 3 1,-3-3-109,-1 0 1,0-1 7,0 0 0,0-4-11,0 1 1,-4-2-1,1 1 0,-1 2-130,4-6 0,0 4 124,0-3 1,1 0-172,3-5 0,-2 1 82,6 0 0,-5 0-82,0-1 1,-1 1 103,-2 0 0,0-2-5,0-2 1,-2 3 38,-1-3 0,-4-2-36,-4 2 0,-1-4 23,1 4 1,-2-4-11,-2 4 0,1-5-256,-5 1 0,4-1 249,-4 1 1,1-5-298,-1 5 1,-6-7-132,2 7 0,-9-5-379,-2 5 1,-6-2 102,-5-2 1,18 23 0,-2 2-710,-1-1 1,-1 2 1424,-6-1 0,-2 2 0,-1 3 0,-1 1 0,-6-1 0,0 0 0,-2 0 0,-1 0 0</inkml:trace>
  <inkml:trace contextRef="#ctx0" brushRef="#br1" timeOffset="46">19815 3929 16764,'0'-7'-3830,"1"2"2263,3 5 1487,-2-5 0,3 3 276,-5-6-336,0 6 1,-2-7 25,-1 5 0,-4-4 265,-4 4 0,-1-3-315,1 3 1,3-4 520,1 5 1,-1-5-167,-3 4 1,-1-3 118,1 3 1,-1-5-244,1 1 1,0 2 255,-1-2 1,1 2-36,-1-2 1,1-2-213,-1 3 1,1-4-89,0 0 0,-5 3 91,1 1 0,-6-1-138,-2-3 0,-3-1 91,-8 1 0,-1 3 21,-7 1 0,-3-1 67,3-3 1,2 3-120,-2 0 1,5 2 115,-1-2 0,-1 0-43,1 4 1,0-4-18,3 4 1,-3-5-27,0 2 0,-4 2 75,4 1 1,-5-1-80,1 1 1,2-3 47,-2 3 0,0 0-29,-4 4 1,0 0 10,1 0 1,3-4-23,0 0 1,5 0 15,-1 4 1,3 0-5,0 0 0,1 2-10,0 2 1,0-3-51,-1 3 1,4 1 64,-4-1 1,4 3-51,-7-3 0,-2 4 9,2-5 1,-6 6 16,-2-1 0,-1 2-210,-6 1 1,5-3 265,-2 0 0,3-1-61,1 5 1,5-1-6,-1 1 1,5-1-53,-1 0 1,2 2 7,2 2 1,0-2-50,0 2 1,3-1 41,1 1 0,3-2 83,-4 2 1,-3 2-73,-4-2 0,1 0 131,7-3 1,-2 3-84,6 0 1,-6 2 21,1-2 0,-2-1-13,-1 5 0,4-5 214,-1 1 0,2 2-133,-1-2 1,-2 4-57,5-4 1,-1 2-93,2-2 1,1-1 39,-1 5 1,-2-4-23,1 4 0,1-4 24,3 4 1,0 0-35,0 4 0,2-4-69,1 0 0,0 0 41,5 4 1,-2-4-54,2 0 0,3-4 41,-4 4 0,4-3 27,0 3 0,1-5-24,-1 1 0,1 1 183,0 0 0,-2 0-132,-2-1 0,2-1 4,-2 5 1,6-5-62,1 1 0,1 2 79,-5-2 1,2 4-185,2-4 1,0 5 140,4-5 0,-4 5-129,4-1 1,-3-1 74,3 1 0,-1-1-16,1 1 1,1 2 184,-4-2 0,4 3-95,-1 1 1,-1-2 46,2-2 0,-5 3-51,4-3 1,-3 1 73,3-1 0,-4 3 9,4-3 0,-1-1-36,1 1 1,2-2 44,-6 2 1,6 3 48,-2-3 0,1-1-136,0 1 1,1-4-30,-1 4 1,1-1-104,2 1 1,0 1 112,0-5 1,0 5-42,0-5 0,0 4 34,0-4 0,0 4-68,0-4 0,4 4 12,0-3 1,0 3-17,-4-4 1,1 4 16,3-4 0,-3 5 35,3-1 1,-3 2 108,-1-2 1,1 2-99,3-2 1,-3 3 168,3 1 0,1 0-114,-1-1 1,4 1-3,-4 0 0,4-1-32,0-3 0,1 2-9,-1-2 1,6 3-20,-3 1 0,3-2-24,-3-2 1,1 3-30,-1-3 0,1 3 56,-1 0 0,0 1-53,1 0 0,-1 0 50,1 0 1,-1 0 33,1-1 0,3 1 10,0 0 0,4-4-18,-4 0 0,9 0 31,-1 4 0,3 0 9,-4 0 1,5-4 21,0 0 1,3 0-11,-3 4 1,1 0 8,-2-1 0,0-3-6,4 0 0,-4 0-26,0 4 0,2 0-27,-1 0 0,5 0-8,-2 0 0,3-4 5,1 0 0,1-1-5,-1 1 1,1 1 163,3-5 1,-2 2-89,2-2 0,1-3-95,-1 4 1,-2-2 63,-2 1 0,-3-2-82,3 2 1,-1-2 59,-6-2 1,3-3-34,-3-1 53,-1 1 1,1 2-78,0-2 58,-1 2 0,2-8-29,3 6 0,2-6 5,1 2 1,-1-1-81,-3 1 0,3-3 85,-2 3 1,0-3-82,0-1 0,-2 0 64,-2 0 1,-3 0 33,3 0 1,-5 0-3,-3 0 1,2 0 9,-6 0 1,4 0 4,-4 0 0,6 0-26,-2 0 1,-2 0 120,2 0 0,0 0-94,4 0 1,4-1 13,0-3 1,4 3-4,0-3 0,-2 2-39,1 2 1,1-1-30,3-3 0,-5 3-11,-2-3 1,1 3-28,-2 1 1,1 0 62,-4 0 1,0 0-178,0 0 1,3 0 148,1 0 0,0 0-45,-5 0 1,5-1 66,0-3 1,4 1 8,0-4 0,1 4 24,-2-1 0,3-2 16,-2-1 0,-4 0 50,0 0 0,1 3-86,-1-4 1,-4 6 40,-4-2 1,-2-1-18,2 1 0,3-4-84,-3 4 0,3-3 73,0 3 1,1-4-172,0 5 0,0-6 118,0 1 1,1 2-13,2-2 1,0 1 72,4-5 0,-3 5-54,3-1 0,0 0 69,0-3 1,3-4-57,-2-1 0,-4 1 53,0 4 1,1-1-5,-1 1 1,-1-4 13,-3-1 1,-1 1-46,-3 4 1,2-1 0,-2 1 1,3-4 36,1 0 1,-4-2-26,0 2 0,1 1-44,7-5 1,-3 0 40,3-4 1,0 1-39,0 3 0,0-2 28,-4 2 0,-1 1 21,1-1 1,-1 5 60,-3-1 0,-1-2 9,-3 2 1,1-4-28,3 4 0,2-2 17,-6 2 1,5 1-79,-1-5 0,2 4 46,-2-4 1,2 0-65,-2-4 1,2 0 53,-2 0 1,2 0-45,-2 1 0,1-5 31,0 0 1,0-3-6,-5 3 0,2 0 142,-2 5 0,-4 0-128,1 3 1,-1-3 177,-3 3 0,-2-1-145,2 1 0,-2-2-9,2 1 0,0 3-4,-4-2 1,5 0-56,-1-4 1,2 4-7,1 0 0,-3 0 62,0-4 1,-1 0-101,5 0 0,-1 4 73,0 0 0,-3 0 16,0-4 0,-6 2-19,2 2 0,-3-3 110,-1 3 1,4-3-101,0 0 1,0-1 6,-4 0 0,0-1 4,0-3 0,0 3-8,0-3 1,0 3 12,0 1 1,0-3-1,0-1 1,0-5-59,0 2 0,0 1 39,0-2 1,0 1-39,0-4 1,-2 2 34,-1-2 0,-4 4-24,-4-8 1,-2 8-42,-2-8 0,-4 5-11,-8-5 1,2 2-5,-6 2 0,1-3-57,-4 3 1,-2-3 160,-2 7 0,-2-5-342,-6-3 0,0 3 242,0-3 1,1 2-34,-1 2 1,0 0-159,1-1 0,0 2 71,3 3 1,2-3-217,2 3 1,-2 0-409,-1 0 1,-4 3 310,3-3 0,-9 4 502,-6 0 0,27 12 0,-2 0 0,-2 0 0,0 1 0,-2 0 0,1 1 0,-3-1 0,-1 2 0</inkml:trace>
  <inkml:trace contextRef="#ctx0" brushRef="#br1" timeOffset="47">23950 4112 9652,'11'-17'-307,"-3"4"197,-1-2 0,0 2 106,0 2 1,-2 0-58,-5-1 1,4 1 198,0-1 0,-3 5-193,-8-1 1,-2 0 154,-10-3 0,-2 3-136,-5 1 1,-4 0 157,-4 0 0,-1-3-118,-3 2 0,1 2 58,-5-2 0,1 2 21,-1-2 1,-2-2 7,2 2 0,-2 0-122,-2 0 0,0-2 124,1 2 1,-7-2-22,-5-1 1,-6-1-296,29 6 0,0 1 0,-1-1 0,0 0 259,-1 0 1,0 1-1,0 1 1,1 0-49,-3 0 0,0 1 0,-1-1 0,0 1 33,-3 0 0,0-1 0,2-1 0,0 1 0,0 2 0,0 0 0,0-1 0,-1 1-2,1 0 0,0 0 0,1 1 0,0 0 0,-1-3 1,0 0 0,0 2 0,1 1 32,3-1 1,0 1 0,-1 0-1,0 0-29,1 1 1,0 0-1,1 0 1,0 0-20,-1 0 0,0 0 0,1 0 0,1 0-85,-31 0 0,32 0 0,0 0 68,-28 0 0,-3 0 52,3 0 0,0 4-1,4 0 0,0 5-10,0-2 0,-1 0-3,1 0 1,4 1-42,0 3 1,3 2 28,-3 2 1,4-2-56,-5 2 1,0 3 56,-7 1 0,2-1 39,-2 1 1,3-4-35,1 4 1,1-1 7,3 1 1,1 1-28,2-5 0,3 6 1,-2-2 1,-2-1 63,2 1 0,-2 0-37,1 4 1,-2 1 79,-5 2 1,27-12-1,-1 1-86,1 3 0,-1-1 0,0-2 1,0 0 68,1 0 0,-1 1 0,2-1 0,0 0-73,-2 2 1,1 0 0,-23 14 23,3-1 0,3 1-118,2 3 0,0-1 132,3-3 1,-1 3-21,5-2 0,-4 2-8,4 1 1,0-3 33,4-1 0,1-1-110,2 2 0,0 0 40,4-4 1,4 4-30,4-5 0,6 5 0,2-5 0,0 6-61,3-2 1,3 3 219,1 2 0,3-2-321,1-3 1,0 3 290,0-2 0,0 2-231,0 1 0,0-1 65,0-3 1,0 3 46,0-2 0,1 0 13,3 0 0,-2 2 23,6-3 1,0 3 116,3 2 1,1-2-161,-1-3 0,4 3 114,0-2 0,6 0-80,-2 0 1,6 2 165,2-3 1,3 2-83,-3-2 1,3 3-36,-3-2 0,3 2-9,-3 1 0,4 0 8,-5 1 1,5-1-189,-5 0 1,6-3 186,-2-1 0,5-1-174,3 2 1,2-2 142,6-3 0,-4-1-49,0 1 0,0-3 35,3-4 1,0 3 83,-3-3 0,2 1-35,-2-1 0,1 3 2,-1-3 1,2 1 15,-2-1 1,1 3 6,-1-3 1,3 1-148,-3-1 0,-3 1 78,-1-4 1,1 3-157,-1-4 0,6 4 135,-3-4 1,4 4-71,1-4 1,3 4 34,1-3 1,-1-1 11,-3-4 0,4 2-225,4 2 1,-2-3 253,1-1 1,-6 0 58,-1-3 1,3 1-50,-3-2 0,1 4 59,-5-4 1,2 0-50,-2 0 1,-1-4 47,1 1 1,-4-3 12,3-1 0,-4 0 3,1 0 0,-2 0-58,-2 0 0,0 0 129,1 0 1,0 0-195,3 0 0,-1 1 78,5 3 1,-4-3-103,4 3 0,-2-3 89,2-1 1,-2 0-61,-6 0 1,-1 0 331,-3 0 1,-2-4-236,-5 1 1,0-1 44,0 4 1,0-4-33,0 0 1,-1-3-69,1 3 0,5-5 31,3 1 0,3-2-70,4-1 0,1-1 7,3 1 0,6-1-126,-2 1 0,2-4 79,-2 0 0,-4-4-30,0 3 1,-2 0 96,2 1 1,-4 1-8,-7-5 1,-3 3 214,-6-3 0,0 4-138,-3-4 1,3 1 24,-3-1 1,2-2-58,2 2 1,1-3-83,3-1 0,2 0 48,5 1 1,6-3-111,2-1 1,-2 2-105,2-3 0,-4 2 141,4-2 0,-5 3 67,1-3 1,-3 2-30,0-2 1,-6 2 74,-3-6 1,2 5-62,-1-5 1,0 2 46,-4-1 0,4-3-14,4 2 0,2-2 8,1-1 1,5-4-526,3 0 0,4 0 416,4 3 0,-4-3-111,4 0 1,-3-5 149,-1 1 1,-6 3 75,-2 1 0,-3 1-219,-5-1 0,-2 3 209,-5-4 1,-5 0-12,-3 1 1,0-1 45,-4 1 1,2 1 127,-9-5 1,4 0-96,-5-4 0,5 5 82,-4-1 1,1 4-69,-1-4 1,-2 5-7,6-1 1,-6 2-39,2 2 0,-3 0-196,-1 0 1,0-5 77,0 1 0,-5-5 40,-2 1 0,-12-2 24,-4-2 0,-13 1-27,-2-1 1,13 23-1,-2 0-176,-1 0 0,-1 1 0,-1-1 0,-1 1 177,1 1 0,-1 0 1,0 1-1,0 1-127,-1 1 0,-1 2 0,-2-2 0,-2 1 78,1 0 0,0 0 1,-1 0-1,0 1-131,-1 1 0,0 0 0,3-1 0,0 1-44,1 3 0,0 1 1,-1-2-1,1 1-202,2 2 1,-1 1 458,0 1 0,-1-1 0,-2 0 0,0-1 0,0 3 0,-1 0 0,2 1 0,-1-2 0,2 1 0,-1-1 0</inkml:trace>
  <inkml:trace contextRef="#ctx0" brushRef="#br0" timeOffset="48">1690 2650 8503,'-6'-5'-82,"-4"-2"0,9 0 355,-3-1 318,-3 5-106,6-7 93,-4 9-229,5-9-279,-5 9 1,4 1-31,-3 7 1,3 3 148,1 2 0,0 4-173,0 3 0,0 3 147,0 1 1,0 0-250,0-1 1,0 3 61,0 1 0,0-2-95,0 3 0,3 1 46,1-1 0,1-1-103,-1-3 1,-1-4 54,4 0 0,-4-1 91,1 1 0,1-3-234,-2-4 0,3-1-22,-3 1-366,-1-1 1,4 0 651,-2 1 0,-3-1 0,4 1 0</inkml:trace>
  <inkml:trace contextRef="#ctx0" brushRef="#br0" timeOffset="49">1165 2787 8561,'-4'-12'16,"0"1"1,1-1-248,3 1 1,6 3 187,5 1 1,6-1-97,6-3 0,1-1 714,2 1 1,9-2-286,7-2 1,7 2 5,4-2 0,6 1-393,-27 6 1,0 1 0,29-6 240,-27 5 1,1 1 0,27-2-68,-29 5 0,-1 0 0,25-2 47,-4-1 1,-2-2-165,-9 5 0,-3 0-227,-1 4 1,-2-4-1781,-2 0 2047,0 1 0,-2 3 0,0 0 0,-1 0 0,0 0 0</inkml:trace>
  <inkml:trace contextRef="#ctx0" brushRef="#br0" timeOffset="50">10393 2296 8414,'6'0'-383,"-1"0"1,-5 1 499,0 3 0,4 2 211,0 5 1,1 6-124,-1 2 0,4 3-114,7 0 0,-1 2 124,5 3 1,1-1-109,7 4 0,-3 0-118,2 5 0,-1-2 99,-3-3 1,-3 2-166,0-5 0,-1-1 6,1-3 0,-1 2 117,-3-2 1,-2 3-91,2-7 1,-2-3 50,-2-1 1,-1-2-107,-2-2 0,1 1 107,-5-1 0,3-3-585,-3 0 311,5-6 1,-6 7-249,4-5-326,-4 0 840,2-4 0,-5 0 0,0 0 0</inkml:trace>
  <inkml:trace contextRef="#ctx0" brushRef="#br0" timeOffset="51">10941 2376 8243,'0'-18'98,"0"3"0,0 6-98,0 1 262,0 6-198,0-4-169,0 6 171,-5 6 1,3 4 20,-6 5 0,-3 9 87,-5-1 1,-5 9-80,-2 2 0,-5 5 86,-6 7 1,-6-4-278,-1 0 0,1-3 325,2-1 1,-1 0-100,1-7 1,1-5-133,6-3 0,4-1 20,4-7 1,5 0-263,3-4-486,-3 1 1,6-1 377,1 1 1,5-1 351,6 1 0,-5-1 0,-2 0 0</inkml:trace>
  <inkml:trace contextRef="#ctx0" brushRef="#br0" timeOffset="52">16149 3118 8473,'0'-12'0,"0"5"-1149,0-1 1005,0 1 0,-4-5 0,0 1 266,2-1 0,-3 5 308,1-1 1,-4 1-2,5-5 0,-5 4 13,4 1 0,-1 4 402,1 0-278,3-4-711,-4 6 0,5 2 145,0 11 1,-4 4-112,0 7 0,-1 5 34,2 2 0,1 3 8,-2 2 0,3 3 1,1 0 0,0 0-94,0-4 0,4-3-27,0-1 1,3-5 101,-3 2 1,4-3-98,-4-1 1,3-4 92,-3 0 1,4-5-348,-5 1 0,3-6-208,-3-1 646,-1-1 0,3 5 0,-5-1 0</inkml:trace>
  <inkml:trace contextRef="#ctx0" brushRef="#br0" timeOffset="53">15647 3141 8331,'0'-12'0,"0"1"0,1 1-101,3 2 0,2-1 1,5 4 63,1-1 1,4-1-49,3 0 1,5-3 745,7 2 1,6-2-309,12-1 0,3 3-133,5 0 1,2 6 0,2-2 0,-28 1 0,1 1-314,2 0 0,0 0 0,1-2 0,-1 0 51,-2 2 1,0 1 0,-1-1-1,-1 0-261,33 2 0,-6 0 303,2 0 0,-5-4 0,-2 0 0,1 4 0,-4 7 0,-3 5 0</inkml:trace>
  <inkml:trace contextRef="#ctx0" brushRef="#br0" timeOffset="54">23881 3141 8293,'-11'-12'0,"4"1"603,3-1-27,3 6-515,1 1 0,0 6 130,0 3 0,5 4-152,3 7 1,3 3 93,5 5 1,-3 4 57,7 4 0,0 2-59,6 1 0,0 6 65,4 1 1,-4-1-334,0-2 1,-2 1 239,-1-1 1,0 0-37,0-3 0,0-1 95,0 0 0,-4-5-248,0-2 0,-5-3-121,1-1 0,-2-4-100,-2 0 1,-1-9-1300,-2 2 1185,2-4 0,-9 0 420,3 0 0,-8-6 0,-2 3 0</inkml:trace>
  <inkml:trace contextRef="#ctx0" brushRef="#br0" timeOffset="55">24361 3232 8283,'0'-18'958,"0"-3"-1528,0 13 397,0-2 1,-4 15 351,0 3 0,-10 8 26,-1 7 1,-10 5 35,-6 6 0,-11 4-199,-3 0 1,16-14 0,0 1-265,1-1 0,-1 1 1,-2 2-1,-1-1 272,1 1 1,1 0-1,2-4 1,0-1-7,-21 16 0,3-2-265,4-2 1,5-5 245,11-2 0,0-4-1127,11-4 1102,5 2 0,0-3 0,3 5 0</inkml:trace>
  <inkml:trace contextRef="#ctx0" brushRef="#br2" timeOffset="56">2524 4477 8358,'-5'-11'-995,"4"-1"1512,-9 6-53,8-4 0,-3 7 355,5-5-645,0 6 0,0-2 69,0 8 1,0 2-73,0 6 1,0 0 12,0 4 0,-4 1-66,1 6 0,-8 1-178,0 3 0,0-2-17,-5 6 1,0-2-40,1 1 0,-4 3 41,3-2 1,1-3 115,4-2 1,-1-1-165,1-3 0,-1 0 55,1-3 1,3 1-21,1-4 124,4-1 0,-2-4 62,5 1-52,0-6 0,0 0-33,0-2 1,1-3 40,3 3 0,-1-3-28,4-1 0,5 0 194,3 0 1,5 0-109,-1 0 0,-1-1 141,1-3 0,-1 3-187,1-3 1,1 3-53,-4 1 0,3-1-260,-4-3 1,0 3 101,-4-3 1,1 3-482,-1 1 0,1-2-71,-1-1-267,1 1 963,-1-3 0,0 0 0,1-1 0</inkml:trace>
  <inkml:trace contextRef="#ctx0" brushRef="#br2" timeOffset="57">2581 4785 8420,'-5'-6'218,"4"-4"1,-4 10 317,5 0 1,0 1-182,0 7 1,0 4 106,0 7 1,0 3-277,0 1 1,0 0-80,0 0 1,0 3-157,0 1 1,4 1 124,-1-2 0,5-1-144,-4 1 1,1-2 121,-1-1 1,-3-4-25,3 0 0,-3-5 8,-1 1 0,4-2-324,0-2 0,-1-3-831,-3 0 254,0-6 0,0 5-411,0-4 1274,0-1 0,5 3 0,2-5 0</inkml:trace>
  <inkml:trace contextRef="#ctx0" brushRef="#br2" timeOffset="58">3049 4603 8282,'-5'-12'0,"3"5"1309,-6-1-815,6 5 1,-5-2-829,3 5 0,2 4 174,-6 0 0,1 9 213,-5-2 1,0 8 0,-4 0 0,4 8 5,-4 3 1,4-2-1,0-1 0,1 1 17,-1-2 1,1 6-132,0-1 0,4-4 81,3 0 1,-1-3-42,2-1 0,-1 0 58,4 0 0,4-4-178,-1 0 0,6-5 30,-1 1 0,3-2 38,5-2 1,-4-1 54,3-2 0,3-3-12,1-5 0,-1 0 157,1 0 1,0-1-90,4-3 0,0-6 140,0-5 1,-1-6-95,1 2 1,0-1 62,0 1 0,-4-7-58,0 4 1,-6-8 121,-2 4 1,-1-6-243,-6 2 1,0-3 74,-4-2 0,-1 1-216,-3 0 1,-4 1 62,-7 2 1,-3 3-247,-5 6 0,-1 4 131,-2 3 1,0 3-192,-4 5 0,4 2-43,0 5 1,3 2 451,4 6 0,-3-1 0,5 10 0</inkml:trace>
  <inkml:trace contextRef="#ctx0" brushRef="#br2" timeOffset="59">3769 4568 8130,'-5'-11'114,"4"5"167,-5-5-149,1 10 0,3-3 179,-6 8-194,6 3 0,-8 4-21,2 0 0,2 2 37,-2 2 1,0 4-138,-3 8 0,0-2 74,-1 6 0,-1-1-73,-2 5 1,2-1 112,-2 0 0,1 0-180,-1 1 1,2-1-47,-2 0 1,-1-1 122,0-2 0,5-4-79,3-4 0,2-1 95,-2-3 0,0-3-18,4-4 1,0-1 6,4 1-30,0-6 24,0-1-986,0-5 980,-5 0 0,4-5 0,-4-1 0</inkml:trace>
  <inkml:trace contextRef="#ctx0" brushRef="#br2" timeOffset="60">3529 4363 8469,'-11'-12'109,"4"5"-2,3-1-335,3 6 242,1-3 0,0 6 100,0 3 0,1 1-85,3 2 1,3 3-848,4-2 818,0 2 0,1 7 0,-1 0 0</inkml:trace>
  <inkml:trace contextRef="#ctx0" brushRef="#br2" timeOffset="61">3803 5059 8112,'-6'0'1256,"1"6"0,5 0-823,0 5 70,0-4 1,0-1 97,0-2-718,0-3-75,5 4 1,-3-5-1036,6 0 1227,-6 0 0,9 5 0,-5 2 0</inkml:trace>
  <inkml:trace contextRef="#ctx0" brushRef="#br2" timeOffset="62">4991 4694 8344,'-12'0'-150,"1"0"111,0-5 0,3 4 135,0-3 1,5-1 198,-5 1-192,5 0 31,-2 4 1,5-1-98,0-3 84,0 3 0,0-6-10,0 4 1,2 0 17,1-5 0,8 5 8,4-5 0,5 0 135,-1-3 1,3 1-90,1 2 0,3-2-29,1 2 0,0 3-57,-5 2 1,-3-2-14,0 1 0,-5 0-1,2 4 0,-4 0-186,0 0 1,-2 5-56,-2 3 1,-3-1 72,-5 5 1,0-3 4,0 6 1,-2-1 28,-1 1 0,-4-1-126,-4 5 0,-1-5 141,1 1 1,-4-2-5,-1-2 1,-3 1-5,4-1 0,-4 1 16,4-1 1,0-3 77,3-1 1,1-3-94,-1 4 54,6-6 1,1 4-33,5-2-63,0-2 72,0 3 0,6-4 151,6 3 0,4-3-141,7 3 1,0 1 220,0-1 0,0 1 42,-1-1 1,1-2-131,0 6 1,-1-5-170,-3 5 0,1 0 121,-5 3 1,1 1-77,-5-1 1,0 4 82,1 0 0,-6 1-188,-2-5 1,-3 4 67,-1 1 0,0 3-60,0-4 0,-5 1 73,-2 0 0,-9-4 18,-3 3 1,-2-2 70,-2-1 1,0-1-64,0 0 1,-3 0-80,-1-4 0,0 2 81,4-5 0,2 0-242,2-4 1,-2 0 65,6 0 1,0 0-1161,4 0 1325,4 0 0,2 0 0,5 0 0</inkml:trace>
  <inkml:trace contextRef="#ctx0" brushRef="#br2" timeOffset="63">5985 4454 8452,'-12'-7'721,"1"-1"1,4 4 407,4-4-1327,-4 6 0,1-2 209,-6 8 0,-3-2-132,0 6 1,-5 5 141,1 6 1,-3 4-260,-1 3 0,0 0 39,1 4 1,-1 4 34,0 4 0,4 4 83,0-4 1,5 1-93,-1-5 0,2 0 241,1 0 1,5-1-94,-1-2 1,6 0 168,-2-4 1,6-4-157,2-4 0,5-4 136,-1 4 1,6-6-112,1-2 0,1 0 1,0-8 0,-2 5 94,5-4 0,0 0-76,4-4 1,-2-2 42,-2-2 0,-1-1-40,-3-2 0,-3-3 160,-1 2 1,-1-3-137,-6-5 0,0 4-48,-4-4 0,0 2 13,0-1 0,-7 3-111,-4-4 0,-4 0-139,-4 1 0,-7-1 73,3 5 1,-6 5-145,3 2 0,-5 3 42,5 1 0,0 0-619,7 0 874,-2 5 0,8 1 0,-4 5 0</inkml:trace>
  <inkml:trace contextRef="#ctx0" brushRef="#br2" timeOffset="64">6361 4728 8189,'0'-11'0,"-1"1"342,-3 2 410,3 3-375,-4 5-317,5 0 0,-4 1 157,0 3 0,-4 2-105,0 6 1,-2 4-48,-2 3 0,-3 7-70,0 0 1,-2 6-1,2-1 0,1-4 35,-5 0 1,5 1-2,-1-1 0,-2 3-177,2-3 189,0-6-21,4 1 0,-1-9 83,1 2 1,3-4-79,1-3 1,3 1-412,-4-5-181,6-1-841,-4-3 1408,6 0 0,-5 0 0,-1 0 0</inkml:trace>
  <inkml:trace contextRef="#ctx0" brushRef="#br2" timeOffset="65">6156 4648 8169,'-1'-14'348,"-3"3"-210,3 2 0,-5 1 407,6 1-803,0 4-202,0-2 0,0 6-942,0 3 1402,6 3 0,0 9 0,5 2 0</inkml:trace>
  <inkml:trace contextRef="#ctx0" brushRef="#br2" timeOffset="66">6350 5071 8125,'0'-6'3602,"0"0"-3706,0 6-2195,0 6 2299,0 0 0,-5 10 0,-1 2 0</inkml:trace>
  <inkml:trace contextRef="#ctx0" brushRef="#br2" timeOffset="67">8166 4546 8259,'0'-12'-1005,"0"1"1385,0-1 0,0 1 440,0-1-542,0 1 1,-1 0-61,-3-1 0,-4 5-185,-7-1 1,-3 5 27,-5 0 1,-5 1-178,-2 2 0,-3 0 159,-1 0 0,-2 4-52,-2 0 1,-1 5-36,-3-2 1,3 5 118,4 3 1,2-2-81,3 2 0,3-2 39,8-2 1,4 4-183,7 1 0,-1 0 10,6-1 0,4-2-132,7 2 0,7-1 147,4 1 1,5-6 62,6 3 1,1-9 79,7 1 1,1-2-97,-1-2 0,0-2 238,-3-2 0,-2 2-124,-3-6 1,-2 1 141,-5-5 0,-4 1 14,0-1 1,-5 1 145,1 0 0,-3-1-107,-5 1 1,2-1 97,-5 1 0,0 3 22,-4 1 0,0 3 161,0-4-601,0 6 140,0-3 0,-2 7-385,-1 6 0,1 1 178,-1 10 1,-3 5 48,3 6 1,-1 3 55,4 2 1,-4-1 2,0 0 0,-1 0 32,1 1 0,3-2-33,-3-3 1,-1-1 141,1-2 0,-3-3-77,3 3 1,0-8-23,4-4 1,-4 1-53,1 0 0,-1-5-144,4-3 1,0-5-1115,0 5 681,0-5 633,0 7 0,0-9 0,0 4 0</inkml:trace>
  <inkml:trace contextRef="#ctx0" brushRef="#br2" timeOffset="68">8429 4694 8138,'0'-11'0,"-4"-1"390,0 1 188,0 4 0,3 1-265,-3 2 0,2 3-58,-6-3 1,0 4-149,-3 4 1,-2 4 147,-2 7 1,1 3-222,-5 4 0,5 5-48,-1 0 1,2 1-55,2-2 1,3 0-229,0 4 0,6-5 145,-2 2 0,4-3-45,4-1 0,2-1 78,6-3 1,3 1 63,0-5 1,7-3-9,1-5 1,-1-4 106,5 1 0,1-3-30,-1-1 1,3-1 15,-3-3 0,-1-3 11,-3-4 0,0-4 139,0 0 1,-4-2 18,0 2 1,-5-3-97,1-5 0,-2 0 25,-2 1 0,-3-3-45,0-1 1,-6 0-50,2-4 0,-3 0-20,-1-5 1,-9 2-134,-2 3 0,-9 2-122,-3 5 1,-5 3 73,-7 4 0,-3 3-248,0 9 1,-4 0 136,4 4 0,2 6-312,5 6 0,4 0-97,8 7 686,8 0 0,1 9 0,4 2 0</inkml:trace>
  <inkml:trace contextRef="#ctx0" brushRef="#br2" timeOffset="69">9114 4671 8219,'0'-6'576,"0"1"-429,0 5 0,-5 1-76,-3 3 1,-2 2 205,-1 6 1,-2 3-106,-2 0 1,1 5-194,-5-1 0,3 7 101,-3 0 0,4 2-116,-4-1 0,1 2 5,-1 5 0,-1-1 38,5-2 0,-4-2 16,4-2 0,-1-4-26,5-1 0,3 0-40,1-7 0,3 0 88,-4-3-279,6-1 255,-8-4-1057,8-2 563,-3-5 473,5 0 0,5-5 0,2-2 0</inkml:trace>
  <inkml:trace contextRef="#ctx0" brushRef="#br2" timeOffset="70">8943 4466 8115,'-12'-12'0,"5"1"1416,-1-1-652,5 6-673,-2 1-143,5 5-505,0 0-28,0 5 0,5 1 158,3 6 427,2-1 0,7 6 0,0 0 0</inkml:trace>
  <inkml:trace contextRef="#ctx0" brushRef="#br2" timeOffset="71">9137 5117 13012,'0'-7'-641,"0"2"641,0 5 0,5 5 0,1 2 0</inkml:trace>
  <inkml:trace contextRef="#ctx0" brushRef="#br2" timeOffset="72">10119 6441 8188,'-5'-11'-253,"4"3"-48,-3 1 0,2-1 289,2-3 0,0 3 149,0 0 22,0 1 0,-1-5 190,-3 1 1,2 5-103,-6 2 1,-3-1 91,-4 1 0,-6 0-151,2 4-59,-2 0 1,-3 0-72,-3 0 1,-2 4 104,-6 0 0,0 8-126,-3 0 0,2 7 68,-2 0 0,3 4-76,0 3 1,6 2 70,3 3 1,3 3-208,4 0 1,-2 1 38,6 3 0,4 1-110,3-1 0,7-1 34,1-7 0,6 2 86,9-5 0,3-1-123,5-3 0,4-1 74,-1-3 1,9 0 121,-5-8 0,6 2-69,-6-9 0,2 0 128,-2-4 1,2-2-48,-5-2 1,-2-1 149,-6-2 0,0-3-37,-7 2 0,0-6-54,-8-1 0,0-2-21,-4 2 0,-1-1 1,-3-3 1,-4-3-152,-7 3 1,-8 1 84,-7-1 1,0 5-314,0-1 1,-4 6 13,-4 2 1,0 4 50,3-1 0,2 4-30,3 4 0,3-1 78,8 4 0,-1-1-252,5 2 1,4 2 451,8-2 0,-4 2 0,1 1 0</inkml:trace>
  <inkml:trace contextRef="#ctx0" brushRef="#br2" timeOffset="73">10564 6441 8190,'8'-17'2,"0"1"1,-5 9 174,5 3 680,-6-2-498,9 4 1,-10-4 546,3 2-599,-3 3 1,-6 1-121,-3 8 1,-2 3 88,-1 4 1,-6 3-185,-2 5 1,1 3-44,-1 1 1,4 5-166,-4-2 1,0 1-76,-4 3 1,0-6 119,1 6 0,-1-2-47,0 2 0,4-3 81,0-1 0,5-6-42,-1-1 0,2-1 39,2-7-38,4 0-65,-3-4-257,9-4-798,-4-2 451,5-5-808,0 0 1555,0-5 0,5-2 0,1-4 0</inkml:trace>
  <inkml:trace contextRef="#ctx0" brushRef="#br2" timeOffset="74">10393 6327 8202,'0'-23'-1,"0"6"1,0 1 498,0 4-208,0 0 167,0 6-223,0-4-285,0 8 1,1-3-34,3 5 1,-1 2-164,4 1 1,-4 4 246,1 4 0,2 6 0,0 0 0</inkml:trace>
  <inkml:trace contextRef="#ctx0" brushRef="#br2" timeOffset="75">10587 6875 8283,'-6'0'1712,"1"0"75,5 0-1316,0 5-9,0-3-214,0 8 1,1-5-523,3 3 1,-2 0-840,6-4 1,-4 4 281,3-4 831,1 5 0,3-3 0,1 5 0</inkml:trace>
  <inkml:trace contextRef="#ctx0" brushRef="#br2" timeOffset="76">16629 5059 8319,'0'-6'8,"-5"-4"269,3 4-72,-3-6 0,5 5 86,0-1 0,0 4-17,0-3 1,4 3-190,0-4 141,5 6 0,-3-7-44,6 5 1,0-4-14,4 4 1,-3-1-17,7 2 0,-1 0 21,3-5 0,3 6-210,1-2 1,-2 2 144,3-2 1,1 2-221,-2-1 0,-3 1 53,-4 2 0,-5 5-178,2 3 1,-4 1-33,0-1 0,-6 6 21,-2-3 0,1 4 92,-1 0 1,-2-1 66,-6 5 0,2-5 46,-6 2 1,1 0-58,-5-1 1,1 1 156,-1-5 1,1 0-67,0 1 0,-2-5 113,-2 1 0,6-4-53,-3 3 1,3-4 9,-2 1 0,3-3 267,1-1-185,4 0 53,-2 0-94,5 0-169,0 5 0,5-4 118,3 3 1,3-1-37,5 1 0,-4-3 47,3 3 0,3 1-6,1-1 1,3 3 11,1-3 1,-4 5-38,0-2 1,-1 2-77,1-1 0,1 2 89,-5-2 1,0 6-166,-3 1 0,-6 0 149,-2-3 0,-3 0-214,-1 3 0,0-2 86,0 2 0,-9 2 44,-2-2 0,-8 2-32,0-2 0,-4-2 40,-4 2 1,3-3 150,-2 0 1,-2-6-138,1-2 0,0 1 166,4-1 1,4 0-135,0-4 1,4 0-145,-4 0 0,5 0-490,-1 0 1,6 0 49,1 0 585,6 0 0,-8-5 0,3-2 0</inkml:trace>
  <inkml:trace contextRef="#ctx0" brushRef="#br2" timeOffset="77">17383 4991 8246,'-6'-17'0,"-1"-2"0,1 3 854,-2 1-453,5 7 0,-2 2-237,5 2 110,0 3-227,0-4 0,0 6 90,0 3 0,0 3-182,0 8 0,4-1 62,0 5 1,4 0 112,-5 4 0,5 0-292,-4 0 0,3 0 67,-3 0 0,1-2-7,-1-2 1,-3 2 29,3-6 1,-3 4 42,-1-4 1,0 0 77,0-3 0,0-5-44,0 1 1,0-4 78,0 3-58,0-4 288,0 2 783,0-5-1013,0-5-71,5 4 0,2-8-138,4 5 0,1-4-75,-1 5 0,1-1 91,-1 4 1,4-4 52,0 0 1,4 0-7,-3 4 0,3 2 34,-4 1 1,4 0 16,-4 5 1,0-2 18,-3 2 1,-1 2 30,1-3 1,-1 3-52,0 2 1,-4-1-40,-3 1 0,1-1 47,-1 1 0,-1-1-54,-3 0 1,-1 5 39,-3-1 1,-1 0-6,-2-4 0,-5 0 38,1-4 1,-1 3 4,-3-2 0,-1-2-41,0 2 0,-4-5 3,1 0 1,1-1-395,-1-2 1,0 0 134,-4 0 1,4-2-1083,0-1 1359,5-4 0,-12-9 0,2-2 0</inkml:trace>
  <inkml:trace contextRef="#ctx0" brushRef="#br2" timeOffset="78">17325 4979 8311,'0'-17'107,"0"2"1,4 6 283,0 1 0,4 4-88,-5-3 1,6 3 279,-1-4 1,2 6-85,2-2 0,0-1-472,3 1 0,3 0 81,5 4 1,4-4-80,-1 1 1,5-1-410,-5 4 0,5 0 259,-4 0 1,-1 1-931,-3 3 0,0-2 1051,0 6 0,0-6 0,-1 4 0</inkml:trace>
  <inkml:trace contextRef="#ctx0" brushRef="#br2" timeOffset="79">18182 4991 8275,'0'-12'589,"0"1"982,0 5-1435,0 1 465,0 5-374,-5 5 1,-1 2-317,-6 9 0,-4-2 154,-3 5 0,-2 3-116,2 5 0,-1 1 38,5-1 1,-2-2 43,2 5 0,2-4-21,-2 0 1,6-1-177,2-3 1,0 0 30,0-3 1,0-1 81,4-3 0,1-2-173,-2 2 0,2-6-107,-2-2-862,3 1 424,-4 3 771,5 1 0,0-6 0,0-1 0</inkml:trace>
  <inkml:trace contextRef="#ctx0" brushRef="#br2" timeOffset="80">17988 4934 8172,'0'-12'103,"-4"1"-103,0 0 273,0-1 0,4 5 86,0-1-119,0 5-619,0-2 143,0 5 236,0 5 0,0 2 0,0 4 0</inkml:trace>
  <inkml:trace contextRef="#ctx0" brushRef="#br2" timeOffset="81">18125 5379 11927,'0'12'-574,"0"-1"428,0 0 146,0 1 0,0 4 0,0 2 0</inkml:trace>
  <inkml:trace contextRef="#ctx0" brushRef="#br2" timeOffset="82">19324 5128 8119,'-4'-11'506,"0"-1"-335,1 6-422,3 1 1126,0 0-154,0 3-828,0-3 187,0 15 1,0 2-53,0 7 1,-4 2 97,0-2 1,0 7-132,4 1 0,0 3 33,0-3 1,0-1 14,0-3 0,4 0-110,0 0 0,0 0 57,-4-1 1,1-2-101,3-1 1,-3-5 95,3 1 1,-3-3-166,-1 0 1,0-1-308,0 1-658,0-1 151,0 1 993,0-6 0,0 4 0,0-4 0</inkml:trace>
  <inkml:trace contextRef="#ctx0" brushRef="#br2" timeOffset="83">19484 5196 8146,'0'-16'771,"0"3"-92,0-2-742,0 7 226,0-2 509,0 9-415,0-4-337,0 15 1,0-1 148,0 10 1,0-4-93,0 4 0,4 0-60,0 4 0,-1 0 106,-3 0 1,0-4-112,0 0 1,0-5 73,0 1 0,2-2-29,1-2 0,-1-3 41,2-1 163,-3-4-128,-1 2 515,0-5 0,4-1-458,-1-3 0,6 3-153,-1-3 1,3-1 82,5 1 0,0 0-44,3 4 0,3-4 16,-3 1 0,1-1-16,-1 4 0,3 1-18,-3 3 1,-2-2 37,2 6 1,-5-4 7,2 3 1,-4 0 3,0 0 1,-2 4-15,-2-4 0,-2 3-41,-2 2 1,-3-1-126,3 1 1,-7 3 80,-1 0 1,-8 0-20,0-3 0,-3 2-74,0-3 0,-2 3 60,-2-6 0,-1 1-119,5-2 1,-4-1 66,4-2 0,-6-2-169,2 1 0,-1-1-109,1-2 0,-3 0-465,3 0 919,-2 0 0,-2-5 0,0-2 0</inkml:trace>
  <inkml:trace contextRef="#ctx0" brushRef="#br2" timeOffset="84">19381 5185 8124,'5'-11'0,"-2"3"0,4 0 0,1 2 0,3-2 0,2 0 282,2 4 0,7-4 456,5 4 1,4-3-553,0 3 1,2 0 6,1 4 0,4 0-159,0 0 0,-1 0 110,-7 0 1,2 0-976,-5 0 0,-2 1 831,-6 3 0,3 3 0,-4 4 0</inkml:trace>
  <inkml:trace contextRef="#ctx0" brushRef="#br2" timeOffset="85">20226 5174 8177,'2'-10'-2,"1"2"-300,-1-2 626,3 8-147,-5-3-258,0 5 1,0 5-11,0 3 1,-7 7 615,-4 4 1,-2 3-224,-6 1 0,4 3-230,-4 1 1,4 4-80,-4-5 0,1 5 29,-1-5 1,2 5-94,6-5 0,0-3 87,-1-4 0,2-1 37,2 1 1,0-2-49,4-6 0,0-3-32,4-1 60,0-4-1193,-5 7 1160,4-9 0,-4 4 0,5-5 0</inkml:trace>
  <inkml:trace contextRef="#ctx0" brushRef="#br2" timeOffset="86">20078 5071 8094,'0'-17'693,"0"5"-100,0-4-526,0 9 165,0 2-380,5 5 172,-4 0 1,6 1-1446,-4 3 1421,-1 2 0,3 11 0,-5 0 0</inkml:trace>
  <inkml:trace contextRef="#ctx0" brushRef="#br2" timeOffset="87">20181 5482 8185,'0'-6'2716,"0"1"-2500,0 5 1,0 5-2215,0 2 1998,0-2 0,0 11 0,0-4 0</inkml:trace>
  <inkml:trace contextRef="#ctx0" brushRef="#br2" timeOffset="88">21848 5174 8108,'-1'-12'-156,"-3"1"1,3 3 149,-3 1 0,1 3 23,0-4 1,0 1 104,-5-5 1,1 5-1,-5-1 0,-3 0-168,0-3 1,-5 1 97,1 2 0,-4-1-110,-4 5 1,0 1 133,-7 3 1,6 0-29,-6 0 1,2 5 5,-2 2 0,5 3 17,2 2 0,4-1-68,4 1 0,3-1-82,4 1 0,6 3-31,2 0 0,3 2 92,1-2 0,1-3-164,3 4 1,4 0 93,7-1 0,3 1-82,5-5 0,3-1 94,1-2 0,8 1 171,0-6 0,-2 1 12,-3-4 0,-5-4 173,2 1 0,-4-5-16,-4 4 0,-3-5-122,-4 2 0,-1-3 23,1-2 1,-6 1-41,-2-1 1,-3 1 55,-1-1-54,0-4 0,0 3 71,0-2-134,0 7 0,0 2-194,0 2-151,0 3 1,-4 1 111,1 8 0,-1 6 115,4 1 1,0 5 24,0-1 1,-4 3-48,0 1 0,0-1 6,4 1 0,-3 0-38,-1 0 0,0 0 41,4 0 0,-4-2 20,0-2 1,0 3-147,4-3 1,0-3 84,0 0 1,0-4-699,0 0 806,0-1 0,6 1 0,0-1 0</inkml:trace>
  <inkml:trace contextRef="#ctx0" brushRef="#br2" timeOffset="89">21917 5128 8108,'0'-11'1176,"0"-1"-1055,0 6 175,0 1-119,0 5 1,0 5-178,0 2 1,1 9 110,3 3 1,-3 2-299,3 2 0,-3 0 122,-1 0 1,1 0-118,3-1 0,-3-3-3,3 1 1,-3-7 20,-1 3 0,0-4 28,0 0 47,0-1 123,0 1-100,0-6 255,0 4-115,0-9 403,0 4-109,0-5-213,0-5-129,0 4 0,6-4-89,1 5 0,3-4-23,2 0 0,4 1 132,3 3 0,3 0-171,1 0 0,0 1 103,-1 3 1,1 1 0,0 2 0,-4 4 38,0-4 1,-5 3 10,1 2 1,-3-1-24,-5 1 0,-2-1 11,-5 0 1,0 2-12,0 2 0,0-2 5,0 2 0,-5-2-11,-2-2 0,-3 1 7,-2-1 0,-3 1 9,0-1 1,-4-1-21,3-2 1,-3 1 1,4-5 0,-4-1-143,4-3 0,-5 0-205,1 0 0,-3 0-960,-1 0 1311,5 0 0,-3-10 0,3-3 0</inkml:trace>
  <inkml:trace contextRef="#ctx0" brushRef="#br2" timeOffset="90">21825 5048 8108,'9'-11'0,"3"-1"0,2 2 300,8 2 0,6 2-63,3 2 1,7 2-138,4-6 1,6 6 133,1-2 0,1 2-300,-4 2 1,-1-3 17,1-1 0,-9 0 25,-3 4 0,-7 0-206,-1 0 0,-3 1 229,-4 3 0,-2-3 0,-6 4 0</inkml:trace>
  <inkml:trace contextRef="#ctx0" brushRef="#br2" timeOffset="91">22796 5071 8108,'0'-6'1559,"0"-5"-1498,5 10 1,-4-3-493,3 8 0,-6 2 735,-2 6-73,-5-1 1,3 2-188,-6 2 0,1 4-106,-1 8 0,-3-2 48,0 6 1,-4-5 91,4 5 1,-2-6-151,2 2 0,2 1 85,-2-2 1,2-3-84,2-4 1,1-5 31,2 1 0,-1-6 26,5-1 1,-1-4-480,2 3-496,1-4 987,-3 2 0,0 0 0,-1 1 0</inkml:trace>
  <inkml:trace contextRef="#ctx0" brushRef="#br2" timeOffset="92">22499 5002 8108,'0'-17'121,"0"1"-274,5 9 108,-4 2-416,10 5 1,-6 1 460,2 3 0,9 2 0,-4 5 0</inkml:trace>
  <inkml:trace contextRef="#ctx0" brushRef="#br2" timeOffset="93">22796 5402 9982,'-5'6'0,"4"10"0,-4-4 0</inkml:trace>
  <inkml:trace contextRef="#ctx0" brushRef="#br2" timeOffset="94">23401 6967 8108,'-6'-12'36,"-3"5"0,5-1-375,-5 6 1,7-7-207,-6 5 753,1 0 1,-5 9-89,1 3 0,-1 3 27,1 4 0,0 2-97,-1 2 0,2 4 63,2 0 0,-2-1-108,3 5 1,0-4 2,0-4 1,4 1 12,-1-5 0,3 5 22,1-5 1,1 1-19,3-1 0,2-6-6,6 3 1,4-5 190,3 1 1,4-3-31,4-5 1,2 0 108,5 0 0,4-1-177,0-3 0,4-2 35,-4-6 1,-5 1-100,-6-1 0,-3 1 86,-1 0 0,-5-1-214,-3 1 0,-7-5 95,-5 1 1,-3-5-448,-3 1 0,-9-3 209,-7 0 0,-4 2-509,-3 1 0,-3 5 184,-6-1 0,0 3-264,-3 0 649,2 6 1,-3-4 0,5 3-1</inkml:trace>
  <inkml:trace contextRef="#ctx0" brushRef="#br2" timeOffset="95">23299 7172 8108,'6'5'0,"-1"-3"0,-5 8 385,0-3 1,-1 0 27,-3 0 0,-1 2 49,-3 6 1,-2-1-547,2 5 1,-2-3 100,-1 3 1,1-1-248,2 1 1,-1 2 152,5-2 1,1 3-198,3 1 0,0-1 151,0 1 0,5-4 7,2 0 1,3-3-23,2 3 1,1-9 58,2 1 0,-1-3 357,5-1 1,4-2-106,3-5 0,5 0 138,-5 0 1,2-5-93,-1-2 1,-3-3-75,3-2 1,-3 1 9,-1-1 0,-6 0-162,-1-4 0,-7 2 22,-2-5 1,-4 0 25,0-3 0,-6-1-104,-5 0 0,-7-1-180,-4-3 1,-4 7-211,-4-3 1,-2 8 195,-5 0 0,1 6-271,2 1 1,1 5 64,7 0 1,-2 3 462,6 3 0,2 4 0,1 4 0</inkml:trace>
  <inkml:trace contextRef="#ctx0" brushRef="#br2" timeOffset="96">24121 7161 8108,'0'-12'690,"0"6"176,0 1-532,0 5 1,-1 6 115,-3 6 1,-4 0-394,-7 8 0,-2 0 53,-2 6 0,-2-1-207,2 1 0,-1 3 76,0 2 1,-1 1-27,2-2 0,2 2-29,2-6 0,2 5-168,2-4 1,0-1 48,-1-3 1,1-4 74,-1 0 1,5-5-150,-1 1 1,6-6 59,-2-1 1,-1-4-1112,1 3 675,0-4 645,4 2 0,5-10 0,2-2 0</inkml:trace>
  <inkml:trace contextRef="#ctx0" brushRef="#br2" timeOffset="97">23904 7047 8108,'0'-22'0,"0"3"923,0 3-109,5 4-1349,1 6 93,1 1 1,-2 10 441,-5 2 0,5 9 0,1 1 0</inkml:trace>
  <inkml:trace contextRef="#ctx0" brushRef="#br2" timeOffset="98">24132 7515 9114,'7'1'2899,"-4"3"-2330,-1-3 0,-2 6-360,0-4 1,-4 0-461,0 5 1,-1-1-1262,1 5 1,-1-1 1511,-2 0 0,-9 1 0,4-1 0</inkml:trace>
  <inkml:trace contextRef="#ctx0" brushRef="#br0" timeOffset="99">14893 8029 8239,'0'-12'827,"0"1"-577,5 0 1,1 4-322,6 3 1,-5 2 0,1-1-221,1 0 239,1-1 174,-4 4 33,4 0-153,-3 0 0,5 1-31,4 3 65,-4-3 0,10 4-26,-3-5 0,4 0 9,3 0 1,0 0 101,4 0 1,-3 0-4,3 0 0,-3 1 9,4 3 0,-1-2 4,4 1 1,0-1-5,1-2-68,4 5 0,-3-4-90,2 3 1,1-2 117,-1 2 1,7-3-147,0 3 1,6-3-125,6-1 1,1 0 71,3 0 0,3 0-87,-30 0 0,0 0 0,1 0 0,-1 0 175,0 1 1,0-2-1,2 0 1,1-1 13,-1 0 1,0 0 0,2 0-1,0 0-1,-2 2 1,1 0 0,-1-2 0,0 0 72,-2 0 0,0 0 1,1 0-1,-1 1-35,0 0 1,0 2 0,30-1 187,-3 0 1,1 0-109,-1 0 1,1 0 12,-1 0 0,2 0-78,-29 0 0,1 0 0,1 0 0,0 0-124,0 0 1,1 0 0,3 0 0,1 0-208,-1 0 1,0 0 0,3 0 0,1 0 189,0 0 0,0 0 0,0-2 1,1 0 46,-2 0 1,1 0 0,1-1-1,-1 1 29,-2 0 1,0 0 0,2 1 0,1 1-4,-1-2 1,-1 0 0,-1 1-1,0-1-13,-2 1 1,0-1-1,0 1 1,0 0 109,-2 0 1,0-1 0,-1-1-1,1 1-152,0 0 1,0 0 0,-1 0 0,1 0 170,0 2 0,0 0 0,3-2 0,1 0-29,-3 0 0,1 0 0,2-2 0,0 1-154,0 1 0,0 0 1,3-1-1,0 1 82,2 0 1,1 0-1,2 1 1,0 1-102,0-2 0,-1 0 0,2-1 1,-1 1 57,-1 0 0,1 0 0,0-2 0,0 0 35,-2 2 0,-1 1 0,3-2 0,-1 1-18,-1-1 0,-1 2 1,1 0-1,-1-1 56,-1-2 1,0 1-1,-2 1 1,-1 1 42,1-1 1,0 0 0,0 1 0,0 0-21,1-1 1,1 0 0,-3 1 0,0 1 80,-1-2 1,0 0 0,1-1-1,0 1-38,1 0 1,0 0 0,0 0 0,1 0-8,-2 2 1,1 0 0,2 0 0,1-1-88,0-1 0,1 0 0,-2 1 1,1 1 61,2-2 1,1 0 0,1 1 0,0-1-66,1 0 1,-1 1 0,2 0 0,-1 0 33,0 0 1,-1-1 0,-2 0 0,0 1-81,-1-1 0,-1 0 0,0 2 0,-1-1-14,0-1 0,-1 0 0,0 1 1,0 1 41,-1 0 0,0 0 0,-2 0 1,0 0-34,-4 0 1,0 0 0,3 0 0,0 0 53,-1 0 1,0 0 0,0 0 0,-1 0-72,-1 0 0,0 0 0,-1 0 0,1 0 70,0 0 1,0 0 0,1 2 0,1 0-46,-2 0 0,0-1 1,1 2-1,0-2 41,1-1 0,0 0 1,0 2-1,0 0-85,0 0 0,0 0 0,0 0 1,-1 0 56,-1-2 1,0 0 0,0 0 0,0 0 99,-3 0 0,-1 0 1,1 0-1,0 0-64,25 0 1,1 0 161,-4 0 0,-4 0 66,-4 0 1,-2 1-135,-1 3 1,1-3-46,2 3 0,-4-3 14,4-1 1,-5 4 401,6 0 0,-7 3-480,-1-3 0,-4 0-24,4-4 0,-5 4 602,1 0 0,-7-1-493,0-3 0,-6 0 639,2 0 0,-4 0-524,-4 0 0,1 0 355,-5 0 1,6 0-259,-2 0 0,-2 0 80,2 0 1,1 0-204,2 0 1,1 0-22,0 0 0,-4 0-209,0 0 1,-1 0 69,1 0 1,-15 0-120</inkml:trace>
  <inkml:trace contextRef="#ctx0" brushRef="#br0" timeOffset="100">25399 7880 12040,'-23'0'0,"-27"5"0,-13 2 0</inkml:trace>
  <inkml:trace contextRef="#ctx0" brushRef="#br1" timeOffset="101">14859 2547 20440,'-7'0'-856,"-3"5"0,4 0 934,-6 3 1,5 2-2,-1-3 1,2 4-107,-2 0 0,-1 0-131,5 1 1,1 0-80,3 4 1,0-2-13,0 5 0,1 0-207,3 4 0,1-1-64,2 1 0,4 4 1,-4 0 1,3 4 143,2 0 1,-5 2 48,1 1 0,-6 0 124,2 1 0,-2 3 189,-2 0 0,0 4 46,0-4 0,0 5-97,0-1 0,0 1 23,0-1 1,3 2 164,1-2 0,5 2-78,-1 2 1,6 1-241,1 2 0,0-2 126,-4 3 1,5-2 76,-1 2 0,0 2 204,-3 5 1,-2-4-195,-3 0 0,2-3 27,-5 3 0,4-1-73,-5 1 1,1 2 140,-4-5 1,0 0-89,0 0 0,0-3 95,0 2 1,2 2-318,1-2 0,0 2 10,5-1 0,-6-2 126,2 5 0,1-3 118,-1 3 0,0-3-101,-4 3 0,3-4 124,1 5 0,0-2-133,-4 1 1,0 4 44,0 0 0,0 2-327,0 5 1,0-4 330,0 1 0,0 1 34,0-1 1,0-28 0,0 0 73,0 32 1,0-32 0,-1 1 19,-1 0 1,0 0 0,1 31-54,-1-33 0,0 1 0,-3 30-98,3-30 0,0-1 0,-2 31 106,4-2 1,-4-1-125,3-28 0,-1 1 0,-6 26 123,4 2 1,-4-1 9,5 1 0,-5-5-43,4 5 0,-1-4-36,3-25 1,0 0 0,1 28 87,-3 1 0,3-5 43,1 1 0,0-3-150,0 7 1,0-4 83,0-3 1,1 2-467,3-3 0,-3-2 274,3-2 1,1-3-200,-1-4 1,0 2 148,-4-2 1,0-3-35,0-1 0,-4-2 250,0-2 0,-5-1-168,2-2 0,-3 0 88,-2-4 0,1-2-174,-1-6 0,1-2-335,-1-6 1,5-3-230,-1 0 821,6-6 0,-8 3 0,3-5 0</inkml:trace>
  <inkml:trace contextRef="#ctx0" brushRef="#br0" timeOffset="102">14950 2707 8449,'-12'0'-1614,"6"0"2509,1 0-202,5 0 1,4-5-526,0-3 1,5-2 51,-2-2 0,5 1 27,3 0 0,-2-1-137,2 1 0,3-1-171,1 1 0,2 0-233,2-1 1,0 1 162,0-1 1,5 1-87,2-1 0,3 1 133,1 0 0,2 3 281,2 0 1,6 2-94,6-2 0,1 0-37,-2 4 1,1-4 3,7 4 0,-3-1-267,7 1 0,1 3 354,-1-3 1,-28 3 0,0 1-68,32 0 0,-32-2 0,1 0-17,0 0 1,1 0-1,-1 0 1,0-1-9,0 1 0,1 1 0,1 0 0,1 0-91,1 0 0,0-2 0,2 1 1,0-1 4,2 2 0,0-1 0,-1-3 0,1 1-201,1 0 0,1 0 0,0 1 0,1 0 242,3-1 0,-1 0 0,0 1 0,-1 0-259,1-1 1,1 0-1,-2 0 1,1-1 257,-2 3 1,1 1-1,0-2 1,-1 0-6,1 1 0,0 1 0,-1 0 0,0 0 69,-1-1 0,-1 1 0,0 0 1,-1 0-115,-1 1 1,-2 0-1,1 0 1,0 0 5,0 0 0,0 0 1,0 0-1,0 0 20,0 0 1,0 0 0,2 0 0,0 0-60,0 0 1,0 0 0,4 0 0,0 0 24,0 0 1,0 0-1,3 2 1,1 0-177,-1 0 1,1 0 0,-2 0-1,1 0 95,1-2 1,-1 0-1,-2 0 1,0 0 83,1 0 1,-1 0 0,1 0 0,0 0 6,-3 0 1,1 0-1,1 0 1,0 0-26,-3 0 1,-1 0 0,2-1 0,1 0 146,-1 0 0,1-1 0,-1 1 0,0 0-4,-1-1 0,0 1 0,-2 0 0,1 0 24,-3 1 0,0 0 0,1 0 0,1 0-71,0 0 1,0 0 0,1 1 0,-1 0-6,0 0 1,0 1 0,2-1 0,1 0-115,0 0 1,1 1-1,5 1 1,1 0 62,-3-2 1,1 1-1,2 2 1,0 0-81,-1-2 0,1 0 0,-3 2 1,-1-1 50,0-1 0,-1 0 0,3 2 0,1 0-105,-2-2 1,1 0 0,2 1-1,0 1 53,-3-2 0,1 0 0,0 1 0,0-1 66,-1 0 1,1 0-1,1-1 1,0-1 19,-2 2 1,0 0 0,0 0 0,-1 1 81,0-1 1,-1 0 0,0 0 0,-1 0 49,-1-2 0,1 0 1,2 0-1,-1 1-45,1 1 0,-1 0 1,4-2-1,0 1 10,0 1 1,1 0 0,-1 0-1,1 1-18,0-1 1,2 0-1,3 1 1,0 1-250,2-2 1,0 0 0,0 2 0,0 0 139,1-2 1,-2 0-1,-1 2 1,-1 0-119,-2 0 1,-1 0-1,2-1 1,0 0 2,-3 1 1,-1 0 0,-1-2-1,-1 0 0,-3 2 1,-1-1 0,0-1-1,-1 0 162,-4 2 1,0 0 0,1-3 0,-1 0-40,-3 1 0,-1 0 1,-2-1-1,-1-1 573,28 0 0,-4 0-416,-4 0 1,-1 0 226,-2 0 1,-3 0-107,2 0 1,-2 0 19,-1 0 1,-4 0-139,0 0 1,-9 0 560,1 0 0,-9 0-736,-2 0 1,-1 0 1317,-7 0-1104,0 0 1,-7 0 826,-1 0-710,-4 0 51,2 0-1620,-5 0 1272,0 6 0,0 0 23,0 5 0,0-3-13,0 0 1,0-1 59,0 5 0,0 3 25,0 0 0,0 1-55,0 0 1,0 0-13,0 3 0,0 3-3,0-3 1,0 4 23,0 3 0,0 0 47,0 4 0,0-3 4,0 3 1,-4 1 4,0 3 0,1 4 162,3 0 0,0 1-91,0 0 0,0 1-71,0 6 1,0 0 156,0-1 1,0 1-124,0 0 1,1 3-367,3 1 0,-2 4 235,6-1 1,-6-1 12,2 2 0,1-1 106,-1 4 0,0 0-1,-4 0 0,0 0 94,0 1 1,0-1-84,0 0 1,-5 0-62,-3 0 1,-1 0 41,2 0 0,-2 0-148,5 0 0,-4 1 111,5-1 0,-6-3-125,1 3 0,2-2 78,-2 6 0,4 1-124,-3-1 0,0 0-17,0-4 0,-3 0 74,2 0 0,2 0 18,-2 0 0,4 0 14,-3 0 0,3 1 0,-4-1 0,6 0-29,-2 0 1,-1-3 10,1 4 1,0-4-3,4 7 0,0-3-6,0 0 1,0-4-20,0 3 1,0-2 34,0 6 0,0-3 41,0-1 0,0 0-48,0 0 1,-1 4 30,-3 0 1,3-4 32,-3-3 0,1-1 28,0 4 0,0-4 4,-4 1 0,3-2 13,-4 1 1,4 1 72,-3-4 1,4 3-113,-1-3 0,2-1-121,-2-3 0,3-2 7,-3-2 0,-1 1-48,1-5 0,0 1 105,4-5 1,0 0-17,0 0 0,0-5-21,0-2 0,0-3-3,0-1 0,0-1-89,0-3 1,0 1-132,0-5 1,0 0-1033,0-3 1,0-1 1307,0 1 0,-5-6 0,-1-1 0</inkml:trace>
  <inkml:trace contextRef="#ctx0" brushRef="#br0" timeOffset="103">1268 7663 8517,'-12'0'0,"6"-5"272,1 4 0,6-4-159,3 5 1,2 0 0,7 0 0,1 0-97,1 0 1,5 0 43,0 0 1,2 0 88,5 0 0,-2 1-81,6 3 0,1-3 85,6 3 1,-2 1-79,6-1 0,4 4 198,3-5 0,6 3-434,-2-3 1,8 0 227,-29 1 0,1-1 0,0-1 1,1 0-84,0 2 1,1 0 0,1-2 0,0 0 46,0 2 0,0-1 0,3-1 0,0 0-73,-1 2 0,0 0 1,1-1-1,-1 0 50,0 1 1,1 0-1,2 1 1,0 0-1030,-1-1 0,0-1 1023,4 0 0,0 0-10,-4 2 1,1 0-1,5-4 1,2 0-262,-3 3 1,1 0 0,3-2 0,1 0 271,-1 2 1,1-1 0,1-1-1,-1-1 4,2 1 1,-1 0 0,1 0-1,-1 1-5,0-1 0,1-1 0,1 2 0,0 0 5,1-1 0,-1-1 0,2 0 1,0 1 2,-1 2 0,-1 0 0,0-3 0,1 1-2,-3 2 1,0 0 0,3-2 0,-1 0-2,0 2 0,1-1 1,1-1-1,1 0 0,0 2 1,-1 0 0,-1-2 0,0 0-1,-1 1 1,0 1 0,4-2 0,0-1-8,2 0 0,0 2 0,0-1 0,0 1 3,0-1 1,0-1-1,-1 2 1,0 0-42,-1-1 0,0-1 0,2 0 0,0 0-269,0 0 0,0 1 0,6-1 0,0 0 308,-3-1 1,1 0 0,-19 1 0,0 0 0,0 0-4,19 1 0,0 0 0,-18 0 0,2-1 0,-1 0 13,2-1 1,0 0 0,1 0 0,-1 0 0,0 0-1,0 0-13,-2 0 0,0 0 0,-1 0 0,0 0 0,-1 0 0,-1 0-4,22 0 1,0 0 0,-1 0-1,1 0 18,-20 0 1,-1 0 0,1 0 0,17 0 0,1 0 2,-19 0 0,1 0 0,-1 0 0,1 0 0,-1 0 0,1 0 37,0 0 0,1 0 0,0 0 0,0 0 0,1-1 0,-1 1-26,-1-1 0,-1-1 1,1 1-1,1 0 0,0 1 1,1 0-12,0-1 1,0-1 0,0 1 0,0 0 0,-1 0 0,1 0 0,-3 0 1,0 0 0,1 0 0,1 0 0,-1 0 0,1 0-53,-3-1 1,0-1 0,0 0 0,4 2 0,1 0 0,-1 0 49,-1-2 1,0 1-1,-1-1 1,2 1 0,-1 0-1,0 0-37,-1-1 1,1 1 0,0-1 0,2 0-1,0-1 1,1 1 21,-2 0 1,-1 1 0,1-1 0,2 0 0,1 0 0,-1-1-7,-2 0 1,0 1 0,-1-1-1,2 0 1,0 0 0,0 0 7,-2 0 1,-1 1-1,1-1 1,1 0 0,0 0-1,0 0-6,-4 1 0,0-1 0,0 0 1,1 0-1,1 0 0,-2 1 85,18-3 1,0 0 0,1 1-1,-1 0-46,0 1 1,0 0 0,0-1-1,0 0 74,-4 1 1,0 1 0,1-2-1,-1 0-105,-3-1 1,-1 0-1,-4 2 1,0 0 32,-3 0 0,-1 1 0,-3 1 0,0 0-40,0-2 1,0 0 0,-6 3 0,-1 0 394,-2-1 0,-2 0 0,23 1-616,-9 1 0,-7 0-79,-11 0-357,-5 0 0,-34 0 660,-11 0 0</inkml:trace>
  <inkml:trace contextRef="#ctx0" brushRef="#br0" timeOffset="104">12083 2341 8279,'-11'0'-128,"-1"-5"786,6-1-91,1 0-476,5 0 150,5 6-243,1 0 0,1 2 147,-3 2 0,-3 2 57,-1 5 0,4 1 24,-1-1 0,3 4-45,-3 1 0,-1 4-119,1-1 1,-1 4 127,-2 3 1,4 0-93,-1 4 0,1 2 85,-4 6 0,0-2-224,0 2 1,4 1 45,0-1 1,0 5-113,-4-1 1,1-1 135,3 1 0,-3-1-23,3 5-121,2 5 1,-3-3 223,4 5 1,-4 1-8,1 3 1,-2-3 3,2 3 0,-3-2-100,3 6 1,-3 2 3,-1 2 0,0-1-191,0 0-71,0 1 0,0-29 0,0 0 262,0 0 0,0 1 1,0-1-1,0 0-10,0-2 1,0 1 0,0 0 0,-1 1-35,-1-2 0,0 0 0,2 1 0,-1 0-86,-3 26 1,2-28-1,-1 0 117,1-1 1,0 1-1,-2 0 1,1-1 6,1 1 0,0-1 1,-2 1-1,0 0-39,0 28 1,2-29 0,-1 1 1,-1 28 0,2 1-6,-6-1 0,6 1 24,0-30 1,0 1 0,-3 29 2,1-5 0,-1 0-70,1 0 0,3-1 57,-3-3 1,3 3 67,1-3 0,-4 3-64,0 1 0,0-3 205,4-1 0,0 0-117,0 4 1,0-1-57,0-2 0,0 4 77,0-5 1,2 6 117,2-6 0,-2-1-204,6 1 1,-5-3 37,5 3 1,-4-3-139,4 3 0,-5-1 86,5 1 1,-6-1 50,2-2 1,-2-6 15,-2 6 0,3-2 107,1 5 1,5 2-98,-1-6 0,2 2 10,1-2 0,1 0-14,-1 4 1,0-5 14,1 2 0,-1-3 18,1-2 0,-1 5-10,1-1 1,-1-1-109,0-6 0,-3-2 10,0-6 0,-5-1 1,5-3 0,-5-2 87,0-5 1,2 0-398,-1 0 0,0-5-1559,-4-3 1882,0-2 0,-5-2 0,-1 0 0</inkml:trace>
  <inkml:trace contextRef="#ctx0" brushRef="#br1" timeOffset="105">777 2513 23630,'-12'-5'-3014,"6"-2"0,6 1 3811,7 2 0,0 3-516,0 1 0,-3 1-586,4 3 0,-6 3-221,2 9 0,-1-2 146,1 5 1,-3 0 338,3 4 1,-3-1-447,-1 1 0,-4 1 616,0 3 1,-1-5-397,1 4 1,3-4-133,-3 4 1,3 0 248,1 0 1,1 0 367,3 4 1,1-1-320,3 2 1,2 2 18,-2-3 0,-2 7-111,2 1 1,-2 5 36,1-1 1,0 6-122,-3 2 0,-3 2 362,3 1 1,-3 4-115,-1 8 1,0-32-1,-1 0 215,-3 28 0,3 1 32,-3-1 1,3-6-70,1 2 0,0-6-22,0 2 1,5-4-225,2 5 1,0-1 25,0 4 1,-4 0-105,1 0 0,1-3 121,-2-1 0,3 0-225,-3 4 1,-1-1 145,1-3 0,0 3 96,1-2 0,-3 1 42,3 2 0,-3-3 32,-1-1 1,0 0 24,0 4 1,1 1-91,3-1 0,-3-4 10,3 0 1,3-3-135,0 3 0,0 0 109,0 4 0,0-1-65,0-2 1,-1 1 55,-2-1 0,-1-4 21,4 0 0,-4-2-36,1 2 1,1-3 24,-1 2 0,3 2-6,-3-2 1,1 2 40,-1-1 0,-2-2-50,6 5 1,-4-5 43,4 2 0,-6-1 3,2-3 0,-3 6-6,-1-6 1,0 2 44,0-2 1,1-1-48,3 1 1,-3 0 5,3-1 1,1 4-1,-1-4 0,4 2-1,-4-9 0,4 4-42,0-4 1,2 0 3,2-3 0,-5-5 332,1 0 1,-2 0-325,2 0 0,1 2 139,-5-6 0,3 1-120,-3-4 1,4 0 358,-5 0 1,5 0-351,-4-1 0,0 1 146,-4 0 0,3-4-281,1 0 0,0-4 106,-4 4 0,1-3-681,3 3 0,-3-5 297,3 1 0,-3-2-660,-1-2 0,-1-5 1114,-3-2 0,-2 2 1,-5 1-1</inkml:trace>
  <inkml:trace contextRef="#ctx0" brushRef="#br1" timeOffset="106">777 2318 12312,'-12'0'-1710,"5"-1"2508,-1-3-61,5 3-1008,-2-4 0,7 5 347,1 0 0,4 0-59,4 0 1,6 0 85,2 0 0,2-4 127,2 0 1,4 1-72,-1 3 0,5 0 4,-4 0 0,4-4 45,0 0 0,-2 0 58,1 4 0,1 0-218,3 0 1,4 0 83,0 0 0,5 0-142,-1 0 0,4 0 64,3 0 1,2 0-289,2 0 1,2 4 268,-5 0 0,0 1-46,0-1 0,-2-2 181,5 6 1,-4-4-115,0 3 0,-1-3 99,2 4 1,2-6-78,5 2 0,-1-1 27,-3 0 0,8-1-48,0 1 0,4-1 1,-1-2 0,-31 0 0,0 0-52,28 0 0,-28-2 1,0 0 44,0 0 1,-1 0 0,31-2-20,2 4 0,-5 0 52,1 0 0,-3 0-165,-1 0 0,0 0 132,0 0 1,-1 0-61,-3 0 1,6 0-2,-6 0 0,5 0-12,-4 0 0,5 0 77,2 0-1606,0 0 1572,1 0-15,2 0 100,-30 1 1,0-2-86,1-1 0,-1-1 0,0 3 0,0-1 10,3-4 0,0 0 101,-2 1 1,0 1-91,2 0 1,-1 0 33,28-2-837,-2 5 583,-5 0 206,0 0-1106,0 0 997,6 0 72,-5-5 30,-22 4 1,0 1-393,24-5 370,-22 4 1,1 2 0,-4-1 0,0 0-38,5 0 1,0 0 0,0-1 0,0 0-71,0-1 1,0 1 0,0 0 0,1 0 108,1 0 1,0-2 0,-2 1 0,1-1-1,1 1 1,0 1-1,0-2 1,1 0 25,-1 1 1,0 1 0,-2 0 0,1-1 84,-1-2 1,0 1 0,-3 1 0,-1 1-36,4-1 1,0 0-69,-3 2 1,-1-1-1,3-1 1,0 0 31,-1 0 1,0 0 0,4-2-1,0 1 2,2 1 1,0 0 0,1-2 0,0 0-57,1 2 0,-1 0 0,1-1 0,0-1 32,-1 2 1,1 0-1,0-2 1,1-1-97,0 1 0,1 1 0,0-1 1,0 1 20,2-1 0,-1 1 0,1-1 0,-1 0-36,-3-2 1,0 1-1,4-1 1,0 0 61,-4 0 0,-1 1 0,4-1 0,-1 0 28,-4 0 0,-1 1 0,2 1 0,0 0 6,1 0 1,0 1-1,0-1 1,0 0 10,2-1 0,-1-1 0,0 0 0,-1 0 4,2 0 1,-1 1 0,0-1 0,-1 0 103,0 0 1,-1 1 0,1 1 0,1 0-168,0 0 0,1 1 0,0 1 0,-1 0 64,1-2 1,-1 0 0,1 3 0,-2 0-162,-4-1 1,0 0 0,4-1 0,-1 1 15,-1 0 1,0 0 0,0 0 0,0-1 58,-4 1 1,0 0-1,0 1 1,-1 0 160,1-3 0,0 0 0,0 2 1,0 1-32,1 0 0,-2-1 0,-1-1 0,-1 1-89,0 0 1,-1 0 0,-1-2 0,-1 0 127,1 2 1,-1 0-1,0 0 1,0-1 36,1 1 0,-1 0 0,31 1-44,-33-1 0,0 0 1,28 0-198,1-2 1,1 3 80,-1-3 0,0 3-266,-4 1 1,0 0-22,0 0 1,-4 0-42,1 0 1,-6 0 591,1 0 0,-3 0-444,-4 0 0,2 0 167,-2 0 1,-2 0-82,-2 0 0,-1 0 627,1 0 1,-7 0-509,4 0 0,-9 0 414,1 0 0,-3 0-422,-1 0 0,1 4 340,3-1 1,-3 1-313,2-4 1,-5 4-12,-2 0 0,-2 1-37,3-1 0,0-3 3,-5 3 0,2-2 37,-2 2 0,-3-3 19,4 3 0,-4-3 22,0-1 1,-1 4-7,1 0 1,3 0 122,0-4 0,0 1-46,-3 3 0,3-3 22,0 3 0,2-3-186,-2-1 0,-1 0 136,5 0 1,-4 0-93,4 0 1,-4 0 62,4 0 0,-5 0-145,2 0 0,-4 0 125,0 0 1,-1 0 24,1 0-74,-1 0 31,0 0-284,1 0 280,-6 0-650,-1 0-1166,-5 0 1785,-5 0 0,-6 5 0,-7 2 0</inkml:trace>
  <inkml:trace contextRef="#ctx0" brushRef="#br0" timeOffset="107">1976 10210 7781,'-7'0'841,"2"-5"-77,5 4-215,0-4 129,0 5-491,0 10 0,-1-1-22,-3 10 0,3-4-42,-3 4 1,3 4 78,1 4 1,0 3-202,0-3 1,0 4 98,0 0 1,0-2-148,0 2 1,0-2 43,0 1 1,4 2-153,0-5 0,-1-1 4,-3-3 1,0 0 14,0 0 0,4-4-33,0 0 0,0-5-37,-4 1-143,0-2 201,0-2-301,0-5 176,0 0-254,0-6 1,0-6 0,0 0-1</inkml:trace>
  <inkml:trace contextRef="#ctx0" brushRef="#br0" timeOffset="108">1964 10519 8096,'0'-8'-242,"0"0"1,0 5 538,0-5 0,0 4 58,0-3 2,5 4 1,2-2-104,4 5 0,2 0-105,2 0 0,-1 1 26,5 3 0,0-3-169,4 3 0,0 1-1,0-1 1,3 0-88,1-4 1,0 0 8,-5 0 0,1 0 96,0 0 0,-1 0-346,-3 0 0,1-4 142,-5 0 1,-1-1-562,-6 1 742,2 3 0,-4-14 0,6 2 0</inkml:trace>
  <inkml:trace contextRef="#ctx0" brushRef="#br0" timeOffset="109">1862 10233 8078,'0'-16'-326,"5"3"369,2-2 0,5 2 278,3 2 0,4-1 109,8 1 1,-2-1-95,5 1 0,1-1-262,3 1 1,4 5 148,0 2 0,2-1-272,-2 1 1,-3 0-41,3 4 0,-3 0-49,-5 0 1,-2 4 99,-5 0 0,0 3-137,-1-3 1,-4 4-496,-3-4 0,2 3 25,-2-3 645,0 5 0,-3-8 0,-1 4 0</inkml:trace>
  <inkml:trace contextRef="#ctx0" brushRef="#br0" timeOffset="110">2730 10153 8210,'0'12'577,"0"-1"0,0 5-122,0 4 0,0 2-292,0 5 0,0 3-47,0 9 1,0-3-101,0 6 1,0-4 130,0 4 0,0-5-125,0 1 1,0-8 81,0-3 1,0 0-22,0-4 1,0 1-52,0-9 0,0 0 24,0-3-7,0-1-181,5 0-832,-4-4 431,4 3-477,-5-9 0,-4 3 1010,0-8 0,-4-2 0,1-6 0</inkml:trace>
  <inkml:trace contextRef="#ctx0" brushRef="#br0" timeOffset="111">2627 10267 8071,'6'-17'0,"3"0"289,-5 6 1,6-1-73,1 1 0,1-1 93,3 1 1,3 5-92,1 2 0,2-1-41,2 1 1,5 0-60,3 4 0,-2 0-77,1 0 0,-3 5-177,3 3 0,-4 2 91,0 1 0,-5 2-86,-2 2 1,-7-1 41,0 5 0,-2-3-6,-6 3 0,0-4 48,-4 4 1,-2 0 20,-1 4 1,-4-4 90,-4 0 1,-6 0-72,-2 4 1,-4 0 35,-3-1 1,2 1-18,-3 0 1,3-4 36,1 0 1,0-1-33,0 1 1,6 1 95,1-5 1,4 1-95,0-5 1,6 1 0,2-1 1,3-3-60,1-1 0,5 0-7,3 0 0,3 2 32,4-5 1,3 5 19,5-2 0,3 0-38,1 0 1,1-4 18,-1 1 1,-3 1 0,2-2 0,-3 1-68,-4-4 1,3 4-132,-3 0 0,-3 0-321,0-4 1,-4 0 188,0 0 1,-1 4-342,1-1 0,-1 1 682,0-4 0,1 0 0,-1 0 0</inkml:trace>
  <inkml:trace contextRef="#ctx0" brushRef="#br0" timeOffset="112">3449 10587 8022,'0'-11'178,"0"-1"1,0 1-117,0-1 0,-4 1 409,0 0 0,1 3-83,3 0 1,-4 1 1,0-5 0,-1 5 174,1-1-115,3 6-36,-9-3-296,3 5 1,-4 3 3,0 1 1,0 6-189,4 2 1,-3 3-101,2 4 1,-1 3 121,2-3 1,-2 2-107,5 2 1,0 0 101,4 0 0,0 0-90,0-1 0,5 1 14,3 0 1,7-4 49,4 0 0,-1-5-24,1 1 0,0-6-124,4-1 1,3-6 243,1 2 0,1-4-58,-1-4 0,-3 2 198,2-6 1,2-3-127,-1-4 0,0-2 164,-5 2 0,-3-2-23,0-2 0,-3-2 53,3 2 1,-7-7-147,0 0 1,-2-5 21,-6 5 0,0-9-221,-4 5 1,0-6 71,0 6 1,-11-2-300,-4 2 0,-6-2 145,-6 5 1,-3 6-468,-9 5 1,4 5 91,-3 3 1,0 3-98,4 5 1,3 2 78,12 1 1,-1 4 590,4 4 0,6 6 0,5 0 0</inkml:trace>
  <inkml:trace contextRef="#ctx0" brushRef="#br0" timeOffset="113">3963 10199 8059,'0'-7'188,"0"2"367,0 5 1,0 5-188,0 3 1,0 7-105,0 4 0,0-1-3,0 1 1,0 1-189,0 7 0,0-3 106,0 3 0,0 2-70,0 2 0,4-2-60,0 1 1,-1-1-143,-3 2 1,4-3 20,0-5 1,1-2 32,-1-2 1,-2 1-50,6-4 0,-5-1 79,0-4 0,3 1-316,-3-1 130,1-4-131,-4 3-425,5-9 255,-4 4 288,5-5 1,-8-1-170,-2-3 0,3 1-135,-3-4 0,-1-2 65,2-6 1,-6 1 446,1-5 0,3 0 0,1-4 0,-1-4 0,1 1 0,0-6 0,4 1 0,0 1-52,0-4 0,0 6-58,0-7 0,0 8 246,0-4 1,0 10-50,0-2 0,0 4 429,0 0 0,0 2-178,0 6 1,0-1 649,0 1-625,0 4 1,0 1 388,0 2-570,0 3 1,6 0-170,1 5 0,2 4 157,-1 0 0,3 6-175,0 1 0,1 2-169,3-2 1,-1-2 106,1 2 1,-1 1-301,5 0 1,-1 3 162,1-4 0,-1-1-114,-3-7 0,-2 2 111,2-5 0,-2 0 210,-2-4 0,-3 0 195,-1 0 0,1-1-89,3-3 1,-3-2 28,0-6 1,-2 1-3,2-1 0,2-3 192,-3 0 0,0-2-77,0 2 1,-3 2 128,4-2 0,-6 3-55,2 0 1,1 4 108,-1 1-521,0 4 109,-4-7 0,0 14-37,0 0 0,0 10 78,0 5 1,0 4 59,0 3 1,0 7-59,0 5 1,0 4 14,0-4 1,0 4-66,0-4 0,4 4-96,-1-4 1,5 3-116,-4-7 0,3-2 82,-3-9 1,4-2-74,-4-2 0,3-2-17,-3-6-1648,5 1 1852,-3-6 0,6 4 0,-1-4 0</inkml:trace>
  <inkml:trace contextRef="#ctx0" brushRef="#br0" timeOffset="114">5311 10199 8015,'0'-7'168,"0"1"46,0 2 186,-5 3-5,3-4-184,-3 5 1,5 5-19,0 3 0,0 6 35,0 1 1,-4 6-82,1 2 0,-1 4 93,4 3 0,0 7-322,0-3 1,-1 3-42,-3-2 0,3-5-6,-3 0 0,2 0-124,2 0 0,-3 2 123,-1-6 0,0-3-108,4-4 1,-4-1 50,0 1 0,1-2-126,3-6 1,0-3-183,0-1-122,0-4 167,0 2 450,0-5 0,0 0 0</inkml:trace>
  <inkml:trace contextRef="#ctx0" brushRef="#br0" timeOffset="115">5162 10279 8015,'0'-29'0,"0"2"-96,0 8 0,5 2 124,3 6 1,2 0 458,1-1 1,1 5-37,-1-1 0,-3 5-169,0 0 0,-1 1-74,5 2 0,-1 5 34,0 3 1,1 7-98,-1 4 0,5 3 83,-1 1 0,4 3-273,-4 1 1,1 5 104,0-2 0,1 3-205,6 1 0,-4 1 32,0-1 1,-1-1-40,1-3 0,3-2 176,-3-5 0,-1 0-17,1 0 0,-5-2 91,1-2 1,1 2-79,0-6 0,-1 0 186,-4-3 0,1-2-80,-1-3 1,-3 4-190,-1-4 1,-3-2-165,4-1 1,-6-1-930,2 0-802,-3-1 1022,-1 3 936,0-5 0,0 0 0</inkml:trace>
  <inkml:trace contextRef="#ctx0" brushRef="#br0" timeOffset="116">5231 10599 8122,'0'-8'109,"0"0"0,6 5 309,6-5 0,0 2-311,7-2 1,-4 3 87,5 5 1,-3-4-66,2 0 0,3 0-52,-3 4 0,2 0-265,2 0 1,-1 0-18,-3 0 0,1 0-899,-5 0 1103,6 0 0,-9 0 0,5 0 0</inkml:trace>
  <inkml:trace contextRef="#ctx0" brushRef="#br0" timeOffset="117">5802 10290 7983,'-8'-18'437,"1"3"1,4 3 390,-1 0-705,3 6 246,1 1 467,0 5-756,5 10 0,1-1 45,6 10 0,0-3-88,4 7 0,0-1-11,3 8 0,4-1-44,0 2 1,0 2-62,3-3 1,2 3 56,-1 1 0,3-3-75,-3-1 0,0-4 65,-4 0 0,-1-5 129,1-2 1,-4-5-97,0 1 0,-5-2 11,2-2 1,-4-3-147,0-1 1,-2-3 104,-3 4 1,0-6-1281,-3 2 575,-3-3 734,4-1 0,-5 0 0</inkml:trace>
  <inkml:trace contextRef="#ctx0" brushRef="#br0" timeOffset="118">6156 10210 7990,'0'-18'91,"0"3"0,0 3-91,0 0 0,0 5 348,0-1-58,0 5 1,0-3 784,0 2-941,-5 3 0,2-3 50,-4 8 1,-1 7-227,-3 8 0,-1 3 76,1 1 0,-2 5-126,-2 2 1,1 3 62,-5 1 0,5 5-35,-1-1 1,-2-3-66,2-1 0,0-7-74,3 3 0,5-2 44,-1-5 1,4 3 118,-3-7 0,4-3-198,-1-1 1,2 2 40,-2-2 0,3-3-1038,-3-5 1235,3 1 0,-4 3 0,-2 1 0</inkml:trace>
  <inkml:trace contextRef="#ctx0" brushRef="#br0" timeOffset="119">6476 10165 8000,'0'-12'-327,"0"6"-343,0 1 961,0 15 0,0-1-158,0 10 0,0 0 320,0 4 1,0 5-166,0 2 0,0 7 18,0 1 1,1 1-256,3-1 0,-2-2-91,6 2 0,-2-6 148,2-2 0,1-5 22,-5 2 1,3-7-161,-3-1 1,4-5 79,-5 2-359,6-4 1,-7 0-9,1-1 0,-1-3 317,-2-1 0,5 1 0,1 3 0</inkml:trace>
  <inkml:trace contextRef="#ctx0" brushRef="#br0" timeOffset="120">6818 10416 7928,'-4'-12'0,"1"1"0,-1-4 508,4 0-85,0 4 616,0 1-672,-5 4 0,2 0-256,-4 2 0,3 2 82,-4 2 0,1 6-298,-5 1 1,1 10 25,-1 5 1,1 3 137,-1 5 1,5 1-8,-1 3 1,6 0-158,-2 0 0,3-3-25,1-1 1,1-1 12,3 2 0,3-3-58,9-5 1,-2-4 38,5 0 1,0-5 49,3 1 0,1-8 30,0-3 0,1-2 135,3-2 0,-3-2 19,3-2 1,1-2-137,-2-5 1,5-5 172,-5 1 1,1-5-61,-4 1 0,-5-3-123,-3 0 1,-4-3 86,-3-1 0,1 0-128,-6-4 1,-4-1 66,-6-3 1,-5 1 24,-3 3 0,-3-3 6,-5 2 1,-1 3-1,-2 2 1,-2 3 30,-3 4 1,2 4-42,2 7 0,3 3-263,-2 5 1,3 0 103,4 0 0,2 5-1267,6 3 1427,4 7 0,-3 3 0,4 4 0</inkml:trace>
  <inkml:trace contextRef="#ctx0" brushRef="#br0" timeOffset="121">7241 10256 7974,'0'-11'0,"-4"3"601,0 0-87,0 6-256,9-8 1,-2 8-56,5-1 0,-5 6-100,5 5 1,-5 3 37,0 5 1,2 1-35,-1 6 1,1 1-28,-1 3 1,-3 2 39,3 5 0,-2 1-160,-2-1 1,1 0 49,3 0 1,-2-3-62,6-1 0,-4-4-23,3 0 1,-3-5 107,4-2 1,-2-5-255,2 1 0,-3-2-90,-5-2-1550,5 0 1860,-4 1 0,-6-1 0,-8 1 0</inkml:trace>
  <inkml:trace contextRef="#ctx0" brushRef="#br0" timeOffset="122">7298 10382 7924,'0'-18'0,"0"3"0,0 2 422,0 1 0,0 5-48,0-1 0,4 4 53,0-3 0,1 4-93,-2-1 1,0 3-80,5 1 1,-5 0-97,5 0 0,0 1-110,3 3 1,0 3-35,1 4 1,-5 4 161,1 0 1,0 5-572,3-5 1,1 1 205,-1-1 1,0-2-359,1 2 1,-1-6 219,1-1 0,-1-4 44,1 3 0,3-4 198,0 1 1,0-3 121,-3-1 0,-1-4-17,0 0 0,1-5-55,-1 2 1,1-3 355,-1-2 1,1-3-137,-1 0 0,-1-4 199,-2 4 1,2-6-49,-2 2 1,-2-2-165,1-2 0,1 4-200,4 0 1,-2 0 103,-3-4 1,3 6-248,-2 6 210,-3-1-92,5 6 0,-8 1 69,1 5 0,0 6-59,1 10 0,-3 3 98,3 7 1,-3 4 106,-1 4 0,0 4-152,0 0 0,1 4 35,3-4 0,-3 4-195,3-4 1,-1 0 122,1-4 0,-2-1-93,6-2 1,-6-3 72,2-6 0,1-4-109,-1-3 0,0-2-90,-4-2-576,0 1 159,5-6 208,-4 4 454,4-8 0,0 8 0,2-4 0</inkml:trace>
  <inkml:trace contextRef="#ctx0" brushRef="#br0" timeOffset="123">8269 10210 7975,'0'-11'0,"0"-1"112,0 1 0,4 3 31,-1 1 579,6 4-434,-8-7 1,5 8 142,-6-6 0,-2 5-255,-2 0 1,2 1-238,-6 2 0,-3 0 36,-4 0 1,-6 4 127,2 0 0,-4 5-197,-3-2 1,2 4 74,-3 0 1,3 0 16,1 1 1,4 1 15,0 2 1,5-3-87,-1 4 1,3 0 25,5-1 0,0 2 40,4-2 0,1-2 75,-1 2 1,6-2-45,5-2 1,7 1 124,4-1 0,3 2-125,1 2 0,5-2 203,2 2 1,-1-2-40,2-2 1,-5 0-45,5 1 1,-6-1-85,2 1 1,-7 0-78,-1 4 1,-4-3-42,4 7 0,-6-7 72,-1 3 1,-1 0-59,-3-1 1,-2 1 71,2-5 1,-6 4 29,2 1 0,-3-1-52,-1-4 0,-1-1-29,-3-2 1,-2 2-27,-6-2 1,-4-2-2,-3 2 1,-3-5-195,-1 5 0,-3-5 75,-1 0 0,-3 3-185,3-3 0,2 1 70,6-4 1,2 0-281,6 0 92,-1 0-889,1 0 1360,4-5 0,2-1 0,5-6 0</inkml:trace>
  <inkml:trace contextRef="#ctx0" brushRef="#br0" timeOffset="124">8623 10245 7951,'0'-7'101,"0"2"600,0 5-479,0 5-980,0-4 472,0 10 286,0-5 0,5 5 0,1 1 0</inkml:trace>
  <inkml:trace contextRef="#ctx0" brushRef="#br0" timeOffset="125">8714 10690 7920,'0'6'-1647,"5"4"1759,-4-3 908,10-1-442,-10 4 20,4-8 505,-5 3-403,0-5 1,0 0 0</inkml:trace>
  <inkml:trace contextRef="#ctx0" brushRef="#br2" timeOffset="126">9445 9982 7946,'-1'-7'-17,"-2"2"-18,-1 0 572,1 4 336,3-9-453,0 9 54,0-4 474,0 5-930,0 5 0,0 5-26,0 5 1,0 2-68,0-2 0,0-1 44,0 5 1,1 1-84,3 7 1,-2-3 106,6 2 0,-6 4-136,2 0 0,-3 7 45,-1 1 1,0 1 63,0-1 1,0-2 39,0 2 1,0-4-11,0-3 1,0 0 99,0-4 0,0 0-63,0-4 0,0-2 100,0-2 1,0 3-64,0-3 0,0-3-45,0 0 1,2 0 20,2-1 0,-3 0-66,3-3 1,-3-1-51,-1 1 1,1-2-502,3-3 113,-3 4-277,4-5-359,-5 0 318,0-1 776,0-5 0,-5 0 0,-1 0 0</inkml:trace>
  <inkml:trace contextRef="#ctx0" brushRef="#br2" timeOffset="127">9377 10039 8135,'1'-8'0,"3"1"840,-3 4-104,9-7-256,-4 4 0,6-1-129,-1 4 0,1-3-130,-1 3 0,2-2-116,2 1 1,-1 2 79,5-1 0,1 0-101,7-1 1,-2 3 110,6-3 0,-3 3-188,6 1 0,-4 0 9,5 0 0,-1 4-117,-4 0 0,-2 4-38,-1 0 0,-8 2-31,-4 2 1,-2 0-139,-2 4 0,-4-4 121,-4 4 0,-1 1-76,-2 2 1,-2-1 38,-1 1 1,-9-4 63,-7 4 1,1-3 14,-1 3 0,-1-5 124,-7 1 0,2-1 9,-5 1 0,3-4 116,-3 1 0,3-1 0,-4-3 1,6 1-27,-2-2 1,5-2-144,2-5 0,4 4 64,5 0 0,3 0-1316,0-4 300,6 0 1017,-3 0 0,5-5 0,0-2 0</inkml:trace>
  <inkml:trace contextRef="#ctx0" brushRef="#br2" timeOffset="128">10290 9913 7949,'7'-5'-27,"-2"3"227,-5-6 374,0 6 369,0-4 513,0 6-1226,-5 0 0,2 4 49,-5 0 1,5 5-45,-5-1 1,4 2-146,-3 1 0,-1 2 145,-3 2 0,-2-1-172,-2 5 1,2 1-67,-2 7 0,-2-2-57,2 6 1,-3-4 51,7 3 0,-6 0 94,10 5 0,-5 3 186,8 0 1,1 4-111,3-4 1,0 4-114,0-4 0,0 0 80,0-4 1,3-1-209,1-3 1,5 3 47,-1-2 1,-2-2-82,2 2 1,1-6-31,6 2 1,-3-3 87,4-1 0,-2-1-2,1 1 1,1-4 32,3 0 0,3-3 189,-3 3 1,1-4-108,-1 4 1,-1-9 97,-3 1 0,-2-2-105,2 3 1,-3-5 3,-5 1-548,3-6 1,-7 4-30,5-6-1660,-6 0 1195,3 0 986,-5 0 0,-5-6 0,-1 0 0</inkml:trace>
  <inkml:trace contextRef="#ctx0" brushRef="#br2" timeOffset="129">10827 10096 7098,'-6'-6'692,"-1"-3"-365,3 5 12,3 0-1,-4-1 1,4 4 31,-3-3-71,3-2 104,-4 4-200,0-3 1,-2 5-175,-4 0 1,3 2 123,1 1 0,-2 0-120,-6 5 0,1 3 63,-5 4 0,1 6-6,-1-2 0,-2 2 35,6 2 1,-4 0-137,4 0 0,0 0 73,3-1 0,5 5-2,-1 0 0,6 1-147,-2-2 0,2-2 103,2 3 1,2-3-92,2-1 0,2-1 56,5-3 0,-3 2-65,0-2 1,0-1 81,8 1 1,-4-4-33,4 4 1,-5-4 39,-3 4 0,2-5 6,-3 2 0,4-4 9,0 0 1,0-1-15,1 1 0,-1-1 185,1 0 1,-1 0-106,0-4 1,1 2 75,-1-5 1,-3 1 47,0-1-263,-1-3-145,5 4-492,-1-5-962,0 5 749,-4-4-142,-2 5 1044,-5-6 0,0 0 0,0 0 0</inkml:trace>
  <inkml:trace contextRef="#ctx0" brushRef="#br2" timeOffset="130">11204 10199 8877,'0'11'484,"0"1"0,0 4-271,0 3 1,0 3-137,0 1 1,0 1 63,0 2 0,1 0-167,3 4 0,-3-1 18,3 2 0,1 1 94,-1-6 0,4 1 54,-5-4 0,5-2-37,-4-2 1,3 2 268,-3-6-351,5 0 1,-8-3-238,3-1 82,2-5-329,-4-1-546,3-5 1,-6 0 1008,-3 0 0,-3 0 0,-4 0 0</inkml:trace>
  <inkml:trace contextRef="#ctx0" brushRef="#br2" timeOffset="131">10941 10256 7941,'8'-5'0,"-1"-3"0,2-1 575,7 2 0,3-3-136,7 2 0,2 2 27,3-2 1,5 4-173,-1-3 1,1 3-185,-1-4 0,-2 6 11,-3-2 1,2 1-192,-5-1 0,-6 3-543,-6-3 1,-2 3 206,-2 1-583,1 0 989,-1 0 0,-4-5 0,-2-1 0</inkml:trace>
  <inkml:trace contextRef="#ctx0" brushRef="#br2" timeOffset="132">11615 10176 7876,'-6'-1'979,"2"-3"-514,3 3 1,1-3-44,0 8 1,0-1-200,0 9 1,-2-3-1,-1 6 1,1 3-159,-2 1 1,3 2 42,1 2 0,0 1-198,0 3 0,0-2 119,0 6 1,5-5-153,3 5 0,-2-6 59,2 2 0,1-3-26,6-1 1,-2-4 33,2 0 0,-1-5 12,1 1 1,-2-2 106,2-2 1,1-4-56,0-4 1,0-1 133,-1-2 1,-1 0-64,5 0 0,-3-2 116,3-1 0,-5-4-33,1-4 0,1-1 51,0 1 1,-1-4-61,-4 0 0,-3-6-37,-1 2 1,-3-4-146,4-3 1,-6 0 87,2-4 1,-3 3-338,-1-3 1,-3 1 152,-1-2 0,-5 3-267,1 5 1,-2 2-6,-1 2 0,3 2-175,1 6 1,3 3 10,-4 1 1,4 4-871,-3-1 1431,4 3 0,-7-4 0,4-1 0</inkml:trace>
  <inkml:trace contextRef="#ctx0" brushRef="#br2" timeOffset="133">12175 10165 7962,'-12'0'0,"5"0"333,-1 0 113,5 0 360,-2 0-222,5 0-295,5 0 1,-2 3-75,5 1 1,3 9-1,4-2 1,0 5-99,-3-1 1,3-1 83,0 5 1,2-4-161,-2 4 0,-2 0 34,2 4 0,1-4-78,0 0 1,0-1 73,-1 1 1,-2 2-74,2-2 1,-2-1-4,-2 1 1,1-5 29,-1 1 1,1-2-154,-1-2 1,-3 0 99,-1-4-672,-4 3 287,7-3-1114,-9-1 1083,4 4 1,-6-9-510,-3 3 1,2-2 952,-6-2 0,1-6 0,-5 0 0</inkml:trace>
  <inkml:trace contextRef="#ctx0" brushRef="#br2" timeOffset="134">12472 10153 7962,'0'-11'0,"0"-1"0,0 5 932,0-1 149,0 6-80,0-4-469,0 1-56,0 4-430,-5 6 1,2 4 117,-5 10 1,1-4-262,-5 4 1,-3 2 103,0 5 1,-4 0-425,4 4 0,-6 1 53,2 3 1,-6-4-103,-2 1 0,1-2 147,3 1 0,0-2 137,0-5 1,1 0 68,3 0 1,3-4-146,5 0 73,-1-5 0,2 2-45,2-4-662,3-6 892,5-1 0,10-5 0,3 0 0</inkml:trace>
  <inkml:trace contextRef="#ctx0" brushRef="#br2" timeOffset="135">12586 9959 7912,'0'-11'1111,"0"-1"-401,0 1-156,0 4 306,0 2-292,0 5-447,0 5 1,1 0 12,3 3 0,-2 6 22,6-3 1,0 7 28,3-3 1,4 6 0,1-2 0,3 2-98,-4 2 0,4 4 15,-4 0 0,4-1-58,-4-3 1,4 4 44,-3-1 0,-1 5-77,-4-5 0,1 5 37,-1-5 1,-3 6-140,-1-1 1,-3-2-21,4 1 0,-6-3 58,2 3 1,-3-4-229,-1 0 0,-1 0 82,-3 0 0,2-5-150,-6 2 1,0-3 38,-3 3 1,0-5-24,-1-3 1,1 1 102,-1-1 0,1-1-142,0-6 1,3 2-1090,0-2 977,1-3 1,-1 0 481,0-5 0,6 5 0,-3 1 0</inkml:trace>
  <inkml:trace contextRef="#ctx0" brushRef="#br2" timeOffset="136">13225 9879 7308,'0'-6'213,"0"1"588,0 5-172,-5-5-194,4 3 0,-5-3 15,2 5-289,3 0 0,-10 0 15,4 0 0,-3 0 38,-2 0 0,1 4-146,-1 0 0,-3 5 124,0-2 0,0 7-173,3 2 1,1 3 75,-1-4 1,1 4-163,0-4 1,3 5-43,0-1 0,6-2 7,-2-2 0,3 2 15,1-2 0,0 0 74,0-4 1,1 1-88,3-1 0,3 1 79,9-1 1,-2-1 191,5-2 0,0-3-58,4-5 1,-1 0 48,1 0 0,0 0-103,0 0 1,0 0 33,0 0 0,-4 0 55,0 0-148,-5 0 0,2-5 0,-4-1 0</inkml:trace>
  <inkml:trace contextRef="#ctx0" brushRef="#br2" timeOffset="137">13477 9811 7907,'0'-7'425,"-5"2"492,3 0-37,-3 4-297,5-4 28,0 5-350,5 5 1,-2 1 27,4 6 0,0 0 12,0 3 1,4-1-85,-4 5 1,3 0-3,2 4 0,-1 0 3,1 0 0,3 1-46,0 3 0,5-2 50,-1 6 1,-1-5-27,1 5 0,-1-1-41,1 4 1,1 4 3,-5 1 1,1 4-41,-5-1 0,1-2 61,-1 2 0,-5-1-221,-2 1 0,-3 1-9,-1-5-10,0 0 1,0-4-160,0 0 0,-5-4-487,-2-4 489,-3 3 0,2-6-32,0 0 1,1 0-34,-5-4 0,0-1 33,-4 1 0,2-2 88,-5 3 0,4 0-156,-4-5 0,4 4 150,-4-4 0,0 1-87,-4-5 0,5 0 71,3 1 0,-2-1-294,2 1 0,4-5-1180,3 1 613,6-6 1044,-3 4 0,15-6 0,2 0 0</inkml:trace>
  <inkml:trace contextRef="#ctx0" brushRef="#br2" timeOffset="138">14116 10427 7884,'-11'0'-74,"4"-5"1447,2 4-876,5-4 0,5 5-101,3 0 1,3-4-169,5 0 1,-2-1 27,5 1 1,4 2-42,3-6 0,5 6-122,-5-2 0,1-1-31,-4 1 1,0 0-155,-1 4 0,-4 0-342,-3 0-780,-2 0 58,-1 0 796,-6 0 0,-2 0 360,-8 0 0,-2 5 0,-6 2 0</inkml:trace>
  <inkml:trace contextRef="#ctx0" brushRef="#br2" timeOffset="139">14105 10610 7870,'10'-1'823,"-2"-3"1,2 3-119,-3-3 1,5 3-247,3 1 1,-2-4-28,2 0 1,3-1-236,1 1 1,-2 3-49,2-3 1,1-1-526,2 1 0,-3 0 281,0 4 1,-3-1-1091,3-3 1,-4 3 1184,4-3 0,0-2 0,4-1 0</inkml:trace>
  <inkml:trace contextRef="#ctx0" brushRef="#br2" timeOffset="140">15064 9993 7897,'0'-7'0,"0"-1"464,0 5-331,5-2 0,-2 5 1105,4 0-749,-4 0 1,2 2-64,-5 1 1,0 5-240,0 7 0,0-1 56,0 5 1,-1 2-142,-3 5 1,3 0 75,-3 4 1,3-3-63,1 3 0,0 1 32,0 3 1,0 1-22,0 4 0,5-3-57,2 6 0,2-5 36,-1 1 1,1-2-166,-6-2 1,5-1 67,-4-3 1,3-2-20,-3-5 0,0-1 58,-4-3 0,0 1-134,0-5 0,0 0-23,0-14 114</inkml:trace>
  <inkml:trace contextRef="#ctx0" brushRef="#br2" timeOffset="141">15624 10450 7895,'0'-6'-78,"4"-1"609,-1 4 1,2 1-104,-1-1 1,-1 1-149,4 2 1,-3 0 65,4 0 1,-1 0-92,5 0 1,-1 0-144,1 0 0,3-1 118,0-3 0,5 3-124,-1-3 1,3 3 87,1 1 1,4-4-81,-1 0 1,5-3-15,-5 3 1,1-1 60,-4 1 0,0 3-193,-1-3 1,-4-1 40,-3 1-386,-2 0 0,-5 4 4,-1 0-379,-4 0 1,1 0-62,-8 0 0,-2 0 813,-6 0 0,1 5 0,-1 2 0</inkml:trace>
  <inkml:trace contextRef="#ctx0" brushRef="#br2" timeOffset="142">16686 10107 8109,'0'-6'-106,"0"1"765,0 5-185,0-5-166,0 4 38,0-4-180,0 5 1,0 5-86,0 2 0,-1 3 90,-3 2 1,3 3-38,-3 0 0,2 6-39,2-2-49,0 2 0,0 2 21,0 0 1,0 4 57,0-1 1,0 2-200,0-1 0,0-3 115,0 3 1,6-3-164,1-1 1,-1 2 31,2-2 1,-5 2-52,0-6 1,3-2 104,-3-2 1,5-2-23,-4-2 0,0 0-25,-4 1 1,1-2 28,3-2-638,-3 2 184,4-4-533,-5 0 1041,-5 0 0,-1-1 0,-6 1 0</inkml:trace>
  <inkml:trace contextRef="#ctx0" brushRef="#br2" timeOffset="143">16549 10165 7948,'0'-12'0,"0"5"227,0-1 0,1 2-6,3-2 1,-2-2 32,6 2 1,-4-2 24,3-1 1,1-1-28,4 1 0,-1 1-126,0 2 1,2-2 122,2 2 1,-1 2-103,5-2 1,0 4 72,4-3 0,5 3-167,3-4 1,-2 6 23,1-2 1,1 2-107,3-2 1,0 2-12,0-1 0,-3 3 81,-1 3 0,-4 0-23,0 5 1,-2-1-117,-1 5 1,-5-1 19,-3 1 1,-6-1 54,-1 0 0,-6 2-167,2 2 0,-8-1 53,-3 5 0,-9-1 2,-3 1 0,-3 3-10,-5-3 1,0 2-70,-7 2 1,2 0 87,-6 0 0,3-4-25,0 0 1,5-5-27,0 1 1,0-2 60,0-2 0,3-3-52,8-1 0,-1-4-62,5 1-563,-1-3 188,5-1 605,5 0 0,1 0 0,5 0 0</inkml:trace>
  <inkml:trace contextRef="#ctx0" brushRef="#br2" timeOffset="144">17520 9936 7950,'0'-11'719,"0"-1"-377,0 1 1,0 3 340,0 1 114,0 4-489,0-2 0,-2 5 237,-1 0-454,1 0 0,-4 0 144,2 0 1,-1 6-141,-3 6 1,-2 1 79,3 6 1,-5-4-161,-3 4 1,2 4 18,-2 3 0,2 1-33,2-4 0,0 3-45,-1 1 0,1 4-80,-1-5 0,5 2-167,-1-1 0,6 1 154,-2 2 1,2 2-81,2-6 1,0 5 45,0-4 1,2 1 151,2-2 1,2-2 3,5 3 1,1-3 161,-1-1 1,1-4-162,-1 0 1,2-5 109,2 1 0,-2 2 103,2-2 0,-1 0-22,1-3 1,-2-2 10,2-3 1,-2 2-51,-2-5 1,0 4-401,1-5 0,-1 1-19,1-4-1119,-6 5-242,4-3 770,-9 3 872,5-5 0,-6-5 0,0-2 0</inkml:trace>
  <inkml:trace contextRef="#ctx0" brushRef="#br2" timeOffset="145">17782 10153 7931,'7'-7'201,"-4"-1"330,-1 5 101,-2-7 218,0 9-198,0-4-157,0 5-379,5 5 0,-4 3 104,3 7 0,-3-1-46,-1 5 0,0 0-54,0 4 0,0 3-168,0 1 0,0 0-107,0-5 0,4 5 81,0 0 0,1-1-20,-1-3 0,-3-1 70,3-3 1,1 1 96,-1-5 0,1 1-14,-2-5-84,-1 0 0,4 0-391,-2-4-684,-3 3-23,4-8 0,-6 3 1123,-3-5 0,-2 0 0,-6 0 0</inkml:trace>
  <inkml:trace contextRef="#ctx0" brushRef="#br2" timeOffset="146">17542 10142 7981,'8'-4'0,"0"0"0,-5-3 1009,5 3-578,0 0 1,4 0 125,4 0 1,-2-1-120,5 1 1,-4 3-86,4-3 0,0 2-117,4-2 0,0 3-24,-1-3 0,1 3-210,0 1 0,0-4 81,0 0 0,0 0-57,-1 4 0,-2 0 10,-1 0 1,-2 0-814,2 0 0,2 0-15,-6 0-1429,0 0 2221,-3 0 0,-6 5 0,-1 2 0</inkml:trace>
  <inkml:trace contextRef="#ctx0" brushRef="#br2" timeOffset="147">18193 9913 7990,'0'-14'335,"0"3"1,0 6 208,0-3 604,0 6-685,0-3 0,0 3 262,0-1-297,0 1 56,0-3-327,0 5 1,4 5 64,0 3 1,4-2-7,-5 2 1,6 1 8,-1 6 1,2-1-29,2 5 1,0-4 13,3 4 0,-1 0-153,5 4 0,-1 0 40,1 0 0,2 0-1,-6-1 0,4 5-205,-4 0 1,0 3 65,-3-3 1,-1 3-135,1-3 1,-1 3 77,0-3 1,-4 5-90,-3-2 0,1-2 95,-2-1 1,1 1-41,-4-2 1,0 1 97,0-4 1,-5-4-15,-2 0 0,-4-4 81,0 4 0,0-4-69,-1 4 0,1-5-180,-1 2 0,1-4 115,-1 0 1,1-2-772,0-2 576,-1 2 1,5-8-1081,-1 6-11,5-6-123,-2 3 1510,5-5 0,5-5 0,2-1 0</inkml:trace>
  <inkml:trace contextRef="#ctx0" brushRef="#br2" timeOffset="148">19073 10176 7873,'0'-6'875,"0"-5"-144,0 10 86,0-9-292,0 9-354,0-4 0,0 6-18,0 3 1,0 3 88,0 9 0,1-2-216,3 5 1,-3-2 109,3 2 0,1 3-77,-1-3 1,3-1 70,-3 1 1,4 0-200,-4 4 0,1-4 13,-1 0 0,-2-4 84,6 4 0,-4-5-33,3 1 1,-4-2 72,1-2 1,-3 1-304,-1-1 0,4 1 99,-1-1 1,1-3-1327,-4-1 1065,0-4 1,0 3-928,0-2 1324,-5-3 0,-1 4 0,-6-5 0</inkml:trace>
  <inkml:trace contextRef="#ctx0" brushRef="#br2" timeOffset="149">18890 10359 7884,'5'-12'-334,"-2"2"1090,4 3 0,-3 1-215,4 6 0,-1 0-125,5 0 0,0 0-76,4 0 0,3 0-111,7 0 0,-1 0-172,1 0 0,2-1 119,-1-3 0,3 3-209,-3-3 0,3 3-255,-3 1 0,0 0-352,-5 0 0,1 0 73,0 0 1,-5 0-1236,-3 0 1802,-2 0 0,-2-5 0,1-1 0</inkml:trace>
  <inkml:trace contextRef="#ctx0" brushRef="#br2" timeOffset="150">19530 9993 7917,'0'-7'186,"0"-1"426,0 5-285,0-2 766,0 5-671,5 0 1,-4 2-146,3 1 1,-3 4-27,-1 4 1,4 2-6,0 2 0,0 3-83,-4 5 0,0 3 2,0 1 1,0 0-78,0-4 0,3 3 55,1 1 1,4 3-144,-4-3 0,4 5-56,0-2 0,1-1 51,-1 2 0,2-6-50,-3 2 1,3 1 81,2-2 0,-2-3-81,-2-4 1,1-5 57,-6 1 1,5-2-125,-4-1 0,1-2-1078,-1-3 544,-3 3-148,4-8 0,-6 3 325,-3-5 1,1 0-886,-4 0 653,-1-5 709,-3-2 0,-1-4 0,1 0 0</inkml:trace>
  <inkml:trace contextRef="#ctx0" brushRef="#br2" timeOffset="151">19370 9993 7881,'0'-7'0,"0"-1"466,5 0 1,1-3-42,6 0 0,-1 3-48,0 0 1,2 5-95,2-5 1,-1 5-139,5 0 1,0 0-124,4-1 0,0 3 90,0-3 1,0 3-8,0 1 1,-1 1 68,1 3 0,4-1-330,0 4 0,-1-1 108,-3 2 0,-1 5-107,-3-6 0,1 10 32,-5-6 0,4 3 36,-4-2 1,-1-1 34,-6 1 1,1-1-135,-5 0 1,0 1-34,-4-1 0,-2 2 56,-2 2 0,-6-2-29,-5 2 1,-5-2 91,1-2 1,-7 1-206,0-1 1,-2-3-57,1-1 1,3-3-69,-3 4 1,7-5 43,1 5 385,5-5 0,-7 2 0,3-5 0</inkml:trace>
  <inkml:trace contextRef="#ctx0" brushRef="#br2" timeOffset="152">20226 9765 7959,'0'-8'-2,"0"1"298,5 4 72,-3-2 0,3 4 243,-5-3 100,0 3-221,0-4-268,-5 10 1,0 1-40,-3 5 1,-2 1 38,2-1 1,-2 6-179,-1 2 0,3 1 136,0-1 0,2 4-213,-2 0 0,-2 0-31,3 3 0,-3 3 125,-2 2 1,1-2-129,-1 2 1,2-1 64,3 4 1,-4 2-44,4 2 0,2-5 40,1 5 1,3-4-41,1 8 1,0-6 51,0-2 0,1-1-5,3-6 1,3 3 20,9-3 0,-3-2 2,7-6 0,-5 1-46,4-4 27,-5 4 0,7-7 0,-7 3-112,5-4 1,-5-2 105,2-3 1,-4 3-140,0-2 1,3-3 115,0-1 0,-1-2-290,-6 2 1,2-2-178,-3 1 1,0-1-940,0-2 1429,-4 0 0,2-5 0,-5-2 0</inkml:trace>
  <inkml:trace contextRef="#ctx0" brushRef="#br2" timeOffset="153">20409 10085 7912,'0'-12'697,"0"1"0,0-1-227,0 1 1,1 5-338,3 2-104,-3 3 0,6 1 182,-3 0 284,-3 0-97,4 0 0,-1 6-165,0 5 1,3 2-14,-3 6 1,5 0-198,-2 4 0,2 0 47,-1 0 0,6 1-87,-3 2 1,3 2 71,-2 3 1,3-3-67,0-6 0,4 5-103,-4 0 1,1-2 32,-5-6 0,1-1-54,-1-3 0,0-2 72,1 2 1,-2-6-81,-2-1 1,0-5 1,-4 5-799,5-5 134,-8 2-110,4-5 471,-5 0 1,-10-5 0,-2-2 0</inkml:trace>
  <inkml:trace contextRef="#ctx0" brushRef="#br2" timeOffset="154">20729 10050 7841,'0'-11'73,"0"0"1,0 3 303,0 0-98,5 6 0,-4-5 133,3 4 617,-3 1-626,-1-3 0,-5 10-368,-2 3 0,-4 7 66,0 4 0,-4 3 33,0 1 0,-6 5-114,2 2 1,-2 3-61,-2 1 0,1 1 31,3-1 1,-2 0 98,2 0 0,1-5-224,-1-2 0,5 1 52,-1-1 0,-1-4-30,5-4 1,-3-5 35,6 1 1,0-3-67,0 0 0,-1-5-25,5 1 0,-1-5-551,1 0-896,3 4 823,-4-6 791,5 4 0,0-5 0,0 0 0</inkml:trace>
  <inkml:trace contextRef="#ctx0" brushRef="#br2" timeOffset="155">20889 9822 7871,'0'-11'90,"-5"4"1024,3-3-318,-3 9 225,5-4 286,0 5-1093,0 5 0,2 1-65,1 6 0,0-1 11,5 0 1,-1 5-1,5-1 1,-4 5 56,4-1 0,-3 3-4,6 1 1,-2-1-218,-2 1 1,1 4 102,-1 0 0,0 0-128,1 0 0,-2 2 63,-2 6 1,0-2-153,-4-3 0,4 6-68,-4-6 1,-1 6-28,-3-6 0,0 3 28,0 1 0,-1-3 89,-3-1 1,2-4-526,-6 0 264,1-2 161,0-1 1,-3-4-348,3 0 1,0-5-216,0 1 758,-1-2 0,-3-1 0,-1-1 0</inkml:trace>
  <inkml:trace contextRef="#ctx0" brushRef="#br2" timeOffset="156">21323 10279 7825,'1'-7'713,"3"4"-368,-3 1 1,9 2-62,-2 0 1,2-3-21,1-1 1,2 0-94,2 4 1,3 0-1,5 0 0,-1 0-221,-3 0 1,1 0 78,-5 0 1,2 0-588,-2 0 0,-6 0 96,2 0 462,-7 0 0,1 0 0,-5 0 0</inkml:trace>
  <inkml:trace contextRef="#ctx0" brushRef="#br2" timeOffset="157">21917 9993 7925,'0'-6'673,"0"1"1,0 6-412,0 3 1,0 2 115,0 6 0,0 4-219,0 3 0,0 3 0,0 1 0,0 1-62,0 2-41,5-2 0,-3 8 53,6-5 1,-1 5-115,5-2 0,-2 2 14,-2-2 0,2 2 61,-3-5 0,0-1 18,0-3 0,-3 0 0,4 0 1,-6-4-152,2 0 1,-3-5 27,-1 1 0,0-2-86,0-2 1,0-3-986,0-1 801,0-4 0,-1 2-567,-3-5 1,2 0-175,-6 0 1046,1 0 0,-5-5 0,1-1 0</inkml:trace>
  <inkml:trace contextRef="#ctx0" brushRef="#br2" timeOffset="158">21688 9913 7840,'12'-11'0,"3"1"76,0 2 0,5-1 147,-1 5 0,3-3 2,1 3 0,0-4 16,0 5 1,-1-1 2,1 4 0,-4 0-100,0 0 0,0 0 69,4 0 1,-4 0-147,0 0 0,-1 5-11,1 2 0,3 0-106,-3 0 1,-2 1 80,2 3 0,-3 1-143,3-1 0,-5 1-98,1-1 0,-2 1 112,-2-1 1,-1 0-49,-2 1 0,-3-1 72,-5 1 1,0-1-173,0 1 1,-7-1 6,-4 0 1,-5 1 100,-7-1 0,0-3 56,0-1 0,-5-3 10,-2 4 1,0-4-21,0 3 1,1-3-9,-2 4 1,0-6-323,4 2 1,4-1 421,4 0 0,5-1 0,-2 3 0</inkml:trace>
  <inkml:trace contextRef="#ctx0" brushRef="#br2" timeOffset="159">22545 9879 7921,'6'-5'342,"-1"4"0,-4-8 398,3 5-220,-2 0 421,3 4-110,-5-5-313,0 4-434,-5-4 0,-2 6 112,-4 3 0,-2 2-169,-2 6 1,2 0 89,-2 4 1,-3-2-113,-1 5 0,1 0-40,-1 3 1,2 1-81,-2 0 0,2 4 74,6-1 0,-1 2-40,1-1 1,1-2 56,2 6 1,-1-1 54,5 5 1,1-1-37,3 0 1,5 0 11,2 1 0,3-2 71,2-3 0,0 2-54,4-6 1,-4 5-69,4-5 0,0 0 46,-1-7 0,4 1-3,-3-5 0,-1 1-115,-4-5 0,1 1 77,-1-1 0,1-3-145,-1-1 0,0 0 29,1 0 0,-1-1-434,1-2 1,-5-2-122,1 1 710,-6-1 0,9-2 0,-5 0 0</inkml:trace>
  <inkml:trace contextRef="#ctx0" brushRef="#br2" timeOffset="160">22853 10062 8452,'1'-7'-2254,"3"4"2628,-3 1 1,5 4-108,-6 1 1,3 4 19,1 4 1,0 1-115,-4-1 0,0 6-25,0 2 0,0 2-57,0 2 1,0 0-16,0 0 0,0 0 35,0-1 1,0 1 4,0 0 1,0 0-140,0 0 1,0-4 67,0 0 0,1-4-89,3 4 0,-3-5-43,3 1 0,1-2-124,-1-2 1,0-3-296,-4 0-512,5-6-98,-4 8 1116,4-8 0,-10-2 0,-1-7 0</inkml:trace>
  <inkml:trace contextRef="#ctx0" brushRef="#br2" timeOffset="161">22590 10028 7847,'4'-8'-474,"0"0"1,5 2 297,-1-2 1,-2 2 473,2 2 0,-1 3 28,5-3 1,-1-1 95,0 1 1,2-1-94,2 1 1,-1 3-104,5-3 0,-3 3-112,3 1 1,0-1-132,3-3 1,1 3-411,0-3 0,0 3 311,0 1 0,-4-4-856,0 0 0,-1 0 512,1 4 1,2 0 459,-2 0 0,3-5 0,1-1 0</inkml:trace>
  <inkml:trace contextRef="#ctx0" brushRef="#br2" timeOffset="162">23333 10587 7952,'0'6'-1941,"0"0"2206,0-6 7,-5 0 1,2 0 269,-4 0-216,4 0 185,-2-6-309,5 0 1,0-5-52,0-1 0,0 5-142,0-1 1,0 0 118,0-3 0,0-2-144,0-2 1,-4 1 30,0-5 1,1 4-71,3-4 0,-4 0 125,0-4 0,0 0-51,4 0 0,0 2-155,0 2 0,0-5 109,0 5 0,1-6-79,3 6 1,-1-2 109,4-2 0,1 1-108,3 3 0,2-1 94,2 5 1,-2-4-4,2 4 1,2-1 2,-2 5 1,0 3 0,-3 1 0,-5 4 171,1-1 0,-1 3-101,5 1 1,-5 0 8,1 0 0,-2 1-35,2 3 1,2 3 74,-2 4 0,6 0-75,1 1 1,0 0-2,-3 4 0,-1 0-86,1 3 0,-2 3 97,-3-3 1,2 6-135,-5 2 1,1 0 60,-1-5 1,-3 1 8,3 0 0,-3 1 11,-1 3 1,0-4 38,0-1 0,0 1 3,0-4 1,0 2 91,0-2 1,-4 1-117,1-5 1,-1 0 18,4-3 0,-4-1-394,0 1 258,0-1-485,4 1 1,-1-6-50,-3-2-263,3 2 904,-4-5 0,5-1 0,0-6 0</inkml:trace>
  <inkml:trace contextRef="#ctx0" brushRef="#br2" timeOffset="163">23813 10050 7857,'0'-11'-1226,"0"0"1479,0-1 211,0 6 504,0-4-551,0 8 1,1-1-141,3 6 1,-3 4-142,3 4 0,2 2 77,2 2 0,-2 3-102,2 5 0,-1-1-20,5 1 1,-5 0-128,1 0 1,-1 4 90,5-1 0,-1 1-7,1-4 1,-1 0-43,1-1 1,-1 1 29,0 0 0,0-1-122,-4-3 0,3-3 42,-2-4 0,-2-1-213,2 1 1,-4-2-379,3-3 279,-4 3 0,6-7-1178,-5 5 614,-1-6 364,-3 3 556,0-5 0,0-5 0,0-1 0</inkml:trace>
  <inkml:trace contextRef="#ctx0" brushRef="#br2" timeOffset="164">24167 10005 7879,'0'-12'-1365,"0"1"1885,0 4-274,0 2 0,-2 5-70,-2 0 0,1 5-56,-9 3 1,3 4-103,-6 3 0,1 3 84,-1 4 0,-7 6-14,-4 3 1,-6-2 50,2 1 0,-3 1 6,-2 3 0,5-1-172,-1-2 1,6 0 79,-2-4 0,5 0-146,2-5 0,4-3 117,5 0-104,-1-5-144,1 3-414,4-6-177,2-4-228,5-2 1043,5-5 0,2-5 0,4-2 0</inkml:trace>
  <inkml:trace contextRef="#ctx0" brushRef="#br2" timeOffset="165">24258 9776 7870,'-6'-5'-1278,"0"4"2573,6-4-335,0 0-303,0 3-342,0-3 1,0 7-42,0 1 0,0 0-10,0 5 0,0-1-51,0 5 1,2 0 178,2 4 1,2-2-73,5 5 0,2 0-51,2 3 0,-2 5 1,2 0 0,2 1-57,-2-2 1,1 2-43,0 3 1,-4-2 68,4-2 1,-5-2-85,-3 5 1,2 1 56,-3 3 1,-2 0-144,-1 1 0,-3-1-82,-1 0 0,0 0-72,0 1 1,0 0 96,0 3 1,-5-6-136,-2 2 0,0-2-110,0 2 0,-1-1 106,-3-2 0,-2 0 65,-2-4 1,2-2 29,-2-6 0,2 2-253,2-6 1,-4 0-291,-1-3 1,0-2-382,1-3 0,2 2-818,-2-5 0,-3 0 1773,-1-4 0,-3 0 0,0 0 0</inkml:trace>
  <inkml:trace contextRef="#ctx0" brushRef="#br2" timeOffset="166">16412 9548 8379,'6'-5'-284,"-2"-3"0,-2 2-57,2-2 544,-2 6 1,3-5 960,-5 4-413,0 1 138,0-3-841,0 5-47,-5 0 1,2 0 240,-5 0-180,1 5 0,-5 2 256,1 4-333,0 0 0,-1 5 106,1-1 0,3 0 17,0-3 1,1 4 18,-5 3 1,5-1 24,-1 1 1,2 0-39,-2 4 1,-2 1-4,2 2 1,2 0 70,-1 4 1,-1 1-54,-4 3 0,1 0 63,0 1 0,-1-5-57,1 0 1,3-3-124,1 4 1,3-5 39,-4 5 0,6-2-149,-2 1 0,3 3 28,1-2 1,0-2 79,0 1 1,1 1-56,3 3 1,-2-1 68,6-2-42,-1 7 1,1-12 3,0 9 0,-2-5 19,2 0 0,0 2 20,-4-5 1,4 5 309,-4-2-153,-1 3 1,1-3 5,0 1 0,0-4-75,-4 3 0,4-3-95,0 3 1,4-4 74,0 0 0,-2-2-160,2-1 1,1-1 155,6-3 0,-2 1-11,2-5 1,-2 4-36,-2-3 0,1-1-15,-1-4 0,0 1-76,1-1 1,-1-3 120,1-1-302,-6 1 188,4 3-92,-4 1 0,5-5 13,-4 1-140,3-6 0,-3 7-31,4-5 1,1 0-20,-1-4 0,-3 0-931,-1 0 1,-3 1 1239,4 3 0,-1-3 0,5 4 0</inkml:trace>
  <inkml:trace contextRef="#ctx0" brushRef="#br2" timeOffset="167">24326 9411 8175,'-11'-5'0,"1"-2"-432,2-4 217,-2 5-1,9-5 895,-4 10-286,5-4 71,0 0 148,0 4 31,0-9-232,0 8 0,0-4-205,0 2 0,1 3 31,3-3 0,-2 3-38,6 1 0,-4 0 15,3 0 1,-3 0-20,4 0-203,-6 5 250,3-4-86,1 9 0,-4-3-24,6 4 1,-6 1-20,2-1 1,1 0 6,-1 1 0,5 3-3,-2 0 1,0 4-3,0-3 1,1 0 12,3-1 1,-3-2 0,0 2 0,-1 2 10,5-2 0,-1 4-151,0-4 174,1 0-106,-1 2 1,1-3 26,-1 5 1,1-1-43,-1 1 0,0 1-14,1-5 0,-2 5 0,-2 0 1,2 1-118,-3 2 1,2 0 14,-1 0-45,2-1 135,-4 1 1,2 0-91,0 0 108,-1 0-48,0 5 0,3-4 7,-3 3 0,0-3 6,0-2 0,-3 1 1,4 0 1,-4 0-3,3 0 1,-3 0 0,4 0 0,-2-2-6,2-2 0,-2 3 9,-2-3 0,-2 2-140,6 2 1,-6 0 79,2 0 0,1 0-104,-1 0 0,0-4 96,-4 0 1,0 0-9,0 3 0,0 1 25,0 0 1,0 0-9,0 0 0,1 0 36,3 0-35,-3-1 9,4 1 0,-5 4 28,0-1 1,0 1-10,0-4 0,0 0 9,0 0 1,0 0 13,0-1 0,0 0-1,0-3 0,0 1 32,0-5 0,0 5 9,0-5 0,-4 4 35,1-4 1,-5 2-77,4-2 1,-1-3 6,1 4 1,2-4-71,-6 0 0,4 3-9,-3 0 0,3 0 21,-4-3 0,5-1-19,-5 1 1,2-1 43,-2 1 1,-2-1-7,2 0 0,-4 1 30,0-1 0,-2 1-60,7-1 1,-4 2 0,0 2 1,3-2-39,1 2 0,3-2-114,-4-2 199,6 0 0,-3 1 0,5-1 0,0-3-289,0 0 18,0-1 169,0-1-697,0 5 0,0-9-136,0 6 956,0-6 0,-5 8 0,-2-3 0</inkml:trace>
  <inkml:trace contextRef="#ctx0" brushRef="#br0" timeOffset="168">13956 11843 7835,'0'-6'102,"0"-4"405,0 2-309,0 3 98,0 0 214,0 5-43,0-5-275,5 4 98,-3-4-185,8 5 93,-9 0-279,4 0 187,-5 5-192,0 1 1,-1 4 53,-3-2 60,3 2 48,-4-9-47,0 10 1,3-5 73,-3 0 32,5 4 25,0-3 18,0 4-52,0 1-10,0-1-169,0 0 114,0 1 43,5-6-76,-3 4 19,3-3-48,-5-1 1,0 4 7,0-2 1,0-2 10,0 2 1,0-1 9,0 5 1,1-2 50,3-2 0,-3 2-1,3-3 0,-2 2-89,2-1 70,-3 2-33,5-4 1,-3 6-48,1-1 53,0 1-20,-4-1 1,1 4-2,3 0 0,-3 4-3,3-3 0,-3 0-2,-1-1 0,0 2-9,0 2 1,0 1 2,0-5 0,0 6 58,0-2 0,0-1 16,0 1 0,0-2 77,0 2-131,0 3 39,0-9 1,0 7 90,0-5 1,0 6-58,0-2 1,0-2 13,0 2 1,0-1-1,0 1 1,0 3-5,0-3 0,0 1-101,0-1 1,0 3 81,0-3 0,0 1-77,0-1 1,-1 3 99,-3-3 0,3 2-1,-3 2 0,3 0-11,1 0 1,0-2 9,0-2 1,0 3-56,0-3 1,0 3 6,0 0 1,4 0-116,0-3 1,-1 3 86,-3-3 1,4 2-153,0 2 0,0-1 45,-4-3 1,0 2 42,0-2 0,-1 3 11,-3 1 1,2-1 0,-1 1 0,1-4 15,2 0 0,0-3 5,0 3 0,0-4 21,0 4 1,0-5-18,0 1 1,2 2-5,1-2 0,-1 0 4,2-4 0,1 1-2,-2-1 0,5 2-23,-4 2 0,3-2-3,-3 2 1,4-2 14,-4-2 1,0 1 3,-4-1 1,0 1-8,0-1 0,3 2 4,1 2 0,0-5-41,-4 5 0,0-8-5,0 4 1,1-2-7,3 2 1,-1 1 45,4-1 0,-4-3-4,0-1 0,3 1 34,-3 3 1,5 1 5,-4-1 1,1 1 11,-1-1 0,-3 2-45,3 2 1,-3-1 87,-1 5 0,0-4 56,0 4 0,0-4 213,0 5 1,0-5-162,0 4 0,-4 0-26,0 4 0,1-4-180,3 0 0,0-4 83,0 4 1,0-4-150,0 4 1,1-1 55,3 1 1,-3 3-31,3-3 0,1-2-8,-1 2 0,-1-3-112,-3 3 0,2-2 65,2 3 0,-3 0 5,3-5 1,-3 5 86,-1-1 0,0-1 7,0 1 0,0-4 38,0 4 1,0-3-58,0 3 1,0-5 4,0 1 1,4 1-16,-1 0 0,5 3 5,-4-4 0,1 1 1,-1 0 0,-3-2-16,3 5 0,-3-4 30,-1 4 1,0-4-2,0 4 1,0-1 29,0 1 0,-1 3-38,-3-3 0,2-2 114,-6 2 0,5-3-28,0 3 1,1-2 12,2 2 1,0 3-36,0-3 1,0-1 4,0 1 0,0 0 59,0 4 1,0 0 4,0-1 1,4-3-5,0 0 1,0 0-42,-4 4 1,0-4-141,0 0 1,0-1 62,0 1 0,0 2-157,0-6 1,0 4 120,0-4 1,0 0-21,0-3 0,0 3 27,0 0 0,0 0-13,0-3 1,0-1 29,0 1 0,4-1-23,-1 0 1,2-3 128,-1 0 1,-3-1-45,3 5 3,3-1 1,-2 1-19,2-1 1,0 0 7,-4 1 0,-1-5-39,2 1 0,-2-2-21,2 2-130,-3 2 0,4-7 8,-5 4 20,0-4 32,0 7 164,0-9-28,0 4 1,2-5 150,1 0 1,0 4-156,4 0 0,-3 6 24,4 2 1,-4-2 226,3 1 0,-4 1-64,1-5 0,-3 3 317,-1 2-406,0-1 0,0 1-146,0-1 1,0-3 77,0-1 1,-1 0-136,-3 0 1,3 3-23,-3-2 0,3 2 89,1 1 1,0-3-58,0 0 1,1-1 57,3 5 1,-3-1 53,3 1 0,-3-1-2,-1 0 1,0 5 82,0-1 0,0 0-92,0-3 0,0 3 9,0 0 1,0 1-29,0 0 0,0-4 0,0 4 1,0 0 67,0-1 1,-4 4-52,0-3 0,1 3-11,3-4 1,0 4-28,0-4 0,0 4 5,0-4 1,0 6 24,0-2 1,-2-1-2,-2 1 0,3 0-10,-3 3 0,2-3-3,-2 0 0,3 1-65,-3 2 0,-1 1 63,1 0 1,-1 0-12,1 0 0,3 0 9,-3-1 0,-1 0-4,1-3 0,0 3 4,4-3 1,0-2-2,0 2 1,0-3 25,0 3 1,0-2-25,0 2 0,0 2 53,0-6 0,0 4-44,0-4 1,-3 4-34,-1-3 1,-1 3-12,1-4 0,3 0-105,-3-4 0,3 5 76,1-1 1,0 0-17,0-3 0,0-1-23,0 0 1,0 1-21,0-1 1,0 1 151,0-1 1,0 1-97,0-1 1,0 0 173,0 1 1,0-1-50,0 1 1,0-1-27,0 0 1,0 5-81,0-1 0,0-4-288,0-3 190,0 0 1,3 3 110,1 0 0,1-3-157,-1 0 0,-3-5-75,3 5 179,-3-5 11,-1 7 169,0-4 1,0 6-85,0-1 1,0-3 161,0-1 1,0-3 4,0 4 0,0-5-105,0 5 1,0-4-39,0 3 1,0-3 80,0 4-9,0-6 9,0 9 1,0-9 3,0 6 1,0-5-27,0 5 1,0-4-3,0 4 1,0-5-41,0 5 1,0-4 15,0 3 1,0-3-10,0 4 88,0-6-156,0 8 73,0-8-22,0 8 59,0-9-13,0 4-23,0 0 0,0-2 38,0 4-143,-5-4 127,4 7-95,-9-3 4,9-1-180,-4 4 85,5-9-232,0 4-1613,0-5 1950,5-5 0,1-6 0,5-7 0</inkml:trace>
  <inkml:trace contextRef="#ctx0" brushRef="#br2" timeOffset="169">2581 12095 7954,'6'0'-301,"0"-5"579,-6 3 111,0-3-43,0 0 7,0 4-125,0-9 65,-6 9 8,5-5 51,-4 1-213,0 4 1,3-5 9,-6 2 0,4 3-16,-4-3 1,5 3-24,-5 1 1,0 0-66,-3 0 1,0 0-15,-1 0-90,1 0 140,-1 5 1,0-3-122,-4 6 171,4-1-116,-10 5 1,6-1 20,-3 1 0,-3-1 22,3 1 0,-1-1-3,1 0 0,-3 5-45,3-1 0,-1 4-1,1-4 0,-3 5-169,3-1 208,-2 3-29,3 1 0,-3 0-75,6 0 97,0-1-63,4 1 1,-1 4 7,1 0 1,-1-1 5,1-3 0,3 4-1,1-1 1,0 5 8,0-5 0,2 5-1,5-4 0,0 0 0,0 0 5,0-3-49,0 4 1,3-6-4,1-3 0,5 1 45,-1-5 0,3 4-2,4-3 1,-2 3 50,2-4 1,3 0 6,1-4 1,1 1-43,-1-1 1,3 1 9,-3-1 1,3-3 68,0-1-64,1-4-7,-5 2 1,2-5 113,-4 0-93,4 0 23,-7 0 1,7-1 14,-5-3 0,0 1 18,-3-4 0,-1-1 2,1-3 1,-5-1-41,1 1 1,-6-4 19,2-1 0,-3-4-110,-1 1 105,0 3-128,-5-6 1,3 4-258,-6-5 135,-4 1 85,-1-1 0,-5 0-199,3 0 1,1 5 72,-5 3 1,0 6-125,-4 2 0,-5 4-20,-2-1 1,-2 4-133,1 4 1,-2 2-651,3 6 549,2-1 187,0 6 408,10-5 0,-3 5 0,3-6 0</inkml:trace>
  <inkml:trace contextRef="#ctx0" brushRef="#br2" timeOffset="170">3175 12140 8012,'0'-6'1218,"0"1"-166,0 5 0,-5 5-875,-3 3 0,-2 2-130,-1 1 1,-1 2 124,1 2 0,-4-1-135,-1 5 0,1 1-359,4 7 218,-6 2-4,5 0 1,-6 3-83,3-5 1,1 8 141,-5 0 0,3 1 31,-3-1 0,5-2 76,-1-3 1,-1 3 121,0-2 1,-3-2-117,4 1 1,0-6 23,4-1 1,0 0-87,4-4 77,-3-2-122,3-1-232,1-5 131,1 1-411,0-6 133,4-1 64,-5-5 0,6-1-555,0-3 912,0 3 0,-5-14 0,-1 2 0</inkml:trace>
  <inkml:trace contextRef="#ctx0" brushRef="#br2" timeOffset="171">2969 11889 7583,'-6'0'1417,"-4"0"-1314,9 0 0,-6 0 243,4 0-26,1 0-246,-8 0 1,9 1 51,-3 3 1,3-1-151,1 4 1,0-3-6,0 4 167,0-6-43,0 8 15,0-8-24,0 8-123,0-4 0,0 2 89,0-1-27,0-4-252,0 7-186,0-9-668,0 10 371,5-10 710,-4 9 0,9-4 0,-3 6 0</inkml:trace>
  <inkml:trace contextRef="#ctx0" brushRef="#br2" timeOffset="172">3141 12666 7954,'6'6'-175,"4"-1"1,-8 0 543,1 3-92,4-3 142,-6 5-69,4-4 0,-5 6-48,0-1 1,0-3 133,0-1 1,0-3 160,0 4 258,0-6-254,0 4-579,0-6-751,0 5-459,0-4 1188,0 4 0,5-5 0,1 0 0</inkml:trace>
  <inkml:trace contextRef="#ctx0" brushRef="#br2" timeOffset="173">3792 12403 9794,'11'-6'433,"1"1"-172,-1 5 0,4 0 95,0 0-237,6 0 0,-3-2 53,4-1 1,2 1 17,3-2 1,-2 3-157,6 1 0,-4-4-47,3 1 1,-3-1 64,3 4 1,-3-1-74,3-3-82,-4 2 120,7-3 0,-8 4 26,5-3 0,0 3-41,0-3 1,2 2-105,-6-2 0,5 3 97,-4-3 1,3-1-83,-3 1 1,-1 0-19,-3 4 1,0-4 58,0 0 0,-4 1-335,0 3-231,-5 0 181,2 0 0,-8 0-265,0 0 260,-6 0 0,2 0 436,-8 0 0,-7 5 0,-7 1 0</inkml:trace>
  <inkml:trace contextRef="#ctx0" brushRef="#br2" timeOffset="174">3929 12700 8014,'6'0'1770,"-1"0"-1489,-5 0 55,5 0-25,-3 0-86,3 0-64,0 0 1,-3 0 56,6 0 0,-4 0 13,3 0 0,1 0 14,3 0 1,2 0-31,2 0 1,3 0-25,5 0 1,0 0-44,0 0 0,4 0 73,4 0 1,1 0-124,-2 0 1,3 0 41,-2 0 1,0 0-158,0 0 1,0 0 114,-4 0 1,4 0-142,-5 0 1,1 0 59,-4 0 0,0 0-134,-1 0 0,-3 0 33,0 0-42,0 0 145,-1 0 0,0 0-25,-3 0 0,-2-4 30,2 0 1,-2 1-18,-2 3 0,1 0-41,-1 0 0,-3 0-193,-1 0-154,-4 0-577,2 0-4384,-5 0 5342,-5 0 0,-1-11 0,-6-1 0</inkml:trace>
  <inkml:trace contextRef="#ctx0" brushRef="#br2" timeOffset="175">4043 11763 7962,'0'-11'-1013,"0"0"1279,0-1 0,4 5-25,0-1 1,1 5 77,-2 0 0,0-2-208,5 1 11,-1 0 0,5 0 226,-1 0-224,1 1 0,-1-1 77,0 0 0,2-1-17,2 1 0,-2 3-72,2-3 1,-2 3 16,-2 1 0,1-4-38,-1 0 0,-3 0-213,-1 4 27,1 0 45,-2 5-23,4-3 0,-8 4 70,2-2 0,1-2-40,-2 6 0,1-4-86,-4 3 1,0-3 98,0 4 0,0-1-99,0 5 0,0-1 70,0 1 0,-4-1 1,1 0 0,-6 0-138,1-4 15,-2 3 144,4-3 1,-5 4-244,4 1 229,2-1 0,-5-3-403,2-1 252,3 1 1,-4-1-92,5 1 0,-3-4-406,3 4 699,0-1 0,-1 5 0,-1-1 0</inkml:trace>
  <inkml:trace contextRef="#ctx0" brushRef="#br2" timeOffset="176">4226 12072 10692,'0'6'82,"0"-1"-1616,0-5 1534,0 5 0,-5-3 0,-2 3 0</inkml:trace>
  <inkml:trace contextRef="#ctx0" brushRef="#br2" timeOffset="177">5413 12129 7967,'0'-6'-2,"0"-5"107,0 10 128,0-9-12,0 9 164,0-4 2062,0 5-2342,0 5-53,0 1-17,0 6 1,0-1 36,0 0 0,2 6 16,2 2 1,-3-1-101,3 1 0,-3 4 76,-1 3 1,0 1-13,0-4 0,4 3-137,0 1-80,-1 5 218,-3-8 0,4 8-212,0-6-62,5 6 201,-8-8 1,5 4-15,-2-5 1,-2 0 95,1-1 0,2 1 3,-1 0 0,0-1-7,-4-3 1,0 1 16,0-5 0,4 4-7,0-3-19,-1-1-15,-3 1 1,0-3 98,0 2-55,0-2-52,0-2 1,4 1 12,0-1 0,0-3-33,-4-1-19,0 1 4,0-2 1,1 3-186,3-5-229,-3 0 192,4-4-961,-5 0 0,0 0 1</inkml:trace>
  <inkml:trace contextRef="#ctx0" brushRef="#br2" timeOffset="178">5985 12552 8232,'0'-7'1593,"0"2"-1151,0 5-221,5 0-42,-4 0-45,9 0 0,-4 0 30,6 0 1,0 0 0,4 0 0,1 0-7,6 0 0,-4 0-34,0 0 1,0 0-17,4 0 0,-1-4-3,-3 0 0,1 1-94,-5 3 0,4 0-4,-3 0 0,0-4 97,-1 0 0,-2 0-165,2 4 1,-2 0 34,-2 0 0,1 0-60,-1 0 1,1-4 96,-1 1 0,4-1-14,1 4 0,-5 0 27,-3 0-7,-1 0-195,5 0 190,-6 0 9,-1 0-1475,-5 0-149,-5 0 1603,-6 0 0,-7 0 0,-5 0 0</inkml:trace>
  <inkml:trace contextRef="#ctx0" brushRef="#br2" timeOffset="179">7012 11843 8139,'0'-7'-275,"0"-1"1,2 6 691,1-2-204,-1-2 82,3 4-135,-5-3 1,1 5 117,3 0-23,-3 0-162,4 0 227,-5 0 1,0 5-233,0 3 1,-5-1-26,-2 5 0,0-3-8,0 6 0,0 2-11,0-2 1,-4 5-3,4-1 1,1 3-97,-2 0 136,0 6-33,2-3 0,-4 4-125,2-3 137,3-2-46,-5 15 1,7-13 8,-4 8 1,3-2-23,-4 2 0,6 4-3,-2 1 0,-1 0-14,1-1 1,0-1-7,4 5 1,0-4-208,0 4 227,0-6 1,0 4-16,0-6 58,0 0-439,0 1 431,5-6 0,-2 4 106,5-3 0,-5-1-102,5 2 0,-2-6 18,2 2 1,2 1 51,-2-2 0,2 1 17,1-4 1,1 0 151,-1 0-195,1-1 180,-1 1 1,4-4-19,0 0-163,1-5 9,-5 3 0,1-5 18,-1 4 1,0-7-85,1 2-3,-1-2 28,1 2 1,-2-3 19,-3 0-607,4-6 279,-10 3 39,4-5-1529,-5 0 1749,0-5 0,-5-1 0,-2-6 0</inkml:trace>
  <inkml:trace contextRef="#ctx0" brushRef="#br2" timeOffset="180">7458 12118 7344,'0'11'465,"0"4"-259,0 0-116,0 1 1,-4 0 25,0 3 0,-3 3-18,3 1 1,-4-1-7,4 1 0,-1 0 10,1 0 0,2 0-29,-6 0 0,6-4-4,-2 0 0,1-2 58,0 3-27,1-4-46,-3-5 1,5 1-85,0-1 116,0 1 34,0-6 11,0 4-125,0-3 2,0 4-1,0-5 1,0 1-11,0-4 0,2-1 174,1 2-128,-1-3-20,8 4 0,-4-4 218,6 3-183,-1-3-37,0-1 1,1 0 15,-1 0 1,4 0-4,1 0 1,0 0 0,-1 0 1,-1 0-48,5 0 0,-3 0-140,3 0 1,-5-1-484,1-3 339,-2 3 146,-2-4 0,-3 4-862,-1-3 477,-4 2-286,2-3-68,-5 5 889,0 0 0,0-5 0,0-1 0</inkml:trace>
  <inkml:trace contextRef="#ctx0" brushRef="#br2" timeOffset="181">7663 12506 7966,'-6'-6'0,"1"-1"33,5 3 0,-1 2 223,-3-6 357,3 6 278,-4-3-303,5 5-30,0 0-428,0 5 0,0 1 16,0 5 0,0 5-88,0-1 1,0 5 104,0-1 0,0 7-173,0 0 0,3 2 77,1-1 1,0-3-168,-4 3 1,4 0-148,0 0 189,-1 0 0,-1-6 51,1-2-195,-1 3 224,3-9-83,-5 3-289,0-4 100,0-1-339,0 0-160,5-4-447,-4-2-134,4-5 698,-5 0 632,0-5 0,5-7 0,2-5 0</inkml:trace>
  <inkml:trace contextRef="#ctx0" brushRef="#br2" timeOffset="182">7960 12403 7879,'0'-11'470,"0"-1"0,0 6-148,0-4 312,0 8-161,0-3-282,0 0-173,0 4 0,0-3 161,0 8 0,-5 2-28,-2 6 1,0 0-201,0 4 58,-1 1 62,-3 6 1,3-2-195,0 1 83,1-1-1,-5 7 0,5-2-94,-1 1 64,6 5-45,-3-8 0,5 8-27,0-6 0,0 1 104,0-4 0,0-4-27,0 0 1,5-4-7,2 4 1,0-6-3,0-2 1,2-1 73,6-6-29,-2 0 32,4-4 1,-1 0-1,3 0 1,-1-1-6,1-3 1,0-3 6,4-4 0,-4-4 46,0 0 0,-1-4 1,1 3 1,1-5-8,-5-2 0,0-1 107,-3-7 0,-1 5 277,1-5-178,-1-4-95,-5-1 1,-1-3-61,-5 5 31,0-1-107,0-4 0,-5 9-64,-2-1 0,-8 6-6,-5 2 1,-5 5-234,-2 3 1,-3 7-3,3 4 1,-2 3-175,6 1 0,-1 0-329,9 0 334,0 5 218,8 2 0,-1 4-928,4 0 1164,0 1 0,4 4 0,0 2 0</inkml:trace>
  <inkml:trace contextRef="#ctx0" brushRef="#br2" timeOffset="183">8623 12289 8933,'-4'13'697,"0"2"1,-5 3-589,2 4 75,2 1 0,-6 4-93,4 0-141,-8 4 136,2-2 1,-4 6-79,6-1 1,0 3 108,-1-3 1,1 5-141,-1-8 0,5 3 18,-1-7 1,2-2-88,-2-6 1,2 1-79,2-4 37,3-1 186,-4-9-414,5 4 173,0-3-493,0-1-376,0-1 36,-5-5 342,3-5 1,-3-3 678,5-7 0,0 3 0,-10-15 0,-3 3 0</inkml:trace>
  <inkml:trace contextRef="#ctx0" brushRef="#br2" timeOffset="184">8371 12220 7893,'0'-6'0,"0"0"-35,0 2 109,0 3-175,0-5 89,0 6 77,6 0-418,-5 0 179,9 0 21,-9 6 153,4 0 0,0 5 0,2 1 0</inkml:trace>
  <inkml:trace contextRef="#ctx0" brushRef="#br2" timeOffset="185">8657 12734 9815,'0'7'1217,"0"3"-1001,0-9-283,0 9-253,0-3 0,1 0-1392,3 1 841,-3-6 415,10 8 456,-5-8 0,5 8 0,1-4 0</inkml:trace>
  <inkml:trace contextRef="#ctx0" brushRef="#br2" timeOffset="186">9022 12369 7967,'0'-7'946,"0"2"-326,0 5-397,0 5 0,2 2-188,2 4 217,-3 6-101,4-5 1,-1 10-273,0-3 90,-1 3-38,2 6 1,-3-6-32,1 1 0,3 4 71,-3-4 1,5-2-142,-4-2 0,0-3-209,-4 3 213,5-5 63,-4 2 0,4-8-606,-5-1 353,0 1-221,5-2-188,-4-1 765,4-5 0,-5 5 0,0 2 0</inkml:trace>
  <inkml:trace contextRef="#ctx0" brushRef="#br2" timeOffset="187">8908 12586 7955,'2'-7'571,"1"4"-203,-1 1-127,8 2 1,-8 0-19,6 0 0,1 0-22,6 0 0,0 0-127,8 0 0,-3-1-86,7-3 0,1 3-298,-1-3 0,4 3-1007,0 1 931,-3-5 1,3 2 385,-4-4 0,0-1 0,-4-3 0</inkml:trace>
  <inkml:trace contextRef="#ctx0" brushRef="#br2" timeOffset="188">9685 12357 7981,'1'-11'-764,"3"0"382,-3-1 238,9 1 1,-8-1 471,1 1-68,-1-1-101,-2 1 1,0 0 2,0-1-33,0 1-109,0-1 0,0 1 14,0-1 1,-4 5 27,0-1 0,-5 2-7,2-2 0,-4 2 274,0 2-247,0 3-16,-1-4 0,1 5 89,-1 0-84,1 0-44,0 0 1,-1 4 28,1-1 1,-1 6-5,1-1 1,-1 6-89,1 1 1,0 5 65,-1-1 1,2-1-111,2 1 1,0-1-149,4 1 103,0 3 54,4-10 0,0 9-183,0-6 202,5 0 0,1-4 1,7-3-112,2 0 0,2-6 139,2 2 0,1-3-1,-5-1 1,4 0 21,-3 0 1,3-1 135,-4-3 0,0 2 128,-4-6 0,1 2-69,-1-2 0,-3-2 363,0 2-262,-1-2 99,0 4 178,3-4-92,-9 3-87,4 1-270,-5 1 1,0 14-193,0 2 1,-4 8 128,0 0 0,-3 7 34,3 0 0,0 6-170,4-1-78,-5 2 116,4 6 1,-4-4-92,5 3 1,0 1 72,0-5 0,0 5 29,0-8 0,-2 3-13,-1-7 1,1-2-32,-1-6 0,1 1-259,2-5 150,0-4 53,0-1 1,0-8-579,0 6 323,0-6-568,0 4 952,0-6 0,5-6 0,2 0 0</inkml:trace>
  <inkml:trace contextRef="#ctx0" brushRef="#br2" timeOffset="189">10039 12266 7870,'0'-11'1264,"0"4"-656,0 2 242,0 5-453,0-5-341,-5 4 1,0 1 76,-3 7 0,-2 5-199,2 3 0,-2 3 96,-1 5 1,1 5-129,2 2 0,-2-1 18,2 2 0,2 0 11,-2 8 1,6-4-107,-2 3 0,3-2-5,1-2 0,0-4-68,0 1 0,1-6 96,3 2-42,2-3 69,11-6 0,-1-2 238,3-4-201,3-6 17,-4 4 1,4-9 92,1 3-101,0-3 6,0-1 158,0-5-54,0-1 1,-1-5-88,1-1 226,0 1-182,0-6 0,-4 3 30,0-5 381,-5 0-234,8-9 0,-10 0 359,3-2-262,-2-8-96,-1 7 0,-5-12 4,1 5-910,-6-5 809,3 2 0,-10 1-7,-2 2 0,-9 2-23,-3 2 1,-7 6-208,-5 5 0,-2 7-135,-1 8 1,4-1-383,-1 5 0,10 4-639,-2 4 641,8 10 761,-2-6 0,6 12-78,-1-5 0,1 6 0,-1-4 0</inkml:trace>
  <inkml:trace contextRef="#ctx0" brushRef="#br2" timeOffset="190">10827 12220 7965,'0'-6'17,"0"1"679,0 5 0,-4 5-527,0 3 0,-1 2-36,1 1 1,2 2-100,-6 2 0,1 4-47,-5 8-100,1-3 201,-1 9 0,1-4-202,0 5 219,-1 1-72,1-1 1,-4-4-124,-1 1 0,1-2 83,4 1 0,-1 2-11,1-5 1,-1-1 13,1-3 1,0-1-4,-1-3 0,6-1-105,2-3 1,-1-6 44,1 2-118,0-2-18,4-3-256,0-1-588,0 1 1047,0-5 0,5-1 0,2-7 0</inkml:trace>
  <inkml:trace contextRef="#ctx0" brushRef="#br2" timeOffset="191">10576 12186 7893,'0'-18'202,"0"3"0,0 2-63,0 2-330,0 5-95,0-5 0,0 9 458,0-6 702,0 6-472,0-3-284,0 5-767,0 5 0,4-3 149,-1 6 0,6 0 500,-1 3 0,2 0 0,1 1 0</inkml:trace>
  <inkml:trace contextRef="#ctx0" brushRef="#br2" timeOffset="192">10861 12860 7893,'5'6'1413,"-3"-1"-990,3-5 1655,-5 0-4277,5 5 1144,-4-3 556,4 3 499,-5-5 0,0 0 0,0 0 0</inkml:trace>
  <inkml:trace contextRef="#ctx0" brushRef="#br2" timeOffset="193">11227 12586 8429,'6'0'1015,"3"-1"-371,-5-3-268,5 2 134,-8-3 43,9 5-290,-4 0 1,6-3-65,-1-1 1,1 0 1,-1 4 0,0-4-111,1 0 0,3 1 26,0 3 0,6-4-125,-2 0 0,-2-1-77,3 1 0,-3 3-161,2-3 1,-2 3-305,-6 1 1,2-4 263,2 0 1,-6 0-830,2 4 541,-7 0 60,1 0 1,-3 0-980,1 0 812,-1 0 682,3 0 0,0-5 0,1-1 0</inkml:trace>
  <inkml:trace contextRef="#ctx0" brushRef="#br2" timeOffset="194">11798 12323 7964,'0'-11'0,"0"-1"0,0 1 0,4-1-165,-1 1-1,1 0 215,-4 4 464,5-3-185,-3 4-145,3-1 0,-4 2-63,3 5 0,-2-3-61,6-1 1,-4 0 40,3 4 21,1 0 0,3 0 9,1 0 0,-1 0-16,1 0 1,-1 0-30,0 0 0,2 4-22,2 0 1,-6 4 7,3 0 1,-4 2 42,4 2 1,-6-1 65,-2 0 0,-3 2 92,-1 2 0,0-2-111,0 2 0,-5-2-377,-2-2 1,-4 5-1077,0-1 958,0 0 198,-1-4 1,1 0 209,-1-4-91,1 3 56,0-3 1,0 0 247,4 1-235,-3-5 30,8 7 38,-3-9 3,5 9 116,0-9-190,5 10-16,2-10 1,4 5 20,1-2 1,0-2-30,3 6 0,2-4-1,2 3 0,3 0-18,-3 0 0,-2 4-5,2-4 0,-1 3 0,1 2 1,-1-1-6,-3 1 1,-2 3-102,2 0 123,-7 0-18,2 2 1,-5-3-17,3 5 0,-2-4-2,-2 4 0,-3-1 18,3 1 1,-4 1 69,-4-5 0,-2 4 6,-6-3 0,1 0-19,-1-1 1,-4-6 107,-3 3 1,-3-3 25,-1 2-147,-4-5 5,2 4 0,-6-7-460,4 5 206,0-6-152,10 3 0,-4-5-861,6 0 800,0 0 1,9-1-602,2-3 1019,2-2 0,2-11 0,0 0 0</inkml:trace>
  <inkml:trace contextRef="#ctx0" brushRef="#br2" timeOffset="195">12677 12232 7892,'0'-12'-808,"0"1"1006,0 5-108,0 0 855,0 1-407,0 4 91,-5-4-231,-1 5 1,-6 0-77,1 0 0,-1 0 22,1 0 0,0 1-154,-1 3 0,-3 2 27,0 6 0,-2 4-51,2 3-109,-3 3 105,1 1 0,-5 5-175,3 2-12,2-2-33,-4 10 0,8-7-29,-2 7 1,2-3 71,2 0 1,3-1-132,1 0 0,4 0 10,-1 1 1,3-5-137,1 0 1,4-4-465,0 1 357,4-3 164,-1-7 15,9 5 0,-2-11-92,5 1 190,0-1-53,4-9 1,-3 3-49,3-5 0,-6-2 258,6-2-61,-3 3-39,3-9 0,0 4 431,-1-6-246,-4-4 1,0 2 662,-3-5-381,-2 0-266,-2 1 1,-1-4 454,-2 3-310,-3-2-103,0 3 1,-6-3-4,-3 1 1,-3 4-86,-9 1 1,-3 6-289,-7 1 0,-4 6-111,-4-2 1,1 8-482,3 3 0,2 3-746,5 2 784,5 4 347,2-3 1,4 5 384,1-3 0,-1-2 0,1 3 0</inkml:trace>
  <inkml:trace contextRef="#ctx0" brushRef="#br2" timeOffset="196">13237 12220 7877,'6'-1'-848,"-2"-3"1223,-3 3 895,-1-4 364,0 5-1063,-5 0-357,-1 5-135,-1 6 1,-3 3-42,3 5 1,-5 0 23,-3 4 1,1 1-133,-5 3 0,4 2 106,-4 5 1,4-3-188,-4-1 1,-1 1 41,-2 3 1,3-1-14,0-2 0,3-2-178,-3-3 246,5-1 22,-2-3 1,4-1-13,1-6 1,1 0-106,2-3-264,-2-1-12,9 0-492,-4-4-115,5-2 892,0-5 1,0-5-1,0-2 1</inkml:trace>
  <inkml:trace contextRef="#ctx0" brushRef="#br2" timeOffset="197">12951 12209 7877,'0'-18'0,"5"2"278,3 4-230,2 1 1,-2 1 408,-1 2-296,-4 3 1,2 4 132,-5-3 243,5 3-477,-4-4-185,4 5 1,-5 1-78,0 3 0,0-2-279,0 6 0,4-1-921,0 5 758,5-1 644,-8 1 0,14-1 0,-2 0 0</inkml:trace>
  <inkml:trace contextRef="#ctx0" brushRef="#br2" timeOffset="198">13282 12826 7877,'7'-7'1828,"-2"2"-865,-5 5-612,0 0-436,0-5-370,0 4 454,0-4-505,0 5 1,0 0-1</inkml:trace>
  <inkml:trace contextRef="#ctx0" brushRef="#br2" timeOffset="199">13328 11832 7880,'0'-8'451,"0"1"-171,0 4-66,0-2 269,0 5 54,5 0-88,-4 0-198,5 0 0,-5 0 101,3 0-176,-3 0 0,5 0 63,-2 0-160,-3 0 73,4 5 0,-1 2 35,0 4 0,4 0 20,-5 1 1,6-1-27,-1 1 0,-2 0-24,2 4 0,0-2 27,3 5 0,0-4-43,1 4 1,0-4-3,4 4 0,-4 0 5,4 4 0,0-1-19,-1-3 0,2 2-144,-2-2 138,-2 3-47,3 1 1,-4-1-110,-1 1 1,1 0 99,-1 0 1,-1 4-125,-2-1 0,2 1 14,-3-4-53,-1 0 142,4 5 0,-9-4-130,3 2 0,1 0 94,-1 0 1,1-2-15,-1 3 12,-3 2-18,4-5 0,-5 6-5,0-4 0,0-2 2,0 3 1,0-3-7,0-1 0,-4 0-25,0 0 0,-1-1-110,1 1 0,3-4-112,-3 0 18,-2-5 190,5 8 0,-8-8-33,5 5 0,-5-5-44,2 1 1,0-1-66,0 1 1,-1-2 125,-3 2 0,0-2 99,4-2 0,-3-1-62,2-2 1,-2 2 14,-2-2 1,1 2-320,0 1 270,4-4-30,-3 3-11,4-4 18,-6 1 66,6 3 1,0-9-18,2 3 1,3-2-94,-3 2 39,2-3-255,2 5-356,0-6 1,6 0 0,0 0-1</inkml:trace>
  <inkml:trace contextRef="#ctx0" brushRef="#br2" timeOffset="200">5847 14071 7897,'-7'0'-103,"1"-2"109,0-2 1,1 3 104,2-3 1,1 2 258,-2-2 20,3 3-76,1-4 951,0 5-1212,5 0 0,2 3 119,4 1 1,0 5-21,1-1 0,3 6-61,0 1 1,6 1 7,-2 0 0,6 0-2,2 3 33,-1 3-42,-3-4 1,0 3-157,0-2 1,0 1 64,0-4 0,-1 0-70,1-1 0,-4-2 91,0 2 0,-5-6-99,2-1 0,-4-2 25,0 2-29,-1 2-397,0-9-178,1 9-768,-6-8 164,-1 3 529,-5-5 0,0-2 735,0-1 0,0-4 0,0-4 0</inkml:trace>
  <inkml:trace contextRef="#ctx0" brushRef="#br2" timeOffset="201">6636 14082 7958,'0'-6'-19,"0"-1"96,0 3 199,0 3 107,0-4-155,0 0 1,-2 4 216,-2-3-152,3 3-130,-9 1 1,4 0-166,-6 0 0,5 3 122,-1 1 1,0 5-179,-3-1 0,-4 2 47,0 1 0,-4 1-101,3-1 1,1 4 14,4 1 0,0 0-167,4-1 0,-2-1-518,5 5 412,0-5 130,4 3 1,0-2-65,0 0 1,0 1-95,0-5 1,-3 0 397,-1 1 0,0-1 0,-1 1 0,-1-1 0</inkml:trace>
  <inkml:trace contextRef="#ctx0" brushRef="#br2" timeOffset="202">6373 14367 8167,'0'-6'2076,"0"1"-950,0 5 1,0 5-915,0 3 0,-4 2-101,0 1 0,0 6 7,4 2 1,0-1-82,0 1 1,0 0 77,0 3 0,0 5-148,0 0 1,0-1 54,0-3 0,4 0 55,0 0 1,4 0-155,-5 0 1,5-2 85,-4-2 0,3 2-42,-3-6-87,0 0 150,-4-4 1,4 1-5,0-1 16,0 1-67,-4-6 1,0 0-4,0-2 40,0-3 4,0 10-2,0-10 6,0 4-1495,0-5 574,0-5 1,1 2 314,3-4 586,-3 4 0,9-12 0,-4 2 0</inkml:trace>
  <inkml:trace contextRef="#ctx0" brushRef="#br2" timeOffset="203">6864 14128 7845,'-5'-7'264,"4"-3"29,-10 9 154,10-4 52,-4 5-314,5 0 1,0 6-1,0 6 1,0 0 11,0 7 1,0 0-27,0 4 0,1 1-186,3 3 0,-1-2 38,4 6 1,0-5-137,0 5 1,3-5-11,-2 5 1,-2-2 22,2 2 0,-4 0 83,3-4 0,-3 3 14,4-3 0,-6-4 60,2-4 1,1-5 5,-1 1 1,0-2 116,-4-2-137,0 1-5,0-6 0,0 0 205,0-2-71,0-3 30,0 4-94,5-5 0,-3 0 72,6 0 1,0-1-74,3-3 0,6 2-3,2-6 1,2 4-62,2-3 56,5-1-82,-4 2 0,8-3 6,-6 5 1,2 0 13,-1 4 1,-4-1-92,0-3 0,-2 3 26,-5-3 1,-1 3-152,-4 1 1,-3 0-257,-1 0-448,-4 0-823,2 0 1198,-5 0 1,-5 0-158,-3 0 1,-2-1 18,-1-3 646,-1 3 0,-4-10 0,-2 5 0</inkml:trace>
  <inkml:trace contextRef="#ctx0" brushRef="#br2" timeOffset="204">6864 14493 7845,'0'-8'383,"0"1"-159,0 4 1,6-6 85,6 6 1,0-5-57,7 4 1,4-3-33,4 3 0,5-1-70,-2 1 0,-1 3 13,2-3 0,-6 1-31,2-1 1,1 3-151,-2-3 1,-3 2-343,-4-2 0,-5 3 103,1-3-682,-2-2 42,-1 4-304,-6-3 828,-1 0 1,-11 3 370,-6-6 0,1 0 0,-6-3 0</inkml:trace>
  <inkml:trace contextRef="#ctx0" brushRef="#br2" timeOffset="205">6795 14185 7845,'12'-18'201,"-1"3"0,2 2-150,2 2 1,4-1 119,8 1 0,-2 1 140,6 2 1,-6-2-65,2 2 1,1 2-230,-2-2 1,5 4-34,-5-3 0,5 4-236,-5 0 1,6 0-61,-1-1 1,-2 3-369,1-3 0,-4 3 345,0 1 334,-2-5 0,-1-2 0,0-4 0</inkml:trace>
  <inkml:trace contextRef="#ctx0" brushRef="#br2" timeOffset="206">7880 13991 7908,'7'0'313,"-2"0"128,-5-6-340,0 5 0,-1-4 212,-3 5 0,0 0-153,-7 0 1,2 0-140,-7 0 0,0 4 92,1 0 1,-6 5-25,2-2 0,-2 3 1,-2 2 0,0-1 9,0 1 1,2-1-115,2 1 1,-3-1 87,3 0 1,3 1-69,0-1 0,4 1 67,0-1 0,5 0-29,-1 1 21,5-1 0,-2 1-15,5-1 1,5-3 58,3-1 1,6 0 13,1 0 1,6 3 1,-2-2 0,2-2 139,2 2 0,0 0-166,0 3 0,3 1-50,1-1 0,0 2-151,-5 2 0,5-2 96,0 2 1,-2 1-220,-6-1 0,1 6 140,-4-2 0,-1-1-71,-4 1 0,1-4 30,-1 4 0,-3-4-89,-1 4 1,-4-4 171,1 4 0,-4-5-38,-4 2 1,-2-4 184,-6 0-175,-4-1 68,-2 1 1,-6-1 85,-3 0 0,-2 0-51,-5-4 0,-1 2 138,1-5 1,0 1 70,0-1-203,-6-3-17,10 4 1,-7-5-132,10 0 1,2 0 98,6 0 0,0-5-1674,8-3 1687,-3 3 0,7-10 0,-4 2 0</inkml:trace>
  <inkml:trace contextRef="#ctx0" brushRef="#br2" timeOffset="207">14847 12357 7737,'0'-7'-300,"0"-1"482,0 6-38,0-9 1,0 9 236,0-6-69,0 6-176,-5-8 1,3 8-17,-6-1 1,4-3 15,-4 3 0,1-1-178,-5 4 12,1 0 0,-4 0 216,0 0-227,-6 5 20,3-4 1,-1 9-31,0-2 14,0 2 0,-3 5 82,-1 1 1,1 3-6,3-4 1,1 4-1,3-4 0,6 5 10,-2-1 0,6-1-79,-3 1 62,6 0 1,-2 3-128,8-3 1,2 1 126,5-5 0,2 1-101,2-5 1,3-1 78,5-2 1,1 1-48,3-5 1,-3-1 13,2-3 35,4 0 0,-6-5-4,2-2 0,2-4 143,-1 0-145,0 0-2,-5-6 0,-3 3 143,0-5-114,-5 5-18,-2-2 1,-3 0 10,-5 1 1,3 0-35,-3 4 0,0-5-8,-4 1 1,-5 0-425,-3 3 251,-2 1 0,-3-4 35,-2 0-507,2-1 405,-8 10 0,7-3-168,-5 5 1,0 1 70,-4 3 1,1 0 351,3 0 0,-2 5 0,3 1 0</inkml:trace>
  <inkml:trace contextRef="#ctx0" brushRef="#br2" timeOffset="208">14619 12666 7400,'-12'11'235,"2"1"22,3-1 0,-4 2 179,4 2 1,-2 1-75,1 3 1,-2 3-335,2-3 0,0 3-8,0 0 0,-1 1-109,5 0 1,-3-4-19,3 0 1,0-5 98,4 1 0,1-2-88,3-1 1,-1-1 26,4 0 0,1 1-70,3-1 1,5-3 115,-1-1 1,1-4-16,0 1 1,1-3-53,6-1 1,0 0-2,0 0 1,0-1 231,-1-3-62,6-2 1,-2-10-56,4 1 1,-4 0 109,0 4 1,-2-6-68,-1-2 1,-5 1 120,-3-1 1,-3 4-70,-5-4 1,2 4-7,-5-4 1,0 1-35,-4-1-19,-5-3 1,-2 6-181,-4-3-65,-6-3 238,5 9-121,-15-8 1,8 12-178,-8-2 0,-1 3-19,2 0 1,-5 3-260,5 5 1,0 5 18,7 3 504,-2 2 0,8 2 0,-3-1 0</inkml:trace>
  <inkml:trace contextRef="#ctx0" brushRef="#br2" timeOffset="209">15601 12380 7863,'0'-6'-292,"0"1"0,0 4 1146,0-3-305,0 2 22,0-3-56,0 5-302,-5 0-27,4 0 0,-6 4 147,3 0-120,3 5-54,-9-3 0,7 6 79,-4-1 0,3 2-78,-4 2 1,1 3-106,-5 5 1,0-1 48,-4 1 0,2 5-242,-5 3 1,4 2-255,-4 1 272,0 0 91,1 0 0,-2 1-314,5-1 206,-5 0-15,7-5 0,-2-1 93,7-5 0,-2 0 27,2 0 1,3-5-6,1-3 1,-1-2-2,2-2 0,-1-3-4,4-1-552,0-4 262,0 7-375,0-9-405,0 4 943,0-5 1,0-5 0,0-1 0</inkml:trace>
  <inkml:trace contextRef="#ctx0" brushRef="#br2" timeOffset="210">15293 12289 8018,'-7'-8'0,"3"1"0,3 4 0,0-6 0,-3 5 0,3 1 0,-4-2 0,5 3 0,0-3 0,0 5 0,0 5 0,0 3 0,0-1 0,0 5 0,5-3 0,1 7 0,6-4 0</inkml:trace>
  <inkml:trace contextRef="#ctx0" brushRef="#br2" timeOffset="211">15612 12803 7767,'2'6'345,"1"-2"234,-1 2 0,4-3 287,-2 4-371,-3-4 0,4 3-143,-5-2-142,0-3 51,0 4-300,0-5 1,0 6-1,0 0 1</inkml:trace>
  <inkml:trace contextRef="#ctx0" brushRef="#br2" timeOffset="212">16263 12620 9387,'0'-6'494,"0"1"0,5 5-262,3 0-49,2 0 0,3 0 72,2 0 0,0 0-61,8 0 0,-1-4-120,8 0 0,1-1 69,3 1 1,-1 3-165,-3-3 0,6-1 42,-6 1 1,6-1-57,-6 1 1,-1 3-158,2-3 140,-6 3-115,3-4 0,-6 4-108,-3-3 0,1 3-18,-5 1-152,1 0-205,-5 0-457,-5 0-633,-1 0 1740,-15 5 0,-2 1 0,-11 5 0</inkml:trace>
  <inkml:trace contextRef="#ctx0" brushRef="#br2" timeOffset="213">16412 12803 9336,'0'6'1173,"5"-1"-978,-4-5 1,5 1-146,-2 3 0,-1-2 96,4 1 0,-1-1-11,5-2 1,-1 0 252,9 0-125,0 0-98,4-5 0,4 2 68,-1-5 0,6 5-68,-2-5 0,3 2 14,2-2 1,-2 2-25,-3 2 0,2 3-167,-5-3 1,-1-1-21,-3 1 35,-5 0 38,-2 4 0,-4 0-149,-1 0 45,-5 0-2,5 0-761,-10 0 358,4 0-702,-5 0-773,-5 0 1943,-1 0 0,-6 0 0,1 0 0</inkml:trace>
  <inkml:trace contextRef="#ctx0" brushRef="#br2" timeOffset="214">16457 11935 7904,'0'-12'0,"0"5"277,0-1 1,4 4-24,0-3 1,5 0 87,-1 0 1,2-2-125,1 5 0,1-4-13,-1 5 0,2-5-143,2 4 101,-2 0 1,3 4-249,-4 0 88,-1 0-99,-5 6 0,1-4-122,-4 6 1,-1-1 44,2 5 0,-3-1-52,-1 1 1,-1 0 64,-3 3 1,-3-1-34,-4 5 1,2-5 53,-2 2 0,3 0 42,-3-1 1,-1 1-93,5-5 1,-2 0 25,1 1 1,-1-1-129,5 1 0,1-5 130,3 1 161,-6 0 0,5-2 0,-4-1 0</inkml:trace>
  <inkml:trace contextRef="#ctx0" brushRef="#br2" timeOffset="215">16537 12335 8072,'7'0'3173,"-2"0"-2158,-5 0-1048,5 0-448,-4 0-838,4 0 1319,-5 5 0,5-4 0,2 4 0</inkml:trace>
  <inkml:trace contextRef="#ctx0" brushRef="#br2" timeOffset="216">17508 12312 7889,'-6'-12'68,"1"5"175,5-1-78,0 6 0,0-5 547,0 3-257,0 3-1,0-4 1133,0 5-1455,0 5 0,0 1 10,0 6 1,0 1-30,0 2 1,0 3-84,0 4 0,0 5 40,0 0 0,0 3-137,0-3 1,0 7 107,0-4 0,0 6-122,0-6 0,0 1-198,0 3 179,0-7 29,5 11 0,-3-10 47,6 2 35,-5 3 26,7-9 1,-8 4 8,6-5 1,-4 0-2,3 0 0,-4-4 130,1 0 0,1-5-103,-2 1 1,1-2 12,-4-2 1,0 1-360,0-1 156,0 0-1049,0-4 551,0 3-138,0-9-298,0 4 498,0-5 554,0-5 0,0-1 0,0-6 0</inkml:trace>
  <inkml:trace contextRef="#ctx0" brushRef="#br2" timeOffset="217">17885 12677 7901,'0'-6'732,"0"1"1409,0 5-1928,5 0 1,-2 0 21,4 0 1,-3 0 235,4 0-124,-1 0-130,10 0-76,-4 0 1,4-4 141,-1 0-67,1-5-122,6 8 1,0-5-81,0 2 0,-2 1 103,-2-4 0,2 4-156,-6-1 0,4-1 100,-4 1-175,0 1 1,-3 3-289,-1 0 236,-4-5 83,-2 3 0,-4-3-379,3 5 194,-3 0-679,4 0 95,-5 0 0,-5 0 261,-3 0 591,-7 0 0,-3 5 0,-4 2 0</inkml:trace>
  <inkml:trace contextRef="#ctx0" brushRef="#br2" timeOffset="218">18776 12140 7916,'1'-7'-6,"3"-1"59,-3 6 298,4-3 136,-5-1-214,0 5 1,0-5 245,0 2-109,0 3-48,0-4 605,0 5-828,-5 5 1,0-3-127,-2 6 0,-4-2 86,4 2 1,-3 3-92,-2 1 1,1 0-11,-1 7-99,1 0 163,0 4 0,-1 1-76,1 3-54,-1-3 82,1 9 0,3-5-87,1 3 0,4 0 82,-1-4 1,3 3-10,1-3 1,0 5-92,0-2 116,0-2-19,0 5 1,0-5 296,0 3-279,5 1 51,-4-2 1,10 0 140,-4 1 0,-1-2-94,2 1 0,0-1 11,3-2 1,-1-4-62,-2 0 1,2 0 30,-2-4 1,1 1-57,-2-1 0,3 1-134,-2-4 1,1 0 38,-2-1-92,4-2 161,-10 3 1,9-4 29,-2-1-57,-3 1-2,5-1 0,-8-3-4,6-1 1,-4-4-5,3 1 1,-3 1 3,4-1 0,-4-1-36,3-3 0,-3 0-11,4 0 1,-5 0-672,5 0 319,-5 0-604,2 0-224,-5 0 1,0-5 1238,0-2 0,0-3 0,0-2 0</inkml:trace>
  <inkml:trace contextRef="#ctx0" brushRef="#br2" timeOffset="219">19016 12449 7863,'0'-7'180,"0"-3"1,0 8 27,0-6 58,0 6-72,0-4 0,4 5 122,-1-3 1,5 2-98,-4-6 1,5 6-1,-2-2 0,3-1-63,2 1-107,-1 0 124,1-1 0,0 4-163,4-3 31,1 3-79,1 1 0,-1 0-61,-6 0 1,4 0 118,1 0-66,-1 5 1,-4 1 9,1 6 0,-6-1-101,-2 0 0,-3 1-21,-1-1 1,0 1-8,0-1 0,-1 2 33,-3 2 108,-2-2 36,-6 3 1,1-4-1,-1-1 1,1 1 11,-1-1 0,0-3 149,-3-1 1,2 0-105,-2 0 0,2 3 126,2-2 71,-1-3 224,1 5-383,4-9-32,2 4-48,5-5 0,0 2-103,0 2 0,2-3 143,1 3 0,4-3-16,4-1 0,6 4 18,2 0 1,1-1 3,-1-3 1,3 4-8,-3 0-27,2 5 1,2-3 1,-5 4-24,-3-2 58,3 2-24,-6-4 1,5 7-91,-6 2 0,1-2 1,-1 2 0,-4 3-99,-4 1 1,-1-1 99,-2 1 0,0-4-100,0 4 1,0-5 92,0 1 0,-5-1 1,-3 1 1,-6-6 156,-1 3-153,0-3 79,-2 2 0,1-3 0,-4-1 1,-1-3-96,2 4 0,-1-6 6,1 2 0,2-3-97,6-1 1,-1 0-535,1 0 178,4 0 1,2-5-421,5-2 1,0-3 921,0-2 0,5-9 0,2-4 0</inkml:trace>
  <inkml:trace contextRef="#ctx0" brushRef="#br2" timeOffset="220">19575 12414 7942,'0'-11'106,"0"0"-106,0-1 0,0 5 496,0-1-184,0 5 351,0-2 435,0 5-415,0-5 123,0 4-593,0-4 0,0 6-98,0 3 0,0 2 35,0 6-109,0 4 152,0-3 0,0 9-181,0-3 44,0 2-108,0-3 1,0 4-10,0-3 1,4 3 56,0 5 0,1-3-38,-1 3 0,-3-7 22,3-1 1,-3-1-142,-1 1 0,4 1-133,0-5 311,0 1-40,-4-10 179,0 4-154,0-3 78,0-1 29,-5-1-61,3-5 1,-4 0 73,2 0 23,3 0-71,-4 0 1,5-1-208,0-3 184,0 3-25,5-10 0,-3 5-234,6-5-14,5 4 177,-1-3 0,5 8-99,-6-6 1,5 5 110,-1 0 1,4 1-15,-4 2 0,4 0-4,-4 0 1,1 0 2,-5 0 0,0 4 7,1 0-10,-1 5 25,1-3 0,-5 6 118,1-1-107,-6 1-55,3 4 0,-5-2-71,0 5 110,0-5-42,0 8 0,-5-8-22,-2 5 1,-3-5 12,-2 1 0,0 0-8,-4-4 1,2 3 77,-5-6-79,5 2 36,-2-4 1,1 3-249,-1-5 226,1 0-148,4-4 1,-4 0-715,-1 0 402,1 0 0,4-5-307,-1-3 1,5-3 843,-1-4 0,0-3 0,-3-5 0</inkml:trace>
  <inkml:trace contextRef="#ctx0" brushRef="#br2" timeOffset="221">19587 12335 7912,'0'-12'178,"0"6"0,0-1 903,0 4-305,0 1 135,0-3-457,0 5-237,5 0 1,-3 0-139,6 0 139,0 0-40,8 0 1,-2 0 26,5 0 1,0 0-95,4 0 1,0 0-179,0 0 0,1 0-70,2 0 1,-1 0-128,1 0 0,-6 0-1042,0 0 671,-1 0 385,-2 0 0,0 0-1835,-6 0 2085,-4 0 0,8-5 0,-2-1 0</inkml:trace>
  <inkml:trace contextRef="#ctx0" brushRef="#br2" timeOffset="222">20432 12369 7886,'0'-7'929,"0"2"-333,0 0-376,0 4 109,0-4 205,0 5 0,0 5-328,0 3 1,-4 2 6,0 1 1,-5 6 0,2 2 0,-5 4-32,-3 3 0,1 0-69,-5 4 0,5-1-75,-1 2 1,-2 2 77,2-3 0,-1 3-33,1 1-70,2 1 23,1-6 0,2-1-116,3-5 0,0-2 90,0-2 1,3-2-93,-4-6 1,6-3-19,-2-1 0,-1-3-599,1 4-679,0-6 690,-1 3-443,4-5 244,-4 0 1,5-5 886,0-2 0,-5-8 0,-2-3 0</inkml:trace>
  <inkml:trace contextRef="#ctx0" brushRef="#br2" timeOffset="223">20124 12312 7932,'1'-12'0,"3"1"0,-2-1 785,6 1-228,-6 5-256,3 1 0,-3 1 532,1 0-407,-1 0-1,3 4-598,-5 0-293,0 5 0,0 2-1457,0 4 1923,0 0 0,0 1 0,0-1 0</inkml:trace>
  <inkml:trace contextRef="#ctx0" brushRef="#br2" timeOffset="224">20386 12814 7930,'-6'7'1281,"1"-2"-1121,10-5 0,-3 3 635,6 1-396,0 5 673,-2-8 634,-1 4-682,0 1 34,-4-5-854,10 9 1,-10-7-96,3 4-272,-3-4 175,-1 7-374,0-9 0,0 5-1163,0-2-201,0-2-1194,0 3 2920,0-5 0,-5 0 0,-1 0 0</inkml:trace>
  <inkml:trace contextRef="#ctx0" brushRef="#br2" timeOffset="225">20900 12472 7860,'0'-7'198,"0"2"457,0 5 0,4 1-584,0 3 0,0 3 75,-4 4 0,0 4-18,0 0 1,0 6-17,0-2 1,0 1-118,0-1 0,0 3-13,0-3 1,0-1 71,0 1 1,0-4-101,0 4-68,0-5 124,5 2 18,-4-4 0,5-1-32,-2 1 0,-3-5-24,3 1 27,-3-6-154,-1 8-673,0-8 580,0 3 0,-1-1-413,-3-1 0,2 1 180,-6-4 1,4 0 480,-3 0 0,4 0 0,-7-5 0,4-1 0</inkml:trace>
  <inkml:trace contextRef="#ctx0" brushRef="#br2" timeOffset="226">20695 12689 7860,'0'-7'168,"0"2"335,0 0-239,5 4 1,1-6 32,5 4 0,2 1 93,2-1 1,3 1-94,5 2 0,0 0 35,0 0 1,1 0-130,2 0 0,2-3 23,3-1 0,1 0-116,-6 4 1,1-1-34,-4-3 0,2 3-92,-2-3 1,1-1-31,-9 1 1,0-1-237,-3 1 1,-5 3-14,1-3 0,-5 1-209,0 0 0,-3 1-347,-3-2 1,-4 3-686,-4 1 1535,-6 0 0,0 5 0,-6 2 0</inkml:trace>
  <inkml:trace contextRef="#ctx0" brushRef="#br2" timeOffset="227">21745 12392 7860,'0'-12'-13,"0"5"318,0-1 56,0 0-202,0-3 1,0 3 301,0 1-217,0-1 1,0-3-94,0-1 61,-5 6-53,4-4 1,-8 7-104,5-4-53,-5 4 45,3-2 1,-7 1-129,-2 0 0,-1 1 54,-3 3 0,-3 0-49,3 0 0,-6 1 87,-2 3 0,2-2-37,6 6 0,-2-2-66,6 2 1,-4 6 105,4-3 1,1 3-211,6-2-39,-2 4 128,9-3 0,-4 4-188,5-1 1,5-4 117,2 4 0,5-1-119,3-4 0,3 3 243,5-6 0,-2 1-25,-2-2 1,7-2 51,-4-5 0,3 0-63,-6 0 0,1 0 429,-5 0-131,5-5-47,-7 4 0,7-9 135,-4 2 0,-2 2-44,-7-2 0,2 1 78,-5-5 0,1 1 63,-1-1-143,-3 1 1,4 0-20,-5-1-73,0 6 67,0-4-16,0 8-63,0-3-246,0 5 114,0 5 1,0 3-125,0 7 1,-4 3 122,1 5 0,-5 1 28,4 3 0,-3 2-49,3 5 1,-4 0 36,4 1 0,0 3-123,4 0 1,0 0 17,0-4 1,0-1 35,0-2 0,2 0 9,2-4 0,-2-2-22,6-6 0,-4-2-80,3-6 42,-4 1 0,3-2-1253,-2-3 592,-3-1 750,4-6 0,-5-6 0,0 0 0</inkml:trace>
  <inkml:trace contextRef="#ctx0" brushRef="#br2" timeOffset="228">21985 12300 7869,'4'-11'590,"0"-1"-397,0 6 1,-4 0 689,0 2-353,0 3-304,0-4 1,0 6-227,0 3 1,0 2 114,0 5 0,0 5-166,0-1 1,0 9 35,0-1 1,0 2-55,0-2 0,0 4 79,0-1 0,0 1-116,0-4 0,3 0 55,1 0 1,0-6 20,-4-1 1,0 0 37,0-1 0,0-3-16,0-5 1,0-3 244,0 4-183,0-6 22,0 3 637,0-5-670,5-5 0,-2 3-94,4-6 1,1 4 72,3-3 0,1 4-237,-1-1 93,1-2 28,4 5 0,-3-4 52,2 5 1,1 0 57,0 0 1,3 1-6,-4 3 1,4-2 34,-4 6 0,0-1-52,-3 5 1,-1-1 75,1 1 1,-5-1-58,1 1 1,-6 0 4,2 3 0,-2-1-35,-2 5 0,-2-3-80,-2 3 0,-2-5 56,-5 1 0,-5 1-103,1 0 1,-5-1 105,1-4 0,1-1-12,-1-2 1,1 1-202,-1-5 1,-1 0-149,5-4 0,-4 0-175,3 0 0,0 0 187,1 0 0,2-2-228,-2-2 615,7-2 0,-2-10 0,4-2 0</inkml:trace>
  <inkml:trace contextRef="#ctx0" brushRef="#br2" timeOffset="229">21974 12277 7869,'0'-11'0,"0"0"592,0-1-243,0 6-42,0-4-217,0 8 6,5-3 1,2 5 7,9 0 0,-2-3 23,5-1 0,1 0-2,7 4 0,-3 0-75,2 0 1,2 0-84,-1 0 0,0 0-265,-5 0 157,1 0-193,0 0 1,-4 0-257,0 0 0,-5 0 222,1 0 368,-2 0 0,4 0 0,0 0 0</inkml:trace>
  <inkml:trace contextRef="#ctx0" brushRef="#br2" timeOffset="230">22796 12289 7869,'1'-6'680,"3"2"17,-3 2-194,4 2 416,-5 0-693,0 6 1,0 0-100,0 5 1,-5 4 30,-2 1 0,-3 4-104,-2-1 1,1 3 3,-1 0 0,0 5-174,-4 0 0,4 3 116,-3-3 1,1 5-115,-2-2 0,4-1-16,-4 2 0,4-5 118,0 5 0,1-6-15,-1 2 38,1-3-10,0-6 1,0-2-6,4-4 0,-2-1-49,5 0 0,-1 0-311,1-4-121,3-2-620,-4-5 751,5 0 0,-5-10 0,-1-3 0</inkml:trace>
  <inkml:trace contextRef="#ctx0" brushRef="#br2" timeOffset="231">22522 12277 7869,'0'-15'418,"0"0"145,0 0 0,1 5-424,3 2 128,-3 3 53,4 0 78,-5 4-311,0-5 0,2 6-175,1 0 0,-1 2-197,2 2-101,-3 2 0,0 5 168,3 1 1,-2 0-553,6 4 770,-5-4 0,7 10 0,-4-4 0</inkml:trace>
  <inkml:trace contextRef="#ctx0" brushRef="#br2" timeOffset="232">22705 12780 7869,'7'0'142,"1"0"1,-2 1 292,2 3 0,1-1-18,-5 4 0,1-4 11,-2 1 269,-1 2-414,3 0 0,-5 2 139,0-1-342,0-4 1,0 3-268,0-2-382,0-3-902,0 4 1471,0-5 0,0 6 0,0 0 0</inkml:trace>
  <inkml:trace contextRef="#ctx0" brushRef="#br2" timeOffset="233">23093 12643 7869,'6'-5'37,"-1"4"832,0-5-541,2 6 1,0 0-25,1 0 1,0-1-93,3-3 0,2 3-87,2-3 0,-2 3 64,2 1 0,-2 0-186,-2 0 0,0 0-134,1 0 1,-5 0-301,1 0 0,0 0-88,3 0 0,-3 0-1076,-1 0 1595,1 0 0,3 0 0,1 0 0</inkml:trace>
  <inkml:trace contextRef="#ctx0" brushRef="#br2" timeOffset="234">23641 12323 7869,'0'-11'377,"0"-1"-317,0 1 0,1 3 129,3 1 260,-2 4 577,8-7-313,-9 9-56,4-4-542,-5 5 0,0 1-114,0 3 0,0 3 64,0 9 1,0-3 40,0 6 1,-1 2-113,-3 5 0,3-1 58,-3 1 0,3 2-163,1-1 0,0 3 75,0-3 1,0 3 40,0-3 1,5 3 39,2-3 0,0 4-35,0-5 1,1 1 81,3-4-70,-4-6-30,3 5 0,-8-9 13,6 2 0,-4-2-196,3-2-428,-4 0-150,2 1-785,-5-6-90,0-1 1644,0-5 0,-10-5 0,-3-1 0</inkml:trace>
  <inkml:trace contextRef="#ctx0" brushRef="#br2" timeOffset="235">23892 12266 7869,'7'-18'0,"-3"3"0,2 4 501,2 3-144,2 3-112,-4 0 1,0 4 240,-2-3-337,-3 2 1,5 4 13,-6 2 0,0 3 13,0 8 1,-2 3-114,-2 5 0,2 1 40,-6 3 0,6-3-197,-2 3 1,-1 0-241,1 0 223,0 0 39,4-4 0,0-2-20,0-2 1,0 1 89,0-4 0,0-1-18,0-4 1,2 0 7,1-4 19,-1 3 1,4-7-1,-2 4 14,-3-4 179,4 2-137,-5-5 7,0-5 21,0-1-42,0-6 0,4 1-22,0-1 1,5 2 1,-2 3 1,7-2-34,1 5 1,4-4 36,-3 4 1,3 1-54,-4 3 1,4 0 35,-4 0 0,4 5-3,-4 2 0,1 4-19,-5 0 0,1 0 0,-1 1 1,-1 0 5,-2 4 1,1-2 0,-6 5 1,1-4-16,-4 4 0,0-4-3,0 4 0,-1-1-131,-3 1-3,-2 3 73,-6-10 1,1 5-5,0-6 1,-5 1 69,1-1 0,-1-1-8,0-2 1,4-2-60,-4-2 1,2-3-79,-1 3 0,3-3-121,-4-1 0,2 0 76,-1 0 1,2-3-1164,-2-1 1365,3-5 0,-5-3 0,-1-5 0</inkml:trace>
  <inkml:trace contextRef="#ctx0" brushRef="#br2" timeOffset="236">23870 12289 7869,'0'-18'386,"1"2"141,3 4 0,2 2-348,5 2 0,1 0-261,-1 4 1,1 0 162,-1 4 0,1-4 103,-1 0 1,5 0 25,4 4 1,1 0-131,2 0 0,0 0-218,0 0 1,-1 0-149,1 0 0,-4 4 189,0 0 1,-5 0-598,2-4 0,0 0 694,-1 0 0,0 5 0,-3 1 0</inkml:trace>
  <inkml:trace contextRef="#ctx0" brushRef="#br2" timeOffset="237">24646 12232 7869,'12'-5'0,"-1"3"278,-5-8-1,5 9 251,-10-4 131,4 5 1,-5 1-332,0 3 0,-1 0-131,-3 7 0,-3-2-121,-4 6 0,-2 3-56,-2 1 0,-1 6-21,-3 2 1,-2 1 50,6-1 1,-4 1-84,4 2 1,-4 3 86,4-2 1,-4 0-149,3 0 1,1 2 145,4-3 1,-5-2-3,1-1 0,0-1-261,4-3 103,4 3 50,-3-9 0,4 1-118,-6-3 0,6-2-130,2-2-194,-2 1-62,5-6 75,-10 4 1,9-8-5,-6 1 0,6-3 491,-2-3 0,3-4 0,1-4 0</inkml:trace>
  <inkml:trace contextRef="#ctx0" brushRef="#br2" timeOffset="238">24452 12197 7869,'1'-17'787,"3"1"-811,-3 9-414,4 2 746,1 5-133,-5 0-204,4 0-329,-5 0-386,0 5 744,0 1 0,5 6 0,1-1 0</inkml:trace>
  <inkml:trace contextRef="#ctx0" brushRef="#br2" timeOffset="239">24555 12746 7869,'6'0'627,"-1"0"171,0 5-263,-3 1 0,3 2-134,-5-1 1,-2-3 349,-1 4-579,1-1 1,-4 1-109,2 0 1,3-5-924,-3 5 661,3-5 198,1 2 0,0 0 0,0 1 0</inkml:trace>
  <inkml:trace contextRef="#ctx0" brushRef="#br2" timeOffset="240">24715 11969 7869,'0'-6'133,"0"1"0,1 5 390,3 0-69,-3 0 28,9 0-234,-8 0 1,6 1 26,-4 3 0,1-2 191,-1 6-233,-3-1 0,8 6 71,-5 2 1,5-1-27,-1 5 0,2-3-30,1 3 1,1 4-9,-1 3 1,0 5-66,1-5 1,3 6-26,0-2 1,2 3 26,-2 2 0,-1-1-55,5 0 1,-5 0-158,1 1 1,-2-5 109,-2 1 0,-1-2 1,-2 1 1,1 3-169,-5-2 66,5 2 1,-8 1 0,4-4-317,-5 1 197,0-1 56,-5 5 0,2-1-71,-4 0 1,-1-5 111,-3-2 1,-1 1-5,1-1 1,-1-1-37,1-3 0,0 0-84,-1 0 0,1-6 34,-1-1 1,1-4 71,-1 0 0,1-1-200,0 1 1,3-5-783,0 1-723,6-6 1771,-8 4 0,8-6 0,-3 0 0</inkml:trace>
  <inkml:trace contextRef="#ctx0" brushRef="#br2" timeOffset="241">18787 13454 8017,'-6'0'-7,"0"-4"-74,2 0 118,3 0 1,-5 3 248,6-3-14,0 3-67,-5-4 0,4 4 254,-3-3-47,3 3-24,1-4-118,0 5-299,0 5 103,0 1 1,4 5-166,0 1 0,-1-1 80,-3 1 1,4 3-127,0 0 1,4 0 25,-4-3 0,4-1 77,0 1 0,1-1-26,-1 0 1,2 1-7,-3-1 1,3-1-16,2-2 1,3 1 64,0-5 0,6 1-1,-2-1 1,2-3 15,2 3 0,0-3 3,0-1 1,3 0-4,1 0 0,0 0-13,-4 0 0,3 4-78,1 0 0,5-1 86,-2-3 0,-1 0-5,2 0 1,3 0-16,4 0 0,5 0 0,-1 0 1,4 0-8,3 0 1,-2-3 3,3-1 0,2-4-192,1 4 0,-2-5 198,-2 2 0,-2 2 77,-1 1 1,0-1-4,-1 1 1,-3-4 0,0 5 0,-5-5 14,1 4 1,2-3 125,2 3 0,-1-4-108,1 4 0,0-5-30,3 2 1,0 1-166,-3-2 0,2 2 107,-2-2 1,-3-1-116,-1 5 0,2-1 59,-2 1 0,-4 3 38,-4-3 0,-4 3 53,0 1 0,-1-4 211,-3 0 0,1 1-174,0 3 0,0 0 166,0 0 0,0 0-138,-1 0 1,5 0-21,0 0 0,3-4-149,-3 0 1,0 0 26,-5 4 0,0 0 24,-3 0 0,1 0 79,-4 0 0,-1 0 69,-4 0 0,-3 1-80,-1 3 0,-3-1 110,4 4 0,-6-3 93,2 4 1,1-4-62,-1 3 1,4 1-190,-5 3-13,6 1 0,-4-1-87,3 1 1,2-1 61,-2 0 0,-2 3-142,2-2 1,-4 2 136,3-7 0,-4 4-35,1 0 0,1-3-3,-2-1 1,5-3-19,-4 4 143,0-6-77,-4 3 15,0-5 25,0-5 1,0-1-39,0-6 0,0 5 1,0-1 0,0 1 54,0-5 1,0 1-40,0-1 0,0 1 69,0-1 0,1 5 5,3-1 1,2 1 8,5-5 0,2 1-55,2-1 1,-1 5 10,5-1 0,0 2 26,4-2 0,0-2 0,0 2 0,5 2-55,2-2 1,0 5 18,0-5 1,2 4-3,6-3 0,1 3-48,3-4 0,2 6-118,-2-2 0,3 3 81,0 1 0,1 0-147,0 0 1,-1 0 223,1 0 0,-4 0 9,0 0 0,0 0 110,3 0 1,1 0-93,0 0 1,-1 1 105,1 3 0,4-2-40,-1 6 0,1-6-24,-5 2 1,2 1-43,3-1 1,-3 4-18,2-5 0,-2 1-10,-1-4 1,-4 4-26,0 0 1,-6 1 8,2-1 0,2-2 30,-2 6 0,0-6-16,-4 2 0,2 1 1,2-1 0,-3 1 2,3-1 1,3-2-49,1 6 1,-2-5-127,2 0 1,-5 3 98,1-3 0,2 1-23,-2-4 1,4 4 196,-4 0 1,0 0-146,-4-4 0,0 3 203,0 1 0,1 0-1,-1-4 0,0 0-84,0 0 1,-1 0 106,-2 0 0,2 0-107,-3 0 0,0 0-25,0 0 0,-3-1-160,3-3 1,-1 1-62,2-4 1,2 3 96,-3-4 1,-2 5-78,-1-5 0,-3 5 70,-1 0 209,0-4-69,-6 6 1,4-4-55,-6 5 1,1-4 112,0 0 1,-4 0-105,4 4 1,-4-3 7,0-1 0,-1-1 4,0 1 0,-3 3 59,0-3-167,-1-2 103,5-1 0,-5-3-11,1 2 0,-5-2 36,0 3 0,-1 0 98,-2 0 0,1 0 199,3 0-149,-3-3-267,4 3 167,-5-4-330,0 4-400,0-3-98,-5 9-549,4-4 860,-9 5 422,3 0 0,-9 5 0,-2 1 0</inkml:trace>
  <inkml:trace contextRef="#ctx0" brushRef="#br2" timeOffset="242">20717 14105 7801,'0'-8'-99,"0"1"-21,0 4 179,0-7-3,0 9 1,0-6 621,0 3-84,0 3-5,0-4 597,0 5 1,4 5-975,0 3 1,1 3-18,-1 4 1,-3 3-38,3 5 1,-3 1-55,-1 3 1,4 1-77,0 2 0,0 3 2,-4-2 0,0 0-78,0 0 0,1 1-6,3-6 0,-3 5 66,3-5 1,1 1 43,-1-4 19,0 0-49,1-6 1,-3 4 17,6-6 1,-4 0 91,3-3 19,-4-1-277,7 0 1,-9-3 106,3 0-577,-3-6 1,1 3-22,1-5-1372,-1 0 236,3 0 878,-5 0 0,0-5 871,0-2 0,0-4 0,0 0 0</inkml:trace>
  <inkml:trace contextRef="#ctx0" brushRef="#br2" timeOffset="243">21197 14105 7784,'0'-7'-1704,"0"1"1561,0 2-13,0 3 1495,0-4-491,0 5 1,0 5-600,0 3 1,0 3-80,0 4 1,0 2 136,0 2 0,0 6-230,0-2 0,0 2 103,0-2 0,4 5-86,0 3 1,1-2 43,-1 1 1,-2-3 15,6 3 1,-4-4-30,3 0 0,0-2-96,0-1 0,2-4 50,-5 0 0,3-5-133,-3 2 1,1-4-32,-1 0 0,-3-5 97,3 1 0,-3-4-247,-1 3 0,2-4-497,2 1-526,-3-3 490,4-1-1147,-5 0 1172,-5-5 743,4-1 0,-5-6 0,6 1 0</inkml:trace>
  <inkml:trace contextRef="#ctx0" brushRef="#br2" timeOffset="244">21585 14105 7789,'0'-12'-1285,"0"6"772,0-4 465,0 9 464,0-4 1780,0 5-2033,0 5 0,0-2 28,0 9 0,0-2-128,0 9 1,0 0 18,0 4 1,0 0-72,0 0 1,0 3 58,0 1 0,4 1-80,0-2 1,4-3 110,-5 0 1,3-1-15,-3-7 0,-1 4 19,1-4 1,0-1 95,1-6-183,-3 2 186,4-4-361,-5 1 81,0-2 89,0-5-97,0-5 1,0 2-69,0-5 0,0 1 95,0-5 0,0 1-104,0 0 0,5-1 64,3 1 0,2-1 19,1 1 1,2 1 46,2 2 0,3-2-21,5 2 1,0 3 53,0 1 0,-1 3 187,1 1 0,-1 1 7,-3 3 1,1-1-72,-5 4 1,1 1 11,-5 3 0,0 1-48,1-1 1,-1 1-24,1-1 0,-5 2-36,1 2 0,-5-1-146,0 5 0,-1-4 58,-2 4 1,0-3-164,0 3 0,-7-2-50,-4 2 1,-1-2 81,-3-6 1,-3 1 70,-1-1 0,2 1-32,-2-1 0,1-5-78,-1-2 1,-3 1 71,3-1 0,-2 0-10,-2-4 1,1 0-40,3 0 0,-2 0-129,2 0 1,1-4 86,-1 0 0,5-5 246,-1 2 0,-2-5 0,2-3 0,-5-3 0,2-5 0</inkml:trace>
  <inkml:trace contextRef="#ctx0" brushRef="#br2" timeOffset="245">21597 14071 7797,'1'-12'-158,"3"1"0,-2 3 122,6 0 168,0 6 122,-2-8 1,3 7 575,-5-4-607,5 4 1,-3-2-123,5 5 0,1-1 35,-1-3 1,2 3 82,2-3 1,-1 3-277,5 1 1,0 0-26,4 0 0,0-4-29,0 0 0,0 0-134,-1 4 0,5 0-248,0 0 0,-1-4 59,-3 1 0,1-1-774,3 4 1208,-8 0 0,8-5 0,-10-2 0</inkml:trace>
  <inkml:trace contextRef="#ctx0" brushRef="#br2" timeOffset="246">22602 14002 7320,'-12'0'-1190,"6"0"1938,-4 0-382,9 0 0,-8 1 163,5 3 0,-4-1-104,5 4 1,-5 5-202,4 3 0,-5 4-28,2-4 1,-3 7 26,-2 1 0,-1 1-64,-2 6 1,1-3-1,-5 3 1,1 1-106,-1 3 0,-2 0 55,2 0 1,-2-1-148,2-2 1,2 1-15,1-6 0,4 1-26,-3-4 1,3-5 94,5-3 1,-4 1-104,4-1 1,2-3 79,1-4-92,3-6 1,1 4-1140,0-2 548,0-3-383,0 5 1,-4-12 1071,0-1 0,-5-3 0,3-2 0</inkml:trace>
  <inkml:trace contextRef="#ctx0" brushRef="#br2" timeOffset="247">22294 13911 7792,'-12'0'-933,"6"-5"533,1 3 857,5-3-121,0 5 1,3 1-473,1 3 0,4-1 136,-4 4 0,5 1 0,-3 3 0</inkml:trace>
  <inkml:trace contextRef="#ctx0" brushRef="#br2" timeOffset="248">22533 14459 8197,'7'7'1621,"-3"1"-1436,-3-5 0,0 5 403,3-4 0,-3 1-236,3-1 0,-3-1 29,-1 4-44,0-4-1,0 7-386,0-9-581,0 9-2100,0-8 2731,0 3 0,0-5 0,0 0 0</inkml:trace>
  <inkml:trace contextRef="#ctx0" brushRef="#br2" timeOffset="249">18639 14288 7860,'1'-8'0,"3"0"-119,-3 1 71,4-5 0,-5 5 882,0-1-186,5 5 212,-3-7-245,3 9-290,-5-4-138,0 5 1,4 5-84,-1 3 1,1 7 37,-4 4 0,0 4-143,0 3 1,0 0 51,0 4 1,0 1-145,0 3 0,0-2-20,0 2 0,4-2 23,0 6 1,0-3 70,-4 0 1,0-5-21,0 0 1,3-4 31,1 0 1,1-1-13,-1-3 1,-3 0-4,3-3 1,-1-1 19,0-3 1,-1-6-497,2 2-236,-3-2-287,-1-2 9,0-2 1012,-5-5 0,-7-5 0,-5-2 0</inkml:trace>
  <inkml:trace contextRef="#ctx0" brushRef="#br2" timeOffset="250">18650 14482 7830,'0'-12'0,"0"1"0,2 1 67,1 2 0,-1-2 154,1 2 1,3 2 248,-3-2 596,6 6-763,-2-3 1,4 6-104,0 3 0,1 2-31,-1 6 1,4 4-27,1 3 0,4 3-113,-1 0 1,3 3 122,0 1 0,5-2-171,0 3 1,3 1 26,-3-1 1,1-1-48,-2-3 0,-1-4 22,1 0 0,-3-1 5,-4 1 1,3-3 41,-3-4 1,-3-1 32,-1 1 0,2-1 4,-2 1 1,-3-6-14,-5-2 0,-3 1 51,4-1 16,-6-1-1,3-3 263,-5 0-260,0-5 0,0-1-100,0-5 0,-4-2 107,1-2 1,-5 1 7,4-5 0,-1 0-59,1-4 1,3 0-2,-3 0 0,-1-1-25,1-3 1,0 2-99,4-6 0,-3 5-77,-1-5 0,0 5 11,4-5 0,-1 5-111,-3-5 0,3 6 61,-3-2 1,3 4-111,1 4 1,0-1 66,0 5 0,0-4-142,0 3 32,0 1 1,0 4-198,0-1 0,0 5-406,0-1 0,5 6 262,2-2 1,3 3-239,2 1 892,-1 0 0,1 5 0,-1 1 0</inkml:trace>
  <inkml:trace contextRef="#ctx0" brushRef="#br2" timeOffset="251">19587 14333 7868,'0'-6'559,"0"1"1,-1 5-164,-3 0-236,2 0 0,-4 1 62,2 3 1,-1-2 0,-2 6 0,-4 0-134,4 3 0,-3 0 151,-2 1 1,5 1-53,-1 2 0,0-1-16,-3 5 1,0 1 13,-1 7 1,1-2-23,-1 6 1,1-1 12,-1 4 0,1 1-120,0-1 1,0 1 68,4 3 1,1-6-139,2 2 0,2-3 61,-1-1 1,3-2-64,3-5 0,4-1-20,4-3 0,1 1-52,-1-5 1,0-1 36,1-6 0,3 1 39,0-6 0,6 1 58,-2-4 1,4-1 13,3-3 0,0-2 42,4-6 0,0-4-57,5-3 0,-2-4-36,-3-4 1,3 2 13,-2-5 1,-3-2 3,-2-6 0,-7 1-62,-4-5 0,-3 5-143,-5-1 0,-1-1 39,-6 1 0,-7 0 109,-4 3 0,-3 3-100,-9 1 0,-2 4-47,-10 8 0,0 0-108,-3 8 1,1-2-36,-5 9 1,5 1-228,-1 3 1,6 0 77,2 0 0,5 1-507,-2 3 974,8 2 0,-3 5 0,5 1 0</inkml:trace>
  <inkml:trace contextRef="#ctx0" brushRef="#br2" timeOffset="252">18593 15213 7756,'-7'0'128,"-1"0"1,5 1 151,0 3 1,0-3 148,-1 3 17,3-3-52,-4-1 708,5 0-639,5 0-266,1 0 1,6 0 38,-1 0 0,1 0-63,-1 0 1,4 1-11,0 3 1,6-3-10,-2 3 1,2-3 3,2-1 1,5 0-54,3 0 1,-2 0-159,1 0 0,1 0-29,3 0 1,0 0 64,0 0 0,2 0 0,2 0 1,-1 0 27,5 0 0,-4-3 37,4-1 0,-5 0 37,1 4 0,-3-4 5,-1 0 1,-1 1-29,-2 3 0,1 0 14,-6 0 0,2 0 5,-1 0 1,-3 0-7,3 0 1,-3 0-121,-2 0 0,1 0 106,0 0 1,0-2-120,0-1 1,0 1 21,0-2 0,-4 3-59,0 1 1,-2 0 85,2 0 0,-1-4-13,-3 1 1,-6-1 125,3 4 0,-3 0-64,2 0 1,-3 0 128,-1 0 1,-3 0-81,4 0 1,-5 0-42,5 0 1,0-2-25,3-1 0,1 1-6,-1-1 0,-1 0-23,-2-1 0,2 3-32,-3-3 6,-1 3 1,0 1 31,-2 0-270,-3 0 244,4 0-527,-15 0 1,-2 0 32,-7 0 519,-2 0 0,-2-5 0,-6-2 0</inkml:trace>
  <inkml:trace contextRef="#ctx0" brushRef="#br2" timeOffset="253">6076 15190 8670,'0'-7'355,"5"2"0,1 5-112,6 0 1,-1 0-97,1 0 1,-1 0-2,0 0 1,2 0 12,2 0 0,-1 0 30,5 0 0,0 0-80,4 0 1,0 0 70,0 0 0,4 0-147,-1 0 1,6 0-78,-2 0 0,3-3 123,2-1 0,-1-1-68,0 1 0,4 1-18,0-4 0,4 3 37,-4-4 1,2 4 12,-2-3 0,-2 3 0,6-4 0,-4 5-14,4-5 0,0 4 30,4-3 1,-4 0-82,0 0 1,-2-4 68,2 4 1,-1 1-64,-3-2 1,-3 4 43,3-4 1,-6 5-5,-1-5 0,-2 6-3,1-2 1,2 2-1,-5 2 0,-1-3 35,-3-1 0,4 0 3,-1 4 1,2 0 3,-1 0 0,-2-1-44,6-3 0,-6 3-4,2-3 1,-3 3-1,-1 1 1,-2 0-5,-2 0 0,3 0 59,-3 0 0,3-2 1,0-1 0,1 1 9,0-2 1,-4 3 5,0 1 1,-4 0-26,4 0 1,-3 0 0,3 0 1,-5-1 10,1-3 0,-3 3-10,0-3 0,-1 3-2,1 1 0,-5 0 174,1 0 14,0 0-2,3 0 17,0 0-273,1 0 0,-5 0 194,1 0-281,-5 0-325,2 0-1123,-5 0 1544,-5 0 0,-7 5 0,-6 1 0</inkml:trace>
  <inkml:trace contextRef="#ctx0" brushRef="#br0" timeOffset="254">2433 16629 7738,'0'-7'718,"0"2"0,-2 2-96,-1-1 163,1 0-120,-3 4 149,5 0 0,0 5-627,0 3 0,0 2-89,0 1 0,1 6-22,3 2 1,-1 2-180,4 2 0,1 0-28,3 0 1,5 5 80,-1 2 0,1-1-58,0 2 1,-4-2-29,4 1 0,1 2-21,2-5 0,-1 3 67,1-3 0,-4 0-125,4-5 1,-5 1 260,2 0 0,-4-1-108,0-3 1,-1 1 230,1-5 0,-5 1-72,1-5 1,-6 0-2,2 1 0,1-5-271,-1 1-390,0-5 181,-4 7-347,0-9 208,0 4 1,0-6-961,0-3 1483,5-2 0,1-6 0,6 1 0</inkml:trace>
  <inkml:trace contextRef="#ctx0" brushRef="#br0" timeOffset="255">3221 16515 7857,'-7'-6'-137,"1"5"151,2-3 0,2 3 284,-6 1 1,4 1-69,-3 3 1,3-1 133,-4 4 0,1 1-74,-5 3 0,1 1-51,-1-1 0,1 2-73,-1 2 0,1 3-23,0 5 0,-1 5-140,1 2 0,-1 3 140,1 1 0,0 1-133,-1-1 0,1 1 58,-1 4 1,1-8-200,-1 4 1,1-5-13,0 0 0,-1 2 7,1-5 0,-1 3 138,1-3 1,-1-4 20,1-4 0,0 0 53,-1 4 1,5-6-65,-1-1 1,2-4 109,-2 0 0,2-1-50,2 1-125,3-6-245,-4 4-609,5-9 260,0 4 396,0-5 0,0-10 1,0-2-1</inkml:trace>
  <inkml:trace contextRef="#ctx0" brushRef="#br0" timeOffset="256">3461 16595 7855,'0'-7'958,"0"-3"-622,0 9 216,0-4-141,0 0 0,-2 3-155,-2-1-97,3 6 0,-5 4-13,2 4 1,-1 2-119,-3 2 0,-2 3 78,3 5 1,-4 5-214,0 2 1,0 3-32,-1 1 0,1-1 84,-1-2 1,1 5-23,-1-1 0,1 3 93,0 0 0,-1-4-117,1 0 0,-1 1 119,1-5 0,0-2-2,-1-1 1,4-7-57,1-1 0,1-5-203,-2 1-1234,3-7 682,5-3 581,0-5 0,5-10 0,1-3 0</inkml:trace>
  <inkml:trace contextRef="#ctx0" brushRef="#br0" timeOffset="257">3461 16549 7871,'-12'-5'1943,"6"3"-981,1-3-282,5 5-456,0 0 0,0 7-62,0 4 1,3 2-1,1 6 1,5 4-139,-1 3 1,2 6 99,1-1 1,2-2-185,2 1 1,-2-4 71,2 0 0,-1 2-206,1-1 1,-2-1 82,2-3 1,2 0 4,-2 0 0,2 0 147,-2 0 1,-3-4-7,4 0 0,-4-5 178,0 1 1,-1 1-72,1 0 0,-6-1-54,-2-4 1,1-3 96,-1 0-298,-1-1 1,-3 1-195,0-1-414,0-4 272,0 2-1765,0-5 1538,0-5 1,0 2-49,0-4 724,0-1 0,6-3 0,0-1 0</inkml:trace>
  <inkml:trace contextRef="#ctx0" brushRef="#br0" timeOffset="258">3346 17108 7789,'-11'0'418,"-1"0"-167,6 0 846,-4 0-293,9 0-50,-4 0-618,5 0 1,5 0-137,2 0 1,1 0-30,3 0 0,0-3 57,8-1 0,0-5-23,3 1 0,3 2 59,1-2 0,0 1-178,4-5 1,0-2-7,5 3 1,-2-3-36,-3 6 1,-1-2 95,-2-1 0,-4 1-149,0 2 1,-2 3-1090,-6 5 711,1-5 586,-10 4 0,4-4 0,-3 5 0</inkml:trace>
  <inkml:trace contextRef="#ctx0" brushRef="#br0" timeOffset="259">4169 16617 7822,'-5'-7'110,"-3"-1"0,3 4 272,1-3 1,2 3 5,-2-4-168,2 6 1,-3-5 255,5 4 1,0 1-130,0-3-201,0 15 0,0-1 25,0 10 0,0-2-51,0 6 1,0-3-58,0 7 0,0 1 14,0-2 1,2 6-237,1-2 1,-1 0-32,2 0 0,-2-3-98,2 3 0,-3-3 145,3 3 1,-3-4 14,-1 0 0,0-3 145,0-4 0,0 1 107,0-4 0,0-1 73,0-4 1,0-3 92,0 0-18,0-6-183,0 3 1,0-4 286,0 3-148,0-3-25,0 5-127,5-6 1,2-2-2,4-2 1,4 2-49,0-6 0,6 6 49,-2-2 0,2-1 10,2 1 1,1-1-77,3 1 0,-3 3-8,3-3 0,1 2 29,-2-2 1,2 1-94,-1-4 0,-3 4 102,3-1 0,-3-1 3,-1 1 0,-4 1-23,0 3 1,-7-2 32,0-1-334,-1 1 0,-8-3-351,4 5-43,-4 0-479,2 0-608,-15 0 1762,7 0 0,-17 0 0,7 0 0</inkml:trace>
  <inkml:trace contextRef="#ctx0" brushRef="#br0" timeOffset="260">5037 16606 7789,'-7'-8'-389,"3"1"-81,3 4 367,-4-2 593,4 0-149,-4 4 266,0-9-357,3 8 0,-6-4 50,4 2 29,0 3 1,3-3-68,-3 8 1,3-2-20,-3 6 1,2 1-70,2 6 1,0 3-22,0 5 0,0 1-116,0 3 0,2 0 45,2 4 1,-2 4-183,6-4 0,-4 3 74,3-7 0,-3 3-15,4-3 0,-5 3-42,5-3 0,-2 1-65,2-1 0,1-7 202,-5 3 1,3-3 64,-3 3 1,4-5-97,-5-3 1,5-2 16,-4-2 0,0-3-413,-4-1 0,0-3-7,0 4-530,0-6-275,0 3 1185,0-5 0,-5-5 0,-2-1 0</inkml:trace>
  <inkml:trace contextRef="#ctx0" brushRef="#br0" timeOffset="261">5436 16640 7821,'0'-7'0,"0"-1"0,0 4 149,0-3-165,0 4 0,2-2-152,1 5 1,-1 1 180,1 3 1,-1 2 351,-2 6 0,0 4-216,0 3 0,0 3 21,0 1 1,4 3 38,-1 1 0,1 3-156,-4-3 1,4 0 138,0-4 1,3 2-85,-3-2 1,4 1-44,-4-9 0,1 0-71,-1-3 1,-2-2-129,6-2-656,-6 2 349,3-9-1178,-5 9 832,0-9 787,0 5 0,-5-6 0,-1 0 0</inkml:trace>
  <inkml:trace contextRef="#ctx0" brushRef="#br0" timeOffset="262">5448 16595 7819,'0'-12'141,"1"4"22,3 1 1,2 4 693,6 0-544,-1 1 1,6-2-54,2 1 0,2-1-117,2 4 1,5 0 23,2 0 1,0 1-8,0 3 0,0 2-166,5 6 1,-2-1 121,-3 1 0,-2 3-148,-5 0 1,0 5-29,0-1 1,-6 3-38,-1 1 0,-4 0 58,0-1 1,-2 1 11,-3 0 1,-1 0-43,-6 0 1,0 3 67,0 1 1,-6 0 134,-1-4 1,-8 1-75,-4 2 0,-4-4 91,-4 5 0,-2-10-62,-5 6 1,-1-4 121,1 0 1,0-2-176,0-6 0,-1 1 5,1-1 0,5-1-43,2-2 0,4-3 144,4-5-548,-2 0 0,9-5 174,1-3 0,1-2-931,6-1 0,0-5 1163,4 1 0,0-5 0,0 2 0</inkml:trace>
  <inkml:trace contextRef="#ctx0" brushRef="#br0" timeOffset="263">7138 16606 7795,'-5'-6'-223,"4"-5"223,-9 5 0,8-2 430,-2 1 0,2 4 497,-2 0 17,3 1-357,-4 2-331,5 0 0,0 5-127,0 3 1,0 7 77,0 4 1,0 5-66,0 7 0,0-1 78,0 8 1,4-1-282,-1 1 0,2-2-36,-1 2 1,1-1-48,3 1 0,1-7 26,-5 4 1,3-10-82,-3-2 0,4-2 16,-5-5 0,5-1 0,-4-4-412,0 1-261,1-1-337,-4-5 645,4 0 1,-5-8 547,0-2 0,0-2 0,0-5 0</inkml:trace>
  <inkml:trace contextRef="#ctx0" brushRef="#br0" timeOffset="264">7127 16686 7807,'0'-12'0,"0"1"655,0 0 1,0-1-212,0 1 0,0 3-75,0 1 1,1 4-125,3-1 1,-2-1-65,6 1 0,-1 2-89,5 6 1,1 2-158,2 5 1,-3 5-200,4-1 1,0 5 215,-1-1 1,1 1-303,-5-1 1,2-1 124,2-3 1,-2-2-11,2 2 0,-2-6 102,-2-1 1,0-6 189,1 2 1,-1-2-65,1-2 0,0-2 173,4-2 1,-2-2-25,5-5 0,-2-2-121,2-2 1,2 1 77,-6-5 1,4 5-3,-4-1 1,0-2 87,-3 2 0,-1-2-78,1 2 0,-5 2-2,1-2 0,-6 3 128,2 0 0,-2 1 184,-2-1 42,5 6-261,-4 1 1,4 6-171,-5 3 1,4 7 28,0 8 0,-1 8-69,-3 3 0,0 5 31,0 3 1,0-1-172,0 4 1,2 1 65,1 4 1,-1-5-99,2-3 1,1 0-151,-2-4 0,5 2 113,-4-10 1,3 0 198,-3-7 1,4-3-203,-4-4 73,5-1 0,-7-3-667,6-1-6,-6-4 0,5 2 824,-4-5 0,4-10 0,4-3 0</inkml:trace>
  <inkml:trace contextRef="#ctx0" brushRef="#br0" timeOffset="265">8154 16732 7739,'-6'-6'592,"-3"4"914,5-6-787,1 6-369,3-3 198,0 5-335,-5 0 1,-2 9-69,-4 2 1,-1 9 54,1 3 1,1 0-134,2 4 0,-2 1 39,2-2 1,2 5-135,-2-5 0,6 5 106,-2-5 1,3 2-15,1-1 1,5-3-49,3 3 1,2-7 59,1-1 0,2-1-164,2 1 1,3-4 54,5-7 0,-1 1-18,1-6 0,5 1-64,3-4 1,-2-5-144,1-2 1,0-4 58,0 0 0,-1-2-77,-2-2 0,-3 1 237,3-5 0,-5 1-77,-3-1 0,-2-2 346,-6 2 1,0-3-102,-4-1 1,-2-3-1,-5-1 0,0-5-89,0 2 1,-6-3-101,-6-1 0,-4 3-189,-7 1 0,-1 4 103,-3 0 0,-2 5-276,-5 2 1,0 10 118,-1 2 1,5 4-143,-1 3 0,6 0-61,-2 0 1,5 5-615,3 3 1120,2 2 0,6 7 0,-1 0 0</inkml:trace>
  <inkml:trace contextRef="#ctx0" brushRef="#br0" timeOffset="266">8748 16583 7765,'-5'-11'-290,"4"-1"1,-4 5 511,5-1 155,0 5 477,0-2-4,0 5-429,0 5-212,0 2 0,4 4-16,0 1 0,1 3-8,-2 0 0,-1 5-61,2-1 1,1 8-20,-2 4 0,5-2-138,-4 1 0,3 4-29,-3 5 1,1 0-172,-1-1 0,-3-3 26,3 4 0,-1-5 61,1-4 0,-3 2 210,3-5 0,1-2-116,-1-6 0,-1-2 202,-3-6-308,5 0-221,-3 1 103,3-6 1,-7-2-962,-1-8 1237,1-2 0,-8-6 0,4 1 0</inkml:trace>
  <inkml:trace contextRef="#ctx0" brushRef="#br0" timeOffset="267">8668 16629 7756,'6'-7'199,"-4"-3"49,6 3 1,1-2-180,6 1 0,3-1-43,4 5 1,5-1 442,0 2 0,3 1-155,-3-1 0,3 3-263,-3 3 1,3 4 36,-3 4 1,1 2-202,-1 2 1,-3-1-31,2 5 1,-3-1-60,-4 1 1,1 2 115,-4-2 0,-1 4-106,-4 4 1,-3-3 74,0 3 0,-6-3 38,2-1 1,-4-1 93,-4 1 0,-6 0-44,-5 0 0,-7 0 86,-1 0 1,-1 0 9,-6-1 0,-1-3 95,-3 0 0,0-1-27,0 1 0,4 2 132,4-6 0,3-1-110,4-7 0,-1 2-19,4-5 1,1 4-148,4-5 120,4 1 1,2-5-835,5-3 1,0 2 722,0-6 0,5 0 0,2-3 0</inkml:trace>
  <inkml:trace contextRef="#ctx0" brushRef="#br0" timeOffset="268">9468 16686 7772,'0'-12'0,"-4"1"114,0 0 1,0 3 632,4 0 268,0 6-277,0-8 56,0 8-490,0-3 1,-1 5-171,-3 0 0,3 5 140,-3 3 1,-1 7-26,1 4 0,1 3-108,3 1 1,0 0 24,0-1 1,0 5-205,0 0 0,0 3 75,0-3 0,0 5-188,0-2 1,0 2 102,0-2 1,0 3-183,0-2 1,1-5 111,3-3 0,-2-1-14,6-7 1,-4 0 127,3-3 1,-3-2 30,4-3 0,-1-2 52,5-5 0,-1 0-86,1 0 0,3 0-119,0 0 0,5-3 134,-1-1 1,-1-4-121,1 4 0,0-5 71,4 2 1,-1 1-16,-3-2 0,1 4 25,-5-4 1,0 6-10,-3-2 0,-1-1-96,1 1 1,-2-1 40,-3 1-1107,4 3 474,-10-4-930,4 0 1658,-10 4 0,-1-9 0,-6 3 0</inkml:trace>
  <inkml:trace contextRef="#ctx0" brushRef="#br0" timeOffset="269">9354 16983 7762,'5'-8'285,"2"1"1,9 0-194,3 0 1,0-2 60,4 5 1,-2-4 25,10 5 1,-2-5 104,1 4 1,2 0-209,-5 4 1,-1-4-42,-3 1 0,0-1-69,0 4 1,-5-1-138,-3-3 0,-3 3-45,0-3 1,-1 1 112,1-1 0,-6 2 103,-2-6 0,2 1 0,1-5 0</inkml:trace>
  <inkml:trace contextRef="#ctx0" brushRef="#br0" timeOffset="270">9388 16617 7777,'5'-7'478,"3"-1"0,8 1-192,7-5 1,4 2-206,3 2 1,3-1-5,-2 6 1,-2-5 6,1 4 1,-1 0-137,2 4 0,1-1-223,-6-3 0,5 3-455,-5-3 0,2 3 101,-1 1 629,-3 0 0,9-5 0,-4-1 0</inkml:trace>
  <inkml:trace contextRef="#ctx0" brushRef="#br0" timeOffset="271">10199 16503 7770,'-7'1'260,"4"3"0,1-1 414,2 4 0,-1-3-247,-3 4 1,3 3-96,-3 4 1,3 6-128,1-2 0,0 6-71,0 2 1,0 5-79,0-2 1,0 3 38,0 1 1,0 1-87,0-1 1,0 4 127,0 0 0,0-4-25,0-3 1,0-6 25,0 2 1,0-7 5,0-1 0,0-5 87,0 1 1,0-2 170,0-2-351,0-4 1,1 2 9,3-6-190,-3 1 259,4-4-65,0 0 1,2 0 75,4 0 0,-3 0-85,-1 0 1,5 0 191,3 0 1,4 0-83,-4 0 1,6 0 148,-2 0 1,4-1-107,3-3 0,-2 3-93,3-3 0,-3 3-121,-1 1 0,0-4-269,0 0 0,-4 0-714,0 4 1,-4-1 500,4-3 1,-5 3-1005,1-3 1491,-7 3 0,2-4 0,-4-2 0</inkml:trace>
  <inkml:trace contextRef="#ctx0" brushRef="#br0" timeOffset="272">15704 16595 7790,'5'-7'316,"-4"-3"827,4 4-397,-5-1-429,0 2 1,1 5 203,3 0-248,-3 0 0,6 5 38,-3 3 0,-2 7-106,6 4 1,-6 4-64,2 4 0,1 2 27,-1 5 1,4 2-112,-5 2 1,6-3 44,-1 3 1,-2-2-200,2-2 1,-1 4-3,5 0 1,-2-1 103,-2-6 0,2-2-120,-3-3 0,4-3 18,0 0 0,-3-1-38,-1-7 0,-4 0-17,1-3 0,1-5-561,-2 1-183,1-6-550,-4 3 926,0-5 519,-5 0 0,-1-10 0,-6-2 0</inkml:trace>
  <inkml:trace contextRef="#ctx0" brushRef="#br0" timeOffset="273">16161 16640 7763,'0'-6'888,"0"0"337,0 2-824,0 2 1,0-1-42,0 6 0,0 4-150,0 4 0,3 3 13,1 5 0,0 1-50,-4 11 0,0-1-136,0 5 1,0 3-123,0 0 1,4 1 117,0-1 1,1-6-127,-2 2 0,0-3 26,5-1 0,-5-2-45,5-5 1,-4-4-9,3 0 0,-3-9-233,4 2-217,-6-4-491,3-1 483,1-2 1,-5-6 577,3-3 0,-8-3 0,-3-4 0</inkml:trace>
  <inkml:trace contextRef="#ctx0" brushRef="#br0" timeOffset="274">16183 16812 7763,'0'-12'2153,"0"1"-1297,0 4-521,0-3 1,2 9-71,1-3 1,0 3-171,5 1 1,-1 5 132,5 3 1,4 5-126,3 3 0,4 8 99,4-1 1,-2 3-198,5 1 0,0-2-113,0 6 1,3-6-86,-2 2 1,-2-3 93,1-1 0,-1 0 13,2-1 0,-3-3 147,-5 1 1,-1-7-1,1 3 1,0-4 214,0 0 1,-1-2-63,-3-2 0,1-2-130,-5-2 44,-5-3-123,0 4 79,-3-5 141,-1 0-132,-1 0 0,-5-5-46,0-3 0,0-3-45,0-4 0,-1 1-109,-3-5 0,2 1-21,-6-1 0,2-6 127,-2 2 0,-1-4 51,5 0 0,-5 2 93,2-5 0,0 0-343,0 0 0,3-3 33,-4 3 1,5 0 0,-5 0 1,4 4-176,-3 0 0,4-2-52,-1 1 0,-1 4 78,1 4 0,1 5-463,3-1 0,0 3 138,0 0 1,1 2-522,3 2 1161,2-2 0,0 9 0,-1-4 0</inkml:trace>
  <inkml:trace contextRef="#ctx0" brushRef="#br0" timeOffset="275">17017 16640 7713,'-6'-5'-1607,"1"4"2544,5-9-123,0 8 90,0-3-553,5 5 1,-3 0-53,6 0 1,-2 5-120,2 3 0,2 3-9,-2 5 0,2 1-10,1 6 1,1 1-76,-1 3 1,0-3-128,1 3 1,3 2 59,0 1 1,1 0-213,-5 0 1,2-1 114,2 2 1,-2-2-81,2-2 0,-2-7 54,-2 3 0,0-4 57,1 0 0,-1-3-105,1-4 0,-5-5-190,1 1 1,-4-6-312,3 2-255,-4-2 261,2-2 0,-5-6 647,0-1 0,-5-3 0,-2-2 0</inkml:trace>
  <inkml:trace contextRef="#ctx0" brushRef="#br0" timeOffset="276">17554 16617 7695,'0'-11'0,"0"0"0,4 3 24,-1 0 0,5 4 541,-4-3 448,0 4-279,-4-2 222,0 5-857,0 5 1,0 5-57,0 6 0,-5 5 67,-3 2 0,-3 5-72,-5 6 1,2 1-99,-5-1 0,2 1-311,-2 3 0,-2-2 128,6 2 1,-4 1-84,4-1 1,0-1 162,3-6 1,5-3 70,-1-6 0,5 0 117,0-3 0,1-2-108,2-6 1,0-3-1045,0-1 152,0-4 975,0 2 0,5-5 0,2 0 0</inkml:trace>
  <inkml:trace contextRef="#ctx0" brushRef="#br0" timeOffset="277">17874 16629 7713,'0'-12'0,"1"-3"0,3 0 0,-3 0-535,3 3 0,1 5-126,-1-1 2468,-1 5-710,-3-7-252,0 9-304,0-4-497,0 15 0,0-2 127,0 7 0,-5 4 13,-2 4 1,-3 1-175,-2 6 0,0 2 0,-4 6 1,2-1-230,-5 5 0,5-1 131,-1 0 0,1 4-81,-1-3 0,6-4 33,-2-4 0,7-1-7,0-6 1,-1-2 117,1-6 0,0-2-36,4-6-512,0 0-89,0-4-305,0-2 384,0-5 583,0-5 0,-5-7 0,-1-5 0</inkml:trace>
  <inkml:trace contextRef="#ctx0" brushRef="#br0" timeOffset="278">17828 16583 7729,'0'-18'0,"0"4"39,0 3 0,4 6 160,0-7 1,3 7 619,-3-2-509,5 4 1,-7-2-24,6 5 1,0 3-119,3 4 1,-3 2-26,-1 10 1,1 5-76,3 7 0,1 6 112,-1 1 0,-1 4-170,-2-4 1,2 5 10,-2-1 1,2-2-122,1 2 1,1-4 43,-1 4 0,1-5-30,-1 1 0,0-8 57,1-3 0,-1-3 23,1-1 1,3-4-42,0 0 1,0-5-107,-3 1 0,-5-6-224,1-1 0,-4-6-82,3 2-975,-4-3 1013,2-1 1,-6 0-65,-3 0 1,-2-5 483,-6-2 0,1-3 0,-6-2 0,-1 1 0</inkml:trace>
  <inkml:trace contextRef="#ctx0" brushRef="#br0" timeOffset="279">17737 17063 7729,'-8'-1'-190,"0"-3"-47,6 2 1,-3-4 1404,5 2-735,0 3 0,1-4-65,3 5 0,6 0-211,5 0 1,6 0-120,-2 0 0,2 0 107,2 0 0,1 0-136,3 0 0,-2 0-46,6 0 1,-5 0-317,5 0 1,-6-5-714,2-3 1,-1 2 91,-3-2 974,3 1 0,-14-10 0,5-1 0</inkml:trace>
  <inkml:trace contextRef="#ctx0" brushRef="#br0" timeOffset="280">18388 16560 7706,'-7'-5'0,"2"-1"0,5-6 565,0 6 269,0 1-264,5 5 0,-2 6-146,4 6 1,-4 6 7,1 8 1,1 3-167,-1 6 0,-1 0-56,-3 3 0,0-2 113,0 2 1,-1-3-89,-3 0 1,3-2-107,-3-3 1,3 2-44,1-6 0,0 5-168,0-4 1,0-2 14,0-6 1,0 1-221,0-5 0,0 1-332,0-5 442,0-5 0,1 3-52,3-5 65,-3 0 389,4-4 500,-5 0-485,6 0 0,0-1-151,5-3 0,2 3 9,2-3 0,-1-1-142,5 1 1,1-4-45,7 5 0,-1-3-167,4 3 0,-3 0 135,3-5 0,1 6-54,3-2 0,0-1-121,0 1 1,1-1-178,-1 1 0,-1 2-711,-3-6 1,-3 6-130,-8-2 1312,3-2 0,-10-1 0,5-4 0</inkml:trace>
  <inkml:trace contextRef="#ctx0" brushRef="#br0" timeOffset="281">19050 16595 7727,'0'-8'-351,"0"0"1,4 4 505,0-3 1,1 4 390,-2 0 0,-1 0 421,2-1-262,2 3 57,-5-4-120,4 0-131,-5 3-100,0-3-193,5 16 0,-3 1 2,1 11 0,-1 1-12,-2 3 0,0 2-196,0 5 1,0 1 79,0-1 0,0 4-216,0 0 1,0 1 101,0-1 1,3-2-143,1 2 0,5-2 85,-1-2 1,-2-4-29,2 1 0,-4-6 60,3 2 0,0-8 29,0-4 0,2-2-445,-5-2 144,5 1-1741,-8-6 1070,4-1 990,-5-5 0,0-5 0,0-1 0</inkml:trace>
  <inkml:trace contextRef="#ctx0" brushRef="#br0" timeOffset="282">19393 16652 7709,'0'-12'0,"0"1"548,0-1 907,0 1-633,5 5-320,-4 1-293,4 5 0,-1 10-11,0 5 1,-1 6-87,-3 6 0,0 4 20,0 7 1,0-2-161,0 6 1,0-4 86,0 4 1,0-4-111,0 4 0,0-4 87,0 4 1,0-9 7,0 1 1,2-8-43,2-3 1,1-4 48,2-4 1,2-6-692,-5 2-260,5-7-690,-3 1 1590,0-5 0,0-5 0,-6-1 0</inkml:trace>
  <inkml:trace contextRef="#ctx0" brushRef="#br0" timeOffset="283">19347 16640 7718,'0'-11'0,"5"3"230,3 1 1,2-1 399,1-3 1,4 4-256,1 3 0,4 3-41,-1 1 0,1 0-10,-1 0 1,4 5-127,0 3 1,1 3-120,7 4 1,-2 2-4,1 2 0,3 6-108,-2-2 0,0 3 128,0-4 0,-3 5-92,-5 0 1,-4-1-74,0-3 1,-7 4-125,0-1 0,-2 5 39,-6-4 0,0 1 35,-4-2 1,-2-2 278,-2 3 1,-3 1-70,-8-2 1,-3 0-32,-5-7 1,-5 1-21,-2-5 1,-3 1 11,-2-5 0,-3-1-32,0-2 1,0 1 43,4-5 0,-3-1-246,3-3 1,0 0 63,11 0 1,-1 0-780,8 0 618,1 0 1,5-5-1527,2-2 1805,3-3 0,10-2 0,2 1 0</inkml:trace>
  <inkml:trace contextRef="#ctx0" brushRef="#br0" timeOffset="284">20820 16640 7724,'0'-7'238,"0"-1"0,0 4 272,0-3 198,0 4 47,0-2-472,0 5 1,0 10 76,0 5 0,0 7-65,0 5 1,-1-1 100,-3 8 0,3-4-173,-3 8 1,3-5-125,1 5 0,0 1 79,0-1 1,1-2-116,3-2 0,-2-2-79,6 6 0,-4-8 62,3-3 0,0-3-137,0-1 1,4-2 46,-4-2 0,0-2-377,0-6 1,-3-3-636,4 0-623,-6-6 1168,3 3 1,-5-6-529,0-3 1039,0-2 0,0-6 0,0 1 0</inkml:trace>
  <inkml:trace contextRef="#ctx0" brushRef="#br0" timeOffset="285">20820 16812 7724,'0'-12'0,"0"1"564,0-1 0,4 1 422,0-1 14,5 6-650,-3-4 1,5 9-24,1-3 1,-1 9-167,1 6 1,-5 2-100,1 6 0,0 1 9,3 7 0,0-3 5,1 3 1,-1-3-91,1-1 1,-5 0-67,1-1 1,0 0-147,3-3 1,4-2 54,0-6 0,2-1-46,-2-2 0,-1-3-27,5-5 1,-4 0 133,4 0 1,-3-1-34,3-3 1,-5-1 48,1-3 1,-2-2 98,-2 2 0,-3-2 48,-1-1 1,-3-5 131,4 1 1,-6-1-41,2 0 0,2 3 157,2-7 0,-2 1-65,2-3 1,-1-1-45,5 0 0,-1 0-215,1 0 1,0 0 91,4 1 0,-4 4-118,4 3-7,-4 2-67,0 7 1,-2 3 108,-3 11 0,-1 0 72,-6 12 0,0 2-41,0 5 1,0 1 16,0-1 1,0 2-97,0 5 0,0 0 90,0 1 0,0-5-234,0 0 0,0-4 43,0 1 1,0-5 100,0-3 1,0 2-13,0-6 0,3 0-3,1-3 0,1-1-345,-1 0 30,-3-4 0,6-1-1509,-4-2 995,-1-3 905,3 4 0,5-10 0,3-1 0</inkml:trace>
  <inkml:trace contextRef="#ctx0" brushRef="#br0" timeOffset="286">21734 16834 7723,'5'-11'1434,"-4"0"0,8 3-1011,-5 0 286,0 6-39,-4-3-495,0 5 1,-5 5-169,-3 2 0,-3 9 73,-5 3 1,2 3 82,-5 5 1,3 1-262,1 2 1,-1-2 91,9-5 1,-2 4-201,1 0 1,3-1 48,5-3 1,5-1-26,3-3 0,3-3 78,5-4 1,-2-1-66,5 0 0,3-4 105,5-3 0,1-3 18,-1-1 0,-2-1-9,5-3 1,-3-3-1,4-4 1,-6 0 6,2-1 0,-5 1 58,-2-1 0,0-3 3,-5 0 1,-1-5-9,-6 1 1,0-3 100,-4-1 1,0-1-50,-4-3 1,-1 2-55,-3-6 1,-2 1-11,-6-4 0,-4 3 29,-3 1 0,-4 8-265,-4-1 1,2 8-54,-6 0 0,5 6-57,-5 1 0,8 6 12,-3-2 341,9 8 0,-9 2 0,8 6 0</inkml:trace>
  <inkml:trace contextRef="#ctx0" brushRef="#br0" timeOffset="287">22271 16606 7695,'-7'-5'629,"2"4"1,4-4 87,-3 5 307,3 0-665,-4 0 0,5 5-123,0 2 1,0 8 36,0 4 1,1 4-112,3 4 1,-3 2-108,3 5 1,-3 1 71,-1-1 0,0-1-126,0-3 0,0 6 46,0-6 1,4 6-118,0-6 0,0 0 36,-4 0 0,0-5 95,0 2 1,3-4-60,1-4 1,1 0 43,-1-8 0,-3 3-422,3-6 0,-1-3-811,1-1-962,-3-3 2149,4-1 0,-10-10 0,-1-3 0</inkml:trace>
  <inkml:trace contextRef="#ctx0" brushRef="#br0" timeOffset="288">22156 16720 7740,'2'-9'0,"2"-2"0,-3 6 241,3-7 1,2 3 388,2-2 0,2 1-234,1 2 0,2-1-13,2 6 0,3-5-130,5 4 1,3 0-54,1 4 1,3 0-99,-3 0 1,5 5 56,-2 3 1,-2 2-125,-1 2 0,1 0-16,-2 4 1,1 0-2,-4 3 0,-4 3-19,0-3 1,-5 6-122,1 2 0,-2-1-97,-2-3 1,-4 4 88,-4-1 0,-3 5-66,-3-4 0,-4 3 35,-4-3 1,-2 1 32,-2-2 1,-3-2 106,-5 3 1,3-4 17,-3-4 0,3 1-27,-7-5 0,-1 1 78,2-5 1,-5-1 90,5-2 1,-5 1-82,4-5 1,2-1-167,6-3 0,-1 0-505,4 0-89,1-5 0,5-1 272,3-5 430,1-1 0,6-4 0,0-2 0</inkml:trace>
  <inkml:trace contextRef="#ctx0" brushRef="#br0" timeOffset="289">22842 16652 7708,'6'-12'-16,"-2"1"0,-2 1 1069,2 2-255,-3 3-10,5 5-542,-6 0 0,0 6 168,0 6 1,-2 4-22,-2 7 1,3 9-135,-3 2 0,-1 7-110,2-3 0,-5 0-122,4-4 0,0 4-26,4 0 0,0-1 91,0-7 0,0 3-6,0-2 0,2-3-73,1-2 0,4-3-95,4-4 1,-3 2 3,-1-6 1,1-1 86,3-7 1,5 2 51,-1-5 0,5 0 13,-1-4 0,3 0-306,1 0 1,1 0 97,2 0 0,-3-1-315,0-3 1,2 1 172,-6-4 1,4 3-104,-7-4 1,-1 4-74,-4-3 0,1 1-165,-1-2 1,-5-6 616,-2 3 0,-3-3 0,-1 2 0</inkml:trace>
  <inkml:trace contextRef="#ctx0" brushRef="#br0" timeOffset="290">22853 17017 7681,'-6'-1'0,"2"-3"0,3 1 816,1-4-504,5 4 0,2-2 111,9 5 0,-2-4-105,5 1 1,0-1-146,4 4 0,3-4-324,1 0 1,-2-1 94,-6 1 1,3 3-293,-3-3 1,-1-2-117,1-2 0,-5 2-892,1-2 1356,-8 1 0,4-10 0,-5-1 0</inkml:trace>
  <inkml:trace contextRef="#ctx0" brushRef="#br0" timeOffset="291">22933 16640 7698,'0'-11'802,"0"-1"0,1 5-472,3-1 1,3 4-124,4-3 1,0 3-14,1-4 0,-1 4 2,1-3 0,4 4-252,3 0 0,3-3 125,1 3 1,-4-1-50,0 4 0,0-1-136,4-3 0,-2 2-360,-2-1 1,3 1-88,-3 2 0,-2-3 563,3-1 0,-1-5 0,3 3 0</inkml:trace>
  <inkml:trace contextRef="#ctx0" brushRef="#br0" timeOffset="292">23516 16606 7712,'5'-6'1304,"-4"-5"-309,9 10-266,-9-4-369,4 5 0,-5 1 2,0 3 1,0 3 12,0 4 0,0 2-140,0 2 1,-1 3 11,-3 4 1,2 6-64,-6 3 1,1 3-13,-5 4 1,5 3 120,-1 4 1,2 0-84,-2-3 0,-1 2-169,5-2 1,0-3-52,4-1 1,0-6-190,0-1 0,0-6 113,0 2 0,2-5 19,2-2 0,-2-5 13,6-8 1,-5 2 4,5-5 1,-4 0 297,4-4-259,-1 0 0,5 0 154,-1 0 0,2-4-154,2 0 0,-2-3-219,2 3 1,3-5 123,1 1 1,2 3-130,2 1 0,0-1 104,0 2 0,0-3-110,-1 3 1,5 1-71,0-1 1,-4 1 25,-4 2 1,0 0 110,3 0 0,-4-3-199,-3-1 0,2-1-240,-2 1 1,-5 1 25,-6-4 586,-3 4 0,-1-12 0,0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1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5996 13237 8078,'-11'0'461,"-1"0"164,6 0-226,1 0 0,3 4 150,-1-1 0,1 6-179,-1-1 0,1 7-92,2 4 0,0 4-1,0 4 1,0 2 29,0 5 0,0 2-131,0 2 1,0 2 57,0 6 1,0 0-114,0-1 0,4 2-55,0 3 0,3-2-319,-3 5 0,4-8 285,-4 0 0,5-1-108,-2 1 1,0-4-158,0-3 0,-3-6-286,4-2 0,-6-6-704,2-1 0,-2-5 1223,2-7 0,-4 2 0,8 2 0,2 3 0</inkml:trace>
  <inkml:trace contextRef="#ctx0" brushRef="#br0" timeOffset="1">6361 13568 8032,'0'-17'0,"0"5"0,0-3 0,4 6 456,0 1 1,1 6 288,-1-2-271,-3 2 1,3 4-179,-8 2 0,-2 4 73,-6 11 1,-3 2-174,0 9 1,-5 4-115,1 5 1,-2 7-6,2 0 1,3 1 115,4-5 1,5 6-69,-1-2 1,6 2-184,-2-2 1,8-4-84,3 0 1,5-7-4,3-1 1,-1-1-133,5-6 1,4-5 133,3-7 1,2-4 84,-1-3 0,2-3 177,5-5 0,2-10-104,2-5 1,-2-6 76,2-2 0,0-5 24,-4-2 0,1-7 133,-8-1 1,-5-5-111,-7 1 1,-4-7-238,-3-5 0,-8 2 129,-8-1 0,-8 1-134,-7-1 0,-10 3-351,-9 8 1,-7 4 216,-5 8 1,-3 7-908,-4 8 0,3 6 431,-3 1 1,14 6 711,9-2 0,4 3 0,7 1 0,0 0 0</inkml:trace>
  <inkml:trace contextRef="#ctx0" brushRef="#br0" timeOffset="2">12917 13054 8114,'-5'-8'0,"-3"1"0,2 4-278,-2-1 1,1-1 118,-5 2 0,3-1 423,-2 4 1,2 0 3,-6 0 1,-2 1-81,2 3 1,-5 2-56,1 6 1,-3-1 3,-1 0 0,1 6 18,-1 2 1,0 4-33,0 3 0,1 0-2,3 4 0,-1-4 36,5 0 0,1 2-195,6-1 1,-1 0 21,6-5 0,-1 1-82,4 0 1,1-1 111,3-3 0,4-3-147,7-4 0,-1-1 77,5 0 1,1-4 58,7-3 0,-2-3 58,6-1 0,-1-9-67,4-2 0,1-8 92,-1 0 0,-1-3-115,-3-1 1,-2-1 4,-5-3 0,-1 2-34,-3-5 1,-4 3-165,-8-4 0,-1 2-18,-6-1 0,0-2 52,0 5 1,-9 1-79,-3 3 1,-6 5 76,3 3 0,-5 7-95,1 4 1,-3 4-14,-1 4 1,1 4 296,-1 7 0,0-2 0,-5 13 0,-1-1 0</inkml:trace>
  <inkml:trace contextRef="#ctx0" brushRef="#br0" timeOffset="3">12609 13625 8011,'-7'0'-237,"2"0"-463,5 5 1331,0-4-440,0 10 0,0-4 39,0 8 1,-4-2-136,1 2 0,-5 3-136,4 1 1,-3-1 18,3 1 0,0-4-6,4 4 0,0-4 51,0 4 1,5-5-18,3 2 1,2-5-150,1-3 1,6 1 66,2-6 0,2 5 113,2-4 1,1 0-60,3-4 0,-2-2 132,6-1 1,-1-4-24,4-4 0,-1-4 70,-2-1 1,1-3-90,-6 4 1,0-5 24,-7 1 0,-3-3-107,-4-1 1,-6-3 73,-2-1 1,-4-5-69,-4 2 0,-9 1 49,-10-2 1,-6 7-113,-9 1 0,-2 7 56,-6 8 1,-5 6-413,-2 9 0,-7 11 307,30-4 0,-1 2 0,1 3 0,-1 0 120,3 2 0,-1 0 0,0 1 0,0 0 0,-2 2 0,1 1 0,-2 2 0,1 1 0</inkml:trace>
  <inkml:trace contextRef="#ctx0" brushRef="#br0" timeOffset="4">18833 12917 8315,'-6'-11'71,"1"4"1,5 1 520,0 2-34,0 3 331,0-4-505,5 10 1,-4 5-156,3 5 1,-3 5-199,-1 0 1,0 6 123,0 5 1,0 5-103,0 3 0,-1 4 72,-3-1 1,3 3-156,-3 5 1,-1-5-43,1 1 0,0-2 71,4-5 1,1-1-189,3-4 0,-1-4 68,4 1 1,-3-6-224,4 2 0,-4-8-147,3-4 0,-3 0-1122,4-3 1041,-6 2 572,3-8 0,0 0 0,2-1 0</inkml:trace>
  <inkml:trace contextRef="#ctx0" brushRef="#br0" timeOffset="5">19233 12928 7926,'-18'0'17,"7"2"-139,7 1 1,2 0 418,2 5 0,-3-5-195,-1 5 1,0-4 503,4 3 1,0 2-244,0 7 1,0-2-65,0 5 0,0-2-206,0 2 1,0 7-138,0-3 1,0-2 13,0-2 1,-1-4 100,-3 4 1,3-5-143,-3 2 0,1-4 42,0 0 1,1-1-189,-2 1 1,-1-5-136,2 1 224,-6-6 152,7 3 246,-3-5 86,5 0-255,0-5 0,2 0-46,1-2 0,4-3 5,4 2 1,1 3-5,-1 1 1,2-1-7,2 1 1,-1 0 0,5 4 1,0 0-16,4 0 0,1 2 10,3 1 0,-3 0 3,2 5 0,2-1-96,-1 5 0,0-1 91,-5 0 1,0 1-110,-3-1 1,-2 1-10,-6-1 0,-5 4-160,-2 1 1,-3 4 63,-1-1 0,-2 1-91,-6-1 1,-1 3 37,-10-3 0,-4 1 108,-3-1 0,-2 2 170,1-6 1,3 4-124,-3-4 1,0 0 151,0-3 1,0-5-95,4 1 1,4-6-45,0 2 0,5-2-331,-1-2-97,2 0 0,3-6-298,3-1 1,2-5 779,5-3 0,-5-8 0,-2-6 0</inkml:trace>
  <inkml:trace contextRef="#ctx0" brushRef="#br0" timeOffset="6">19233 12974 8041,'-12'-5'175,"1"4"203,5-9-132,0 8-245,6-3 1,3 5 452,5 0 0,4 0-182,11 0 0,3 0 143,4 0 1,3 0-143,13 0 1,3-5-469,12-2 1,-27 2 0,1-1 175,2 1 1,2-1 0,2-1-1,0-1-107,1 0 1,0 1 0,-5-1 0,-2 0-2126,26-3 2251,-18-1 0,-10-4 0,-10-2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0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2261 15064 7751,'-6'-1'1215,"2"-3"-1113,8 3 1,-1-4 0,4 5-39,2 0 0,-3 0 0,2 0-64,1 0 1,1 4 0,1-1 0,1 0 3,-1-2 0,1-1 1,-1 0-1,2 0 27,2 0 0,-1 0 0,4 0 0,0 0 10,-1 0 1,-3 0-1,3 0 6,-1 0 0,-3 0 0,2 0 0,-1 0 24,1 0 1,-2 0 0,2 0-72,-2 0 1,-5 4-1,-1 0 1,2-2 7,1 0 1,2-2 0,-2 1 18,-3 3 1,4-3 25,-4 3-27,3-3 0,2-1 31,-1 0 1,-3 0 0,-1 0 41,2 0 0,-2 0 29,0 0 18,-4-5-27,2 4 0,-5-6-87,0 3 1,0-2 3,0-5 0,0 3 0,0 0-1,0 0 0,0 1 1,0 0-1,0-2 6,0-1 0,0-3 0,0-1-88,0-1 1,0-4 0,0 2-1,0-1 46,0-2 0,0-1 1,0-2 20,0 0 1,0 0 0,0 0-24,0 0 1,0 2 0,0 0-1,1 2 26,3-1 0,-2 0 1,5 0 69,-2 0 0,2 5 1,-1-3-1,0 2-55,3 2 1,-3 1 0,2 1-12,1-4 1,5 4 0,2-5 0,1 2 19,-1 0 0,3 0 0,-4 4-9,-1 4 0,0-2-109,2 5 0,-4-4 1,3 5-1,-1 0 1,0 2-79,2 1 0,0 1 1,-2 3-1,3 2 1,0 2-137,4 0 1,-4 0 0,1 6 65,-1 2 1,-2 4 0,-4-1 108,1 2 0,-2 4 1,-3 1-1,-3 3 95,-2 1 1,-4 3 0,-2-3-17,-3 3 0,0-2 0,0-2 0,-2-1-1,-1-3 1,0-6 0,2-4 29,4-2 0,-1-2 0,1 1 0,1-2 330,-2-2-11,3 2 34,-3-4 1,5 2-49,0-1 0,0-3-163,0 4 0,0-4-26,0 3 0,0-3-74,0 4 0,0-5 0,1 4 52,3-2 0,3 2 0,4-2 72,0 2 0,5-5 0,0 3 95,2 1 0,-3-5 0,4 3-120,1-3 1,1-1 0,-1 0 0,-1 0 80,1 0 1,-2 0-1,0 1-132,-2 3-41,0-3 1,-5 4-218,1-5 0,-2 2-224,-3 1 1,0-1-868,-4 1 1,-3 4-1358,0 0 2618,0-2 0,-15 6 0,3-5 0</inkml:trace>
  <inkml:trace contextRef="#ctx0" brushRef="#br0" timeOffset="1">3963 14584 8693,'0'-7'424,"1"0"1,3 2 0,4 3-238,2 1 1,-3 1-1,1 0 1,2 0 0,3 0-1,2 0-164,-1 0 1,3 0 0,-1 0 0,2 0 15,2 0 1,1 0-1,-1 0 1,-1 0-76,1 0 0,-2 0 0,0 0-65,-2 0 1,3-4 0,-4 0-1,-1 1-229,-1 2 0,-1 1 1,-1 0-330,0 0 1,-3 0-643,0 0 1301,-6 0 0,3 0 0,-5 0 0</inkml:trace>
  <inkml:trace contextRef="#ctx0" brushRef="#br0" timeOffset="2">3986 14836 8021,'7'0'207,"1"0"4,1 0 1,1 0-1,2 0 1,-1 0 394,0 0 1,5 0-1,-1 0-463,-1 0 0,0 0 1,0 0-1,1 0-38,-1 0 0,2 0 0,1 0 1,-1 0 21,1 0 1,2 0-1,-3 0-266,2 0 1,-3 0 0,3 0 0,0 0-417,0 0 1,-3 0-1,3-2-810,-2-1 1365,5 1 0,-4-8 0,6 4 0</inkml:trace>
  <inkml:trace contextRef="#ctx0" brushRef="#br0" timeOffset="3">5311 14048 7877,'-12'0'83,"1"0"0,-1 0 1,2-2-1,1 0 1,2-2-1,-2 0 1,-1 0 213,-2 1 0,1-1 1,-1 4-1,1 0-154,0 0 0,3 0 0,0 0 0,0 0-72,-3 0 1,0 1-1,-2 3 1,-1 4 6,-1 2 1,-5 5 0,1 1-69,-3 2 0,-4 2 1,-1 6 5,2 0 0,0 1 0,3-4 0,0 0-18,3 0 0,-1 0 1,6-2-1,2-1-47,3-1 0,3-3 0,-2 1-70,5 0 1,1-2-1,2-3 49,0-1 1,2 0 0,1 1 0,5-1-23,2 1 1,2-1 0,-1-1 102,0-2 1,5 2 0,-1-4 3,-1 1 1,-1 2 0,-2-4 112,0 1 1,-3-2-5,0 3 0,-6 1-16,2 3 0,1-3-37,-1 0 0,0-5 1,-4 5 46,0 1 1,-4 1-68,0 2 1,0-5-58,4 1 1,0-4-282,0 3 245,0-4 1,0 3-253,0-2 192,0-3 1,0 5 72,0-2 1,0-1 0,2 4 81,1 2 0,-1-2 1,3 0-1,-2 2 1,1 1 11,-1 2 1,-2-1 0,-1 2-51,0 2 1,0 3 0,0 5-1,-1 1 8,-3 2 1,1 4 0,-4 4 0,-2 1-23,-1 4 1,-2-4 0,1 4 0,0-2 0,0-1-14,4-3 1,2-7 0,5 1 78,0-3 1,0-2-1,1-3 1,3-4 45,3-2 0,4-2 0,0 0 11,0 1 0,2-4 0,1-2 1,3-1-82,0-3 0,-3 0 0,1-2 0,-2 0-1336,-1 0 1293,-1 0 0,-5 5 0,-1 1 0</inkml:trace>
  <inkml:trace contextRef="#ctx0" brushRef="#br0" timeOffset="4">5573 14425 7942,'0'-8'268,"0"0"1,2 1 1387,1 0-1426,-1 2 1,4 5-277,-2 0 0,1 5 0,3 3 1,-3 2 93,0 2 0,-3 4 0,5 2 0,-1 1-73,0 0 0,-2 0 1,2 4 21,0 0 0,1 1 0,-3 1 74,-2 2 0,4-1 0,-1-3 0,0 0-37,0 0 1,2-4 0,-2-1-35,2-2 0,-5 3 0,3-4 1,-1-1 5,0-1 1,1-1-141,-1-1 1,-3 0-385,3 1 0,-3-5-1097,-1 1 1615,0-5 0,0 2 0</inkml:trace>
  <inkml:trace contextRef="#ctx0" brushRef="#br0" timeOffset="5">5950 14413 7955,'0'-11'588,"2"-1"1,1 2 359,5 3-73,-3 1-697,0 6 0,-5 2 0,0 2 0,1 4-72,3 6 1,-3 4-1,3 6-48,-2 3 0,-1-2 0,1 6 0,2-1 55,-1-1 1,3 4 0,0-3-114,1-1 1,2 2 0,-4-4-1,0 0-35,0 1 0,2-8 0,-1 2-1,0-5 1,-2 0-1,2-3 43,-1 1 0,0-1 0,-2-5-3001,1-2 2994,-1-4 0,-13 2 0,-3-5 0</inkml:trace>
  <inkml:trace contextRef="#ctx0" brushRef="#br0" timeOffset="6">5676 14744 7817,'-6'-1'278,"3"-1"0,6-2-257,4 1 1,4 2 0,0 1 0,2 0 243,2 0 0,3 0 0,6 0 0,2 0-124,5 0 0,2 0 0,0 0 0,0 0-454,1 0 0,-6 0 0,6 0-425,-1 0 1,-3 0 737,0 0 0,0-5 0,5-2 0</inkml:trace>
  <inkml:trace contextRef="#ctx0" brushRef="#br0" timeOffset="7">6498 14916 8180,'7'5'798,"-2"2"-309,0 3 0,-4 2 1,3-1-1,-3 2-329,-1 2 0,0 2 0,0 4 0,0 1-167,0 2 0,0 1 0,0-2-18,0 0 0,0 0 0,0 0 0,0-2-254,0-2 0,0-2 1,-1-6-274,-3 1 0,3-5 552,-3 1 0,-2-6 0,-1 4 0</inkml:trace>
  <inkml:trace contextRef="#ctx0" brushRef="#br0" timeOffset="8">6875 14459 7924,'-5'-7'2044,"4"2"-1763,-4 5-199,5 0 0,0 5 0,0 3 0,1 4 130,3 3 0,-3 4 0,3 6-107,-3 2 0,-1 5 1,2-3-1,0 1-30,2 1 0,0-2 1,-3 1-56,3-3 1,-2-3 0,5-2 0,-2-3-382,-3-4 0,1-2-953,1-2-1040,-3 0 2354,4-4 0,-5-7 0,0-7 0</inkml:trace>
  <inkml:trace contextRef="#ctx0" brushRef="#br0" timeOffset="9">6578 14425 7925,'-14'-2'0,"3"-2"552,7 3 0,4-8 0,8 6-58,2 0 0,1 2 0,1-1 0,1 0-302,2-2 1,-1 0 0,5 4-147,1 0 0,2 0 0,0 0 0,3 0-123,1 0 1,0 0-1,4 0-149,2 0 1,0-1 0,-1-2-246,0 0 0,-2-6 1,3 2-1,-3 0 471,-1-1 0,3-4 0,-1-6 0</inkml:trace>
  <inkml:trace contextRef="#ctx0" brushRef="#br0" timeOffset="10">7309 14082 7913,'5'-11'23,"-2"-1"0,6 1-21,4-1 0,2 5 1,4-1-1,-4 0 240,-2 2 1,-2 1 0,1 4 0,-1-2 171,0-1 0,1 1 0,1 3 0,0 0-212,3 0 0,0 3 1,-2 1-157,1-1 0,4 2 0,-2-1 0,-1-2-1,1-1 0,-6 3 0,-3 0-177,1-1 0,-4 3 76,-1 2 1,-3-2 0,-1 1-1,-3 4 132,-4 3 1,-1 0 0,-8 3-1,0 1 4,1 0 0,0-3 0,4 4-46,-1 1 0,2-2 1,2 1-6,5 2 1,-2-1-1,1 0 1,1-2 45,2-2 0,-3 0 1,0-4-14,2 4 0,2-8 0,2 4-71,2-2 0,5 0 0,-1 0-35,2-2 0,1 1 0,-1-4 26,-2 1 0,2-2 0,-2 4-21,2 1 0,0 1 0,-1 1 1,-1 0 3,0 1 0,-1 1 0,0 1 14,2 1 0,-2 5 0,-1-1-10,-1 3 1,3 1-1,-3-1 1,0 1 13,0 0 0,0 1 0,-3 2 0,4 1 46,0 3 1,-4-5 0,4 3 58,-1 0 0,-4-4 1,3 3 259,-3-3 1,-1-1 0,0-2 0,0-2 254,0-4 1,0 2-1,-1-3-159,-3-4 0,-2 1 1,-6-3-1,-1 1-385,-2-1 0,-3 0 0,-6-4-1012,-2-1 0,0-2 953,-4-1 0,-11 5 0,-6 1 0</inkml:trace>
  <inkml:trace contextRef="#ctx0" brushRef="#br0" timeOffset="11">13579 14961 7979,'-11'0'-425,"3"0"1302,1 0-774,9 0 0,0-3 0,9-1 1,0 1 8,1 2 0,-5 1 0,1 0 0,1 0-131,1 0 1,2 0-1,-1 0 1,0 0 13,1 0 0,-1 0 0,1 0-8,-1 0 0,4 4 0,2 0 0,1-2 7,2-1 1,-2-1 0,1 0 17,1 0 0,2 0 0,0 0 0,0 0 23,-3 0 0,-3 0 0,-4 0-8,-1 0 0,1 0-66,-1 0 6,-5 0 107,0 0-67,-6 0 13,-6 0 0,5-1 56,-3-3 0,3-2-17,1-6 1,0 1-1,0 0-16,0-1 0,0 1 0,0-1-20,0 1 0,-4-2 1,1-1 3,0-1 1,2 0 0,1 2 0,0-1 13,0-1 1,4-2 0,1 2-24,1-4 1,2 1 0,3 1-54,0 0 0,5-3 1,0 2-1,2-1-34,2 0 1,3 4 0,2-3 69,2 2 1,5-3 0,-3 3 31,0 2 1,3-2 0,-4 1-1,0 2 90,0 4 0,-3 0 0,-5 5 215,-1 2 0,-5-3-233,2 1 0,-4 5 1,-2 7-129,-2 2 0,-3 3 0,-5 2 0,1 3 1,2 2-63,1 3 0,-2-2 1,-6 10-1,-3-1-36,-3-1 0,0 3 0,1-4 0,1 0 1,0 1-88,2 0 0,-3-7 0,5 1 0,2-3 170,1-2 0,-3 2 1,0-5 76,1-1 1,2-1 0,2-3-1,3-1 116,4-1 0,-2-6 1,2 2-1,1-3-9,1-1 0,1 0 1,2 0-1,1 0 58,1 0 1,4 0 0,-2 0 0,0 0 13,4 0 1,0 0 0,1 0-1,-2 0-167,-1 0 1,-5 0-1,1 0-342,-2 0 1,-2 0-427,1 0-410,-1 0 1127,-4 0 0,-2 0 0,-5 0 0</inkml:trace>
  <inkml:trace contextRef="#ctx0" brushRef="#br0" timeOffset="12">15053 14733 7867,'0'-8'-289,"1"1"1,3-1 0,3 0 0,4 2 0,0 1 707,0 2 1,1-2 0,0 2 0,2-1-196,2-1 1,4 3 0,-1-3-1,3 2-64,0-1 1,1-1 0,1 2-44,3-1 1,-3-3 0,3 2 0,-3 0 22,-1 0 0,-4-1 0,-1 4-5,-2-2 1,-5 0 0,-4 3 44,-2-3-180,-1 3 0,-4-4 0</inkml:trace>
  <inkml:trace contextRef="#ctx0" brushRef="#br0" timeOffset="13">15167 14790 7867,'0'11'-884,"0"-4"0,1-2 955,3-5 0,6 0 0,5 0 136,-1 0 0,4 0 0,1 0 0,3-1 179,1-3 1,3 3 0,1-5-295,-2 1 1,-2 4 0,-3-3-371,-1 3 0,-3 0 0,1-2 1,0-1 277,-3 2 0,-1-4 0,-2-1 0</inkml:trace>
  <inkml:trace contextRef="#ctx0" brushRef="#br0" timeOffset="14">16263 14059 8024,'0'-11'-169,"2"-1"0,0 1 0,3-1 0,0 1-35,0 0 0,-2 3 498,-7 0 1,-4 6 0,-5-1-138,-3 6 1,0 3-1,2 6 1,-3-1-74,0 0 1,3 2-1,-3 1 1,2 3-129,0 0 0,-4-1 0,2 3-28,-1 1 0,3-2 0,-3-1-1,2 0 1,1 3 0,3-2 0,2 1 34,2 0 1,3-5 0,5 1 50,0-2 0,2-2 1,1 1-1,5-1 56,2 1 1,2-2-1,0-1 7,4-2 1,-2-3 0,3 2 0,0 1 7,-3-1 1,-2-2 0,0 2-54,-1-1 0,-4 4-29,-4-1 1,-1 2 0,-2 1 0,-2 1 26,-1-1 0,-4 1 1,-4-1-32,-1 0 0,-3 1 0,0 1 1,0 1-9,-2 1 0,5 0 0,-4-4 0,4 1 0,0 1 1,2 1 9,2 1 1,0 0-1,4-4-5,1 1 0,2-5 0,2 0 0,2-1 54,1 0 1,4-2-1,0 3-10,2-2 1,0 0-1,-1-1 1,-1 2-43,1 0 1,-4 4 0,0-2-7,0 2 0,-4 3 1,3 2-1,-3 4 25,-1 3 0,0 2 0,0 1 57,0 2 0,0 3 0,0-2 0,0 1-16,0 3 0,0-3 1,2 0-1,0 1 1,3-2-62,2 0 0,0-3 0,6-5 1,1-2-52,1-2 1,2-4 0,-2-6 0,3-1-1643,-1-2 1697,5-2 0,-9-6 0,3-1 0</inkml:trace>
  <inkml:trace contextRef="#ctx0" brushRef="#br0" timeOffset="15">16766 14242 7980,'-12'0'-296,"2"1"0,1 2 1,3 2-1,0 0 450,-1 0 0,5 4 0,-2-2 0,3 4 192,1 0 0,-4 4 0,0 0 0,2-1-103,0-1 0,2 4 0,0 2 0,0 2 3,0 2 0,0 1 0,0 1-168,0 2 1,0 1 0,2-3 0,0 2-53,2-2 1,0 3 0,-3-1 0,2-2-157,0-1 1,1-2-1,-4-2-97,0-1 0,1-5 0,2 2 0,1-4-810,-2 0 1037,0-6 0,-2 4 0,0-3 0</inkml:trace>
  <inkml:trace contextRef="#ctx0" brushRef="#br0" timeOffset="16">16949 14801 7852,'7'0'238,"1"-1"230,1-3 1,5 3 0,0-1 0,-3 3-235,-2 3 1,-5 5-1,2-1 1,-1 6-85,-2 5 1,-2 3 0,-1 1-166,0 0 0,0 3 1,0 2-1,-1 0-173,-3 0 1,3 0-1,-3-4-287,3-1 0,1 1 0,0-9 0,1-1 475,3-1 0,2 3 0,5 2 0</inkml:trace>
  <inkml:trace contextRef="#ctx0" brushRef="#br0" timeOffset="17">17394 14527 7910,'0'-11'-173,"0"-1"0,1 1 1,2 0 252,1-1 0,1 5 1,-3-1 501,2-1 0,5 3-247,-1-2 0,2 2 0,1-2 0,1 3-13,-1 0 0,2 4 0,1-3-178,1 3 0,1-3 0,-2 0 1,3 2-1,1 0 1,-5 6 0,1 1-176,-5 2 1,0 4 0,-5 5-6,-1 2 1,-3 1 0,-6 4 0,-4 1-209,-4 3 1,-10 1-1,1 3 44,-1 0 1,-4-1-1,3 3 0,3-2 1,1 1-1,4-7 1,1-2 128,-1-3 1,7-6-1,6 1 206,3-2-98,1-2 0,3 0 0,3-4 0,7-3 16,3-3 0,3-2 0,4-2-18,0 0 0,4-6 0,0 2 0,1 0-175,0-1 1,-1 4-1,-5-2-1231,-3 1 1371,2 1 0,-8-1 0,3-1 0</inkml:trace>
  <inkml:trace contextRef="#ctx0" brushRef="#br0" timeOffset="18">18011 14790 7836,'-12'0'369,"7"0"278,5 0 0,0 5 1,4 3-1,-3 3-443,-1 4 1,0 3 0,-1 5-1,-2 1-42,0 3 1,-1-2-1,4 4-141,0-1 0,0 3 0,0-5 0,0 0-492,0-2 0,0-3 0,0-2 471,0-3 0,5 1 0,1 1 0</inkml:trace>
  <inkml:trace contextRef="#ctx0" brushRef="#br0" timeOffset="19">18262 14402 7987,'0'-12'0,"4"1"0,1-1 0,2 1 186,6 0 0,-1-1 0,4 1 0,-1-1 0,1 1 74,-3 0 0,4 3 0,-2 2 1,-1-1 16,-1 1 0,2 3 0,0 0-114,-1 1 1,-1 2 0,-2 2 0,1 0-120,-1 2 1,-3 5 0,-2-2-295,-1 4 1,3 0-1,-4 0 38,-2 1 0,-4-1 1,-3 1-1,-3 0-42,-5 4 0,2-8 0,-4 4 182,2-2 1,-2-1 0,0 0-1,1-3-23,1-1 1,-2 4 348,-1-1-33,1-3-179,4 5 0,6-8 1,5 6-1,6 0 30,4-2 1,3 3 0,1-4 0,2 1-1,1 2-24,-1-2 0,5 4 0,-2-3 0,2 0-42,2 1 0,-5-4 0,-3 3 0,-2 1-30,-2-2 0,-1 5 0,-2-4 0,-4 3 0,-3 3-8,-1 2 1,-10-1 0,-5 5 54,-6 1 0,-5-2 1,-4 1-1,-1 0 15,-5-1 1,3 0-1,4-4-102,1 1 1,3 0 0,6-3 0,3-2-479,4-3 1,4 2 541,1-5 0,4 0 0,-2-4 0</inkml:trace>
  <inkml:trace contextRef="#ctx0" brushRef="#br0" timeOffset="20">18913 14710 7816,'-11'0'1308,"-1"0"-1052,1 0 1,4 1 0,4 3-343,1 4 1,-3 3 0,-2 3 0,-4 3 339,0 0 0,3 4 0,1 4 0,-2 3-116,-1 1 0,2-3 0,2 1-458,1 1 0,0-7 0,2 2-178,-1-2 1,0-4 0,4-2 497,0-2 0,-5-2 0,-1 0 0</inkml:trace>
  <inkml:trace contextRef="#ctx0" brushRef="#br0" timeOffset="21">19221 14265 7916,'7'-12'359,"-2"1"0,-5-1 0,0 1 1,1 1-254,3 2 0,-2 4 42,6 8 1,-5 8 0,0 7 0,-1 4-102,-2 3 0,-2 0 0,0 3 0,-2 0 80,1 0 1,-2-4 0,2 2-41,0-3 0,-2-1 0,1-1-169,2-3 0,0 1 1,2-5-1,0-1-112,0-1 0,2-3 1,1-1 62,5-1 0,2-6 1,3 2-1,1-3 24,1-1 1,2 0 0,-4 0-135,3 0 1,-1-1-1,-4-2 1,1-2-443,-1-1 1,-3 0 682,-1-2 0,-4-7 0,2 2 0</inkml:trace>
  <inkml:trace contextRef="#ctx0" brushRef="#br0" timeOffset="22">19415 14482 7916,'-6'0'2144,"1"0"-1037,5 0-1068,0 5 1,0 1 0,-1 7 6,-3 2 1,3 3 0,-3 5 0,3-1-68,1 1 1,0 0 0,0 0-253,0 0 0,0 0 1,0-2-351,0-2 1,0-1-1,0-4 623,0 1 0,5 0 0,1-3 0</inkml:trace>
  <inkml:trace contextRef="#ctx0" brushRef="#br0" timeOffset="23">19553 14801 7849,'6'6'0,"0"-4"0,-3 6 132,1 1 1,-1 5 0,-3 3 0,-1 4 305,-3 3 0,2 2 0,-5 1-314,2 3 1,-4 0 0,2-1 0,-2-1-306,1-3 1,-1-2-1,4-3 181,-1-1 0,-2-5 0,-3 3 0</inkml:trace>
  <inkml:trace contextRef="#ctx0" brushRef="#br0" timeOffset="24">20021 14276 7884,'0'-5'441,"0"5"1,0 6-1,0 5-92,0 0 1,-1 4 0,-2 2-1,-1-1-235,2 1 0,-1 3 0,1-2-35,-2-1 0,0 4 1,3-6-29,-3-1 0,3 2 0,-3 0-16,3-2 0,1-2-226,0 0 76,0-6 1,1-1 0,3-5 43,3 0 1,0 0 0,0 0 20,2 0 1,5-4-1,2 1 1,1 0-19,-1 2 1,1 1 0,-3 0 62,1 0 0,2 1 1,-3 3-1,1 2 70,-1 1 1,-1 3-1,-3-3 36,-3 3 0,2 6 1,-5-1-1,-1-1-63,-2-1 1,-1 2 0,0 0-47,0-1 0,-5 2 0,-3 1 0,-2-1-154,-1 1 1,-5-3-1,0-5-198,-2-2 1,-1-4-1,-4 1 1,0-3 359,0-1 0,1 0 0,-1 0 0</inkml:trace>
  <inkml:trace contextRef="#ctx0" brushRef="#br0" timeOffset="25">19987 14150 7884,'-7'-11'469,"0"5"-795,7 2 1,3 3 0,11 1-1,2 0 470,-2 0 0,-1 0 1,3 0-1,3 0 172,2 0 1,1 0-1,-1 0 1,1 0-402,2 0 0,2 0 1,-4 0 84,1 0 0,0 0 0,0 0 0</inkml:trace>
  <inkml:trace contextRef="#ctx0" brushRef="#br0" timeOffset="26">20466 14630 7864,'0'12'191,"0"-1"1,1 2-149,3 2 0,-2-1 1,1 5-1,-1 1 43,-2 2 1,-2 2 0,-1 3 0,-5 3-24,-2 3 0,-2-3 0,1 0 1,1-2-279,2-3 0,-1-5 1,5-2-1,2-2 215,1-2 0,1-1 0,0-1 0</inkml:trace>
  <inkml:trace contextRef="#ctx0" brushRef="#br0" timeOffset="27">21071 14253 8007,'0'-11'289,"-1"3"1,-3 2-9,-3 1 0,0 1 0,0 4-33,-2 0 0,-1 0 1,-3 0-1,-1 0-125,-1 0 1,-4 6-1,2 4 1,0 6-51,-4 1 0,0 6 1,-2 5-1,0 1 61,0 3 0,2 5 0,0 1-60,2-1 1,5 0 0,0-1 0,6 2-217,4-1 0,2-5 0,4-3-58,2-1 0,3-1 0,7-6 0,4-2-43,3-3 1,0-8 0,5-1 172,-2-2 0,-1-1 1,0-4 60,0 0 1,-1 0 0,-2-2 0,-2-1 159,-2-5 1,1-2 0,-5-3-12,0-2 1,0 1-1,-8-5 1,-1-1-1,-2-2 0,-6 0 1,-4 2-340,-5 1 1,-9 5 0,-7 0 0,-3 4-392,-1 2 1,-3 6 0,1-1-72,3 6 0,10 2 661,1 3 0,6 7 0,0-2 0</inkml:trace>
  <inkml:trace contextRef="#ctx0" brushRef="#br0" timeOffset="28">21346 14013 7938,'-7'-16'23,"2"3"0,6-1 0,3 5-712,4 6 1,-2-3 1716,2 3-234,-6-1 0,9 5-590,-4 3 0,-1-3 0,2 3-173,1-3 1,-3 1-17,2 1 1,-6 0 0,2 5 6,-2 0 1,-4 8 0,-2 3 0,-3 2 146,-3 2 0,-3 1 0,-1 2-35,-1 0 0,-4 2 0,4-2 0,1 0-196,1 0 0,3-6 0,1-1 1,3 0-110,0-1 1,3-2 0,3-3 115,0 2 1,0-2-1,0 2 49,0-2 1,3-6 0,3 0 60,0-2 0,1 2 1,6-2-1,1 1-61,1-1 0,2 3 0,-3 0-54,1 2 0,0-1 1,-3 1-1,-1 3 67,1 0 1,-2 3 0,-1 1 78,-2 0 0,-3 2 0,2 4 0,1 0 117,-1 0 1,-3 0 0,0 1-61,-1 3 0,-2-3 0,0 2 0,0-2 133,0-1 0,-5 4 1,-3 1-1,-2 0 65,-2 0 0,-3-2 0,-1-3 0,-1-1 0,-1-2-30,1-1 0,-1-5 0,-1 0 0,2-4-888,1-2 577,3-6 0,-8 3 0,3-5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1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1576 13774 8381,'-6'0'391,"1"0"660,5 0 1,0 5-993,0 2 1,0 5-1,0 3 1,0 3 122,0 5 0,1-1-279,3 1 0,-2 1-4,6 3 0,-4 2-13,3 5 1,1-1 130,3-2 0,-3 6-4,0-3 0,-2 1-107,2-4 1,2 1 104,-3-6 1,0 1 64,0-4 0,0-2-68,0-2 0,2 2 50,-5-6 1,4-4 20,-5-3 1,1-4 118,-4 3 91,5-4 91,-4 2 9,5-5 0,-6-1-71,0-3 1,0-4-310,0-7 1,1 1 114,3-5 0,-2-1-102,6-7 1,-2 2 4,2-6 0,2 5-219,-2-5 0,2 2 84,1-1 0,4-7-154,1 2 1,-1 0-27,-4 4 1,1 0 82,-1 4 1,0 0-102,1 5 0,-5 3 99,1 0 0,-4 5-186,4-2 0,-6 7-380,2 2 12,-3 4 368,4-7 0,-4 10 393,3 0 0,3 5 0,-1 7 0</inkml:trace>
  <inkml:trace contextRef="#ctx0" brushRef="#br0" timeOffset="1">2261 13831 8092,'0'-12'0,"-3"5"0,-1-1-37,0 5 0,3-2-39,-3 5 1,1 0 473,-4 0 0,-1 0-126,-3 0 1,-1 5 5,1 3 0,-2 2-171,-2 2 1,2 3 9,-2 0 1,2 4 10,2-4 1,-1 6-3,1-2 1,0 2-140,-1 2 1,5 0 11,-1 0 0,5 3-126,0 1 1,1 4 92,2-5 1,2 2-170,1-1 1,5-4 84,7-1 0,-1 0-132,5-7 1,-4-1 178,5-6 1,0 1-14,6-5 1,-1-1 148,1-3 0,0-5-22,0-2 1,-2-7 108,3-2 0,-3-4-91,-1 1 1,-1-2 159,-3-2 0,1 0 54,-5 0 1,-3 0-81,-5 0 0,-4 1-2,0-1 0,-3-4-83,-3 0 1,-4 1-97,-4 3 0,-6 0 113,-2 0 0,-3 2-468,-5 2 0,-2 3-137,-6 9 0,1 2-353,0 5 1,1 1 307,2 3 0,0 2 523,4 6 0,0-1 0,5 0 0</inkml:trace>
  <inkml:trace contextRef="#ctx0" brushRef="#br0" timeOffset="2">2855 13751 8024,'-6'0'2037,"1"0"-2325,5 0 0,0 5 232,0 2 1,0 9 332,0 3 0,0 7-120,0 5 0,0 1 13,0-2 0,0 7-65,0-3 0,0 7 22,0-3 0,0-4-125,0-4 0,0 0 79,0 0 1,0-2-83,0-5 1,0-5 155,0-3-319,0 3-157,5-6-340,-4 5-161,4-11 546,0-1 0,-3-10-1081,1-3 1357,-1-2 0,-7-6 0,-2-2 0</inkml:trace>
  <inkml:trace contextRef="#ctx0" brushRef="#br0" timeOffset="3">2535 13899 8141,'0'-11'59,"2"-1"-134,2 1 0,2 3 47,5 1 1,2 0 278,2 0 0,0-3-72,8 2 0,-1 2 115,8-2 1,1 2-80,3-2 1,0-1-172,1 5 1,-5-3-16,0 3 1,-3-4-158,4 5 0,-6-3-116,2 3 1,-1 0 131,-3-5 0,2 6-243,-6-2 0,2-1 77,-2 1 0,-3-1-164,-4 1 442,-1 3 0,6-4 0,0 5 0</inkml:trace>
  <inkml:trace contextRef="#ctx0" brushRef="#br0" timeOffset="4">3186 13774 8010,'2'-7'2010,"1"3"-1856,-1 3 0,3 6 49,-5 3 0,4 7-15,-1 4 1,1 4-109,-4 4 1,0 2 107,0 5 0,-4 0-235,1 1 0,-1 3 101,4 0 1,0 0-259,0-4 1,0-1 46,0-3 1,0 2 61,0-5 0,0 0 88,0-5 0,0 0-14,0-3 0,0-3-30,0-4 42,5-1 10,1 1 0,6-6-3,-1-2 1,1-3 183,-1-1 0,4 0-44,0 0 0,2-4-47,-2 1 1,2-6-30,2 1 1,-2 2 6,-1-2 0,-2 4-119,5-3 0,-5 4 115,1-1 1,-2 2-250,-2-2 0,0 3-42,1-3-741,-1 3 341,1-4-992,-6 3 786,-1-3 832,-5 5 0,-5 0 0,-1 0 0</inkml:trace>
  <inkml:trace contextRef="#ctx0" brushRef="#br0" timeOffset="5">3232 14196 8010,'-11'-11'0,"3"-1"0,0 1 334,6-1-187,-3 1 1,6 3 120,3 1 1,2 4-116,6-1 0,-1 3 74,1 1 0,3 0-252,0 0 0,5 0 113,-1 0 0,3 0-147,1 0 1,0 0 157,-1 0 0,1 0-454,0 0 0,-5-4 19,-3 1 1,2-5-129,-2 4 0,0-3 57,-4 3 0,-3-5 407,0 1 0,-6-2 0,3-1 0</inkml:trace>
  <inkml:trace contextRef="#ctx0" brushRef="#br0" timeOffset="6">3198 13831 8039,'0'-12'0,"5"1"109,3-1 1,5 0 189,3-4 1,4 8-16,-1-4 1,-1 3-139,1-2 1,-1 1-105,1 2 1,2 2 77,-2 2 0,-1 3-369,1-3 0,-1 3-7,1 1 0,1 0-8,-5 0 1,2 0-40,-2 0 1,-1 0-842,5 0 1144,0 0 0,4 0 0,0 0 0</inkml:trace>
  <inkml:trace contextRef="#ctx0" brushRef="#br0" timeOffset="7">3929 13557 8039,'-5'6'575,"3"-1"0,-4-1-380,2 0 0,2-1 64,-6-3 0,1 2 13,-5 1 1,1-1-55,-1 2 1,1 2 14,-1 2 1,0-2-295,-4 1 1,3 1 87,-7 4 0,5-1-125,-4 0 1,5 1 65,-1-1 1,2 4-80,2 1 1,3-1-55,1-4 1,4 1 26,-1-1 1,3 1 58,1-1 0,1 0 39,3 1 0,3-1 83,4 1 1,5-1-59,3 1 1,3-5 103,1 1 1,0-2-89,0 2 1,1 2-22,2-3 0,-2 2-33,3-1 0,-4 2-9,-4-2 0,3 2 34,-3 1 1,-3 2-16,-1 2 0,-6-2 3,-1 2 0,-4 3 1,3 1 1,-4-1 43,1 1 0,-8 0-39,-4 4 1,-6 3 143,-1 1 1,-5 0-24,1-5 1,-2-4 76,2-3 0,-2-2-135,2-1 0,-2-5 15,2 1 0,-1-6-160,5 2 1,0-3 102,3-1 1,1 0-255,-1 0 0,5-3-113,-1-1-891,6-5 1271,-9 3 0,10-6 0,-4 1 0</inkml:trace>
  <inkml:trace contextRef="#ctx0" brushRef="#br0" timeOffset="8">4386 13659 7923,'-7'5'0,"2"-3"0,5 4 0,0-2 599,0-3 0,0 5-1116,0-2-587,0-2 827,0 8 0,4-8 277,0 6 0,5-1 0,-3 5 0</inkml:trace>
  <inkml:trace contextRef="#ctx0" brushRef="#br0" timeOffset="9">4397 14002 7987,'0'11'417,"0"1"-251,0-1 1,4-3 28,0-1 0,-1-3 155,-3 4 1,2-6 183,2 2-173,-3-2-275,4 3-546,0-4 477,-4 4-1444,4-5 1258,-5 0 0,-5 0 0,-1 0 0</inkml:trace>
  <inkml:trace contextRef="#ctx0" brushRef="#br0" timeOffset="10">1679 14710 8194,'-8'0'-42,"1"0"109,4 0-195,-2 0 158,5 0 189,0 5-14,0-4-95,0 4 1,5-5 49,3 0 1,2 0 3,1 0 0,2 0 17,2 0 1,-1 0-13,5 0 1,-4-3 76,4-1 0,-3-1-71,3 1 0,-4 3-17,4-3 1,-4-1 6,4 1 0,-1-1-67,1 1 1,3 3 1,-3-3 1,2-1-14,2 1 0,-1-3 24,-3 3 0,2-1-32,-2 1 1,3 3-25,1-3 0,0 1 61,-1-1 1,-3 3-115,0-3 0,-1 3 89,1 1 1,2 0-148,-6 0 1,4 0 59,-4 0 0,5 0 36,-1 0 1,3 0 41,1 0 0,0-4-8,-1 1 0,1-3-68,0 3 1,0 0 49,0-5 1,-2 6-45,-2-2 1,3 3 50,-3 1 0,-1-4-142,1 0 1,-4 0 55,4 4 1,-4 0-19,4 0 1,-1 0 5,1 0 1,3 0-12,-3 0 1,2 0-47,2 0 0,-1 0 77,-3 0 1,2 0 5,-2 0 0,-1 0-14,1 0 0,-5 0 60,1 0 0,2 0-10,-2 0 1,0 0 6,-3 0 0,-1 0-33,1 0 0,-1 0 5,0 0 0,2 0 27,2 0 0,-2 0-17,2 0 0,3 0-70,1 0 0,-1 0 35,1 0 0,-4 0-11,4 0 0,-1-3 15,1-1 0,1 0-2,-4 4 0,3 0 9,-4 0 0,1 0 4,-1 0 0,-1-1 16,5-3 0,-3 3-21,3-3 1,-1 3-20,1 1 0,1 0 25,-5 0 1,4-4-13,-4 0 0,4-1 0,-3 1 0,-1 3-3,-4-3 1,4 3 14,1 1 0,-1 0 2,-4 0 0,2 0 29,2 0 1,-1-4-39,5 0 1,-1 0 106,1 4 1,3 0-97,-3 0 1,-2 0 107,2 0 0,-1 0-86,1 0 1,2 0 11,-6 0 0,4-1 30,-4-3 1,0 3-26,-3-3 0,3 3 105,0 1 0,0 0-89,-3 0 0,-1 0 46,1 0 0,-5 0 33,1 0-51,0 0-31,3 0 2,-5 0 110,-1 0-40,-5 0-1417,-5 0 1,-5 0 1291,-5 0 0,-10 0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1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1565 1005 8633,'-5'-6'2134,"3"1"-1095,-3 0-254,5 3-541,0-3 50,0 15 0,0-1-6,0 10 0,-4 0-83,1 4 0,-1 5-128,4 3 1,0 2-164,0 1 1,0 4 62,0 0 0,0 6-175,0 2 0,4 0 96,-1 3 1,1 3-450,-4 2 1,0 0 306,0-1 1,2-3-7,1-8 1,0-3 113,4-5 0,-3-4 40,4-4 1,-6-2 0,2-1 0,1-5 0,-1-3 1,1-2-809,-1-2 244,-3-4-91,4 3 750,-5-9 0,0-1 0,0-6 0</inkml:trace>
  <inkml:trace contextRef="#ctx0" brushRef="#br0" timeOffset="1">1473 1165 8273,'0'-18'0,"0"-2"151,0 5 0,2 1 337,1 6 0,4-2-25,4 2 0,-3 2-209,-1-2 0,5 5-61,3-5 1,5 4 76,-1-4 0,8 6-85,3-2 1,0 3 37,0 1 0,-1 0-234,2 0 0,4 4-6,-4-1 0,4 6-190,-4-1 0,-3 2-239,-2 2 1,-2 3 253,-1 0 0,-1 0-178,-3-3 1,-3 0 130,-4 4 0,-6-4 184,-2 4 1,-3-3 39,-1 3 1,-10-4 239,-5 4 0,-11 0-63,-4-1 0,-7 4 231,-1-3 0,-5 3-17,1-4 0,-2 4-230,-2-4 0,2 4-300,2-4 1,4 1 113,7-5 0,5-1-1883,6-2 1923,9 2 0,2-5 0,5 3 0,1-3 0</inkml:trace>
  <inkml:trace contextRef="#ctx0" brushRef="#br0" timeOffset="2">2250 1279 8266,'0'-18'0,"-5"2"0,4 8 809,-3 1-232,2 4-349,2-2 78,0 0 209,0 4-485,0-4 0,4 6 54,0 3 1,4 7 192,-4 8 1,4 4-156,0 4 0,-2 2 111,2 5 1,-5 0-224,0 1 0,0-1 7,1 0 0,-3 2-221,3 2 0,-3-4 111,-1 0 1,1-1-185,3-6 1,-3 0 98,3-5 1,-3-3-933,-1 0 373,6-5-211,-5 3 948,4-11 0,0-1 0,1-5 0</inkml:trace>
  <inkml:trace contextRef="#ctx0" brushRef="#br0" timeOffset="3">2273 1211 8288,'6'-24'0,"-2"4"0,2 7 157,2 1 1,7 1 129,4-1 1,3 1 291,1-1 1,3 2-293,1 3 1,3-2-249,-3 5 1,3 0-5,-3 4 1,4 1 97,-5 3 1,1 4-345,-4 7 1,-2 3 115,-2 5 0,-6 0-99,-5-1 1,-6 2 17,2 3 0,-13 2 44,-6 6 0,-7-5 132,-4 0 0,-4 3 9,-4 2 0,0 0 140,0-8 1,1 3-95,2-3 0,7 0 128,5-4 0,6-2-128,2-2 0,5 1-86,6-4 0,2 3 13,6-4 0,4 4-13,11-4 1,5 2 84,3-2 1,-1-2-16,4 2 1,-2-6-38,6-2 0,-4 0 11,-3 0 0,1 2-91,-6-5 0,1 1 91,-4-1 0,-2-2-369,-2 6 1,3-5 355,-3 0 0,2 4 0,2-1 0</inkml:trace>
  <inkml:trace contextRef="#ctx0" brushRef="#br0" timeOffset="4">3255 1256 8200,'0'-11'447,"0"-1"-179,0 1-491,0 0 159,0 4 529,0 2 1,-1 5-177,-3 0 0,1 1-33,-4 3 0,-1 4-173,-3 7 1,-5 8 2,1 7 1,-4 3-155,4 2 0,-4 4 115,4 3 1,-1-2-72,5 2 0,5-5 52,2 1 0,3 0-327,1-3 1,10 1 66,5-5 0,5-5 42,3-3 0,9-1 116,2-7 0,4-1-47,0-6 0,-1-5-24,5-6 0,2-5-1,2-7 0,1-2 5,-9-2 1,4-6 99,-4 2 1,-1-4 91,-7 1 0,-3-3 117,-8-6 1,-3 1 378,-4 0 1,-6-2 643,-2-2 0,-3-1-1004,-1-3 1,-10-1-290,-5 5 0,-12 1-479,-7 7 0,-7 7-298,-8 7 1,-2 9 406,-2 3 0,2 4-42,5 4 1,7 3 40,5 9 1,10-4 472,8 4 0,5-1 0,3-4 0,3-2 0</inkml:trace>
  <inkml:trace contextRef="#ctx0" brushRef="#br0" timeOffset="5">4043 1154 8407,'-18'-22'758,"3"3"1215,7 7-1840,3 7 0,5 7-4,0 1 1,0 9 10,0 7 1,0 4 104,0 3 0,0 5 48,0 7 1,0 4-31,0 7 1,0-4-671,0 4 0,2-4-15,1 4 1,0-3-94,5-4 1,-5-3 249,5-5 0,-2-5 174,2-2 1,1-4-121,-5-4 0,3-3 36,-3-4 0,0-4-958,-4-1 1133,0-4 0,0 2 0,0-5 0</inkml:trace>
  <inkml:trace contextRef="#ctx0" brushRef="#br0" timeOffset="6">3757 1176 8396,'12'-29'260,"-5"3"195,1 6 1,2 3-321,9 1 1,2 4 75,9-3 1,1 2 9,3 1 1,9-3 77,3 0 1,2 1-252,-2 6 1,-1 0-12,1 4 1,-2 0-157,-2 4 0,-2 9-363,-6 2 0,-9 8 306,-2 0 0,-8 3-139,0 1 1,-6 0 101,-1-1 0,-7 5 181,-1 0 0,-6-4-88,-9-4 1,-1-2 181,-6 2 0,0 2 33,-8-6 0,0 0 179,0-3 1,1-5 12,2 1 1,7-2-143,-3 2 0,9-2 293,3-2-223,-1-3-329,11 4 222,-4-5 1,14 4-50,2 0 0,7 1-17,-3-1 0,9-3-10,-1 3 1,4 2-162,-1 2 0,4 2 98,4 1 0,-1 1-98,-3-1 0,3 1 81,-2-1 0,0 4-93,0 0 1,-5 1 61,-6-5 0,0 4 31,-5 1 0,-1 3 60,-6-4 0,-3 5 14,-5-1 1,-3 1 115,-4 0 0,-7 1-95,-13-2 0,-7 1 200,-8-1 0,-8 3-44,-3-3 0,-3-1-171,-1 1 1,-1-5 140,4 1 1,6-4-217,14-3 0,10-2-259,5-2 1,5-2-483,2 1 0,24-13 784</inkml:trace>
  <inkml:trace contextRef="#ctx0" brushRef="#br0" timeOffset="7">4831 1850 8124,'1'-7'0,"3"-1"0,-3 4 369,3-3 1,-1 3 1531,1-4-1335,-3 0 1,4-4-187,-5-3 1,1 1-222,3-5 0,-3 3 79,3-3 1,-3-1-131,-1-7 1,4 3-17,0-2 1,0-4-227,-4 0 1,0-3-218,0-1 0,4-6 210,-1-2 0,1-3-195,-4-5 0,1 3-10,3-2 1,-3 2 76,3 1 1,-1 9 110,1 3 0,-3 8 217,3-1 1,-2 8-187,2 4 166,-3 2 0,4 5 272,-5 1-252,0 4 1,5 4-44,3 11 1,2 6-9,2 8 0,8 5 186,3 7 1,7 4 10,1 7 0,2 2-397,1 2 1,-15-25 0,0 0 75,0-1 1,0-1-1,14 24-351,-6-4 1,-1-2 92,-3-6 0,0-1 155,-11-7 0,1 2-259,-5-5 0,-3-1 114,-1-3 0,-3-4 364,-1 0 0,5-5 0,2 3 0</inkml:trace>
  <inkml:trace contextRef="#ctx0" brushRef="#br0" timeOffset="8">4900 1690 8198,'-6'-11'1975,"6"5"-1337,0 2 1,6 2-787,5 2 1,5-3 176,4-1 1,2-4 16,5 4 0,5-4 137,10 0 1,-1-2-769,9-2 1,1 1-574,-2 0 1158,1-1 0,-5 1 0,1-1 0</inkml:trace>
  <inkml:trace contextRef="#ctx0" brushRef="#br0" timeOffset="9">5836 1085 8134,'-22'-11'725,"3"-1"188,8 6 1,6 6-819,5 7 0,0 5-623,0 3 1,0 4 681,0 8-9,0 2 0,-4 5 268,0 0 1,1 5 12,3-1 1,0 5-638,0-1 1,0 1 90,0-1 0,3-3-322,1-5 1,4-5 207,-4-2 1,4-4-711,0-4 72,-3-3-242,0-4 1114,-5-6 0,-5-1 0,-1-5 0</inkml:trace>
  <inkml:trace contextRef="#ctx0" brushRef="#br0" timeOffset="10">5459 1256 8134,'7'-29'0,"3"1"0,-3 5 0,5 2 592,3 2 0,8-2-173,7 6 0,3 1-150,1 7 0,5-4-51,-1 4 1,9-2 21,-2 1 0,7-1-249,-2 6 1,-1-1 105,-3 4 0,0 0-130,-1 0 1,-4 1 52,-3 3 1,-8-2-503,-3 6 1,-4 0 260,-4 3 1,-8 2-131,-7 2 0,-3-1 166,-1 5 0,-10-4 122,-5 4 0,-10-3 81,-6 3 0,-4-4-45,-7 4 0,4-4 102,-8 4 0,9-5-58,3 1 1,1 2 148,6-2 0,5 0 273,3-3-133,5-1 1,2 1-100,8-1-131,3 0 1,11 1 176,5-1 1,7-3-85,5-1 1,2-3-201,5 4 0,4-6 101,0 2 0,2 1-317,-2-1 0,-3 5 28,3-1 1,-7 2 67,-5 1 1,-2 2 41,-1 2 0,-1-1-164,-3 5 0,-4-4 138,-7 4 0,-3 0 12,-5 4 0,-1 0 342,-3 0 1,-8 0-113,-7 0 1,-7-2 246,-5-2 1,-7 1-108,-4-4 1,-7 3-167,-5-4 1,-1-4 9,-2-3 1,5-4-80,2 3 0,13-4-286,7 1 1,9-3 150,6-1 1,8-1 122,3-3 0,1-1 0,7-3 0,5 3 0</inkml:trace>
  <inkml:trace contextRef="#ctx0" brushRef="#br0" timeOffset="11">6658 1062 8359,'0'-11'485,"2"-3"-404,1 2 0,0 0 608,5 8 0,-5 0 359,5 4-625,-5 0 1,2 1-224,-5 3 0,3 8 17,1 7 0,0 7 35,-4 5 1,0 11 6,0 3 1,0 5-434,0-1 1,4 2 231,0 2 0,-1 1-330,-3-9 1,4 7 91,0-6 1,0-2-43,-4-2 0,4-5 59,0 1 1,-1-9 33,-3-6 0,4-1-114,0-7 1,0 0 30,-4-3 1,0-5-1845,0 1 2056,5-6 0,-4-2 0,4-6 0</inkml:trace>
  <inkml:trace contextRef="#ctx0" brushRef="#br0" timeOffset="12">7172 1176 8067,'-6'-17'4,"-4"5"530,9 7 0,-5 10-304,6 3 0,0 6 378,0 1 0,0 9-41,0-1 1,0 9 198,0 2 1,2 1-506,2 7 1,-2-4-376,6 4 1,-5-1-40,5 1 1,-4 1 198,4-5 1,-5 0-243,5-4 0,0-3 114,3-1 1,2-6 13,2-1 1,1-5-17,3-7 0,3-1 255,-3-2 0,6-3-80,2-5 1,4 0-180,-5 0 1,5-1-470,-5-3 1,5-2 256,-5-6 1,1 1-766,-4-1 1065,0-4 0,0-2 0,-1-5 0</inkml:trace>
  <inkml:trace contextRef="#ctx0" brushRef="#br0" timeOffset="13">8040 1165 8041,'-4'-29'775,"1"2"-355,-1 3 58,4 6 121,5 2-109,-4 9-184,9 2 1,-8 15-77,1 6 1,-1 10 296,-2 9 1,1 6-361,3 5 0,-3 7-266,3-3 1,-2 3-91,2 1 0,-1 0-130,4-4 1,1-1 120,3-3 1,-3-6 94,0-2 0,-2-7-148,2-4 0,2-1 0,-3-3 1,-2-3-340,-1-8 1,-3-1-700,-1 1 1289,6-6 0,-5-1 0,4-5 0</inkml:trace>
  <inkml:trace contextRef="#ctx0" brushRef="#br0" timeOffset="14">8817 1176 8085,'-12'-11'494,"6"5"0,1 11-501,5 10 1,-1 5-460,-3 3 0,3 1 1100,-3 3 1,3 2-317,1 5 0,0 6-38,0 1 1,0 3-103,0-3 1,1 3-215,3-6 1,-3 0 50,3-4 0,1-5-34,-1-2 1,1-8-356,-1-4 1,-3-2-72,3-2-1305,-3-4 1750,-1-2 0,-5-10 0,-2-2 0</inkml:trace>
  <inkml:trace contextRef="#ctx0" brushRef="#br0" timeOffset="15">8451 1211 8428,'7'-30'-3,"-2"8"1298,-5 6 1,6 5-695,6 3 0,4-1-562,7 6 0,5-6 244,2 1 0,3 2 12,2-2 0,0 2-191,3-2 1,3-1 137,4 6 1,1-6-713,0 1 0,0 2 311,-1-2 0,-4 4-591,-3-3 1,-4 4 313,-3-1 1,-5 3-473,-7 1 1,-2 0-407,-6 0 788,-4 0 0,-2 5 460,-5 3 1,0 2-82,0 1 0,-4 1 699,0-1 1,-1 1-392,1-1 1,3 0 476,-3 1 0,3 1-179,1 2 1,1-3-27,3 4 0,2-4-331,6 0 1,-3-5 74,2 1 1,-1-2-222,9 2 1,-1 1 93,1-5 0,6-1-117,-2-3 0,6 0 98,-2 0 0,5-1-134,-2-3 1,2-1 106,-2-2 0,2-3 3,-5 2 1,-1-3 166,-3-5 0,3 4-86,-4-4 1,4 4 229,-7 0-250,-3 1 0,1 1 203,-6 2 0,-4 2-107,-4 2 0,-1 4-133,-2 0 0,-5 10 161,-3 9 1,-7 6 160,-4 2 0,-3 6-178,-1 1 0,0 2-12,1 6 0,-1-5 24,0 1 1,5 1-31,3-1 1,-2 1-407,2-1 0,-4-2 137,4 2 0,0-2-514,3-2 0,1-5 161,-1-2 1,1-4-19,0-4 1,3-2-204,0-1 1,5-5 685,-5 0 0,0 6 0,-3-4 0</inkml:trace>
  <inkml:trace contextRef="#ctx0" brushRef="#br0" timeOffset="16">10793 1074 8036,'0'-18'115,"0"1"0,1 11-187,3 2 0,-2 4-84,6 4 0,-2 0 175,2 7 0,-2 1 337,-2 10 1,-3 3 372,3 5 0,1 8-391,-1 0 0,1 5 13,-1 3 1,-3 0-144,3-1 0,2 5-258,2-1 0,-3 1 334,-1-4 0,1-7-379,-1-5 0,0-5 6,-4-6 0,3-5 32,1-3 0,0-6-182,-4-1 155,0-6 1,-1 3-360,-3-5 0,1-5 342,-4-2 1,0-5-461,0-3 1,-3-3 184,2-5 0,2-1-37,-2-2 0,5-4 163,0-4 1,-2 0 18,1 0 1,0-6 304,4-2 1,0 2-110,0-2 0,0 5 371,0-1 1,0 8-155,0 3 1,0 4 362,0 4 0,0 6 134,0 6-487,5 4 1,1-1-105,6 8 1,-1 3 8,1 4 0,3 2 43,0 2 1,5-1-15,-1 5 0,3-5-189,1 1 0,4 2 60,-1-2 1,1 0-187,-4-4 1,3 1 63,1-1 1,1-4-6,-1-4 0,-3-1 55,2-2 0,-2-5 31,-1-3 0,3-2 139,-4-2 1,4-3-147,-7 0 0,-1-5 173,1 1 0,-4-3-72,4-1 1,-6 2 103,-2 2 0,-1 2 57,-6 6-28,0 4-145,-4 2 1,-5 15-8,-3 6 1,-6 9 209,-1 5 1,-4 3-117,4 2 0,-1 3-109,5 0 1,3 0 58,1-4 1,4-1-247,-1-2 0,3 2 93,1-3 1,4-2-213,0-1 1,8-3 13,0-1 0,3-6-28,0-1 0,-1-5 403,5-3 0,-3-3-137,3-5 1,-2 0 196,2 0 1,3-5-58,-3-3 1,-1-3-29,1-5 1,-5 4-24,1-4 0,-2 0 280,-2 1-108,1 0 230,-6 3-595,-1 6 1,-5 6 62,0 7 0,-4 7 129,0 2 1,-3 4-22,3-1 1,0-1-149,4 1 0,5 0 78,3 4 0,11-4-160,4 0 1,7-5 124,1 1 0,5-4 55,2-3 1,4 1 120,-4-5 1,2-1-131,-2-3 0,-3 0 222,3 0 0,-2-5-49,-2-2 0,0-5 306,1-3 0,-6-3-125,-2-5 1,-3-1 137,-1-2 1,-7 0 107,-5-4 1,-4-1 220,-7-3 0,-3-4-443,-4 0 0,-7-4-97,-13 4 1,-8 5-988,-11 6 0,-10 5 368,24 11 1,-1 2 0,-29-2-548,1 7 1,10 4 71,10 4 1,6 4-232,12 7 1,11 8 352,4 7 1,6 2-42,2-2 1,1 7-70,3-3 831,2-2 0,7-1 0,2-1 0,3 6 0</inkml:trace>
  <inkml:trace contextRef="#ctx0" brushRef="#br0" timeOffset="17">12609 1222 8116,'0'-11'1601,"0"-1"-1155,0 1 0,1 1-183,3 2 19,-3 3-324,4 5 1,-5 6 256,0 6 1,0 8 55,0 7 1,0 8-8,0-1 0,-4 7-77,0-3 0,1 4-530,3-4 211,0 0 1,0 0-239,0 0 1,3 0 257,1-3 1,4-5-87,-4 1 1,3-7-57,-3-2-743,5 1 432,-8-10 70,4 3 1,-5-10 343,0-6 1,-5-11-1,-1-6 1</inkml:trace>
  <inkml:trace contextRef="#ctx0" brushRef="#br0" timeOffset="18">12483 1188 8065,'19'-22'3,"0"3"1,0 3 454,4 4 0,9 5-54,2-1 0,8 5-262,0 0 1,2-2 94,2 1 0,3 0-434,1 4 0,-1 5 244,-3 3 0,-2 7-190,-2 4 1,-2 4-30,-6 3 1,-6 4 180,-5 4 1,-7 5-277,-8 3 0,-4 3 91,-8 0 0,-5 1 115,-10 0 0,-7-1 47,-12 1 0,-7 0-105,19-23 0,-2-1 0,0-1 0,-2-2 120,2-2 0,-1 0 0,-1 0 1,2-1 22,-22 11 0,2-2-38,6-6 0,8 0 39,7-8 0,8 2-583,4-9 184,7 5 450,3-8 0,15-1 1,3-6-1</inkml:trace>
  <inkml:trace contextRef="#ctx0" brushRef="#br0" timeOffset="19">13522 1268 8073,'-4'-8'841,"1"0"-51,-1 6-894,4-3 1,0 6 116,0 3 0,0 2 226,0 6 1,0 3 67,0 0 1,0 5-16,0 0 1,4 2-204,-1 5 1,1 2 105,-4 5 1,0 1-274,0-1 1,4 0 38,0 1 1,5-1-75,-2 0 0,4-4 184,0 1 1,2-6 45,2 2 1,-1-8 5,5-4 1,0-2 4,4-2 1,3-4 43,1-4 1,0-1-59,-4-2 1,3-2-643,1-1 0,0-4 297,-5-4 0,0-1-859,-3 1 1,1-2 1089,-5-2 0,1-3 0,-5-4 0</inkml:trace>
  <inkml:trace contextRef="#ctx0" brushRef="#br0" timeOffset="20">13374 1565 8101,'-7'-5'0,"2"2"522,5-5 1,3 2-97,5-2 1,4-2-376,11 3 0,1 0 104,3 0 1,8-1-63,11-3 0,1-1-78,6 1 1,-3-1-182,3 1 1,-8 3-572,0 1 0,-3 3 195,0-4 370,2 1 0,-13-5 0,2 1 1</inkml:trace>
  <inkml:trace contextRef="#ctx0" brushRef="#br0" timeOffset="21">13625 1211 8111,'5'-17'115,"3"4"58,7-2 0,8 3-294,7 0 0,-1 4-224,2 1 1,-2-1 836,2-3 1,2 1-174,-3 2 1,3-1 81,1 5 0,3-3-107,-3 3 0,2 0-371,-9 4 1,3 1 84,-3 3 1,-5-1 60,-2 4 1,-3 1 50,2 3 0,-1 6-207,-3 2 1,-2 6 17,2 2 1,-6 10 32,-1 1 1,-6 4-56,2 0 1,-3 6 103,-1-3 0,-5 2-236,-2-5 0,-3 3 191,-2-3 1,2-3 32,2-1 1,3-6 43,5-2 1,0-8 126,0 1 1,0-8 264,0 0 1,5-2-170,3-2 1,7-3 674,4-1 1,13-4-369,6 1 0,6-3-87,6-1 1,1-4-577,2 0 1,-5-3-588,-10 3 1,-5-4 674,-10 5 0,-3 3 0,-4 3 0,-6 1 0</inkml:trace>
  <inkml:trace contextRef="#ctx0" brushRef="#br0" timeOffset="22">1645 3837 9768,'11'0'529,"0"0"0,6 0-103,2 0 0,3 0-173,0 0 0,3 0-135,1 0 0,3 0 123,6 0 1,-1-1-101,0-3 1,0 3-80,1-3 1,-1 3-191,0 1 1,-1-4 104,-2 0 1,0 1-156,-4 3 0,0 0-107,-5 0 1,-2 0 128,-1 0 1,-5 0 71,1 0 1,-4 1 40,-3 3 1,2-3 334,-2 3-173,2-3 0,1-1-32,1 0 0,-5 0-4,1 0 0,-6-1 333,2-3-299,-3 3-29,-1-4 0,0 3-130,0-2 204,0 3-301,0-4 77,0 0 0,0 3 39,0-6 0,-1 4 19,-3-4 1,3 5-6,-3-5 0,2 0 17,-2-3 0,3 0-10,-3-1 1,-1-3-5,1 0 0,0-6 12,4 2 0,-4-2-162,1-2 0,-1-1 44,4-3 1,0 3 35,0-3 0,0 0-46,0 0 1,5-5 72,2 2 1,5-3-81,3-2 0,-2 5 58,2 0 0,1 0 138,0 0 0,4 2-128,-1 5 1,1 4 96,-1 0 1,3 4-31,-3-4 1,3 5 9,0-1 1,1 2 32,0 2 1,4-1 15,-1 1 1,1 4-188,-4 4 0,0 1 121,0 2 0,-2 2-163,-2 1 1,1 5 147,-4 7 0,3 3 1,-4 5 0,0 5-32,-3 2 1,-2 2-58,-3-2 1,-2 7 26,-5-3 0,0 4-7,0 1 0,-5-4-83,-2 3 1,-3 1 109,-2 0 0,-3-1 1,0-4 1,-4-1-21,3-3 0,0 2 73,1-5 0,3-1 17,1-3 0,1-4 167,6 0 0,-4-9 450,4 2-435,1-3 1,3-2 409,0 1-96,0-6-189,0 4-150,0-1 0,5-3-2,2 6 1,7-4 1,2 3 1,4-3-2,-1 4 1,2-6-99,2 2 1,4 1-103,0-1 1,-2 0 41,-6-4 1,3 0 87,-3 0 0,2 0-432,2 0 0,-5 0 178,-3 0 0,-2 0-2404,-2 0 2558,1 0 0,-6 5 0,-1 1 0</inkml:trace>
  <inkml:trace contextRef="#ctx0" brushRef="#br0" timeOffset="23">3860 3426 8305,'-6'0'159,"1"0"-44,5 0 0,5 0 112,3 0 1,2 0 50,1 0 1,1-4-24,-1 1 1,4-1-99,0 4 1,6 0 96,-2 0 1,-2 0-179,3 0 0,2-4 61,5 0 1,5 0-58,-2 4 1,3 0 112,1 0 1,2 0-230,2 0 1,-4-3-32,1-1 0,-2-1-29,-7 1 0,1 3-35,-4-3 0,-7 1 128,-4 0 0,-1 1-376,-3-2 173,-3 3-750,0 1 635,-5 0 0,-5 0 321,-3 0 0,-12 10 0,-4 3 0</inkml:trace>
  <inkml:trace contextRef="#ctx0" brushRef="#br0" timeOffset="24">3872 3757 8188,'7'0'461,"1"0"0,0 0 153,3 0 0,4 0-188,0 0 1,6 0-173,-2 0 0,7 0-34,5 0 1,3 0 18,4 0 1,2 0 15,1 0 0,4-1-57,-3-3 1,1 2-15,-1-6 0,-3 2-215,-5-2 1,-5 2 61,-2 2 1,-8 3-94,-4-3 0,-6 2 36,-1-2-433,-6 2 1,2-3 199,-8 5 1,-3 0 258,-8 0 0,-8 5 0,-6 2 0</inkml:trace>
  <inkml:trace contextRef="#ctx0" brushRef="#br0" timeOffset="25">2203 9879 8166,'0'-6'-1337,"0"-4"2028,-5 8-171,4-3 274,-4 0 181,5 4-320,0-4 624,0 5-1053,0 5-58,0 1 0,0 11 49,0 2 26,0-3-181,0 11 1,1-7-124,3 11 1,-3-1 88,3 4 0,-3 1-95,-1-1 0,4 5 61,0 3 0,-1 3-134,-3 0 1,0 1-79,0 0-892,0-6 1048,0 5 1,0-10 9,0 3 1,0-4 34,0-3 0,0-3-2,0-5 0,2-4 29,2 0 0,-3-5 101,3 1 1,-3-2-70,-1-2 0,0-3 258,0-1 791,0-4-869,0 2 330,0-5-526,5 0 0,0-1-32,3-3 1,2 1-124,-3-4 1,4 3-22,0-4 169,0 6-22,1-3 0,4 1-60,3 0 60,-2 0 1,8 0 122,-2 1-129,2-1 1,3 0 38,3 0 0,2-3 15,1 3 0,-1 0-10,-2 4 0,2 0 11,-3 0 0,-2-4 37,-1 0-62,-3 1-21,-1 3 0,-4 0 6,0 0 0,-5 0-137,1 0-298,-3 0-43,0 0-446,-6 0-1775,-1 0 2080,-15 0 613,8 0 0,-19-6 0,9 0 0</inkml:trace>
  <inkml:trace contextRef="#ctx0" brushRef="#br0" timeOffset="26">2226 10427 8074,'-5'-11'142,"4"-1"39,-3 1-135,2 5 0,2-1 22,0 3 1,0 2 658,0-6 954,0 6-756,0-8-694,6 8 1,-4-7-139,6 6-117,-6-1 229,8 4 0,-2 0-38,7 0-116,-2 0 33,9 0 0,-5-4-93,6 0 1,4 0-10,-1 4 1,6-3-77,-1-1 1,2-4 66,1 4 0,0-3 21,0 3 1,-3-4-82,-1 5 0,-8-5-238,1 4 0,-8-1-793,0 1 594,-2 3-715,-2-4 1239,-4 5 0,-2-5 0,-5-1 0</inkml:trace>
  <inkml:trace contextRef="#ctx0" brushRef="#br0" timeOffset="27">2112 9982 8372,'-13'-5'875,"-1"-2"-657,10-4 0,3 0-421,9-1 34,4 1 0,12-1 545,3 1 1,2-1 702,5 1 1,6 0-385,2-1 0,2 5-225,2-1 1,-1 2-1419,1-2 1199,0-2-227,-6 9 1,0-4-165,-6 5 0,-3 0-315,-1 0 0,-6 0-1509,-1 0 1964,0 5 0,0 1 0,6 5 0</inkml:trace>
  <inkml:trace contextRef="#ctx0" brushRef="#br0" timeOffset="28">3688 10142 8146,'0'-7'-25,"0"1"499,0 2 13,5 3 0,-3-4 291,6 5-537,-5 0-60,7 0 0,-4 0 120,5 0-60,1 0-86,-1 0 1,2 0 27,2 0 1,4-4-26,8 0 0,-2 0-137,6 4 1,-5-1 78,5-3 1,-1 3-223,5-3 0,-1-1-60,0 1 143,0-4 27,-4 6 1,-3-3-214,-4 5 94,-5 0-486,-1 0-567,-6 0 671,-5 0 513,-6 0 0,-11 5 0,-7 2 0</inkml:trace>
  <inkml:trace contextRef="#ctx0" brushRef="#br0" timeOffset="29">3791 10359 8364,'11'-5'502,"5"3"71,4-1 1,6-4-116,5 0 0,3 0 112,4 0 0,-1-1-157,5-3 0,-2 0 17,2 4 1,-6-2-364,-6 5-27,-10-5 115,7 8-155,-14-4 0,-2 15 0,-6 3 0</inkml:trace>
  <inkml:trace contextRef="#ctx0" brushRef="#br0" timeOffset="30">5195 9662 8209,'-6'-8'-790,"2"1"595,3 4 72,1-7 73,0 4 1,0-2 201,0 1 0,0 3 59,0-4 112,0 1-115,0-5 150,0 1 38,-5-1-37,4 6-139,-10-4 1,9 8-45,-6-1-24,6 1-12,-3 2-152,0 0 1,-2 2 109,-4 1 1,-1 4-155,1 4 1,-2 1 124,-2-1 0,1 6-7,-5 2 1,5-2-50,-1 2 1,2-3 3,2 3 1,-1-2-214,1 2 245,-1-2-68,6-1 1,0-3-78,2 2 0,3-2 75,-3-1 1,3-1-108,1 0 0,5 0 90,2-4 0,3 2-17,2-5 1,-1 3 30,1-3 0,3 0-15,0-4 1,2 0 132,-2 0-120,-2 0 38,3 0 0,-4 0 3,-1 0 0,0 4-64,1 0 0,-6 1-48,-2-1 32,-3 2 24,-1 5 0,0 1 44,0-1 1,0 1-4,0-1 1,0 0 14,0 1-34,0-1 0,-4 4 91,1 1-83,-1-1 1,0-2 5,0 2 1,-3-1 50,3 5-29,-5-5-6,3 7 0,-2-7 1,0 5 1,6-5 20,-2 2 1,-1-4 4,1 0 1,0-1-51,4 1 23,0-1-5,0 0 0,2-3 8,1 0 5,4-6 27,-1 8 1,4-7 8,-2 4 1,2 0-38,1 0 1,-3 7-1,0-2 1,-6 3-184,2 0 0,-3 3 110,-1 5 1,-1 0-213,-3 0-2,-2-1 273,-11 1 0,6 0-26,-1 0 1,1 0-15,3 0 0,3-2 98,2-2 0,1 1-53,2-4 1,5-1 186,3-4 0,2 1-106,2-1 0,0-1 140,3-2 0,-1-2-808,5-2 288,-5-3 12,8 10 278,-9-10 0,8 4 0,-3-5 0</inkml:trace>
  <inkml:trace contextRef="#ctx0" brushRef="#br0" timeOffset="31">5972 9765 8407,'-5'-12'-120,"-1"6"402,-1-4 212,-3 9-308,9-4 22,-9 5 0,7 0 394,-5 0-117,6 0-231,-8 0 1,5 1-49,-3 3 0,-2 3-131,2 8 0,-2 5 91,-1 6 1,-1 3 18,1 6 1,-4-4-107,-1 4-57,-4-4 0,7 14-61,-2-3 0,6-2 114,2 2 0,4-1-117,-1 1 116,3 2 0,1-8-37,0 2 0,6-4-174,6-4 0,1 2 44,6-5-27,0-6 123,3 1 1,0-8-86,-3 5 92,3-5 0,-6 1-702,3-7 457,-2 2 0,-2-8-111,0 6-936,-5-6 304,0 4-39,-3-1 1017,4-4 0,1-1 0,-1-6 0</inkml:trace>
  <inkml:trace contextRef="#ctx0" brushRef="#br0" timeOffset="32">6155 10267 8164,'-12'-17'0,"6"-1"329,2 3 188,3 2 1,1-4 215,0 6-134,0 5-36,0-5-61,0 10-320,5-4 1,-3 6-59,6 3 118,0 3-127,3 4 0,1 2-64,-1 2 1,2-1 41,2 5 1,1 0-141,3 4 0,3-4 76,-3 0 1,3-1-165,0 1 0,0 1 67,-3-5 0,-2 0-134,-6-3 0,0-1-620,1 1 437,-1-6 47,1 4-454,-6-9 425,-1 10-646,0-10-708,-4 4 1721,4-5 0,-15-5 0,-2-1 0</inkml:trace>
  <inkml:trace contextRef="#ctx0" brushRef="#br0" timeOffset="33">6429 10233 8164,'0'-23'0,"0"4"95,0 0 0,0 5 242,0-1 0,0 2 274,0 2-102,-5 5 8,3-5-136,-8 10 1,8-4-176,-6 5 1,4 1 30,-3 3 0,0 6-96,0 5 0,-3 6-153,2-2 0,2 2 71,-2 2 0,0 0-235,-3 0 0,1 0-795,2 0 523,-2-1-16,4 1 1,-2 0-340,1 0 0,4-5-282,-1-3-94,3 3 1179,1-6 0,5 5 0,1-6 0</inkml:trace>
  <inkml:trace contextRef="#ctx0" brushRef="#br0" timeOffset="34">6600 10382 8297,'0'-8'1754,"0"0"-1471,5 6 1,-2-2-152,4 8 0,-4 2 91,1 6 0,-2 0 0,2 3 1,-3 3-114,3 5-23,-3 5 20,4-4 1,-3 8-66,2-6 39,-3 6-218,-1-3 1,0 1-322,0-4 1,0-2-21,0-1 0,0-4-878,0 0 1356,-5-5 0,3 3 0,-3-6 0</inkml:trace>
  <inkml:trace contextRef="#ctx0" brushRef="#br0" timeOffset="35">6908 10519 8197,'0'-7'567,"0"2"-334,0 5 0,4 1 235,0 3 1,0 3-118,-4 4 1,0 4-8,0 0 0,4 6-144,-1-2 44,1 2-64,-4 2 0,0 0-528,0 0 260,0 0-240,0-5 0,0 2-776,0-5 579,0 0 0,0-3-859,0-1 1384,0-5 0,0 5 0,0-5 0</inkml:trace>
  <inkml:trace contextRef="#ctx0" brushRef="#br0" timeOffset="36">7228 10507 8245,'-6'-15'0,"2"0"0,3 3 0,1 5 0,0 3 314,0-4 288,0 6-705,0-3-2119,0 5 2222,0 5 0,5 1 0,1 6 0</inkml:trace>
  <inkml:trace contextRef="#ctx0" brushRef="#br0" timeOffset="37">7434 10450 8358,'0'-8'0,"0"1"728,0 4-233,0-2-1127,0 5 1,5 5 0,1 2 0</inkml:trace>
  <inkml:trace contextRef="#ctx0" brushRef="#br0" timeOffset="38">7651 10439 9303,'1'-7'448,"3"4"-342,-3 1-589,4 2 483,-5 0 0,5 5 0,2 2 0</inkml:trace>
  <inkml:trace contextRef="#ctx0" brushRef="#br0" timeOffset="39">8085 10427 8349,'0'-11'-534,"0"-1"1530,0 6-380,5 1-287,-4 5 1,4 1-26,-5 3 1,0 2-133,0 6 0,0 4-171,0 3 1,-4 7 158,1 0 0,-2 5-171,1-5 1,2 5-543,-1-4 290,1-1 184,2-3 1,0 0-1121,0 0 569,0 0 630,0-6 0,5 5 0,2-4 0</inkml:trace>
  <inkml:trace contextRef="#ctx0" brushRef="#br0" timeOffset="40">8462 10073 8481,'-10'-28'685,"2"5"-274,3 11-411,5 2 0,0 8 0,0-1 533,0 6-223,5-1-29,1 8 0,2 0 69,0 5-231,4 11 3,1-7 0,7 14 56,-5-3 1,4-1-137,-3 2 0,3-5-175,-4 5 0,1-6 175,0 2 0,-4-4-220,4-4 0,-8-3-529,0-4 395,0-1-282,-2-5-994,4 4 1588,-9-8 0,10 8 0,-5-4 0</inkml:trace>
  <inkml:trace contextRef="#ctx0" brushRef="#br0" timeOffset="41">8724 10039 8335,'-11'-11'310,"0"-1"315,4 6-310,-3 1-163,9 10 1,-13 1 246,2 6 0,-4 4-258,-3 3 0,0 4-40,-8 4 1,3-2-176,1 5 0,0 1-282,1 3 0,0 0-248,3 1 130,2-1 107,6-5 1,5-1-616,2-5 598,3 0 0,1-6 384,0 0 0,5-6 0,1 1 0</inkml:trace>
  <inkml:trace contextRef="#ctx0" brushRef="#br0" timeOffset="42">8759 10324 8149,'0'-11'850,"0"0"-670,5 4 0,-3 2 35,6 5-105,-6-5-21,3 4 0,-3-4 145,2 5-22,-3 0 1,8 5 181,-5 2 1,-1 4-301,-3 0 1,0 0-245,0 1 0,0 3-210,0 0 272,0 6-66,0-9 0,0 5-162,0-6 155,0 1-14,0-1 62,0 1 0,0-5-172,0 1 148,5-6 0,2 3 68,4-5 1,-3-3 11,-1-1 1,1-5 226,3 1-234,1-2 90,-1-1 0,1-1 130,-1 1 1,1-1-66,-1 1 1,-1 3 481,-2 1-267,2 4-79,-4-2 0,2 5-78,-1 0 0,-4 5 6,1 3 1,1 3-166,-1 4 118,-1-2-80,3 4 1,-4-6-141,6 1 1,-6 3-24,2 0 0,-3-4-316,-1-3 0,4 0-37,0 3 0,0-3 488,-4-1 0,0-4 0,0 2 0</inkml:trace>
  <inkml:trace contextRef="#ctx0" brushRef="#br0" timeOffset="43">9170 9662 8192,'5'-18'38,"1"3"79,6 7 1,-5 0 109,1 4 1,-4 0-30,3 4 154,-4 0-145,7 0 0,-5 5 37,3 3 0,2 3 3,-3 4 0,4-1-93,0 5-172,6 5 182,0 6 0,6 1-171,0 4-175,0-4 277,-5 9 1,3-2-68,-2 0 1,-2 0 28,-2-4 1,-2 4-185,-2 0 1,-5 4 68,-2-4 1,-3 4-73,-1-4 0,-1 4-31,-3-4 203,-2 0-144,-5-4 1,-1 1-301,1-1 190,-1-5 137,1-1 0,-1-5-97,1 0 0,0 0-44,-1-1 1,1 0-42,-1-3 0,5-1 257,-1-3 0,-5-2 0,-4 3 0</inkml:trace>
  <inkml:trace contextRef="#ctx0" brushRef="#br0" timeOffset="44">10141 9948 8287,'-7'-12'1148,"-3"1"-305,9 4-671,-4 2-420,5 5 1004,0 0-908,0 5 101,0 2-258,0 4 1,0 1-307,0-1 0,0 4 249,0 0 1,0 1-443,0-5 808,0 1 0,5-1 0,1 0 0</inkml:trace>
  <inkml:trace contextRef="#ctx0" brushRef="#br0" timeOffset="45">10141 10324 8287,'-7'12'-55,"3"-1"0,3 1-111,1-1 0,0-3 1254,0-1-417,0 1-317,0-2 1,1-1 572,3-5-889,-3 5 0,8-2-559,-5 5 521,5-6 0,-3 8 0,6-3 0</inkml:trace>
  <inkml:trace contextRef="#ctx0" brushRef="#br0" timeOffset="46">2262 12076 8078,'0'-6'-514,"0"1"935,0 5 150,0 5 1,0 1-162,0 6 1,0 3-91,0 0 0,0 9-120,0-1 0,-3 7-2,-1 1 1,-4 2-209,4 1 0,-3 0 96,3 1 0,-4-1-55,5 0 0,-6 0 52,1 1 0,2-2-259,-2-3 0,4 2 62,-3-5 0,0-1-47,0-3 1,-2-1-42,5-3 1,-4 1-49,5-5 1,-2-3-266,1-5 0,2-3 203,-1 4 0,0-6-759,-1 2 665,3-3 1,-8-2 405,5-3 0,-5-2 0,3-6 0</inkml:trace>
  <inkml:trace contextRef="#ctx0" brushRef="#br0" timeOffset="47">2194 12350 8078,'0'-21'0,"0"2"0,-1-2 272,-3 6 1,3-4-31,-3 4 0,2 3 241,2 5 281,0-1-466,0 2 1,2 1-206,2 5 1,-2 0 88,6 0 1,-4 1-145,3 3 0,2 6 131,6 5 0,-2 5-176,2 0 1,-1 6 54,1 5 0,-2-2-83,2 1 1,2 1-124,-2 3 1,0 0 59,-3 1 0,3-5-104,0 0 1,2-4 57,-2 0 0,-2 1-35,2-4 0,-3 1 77,0-9 0,-2 1 64,-2-5 1,1 0-394,-6 1-401,1-1-49,1 1 314,-4-6 567,-1 4 0,-11-9 0,-7 4 0</inkml:trace>
  <inkml:trace contextRef="#ctx0" brushRef="#br0" timeOffset="48">2080 12670 8184,'0'-11'418,"0"3"810,0 0-890,0 6 1,6-3-64,5 5 1,3-4-278,9 0 0,3-3 98,8 3 1,1-4-166,4 4 0,0-1-410,3 1 1,1 2 478,-5-6 0,5 6 0,-2-3 0</inkml:trace>
  <inkml:trace contextRef="#ctx0" brushRef="#br0" timeOffset="49">3073 12179 8101,'-6'-18'0,"-4"5"307,2 6 1,3 3 0,0-2 279,0 1 1,-1 1-587,-6 4 1,1 0 148,-1 0 0,-3 0-38,0 0 0,-7 5-234,0 2 0,-1 4 127,-4 0 0,3 0-154,1 1 1,1-1 38,3 1 1,3-1-100,5 1 168,-1 4 0,6-3-8,2 2 1,3-2-88,1-2 1,0 1 75,0-1 0,5 0-10,2 1 1,9-5 41,3 1 0,2 0 41,2 3 0,0-3-14,0-1 0,1 0 0,3 0 1,-3 3 22,2-2 1,-3 2 13,-4 2 1,1-5-3,-4 1 1,-1-1-24,-4 5 0,-4 3-7,-4 0 0,-1 1 5,-2-5 1,0 4-74,0 0 1,-5 4 56,-3-3 0,-7 0-5,-4-1 0,-2-2 4,2 2 0,-6 2-1,2-2 1,-2 0-95,2-3 0,4-5 85,0 1 0,6-4-303,2 3 258,-1-4-451,11 2 1,-1-8 513,9-4 0,6-6 0,10-10 0</inkml:trace>
  <inkml:trace contextRef="#ctx0" brushRef="#br0" timeOffset="50">3530 12225 8126,'0'-12'0,"0"1"0,0-1 0,0 1 1928,0-1-1329,0 1 0,-4 3-290,1 1 1,-6 4-371,1-1 1,-2 3 91,-2 1 1,0 0-171,-3 0 0,1 5 91,-5 3 1,0 1-48,-4-2 1,0 7 28,0-2 0,4 2-45,0-3 0,5 1 33,-1-1 1,3 0 39,5 1 0,-2 3 9,5 0 0,0 1 31,4-5 0,5 0 41,3 1 0,3-1-39,5 1 1,3-1-137,7 0 0,0 1 77,4-1 1,-3-3 0,3 0 0,-3-1 40,3 5 1,-4-1 15,0 0 1,-3-3-49,-4 0 0,1 1 35,-4 6 0,-5-3-48,-3 4 0,-6-4 31,2 0 0,-4 3 45,-4 0 1,-7 4-56,-8-3 0,-4 4 149,-4-1 0,-2-1-122,-5 1 0,0-4-38,-1 4 1,-3-5-159,0 1 1,6-2 63,10-2 1,4-4-350,6-4 492,6-1 0,1 3 0,5 1 0</inkml:trace>
  <inkml:trace contextRef="#ctx0" brushRef="#br0" timeOffset="51">3998 12282 8127,'-11'-2'258,"0"-1"0,3 1-162,0-1 1,5 1 110,-5 2 0,2 2 150,-2 1 1,-2-1 121,2 1-243,3 4 0,-4-1-51,5 6 1,-3 0-154,3 3 1,0-1 97,4 5 1,1 4-197,3 4 1,-1 0-105,4-5 0,2 1 114,7 0 0,-4 0-9,3 0 1,2-4 118,-2 0 1,4-5-137,-4 1 0,6-6 138,-2-1 1,4-6 5,3 2 1,-2-3 16,3-1 1,-3-2 129,-1-6 1,0 0-206,0-7 0,0-3 68,-1-1 0,-4-2-172,-3-2 1,-2 0 99,-2 0 1,-3-3-142,0-1 0,-6-3 91,2 3 0,-3-4-429,-1 5 0,-5-5-88,-2 5 0,-2 0-269,1 7 0,-2 3 836,2 4 0,-2 1 0,-1-1 0</inkml:trace>
  <inkml:trace contextRef="#ctx0" brushRef="#br0" timeOffset="52">4615 12122 8077,'-5'-19'407,"-3"0"1,2 5 1629,-2-1-1695,6 7 85,-3 3-304,5 5 1,0 6 73,0 6 0,0 5-23,0 10 1,0 2-54,0 5 0,4 6-171,-1 2 0,1 1 136,-4-1 1,4 1-321,0-5 0,4 0-180,-5-4 1,5-1 214,-4-2 1,3-3-15,-3-6 0,4-4 79,-4-3 0,-1-6 285,-3-1-269,0-6 92,0 4 0,0-8-174,0-2 0,-5-2-239,-2-5 0,0-4 130,0-1 1,0-4 139,0 1 0,0-3 53,4 0 1,0-5-76,-5 0 0,6-4 233,-2 0 1,-1 2 97,1-2 1,-3 5 156,3-5 0,-1 7 333,1 1 385,3 6-331,-4 5-126,5 6-551,0 1 1,6 6 139,5 3 0,1 1-179,3 3 0,3 2-40,1-3 1,2 0-64,2 0 1,-4-3 63,0 4 1,0-6-195,4 2 1,-1-3 50,-3-1 0,2 0-35,-2 0 1,3-1 237,1-3 1,-2-2-72,-2-6 1,3-3 141,-3 0 0,-2-4 47,-2 4 1,-3-4 189,0 3 1,-2-3-92,-2 4 1,1 0 548,-6 4-106,1-1-261,-4 6 0,-5 2-375,-3 8 0,-2 8 47,-1 11 1,-1 5 56,1 6 1,1 1 21,2-1 1,-1 4-121,6 0 0,-1-1-10,4-7 1,0 6-201,0-6 0,4 5-109,-1-9 1,5 5-378,-4-5 1,3 0-440,-3-7 1,5-3 500,-1-4 0,1-5 615,-2 1 0,8-6 0,-2 4 0</inkml:trace>
  <inkml:trace contextRef="#ctx0" brushRef="#br0" timeOffset="53">5278 12247 8077,'0'-19'274,"0"0"1,0 5 445,0-1 1,0 6 376,0 2-304,0 4-423,0-2 1,0 6-108,0 3 1,-4 8-82,0 7 0,0 3-56,4 5 1,0-2-132,0 6 1,0-2 45,0 2 1,0 2-202,0-3 1,5 2-165,3-2 0,2 2 180,1-5 0,2-1-64,2-3 0,-1-1 53,5-3 1,0-4-63,4-8 1,0 2 27,0-5 1,0 0-126,0-4 0,3-1-4,1-3 1,-2-2-282,-6-6 0,2-3-1046,-6 0 1645,0-1 0,-4-5 0,1-3 0</inkml:trace>
  <inkml:trace contextRef="#ctx0" brushRef="#br0" timeOffset="54">5198 12499 8051,'-7'-7'572,"11"-2"202,7 6 0,9-2-419,-1 1 0,2-3-171,2-4 0,1 2 20,3-2 0,-2 6 27,6-7 1,-2 3-731,1-2 0,-2 3 359,-5 1 1,-4 0-1761,0 0 1900,-5-3 0,2 3 0,-4-4 0</inkml:trace>
  <inkml:trace contextRef="#ctx0" brushRef="#br0" timeOffset="55">5243 12179 8019,'0'-12'0,"0"1"0,7 1 823,4 2 1,9-2-270,7 3 1,3-4-498,-3 0 0,1 0 35,-1-1 0,2 1-257,5-1 0,5 1 178,3-1-188,3 6 0,6-9 0,1 2 0</inkml:trace>
  <inkml:trace contextRef="#ctx0" brushRef="#br0" timeOffset="56">6808 12110 8136,'0'-11'0,"-1"3"892,-3 1-487,3 4 1,-3-2-517,8 5 0,-3 1 177,3 3 1,-3 3 364,-1 4 1,0 2-37,0 2 0,0 3-139,0 4 1,-5 5-312,-3 0 1,2 4 95,-2 0 0,4-2-232,-3 2 0,4-2 65,0 1 0,8-1-104,6-2 0,2-4 123,6 0 0,1-2 74,7-5 0,2-2 253,5-7 0,0-2-109,1-5 0,-1 0 10,0 0 0,0-5-71,1-2 0,-5-5-670,1-3 1,-10 2-45,2-2 0,-9 1 664,-3-1 0,1-3 0,-6-5 0</inkml:trace>
  <inkml:trace contextRef="#ctx0" brushRef="#br0" timeOffset="57">6751 12373 8149,'0'-8'-79,"0"1"1,6 0-119,6 0 0,4-3 637,7 2 1,0 2-65,0-2 0,5 1 131,2-5 1,-1 1-353,2-1 0,-5 5-267,5-1 1,-10 5-792,2 0 1,-4-2 136,0 1 766,-2 0 0,-11-1 0,-1-1 0</inkml:trace>
  <inkml:trace contextRef="#ctx0" brushRef="#br0" timeOffset="58">6797 12133 8113,'5'-15'-33,"2"0"1,5-3-209,3 7 0,8-3 121,7 6 1,-1-2-134,2-2 0,-2 5 408,1-1 0,7 1-104,-2-5 1,-1 6 77,0 2 1,-4-1-96,5 1 1,2-1-133,-7 1 0,3 3 40,-10-3 1,1 3 84,-9 1 0,-3 0 149,-5 0 1,-4 5-84,1 3 1,-3-2 293,-1 2 0,-5 0-158,-3 8 0,-2-2 219,-1 5 1,-1 0-117,1 4 1,-1-1-93,1 1 1,1 1-54,2 3 1,3-2-119,5 6 1,1-5-220,3 5 0,4-6 94,7 2 0,3-3-53,5-1 1,4-5 1,4-3 0,2-6 152,1-2 0,3-4-15,-3 1 1,7-8 110,-7-4 1,3-2-71,-3-1 0,-1-1 16,-2 1 0,0-2-76,-4-2 1,-5-2 69,-7-2 1,-2-2-183,-2 2 0,-5-7 96,-2 0 0,-4-6-331,-4 2 1,-3 0-19,-9 0 0,-8 5-126,-10-2 1,-7 9 69,-8 7 0,2 4-38,-2 7 1,2 2 129,1 2 0,7 7 56,4 8 0,7-1 262,9 1 0,3 0 0,-1 9 0,0 1 0</inkml:trace>
  <inkml:trace contextRef="#ctx0" brushRef="#br0" timeOffset="59">7368 12453 8113,'0'11'596,"0"1"178,5-1 1,1 1-280,5-1 1,1 1-210,-1-1 1,2 4-276,2 0 0,3-3 105,5-5 0,1 1-257,3 3 1,2 0 106,5-4 0,0-2-30,1-5 1,-5 0-73,0 0 1,1 0-91,3 0 1,-3-1-128,-1-3 1,-5-2 137,2-6 1,1 0-1034,-1-3 1248,-1 2 0,-3-9 0,0 5 0</inkml:trace>
  <inkml:trace contextRef="#ctx0" brushRef="#br0" timeOffset="60">8156 12179 8027,'0'-6'-161,"0"0"766,0 6-254,5 0 0,-3 2-59,6 2 1,-4 2 60,3 5 1,-4 5-159,1-1 0,1 6-114,-2 2 0,5 0-83,-4 4 1,5-2 75,-2 2 1,5-3-138,3 2 1,2-3 67,2-4 0,2 2-21,-2-6 1,7 0 84,0-3 1,1-2-9,-4-3 1,0-2 49,-1-5 1,1 0 123,0 0 0,0-5-1,0-2 1,0-7-65,-1-2 0,-3-4-297,1 1 0,-7-4 106,3-3 0,-9 0-528,-3-4 1,-3-1 101,-1-3 1,-1 1-95,-3 3 0,-2-1 6,-5 8 535,-1-2 0,1 12 0,-1-3 0</inkml:trace>
  <inkml:trace contextRef="#ctx0" brushRef="#br0" timeOffset="61">8795 12510 10245,'12'-5'1165,"-5"-1"-697,1-6 1,-2 1-91,2-1 1,2-4-122,-2-3 1,2-3-14,1-1 0,-3 1-419,-1-1 0,-3-4 216,4 0 1,-6-4-573,2 0 1,-3-2 21,-1-1 0,0 1-105,0 3 0,0-2 320,0 5 1,-3-3 86,-1 3 0,0 2 48,4 6-229,0 2 980,0 6-391,0 4 0,0 7 20,0 8 0,0 9 71,0 5 0,1 6 156,3 7 1,4 3-227,7 0 1,-1 5-89,5-1 1,0-2-264,4 2 0,-4-1 79,0 1 1,0 1-127,4-5 1,-2-1-134,-2-7 0,-2-2-188,-6-5 1,1-5-514,-1-3-485,0 3 1495,-4-6 0,-2 5 0,-5-6 0</inkml:trace>
  <inkml:trace contextRef="#ctx0" brushRef="#br0" timeOffset="62">8807 12407 7972,'-12'-5'614,"6"4"0,2-5-314,8 2 0,2 3-75,6-3 1,4 1-200,3-1 1,4-1 26,4-2 1,2-3 3,5 2 1,0-2-180,1-2 0,-1 5-275,0-1 0,-3 2-273,-1-2 1,-3-2 313,3 2 0,-4-3-167,0-4 1,-2 1 522,-1-5 0,0 4 0,0-4 0,-5 1-74,-3-1 1,-4 1-164,-3 3 369,2 2 518,-9-3 381,4 4 0,-6 6-433,-3 2 0,-2 3 294,-6 1 1,5 5-321,-1 2 0,1 7-134,-5 2 1,5 0-221,-1-1 0,5 3-170,0 5 1,1 0 83,2 0 1,0-1-125,0 1 1,5 0 20,3 0 0,6 0 54,1 0 0,6 1-492,-2 2 0,2-5 180,2 2 1,4-8-248,-1 0 0,2-4 50,-1-3 1,-2 1-105,6-5 1,-6 0-301,2-4 0,-2-4 289,2 0 0,-4-5 56,-1 1 485,1-2 0,-5-6 0,5-2 0</inkml:trace>
  <inkml:trace contextRef="#ctx0" brushRef="#br0" timeOffset="63">9983 12008 8034,'-11'-13'1402,"-1"-2"1,2 6-1464,2-3-1212,3 9 2487,5-3-457,0 6-372,0 6 0,-4 1-139,1 8 0,-1 3-254,4 5 1,0 4 11,0-1 0,0 5-117,0-5 0,5 5 23,3-4 1,7-2-296,4-6 1,2 1 17,2-5 0,1-3 109,3-5 1,-3-4 194,3 1 0,-3-3-89,-1-1 1,-2-4 166,-2 0 1,-2-4-128,-6 0 0,-1 2 13,-2-2-15,2 0 1,-9-3-313,3 0-996,-3 4 435,-1 2 370,0 5 617,0 5 0,0 2 0,0 4 0</inkml:trace>
  <inkml:trace contextRef="#ctx0" brushRef="#br0" timeOffset="64">10428 11905 8001,'0'-12'0,"0"5"154,0-1 1,2 6-36,1-2 0,0 4 62,5 4 0,-5 2 100,5 5 1,1 1-60,6-1 1,-1 6-122,5 2 0,-4-1 23,4 1 1,0-5-206,4 1 0,0-3-39,0 0 1,-4-2-147,0-2 1,-4 0 1,4-4 1,-5 0-179,1-4 1,-2 0 182,-1 0 0,-1 0-81,0 0 0,1-5-103,-1-3 215,1-2 0,-2-1 460,-3-1-252,-1 1 0,-6 0 862,0-1-441,0 6 0,-2-3 144,-2 5 1,-2 2-39,-5 5 0,-5 5-160,1 7 1,-5 4 146,1 8 0,-3-2-67,-1 6 0,2-2-316,2 1 1,-3 7 71,3-3 1,3-1-203,1-2 0,6-2-212,1 2 1,5 0-297,0-4 0,1 0 34,2-5 1,5 0-1117,3-3 1609,2-2 0,7-6 0,1 0 0</inkml:trace>
  <inkml:trace contextRef="#ctx0" brushRef="#br0" timeOffset="65">11947 11939 8139,'0'-6'-118,"0"1"1,5 1 55,3 0 0,2-1-23,2 1 0,-1 3 784,0-3 0,-3 4-230,0 4 1,-6 2 144,2 6 0,-3 0-156,-1 4 1,0 3-172,0 7 0,-1 0-101,-3 4 0,2-1-110,-6 2 1,6 0 130,-2-4 1,2 5-31,2-2 0,2-2-219,2-1 1,6 1 60,5-2 1,4 0-143,-4-7 0,7-4 61,1-7 1,1 1-64,6-6 0,4 0-184,4-7 1,4 2-249,-4-6 1,0 0 113,-3-3 1,-2-1-717,-3 1 1159,-2 0 0,-10-6 0,-2-1 0</inkml:trace>
  <inkml:trace contextRef="#ctx0" brushRef="#br0" timeOffset="66">12541 11928 8022,'-5'-28'0,"4"1"743,-3 0 1,3 10-230,1 9 1,1 6-356,3-2-33,-3 8 0,8 3 58,-5 8 1,3 3 73,-3 5 1,1 1 155,-1 3 1,1 2-339,3 5 1,1 0-194,-5 1 0,3-5-253,-3 1 0,4-5 240,-5 5 1,1-7-551,-4-1 0,4-2 315,0-6 1,0 1-1286,-4-5 1650,0 1 0,-5-6 0,-2-1 0</inkml:trace>
  <inkml:trace contextRef="#ctx0" brushRef="#br0" timeOffset="67">12884 11859 8027,'-8'-10'765,"1"2"-724,4 3 0,-2 8 229,5 4 0,0 1 26,0 7 0,0 2 272,0-2 0,-1 9-232,-3-1 0,3 6 43,-3-2 1,-1 5-315,1-2 1,0 3 57,4 1 0,0-3-328,0-1 0,0-4 202,0 0 1,1-7-199,3-4 0,-1-2-66,4-1 1,1-6-157,3-2 1,1-3 21,-1-1 0,2-1-151,2-3 0,-2 1 170,2-4 0,2-5 116,-2-3 1,4-4 125,-4 4 1,0-5-69,-3 0 0,3-1 353,0-2 1,0-4-129,-3 1 1,-5 3 387,1 4 1,-5 5 466,0-1 434,-1 7-929,-2 3 0,-7 8 67,-4 4 1,-6 3-187,-5 13 0,3-5-25,0 9 1,5-6-117,-2 6 0,4 1 9,0-2 1,6 2-147,2-1 0,3-3 29,1 3 0,1-4-118,3-4 0,3 1-141,9-5 0,0 0 105,3-3 0,7-2 155,-4-2 0,9-3-301,-1-5 0,3 0-2721,2 0 3012,-1-5 0,0-2 0,0-4 0</inkml:trace>
  <inkml:trace contextRef="#ctx0" brushRef="#br0" timeOffset="68">13364 11985 8006,'0'-12'37,"0"6"0,5 1 221,2 5 0,0 0 354,0 0 1,-4 5-152,1 3 0,1 7-183,-2 4 0,1 2 245,-4 2 0,4 5-171,0 3 1,1-2-345,-1 1 1,-2-1-59,6 2 0,-1 1-43,5-6 1,1 1 38,2-4 1,-1-5-209,5-3 0,4-4-164,3-3 1,2-3 193,-1-5 1,-2 0-211,6 0 1,-6 0 121,2 0 1,-6-5-1246,-5-3 1565,-1-2 0,-9-6 0,6-2 0</inkml:trace>
  <inkml:trace contextRef="#ctx0" brushRef="#br0" timeOffset="69">13329 12167 8033,'-16'0'142,"8"-1"70,1-3 1,5 3-48,6-3 0,4 3-115,7 1 1,-1-1-58,5-3 0,-3 1 35,7-4 0,-1 3-28,8-4 1,-3 1-119,3-5 1,-3 5-454,3-1 571,-4 6 0,-3-14 0,-7 4 0</inkml:trace>
  <inkml:trace contextRef="#ctx0" brushRef="#br0" timeOffset="70">13443 11882 8041,'0'-11'0,"6"3"654,1 0 0,13 2-185,7-2 1,5 2-580,2 2 1,2-2 76,2-6 0,-2 5 185,6-1 0,-5 2-7,1-2 0,-3 2-1,-5 2 1,-2 3-162,-5-3 0,-2 7 274,-2 0-286,-2 6 0,-11-1 115,-2 7 0,-3-1 136,-1 5 1,-1 1-150,-3 7 1,-1 2-40,-3 5 1,0 1-31,4-1 0,0 2-115,4 2 0,1-3-87,3 3 1,-1-6 101,4-2 0,2-4 4,6 0 1,-2-3 43,2-4 1,3-2-97,1-6 1,-1-4 16,1-4 0,0-1 1,4-2 1,-4 0-551,0 0 0,-4-2 46,4-1 630,-5-4 0,3-9 0,-6-2 0</inkml:trace>
  <inkml:trace contextRef="#ctx0" brushRef="#br0" timeOffset="71">14243 11836 8019,'-17'-16'686,"10"3"0,-2 2-57,13 7-183,2 3 0,6 1-260,-1 0 1,-3 3-46,-1 1 1,1 5-17,3-1 1,4 2-222,1 1 0,4 4-292,-1 1 0,3-1 170,0-4 1,1-3-59,0 0 1,0-6-42,0 2 0,-4-3-185,0-1 0,-5 0 6,1 0 1,2 0 66,-2 0 1,0 0 332,-4 0 0,0-1 122,-4-3 0,-1 3 471,-2-3-249,-2 3 0,1 1 322,-6 0 1,-5 1-13,-7 3 0,-4 3-192,-8 9 1,3 1 458,-3 6 1,1 4-272,3 0 1,-1 3-651,8-3 0,3 1 142,5-2 0,3-2-683,5 3 0,0-3 196,0-1 441,0 0 0,5 0 0,1 0 0</inkml:trace>
  <inkml:trace contextRef="#ctx0" brushRef="#br0" timeOffset="72">15682 11928 8017,'11'-5'-176,"1"-3"1,0 2-273,4-2 0,-4 4 473,4-3 0,-9 3 520,-3-4 1,-3 4 232,-1-3-456,0 4 1,-1-2 174,-3 5 0,-6 0-134,-5 0 1,-5 3-58,1 4 1,-3 2-79,-1 10 0,0 0-110,0 4 0,4 1 102,0 3 0,5-3-244,-1 3 0,6-2-66,2 2 1,4-3-68,-1 2 0,9-5 44,7-2 0,2-2 100,9 3 0,-3-4-121,7-5 0,3-4 54,4-3 1,1-3 23,3-1 1,-4-5 27,-4-3 1,2-2-118,-5-1 1,-4-5 9,-4 1 0,-5-5-106,1 1 1,-8-3 11,-3-1 0,1-1 89,-1-2 1,-1 0 22,-7-4 0,-3 4-20,-4 0 0,1 2-91,2 1 1,-2 5 25,3 3 0,-4 6 784,0 1-234,0 6-156,-1-3 0,6 6-5,2 3 1,-1 2-135,1 6 1,2-4 77,5 4 0,0-3-64,4 6 1,2-1-103,7 1 1,-4-1 81,4 5 0,0-5-204,-1 1 1,6-2 21,-2-2 1,-2 1 12,2-1 0,-3 1 130,3-1 1,-5-5-10,1-2 1,1 1 178,0-1 1,0 0-121,-1-4 0,-2 0 64,2 0 1,2 0-41,-2 0 1,1 0 60,0 0 1,-4 0-106,4 0-26,1 0 1,-4 1 22,2 3 1,-7-1-14,-4 4 1,1-3 95,-1 4 1,-1-1-85,-3 5 1,0-5 31,0 1 1,0-4-21,0 3 1,4-3 73,0 4 0,5-6 3,-2 2 1,5-3 129,3-1 0,-2-1-174,2-3 0,2 2 10,-2-6 0,4 4-44,-4-3 1,0-1 46,-3-3 1,-1-1-93,1 1 0,-5-1 87,1 1 1,-6-6-306,2-2 1,1-1-19,-1 1 1,0-2 5,-4 1 0,-4-1-122,0-2 0,-1 4-322,1 0 1,3 5-1042,-3-1 1715,3 2 0,-4 7 0,-1 1 0</inkml:trace>
  <inkml:trace contextRef="#ctx0" brushRef="#br0" timeOffset="73">17144 11848 8143,'0'-8'180,"0"0"120,0 6 0,-1-7-109,-3 5 0,1 0 175,-4 4 1,3 6 84,-4 1 0,6 8-76,-2 4 1,3 3-58,1 1 0,1 5-181,3 2 1,3 2-160,8-2 0,-2 2 147,2-5 1,-2-1-115,-1-3 0,-1-4-604,0 0 0,-4-5 352,-4 1 1,-1-6-737,-2-1 0,0-4 10,0 3 967,-5-4 0,-7 2 0,-5-5 0</inkml:trace>
  <inkml:trace contextRef="#ctx0" brushRef="#br0" timeOffset="74">16698 11848 8246,'17'-5'338,"2"-2"-64,8-4 1,4 1-215,11 2 0,3 3-206,12 5 0,-3-4 292,7 0 0,-28 1 0,0-1 45,-1 2 0,1 0 0,1-2 1,0 0-100,27 1 0,-4-3-89,-3 3 1,-7 1-1917,-2-1 1913,-4 1 0,-12 2 0,-1 0 0</inkml:trace>
  <inkml:trace contextRef="#ctx0" brushRef="#br0" timeOffset="75">17818 11882 8077,'-10'-19'556,"2"0"187,-2 5 0,7-1-429,-4 7 1,3 3-362,-4 5 1,-1-4 187,-6 0 0,1 6 25,-5 5 0,-1 5-35,-7 3 1,7 4 36,-3 8 0,8-3-233,0 2 1,6 0 26,1 0 0,5-1 35,0 1 1,3-3 10,3-4 1,4 3-185,4-3 1,4-3 16,1-1 1,4-3 88,-1-5 1,-1 2 172,1-5 1,0 0-122,4-4 0,0-1 167,-1-3 1,0-3-92,-3-4 0,1 0-40,-4-1 0,-1 1 5,-4-1 0,1 1 6,-1 0 0,0-1-77,1 1 0,-5 1 79,1 2 1,-4 3-246,4 5 206,-6 0 1,3 5 54,-5 3 1,0 3-11,0 4 0,0-2 14,0 2 1,0 2-86,0-2 1,5 4-1,3-4 0,6 0-55,1-3 0,9-1 95,-1 1 1,7-2-217,1-3 1,2-2 109,1-5 1,2 0-100,2 0 1,-4-5 54,0-2 1,-1-3 181,-6-2 0,0-1-130,-5-2 1,-4-1 163,-3-3 0,-3-7-49,-5 3 0,-3-7-39,-8 0 0,-7 0 19,-8 0 0,-9 5 40,-6-2 0,-8 8-256,-11 4 0,-2 7-80,23 6 1,-1 0 0,-21 2 118,0 4 0,10 4-14,2 7 0,12 3-184,3 4 0,13 3-900,10 1 1272,3-2 0,5 4 0,0-5 0,-1 0 0</inkml:trace>
  <inkml:trace contextRef="#ctx0" brushRef="#br0" timeOffset="76">18788 11973 8042,'-10'-16'479,"3"-3"1,2 2-36,5 2 0,1 2-573,3 2 183,-3 0 0,4-1 417,-5 1 1,0 3 354,0 0-317,0 6 0,0-2-444,0 8 1,0 4 15,0 7 1,0 3 31,0 4 1,0 5 146,0 0 0,0 3-281,0-3 0,0 3 36,0-3 1,0 0-279,0-5 0,0-3 79,0 0 1,4-5-189,0 2-73,-1-4 243,-3 0 256,6-6 1,-5-2-131,3-8 1,-3-2-90,-1-6 0,-4-4 7,0-3 1,-1-3-102,1-1 1,3 1 226,-3-1 0,3-4-19,1 0 1,0-1 42,0 2 1,0 2-91,0-3 0,0 3 183,0 1 0,0 5-111,0 3 1,1 6 412,3 2-185,-3 4 0,6-2-153,-3 5 1,3 1-27,8 3 0,2-1-2,2 4 0,2 0-108,-2 0 0,3 2 107,1-5 1,-4 3-141,0-3 1,-1 4 105,1-4 0,2 0-195,-2-4 0,-1 0 147,1 0 0,-4 0 51,4 0 1,-5-6 63,2-1 0,-4-3 167,0-2 1,-1 1 82,1-1 1,-1 1-108,0 0 1,-4 3 158,-3 0-126,-3 6-202,-1-3 0,-1 7 51,-3 6 1,-3 1-21,-4 10 1,0 5 59,-1 6 1,1 3-9,-1 2 0,2-5-125,3 1 1,-2-2-157,5 1 1,0 2-539,4-5 1,0-1 376,0-3 1,0 0-853,0 0 0,4-5 73,0-3 1111,5-3 0,-8 0 0,4-1 0</inkml:trace>
  <inkml:trace contextRef="#ctx0" brushRef="#br0" timeOffset="77">19508 11893 8013,'0'-22'0,"0"-1"0,0 5 0,0 3 0,0 7 0,-1 3 0,-3 5 0,3 1 0,-3 3 0,-1 2 0,1 6 0,-4 6 0,4 4 0,-3 1 0,3 4 0,0 2 752,4 2 0,0-2 612,0 1 1,5-1-991,3 2 1,7 1-591,4-6 0,0 1 99,4-4 0,-3-5-236,7-3 1,1-4 124,-1-3 0,3 1-366,-3-6 0,-1 1-12,-3-4 1,-5-1-234,-3-3 0,2-2 839,-2-6 0,0-4 0,-3-2 0</inkml:trace>
  <inkml:trace contextRef="#ctx0" brushRef="#br0" timeOffset="78">19417 12053 7995,'-12'0'0,"6"0"741,1 0 0,6 0-321,3 0 1,6-1-257,5-3 0,5 2 19,0-6 1,5 4-56,2-3 0,3 3-430,-3-4 0,3 6 240,-3-2 1,-1-1-973,-3 1 0,0-4 1034,0 5 0,0-11 0,0 1 0</inkml:trace>
  <inkml:trace contextRef="#ctx0" brushRef="#br0" timeOffset="79">19485 11825 8111,'0'-13'1042,"0"-2"0,6 4-1578,6-1 0,4 2 64,7 6 1,1-5 580,3 2 1,-2-2-58,6 1 0,3-1-68,4 5 0,5-3-371,-1 3 1,3 0-361,0 4 1,1 0 500,0 0 0,-1-5 1,1-1-1</inkml:trace>
  <inkml:trace contextRef="#ctx0" brushRef="#br0" timeOffset="80">20479 11733 8041,'-17'-1'120,"-2"-3"0,-1 3 455,1-3 0,2 3-129,6 1 0,-2 0 38,-2 0 1,2 1-188,-2 3 1,-1-3 131,0 3 1,2 3-242,7 0 0,-3 3-254,2 2 1,-2 0 56,-2 4 0,6-2-200,2 5 1,3 0 97,1 4 1,0-1 15,0 1 1,9 0-85,2 0 0,8 4-29,0-1 0,7 1-26,0-4 0,1 0 219,-4-1 0,-2 1 130,-1 0 0,0 0-45,-5 0 1,-1-2 164,-6-2 0,1-1 71,-6-3 0,-4-1-103,-7 5 1,-8-5 122,-7 2 0,-11-4-46,-12 0 0,-2 2-502,-9-3 1,-4 3 312,25-10 0,0 0 0,-2 0 0,1 2-91,-3 0 0,0-1 0,-1 0 0,-1-1 0,1 0 0,0 1 0,0-1 0,-1 1 0,0-1 0,1-1 0</inkml:trace>
  <inkml:trace contextRef="#ctx0" brushRef="#br0" timeOffset="81">2067 14764 7785,'-1'-8'-315,"-3"1"658,3 4 530,-4-2-156,5 5-330,-5 0-187,3 0 1,-3 1-3,5 3 1,0-1 7,0 4 1,0 2-30,0 7 0,0-3-52,0 7 1,0 0 92,0 6 0,0 0-172,0 4 0,0-3 78,0 3 1,0 0-219,0 0 0,4 3-30,0-3 1,1 3-9,-1 2 1,-3-1 75,3 0 0,2 1-127,2-1 1,-3-4 69,-1 1 1,1-5 86,-2 5 1,5-6-9,-4 2 0,4-4-2,-5-4 1,1 1-10,-4-5 0,0 0-56,0-3 7,0-1 59,0 1 38,0-6-3,-5-1 0,-1-5 0,-6 0 0</inkml:trace>
  <inkml:trace contextRef="#ctx0" brushRef="#br0" timeOffset="82">1873 14844 8068,'0'-11'-343,"0"-1"228,0 1 617,0-1-353,0 1 1,0 3 225,0 1 0,5 3-39,3-4 0,-1 2-33,5-2 1,-4-2-115,8 2 0,1-2-8,2-1 0,3 3 14,1 1 0,4 3 1,-1-4 1,6 6-110,-2-2 1,7 3 116,1 1 1,0 0-272,-3 0 0,-1 5-56,0 2 0,-5 3-70,-2 2 1,-4 3 121,-4 0 0,1 4-118,-5-3 0,-3 4-15,-5-1 1,-4 3 96,1 0 1,-8 1-136,-4 0 0,-3 0 35,-4 0 1,-3-2 186,-5-2 1,-1 3-18,-3-3 1,2-3 4,-6 0 1,5-4-103,-5 0 0,6-1-85,-2 1 1,4-5-547,4 1 193,-2-6 4,8 3 568,2-10 0,6-1 0,5-5 0</inkml:trace>
  <inkml:trace contextRef="#ctx0" brushRef="#br0" timeOffset="83">2889 14593 8167,'0'-8'0,"0"0"71,0 6 0,4-4 458,0 2 60,0 3-96,-4-5 734,0 6-1145,-5 6 1,0 0 123,-3 5 0,-3 1-206,-1-1 1,1 4 41,-5 1 0,4 8-60,0-1 0,-3 3 19,0 1 1,0 2-97,3 5 1,1 4 50,-1 0 1,1 6 94,0-3 1,3 0-175,0 1 1,6 0 134,-2 3 1,3 0 8,1-3 1,5 1-16,2-5 1,4 4 4,0-4 1,4-1-1,0-7 1,1 2-11,-5-5 1,4-1-20,1-3 1,-1-4 24,-4 0 1,4-4-156,1 4 0,-1-5 136,-4 2 0,-1-4-347,-2 0 160,2-1-1,-3 1-1011,-1-1 525,4-5 686,-9 4 0,4-3 0,-5 4 0</inkml:trace>
  <inkml:trace contextRef="#ctx0" brushRef="#br0" timeOffset="84">3152 14912 7993,'-1'-7'202,"-3"-1"573,3 6-358,-4-3-208,5 5 0,0 1 169,0 3-209,0 2 0,0 7 40,0 2 1,0 3 13,0 5 0,0-1-177,0 1 1,0 1 59,0 3 0,0-3-226,0 3 1,3 1 104,1-2 0,0 5-64,-4-5 1,0 2-39,0-1 1,0-4 29,0 0 1,1 0 118,3-4 1,-3-3-5,3-1 1,-3-2 112,-1-2 0,2-3 20,1 0 118,-1-6-133,8 3-10,-4-5 1,6 0-34,-1 0 0,4 0 1,1 0 1,4-4-51,-1 1 1,2-5 3,2 4 1,0-1-103,0 1 0,0 3 69,0-3 1,-4 3-41,0 1 0,-1-4 95,1 0-126,-3 1 0,-5 3-80,1 0-327,-6 0-783,-1 0 907,-5-5 0,-1 3-763,-3-2 1,-2 2 1091,-6-2 0,-4 3 0,-2-4 0</inkml:trace>
  <inkml:trace contextRef="#ctx0" brushRef="#br0" timeOffset="85">3129 15175 8132,'-11'0'11,"1"-1"-6,2-3 0,-1 2-5,5-6 0,0 5 0,4-3 140,0 2 0,2 3-116,2-3 0,2 3 805,5 1 1,6-4-314,2 0 1,1 0-418,-1 4 1,3 0-15,-3 0 0,2 0-110,2 0 0,0 0 39,0 0 1,-5 0 139,-3 0 0,-2 0-449,-2 0 0,0 2-19,1 2-349,-6-3 0,1 4-670,-4-5 1333,-1 0 0,-7 0 0,-8 0 0</inkml:trace>
  <inkml:trace contextRef="#ctx0" brushRef="#br0" timeOffset="86">3083 14855 8014,'0'-7'0,"0"-1"0,0 4 715,0-3-489,6 4 0,0-3-199,5 2 1,-3 3 284,0-3 1,-1 3 358,5 1 1,-1-2-213,0-1 0,5 1-155,-1-1 1,9 1-149,-1 2 0,7 0 72,1 0 0,0 0-176,0 0 1,2 4-81,-3 0 0,-2 0-129,-1-4 0,-3 0-33,-1 0 1,-5 0-186,-3 0 0,-6 0-487,-2 0 0,-4 1-65,1 3 927,-3-3 0,-6 9 0,-1-3 0</inkml:trace>
  <inkml:trace contextRef="#ctx0" brushRef="#br0" timeOffset="87">3837 14558 8135,'-5'-11'-444,"4"0"0,-4 3 873,5 0-136,-5 6 282,3-8 1,-4 8 337,2-1 77,3 1-603,-4 2-14,5 0 1,4 5-134,0 3 0,6 3-66,1 5 0,2 1 86,6 6 0,-3 0-154,7 0 0,-2 4 10,5-1 0,-2 6-106,-1-2 0,0 5 16,0 3 1,0 2-350,0 6 1,-1 1 193,1 3 1,-5-2 65,-3 5 0,-2-5-83,-2 2 0,-4-3 49,-4-2 0,-1-3-234,-2 0 0,0-4 124,0 4 1,-5-6-101,-3-2 1,-2 0 52,-2-3 1,-4-3-39,-3-2 1,-3-2-1003,0-1 1294,-1 0 0,4-3 0,0-2 0,-2-3 0,0 0 0</inkml:trace>
  <inkml:trace contextRef="#ctx0" brushRef="#br0" timeOffset="88">11191 9822 8284,'0'-11'-70,"0"-1"462,0 1 237,0-1-119,0 6 271,0-4-470,0 8 0,-1 0-276,-3 10 1,2 6 24,-6 12 1,0 3-27,-3 6 0,-2 4-129,-2 3 1,4-2 60,-1 2 0,1 1-44,3 7 0,2-3-99,-2 2 0,6-3 94,-2-4 1,3-4 102,1-8 1,0 2-197,0-5 0,0-6-505,0-5 127,0-4 1,1-5-293,3-4 0,-2-3 846,6-3 0,0-9 0,3-5 0</inkml:trace>
  <inkml:trace contextRef="#ctx0" brushRef="#br0" timeOffset="89">11226 9879 8284,'0'-23'0,"-2"5"154,-2 3 0,3 3 23,-3 0 335,-2 1 0,5 3 517,-3 0-132,3 6-700,1-3 89,0 20 1,6 0-57,5 16 1,1-1 24,3 4 0,3 2-275,1 2 0,2 3 80,2 4 1,-1 1-522,-3 0 0,3-6 190,-3-2 1,2-6-95,2-1 0,-1-6 124,-3 2 1,-3-8 105,-5-4 0,0-2-319,-4-2 0,-2 0-227,-5 1-182,5-6 0,-5 3 929,0-5 0,-5 0 0,-6-4 0</inkml:trace>
  <inkml:trace contextRef="#ctx0" brushRef="#br0" timeOffset="90">11043 10313 8130,'-12'-6'642,"6"-1"-103,2 4-434,3 1 1,6-4 104,3 2 0,7 2 39,4-6 1,8 4-11,3-3 1,8-1-181,4-3 0,2-1-176,2 1 0,0 3-387,-1 0 1,1 2-423,0-2 0,-6 0 926,-2 4 0,-2-5 0,-2 3 0</inkml:trace>
  <inkml:trace contextRef="#ctx0" brushRef="#br0" timeOffset="91">11808 10016 8430,'-1'-11'0,"-3"-1"0,1 1 486,-4-1 0,4 5 528,-1-1-363,3 6-56,1-3-315,0 5 1,0 6-356,0 5 1,0 6 151,0 6 1,0 3-151,0 1 1,0 5 99,0-2 0,4-1-276,0 2 0,3-6 75,-3 2 0,4-4-23,-4-4 0,1 1-781,-1-5 420,-3 0 558,4-3 0,-5-6 0,0-1 0</inkml:trace>
  <inkml:trace contextRef="#ctx0" brushRef="#br0" timeOffset="92">11500 10005 8335,'0'-12'226,"0"1"1,1-4 364,3-1 0,7 2 84,8 7 0,8-3-202,3 2 1,8-2-67,4-2 0,8 1-389,3 0 1,7-1 68,1 1 1,-29 5-1,2 0-186,-2 0 0,0 1 1,29-1-472,-4 2 1,-6-1 506,-9 1 63,-3 0 0,-10 4 0,-1 0 0</inkml:trace>
  <inkml:trace contextRef="#ctx0" brushRef="#br0" timeOffset="93">13258 9948 8387,'-3'-12'0,"-1"1"0,0-1 456,4 1 1,0 3 449,0 1-423,5 4 47,-4-2-289,4 5 1,-5 1-11,0 3 0,0 4 0,0 7 0,0 3-175,0 5 1,0 1 61,0 2 0,0-2-326,0 3 0,0 1 170,0-1 1,6-1-131,1-3 1,5 0 5,3 0 0,3-4 68,4 0 0,1-6 161,0-2 0,4-1 125,-1-6 1,6 0-129,-1-4 0,-2 0-21,1 0 0,-1-1-289,2-3 0,-3 1 111,-5-4 1,-2 3-939,-2-4 0,-2 2 1073,-6-2 0,1-2 0,-1 4 0</inkml:trace>
  <inkml:trace contextRef="#ctx0" brushRef="#br0" timeOffset="94">13795 9913 8322,'-11'-17'0,"3"0"704,1 6-90,4 4 47,-2 2-453,0 5 1,4 1-170,-3 3 1,3 4 59,1 7 0,0-1 76,0 5 0,0 0-240,0 4 0,1 0 69,3 0 1,2 3-206,5 1 0,5 0 77,-1-5 1,5 0-18,-1-3 0,3 1 59,1-4 0,-1-1 20,1-4 1,0-1-61,0-2 1,4-3 13,-1-5 1,0 0-249,-7 0 0,1 0 102,-5 0 1,0 0-830,-3 0 1083,-1 0 0,1-5 0,-1-1 0</inkml:trace>
  <inkml:trace contextRef="#ctx0" brushRef="#br0" timeOffset="95">13715 10073 8366,'0'-11'276,"0"-1"68,0 1 0,5 3-252,3 1 0,7 3-87,4-4 0,3 4 368,1-3 1,1 1-112,2-2 1,2-2-219,3 2 0,1 2-240,-6-2 0,5 6-437,-5-2 0,0 3 219,-7 1 414,-3-6 0,-4 5 0,-1-4 0</inkml:trace>
  <inkml:trace contextRef="#ctx0" brushRef="#br0" timeOffset="96">13738 9799 8252,'0'-16'0,"5"3"554,3-2 0,3 3-194,4 5 0,5-4-463,6 4 1,3-3-90,6-2 1,-1 1 205,0-1 1,4 5-229,0-1 0,5 2 114,-1-2 1,1 2-422,-1 2 0,-2 3 257,-6-3 1,-1 3-62,-3 1 1,-3 0 53,-8 0 0,1 0 271,-4 0-144,-1 0 144,-4 0 0,-4 5 241,-4 2 0,-3 4-96,-3 0 0,-4 2 466,-4 2 1,-1 3-205,1 5 0,0-1-78,-1 1 1,1 5-163,-1 3 0,1 2-11,-1 1 1,2 1-50,3 3 1,-2-2-279,5 2 1,0 0-166,4-4 1,0 1 180,0-12 1,0 2-283,0-6 189,0-3-387,0 1 156,0-11 479,0-1 0,0-5 0,0 0 0</inkml:trace>
  <inkml:trace contextRef="#ctx0" brushRef="#br0" timeOffset="97">14343 9776 8072,'0'-14'234,"0"3"-234,0 7 0,6-1 477,1 5 0,3 5-75,2 3 0,-1 7-224,1 4 0,3 3-22,0 0 1,5 2 6,-1 3 1,3 2-478,1 6 0,0-1 209,-1 0 0,0-1-121,-3-2 0,1 0 94,-4-4 0,3 0-243,-4-5 0,0 0 12,-4-3 1,1-2-430,-1-6 792,1 0 0,-6-4 0,-1-2 0</inkml:trace>
  <inkml:trace contextRef="#ctx0" brushRef="#br0" timeOffset="98">14298 10187 8051,'0'-11'447,"0"0"-314,0-1 1,2 2-145,6 2 0,1-1 9,10 6 0,-4-6-1,4 1 0,1-1 28,7 2 0,-2-3 12,6 2 0,-1 2-625,5-2 0,-5 5 588,1 0 0,-1-9 0,4 0 0</inkml:trace>
  <inkml:trace contextRef="#ctx0" brushRef="#br0" timeOffset="99">15177 9776 8117,'-18'-21'322,"3"2"1,2 2 481,2 6 0,0 1-440,-1 2 1,-3 2-121,0 2 0,-6 3-204,2-3 0,-2-1 73,-2 1 1,0 1-79,0 7 0,6 2-40,1 6 1,1 4-117,4 3 1,-2 3-59,9 1 0,0-3 96,4 3 0,2-3-34,1 7 1,5-7 96,7-1 1,4 0-161,8 4 0,-3-4 118,3 0 1,-2-5-138,2 1 0,-3-2 120,3-1 0,-5-1 44,-3 0 1,-2 2 4,-6 2 0,1-2 105,-1 2 0,-4-2 2,-4-2 0,-1 2-71,-2 2 1,-7-1 25,-4 5 0,-3-5-21,-9 1 1,3-2-51,-7-1 1,-1-1-73,2 0 1,-4-3-192,7 0 0,1-5-373,10 5 675,-2-5 0,13 2 0,-4-5 0</inkml:trace>
  <inkml:trace contextRef="#ctx0" brushRef="#br0" timeOffset="100">15497 9845 8056,'-11'-12'0,"-1"1"463,1 0-421,4 4 1,2 3 32,5 8 0,0 0-155,0 7 0,-4 0 824,1 8 0,-1 1-411,4 7 0,0 2-48,0 5 1,0 0-302,0 1 1,0-5-390,0 0 0,0-4 175,0 0 0,4-7 36,-1-3 0,3-4-842,-3 0 248,-1-6 788,3-1 0,0-10 0,1-1 0</inkml:trace>
  <inkml:trace contextRef="#ctx0" brushRef="#br0" timeOffset="101">15177 9868 8031,'12'-13'356,"-1"-2"1,7 3 12,5 1 0,6-1 446,9 5 1,-3 0-302,3 0 1,3-1-171,1-3 0,-1 3-295,0 1 1,0 4-399,1-1 0,-4 3 349,-8 1 0,3-5 0,-3-1 0</inkml:trace>
  <inkml:trace contextRef="#ctx0" brushRef="#br0" timeOffset="102">16650 9799 8053,'7'-6'658,"3"1"-451,-4 5 0,2 0 279,0 0 0,-5 5-116,5 2 1,-6 9 25,2 3 1,-2 2-82,-2 2 1,0 1-268,0 3 1,0-2-34,0 6 0,0-6-160,0 2 0,0-3-363,0-1 1,0-2 312,0-2 1,0-1-643,0-3 559,5-2 1,-3 2 277,6-7 0,-6-3 0,3-5 0</inkml:trace>
  <inkml:trace contextRef="#ctx0" brushRef="#br0" timeOffset="103">16331 9811 8174,'1'-22'0,"3"3"0,3 2 202,9 6 0,1 1-91,6 2 1,5 3 286,3 5 0,5-4-108,2 1 1,6-3 73,-3 3 1,8 1-134,0-1 0,1 1-119,-5 2 0,-4 0-202,-3 0 1,-4 0 87,-3 0 0,-7 4-105,-5 0 1,-9 4 136,1-5 1,-7 6-108,0-1 1,1 2 28,-1 1 1,0 6 171,-4 2 1,-4 4-118,0 3 1,-3 0-22,3 4 1,0-1 15,4 2 1,0 2 3,0-3 1,0 0-182,0 0 0,0-6 116,0-1 0,1-1-7,3-7 1,-1 0-9,4-4 456,-4-4-276,7-2 0,-8-6 191,6-3 1,-5-6-79,0-6 0,2-3-151,-1 4 0,4-5 46,-4 1 0,-1-3 21,-3-1 0,4 1-121,0-1 1,0 1 81,-4 3 0,4-1-264,-1 5-63,1-1-175,-4 10 308,5 1 1,0 11-87,3 6 1,2 0 163,-2 7 1,2 0-50,1 4 0,1 0 11,-1 0 1,2-1-13,2-3 0,-1 2 19,5-2 1,-5-2 4,1-2 1,-1-4 85,2-3 0,-4 1 27,3-5 0,-6-1 154,-1-3 1,0-6 48,3-5 1,0-2-158,1-6 0,-5 0-75,1-4 1,-4-1 54,3-3 0,-4 2-137,1-6 0,-3 2 139,-1-1 0,0-2-922,0 5 0,0 2-947,0 6 1774,-5-3 0,4 10 0,-4-5 0</inkml:trace>
  <inkml:trace contextRef="#ctx0" brushRef="#br0" timeOffset="104">17610 9879 8111,'0'-15'819,"0"0"0,0-1-324,0 5 1,4 0 7,-1-1 357,1 1-256,-4-1 0,-1 6-250,-3 2 0,-2 4-87,-6 4 1,1 7-332,0 8 0,-1 3 120,1 1 1,-1 1-183,1 3 1,5 2 66,2 5 0,2-4-454,2 1 0,6-2 178,1 2 0,5-4 0,3-4 0,-1 0 56,5 0 0,4-7 135,3-4 1,2-2-18,-1-6 0,1 0-35,2-4 0,3-5-7,-2-3 1,-3-2 104,-2-2 0,-3 0 112,-4-4 1,1-1 10,-4-6 0,-5-1 65,-3-3 0,-6-2 490,2-5 0,-4 1-275,-4 2 0,-8-2-703,-11 3 0,-3 2 111,-8 1 0,-3 9-617,-8 7 1,0 5 377,3 6 0,8 1 526,7 3 0,3 7 0,1 7 0</inkml:trace>
  <inkml:trace contextRef="#ctx0" brushRef="#br0" timeOffset="105">18775 9845 8080,'4'-8'-219,"-1"1"288,1-1 0,-3-2-263,3 2 242,-2-2 698,8 4-113,-9-6-221,4 1 1,-6 4-165,-3 4 0,1-2 7,-4 1 0,3 1-134,-4 7 1,5 4 102,-5 7 1,2 4-70,-2 8 1,-1-2 108,5 5 0,-3 0-253,3 0 0,0 3 42,4-2 0,0-2-224,0 1 1,0-4-102,0 0 0,0-3 177,0-4 1,4 1-321,0-4 0,-1-5 167,-3-3 0,2-6-1394,2 2 1133,-3-3 0,4-2 509,-5-3 0,0-2 0,0-6 0</inkml:trace>
  <inkml:trace contextRef="#ctx0" brushRef="#br0" timeOffset="106">18695 9639 8080,'7'-30'-175,"1"-1"0,-4 11 458,3 1 1,-3 6 456,4 6 0,-4 2-341,3 5 0,-3 1-165,4 3 1,-1 7-31,5 8 1,3 8 59,0 3 0,4 3-181,-4 1 0,6 6 71,-2 2 0,2 2-244,2 2 0,0-4-21,0 0 0,0-2-92,0 2 1,-4-4-157,0-7 1,-5-4 160,1-4 1,-2-1-349,-2-3 1,-3-3-74,-1-4-179,-4-1 798,2 1 0,-10-1 0,-2 1 0</inkml:trace>
  <inkml:trace contextRef="#ctx0" brushRef="#br0" timeOffset="107">18706 9993 8041,'1'-6'945,"3"2"1,4 3-1113,7 1 1,-1 0 62,5 0 1,5-1 280,7-3 0,2 2-321,1-1 1,0-2-358,0 1 1,1-4 121,-1 4 379,0 1 0,-5-3 0,-1 0 0</inkml:trace>
  <inkml:trace contextRef="#ctx0" brushRef="#br0" timeOffset="108">19300 9685 8086,'-11'-6'0,"1"-1"0,2 3 0,-1 4 750,5 0 0,0 5-328,4 7 1,0 4-230,0 3 1,0 3 13,0 1 1,0 3 14,0 1 1,2 4-184,1-5 1,0 6 68,5-2 1,-5 0-207,5 0 1,-5-5 29,0 2 1,2-4-1528,-1-4 951,0 3 1,-4-10-757,0 3 1400,0-7 0,5-3 0,2-5 0</inkml:trace>
  <inkml:trace contextRef="#ctx0" brushRef="#br0" timeOffset="109">19220 9685 8057,'12'-29'0,"0"5"393,3 5 1,-1 5-48,5-2 1,1 5-202,2 3 0,-3-1 162,0 6 0,2-5-18,5 4 1,-2 0-109,3 4 1,-4 0-80,-4 0 1,3 5-215,-3 3 1,-4 6 105,-4 1 1,-1 6-199,-6-2 0,-1 6 108,-7 2 0,-4 4-243,-7 0 0,-4-2 137,-8 1 1,-2 0-2,-5 0 0,4 2 135,-1-6 1,7 1 19,1-4 0,5 0 195,7 0 0,5-4-127,2 0 1,4-5 76,4 1 0,3-2-89,8-2 0,3-1 71,5-2 1,5-3-117,2-5 1,0 0-149,0 0 0,-3-5 83,3-3 0,-3 2-181,3-2 0,-4 1-1084,0-5 1367,-2 1 0,-1-6 0,0 0 0</inkml:trace>
  <inkml:trace contextRef="#ctx0" brushRef="#br0" timeOffset="110">19837 9799 8061,'-12'-11'0,"2"3"1469,3 0-385,2 6-795,0-3 0,-2 10-42,-4 3 0,1 2 0,2 1 1,-2 6-16,2 2 1,3 2 14,1 2 1,3 4-1,1-1 0,3 1-14,4-4 0,1 0-708,7 0 0,2-1-825,-2 1 1,5-5 2356,-1-3 0,3-2-1814,1-2 0,-1-4 275,1-4 0,0-1-45,0-2 1,0 0 161,0 0 0,-6 0-1053,-1 0 1418,-4-5 0,5-2 0,1-4 0</inkml:trace>
  <inkml:trace contextRef="#ctx0" brushRef="#br0" timeOffset="111">19871 10028 8207,'1'-7'162,"3"3"1,-1-1 227,4 1 0,1 1 190,3 3 0,2-4-133,2 0 0,3-4-557,5 5 0,-1-5 102,-3 4 0,1-1-1653,-5 1 520,5 3 1141,-7-9 0,-2 4 0,-5-6 0</inkml:trace>
  <inkml:trace contextRef="#ctx0" brushRef="#br0" timeOffset="112">19688 9742 8048,'-5'-18'0,"4"0"670,-3 3 0,8 3-176,4-4 1,8 4-351,7 0 1,5 1 36,6-1 0,3-3-149,5 0 1,-3 0-163,11 3 1,-5 2-375,9 2 0,-2 2 504,1 2 0,3-2 0,-4-5 0</inkml:trace>
  <inkml:trace contextRef="#ctx0" brushRef="#br0" timeOffset="113">21253 9605 8082,'4'-11'305,"0"-1"1,1 4 223,-1 1 168,-3-1-396,4-3 0,-5 3-9,0 1 1,-6 4-102,-6-1 1,-4 3-87,-7 1 0,-5 5-42,-3 3 0,-2 2 46,-1 1 1,1 1-184,3-1 1,3 1 61,8-1 1,3 0-120,4 1 0,6-1 50,2 1 1,3-1-111,1 0 1,5 1 47,2-1 0,12 1 123,4-1 0,8 4 51,-1 1 1,4-1-57,5-4 1,-4 1 177,3-1 1,-7 1-96,-5-1 1,-7 0-101,-4 1 1,-2-1 77,-1 1 0,-6 0-208,-2 4 1,-8-4 73,-4 3 1,-4 2-52,-7-2 0,-2 4-36,-9-4 1,-1 4 133,-3-3 0,-4-1-139,0-4 1,0 1 93,4-1 0,4 1-211,4-1 1,11-3 58,3-1 1,8-3 247,1 4 0,6-1 0,4 5 0</inkml:trace>
  <inkml:trace contextRef="#ctx0" brushRef="#br0" timeOffset="114">21344 10142 8082,'7'0'403,"3"0"1,-5-5-163,3-3 1,-2-2 183,-2-2 1,-3 1-127,3 0 0,1-6 237,-1-2 1,0-2-160,-4-2 0,0-1-183,0-3 0,0 2-185,0-6 1,0-1 148,0-6 0,0 3-198,0-3 1,3 2 26,1 2 0,1-3-188,-1 3 0,-1 2-35,4 9 108,-4 0 1,2 6-107,-5 1 169,5 9 1,-4 7-82,3 7 1,2 9 49,2 3 0,2 6 302,1 2 1,2 4-86,2 0 1,-1 3-27,5 4 1,0-1-62,4 5 0,-4-4-269,0 4 0,0-5-6,4 1 1,-5-4-38,-3-4 1,2-2-302,-2-5 0,-1-4 193,-6 0 1,0-5-1073,-4 1 1458,0-2 0,-4-1 0,0-1 0</inkml:trace>
  <inkml:trace contextRef="#ctx0" brushRef="#br0" timeOffset="115">21413 10062 8007,'-11'-17'0,"4"5"195,3-4 0,3 7 166,1 2 0,0 3 165,0-4 0,5 2-260,3-2 0,3-2-211,4 3 1,3-2-21,5 1 0,1-1-490,3 6 1,-2-1 204,6 4 1,-1 6 249,4 5 0,-4 1 0,-3 4 0</inkml:trace>
  <inkml:trace contextRef="#ctx0" brushRef="#br0" timeOffset="116">21915 10233 8040,'-10'-11'0,"3"-1"0,-2-3 906,5 0 1,0-4-325,4 4 1,0-6-164,0 2 0,0-2-121,0-2 1,0-1-244,0-3 0,1 3-38,3-3 1,-2 2-107,1-2 1,-1 3-275,-2-3 1,0 3 283,0 2 0,0-1-202,0 0 1,0 0 106,0 0 1,0 0 73,0 0 0,-4 6 25,0 1 0,-1 5 301,1 3-38,3-2-33,-4 9-128,5-4 1,0 5 0,5 5-48,2 3 0,5 2 43,3 1 0,3 1-170,5-1 0,0 0 93,-1 1 1,3-1-297,1 1 0,-2-6 124,3-2 0,-4 1 102,-4-1 1,2 0 110,-2-4 0,2-2-125,-2-2 1,-1 2 344,-3-6 1,-3 1-91,4-5 0,-4 2 257,0 3 1,-5-4 229,1 4 97,-5 2-484,2-5-280,-5 8 0,-2 2 4,-1 8 1,0 7 157,-5 4 0,1 4-155,-5 4 1,6-2 76,2 5 1,-1 0-169,1 0 0,1 2 82,3-6 1,0 1-300,0-4 1,0 0-158,0 0 0,0-4-193,0 0 0,0-5 714,0 1 0,0-2 0,0-2 0</inkml:trace>
  <inkml:trace contextRef="#ctx0" brushRef="#br0" timeOffset="117">22475 9890 8028,'0'-26'0,"0"-1"0,0 2 1398,0 6-440,0 2 34,0 11-574,0-4 0,0 10-159,0 0 1,-1 9-85,-3 6 1,3 5 82,-3-1 0,3 7-234,1 0 0,0 1 136,0-4 1,3 0-270,1-1 1,9 1 80,-2 0 1,3 0-214,-2 0 0,-1-5-14,1-3 0,0-3-118,4 0 1,-2-2-436,5-2 1,-4-3 317,4-5 0,-5 0-439,1 0 0,-2 0 929,-2 0 0,1-10 0,-1-3 0</inkml:trace>
  <inkml:trace contextRef="#ctx0" brushRef="#br0" timeOffset="118">22475 10005 8123,'-11'-5'1365,"4"3"1,2-4-332,5 2-410,0 3 0,5-8-137,3 5 1,7-5-363,4 2 0,7-2 113,0 1 1,2-1-676,-1 6 0,-2-3 288,6 3 0,-10 1-1171,2-1 1,-8 0 272,1-1 1047,-4 3 0,5-14 0,0 2 0</inkml:trace>
  <inkml:trace contextRef="#ctx0" brushRef="#br0" timeOffset="119">22464 9742 8040,'-7'-17'455,"2"4"-196,5-7 1,5 7-18,3-3 1,3 7 2,5 2 0,1-5 9,6-3 0,1 0-24,3 4 1,-2-1-283,6 1 1,-5-1-146,5 1 1,-2 4-205,2 4 1,2 0 400,-3-1 0,3-2 0,1-5 0</inkml:trace>
  <inkml:trace contextRef="#ctx0" brushRef="#br0" timeOffset="120">23217 9148 8116,'-12'-28'163,"2"9"-163,10 0 0,0 9 1477,0 2-412,0 6-696,0-3 1,5 3-216,2-1 1,5 1-115,3-1 0,3 1 76,5 2 0,-1 0-120,1 0 1,1 2-329,3 1 1,-4 2 242,0 3 0,-6 2-251,-5-2 1,-2 2 133,-2 1 0,-3 2 83,-5 2 1,-7 3 111,-4 5 0,-4 4 175,-4-1 0,-3 5-149,3-5 1,-2 6-15,-2-1 1,4 2-107,0 1 0,5 0 133,-2 0 0,4-1-300,0-2 0,6 2 62,2-3 0,3-2 3,1-1 1,0-4 171,0-4 1,0 1 117,0-5 0,5-1-49,3-6 0,-2 2 239,2-2 1,-1-2-128,5 1 0,-1-3-109,0 4 1,5 0 5,-1 3 1,5 0 45,-1 1 1,7-1-161,0 1 1,5 4 56,-5 3 0,1-1-20,-4 1 0,-2 0 142,-2 4 1,-2 0 164,-6 0 1,-4 1 453,-4 2 1,-1-2-337,-2 3 0,-7-3 37,-4-1 1,-2 0-16,-6 0 0,0-4-331,-4 0 0,-5-5 170,-2 1-252,-8 3 0,-3-6 0,-4 5 0</inkml:trace>
  <inkml:trace contextRef="#ctx0" brushRef="#br0" timeOffset="121">4991 15061 7988,'-12'0'-590,"1"0"0,3 0 212,1 0 998,4 0 216,-2 0-394,5 0 1,5 0-349,3 0 1,2 0 204,1 0 1,6-4-4,2 0 1,-1 1-52,1 3 0,0-4-62,4 0 0,-1 0 23,1 4 1,0-4-215,0 1 1,0-1 139,0 4 1,-4-4-257,0 0 1,-2-1 75,2 1 1,2 3-946,-6-3 213,0 3-70,-3 1 446,-6 0 404,-1 0 0,-5 0 0</inkml:trace>
  <inkml:trace contextRef="#ctx0" brushRef="#br0" timeOffset="122">4934 15278 7982,'11'0'37,"2"0"436,2 0 0,-1 0-3,5 0 1,1 0-158,7 0 0,-3 0-51,3 0 1,1 0-207,-2 0 0,1 0 118,-4 0 0,-2 0-731,-2 0 1,3 0-7,-3 0 1,-1 0-911,1 0 1473,-5 0 0,7 0 0,-3 0 0</inkml:trace>
  <inkml:trace contextRef="#ctx0" brushRef="#br0" timeOffset="123">6201 14661 8149,'0'-21'104,"0"2"0,0 2-183,0 6 648,0-1 140,0 6 140,0 1-641,0 5 0,4 1 48,0 3 1,0 4 32,-4 7 1,4-1-133,-1 5 0,5 0-10,-4 4 1,5 3 70,-2 1 0,0 5-242,0-2 1,-3 7 34,4 1 0,-6 5-101,2-1 0,1 2 19,-1 2 0,0-1 144,-4-4 1,0-1-27,0-6 1,1-1-18,3-3 1,-3-2-34,3-5 1,-3-1 34,-1-3 1,4-3-321,0-4 1,0-1-834,-4 1-706,0-6 1827,0 4 0,5-9 0,1 4 0</inkml:trace>
  <inkml:trace contextRef="#ctx0" brushRef="#br0" timeOffset="124">6932 15038 7950,'2'-10'128,"1"2"1,2 2 497,3 2-89,2 3-35,-9-4-227,10 0 1,-9 4 13,6-3 1,-4 2-108,3 2 1,1 0-122,3 0 1,1 0 125,-1 0-66,6 0 1,-3 0-247,5 0 0,3 0 107,5 0 1,1 0-278,-1 0 1,1 0 119,2 0 1,2-1-729,-6-3 0,1 3 903,-4-3 0,0-2 0,0 0 0</inkml:trace>
  <inkml:trace contextRef="#ctx0" brushRef="#br0" timeOffset="125">8097 14650 8056,'0'-12'313,"0"1"181,0 0-413,0-1 0,0 5 89,0-1 0,-1 5 555,-3 0-153,3 1-318,-4 2-59,0 0 0,3 7-2,-1 4 0,1 4-196,2 4 0,0 7 133,0-3 1,4 3-190,0 1 0,4 2 41,-5 5 0,5 1-61,-4-1 0,3 0 21,-3 0 0,5 1-34,-1-1 1,-2-4 41,2 1 1,-4-6 34,3 2 0,-3-7-50,4-1 1,-5-5-51,5 1 104,-5-2 1,3-3-20,-2-2-10,-3-3 40,4-5 0,-15 0 0,-3 0 0</inkml:trace>
  <inkml:trace contextRef="#ctx0" brushRef="#br0" timeOffset="126">7880 14673 8028,'0'-19'0,"0"0"0,0 3 408,0-3 0,10 5-150,6-1 0,1-1-86,6 0 0,-2 1 62,5 4 1,2-1-22,-1 1 0,4 1-129,0 2 1,1-1 100,-2 5 1,3 1-238,-2 3 1,0 0 82,0 0 0,0 0 7,-4 0 0,-4 5 33,-4 2 1,-5 5-186,1 3 0,-7-1-42,-4 5 1,-3 0-56,-1 4 1,-5 0 69,-3 0 0,-11 3-122,-4 1 1,-7-2 68,-1-6 0,-7 3 117,-4-3 1,2-3 5,-2 0 1,1-4-21,-1 0 1,4-2-31,8-3 0,3 2-296,8-5 53,3 0 0,11-5 364,5-3 0,15-8 0,9-5 0</inkml:trace>
  <inkml:trace contextRef="#ctx0" brushRef="#br0" timeOffset="127">8931 14319 8075,'0'-12'-79,"0"1"0,-1-1-305,-3 1 890,3 0 49,-4-1 128,5 6 364,-6-4-307,5 8-491,-9-3 0,4 7-141,-6 1 0,1 7 99,-1 6 0,1 4-85,0-1 0,-5 9-48,1 6 1,-1 2-145,0 6 1,4-3-6,-4 7 0,8-2-340,0 9 0,2-3 86,-2 3 1,3-5 124,5 2 0,0 2 139,0 1 1,9-6-11,2-1 1,7-6 11,-3-2 1,8 3 15,-4-10 0,4-1 11,-8-7 1,4-2-70,-4-2 1,1-1-98,-5-3 1,1-2-503,-1 2 0,2-6 435,2-1 269,-8-1 0,14 5 0,-9-1 0</inkml:trace>
  <inkml:trace contextRef="#ctx0" brushRef="#br0" timeOffset="128">9274 14558 7959,'0'-7'-272,"0"-1"0,1 6-243,3-2 781,-3 3 1,4 6 50,-5 2 0,0 3 211,0 2 0,0-1-200,0 1 1,0 3-175,0 0 0,-4 4-60,0-4 1,-1 6 11,2-2 1,1 4-13,-2 3 1,3-2 126,1 3 1,0 1-356,0-1 0,0 3-9,0-3 0,0-2-103,0-6 0,0 1 328,0-4 1,0 3 27,0-4 25,5 0 0,2-5-84,4-2 1,0 1 58,1-5 1,-1-1 4,1-3 0,4 0 21,3 0 1,8 0-16,3 0 0,3 0 3,2 0 1,-2 0-153,-3 0 0,3 0 64,-3 0 0,-2 0-170,-1 0 0,-8 0 124,-4 0-343,-2-5-382,-2 4-491,-4-4 618,-2 0 1,-10 2 607,-3-4 0,-7-1 0,-3-3 0</inkml:trace>
  <inkml:trace contextRef="#ctx0" brushRef="#br0" timeOffset="129">9228 14855 7991,'0'-11'191,"0"3"18,0 1 0,1 4 377,3-1 1,4 3-260,7 1 1,-1-4-56,5 1 1,4-1-66,3 4 1,9 0 18,-5 0 0,6 0-363,-6 0 1,2 0 125,-2 0 1,2 0-576,-5 0 1,-6 0 26,-6 0 1,-2 0-275,-2 0 0,-3 0 258,0 0 575,-6-5 0,-2-2 0,-6-4 0</inkml:trace>
  <inkml:trace contextRef="#ctx0" brushRef="#br0" timeOffset="130">9171 14593 8024,'0'-12'23,"5"2"32,2 3 0,5-2 118,3 5 0,3-5 46,5 1 1,1 2 300,2-2 1,2 5-442,3-5 1,2 5 25,-3 0 1,2-2-207,-1 1 0,0 0 88,-4 4 1,-2-1-1451,-6-3 1463,3 3 0,-9-5 0,3 6 0</inkml:trace>
  <inkml:trace contextRef="#ctx0" brushRef="#br0" timeOffset="131">10130 14341 8041,'-5'-11'-183,"4"3"-47,-3 1 1,3 3 474,1-4 255,-5 6 1,-2-7-125,-4 5 1,3 0-135,1 4 1,-5 0-240,-3 0 1,-1 5 103,0 3 0,4 2-138,-4 2 0,2 0 67,-1 4 0,5-3-88,-5 7 0,8-5 82,-4 4 1,7-4-19,0 4 0,3-5-71,1 1 0,1 2 45,3-2 0,6 0-96,6-3 1,8-1 78,-1 0 0,3 0-158,1-4 0,-2-2-127,6-5 1,-5 0-114,5 0 0,-6 0 14,2 0 415,-3 0 0,-1-5 0,0-1 0</inkml:trace>
  <inkml:trace contextRef="#ctx0" brushRef="#br0" timeOffset="132">10324 14124 8020,'-11'-16'305,"-1"3"-185,6 2 1,5 7 24,5 8 0,5 6-47,-2 5 0,3 6 279,2-2 0,5 7 868,6 5-809,5 7 0,3-1-145,-1 4 1,1 6-523,3 7 1,-5 1 406,-2 3 0,-8-1 76,-4 0 0,-4 0 166,-3 0 0,-3 0-166,-5 0 0,-5-5-253,-3-2 1,-8-3 224,-7-2-224,0-4 0,-7 0 0,-1-6 0,-7-1 0,-5-2 0</inkml:trace>
  <inkml:trace contextRef="#ctx0" brushRef="#br0" timeOffset="133">11272 14718 7957,'-11'-5'88,"4"-1"0,2-2 239,5 1 1,2 4-104,1-1 0,0-1 83,5 1 0,-1 1 253,5 3-208,-1 0-312,6 0 1,-1 0 86,3 0 0,-1 0-151,-3 0 0,4 0 16,8 0 1,-2-2-105,6-1 1,-5 1-437,5-1 0,-5-3 297,5 3 1,-10-1-200,2 4 1,-11 0 5,-1 0 444,-7 0 0,1-5 0,-5-2 0</inkml:trace>
  <inkml:trace contextRef="#ctx0" brushRef="#br0" timeOffset="134">11272 14844 8087,'9'0'370,"3"0"1,-2 0-58,9 0 1,-4 0 257,4 0 1,-4 0-75,4 0 0,-1 0-213,1 0 0,3 0-114,-3 0 1,2 0-116,2 0 1,0 0-665,0 0 1,-2 0 411,-2 0 1,2 0-1738,-6 0 1934,5 0 0,-2 0 0,5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2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5642 3175 8224,'0'-8'-725,"0"1"1,4 3 384,0-4 0,1 1 231,-2-5 0,0 5 123,5-1 1,-5 2-52,5-2 99,-5-2 0,3 5 79,-2-3 184,-3-2-247,4 4 1,-5-2 103,0 1 1,0 3 43,0-4 287,0 1-351,0-5 1,-1 2 99,-3 2 0,3 2-76,-3 2 1,-2 3 35,-2-3 0,2 3-182,-2 1 0,0 0 115,-3 0 1,-1 0-183,1 0 0,0 1 99,-1 3 0,0 2-103,-4 6 0,4-1 66,-4 1 1,4-1-62,0 0 0,1 5 8,-1-1 1,2 0 59,3-4 1,-2 5-140,5-1 1,-4 1 127,5 0 0,-1-4-190,4 4 0,0 0 97,0-1 1,0 2-23,0-2 1,0-2 46,0 2 0,0 1 47,0 0 0,0 0-22,0-1 1,4-2 3,-1 2 1,5-1 104,-4 1 1,3-6-101,-3 3 1,5-3 257,-1 2-248,2 1 32,-4-6 24,4 4 1,-3-7 97,4 4-104,1-4 1,-1 2-159,0 0 154,1-4-59,-6 4 0,3-4 57,-5 3-211,0-2 161,-4 8 1,0-4 78,0 5 0,-4 1-83,0-1 0,-4-3 142,5 0 1,-6-1-50,1 5 0,2-1-25,-2 0 0,4 1-59,-3-1 0,4-3 81,-1-1-71,-2 1 73,5 4-240,-4-1 182,5-5-167,0 4 1,5-8 21,2 2 96,4-3 1,4-1 25,0 0 0,0 0-26,-3 0 1,-1 0 45,0 0 0,1 0-40,-1 0 1,-3 0 40,0 0 1,-6 5-22,2 2 1,-3 9 87,-1 3 1,-1 4-40,-3 3 1,-2 3 99,-6 6 0,0-4 25,-4 4 0,4-4-79,-4 7 0,8-2-157,0-2 1,5-3 121,0-1 0,1-1-154,2 2 0,0-3 98,0-5 1,2-6-131,1-1 0,4-4 167,4 0 0,1-5-12,-1 1 1,0-6 86,1 2 0,1-2-116,2-2 0,-2 0 70,2 0 0,-3 0-35,0 0 0,-5 0-396,1 0 316,0 0 0,-1 0-580,1 0 617,-6 0 0,4 0 0,-6 0 0</inkml:trace>
  <inkml:trace contextRef="#ctx0" brushRef="#br0" timeOffset="1">6316 3278 8056,'-5'-12'474,"3"1"0,-4 5 269,2 2-99,3-3-322,-4 6 1,5-5-125,0 2 0,-1 3 304,-3-3-522,3 3 98,-5 6 1,6 5 30,0 5 1,4 5 35,0-1 1,5 8-205,-1 4 1,2-2-62,1 1 1,1 1-67,-1 3 1,0 4-211,1 0 0,-1 0 184,1-4 1,-5 1 4,1-1 1,-6-4 92,2 1 0,-2-7 137,-2-1 0,0-2-101,0-5 0,-2-1 142,-2-4 1,-2 1-39,-5-1 1,-2-1 213,-2-2 0,-2 2-33,-2-2 0,-6-2-97,2 2 1,-1-6 24,5 2 1,-7 1-66,4-1 1,1 0-182,6-4 0,2 0 100,2 0-423,0-5-492,-1 3 178,6-8 1,6 8-849,7-6 1596,9 5 0,1-7 0,6 4 0</inkml:trace>
  <inkml:trace contextRef="#ctx0" brushRef="#br0" timeOffset="2">6784 3700 8026,'0'-11'0,"0"3"916,0 1-524,0-1 1,0 0-313,0 1 1,-4 3 69,0-4 1,-3 5 225,3-5 0,-5 5-229,1 0 0,2 1-229,-1 2 1,-5 0 79,-3 0 1,-2 5-185,2 3 0,2 2 34,-2 2 1,-1 0 94,0 4 1,3-4-57,5 4 0,-1 0 22,5-1 1,0 4-167,4-4 1,2 1 130,1-5 1,4 1 18,4-1 1,6-3 60,2-1 0,-1-3 91,1 4 1,0-6 153,3 2 0,0-4-85,-3-4 0,-1-1 44,-3-3 0,-2-2-11,2 3 1,-2-3 133,-2-2 0,-3 1 0,-1-1 1,-4 1 82,1-1-149,-3 1-206,-1 0-227,0 4 114,0 2-676,0 5 716,0 5 0,0 3 71,0 7 0,1-2-10,3 2 1,-3 3-17,3 1 1,-1-1 17,0 1 0,0 0-195,5 4 1,-5-6 114,5-1 1,-2 0 37,2-1-29,2 0-179,-4-3 0,2-6 17,0-2 1,-5-3-389,5-1-50,-5 0 0,7 0 5,-3 0 667,-2-5 0,6-1 0,-5-6 0</inkml:trace>
  <inkml:trace contextRef="#ctx0" brushRef="#br0" timeOffset="3">7081 3735 8026,'0'-12'-76,"0"5"177,0-1 10,0 5 121,0-2 20,0 5 1,4 5-173,0 3 0,3 2 16,-3 2 0,4-1-69,-5 0 1,5 2 67,-4 2 0,3-1-206,-3 5 0,1-5-85,-1 2 98,-3-4 0,4 0 167,-5-1-23,0-5 264,0 0 698,0-6-752,0-6 1,0 0-195,0-5 0,0-1 26,0 1 1,6-4-45,1-1 1,3-4-145,2 1 1,-1-1-32,1 1 0,-1 2 99,0 6 0,1 1-113,-1 2 1,-3-1 70,-1 5 1,-3 1 37,4 3-49,-6 0 146,9 5 0,-6 1 86,2 5 0,2 2-85,-5 2 0,5-1-52,-2 5 1,0-4 21,0 5 0,-3-3-132,4 2 1,-4-1 82,3-3 1,0-2-296,0 2 1,0-3-83,-4-5 0,0 3-86,5-2 1,-6-2 479,2 2 0,2-5 0,1 2 0</inkml:trace>
  <inkml:trace contextRef="#ctx0" brushRef="#br0" timeOffset="4">7721 3244 8109,'-6'-7'333,"5"-3"402,-4 9-179,5-4 389,0 5-834,0 5 0,4 5-18,0 5 0,5 7 184,-2 1-177,-2-1 1,5 8 19,-2-4 0,1 3 2,-1 6 0,0-5-145,-4 1 0,4-2 69,-4 1 1,1-1-149,-1-2 0,-3-4 82,3 0 1,1 0-121,-2-4 1,3-3 16,-3-1 0,-1-2-65,1-2 1,3-3-1,-3 0 0,1-5-233,-4 5 1,0-4-518,0 4 938,0-6 0,0 8 0,0-3 0</inkml:trace>
  <inkml:trace contextRef="#ctx0" brushRef="#br0" timeOffset="5">8234 3872 8157,'-6'-7'177,"1"-3"1,1 8 555,0-6 201,1 5-195,3-2-821,0 5 93,0 5 0,0 2-16,0 4 1,0 2 120,0 2 1,0-1-114,0 5 0,0 0-132,0 4 1,0 0 40,0 0 0,0-4-265,0 0 1,-4-4 127,0 4 0,-1-5-220,1 1 1,3-2-48,-3-2 1,1-3 491,0 0 0,1-1 0,-3 5 0</inkml:trace>
  <inkml:trace contextRef="#ctx0" brushRef="#br0" timeOffset="6">8577 3757 8439,'-6'-6'613,"1"1"-872,5 5-235,0 0 244,0 5 0,1-4-306,3 3 322,-3-3 1,9 3 233,-2 0 0,2 5 0,1-3 0</inkml:trace>
  <inkml:trace contextRef="#ctx0" brushRef="#br0" timeOffset="7">8805 3769 8086,'7'0'-615,"-2"0"728,-5 0-103,5 0 1,-2 0-246,4 0 0,-3 0 77,4 0 1,-1 0-111,5 0 268,-6 0 0,9 5 0,-2 1 0</inkml:trace>
  <inkml:trace contextRef="#ctx0" brushRef="#br0" timeOffset="8">9091 3746 11094,'5'6'-461,"-4"5"0,4-5 1</inkml:trace>
  <inkml:trace contextRef="#ctx0" brushRef="#br0" timeOffset="9">9514 3792 9780,'0'7'788,"0"1"0,0 3-560,0 5 1,0 4-144,0-1-30,0 3 0,0 0-205,0 1 0,0 4 118,0-1 1,-5 1-568,-3-4 0,-1 0 308,1 0 1,-6-2-429,3-2 0,-3 2-17,3-6 736,-1 0 0,-4 2 0,-2 0 0</inkml:trace>
  <inkml:trace contextRef="#ctx0" brushRef="#br0" timeOffset="10">9993 3095 8207,'0'-6'-159,"0"-4"536,0 8 0,0-4 521,0 2 246,0 3-581,0-4-424,0 5 0,0 5-147,0 2 0,0 5 33,0 3 0,4 3 110,0 5 0,0 5-213,-4 2 0,3 3-29,1 1 0,0 1-59,-4-1 1,1 1 54,3 3 1,-3-2 118,3 2 0,-2-4 55,-2-3 0,3 1-49,1-6 0,1 1 179,-1-4 1,-3-6-102,3-1 0,1-4-96,-1 0 0,0-5-131,-4 1 1,1-5-598,3 0-897,-3 4 736,4-6-350,-5 4 521,0-10 722,-5-1 0,-1-11 0,-6-1 0</inkml:trace>
  <inkml:trace contextRef="#ctx0" brushRef="#br0" timeOffset="11">9833 3244 8197,'5'-12'-442,"2"-3"510,4 0 0,-2-1 366,3 5 1,-4 0-116,8-1 1,1 5-141,2-1 1,3 0 201,1-3 0,1 5-113,3 2 1,-2-1-305,5 1 1,1 0-25,3 4 1,-3 6-100,-1 6 0,-5 1 99,2 6 1,-3 0-180,-1 3 1,-4 5 81,0 0 0,-5 3 73,1-3 1,-6 5-104,-1-2 0,-6 3 113,2 1 1,-4 1 110,-4-1 1,-7 0-95,-8 0 1,-4 1 200,-4-1 0,2-1-48,-5-3 0,0 2 70,0-5 1,-2-1-142,6-3 0,-1-5 18,4-3 1,1 2-137,3-2 0,-1-4 81,5-3 1,3-6-863,5 2 874,4-2 0,3-2 0,7 0 0</inkml:trace>
  <inkml:trace contextRef="#ctx0" brushRef="#br0" timeOffset="12">10427 3689 8071,'0'-6'0,"0"1"411,0 5 1,0 5-8,0 2 0,5 0-67,3 0-101,-3 1-171,10 3-78,-7 1 0,10-5 4,-3 1 0,-1-6 101,5 2-114,0-3 0,0-1 93,0 0 1,0-1-31,4-3 1,0-2 2,0-5 0,-4-1 42,0 1 0,-5-1 69,1 1 1,0-2-68,-4-2-23,3 2-68,-12-3 63,8 4 0,-9 1 0,4 0-172,-5-1 189,-5 1-85,-1-1 0,-11 5 2,-2-1 1,-2 6-198,-2-2 0,-4 4-60,0 4 0,1 2-143,3 5 366,0 1-80,0-1 66,6 1-132,0 4 117,6-3-52,-1 8 42,6-3-114,1 0 1,1 2 49,0-5 0,2 6-149,5-2 0,4-2 48,4 3 1,2-5-67,2 4 0,-1-5-438,5 1 376,0-7 372,9-3 0,-4-5 0,4 0 0</inkml:trace>
  <inkml:trace contextRef="#ctx0" brushRef="#br0" timeOffset="13">11055 3655 8071,'0'-16'402,"0"1"1,0 0 803,0 4-758,0-1 0,-3 1 336,-1-1-510,-5 6 1,3 1-209,-6 5 0,1 1-108,-1 3 0,0 2-147,-4 6 0,2 4 195,-5 3 1,4 3-118,-4 1 0,5 0-27,-1-1 1,4 1 51,3 0 1,-1 0 20,5 0 0,0-4 31,4 0 1,0-4-26,0 4 0,5-5 51,3 1 0,6-3-8,1-5 0,6 2 3,-2-5 1,-2 0 1,2-4 1,0 0-411,4 0 1,-1-1 168,-3-3 0,1 2 252,-5-1 0,11-4 0,-2 1 0</inkml:trace>
  <inkml:trace contextRef="#ctx0" brushRef="#br0" timeOffset="14">11581 3289 8033,'-7'-11'0,"-1"3"-95,4 1 0,0 3 885,4-4-143,0 6-359,0-9 1,1 6-94,3-2 1,-1-2-120,4 5 1,1-4 94,3 5 0,2-5-171,2 4 0,-1-1 44,5 1 0,0 3-62,4-3 0,-4 3-2,0 1 0,-4 0-75,4 0 0,-5 0-52,1 0 1,-2 5 49,-1 3 1,-5 2-41,1 1 0,-6 2 67,2 2 1,-3-1-163,-1 5 0,0-4 117,0 4 1,-5-3 38,-2 3 0,-3-5 65,-2 1 0,1-2 148,-1-2 1,0-1 24,-4-2 1,4 2-42,-4-2 1,0-2 307,1 1-250,0-4 0,4 3 129,4-2-211,2-3-118,5 5 1,0-5-122,0 3 1,1-3 120,3 3 0,2 1-14,6-1 0,4 3 37,3-3 1,-1 4 31,1-5 0,0 5-49,4-4 0,-4 5 14,0-2 0,-4 0 14,4 0 0,-5 1 32,1 3 1,-2 1 26,-2-1 0,-3 4-25,0 1 1,-6 3-7,2-4 0,-3 4-94,-1-4 0,-9 4-44,-2-4 1,-4 6 24,-1-2 0,-3-3 72,-7-1 0,0 2 107,-4-2 1,3-3-57,-3-5 1,8 0 86,-1 0 0,4 0-73,0-4 0,3-1-383,4 1 162,6-1-549,1-2 0,5-2-10,0-1 1,5 0 714,3-5 0,12-4 0,4-6 0</inkml:trace>
  <inkml:trace contextRef="#ctx0" brushRef="#br0" timeOffset="15">12197 3221 8026,'0'-17'363,"-5"4"0,4 1-73,-3 4 116,3 6-55,1-3 367,0 5 1,0 5-625,0 2 1,0 8-65,0 5 0,0 2 105,0 5 1,0 1-6,0 2 0,1 3-37,3-2 1,-3 2-83,3 1 0,-3-1-102,-1-2 0,0 0 107,0-4 1,4 0-71,0-5 0,0-3 68,-4 0 1,0-5-44,0 2 0,1-7 39,3-2-151,-3 1 0,4-1-418,-5 1 14,0-5 1,2 2-1335,1-5 1879,-1 0 0,8 0 0,-4 0 0</inkml:trace>
  <inkml:trace contextRef="#ctx0" brushRef="#br0" timeOffset="16">12392 2855 8260,'0'-11'-68,"0"4"0,0 1 768,0 2-50,0 3-129,5-4 0,-3 4-293,6-3 1,-4 3-196,3-3 77,1 3-153,3 1 0,-1 5 109,-2 2 1,2 0-121,-2 0 0,-2 1 12,2 3 1,-6 2 130,2 2 0,1-1-74,-1 5 0,0 4 34,-4 4 0,0 3-63,0-3 0,0 3 69,0-3 0,0 5 8,0-2 0,0-1 5,0 2 1,1-6-13,3 2 0,-3-3-8,3-1 1,-1-2-4,0-2 1,-1 2-9,1-6 0,0 0 18,1-4 0,-3 1 97,3-1-43,-3 1-183,4-1 71,-4 1 1,6-6-28,-3-2-27,-3-3 0,5-1 102,-2 0-192,-3 0 160,9 0-122,-3 5 0,4-2 96,1 4 1,-2 1 6,-3 3 1,4 1-27,-4-1 1,3 6-4,2 2 0,-5 0-125,1 3 0,-4-1 72,3 5 0,-4-1-32,1-3 0,1 5 56,-1 0 1,-1-1 29,-3-3 0,0 0-36,0 0 0,0 0 20,0 0 0,0-4 66,0 0 1,-5-5 152,-2 1 1,-3-6 300,-2-2 0,1-3-204,-1 4 0,-3-6 84,0 2 1,-4-1-64,4 0 0,-4-1-592,3 1 1,-3-1-222,4-2 1,0 0-1236,3 0 1290,6-5 0,1 2 471,5-5 0,5-4 0,1-6 0</inkml:trace>
  <inkml:trace contextRef="#ctx0" brushRef="#br0" timeOffset="17">12826 2832 8213,'0'-11'1000,"0"3"-448,0 1-924,0 4 656,0-2 494,0 5-649,0 5 0,0 2 35,0 4 0,0 0-172,0 1 1,0 3 121,0 0 1,0 0-110,0-3 0,0 3 82,0 0 0,1 1-189,3-5 0,-3-3-341,3-1 316,-3 1 0,0-2 109,3-2-5,-3-3 257,4-1 0,-3 0-72,2 0 1,-2-4 30,6 1 1,-1-6-8,5 1-105,-6-2 12,9-1 0,-10-5-138,11 1 1,-6-4 98,5 4 1,-2 0-148,-2 3 0,1 2 78,-1 2 1,-3 0-26,-1 4 1,-3 0 27,4 4-8,-6 0 0,7 1 44,-5 3 0,1-1 8,-1 4 1,-2 2 49,6 6 0,-4-1 147,3 5 0,0 0-37,0 4 0,3 0-69,-2 0 1,-2 0-101,2 0 0,-4-4 68,3 0 0,-3-5-143,4 1 1,-6-3-104,2 0 0,-1-4-232,0-1 0,-1-3-660,2 4 553,-3-6 494,4 8 0,-4-3 0,4 4 0</inkml:trace>
  <inkml:trace contextRef="#ctx0" brushRef="#br1" timeOffset="18">16926 925 9334,'0'-11'-1949,"0"3"1729,0 0 932,0 6-412,0-3-92,0 0 29,0 3-16,0-3 327,0 5-404,0 5-212,0 2 1,0 4 144,0 1-25,0-1 1,0 1 31,0-1 0,0 0 11,0 1 0,0-1-42,0 1 1,1-1 7,3 0 0,-3 1-39,3-1 1,-3 1 34,-1-1 0,0 1-71,0-1 1,4 4 52,0 0 0,0 1-8,-4-5 1,0 4 15,0 1 1,1 3-3,3-4 1,-3 4 13,3-4 1,-3 5-18,-1-1 0,1-1-37,3 1 0,-3 0 38,3 4 1,1 0-116,-1 0 1,1-4 103,-1 0 0,-2 0-108,6 4 1,-5 0 73,0-1 0,0 1-14,1 0 0,-3 1 109,3 3 0,-2-3-88,2 3 1,-3 1 55,3-2 1,-2 5-46,-2-5 1,1 6 98,3-2 0,-3 0-112,3 0 1,-3-5 4,-1 2 0,1 1-5,3-1 0,-3 3-15,3-3 1,1 1-37,-1-2 1,4-2 56,-5 3 1,6-2-142,-1 2 1,-2-3 117,2 3 0,-2-3-10,2-1 1,1-4 11,-6 0 0,5 0 2,-4 4 1,4 0 75,-5-1 1,2 5 11,-1 0 0,-3 1 87,3-2 1,-1 0-143,1 4 0,-3-3 22,3 3 1,-2-3-3,2 3 1,-3-3-43,3 3 0,-3-3 45,-1 4 0,4-6-115,0 2 0,0 1 56,-4-2 0,4 5-19,-1-5 1,1 5-3,-4-5 1,2 6 31,1-1 0,-1-2-12,1 1 1,-1-3 6,-2 3 1,3-3 1,1 3 1,0-3 2,-4 4 0,1-6 34,3 2 1,-3 0-8,3 0 0,-1 0 4,1-4 1,-3 3-35,3 1 0,-3 0 17,-1-5 0,4 3-27,0 1 1,-1-2 20,-3 3 0,4-2 3,0 2 1,0-3-10,-4 3 0,4-3 3,-1-1 0,2 0-16,-1-1 0,-3-10 6</inkml:trace>
  <inkml:trace contextRef="#ctx0" brushRef="#br0" timeOffset="19">24121 674 8102,'0'-8'-1111,"0"1"1093,0 4 586,0-2 1558,0 5-1759,-5 0-189,4 5 0,-5-2-64,6 4 33,0 1 1,0 3-125,0 1 1,0-1-23,0 1 1,0 0 34,0 3 1,0-1 39,0 5 1,0-3-20,0 3 1,0 0 0,0 4 0,0-4 5,0 0 1,0 3 51,0 5 0,0 0-40,0-4 0,0 3 102,0 1 1,0 5 54,0-2 1,4 3-151,0 1 0,4 1-18,-5-1 0,3 1-13,-3 3 1,0-2-12,5 2 0,-5 1-19,5-1 1,-4 2 0,3-2 0,-3 1 33,4 3 0,-4 3-123,3-4 0,-3 0 69,4 1 1,-6-4-3,2 4 1,1-5-5,-1 1 0,3 2-7,-3 2 0,4-1-11,-4 1 1,3 0-9,-3 3 1,5-3 2,-1 0 0,-2-1 23,2 0 0,-1 4-89,5-3 0,-1-2 89,0 2 0,1-4-6,-1 4 0,-3-4-8,0 4 1,-2-4 1,1 4 1,2-4 32,-5 4 0,1-4 6,-1 4 1,-3-5 111,3 1 0,-3 1-122,-1-1 1,2 5 14,1-1 0,-1-1-23,2 1 1,-3-5 0,-1 1 0,0-2-5,0 2 1,0-2-6,0 2 1,0-2 11,0-13-2</inkml:trace>
  <inkml:trace contextRef="#ctx0" brushRef="#br0" timeOffset="20">16971 868 8470,'-11'-6'0,"5"-5"-315,1 10 238,5-4 1,0 4 288,0-3-92,5 3 1,1-6 156,5 4 1,1 1-149,-1-1 1,4 1 119,1 2 1,3-4-103,-4 1 0,4-1 42,-4 4 1,6-4 9,-2 0-37,-3 0-109,6 4 1,-5 0-64,6 0 1,0 0 72,0 0 0,1-3-169,3-1 1,-3 0 105,2 4 1,2 0-26,-1 0 1,1 0 21,-1 0 1,-3 0-10,2 0 1,2 0 39,-1 0-16,0 0-23,0 0 0,-2 0 4,1 0 0,2 0 4,-1 0 0,5 0-6,-2 0 1,3 0 2,1 0 0,-1 0-6,-2 0 0,4 0-9,-4 0 0,3 0-5,-7 0 1,4 0 17,0 0 5,-3 0 46,5 0 0,0-1 3,5-3 1,0 3 17,-4-3 0,5 3 15,3 1 1,3 0-69,0 0 1,-3 0-2,0 0 1,0 0-120,4 0-846,-1 0 975,1 0 0,0 0-100,-1 0 86,1 0 1,-1 0-100,-4 0 68,4 0 26,-5 0-144,6 0 0,0 0 116,-1 0 0,5 0 50,-1 0 0,1 0 7,-4 0 0,2 0-26,-2 0 0,2 0 2,-6 0 1,2 0 9,2 0-17,-1 0 2,1 0 0,0 0 0,-1 0 0,4 0 10,-4 0 0,9-4-6,-5 0 0,2 0 3,2 4 0,1-1 9,3-3 0,0 3-261,0-3 1,0-1 250,0 1 1,-1 0-1,-3 4-1,3-5-7,-4 4 0,0-4 0,-2 5 0,-4 0-111,0 0 1,0-4 107,0 0 1,3 1 2,1 3 0,4-2 1,-1-2 0,4 3-281,4-3 289,-2-2-1,-26 5 1,1 1 0,28-5 89,3 5-87,-31 0 1,-1 0-1,31-2-54,-30 1 1,0-1-1,31 0-60,-33 0 0,1 1 0,26-1 62,2 2 0,1 0 52,-1 0 0,1 0-34,-1 0 1,-1 0 11,5 0 0,-1 0 29,-30 0 0,1 0 0,1 0 0,0 0-18,0 0 0,1 0 0,1 2 1,1 0 5,-1 0 1,0 0 0,1 0 0,1 0-562,0-2 0,0 0 555,0 0 1,0 0 5,-3 0 1,1 0 1,1 0 0,0 0 1,-4 0-1,0 0-63,1-1 0,0 2 0,-1 0 0,-1 1 99,-2 0 0,1 0 0,0 0 0,0 0 51,28-2 1,-1 0-57,-2 0 1,-3 0 14,-1 0 1,-5 0 161,-7 0-154,-3 0-21,-4 0 0,-6 0 575,-3 0 0,-3-1-572,-4-3 0,-6 3 554,-5-3-648,-6 3 735,3 1 1,-6 0-2491,-3 0 1483,-7 0 323,-7 0 0,-10 10 0,-1 3 0</inkml:trace>
  <inkml:trace contextRef="#ctx0" brushRef="#br0" timeOffset="21">17600 1508 8199,'0'-8'0,"0"0"-66,0 6 311,0-8 288,0 8 451,0-3-783,0 5-112,5 5 0,-3 2 35,6 4 0,-4 2-74,3 2 1,-3 2 109,4 2 0,-5 2-236,5-2 0,-4-1 32,3 1 1,-3-4-82,4 4 1,-2-5 137,2 1 1,-2-2 112,-2-1 230,-3-1-158,9 0-20,-8-4-20,3-2 221,-5-5 251,0 0 0,0-5-725,0-3 1,-2-2-113,-1-1 1,1-5 128,-1 1 0,3-5-66,3 1 1,4-3 35,4-1 0,1 4-115,-1 0 0,4 0 26,0-4 1,6 2 7,-2 2 1,1 2 118,-1 6 1,1-3 7,-4 2 1,3-1 122,-4 5 0,1 3-97,0 1 0,-4 1 99,4 0 1,-2 1-67,1-1 1,-1 5-13,5 2 0,-5 9 8,1-2 1,1 8-59,0 0 1,-1 3-17,-4 1 0,1-1-25,-1 1 1,-3 0 143,-1 0 1,-3-2-93,4-1 0,-6 0 194,2-5 1,1 4-107,-1-4 0,0 1 109,-4-5-116,0 0-313,5 1 211,-4-1 0,6-1-402,-4-2-1261,-1-3 1738,8 0 0,-4-4 0,6 4 0</inkml:trace>
  <inkml:trace contextRef="#ctx0" brushRef="#br0" timeOffset="22">18582 1576 8055,'0'-8'73,"0"1"117,0-1 217,5-3-226,-4-1 1,4 5 634,-5-1-213,0 1-577,5-5 1,-3 1 109,1-1 1,4 5-156,0-1 1,0 0 10,0-3 0,1 3-97,3 1 0,1 0 119,-1 0 1,1-2-191,-1 5 1,-1-1-2,-2 1 1,2 3 157,-3-3 0,4 3-140,0 1 0,0 0 121,1 0 0,-4 1-114,-1 3 1,1 1 97,3 3 0,-1 6-155,-2-3 1,2 4 169,-2 1 1,1-3-1,-2 7 0,3-7 101,-2 3 0,2-4-76,2 0 92,4-1 1,-3-1 195,2-2 0,-1-3-77,1-5 0,-2 0 153,2 0 1,-2 0-136,-2 0 1,4 0-24,1 0 1,-1-4 268,-4 0-344,6-4 0,-5 1 13,4-4 1,-4 2-4,0-2 1,-5 2-171,1-7 0,-2 4 55,2 0 1,1-3-217,-5 0 0,3 0 72,-3 3 0,4 1-3,-4-1 1,-1 5-551,-3-1-235,0 1-1107,5 0 2027,-3 2 0,3 5 0,-5 0 0</inkml:trace>
  <inkml:trace contextRef="#ctx0" brushRef="#br0" timeOffset="23">18810 1850 8120,'-5'-6'0,"4"-1"748,-3 4-465,3 1 0,-1-6 306,-1 4 1,1-1-159,-1 1 1,1 1-162,2-4 1,-1 3-96,-3-4 1,3 4-84,-3-3 35,3-1 18,1-3 0,0 3-315,0 1 136,0 4 0,1-6-275,3 5 0,-1-1 155,4 1 1,1 3-111,3-3 1,1-1 38,-1 2 0,2-1 118,2 4 1,-2 0-20,2 0-150,3 0 205,-6 0 1,5 4-164,-6-1 156,1 6 1,-1-4 34,0 3 1,1 2 6,-1-2 0,5 1-2,-1-2 1,0 2 112,-4-5 0,5 3 167,-1-3-124,0 0 16,-3-4 1,-1 4 61,0 0 0,1-1-95,-1-3 0,4 0 123,1 0 0,-1-3-65,-4-1 1,1-5 188,-1 1-178,1-2 1,-2-1 5,-3-1 0,-2 1-576,-5 0 218,0-6-778,0 4 61,0-3 0,-5 6 899,-2 2 0,-3-2 0,-2 4 0</inkml:trace>
  <inkml:trace contextRef="#ctx0" brushRef="#br0" timeOffset="24">19861 1245 8075,'0'-6'0,"1"-3"-296,3 5 196,-3-5 534,4 8-264,-5-9 0,-1 7 166,-3-5 1,2 6 82,-6-2-322,0-2 0,1 4 44,-1-1 0,1 1-14,-5 2-91,-4 0 1,3 0 227,-2 0-359,-3 5 0,5-3 168,-3 8 1,1 0-100,-1 5 0,1 4-82,4-4 1,3 6-234,1-2 1,4 2 44,-1 2 0,4 3-84,4-4 0,4 4 155,7-7 0,4-1 72,7 1 0,5-9 629,7 1-355,-2-7 1,3 1 218,-5-5 1,0-4-152,1 1 0,-2-6 87,-3 1 1,-3-2-115,-8-2 1,-3 1-16,-4 0 1,-2-2 28,-3-2 1,-1 1-267,-6-5 0,-2 3-229,-2-3 0,-7 2-270,-8-2 0,-4-2-368,-3 6 0,-4 1 175,-4 7 782,-5-4 0,3 10 0,-3-4 0</inkml:trace>
  <inkml:trace contextRef="#ctx0" brushRef="#br0" timeOffset="25">19747 1599 8135,'-7'0'93,"-3"0"1,4 4-103,-6 0 0,2 4 227,3 0 1,-4 2-88,4 2 1,1 0-212,-2 4 0,5-3 101,0 7 1,-2-5 0,1 4 0,0-1-110,4 1 0,4 2 127,0-2-16,4-2 1,3-1-8,4-4 0,5-1 80,-1 0 1,3-3 149,1 0 0,-1-6-69,1 2 1,4-3 121,-1-1 0,2-4 121,-1 1-296,-3-6 0,8 2 25,-5-4 0,-1-2 114,-3-2-172,-5 2 1,2-7 38,-5 5 0,-1-5-67,-6 1 0,1-7-143,-5 0 1,-3-2-524,-9 1 434,1-2 0,-20 0-147,0 2 0,-6 4-131,-5 4 1,-6 3 59,-6 4 1,5 6 79,3 2 1,6 3-346,2 1 347,5 0 1,7 1 304,3 3 0,3 2 0,4 6 0</inkml:trace>
  <inkml:trace contextRef="#ctx0" brushRef="#br0" timeOffset="26">20512 1473 8106,'0'-11'-964,"0"-6"0,0 5 1280,0-4 1,0 4 619,0 0 1,0 5-83,0-1-556,-5 1 1,2 0-73,-4 3 0,-2 3-192,-6 1 1,1 1 101,-5 3 1,1 4-51,-1 7 1,-3 3-169,3 5 1,3 3-54,0 1 0,4 5-489,0-2 429,6 3 1,1-2-256,5-1 266,0 0 0,9 3 72,2-2 0,8-4 87,0-8 0,3 0 127,1-8 1,5 2 238,2-9 0,3-1-138,1-3 0,2-5 60,2-2 0,-3-4 429,3 0-410,-2-5 1,-3 2 225,-3-5 1,-3 3 58,-8-3-319,3 0 1,-11-5-30,1-2 1,-2 0-137,-6-4 0,-1-1-232,-3-3 0,-6 0-282,-5-1 250,-11 1 143,-12 5 0,-7-1-1400,-5 7 661,-4 2 1,-6 11-1356,-5 3 2132,28 4 0,0 1 0,-28 0 0,-2 4 0,2 3 0,0 1 0</inkml:trace>
  <inkml:trace contextRef="#ctx0" brushRef="#br0" timeOffset="27">17645 2798 8227,'0'-11'158,"0"4"336,0-3 75,0 9-415,0-4 0,0 6-154,0 3 0,0 2 136,0 6 0,0 4 41,0 3 0,2 7-184,1 0 0,0 6 158,4-2-138,1 3 1,0 2-142,-1-1 1,0-4-175,0 1 196,-2-1-36,0 0 0,-2-3 62,5-4 76,-6 0 1,3-4-8,-5 0 1,1-4-31,3 4 1,-2-5-102,1 2 0,-1-4 116,-2 0 0,0-5-352,0 1 1,0-4-530,0 3-15,0-4 922,0 2 0,-5-5 0,-2 0 0</inkml:trace>
  <inkml:trace contextRef="#ctx0" brushRef="#br0" timeOffset="28">17817 2958 8182,'0'-11'1133,"0"-1"-293,0 1 68,0 4-322,0 2-910,0 5 0,3 2 255,1 1 0,1 9-80,-1 7 1,1 4 51,3 3 1,2 4 125,-2 4 1,-2-4-122,1 1 0,-3-6-125,4 2 0,-2-3 59,2-1 1,1-4 88,-5 0 0,3-5 186,-3 1 1,1-6-76,-1-2 1,-3-3-3,3 4 1,-2-6-1,2 2 35,-2-3 520,3-1-367,-5 0 0,0-5-92,0-2 1,-4-3-44,0-2 0,-4-4-150,5-3 0,-5-3 157,4-1 0,-5 0-51,2 1 1,0-1 46,0 0 0,4 4-11,-1 0 0,3 5-20,1-1 1,-4 2 32,0 2-138,1 4 139,3-3-153,0 9 1,1-4-195,3 5 0,-2 1 112,6 3 0,3 6-145,5 5 0,4 5 44,-1-1 143,2-2 35,7 10 1,2-8-37,4 7 0,-4-2 19,1-1 0,-5-4 15,5 0 0,-6-5 97,2 2 1,-7-9 228,-1-3 1,-5 1-5,1-1 0,-2 0 645,-2-4 215,-4 0-572,3 0-238,-9-5 1,4-2 488,-5-4-450,0-1 1,-1 0-133,-3-4 1,2-1 141,-6-6-254,0 0 1,-3 0-57,0 0 0,3 0 7,0 1 1,1-2-281,-5-3 0,5 7-650,-1-3 603,6 2 0,-7 4-347,5 1 1,-4 4-49,5 0-223,-1 1 0,4 3 21,0 1-41,0 4-207,0-2 1115,0 5 0,5 0 0,1 0 0</inkml:trace>
  <inkml:trace contextRef="#ctx0" brushRef="#br0" timeOffset="29">19141 2810 8056,'-7'-8'149,"-1"0"128,6 1 1,-3-1-322,5 0 71,-6 6 0,5-4 461,-3 2-195,3 3 1,0-5-131,-3 6 1,3-1 9,-3-3 0,1 3-49,0-3-142,1 3 100,-8 1 1,4 5 20,-6 3 0,1 6-34,0 1 0,-5 6-124,1 2 0,-4 0 41,4 4 1,0 1-165,3-2 1,5 5 65,-1-5 1,5 2-149,0-1 1,1-3-144,2 3 346,0-3 20,11-1 1,-4-2 141,8-2 12,3 3-107,0-9 1,6 3 76,3-4 1,-3-2 11,2-3 1,0-2 194,0-5 1,-1 0-87,1 0 1,-2-5 65,-1-2 1,-1-2-389,-3 1 70,2-2 0,-8 4-376,2-6-320,-2 1 388,-7-1 69,4 6 0,-8-4-517,2 2 800,-3-2 0,-1-1 0,0-1 0</inkml:trace>
  <inkml:trace contextRef="#ctx0" brushRef="#br0" timeOffset="30">19507 2810 8024,'-5'-12'1666,"3"1"-1343,-8-1 1,9 5 436,-3-1-682,3 6 0,1-2-230,0 8 1,0 2-181,0 5 235,0 6 0,-1 4 14,-3 6 90,3 5-1,-4-8-46,5 9 1,0-5-4,0 2 1,0 3-3,0-2 1,3-3-106,1-2 1,0-2 129,-4-1 0,4-5 6,0-3 0,-1-2 286,-3-2-135,0-4 160,0 3 133,5-9-269,-3 4 0,4-5 136,-2 0 0,-2 0-71,6 0 0,-4 0-29,3 0 1,1 0-92,4 0 1,4-4 10,3 0 1,-1-3-63,1 3 36,0-5 1,4 7-229,0-6 114,-1 5 4,1-7 0,-1 9-609,-3-3 421,2-2 0,-8 5-268,2-3 0,-6 3-340,-1 1 1,-4 0 814,3 0 0,-4 5 0,2 1 0</inkml:trace>
  <inkml:trace contextRef="#ctx0" brushRef="#br0" timeOffset="31">20055 2832 7995,'0'-22'463,"0"-1"0,0 5-93,0 3-75,0 2 0,5 2-195,-4 4 26,4-3 409,-5 9 668,0-4-1098,0 5 0,0 9-452,0 2 0,-1 9 38,-3 3 228,3 5 49,-4 6 0,0 4-60,-3 1 24,3-1 0,-4 0-235,6 0 166,-6 0 0,7-5-26,-1-3 1,0 2 73,-1-5 0,3-5 56,-3-3 0,3-5-63,1 2-250,0-4-261,0 0-680,0-6 1287,5-1 0,-4-5 0,4 0 0</inkml:trace>
  <inkml:trace contextRef="#ctx0" brushRef="#br0" timeOffset="32">20032 2752 7956,'0'-17'2179,"0"0"-1904,0 6-108,0 4 0,1 2-356,3 5 150,-2 0 103,8 5 1,-4 6-57,5 4 31,6 10 1,-1-5-74,3 11 1,3-1 145,-3 5 0,3-1 130,1 0-251,-1 6 0,1-5-197,0 3 0,-5-6 80,-3-2 0,-2-4 14,-2 0-35,1-7 83,-1-2 1,-1-6-184,-2 1 0,1-1-59,-6 1 0,5-5-304,-4 1 0,3-4 610,-3 3 0,0 1 0,-4 3 0</inkml:trace>
  <inkml:trace contextRef="#ctx0" brushRef="#br0" timeOffset="33">19998 3175 7928,'-4'-8'423,"0"1"0,1-1-84,3-3 155,0 4-12,0-3 0,5 8-331,2-6 1,3 6-204,2-2 1,4-1-142,3 1 1,4-4 87,4 4 0,2 1-819,5 3 431,-5-5 30,4 3 1,-7-3 462,4 5 0,-4-5 0,2-1 0</inkml:trace>
  <inkml:trace contextRef="#ctx0" brushRef="#br0" timeOffset="34">20854 2707 7996,'-5'-12'17,"4"1"0,-8-1-138,5 1-34,-4 5 442,1 1-184,-4 5 1,-4-4-49,-1 0 78,-4 0-135,7 4 0,-8 4-1,2 0 165,-3 5-77,4-3 1,-2 7 74,5 2-124,-5-2-8,7 3-122,-9 1 122,15-5 0,-9 6 33,9-3-168,2-2 126,-5 4 0,8-6 20,-1 0-79,1 1 50,2-1 1,5 1 27,3-1-48,2 0 11,2 1 1,3-1 109,0 1-97,5-1 0,-2 1 2,5-1-2,5-5 1,-4 5 15,3-4-22,-3 3 7,-1 2 0,-2-2 15,-2-3-101,-2 4 82,-6-5 0,-1 5 9,-2 1-173,2-1 73,-9 1 0,4 3 16,-5 0 41,-5 0 15,-1-3 16,-6-1-23,-4 6 1,-2-5-19,-5 4-195,1-4 204,-1 0-13,-5-1-108,4 1 0,-8-1-217,5 0 0,6-3-232,6 0 594,2-6 0,1 3 0,1-5 0</inkml:trace>
  <inkml:trace contextRef="#ctx0" brushRef="#br0" timeOffset="35">21231 2672 7991,'-6'-11'717,"1"0"-598,0-1 1,4 5 443,-3-1-230,-3 5-182,6-7 1,-9 9-171,2-3 0,-2 3 66,-1 1 1,-1 0-27,1 0 1,0 0 2,-1 0 0,-1 5-125,-2 3 1,3 6-103,-4 1-29,4 5 256,0-2 0,2 1-282,2 0-14,-2 0 161,9 4 1,-4-2-1,5-2 1,0 2 60,0-6 0,5 4 8,3-4 0,6 2 2,1-2 0,5-2 90,-1 2 1,3-2 89,1-2 26,-1 0-174,-4 1 1,3-5 264,-6 1-263,0 0 25,-4 3 1,1 1-4,-1-1 1,-3 0 10,-1 1-26,-4-1 1,2 1 13,-5-1 0,-2 0-7,-6 1 0,-1 1 45,-10 2-40,-5-2-9,-5 3 1,-7-3-147,-2 2-844,3-2 774,-10 3 0,10-4-663,-3-1 875,7 0 0,3 0 0,8-4 0,5-3 0,4-3 0</inkml:trace>
  <inkml:trace contextRef="#ctx0" brushRef="#br0" timeOffset="36">21905 2684 7905,'-1'-6'0,"-3"2"0,3 1 267,-3-1-50,3 3 136,1-4 182,0 5-432,0 5 0,0 1-54,0 6 1,0 4 125,0 3 1,0 3-131,0 1 0,4 0 45,-1 0 0,1 1-228,-4 2 0,4-3-195,0 0 226,0 0 58,1-10 0,-4 7-324,3-5 182,2 0-312,-5-3-435,4-1 938,-5 1 0,6-1 0,0 0 0</inkml:trace>
  <inkml:trace contextRef="#ctx0" brushRef="#br0" timeOffset="37">21597 2684 7905,'7'-12'173,"1"1"0,0 3 369,3 1 1,2 0-307,2 0 1,7 1-147,4 2 1,7 1 69,2-4 0,0 4-150,7-1 0,-1-1 63,0 1-737,-1 1 733,-6-3 1,-1 5-344,-3-3 401,3 3-82,-14-4 1,7 4 24,-11-3 0,0 3-13,-3 1-273,-6 0 882,4 0-866,-8 0 442,3 0-346,-5 0 1,-4 5 64,0 2 0,-5 5-31,1 3 1,-2-1-10,-1 5 0,1 1 31,2 7 1,-2-3-4,2 3 1,2 1-41,-2-2 0,6 1-80,-2-4 0,3 0 181,1-1-68,5 1 4,-4-5 1,9 0 194,-2-3 27,7-2-132,-2 3 0,8-8 5,-2-1 1,3-4 51,1 1 1,3-3 181,1-1 0,0-1-86,-4-3 0,3-1 35,1-3 0,-2-2 92,-6 3-194,-2-4-26,-6-5 1,1 2-114,-1-5-79,-5 5 117,0-8 0,-6 3-110,0-7 1,-2 2-31,-2-3 1,-7-1-230,-8 1 0,-6 2 89,-2 6 0,-7-1-140,3 4 0,-4 2-410,4 7 357,3 2 100,0 0 352,11 3 0,-5 2 0,4 7 0</inkml:trace>
  <inkml:trace contextRef="#ctx0" brushRef="#br0" timeOffset="38">22705 2672 7905,'-2'-17'0,"-1"1"485,1 4 763,-3 0-654,5 1-236,0 5-95,0 1-294,0 5 0,0 6 9,0 5 43,0 6 132,0 1 1,0 8-243,0 1 74,0 5 0,0 2-164,0 0 0,0-3-14,0-1 150,0 6 1,0-5-134,0 4 1,0-9 95,0 1 1,4-7 33,0-1 0,0-5-171,-4 1 166,5-7 14,-4 2 0,4-7-960,-5 4 997,5-4 0,-4 2 0,5-5 0</inkml:trace>
  <inkml:trace contextRef="#ctx0" brushRef="#br0" timeOffset="39">22568 2581 7905,'7'-11'855,"1"-1"-346,-1 1-237,5 5 1,4 0-125,3 6-181,3 0 305,1 0-24,5 0-86,-4 0 1,4 2 163,-5 2-385,5 2 145,1 10 1,0-2 170,-2 5-522,-3 5 240,-1 1 0,-2 6-432,-2-4 286,-2 5-28,-11-3 0,3 5-29,-5 0 0,-2-1 119,-6-2 1,-3 2 26,-8-3 1,-3-1-47,-5 2 0,-1-6 12,-3 2 1,2-3 27,-6-1 1,6-4 7,-2 0 0,3-5-336,1 1 195,1-7 79,4 2 1,3-8 141,7 6 0,3-5 0,5 2 0</inkml:trace>
  <inkml:trace contextRef="#ctx0" brushRef="#br0" timeOffset="40">23127 3209 7905,'0'-6'573,"0"0"839,0 2-233,0 2 164,0-8-914,0 4 1,0-5-3,0-1 1,0 1 212,0-1-280,0 1-126,0-1 1,4 1-162,0 0 1,0-2 104,-4-2 0,3-3-242,1-5 0,4 0-65,-4 0 1,3 1-122,-3-1 0,4-1-3,-4-3 1,3 2-93,-3-6 1,4 2 94,-5-1 1,5-2 0,-4 5 1,1 0 80,-1 5 1,-3 4-25,3 3 304,-3 2-274,-1 7-49,5-5 39,-4 10-22,4-4 1,-5 10-190,0 3 1,4 7 271,0 4 169,5 8-113,-3-3 0,4 10 29,-2 0 1,2 1-37,-2 3 0,2-3 143,1-1 1,1-1-91,-1-2 0,1 1 104,-1-6 1,1 1-89,-1-4 1,-1-4 5,-2 0 1,2-4-165,-3 4-13,-1-5 25,4-2 1,-9-2-400,3-3 215,-3 3 155,4-3 1,-4-1-558,3-2 341,-3-3 384,-1 4 0,-5 0 0,-1 2 0</inkml:trace>
  <inkml:trace contextRef="#ctx0" brushRef="#br0" timeOffset="41">23093 3049 8144,'0'-11'880,"0"3"-766,0 1 0,5 3-155,3-4 0,3 6 192,4-2 0,-1-1-59,5 1 0,4-1 10,4 1 0,5 3-168,-2-3 0,-1 3-623,2 1 396,-1-5 26,-1 4 1,-1-5-212,-5 6 1,-5-3 477,-3-1 0,3-5 0,0 3 0</inkml:trace>
  <inkml:trace contextRef="#ctx0" brushRef="#br0" timeOffset="42">23607 2672 7905,'0'-7'-88,"0"-1"-43,0 1 0,0-1 661,0 0-203,0 6-3,0-3-228,0 5 0,4 5-25,0 2 0,1 4-6,-2 0 0,2 0-20,3 1 1,2 1-163,-2 2 1,3-6 92,5 2 0,-4-3-173,3-1 1,2 2-34,-2-5 32,0 0 144,2-4 1,-3 0-43,5 0 1,-4-1 107,4-3 0,-4 1 4,4-4 0,-1 0 6,1 0 1,2-3 139,-6 2 0,1-2-64,-1-2 1,-2 1 347,2-1 38,-2 1-207,-7 0 146,-1 4 70,-5-3-422,0 9 0,-5-4-102,-2 5 0,-5 5 115,-3 2 1,1 5-129,-5 3 0,0 7 97,-4 4 1,0 6-144,1-1 0,-1 2-1,0 1-789,5 0 843,-3 0 1,4 1-18,-2-1 0,-1-1 22,5-3 0,1 2 0,6-5 0,-1-4 58,5-4 0,0-5 43,4 1-30,0-3 0,0-4 807,0 0-1556,0-6 341,0 3 369,6-5 0,0 5 0,5 2 0</inkml:trace>
  <inkml:trace contextRef="#ctx0" brushRef="#br2" timeOffset="43">17143 3997 13092,'6'-5'149,"3"3"-326,-5-6 0,5 6 229,-2-2 0,0-1 17,0 1 1,1 0 190,3 4-198,1-5 1,-5 4 127,1-3 0,0 3-291,3 1-265,0-5 331,1 3 1,-1-3-115,1 5 0,-1-4 184,0 1 0,1-1-53,-1 4 1,1-1 86,-1-3 1,4 2-146,1-1 1,-1 1 92,-4 2 0,4 0 14,1 0 1,3-1-202,-4-3 171,5 3-50,-7-4 0,9 5 9,-3 0 1,-2 0 26,2 0 0,0 0-15,4 0 1,0-1 35,0-3 0,4 3 14,-1-3 1,2-1 79,-1 1-189,-3 0 97,9-1 0,-9 4 145,3-3-106,2-2-34,-5 4 0,4-3 5,-5 5 1,3 0-25,1 0 0,5-4-30,-2 1 0,3-2 16,1 1 0,6 1-3,2-4 1,6 3 2,1-4 1,1 2-8,-4-2 0,2-1 18,-3 6-1111,4-6 1131,-4 7 0,-2-7 24,3 6 1,-4-5-67,0 4 1,1 0 45,-5 4 0,4-3-41,-4-1 0,4 0-4,-4 4 1,1-4-75,-1 0 0,3 1 75,5 3 0,-1-4-43,1 0 53,0 0 1,2 3-29,-2-3 0,2 3 12,-6-3 0,-3 3 6,-1 1 0,-6 0-1,-2 0 0,-3-4 108,3 0 1,-4 0-52,1 4 0,-3 0 543,-2 0 1,1-1-586,0-3 0,4 3 59,-1-3 1,6 3-211,-1 1 1,0-1 155,0-3 0,2 3-96,-3-3 0,-1 3 71,2 1 1,-6-4 17,2 0 1,-3 0-34,-1 4 0,-2 0 214,-2 0 0,2-4-62,-6 0 0,5 1-43,-1 3 1,-1 0-16,1 0 0,1 0 7,7 0 0,-3 0-9,3 0 1,1 0 129,-2 0-78,6 0 0,-4 0-5,3 0 0,0-4-127,-4 0 0,5 0-67,-2 4 0,-2 0-133,-1 0 1,1-1 122,-2-3 1,2 3 80,-1-3 1,-3 3 49,3 1 0,-2 0-2,2 0 1,2-1 1,5-3 1,-2 2-29,2-1 0,-1 1-150,9 2-493,-5 0 650,2-5 0,-5 4-134,1-3 128,-1 3 1,0 1-268,0 0 264,-4 0 0,1-4 51,-4 0 0,3 1 9,-3 3 0,3 0-20,-3 0 1,4-2 12,-5-2 0,6 3-41,-2-3 17,8 3 329,-2 1 1,5 0-523,-3 0 193,2-5-76,1 4 0,3-4-11,-2 5 0,-1 0 46,1 0 0,-4 0-4,4 0 1,-6-2 5,2-1 1,-2 1 4,-2-1 0,4 1 17,0 2 0,0 0 231,-3 0 1,4-3-211,3-1 1,0 0 25,4 4 0,-2-1-116,9-3 0,-3 3 76,3-3 0,-4 2-2,5 2 1,-6-3-3,2-1 1,-4 0-5,0 4 1,-4 0 5,0 0 0,-5 0-3,1 0 0,1 0-121,-1 0 113,0 0-75,2 0 0,-4 0-14,6 0 0,0 0 23,4 0 1,-4 0-119,0 0 1,-1 0 152,5 0 1,-1 0-9,-4 0 1,1 0 37,-7 0 1,0 0-66,-8 0 1,-1 0 241,-3 0 1,-4 0-84,0 0 1,-3 0 45,3 0 1,-5 0 78,1 0 0,3 0-100,1 0 1,-3 0-100,-1 0 1,2 0-7,-2 0 0,0 0-45,-3 0 1,3 0 100,0 0-45,0 0 0,-3 0-11,-1 0 0,-3 0 3,-1 0 149,-4 0 14,2 0-57,-5 0 32,0-5-2095,0 4 1104,0-4 843,-5 5 0,-12 5 0,-7 1 0</inkml:trace>
  <inkml:trace contextRef="#ctx0" brushRef="#br3" timeOffset="44">3940 5288 10201,'12'0'157,"-1"0"0,0 0-26,1 0 0,-1 0 13,1 0 0,4 0-13,3 0 1,8-4-59,3 0 0,3-3 62,2 3 1,-1-5-181,0 1 0,4 2 119,0-2 0,-3 1-108,-5-5 0,-1 5 43,2-1 1,0 2-16,-4-2 1,-4-1-9,-4 5 0,-5-3-20,1 3 1,-6 0-540,-1 4 199,-6 0-1025,3 0 933,-5 0 1,-5 1 465,-3 3 0,-7 3 0,-2 4 0</inkml:trace>
  <inkml:trace contextRef="#ctx0" brushRef="#br3" timeOffset="45">4009 5573 9986,'7'0'767,"1"0"1,1 0-318,6 0 0,3-1-79,5-3 1,5 2-32,2-6 1,3 1-122,1-5 0,4 1 16,0-1 1,4 1-234,-4-1 0,4 1 93,-4 0 0,-1 3-219,-6 0 0,0 5 39,-4-5 1,0 5-64,-5 0 0,-4-2-115,-3 1 0,-6 0-499,-1 4-1049,-6 0 1317,4 0 0,-8 4 494,-2 0 0,-2 4 0,-5-1 0</inkml:trace>
  <inkml:trace contextRef="#ctx0" brushRef="#br3" timeOffset="46">5722 4900 8211,'0'-7'-562,"0"-3"882,0 9 0,0-6 544,0 4-144,0 1-503,0-3 219,0 5-415,-5 0 0,-2 0 57,-4 0 1,-2 5-134,-2 3 1,1 2 144,-5 2 1,1-1-14,-1 0 1,-1 5-132,5-1 1,0 0 59,3-4 1,1 1-56,-1-1 1,2 1-7,3-1 0,0 1 27,3-1 1,2 0 13,-6 1 1,6-5-12,-2 1 1,3 0-56,1 3 0,0-3 86,0-1-20,0 1 1,5 3 2,2 1 0,0-5 69,0 1 1,1-4-62,3 3 0,2-3 117,2 4 1,-2-4-102,2 3 1,-2-3 5,-2 4 0,4-4-82,1 3 1,-5-1 83,-3 2 1,-2-2-79,2-2 63,2 3 0,-8 3-15,6-3 0,-5 4-57,0-4 22,-1 3 1,-6 2-8,0-1 1,-5 1-11,1-1 0,-2 0-7,-1 1 0,3-1 67,1 1 1,3-5 85,-4 1 1,6-4 330,-2 3-584,3-4 164,1 7-44,0-9 0,1 4 37,3-5-38,-3 0 92,9 0-62,-4 0 1,2 0 71,0 0-63,-1 0-88,5 0 93,-1 0 0,-4 5-71,-4 3 0,-1 2 41,-2 2 1,-2 4-8,-1 3 1,-4 3 35,-4 1 0,-1 3-27,1 1 0,-1 3 159,1-3 1,1 3-92,2-3 0,3 0 55,5-4 0,0-2-75,0-2 1,0 1 13,0-4 1,5-1 78,3-4 0,0-1-1,3-2 1,-2-3 175,6-5 1,2 0-69,-2 0 1,4 0 42,-4 0-142,5 0 0,-7 0-1201,2 0 670,-2 0 415,-7 0 0,4 0 0,-3 0 0</inkml:trace>
  <inkml:trace contextRef="#ctx0" brushRef="#br3" timeOffset="47">6259 5048 8066,'-7'-6'1220,"2"1"-695,5 5 19,0 0 0,0 6-230,0 5 0,1 2-119,3 6 1,-1 1-1,4 7 1,0-2-146,0 6 0,2-1 43,-5 5 0,4-1-135,-4 0 0,3 4 59,-3 0 1,0 2-93,-4-2 1,1-3 100,3 3 0,-3-6-75,3-2 1,-3-5 7,-1-3 0,1 0 9,3-7 0,-2 0-534,1-3 1,-1-1 242,-2 1 1,3-5 322,1 1 0,5-6 0,-3 4 0</inkml:trace>
  <inkml:trace contextRef="#ctx0" brushRef="#br3" timeOffset="48">6681 5596 8547,'7'1'956,"-4"3"-648,4 3 1,-6 8-61,3 0 0,-2 5 0,2-1 1,-3 3-6,3 1-150,-3 0 0,-2 3-41,-3 1 0,2 0-230,-6-5 1,1 1-395,-5 0 0,1-4 330,-1 0 0,2-5-192,3 1 0,-2-2 12,5-1 422,0-1 0,-1 0 0,-1 1 0</inkml:trace>
  <inkml:trace contextRef="#ctx0" brushRef="#br3" timeOffset="49">7070 5585 8957,'6'0'-1624,"0"0"1317,-2 0 307,-3 0 0,15 5 0,-4 1 0</inkml:trace>
  <inkml:trace contextRef="#ctx0" brushRef="#br3" timeOffset="50">7401 5585 8046,'5'-7'202,"-4"1"444,3 2-350,-3 3 102,4-4-152,-4 5 1,6 0 514,-3 0-653,-3 0-471,9 0-852,-9 0 873,9 0 1,-7 4-1245,5 0 1586,-6-1 0,8 2 0,-3 2 0</inkml:trace>
  <inkml:trace contextRef="#ctx0" brushRef="#br3" timeOffset="51">7755 5551 7974,'0'-7'508,"0"2"1864,0 5-2621,5 0 225,-4 0 1,5 4-125,-2 0 148,-2 5 0,8-3 0,-4 5 0</inkml:trace>
  <inkml:trace contextRef="#ctx0" brushRef="#br3" timeOffset="52">8143 5562 7292,'0'11'1001,"0"1"1,0 3-544,0 0-357,0 6 1,1-4 70,3 6 0,-3 1-70,3 3 1,-3-3-239,-1 3 1,0-2-38,0 2 1,0-3-343,0 2 1,-1-3-803,-3-4 1317,3 3 0,-9-9 0,4 3 0</inkml:trace>
  <inkml:trace contextRef="#ctx0" brushRef="#br3" timeOffset="53">8691 4968 8029,'0'-18'1,"0"2"-244,0 4 1,0 5 166,0-1 1,0 4 309,0-3 0,0 3 122,0-4 1,2 5-75,1-5 0,4 5-195,4 0 1,-3-3 66,-1 3 0,2-1-148,6 4 0,-2 0 89,2 0 1,2 0-93,-2 0 1,4 0 43,-4 0 0,2 1-25,-2 3 1,-2-2-132,2 6 1,-2 0 28,-2 3 1,-3 1-43,-1-1 1,-4 0 71,1 1 1,-3 1-97,-1 2 0,0-3 63,0 4 1,-5-4 69,-3 0 0,-6-1 19,-1 1 0,-4-1 119,4 0 0,-2 1-30,2-1 1,2 1-53,-2-1 0,2-3 220,2-1 1,3-4 161,1 1-114,4 2-194,-7-5 1,9 6-159,-3-4 0,4-1 48,4 2 1,2 1-70,6-2 1,3 5 22,0-4 1,5 5 78,-1-2 0,3 2-80,1-1 1,0 2 43,0-2 1,-2 2-50,-2 1 1,3 2 54,-3 2 1,-1-1-154,1 5 0,-5-4 34,1 4 0,-8 0 28,-3 4 0,1-4 74,-1 0 0,-1 0-36,-7 4 1,-6-4 38,-6 0 0,-4-1-39,1 1 0,-3-2 194,0-6 0,-2 0-97,-3 1 1,3-5 297,-3 1 0,3-5-34,1 0 0,0-1-153,0-2 1,4 0-965,0 0 626,5 0 1,-1-5-1824,8-3 1996,2-2 0,10-2 0,1 1 0</inkml:trace>
  <inkml:trace contextRef="#ctx0" brushRef="#br3" timeOffset="54">9594 4911 8136,'0'-8'0,"0"1"289,0 4 162,0-7 0,-2 9-105,-2-3 1,2 3 56,-6 1 0,1 0-208,-5 0 0,0 1-74,-4 3 0,2 2 21,-5 6 1,-3 0 97,-5 3 0,-1 3-25,1 5-139,3 0 0,-5 5-15,2 2 1,3-1 70,-2 2 1,3-1-186,4 5 1,2-2 25,6-3 1,1 2-84,2-6 0,3 2 116,5-1 0,1-3-121,3 3 0,7-3 4,8-1 1,3 0-87,1-1 0,0-4 67,0-3 0,3-2 82,1-1 1,1-6-63,-2-2 1,-1-3 48,1-1 0,-2 0 39,-1 0 1,0-1-46,0-3 0,-4-2 52,0-6 0,-6 1-20,-2-1 1,-1 0 11,-6-4 0,-1 4-24,-7-4 0,-4 0 10,-7 1 1,-3-4-135,-5 3 1,-10-3 72,-5 4 0,-2 1-182,-6 7 0,7 2-3,-7 5 1,4 0-148,0 0 1,8 0 74,7 0 0,6 5 355,5 2 0,1 3 0,9 2 0</inkml:trace>
  <inkml:trace contextRef="#ctx0" brushRef="#br3" timeOffset="55">9879 4911 8097,'0'-11'604,"0"-1"157,0 6-141,0-4 264,-5 8-550,4-3 1,-6 10-238,4 3 1,1 3 138,-2 5 1,3 1-165,1 6 1,0 1-42,0 3 0,0-2-61,0 6 1,0-6 113,0 2 1,4 1-117,0-2 1,3 1-59,-3-4 1,1-2 24,-1-1 0,-3 0 176,3-5 1,-3 0-76,-1-3 1,0-5 255,0 1-229,0-6 1,-1 4 240,-3-6-120,3 0 2,-9 0-166,9 0 79,-4-6 0,6 0-245,3-5 0,2-1 125,5 1 0,2 1-150,2 2 1,-1-2 53,5 2 1,0 2-31,4-2 1,0 6 114,0-2 1,-4 3 7,0 1 1,-1 0 2,1 0-17,-3 0 1,0 1-32,-1 3 0,0 2 13,-4 6 1,1-1-48,-1 0 1,-3 1-9,-1-1 0,-3 6 7,4 2 1,-6-1-138,2 1 0,-2 0-7,-2 3 182,0 1 1,-6-4 63,-1 0-82,-8 0 0,2-1 7,-2-3 0,-3 2 119,-1-2 1,1-3-44,-1-5 1,0 0 22,-4 0 0,0-2-327,1-5 1,0 0 92,3 0 1,-1 0-886,4 0 695,1 0 0,4-5 402,-1-2 0,1-4 0,-1 0 0</inkml:trace>
  <inkml:trace contextRef="#ctx0" brushRef="#br3" timeOffset="56">9890 4877 8017,'0'-12'-217,"-3"5"217,-1-1 329,0 6 0,4-5 232,0 3-117,0 3 1,1-4-83,3 5 1,2 0-243,6 0 1,4 0 153,3 0 0,7 0-8,0 0 0,5-1-207,-4-3 0,3 3 108,-3-3 1,3 3-313,-3 1 0,-2-4 14,-6 0-126,3 0 1,-8 0-1240,5 1 1496,-5-1 0,2-1 0,-4-2 0</inkml:trace>
  <inkml:trace contextRef="#ctx0" brushRef="#br3" timeOffset="57">10462 4625 8138,'6'-7'0,"-2"-1"16,-3 6 0,4-7 30,3 5 0,-2-1 509,2 1 172,-6 3-48,8-4-58,-8 5-352,3 0 53,0 0 12,-4 0 17,4 0-158,-5 0 0,0 5 0,0 2 0,0 0-48,0 0-67,0 6 1,0 1 34,0 5 1,-4-4-112,0 4 0,1 0-45,3 4-4,0 0 1,0 0 114,0 0 0,1 1-86,3 3 0,-2-3 39,6 2 0,-2-2-21,2-1 1,2 0-79,-2 0-22,2 0 50,1 0 1,-3-4-262,-1 0 313,-4-5 1,6 6-82,-5-5 0,3 0 61,-3-3 0,4-1 38,-5 1-43,1-6 1,-2 3-37,1-5 38,-1 5 1,3-8 1,-5 5-81,0-2 63,5-3-36,-4 4 1,8-3-81,-5 1 0,5-1 120,-3 3 0,4-4-38,-2 3 201,2-3-171,-9 4 0,9 0-32,-2 3 243,-3 2-89,5 1 1,-9 1 133,3-1-200,3 1-9,-6-1 1,8 6-57,-6 2 99,1-3-107,-4 6 0,4-5-143,0 6 0,0-1 114,-4-3 1,-2 3-161,-1-3 1,0 1 121,-5-1 0,0-1 10,-8-3 1,0-2 282,-3 2-86,-3-3-61,5-5 1,-6 3 97,0-2-36,0-3 1,0 4-146,0-6 1,2 1 81,2-4 0,2 0-1045,6 0 745,-1 0 1,6-5-1430,2-3 1709,8-2 0,7-6 0,7-2 0</inkml:trace>
  <inkml:trace contextRef="#ctx0" brushRef="#br3" timeOffset="58">10918 4557 7992,'0'-11'1387,"0"4"-1037,0 2 292,0 5 0,0 5-446,0 3 0,0 2-92,0 1-66,0 6 0,0-1 55,0 3 1,0 2-192,0-6 0,4 4-190,0-4 1,0 4 169,-4-4 0,4-3-44,-1-5 1,2-3 49,-1 4 47,-2-6 165,8 4 80,-4-6 0,5-2 13,1-2 1,-2-2-102,-2-5 1,2 2 74,-3-3 1,6 3-84,-1-6 1,5 1 12,-5-1 0,2 2-4,-3-2 1,1-1-28,-1 0 1,-3 2-29,-1 7 1,-3-2-18,4 5 1,-5 0 28,5 4-27,-5 0 0,5 5-13,-4 3 1,1 3 31,-1 5 1,-1 0-56,4 3 0,0 4 63,0 0-123,3 0 1,-7 5-157,5-5 0,-5-4-101,5 0 56,-6-5 48,4 7 0,-3-8-687,1 2 552,0-2 361,-4-7 0,0 9 0,0-2 0</inkml:trace>
  <inkml:trace contextRef="#ctx0" brushRef="#br3" timeOffset="59">13225 4603 8176,'7'-5'-1069,"-2"3"1,-5-4 2162,0 2-6,0 3-361,0-4 768,0 5-1457,-5 0 1,2 1 147,-4 3 0,-1 2-153,-3 6 0,-5 3 141,1 0 1,0 5-218,3-1 0,-3 3 54,0 1 0,0 1-17,3 3 1,1-2 76,-1 5 1,1 0 29,0 0 0,0 3-53,4-2 0,-2-2 35,5 1 0,-3 1-118,3 3 1,0-1 106,4-3 0,0 2-56,0-5 1,1 3 47,3-3 0,2 3 3,6-3 1,0 0 43,4-5 0,-4 1-53,4 0 0,0 0 63,-1 0 0,4-2-47,-3-2 0,3-1 19,-4-3 1,0-2-3,-3 2 0,-1-3-110,0-5 1,1 3-26,-1-2 1,-3-3-198,-1-1 1,-3 1-1175,4-1 1064,-6 0 1,5-4-1950,-3 0 1211,-3 0 1089,4 0 0,-10 5 0,-2 1 0</inkml:trace>
  <inkml:trace contextRef="#ctx0" brushRef="#br3" timeOffset="60">13522 5002 8042,'-6'-11'0,"1"3"46,5 1 279,0 4 640,0-2 837,0 5-1869,0 5 1,-4 7 84,0 7 1,0 2-29,4 2 1,0 4 113,0-1 0,0 5-192,0-5 0,0 5-18,0-4 0,0-1 106,0-3 0,0-1-158,0-3 1,4 1 83,0-5 0,0 0-478,-4-3 134,5-1-999,-4 1 253,4-6 268,-5-1 896,0-5 0,0-5 0,0-1 0</inkml:trace>
  <inkml:trace contextRef="#ctx0" brushRef="#br3" timeOffset="61">13522 5071 8042,'0'-12'-152,"0"1"0,0 3 1169,0 1-124,0 4-544,0-2 1,5 5-119,3 0 0,2 1-130,2 3 1,0 4 116,3 7 0,-1-1-24,5 5 0,1 0-33,2 4 0,1 0-10,0 0 0,0-1-149,0 1 0,0-1 53,-1-3 1,0 1 53,-3-5 0,1 1 24,-4-5 0,0-1 69,-1-2 0,-6 1 124,3-5-14,-4-1 54,4-3 197,-6 0-483,-1-5 0,-5-2 106,0-9 1,0 4-223,0-3 0,-1-3 53,-3-1 0,2-3-7,-6-1 1,4 0 39,-3 1 1,3-1-134,-4 0 0,4 0-115,-3 0 0,4 2-146,-1 2 0,3-2-277,1 6 0,0 0 274,0 3 1,0 1-388,0 0 0,0 3-204,0 0 328,0 6 1,0-4-222,0 2 831,0 2 0,0-8 0,0 4 0</inkml:trace>
  <inkml:trace contextRef="#ctx0" brushRef="#br3" timeOffset="62">14230 4922 8167,'5'-6'2258,"-3"1"-1482,3 5-199,-5 0 1,-1 5-711,-3 3 0,-3 7 181,-4 4 0,0 2-137,-1 2 1,5 1 116,-1 3 1,2-2-181,-2 6 1,-1-6-16,5 2 1,0 1-76,4-1 1,2-1 104,2-3 0,-2-4 47,6 0 0,-1-5 135,5 1 0,0-6-73,4-1 0,-2-6 262,5 2 0,0-4-95,4-4 0,1 2 170,2-6 0,-2-3 56,3-4 0,-3-2 38,-1 2 0,-4-3-88,0-5 0,-9 0-73,2 0 1,-7 1-173,2-1 0,-5-4 101,-2 1 1,-6-5-650,-5 4 0,-5-3 292,-3 3 0,-3 2-698,-1 6 0,-4-1 52,1 4 0,-2 2-269,1 7 0,7-2 1101,-3 5 0,3 0 0,-3 4 0</inkml:trace>
  <inkml:trace contextRef="#ctx0" brushRef="#br3" timeOffset="63">15235 4820 8157,'-5'-12'1175,"4"1"-812,-4 4 225,5-3-164,0 9-80,0-4 29,0 5-339,0 5 1,0 5-44,0 5 1,0 6 52,0-2 0,0 6-151,0 2 1,4 4-42,0 0 1,-1 2 38,-3 1 1,4-2 71,0 2 0,1-3 48,-1 3 0,-3-1 130,3-6 1,1-1-124,-1-3 1,4-1 136,-5-3 1,2 0-74,-1-8 1,-3 3-224,3-6 0,-2-2-379,-2 2-586,0-6-345,0 3 589,0-5 862,-6-5 0,0-1 0,-5-6 0</inkml:trace>
  <inkml:trace contextRef="#ctx0" brushRef="#br3" timeOffset="64">15190 5185 8157,'5'-6'261,"-3"-3"643,6 5-539,0 0-184,3-1 1,4 4 71,0-3 0,6 2 4,-2-2 1,2 2-109,2-1 1,0 0 87,0-1 1,0 3-213,0-3 1,-4 3 134,0 1 1,-5-4-537,1 0 0,-2 1-30,-2 3 1,-3-4-688,-1 0 552,-4 0 0,3 0 541,-2 1 0,-3-6 0,4 2 0</inkml:trace>
  <inkml:trace contextRef="#ctx0" brushRef="#br3" timeOffset="65">15133 4751 8170,'11'-6'0,"-2"-3"0,2 5 637,-2-5-276,13 8 0,1-8 55,7 5 0,3-1-173,1 1 1,1 3-151,-1-3 1,-4-1 90,1 1 0,-6 1-657,2 3 1,-4 0 99,-4 0 1,1 0-557,-5 0 929,0 0 0,-3 5 0,-1 1 0</inkml:trace>
  <inkml:trace contextRef="#ctx0" brushRef="#br3" timeOffset="66">15738 5025 7945,'-6'5'-288,"1"-2"547,5 4 0,-2-3 262,-2 4-214,3-6-150,-4 9 0,5-5-43,0 5 0,0-3 17,0 0 1,1-1-9,3 5 0,-1-5-29,4 1 0,1-1 10,3 5 1,-2-6-11,3-2 1,-3 1-104,6-1 0,-3 0 179,0-4-71,4 0-56,2 0 0,1 0 33,0 0 0,-1-5-36,1-3 0,1 2-109,-4-2 1,3 0 112,-4-3 0,-4 0-19,-3-1 1,-6 1-199,2-1 204,-3 1 1,-1-4-61,0-1 0,-1 1-60,-3 4 35,-2-1 1,-10 1-82,-3-1 1,-3 6 61,-1 2 0,-1 3-125,-3 1 0,3 1 194,-2 3 0,1 0 2,3 7 1,0 0-31,3 8 1,3-4-2,4 4 0,2 1-90,2 7 89,3-3 1,5 4-92,0-5 90,0-1 1,5 3 4,3 1 0,2-3-8,2 0 0,4-1 29,3-7 1,-1 0 6,1-4 1,-1-4 14,1-3 0,2-3 16,-2-1 1,-1 0-25,1 0 4,0 0-311,-1-5 0,2 2-935,-5-4 1237,1-1 0,0-3 0,2-1 0</inkml:trace>
  <inkml:trace contextRef="#ctx0" brushRef="#br3" timeOffset="67">16195 4763 8015,'-4'-20'359,"0"1"710,0 5-705,4-2 120,0 10 370,0-5-493,0 10 1,0-3-527,0 8 0,0 6 181,0 6-29,0 4 1,4 1-2,0 6 0,1 5-252,-1-2 133,-3 3 0,5 2-10,-2-1 1,-2-4 177,1 1 0,2-1-255,-1 4 1,1-3 49,-1-1 1,-3-8 113,3 1 0,-3-8 66,-1 0 1,0-2-10,0-2 110,0-4-159,0 3 304,0-9-192,0 4 1,0-6 247,0-3 0,0 2-60,0-6 1,0 4-231,0-3 0,0-1 118,0-4-379,0 1 172,6 0-66,0-1 0,5 5-102,1-1 0,0 2 128,4-2 1,-4 2 23,4 2 1,0 3 48,-1-3 1,2 3 19,-2 1 1,-1 1-38,5 3 0,-5-2 17,1 6 0,2-1 125,-2 5-114,-5-6 1,-1 4 62,-5-2 1,3 6-49,-3 1 0,0 0 14,-4-3 1,-5 3-19,-3 0 0,-7 0-9,-4-3 1,-3-1 6,0 1 0,-1-1 18,0 1 0,0-2-73,0-3 1,0 2-129,1-5 1,0 0 161,3-4 35,2 0 0,6-5 0,0-2 0</inkml:trace>
  <inkml:trace contextRef="#ctx0" brushRef="#br3" timeOffset="68">17257 4774 7815,'0'-11'1155,"5"-1"-558,-4 1-193,4-1-131,-5 1 0,2 1 443,1 2-273,-1-2-251,8 4 1,-8-1-229,6 3 76,-5 3 27,7 1-52,-4 0 1,5 1-59,1 3 0,-5 3-142,1 4 1,-2 2 19,2 2 1,-3 3-119,-5 5 0,0 3 56,0 1 1,-1 5 26,-3-2 0,-2-1 235,-6 2-89,-4-1 0,3 3 120,-2-2 1,-2 0-120,2-4 0,0 1 122,4-2 1,-1-3-87,1 0 1,1-1 220,2-7 1,3 0 13,5-3 0,0-5 21,0 1-145,0-6 0,5 7 93,3-5 1,3 0 102,4-4 1,4 0-117,8 0 0,-2-4-87,6 0 1,-5-3 33,5 3 0,-7-1-129,-1 1 0,-2 3-9,-5-3 1,-1 1-224,-4 0 1,1 1-432,-1-2-36,-5 3 1,1 0-1383,-3-3 828,-3 3 1261,4-9 0,0 3 0,1-4 0</inkml:trace>
  <inkml:trace contextRef="#ctx0" brushRef="#br3" timeOffset="69">17896 4785 8127,'0'-11'0,"0"0"0,0-1 588,0 1 0,0-5-145,0 1 1,0 3-285,0 0 1,-5 3 29,-2-6 0,-3 4-174,-2 3 0,0-1 254,-4 5-602,-1 0 278,-6 4 0,-1 2 96,-3 2 0,3 2-86,-3 5 1,4 2-235,4 2 0,-1-2 118,5 2 1,5 2-223,6-2 1,3 4 147,1-4 0,1 4-57,3-4 1,3 1 159,8-5 0,3 0 73,5 1 0,0-6 40,0-2 0,0-3 193,-1-1 0,1 0 37,0 0 1,-4-4-97,0 1 1,-6-6 291,-2 1 1,1-2-115,-5-1 0,-2 3 121,-1 0 0,-3 1-68,-1-5 1,0 5-137,0-1 0,0 4 85,0-3-310,0 4-90,0-2-176,0 5 1,0 6 110,0 6 1,0 4 126,0 7 0,0 0 24,0 0 1,0 4-4,0-1 1,0 6 39,0-2 0,0 0-28,0 0 1,0-5 34,0 2 1,0-4-4,0-4 1,0 1-6,0-5 0,2-1-7,2-6-481,-3 2-364,4-9-435,-5 4 1270,0-5 0,-5 0 0,-2 0 0</inkml:trace>
  <inkml:trace contextRef="#ctx0" brushRef="#br3" timeOffset="70">17988 4363 8015,'-6'-18'995,"2"3"-409,2 7 281,2 3-244,0 5-216,6 0 1,0 5-88,5 3 0,2 3-73,2 4 1,3 4-7,5 8 0,3 4-28,1 7 0,4-2-164,-5 6 0,5 0 44,-5 4 0,1-4-139,-4 0 0,-4 0 51,0 3 0,-6 0-80,-2-4 1,-1 0-32,-6-3 1,4-2-148,-5 2 293,1-8 0,-4 2-174,0-5 116,0 4-2,0-7 0,-5 4-99,-3-5 1,1-4 60,-5 0 1,2-1-124,-9 1 1,3 1-59,-7-4 0,1 3-288,-8-4 0,-1 1 527,-3 0 0,1-6 0,3 5 0,2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3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2170 7778 8287,'-6'-2'907,"2"-1"-652,3 1-30,1-3 273,0 5-177,0 5-330,0 2 0,0 5 145,0 4 1,0 3 20,0 7 1,0 0-203,0 4 0,0-3 148,0 3 0,-4 1-115,0 3 1,0-1 56,4-3 1,0 2-130,0-5 1,0-1-66,0-3 196,0 0 0,0-5 101,0-3-72,0-2 131,0-2 1,0 1 60,0-6 60,0-1 87,0-5-333,5 0 0,-2-5 111,4-3-285,6 3 60,0-5 1,8 4 37,-2-6 0,4 1 150,4-1-156,-3 6 0,8-4-103,-6 2 0,5-1 85,-5 2 0,1-2-107,-4 5 1,-4 0-213,0 4 158,-5 0 66,8-5 1,-10 4-400,3-3 68,-7 3-47,2 1 0,-7 0-239,4 0-174,-4 0 244,2 0 291,-5 0 369,-5 5 0,-1-4 0,-6 4 0</inkml:trace>
  <inkml:trace contextRef="#ctx0" brushRef="#br0" timeOffset="1">2181 8086 8259,'7'-11'0,"2"3"132,-6 0 0,8 5 166,0-5 0,2 4-253,6-4-39,0 1 0,4-1 267,-1 1 98,-4 4-237,9-2 1,-8 1-32,8 0 0,-7-3 205,-1 3-258,0-5 1,2 8-125,-1-3 1,-4-1-76,-5 1 1,1 0-432,-1 4 1,-4-1-301,-4-3 880,-1 3 0,-2-4 0,0 5 0</inkml:trace>
  <inkml:trace contextRef="#ctx0" brushRef="#br0" timeOffset="2">2101 7732 8423,'7'-11'-369,"3"3"412,-2 0 1,7 4 311,4-3 1,6 3-166,2-4 733,10 1-532,-7-5 1,13 0 266,-5-4-338,5 4 1,-3-5-203,2 6 1,-2 1-199,-2 2 0,-6-1-65,2 5 1,-7-3-457,0 3 0,-8 0 601,-4 4 0,3 5 0,-1 2 0</inkml:trace>
  <inkml:trace contextRef="#ctx0" brushRef="#br0" timeOffset="3">3027 7549 8224,'0'-6'370,"0"1"-44,-6 5-35,5 0 0,-3 5-38,8 2 0,-1 5-10,4 3 0,1 3-83,3 5 1,1 0 31,-1-1 0,2 1-223,2 0 33,-2 5 1,5-4 49,-3 3 0,1-3-130,3-1 0,2-2 133,-6-2 1,4 2-168,-4-6 1,0 0 76,-3-3 55,-1-1 0,-3 0-155,-1 1 0,0-5 91,0 1 0,0-5-927,-3 0 397,-3 4-842,4-6 1416,-5 4 0,0 0 0,0 1 0</inkml:trace>
  <inkml:trace contextRef="#ctx0" brushRef="#br0" timeOffset="4">3346 7561 8138,'0'-12'0,"0"5"0,0-1 0,0 4 214,0-3 283,0 4 646,0-2-663,0 5-489,-5 10 0,-1-1 46,-6 10-36,1 5 1,-5 7 26,-3 7 1,-1-2-195,-2 6 0,0-4 60,-8 4 1,7-4-320,-4 4 0,6-5 90,-6 1 199,8-7 0,2-4 15,6-4 1,0-5 25,-1-3-116,6-2 1,-1-2-245,4 1 1,1-5 130,-1 1 324,1-5 0,7 2 0,2-5 0</inkml:trace>
  <inkml:trace contextRef="#ctx0" brushRef="#br0" timeOffset="5">3746 7526 8093,'-11'-5'0,"-1"-2"363,6 2 157,1 0 1,4 6-522,-3 3 1,1 6 6,-4 5 141,4 5 1,-7 3-103,2 8 0,-2 3 30,-1 4 0,3-1-158,0 5 1,2-2 86,-2 2 0,0-3-114,4-4 0,0-5-188,4 1 356,-5-11 0,4 5-53,-3-10 0,3 1-215,1-5-422,0 1 321,0-1-263,0-5-405,0-1 979,0-5 0,-6-5 0,0-1 0</inkml:trace>
  <inkml:trace contextRef="#ctx0" brushRef="#br0" timeOffset="6">3643 7629 8093,'0'-11'0,"0"-1"0,0 1 184,0-1-41,0 1 266,0 0 482,0 4-692,0 2 1,4 6-124,0 3 1,5 4 49,-2 7-3,4 3 0,4 10-48,0 2-81,5 3 138,-7 2 1,9 0-245,-3 3 0,-2-2-21,2 2 92,0-3 1,3-2-83,-3-2 0,3-3 109,-3-6 1,-2 0 50,2-3 0,-5 1-5,2-4-13,1-1-50,-9-4 0,7 1 14,-7-1 1,1-3-42,-2-1 0,2-3-341,-5 4-232,0-6-542,-4 3 1173,0-5 0,-5 5 0,-2 2 0</inkml:trace>
  <inkml:trace contextRef="#ctx0" brushRef="#br0" timeOffset="7">3552 8040 8143,'0'-11'-23,"0"-1"0,1 5 32,3-1 1,2 4 58,6-3 1,0 4 15,4-1 0,-2-1 531,5 2-251,5-1-114,0 4 1,5 0-39,-2 0 0,1-4-210,2 0 0,-1 0-258,-2 4 1,-4 0-48,0 0 1,-2 0 302,-6 0 0,6 0 0,-4 0 0</inkml:trace>
  <inkml:trace contextRef="#ctx0" brushRef="#br0" timeOffset="8">4237 7698 8220,'-6'-5'0,"1"2"-22,5-5 51,0 6 0,0-4 263,0 2-25,0 2 57,0-3 1,0 4 814,0-3-967,0 3 0,0 6 189,0 10-468,5 1 0,-4 5 160,4 2 0,-1 1-125,0 3 0,3 1 75,-3-2 1,4 2-105,-4-1 0,3-4-30,-3 0 0,4-2-84,-5-6 1,1 4 48,-4-3 0,4-1-226,0-4 1,0-3-470,-4 0 13,0-1-239,0-1 1087,-5 0 0,3-1 0,-3 1 0</inkml:trace>
  <inkml:trace contextRef="#ctx0" brushRef="#br0" timeOffset="9">4271 7709 8212,'-5'-11'-320,"4"4"81,-4 2 1419,5 0-426,0 4-124,0-4-130,0 5-318,0 5 0,5 1-128,3 6 1,2-1 58,1 1 1,1 3-205,-1 0 1,1 4-44,-1-4 56,0 0 145,1-3 0,-5 3-324,1 0 115,0-5 39,3 1 0,-1-9-7,-2 6 1,2-6 50,-2 2 0,-2-3-88,2-1 126,-1 0 1,5-3 5,-1-1 1,0-5 37,1 1 0,1-6 93,2-1 1,-3-5 68,4 1-174,1-3 37,-4-1 0,5-1 19,-3-2 1,-2-2-27,2-3 0,2 3 11,-2 5 1,-4 3 69,-3 5 0,-4 0 132,3 7-193,-4 3 0,2 1-3,-5 8 0,4 6 22,-1 5-20,1 11-39,-4-7 0,0 14 11,0-3 1,0 7-63,0 1 1,0 4-155,0-4 0,4 1 94,0-1 1,1-6-120,-1 2 1,-3-8 388,3-3-228,2 0 19,-5-11 0,6 9 40,-3-6-44,-3 0 0,4-7-319,-5-1 27,0 1 276,0-2-512,5-1-731,-4 0 842,4-3 450,-5 3 0,5-10 0,2-2 0</inkml:trace>
  <inkml:trace contextRef="#ctx0" brushRef="#br0" timeOffset="10">4934 7663 8198,'0'-11'323,"0"0"-215,0-1-135,0 6 22,0 1 74,0 5-73,0 5 0,5 6 1,-4 4 493,3 8-204,-3-2-145,4 12 1,-2-3-87,4 8 1,0-1-73,0 5 1,0-5-139,-3 1 1,-3-4 105,3-4 0,1 1 38,-1-8 1,-1 1-27,-3-9 1,4 0-43,0-3 0,0-5-165,-4 1-5,0-6-289,5 3-415,-4-5 953,4 0 0,-5-5 0,0-1 0</inkml:trace>
  <inkml:trace contextRef="#ctx0" brushRef="#br0" timeOffset="11">4842 7652 8133,'8'-18'0,"0"3"0,1 2 89,6 2-286,-3-1 39,15 1 603,-8 0-293,9 4 0,-4-2-90,3 6 220,-3-6-139,9 7 0,-8-3-119,6 5 52,-6 0-52,3 5 0,-6 2-159,-3 4-18,2 1 167,-8-1 1,2 4-49,-7 0 91,-3 1-36,-5 0 0,0-2-13,0 5 0,-10-4 5,-6 4 0,-5-1 3,-6 1 1,-2 2-72,-5-6 1,-2 4-93,-2-4 0,6-4-846,-2-3 453,8 0 540,3-2 0,1-1 0,4-5 0</inkml:trace>
  <inkml:trace contextRef="#ctx0" brushRef="#br0" timeOffset="12">5573 7583 8186,'-5'-6'322,"4"-4"-98,-4 9-29,5-4 75,0 5 270,-5 0-261,4 0 0,-4 0-223,5 5 123,0 6-122,0 7 1,0 5 32,0 0 1,0 1 1,0 2 0,1 4-174,3 4 1,-3-4 64,3 1 0,1-2-124,-1 1 0,1 2-61,-2-5 215,-1-1 0,3-4 6,-5-3 0,0 1-19,0-5 1,0 1 260,0-5 5,0 1-91,0-1 284,0-5-149,0-1 51,0-5-177,5 0-39,-4 0-42,9 0 0,-3-1-123,4-3 102,6 3 1,0-9-145,6 2 26,0 3 1,0-4 68,0 6 0,0-5-132,-1 4 1,-3-1 66,0 1 1,-3 3-22,3-3 0,-4 2-141,4-2-16,-5 3 202,2-5 0,-8 6-382,0 0 59,-6 0-1319,8 0 682,-8 0 968,3 0 0,-5 0 0,0 0 0</inkml:trace>
  <inkml:trace contextRef="#ctx0" brushRef="#br0" timeOffset="13">6019 7629 8204,'0'-11'27,"0"-1"0,1 5-78,3-1 73,-3 6 0,5-4 639,-2 6 102,-2 0-401,3 6-223,-5 0 0,0 10 448,0 3-302,0 3-126,0 1 0,0 3-66,0 1 0,0 1-43,0-1 0,0-2 70,0 6 0,0-6-97,0 2 1,0-3-281,0-1 0,1-2-200,3-2 292,-3 3 6,9-10 1,-7 5 96,4-6 1,1-3 36,3 0 0,1-6 120,-1 2 0,2-3-71,2-1 0,-1 0 25,5 0 0,-4 0-34,4 0 1,-1-1 17,1-3 1,-2 2-284,-6-6-3,6 5 257,-5-7-675,5 4 312,-6-6 6,-4 6 1,-1 0-890,-2 2 736,-3 3 506,-1-9 0,-6 3 0,-6-4 0</inkml:trace>
  <inkml:trace contextRef="#ctx0" brushRef="#br0" timeOffset="14">6053 7880 8129,'0'-6'-96,"0"-4"0,0 7 1286,0-4-475,5 4-418,1-2 1,6 1-34,-1 1 1,6-3-122,2 3 0,-1 1-154,1-1 0,0 1 2,4 2 1,-4 0-244,0 0 1,-4 0-810,4 0 561,-5 0 180,2 0-446,-4 0 304,-6 0 462,4-5 0,-8-1 0,3-6 0</inkml:trace>
  <inkml:trace contextRef="#ctx0" brushRef="#br0" timeOffset="15">5962 7595 8150,'11'-12'0,"1"1"0,0 0 362,3-1-161,3 1-33,5-1 0,4 5 61,-1-1 1,2 2-127,-1-2 0,-3-1 5,3 5 1,-3-1-145,-1 2 1,-4 1-189,0-1 0,-4 1 194,4 2 30,-10 0 0,11 5 0,-7 2 0</inkml:trace>
  <inkml:trace contextRef="#ctx0" brushRef="#br0" timeOffset="16">6761 7469 8075,'-5'-6'815,"4"-4"-408,-4 3-101,5 1-19,0 1-1461,0 5 889,5 5 1,0 1-853,2 6 1137,4-1 0,-10 6 0,4 1 0</inkml:trace>
  <inkml:trace contextRef="#ctx0" brushRef="#br0" timeOffset="17">6795 7869 8034,'0'11'-14,"0"-3"402,0 0-104,0-1 0,0 5 107,0-1 1,-3-3 389,-1-1-361,0-4 117,4 7-306,0-4 0,0 2-97,0 0 0,0-5-299,0 5-97,0-5-673,0 7 771,0-9 164,0 4 0,0 0 0,0 1 0</inkml:trace>
  <inkml:trace contextRef="#ctx0" brushRef="#br0" timeOffset="18">2079 8577 8052,'7'0'-309,"1"0"1,-4 0 378,3 0 84,1 0 1,3 0 170,1 0 1,0 0-146,4 0 0,1 0-20,6 0 1,0 0-55,0 0 0,4 0 12,-1 0 1,6 0-93,-2 0 117,-2 0-68,5 0 0,-4 0 44,6 0 1,-1-1-81,0-3 0,4 3 12,0-3 0,6-1 42,-3 1 1,0-4-8,1 5 0,-4-5-38,4 4 1,-5-3 3,1 3 1,-1-1-1,1 1 29,-3 3-56,10-4 0,-10 3 27,3-2 0,-1 3 3,1-3 0,1 3-4,3 1 0,1 0-18,-5 0 1,6-4-4,-3 1 0,8-1-1164,0 4 1172,1-5 1,-5 3 37,1-1-347,0-4 307,-1 6-57,1-4 1,0 1-50,-1 0 1,1-3 129,0 3 0,0-4 5,-1 4 0,1-3-36,0 3 0,-2-4 6,-2 5 0,1-5 29,-5 4 0,4-3 23,-4 3 1,4-4-84,-4 4 32,5-5-5,-7 8 0,7-5 6,-5 2 0,4 1-36,-4-4 0,4 4-13,-4 0 1,5 0 72,-1-1 1,-2 3-4,2-3 1,0 3-6,4 1 0,-4 0-22,0 0 1,-1 0-193,5 0 184,0 0-62,-1 0 0,1 0-7,0 0 0,0 0 33,-1 0 0,1 0-12,0 0 1,-5 0 85,1 0 0,-4 0 1,4 0 1,-5-4-45,1 0 1,-2 0 16,-2 4 1,0 0 97,0 0-85,1-5-24,-1 4 1,-4-4 14,1 5 1,-4 0 596,3 0 0,-6 0-534,-1 0 0,-1-4 52,-7 0 0,0 1 237,-4 3-345,1 0 114,-1 0-326,-4 0 257,3 0-515,-9 0-705,4 0 1129,-15 0 0,-3 0 0,-10 0 0</inkml:trace>
  <inkml:trace contextRef="#ctx0" brushRef="#br0" timeOffset="19">8154 7229 7739,'0'-7'-1089,"0"-1"1921,0 6-120,0-3 1952,0 5-2427,-5 5 0,0 1-121,-2 5 0,-3 1-215,2-1 1,-2 6 111,-2 2 0,0 2 146,-4 2 0,4 0-245,-3 0 0,2 5 53,1 2 1,0-1-64,-3 2 0,6-1 100,-3 5 1,3-1-97,-2 0 1,3 0 7,1 1 1,4-2 36,-1-3 0,3 3 41,1-2 1,1-2-2,3 1 1,4-4 167,7 0 0,3-2-96,5-1 1,-1-4 243,1 0 1,4-5 125,0 1-324,-1-2 0,-3-1 60,0-1 1,0-3-196,0-1 7,-6-4 1,4 2-147,-6-5-210,0 0 1,-3 0-606,-1 0 407,-5 0-1265,-1 0 1836,-5 0 0,0 0 0</inkml:trace>
  <inkml:trace contextRef="#ctx0" brushRef="#br0" timeOffset="20">8394 7641 8192,'-1'-12'459,"-3"1"771,3-1-986,-4 6 0,6 1-384,3 5 295,-3 0 1,9 5-13,-2 3 0,2 3-48,2 4 1,-1-1 39,0 5 0,6 4-52,2 4 23,3-1 1,0-3-204,1 0 1,-4-1 114,0-3 0,-1 1-84,1-5 117,-2 0 0,-5-4-121,4-4 1,-4 2 114,3-5 0,-6 3-480,-1-3 0,-4 1 190,3-1 0,-3-3-828,4 3 507,-6-2 566,3-2 0,-5 5 0,0 1 0</inkml:trace>
  <inkml:trace contextRef="#ctx0" brushRef="#br0" timeOffset="21">8680 7652 8159,'0'-11'249,"-4"-1"57,0 1 1,0 3 267,4 0 237,0 1-135,0 1-78,0-5-358,0 10-139,-5-4 81,4 10 0,-9 5-258,2 5 0,-2 6 142,-1-2 1,-1 4-291,1 3 1,-4 0 109,-1 4 1,1-1-546,4 2 0,1-3 98,2-5 1,-2-2-83,2-2 0,-1 1 64,2-4 0,0-1 579,4-4 0,1 1 0,-3-1 0</inkml:trace>
  <inkml:trace contextRef="#ctx0" brushRef="#br0" timeOffset="22">8874 7835 8126,'0'-12'0,"1"2"1305,3 3-294,-3-4-603,10 10-48,-10-4-103,4 5-69,-5 0 1,4 5 17,-1 3-120,6 2 52,-7 6 1,8-2-54,-3 5 1,0 0 28,0 4 0,-3 4-284,4 0 0,-4-1 208,3-3 0,-4 0-57,1 0 1,1-6 11,-2-1 1,1-4-175,-4 0 0,4-1-864,0 1 554,0-6 243,-4 4 1,0-7-1602,0 4 1849,0-4 0,0 7 0,0-4 0</inkml:trace>
  <inkml:trace contextRef="#ctx0" brushRef="#br0" timeOffset="23">9262 7983 8240,'0'-6'745,"2"1"-210,1 5-215,-1 0-220,3 0-13,-5 5 1,1 1 467,3 6-226,-3-1-199,4 6 1,-5 0-183,0 6 0,0-4 23,0 0 1,-1-4-228,-3 4 0,3-1-48,-3 1 1,-1-1-935,1-3-110,-5-2 627,8 3 721,-4-4 0,0-6 0,-2-1 0</inkml:trace>
  <inkml:trace contextRef="#ctx0" brushRef="#br0" timeOffset="24">9491 7995 8004,'0'-7'0,"0"-3"886,0 2-352,0 3 46,5-5-527,-4 9-178,4-4 202,0 0-151,-3 4-44,8-4 0,-8 5-701,6 0 436,-6 5 0,7 1-644,-5 5 1027,5-4 0,-8 3 0,4-4 0</inkml:trace>
  <inkml:trace contextRef="#ctx0" brushRef="#br0" timeOffset="25">9753 7949 7988,'5'-6'-153,"-2"-3"-229,5 5 568,-6 0-149,3 4 129,0 0-60,-3 0 1,4 0-76,-2 0-159,-3 0-2,9 5 0,-9-2-513,3 4 643,-2-4 0,3 7 0,1-4 0</inkml:trace>
  <inkml:trace contextRef="#ctx0" brushRef="#br0" timeOffset="26">9936 7938 7981,'6'-6'2549,"0"0"-1563,-6 0-908,0 1 1,1 5-582,3 0-221,-3 0 513,4 0 211,-5 5 0,-5 1 0,-1 6 0</inkml:trace>
  <inkml:trace contextRef="#ctx0" brushRef="#br0" timeOffset="27">10279 7926 8084,'-7'0'238,"2"0"1,5-1 114,0-3 121,0 3 58,0-4-64,0 5-205,5 5 1,-3 2-70,2 9-119,-3-4 101,-1 10 0,0-4-282,0 4 93,0 6 1,0-4-461,0 3 1,-4-3 308,0-1 1,-3-1-950,3-3 742,0 2 0,4-7 371,0 5 0,0-5 0,0 3 0</inkml:trace>
  <inkml:trace contextRef="#ctx0" brushRef="#br0" timeOffset="28">10610 7538 8155,'-8'-28'643,"1"5"1,4 5-123,-1 7-431,3-1 122,1 6-128,5 1 0,-2 5 135,4 0 1,-3 0-77,4 0 1,-1 6 98,5 6 0,3 4 2,0 7-153,6 0 1,-5 5 25,3 2 1,3-1-210,-3 2 0,1-6-249,-1 2 239,3-3 32,-5-1 1,2-4 24,0 0 1,-5-9-88,2 2 1,-4-4-163,0 4 0,-2-5-564,-2 1-663,2-5 948,-9 2 573,4-5 0,-5 0 0,0 0 0</inkml:trace>
  <inkml:trace contextRef="#ctx0" brushRef="#br0" timeOffset="29">10804 7515 8155,'0'-11'-391,"0"-1"733,0 1 663,0-1-414,0 1-347,0 4 0,-4 9-210,1 9-27,-1 1 1,0 10 61,0 1 0,-5 5-226,2 6 1,-4 1-355,0-1 0,3-4 298,1 1 1,0-2-526,0 2 0,2 0 738,5-4 0,-5 5 0,-2-3 0</inkml:trace>
  <inkml:trace contextRef="#ctx0" brushRef="#br0" timeOffset="30">11010 7755 8004,'0'-12'536,"0"1"1,0 0-289,0-1 654,0 6-139,0 1-112,5 0-818,-4 3 167,9-3-45,-9 5 195,5 5-19,-1 2 0,-4 4-256,3 1 92,-3-1 1,3 2-289,0 2 247,-1-2 1,-3 7 96,0-5-551,5 0 355,-3-3 1,3-1-98,-5 1-5,5-1-72,-4-5 480,4-1-232,0-5 18,-3 0 0,8 0 143,-3 0-163,4-5 16,0 4 219,0-9-80,1 4 1,-1-6-115,1 1 301,4-6-107,-3 5 0,3-5-58,-4 6 0,-1-1 134,1 1 0,-2 3 133,-3 1-281,3 4 60,-8-2-8,8 5-15,-9 0-98,4 5 0,-5 1 36,0 6 0,0-1-37,0 1 0,0 3-165,0 0 1,0 4 0,0-4 0,0 2-243,0-2 1,0-2-28,0 2 0,0-2-918,0-2 1352,5 1 0,2-1 0,4 0 0</inkml:trace>
  <inkml:trace contextRef="#ctx0" brushRef="#br0" timeOffset="31">11352 7115 8004,'0'-11'592,"0"-1"-80,0 6-457,0 1 1,5 5-500,3 0 603,2 0 1,2 1 334,-1 3 1,2 2 227,2 6-300,-2-1-189,3 6 0,3 4 157,0 6-195,10 5-98,-10-3 1,9 5-73,-5 0 0,0 4 83,0 0 0,-2 4-171,-2-4 0,2 6 105,-6-3 1,-4-1-97,-3-2 0,-5-1-45,0 1 0,-1-7 31,-2 4 0,0-7-287,0 2 172,-5-5-178,-2 3 0,-4-5-182,-1 0 1,0-1 41,-4-3 501,4 2 0,-10-3 0,4 5 0</inkml:trace>
  <inkml:trace contextRef="#ctx0" brushRef="#br0" timeOffset="32">12300 7515 8161,'-6'-6'-201,"1"1"380,5-1 54,0 5 1,1-5 15,3 2 0,2 3 287,6-3 1,-1-1-151,1 1-244,4-5 0,-2 7-162,5-6 0,0 4 40,4-3 7,0 4 0,0-2-167,-1 5 0,-3-1-356,0-3-190,-5 3 1,3-4 205,-6 5 480,-4 0 0,3 0 0,-4 0 0</inkml:trace>
  <inkml:trace contextRef="#ctx0" brushRef="#br0" timeOffset="33">12255 7698 8057,'5'-7'43,"2"-2"1021,9 6-416,-4-1-234,5-1 0,-6 2 479,1-4-331,4 4-371,2-7 1,5 9 57,-1-3 0,1-1-143,0 1 0,0-4-211,0 5 1,0-1-134,0 4 1,-2-4-477,-2 0 0,1 0-610,-4 4 1324,4 0 0,-7 0 0,3 0 0</inkml:trace>
  <inkml:trace contextRef="#ctx0" brushRef="#br0" timeOffset="34">13340 7081 8133,'6'-11'128,"-1"-1"52,-5 6 0,1 1 378,3 5 60,-3-5-116,4 3 0,-5-3-83,0 5-240,-5 0 1,-1 7 6,-5 4 1,-2 2-77,-2 6 1,-3 0-187,-5 4 64,0 5 0,-1-1-230,-3 4 208,3 2 0,-4-3-7,6 8 0,3-1-79,0 5 0,5-4 127,-2 4 1,9-5-22,3 1 0,3-1-29,1 1 0,5-4 2,2 0 0,9-1 79,3-6-36,2 0 0,2-5 59,0 1 1,3-5 10,1-3 1,0-2 72,-4-2 1,-1 0-65,1-4 0,-1 2-484,-3-5 197,-3 0 0,1-4 54,-4 0 1,-1 3-522,-4 1 673,-6 0 0,4 1 0,-6 2 0</inkml:trace>
  <inkml:trace contextRef="#ctx0" brushRef="#br0" timeOffset="35">13865 7252 8269,'0'-11'28,"0"-1"0,1 1 281,3 0 85,-3 4 127,4-3 159,-5 4-64,5-1-291,-3-3-267,3 9 1,-5 1-169,0 8 137,0 7 1,0 0 44,0 8 0,-5-2-212,-3 10 1,-2 1 19,-1 6 0,0-3 260,4 3-209,-3-2 1,5 3-65,-3 3 0,3-4 94,5-4 1,0-1 4,0-6 0,0-2-77,0-6 1,0 2 90,0-6 1,4-4-353,-1-3 65,1 0-609,1-2 304,-3-1-88,3-5 700,-5 0 0,0-10 0,0-3 0</inkml:trace>
  <inkml:trace contextRef="#ctx0" brushRef="#br0" timeOffset="36">13854 7252 8187,'3'-14'-249,"1"3"124,0 2 0,-3 3 1369,3 2-255,-3-3-637,9 6 1,-3-4 15,4 5-223,1 5 1,-1 3 61,0 7 0,5 4 13,-1 8 1,4 1 15,-4 2 0,2 4-325,-2 1 72,-2-1-79,8 5 0,-7-1-40,5 0 1,-5 0 16,1-3 0,2-5-104,-2 1 1,0-7 57,-3-1 1,-1-2-79,1-6 0,-2 1-94,-3-5 121,3-5-506,-8 5 94,3-10 0,-5 5 44,0-2 584,0-3 0,-5 4 0,-2-5 0</inkml:trace>
  <inkml:trace contextRef="#ctx0" brushRef="#br0" timeOffset="37">13819 7629 8137,'0'-7'-164,"0"-1"0,2 5 509,1 0-143,4-4 0,8 6-47,0-3 206,11 3-240,-7 1-76,8-5 1,1 4 72,3-3-30,2 2 1,-3 2-609,1 0 1,-6 0 261,2 0 1,-3 2 257,-1 2 0,-6-3 0,0 4 0</inkml:trace>
  <inkml:trace contextRef="#ctx0" brushRef="#br0" timeOffset="38">14367 7515 8137,'0'-6'324,"0"1"90,0 5-206,6 0-112,-5 5 1,4 2 116,-5 8 1,0 3-30,0 5 0,0 5 160,0 2 0,1 3-62,3 2-134,-3 4-18,4-3 0,-1 4-425,0-2 171,5-2-31,-8-2 1,5-1-87,-2-3 0,-3-2 150,3-1 0,1-7-263,-1-1 174,0-5 1,-3 3-384,3-6-408,-3-4 485,4-2 90,-5-5 396,0 0 0,-5-5 0,-1-2 0</inkml:trace>
  <inkml:trace contextRef="#ctx0" brushRef="#br0" timeOffset="39">14310 7652 8074,'5'-17'-402,"2"5"183,9-10 189,-3 10 0,5-9 182,-3 6 0,-1 0 60,5 3 1,-1 1 341,1 0 1,1 0 92,-5 4-347,6-3-119,-4 8 1,2-3-208,0 5 153,-5 0 95,3 0-474,-6 5 146,1 7 39,-6 0 0,-2 6-15,-8-3 1,-2 2-22,-6 2 163,-4 8-140,-2-13 1,-9 12-21,1-7 1,-1-1-93,4 1 1,2-5-28,2 1 1,-2-3-283,6-5 501,5 3 0,0-8 0,3 3 0</inkml:trace>
  <inkml:trace contextRef="#ctx0" brushRef="#br0" timeOffset="40">14710 7504 8033,'0'-12'1047,"0"1"-604,0-1 0,1 6-143,3 2 0,-1 3-313,4 1 0,-4 5 118,1 3 55,2-3-62,-5 10 1,6-6-98,-4 10 0,0-1 182,5 1 0,-6 2-120,2-2 1,1 3 4,-1 1 1,0-6-249,-4-1 0,3-4 25,1 0-47,0-1 196,-4-5 55,0 0 85,0-6-101,0-6-44,-5 0 0,2-5 9,-4-1 1,4-4-8,-1-3 0,2-3-1,-2-1 0,3 3-5,-3-3 0,3 3-19,1-7 0,1 3-90,3 1 116,2 0 1,9 1-15,1-1-459,-1 5 222,-4 1-13,6 6 0,-5 5-82,4 2 0,0 3 71,-1 1 1,4 1 282,-3 3 0,4 2 0,-2 5 0</inkml:trace>
  <inkml:trace contextRef="#ctx0" brushRef="#br0" timeOffset="41">15270 7229 8029,'0'-11'0,"0"0"129,5-6 0,1 8 329,6-2 1,3 2-259,0-3 1,0 5-15,-3-1 0,3 2 57,0-2 1,2-1-1,-2 6 1,-1-5-56,5 4 0,-5 0-70,1 4 1,1 0-226,0 0 87,4 0 1,-7 0-29,2 0 1,-2 5 71,-2 2 0,-3 4-264,-1 1 1,-4-1 39,1 0 22,-3 1 0,-1-1-116,0 1 1,-1-1 95,-3 1 0,1-1-25,-4 0 1,-1 1 204,-3-1 88,-1-4-83,1 3 1,-4-5 118,-1 2 1,1 2-101,4-5 0,3 1 153,0-1 1,5-3-81,-5 3 313,6-3-314,-4 4 0,8-2-54,2 5 0,-2-6 145,6 2-119,-1 2 16,10-4 1,-3 8 13,5-3 0,-4 2-29,4-1 0,-1 2-8,1-2 1,1 3 25,-5 4 0,1-2 20,-5 2 1,0-2-65,1-2 1,-2 4-13,-2 1 1,0 3-227,-4-4 107,0 5 47,-4-7 1,-6 9-216,-6-3 128,1-3 3,-11 6 1,5-10 62,-6 4 0,-1 0 1,-3-1 0,3 1-8,-3-5 1,7-3-114,1-1 0,5-4-547,-1 0-279,7-1 1026,3-2 0,5 0 0,0 0 0</inkml:trace>
  <inkml:trace contextRef="#ctx0" brushRef="#br0" timeOffset="42">15932 7641 7984,'12'5'1282,"-1"1"-1083,-5 10 1,3-2 708,-5 5-443,0-5-111,-4 8 1,4-4-65,-1 5 1,1-1-217,-4 1 0,-1 0-275,-3 0 0,3 0-247,-3 0 1,-1-2-1347,1-2 1794,-5 3 0,-2-9 0,-7 3 0</inkml:trace>
  <inkml:trace contextRef="#ctx0" brushRef="#br0" timeOffset="43">16537 7104 8081,'-11'-5'0,"5"-2"347,2-4-171,-3 5 0,6-5 303,-3 4 59,3 2 23,1-5 185,0 8-506,0-3-32,0 5 0,4 2 106,0 1-79,5 9-78,2 0 0,2 10 21,2-3 1,1 3-17,0 0 1,3 1-117,-4 0 1,5 4-12,-1-1 1,-1 5-64,1-4 0,-5 3 15,1-3 1,-2 3-186,-2-3 0,0 3-309,-4-3 378,-2 0 1,-5-6-115,0-2 129,0 3 0,-1-8 31,-3 5 0,-2-5-25,-6 1 0,0-2-2,-4-2 1,3-3 16,-7-1 1,3-3 29,-2 4 0,-2-6 23,6 2 0,-5-3-313,1-1 284,2 0-122,1 0 1,1-1-221,-1-3 0,5 2 87,3-6 1,6 4-427,-2-3 750,3 4 0,6-7 0,1 4 0</inkml:trace>
  <inkml:trace contextRef="#ctx0" brushRef="#br0" timeOffset="44">17131 7458 8000,'8'-18'42,"0"3"0,-5-2 85,5 2 0,-4 0-19,3 3 0,-4 5 199,1-1 0,-3 1-71,-1-5 71,0 1-162,-5 4 1,-1-1-40,-6 4 46,1-5-31,-6 8-269,-1-4 233,-4 5 0,-1 5 85,0 2-281,0-2 186,0 11 0,4-9 76,0 8-298,5 3 87,-2-5 0,6 7 155,2-5-228,3 6 68,5-4 0,0 2-148,0 0 82,5-5 0,1 7-100,6-6-10,-1 0 185,1-8 27,4 3 75,-3-9-88,8 4 0,-8-5-50,2 0 237,-2 0-83,-2 0 0,1-5 159,-1-3 42,1-2-260,-1-1 0,-5-1 234,-2 1-170,3 0-47,-6-1 115,4 6-93,-5-4 1,1 3 68,3-4-59,-3-1 1,4 5 39,-5-1-234,0 6 82,0-3 1,2 5-88,1 0 56,-1 0 0,3 1 101,-5 3 0,1 2-2,3 5-10,-3 1 88,4 4-93,-5-3 0,1 5-12,3-3 112,-3 3-94,10 5 1,-9-6 0,6-1-103,-1 1 112,5-4 0,-5 0-21,1-6 24,0 1-11,-2-2 0,0-1 50,-2-5-51,-3 0-10,10 0 130,-10 0-120,4 0 1,-1-1 0,0-3 259,-1-2-242,-3-5 0,4-1 6,0 1 286,0-1-267,1 1 1,-3-4 198,6-1-190,0-4 0,-2 7 1,3-7-194,-5 5 198,-1 5-75,3 0 0,-5 7-16,3-5 99,-3 6-129,4-3 80,-4 5 1,4 1-11,-5 3-57,5-3 47,-3 9 0,3-3 73,-5 4-60,5 1-6,-4-1 0,4 2-24,-5 2 30,0-2 0,4 3-173,0-5 77,0 1 1,-4-5 81,0 1-69,0-5 50,0 2-21,0 0 130,5-4-139,-4 4 333,4-5-136,-5 0 6,0-5 134,5-1-263,1-6 45,1 1-150,3-1 125,-4 1 1,6-2 73,-1-2-274,6 2 91,-5-3 1,6 1 115,-3-1-305,-2 1 257,3 4 1,-4-1-201,-1 1 192,1 5-27,-1 1 0,1 1 276,-1 0 12,0 0-206,1 9 1,-5-2 141,1 4 0,-2 5-94,2 3 0,-2 2 132,-2-2 0,-3 3-169,3 4 0,-3 0-101,-1-3 0,0 3-150,0-3 99,0-3 54,0 6 0,0-13-696,0 2 307,0-2-569,0 2-616,0-4 1615,0 3 0,6-9 0,0 4 0</inkml:trace>
  <inkml:trace contextRef="#ctx0" brushRef="#br0" timeOffset="45">18045 7070 7967,'0'-8'-783,"0"0"1,1 6 803,3-2 1,2 3 310,6 1 0,-5 1 97,1 3 1,-4-2-150,3 6 1,-3 5 84,4 6 1,-6 2-180,2 2 0,-3 1 42,-1 3 0,0 1-128,0 2 1,0 3 77,0-2 1,-3-2-256,-1 1 71,0 1-72,4-2 1,0 3-137,0-6 0,0 1 117,0-4 1,0-2-72,0-2 1,0-2 37,0-6 1,4 1-264,0-1-223,-1-5 616,-3 5 0,6-10 0,0 4 0</inkml:trace>
  <inkml:trace contextRef="#ctx0" brushRef="#br0" timeOffset="46">18273 7127 7973,'8'-22'-188,"0"3"1,-5-1 403,5 4 1,0 1 367,3 4 1,0 1-150,1 2-229,-6 3-26,4 5 1,-7 0-72,5 0-105,-6 0 48,3 0 1,-5 5-81,0 3 1,0 7 59,0 4 1,0 3-112,0 0 1,0 1 126,0 0 0,0 0-197,0 0 1,-4 0-70,1-1 222,-1-4 1,4-1-83,0-6 1,0 1-66,0-1 184,0-5-8,0 4-82,0-8 299,0 3-158,0-5 141,5 0 1,1 0-170,6 0 6,-1 0 7,0 0-29,1 0-7,-1 0 1,5 1 8,-1 3 0,5-2-123,-1 6 128,-2-5-7,4 7 5,-3-4-41,0 5 34,-2 1-21,1-1 0,-5 1 45,4-1-34,-9 1-55,3 4 0,-8-2 13,1 5 1,-1-4-257,-2 4 130,-5 0 65,-2-1 0,-4 2-71,-1-4 1,-4-1 76,-3-4 0,1 1-162,-1-1 6,0 1 121,-4-6 1,2 3-134,2-5 0,-3-1 23,3-3 1,3 0-119,0 0 0,4 0 31,0 0 1,2-5-564,2-2 856,-2-3 0,9-7 0,-4-1 0</inkml:trace>
  <inkml:trace contextRef="#ctx0" brushRef="#br0" timeOffset="47">18319 7070 7966,'0'-18'178,"0"3"0,5 2 222,3 1 0,7 5-108,4-1-69,3 6 17,0-9 0,5 9 56,0-6 0,8 5-125,0-5 1,3 4 13,0-4 0,-4 5-65,0-5 1,-1 6-189,-6-2 0,-2 2-1824,-6 2 1892,-2 0 0,-11-5 0,-1-1 0</inkml:trace>
  <inkml:trace contextRef="#ctx0" brushRef="#br0" timeOffset="48">18936 7561 9734,'6'16'577,"-1"-2"-347,-5 5 0,0-4-29,0 4 1,0 0-73,0 4 0,-1 1-124,-3 3 1,2-3-101,-6 3 1,0-3-359,-3-1 0,0 0-1141,-1-1 852,1-4 253,4-1 489,-3-6 0,4 1 0,-6-1 0</inkml:trace>
  <inkml:trace contextRef="#ctx0" brushRef="#br0" timeOffset="49">19290 7606 8003,'0'-11'782,"0"-1"-779,0 1 1,1 5-160,3 2-48,2 3-278,1 1 126,-2 0 183,-5 0 0,5 5 1,1 1-1</inkml:trace>
  <inkml:trace contextRef="#ctx0" brushRef="#br0" timeOffset="50">19575 7572 7978,'7'-5'548,"-2"4"-161,-5-9 112,0 8-516,0-3-1223,0 5 1012,5 0 228,-4 5 0,4 2 0,-5 4 0</inkml:trace>
  <inkml:trace contextRef="#ctx0" brushRef="#br0" timeOffset="51">19918 7561 7973,'0'-7'1612,"0"-3"-637,0 9-1470,0-4-1197,0 5 1692,0 5 0,0 1 0,0 6 0</inkml:trace>
  <inkml:trace contextRef="#ctx0" brushRef="#br0" timeOffset="52">20352 7481 8346,'8'1'1626,"-1"3"-1206,1 2-252,-2 11 0,3-2 81,-5 8 0,1-2 0,-1 10 0,-3-5-273,3 5 58,-8-1-503,-2 5-1299,-6-1 899,1 0 869,-6 0 0,-11 1 0,-7-1 0</inkml:trace>
  <inkml:trace contextRef="#ctx0" brushRef="#br0" timeOffset="53">21391 6910 7954,'-10'-8'0,"3"0"-12,-4 1 231,10-5 644,-4 1-92,5 5-414,0-5 87,0 10-113,0-4-134,5 10 1,0 2-4,3 4 0,2 5-93,-2 3 1,2 3 48,1 1 0,1 4-155,-1-1 0,-1 6 43,-2-2 0,2 0-100,-3 0 1,-1-3 111,-3 3 1,-1-1-147,-2 2 0,-2 2-14,-1-3 0,-1-1 24,-8 2 1,3-6 27,-6 2 1,-3-4-4,-1-4 1,2 1 62,-2-5 1,0 1-22,-4-5 1,1-1-52,3-2 0,-1-2 52,5-2 0,-4-3-250,3 3 1,-3-3 3,4-1 1,4-1-5,3-3 1,4 2-158,-3-6 0,4 0 425,-1-3 0,3 0 0,1-1 0</inkml:trace>
  <inkml:trace contextRef="#ctx0" brushRef="#br0" timeOffset="54">21688 7264 7954,'0'-7'529,"0"2"-368,-5 10 0,0 2 262,-3 4 1,3 1-224,5-1 1,-3 2-39,-1 2 1,0-2-154,4 2 0,4 1 98,0-1 0,4 1-114,0-5 1,6 4 26,1 1 0,2-5-74,-2-3 1,3-6 259,5 2 1,-1-3-143,1-1 1,0 0 94,0 0 1,1-5-76,3-2 0,-3-4 32,2 0 1,-3-2 6,-4-2 0,2 1-150,-6-5 0,0 4 59,-3-4 0,-6 1-152,-2-1 0,-3-3-139,-1 3 1,0 2 78,0-2 1,-1 5-198,-3-2 1,-1 8-124,-3 0-122,-2 5 31,4-2-698,-6 5 1289,1 5 0,5 2 0,0 4 0</inkml:trace>
  <inkml:trace contextRef="#ctx0" brushRef="#br0" timeOffset="55">22271 6841 7954,'0'-11'727,"0"-1"9,0 1-434,0 4 229,0 2 55,0 5-503,0 5 1,1 7 92,3 7 0,-2 6-71,6 2 1,-6 5 68,2-2 0,1 7-235,-1 1 0,0 4 29,-4-4 1,0 1-124,0-1 1,0-3 28,0-1 1,0-1 7,0-6 0,0-2 165,0-6 1,0 1-42,0-5 32,5 1 0,-2-5-16,4 1-765,-4-6 537,2 4 0,-5-7 206,0 4 0,5-4 0,1 2 0</inkml:trace>
  <inkml:trace contextRef="#ctx0" brushRef="#br0" timeOffset="56">22979 6944 7954,'0'-12'-14,"0"1"1,0 3 64,0 1 0,0 3 591,0-4-160,0 6 452,0-3-177,0 5-751,0 5 1,0 2-4,0 9 0,0 1 120,0 6 1,0 0-10,0 0 0,4 4-177,-1-1 0,2 5 6,-1-5 0,-1 1 97,4-4 0,-3 0-143,4 0 0,-4-4 53,3 0 1,-3-5-24,4 1 1,-6-6 33,2-2 0,-1 1-164,0 3 0,-1-3-292,1 0-349,-1-6-642,-2 8 602,-5-8 295,-2 3 589,-4-5 0,-1 0 0,1 0 0</inkml:trace>
  <inkml:trace contextRef="#ctx0" brushRef="#br0" timeOffset="57">23253 6955 7954,'0'-11'-33,"0"-1"352,0 1-127,0 5 1191,0 1-979,5 5 1,-3 2-217,6 6 1,-2 1-54,2 10 0,-2 1 84,-2 7 1,-3-3-249,3 2 0,-1 2 90,1-1 0,-3 3-124,3-3 1,-3 0 28,-1-4 1,4-1-4,0 1 0,3-4-1,-3 0 0,0-5-129,-4 2 190,5-4 7,-4 0-432,4-1 147,-5-5-1074,0 5 51,0-10-134,0 4 1412,-5-5 0,4 0 0,-4 0 0</inkml:trace>
  <inkml:trace contextRef="#ctx0" brushRef="#br0" timeOffset="58">23538 6510 7954,'0'-12'323,"0"1"140,0 0-213,0 4 0,0 1 415,0 2-119,0 3-109,0-4-78,0 5-252,5 5 0,3 1 182,7 6 1,3 0-68,5 4 0,0 1-97,0 6 0,1 4 86,2-1 0,-2 5-141,3-4 1,-1 4 27,0 0 0,-2 6 32,3 1 0,-4 1-43,-4-1 1,-1-2-148,-3 2 1,-6 1-71,2-1 0,-3 4 76,-1-4 1,-2-1-43,-5-7 0,0 3 65,0-2 0,-1-2-59,-3 1 0,-6 0 71,-5 0 0,-5-2-6,1-5 1,-7 0-57,0-1 1,-5 0-138,4-3 1,1-2-6,3-6 1,1 0-134,3 1-7,-2-1 1,8-4-243,-2-4-762,7 4 1367,3-6 0,5 4 0,0-5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3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12163 14322 8025,'0'-7'633,"0"2"899,0 5 0,0 5-1377,0 3 0,0 2-63,0 2 1,0 3 10,0 0 0,0 5-122,0-1 0,-4 7 96,1 0 1,-1 6-138,4-1 0,0-2 73,0 1 0,0 1 73,0 3 1,-4 1 26,0 4 1,0-4-49,4 3 1,0-4 110,0-3 0,0 4-89,0-4 1,0 3 17,0-7 1,0-1-36,0-3 0,0 0-4,0 0 1,0-1-84,0-3 0,4 1 58,0-5 0,0 4-121,-4-4 0,1-3 84,3-5-166,-3 1 1,4 0-314,-5-1-318,0-4 0,0 2-453,0-5 1246,0-5 0,0-7 0,0-5 0</inkml:trace>
  <inkml:trace contextRef="#ctx0" brushRef="#br0" timeOffset="1">12563 14870 9225,'8'0'889,"-1"0"1,1 0-556,3 0 0,1 0 0,0-1 558,4-3-701,-4 3 1,6-8 3,-3 5 1,-1-1-85,5 1 0,-5 3-135,1-3 1,2-1 112,-2 1 1,0 0-59,-3 4 0,-1 0-482,1 0 1,-1-1 208,0-3 1,-3 3-970,0-3 486,-1 3-1223,5 1 1948,-1 0 0,1-5 0,-1-2 0</inkml:trace>
  <inkml:trace contextRef="#ctx0" brushRef="#br0" timeOffset="2">13488 13716 7931,'-4'-7'-675,"0"-1"472,1 6 1,3-5 878,0 4 13,0 1-289,0-3 62,0 5 345,0-5-750,0 4 51,0-4 1,0 6-11,0 3 0,0-2 63,0 6 1,0 0 11,0 3 0,0 6-46,0 2 1,0 0-110,0 3 1,0-1 45,0 5 1,0 2-115,0-1 0,0 5 22,0-2 0,0 3 115,0 1 1,3 1 11,1-1 0,0-4-47,-4 1 1,4-2 99,0 1 1,1-2-47,-1-5 1,1-1 17,2-3 0,3 1-51,-2-5 0,-2 2-84,2-2 0,-4-3-56,3-1 0,-3 0 87,4-3 0,-6-2-453,2 2 114,-3-6-247,-1 4-1931,0-6 0,0-6 2497,0-1 0,0-8 0,0-3 0</inkml:trace>
  <inkml:trace contextRef="#ctx0" brushRef="#br0" timeOffset="3">13831 13854 8284,'0'-7'1815,"0"2"-970,0 5-661,0 5 0,0-1-165,0 7 1,0-2 108,0 7 1,0 1-71,0 2 0,0 4 28,0 4 1,0-3-87,0 3 0,0 2 61,0 1 0,0-1-20,0 2 0,0-6-107,0 2 0,0 0 106,0-5 0,0 4-116,0-7 1,0-3 98,0-1 1,0-2-3,0-1 0,0-5 2,0 1-6,0-6-19,0 3 206,0-5-144,5 0 0,-3 0-35,6 0 0,0-1-73,3-3 1,0 2 38,1-6 0,0 6-5,4-2 0,-2-1 41,5 1 1,0-4-18,4 5 0,-1-3 94,1 3 0,0 0-92,0-4 1,-2 4-6,-1-1 1,0 2 19,-5-2 0,0 3-204,-3-3 1,-5 3-336,1 1-189,-6 0-146,4 0-507,-6 0 402,0-6 1,-6 5 951,-1-3 0,-3-2 0,-2 0 0</inkml:trace>
  <inkml:trace contextRef="#ctx0" brushRef="#br0" timeOffset="4">13831 14093 7877,'3'-7'206,"1"-1"1,5 6 7,-1-2 0,2-1-93,1 1 0,1-4 120,-1 4 1,1 1 40,-1 3 0,0 0-15,1 0 1,1-4-26,2 0 0,-1 0-49,5 4 0,-4 0 13,4 0 1,0 0-57,4 0 1,-5 0-154,-3 0 0,1-4-375,0 1 1,-2-2 100,-7 1-899,3 2 631,-3-8 0,-1 8-174,-2-6 0,-3 4 719,-1-3 0,-5-1 0,-1-3 0</inkml:trace>
  <inkml:trace contextRef="#ctx0" brushRef="#br0" timeOffset="5">13796 13785 7915,'18'-5'0,"-3"-3"0,3 2 255,1-2 0,4 5 67,4-5 0,2 2 173,5-2 0,-3-1-278,-1 5 1,-3-3 0,3 3 0,-8-1-237,1 1 1,-8 3 159,0-3-1721,-7 3 1580,2 1 0,-9 0 0,4 0 0</inkml:trace>
  <inkml:trace contextRef="#ctx0" brushRef="#br0" timeOffset="6">14516 13637 7937,'5'-7'468,"-4"-3"-32,4 9 4,-5-9-219,0 8 0,0-4-151,0 2 0,-1 3 40,-3-3 1,2 3-37,-6 1 0,0 0 35,-3 0 1,0 4-161,-1-1 0,1 3 97,-1-3 0,1 0-93,0 4 0,0 1-82,4 4 1,-2-5 122,5 1 0,-4-1-125,5 5 0,-1 0 92,4 4 1,0-4-84,0 4 1,1-4 101,3 0 1,2-1-8,6 1 1,0-5 35,4 1 1,-4-4 15,4 3 0,0-4-105,-1 1 1,4-3 66,-3-1 1,3 0-460,-4 0 0,0 0 41,-4 0 431,1 0 0,-1-5 0,1-2 0</inkml:trace>
  <inkml:trace contextRef="#ctx0" brushRef="#br0" timeOffset="7">14790 13534 7898,'0'-8'826,"0"0"451,0 6-264,5-3-183,-4 5-381,4 0-79,-5 0-319,0 5 1,-3 1-25,-1 6 1,0-1 25,4 1 0,-4 4-127,0 3 0,1 3 54,3 1 0,0 1 58,0 2 0,0 0 0,0 4 1,0 1 38,0 3 0,0-1-20,0-3 0,1 2 10,3-5 1,-3 3-55,3-3 1,-3-1-14,-1-3 1,0 4-13,0 0 0,0-5 0,0-3 1,0-1-17,0 1 0,0 2-80,0-6 1,-4 4 72,0-4 1,1 0-165,3-3 174,0-1 0,0 1-579,0-1 146,0-5-751,0 4 596,5-8 613,-4 3 0,4-5 0,-5 0 0</inkml:trace>
  <inkml:trace contextRef="#ctx0" brushRef="#br0" timeOffset="8">13431 14710 7824,'-8'0'-787,"1"0"1165,4 0 27,-2 0 182,5 0-334,5 0 1,2 0-92,4 0 0,4 0 70,0 0 1,4 0-21,-3 0 0,4 0 16,-1 0 1,-1 0 25,1 0 1,4 0 4,3 0 0,6 0-48,-2 0 0,5 0 12,3 0 1,2-4-8,6 0 1,2-3 22,-2 3 1,3-4-349,-3 5 0,0-5-152,3 4 1,1-3 184,-4 3 0,2-1 94,-6 1 0,1 3 8,-1-3 1,1 3 34,-5 1 0,0 0 5,-4 0 1,-3-2-49,-1-2 1,-5 3 44,2-3 0,-3 3 80,-1 1 1,0 0-33,0 0 0,-2-1 10,-2-3 1,-1 3 394,-3-3-407,-2 3 1,4 1-111,-6 0 1,-3 0 190,-1 0-756,-4 0 311,2 0-1769,-5 0 1,-5 0 2023,-3 0 0,-2 0 0,-1 0 0</inkml:trace>
  <inkml:trace contextRef="#ctx0" brushRef="#br0" timeOffset="9">13625 15121 7775,'0'-7'0,"0"-1"375,0 5 77,0-7-2,0 9 72,0-4 338,0 5 1,-4 1-775,0 3 0,1 2 104,3 6 0,0 3-121,0 0 1,0 6 7,0-2 1,0 2-88,0 2 0,3 4 58,1-1 0,1 5-2,-1-5 0,-3 6-103,3-1 0,-1-2 93,1 1 0,-3-4-103,3 0 0,1-2 48,-1-1 0,3 0 22,-3 0 1,4-4-15,-5 0 1,5-5-12,-4 1 0,1-2-71,-1-2 0,-3 1-440,3-1-96,-3 1 0,0-2-95,3-3-1049,-3-2 885,4-5 888,-5 0 0,0 0 0</inkml:trace>
  <inkml:trace contextRef="#ctx0" brushRef="#br0" timeOffset="10">13796 15601 7792,'7'0'485,"3"0"-302,-2 0 0,2 0-72,1 0 1,-3 0 128,-1 0 1,1 0 97,3 0 1,1 0-152,-1 0 0,1 4 18,-1 0 1,4-1 13,0-3 0,1 0-1,-5 0 1,4 4-380,1 0 0,-1 0 137,-4-4 0,2 0 33,2 0 1,-2 0 169,2 0-8,-2 0-73,-2 0 1,-3 0 95,-1 0-178,-4 0 178,2 0-299,-5 0 126,-5 0 26,4-5-54,-9 3-169,8-3 185,-3 5-98,5 0 8,5 0-42,-3 0 405,3-5-123,-5 4 356,0-9-407,0 3 0,0-4-58,0 0 0,-2-1-70,-1 1 0,0 2 61,-5-3 1,1 4-114,-5-8 1,1 0 21,0 1 0,3-6-126,0 2 1,2 2 34,-2-2 1,-1-1-69,6-2 1,-1-1 25,4 0 1,1 1 89,3 3 1,-2-2 25,6 2 1,0 1-31,3-1 1,1 4 107,-1-4 1,0 5-62,1-2 1,-1 3 15,1-3 0,3 4 45,0-4 1,0 8 11,-3 0 0,3 2 94,0-2 1,4-1-84,-4 5 0,6 0 27,-2 4 0,2 0-46,2 0 0,0 0 1,0 0 0,-4 4-3,0 0 0,-1 5-2,1-1 1,-3 6-29,-4 1 1,-1 4 24,0-4 1,-3 5-28,0-1 0,-6-1 14,2 1 1,-3 1 21,-1 7-16,-5-3 0,-1 4-64,-6-5 1,0 0-7,-3 0 0,2-4-244,-2 0 181,-3 0 1,5-1 6,-2-3 1,2-1 17,2 1 0,1-6 96,2 2-94,-2-2 0,7-1 338,-4-1-104,4-4 50,-2 2 1,6-5 35,3 0 0,-1 0 38,4 0 1,1 0-95,3 0 1,2 0-19,2 0 0,-1 0-25,5 0 1,-1 0 0,1 0 1,5-1-7,-5-3 0,5 3-24,-5-3 1,-1 3 4,1 1 1,-5 0 11,1 0 0,-2 0 86,-1 0-22,-1 0 3,0 0-207,-4 0 220,3 0-704,-9 0 249,4 0-1678,-5 0 263,0-6 372,-5 5 1314,-1-9 0,-6-1 0,1-7 0</inkml:trace>
  <inkml:trace contextRef="#ctx0" brushRef="#br0" timeOffset="11">14813 15030 7831,'0'-12'280,"0"1"0,0 3 866,0 1-729,5 4 1,-4-3 335,3 2-79,-3 3-229,-1-4 1,0 6-230,0 3 0,0 2-174,0 6 1,0 3 94,0 0 1,0 7 98,0 0 0,0 1-105,0 4 0,0 1 42,0-1 1,0 3-21,0-3 0,0 4-112,0 0 1,0-2-86,0 1 0,2-3 84,1 4 0,0-6-168,5 2 0,-5-3 42,5-1 1,-4-6 138,3-1 0,-4-3 279,1 3-261,2-4 1,-3 5-8,4-6 0,-4-3-26,1 0 0,-3-5 68,-1 5-34,0-5-346,0 2-215,0-5 1,-10-5-1,-3-2 1</inkml:trace>
  <inkml:trace contextRef="#ctx0" brushRef="#br0" timeOffset="12">15532 14539 7768,'-6'0'-551,"-4"0"0,7 0 781,-4 0 32,4 0-63,-2 0 1264,5 0-1151,5 0-177,-4 0 0,10 0 20,-4 0 0,0-4-74,0 0 0,1 0 53,3 4 1,1 0-36,-1 0 1,4-3 19,1-1 0,4-1-109,-1 1 0,4 1 65,3-4 0,4-1-116,4-3 0,4 3 86,0 0 1,0 1-79,-4-5 0,-3 5-2,-1-1 0,-4 6 79,0-2 1,-7-1-85,-4 1 81,-2 0-652,-1 4 309,-6 0 0,-2 0-114,-8 0 1,-2 0-48,-6 0 0,1 4-255,-1 0 1,1 0 717,-1-4 0,1 0 0,0 0 0,-1 0 0</inkml:trace>
  <inkml:trace contextRef="#ctx0" brushRef="#br0" timeOffset="13">15601 14699 9193,'6'0'1470,"4"0"-1247,-3 0 1,0 0-127,1 0 1,0 0 59,3 0 0,4 0 69,0 0 1,6 0-28,-2 0 1,2 0-21,2 0 0,4-2 12,0-1 1,0 1 7,0-2 1,2-1-147,6 2 1,-5-5 103,0 4 0,0-1-191,0 1 1,1 3 46,-9-3 1,2 3-152,-8 1 0,-5 0-473,-3 0-301,-6 0 599,3 0 0,-6 0-28,-3 0 1,-2 0-676,-5 0 0,-5 4-50,1 0 1066,5-1 0,0-3 0,3 0 0</inkml:trace>
  <inkml:trace contextRef="#ctx0" brushRef="#br0" timeOffset="14">16777 14230 7885,'0'-11'-702,"0"5"1951,5-5-518,-3 10-144,3-4-24,-5 0-105,0 4-259,0-4 258,0 5-355,0 5 1,0-3 88,0 6 0,0 0-132,0 3 1,0 0-1,0 1 1,0 1-89,0 2 0,0 1 103,0 3 1,0 3-136,0-3 0,1 2 32,3 2 1,-3 1 107,3 3 1,1-3-202,-1 3 1,3-3-14,-3-1 0,4 1 84,-4 3 1,1-3 33,-2 2 1,-1-2-7,2-1 1,1-4 90,-2 0 1,1-1-72,-4 1 1,0 1 71,0-4 0,0-1-53,0-4 1,0 1 50,0-1 0,0-3 12,0-1-71,5-4 0,-3 3 15,1-2-3,-1-3-200,-2 4-2542,0-5 2110,0-5 612,0 4 0,0-9 0,0 4 0</inkml:trace>
  <inkml:trace contextRef="#ctx0" brushRef="#br0" timeOffset="15">17257 14527 7768,'6'0'573,"1"0"-321,-4 0 0,0 0-37,5 0 0,-1-3-45,5-1 0,-1 0-8,0 4 1,1 0-21,-1 0 0,1 0 38,-1 0 0,4 0-99,1 0 1,0 0 4,-1 0 1,-1 0 82,5 0 1,-1 0-48,1 0 1,3-4 17,-3 0 1,2 0-36,2 4 0,0-3-6,0-1 1,-2 0-16,-2 4 1,-1-4 53,-3 0-22,-2 1-251,4 3 1,-10 0 18,1 0-609,-6 0 209,3 0 1,-17 0-108,-3 0 0,-7 1-1167,7 3 1790,-6-3 0,9 4 0,-5-5 0</inkml:trace>
  <inkml:trace contextRef="#ctx0" brushRef="#br0" timeOffset="16">18285 13774 7885,'-7'-8'-61,"4"0"478,1 6 33,2-8-130,0 8-151,0-8 0,0 4 34,0-6 1,0 5-14,0-1 0,0 4 60,0-3-85,5-1 0,-2 1-32,5-1 46,-1 0 1,5-2-106,-1 3 0,0-2 78,1 5 0,1-4-113,2 4 0,-1-3 46,5 3 0,-4-1-30,4 1 0,-4 3 10,4-3 0,-5 3 8,2 1 1,-4 0-311,0 0 177,-1 5 0,-1 1-147,-2 6 0,-2-1 50,-2 1 1,-3-1-30,3 0 1,-4 2-43,-4 2 1,2-1 101,-6 5 1,0-4 15,-3 5 0,0-7-15,-1 3 0,5-4 157,-1 0 0,0-1-194,-3 1 365,0-1-144,-1 1 1,5-5 261,-1 1-37,5-6-205,-2 3 32,5-5 0,2 0 1,1 0 1,4 0 38,4 0 0,2 0-83,2 0 1,-1 0 26,5 0 0,-1 0-33,1 0 1,1 2-50,-5 1 0,6 0 67,-2 5 1,-2-6-113,2 2 0,-5 2-14,2 2 1,-4-2-97,0 2 0,-2-1-9,-2 5 1,-3-1 91,-5 1 1,0-1-143,0 1 1,-7 3 83,-4 0 1,-2 4 39,-6-4 1,0 2 37,-4-2 0,0-2 89,1 2 1,-1-2-41,0-2 1,1-3 142,3-1 0,-1-4 8,5 1 0,-4 1-141,4-2 0,3 1-189,4-4 208,1 0 0,1-1-1335,2-3 569,2 3 0,4-8-1018,2 5 1745,2-5 0,10 3 0,2-5 0</inkml:trace>
  <inkml:trace contextRef="#ctx0" brushRef="#br0" timeOffset="17">19073 13625 7885,'0'-6'254,"0"-4"-3,0 8 0,0-4 392,0 2-144,0 3-276,-5-4 0,2 5-86,-4 0 1,3 0 104,-4 0 1,4 0-25,-3 0-3,-1 5 0,-3 0-149,-1 3 1,1 2 48,-1-3 1,2 0-153,3 0 1,-3 1-10,2 3 1,2-3-38,-2 0 1,4-1 55,-3 5 1,4-1 78,-1 0 1,2 1-118,-2-1 1,3 1 53,-3-1 0,-1 1-15,1-1 0,0 0 17,4 1 1,0 1 0,0 2 0,0-3 2,0 4 0,0-4-1,0 0 0,0-1 3,0 1 1,0-1 9,0 0 1,1 1-21,3-1 0,1 1 14,3-1 1,2-1-62,-2-2 1,-2 2 56,2-2 1,-1 1-2,5-2 0,-1 2 3,0-5 1,5 0 0,-1-4 0,4 0 56,-4 0 1,4 0-60,-4 0 0,6 0 55,-2 0 1,-3-5-40,0-3 0,-4 2 2,0-2 1,-2 0-13,-3-3 1,0 1-4,-3 2-49,-3-7 0,3 7-11,-8-7 1,-3 2-104,-4 2 1,-2 0 85,-2-1 1,-3 5-41,-4-1 1,0 5 59,3 0 1,-3 1-211,3 2 1,-2 0-68,-2 0 1,1 2-80,3 1 0,3 0-65,4 5 0,2-5-197,3 5 0,2-4 676,5 3 0,-6-4 0,0 2 0</inkml:trace>
  <inkml:trace contextRef="#ctx0" brushRef="#br0" timeOffset="18">19301 13557 7885,'5'-7'243,"-3"1"214,1 2-119,-1 3 69,-2-4 265,0 5-596,0 5 0,0 1 97,0 6 1,1-1-86,3 0 1,-3 1-124,3-1 1,-3 4 4,-1 1 0,1-1-49,3-4 1,-3 1 92,3-1 1,-2 1-95,-2-1 0,1-3-27,3-1 101,-3 1 1,4-1 6,-5 1-8,0-5 8,0 2 154,0-5 1,5 0-112,3 0 1,-2 0-24,2 0 0,-1 0-1,5 0 1,-1 0-4,0 0 1,2 0 3,2 0 1,-2 0-51,2 0 1,2 4 49,-2-1 0,0 2-51,-3-1 1,0 1 2,4 3 0,-8 2-8,4-2 0,-3 2-29,2 1 1,-3 1-10,-1-1 0,-4 1-2,1-1 1,-3 0 43,-1 1 0,0-1-39,0 1 0,-1 2 21,-3-3 0,1 3 23,-4-6 0,-1 2 43,-3 1 0,-1-1 6,1-2 0,0 1 60,-1-5 1,1 3-94,-1-3 0,1 0-82,-1-4 1,1 1 88,0 3 0,-1-3-149,1 3 0,3-3 84,1-1 1,0-1-881,0-3-79,-4 3 431,5-9 0,-2 3 596,1-4 0,-1-6 0,-3 0 0</inkml:trace>
  <inkml:trace contextRef="#ctx0" brushRef="#br0" timeOffset="19">19301 13534 7885,'7'-7'339,"-2"-3"131,0 9-255,1-4 0,6 1-6,-1 0 0,-3 0 19,-1 4 1,1 0-133,3 0 0,4 0 101,1 0 1,3-3-6,-4-1 0,5 0-45,-1 4 0,3 0-135,1 0 0,2 0-72,-2 0 1,1-4 38,-9 0 0,0 1-994,-3 3 536,-1 0-1116,-4 0 814,-2 0 781,-5 0 0,-10-5 0,-3-2 0</inkml:trace>
  <inkml:trace contextRef="#ctx0" brushRef="#br0" timeOffset="20">19815 13819 8564,'0'-6'2137,"0"1"-2117,0 5 8,5 0-204,-3 0 0,3 1-284,-5 3 0,1-3-1370,3 3 1830,-3-3 0,9 4 0,-4 2 0</inkml:trace>
  <inkml:trace contextRef="#ctx0" brushRef="#br0" timeOffset="21">20055 13614 7885,'0'-12'180,"0"1"1,1-1-92,3 1 1,-1 1 92,4 2 0,-3-1-34,4 6 0,-5-5 309,5 4-414,0-5 1,3 7 45,1-6 0,-1 6-37,0-2 1,1 2 171,-1 2-198,1 0 1,-1 0 56,1 0 0,-1 0-154,0 0 0,1 6-33,-1 1 0,1-1 100,-1 2 0,-3 0-115,-1 3 1,-4 1 32,1-1 0,-3 0-100,-1 1 1,0 1 42,0 2 0,-5-3 62,-3 4 1,-2-4 56,-1 0 0,-1-1-39,1 1 0,-4-5 144,-1 1 0,1-2-71,4 2 141,-1 2 1,5-9 59,-1 3-8,5 2-180,-2-4-12,5 3 1,2-4 48,1 3 1,0-3-5,5 3 1,3 1 86,4-1 0,2 1-70,-2-1 0,-1-2 54,5 6 1,-4-4-55,4 3 0,-4 0 17,5 0 1,-5 3-64,4-2 1,-5 2-10,1 2 0,-2-1 8,-2 0 1,-3 1-104,-1-1 1,-4 1-29,1-1 1,-3 0 118,-1 1 0,0 3-183,0 0 1,-6 1 84,-6-5 1,-1 0 20,-6 1 1,3-2 55,-7-2 0,7 2 3,-7-3 0,4 0 9,0 0 0,-2-4 18,6 1 0,0-3-172,4-1 0,3 0 135,0 0 0,4 0-383,-3 0 203,4 0-597,-2-5 0,5-1 791,0-6 0,5-4 0,2-2 0</inkml:trace>
  <inkml:trace contextRef="#ctx0" brushRef="#br0" timeOffset="22">20717 13545 7074,'0'-7'732,"0"-1"130,0 5-172,0-2 632,0 5-1216,-5 0 1,3 0 138,-6 0 0,2 5-160,-2 3 1,-2 2 7,2 2 1,-2 0-69,-1 3 1,0-1 46,-1 5 0,1-3-82,-1 3 0,2 0-119,2 4 0,0-4 50,4 0 1,-1 0-35,1 4 0,3-1 78,-3 1 0,3 0-90,1 0 1,1-4 62,3 0 0,2-5-81,5 1 0,-2-2 65,3-2 1,-3 1-4,6-1 1,-1-5 11,1-2 1,-2 1 15,2-1 0,1 0 9,0-4 1,-1 0-14,-4 0 0,1-1 133,-1-3 0,1 1-36,-1-4 0,-1 3 140,-2-4 0,-2 1-88,-2-5 1,-3 1 96,3-1 0,-3 1-101,-1 0 1,-5-1-15,-2 1 0,-4 3 27,0 1 0,-2 0 19,-2 0 0,-1 2-132,-3 5 0,-2-4-313,6 0 1,-4 0-479,4 4 1,-4 4 271,3 0 1,1 3-239,4-3 1,-1 4 145,1-4 623,0 4 0,-1-1 0,1 4 0</inkml:trace>
  <inkml:trace contextRef="#ctx0" brushRef="#br0" timeOffset="23">21003 13454 7816,'0'-8'0,"0"1"0,0 4 0,0-2 0,0 5 1042,5 5 0,-4 1-511,3 6 0,-3-1-328,-1 1 0,0 4-263,0 3 0,0-1-74,0 1 0,0 0 99,0 4 1,-3 0-104,-1 0 1,-4-1 44,4 1 0,-3-5-30,3-3 0,-4 2 58,5-2 71,-1 0 1,4-3-7,0-1 0,0-3 12,0-1 1,0-3 26,0 4 1,1-6-36,3 2 1,2 1 96,6-1 0,-1 0-77,0-4 0,1 0-17,-1 0 1,1 0-23,-1 0 1,0 0-83,1 0 1,-1 0-13,1 0 44,-1 0 0,1 0-283,-1 0-58,-5 0 0,1 0-1053,-3 0 584,-3 0 276,4-5 599,-5-2 0,-5-4 0,-2-1 0</inkml:trace>
  <inkml:trace contextRef="#ctx0" brushRef="#br0" timeOffset="24">21163 13716 8056,'0'-6'1878,"0"1"-1442,0 5-215,-5 5 1,4 1-107,-3 6 1,2 3 92,2 0 1,0 6-250,0-2 1,0 1-26,0-1 1,0 3-39,0-3 1,0 1-101,0-1 1,0-1-40,0-3 143,0-2 0,0 3 11,0-4-257,6-6 78,-5-1 268,9-5 0,-9 0 0,4 0 0</inkml:trace>
  <inkml:trace contextRef="#ctx0" brushRef="#br0" timeOffset="25">21483 13751 7319,'0'-7'1002,"0"2"361,0 5-2435,5 0 410,-4 0-119,9 0 0,-7 0 781,4 0 0,1 5 0,3 2 0</inkml:trace>
  <inkml:trace contextRef="#ctx0" brushRef="#br0" timeOffset="26">21791 13739 7407,'6'0'1257,"5"0"-522,-10 0-385,4 0-646,-5 0-723,5 0-29,-4 0 1048,9 0 0,-3 5 0,4 2 0</inkml:trace>
  <inkml:trace contextRef="#ctx0" brushRef="#br0" timeOffset="27">22031 13739 7802,'7'-1'909,"1"-3"-586,-5 3 229,7-4 200,-9 5-414,4 0 102,0 0-936,-4 0 488,5 0 1,-8 0-1787,-2 0 947,-2 5 847,-5-4 0,-1 9 0,1-3 0</inkml:trace>
  <inkml:trace contextRef="#ctx0" brushRef="#br0" timeOffset="28">22431 13385 8506,'0'-6'1897,"0"1"-1558,-5 5-244,-2 0 1,-3 1-36,2 3 1,-2 1 32,3 3 0,0 2-92,0-3 1,-1 5 15,-3 3 1,3-2-26,0 2 1,1 3 45,-5 1 0,5-2-27,-1 3 1,4-3 34,-3 2 0,4 3 15,-1-3 0,3 1-110,1-1 1,0 7 104,0-4 0,1 4-102,3-3 0,-1-2 90,4-2 0,-3 3-42,4-3 0,-1 3-5,5 0 1,-2 1-3,-2 0 0,6-4 64,-3 0 0,3-5-39,-3 1 1,1-2 43,-1-2 0,1 1-35,-1-1 0,-3-3-87,-1-1 0,0-3 85,0 4 1,0-6-658,-4 2 99,-1-2-173,3-2 106,-5 0 0,-5-6 0,-2 0 0</inkml:trace>
  <inkml:trace contextRef="#ctx0" brushRef="#br0" timeOffset="29">22533 13614 7806,'5'-7'0,"-3"-3"-648,2 3 1,-3 0 388,-1 0 0,1 3 410,3-4 0,-2 2 158,6-2 0,-4-1 15,3 6 1,-3-5-257,4 4 1,-1-1 47,5 1 1,-1 3-72,1-3 0,-1-1 81,1 1 1,-1 0-103,0 4 1,2-1 31,2-3 1,-2 3-34,2-3 0,-2 3 61,-2 1-193,1 0 34,-1 0 0,-3 4 84,-1 0 0,-4 5-126,1-2 1,-3-1 78,-1 2 1,0 0-62,0 3 0,-1-3 74,-3-1 1,1 1-121,-4 3 1,-1-3 108,-3 0 0,3-5-37,1 5 90,-1-5 108,-3 7 0,3-9 114,0 3-140,6-3-44,-3-1 0,5 1-4,0 3 24,0-3 1,1 6 32,3-3 1,2-3-2,6 3 1,-1 2-7,0 2 0,1-2 13,-1 2 0,4-2-97,1 2 0,0 2 51,-1-3 0,-2 3-102,2 2 1,-2-1 58,-2 1 0,0-1-48,-4 1 1,2-1-3,-5 0 0,0 1-117,-4-1 1,0 1 32,0-1 1,0 1 82,0-1 0,-5 0-73,-3 1 0,-3-1 65,-5 1 0,4-2 108,-4-3 1,-1 2-54,-2-5 1,2 4 111,2-5 0,-2 1-115,2-4 4,0 0 1,4 0-379,-1 0 254,6 0 1,-1 0-1204,4 0 938,1 0 1,-1-4-42,6 1 408,-1-6 0,8-3 0,-4-5 0</inkml:trace>
  <inkml:trace contextRef="#ctx0" brushRef="#br0" timeOffset="30">23184 13522 7801,'0'-11'-513,"0"5"1434,0-5-82,0 10-616,0-4 0,-5 5-155,-2 0 1,-3 0-30,-2 0 0,3 4 117,-2 0 1,2 5-147,-6-2 1,2 5 97,2 3 0,-1-3-244,1 4 1,-1 1 9,1 3 0,1-3 12,2 2 1,-1-1-2,5 1 0,-3 3-40,3-3 0,-4-2 105,5 3 0,-1-5-109,4 4 0,1-5 121,3 1 1,-2 1-10,6 0 0,0-1-30,3-4 1,2 0-17,2-4 1,-2 2-10,2-5 0,1 1 12,0-1 1,3-3-5,-4 3 0,4-3 59,-4-1 0,2 0 3,-2 0 1,-2-4 197,2 0 0,-6-4-80,-2 0 1,-4 2 30,1-2 0,-3 0-14,-1-3 0,-1 0 90,-3-1 1,-3 1-148,-4-1 1,-5 1-9,-3-1 0,-4 5-218,-4-1 1,2 6 69,-6-2 0,6 3-299,-2 1 1,7 0 126,1 0 1,5 0-420,-1 0 701,7 5 0,-2 1 0,4 5 0</inkml:trace>
  <inkml:trace contextRef="#ctx0" brushRef="#br0" timeOffset="31">23413 13477 7801,'-7'-12'-237,"2"6"461,5-4 511,0 8-472,0-3-235,0 5 0,0 5-70,0 3 1,0-2 41,0 2 1,0 0 24,0 3 1,0 0-59,0 1 1,0-1 49,0 1 1,0-1-134,0 1 227,0-1-14,0 0-12,5 1-48,-3-1 0,3-3-52,-5-1 36,0-4-4,0 2 41,0-5-7,5 5 134,-4-4-159,4 5 1,-4-6 55,3 0 1,-1 0-45,4 0 1,-3 1-23,4 3 1,-1-3-15,5 3 1,-1 1-7,1-1 0,-1 3-8,1-3 1,-1 4-107,0-5 0,1 6-12,-1-1 1,-3-2 69,-1 2 0,-3-1-36,4 5 1,-6-1 45,2 1 1,-2 3-120,-2 0 1,0 0 49,0-3 1,0 1 24,0 2 1,-4-3 40,0 4 0,-5-5 1,1-3 0,-2 2 83,-1-3 1,-1-1-56,1-3 0,-4 0-59,0 1 1,-2-3 41,2 3 0,2-3-323,-2-1 108,2 0 1,3-1-442,2-3 697,-2-2 0,9-6 0,-3 1 0,3-1 0,6 1 0,1 0 0</inkml:trace>
  <inkml:trace contextRef="#ctx0" brushRef="#br0" timeOffset="32">23390 13499 7801,'0'-7'-259,"0"-1"1,0 4-905,0-3 1185,0 4 0,1-6 217,3 6 1,-1-1 112,4 4 0,1-1-106,3-3 1,-3 2-77,-1-1 1,5 1-20,3 2 0,2 0-177,-2 0 0,-1-3-142,5-1 0,-4 0-220,4 4 0,-5 0 112,1 0 0,-1-1-396,1-3 672,-7 3 0,12-10 0,-7 5 0</inkml:trace>
  <inkml:trace contextRef="#ctx0" brushRef="#br0" timeOffset="33">23790 13716 6505,'0'-6'-106,"0"1"2033,0 5-1506,0-5 180,0 4-163,0-4-101,0 5-337,5 0 1,-3 0 27,6 0 1,0-4-21,3 0 0,0 0-5,1 4 0,-1 0 4,1 0 0,-1 0-5,0 0 1,1-4-71,-1 1 65,1-1-187,-1 4 0,-1-1 26,-2-3-806,-3 2-150,-5-3-349,-5 5 1469,-1 0 0,-6 0 0,1 0 0</inkml:trace>
  <inkml:trace contextRef="#ctx0" brushRef="#br0" timeOffset="34">24041 13659 7884,'5'-6'26,"-4"1"1,4 4 355,-5-3 47,0 3 73,0-4 0,5 5-365,-3 0-68,3 5 0,-5-3 102,0 6 0,4-1-173,-1 5 1,1-1-13,-4 1 0,1 0 50,3 4 1,-2-4-40,1 3 0,0-1 74,1 2 0,-3-4-219,3 4 101,2-4-12,-5 0 0,6-2 86,-3-3-21,-3-1-25,4-6 419,-5 0-411,0-6 0,0 0-3,0-5 0,1 3 29,3 0 1,-3 1-8,3-5 1,2 1-111,2 0 1,2-1 104,2 1 0,-1-5-107,0 1 0,1 0 55,-1 4 0,4 0-28,1 4 0,-1-2 33,-4 5-13,1 0 37,-1 4 29,1 0 0,-6 5 22,-2 3 1,-3 2-44,-1 2 1,0 0-109,0 4 0,0-3 3,0 7 1,0-7-109,0 3 0,0 0 163,0-1 1,0-3-101,0-5 50,0 1 25,0 4-147,5-6 1,-4 0-62,3-2-1079,-3-3 1374,5 4 0,0-10 0,5-1 0</inkml:trace>
  <inkml:trace contextRef="#ctx0" brushRef="#br0" timeOffset="35">24498 13625 7884,'6'-11'-619,"-2"-1"247,2 1 692,1-1 0,-1 5 464,-2-1 263,-3 6-637,-1-3-383,0 5 312,0 5-149,0 1 1,0 5-203,0 1 0,0-1 87,0 1 0,0-1-186,0 1 0,0 3-245,0 0 154,5 0 0,-2-3-120,4-1 99,-4 0 1,3 0-317,-2-4 1,-3 0 38,3-4 500,-3-1 0,-6 3 0,-1-5 0</inkml:trace>
  <inkml:trace contextRef="#ctx0" brushRef="#br0" timeOffset="36">24418 13682 7884,'-7'-5'144,"2"3"377,5-6-376,5 5 0,2-2-105,4 5 0,-3-3-194,-1-1 0,1 0 112,3 4 1,1 0-68,-1 0 0,1 0 87,-1 0 0,1 0-366,-1 0 1,0 0-299,1 0 686,-1 0 0,1 0 0,-1 0 0</inkml:trace>
  <inkml:trace contextRef="#ctx0" brushRef="#br0" timeOffset="37">24783 13420 7884,'0'-7'-385,"0"-3"1557,0 9-334,0-4 695,0 5-1266,0 5-69,0 1 1,-4 9-219,1 1 0,-1 0 89,4-1 1,0-1-169,0 5 0,0 0 46,0 4 0,1-4-215,3 0 1,-3-4 131,3 4 1,1-3-70,-1 3 0,4-5 11,-5 1 1,2 1-11,-1 0 0,-1-2-123,4-7 55,-4 3-479,7-3 149,-9 4 602,4-5 0,0 5 0,2-5 0</inkml:trace>
  <inkml:trace contextRef="#ctx0" brushRef="#br0" timeOffset="38">24909 13214 8059,'-4'-8'42,"0"1"303,0 4-245,4-2 615,0 5 1,4 1-265,0 3 1,5 3-145,-1 4 0,2 2-59,1 2 0,1-1 7,-1 5 1,2 0 27,2 4 0,-2 0-221,2-1 1,-2 1 107,-2 0 1,0 1-95,1 3 1,-1-3-93,1 3 0,-5 2-324,1 1 1,-6-1 76,2 2 1,-4-1-186,-4 5 1,1-5-378,-9 1 0,3-6 309,-6 2 0,-3 0-499,-1 0 0,-4-1 1015,-3-7 0,-3 2 0,-6-3 0</inkml:trace>
  <inkml:trace contextRef="#ctx0" brushRef="#br0" timeOffset="39">18410 14402 7817,'-7'0'-341,"-1"0"211,6 0 152,-3 0 0,3 0-182,-1 0 516,1 5 45,-3-4-75,5 4 189,0-5-141,0 5-80,0-4 98,0 5 86,0-6 0,1 3-325,3 1 1,-1 0-51,4-4 1,1 0-106,3 0 1,1 0 107,-1 0 0,6 0-111,2 0 0,2 0-10,2 0 0,-4 0 62,0 0 1,0 0-26,4 0 1,0 0 20,0 0 0,0 0 9,0 0 1,1 0-9,2 0 0,-2 0-4,3 0 1,1 0-108,-1 0 0,-1 0 110,-3 0 0,4 0-128,-1 0 1,1 0 111,-4 0 0,0 0-83,0 0 0,3 0 61,1 0 0,0 0 3,-5 0 1,1-4 1,0 0 1,0 1 3,0 3 0,0 0 30,-1 0 0,0 0-31,-3 0 0,3-4-21,-3 0 1,-2 0 25,2 4 1,-3 0-37,3 0 0,0 0 15,4 0 1,-1 0-6,1 0 1,0 0 4,0 0 0,1 0-4,3 0 0,-2-1 5,6-3 1,-5 3 0,5-3 1,-5 3-12,5 1 1,-6 0 10,2 0 0,1-4-25,-2 0 1,1 0 23,-4 4 1,0 0-2,0 0 1,1 0 54,2 0 0,-2 0 6,3 0 1,-3 0 0,-1 0 1,4 0-45,-1 0 1,1-1-8,-4-3 1,3 3 19,1-3 1,0 3-124,-4 1 0,-1 0 6,1 0 0,0 0 21,0 0 1,-4 0 72,0 0 1,0 0-11,4 0 1,-4 0 59,0 0 1,-1-4-73,1 0 1,2 0 49,-2 4 0,3 0-30,1 0 1,3 0 16,1 0 0,1-3-29,-1-1 0,-2 0-5,5 4 0,-3 0-20,4 0 0,-6 0-12,2 0 1,1-1 34,-2-3 1,5 3-3,-5-3 0,2 3 9,-1 1 0,-3 0-15,3 0 1,-3 0 143,-1 0 0,1 0-53,2 0 1,-2 0-31,3 0 1,1 0-65,-1 0 0,1 0-1,-2 0 0,0 0-61,4 0 0,-5 0 90,2 0 0,1 0-37,-1 0 1,-1 0 8,-3 0 0,0 0 36,0 0 1,0 0 8,-1 0 0,0 0 99,-3 0 1,3 0-79,-3 0 1,2 0 12,2 0 1,0 0-36,0 0 0,3 0-9,1 0 0,0 0-46,-4 0 0,3 0 57,1 0 0,0 0 34,-5 0 1,1-4-7,0 0 0,0 0 3,0 4 1,1 0-15,2 0 1,-1 0 14,1 0 0,-2 0-105,-1 0 0,4 0 87,0 0 0,0 0-145,0 0 0,-2 0 77,6 0 0,-2 0-81,2 0 0,2 0 26,-3 0 0,-1 0 25,2 0 0,-6 0 22,2 0 1,-2 0 7,2 0 1,-3 0 102,2 0 0,-1-4-64,-3 1 1,1-1 57,0 4 0,4 0-65,-1 0 1,1 0-73,-4 0 1,4-4 15,-1 0 0,2 0-12,-1 4 0,-2-1 41,6-3 1,-5 3-16,5-3 0,-5 2-64,5-2 0,-2 3 54,1-3 0,2 1 87,-5-1 0,-1 3-79,-3-3 0,4-1 176,0 1 0,-1 1-37,-3 3 0,4-2-47,-1-1 0,6 1-31,-1-1 0,2 1 21,1 2 0,-2 0-131,2 0 0,-2-4 68,6 1 1,-3-1-26,-1 4 0,-3 0 34,-1 0 0,1 0 137,3 0 1,-4 0-14,1 0 1,-1 0-27,5 0 0,-1 0-11,0 0 1,0 0 24,1 0 0,0 0-87,3 0 0,-2 0 53,2 0 0,1 0-196,-1 0 0,2 0 94,-2 0 0,-4 0-22,0 0 0,-1 0 132,-6 0 1,3 0 107,-3 0 1,3 0-94,-3 0 1,0 0 72,-4 0 1,-4 0-99,0 0 1,-4 0 24,4 0 0,-5 0-74,1 0 1,2 0 74,-2 0 0,0 0-382,-4 0 160,1 0 0,-4 0-120,-1 0 126,-4 0-21,2 0-182,-5 0 1,-5 0 89,-3 0 1,-7 0-578,-4 0 818,-3 0 0,-11 0 0,-2 0 0</inkml:trace>
  <inkml:trace contextRef="#ctx0" brushRef="#br0" timeOffset="40">20032 15018 7771,'1'-6'-560,"3"2"804,-2-2 0,4 3 451,-2-4-206,-3 4 1,5-3 208,-2 2-380,-3 3 0,10-8-203,-4 5 1,3-1 100,2 1 1,-1 2-110,1-6 1,3 6 109,0-2 1,5-1-188,-1 1 1,2-4-58,-2 4 0,2 1-55,-2 3 1,-1-4 14,1 0 0,-1 0 8,1 4 0,-1 0 15,-3 0 0,-2 1 46,2 3 0,-2-1-217,-2 4 1,-3-3 17,-1 4 0,-3-4-143,4 3 238,-6 1 0,3 3-347,-5 1 324,-5-1 1,-3 1 9,-7-1 0,1 0 45,-5 1 1,4-2-43,-4-2 0,4 2 171,-4-3 1,1 0-29,-1 0 1,2-4 55,6 1 1,0 1-82,-1-1 183,6-1-64,1-3 159,5 0 1,1 4-227,3 0 1,2 0 125,6-4 0,3 1-66,0 3 1,5-3 83,-1 3 0,3 1-57,1-1 0,0 5-32,0-2 1,-1 0 10,1 0 1,-1 1 5,-3 3 1,1-1-159,-5-2 0,1 6 90,-5-3 0,-3 3-163,-1-2 0,-4-1 50,1 1 0,-4 3-153,-4 0 0,-4 0 14,-7-3 0,-3 3-78,-5 0 0,0-1 153,1-6 0,-3 2 19,-1-2 1,2-3-50,-3-2 0,3 3 39,1-3 0,0 1-72,0-4 1,2 0 77,2 0 1,6-4-804,6 1 380,-1-6 0,2 2 523,2-4 0,-3-1 0,1 1 0</inkml:trace>
  <inkml:trace contextRef="#ctx0" brushRef="#br0" timeOffset="41">21026 14801 7768,'-12'0'170,"1"0"0,3 2 5,1 2 0,-1-3-13,-3 3 1,-1 1 310,1-2-212,-1 6 1,1-6 4,0 5 1,-1-1 0,1 5 0,-1-1 8,1 0 0,-1 5-72,1-1 1,-2 5-14,-2-1 0,2 3 39,-2 1 0,-1-1-96,1 1 0,-1 0-14,5 0 0,-1 4-129,1-1 0,1 1-6,2-4 1,-1 0-122,6-1 1,-1 0 92,4-3 1,0 1-77,0-4 1,4 0-41,-1-1 1,6-2 102,-1 2 0,3-3 30,5-5 1,-4 2 56,3-5 0,3 4 15,1-5 0,-1 1-103,1-4 1,-1 0-1,1 0 0,2 0-88,-2 0 0,-2-4 83,-2 1 0,-2-6-340,-2 1 242,1-2 1,-5-2 30,1 1 0,-6-4-15,2 0 0,-8-1-3,-3 5 1,-8 0-21,-4-1 1,-4 1-102,-4-1 0,2 1-51,-6-1 0,-3 6 56,-4 2 1,4 2-100,3-2 1,7 3 35,1-3 1,2 3 326,5 1 0,-4 5 0,2 1 0</inkml:trace>
  <inkml:trace contextRef="#ctx0" brushRef="#br0" timeOffset="42">21186 14916 7784,'0'-12'1281,"0"6"94,0 1-1008,0 5 1,-4 5-273,0 2 1,0 5 77,4 3 0,0-1-193,0 5 1,-4-4 56,1 4 1,-1-1 31,4 1 1,0 2 26,0-6 0,0 4-108,0-4 0,0 0 49,0-3 1,0-1-62,0 0 1,0-3-93,0 0 141,0-6-257,0 3-135,0-5 425,5-5 0,-3 3-63,6-6 1,0 6-68,3-2 1,1-1 81,-1 1 0,4 0-46,0 4 1,1 0 32,-5 0 0,4 0-13,1 0 1,-1 1 28,-4 3 0,1 1 20,-1 3 0,0 2 102,1-2 0,-1 2-15,1 1-111,-1 1 28,-5-1 0,3 0-6,-5 1 1,4-1-192,-4 1 1,-1 3 15,-3 0 1,-1 4 6,-3-4 1,0 1 53,-7-5 1,1 2-22,-9 2 1,4-6 92,-4 2 0,0-3-126,-4 0-3,5-3 1,-6-2-164,5 1 1,-5 0-47,5-4 1,-2-1-249,2-3 0,-1 1 597,5-4 0,-5-6 0,2-5 0</inkml:trace>
  <inkml:trace contextRef="#ctx0" brushRef="#br0" timeOffset="43">21174 14893 8621,'0'-7'173,"0"2"145,0 5 113,0-5-226,0 4 228,0-4-465,0 5 0,5 0 19,3 0 1,2 0-2,2 0 1,0 0 51,3 0 0,2 0-77,2 0 0,3 0-56,-3 0 1,-2-1 34,2-3 0,-3 3-918,3-3 435,0-3 543,-2 6 0,5-14 0,-4 2 0</inkml:trace>
  <inkml:trace contextRef="#ctx0" brushRef="#br0" timeOffset="44">21654 14767 7752,'6'0'-524,"-1"-1"1041,-5-3 50,0 3 108,5-4-218,-3 5 265,3 0 273,-5 0-776,0 5 0,0 1-67,0 6 0,0-1-27,0 0 1,1 1-130,3-1 1,-3 1 44,3-1 0,-3 1-67,-1-1 0,4 0-12,0 1 0,0-1 69,-4 1 1,0-5-207,0 1 168,0-6 0,0 5-209,0-3 122,0-3 78,0 4-38,0-5 30,5-5 1,-4-2-90,3-4 0,2 3 93,2 1 0,2-1-42,1-3 0,1 3 33,-1 1 1,2-1-9,2-3 1,-2-1 8,2 1 1,-2 1-10,-2 2 1,4-1 20,1 5 1,-5-1 19,-3 1 181,-1 3-198,5-4 0,-2 6 167,-3 3 1,-2 2-86,-5 6 1,4-1 89,0 1 0,0 4-72,-4 3 0,4 3-37,0 1 1,-1-4-31,-3 0 1,0-5-6,0 1 0,4-2 56,0-2 0,0 0 29,-4 1-2177,0-1 2077,0 1 0,0-1 0,0 1 0</inkml:trace>
  <inkml:trace contextRef="#ctx0" brushRef="#br0" timeOffset="45">2238 16754 7852,'-6'0'731,"1"0"28,5 0 1,0 5-522,0 3-88,0 2 1,4 5-13,0 1 0,1 4-132,-1-1 0,-3 6 134,3 2 0,-2 4-104,2-5 1,-3 5-133,3-5 1,-1 6 61,0-2 0,-1 0-45,1 0 0,3-1-18,-3 2 0,1 0-25,-4-4 1,4 0 106,0-4 1,0-1-7,-4 1 0,3-1 34,1-3 0,0-3 2,-4-4 0,1-1 353,3 1-124,-3-1 86,4-5-223,-5 5 27,0-10-34,0 4 471,0-5-485,6 0-81,-5 0-5,4 0 1,-4 0 13,3 0 1,-2-1-86,6-3 0,-4 3-1,4-3 0,-1 1 78,5-1 1,4 3 95,3-3 0,-1 2-98,1-2 0,0 3 32,4-3 0,1-1-18,3 1 0,-3 0 10,2 4 1,2-1-17,-1-3 0,-1 3-11,-3-3 0,0 2-5,0-2 0,-4 2-9,0-1 1,-5 1-247,1 2 0,-2-1-111,-2-3 148,-4 3 0,-1-4-436,-2 5-182,-3 0-177,4 0 354,-10-5 0,-1 2 663,-6-4 0,-4-1 0,-2-3 0</inkml:trace>
  <inkml:trace contextRef="#ctx0" brushRef="#br0" timeOffset="46">2284 17131 7961,'12'0'1784,"-1"0"-1582,0 0 1,1 0 20,-1 0 0,2 0-18,2 0 0,3 0-167,5 0 1,-3-4 129,3 1 1,-3-1-158,7 4 1,-2-4-41,2 0 0,-2-3-51,6 3 0,-6-1 37,2 1 1,-4 3-22,-4-3 0,1-1-185,-5 1 0,0 0 83,-3 4 1,-5-1-841,1-3 417,-5 3-408,2-4 997,-5 5 0,-5-5 0,-2-2 0</inkml:trace>
  <inkml:trace contextRef="#ctx0" brushRef="#br0" timeOffset="47">2238 16663 7884,'7'-5'93,"3"4"1,-4-4 353,6 5 0,0 0-195,4 0 1,-1 0 61,8 0 1,-3 0-90,7 0 1,2 0-48,1 0 1,0 0-106,0 0 0,-5-4 92,2 0 1,1-1-131,-1 1 0,-1 3-13,-3-3 1,2-1-153,-2 1 1,3-3-152,-7 3-305,-3 0-935,1-1 806,-11 4 715,-6-4 0,-6 10 0,-6 1 0</inkml:trace>
  <inkml:trace contextRef="#ctx0" brushRef="#br0" timeOffset="48">3255 16480 7882,'0'-6'660,"0"1"-397,-5 5 0,2-4 25,-4 0-8,4 0-131,-7 4 1,4 0-31,-6 0 1,2 2-4,2 2 1,-2 1 12,3 2 1,-3 3-119,-2-2 0,-3 6 59,0 1 1,-1 0-105,5-3 1,0 3-37,-1 0 0,5 4-46,-1-3 1,2 0 128,-2-1 1,3-2-108,5 2 0,0-2 104,0-2 0,1 1-9,3-1 0,6-3 54,5-1 1,4-3-52,-3 4 0,4-6 203,-1 2 0,-1-3-50,1-1 1,-1 0-15,1 0 1,2 0-248,-2 0 0,-2 0-259,-2 0 1,1 0-121,0 0 1,-1-1 482,-4-3 0,1 3 0,-1-4 0</inkml:trace>
  <inkml:trace contextRef="#ctx0" brushRef="#br0" timeOffset="49">3632 16914 8480,'13'0'376,"2"0"1,-3 0-267,4 0 0,0 0 66,-1 0 1,6 0-126,-2 0 1,2 0-7,2 0 0,-1 0-70,-3 0 0,2 0 56,-2 0 0,3 0-110,1 0 1,-4-1 36,0-3 0,-4 3 78,4-3 0,-5 2-193,1-2 1,-6 3-51,-1-3-798,-6 2-27,3 2 1032,-5 0 0,-10 0 0,-2 0 0</inkml:trace>
  <inkml:trace contextRef="#ctx0" brushRef="#br0" timeOffset="50">3643 17074 7810,'0'7'-147,"2"-2"-16,1-5 1,0 0 384,4 0 1,-3 0 387,4 0 1,0 1-156,3 3 1,2-3-142,2 3 0,-1-3-30,5-1 0,-4 0-51,4 0 1,0 0-43,4 0 1,0 0 15,0 0 1,-2-1-196,-2-3 1,2 3-177,-6-3 1,4 3-211,-4 1 1,0 0-97,-3 0 1,-5-4-1065,1 0 1534,0 0 0,3 4 0,0 0 0</inkml:trace>
  <inkml:trace contextRef="#ctx0" brushRef="#br0" timeOffset="51">4979 16366 8657,'-5'-6'714,"4"1"-247,-4 5-29,5 0-164,-5 0 50,4 0-277,-9 0 1,7 5 62,-5 2 1,5 0 186,-5 0-306,5 1 1,-5 3 19,4 1 0,-4-1-107,4 1 0,-5 3 82,2 0 1,1 4-97,-2-4 0,2 4 104,-2-3 0,-1 0-134,5-1 0,-1-2 84,1 2 1,3-2 33,-3-2 0,3 1-39,1-1 1,1 1 53,3-1 0,-1-1 4,4-2 1,1 2-29,3-2 0,-3-2 0,0 2 1,-1-5 2,5 5 0,0-6-1,3 2 1,-2 1 44,2-1 1,-6 0-35,-1-4 1,-1 1 21,5 3-34,-6-3 20,-1 9 0,-5-7 13,0 5 1,0-5 10,0 5 0,-1-4 34,-3 3 0,3-3 117,-3 4 0,-2-2-31,-2 2 1,2 1-101,-2-5 1,4 4 19,-3 0 0,3-2 31,-4 2 0,2-4-13,-2 3 1,2-3-60,2 4 1,2-4-9,-6 3 0,6-3-133,-2 4 119,3-6 0,1 5-223,0-4 181,0-1 1,0 4-189,0-2 225,0-3 1,1 5-3,3-2 1,-2-3 29,6 3 1,-4 1 11,3-1 0,-3 4 17,4-4 0,-5 4 17,5 0 1,-5 2 68,0 2 0,2-1-66,-1 1 1,0-1 78,-4 0 1,0 2-25,0 2 0,0-1-40,0 5 1,0-4-37,0 5 0,0-5 5,0 4 1,1-1-37,3 1 1,-3 1-9,3-5 0,-3 4-106,-1-4 0,0 1 72,0-5 1,0 0-76,0 1 1,4-1 98,0 1 0,0-5-22,-4 1 1,4-4 86,0 3-22,-1-4 0,-1 6 225,1-5-229,-1-1-64,3-3 65,0 0 1,1 0-332,6 0 1,-1 0-163,0 0 1,1 0-188,-1 0 0,6-3 647,2-1 0,2-10 0,2 1 0</inkml:trace>
  <inkml:trace contextRef="#ctx0" brushRef="#br0" timeOffset="52">5665 16480 7872,'-5'-6'-274,"3"1"1369,-3 0-346,5 4-481,0-5-73,0 6 1,-5 6-57,-2 1 1,0 3-106,0 2 1,-1 0 50,-3 4 1,-1-2 49,1 5 0,-1-4-128,1 4 1,0 0 78,-1 4 0,1 3 4,-1 1 0,5 1-50,-1-1 0,6-2-7,-2 5 1,1-4 10,-1 1 1,3 0-28,-3 0 0,3 1-94,1-1 0,0-3 77,0 2 0,4-1-89,0-3 1,5 1 85,-2 0 0,3 0 104,2 0 0,0-4-24,4 0 0,-2-4 16,5 4 0,-2-5-19,2 1 1,2-3 6,-6-5 0,4 3-3,-4-2 0,0-3-5,-3-1 1,-1-2-247,1 2 0,-5-2-25,1 1-1134,-6-1-22,4-2-531,-6 0 1885,0-5 0,0-2 0,0-4 0</inkml:trace>
  <inkml:trace contextRef="#ctx0" brushRef="#br0" timeOffset="53">5939 16823 7869,'6'0'326,"-1"0"1146,-5 0-1169,0 5 0,0 1-109,0 6 1,2 0-44,1 4 1,0-4-126,4 4 0,1-2-67,4 1 1,-1-1 80,0 5 1,5-5-40,-1 1 0,0-2-36,-4-2 1,2 1-59,2-1 0,-2-1 113,2-2 0,-2 1-27,-2-6 0,1 5-11,-1-4 0,1 0-1,-1-4 1,-3 0 5,-1 0 0,-3 0 13,4 0 0,-6-5 0,3-2 0</inkml:trace>
  <inkml:trace contextRef="#ctx0" brushRef="#br0" timeOffset="54">6213 16834 7780,'-6'-5'311,"1"3"646,5-6-260,0 6 107,0-3-192,-6 5-433,5 0 0,-8 1-1,5 3 1,-4 3-1,0 8 1,-3-1-126,-5 5 0,4 0 45,-4 4 1,0 0-278,1 0 1,-1-1 155,5-3 0,0 2-407,-1-2 1,1-2 88,-1-2 1,2-2-56,3-2 0,-2-3 82,5-1 0,0-3-327,4 4-536,0-6 1177,0 3 0,5-5 0,2 0 0</inkml:trace>
  <inkml:trace contextRef="#ctx0" brushRef="#br0" timeOffset="55">6350 16983 7757,'0'-7'2263,"5"2"-1349,-4 5-627,4 5 1,-5 6-36,0 4 1,0 4-165,0-4 1,0 5 71,0-1 0,0 3-54,0 1 0,0-4 66,0 0 0,4-4-331,0 4 1,4-5-77,-5 1 1,5-2-270,-4-1 1,3-5-407,-3 1-713,5-6 1049,-2 3 574,-1-5 0,4 0 0,-4 0 0</inkml:trace>
  <inkml:trace contextRef="#ctx0" brushRef="#br0" timeOffset="56">6681 17188 8307,'-6'0'768,"0"0"-368,2 0-112,2 0 1,-3 5-104,5 3 0,-1 2-106,-3 2 0,3-1 80,-3 1 0,3 3-57,1 0 0,0 4-163,0-4 1,-4 6 22,0-2 1,1-3-347,3-1 0,0 2-11,0-2 0,0-4-192,0-3 0,0-4-362,0 3 949,0-4 0,-6 7 0,0-3 0</inkml:trace>
  <inkml:trace contextRef="#ctx0" brushRef="#br0" timeOffset="57">6887 17200 8488,'6'-7'1518,"4"2"-1254,-8 5 77,3 0-926,-5 0-228,0 5-571,0-3 1384,0 3 0,5 0 0,1 1 0</inkml:trace>
  <inkml:trace contextRef="#ctx0" brushRef="#br0" timeOffset="58">7115 17200 7755,'8'0'68,"-1"0"1,-3 0 270,4 0-205,-6 0 120,9-5-942,-10 3 111,4-3-29,0 5 606,-4 0 0,9 0 0,-3 0 0</inkml:trace>
  <inkml:trace contextRef="#ctx0" brushRef="#br0" timeOffset="59">7389 17200 9993,'0'0'0</inkml:trace>
  <inkml:trace contextRef="#ctx0" brushRef="#br0" timeOffset="60">7595 17188 7694,'5'-6'1243,"-4"1"-1022,9 5 1,-7 0 259,5 0 0,-5 1-126,5 3 0,-4-1-149,3 4 1,-3 5-120,4 3-31,-6 5 1,7-3-5,-5 2 1,0 2-228,-4-2 1,-1-1-548,-3 1 0,1-1 372,-4 1 0,-1 1-612,-3-5 1,-2 1 961,-2-5 0,2 1 0,-4-1 0</inkml:trace>
  <inkml:trace contextRef="#ctx0" brushRef="#br0" timeOffset="61">7846 16846 7834,'0'-7'1486,"0"2"-902,5 5-39,-4 0-306,10 5 0,-6 2-13,2 4 0,3 4-145,-2 1 1,2-1 93,2-4 1,3 5-171,0-1 1,5 4-35,-1-4 1,-1 5-83,1-1 0,0-1 55,4 1 1,-4-1-116,0 1 1,0-1 45,4-3 0,-4-4-59,0 1 0,-5-2-283,1-6 1,-2 3 204,-2-3 1,1 0-1041,-1-4 1302,-4 0 0,3-5 0,-4-1 0</inkml:trace>
  <inkml:trace contextRef="#ctx0" brushRef="#br0" timeOffset="62">8154 16880 7760,'0'-6'1879,"0"1"-1575,0 5-51,-5 0 0,3 1 25,-6 3 1,1 3-143,-5 9 1,-3 1-101,0 6 0,-6 0-208,2 0 0,2 0 189,-2 0 1,5-1-294,-2 1 0,5-1-213,3-3 1,2 1-1080,2-5 1041,3 1 527,-4-5 0,5-5 0,0-1 0</inkml:trace>
  <inkml:trace contextRef="#ctx0" brushRef="#br0" timeOffset="63">8303 17086 7729,'6'-2'0,"-2"-1"1152,-3 1-345,-1-3-250,0 5 1,2 5-218,1 3 0,-1 2-102,2 1 1,-3 1-216,-1-1 0,0-3-49,0 0 1,0-1-209,0 5 280,0-1-139,0 0 13,0-4 1,1 2-409,3-6-45,-3 1 355,4-4 1,0-1 140,3-3 1,2 2 21,1-6 1,1 4 19,-1-3 0,1 0-19,-1 0 0,2-4 75,2 4 1,-2-3-38,2-2 0,2 2 29,-2 3 0,0-2 83,-4 5 0,-3-4-97,0 4 329,-1 1-206,5 3 1,-5 1 68,1 3 0,-6 2-156,2 5 1,-3 5-24,-1-1 0,2 5-55,2-1 1,-3-1 99,3 1 0,-3-4-263,-1 4 1,1-3-58,3 3-368,-3-5 0,6 1-737,-4-8-312,-1-2 1640,3-5 0,0 0 0,1 0 0</inkml:trace>
  <inkml:trace contextRef="#ctx0" brushRef="#br0" timeOffset="64">8703 16412 7828,'-7'0'-10,"2"0"119,5 5 1,2-4 178,1 3 1,0-2 3,5 2 0,-1-1 55,5 4 0,-1 0-126,0 0 0,1 4-8,-1-4 0,2 7-100,2 1 1,-2 2 83,2-2 1,2 3-153,-2 5 1,1-4 87,0 0 1,-4 4-198,3 3 0,2 1-2,-2-4 0,4 3 38,-4 1 0,1 3 40,-5-3 1,0 4-15,1-5 0,-4 5 16,-1-5 0,-4 5 19,0-5 0,3 5 16,-3-4 0,1-1-12,-4-3 0,0-4-72,0 0 0,-4-4 21,1 4 1,-5-5-127,4 2 1,-5-5 97,2-3 1,0 0-18,0-4 1,3 1-72,-4-1 54,6-3 1,-5 5-747,4-6 557,1 0 0,-7-2-1481,6-2 1746,-1-2 0,-1-5 0,-2-1 0</inkml:trace>
  <inkml:trace contextRef="#ctx0" brushRef="#br0" timeOffset="65">9502 16595 8077,'0'-7'1802,"5"2"-1771,-3 5 1,3 1 81,-5 3 0,0-1-624,0 4 0,0-3 511,0 4 0,5-1 0,1 5 0</inkml:trace>
  <inkml:trace contextRef="#ctx0" brushRef="#br0" timeOffset="66">9536 17040 7761,'0'11'-218,"0"-4"646,0 3 167,0-4 0,0 2 255,0-1 57,5-4-1039,-3 2 193,3-5-61,-5 0 0,5-5 0,1-1 0</inkml:trace>
  <inkml:trace contextRef="#ctx0" brushRef="#br0" timeOffset="67">10496 16663 6124,'0'-11'2140,"0"4"-1767,0-3 138,0 9-51,0-4 281,0 5 0,-1 5-533,-3 2 1,2 5-52,-1 3 0,0 3 64,-1 5 0,3 3-113,-3 1 0,2 5-55,-2-2 1,3 3-177,-3 1 1,3-1-11,1-2 1,-2-3-45,-2-5 0,3 0-79,-3-1 0,3-4 107,1-3 1,0-2-549,0-2 474,0 1 0,0-5-522,0 1-295,0-5 1040,5 2 0,-4-10 0,5-2 0</inkml:trace>
  <inkml:trace contextRef="#ctx0" brushRef="#br0" timeOffset="68">10439 16743 7816,'6'-8'0,"-2"1"0,-2-1 413,2-3 1,-1 1 80,4 2 0,1-1-24,3 5 0,1 0-150,-1 4 1,1-3-27,-1-1 0,4 0 51,0 4 1,1 1-93,-5 3 1,1-1 21,-1 4 0,0 1-67,1 3 0,-5 6-86,1 2 0,0-1 69,3 1 0,1 1-113,-1 7 1,0-3 90,1 2 0,-5-2-123,1-1 1,0 1-220,3 3 1,0-3 75,1 3 1,-1-4-223,1-4 0,-1 2 122,1-2 0,-1 3-17,0 1 0,1-6 221,-1-1 0,1-4 119,-1 0 1,-1-5-311,-2 1 12,2-5 1,-5 3-591,3-2 340,-3-3-2009,-5 4 1281,0-10 1150,-5-1 0,-7-6 0,-5 1 0</inkml:trace>
  <inkml:trace contextRef="#ctx0" brushRef="#br0" timeOffset="69">10427 17051 7733,'0'-6'855,"5"-4"1,3 9-608,7-3 0,-1-1-82,5 1 0,4 0 11,4 4 1,4-4-41,0 0 0,1 1-129,-2 3 1,2-4-55,-6 0 1,1 0-259,-4 4 1,-2-1-1340,-2-3 1643,-2 3 0,-6-9 0,1 3 0</inkml:trace>
  <inkml:trace contextRef="#ctx0" brushRef="#br0" timeOffset="70">11033 16686 7793,'0'-12'2523,"0"1"-1837,0 5-126,0-4-171,0 8 0,0-2-236,0 8 1,0 6 64,0 6 1,3 5-211,1 2 0,1 0 92,-1 4 0,-3 0-148,3 0 1,1 1-46,-1-1 1,1-3-77,-1 2 0,-2-1 71,6-3 1,-4 0 27,3-3 0,-3 1-56,4-4 63,-6-1 1,5-5 366,-3-2-182,-3-3 262,4-5-209,0 0 0,1 0 76,6 0 1,-1-2-144,1-1 0,-1 1-34,0-2 0,5-1 32,-1 2 1,4-1-30,-4 4 0,4 0-89,-4 0 0,6 0 104,-2 0 1,-1 0-244,1 0 1,-4 0-199,4 0 1,-5 0-260,1 0 1,-2-4 30,-2 0 0,1 0-418,-1 4 0,-5-1-382,-2-3 1377,-3 3 0,-6-9 0,-1 4 0</inkml:trace>
  <inkml:trace contextRef="#ctx0" brushRef="#br0" timeOffset="71">11581 16686 7759,'0'-12'0,"0"5"877,0-1-152,0 6 220,0-3 123,0 5 1,0 5-749,0 2 1,0 5-119,0 3 1,0 3-183,0 5 0,0 1 98,0 2 0,0-2-70,0 3 0,0 1-28,0-1 1,0-1-170,0-3 0,4 0 68,-1 0 0,1-2-87,-4-2 1,4 2 27,0-6 0,3 0 60,-3-3 1,1-5 229,-1 1 1,-1-6-40,4 2 322,-4-3 28,7-1-321,-4 0 0,6 0-5,-1 0 0,1 0 15,-1 0 1,0-3-158,1-1 0,0-1 80,4 1 0,-2 3-191,5-3 0,-4 1 57,4 0 0,-5 1-1202,1-2 708,3 3 0,-5-3-794,2 1 1349,-8-1 0,-1-1 0,-6-2 0</inkml:trace>
  <inkml:trace contextRef="#ctx0" brushRef="#br0" timeOffset="72">12494 16686 7750,'0'-6'376,"0"0"687,0 1-363,0 4-16,0-4-514,0 5 0,0 5 38,0 3 0,0 6-12,0 1 0,0 5 6,0-1 0,0 7-179,0 0 0,0 2-35,0-1 0,4-3-119,0 3 1,0-3 47,-4-1 1,0-2-52,0-2 1,4 1-42,-1-4 0,3-2 75,-3-7-666,-1 3 305,8-3-520,-9-1 981,4-1 0,-5-5 0,0 0 0</inkml:trace>
  <inkml:trace contextRef="#ctx0" brushRef="#br0" timeOffset="73">12357 16686 7806,'7'-12'710,"3"5"-397,-3-1 1,7 2-224,2-2 0,5 3 162,2 5 0,0 0 116,4 0 1,0 0-220,0 0 1,5 1 70,-2 3 0,2 3-124,-1 4 1,0 0 110,-4 1 1,0-1-200,-5 1 1,0 0-11,-3 4 1,0-2-29,-8 5 0,2 0-22,-9 4 0,0-1-107,-4 1 1,0 0 16,0 0 1,-5-4-130,-3 0 1,-2-4 17,-2 4 1,-3-4 77,0 4 1,-1-5 201,0 2 0,2-4-74,-5 0 0,4-5 89,-4 1 0,4-4-65,-4 3 1,1-4 21,-1 1 0,-1-3-51,4-1 0,1 0-105,4 0 1,-1 0-999,1 0 598,0-5 557,4-1 0,-3-6 0,4 1 0</inkml:trace>
  <inkml:trace contextRef="#ctx0" brushRef="#br0" timeOffset="74">13043 16640 7737,'0'-11'336,"0"3"617,0 1-553,0-1-187,0 2 0,0-1 561,0 3-514,0 3 1,0-3 8,0 8 0,0 3-29,0 4 0,0 5-13,0 3 1,0 3-81,0 1 0,0 1-144,0 3 0,0-3-98,0 2 0,0 2 116,0-1 0,3 0-44,1-5 0,1 1 77,-1 0 1,-3-1-140,3-3 1,1-3-113,-1-4 1,4-1-122,-4 1 1,1-2-514,-2-3-555,-1 3-549,8-8 1935,-9 3 0,9-10 0,-3-2 0</inkml:trace>
  <inkml:trace contextRef="#ctx0" brushRef="#br0" timeOffset="75">13591 16617 7728,'0'-6'1691,"0"1"-932,0 5-468,-5 0 1,2 0-62,-4 0 1,-1 0-186,-3 0 0,-6 0 128,-2 0 0,1 4-152,-1 0 1,0 3 56,-4-3 0,1 5-24,-1-2 1,1 0-3,3 0 0,1-3-56,3 4 0,2-2 56,-2 2 0,6 1-1,2-6 0,4 6 15,-1-1-136,-2 2 1,5 2-55,-3-1 0,6 0 39,2 1 0,9-5 10,-2 1 0,5 0 15,-1 3 1,3-3 26,4-1 0,1 0 16,0 0 0,0 3 5,0-2 0,-2-2 44,-2 2 0,3 0-37,-3 3 0,-3-3 55,0-1 0,-1 1-47,-4 3 0,3 1 3,-6-1 1,-3 1-58,-1-1 1,-3 0-6,-1 1 0,-5-5 16,-3 1 0,-3 0-9,-4 3 0,-3-1-9,-5-2 1,0 1-18,0-5 1,-1 3 97,-2-3 1,2 0-116,-3-4 0,3 4-112,1-1 1,5 1 6,3-4 1,2 0-216,2 0 0,5-1-144,2-3 1,2 2 555,2-6 0,-5 0 0,-1-3 0</inkml:trace>
  <inkml:trace contextRef="#ctx0" brushRef="#br0" timeOffset="76">13945 16595 7740,'-4'-8'439,"0"0"-157,0 6 517,4-3 201,0 5-656,0 5 0,0 2-250,0 9 0,2 1-14,2 6 1,-2 0-165,6 0 1,-5 0 141,5 0 1,-5-1-43,0 1 0,0-4 9,1 0 1,-3-1-168,3 1 0,-3-2 46,-1-6 1,4 0 56,0 1 1,1-5-458,-1 1 148,-3-5-1161,4 7 773,-5-9 736,0 4 0,0-5 0</inkml:trace>
  <inkml:trace contextRef="#ctx0" brushRef="#br0" timeOffset="77">13705 16595 7676,'-6'-12'242,"1"4"750,5 1-648,5 4 0,1-3-155,5 2 1,6 3-84,2-3 0,3 3 2,0 1 0,6 0-151,3 0 0,2 0 73,1 0 1,0-1-105,1-3 1,-1 2 61,0-1 1,0 1-123,1 2 1,-6-3-45,-3-1 1,-1-4 121,-3 4 1,-4-1 18,-3 1 1,-2 3-21,-1-3 182,-6 3 1,0-3 164,-2 1 255,-3-1-304,4 4-30,-5 0-99,0 5 1,0-3-16,0 6 1,0 1-12,0 6 0,0-1 23,0 5 0,0 1-20,0 7 1,0-3 11,0 3 1,-3 1 2,-1-2 1,0 1-73,4-4 1,0 0-94,0 0 1,0-4-58,0 0 0,0-4 39,0 4 1,5-5-74,3 1 134,2-2-117,1-2 0,-1-3-431,-2-1-386,2-4 493,-9 2 459,10-10 0,-10-1 0,4-6 0</inkml:trace>
  <inkml:trace contextRef="#ctx0" brushRef="#br0" timeOffset="78">14550 16583 7723,'0'-11'813,"0"-1"-499,0 6-232,0-4 1425,0 8-998,0-3 1,0 7-172,0 1 0,-1 5-157,-3 7 1,3-1 24,-3 5 0,-1 2-234,1 5 1,0 0 91,4 4 0,0-5-180,0 2 1,0-1 101,0 0 0,0-6-451,0 3 1,0-7 13,0-1 1,4-3-145,0 0 0,1-5-214,-1 1-99,-3-5 908,4 2 0,0-10 0,2-2 0</inkml:trace>
  <inkml:trace contextRef="#ctx0" brushRef="#br0" timeOffset="79">14470 16560 7936,'7'-5'434,"3"4"-685,-3-3 0,0 7-10,0 0 1,1 6 919,3-1 0,2 6-286,2 1 0,-1 5-111,5-1 0,-1-1-227,1 1 1,3 0-91,-3 4 1,2 0 75,2 0 0,0-5-84,0-3 0,1 1 197,3 0 1,-3-2-102,2-7 1,-5 2 46,-2-5 0,-4 3-42,4-3 41,-5 0-338,2-4-492,-4 0-195,-6 0 946,-1-5 0,-10-6 0,-1-7 0</inkml:trace>
  <inkml:trace contextRef="#ctx0" brushRef="#br0" timeOffset="80">14973 16480 7748,'0'-11'2002,"0"5"-1084,0-5-305,0 10-123,0-4-291,0 15 0,0-1-1,0 10 0,0 0-158,0 4 1,0 0 76,0 0 0,0 1-145,0 2 1,0-1-142,0 1 1,0-2-114,0-1 1,0-1 116,0-3 1,0-1-393,0-3-148,0-3 0,0 5 291,0-6 1,1-4-869,3-3 1282,-3 2 0,9-5 0,-3 4 0</inkml:trace>
  <inkml:trace contextRef="#ctx0" brushRef="#br0" timeOffset="81">15532 16423 7759,'-7'-4'0,"-1"1"0,6-2 166,-2 1 1,-3 2 323,0-1 1,-3 1-97,-2 2 1,-3 0-180,0 0 0,-5 2 51,0 1 0,-1 4-51,-2 4 0,0 2-100,0 2 0,1 3-18,-1 5 0,5 0-61,3-1 1,2 1 9,2 0 1,0 4-51,4-1 0,2 1-228,5-4 0,0-4 118,0 0 1,1-1-54,3 1 0,2 1 29,6-5 1,0 1 83,4-5 0,1 0-32,6 1 1,0-5 7,0 1 0,-4-5-29,0 0 1,0-1-106,4-2 0,-2 0 131,-2 0 0,3 0 12,-3 0 69,-3-5 0,6-2 0,-4-4 0</inkml:trace>
  <inkml:trace contextRef="#ctx0" brushRef="#br0" timeOffset="82">15795 16537 7756,'0'-7'0,"0"-1"0,1 2 1248,3-2-265,-3 3-28,4 0-517,1 4-269,-5-4 0,4 6-121,-5 3 0,0-2 94,0 6 0,0 1-27,0 6 0,0-1 51,0 5 0,0 0-165,0 4 0,0-1 98,0-3 0,0 2-114,0-2 1,0-1-3,0 1 1,0-5-165,0 1 1,1-2-275,3-2 1,-3 1 254,3-1 1,-1-5-457,0-2 59,-1-2-727,3-2 1324,-5 0 0,0-6 0,0 0 0</inkml:trace>
  <inkml:trace contextRef="#ctx0" brushRef="#br0" timeOffset="83">15567 16469 7748,'5'-6'0,"2"-3"520,9 5 0,1 0-90,6 4 0,0-4-44,0 0 0,5 1-96,2 3 1,3 0-22,1 0 1,1 0-432,-1 0 1,-4 0 163,1 0-2,-6 0 0,3-5 0,-5-2 0</inkml:trace>
  <inkml:trace contextRef="#ctx0" brushRef="#br0" timeOffset="84">16103 15909 7838,'8'-1'4,"0"-3"1,-1 2 475,5-6 1,-1 5-128,1 0 1,-1 0-141,0-1 1,1 3 41,-1-3 1,-3 3-6,-1 1 0,5 0-181,3 0 0,0 1 100,-3 3 0,3-1-195,0 4 1,2-3 80,-2 4 0,-4-1-111,1 5 0,-1-1-34,-3 1 1,-2 0 46,2 3 1,-6 3 49,2 5 1,-3 0-11,-1 0 0,-1 0-26,-3-1 0,3 5-4,-3 0 1,2 1-21,-2-2 0,3-2 59,-3 3 1,3-3-159,1-1 1,0-4 94,0 0 0,3-4-105,1 4 1,0-5 61,-4 2 0,0-4 41,0 0 0,1-2 32,3-3-42,-3 4 0,6-6 154,-4 2 0,0-2-63,5-5 166,-6 5-13,8-3-109,-3 3 0,4-5 0,0 0 0,-3-4 5,0 0 1,-4-1 56,3 1 14,-4 3-58,2-9 1,-1 7 21,-1-4 207,1 4-283,-4-2 0,-1 5 2,-3 0 1,2 0-10,-6 0 1,4 1-95,-3 3 0,4 2 64,-1 6 1,-1-1-16,1 1 0,0-1 49,4 1 0,0 3-27,0 0 1,0 4 106,0-4 0,0 6-61,0-2 1,0-2 17,0 2 0,0 0-14,0 4 1,2 0 3,2 0 1,-2 0-45,6 0 1,-4-4-84,3 0 0,-3 0-60,4 4 0,-6-6 81,2-1 1,-2 0 5,2-1 0,-3 1 63,3-5 1,-2 0-6,-2 1 1,0-5 22,0 1 0,-2-4 112,-2 3 0,2-3 74,-6 4 0,1-6-50,-5 2 1,-3-1 20,0 1 0,-2-3-36,2 3 0,-1-3-64,-3-1 1,-2 0-36,6 0 1,0 0-148,3 0 1,5-4-116,-1 0 1,6-1-1053,-2 1 1257,3 3 0,-5-9 0,0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4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23790 17234 7799,'-7'0'112,"-3"-5"-159,9 4 1578,-4-4-516,5 5 165,0 0-762,0 5-180,0 1 1,0 6-7,0-1 1,0 0-184,0 1 1,0 4 104,0 3 0,4-1-169,-1 1 1,1 0-49,-4 4 1,0-1 47,0-3 0,0 2-43,0-2 1,0-1-170,0 1 1,4-5-63,0 1 0,0 2 116,-4-2 1,3 0-19,1-3 1,1-1 36,-1 0 129,-3 1 1,6-2-32,-3-2 37,-3 2-22,4-9 37,-5 4 522,0-5-487,0-5 107,0-1 0,0-7-32,0-2 0,0 2 38,0-2 1,1-2-112,3 2 0,1-5-13,3 1 1,2 1-27,-3-1 0,0 4 65,0-4 0,1 3-153,3-3 0,1 2 71,-1-2 1,2-2-108,2 6 0,-2-4 29,2 4 1,3-4 29,1 4 0,-1-1 52,1 5 1,-4 0 2,4-1 0,-1 2 37,1 2 0,1 3 116,-5 5 1,1 0 86,-5 0-108,0 0 93,1 5 0,-2 5-11,-2 6 1,0 0-3,-4-1 0,4-1-139,-4 5 1,3 2-10,-3 5 1,1-2-294,-1 3 1,-1-1 137,4 0 1,-1-2-327,2 3 1,1 1 137,-5-2 1,5 0-7,-2-7 0,0 1 58,0-5 0,-4 1 34,1-5 0,-2 0-69,2 1 592,-3-1 4,4 1-180,-5-6-1461,0-1 1323,0-5 0,-5 0 0,-1 0 0</inkml:trace>
  <inkml:trace contextRef="#ctx0" brushRef="#br0" timeOffset="1">22876 1610 7720,'-6'-5'-588,"-5"-1"1,6-2 1903,-2 1-1209,-3 4-125,3-7 0,-4 9 171,-1-3 0,0-1-16,-3 1 0,1-1 49,-5 1 0,1 3 9,-1-3 0,-3-1-56,3 1 0,-2 0 29,-2 4 0,-1 0-21,-3 0 1,3 5 14,-3 3 0,3 2-2,1 2 1,-1 0-35,-2 4 0,3 1-99,0 6 0,-1 5 164,1 3-357,5 2 262,-9 1 0,15 5-271,-3 3-730,7-3 874,3 6 0,5-8-203,0 4 0,1 0-40,3 1 0,4-3 79,7-4 0,0-1 136,8 0 1,-3-1-19,7-2 1,-2 0 51,2-4 0,-3 0 25,3-5 0,0 0 198,0-3 0,1-3-131,-1-4 0,-2-1 131,6 1 0,-5-6 398,5-2 1,3-3-474,4-1 1,1-5-60,-1-3 1,-1-3-5,5-4 0,-5 1 71,1-5 0,-4-4 7,-3-4 1,0-4 206,-4 0 0,-4-7-178,-4-4 1,-5-2-16,1-2 1,-7-3-110,-4-1 1,-3-3-199,-1 3 1,0-4-48,0 0 1,-1 2-356,-3-1 0,0 1 288,-8-1 0,2 3-159,-9 8 0,-6 9-281,-9 11 1,-7 9 708,-8 9 0,-5 3 0,-7 3 0,29 2 0,0 0 0,-2 2 0,0 1 0</inkml:trace>
  <inkml:trace contextRef="#ctx0" brushRef="#br0" timeOffset="2">22636 982 8383,'-5'-11'0,"3"-1"-174,-6 1 225,5 0 0,-5-1 119,4 1 0,-1-1-83,1 1 0,3-1 95,-3 1 1,2-2-142,2-2 0,2 2 80,2-2 1,2 2 74,5 2 1,5 0-165,-1-1 0,4 1 29,-4-1 1,5 5-60,-1-1 0,-1 6 60,1-2 1,-4 3-27,4 1 1,-3 5 13,3 2 0,-5 7-13,1 1 1,1 4-62,0-3 0,3 4 90,-4-1 1,5-1-175,-1 1 1,3-5 117,1 1 1,1-4-13,2-3 1,-2-2 73,3-2 0,-3-3 92,-1 3 1,-1-6-68,-3-2 1,-3-5 136,-4 1 1,-1-2-220,0-1 0,0-2 79,-4-2 1,-2 1-149,-5-5 0,0 4-81,0-4 1,0 3-315,0-3 0,-5 5-70,-2-1 1,-4 3-441,0 0 0,3 6 360,1 2 599,-1 3 0,-8 1 0,-2 0 0</inkml:trace>
  <inkml:trace contextRef="#ctx0" brushRef="#br0" timeOffset="3">22705 1176 8383,'0'-19'10,"0"0"0,0 5 0,0-1 0,1 1 478,3-1 1,2 2-75,6-2 1,-1-2-20,0 2 1,1 0 104,-1 4-374,1-1 0,-1 2 66,0 2-311,-4 3 1,2 7 209,-5 1 1,1 4-78,-2 4 0,0 4-102,5 1 1,-5 0 38,5-1 0,1-1-73,6 5 0,3-3 90,5 3 1,0-5 0,-1 1 1,2-6-2,3-2 1,-3 0-9,3 0 1,-3-2 44,-1-5 0,0 0-9,0 0 1,-4-1 52,0-3 0,-5 2-47,1-6 1,1 1 3,-1-5 0,-3 4-58,-4 1 0,-5-1 1,5-3 1,-6-1-56,2 1 0,-2 3-477,-2 1 229,0-1 0,-2 2-772,-2 2 1126,3 3 0,-9-4 0,4-2 0</inkml:trace>
  <inkml:trace contextRef="#ctx0" brushRef="#br0" timeOffset="4">23641 685 8383,'0'-23'0,"0"2"-269,0 2 1,0 2-86,0 6 338,0 5 1,-1 0-386,-3 6 135,3 0 0,-8 7 953,5 4 1,-1 7 1421,1 9 0,3 2-1396,-3 5 1,3 5-372,1 3 1,0 3-199,0 0 0,0 1 32,0 0 1,0-1-296,0 1 0,0-4 117,0 0 0,4-9-35,0 1 0,-1-7-29,-3-1 0,0-5-138,0-2 0,4-9-76,0 1-138,0-7-609,-4 6 1027,0-8 0,-5 3 0,-2-5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8.4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1005 14013 8473,'0'7'-1568,"0"3"1479,0-2 1,0-2 1231,0 1-501,0 1-543,0-2 85,0 0 168,0-6-319,5 0 0,-2 0 116,4 0 0,5 0 0,4 0 0,2 0 0,1 3-48,4 1 0,1 0-2,3-4 30,2 5-49,5-4 1,-1 8 0,-1-4-57,-2 2 0,-3-4 52,3 5 1,-1-4-184,2 3 86,-3-4 0,-5 2-276,0-5 323,-1 5 0,-3-4 1,-1 3-120,-1-3 0,-2-1-4,-4 0 1,-3 0-78,0 0 0,-5 0-691,5 0 423,-5 0-348,2 0 506,-5 0 0,-5 0 1,-2 0-1</inkml:trace>
  <inkml:trace contextRef="#ctx0" brushRef="#br1" timeOffset="1">1108 14242 8785,'-12'0'6,"1"-1"216,0-3 1,0 1-161,4-4 1,-3-1 104,2-3 100,3-1-250,-5 1 1,5-5 154,-3 1 1,-2-5-1,4 1-28,-1-3 75,-3-6-197,9 4 0,-4-9 252,5 3-121,0 2 1,0-4-263,0 6-29,0-6-5,5 8 1,0-3 131,3 8 1,2-3-1,-3 5-52,3-1 1,6 1-219,-1 6 59,0 5 230,2-4 1,-3 8-180,5-2 72,-5 3 1,6 6 82,-5 3 0,5 3-13,-1 5 0,-1 5-37,1 6 1,-4 4 0,3 0-60,-1 2 76,-2 6 46,-4-3 1,1 7-394,-1-5 358,-4 0 1,1-1-9,-4-3 1,1-2-242,-1-9 1,-3-9-77,3-3 0,-4-7 186,-4 0 1,2-6 176,-6-5 0,1-6 0,-5-10 0</inkml:trace>
  <inkml:trace contextRef="#ctx0" brushRef="#br0" timeOffset="2">937 13271 8374,'-18'0'412,"1"0"1,11 1-392,2 3 0,2-3 580,-2 3-204,2-3-199,-3-1 0,5 2 188,0 2-55,0-3-382,0 9 1,0-7 213,0 4 1,5 1-147,3 3 1,6 2-125,1 2 1,6-2 117,-2 2 0,2-1-17,2 1 0,1-1 0,3 5 61,3 1 1,3-3-95,2-2 0,-1-2 25,0-2 0,-1-1 52,-3-2 1,2 1 0,-4-5-79,1-2 1,-3 0-31,0-2 1,-2 0 87,-1 0 1,0-6-141,0-1 0,0 1 118,0-2 1,-4-1-1,-2-5-25,0-1 1,2 0-16,-4 3 1,-1 0 21,-6-4 0,2 4-37,-2-4 1,-2 4-22,2 0 0,-6 1 0,2-1-292,-3 1 0,-1 0-622,0-1 661,0 1 0,0 3-401,0 1 0,-1 4 734,-3-1 0,-2 3 0,-6 1 0</inkml:trace>
  <inkml:trace contextRef="#ctx0" brushRef="#br0" timeOffset="3">1199 13123 8351,'-11'0'0,"-1"3"-375,1 1 188,5 0 1575,-5-4-943,10 0 0,9 0-380,7 0 1,8 4 43,-4 0 1,2-1-1,2-3-100,0 0 1,0 0-61,0 0 0,3 0 144,1 0 1,0 0-198,-4 0 1,-4-1 65,0-3 0,-4 3 0,3-3-10,-2 3 0,-1 1 4,-3 0 0,-1 0 46,1 0 1,-5 0-18,1 0 1,-4 0 12,3 0-2,-4 0-109,2 0 223,-5 0-54,0-5 1,0-1 128,0-6 1,0 1-27,0-1 0,-1 1-119,-3-1 1,1-3-1,-3 0 4,1 1 0,1-2 29,4 0 1,-4-3-33,0 4 42,1-5-181,3 2 0,0-1 178,0 0-36,0 5-175,0-8 0,-2 10 61,-1-4 64,1 4 1,-3 4-279,5 1 0,0 3-1045,0-4 583,0 6 298,0-3 0,0 6-136,0 3 584,0-3 0,0 14 0,0-2 0</inkml:trace>
  <inkml:trace contextRef="#ctx0" brushRef="#br0" timeOffset="4">1462 13145 8347,'-12'12'0,"6"-6"28,-4 4 1,4-8 256,-1 3-56,-3-5 371,9 0-487,-9 0-122,8 0 167,-8-5 0,8-2 1,-5-5-3,2-4 0,-2-1 51,3-6 0,-1-1-117,1-3 1,1-1-76,-4-2-90,4-3 190,-2 3 0,1-3-98,1 3 1,-2 1 32,1 2-179,2 8-119,-3-8 0,5 15-853,0-3 466,0 7-627,0 3 685,-5 5 577,4 5 0,-4 6 0,5 7 0</inkml:trace>
  <inkml:trace contextRef="#ctx0" brushRef="#br1" timeOffset="5">1119 13134 8640,'-6'-11'-57,"-4"4"41,3-3 1,0 4 550,-1-6 0,4-3-193,-3 0 0,3-4 0,-2 2-21,1 0 1,-1-4-25,3-5 1,1 1-186,-1-1 1,-3 0-393,3 0 0,-1 2 249,4-3 0,0 7-631,0 1 0,0 5 0,0-1 35,0 2 627,0 1 0,0 6 0,0 1 0</inkml:trace>
  <inkml:trace contextRef="#ctx0" brushRef="#br0" timeOffset="6">1473 12631 8163,'0'7'-457,"0"-2"1,0-4 547,0 3 239,0-3-277,5 4 1,-2-1 67,5 0 0,-1 0 20,5-4 0,-1 4-81,0-1 0,2 1 13,2-4 1,-2 4 0,2 0-27,-2-2 0,0 0-11,2-2 0,-6 0 41,2 0 1,-2 0-140,2 0 177,-4 0-248,3 0 123,-9 0-15,4 0 188,-5 0-143,-5-5 1,0 2-70,-2-5 0,-4 5 66,4-5 1,-3 4-94,-2-3 0,1-1 11,-1-4 0,1 5 48,0-1 28,-1 1-38,1-5 53,-1 1 1,5 1 55,-1 2 146,5-2-226,-7 4 17,9-1 77,-4-3-67,5 4 0,0-6 58,0 1-17,0 5-38,0-5 1,5 10 123,3-3 1,2 3-122,1 1 0,4 0 1,2 0 2,1 0 0,-3 0 11,4 0 0,-4 0-31,4 0 0,-5 0-74,1 0 0,-2 0 143,-1 0-278,-1 0 219,0-5-3,-4 4-529,3-4-151,-9 5-344,4 0 840,-5 0 1,0 0 0</inkml:trace>
  <inkml:trace contextRef="#ctx0" brushRef="#br0" timeOffset="7">982 12392 8080,'-11'11'-266,"-1"-5"1,5-1 769,-1-5-241,6 0 1,-5 0 158,3 0-86,3 0 53,-4 0 65,5 0-349,5-5 1,0 3-12,3-6 1,2 1-20,-2-5 1,2 1-2,1-1 1,1 1 2,-1 0 1,2-5 29,2 1 0,-1-4 28,5 4 0,4 0 1,5 3-183,1 1 137,-4-1 29,8 1-39,-9-1-453,9 6 245,-9-4 202,4 9-19,0-9-124,-4 8 1,6-3 36,-4 5 1,-2 0 19,3 0 1,-3 0-139,-1 0 0,0 1 104,0 3 0,0 1 0,-2 4-112,-2-1 1,1-2 72,-4 2 0,-1 1 28,-4-5 1,1 4-201,-1 0-239,1-3 181,-1 5 1,-5-7 113,-2 4 0,-1-4-462,0 1 203,-1-3-375,3-1 835,-5 0 0,-5 0 0,-2 0 0</inkml:trace>
  <inkml:trace contextRef="#ctx0" brushRef="#br0" timeOffset="8">1279 11901 8074,'-6'5'0,"1"-4"-357,0 4 102,3-5 192,-3 0 673,5-5-358,0 4 1,0-10-64,0 4 0,-4-3 1,1-2-90,0 1-3,2-6 0,0 3 1,-2-5-81,-1-1 1,0-2 122,4 0 1,-1 0-270,-3 3 1,3-1 59,-3 5 1,3-1-521,1 5 236,0-1 97,0 1-600,0 5 856,0 1 0,0 0 0,0-2 0</inkml:trace>
  <inkml:trace contextRef="#ctx0" brushRef="#br0" timeOffset="9">1496 11969 8322,'-5'-11'602,"4"-2"-596,-3-2 0,-1 1 92,1-5 0,-4 0 115,5-4-88,-6 0 1,6 0-83,-4 0 0,4 0 45,-1 1 1,3 4-104,1 3 0,0 2-671,0 2 1,0 3 685,0 0 0,0 1 0,0-5 0</inkml:trace>
  <inkml:trace contextRef="#ctx0" brushRef="#br0" timeOffset="10">1074 11067 8227,'-7'0'-1483,"-3"5"1747,9-4 85,-9 4-168,8 0 107,-8-3 1,8 3 83,-6-5-213,6 0 85,-4 5 1,5-4 106,-3 3 323,3-3-389,-4-1-8,5 0 0,5 1 8,3 3-98,7-3-89,-2 5 0,8-6 207,-2 0-127,3 5-198,1-4 0,0 4 149,4-5 27,-2 0-261,8 5 244,-4-4-559,0 4 400,4-5 1,-8 0 193,6 0-273,-6 0 1,3 0 20,-5 0 157,0 0-138,-6 0 1,4 0 118,-6 0-231,-5 0 188,0-5 339,-3 4-550,-1-4 53,-1 5 141,0 0-660,-4 0 310,5 0-3408,-6 0 3318,-6-5-93,5 4 533,-9-4 0,-1-6 0,-7-1 0</inkml:trace>
  <inkml:trace contextRef="#ctx0" brushRef="#br0" timeOffset="11">1393 10827 7985,'-11'0'-137,"5"0"406,1 0 586,5 0-588,0-5-137,-6-1-25,5-6 0,-4-1 158,5-2-129,0-3-57,0-4 1,-4-1 77,0 0 12,1 0-211,3 0 0,0 0 122,0 1 0,0-1-154,0 0-52,0 5 191,0 2 1,0 4-339,0 1 66,0 4-82,0-3 1,0 9 0,0-3 116,0 8 174,0 2 0,5 11 0,1 1 0</inkml:trace>
  <inkml:trace contextRef="#ctx0" brushRef="#br0" timeOffset="12">685 10039 8278,'-7'0'-156,"-1"0"1,4-1 247,-3-3 0,3 1-96,-4-4 1,4 0 248,-3 0-40,-1-3-97,2 3 1,-4-4 39,2-1 0,2 1 82,-2 0 1,2-2-24,-2-2 0,-1 1-63,5-5 0,-3 3 7,3-3 0,-1 5-63,1-1 1,3 3-198,-3 0 0,3 1 123,1-1 1,0 1 4,0-1-216,5 6 0,-3-3 50,6 5-83,0 1 0,3 3 163,0 0 0,1 1-17,-1 3 0,1 2 8,-1 5 1,1 1-48,-1-1 127,0 6 0,-3-3-49,0 5 1,-1-5 52,5 1 0,-5-2-43,1-2 1,-4-3 199,3-1-203,-4-4 79,2 2 0,-4-5 65,3 0 1,-3-1-101,3-3 1,-3 1 85,-1-4 1,2-5-1,0-4-51,2-2 64,0 4-79,1-8 54,-4 5 1,8-2 8,-5 0 1,3 5-32,-3-2 1,5 0-43,-1 1 0,-2-1-79,2 5 0,-1 3 146,5 1-15,-1 4-231,1-7 193,-1 9-129,0-4 119,1 10-12,-1 1 1,-1 7-17,-2 2 0,2 3 0,-2 5-54,2 0 1,1-1-5,1 1 0,-1 4-41,1 0 1,-5 3 82,1-3 1,-6-4 36,2-4 0,-1-7-44,1 0 1,-3-5-791,3-3 527,-3-3 1,-1 3-733,0-8 439,-5-2 587,4-5 0,-15-6 0,4-1 0</inkml:trace>
  <inkml:trace contextRef="#ctx0" brushRef="#br0" timeOffset="13">582 9297 9161,'0'11'295,"0"0"0,0-3-139,0 0 1,2-1-12,2 5 1,-2-1-96,6 1 0,-5-1-65,5 0 0,-4 1 115,4-1 0,-1 2 0,5 1-100,-1 1-124,0-5 239,6 0-138,-4-3 0,4 3-24,-1-2 1,-4 0 58,4-4 0,0 0 17,-1-4 1,2 0-147,-2 0 1,-2 0 57,2 0 0,-2 0-8,-2 0 1,0-5 45,1-3-14,-1-2 17,1-1 0,-1-1-9,1 1 0,-2-4-13,-3-1-65,3 1 82,-8-1 1,4 2-5,-2-5 0,-3 1-40,3-1 1,-3 2 9,-1 6 1,0 0-9,0-1 1,-5 2 30,-2 2 1,0 0 0,0 4-27,-2 1 0,-1 2-146,-2 1 159,1 0-102,-1 5 1,1 5 87,-1 5 0,1 6-6,0-2 17,-1 2 1,5 2-32,-1 0 1,5-1-62,0-3 0,1 1-238,2-5 0,0 0-150,0-3 530,5-6 0,2 4 0,4-3 0</inkml:trace>
  <inkml:trace contextRef="#ctx0" brushRef="#br0" timeOffset="14">571 9034 8235,'-6'0'213,"1"0"0,3 0 622,-1 0-284,1 0-506,-3 0 83,5 0 0,5 0-34,3 0 1,-2 0-82,2 0 1,-1 0 62,5 0 0,-1 0-155,1 0 0,-1 1 144,1 3 0,-1-3-118,0 3 1,1-3-24,-1-1 0,1 0 1,-1 0 86,1 0 1,-5 0-172,1 0-42,-1 0 212,0 0-81,-2 0 7,0 0 69,-4 0-32,4-5 11,0 4 68,-3-9-24,3 3 0,-5-4-49,0 0 0,0-1 171,0 1-64,0-1 1,0 1 91,0 0-159,0-1 11,0 1 1,1-2 99,3-2-96,-3 7 4,4-7 0,-1 9-31,0-6 23,5 6 0,-3-4-34,5 2 0,-3 3-1,0 1 0,-1-1-9,5 1 1,-1 0-58,0 4 0,1 0 82,-1 0 0,4 6-141,1 1 1,-1 5 74,-4 3 1,1-1-85,-1 5 0,-1-1 104,-2 1 1,1 1-67,-5-5 1,3 4-13,-3-4 0,0 4-122,-4-3 0,4-1-683,-1-4 533,1 1 1,-9-2-576,-2-2 960,2-3 0,-11 0 0,4 1 0</inkml:trace>
  <inkml:trace contextRef="#ctx0" brushRef="#br0" timeOffset="15">571 9034 8248,'-11'0'390,"-1"0"-13,1 0-455,4 0 175,2 0 0,2-5 197,-1-3-260,-5-2 0,8-1 170,-4-1 1,3 0-12,-2-4-21,3-1 1,-4-5 171,5 3-611,0-3 271,0 5-693,0-6 0,0 1 229,0 3 312,0-2 1,1 8 147,3-2 0,-3 2 0,5 2 0</inkml:trace>
  <inkml:trace contextRef="#ctx0" brushRef="#br0" timeOffset="16">845 8554 7898,'-5'7'-96,"4"-2"76,-4-5-610,5 0 630,0-5 0,-5 3 0,-2-3 0</inkml:trace>
  <inkml:trace contextRef="#ctx0" brushRef="#br0" timeOffset="17">845 8394 8244,'-6'0'-1302,"1"0"1605,5 0-130,-5 0 0,3-1 223,-1-3 45,1 3-215,2-4-576,0 5 0,5 0 0,2 0 0</inkml:trace>
  <inkml:trace contextRef="#ctx0" brushRef="#br0" timeOffset="18">857 8177 8104,'-7'0'392,"-3"0"-264,9 0 361,-4 0 1,3 0 202,-1 0-1118,1 0 308,-3 0-240,5 0 0,0-5 0,0-1 0</inkml:trace>
  <inkml:trace contextRef="#ctx0" brushRef="#br0" timeOffset="19">537 7663 8392,'-7'0'-427,"-3"0"541,9 0 285,-9 0-145,9 0 1,-6-1 179,3-3-188,3 3 149,-4-4 13,5 5 323,0 0-722,0 5 1,5 0 110,3 3 1,2 2-138,1-2 1,5 2-40,-1 1 0,5 1 94,-1-1 1,3 0-67,1 1 1,-1-1 90,1 1 1,1-5-176,3 1 0,-3-2 144,3 2 1,-3 1-150,-1-6 0,-2 1 74,-2-4 0,2 0 0,-6 0 1,4-4 42,-4 1 1,4-6-13,-4 1 0,1-2-37,-5-1 1,0 0 38,1 4 0,-2-3 19,-2 2 1,1-2-12,-6-1 1,6 0 8,-1 4 1,-3-3-13,-1 2 1,1 2-218,-1-2 0,1 4-228,-2-3-64,-1 4-409,3-2 421,-5 5 211,0 0 0,-5 5 0,-2 1 0</inkml:trace>
  <inkml:trace contextRef="#ctx0" brushRef="#br0" timeOffset="20">640 7572 8435,'-8'0'-1067,"0"0"1284,6 0-103,-8 0 368,8 0-373,-8 0 0,9-5 1,-9 4-1,9-9-25,-10 8-4,10-8 0,-5 4-4,2-6 1,1 5 34,-4-1 1,4 1-23,-1-5 13,3 1-124,-4-6 121,4 4-6,-4-8 28,5 8-131,0-8 99,0 8-26,0-9 0,0 8-275,0-5 306,0 5-48,0-2 23,0 5-307,0 4 290,5-3-221,-4 9 90,9-9 0,-7 8 106,4-1-37,1 1-157,-2 2 151,5 0 14,-5 0-35,5 5-27,1 2 23,-1-1-14,1 4 1,-5-3 21,1 4 0,-1 0-78,5 1 82,-6-1 0,3 1-31,-5-1 168,5 0-141,-8 1 0,4-6 87,0 4 197,-4-3-101,5-1-147,-6-1 295,0-5-239,5-5-31,-4-1 0,4-6 58,-5 1-49,5-1-3,-4 1-38,9 0 29,-8-6 0,8 3 72,-3-5 1,0 5-46,0-1-9,1 2-56,3 2 1,-3-1 53,0 1 0,-2 3-182,2 1 154,2 4 14,-4-2-146,6 5 133,-6 0 1,4 1 15,-2 3-124,2 3 99,1 9 0,-1-2-85,-2 5 1,2 0 73,-2 4 0,1 0-174,-2 0 164,3-1 4,-8 1-11,3 0 33,-5 0-37,0-5 6,0 3 0,0-8 78,0 2 1,0-6-364,0-1 6,0-6 263,0 3-1154,0-5 638,-5 0 204,3-5 349,-3-1 0,0-11 0,-1 0 0</inkml:trace>
  <inkml:trace contextRef="#ctx0" brushRef="#br0" timeOffset="21">571 6784 7742,'-6'1'592,"2"3"-436,3-3 0,-4 4 0,3 0-90,-3-3 1,5 4 81,0-2 0,0-2-144,0 6 0,0-4 93,0 3 0,0 1 94,0 4-64,0-1-124,5 0 116,-3 1 11,8-1-36,-4 1-173,0-1 168,5 0-19,-5 1 1,7-1-90,2 1 0,-1-2 138,5-3-219,-5 4 0,7-5 139,-8 0-247,9 4 227,-10-8 11,10 8-34,-4-9-133,-1 4 140,5 0-3,-4-3 0,1 3-77,0-5 65,-5 0 13,7-5-28,-8 3-73,9-8 1,-10 8 78,4-6-85,-9 0 91,3-3 1,-5 0 52,3-1-59,2 1 4,-9-1-9,4 1 123,-5-1-116,0 6 4,0-4 2,0 4 67,0-6-58,0 6 5,0-4 0,-5 8 4,-2-1 1,-3 1-1,-2 2 14,1 0-17,-6 0 7,5 5-8,-5 2 0,2 5 0,0 4 0,-1-2 0,5 5-19,0-5 19,-1 7-25,6-3 23,-4 0 1,8-2 0,-3-4-1,5-1-724,0 1 0,2-5-614,1 1 1339,-1-6 0,8 3 0,-4-5 0</inkml:trace>
  <inkml:trace contextRef="#ctx0" brushRef="#br0" timeOffset="22">491 6636 8700,'12'0'321,"-1"0"-398,0 0 0,1 0 282,4 0-42,-3 0-198,3 0 1,1 0 175,-4 0-245,8 0 30,-8 0 194,3 0-206,-4-6 1,-1 5 110,1-3 57,-1 3-153,-5 1 143,5 0-14,-10 0-291,4 0 267,-5 0-30,5 0-43,-4 0-14,4 0 217,-5 0 30,0-5 3,0 4-171,0-9 65,0 3-39,0 1-14,0-4 0,0 3 0,0-4 8,0 0 40,0-1-2,0 1-165,0-1 138,5 1-6,-3-1-8,8 1-45,-9 0 25,9 4-87,-3-3 0,0 9 102,1-3-22,-1-2-105,5 4 105,-1-3 2,1 5-8,-1 0-42,1 0 40,-1 5 10,0 2-20,1 4-51,-1 1 0,1 3 52,-1 0-316,1 5 305,-1-7-17,-5 9-208,4-10-11,-8 10 217,8-4 0,-9-1-271,3-1 23,2 1 217,-4-4-41,3-1-216,-5-2-50,0-9 248,0 9-55,-5-9-518,3 4 694,-8-5 0,4 0 0,-6 0 0</inkml:trace>
  <inkml:trace contextRef="#ctx0" brushRef="#br0" timeOffset="23">503 6681 8374,'-12'5'0,"1"-3"390,-1 3 1,6-7-567,2-1 31,3 1 2,-4-8 324,3 4-401,-3-6 323,5-4-25,0-2 0,0-1 136,0 0 0,0 0-32,0-4-69,0 0-259,0 0 253,0 6-20,0-5 0,0 9-215,0-2-66,0 3-755,0 0 483,5 1 205,-3-1 261,3 1 0,0-1 0,1 1 0</inkml:trace>
  <inkml:trace contextRef="#ctx0" brushRef="#br0" timeOffset="24">720 6281 8359,'0'7'-813,"0"-2"478,0-5 715,-6 0-172,5 0 192,-4-5-1,5 4-286,0-10-23,0 10-4,0-9 1,0 4 55,0-6-65,0 1 1,0-1-222,0 1 230,0 0-379,0-1 209,0 1 1,0 3-990,0 0 645,0 1 428,0-5 0,0 6 0,0 1 0</inkml:trace>
  <inkml:trace contextRef="#ctx0" brushRef="#br0" timeOffset="25">662 6007 7646,'-6'0'-68,"1"0"1683,5 0-1385,0-5-111,0 4 62,0-4-46,5 5 0,1 0-173,6 0-52,-1 0 241,1 0-2,4 0-277,-3 0 263,3 0-267,1-5 29,-4 4 157,3-4 40,1 5-277,-5 0 2,5 0 199,-6 0 1,1 0-148,-1 0 0,-3 0 72,-1 0 0,-3 0-31,4 0 70,-6 0 18,3 0 954,-5 0-939,-5 0 53,-1 0 1,-6-2 33,1-2 0,0 3 27,-1-3-128,1-2 0,-1 1 22,1-3 0,-2-2-164,-2 3 55,2-9 0,-3 4-17,4-4 0,-3 0 55,0 1 0,1-4-133,6 3-6,-2 1 156,9 4 1,-4-1 14,5 1-103,0 0 167,0-1 1,5 2-116,3 2 276,2-2-224,1 9 1,2-4 57,2 5 0,-1 0-45,5 0 22,-5 0-72,8 0 53,-10 0 12,10 0-58,-10 0 0,6 0-254,-3 0 287,-7 0 1,7-4-511,-7 0 290,2-5 1,-2 7-48,-1-6-635,1 6 914,-2-8 0,4 3 0,-3-4 0</inkml:trace>
  <inkml:trace contextRef="#ctx0" brushRef="#br0" timeOffset="26">651 5482 8376,'-11'0'257,"-1"0"205,1 0-198,4 0-562,2 0 1506,5 0-1252,5 0 1,2-4 175,4 0 55,6 1-310,0 3 1,2 0 226,0 0-179,-5 0-87,8-5 1,-8 2 14,5-5 104,-10 6 0,6-5-331,-7 4 217,2 1 0,0-4-787,-2 2-114,-3 3 492,-5-4 566,0 5 0,5 0 0,1 0 0</inkml:trace>
  <inkml:trace contextRef="#ctx0" brushRef="#br0" timeOffset="27">765 5665 8265,'-5'-12'-329,"4"1"242,-3-1 113,3-4 330,1 3 0,-5-8-175,3 3 0,-3-1-11,5 0-56,0 0-205,-5-4 25,4 0 163,-4 5 1,5-3-604,0 3 0,0-1 506,0 0 0,-5 0 0,-1-4 0</inkml:trace>
  <inkml:trace contextRef="#ctx0" brushRef="#br0" timeOffset="28">525 5185 8435,'-11'0'-31,"5"0"26,-5 0-17,10 0 480,-4-5-178,5 4 39,0-9 36,0 8 0,5-4-144,3 2 0,6 3 48,1-3 1,5-1-186,-1 1 0,7 0 0,2 4 70,1 0 1,-3 0-224,5 0 0,-6 0 77,2 0 1,0 0-213,-5 0 1,4-3 0,-8-1-358,-1 1 1,0-2 259,-6 1 1,1-3-723,-1 3 471,1-5 229,-1 8 333,-5-9 0,4 3 0,-3-4 0</inkml:trace>
  <inkml:trace contextRef="#ctx0" brushRef="#br0" timeOffset="29">434 4991 8271,'-11'6'117,"-1"-2"0,5-3 433,-1-1-296,5 0-254,-2 0 1,4 0 444,-3 0 159,3 0-350,-4 0 536,5 0-536,0-5-32,0 4 0,0-9-87,0 2-127,5-2 246,-4-1-284,14-1 173,-7 1 74,14-6-77,-10 5 0,11-10 51,0 3 0,1 1-65,7-1 1,-5 4 33,5-4 1,-2 5-247,1-1 1,0 6-64,-4 1 0,2 6-140,3-2 1,-2 3-189,-3 1 1,-2 0 249,3 0 1,-3 5-142,-1 2 0,4 5 96,-1 3 0,-3 4-707,-4 8 0,-1 2 979,1 5 0,3 11 0,-5 1 0</inkml:trace>
  <inkml:trace contextRef="#ctx0" brushRef="#br0" timeOffset="30">1268 10073 8284,'0'8'0,"0"-1"-701,0 1 351,0-2 87,0-1 1119,0-5 1,-4-1-741,0-3 0,0-2 37,4-5 0,0-2-15,0-2 1,0 2-53,0-2 1,0-2 48,0 2 0,0 0-87,0 3 1,0-3 65,0 0 0,-1-5-106,-3 1 1,3 1-65,-3-1 1,3 0 133,1-4 0,0-1-145,0-3 1,-4 3 83,0-3 0,0 3-88,4 1 95,0 1 1,0-1 0,0-1-104,0-3 1,0 3 78,0-3 0,0-1 36,0 2-43,0-6 36,0 3 1,0-5 4,0-1 1,0 1 37,0 0 0,0 3-49,0 1 1,0 1 129,0-2-118,0-2-317,0 9 334,0-9-17,0 9 1,0-8 5,0 6 0,0-6 20,0 1-11,0 4-183,0-6 167,0 8-9,0-3 0,0 2-62,0-1 0,0 1 56,0 3 0,0 0 33,0 0-42,0-5-1,0 4 1,0-3 65,0 8 1,0-6-62,0 2 1,0-2 23,0 2-4,0 0 118,0 0 1,-1 0-107,-3 0-21,3-4-91,-4-3 1,5 0 87,0-1 0,-4 2-181,0-1 169,1-3-16,3 9 1,0-4-74,0 5 74,0-5-8,0 4 0,0-4 5,0 5-5,0 0 42,0 1 1,0-3 53,0-1-89,0 2 38,0-4-32,0 0 14,-5 4-11,3-9-2,-3 9 0,5-8 12,0 5-5,0 1-17,0-2 0,0 4 15,0-3 0,-5 3-30,4 1 27,-4 0 63,5 0-64,0 0-1,0 1 0,0-1 59,0 0-52,-5 0-1,3 0 0,-3-1-13,5-3 1,-1 3 16,-3-2 1,3 0-40,-3 0 0,3 2 39,1-3-4,-5-2-15,4 5 0,-4-1 6,5 6 87,0 0-88,0 2 0,0-4 106,0 6 1,0-5-80,0 1-12,0-3-6,-6-1 0,5-3 20,-3-1 1,3-1-99,1 1 0,-1 3 103,-3-2-13,3 2-244,-4 1 215,5 0 13,0 0-98,0 0 88,-5 5 1,3-3-10,-1 2 0,1 1-17,2-1-3,0 0 157,0-4 1,0 2-140,0 2 22,0-3 155,0 4 0,0-5-133,0 1 0,0-1 73,0 0-51,-5 0-55,4 0 1,-4 0 10,5 1 0,0-5-38,0 0 1,-4 1 68,0 3-24,0 0-26,4 0 0,0-1 19,0-3 0,-1 3-51,-3-2 37,3 1-30,-4-2 0,5 2-6,0-1 0,0-2 39,0 1-30,0-5 29,0 3 1,0-5-128,0 0 0,0 3 104,0 1-2,0 4 3,0-1-10,0 4 5,0 5-17,0-4 176,0 10 1,0-9 146,0 6 27,0 0-292,0-2 0,0 5 133,0-4 0,0 0-96,0 1 0,1-4 32,3 4-25,-3-6 0,4 5 76,-5-3-206,0-3 0,0 6 110,0-3 0,0-3-22,0 3 1,0 1-118,0-1 0,0 5 73,0-1 1,4-2-45,0 2 1,0-1 66,-4 1 0,0 1-42,0-5 0,4 3 30,-1-3-5,1 0 67,-4-4-58,5 1 1,-3 1 13,1-2 0,0 3-22,1-7 10,-3 8 19,4-2 1,-4 8-13,3-2 0,-3-2 59,3 2-52,-2 5-8,-2 0 46,5 4 1,-4-2-288,3 0-2,-3 6 224,-1-3-940,0 5 1,0 6 972,0 5 0,0 6 0,0 6 0</inkml:trace>
  <inkml:trace contextRef="#ctx0" brushRef="#br0" timeOffset="31">1599 8851 8215,'0'7'-590,"-5"-2"484,4-5 457,-4 0 1,3 0 232,-2 0-356,3 5 0,-5-4 138,2 3-22,3-3-210,-9-1 0,7 0 45,-5 0 1,5 0-148,-5 0 103,0 0 0,-2-1-202,3-3 0,-2-2 103,5-6 0,-4 1-93,5-1 1,-5 1 64,4-1 0,0-3-63,4 0 0,0 0 100,0 3 1,0 1-28,0 0 0,0-5-69,0 1 0,0 0 77,0 3 0,4 5-233,0-1 1,5 2 131,-2-2 1,0 3-92,0 5 146,1 0 1,3 0-27,1 0 61,4 5 1,-3 2-26,2 4 1,2 0 13,-2 1 0,0 3 6,-3 0 0,-1 1-26,0-5 0,1 0 75,-1 1 1,-4-5-42,-4 1 40,4-5-51,-6 2 1,9-5 4,-9 0-19,5 0 0,-6-2 111,0-1 0,0-4-91,0-4 0,0-1-10,0 1 0,3-2 17,1-2 0,1 2-36,-1-2 0,-1 1 32,4-1 1,0 2-101,0-2 100,3 2-25,-3 2 1,4-1-2,0 1 1,0 3-53,-4 1 1,3 4 51,-2-1 1,2 3-11,2 1 1,-1 0 3,0 0 1,0 1 19,-4 3 1,3 3-26,-2 4 5,2 0-54,2 1 1,-5 3 48,1 0-57,-6 1 0,7-1-93,-5 0 132,0 5 0,-4-7 0,0 2 0,0-6-47,0-1-20,0-1-722,0 0 288,-5-2 540,-2-5 0,-4-5 0,0-2 0</inkml:trace>
  <inkml:trace contextRef="#ctx0" brushRef="#br0" timeOffset="32">1473 8166 8298,'-1'11'93,"-3"1"63,3-6 194,-4-1-114,5 0 0,0-2 385,0 4-410,0 1 1,1 3-139,3 1 1,-2-1 97,6 1 1,1-1-233,6 1 1,-2 0 142,2 3 1,3-2-62,1 2 1,3-2-20,0-2 1,1 1 17,0-1 0,0-3-97,0 0 0,0-2 63,-1 2 1,1-3-104,0-5 1,-1 0 127,-3 0 1,2 0-148,-2 0 1,-2-2 124,-2-1 0,-2-4-108,-2-4 1,1-4 127,-1-1 1,-5-4 4,-2 1 0,-3-3 18,-1 0 0,0-1-55,0 0 8,0 0 40,0 5 1,-3-2-30,-1 5 1,-5-3-29,1 7 0,2-2 39,-2 9 1,1 0-37,-5 4 0,1 2-184,-1 1 1,-3 5 120,0 7 0,0 3 0,3 5 1,2-3 37,3 3 0,-2-3-188,5 7-26,0-8 205,4 2 1,0-7-313,0 5 57,0-5 78,0 3-402,0-6 273,0 1 0,5-6 369,-4-1 0,10-5 0,-5 0 0</inkml:trace>
  <inkml:trace contextRef="#ctx0" brushRef="#br0" timeOffset="33">1542 8006 8119,'-12'0'1306,"1"0"-1061,0 0-7,4 0 372,2 0 375,5 0-939,5 0 0,2 0 138,4 0 1,0-1-258,1-3 1,3 3 41,0-3 1,4 3 4,-3 1 0,4 0 144,-1 0-326,-3 0 0,6 0 226,-9 0-122,3 0 0,-4 1 162,-1 3-32,0-3-261,1 4 252,-6-5-33,-1 0-83,0 0 69,-3 0-27,3 0 264,-5 0-205,-5 0 1,3-5-107,-1-3 1,-3 2 103,3-2 1,-2 1-4,1-5 1,2 1-2,-1 0 0,1-5 13,2 1 0,0-4 29,0 4 0,0-2-50,0 2 0,0 2 103,0-2 1,2 2-70,1 2-16,4 0-33,-1-1 46,4 1 1,-3 1-179,4 2-8,0 3 167,1 5 1,-3 0-99,2 0 0,-2 1 55,6 3-99,-2 2 78,4 6 35,-5-1-315,5 1 298,-6 4-5,1-3 0,-1 3-271,0-4 44,1-1 212,-1 6 0,-3-5-193,-1 4 0,-3-4 72,4 0 1,-6-5-351,2 1 192,-3 0-259,-1 3 153,0-5 44,0-1 407,0 0 0,-5 2 0,-1 4 0</inkml:trace>
  <inkml:trace contextRef="#ctx0" brushRef="#br0" timeOffset="34">1576 7983 8109,'-1'-6'-787,"-3"2"787,3 3 530,-4-4-206,0 3-126,3-8 1,-4 8 185,2-6-238,3 1-37,-4-5 0,5 1 225,0-1-144,-5 1-76,3-1 0,-3-3-100,5 0 0,0 0 204,0 3-353,0-4 85,0 3 0,0-3-312,0 4 171,0 1 98,0-1 0,0 5-1096,0-1 661,0 6 528,0-3 0,0-1 0,0 0 0</inkml:trace>
  <inkml:trace contextRef="#ctx0" brushRef="#br0" timeOffset="35">1439 7572 8245,'-6'0'-1239,"-4"0"1062,8 0 1158,-3 0-134,0-5-152,4 4-147,-4-4-480,5 5 114,0 0-262,5 0 153,1 0 1,6 0 159,-1 0-79,-5 0-193,5 0 1,-5-4 157,5 0-149,1 0 0,-1 4 55,1 0 1,-5 0-121,1 0 145,-6 0-180,3 0 50,0 0 112,-3 0-20,3 0 159,-5 0-180,-5 0 1,2 0 27,-4 0 1,0-1-40,0-3 1,-4 2 43,4-6 1,-3 0-55,-2-3 1,1 2-53,-1-2 1,1 2 86,0-6 1,0 2-21,4 1 1,-2 1-19,5 0 158,-5-1-132,8 1-2,-4 4 122,5-3 1,0 8-102,0-6 12,5 6-3,-4-4 0,9 3-17,-2-1 1,0 0 20,3 4 0,-2-4 12,6 0 0,-2 1-13,-2 3 0,2 0 35,2 0-51,-2 0 2,3 0 1,-4 0 135,-1 0 0,1 0-103,-1 0 3,-5 0-119,5 0 118,-10 0-717,4 0 264,0 5 390,-4-4-1302,4 4 582,-5-5 293,5 0 445,-3 0 0,-2-5 0,-7-1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0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13899 12529 8270,'5'-7'-450,"3"4"2821,-3-4-1578,0 6 0,-4-4-601,3 5 0,-1 0 0,4 0 1,2 0 36,1 0 1,2 0-1,-1 0-72,1 0 0,3 0 0,1 0 1,2 0 14,2 0 1,2 0 0,1 0 0,0 0-127,-1 0 1,0 0-1,-2 0-126,-1 0 1,-8 0-1,0 0-550,-1 0-56,-5 0-134,0 0 1,-14 0-509,-2 0 0,-4 1 1328,-1 3 0,4 2 0,-5 6 0</inkml:trace>
  <inkml:trace contextRef="#ctx0" brushRef="#br0" timeOffset="1">13808 12700 8153,'0'-8'-1418,"1"2"2274,3 1 0,-3 2-480,3 7 1,-3 3 0,-2 4-288,-3 0 1,-2 1 0,-7-2-45,-2-2 0,1 6 0,-5-3 0,0 2-68,1-1 1,-2 0 0,3-1 9,0 1 1,-1 0 0,-3 2 0,2 2 115,-1-3 0,-1-4 1,-1-2 53,3-2 0,-1 4 1,3-3-1,1 0 16,-1-2 1,6-1 0,3-1-14,-1 2 0,3 0-262,-2-4 1,6 1-277,-2 3-62,3-3 339,1 4 1,-2-5 103,-1 0 0,-4 0 1,-4 0-1,-1 2 81,1 1 1,0-1 0,-2 1 103,-2-1 0,1-2 0,-4 0-70,1 0 0,1 0 0,2 0 0,-1 0 23,1 0 1,-3 0 0,1 0-97,-2 0 1,0 0 0,-2 0 0,1 0 23,-1 0 0,-2 0 0,-2 0-11,-3 0 0,2 0 0,-4 0 0,0 0-5,-1 0 1,4 0 0,-3 1-6,1 3 0,-4-3 0,3 3 0,-2-3 20,1-1 1,3 4 0,-2 0 0,1-2 0,1 0 6,-1-2 0,3 0 0,-4 0-94,1 0 1,0 0 0,3 0-132,-2 0 0,-3 0 1,2 0-1,-2-2 313,-1-2 0,-2 3 1,-2-3-110,1 3 0,-5-3 0,-3 0 0,-2 2-98,-2 1 1,-1-3 0,-3-1-16,-3-2 1,1 4 0,0-4-1,-1 1 54,-3 0 0,0-2 1,24 2-1,-1 1 8,0-1 0,0 0 0,0 1 1,0 0-1,0 0 0,-1 1-36,0 0 0,0 1 0,0-1 0,0 0 0,-3-2 0,-2 0 0,0 1 0,0-1 51,-2 0 1,-1 1-1,0-1 1,0 1-1,-2 1 1,-2 0-78,0 0 1,0 0 0,-4 1 0,1 0 0,-1-2 0,1 1 0,-1 0 0,-1 1 60,2 1 0,-1-1 1,-2-1-1,-1-1 0,2 2 1,-1 0-1,0-1 1,0 0-125,0 1 0,0-1 0,1 1 1,1 0-1,-1-2 0,0 1 184,0 0 1,-1 0 0,2 0 0,0 0 0,-3-1 0,1-1-1,1 0 1,0 1-35,2-1 0,-1 0 0,3 0 0,-1 1 0,0-1 0,0 0 0,-1 1 0,1-1 0,1 0 0,-1 0-19,-1 1 0,0-1 0,0 0 0,1 1 0,1-1 0,0 0 0,-1 0 0,-1 1 13,0-1 0,-1 0 0,-2 1 1,0 0-1,3 1 0,-1-1 0,0 1 1,0 1-1,0-1 0,0 0-7,0 1 1,1 0 0,-1-2-1,1 0 1,-1 1 0,0 1 0,1-1-1,1 1 1,2-1 0,-1 1-28,1 1 0,-1-1 0,-1-1 0,0 1 0,-2 0 0,0 1 0,2-1 0,0 0-50,1 1 1,1-1 0,-3 1 0,0 1-1,4 0 1,-1 0 0,0 0 0,-1 0 84,1-1 0,0 0 0,-1 0 0,1 0 0,-1 2 0,0 0 0,0 1 0,-1-1 0,1 2 0,0 0 1,1 0-1,1 1 0,1 2 1,0-1-18,2 0 0,0 0 0,2-2 0,-1 0 1,2 1-1,1 1 0,1 0 0,0 1 5,3 0 1,0 0-1,1 0 1,1 0-1,-31 4 11,5-1 1,6 0-1,8 2 1,1-1-133,1-2 1,9 0 0,0 1 177,4 0 1,2-4-1,6 2 1,0 1-1,3-2-232,2 0 0,1 2 1,3-3-1,1 0 224,-1 1 0,5-4 0,-1 3 0,1-1-354,0 0 1,-3-1 0,4 3 77,-1 0 0,1-4 0,4 4-1568,-2 0 286,0-3 1068,4 3 0,0-7 208,0-1 1,0 0 0,1-3 149,3 1 0,-3-4 188,3 1 0,-3 2 0,-1-2 215,0-1 0,0-1 0,-1 0 239,-3 2 1,3-2-38,-3 3 1,2 0 33,-2 0 0,1 4-482,-4-1 1,-1 8 0,-3 4 0,-1 3 0,1 3-248,-1 1 0,0 6 0,-2-4 1,-1 2 74,1 0 1,1-1-1,3 2 1,1-2-1,3-1 39,0-3 1,-1-2 0,3 0 0,3-2 137,3-2 0,10-2 0,8-4 1,5 2 119,6-1 1,8-7-1,8-4 1,8-2-535,4-1 1,4-1 0,-3 2 0,-27 6 0,0-1 323,3 1 0,0 1 0,-4-1 0,0 0 0,2-2 0,-1 1 0</inkml:trace>
  <inkml:trace contextRef="#ctx0" brushRef="#br0" timeOffset="2">14265 11798 8125,'11'-7'187,"1"-1"1,0 2 0,3 1 0,3 0 0,1 3 0,0 0 0,2 2-1,0 0 280,2 0 0,-4 0 1,0 0-1,1 0 0,2 0 1,2 0-1,1 0 0,3 0-123,2 0 0,-5-3 0,2-1 0,-5 1-302,-3 2 1,-2 1-1,-6 0-590,1 0-1999,-6 0 1805,-1 0 0,-6 0 0,-3 1 0,-4 3 742,-2 4 0,-6 2 0,-2 1 0</inkml:trace>
  <inkml:trace contextRef="#ctx0" brushRef="#br0" timeOffset="3">14550 11763 8125,'0'-7'596,"1"1"0,2-1 2176,1 1-2208,0 3 0,-4-7-302,0 3 0,-5-4-149,-3 0 0,-2 1 1,-2 1-1,1 1-171,-1-1 1,1-1 0,-2-2-43,-2-4 0,1 4 1,-4-4-4,2 4 1,-8-1-1,0-1 1,-4-2 0,-4-2 0,-1 3 0,-2-4 78,-4-2 1,-1 4 0,-6-3 0,1 0 135,-1-1 1,-4-1 0,0 2-75,-2 1 1,-2 0 0,-3-4 0,0 0 22,0 0 0,0 0 1,-2 0-126,29 12 1,0 0-1,-29-11 1,28 12-1,0 0 73,0 0 0,0 1 1,-28-10-1,28 8 1,-1 0-1,0 1 0,-1 0-18,-1 0 1,0 1-1,-2 2 1,1 0-1,0-1 1,1-1 25,0 1 0,0 0 1,-2 1-1,-1 1 1,1-2-1,-1 1-5,-1 0 0,1 1 0,-1 1 0,0 0 0,-2 0 1,1 1-1,0 1 0,-1 0-14,0 0 0,0 1 1,0-2-1,-1 0 0,-3 2 1,-1 0 5,1 1 1,1 0 0,0 0 0,1 1 0,-1 0 0,-1 1 52,2 0 1,1 2 0,2 0-1,0 1 1,-1 3 0,-1 0 0,3 1-1,0 1 23,1-1 0,0 1 0,-1 1 0,-1 1 0,1 1 1,0 1-81,-1 0 0,-1 1 0,0 2 0,-1 1 1,0-1-1,-1 1 0,0 1 0,1 2 21,-1 0 1,1 0 0,0 0 0,0 0 0,-1 2 0,0 1-146,-2 2 0,0 1 0,0 1 0,0-1 0,-1 2 0,-1 0 148,1 1 0,-1-1 0,2 2 0,1 0 0,-3 3 1,0 1-1,3 0 0,1 0 17,1 0 0,1 0 1,2-1-1,1 1 1,0 4-1,2 1 1,0-2-1,1 2 1,1-1-1,1 0-38,2 0 1,0 0 0,1 0-1,0 0 1,2 2 0,0 1 0,1 1-1,0 0-10,1 2 0,-1 0 0,-1-2 0,1 1 0,1-1 0,0-1 0,1 0 0,0 0 0,1-2 0,-1 0-2,1-1 1,0 0 0,1 1 0,-1 0 0,0-3 0,0-1 3,0-1 1,0-1-1,3 1 1,0-1-1,1-2 1,0-1 0,1 0-1,0 0 23,1-1 0,0 0 0,-17 25 0,-1-2-3,1-2 0,5-5 0,1-7 0,3-4-7,2-3 0,-1-3 0,9-7 96,1-2 1,1-2 0,3-6 0,1 0 0,2 1-57,2-1 1,0-3-1,3 0 406,-2 0 0,0-1-1156,4 0 373,0-4 0,-1 2 78,-3-5 0,2-1 0,-6-3 83,-1-4 1,3-2-1,-1-1 1,1-2 12,0-2 0,-1 2 1,-2-2 48,2 2 1,-1 2-1,-3-2 1,-1-1 32,1-1 1,0 0 0,-1 3 0,1 1 129,-1-1 0,1 5 71,-1-1 0,2 4 1,1-2 116,2 1 0,4 2-232,-1 7 0,8 3 1,4 4-1,2 2 1,1 2 125,1 4 1,-1-1-1,2 1 1,1 1-113,1 2 1,0 0 0,-3 1-1,0-1 1,2-2-92,2-1 1,-1-1-1,-4 1 1,1-4 6,-1-2 0,-3-2 0,-1 0 1,2-3 89,1 0 1,-2-5 0,0-1 495,1-4 0,-3-6 1,3-7-1,2-4-129,3-3 1,8-7 0,-1-4-545,5-4 1,5-5 0,0 4 0,1 4-539,-2 6 1,0 4 0,-7 11 0,-5 4 681,-4 3 0,-8 17 0,-1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6T02:27:35.9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11718 12814 8091,'1'-7'355,"3"0"1,3 2 0,4 3 0,0 0 1501,0 2-1772,1 0 1,-1 0 0,1 0-1,-1 0 1,1 0-10,-1 0 1,2 0-1,1 0 1,2 0 10,2 0 1,-3-1-1,3-1-143,-2-2 1,3 0-1,-2 3-237,1-3 1,-4 3 0,1-3-856,-2 3 0,-6 1-1182,1 0 2330,-6 0 0,-7 5 0,-7 1 0</inkml:trace>
  <inkml:trace contextRef="#ctx0" brushRef="#br0" timeOffset="1">11775 12963 8091,'1'6'0,"3"-2"55,4-3 1,2-1-1,1 0 1,2 0 307,2 0 1,3-4 0,5-1-57,0-1 0,-1 3 1,1 0-1,0 0-374,0-1 0,-4 3 0,0-3-333,1 3 1,-2 1 0,0-1 399,-2-3 0,5 2 0,-4-3 0</inkml:trace>
  <inkml:trace contextRef="#ctx0" brushRef="#br0" timeOffset="2">12677 12426 8091,'-11'-5'952,"1"2"-668,2-4 0,3 5 1,4 4-156,-3 8 0,1 3 0,-4 4 0,-2 1-188,-1 0 1,-1-3 0,3 3-2,0-2 0,-3 3 0,-5-3 0,2-1-154,2 1 1,2-3 0,1 2 147,1-2 1,2-2 0,-3-1 0,2-1 14,2-1 0,2-4 94,3 3 0,0-3 0,1 3 137,3-2 1,2 2-89,5-3 0,1 0 0,-2-3 0,-1 2 59,-2 0 1,-3 3-52,4-3 0,-2 0 1,2 4-8,-4 2 0,-2-2 1,1 0-30,1 2 1,-1 1 0,-3 2-40,0-1 0,0 1 1,-1-1 9,-3 0 0,3 2 0,-4 1 6,0 1 1,4 1-1,-4-5 1,1 2 7,0 2 0,-4-2 0,4 2-17,2-2 1,-3 2 0,1 1 0,2 1 24,0-1 0,2 1 0,0-3-24,0 1 0,0 4 1,0-3-45,0 2 1,0-4-1,0 3 1,0-2-1,0 0 0,4 0 1,1-2 86,1 2 1,1-2-1,2 1 1,-3-4 200,-1-2 0,4-1-218,-1 5 1,-3-5 0,0 0-1,0-2-187,2-3 0,0 0 0,0-2-281,2 0 1,1 0 0,2 0 408,-1 0 0,1-6 0,-1 0 0</inkml:trace>
  <inkml:trace contextRef="#ctx0" brushRef="#br0" timeOffset="3">15475 8566 6884,'-6'0'13,"1"0"369,0 0 1,2 0 0,-4 0 1091,-2 0-248,4 0-91,0 0-866,5 0 0,5-4 0,2 0-79,3 1 1,2 2 0,1 1 0,0 0-71,3 0 0,4-1 0,-1-2-106,3 0 1,2-1 0,2 4-1,5 0-114,2 0 0,1 0 0,2 0 1,0 0-227,3 0 0,4 0 170,-1 0 1,7-4 0,3 0-1,1 0 72,1-1 0,-10 4 0,2-3 0,-4 3 41,-6 1 0,2 0 1,-8 0 58,-1 0 0,-1 0 0,-4 0 133,3 0 0,-3 0 0,2 0 0,-2 0-1,-1 0 1,-4-1 0,0-2-88,2-1 1,-1 1-1,0 3-22,-1 0 0,-4 0 0,3 0 0,-1 0 58,-3 0 0,-2 0 37,0 0 1,-1 0-111,1 0-298,-6 0 0,-2 0-366,-8 0 1,-2 0 639,-6 0 0,-4 0 0,-2 0 0</inkml:trace>
  <inkml:trace contextRef="#ctx0" brushRef="#br0" timeOffset="4">17223 8657 8115,'-10'-1'168,"3"-3"1,7-2 8,7-1 0,4 2 1,3 4-1,2-2 1,1 0-1,1 0 1,-1 2 94,4 1 0,0-4 0,2 0-179,0 2 1,9 0 0,3 1 0,5-1-27,3-2 0,4 0 0,5 3 0,5-2-111,1-1 0,4 0 0,1 4 62,0 0 0,0-3 0,-30 1 0,0 0-4,0 0 0,-1 1 0,28 0 1,-1 1-1,-4 0 85,-6 0 0,-2-1 0,-1-2 0,0-1 0,-6 1 0,-3 3 13,-5 0 0,-3 0 0,-5 0 1,0 0-47,-2 0 1,-7 0 0,0 0 37,-2 0 0,-5 0-61,-1 0 1,-3 0-183,4 0-229,-6 0-789,3 0-150,-5 0 1307,-5 0 0,-6 5 0,-7 1 0</inkml:trace>
  <inkml:trace contextRef="#ctx0" brushRef="#br0" timeOffset="5">13340 9605 7537,'11'0'151,"2"0"1,1 0 0,2 0-1,2 0 1,2 0 0,2 0 0,2 0-1,1 0 1,4 0 0,3 0 241,4 0 1,2 0 0,0 0 0,5 0-175,5 0 1,4 0-1,7 0-119,2 0 1,-28-1 0,1 1-1,2-1 1,0-1 0,-1 0-1,0-1-19,-2 0 1,0 0 0,1 1 0,-1 1 0,0-1-1,-1 0-44,2 2 0,-1-1 0,31-3 1,-4 0-1,-1 2 5,-2 1 0,-6-1 0,-4 0 0,-5-2-13,-3 2 0,-5 0 0,-6 2 2,-4 0 0,0 0 0,-8 0 3,-3 0 1,-4 0-508,-1 0 123,-5 0 0,-3 4 0,-8 1-1475,-2 1 1825,-7-3 0,-6 7 0,-6-3 0</inkml:trace>
  <inkml:trace contextRef="#ctx0" brushRef="#br0" timeOffset="6">13134 12769 7975,'-10'-12'206,"2"1"0,4-1 0,4 2 655,4 2 0,-1 3-719,4 5 1,0 5 0,0 3-1,-3 2-22,-3 2 0,-1 4 1,0 3-1,0 3 3,0 1 1,0-1 0,0 1-102,0 0 1,4 0 0,0 0 0,0 0-57,1 0 1,-3-4-1,6-2 22,1 0 1,-3 2 0,1-4 0,-1-1-74,0-1 1,-2-2 0,2 1-354,0-1 0,-1-3-731,-2-1-825,-1 1 1994,3-2 0,-5-1 0,0-5 0</inkml:trace>
  <inkml:trace contextRef="#ctx0" brushRef="#br0" timeOffset="7">13420 12734 8014,'0'-11'0,"0"-1"175,0 1 1,3 3-1,2 2 1,2 1 813,2 2 1,-3 2-743,2 1 1,-6 1 0,2 3-221,-3 4 1,-1 3 0,0 4-12,0 5 0,0 2 0,0 4 0,0 2-77,0 1 0,0-4 0,0 2-21,0-3 1,0-1 0,0 0-31,0 0 0,0-4 0,0-2 0,0 0-389,0-3 0,1-2-1212,3 0 1713,-2-1 0,3 1 0,-5-1 0</inkml:trace>
  <inkml:trace contextRef="#ctx0" brushRef="#br0" timeOffset="8">13145 12997 8034,'5'-6'92,"3"2"1,4 3 214,3 1 1,-3-2 0,5 0 0,-1-2-30,3 1 0,-1 2 0,0 1 0,0 0-573,0 0 0,-1 0 0,4 0 1,-4 0-1230,0 0 1524,3 0 0,-7 0 0,3 0 0</inkml:trace>
  <inkml:trace contextRef="#ctx0" brushRef="#br0" timeOffset="9">13671 12711 8011,'0'-11'99,"5"0"1,1-1 0,2 1-1,-1-1 1,2 2 0,0 1 1072,-1 2 1,-2 4-999,-2-1 1,-2 4 0,5 4-125,-2 4 0,3 3 0,-3 3 0,0 3-56,0 0 0,2 2 0,-2 4 0,1 0-72,-1 0 1,2 1 0,-2 0 44,2-1 1,-4 5 0,4-8-1,-1-1 6,0-1 1,1 1 0,2-4-72,-2-1 0,-3-2 1,2-3-1,1-2-226,-1 2 0,-2-3-34,4 2 0,-6-4 0,3 2-1773,0-1 2131,-3-1 0,-2-14 0,-7-3 0</inkml:trace>
  <inkml:trace contextRef="#ctx0" brushRef="#br0" timeOffset="10">14025 12666 8037,'0'-12'147,"0"1"0,0-1 172,0 1 0,4 3 0,1 2 0,0 0 404,0-1 0,0 5-460,-1-2 0,-3 4 0,3 4-200,-3 3 0,-1 9 1,0 3-28,0 2 0,0 3 1,0 3-1,0 2-22,0 0 0,0 4 0,0-3-58,0-1 1,1-1 0,2-5-135,1-1 1,1 0-1,-3-3 1,2-4 34,-1-2 0,-2-2 33,-1 1 1,4-1-47,0 1 0,-2-6 1,-6-2 155,-3-3 0,-3-1 0,-2 0 0</inkml:trace>
  <inkml:trace contextRef="#ctx0" brushRef="#br0" timeOffset="11">13728 12928 8037,'11'-5'42,"5"3"1,0-5 134,2 2 0,2 0 0,5 3 0,3-2 413,2 1 1,-4-2 0,5 2-577,0 0 0,-3-2 0,0 1 0,-1 2-651,0 0 0,-2 2 1,-5-1 636,-1-3 0,-5 3 0,3-4 0</inkml:trace>
  <inkml:trace contextRef="#ctx0" brushRef="#br0" timeOffset="12">14413 12723 7968,'-4'-8'-244,"1"1"460,0-2 0,3 2 1657,4 0-1692,-3 4 1,4-1 0,-4 8-132,3 4 1,-3 2 0,3 3 0,-2 2 91,-2 4 1,0 0 0,0 3-107,0 2 1,3 1 0,1-2 0,-1 0-23,-2 0 0,0-4 0,2-2-209,1 0 1,1 2-239,-2-4 1,-1 0 0,3-4-1745,0-4 2177,-4-2 0,4-10 0,-5-1 0</inkml:trace>
  <inkml:trace contextRef="#ctx0" brushRef="#br0" timeOffset="13">14230 12643 7975,'0'-12'0,"0"1"320,0 0 0,5-1 0,4 1 0,4 1 190,2 2 1,6-1-1,-4 5 1,4 2-97,1 1 1,0-3-1,7 0-362,-1 1 1,3 2-1,-5 1 1,0 0-341,-2 0 1,-3 0 0,0 1-243,-2 3 1,-5-1 529,1 4 0,-2 1 0,-2 3 0</inkml:trace>
  <inkml:trace contextRef="#ctx0" brushRef="#br0" timeOffset="14">14801 12997 8003,'0'8'1100,"0"-1"-822,0 1 1,2 3-1,0 2 58,2 2 0,4-1 0,-5 5-74,0 1 1,0 3 0,-1 3 0,2 2-329,-2 1 1,0 0 0,-4 1-328,-1-3 0,1-3 1,-1-2-1,1-3 393,2-4 0,-5-2 0,-1-2 0</inkml:trace>
  <inkml:trace contextRef="#ctx0" brushRef="#br0" timeOffset="15">15270 12517 7927,'0'-11'488,"0"-1"1,0 1 463,0 0 0,0 6-756,0 5 1,4 8 0,-1 10-1,1 2 9,1 5 0,-2 4 0,4-1-157,2 1 1,-2-2 0,-1 3 2,-1 2 1,3-1 0,-3 1-1,0-3-149,0-1 0,-1-1 0,-4-4-52,0 0 0,1-4 1,1-2-299,2 0 0,0-2 0,-4-3-1818,0-1 2266,0-5 0,0 4 0,0-3 0</inkml:trace>
  <inkml:trace contextRef="#ctx0" brushRef="#br0" timeOffset="16">15589 12609 7948,'0'-12'439,"0"1"0,0-1-230,0 1 0,2 0 0,2 0 1,2 2-131,0 2 0,1 4 465,-4 0 0,0 3-393,5 3 1,-6 5-1,2 7 1,-3 4-32,-1 3 1,0 4 0,0 2-5,0 2 0,0 0 0,0 4-168,0 1 0,0-5 0,0-1 0,0-1-230,0-3 0,0-2 0,0-4-411,0-3 0,0-4 0,0 0 693,0-1 0,0 1 0,0-1 0</inkml:trace>
  <inkml:trace contextRef="#ctx0" brushRef="#br0" timeOffset="17">15372 12826 7941,'0'-8'1171,"0"0"-1077,0 1 0,6 0 0,1 4-94,3 1 1,2 2 0,-1 0 0,2 0-31,2 0 0,2 0 1,3-1-195,-1-3 1,0 3 0,5-3 0,1 3-999,2 1 1222,0 0 0,-4-5 0,-1-1 0</inkml:trace>
  <inkml:trace contextRef="#ctx0" brushRef="#br0" timeOffset="18">16023 12563 7941,'-6'0'168,"1"0"1,6 0 200,3 0 0,-3 1 0,4 3-65,1 4 0,-5 3 1,4 4-1,-1 4-89,0 3 1,-1 1-1,-3 1 1,0 1-126,0 2 0,4 3 0,0-3-97,-2-2 0,0 2 0,-1-3-303,3-2 1,-3-7 0,3 0-602,-3-2 0,-1-6 911,0 1 0,5-5 0,2 2 0</inkml:trace>
  <inkml:trace contextRef="#ctx0" brushRef="#br0" timeOffset="19">15841 12529 7938,'5'-7'1719,"4"2"-1440,5 0 1,0 4 0,3-4-187,0 0 0,-1 4 1,0-3-1,3 2 5,2 2 0,2-3 0,0-1 0,0 1-184,0 2 0,-4-3 0,-2 0-275,0 2 1,2-1 0,-4 1-1,-1-3-768,-1-2 0,-2 4 1129,1-5 0,-1 0 0,0-3 0</inkml:trace>
  <inkml:trace contextRef="#ctx0" brushRef="#br0" timeOffset="20">16320 12414 7938,'7'2'805,"-3"2"-624,2-3 1,-4 4 27,6-5 1,-4 4-1,2 1 1,1 1 113,-1 3 1,-2 5 0,2 2-104,-1 2 1,-1 3-1,-3 4-87,3 2 1,-3 4 0,3 0-1,-3 2-48,-1 1 1,0-4-1,0 1-179,0 1 0,0-6 0,2-2 1,0-5-186,2-2 0,0-2 0,-3-3-211,3-1 1,-3-3-1,4-2 490,0-1 0,2-1 0,4-4 0</inkml:trace>
  <inkml:trace contextRef="#ctx0" brushRef="#br0" timeOffset="21">16686 12472 7925,'0'-7'1961,"0"2"-1704,0 5 1,0 5 254,0 3 1,0 3-1,0 5-194,0 3 0,0 7 0,0 5 0,0 2-47,0 1 1,0 0 0,0 0-221,0 1 1,0-1-1,0-1 1,0-1-328,0-2 1,0-6 0,0 0-955,0-3 0,4-7 266,-1 1 1,1-6 963,-4-2 0,0-4 0,0 2 0</inkml:trace>
  <inkml:trace contextRef="#ctx0" brushRef="#br0" timeOffset="22">16343 12837 7939,'-6'-1'1022,"2"-3"-716,3 3 0,6-4 0,3 5-101,2 0 1,1 0 0,2 0-1,2 0-116,4 0 0,3 0 0,0 0-249,1 0 0,0 0 0,0 0-210,0 0 0,1 0 1,1 0-1,1 0 370,-5 0 0,2-5 0,-5-2 0</inkml:trace>
  <inkml:trace contextRef="#ctx0" brushRef="#br0" timeOffset="23">16834 12883 7939,'-6'7'708,"2"1"-494,3 0 0,5-1 0,0 1 282,-2 1 1,1 2 0,-1 3 0,2 3-63,-1 0 0,-2 2 0,-1 4-429,0 0 1,0 0 0,0 0-1,0-2-630,0-2 0,-1 2 625,-3-6 0,2 5 0,-3-2 0</inkml:trace>
  <inkml:trace contextRef="#ctx0" brushRef="#br0" timeOffset="24">17280 12517 8043,'0'-7'441,"0"2"0,0 3-168,0 7 1,0 6-1,0 2 1,1 5 0,2 3-24,0 3 0,1 2 0,-4 0 1,1 2-118,3 1 1,-2-4-1,1 2-188,-1-3 1,-1-2 0,1-3 0,2-4-1034,-1-3 0,-2 0 1088,-1-1 0,0 1 0,0-1 0</inkml:trace>
  <inkml:trace contextRef="#ctx0" brushRef="#br0" timeOffset="25">17029 12494 7946,'-6'-5'1462,"6"-2"-1671,11 2 0,1 0 1,4 5 453,-4 0 0,0 0 1,0-2-1,4 0 325,3-2 0,-2 0 1,4 4-497,3 0 1,-1 0 0,5-1 0,-2-2-712,1 0 0,3-3 1,-2 4 636,1-2 0,2-10 0,3 1 0</inkml:trace>
  <inkml:trace contextRef="#ctx0" brushRef="#br0" timeOffset="26">17702 12380 7946,'0'-6'2338,"0"1"-2124,0 15 1,0-1 0,0 9-25,0-2 1,0 8 0,0-1-1,-1 2-13,-3 3 1,3 2-1,-3 3 1,3-2-74,1 0 0,0-5 1,0 5-159,0 1 0,0-5 0,1-1-262,3-6 0,-1 0 0,4-4-1659,2-2 1975,1-2 0,2-5 0,-1-2 0</inkml:trace>
  <inkml:trace contextRef="#ctx0" brushRef="#br0" timeOffset="27">17919 12437 7936,'0'-16'83,"0"-1"0,2-2 136,1 4 1,4 6 0,4 3 1184,1 1-985,-6 1 0,-1 10 1,-5 6-1,1 5-39,3 5 1,-3 5 0,3 1-307,-3 1 1,-1 0 0,0 3 0,0-2-52,0 2 1,0-3 0,0 0-215,0-1 1,0-1 0,2-4 0,0-2-487,2-2 1,0-2-1,-4-6-1538,0 1 2215,0-6 0,0 4 0,0-4 0</inkml:trace>
  <inkml:trace contextRef="#ctx0" brushRef="#br0" timeOffset="28">17611 12711 7999,'9'-6'-367,"2"2"406,2 3 1,1-3-1,0 0 1,2 2 427,2 1 1,5-3 0,5 0 0,1 1-547,3 2 0,-3-3 0,0-1-444,-1-1 0,-1 2 0,-4-2 523,-1 1 0,1-9 0,0 1 0</inkml:trace>
  <inkml:trace contextRef="#ctx0" brushRef="#br0" timeOffset="29">18182 12380 7999,'0'-11'0,"0"-1"496,0 1 0,5 1 0,3 2 0,2 3-216,1 0 1,-3 4 0,-2-2-8,-1 6 1,-1 4 0,-4 9-76,0 3 0,0 3 1,0 4-1,0 2-81,0 1 1,0 0 0,-1 3-166,-3-2 1,3 1-1,-3 2 1,3-1-90,1-2 1,0-1-1,0 2-288,0-5 1,0-5 0,0-4-807,0 0 1,0-2 1230,0-4 0,5-4 0,1-2 0</inkml:trace>
  <inkml:trace contextRef="#ctx0" brushRef="#br0" timeOffset="30">18468 12426 8008,'0'-12'574,"0"1"-117,5 5 1,-4 2-4,3 8 1,-3 3 0,-1 9-1,0 3-69,0 2 1,-1 3-1,-2 3-193,-1 3 0,-1 0 0,3 0-96,-2 2 1,0-1 0,3 1-1,-2-4-192,0-4 0,-1 4 1,4-8-733,0 1 0,0-6-1678,0 0 2506,0-2 0,5-7 0,1-1 0</inkml:trace>
  <inkml:trace contextRef="#ctx0" brushRef="#br0" timeOffset="31">18159 12757 7998,'-11'-6'1660,"4"-4"-1344,2 8 1,10-7-62,3 6 0,2-1 0,3 4 0,2 0-276,4 0 1,3 0 0,2 0 0,2 0-621,5 0 1,2-4-1,0 0 641,-3 2 0,8-5 0,-2 1 0</inkml:trace>
  <inkml:trace contextRef="#ctx0" brushRef="#br0" timeOffset="32">18879 12197 7998,'0'-7'735,"0"-1"-76,5 6 1,1-7-282,6 5 0,-1-1 1,0 2-1,1 0-179,-1 0 1,1 1-1,-1-1 25,0-1 0,1 0-238,-1 4 0,-4 2 0,-4 1-41,-1 5 1,-2 3 0,-3 5-2,-4 3 1,-1 2-1,-9 3 1,1 2 96,-3 0 1,1 5-1,0-4-23,2-2 1,1 0 0,3 1-64,1 0 0,1 0 0,1-6 0,2-1 47,2 1 0,2-3 0,3-1 25,0 1 0,0-4-13,0 2 1,1-3-6,3 0 0,2-1-4,5 1 0,1-6-37,-1-2 0,1 2 0,-1 1-11,1-1 1,-5 3-1,1-4 2,1 1 0,-4 2 1,0 3 96,0 1 1,-4 3 0,3 0 60,-3-1 1,-1 0 0,0 0-1,0 3 187,0 0 1,0-1-1,0 1-45,0 0 0,-4 3 1,-1-2-2,-1 0 0,2 2 0,-2-4 1,-1 1-55,1-1 0,0 3 0,-3-3 0,1-2-45,-1-2 1,-1 0 0,-1-1 0,-1-1-1289,1-2 1,0-3 1128,-1-5 0,-4 5 0,-2 1 0</inkml:trace>
  <inkml:trace contextRef="#ctx0" brushRef="#br0" timeOffset="33">11821 15818 7900,'1'-8'336,"3"2"-1,3 1 1,3 1 0,2 0 0,-1 0-42,1 2 1,4 1 0,3 1-1,3-2 1,1 0 0,-1-2-266,1 1 1,-1 2 0,-2 1 0,-1 0-146,2 0 0,-5-1 1,-1-2-1,-2 0-681,-2 0 0,-3 2 797,0 1 0,-1-5 0,5-2 0</inkml:trace>
  <inkml:trace contextRef="#ctx0" brushRef="#br0" timeOffset="34">11821 15932 7907,'7'0'495,"2"0"-415,4 0 0,2 0 0,4 0 0,-2 0 1,-1 0 331,3 0 1,3 0 0,0 0 0,1 0-324,0 0 0,0-1 0,0-2 0,0-1-595,0 2 1,-1-1 505,1 0 0,0-4 0,0-4 0</inkml:trace>
  <inkml:trace contextRef="#ctx0" brushRef="#br0" timeOffset="35">12871 15361 7903,'-6'-5'3062,"2"-3"-3021,3 3 1,-3 5-1,-1 7 1,-1 2-1,-3 1 1,-3 2-152,-3 1 0,2 1 1,-2 0-29,3 1 0,-4 2 0,1-3 0,0 1-65,-2-1 0,5 0 0,-4 0 166,4 1 0,4 0 1,2-3 84,1-1 1,1-3 0,3-1-11,-3 2 0,4 0 0,-1 0 30,3-1 0,7-5 0,-1 4 38,2-2 0,1 0 0,1-3 12,-1 2 1,-3 0 0,-1-3-8,2 3 1,-3-1-13,2 4 1,-5-3-55,0 4 1,2-5 0,-1 5-38,-1 1 1,-2 1 0,-2 2-11,-3-1 1,1 0 0,-3 1 0,0 0-20,-1 4 0,4-4 0,-5 5 27,-1-1 0,3-2 0,-1 4 0,1 0 3,0 0 0,3-1 0,-2 4-14,0-2 0,4-4 0,-3 4-16,3 1 0,2-2 1,2 0-1,2 0 4,1-1 0,-2-1 0,3 1 41,2 0 0,1-2 0,2-2 127,-1 2 1,-1-2-1,-1 1 1,-1-4 255,1-3 0,1 1-320,1 3-87,1-4 0,-6-2 0,-1-5 0</inkml:trace>
  <inkml:trace contextRef="#ctx0" brushRef="#br0" timeOffset="36">13157 15624 7755,'-7'-8'219,"4"1"1,1-2 1300,2-2-1255,0 5 0,0 2-255,0 8 0,4 4 0,1 7 0,0 3 41,0 0 0,1 3 1,-3-1-96,5 6 0,-2-2 0,1 3 1,-1-3-12,0-2 0,-2 1 1,4 0-1,1 0 1,-3-1 0,2-2-1,-1-2-92,0-2 0,1 3 1,-2-2-78,0 0 0,-2-3 0,2 2-382,-1-4 1,3 0 605,-4-1 0,4 1 0,-1-1 0</inkml:trace>
  <inkml:trace contextRef="#ctx0" brushRef="#br0" timeOffset="37">13420 15601 7890,'0'-18'234,"0"2"1,0 4 269,0 1 0,0 3-111,0 1 0,1 4-244,3-1 1,-3 9 0,3 5 0,-3 6-80,-1 1 1,0 6 0,1 5-8,3 1 0,-3 2 0,3 2 0,-1-1-157,0-2 0,0-1 0,3 3-21,-1-2 0,4-4 1,-2 0-110,-1-1 0,3-4 1,-4-1-1,1-2-145,3-1 0,-3-3 0,1-5-244,-2-2 1,0-3 612,-1 4 0,2-6 0,6 3 0</inkml:trace>
  <inkml:trace contextRef="#ctx0" brushRef="#br0" timeOffset="38">13225 15932 8282,'12'-6'-1012,"-1"2"1283,1 3 0,-1-1 1,2 0-1,2-2-42,4 2 0,-1 0 0,1 2 1,1-1-175,2-3 0,-1 3 0,0-4-825,-2 0 770,0 3 0,3-13 0,1 3 0</inkml:trace>
  <inkml:trace contextRef="#ctx0" brushRef="#br0" timeOffset="39">13739 15567 7752,'-6'-2'3211,"2"-1"-3141,3 1 1,1 7 0,1 9 4,3 3 1,1 8 0,4-2 0,-3 2 0,1 3-127,-1 3 1,-2-2 0,3 0-117,2-1 0,-4-1 0,0-3 1,-1 0-101,0-1 0,0 1 1,-3-9-10,3-1 1,-3-1-1,3-2 1,-1-1-1330,0-2 1605,-1-3 0,3 0 0,-5 1 0</inkml:trace>
  <inkml:trace contextRef="#ctx0" brushRef="#br0" timeOffset="40">13979 15589 7837,'0'-11'889,"0"0"-390,0-1 1,0 5-440,0-1 0,1 5 30,3 0 1,-1 6 0,3 5-1,-1 3 17,-2 5 0,2 3 0,-1 7-89,-2 5 0,3-2 0,-1 0 0,-1 0-22,-2 1 1,-1-5-1,0 2-200,0-3 0,0-1 0,0-2 0,1-2-563,3-4 0,-3-2 767,3-1 0,2-1 0,1 0 0</inkml:trace>
  <inkml:trace contextRef="#ctx0" brushRef="#br0" timeOffset="41">13682 15898 7904,'-6'-1'1249,"2"-3"-971,3-3 0,10-3 0,3 3-434,5 3 1,-2-1 0,5 0-1,4-2-190,6-2 0,4 3 1,3-1-25,1-2 1,7-2 0,-1 0 0,-1 0-441,1-1 810,-4 6 0,-1-9 0,-5 2 0</inkml:trace>
  <inkml:trace contextRef="#ctx0" brushRef="#br0" timeOffset="42">14333 15487 7937,'-11'0'1703,"4"-5"-1408,2 3-173,5-3 1,2 9 0,1 1 0,4 3 70,-1 4 1,3 5 0,-4 6 0,0 1-67,0 3 0,3-2 0,-4 5-143,-2 2 1,3-3 0,-1 0-26,-1-1 1,-2-1-1,0-4 1,2 0-180,0 0 1,1-6 0,-2-1-412,1-4 0,0 0-302,5-1 933,-1-5 0,5 0 0,-1-6 0</inkml:trace>
  <inkml:trace contextRef="#ctx0" brushRef="#br0" timeOffset="43">14596 15544 7818,'-6'-5'861,"0"2"686,6-4-766,0-1-580,0 2 0,0 6 1,0 8-1,0 6-35,0 5 0,0 3 1,0 2-1,0 2-110,0 0 1,0 5 0,0-3-130,0 1 1,4-4 0,1 2 0,0-4-480,0-4 0,3 1 0,-3-4 89,2 2 1,-5-4-1,3 0 463,0-5 0,-4-4 0,5-5 0</inkml:trace>
  <inkml:trace contextRef="#ctx0" brushRef="#br0" timeOffset="44">14265 15818 8404,'19'-6'230,"-2"2"-158,0 2 0,3 2 0,1 0 1,4 0-16,5 0 0,3 0 0,2 0-305,-1 0 0,0 0 0,0 0 248,1 0 0,-6-5 0,-1-1 0</inkml:trace>
  <inkml:trace contextRef="#ctx0" brushRef="#br0" timeOffset="45">15064 15852 8357,'-10'1'1386,"2"3"-1306,3 3 0,5 4 0,0 2 112,0 2 1,0 3 0,0 6 0,0 2 0,0 4 0,0 3 0,0-2-320,0 0 0,0-1 0,0 3-1481,0-2 1608,0-3 0,5-6 0,2 1 0</inkml:trace>
  <inkml:trace contextRef="#ctx0" brushRef="#br0" timeOffset="46">15578 15384 7867,'-6'-1'240,"2"-3"1,3-4 540,1-2 0,0 5-623,0 5 0,1 5 1,1 8-1,4 3-64,0 7 0,-2 5 1,2 6-94,-1 1 0,0 0 0,-2 2 0,2 1-77,1-1 0,-2 2 0,2-1 34,-1-1 1,3-5 0,-3-3 0,1-1-80,3-3 1,-2-5-1,-1-2-100,-1-1 1,0-3 0,-2-5-761,0-2 981,6-4 0,-7 7 0,3-4 0</inkml:trace>
  <inkml:trace contextRef="#ctx0" brushRef="#br0" timeOffset="47">15772 15452 7890,'0'-11'0,"1"0"0,3 0 586,4 4 1,-2 2-213,2 5 1,-6 6-1,2 6 1,-3 5-230,-1 5 1,0 2 0,0 4-1,0 5-44,0 4 1,0 1-1,0-4-218,0 0 1,0-1-1,0-1 1,0-3-114,0-1 0,2-6 0,0-6-1207,2 1 1437,0-10 0,1 8 0,1-8 0</inkml:trace>
  <inkml:trace contextRef="#ctx0" brushRef="#br0" timeOffset="48">15498 15738 7786,'15'-4'-233,"2"0"1,1 2 123,2 1 0,1 1 0,2 0 1,0-2 325,0-2 1,0 2 0,0-4-71,0 0-147,-1-2 0,1 1 0,0-4 0</inkml:trace>
  <inkml:trace contextRef="#ctx0" brushRef="#br0" timeOffset="49">15989 15384 7854,'0'-12'0,"0"1"637,0 0 0,1 4 0,3 3-382,4 3 1,1 2-1,0 3 1,-3 5-170,-1 5 1,3 4 0,-3 5-1,0 1 34,0 3 0,-1 2 1,-4 5-163,0 0 0,0-3 0,0-1-108,0 2 1,0-3 0,0 0 0,0-2-382,0-6 1,0-2-1,0-5 531,0 2 0,5-1 0,1-4 0</inkml:trace>
  <inkml:trace contextRef="#ctx0" brushRef="#br0" timeOffset="50">16252 15384 7906,'0'-12'0,"1"2"244,3 3 0,2-2 0,4 6 164,-2 5 0,1-1 0,-5 8-205,-2 3 0,0 5 0,-2 6 0,0 1-37,0 3 0,0 0 0,0 5 0,-2-3-198,-2-1 1,3 0 0,-3-4-171,3-1 0,1 1 0,0-9-763,0-1 1,0-5 964,0-1 0,-5 0 0,-1 3 0</inkml:trace>
  <inkml:trace contextRef="#ctx0" brushRef="#br0" timeOffset="51">15955 15647 7784,'-6'0'396,"11"0"0,2 0-189,9 0 1,-3 0 0,3 0-204,3 0 1,2 0 0,2 0 0,0 0-195,0 0 0,3 0 1,1 0-803,-1 0 992,-2-5 0,4-2 0,1-4 0</inkml:trace>
  <inkml:trace contextRef="#ctx0" brushRef="#br0" timeOffset="52">16595 15407 7875,'0'-12'142,"1"5"858,3-1-577,2 6 0,2-2 0,-2 8 1,-1 4-131,-2 6 0,-2 4 0,-1 5-144,0 0 0,-4 1 1,0 3-1,2 2-162,0 0 1,-1 3-1,-1-4-76,1 1 1,2-4-1,1 2 1,1-4-252,3-4 1,-3 1 0,4-6-551,0-4 0,-2 0 890,5-6 0,-6 0 0,3-4 0</inkml:trace>
  <inkml:trace contextRef="#ctx0" brushRef="#br0" timeOffset="53">16343 15430 8365,'7'-12'724,"4"5"1,0 0-697,7 2 1,0 1 0,0 4 0,0-1 134,-1-3 0,-1 3 1,3-3-1,1 3-154,1 1 0,2 0 0,0 0 1,0 0-368,0 0 0,1 0 358,3 0 0,-3-5 0,4-2 0</inkml:trace>
  <inkml:trace contextRef="#ctx0" brushRef="#br0" timeOffset="54">17063 15875 7803,'-1'8'198,"-2"-1"1,-1 2 351,2 1 0,0 3 0,2 2 0,0 3 1,0 1-450,0 0 1,-3 0 0,-1 4 0,0 0-128,-1 0 0,4-1 1,-3 0-1,3-2 26,1-1 0,0-5 0,0 3 0</inkml:trace>
  <inkml:trace contextRef="#ctx0" brushRef="#br0" timeOffset="55">17440 15361 7853,'-7'-11'445,"4"-1"0,1 3-141,2 6 0,2 13 0,0 14 0,3 4 0,0 3 0,0 2-183,-2 2 1,2 3 0,-1 0-1,-2-1-152,0-2 1,1-4-1,1-2-145,-1-1 1,2-2 0,-1-4 0,-1-3-318,2-4 0,-3-2-184,1-2 677,4-4 0,-1 3 0,6-4 0</inkml:trace>
  <inkml:trace contextRef="#ctx0" brushRef="#br0" timeOffset="56">17679 15327 7882,'2'-10'1015,"2"2"-1054,2 3 1,2 10 0,-2 4 240,-1 5 1,3 2 0,-5 6 0,0 1 240,-2 5 1,3 5 0,0 3-263,-2 3 0,0-1 1,-1-4-1,1 0-114,2 0 0,0-4 1,-3-4-266,3-2 1,-1-2 0,3-3-1,-1-4-531,-2-2 1,-1-3-604,2-2 1332,-3-3 0,-1-5 0,-6 0 0</inkml:trace>
  <inkml:trace contextRef="#ctx0" brushRef="#br0" timeOffset="57">17428 15749 7769,'-6'0'19,"1"0"0,6-3-50,3-1 1,4 0-1,7 4 248,4 0 0,4-4 0,2 0 1,3 1-137,1-3 0,2 4 0,2-4-425,-3 0 1,3-1 0,-3 2 343,3-2 0,2-5 0,-1-6 0</inkml:trace>
  <inkml:trace contextRef="#ctx0" brushRef="#br0" timeOffset="58">18239 15441 7860,'-11'0'10,"4"-5"1,2-1 161,0-1 179,4-3-168,-4 9 1,5-3 0,0 8 0,0 3 212,0 4 1,0 1 0,-1 4-1,-2 3-203,-1 2 0,0 2 0,4 1-185,0 3 1,0-3 0,0 2-1,0-1-50,0-3 1,0 0 0,0-2-65,0-1 1,2-1 0,0 1 0,3-4-391,2-2 0,-4-5-277,5-1 773,-5-4 0,7 2 0,-4-5 0</inkml:trace>
  <inkml:trace contextRef="#ctx0" brushRef="#br0" timeOffset="59">17805 15452 8549,'12'-5'-153,"0"4"0,3-3 21,5 3 1,0 1-1,0 0 1,-1 0 425,1 0 1,6 0 0,0 0 0,1 0-52,1 0 1,0 0-1,5-1-257,1-3 1,-6 3-1,6-4 1,-2 0-188,-3-3 1,3 2 0,-5-2 119,-2-1 0,-1-1 0,-1-2 0,-1 1-99,-3 0 1,1-1-1,-5 1 105,-1-1 0,-5 5 484,-1-1-48,-6 6 1,3-2 0,-5 8-56,0 3 1,-1 5 0,-2 3-104,0 4 1,-2 8 0,2 2 0,-2 1-33,-1 1 0,3-1 0,-1 4-157,3 1 0,1-2 0,0-2 0,0-1-96,0-3 0,0 4 0,0-4-117,0-2 0,0-2 1,0-4-1,1-4-437,3-2 0,-1-2-870,4 1 1506,1-6 0,3-1 0,1-5 0</inkml:trace>
  <inkml:trace contextRef="#ctx0" brushRef="#br0" timeOffset="60">18776 15430 7876,'-6'-5'185,"0"3"-196,6 2 0,0 8 1,0 6 175,0 1 0,0 9 1,0 2-1,0 4 241,0 6 1,0-1 0,0-3 0,0-3-293,0-1 0,0 2 1,0-4-170,0-5 0,2 1 1,0-7-1,2-1-431,-1-1 0,-2-2 486,-1 1 0,0-6 0,0-1 0</inkml:trace>
  <inkml:trace contextRef="#ctx0" brushRef="#br0" timeOffset="61">18479 15772 7794,'-10'-1'0,"2"-3"2237,3 3-2009,5-9 1,5 8-1,3-1 1,2 0-273,1-1 0,5 3 0,0-3-156,2 3 0,5 1 1,3 0-1,1 0-398,1 0 1,1 0 0,5 0-553,1 0 1150,-1 0 0,0 0 0,0 0 0</inkml:trace>
  <inkml:trace contextRef="#ctx0" brushRef="#br0" timeOffset="62">18959 15875 8160,'3'8'1179,"1"-1"-719,-1 2 0,2 1 0,-1 3 0,-2 2-239,-1 4 0,-1 4 0,0 4 0,-1 3-179,-3 3 1,-3 3-1,-7 0 1,-3 1-171,0-4 0,1 0 128,-3-6 0,-5 0 0,-5-5 0</inkml:trace>
  <inkml:trace contextRef="#ctx0" brushRef="#br0" timeOffset="63">19667 15510 7858,'6'-2'-153,"-1"-2"0,-1-3 216,0-3 0,1 3 0,-3 2 0,3 1 646,2 1 1,-3-2-235,3 1 1,-3 3-98,4-3 1,-5 2-1,4 4-256,-2 2 0,-1 6 1,-3 6-1,1 2-89,2 2 0,0 3 0,-4 2 0,0 3-57,0 2 0,4-4 0,1 3 5,1-1 1,-2-1 0,4-4-50,1 0 0,-3-6 1,2 0-1,-1-2-508,0 0 0,1 1-528,-4-5 1104,0 0 0,-4-4 0,0-2 0</inkml:trace>
  <inkml:trace contextRef="#ctx0" brushRef="#br0" timeOffset="64">19381 15544 7849,'8'-12'44,"-1"2"19,2 3 1,5-4 0,3 4 0,1-2 92,2 1 1,1-1 0,2 4 0,0 0 292,0 0 1,0-2 0,1 2-210,3-2 1,2 5 0,4-3-109,-3 0 0,6 2 1,-5-3-1,0 1-139,-2 2 0,-4 0 1,-4 1-256,-2-2 0,-5 0 0,1 4 1,-2 0-485,-2 0 1,1-3-712,-1-1 651,-5 0 806,-1 4 0,-5 0 0</inkml:trace>
  <inkml:trace contextRef="#ctx0" brushRef="#br0" timeOffset="65">20146 15338 8501,'2'-6'412,"0"1"0,3 1 1,2 0-1,2 3 43,1 3 0,-3 2 0,1 6 0,0 4-340,-2 3 0,3 6 0,-4 5 0,0 1-123,0 3 1,0 1 0,-2 1-1,0 0-86,0 0 0,-1 1 0,1-2-13,1-3 0,1 2 0,-3-6 0,2 0-97,-1-2 0,2-5 1,0-1 37,1-2 1,-3-1-421,1-3 0,1-1 586,-2 1 0,6-6 0,-2-1 0</inkml:trace>
  <inkml:trace contextRef="#ctx0" brushRef="#br0" timeOffset="66">20512 15372 7860,'0'-11'1031,"0"0"-1000,0 4 1,5 2 107,3 5 0,-2 5 1,0 3-1,1 3 166,-1 5 1,-4 3-1,4 7 1,-3 5-166,1 2 1,4 5-1,-4 1-25,-2 2 0,3-4 0,0 1-70,2-3 0,-1-2 0,3-2 1,-3-5-131,-1-2 1,3-6 0,-3-3-449,1-2 1,-3-2-1,2 0-465,0-4 998,-4-2 0,-1 0 0,-6 2 0</inkml:trace>
  <inkml:trace contextRef="#ctx0" brushRef="#br0" timeOffset="67">20272 15738 8280,'11'-4'1243,"1"0"-1196,-1 2 1,5 1 0,-1 1 0,0 0 170,1 0 0,4 0 0,5 0-361,2 0 1,0-4-1,-1 0 1,0 1-629,0 2 0,-6-3 771,-1 0 0,-5-4 0,3 1 0</inkml:trace>
  <inkml:trace contextRef="#ctx0" brushRef="#br0" timeOffset="68">20957 15395 7856,'2'-11'-162,"1"-1"266,-1 6 0,4 1 362,-2 5 1,-3 1-1,3 3 52,-3 4 1,-1 7-1,1 4 1,2 3-251,1 0 1,0 1-1,-4 1-167,0 3 1,3-2 0,1 5-144,-1-2 0,2-1 0,0-1 0,0 0-13,0 0 0,0 2 1,-2-2 24,0 0 1,5-7-1,-3-3-166,1 1 0,-2-4 0,3 2-309,-2-3 0,2-4-1531,-3 0 2036,5-6 0,-8-2 0,4-6 0</inkml:trace>
  <inkml:trace contextRef="#ctx0" brushRef="#br0" timeOffset="69">21209 15441 7832,'0'-11'0,"0"-1"1186,0 1 1,0 3-328,0 1 1,0 5-630,0 2 1,0 5 0,1 8-168,3 2 1,-3 4 0,3 8 0,-3 3-3,-1 3 1,4 2-1,0-2-94,-2-3 1,-1 3-1,-1-4 1,0 0-222,0-2 1,2-3-1,0-2-453,2-3 0,0 1 1,-4-5-1279,0-1 1985,0-6 0,-5 2 0,-2-4 0</inkml:trace>
  <inkml:trace contextRef="#ctx0" brushRef="#br0" timeOffset="70">20889 15738 7776,'6'-6'145,"4"2"9,4 3 0,5 1 1,-2 0-1,1 0 293,2 0 0,5 0 0,3 0-482,1 0 0,-1 0 1,5 0-1,3 0-1661,-1 0 1696,-4 0 0,2 0 0,-4 0 0</inkml:trace>
  <inkml:trace contextRef="#ctx0" brushRef="#br0" timeOffset="71">21483 15932 7821,'-5'12'0,"3"-1"0,-2 2 618,3 2 1,2 3-1,2 4 1,2 1-480,1 0 0,-3 0 0,2-1 1,-1-2-1130,0-1 990,-1 0 0,-3 4 0,0 0 0</inkml:trace>
  <inkml:trace contextRef="#ctx0" brushRef="#br0" timeOffset="72">22145 15475 7788,'0'-7'13,"0"-1"1,0-1-1,0-1 1927,0-1-1554,0 4 1,0 3-1,0 10-307,0 5 0,0 5 0,0 7 0,0 1-79,0 3 1,0-2-1,0 5 1,1-1-106,3 0 1,-3-4-1,3 2 38,-3-3 1,1-1 0,0-1 0,2-2-204,-1-1 1,-1-5-1730,2 1 1999,-3-2 0,-1-7 0,-6-1 0</inkml:trace>
  <inkml:trace contextRef="#ctx0" brushRef="#br0" timeOffset="73">21860 15452 7780,'6'-10'-3,"5"1"94,7 2 1,4 4-1,0-2 1,3 1 344,1 1 1,0-1-1,3 2-267,-1-1 1,2 1-1,-2-1 1,0 1-100,0 2 0,-5 0 0,-5-1 0,-2-1-192,-2-2 1,-1 0-20,-2 4 1,-3 0 137,-1 0 1,1 0 0,3 0 49,1 0 1,-5 0 0,1 0-2,1 0 0,-3 1 0,2 2 0,-1 2 34,0 1 1,2 3 0,-5 5 7,-2 1 0,1 6 0,-1-1 0,2 4 90,-2 3 1,0 4 0,-1 0-60,3 2 1,-3-3 0,4-1 0,-1 1-66,0-1 1,1-4-1,-3 1-101,2-6 1,0 0 0,-4-5 0,1-1-485,3-1 1,-3-2 30,3 1 500,-3-6 0,4-1 0,2-5 0</inkml:trace>
  <inkml:trace contextRef="#ctx0" brushRef="#br0" timeOffset="74">22785 15441 7846,'-11'-5'553,"4"0"-372,3 2 1,3 5 0,2 10 0,2 4-1,2 4 1,0 5 0,0 6 7,-3 2 1,3 2 0,-1 1-127,-1-2 1,-2 1 0,-1-7-1,1 0-88,3 0 1,-3 1 0,3-4-1,-3-5-136,-1-2 0,4-3 0,0-4-585,-1 1 1,-2-5 745,-1 1 0,-5 0 0,-2 3 0</inkml:trace>
  <inkml:trace contextRef="#ctx0" brushRef="#br0" timeOffset="75">22431 15772 7797,'11'-6'-187,"4"1"1,2 5 486,0 0 0,3-1 1,2-2-1,2-1-51,3 2 1,-1 0 0,3 2-276,-1 0 0,-2 0 0,-3 0 1,0 0-771,0 0 796,0 0 0,5-5 0,1-1 0</inkml:trace>
  <inkml:trace contextRef="#ctx0" brushRef="#br0" timeOffset="76">23150 15532 7853,'-10'-5'0,"2"-2"1681,3 2-1456,5 0 0,4 6 1,0 3-1,0 4-83,1 6 0,-3 4 0,5 5 34,-2 0 1,-1 5-1,-3 1 1,1 1-171,2 1 1,0-4 0,-4 2-163,0-1 0,4-5 0,0-6 0,-2 0-520,-1-3 1,-1-2-850,0 0 1525,0-1 0,0-4 0,0-2 0</inkml:trace>
  <inkml:trace contextRef="#ctx0" brushRef="#br0" timeOffset="77">22933 15498 7843,'-6'-1'1546,"2"-3"-1089,8 3 1,3-4 0,7 5-387,2 0 0,3 0 0,-3 0 0,3 0 268,5 0 1,3 0 0,6 0-299,1 0 1,-1 0 0,8 0-1,-1 0-1349,1 0 1308,-4 0 0,7 0 0,-3 0 0</inkml:trace>
  <inkml:trace contextRef="#ctx0" brushRef="#br0" timeOffset="78">23573 15178 7844,'0'-7'187,"0"-1"0,0-1 290,0-1 1,1 4-1,1 1-330,2 0 0,1 3 0,-1-2 0,4 3 0,2 1-51,1 0 1,1 0 0,0 0-38,4 0 0,-4 1 0,5 3 1,-2 3-73,0-1 0,1 4 0,-5-2-77,0 2 0,-3 1 0,-2 2 0,1 1-111,-1 1 1,-3 0-1,0-2 70,-1 2 1,-2-1 0,0 4 0,0 0 45,0 0 0,0-3 0,0 3 41,0-2 0,0 1 0,0-3 0,-2 1 1,-1-1 0,1-2 1,-1 0 30,1-1 0,2 1 0,0-1 90,0 1 46,0-1 1,0-3 41,0-1 234,0-4-59,0 2-28,5-5-273,-3 0-144,3 0-467,-5 0 543,0 5 1,0 1-1,1 6 27,3-1 0,-3 0 0,3 1 17,-3-1 0,0 6 0,2 1 0,2 1-27,1 0 1,-2 0 0,2 5 0,1 1-19,-1 2 0,2-1 0,2-3 13,-2 0 1,2 0 0,-3-1 0,3-2 52,2-1 1,-2-4 0,-1 3 21,-1-2 0,-2 0 253,1-5 1,0-1-1,-5-1 804,2-1-811,0-6 1,-9 3-1,-3-5 1,-3 0 0,-4 0-436,-4 0 0,-4 0 1,-3 0 129,0 0 0,-6-5 0,3-1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0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10713 12506 7782,'0'-6'722,"0"-5"-166,0 10-67,0-4-130,0 5 0,-1 4-163,-3 0 1,2 6-144,-1 1 0,-2 4 72,1 4 1,-5 7-116,1-3 1,2 8-41,-2 4 0,1 0 101,-5 7 1,1 4-220,-1 3 1,1 3 195,0 2 1,-1-1-27,1 8 0,-1-9 45,1-7 1,5 0 8,2-7 0,2-1 28,2-7 0,-3-2 20,-1-5 0,0-5-197,4-3 149,0 3 0,0-6-850,0 4 123,0-9 123,0-2-506,0-5-566,0-5 1600,0-1 0,-5-16 0,-1-2 0</inkml:trace>
  <inkml:trace contextRef="#ctx0" brushRef="#br0" timeOffset="1">10679 12666 8128,'-6'-12'711,"5"1"-532,-4 5 401,5 0-6,5 6 0,0 2-115,3 2 1,2-2-154,-2 6 1,2-1-155,1 5 0,1 0 39,-1 4 0,0 1-84,1 6 0,-1 0 114,1 0 1,3 6-120,0 5 1,0 1 21,-3 3 1,1 5-82,2-1 1,-1 9-214,5-6 1,-4 0 230,4-4 1,-5-2-156,1 2 0,2-4 82,-2 1 0,1-7-32,0-5 0,-4-1 160,4-3 0,-4-3-10,0 0 0,-5-6-28,1-1 158,-6-1-144,9-5 18,-10 1-344,4-2 339,-5-5-1331,0 0 486,-5 0 0,-3-2-427,-7-1 0,2 0 336,-2-5 831,-3 1 0,1-10 0,-6 0 0</inkml:trace>
  <inkml:trace contextRef="#ctx0" brushRef="#br0" timeOffset="2">10496 13282 8128,'6'-7'63,"-2"-1"0,2 4 111,2-3 1,7 4 339,4-1 0,4 3-94,4 1 0,2-4 160,5 1 1,4-1-213,0 4 0,5 0-114,-1 0 1,1 0-161,-1 0 1,-2 0 111,-6 0 0,-2 0-504,-6 0 0,0 1 207,-11 3 91,0 2 0,-14 6 0,-2-1 0</inkml:trace>
  <inkml:trace contextRef="#ctx0" brushRef="#br0" timeOffset="3">10599 15464 7938,'-12'-5'2,"6"-2"-2,2-4 165,3 5 1,1-1 446,0 4 537,0 1-559,0-3-269,0 5 1,0 7-355,0 4 0,0 5 154,0 7 0,1 4 50,3 0 1,-3 6-107,3 1 1,1 0 22,-1 4 1,1-2-154,-1-2 0,-2 5 63,6 3 0,-4-2-125,3-2 1,1-3-70,3-1 1,1-3 78,-1-1 0,1-6 9,-1-1 1,-3-1 69,-1-7 0,0 0-72,0-3 1,2-1-58,-5 1 1,3-5-146,-3 1 0,0-4-35,-4 3 0,1-4-852,3 1 10,-3-3 1189,4-1 0,-5 0 0,0 0 0</inkml:trace>
  <inkml:trace contextRef="#ctx0" brushRef="#br0" timeOffset="4">10519 15601 7923,'-4'-15'-30,"0"-1"1,0 1-1,4 4 1,1-1 199,3 1 1,-1 3 309,4 1 0,2-1 21,7-3 1,0 1-160,3 2 1,6-2-217,-2 2 0,4 2 67,0-2 1,-2 6-117,5-2 1,1 3 63,3 1 1,0 1 14,1 3 1,0-1-63,3 9 0,-3-3-168,-1 6 0,-5-1-79,-6 1 1,-5-2 75,-3 2 0,-2 2-53,-2-2 1,-5 4 19,-2-4 0,-3 4-84,-1-4 0,-5 4 146,-2-3 1,-9 0-16,-3-1 1,0-2-49,-3 2 0,0-1 64,-9 1 0,2-2-62,-1 2 1,-3-2 49,2-2 0,2-3 41,-1 0 1,6-4 39,1 3 1,1-4 142,7 0 0,0-1-86,3-2 0,5 0 304,-1 0-157,6 0-93,-3 0-42,15 0 1,-3 0-12,9 0 1,3 0 177,3 0 1,2 0-66,7 0 0,3 0 47,4 0 0,5 1-131,-1 3 1,-2-2 13,-2 6 0,1-4-62,-1 3 0,0 1-135,-4 3 1,-1 1 33,-2-1 1,-3 4 56,-5 1 0,-4 3-180,0-4 1,-5 5-40,1-1 0,-6 3-53,-2 1 0,-4 0 110,1-1 1,-3 0 30,-1-3 0,-5 3 2,-3-3 0,-3-2 58,-4 2 1,-3-5 85,-5 2 0,-2-4-108,-6 0 0,1-2 298,-8-3 0,-3 0-2,-1-3 0,-6-3-9,-1 3 1,-1-3-106,4-1 0,3 0-4,5 0 1,1 0-176,11 0 1,-1-1 90,4-3 1,5 1-1609,3-4 861,8 4 729,2-7 0,10 4 0,1-6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8T09:30:04.08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6316 14630 7698,'-7'-11'164,"2"4"0,5 1 647,0 2 1,0 4-465,0 0 1,0 5 0,0 8-227,0 2 0,0-2 1,0 3-1,0 0-113,0-1 1,0 4 0,2-3 0,0 2-55,2 2 0,0-2 1,-4 0-1,0 0-11,0 0 1,4-3 0,-1 3-20,0-2 0,2-1 1,-1-3-1,0-1-244,1 0 0,-4 1-99,3-1 0,1 1-506,-1-1 1,1-4 924,-2-4 0,-1-1 0,3-2 0</inkml:trace>
  <inkml:trace contextRef="#ctx0" brushRef="#br0" timeOffset="1">6670 14721 7882,'-8'0'557,"1"0"-498,4 0 0,-2 2 1,5 2-1,0 3 170,0 3 0,0 7 0,0 2-159,0 2 0,-4 2 1,-1 0-1,-1 1 9,-3 3 0,2-2 0,0 4-43,-2-1 0,3 3 0,-2-3 0,0 0-81,2 0 1,-3-2 0,5-2-179,2 3 1,-3-7 0,0 3 0,0-3-6,0-2 1,1 3 0,2-6 0,0-1-406,-2-2 0,0-4 633,4 0 0,0-1 0,0 5 0</inkml:trace>
  <inkml:trace contextRef="#ctx0" brushRef="#br0" timeOffset="2">6761 15064 7856,'1'-10'874,"3"2"-603,-3 3-281,5 5 1,-6 2 56,0 1 0,0 0 1,0 6-1,0 2-36,0 3 0,-4 3 0,0-3 25,1 1 0,2 4 0,1-3 0,0 1 8,0-1 1,0 0 0,1-5-54,3 0 1,-1 1 0,4-2 0,2-1-38,1-1 1,3-6 0,1 2 17,1-3 1,2-1 0,-2-1 0,3-3 32,0-4 1,-2-2-1,-5-2-9,1-4 1,-1 4 0,-1-5 0,-1 1-45,-1-3 1,-6 1 0,2-1 0,-2-1-109,-2-2 0,-2 3 0,-2 1-58,-3 2 0,-3 0 0,-2 6-81,1 3 0,-1-2 0,0 5 0,-2 1 13,-1 2 0,-2 6 0,3 3 282,-1 2 0,0 1 0,-2 6 0,-1 1 0</inkml:trace>
  <inkml:trace contextRef="#ctx0" brushRef="#br0" timeOffset="3">6795 15281 7939,'0'8'873,"0"-1"-571,0-4 1,0 7-100,0-2 0,-1 2 0,-1 1 0,-3 1-149,-2-1 0,3 0 1,-2 1-1,0-1-245,-1 1 1,5 0 0,-2 2 43,3 2 0,1-1 1,0-2 3,0 2 1,0-3 0,0 4 0,1-4-38,3 0 0,2-5 0,6 0 156,-1-2 0,0 2 0,2-3 1,1-1 108,1-2 1,6-2 0,-4-2 48,1-1 1,0-4 0,-4 0 0,1-2-52,-1-2 0,-5-3 1,-3 0-1,1 0-35,-1-2 0,-4 1 0,1-5-94,-6 2 1,-7 2 0,-6-4-126,-2 2 0,0 5 0,-2 0 0,2 5-408,2 6 0,-3 1 579,3 2 0,1 0 0,4 0 0</inkml:trace>
  <inkml:trace contextRef="#ctx0" brushRef="#br0" timeOffset="4">8200 14744 7872,'-10'-1'194,"1"-1"0,3-4 0,-1 1 1883,1 0-1777,4 1 0,-4 6-191,6 2 1,0 3-1,0 7 1,0 3-52,0 0 1,4-1 0,1 3-1,0 1-114,1 2 0,1 0 0,-2 0 0,0-2 0,2-2-69,-1-1 1,-3-1 0,0-2-27,-1 1 0,-2 0 0,0-3 0,1-2-859,3-2 0,-3 2 1010,3-3 0,2 4 0,0 0 0</inkml:trace>
  <inkml:trace contextRef="#ctx0" brushRef="#br0" timeOffset="5">8611 14699 7877,'0'-8'0,"2"2"-67,1 1 0,-1 2 0,1 7 467,-1 3 1,-7 9-1,-3 3-123,-2 2 0,-7 7 1,0 3-1,-2 3-134,0 4 1,1-2 0,-2 2-41,0-3 1,7-1 0,-3-1-1,4-2-39,0-4 1,2 0 0,1-1-279,2-5 1,3 1 0,-3-7 0,2-1-616,3-1 0,0-2 829,2 1 0,0-1 0,0 1 0</inkml:trace>
  <inkml:trace contextRef="#ctx0" brushRef="#br0" timeOffset="6">8668 15018 7873,'0'-6'2407,"0"-4"-2905,0 9 0,0-3 571,0 8 1,-3 6-1,-2 6 1,-2 1-7,-2-1 0,-1 5 0,-1-4-52,-1 1 1,5 0 0,0-4 0,2 1 35,3-1 0,0-1-136,2-2 0,2-1 1,2-2 8,3-4 0,1-3 1,2-1-1,4-1 92,2-3 1,3-2 0,4-6-54,0 1 1,-1-2 0,-2-1-1,-2-1-90,-2 1 1,-1-4 0,-3 0 31,-1 1 0,-4-5 0,-4 3-49,-1-3 1,-2 1-1,0 2 1,0 4-208,0 2 1,-9 3 0,-4 2-165,-3 4 0,0 3 515,-3 1 0,0 10 0,-3 3 0</inkml:trace>
  <inkml:trace contextRef="#ctx0" brushRef="#br0" timeOffset="7">8646 15247 8774,'1'7'788,"3"1"1,-3-4-776,3 4 0,-4-1 0,-3 5 1,-2-1-69,-1 0 0,2 2 1,-4 1-1,1 1-65,0-1 1,1 3-1,4-2-143,-2-1 1,0 2 188,4 0 1,1-1 0,3-4-1,4-1 5,2-2 1,2-3-1,2-5 93,2 0 0,0 0 0,-1 0 1,4-1 80,3-3 1,-3-1 0,-1-4 40,-2 1 0,1 0 0,-5-6 0,1-2-81,-3 2 0,-6-2 0,0-1-37,-3 0 0,-1-1 1,-1-2-85,-3 1 1,-7 5 0,-8-2 0,-3 5-315,-1 3 1,-3-1-1,0 6-210,5 0 1,-1 6 579,7 0 0,-5 11 0,2-1 0</inkml:trace>
  <inkml:trace contextRef="#ctx0" brushRef="#br0" timeOffset="8">10142 14619 7857,'-7'-12'218,"4"1"0,1-1 1,4 2-1,0 1 29,2 2 1,1 4-163,-1-1 1,-3 8 0,3 5 0,-3 5 0,-1 5 0,0 4 0,0 2 0,0 3 0,0 1 13,0 3 0,0-3 1,0 1-138,0-3 1,0 1 0,0-3 0,0-1-204,0-3 1,0-6 0,0 2-1239,0-1 1479,0-3 0,0 4 0,0-6 0</inkml:trace>
  <inkml:trace contextRef="#ctx0" brushRef="#br0" timeOffset="9">10473 14676 7870,'0'-12'2181,"0"7"-2086,0 5 1,0 9 0,0 9 58,0 4 0,-9 3 0,-2 9 0,-3 0 7,-3 1 1,-1 4 0,-6 2-160,-2-1 0,2 3 1,-3-5-1,3-1-195,1-1 0,1-6 0,2-1-274,1-1 0,5-2 0,-1-6-158,2-1 1,7-5 624,2 1 0,8-2 0,2-2 0</inkml:trace>
  <inkml:trace contextRef="#ctx0" brushRef="#br0" timeOffset="10">10507 15076 7848,'-6'-2'2937,"2"-2"-2543,3 3-391,1-4 1,-1 6 40,-3 3 1,1 3 0,-4 5 0,-2 2-138,-1 1 1,-1 6-1,2-4-46,2 1 0,1 3 1,-2-6-76,4-1 1,3-2 0,2 0 138,3-1 1,0-4 0,6-4 69,3-1 1,6-2 0,1-2 0,4-1-20,3-5 0,-1-3 1,-3-3-30,0-2 1,-1-3-1,-2 3 1,-2-1-72,-2 1 0,-4-7 1,-6 3-105,-1-1 1,-1 1-1,-4-3 1,0 0-180,0 1 1,-7 4 0,-4 4 0,-5 5 406,-2 5 0,-4 3 0,-1 6 0,-6 1 0</inkml:trace>
  <inkml:trace contextRef="#ctx0" brushRef="#br0" timeOffset="11">10473 15247 7848,'6'1'367,"-2"3"-23,-3-3 1,-2 9-1,-3-2-237,-3 2 1,0 3 0,0 1 0,-2 1-60,-1-1 1,-2 2-1,2 1-6,2 1 0,0-3 0,4 3 0,0-1-179,-1 1 0,4-3 0,-3 3 33,3-1 1,6-2-1,2-4 1,3 0-140,2-4 0,4 2 0,3-5 184,3-2 1,1 0-1,0-4 1,1-1 29,2-5 0,-3-2 0,1-3 53,-3-2 1,-7 2 0,1-3-52,-2-1 0,-7-1 1,-2-4-1,-3-1-41,-1 0 1,-10 3-1,-5-1-6,-6 1 0,-5-2 1,-2 10-1,-2 3-128,-1 3 0,3 2 0,1 5 202,3 3 0,-4 2 0,-1 6 0</inkml:trace>
  <inkml:trace contextRef="#ctx0" brushRef="#br0" timeOffset="12">12152 14562 7899,'-8'0'581,"2"1"0,1 3 1,2 3-446,2 3 1,5 3-1,0 2 1,-2 6 0,-1 4-1,-1 6 1,0 1 0,0 1-222,0-2 1,0 1 0,0-6 0,0 0 0,0-2-304,0-1 0,2-2 0,0-2 1,2-4 387,-1-2 0,3-1 0,0-1 0</inkml:trace>
  <inkml:trace contextRef="#ctx0" brushRef="#br0" timeOffset="13">12426 14676 7863,'1'-7'472,"3"5"0,2 4 1,1 6-1,-4 3 1,-1 6-1,-4 5-138,-1 3 1,-5 8 0,-6 0 0,-2 4-302,-2 0 0,-1 2 0,-4-1 0,0-1-343,0-2 0,2-4 0,2-2 0,3-1-361,4-3 1,0-1 0,2-2 12,3-3 0,-2-3 658,5-4 0,-5-1 0,3 1 0</inkml:trace>
  <inkml:trace contextRef="#ctx0" brushRef="#br0" timeOffset="14">12586 15007 7829,'-10'-1'0,"2"-3"1045,3 3 0,4-4-537,-3 5 1,1 1-472,-4 3 1,3 2 0,-4 7 0,-1 1-107,-1 1 1,-1 1-1,-1-2 53,1 2 1,3 3 0,2-3-146,1 2 1,1-4-1,4 1 1,0-2 85,0-2 1,5-3-1,3-2 64,2-1 0,3-1 1,2-4-1,3 0-7,-1 0 0,5-5 0,-3-3-22,3-2 0,0-3 0,1 0 0,-1-3-115,-3 2 0,-3-3 0,-4-1 43,-1 0 1,-1-4 0,-2 3-1,-4-2-245,-3-2 1,-2 1 0,-3 3 4,-4 4 1,-2 4-1,-2 3-460,-4 4 812,-1 3 0,-6 1 0,0 0 0</inkml:trace>
  <inkml:trace contextRef="#ctx0" brushRef="#br0" timeOffset="15">12540 15201 10410,'0'12'236,"-1"-1"0,-3 0-167,-4 1 0,-2 4 1,-1 2-1,-1 1-75,1 0 1,1 0 0,1 4-1,3-1-235,1-3 0,-3 1 1,4-4 48,2 2 0,0-4 0,4 1 0,1-3-119,5-5 1,6 0-1,2-5 255,2 2 1,1-1 0,4-6 0,1-2 61,3-1 0,-3-2 0,3-3 65,-3-1 1,-1-3 0,-2-1 0,-2-1-54,-4 1 1,-3-5-1,-5 2-154,-3-2 1,-4-2 0,-4 0 0,-4 0-643,-6 0 778,-4 6 0,-10 0 0,-1 6 0</inkml:trace>
  <inkml:trace contextRef="#ctx0" brushRef="#br0" timeOffset="16">14128 14596 7882,'-8'-12'666,"3"2"-545,4 3 1,-2 7-1,7 9 1,-2 5-1,1 5 1,1 3-1,-2 5 1,0 2 5,-2 0 1,0 4-1,0-3 1,0 0-288,0 1 1,0-7 0,0 0 0,0-5-253,0-3 1,0 3 0,0-3-761,0-3 1172,0 0 0,5-1 0,1-1 0</inkml:trace>
  <inkml:trace contextRef="#ctx0" brushRef="#br0" timeOffset="17">14436 14687 9935,'5'12'-346,"-4"4"0,3 3 0,-3 4 459,-1 4 0,-5 2 0,-4 5 0,-3 2 1,-5 2 84,-1 4 1,-1 1 0,-2 0 0,1-3-375,1 0 0,5-2 1,-2-4-1,5-1-170,3-2 0,-1-5 0,6-5-498,0-2 844,2-5 0,1 2 0,0-5 0</inkml:trace>
  <inkml:trace contextRef="#ctx0" brushRef="#br0" timeOffset="18">14516 15064 7838,'-12'0'3028,"6"0"-3061,1 5 0,5 2 1,0 4 97,0 0 0,-4 2 0,0 2 1,1 3-71,-2 0 1,3 2-1,-1-5 1,1-1-332,2-1 0,2-2 36,1 1 1,4-2 0,5-2 216,4-5 0,-2-1 0,5-4 0,1-1-148,1-5 0,4-2 0,0-3 206,2-2 0,-1-3 1,-4-5-1,-3 2-64,-4 2 1,-2-7 0,-3 3 18,-2-1 0,-3 0 0,-7 1 0,-1 1-38,-5-1 1,-6 6 0,-4 5-131,-3 3 0,0 6 1,-7 1 76,0 4 1,1 4 0,-4 7-1,4 1 45,3 1 0,1 4 0,2-2 116,2 1 0,2-1 0,6 2 0,0 3 0,-1-4 0</inkml:trace>
  <inkml:trace contextRef="#ctx0" brushRef="#br0" timeOffset="19">14550 15224 9950,'-5'11'660,"0"1"1,-4-1-386,2 1 1,-1 4-1,-2 2 1,1 1-214,1 0 0,6-4 0,-2 4 0,3 0-37,1-1 1,0 2 0,1-3-1,3-1-309,3 1 1,3-2 0,3-3 34,2-1 0,2-1 0,4-2 139,2-4 1,-2-3 0,5-1 0,-2-1 139,-1-3 0,-1-3 0,-2-5-52,-1-4 0,-5 2 0,0-5 0,-5 0-167,-5 2 1,-4-5 0,-5 3 0,-7-3-97,-6 0 1,-3-1 0,-2 0-235,0 0 1,2 5 0,2 3 518,3 2 0,4 2 0,0 0 0</inkml:trace>
  <inkml:trace contextRef="#ctx0" brushRef="#br0" timeOffset="20">15944 14562 7895,'10'5'190,"-1"4"0,-2 5 1,2 5-1,1 2 1,0 2-1,-2 1 1,-4 1-103,-3 2 0,-1 4 0,0-5 0,0 0 0,0-2-327,0-1 0,0-2 0,0-1 0,0-2-502,0-1 0,0-2 741,0-4 0,0 1 0,0-1 0</inkml:trace>
  <inkml:trace contextRef="#ctx0" brushRef="#br0" timeOffset="21">16275 14687 9289,'6'5'-27,"3"5"0,-5 7 1,-2-1-1,-2 2 0,-4 1 1,-4 5-1,-6 6 0,-7 3 1,-3 2 134,-2 3 0,-1-2 0,4 2 1,2-3-243,1 0 0,0-2 0,5-2-122,1 0 1,3-10-1,2 1 1,2-4-360,2-4 0,1-2 615,4 0 0,6-6 0,0-1 0</inkml:trace>
  <inkml:trace contextRef="#ctx0" brushRef="#br0" timeOffset="22">16309 15007 7885,'-11'0'1043,"4"0"-988,2 5 1,5-2 0,0 4-95,0 2 0,0 1 1,0 2-1,0-1 246,0 1 1,1 0-1,2 2 1,1 1-110,-2-1 1,5 0-149,0 2 0,3-5 1,2 2 69,-1-4 1,1-7-1,0 2 1,4-3 7,3-1 1,1-5-1,0-3-122,-1-2 1,0-2 0,3-2 26,-3-2 0,-3 0 0,-5 1 1,-4-3-51,-3 0 1,1-3 0,-1 3 9,-2 0 0,-7-3 1,-5 3-1,-5-1-242,-3 0 0,-1 6 0,-5 0 63,-3 4 1,2 7 0,-5-1 0,-1 6 285,2 4 0,0 4 0,2 0 0,3 0 0,-4 1 0</inkml:trace>
  <inkml:trace contextRef="#ctx0" brushRef="#br0" timeOffset="23">16309 15167 7885,'6'6'1588,"-1"-1"-316,0-5-977,-3 0 1,-1 5 0,-6 3 0,-1 3-128,-3 5 1,-1-2 0,-1 5-148,4 1 1,-3-2 0,3 1 0,1 1-126,2 2 1,3-3 0,1 0-55,0 1 1,0-3 0,1-1-72,3 1 1,2-6 0,7 2 0,1-6-24,1-2 1,5-1 0,0-4 261,1 0 1,2-1-1,0-3 1,0-4-59,-1-2 1,0-2 0,-3-2-102,-4-2 0,-7-3 0,-4 3 1,-3-2-54,-1-2 1,-5-2 0,-4-2-75,-5-3 1,-4 5-1,-5-2 1,1 4 275,-1 4 0,0 1 0,0 3 0</inkml:trace>
  <inkml:trace contextRef="#ctx0" brushRef="#br0" timeOffset="24">17782 14584 7889,'2'-11'493,"1"1"1,5 2 0,2 6-312,2 4 0,-2 6 0,-1 7 0,-3 3 0,-1 2 0,-2 2 0,-2 3-119,-1 3 1,4 1 0,-1 3 0,0-3-119,-2-1 0,1 0 0,0-4 0,2 0-318,-2-2 1,1-7 0,-1 0-503,2-2 875,0-2 0,1 1 0,1-1 0</inkml:trace>
  <inkml:trace contextRef="#ctx0" brushRef="#br0" timeOffset="25">18159 14596 10965,'5'11'26,"-3"6"1,1 2 0,-1 2 0,-2 3 0,-2 3 0,-1 4 0,-6 2-120,-5 1 1,-4 5 0,-4 2 0,2-1-79,1-2 0,0-1 0,-3 0 0,3 0-288,4-4 0,2-4 0,3-6 42,3 0 0,2-4 417,5 0 0,0 0 0,0 4 0</inkml:trace>
  <inkml:trace contextRef="#ctx0" brushRef="#br0" timeOffset="26">18262 14950 7872,'-6'0'2770,"1"0"-2459,5 0 1,0 5-340,0 3 0,0 2 0,0 1 0,0 2 73,0 2 0,-2-1 0,0 5 6,-2 1 1,0-2 0,4 0-124,0-2 1,0 0 0,1-5-414,3 0 1,6 0 0,7-4 420,1-3 0,1-3 0,3-2 0,1-1-25,0-2 0,-1-5 0,-2 0-9,-1-5 1,-5 0-1,1-4 55,-2 2 1,-5-3-1,-2 2 1,-1-1-74,-2-2 1,-3-1 0,-4-2-89,-4 0 1,-6 4 0,-2 1 0,-2 2-274,-2 2 1,-3 2 0,-3 5 476,0 3 0,-11 3 0,6 6 0,-8 1 0</inkml:trace>
  <inkml:trace contextRef="#ctx0" brushRef="#br0" timeOffset="27">18205 15121 9473,'6'0'1902,"-1"0"-1732,-5 5 1,0 2-1,-1 5-97,-3 4 1,2 0 0,-5 4-1,1-1 35,0 2 1,2-1-1,-3 0-171,2-1 1,2-3 0,3 3-97,0 1 0,0-4 1,0 0-1,1-4-175,3 0 0,2-2 0,5-1 247,1-2 0,4-4 1,3 1-1,3-3 77,1-1 1,0-5 0,-2-4 7,-2-5 0,2 1 0,-6-3 1,-1-1-104,-2-2 0,-5-2 0,-3-2-44,-3 0 0,-7-4 0,-6 0-178,-6-3 1,-3 5 0,-3 0 0,-2 4-379,0 6 1,-4 4 704,8 3 0,-9-2 0,7 4 0</inkml:trace>
  <inkml:trace contextRef="#ctx0" brushRef="#br0" timeOffset="28">19598 14562 8846,'5'-5'2220,"3"5"-2079,-3 5 0,1 10 0,-3 1 0,1 2 0,-2 4-22,-1 3 1,3 0-1,0 5 1,-1-1-165,-2 0 1,3-4-1,0 2 1,-2-3-146,-1-1 1,3-1 0,0-2-377,-2-1 1,0-5-1,-2 1 1,1-2 565,3-2 0,-3-4 0,4-2 0</inkml:trace>
  <inkml:trace contextRef="#ctx0" brushRef="#br0" timeOffset="29">20021 14676 8759,'0'-7'964,"0"13"0,0 6-857,0 11 1,-9 1 0,-4 3-1,-3 3 138,-5 3 1,-4 5-1,-2 0-257,2-1 0,5-5 0,2-3 0,0 0-216,0 1 0,4-5 1,-1 2-18,3-3 0,4-7 1,0-1-1,1-4 127,0 0 1,1-2 0,3-1 117,0-2 0,-1-4 0,4 2 0</inkml:trace>
  <inkml:trace contextRef="#ctx0" brushRef="#br0" timeOffset="30">20044 14961 7849,'-2'7'0,"-1"-4"2449,1-1-2168,-3-2 0,1 1 0,-1 3-169,-1 3 0,-2 4 1,-2 1 41,3 4 1,-4 0 0,5 4 0,0-1-88,2 2 1,-1-5 0,1 1-279,2-1 1,0-3 0,2 2 31,0-2 1,5-6 0,3 0 0,2-2 66,2-3 1,4 0-1,3-2 49,3 0 0,-1-2 0,-1 0 0,0-5 2,0-3 0,0 1 0,-1-6 5,-4 2 0,-2 1 0,-3-3-9,-2-4 1,-3-2 0,-5 1 0,0 1-110,0-1 1,-1-2-1,-4 0-210,-7 3 1,-1 4 0,-6 8 0,-1 3-116,-1 2 0,-6 2 1,0 2 498,2 2 0,1-1 0,1 8 0,1 1 0,3 1 0,3 5 0,4-1 0</inkml:trace>
  <inkml:trace contextRef="#ctx0" brushRef="#br0" timeOffset="31">19918 15201 7849,'0'7'1750,"0"-2"-1222,0-5 1,0 5-210,0 2 0,-1 3 1,-2 2-1,-2-1-219,-1 1 0,-1 4 0,-1 3-85,0 3 0,5-3 1,-2 0-25,0 1 1,4 0 0,-3 1 0,4-3-149,4-2 0,-2-1 1,6-3 24,1-1 1,2-1-1,3-1 21,2-1 1,5-6-1,1 2 1,3-4-12,1-4 0,1-1 0,0-5-40,-2-1 1,-2 2 0,-4-8-25,-3 1 1,-4 2-1,-2-6 1,-2-3-26,-4-3 1,-4-2 0,-5 3-227,-7-2 1,-5 1 436,-10 3 0,-2 5 0,-6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0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70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2430: </a:t>
            </a:r>
            <a:r>
              <a:rPr lang="en-US" sz="2400" baseline="0" dirty="0"/>
              <a:t>Probability and Statistics </a:t>
            </a:r>
            <a:r>
              <a:rPr lang="en-US" sz="2400" baseline="0"/>
              <a:t>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7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customXml" Target="../ink/ink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customXml" Target="../ink/ink20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customXml" Target="../ink/ink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9.xml"/><Relationship Id="rId5" Type="http://schemas.openxmlformats.org/officeDocument/2006/relationships/image" Target="../media/image42.png"/><Relationship Id="rId4" Type="http://schemas.openxmlformats.org/officeDocument/2006/relationships/customXml" Target="../ink/ink28.xml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3.xml"/><Relationship Id="rId5" Type="http://schemas.openxmlformats.org/officeDocument/2006/relationships/image" Target="../media/image46.png"/><Relationship Id="rId4" Type="http://schemas.openxmlformats.org/officeDocument/2006/relationships/customXml" Target="../ink/ink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customXml" Target="../ink/ink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customXml" Target="../ink/ink40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62.jpeg"/><Relationship Id="rId7" Type="http://schemas.microsoft.com/office/2007/relationships/hdphoto" Target="../media/hdphoto4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6.png"/><Relationship Id="rId5" Type="http://schemas.microsoft.com/office/2007/relationships/hdphoto" Target="../media/hdphoto3.wdp"/><Relationship Id="rId10" Type="http://schemas.openxmlformats.org/officeDocument/2006/relationships/customXml" Target="../ink/ink47.xml"/><Relationship Id="rId4" Type="http://schemas.openxmlformats.org/officeDocument/2006/relationships/image" Target="../media/image63.png"/><Relationship Id="rId9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customXml" Target="../ink/ink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3.xml"/><Relationship Id="rId5" Type="http://schemas.openxmlformats.org/officeDocument/2006/relationships/image" Target="../media/image71.png"/><Relationship Id="rId4" Type="http://schemas.openxmlformats.org/officeDocument/2006/relationships/customXml" Target="../ink/ink52.xml"/><Relationship Id="rId9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customXml" Target="../ink/ink56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customXml" Target="../ink/ink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Probabilistic Models</a:t>
            </a: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A7943E00-B18F-354C-A9B1-4569F2AD204D}"/>
              </a:ext>
            </a:extLst>
          </p:cNvPr>
          <p:cNvSpPr txBox="1"/>
          <p:nvPr/>
        </p:nvSpPr>
        <p:spPr>
          <a:xfrm>
            <a:off x="520700" y="288590"/>
            <a:ext cx="559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Example: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A6F4BE-3A91-7543-A6C7-B6482704C22B}"/>
                  </a:ext>
                </a:extLst>
              </p14:cNvPr>
              <p14:cNvContentPartPr/>
              <p14:nvPr/>
            </p14:nvContentPartPr>
            <p14:xfrm>
              <a:off x="1422720" y="493560"/>
              <a:ext cx="7403400" cy="542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A6F4BE-3A91-7543-A6C7-B6482704C2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6520" y="477360"/>
                <a:ext cx="7435800" cy="545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92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342E-9AEA-FA47-8333-7CCD9B83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probabilities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87939-88C7-9045-B1BC-015DD54B2360}"/>
              </a:ext>
            </a:extLst>
          </p:cNvPr>
          <p:cNvSpPr txBox="1"/>
          <p:nvPr/>
        </p:nvSpPr>
        <p:spPr>
          <a:xfrm>
            <a:off x="459622" y="3940238"/>
            <a:ext cx="33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 consecutive tails: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435BE-34C4-204A-BE3B-F8B518E44695}"/>
              </a:ext>
            </a:extLst>
          </p:cNvPr>
          <p:cNvSpPr txBox="1"/>
          <p:nvPr/>
        </p:nvSpPr>
        <p:spPr>
          <a:xfrm>
            <a:off x="457200" y="1517986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Exactly two heads: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A8955-EEF4-CF47-B043-F4FBAECB7C29}"/>
              </a:ext>
            </a:extLst>
          </p:cNvPr>
          <p:cNvSpPr txBox="1"/>
          <p:nvPr/>
        </p:nvSpPr>
        <p:spPr>
          <a:xfrm>
            <a:off x="370687" y="2216247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</a:t>
            </a:r>
            <a:r>
              <a:rPr lang="en-US" sz="2400" dirty="0">
                <a:latin typeface="Garamond"/>
                <a:cs typeface="Garamond"/>
              </a:rPr>
              <a:t>{ 	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Courier New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D93D4-8DE3-A144-8192-86E2871D3CAD}"/>
              </a:ext>
            </a:extLst>
          </p:cNvPr>
          <p:cNvSpPr txBox="1"/>
          <p:nvPr/>
        </p:nvSpPr>
        <p:spPr>
          <a:xfrm>
            <a:off x="370687" y="4636573"/>
            <a:ext cx="475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latin typeface="Garamond"/>
                <a:cs typeface="Garamond"/>
              </a:rPr>
              <a:t>{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Courier New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}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4D09-9E6B-4449-8DA4-FF0D30CE41F5}"/>
              </a:ext>
            </a:extLst>
          </p:cNvPr>
          <p:cNvSpPr txBox="1"/>
          <p:nvPr/>
        </p:nvSpPr>
        <p:spPr>
          <a:xfrm>
            <a:off x="5595189" y="2174151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=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FE8D4A-0729-9B44-9427-8D8AE7AAA6C0}"/>
              </a:ext>
            </a:extLst>
          </p:cNvPr>
          <p:cNvSpPr txBox="1"/>
          <p:nvPr/>
        </p:nvSpPr>
        <p:spPr>
          <a:xfrm>
            <a:off x="5595190" y="4656913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=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9412E4-DC4C-D842-BAF5-835F9EAE1F4E}"/>
                  </a:ext>
                </a:extLst>
              </p14:cNvPr>
              <p14:cNvContentPartPr/>
              <p14:nvPr/>
            </p14:nvContentPartPr>
            <p14:xfrm>
              <a:off x="1467720" y="2224440"/>
              <a:ext cx="6056640" cy="322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9412E4-DC4C-D842-BAF5-835F9EAE1F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1520" y="2208240"/>
                <a:ext cx="6089040" cy="32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01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A7943E00-B18F-354C-A9B1-4569F2AD204D}"/>
              </a:ext>
            </a:extLst>
          </p:cNvPr>
          <p:cNvSpPr txBox="1"/>
          <p:nvPr/>
        </p:nvSpPr>
        <p:spPr>
          <a:xfrm>
            <a:off x="520700" y="288590"/>
            <a:ext cx="559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Example: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A6F4BE-3A91-7543-A6C7-B6482704C22B}"/>
                  </a:ext>
                </a:extLst>
              </p14:cNvPr>
              <p14:cNvContentPartPr/>
              <p14:nvPr/>
            </p14:nvContentPartPr>
            <p14:xfrm>
              <a:off x="1422720" y="1940760"/>
              <a:ext cx="6488280" cy="397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A6F4BE-3A91-7543-A6C7-B6482704C2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6520" y="1924560"/>
                <a:ext cx="6520680" cy="40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D818D4-E13D-9C47-8E2F-F132716AB117}"/>
                  </a:ext>
                </a:extLst>
              </p14:cNvPr>
              <p14:cNvContentPartPr/>
              <p14:nvPr/>
            </p14:nvContentPartPr>
            <p14:xfrm>
              <a:off x="217800" y="834480"/>
              <a:ext cx="8597520" cy="4161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D818D4-E13D-9C47-8E2F-F132716AB1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600" y="818280"/>
                <a:ext cx="8629920" cy="41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2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5FC8-7BF4-294B-937F-D376513C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CECA4-B39D-624F-8F20-F9693DC20597}"/>
              </a:ext>
            </a:extLst>
          </p:cNvPr>
          <p:cNvSpPr txBox="1"/>
          <p:nvPr/>
        </p:nvSpPr>
        <p:spPr>
          <a:xfrm>
            <a:off x="457200" y="1467173"/>
            <a:ext cx="7121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all outcomes are equally likely, then…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AAFA1-7732-3742-953D-4CC7DEFD166B}"/>
              </a:ext>
            </a:extLst>
          </p:cNvPr>
          <p:cNvSpPr/>
          <p:nvPr/>
        </p:nvSpPr>
        <p:spPr>
          <a:xfrm>
            <a:off x="1032139" y="3051721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=  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F61332-4DA1-484F-A171-9E616E8AE43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705995" y="3344109"/>
            <a:ext cx="430963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0B4CA-534B-7C49-8AED-1FD3D04DBFAA}"/>
              </a:ext>
            </a:extLst>
          </p:cNvPr>
          <p:cNvSpPr/>
          <p:nvPr/>
        </p:nvSpPr>
        <p:spPr>
          <a:xfrm>
            <a:off x="2705995" y="2759333"/>
            <a:ext cx="460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number of outcomes in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9D7781-942E-DA40-84DE-7610A472ED28}"/>
              </a:ext>
            </a:extLst>
          </p:cNvPr>
          <p:cNvSpPr/>
          <p:nvPr/>
        </p:nvSpPr>
        <p:spPr>
          <a:xfrm>
            <a:off x="2704249" y="3301701"/>
            <a:ext cx="4652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number of outcomes in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W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000F85-40CD-9947-A3D1-0258F97B20EF}"/>
              </a:ext>
            </a:extLst>
          </p:cNvPr>
          <p:cNvSpPr txBox="1"/>
          <p:nvPr/>
        </p:nvSpPr>
        <p:spPr>
          <a:xfrm>
            <a:off x="1681332" y="5179754"/>
            <a:ext cx="693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…and probability amounts to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counting</a:t>
            </a:r>
            <a:r>
              <a:rPr lang="en-US" sz="3200" dirty="0">
                <a:latin typeface="Franklin Gothic Medium"/>
                <a:cs typeface="Franklin Gothic Medium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6EDF08-F957-2440-9967-8EAE03078ADF}"/>
                  </a:ext>
                </a:extLst>
              </p14:cNvPr>
              <p14:cNvContentPartPr/>
              <p14:nvPr/>
            </p14:nvContentPartPr>
            <p14:xfrm>
              <a:off x="7108920" y="2952000"/>
              <a:ext cx="970560" cy="76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6EDF08-F957-2440-9967-8EAE03078A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2720" y="2935800"/>
                <a:ext cx="1002960" cy="7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767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 for 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529" y="1271651"/>
            <a:ext cx="621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1 has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529" y="1792351"/>
            <a:ext cx="6328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2 has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529" y="2327481"/>
            <a:ext cx="651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Together there are </a:t>
            </a:r>
            <a:r>
              <a:rPr lang="en-US" sz="2800" i="1" dirty="0">
                <a:latin typeface="Garamond"/>
                <a:cs typeface="Garamond"/>
              </a:rPr>
              <a:t>nm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4725" y="33529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4A3A8F-855F-EB4D-A99B-6297B6D83370}"/>
              </a:ext>
            </a:extLst>
          </p:cNvPr>
          <p:cNvGrpSpPr/>
          <p:nvPr/>
        </p:nvGrpSpPr>
        <p:grpSpPr>
          <a:xfrm>
            <a:off x="595760" y="4125658"/>
            <a:ext cx="7793490" cy="1132145"/>
            <a:chOff x="595760" y="4125658"/>
            <a:chExt cx="7793490" cy="1132145"/>
          </a:xfrm>
        </p:grpSpPr>
        <p:pic>
          <p:nvPicPr>
            <p:cNvPr id="12" name="Picture 11" descr="Die_Spire_01_4832.png">
              <a:extLst>
                <a:ext uri="{FF2B5EF4-FFF2-40B4-BE49-F238E27FC236}">
                  <a16:creationId xmlns:a16="http://schemas.microsoft.com/office/drawing/2014/main" id="{8779038A-5489-7F4F-BD3C-06C88A768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60" y="4162729"/>
              <a:ext cx="1006171" cy="1006171"/>
            </a:xfrm>
            <a:prstGeom prst="rect">
              <a:avLst/>
            </a:prstGeom>
          </p:spPr>
        </p:pic>
        <p:pic>
          <p:nvPicPr>
            <p:cNvPr id="13" name="Picture 12" descr="Die_Spire_01_4832.png">
              <a:extLst>
                <a:ext uri="{FF2B5EF4-FFF2-40B4-BE49-F238E27FC236}">
                  <a16:creationId xmlns:a16="http://schemas.microsoft.com/office/drawing/2014/main" id="{DE823CF4-ED2D-1241-8CC0-46A13B091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1673458" y="4251632"/>
              <a:ext cx="1006171" cy="1006171"/>
            </a:xfrm>
            <a:prstGeom prst="rect">
              <a:avLst/>
            </a:prstGeom>
          </p:spPr>
        </p:pic>
        <p:pic>
          <p:nvPicPr>
            <p:cNvPr id="14" name="Picture 13" descr="g95.jpeg">
              <a:extLst>
                <a:ext uri="{FF2B5EF4-FFF2-40B4-BE49-F238E27FC236}">
                  <a16:creationId xmlns:a16="http://schemas.microsoft.com/office/drawing/2014/main" id="{02EF512F-5C70-4047-A492-9F5DFAEF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166" y="4296902"/>
              <a:ext cx="682321" cy="684219"/>
            </a:xfrm>
            <a:prstGeom prst="rect">
              <a:avLst/>
            </a:prstGeom>
          </p:spPr>
        </p:pic>
        <p:pic>
          <p:nvPicPr>
            <p:cNvPr id="15" name="Picture 14" descr="g95.jpeg">
              <a:extLst>
                <a:ext uri="{FF2B5EF4-FFF2-40B4-BE49-F238E27FC236}">
                  <a16:creationId xmlns:a16="http://schemas.microsoft.com/office/drawing/2014/main" id="{79BF1975-F385-5D42-AE32-A7709123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493" y="4287249"/>
              <a:ext cx="702590" cy="704544"/>
            </a:xfrm>
            <a:prstGeom prst="rect">
              <a:avLst/>
            </a:prstGeom>
          </p:spPr>
        </p:pic>
        <p:pic>
          <p:nvPicPr>
            <p:cNvPr id="16" name="Picture 15" descr="g95.jpeg">
              <a:extLst>
                <a:ext uri="{FF2B5EF4-FFF2-40B4-BE49-F238E27FC236}">
                  <a16:creationId xmlns:a16="http://schemas.microsoft.com/office/drawing/2014/main" id="{5FC120AA-D9C4-9449-B178-7DA645D47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741" y="4276472"/>
              <a:ext cx="702590" cy="704544"/>
            </a:xfrm>
            <a:prstGeom prst="rect">
              <a:avLst/>
            </a:prstGeom>
          </p:spPr>
        </p:pic>
        <p:pic>
          <p:nvPicPr>
            <p:cNvPr id="17" name="Picture 16" descr="Die_Spire_01_4832.png">
              <a:extLst>
                <a:ext uri="{FF2B5EF4-FFF2-40B4-BE49-F238E27FC236}">
                  <a16:creationId xmlns:a16="http://schemas.microsoft.com/office/drawing/2014/main" id="{FBC99A59-5F91-D54C-B896-FB87746E4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829" y="4125658"/>
              <a:ext cx="1006171" cy="1006171"/>
            </a:xfrm>
            <a:prstGeom prst="rect">
              <a:avLst/>
            </a:prstGeom>
          </p:spPr>
        </p:pic>
        <p:pic>
          <p:nvPicPr>
            <p:cNvPr id="18" name="Picture 17" descr="g95.jpeg">
              <a:extLst>
                <a:ext uri="{FF2B5EF4-FFF2-40B4-BE49-F238E27FC236}">
                  <a16:creationId xmlns:a16="http://schemas.microsoft.com/office/drawing/2014/main" id="{9340D863-F4E0-9547-8E3C-1160B68E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660" y="4276472"/>
              <a:ext cx="702590" cy="70454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B3D186-DAAD-9345-9F87-6F4C0B824BE9}"/>
                  </a:ext>
                </a:extLst>
              </p14:cNvPr>
              <p14:cNvContentPartPr/>
              <p14:nvPr/>
            </p14:nvContentPartPr>
            <p14:xfrm>
              <a:off x="1007280" y="5324400"/>
              <a:ext cx="7586280" cy="45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B3D186-DAAD-9345-9F87-6F4C0B824B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1080" y="5308200"/>
                <a:ext cx="7618680" cy="4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7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product rule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74146-2B89-E548-B3DF-0BDF60A2023B}"/>
              </a:ext>
            </a:extLst>
          </p:cNvPr>
          <p:cNvSpPr txBox="1"/>
          <p:nvPr/>
        </p:nvSpPr>
        <p:spPr>
          <a:xfrm>
            <a:off x="784529" y="1271651"/>
            <a:ext cx="621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1 has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6A1E1-5910-3841-876C-D78B71AC0081}"/>
              </a:ext>
            </a:extLst>
          </p:cNvPr>
          <p:cNvSpPr txBox="1"/>
          <p:nvPr/>
        </p:nvSpPr>
        <p:spPr>
          <a:xfrm>
            <a:off x="784529" y="1792351"/>
            <a:ext cx="6435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each such outcome, </a:t>
            </a:r>
          </a:p>
          <a:p>
            <a:r>
              <a:rPr lang="en-US" sz="2800" i="1" dirty="0">
                <a:latin typeface="Franklin Gothic Medium"/>
                <a:cs typeface="Franklin Gothic Medium"/>
              </a:rPr>
              <a:t>  </a:t>
            </a:r>
            <a:r>
              <a:rPr lang="en-US" sz="2800" dirty="0">
                <a:latin typeface="Franklin Gothic Medium"/>
                <a:cs typeface="Franklin Gothic Medium"/>
              </a:rPr>
              <a:t>experiment 2 has </a:t>
            </a:r>
            <a:r>
              <a:rPr lang="en-US" sz="2800" i="1" dirty="0">
                <a:latin typeface="Garamond"/>
                <a:cs typeface="Garamond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F70D43-2B55-7146-95F3-588558CF8C43}"/>
              </a:ext>
            </a:extLst>
          </p:cNvPr>
          <p:cNvSpPr txBox="1"/>
          <p:nvPr/>
        </p:nvSpPr>
        <p:spPr>
          <a:xfrm>
            <a:off x="784529" y="2729266"/>
            <a:ext cx="651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Together there are </a:t>
            </a:r>
            <a:r>
              <a:rPr lang="en-US" sz="2800" i="1" dirty="0">
                <a:latin typeface="Garamond"/>
                <a:cs typeface="Garamond"/>
              </a:rPr>
              <a:t>nm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</p:spTree>
    <p:extLst>
      <p:ext uri="{BB962C8B-B14F-4D97-AF65-F5344CB8AC3E}">
        <p14:creationId xmlns:p14="http://schemas.microsoft.com/office/powerpoint/2010/main" val="47122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4529" y="712402"/>
            <a:ext cx="7456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toss two dice. How many ways are there for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the two dice to come out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4592" y="4686300"/>
            <a:ext cx="63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0742" y="5483086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15 ways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1542" y="4712156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3092" y="5473422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25 ways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9292" y="4686300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0842" y="5447566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30 ways</a:t>
            </a:r>
          </a:p>
        </p:txBody>
      </p:sp>
      <p:pic>
        <p:nvPicPr>
          <p:cNvPr id="13" name="Picture 12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99" y="2320868"/>
            <a:ext cx="1407783" cy="1407783"/>
          </a:xfrm>
          <a:prstGeom prst="rect">
            <a:avLst/>
          </a:prstGeom>
        </p:spPr>
      </p:pic>
      <p:pic>
        <p:nvPicPr>
          <p:cNvPr id="16" name="Picture 1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5319"/>
            <a:ext cx="1363333" cy="1363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43872C-9805-8A48-81AE-E793AD7EE2EF}"/>
                  </a:ext>
                </a:extLst>
              </p14:cNvPr>
              <p14:cNvContentPartPr/>
              <p14:nvPr/>
            </p14:nvContentPartPr>
            <p14:xfrm>
              <a:off x="6030360" y="4740480"/>
              <a:ext cx="1694520" cy="154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43872C-9805-8A48-81AE-E793AD7EE2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4160" y="4724280"/>
                <a:ext cx="1726920" cy="15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75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9210" y="781911"/>
            <a:ext cx="31896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11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21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31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41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51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61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66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81911"/>
            <a:ext cx="20718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Solution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86092"/>
            <a:ext cx="20718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Solution 2: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1FDB4C-1DFC-ED44-9A21-1ED69F06CCE4}"/>
                  </a:ext>
                </a:extLst>
              </p14:cNvPr>
              <p14:cNvContentPartPr/>
              <p14:nvPr/>
            </p14:nvContentPartPr>
            <p14:xfrm>
              <a:off x="3490560" y="961920"/>
              <a:ext cx="5356800" cy="490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1FDB4C-1DFC-ED44-9A21-1ED69F06CC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4360" y="945720"/>
                <a:ext cx="5389200" cy="49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53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63333"/>
            <a:ext cx="822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toss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six dice</a:t>
            </a:r>
            <a:r>
              <a:rPr lang="en-US" sz="2800" dirty="0">
                <a:latin typeface="Franklin Gothic Medium"/>
                <a:cs typeface="Franklin Gothic Medium"/>
              </a:rPr>
              <a:t>. How many ways are there for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all </a:t>
            </a:r>
            <a:r>
              <a:rPr lang="en-US" sz="2800" dirty="0">
                <a:latin typeface="Franklin Gothic Medium"/>
                <a:cs typeface="Franklin Gothic Medium"/>
              </a:rPr>
              <a:t>six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to come out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5" name="Picture 4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2689922"/>
            <a:ext cx="692150" cy="692150"/>
          </a:xfrm>
          <a:prstGeom prst="rect">
            <a:avLst/>
          </a:prstGeom>
        </p:spPr>
      </p:pic>
      <p:pic>
        <p:nvPicPr>
          <p:cNvPr id="6" name="Picture 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2689922"/>
            <a:ext cx="692150" cy="692150"/>
          </a:xfrm>
          <a:prstGeom prst="rect">
            <a:avLst/>
          </a:prstGeom>
        </p:spPr>
      </p:pic>
      <p:pic>
        <p:nvPicPr>
          <p:cNvPr id="9" name="Picture 8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689921"/>
            <a:ext cx="692150" cy="692150"/>
          </a:xfrm>
          <a:prstGeom prst="rect">
            <a:avLst/>
          </a:prstGeom>
        </p:spPr>
      </p:pic>
      <p:pic>
        <p:nvPicPr>
          <p:cNvPr id="12" name="Picture 11" descr="Dice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87" y="2693459"/>
            <a:ext cx="688613" cy="688613"/>
          </a:xfrm>
          <a:prstGeom prst="rect">
            <a:avLst/>
          </a:prstGeom>
        </p:spPr>
      </p:pic>
      <p:pic>
        <p:nvPicPr>
          <p:cNvPr id="15" name="Picture 14" descr="Dice-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9920"/>
            <a:ext cx="692152" cy="692152"/>
          </a:xfrm>
          <a:prstGeom prst="rect">
            <a:avLst/>
          </a:prstGeom>
        </p:spPr>
      </p:pic>
      <p:pic>
        <p:nvPicPr>
          <p:cNvPr id="18" name="Picture 17" descr="Dice-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9" y="2686382"/>
            <a:ext cx="692151" cy="6921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4514663"/>
            <a:ext cx="80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number of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permutations</a:t>
            </a:r>
            <a:r>
              <a:rPr lang="en-US" sz="2800" dirty="0"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different objects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FB8CB6-5A40-D44D-9EFF-2B74E17F8CFD}"/>
                  </a:ext>
                </a:extLst>
              </p14:cNvPr>
              <p14:cNvContentPartPr/>
              <p14:nvPr/>
            </p14:nvContentPartPr>
            <p14:xfrm>
              <a:off x="2462760" y="3573360"/>
              <a:ext cx="5168520" cy="208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FB8CB6-5A40-D44D-9EFF-2B74E17F8C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46560" y="3557160"/>
                <a:ext cx="5200920" cy="21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2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Equally likely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687" y="1284249"/>
            <a:ext cx="7978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two</a:t>
            </a:r>
            <a:r>
              <a:rPr lang="en-US" sz="2800" dirty="0">
                <a:latin typeface="Franklin Gothic Medium"/>
                <a:cs typeface="Franklin Gothic Medium"/>
              </a:rPr>
              <a:t> dice, the chance both come out different 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949805"/>
            <a:ext cx="8252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six</a:t>
            </a:r>
            <a:r>
              <a:rPr lang="en-US" sz="2800" dirty="0">
                <a:latin typeface="Franklin Gothic Medium"/>
                <a:cs typeface="Franklin Gothic Medium"/>
              </a:rPr>
              <a:t> dice, the chance they all come out different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DE67E8-68F9-3048-9A3A-105BE37969EA}"/>
                  </a:ext>
                </a:extLst>
              </p14:cNvPr>
              <p14:cNvContentPartPr/>
              <p14:nvPr/>
            </p14:nvContentPartPr>
            <p14:xfrm>
              <a:off x="676800" y="1807560"/>
              <a:ext cx="7384680" cy="445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DE67E8-68F9-3048-9A3A-105BE37969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00" y="1791360"/>
                <a:ext cx="7417080" cy="448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50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625" y="2857642"/>
            <a:ext cx="115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Alice</a:t>
            </a:r>
          </a:p>
        </p:txBody>
      </p:sp>
      <p:pic>
        <p:nvPicPr>
          <p:cNvPr id="16" name="Picture 15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78" y="3012414"/>
            <a:ext cx="2257678" cy="1812182"/>
          </a:xfrm>
          <a:prstGeom prst="rect">
            <a:avLst/>
          </a:prstGeom>
        </p:spPr>
      </p:pic>
      <p:pic>
        <p:nvPicPr>
          <p:cNvPr id="17" name="Picture 16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24" y="2772392"/>
            <a:ext cx="2257678" cy="1812182"/>
          </a:xfrm>
          <a:prstGeom prst="rect">
            <a:avLst/>
          </a:prstGeom>
        </p:spPr>
      </p:pic>
      <p:pic>
        <p:nvPicPr>
          <p:cNvPr id="18" name="Picture 17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63" y="3029292"/>
            <a:ext cx="2257678" cy="1812182"/>
          </a:xfrm>
          <a:prstGeom prst="rect">
            <a:avLst/>
          </a:prstGeom>
        </p:spPr>
      </p:pic>
      <p:pic>
        <p:nvPicPr>
          <p:cNvPr id="19" name="Picture 18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26" y="2772392"/>
            <a:ext cx="2257678" cy="1812182"/>
          </a:xfrm>
          <a:prstGeom prst="rect">
            <a:avLst/>
          </a:prstGeom>
        </p:spPr>
      </p:pic>
      <p:pic>
        <p:nvPicPr>
          <p:cNvPr id="25" name="Picture 24" descr="telephone-receiver-clip-a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8" y="2414266"/>
            <a:ext cx="580009" cy="529514"/>
          </a:xfrm>
          <a:prstGeom prst="rect">
            <a:avLst/>
          </a:prstGeom>
        </p:spPr>
      </p:pic>
      <p:pic>
        <p:nvPicPr>
          <p:cNvPr id="29" name="Picture 28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9496" y="2543403"/>
            <a:ext cx="412739" cy="1005349"/>
          </a:xfrm>
          <a:prstGeom prst="rect">
            <a:avLst/>
          </a:prstGeom>
        </p:spPr>
      </p:pic>
      <p:pic>
        <p:nvPicPr>
          <p:cNvPr id="30" name="Picture 29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793" y="2269717"/>
            <a:ext cx="412739" cy="10053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24727" y="2904170"/>
            <a:ext cx="957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Bob</a:t>
            </a:r>
          </a:p>
        </p:txBody>
      </p:sp>
      <p:pic>
        <p:nvPicPr>
          <p:cNvPr id="32" name="Picture 31" descr="telephone-receiver-clip-a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7" y="2460794"/>
            <a:ext cx="580009" cy="529514"/>
          </a:xfrm>
          <a:prstGeom prst="rect">
            <a:avLst/>
          </a:prstGeom>
        </p:spPr>
      </p:pic>
      <p:pic>
        <p:nvPicPr>
          <p:cNvPr id="33" name="Picture 32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2276" y="2561350"/>
            <a:ext cx="412739" cy="1005349"/>
          </a:xfrm>
          <a:prstGeom prst="rect">
            <a:avLst/>
          </a:prstGeom>
        </p:spPr>
      </p:pic>
      <p:pic>
        <p:nvPicPr>
          <p:cNvPr id="34" name="Picture 33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964" y="2287664"/>
            <a:ext cx="412739" cy="1005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C4110B-8DB6-3D48-B897-5CED650295E1}"/>
                  </a:ext>
                </a:extLst>
              </p14:cNvPr>
              <p14:cNvContentPartPr/>
              <p14:nvPr/>
            </p14:nvContentPartPr>
            <p14:xfrm>
              <a:off x="1328040" y="1245960"/>
              <a:ext cx="4259880" cy="200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C4110B-8DB6-3D48-B897-5CED650295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1840" y="1229760"/>
                <a:ext cx="4297680" cy="20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269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662622"/>
            <a:ext cx="726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two fair dice. What are the chances that…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0" y="1746593"/>
            <a:ext cx="65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The second one is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bigger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250" y="4954889"/>
            <a:ext cx="65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(c) The sum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even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6" name="Picture 5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701582"/>
            <a:ext cx="692150" cy="692150"/>
          </a:xfrm>
          <a:prstGeom prst="rect">
            <a:avLst/>
          </a:prstGeom>
        </p:spPr>
      </p:pic>
      <p:pic>
        <p:nvPicPr>
          <p:cNvPr id="7" name="Picture 6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1701582"/>
            <a:ext cx="692150" cy="692150"/>
          </a:xfrm>
          <a:prstGeom prst="rect">
            <a:avLst/>
          </a:prstGeom>
        </p:spPr>
      </p:pic>
      <p:pic>
        <p:nvPicPr>
          <p:cNvPr id="8" name="Picture 7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4887559"/>
            <a:ext cx="692150" cy="692150"/>
          </a:xfrm>
          <a:prstGeom prst="rect">
            <a:avLst/>
          </a:prstGeom>
        </p:spPr>
      </p:pic>
      <p:pic>
        <p:nvPicPr>
          <p:cNvPr id="10" name="Picture 9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4887559"/>
            <a:ext cx="692150" cy="692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8250" y="3322220"/>
            <a:ext cx="65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The sum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equal to 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12" name="Picture 11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3251809"/>
            <a:ext cx="692150" cy="692150"/>
          </a:xfrm>
          <a:prstGeom prst="rect">
            <a:avLst/>
          </a:prstGeom>
        </p:spPr>
      </p:pic>
      <p:pic>
        <p:nvPicPr>
          <p:cNvPr id="13" name="Picture 12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3251809"/>
            <a:ext cx="692150" cy="692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BB7E86-0D7C-E141-BB93-8C02C356A2DA}"/>
                  </a:ext>
                </a:extLst>
              </p14:cNvPr>
              <p14:cNvContentPartPr/>
              <p14:nvPr/>
            </p14:nvContentPartPr>
            <p14:xfrm>
              <a:off x="991800" y="1163520"/>
              <a:ext cx="7062840" cy="5238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BB7E86-0D7C-E141-BB93-8C02C356A2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600" y="1147320"/>
                <a:ext cx="7094880" cy="52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429E12-AE9C-B946-A611-69C81222C175}"/>
                  </a:ext>
                </a:extLst>
              </p14:cNvPr>
              <p14:cNvContentPartPr/>
              <p14:nvPr/>
            </p14:nvContentPartPr>
            <p14:xfrm>
              <a:off x="1899360" y="2873880"/>
              <a:ext cx="2237040" cy="3528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429E12-AE9C-B946-A611-69C81222C1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3160" y="2857680"/>
                <a:ext cx="2269440" cy="35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4992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46BD6-E5D0-8443-A827-FAB0FCD59596}"/>
              </a:ext>
            </a:extLst>
          </p:cNvPr>
          <p:cNvSpPr txBox="1"/>
          <p:nvPr/>
        </p:nvSpPr>
        <p:spPr>
          <a:xfrm>
            <a:off x="1975776" y="1499662"/>
            <a:ext cx="51924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/>
                <a:cs typeface="Courier New"/>
              </a:rPr>
              <a:t>11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21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31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41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51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61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66</a:t>
            </a:r>
            <a:endParaRPr lang="en-US" sz="40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F5D97F-6458-5643-BB5D-E06EB2BE4C10}"/>
                  </a:ext>
                </a:extLst>
              </p14:cNvPr>
              <p14:cNvContentPartPr/>
              <p14:nvPr/>
            </p14:nvContentPartPr>
            <p14:xfrm>
              <a:off x="1723320" y="1044360"/>
              <a:ext cx="6286320" cy="462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F5D97F-6458-5643-BB5D-E06EB2BE4C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7120" y="1028160"/>
                <a:ext cx="6318720" cy="46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1444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651914"/>
            <a:ext cx="7263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are 3 brothers. What is the probability that their birthdays 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0" y="1977986"/>
            <a:ext cx="65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All on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day </a:t>
            </a:r>
            <a:r>
              <a:rPr lang="en-US" sz="2800" dirty="0">
                <a:latin typeface="Franklin Gothic Medium"/>
                <a:cs typeface="Franklin Gothic Medium"/>
              </a:rPr>
              <a:t>of the week?</a:t>
            </a:r>
          </a:p>
        </p:txBody>
      </p:sp>
      <p:pic>
        <p:nvPicPr>
          <p:cNvPr id="11" name="Picture 10" descr="Birthday-cake-clipart-with-streamers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0" y="2487902"/>
            <a:ext cx="844023" cy="1001383"/>
          </a:xfrm>
          <a:prstGeom prst="rect">
            <a:avLst/>
          </a:prstGeom>
        </p:spPr>
      </p:pic>
      <p:pic>
        <p:nvPicPr>
          <p:cNvPr id="14" name="Picture 13" descr="cake-clipart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2078" y="3097503"/>
            <a:ext cx="1048959" cy="646858"/>
          </a:xfrm>
          <a:prstGeom prst="rect">
            <a:avLst/>
          </a:prstGeom>
        </p:spPr>
      </p:pic>
      <p:pic>
        <p:nvPicPr>
          <p:cNvPr id="8" name="Picture 7" descr="edit(4108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77" y="2576099"/>
            <a:ext cx="817973" cy="7988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27200" y="2565988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		T		W		T		F		S		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2F90E8-3CED-B74D-87F2-346454A970EC}"/>
                  </a:ext>
                </a:extLst>
              </p14:cNvPr>
              <p14:cNvContentPartPr/>
              <p14:nvPr/>
            </p14:nvContentPartPr>
            <p14:xfrm>
              <a:off x="1114200" y="3700440"/>
              <a:ext cx="7162560" cy="247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2F90E8-3CED-B74D-87F2-346454A970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8000" y="3684240"/>
                <a:ext cx="7194960" cy="25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32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3EA07-3D2F-F443-8B3A-EEA24EE90D9E}"/>
              </a:ext>
            </a:extLst>
          </p:cNvPr>
          <p:cNvSpPr txBox="1"/>
          <p:nvPr/>
        </p:nvSpPr>
        <p:spPr>
          <a:xfrm>
            <a:off x="1238250" y="649078"/>
            <a:ext cx="65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All on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 days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the week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3" name="Picture 2" descr="Birthday-cake-clipart-with-streamers.jpeg">
            <a:extLst>
              <a:ext uri="{FF2B5EF4-FFF2-40B4-BE49-F238E27FC236}">
                <a16:creationId xmlns:a16="http://schemas.microsoft.com/office/drawing/2014/main" id="{5545950E-6C09-E34D-B155-E91CCDF9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92" y="1089145"/>
            <a:ext cx="844023" cy="1001383"/>
          </a:xfrm>
          <a:prstGeom prst="rect">
            <a:avLst/>
          </a:prstGeom>
        </p:spPr>
      </p:pic>
      <p:pic>
        <p:nvPicPr>
          <p:cNvPr id="4" name="Picture 3" descr="cake-clipart-3.png">
            <a:extLst>
              <a:ext uri="{FF2B5EF4-FFF2-40B4-BE49-F238E27FC236}">
                <a16:creationId xmlns:a16="http://schemas.microsoft.com/office/drawing/2014/main" id="{F8965B5F-5572-6B40-9108-130CBCB3A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6677" y="1382823"/>
            <a:ext cx="1048959" cy="646858"/>
          </a:xfrm>
          <a:prstGeom prst="rect">
            <a:avLst/>
          </a:prstGeom>
        </p:spPr>
      </p:pic>
      <p:pic>
        <p:nvPicPr>
          <p:cNvPr id="5" name="Picture 4" descr="edit(4108).png">
            <a:extLst>
              <a:ext uri="{FF2B5EF4-FFF2-40B4-BE49-F238E27FC236}">
                <a16:creationId xmlns:a16="http://schemas.microsoft.com/office/drawing/2014/main" id="{CC0CF6C8-CB39-4645-BFAB-A5FE2BDB5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19" y="1278941"/>
            <a:ext cx="817973" cy="798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87713-22EA-B24E-A511-6A125B3BC825}"/>
              </a:ext>
            </a:extLst>
          </p:cNvPr>
          <p:cNvSpPr txBox="1"/>
          <p:nvPr/>
        </p:nvSpPr>
        <p:spPr>
          <a:xfrm>
            <a:off x="1727200" y="1250937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		T		W		T		F		S		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2AE20C-F5B6-074C-8F8A-E0FBE97E44C1}"/>
                  </a:ext>
                </a:extLst>
              </p14:cNvPr>
              <p14:cNvContentPartPr/>
              <p14:nvPr/>
            </p14:nvContentPartPr>
            <p14:xfrm>
              <a:off x="1517040" y="2277720"/>
              <a:ext cx="6114240" cy="1702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2AE20C-F5B6-074C-8F8A-E0FBE97E44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0840" y="2261520"/>
                <a:ext cx="6146640" cy="17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086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59932-165C-7849-9D3E-76A7C9C10C72}"/>
              </a:ext>
            </a:extLst>
          </p:cNvPr>
          <p:cNvSpPr txBox="1"/>
          <p:nvPr/>
        </p:nvSpPr>
        <p:spPr>
          <a:xfrm>
            <a:off x="940470" y="673048"/>
            <a:ext cx="7263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classical,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 jazz, and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pop CDs are arranged at random.  What is the probability that all CDs of the same type are contiguous?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233AC1-559D-F94A-B944-D8EA6A176DDB}"/>
                  </a:ext>
                </a:extLst>
              </p14:cNvPr>
              <p14:cNvContentPartPr/>
              <p14:nvPr/>
            </p14:nvContentPartPr>
            <p14:xfrm>
              <a:off x="1096920" y="2381040"/>
              <a:ext cx="6790680" cy="396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233AC1-559D-F94A-B944-D8EA6A176D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0720" y="2364840"/>
                <a:ext cx="6823080" cy="40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C7CA03-5105-0C4B-9034-FDB39A30ADAD}"/>
                  </a:ext>
                </a:extLst>
              </p14:cNvPr>
              <p14:cNvContentPartPr/>
              <p14:nvPr/>
            </p14:nvContentPartPr>
            <p14:xfrm>
              <a:off x="1262160" y="2409480"/>
              <a:ext cx="4255920" cy="9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C7CA03-5105-0C4B-9034-FDB39A30AD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5960" y="2393280"/>
                <a:ext cx="4288320" cy="9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4741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CBC8-9FA3-0046-A519-D87F3499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4BD567-9D82-8F44-AB5D-C9261ED64CE9}"/>
              </a:ext>
            </a:extLst>
          </p:cNvPr>
          <p:cNvCxnSpPr>
            <a:cxnSpLocks/>
          </p:cNvCxnSpPr>
          <p:nvPr/>
        </p:nvCxnSpPr>
        <p:spPr>
          <a:xfrm>
            <a:off x="4617238" y="1796300"/>
            <a:ext cx="182453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668FA3-5437-9242-8EAB-CBEBFD41E130}"/>
              </a:ext>
            </a:extLst>
          </p:cNvPr>
          <p:cNvSpPr txBox="1"/>
          <p:nvPr/>
        </p:nvSpPr>
        <p:spPr>
          <a:xfrm>
            <a:off x="5268651" y="1194582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n</a:t>
            </a:r>
            <a:r>
              <a:rPr lang="en-US" sz="3600" dirty="0">
                <a:latin typeface="Garamond"/>
                <a:cs typeface="Garamond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FFC03-B865-A54C-9B3D-840F75FCC4E2}"/>
              </a:ext>
            </a:extLst>
          </p:cNvPr>
          <p:cNvSpPr txBox="1"/>
          <p:nvPr/>
        </p:nvSpPr>
        <p:spPr>
          <a:xfrm>
            <a:off x="4617238" y="1725487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k</a:t>
            </a:r>
            <a:r>
              <a:rPr lang="en-US" sz="3600" dirty="0">
                <a:latin typeface="Garamond"/>
                <a:cs typeface="Garamond"/>
              </a:rPr>
              <a:t>! (</a:t>
            </a:r>
            <a:r>
              <a:rPr lang="en-US" sz="3600" i="1" dirty="0">
                <a:latin typeface="Garamond"/>
                <a:cs typeface="Garamond"/>
              </a:rPr>
              <a:t>n</a:t>
            </a:r>
            <a:r>
              <a:rPr lang="en-US" sz="3600" dirty="0">
                <a:latin typeface="Garamond"/>
                <a:cs typeface="Garamond"/>
              </a:rPr>
              <a:t> - </a:t>
            </a:r>
            <a:r>
              <a:rPr lang="en-US" sz="3600" i="1" dirty="0">
                <a:latin typeface="Garamond"/>
                <a:cs typeface="Garamond"/>
              </a:rPr>
              <a:t>k</a:t>
            </a:r>
            <a:r>
              <a:rPr lang="en-US" sz="3600" dirty="0">
                <a:latin typeface="Garamond"/>
                <a:cs typeface="Garamond"/>
              </a:rPr>
              <a:t>)!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4D0A5-5ABB-174C-9855-3C1C6780FB15}"/>
              </a:ext>
            </a:extLst>
          </p:cNvPr>
          <p:cNvSpPr txBox="1"/>
          <p:nvPr/>
        </p:nvSpPr>
        <p:spPr>
          <a:xfrm>
            <a:off x="4060817" y="14868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/>
                <a:cs typeface="Garamond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74DAE-DAE8-3842-AD70-2D6A5E74EDEB}"/>
              </a:ext>
            </a:extLst>
          </p:cNvPr>
          <p:cNvSpPr txBox="1"/>
          <p:nvPr/>
        </p:nvSpPr>
        <p:spPr>
          <a:xfrm>
            <a:off x="457201" y="2582869"/>
            <a:ext cx="765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the number of size-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800" dirty="0">
                <a:latin typeface="Franklin Gothic Medium"/>
                <a:cs typeface="Franklin Gothic Medium"/>
              </a:rPr>
              <a:t> subsets of a size-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set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BB39AD-F971-5442-90E3-4F532EFCECCA}"/>
              </a:ext>
            </a:extLst>
          </p:cNvPr>
          <p:cNvSpPr txBox="1"/>
          <p:nvPr/>
        </p:nvSpPr>
        <p:spPr>
          <a:xfrm>
            <a:off x="457200" y="3457803"/>
            <a:ext cx="822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how many ways can you partition a size-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 </a:t>
            </a:r>
            <a:r>
              <a:rPr lang="en-US" sz="2800" dirty="0">
                <a:latin typeface="Franklin Gothic Medium"/>
                <a:cs typeface="Franklin Gothic Medium"/>
              </a:rPr>
              <a:t>set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into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three</a:t>
            </a:r>
            <a:r>
              <a:rPr lang="en-US" sz="2800" dirty="0">
                <a:latin typeface="Franklin Gothic Medium"/>
                <a:cs typeface="Franklin Gothic Medium"/>
              </a:rPr>
              <a:t> subsets of sizes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3</a:t>
            </a:r>
            <a:r>
              <a:rPr lang="en-US" sz="2800" dirty="0">
                <a:latin typeface="Franklin Gothic Medium"/>
                <a:cs typeface="Franklin Gothic Medium"/>
              </a:rPr>
              <a:t>?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F58E58-E0B2-3F48-9544-C25F35C86C62}"/>
              </a:ext>
            </a:extLst>
          </p:cNvPr>
          <p:cNvGrpSpPr/>
          <p:nvPr/>
        </p:nvGrpSpPr>
        <p:grpSpPr>
          <a:xfrm>
            <a:off x="3163202" y="1194582"/>
            <a:ext cx="1010369" cy="1123776"/>
            <a:chOff x="2569792" y="5441487"/>
            <a:chExt cx="1010369" cy="11237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075A1E-42B2-5848-AFB1-148BB32E2969}"/>
                </a:ext>
              </a:extLst>
            </p:cNvPr>
            <p:cNvSpPr txBox="1"/>
            <p:nvPr/>
          </p:nvSpPr>
          <p:spPr>
            <a:xfrm>
              <a:off x="2870152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430216-32E8-8741-AC1C-6D74666E6445}"/>
                </a:ext>
              </a:extLst>
            </p:cNvPr>
            <p:cNvSpPr/>
            <p:nvPr/>
          </p:nvSpPr>
          <p:spPr>
            <a:xfrm>
              <a:off x="2824047" y="5918932"/>
              <a:ext cx="4251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k</a:t>
              </a:r>
              <a:endParaRPr lang="en-US" sz="36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09F3BC-864B-F847-AEA4-62C619B2CEEA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F8CC6F-39F5-584B-B8BF-D783DAC3D944}"/>
                </a:ext>
              </a:extLst>
            </p:cNvPr>
            <p:cNvSpPr/>
            <p:nvPr/>
          </p:nvSpPr>
          <p:spPr>
            <a:xfrm>
              <a:off x="3171075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685348-6AE7-074B-8243-413E05376ED1}"/>
                  </a:ext>
                </a:extLst>
              </p14:cNvPr>
              <p14:cNvContentPartPr/>
              <p14:nvPr/>
            </p14:nvContentPartPr>
            <p14:xfrm>
              <a:off x="4514400" y="4016880"/>
              <a:ext cx="1287000" cy="41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685348-6AE7-074B-8243-413E05376E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8200" y="4000680"/>
                <a:ext cx="131940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D42B8B-8C0C-3F48-AAE6-3AF9E6B78B41}"/>
                  </a:ext>
                </a:extLst>
              </p14:cNvPr>
              <p14:cNvContentPartPr/>
              <p14:nvPr/>
            </p14:nvContentPartPr>
            <p14:xfrm>
              <a:off x="856800" y="4676040"/>
              <a:ext cx="7705080" cy="1488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D42B8B-8C0C-3F48-AAE6-3AF9E6B78B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600" y="4659840"/>
                <a:ext cx="7737480" cy="15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27408B-C928-114F-AA32-85CA6484EF25}"/>
                  </a:ext>
                </a:extLst>
              </p14:cNvPr>
              <p14:cNvContentPartPr/>
              <p14:nvPr/>
            </p14:nvContentPartPr>
            <p14:xfrm>
              <a:off x="6804720" y="4057920"/>
              <a:ext cx="1932480" cy="27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27408B-C928-114F-AA32-85CA6484EF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8520" y="4041720"/>
                <a:ext cx="19648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AB9D22-37D9-D143-9EAC-49D305D39D93}"/>
                  </a:ext>
                </a:extLst>
              </p14:cNvPr>
              <p14:cNvContentPartPr/>
              <p14:nvPr/>
            </p14:nvContentPartPr>
            <p14:xfrm>
              <a:off x="7836480" y="4777560"/>
              <a:ext cx="20880" cy="20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AB9D22-37D9-D143-9EAC-49D305D39D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20280" y="4761360"/>
                <a:ext cx="53280" cy="2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0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29A9-BCF7-5240-A2F7-69C9956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arrangements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F2551-F831-3341-9D3B-530B500D5E3F}"/>
              </a:ext>
            </a:extLst>
          </p:cNvPr>
          <p:cNvGrpSpPr/>
          <p:nvPr/>
        </p:nvGrpSpPr>
        <p:grpSpPr>
          <a:xfrm>
            <a:off x="658741" y="1055566"/>
            <a:ext cx="1010369" cy="1123776"/>
            <a:chOff x="2569792" y="5441487"/>
            <a:chExt cx="1010369" cy="11237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E4CDF0-3C23-DB48-B66A-5A23A2FC7B44}"/>
                </a:ext>
              </a:extLst>
            </p:cNvPr>
            <p:cNvSpPr txBox="1"/>
            <p:nvPr/>
          </p:nvSpPr>
          <p:spPr>
            <a:xfrm>
              <a:off x="2870152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8BEB7F-C3F8-7D45-BB03-CA14BDE85FB0}"/>
                </a:ext>
              </a:extLst>
            </p:cNvPr>
            <p:cNvSpPr/>
            <p:nvPr/>
          </p:nvSpPr>
          <p:spPr>
            <a:xfrm>
              <a:off x="2824047" y="5918932"/>
              <a:ext cx="4251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k</a:t>
              </a:r>
              <a:endParaRPr lang="en-US" sz="3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E68094-5668-9D4E-B339-1C24B0A7539A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452371-1189-2A43-A43B-AFF77FB11833}"/>
                </a:ext>
              </a:extLst>
            </p:cNvPr>
            <p:cNvSpPr/>
            <p:nvPr/>
          </p:nvSpPr>
          <p:spPr>
            <a:xfrm>
              <a:off x="3171075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F823700-E3DE-6A44-8FBA-1004EC10DD59}"/>
              </a:ext>
            </a:extLst>
          </p:cNvPr>
          <p:cNvSpPr txBox="1"/>
          <p:nvPr/>
        </p:nvSpPr>
        <p:spPr>
          <a:xfrm>
            <a:off x="3512050" y="1180863"/>
            <a:ext cx="517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Franklin Gothic Medium"/>
                <a:cs typeface="Franklin Gothic Medium"/>
              </a:rPr>
              <a:t> subsets of a 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latin typeface="Franklin Gothic Medium"/>
                <a:cs typeface="Franklin Gothic Medium"/>
              </a:rPr>
              <a:t>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666077-FE85-5E43-A5D6-8E78126FC4DE}"/>
              </a:ext>
            </a:extLst>
          </p:cNvPr>
          <p:cNvSpPr txBox="1"/>
          <p:nvPr/>
        </p:nvSpPr>
        <p:spPr>
          <a:xfrm>
            <a:off x="3512050" y="1894079"/>
            <a:ext cx="4585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arrangements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 </a:t>
            </a:r>
            <a:r>
              <a:rPr lang="en-US" sz="3200" dirty="0">
                <a:latin typeface="Franklin Gothic Medium"/>
                <a:cs typeface="Franklin Gothic Medium"/>
              </a:rPr>
              <a:t>white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and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-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Franklin Gothic Medium"/>
                <a:cs typeface="Franklin Gothic Medium"/>
              </a:rPr>
              <a:t> black balls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151578-B65D-E34D-BE05-F0247CD03433}"/>
              </a:ext>
            </a:extLst>
          </p:cNvPr>
          <p:cNvGrpSpPr/>
          <p:nvPr/>
        </p:nvGrpSpPr>
        <p:grpSpPr>
          <a:xfrm>
            <a:off x="631665" y="3332329"/>
            <a:ext cx="2248157" cy="1123776"/>
            <a:chOff x="2569792" y="5441487"/>
            <a:chExt cx="2248157" cy="1123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82F15-198B-504D-9B39-F3E1C310B04E}"/>
                </a:ext>
              </a:extLst>
            </p:cNvPr>
            <p:cNvSpPr txBox="1"/>
            <p:nvPr/>
          </p:nvSpPr>
          <p:spPr>
            <a:xfrm>
              <a:off x="3494621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78EA26-09C6-D643-872D-6C50880296A2}"/>
                </a:ext>
              </a:extLst>
            </p:cNvPr>
            <p:cNvSpPr/>
            <p:nvPr/>
          </p:nvSpPr>
          <p:spPr>
            <a:xfrm>
              <a:off x="2824047" y="5918932"/>
              <a:ext cx="16946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3600" baseline="-25000" dirty="0">
                  <a:latin typeface="Garamond"/>
                  <a:cs typeface="Garamond"/>
                </a:rPr>
                <a:t>1</a:t>
              </a:r>
              <a:r>
                <a:rPr lang="en-US" sz="3600" i="1" dirty="0">
                  <a:latin typeface="Garamond"/>
                  <a:cs typeface="Garamond"/>
                </a:rPr>
                <a:t>, …, </a:t>
              </a:r>
              <a:r>
                <a:rPr lang="en-US" sz="3600" i="1" dirty="0" err="1">
                  <a:latin typeface="Garamond"/>
                  <a:cs typeface="Garamond"/>
                </a:rPr>
                <a:t>n</a:t>
              </a:r>
              <a:r>
                <a:rPr lang="en-US" sz="3600" i="1" baseline="-25000" dirty="0" err="1">
                  <a:latin typeface="Garamond"/>
                  <a:cs typeface="Garamond"/>
                </a:rPr>
                <a:t>t</a:t>
              </a:r>
              <a:endParaRPr lang="en-US" sz="3600" baseline="-25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B04B92-6739-DB4C-9C9D-437B3EA9FFEF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C5CFFB-0013-334E-9BDA-6C50525B0096}"/>
                </a:ext>
              </a:extLst>
            </p:cNvPr>
            <p:cNvSpPr/>
            <p:nvPr/>
          </p:nvSpPr>
          <p:spPr>
            <a:xfrm>
              <a:off x="4408863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D3A1EC1-5DD9-A546-95DF-C649F134F782}"/>
              </a:ext>
            </a:extLst>
          </p:cNvPr>
          <p:cNvSpPr txBox="1"/>
          <p:nvPr/>
        </p:nvSpPr>
        <p:spPr>
          <a:xfrm>
            <a:off x="3536346" y="3673335"/>
            <a:ext cx="5089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partitions of a 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latin typeface="Franklin Gothic Medium"/>
                <a:cs typeface="Franklin Gothic Medium"/>
              </a:rPr>
              <a:t>set into</a:t>
            </a:r>
          </a:p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t</a:t>
            </a:r>
            <a:r>
              <a:rPr lang="en-US" sz="3200" dirty="0">
                <a:latin typeface="Franklin Gothic Medium"/>
                <a:cs typeface="Franklin Gothic Medium"/>
              </a:rPr>
              <a:t> subsets of sizes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baseline="-25000" dirty="0">
                <a:latin typeface="Garamond"/>
                <a:cs typeface="Garamond"/>
              </a:rPr>
              <a:t>1</a:t>
            </a:r>
            <a:r>
              <a:rPr lang="en-US" sz="3200" i="1" dirty="0">
                <a:latin typeface="Garamond"/>
                <a:cs typeface="Garamond"/>
              </a:rPr>
              <a:t>, …, </a:t>
            </a:r>
            <a:r>
              <a:rPr lang="en-US" sz="3200" i="1" dirty="0" err="1">
                <a:latin typeface="Garamond"/>
                <a:cs typeface="Garamond"/>
              </a:rPr>
              <a:t>n</a:t>
            </a:r>
            <a:r>
              <a:rPr lang="en-US" sz="3200" i="1" baseline="-25000" dirty="0" err="1">
                <a:latin typeface="Garamond"/>
                <a:cs typeface="Garamond"/>
              </a:rPr>
              <a:t>t</a:t>
            </a:r>
            <a:endParaRPr lang="en-US" sz="32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18D96-221A-F442-8EA9-9021C4676F63}"/>
              </a:ext>
            </a:extLst>
          </p:cNvPr>
          <p:cNvSpPr txBox="1"/>
          <p:nvPr/>
        </p:nvSpPr>
        <p:spPr>
          <a:xfrm>
            <a:off x="3512050" y="4907743"/>
            <a:ext cx="45464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arrangements of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baseline="-25000" dirty="0">
                <a:latin typeface="Garamond"/>
                <a:cs typeface="Garamond"/>
              </a:rPr>
              <a:t>1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 red,</a:t>
            </a:r>
            <a:br>
              <a:rPr lang="en-US" sz="3200" dirty="0">
                <a:latin typeface="Franklin Gothic Medium" panose="020B0603020102020204" pitchFamily="34" charset="0"/>
                <a:cs typeface="Garamond"/>
              </a:rPr>
            </a:b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i="1" baseline="-25000" dirty="0">
                <a:latin typeface="Garamond"/>
                <a:cs typeface="Garamond"/>
              </a:rPr>
              <a:t>2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blue, </a:t>
            </a:r>
            <a:r>
              <a:rPr lang="en-US" sz="3200" dirty="0">
                <a:latin typeface="Garamond" panose="02020404030301010803" pitchFamily="18" charset="0"/>
                <a:cs typeface="Garamond"/>
              </a:rPr>
              <a:t>…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, </a:t>
            </a:r>
            <a:r>
              <a:rPr lang="en-US" sz="3200" i="1" dirty="0" err="1">
                <a:latin typeface="Garamond"/>
                <a:cs typeface="Garamond"/>
              </a:rPr>
              <a:t>n</a:t>
            </a:r>
            <a:r>
              <a:rPr lang="en-US" sz="3200" i="1" baseline="-25000" dirty="0" err="1">
                <a:latin typeface="Garamond"/>
                <a:cs typeface="Garamond"/>
              </a:rPr>
              <a:t>t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 green balls </a:t>
            </a:r>
            <a:endParaRPr lang="en-US" sz="3200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1D418E-A95C-C043-A444-37726F458DD2}"/>
                  </a:ext>
                </a:extLst>
              </p14:cNvPr>
              <p14:cNvContentPartPr/>
              <p14:nvPr/>
            </p14:nvContentPartPr>
            <p14:xfrm>
              <a:off x="3889440" y="2993040"/>
              <a:ext cx="3006000" cy="318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1D418E-A95C-C043-A444-37726F458D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3240" y="2976840"/>
                <a:ext cx="3038400" cy="32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36CAA8-E510-6447-AF65-8A7C81B1406B}"/>
                  </a:ext>
                </a:extLst>
              </p14:cNvPr>
              <p14:cNvContentPartPr/>
              <p14:nvPr/>
            </p14:nvContentPartPr>
            <p14:xfrm>
              <a:off x="1647360" y="1258200"/>
              <a:ext cx="7377840" cy="532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36CAA8-E510-6447-AF65-8A7C81B140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1160" y="1242000"/>
                <a:ext cx="7409880" cy="53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5F362D-EF69-124D-A1EC-829249C73390}"/>
                  </a:ext>
                </a:extLst>
              </p14:cNvPr>
              <p14:cNvContentPartPr/>
              <p14:nvPr/>
            </p14:nvContentPartPr>
            <p14:xfrm>
              <a:off x="1171800" y="2742480"/>
              <a:ext cx="6422400" cy="2598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5F362D-EF69-124D-A1EC-829249C733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5600" y="2726280"/>
                <a:ext cx="6454800" cy="263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339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940470" y="766036"/>
            <a:ext cx="7263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10 white balls and 20 black balls. You draw two at random. What is the probability that their colors are different?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235321-C0E6-4A42-9B18-68A2E85038AD}"/>
                  </a:ext>
                </a:extLst>
              </p14:cNvPr>
              <p14:cNvContentPartPr/>
              <p14:nvPr/>
            </p14:nvContentPartPr>
            <p14:xfrm>
              <a:off x="1089720" y="2253240"/>
              <a:ext cx="7947720" cy="298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235321-C0E6-4A42-9B18-68A2E85038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520" y="2237040"/>
                <a:ext cx="7980120" cy="30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295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60567-FBA1-8642-9C46-B7018BA9B658}"/>
              </a:ext>
            </a:extLst>
          </p:cNvPr>
          <p:cNvSpPr txBox="1"/>
          <p:nvPr/>
        </p:nvSpPr>
        <p:spPr>
          <a:xfrm>
            <a:off x="940470" y="766036"/>
            <a:ext cx="7263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12 HK and 4 mainland students are randomly split into four groups of 4.  What is the probability that each group has a mainlander?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9E41DB-BED6-BC42-868C-018B80BFAB8F}"/>
                  </a:ext>
                </a:extLst>
              </p14:cNvPr>
              <p14:cNvContentPartPr/>
              <p14:nvPr/>
            </p14:nvContentPartPr>
            <p14:xfrm>
              <a:off x="1146960" y="2248920"/>
              <a:ext cx="7623360" cy="3960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9E41DB-BED6-BC42-868C-018B80BFAB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0760" y="2232720"/>
                <a:ext cx="7655760" cy="39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D2E976-6890-EB42-AF6F-8393FB315ADC}"/>
                  </a:ext>
                </a:extLst>
              </p14:cNvPr>
              <p14:cNvContentPartPr/>
              <p14:nvPr/>
            </p14:nvContentPartPr>
            <p14:xfrm>
              <a:off x="6270120" y="5460120"/>
              <a:ext cx="1122840" cy="26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D2E976-6890-EB42-AF6F-8393FB315A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3920" y="5443920"/>
                <a:ext cx="115524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955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model?</a:t>
            </a:r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293" y="13866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4126" y="13866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80196" y="16620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415409" y="1458267"/>
            <a:ext cx="4514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a pair of antennas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each can be </a:t>
            </a:r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working</a:t>
            </a:r>
            <a:r>
              <a:rPr lang="en-US" sz="2400" dirty="0">
                <a:latin typeface="Franklin Gothic Medium"/>
                <a:cs typeface="Franklin Gothic Medium"/>
              </a:rPr>
              <a:t> or </a:t>
            </a:r>
            <a:r>
              <a:rPr lang="en-US" sz="2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defective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1759" y="2358082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2" charset="2"/>
                <a:cs typeface="Franklin Gothic Medium"/>
              </a:rPr>
              <a:t>W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WW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WD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DD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93765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1: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604" y="294400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Each antenna defective 10% of the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3304" y="339737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Defects are “independent”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68010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2: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63304" y="4680108"/>
            <a:ext cx="668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Dependent defects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e.g. both antennas use same power supply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DF4546-2450-8343-8960-9478EBFA4DF7}"/>
                  </a:ext>
                </a:extLst>
              </p14:cNvPr>
              <p14:cNvContentPartPr/>
              <p14:nvPr/>
            </p14:nvContentPartPr>
            <p14:xfrm>
              <a:off x="209520" y="2253240"/>
              <a:ext cx="6517440" cy="3984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DF4546-2450-8343-8960-9478EBFA4D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320" y="2237040"/>
                <a:ext cx="6549840" cy="40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37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00" y="862547"/>
            <a:ext cx="79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Can Alice and Bob make a connection?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0E806-CBDE-D64D-BA99-8A9A30E93E20}"/>
              </a:ext>
            </a:extLst>
          </p:cNvPr>
          <p:cNvSpPr txBox="1"/>
          <p:nvPr/>
        </p:nvSpPr>
        <p:spPr>
          <a:xfrm>
            <a:off x="467500" y="2129138"/>
            <a:ext cx="8229599" cy="1320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In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uncertain situations</a:t>
            </a:r>
            <a:r>
              <a:rPr lang="en-US" sz="3600" dirty="0">
                <a:latin typeface="Franklin Gothic Medium"/>
                <a:cs typeface="Franklin Gothic Medium"/>
              </a:rPr>
              <a:t> we want a number saying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how likely </a:t>
            </a:r>
            <a:r>
              <a:rPr lang="en-US" sz="3600" dirty="0">
                <a:latin typeface="Franklin Gothic Medium"/>
                <a:cs typeface="Franklin Gothic Medium"/>
              </a:rPr>
              <a:t>something 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7DEF-B24C-5146-8F06-7C01490A47B2}"/>
              </a:ext>
            </a:extLst>
          </p:cNvPr>
          <p:cNvSpPr txBox="1"/>
          <p:nvPr/>
        </p:nvSpPr>
        <p:spPr>
          <a:xfrm>
            <a:off x="1936599" y="4224458"/>
            <a:ext cx="52708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latin typeface="Franklin Gothic Medium"/>
                <a:cs typeface="Franklin Gothic Medium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3258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50" y="1229983"/>
            <a:ext cx="596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1: </a:t>
            </a:r>
            <a:r>
              <a:rPr lang="en-US" sz="3600" dirty="0">
                <a:latin typeface="Franklin Gothic Medium"/>
                <a:cs typeface="Franklin Gothic Medium"/>
              </a:rPr>
              <a:t>Use common sense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75425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there is no reason to favor one outcome over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another, assign same probability to both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6249" y="3798194"/>
            <a:ext cx="8404515" cy="543289"/>
            <a:chOff x="476249" y="3798194"/>
            <a:chExt cx="8404515" cy="543289"/>
          </a:xfrm>
        </p:grpSpPr>
        <p:pic>
          <p:nvPicPr>
            <p:cNvPr id="10" name="Picture 9" descr="Dice-2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363" y="3798194"/>
              <a:ext cx="539750" cy="539750"/>
            </a:xfrm>
            <a:prstGeom prst="rect">
              <a:avLst/>
            </a:prstGeom>
          </p:spPr>
        </p:pic>
        <p:pic>
          <p:nvPicPr>
            <p:cNvPr id="11" name="Picture 10" descr="Dice-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462" y="3801004"/>
              <a:ext cx="533401" cy="533401"/>
            </a:xfrm>
            <a:prstGeom prst="rect">
              <a:avLst/>
            </a:prstGeom>
          </p:spPr>
        </p:pic>
        <p:pic>
          <p:nvPicPr>
            <p:cNvPr id="12" name="Picture 11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850" y="3801733"/>
              <a:ext cx="539750" cy="539750"/>
            </a:xfrm>
            <a:prstGeom prst="rect">
              <a:avLst/>
            </a:prstGeom>
          </p:spPr>
        </p:pic>
        <p:pic>
          <p:nvPicPr>
            <p:cNvPr id="13" name="Picture 12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3801733"/>
              <a:ext cx="539750" cy="5397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6249" y="3801733"/>
              <a:ext cx="8404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E.g.                and                should get same probability</a:t>
              </a:r>
            </a:p>
          </p:txBody>
        </p:sp>
      </p:grpSp>
      <p:pic>
        <p:nvPicPr>
          <p:cNvPr id="15" name="Picture 14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45" y="1117768"/>
            <a:ext cx="1006171" cy="1006171"/>
          </a:xfrm>
          <a:prstGeom prst="rect">
            <a:avLst/>
          </a:prstGeom>
        </p:spPr>
      </p:pic>
      <p:pic>
        <p:nvPicPr>
          <p:cNvPr id="16" name="Picture 15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7526143" y="1219371"/>
            <a:ext cx="1006171" cy="10061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2600" y="5152552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So every outcome must be given probability </a:t>
            </a:r>
            <a:r>
              <a:rPr lang="en-US" sz="2800" dirty="0">
                <a:latin typeface="Garamond"/>
                <a:cs typeface="Garamond"/>
              </a:rPr>
              <a:t>1/36</a:t>
            </a:r>
          </a:p>
        </p:txBody>
      </p:sp>
    </p:spTree>
    <p:extLst>
      <p:ext uri="{BB962C8B-B14F-4D97-AF65-F5344CB8AC3E}">
        <p14:creationId xmlns:p14="http://schemas.microsoft.com/office/powerpoint/2010/main" val="23943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unfair die</a:t>
            </a:r>
          </a:p>
        </p:txBody>
      </p:sp>
      <p:pic>
        <p:nvPicPr>
          <p:cNvPr id="6" name="Picture 5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7" y="1492502"/>
            <a:ext cx="3353424" cy="16381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149600" y="2463884"/>
            <a:ext cx="812801" cy="755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73500" y="1676484"/>
            <a:ext cx="165100" cy="57166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54200" y="1339934"/>
            <a:ext cx="1968500" cy="247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3339" y="18950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Symbol" pitchFamily="2" charset="2"/>
                <a:cs typeface="Franklin Gothic Medium"/>
              </a:rPr>
              <a:t>W</a:t>
            </a:r>
            <a:r>
              <a:rPr lang="en-US" sz="2800" dirty="0">
                <a:latin typeface="Garamond"/>
                <a:cs typeface="Garamond"/>
              </a:rPr>
              <a:t> = { </a:t>
            </a:r>
            <a:r>
              <a:rPr lang="en-US" sz="2800" dirty="0">
                <a:latin typeface="Courier New"/>
                <a:cs typeface="Courier New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2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3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4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5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6</a:t>
            </a:r>
            <a:r>
              <a:rPr lang="en-US" sz="28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22" name="TextBox 21"/>
          <p:cNvSpPr txBox="1"/>
          <p:nvPr/>
        </p:nvSpPr>
        <p:spPr>
          <a:xfrm rot="378148">
            <a:off x="2501900" y="107511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2 cm</a:t>
            </a:r>
          </a:p>
        </p:txBody>
      </p:sp>
      <p:sp>
        <p:nvSpPr>
          <p:cNvPr id="23" name="TextBox 22"/>
          <p:cNvSpPr txBox="1"/>
          <p:nvPr/>
        </p:nvSpPr>
        <p:spPr>
          <a:xfrm rot="20705627">
            <a:off x="3883799" y="160073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 cm</a:t>
            </a:r>
          </a:p>
        </p:txBody>
      </p:sp>
      <p:sp>
        <p:nvSpPr>
          <p:cNvPr id="24" name="TextBox 23"/>
          <p:cNvSpPr txBox="1"/>
          <p:nvPr/>
        </p:nvSpPr>
        <p:spPr>
          <a:xfrm rot="18996091">
            <a:off x="3253935" y="273671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484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Common sense model: </a:t>
            </a:r>
            <a:r>
              <a:rPr lang="en-US" sz="2800" dirty="0">
                <a:latin typeface="Franklin Gothic Medium"/>
                <a:cs typeface="Franklin Gothic Medium"/>
              </a:rPr>
              <a:t>Probability ∝ surface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302" y="4521200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outcome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51117" y="4483100"/>
            <a:ext cx="4255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urier New"/>
                <a:cs typeface="Courier New"/>
              </a:rPr>
              <a:t>1  2  3  4  5  6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0302" y="5135265"/>
            <a:ext cx="287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surface area (in </a:t>
            </a:r>
            <a:r>
              <a:rPr lang="en-US" sz="2400" dirty="0">
                <a:latin typeface="Garamond"/>
                <a:cs typeface="Garamond"/>
              </a:rPr>
              <a:t>cm</a:t>
            </a:r>
            <a:r>
              <a:rPr lang="en-US" sz="2400" baseline="30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Franklin Gothic Medium"/>
                <a:cs typeface="Franklin Gothic Medium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302" y="5744865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probability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5BF993-3182-AF4F-8D69-934F6AABB124}"/>
                  </a:ext>
                </a:extLst>
              </p14:cNvPr>
              <p14:cNvContentPartPr/>
              <p14:nvPr/>
            </p14:nvContentPartPr>
            <p14:xfrm>
              <a:off x="4399200" y="5205240"/>
              <a:ext cx="4298400" cy="86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5BF993-3182-AF4F-8D69-934F6AABB1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3000" y="5189040"/>
                <a:ext cx="4330800" cy="9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823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550" y="1229983"/>
            <a:ext cx="691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2: </a:t>
            </a:r>
            <a:r>
              <a:rPr lang="en-US" sz="3600" dirty="0">
                <a:latin typeface="Franklin Gothic Medium"/>
                <a:cs typeface="Franklin Gothic Medium"/>
              </a:rPr>
              <a:t>Frequency of occurrence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202373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probability of an outcome should equal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fraction of times</a:t>
            </a:r>
            <a:r>
              <a:rPr lang="en-US" sz="2800" dirty="0">
                <a:latin typeface="Franklin Gothic Medium"/>
                <a:cs typeface="Franklin Gothic Medium"/>
              </a:rPr>
              <a:t> that it occurs when the experiment is performed many times under the same conditions.</a:t>
            </a:r>
          </a:p>
        </p:txBody>
      </p:sp>
    </p:spTree>
    <p:extLst>
      <p:ext uri="{BB962C8B-B14F-4D97-AF65-F5344CB8AC3E}">
        <p14:creationId xmlns:p14="http://schemas.microsoft.com/office/powerpoint/2010/main" val="2947770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80" y="1238418"/>
            <a:ext cx="1006171" cy="1006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150" y="13997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    </a:t>
            </a:r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>
                <a:latin typeface="Garamond"/>
                <a:cs typeface="Garamond"/>
              </a:rPr>
              <a:t>{ </a:t>
            </a:r>
            <a:r>
              <a:rPr lang="en-US" sz="2800">
                <a:latin typeface="Courier New"/>
                <a:cs typeface="Courier New"/>
              </a:rPr>
              <a:t>1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2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3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4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5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6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571750"/>
            <a:ext cx="197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toss 50 times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750" y="2986385"/>
            <a:ext cx="781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44446163164351534251412664636216266362223241324453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3716695"/>
            <a:ext cx="7797800" cy="523220"/>
            <a:chOff x="685800" y="3716695"/>
            <a:chExt cx="779780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685800" y="37338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4865" y="3716695"/>
              <a:ext cx="55587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4170065"/>
            <a:ext cx="7924800" cy="523220"/>
            <a:chOff x="685800" y="4170065"/>
            <a:chExt cx="792480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685800" y="41891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50265" y="4170065"/>
              <a:ext cx="56603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7		9		8		11		8		11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2150" y="4659015"/>
            <a:ext cx="7994650" cy="461665"/>
            <a:chOff x="692150" y="4659015"/>
            <a:chExt cx="799465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92150" y="46590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93115" y="4659015"/>
              <a:ext cx="57936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.14		.18		.16		.22		.16		.22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5C6F8F-7E28-104A-A2E6-30D945445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6" t="67548" r="6664" b="4747"/>
          <a:stretch/>
        </p:blipFill>
        <p:spPr>
          <a:xfrm>
            <a:off x="2185245" y="5146655"/>
            <a:ext cx="6340395" cy="1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7700" y="2432050"/>
            <a:ext cx="7835900" cy="1276409"/>
            <a:chOff x="647700" y="2432050"/>
            <a:chExt cx="7835900" cy="1276409"/>
          </a:xfrm>
        </p:grpSpPr>
        <p:sp>
          <p:nvSpPr>
            <p:cNvPr id="4" name="TextBox 3"/>
            <p:cNvSpPr txBox="1"/>
            <p:nvPr/>
          </p:nvSpPr>
          <p:spPr>
            <a:xfrm>
              <a:off x="666750" y="2432050"/>
              <a:ext cx="2159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toss 500 times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7700" y="2846685"/>
              <a:ext cx="78359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urier New"/>
                  <a:cs typeface="Courier New"/>
                </a:rPr>
                <a:t>13565325111323652264346346233456634535436335145464236235511614456134412624621345412556566164361454655564544432666511115423226153655664335622316516625253424311263112466133443122113456244222324152625654243514256551265324555455443524415323453511223245165655555143143534222531145336665241662155566364515514665654234511546115561566231521422243262656542635222341452143134531552215615231352622556331446134111115146113656156264255326331563211622355663545116144655216122656515362263456355232115565533521245536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more times we repeat the experiment, the more accurate our model will be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6750" y="3835400"/>
            <a:ext cx="8020050" cy="1513880"/>
            <a:chOff x="666750" y="3835400"/>
            <a:chExt cx="8020050" cy="1513880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38735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" y="437326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8800" y="3835400"/>
              <a:ext cx="538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358620"/>
              <a:ext cx="5581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81		79		73		72		110	85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50" y="48876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5150" y="4881840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.162	.158	.147	.144	.220	.170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EE1A1E6-34F6-CB4B-8A5D-34EFE5B04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97"/>
          <a:stretch/>
        </p:blipFill>
        <p:spPr>
          <a:xfrm>
            <a:off x="2157341" y="5358150"/>
            <a:ext cx="6986659" cy="14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50" y="2432050"/>
            <a:ext cx="23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toss 5000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more times we repeat the experiment, the more accurate our model will be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6750" y="3835400"/>
            <a:ext cx="8020050" cy="1513880"/>
            <a:chOff x="666750" y="3835400"/>
            <a:chExt cx="8020050" cy="1513880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38735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" y="437326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8800" y="3835400"/>
              <a:ext cx="538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358620"/>
              <a:ext cx="5581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797	892	826	817	821	847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50" y="48876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5150" y="4881840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.159	.178	.165	.163	.164	.169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B9026F4-74D0-E149-AA07-2E15FB2F7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4" t="70484" b="-1"/>
          <a:stretch/>
        </p:blipFill>
        <p:spPr>
          <a:xfrm>
            <a:off x="2483548" y="5395456"/>
            <a:ext cx="6665705" cy="137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43" y="12850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1076" y="12850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07146" y="15604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120259" y="1490600"/>
            <a:ext cx="307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S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WW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WD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DW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DD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5350" y="2482850"/>
            <a:ext cx="7804150" cy="488950"/>
            <a:chOff x="895350" y="2482850"/>
            <a:chExt cx="7804150" cy="48895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895350" y="2971800"/>
              <a:ext cx="7143750" cy="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31182" y="2482850"/>
              <a:ext cx="6868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Franklin Gothic Medium"/>
                  <a:cs typeface="Franklin Gothic Medium"/>
                </a:rPr>
                <a:t>M	T	W	T	F	S	S	M	T	W	T	F	S	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1814" y="3028434"/>
            <a:ext cx="8085186" cy="1594197"/>
            <a:chOff x="931814" y="3028434"/>
            <a:chExt cx="8085186" cy="1594197"/>
          </a:xfrm>
        </p:grpSpPr>
        <p:sp>
          <p:nvSpPr>
            <p:cNvPr id="20" name="Rectangle 19"/>
            <p:cNvSpPr/>
            <p:nvPr/>
          </p:nvSpPr>
          <p:spPr>
            <a:xfrm>
              <a:off x="931814" y="3028434"/>
              <a:ext cx="8085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WW		x	x	x	x		x		x			x	x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1814" y="3418016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WD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1814" y="3771384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DW															x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1814" y="4160966"/>
              <a:ext cx="78756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DD						x		x		x	x			x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7058" y="4832350"/>
            <a:ext cx="6286501" cy="1513880"/>
            <a:chOff x="1397058" y="4832350"/>
            <a:chExt cx="6286501" cy="1513880"/>
          </a:xfrm>
        </p:grpSpPr>
        <p:sp>
          <p:nvSpPr>
            <p:cNvPr id="28" name="TextBox 27"/>
            <p:cNvSpPr txBox="1"/>
            <p:nvPr/>
          </p:nvSpPr>
          <p:spPr>
            <a:xfrm>
              <a:off x="1397058" y="487045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97058" y="53702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29109" y="4832350"/>
              <a:ext cx="38544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ourier New"/>
                  <a:cs typeface="Courier New"/>
                </a:rPr>
                <a:t>WW		WD		DW		DD	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35458" y="5355570"/>
              <a:ext cx="38481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8		0		1		5	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7058" y="588456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35458" y="5878790"/>
              <a:ext cx="38481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8/14	0		1/14	5/14</a:t>
              </a:r>
              <a:endParaRPr lang="en-US" sz="24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1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occurrence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900" y="131888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Give a probability model for the gender of Hong Kong young children.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2314" y="2413556"/>
            <a:ext cx="4938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sample space </a:t>
            </a:r>
            <a:r>
              <a:rPr lang="en-US" sz="2800" dirty="0">
                <a:latin typeface="Garamond"/>
                <a:cs typeface="Garamond"/>
              </a:rPr>
              <a:t>= { </a:t>
            </a:r>
            <a:r>
              <a:rPr lang="en-US" sz="2800" dirty="0">
                <a:latin typeface="Courier New"/>
                <a:cs typeface="Courier New"/>
              </a:rPr>
              <a:t>boy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>
                <a:latin typeface="Courier New"/>
                <a:cs typeface="Courier New"/>
              </a:rPr>
              <a:t>girl</a:t>
            </a:r>
            <a:r>
              <a:rPr lang="en-US" sz="28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50" y="3008768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1:	</a:t>
            </a:r>
            <a:r>
              <a:rPr lang="en-US" sz="2800" dirty="0">
                <a:latin typeface="Franklin Gothic Medium"/>
                <a:cs typeface="Franklin Gothic Medium"/>
              </a:rPr>
              <a:t>	common sense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13755" y="3039386"/>
            <a:ext cx="1535145" cy="462797"/>
            <a:chOff x="5313755" y="3039386"/>
            <a:chExt cx="1535145" cy="462797"/>
          </a:xfrm>
        </p:grpSpPr>
        <p:sp>
          <p:nvSpPr>
            <p:cNvPr id="7" name="Rectangle 6"/>
            <p:cNvSpPr/>
            <p:nvPr/>
          </p:nvSpPr>
          <p:spPr>
            <a:xfrm>
              <a:off x="5313755" y="3040518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1805" y="3039386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0400" y="3764418"/>
            <a:ext cx="172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Model 2:	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36825" y="4558168"/>
            <a:ext cx="5060950" cy="1626480"/>
            <a:chOff x="2536825" y="4558168"/>
            <a:chExt cx="5060950" cy="16264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6825" y="4558168"/>
              <a:ext cx="5060950" cy="124033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03525" y="5846094"/>
              <a:ext cx="45148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Franklin Gothic Medium"/>
                  <a:cs typeface="Franklin Gothic Medium"/>
                </a:rPr>
                <a:t>from </a:t>
              </a:r>
              <a:r>
                <a:rPr lang="en-US" sz="1600" i="1" dirty="0">
                  <a:latin typeface="Franklin Gothic Medium"/>
                  <a:cs typeface="Franklin Gothic Medium"/>
                </a:rPr>
                <a:t>Hong Kong annual digest of statistics, 2012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7130476" y="5486400"/>
            <a:ext cx="524448" cy="353344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64150" y="3739018"/>
            <a:ext cx="1891726" cy="466883"/>
            <a:chOff x="5264150" y="3739018"/>
            <a:chExt cx="1891726" cy="466883"/>
          </a:xfrm>
        </p:grpSpPr>
        <p:sp>
          <p:nvSpPr>
            <p:cNvPr id="15" name="Rectangle 14"/>
            <p:cNvSpPr/>
            <p:nvPr/>
          </p:nvSpPr>
          <p:spPr>
            <a:xfrm>
              <a:off x="5264150" y="3739018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.51966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82533" y="3744236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.48034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35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09A7-D7E4-4943-8BCA-96C18588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come up with a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BCA01-7C84-9044-9478-346E662E5A85}"/>
              </a:ext>
            </a:extLst>
          </p:cNvPr>
          <p:cNvSpPr txBox="1"/>
          <p:nvPr/>
        </p:nvSpPr>
        <p:spPr>
          <a:xfrm>
            <a:off x="463550" y="1229983"/>
            <a:ext cx="5182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3: </a:t>
            </a:r>
            <a:r>
              <a:rPr lang="en-US" sz="3600" dirty="0">
                <a:latin typeface="Franklin Gothic Medium"/>
                <a:cs typeface="Franklin Gothic Medium"/>
              </a:rPr>
              <a:t>Ask the 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DC3E8-F9C2-AD44-A4EF-6C3561B21B00}"/>
              </a:ext>
            </a:extLst>
          </p:cNvPr>
          <p:cNvSpPr txBox="1"/>
          <p:nvPr/>
        </p:nvSpPr>
        <p:spPr>
          <a:xfrm>
            <a:off x="596900" y="202373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probability of an outcome should be proportional to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amount of money</a:t>
            </a:r>
            <a:r>
              <a:rPr lang="en-US" sz="2800" dirty="0">
                <a:latin typeface="Franklin Gothic Medium"/>
                <a:cs typeface="Franklin Gothic Medium"/>
              </a:rPr>
              <a:t> you are willing to bet on it.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55DEBE-62E2-A74F-A12C-BA699737E752}"/>
              </a:ext>
            </a:extLst>
          </p:cNvPr>
          <p:cNvGrpSpPr/>
          <p:nvPr/>
        </p:nvGrpSpPr>
        <p:grpSpPr>
          <a:xfrm>
            <a:off x="596901" y="4373589"/>
            <a:ext cx="2083869" cy="1107774"/>
            <a:chOff x="596901" y="4373589"/>
            <a:chExt cx="2083869" cy="1107774"/>
          </a:xfrm>
        </p:grpSpPr>
        <p:pic>
          <p:nvPicPr>
            <p:cNvPr id="6" name="Picture 5" descr="Die_Spire_01_4832.png">
              <a:extLst>
                <a:ext uri="{FF2B5EF4-FFF2-40B4-BE49-F238E27FC236}">
                  <a16:creationId xmlns:a16="http://schemas.microsoft.com/office/drawing/2014/main" id="{462E80D0-BDA5-D141-AC8C-26F0A055A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1" y="4373589"/>
              <a:ext cx="1006171" cy="1006171"/>
            </a:xfrm>
            <a:prstGeom prst="rect">
              <a:avLst/>
            </a:prstGeom>
          </p:spPr>
        </p:pic>
        <p:pic>
          <p:nvPicPr>
            <p:cNvPr id="7" name="Picture 6" descr="Die_Spire_01_4832.png">
              <a:extLst>
                <a:ext uri="{FF2B5EF4-FFF2-40B4-BE49-F238E27FC236}">
                  <a16:creationId xmlns:a16="http://schemas.microsoft.com/office/drawing/2014/main" id="{6CBC5CBD-65F4-1A46-B15C-616052675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1674599" y="4475192"/>
              <a:ext cx="1006171" cy="100617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6F12C8-DA59-CF43-8254-2E677AF5ECCD}"/>
              </a:ext>
            </a:extLst>
          </p:cNvPr>
          <p:cNvGrpSpPr/>
          <p:nvPr/>
        </p:nvGrpSpPr>
        <p:grpSpPr>
          <a:xfrm>
            <a:off x="3387155" y="4046868"/>
            <a:ext cx="3536467" cy="555961"/>
            <a:chOff x="3387155" y="4046868"/>
            <a:chExt cx="3536467" cy="55596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4B0D05-6A56-A343-AB54-ECB9F253D324}"/>
                </a:ext>
              </a:extLst>
            </p:cNvPr>
            <p:cNvSpPr txBox="1"/>
            <p:nvPr/>
          </p:nvSpPr>
          <p:spPr>
            <a:xfrm>
              <a:off x="3387155" y="4046868"/>
              <a:ext cx="2646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Will you bet on</a:t>
              </a:r>
            </a:p>
          </p:txBody>
        </p:sp>
        <p:pic>
          <p:nvPicPr>
            <p:cNvPr id="9" name="Picture 8" descr="Dice-6.png">
              <a:extLst>
                <a:ext uri="{FF2B5EF4-FFF2-40B4-BE49-F238E27FC236}">
                  <a16:creationId xmlns:a16="http://schemas.microsoft.com/office/drawing/2014/main" id="{B54CA3A5-76DD-4A42-A0C3-27E39917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5853" y="4119896"/>
              <a:ext cx="482933" cy="482933"/>
            </a:xfrm>
            <a:prstGeom prst="rect">
              <a:avLst/>
            </a:prstGeom>
          </p:spPr>
        </p:pic>
        <p:pic>
          <p:nvPicPr>
            <p:cNvPr id="10" name="Picture 9" descr="Dice-6.png">
              <a:extLst>
                <a:ext uri="{FF2B5EF4-FFF2-40B4-BE49-F238E27FC236}">
                  <a16:creationId xmlns:a16="http://schemas.microsoft.com/office/drawing/2014/main" id="{78AED0C6-D9B7-2A47-83BB-BCE3DD47B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689" y="4119896"/>
              <a:ext cx="482933" cy="48293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17EED4-47CB-2A46-BCF6-5967546B9CD9}"/>
              </a:ext>
            </a:extLst>
          </p:cNvPr>
          <p:cNvSpPr txBox="1"/>
          <p:nvPr/>
        </p:nvSpPr>
        <p:spPr>
          <a:xfrm>
            <a:off x="3408219" y="4886390"/>
            <a:ext cx="545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… if the casino’s odds are 35:1?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E8AE6-5868-4742-A1E7-746F89F0F4E6}"/>
              </a:ext>
            </a:extLst>
          </p:cNvPr>
          <p:cNvSpPr txBox="1"/>
          <p:nvPr/>
        </p:nvSpPr>
        <p:spPr>
          <a:xfrm>
            <a:off x="3408219" y="5492012"/>
            <a:ext cx="437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… how about 37:1?</a:t>
            </a:r>
          </a:p>
        </p:txBody>
      </p:sp>
    </p:spTree>
    <p:extLst>
      <p:ext uri="{BB962C8B-B14F-4D97-AF65-F5344CB8AC3E}">
        <p14:creationId xmlns:p14="http://schemas.microsoft.com/office/powerpoint/2010/main" val="19729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341D69-BFF3-C14A-8C27-247ACF3F16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900549" y="1"/>
            <a:ext cx="10335494" cy="6875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B6DB7-0C9F-0D44-9D44-46BDB7F13ADD}"/>
              </a:ext>
            </a:extLst>
          </p:cNvPr>
          <p:cNvSpPr txBox="1"/>
          <p:nvPr/>
        </p:nvSpPr>
        <p:spPr>
          <a:xfrm>
            <a:off x="457200" y="51921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Do you think that come year 2021…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4F45D-2376-AD47-AF73-00CE6A0D2DCC}"/>
              </a:ext>
            </a:extLst>
          </p:cNvPr>
          <p:cNvSpPr txBox="1"/>
          <p:nvPr/>
        </p:nvSpPr>
        <p:spPr>
          <a:xfrm>
            <a:off x="457199" y="1830591"/>
            <a:ext cx="752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…Trump will still be president of the USA?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26CAD-5AD8-8241-A6D9-F45F5C01CB56}"/>
              </a:ext>
            </a:extLst>
          </p:cNvPr>
          <p:cNvSpPr txBox="1"/>
          <p:nvPr/>
        </p:nvSpPr>
        <p:spPr>
          <a:xfrm>
            <a:off x="457200" y="303303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…Xi will still be president of China?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E411D-CD68-514F-B78D-158784B802DE}"/>
              </a:ext>
            </a:extLst>
          </p:cNvPr>
          <p:cNvSpPr txBox="1"/>
          <p:nvPr/>
        </p:nvSpPr>
        <p:spPr>
          <a:xfrm>
            <a:off x="457199" y="41185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…Trump and Xi will both still be presidents?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88F67-257B-F84A-BC5E-0C44058E6E22}"/>
              </a:ext>
            </a:extLst>
          </p:cNvPr>
          <p:cNvSpPr txBox="1"/>
          <p:nvPr/>
        </p:nvSpPr>
        <p:spPr>
          <a:xfrm>
            <a:off x="457199" y="536948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…Neither of them will be president?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8CF60A-1B1F-AB45-BBFA-F1D61E52F207}"/>
                  </a:ext>
                </a:extLst>
              </p14:cNvPr>
              <p14:cNvContentPartPr/>
              <p14:nvPr/>
            </p14:nvContentPartPr>
            <p14:xfrm>
              <a:off x="2294280" y="2392920"/>
              <a:ext cx="4379040" cy="392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8CF60A-1B1F-AB45-BBFA-F1D61E52F2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8080" y="2376720"/>
                <a:ext cx="4411440" cy="39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38AF21-4A36-1D46-A03E-894A4F54B099}"/>
                  </a:ext>
                </a:extLst>
              </p14:cNvPr>
              <p14:cNvContentPartPr/>
              <p14:nvPr/>
            </p14:nvContentPartPr>
            <p14:xfrm>
              <a:off x="1883160" y="1365120"/>
              <a:ext cx="5168520" cy="510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38AF21-4A36-1D46-A03E-894A4F54B0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6960" y="1348920"/>
                <a:ext cx="5200920" cy="5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A79301-EDE2-3C44-8DF1-70C34143B3BA}"/>
              </a:ext>
            </a:extLst>
          </p:cNvPr>
          <p:cNvSpPr txBox="1"/>
          <p:nvPr/>
        </p:nvSpPr>
        <p:spPr>
          <a:xfrm>
            <a:off x="543229" y="1718933"/>
            <a:ext cx="6525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1. Specify all possible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25DD4-E5EA-424D-82C7-87745AD7CD7E}"/>
              </a:ext>
            </a:extLst>
          </p:cNvPr>
          <p:cNvSpPr txBox="1"/>
          <p:nvPr/>
        </p:nvSpPr>
        <p:spPr>
          <a:xfrm>
            <a:off x="543226" y="4074170"/>
            <a:ext cx="453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3. Assign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probabilities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8F74B-6D83-1C47-91FA-E806C4CDB6D5}"/>
              </a:ext>
            </a:extLst>
          </p:cNvPr>
          <p:cNvSpPr txBox="1"/>
          <p:nvPr/>
        </p:nvSpPr>
        <p:spPr>
          <a:xfrm>
            <a:off x="543226" y="2919241"/>
            <a:ext cx="595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2. Identify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event(s)</a:t>
            </a:r>
            <a:r>
              <a:rPr lang="en-US" sz="3600" dirty="0">
                <a:latin typeface="Franklin Gothic Medium"/>
                <a:cs typeface="Franklin Gothic Medium"/>
              </a:rPr>
              <a:t> of interest</a:t>
            </a:r>
            <a:endParaRPr lang="en-US" sz="36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9CF29-B523-6E44-983C-7580397B452B}"/>
              </a:ext>
            </a:extLst>
          </p:cNvPr>
          <p:cNvSpPr txBox="1"/>
          <p:nvPr/>
        </p:nvSpPr>
        <p:spPr>
          <a:xfrm>
            <a:off x="543226" y="5250193"/>
            <a:ext cx="5099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4. Shut up and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calculate</a:t>
            </a:r>
            <a:r>
              <a:rPr lang="en-US" sz="3600" dirty="0">
                <a:latin typeface="Franklin Gothic Medium"/>
                <a:cs typeface="Franklin Gothic Medium"/>
              </a:rPr>
              <a:t>!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754FD6-75F1-7D48-9CF4-5A7C5816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cheat sheet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505464-D20D-9E49-9997-B3B2BDE92FA5}"/>
                  </a:ext>
                </a:extLst>
              </p14:cNvPr>
              <p14:cNvContentPartPr/>
              <p14:nvPr/>
            </p14:nvContentPartPr>
            <p14:xfrm>
              <a:off x="505800" y="1620000"/>
              <a:ext cx="8280360" cy="3322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505464-D20D-9E49-9997-B3B2BDE92F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600" y="1603800"/>
                <a:ext cx="8312760" cy="33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013E34-B79D-F045-94CA-1A68D56A4719}"/>
                  </a:ext>
                </a:extLst>
              </p14:cNvPr>
              <p14:cNvContentPartPr/>
              <p14:nvPr/>
            </p14:nvContentPartPr>
            <p14:xfrm>
              <a:off x="7072200" y="1842120"/>
              <a:ext cx="290160" cy="300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013E34-B79D-F045-94CA-1A68D56A47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6000" y="1825920"/>
                <a:ext cx="322560" cy="3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515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2179" y="1458583"/>
            <a:ext cx="6559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event is a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subset</a:t>
            </a:r>
            <a:r>
              <a:rPr lang="en-US" sz="2800" dirty="0">
                <a:latin typeface="Franklin Gothic Medium"/>
                <a:cs typeface="Franklin Gothic Medium"/>
              </a:rPr>
              <a:t>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14239" y="2711144"/>
            <a:ext cx="5407738" cy="925778"/>
            <a:chOff x="955979" y="2166366"/>
            <a:chExt cx="5407738" cy="925778"/>
          </a:xfrm>
        </p:grpSpPr>
        <p:pic>
          <p:nvPicPr>
            <p:cNvPr id="7" name="Picture 6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9" y="2166366"/>
              <a:ext cx="923210" cy="925778"/>
            </a:xfrm>
            <a:prstGeom prst="rect">
              <a:avLst/>
            </a:prstGeom>
          </p:spPr>
        </p:pic>
        <p:pic>
          <p:nvPicPr>
            <p:cNvPr id="8" name="Picture 7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29" y="2166366"/>
              <a:ext cx="923210" cy="9257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91054" y="2387600"/>
              <a:ext cx="3172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itchFamily="2" charset="2"/>
                  <a:cs typeface="Garamond"/>
                </a:rPr>
                <a:t>W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HT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TT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5551" y="4629150"/>
            <a:ext cx="5156734" cy="461665"/>
            <a:chOff x="665551" y="4629150"/>
            <a:chExt cx="5156734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665551" y="462915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4629150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5551" y="5249565"/>
            <a:ext cx="5156734" cy="461665"/>
            <a:chOff x="665551" y="5249565"/>
            <a:chExt cx="5156734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524956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5249565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5551" y="4006850"/>
            <a:ext cx="5156734" cy="461665"/>
            <a:chOff x="665551" y="4006850"/>
            <a:chExt cx="5156734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665551" y="40068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7714" y="4006850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147C602-5137-7543-BD74-D71DA7AD8DDB}"/>
                  </a:ext>
                </a:extLst>
              </p14:cNvPr>
              <p14:cNvContentPartPr/>
              <p14:nvPr/>
            </p14:nvContentPartPr>
            <p14:xfrm>
              <a:off x="5969880" y="4045680"/>
              <a:ext cx="1517400" cy="1644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147C602-5137-7543-BD74-D71DA7AD8D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3680" y="4029480"/>
                <a:ext cx="1549800" cy="16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793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complement</a:t>
            </a:r>
            <a:r>
              <a:rPr lang="en-US" sz="2800" dirty="0">
                <a:latin typeface="Franklin Gothic Medium"/>
                <a:cs typeface="Franklin Gothic Medium"/>
              </a:rPr>
              <a:t> of an event is the opposite event.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1835150"/>
            <a:ext cx="6306123" cy="461665"/>
            <a:chOff x="665551" y="1835150"/>
            <a:chExt cx="6306123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65551" y="18351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4874" y="183515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0400" y="2393950"/>
            <a:ext cx="7397750" cy="512465"/>
            <a:chOff x="660400" y="2393950"/>
            <a:chExt cx="7397750" cy="51246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23939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0400" y="2444750"/>
              <a:ext cx="4646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</a:t>
              </a:r>
              <a:r>
                <a:rPr lang="en-US" sz="24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do not</a:t>
              </a:r>
              <a:r>
                <a:rPr lang="en-US" sz="2400" dirty="0">
                  <a:latin typeface="Franklin Gothic Medium"/>
                  <a:cs typeface="Franklin Gothic Medium"/>
                </a:rPr>
                <a:t> come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4874" y="2425700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baseline="30000" dirty="0">
                  <a:latin typeface="Garamond"/>
                  <a:cs typeface="Garamond"/>
                </a:rPr>
                <a:t>c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590800" y="3752850"/>
            <a:ext cx="3441700" cy="18288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22" name="Oval 21"/>
          <p:cNvSpPr/>
          <p:nvPr/>
        </p:nvSpPr>
        <p:spPr>
          <a:xfrm>
            <a:off x="3684721" y="4051300"/>
            <a:ext cx="1257300" cy="12573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82786" y="40894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5266" y="3845867"/>
            <a:ext cx="49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E</a:t>
            </a:r>
            <a:r>
              <a:rPr lang="en-US" sz="2400" baseline="30000" dirty="0" err="1">
                <a:latin typeface="Garamond"/>
                <a:cs typeface="Garamond"/>
              </a:rPr>
              <a:t>c</a:t>
            </a:r>
            <a:endParaRPr lang="en-US" sz="2400" baseline="300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728B8CF-EAD7-864F-8083-C5101F6771DF}"/>
                  </a:ext>
                </a:extLst>
              </p14:cNvPr>
              <p14:cNvContentPartPr/>
              <p14:nvPr/>
            </p14:nvContentPartPr>
            <p14:xfrm>
              <a:off x="6122160" y="2508120"/>
              <a:ext cx="1719000" cy="394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728B8CF-EAD7-864F-8083-C5101F6771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5960" y="2491920"/>
                <a:ext cx="1751400" cy="4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059371" y="4671590"/>
            <a:ext cx="476250" cy="978150"/>
          </a:xfrm>
          <a:custGeom>
            <a:avLst/>
            <a:gdLst/>
            <a:ahLst/>
            <a:cxnLst/>
            <a:rect l="l" t="t" r="r" b="b"/>
            <a:pathLst>
              <a:path w="476250" h="978150">
                <a:moveTo>
                  <a:pt x="238125" y="0"/>
                </a:moveTo>
                <a:lnTo>
                  <a:pt x="292123" y="44552"/>
                </a:lnTo>
                <a:cubicBezTo>
                  <a:pt x="405886" y="158316"/>
                  <a:pt x="476250" y="315478"/>
                  <a:pt x="476250" y="489075"/>
                </a:cubicBezTo>
                <a:cubicBezTo>
                  <a:pt x="476250" y="662672"/>
                  <a:pt x="405886" y="819835"/>
                  <a:pt x="292123" y="933598"/>
                </a:cubicBezTo>
                <a:lnTo>
                  <a:pt x="238125" y="978150"/>
                </a:lnTo>
                <a:lnTo>
                  <a:pt x="184127" y="933598"/>
                </a:lnTo>
                <a:cubicBezTo>
                  <a:pt x="70364" y="819835"/>
                  <a:pt x="0" y="662672"/>
                  <a:pt x="0" y="489075"/>
                </a:cubicBezTo>
                <a:cubicBezTo>
                  <a:pt x="0" y="315478"/>
                  <a:pt x="70364" y="158316"/>
                  <a:pt x="184127" y="445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550" y="1268083"/>
            <a:ext cx="800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intersection </a:t>
            </a:r>
            <a:r>
              <a:rPr lang="en-US" sz="2800" dirty="0">
                <a:latin typeface="Franklin Gothic Medium"/>
                <a:cs typeface="Franklin Gothic Medium"/>
              </a:rPr>
              <a:t>of events happens when all events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happen.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2292350"/>
            <a:ext cx="6924655" cy="885230"/>
            <a:chOff x="665551" y="2292350"/>
            <a:chExt cx="6924655" cy="885230"/>
          </a:xfrm>
        </p:grpSpPr>
        <p:sp>
          <p:nvSpPr>
            <p:cNvPr id="5" name="TextBox 4"/>
            <p:cNvSpPr txBox="1"/>
            <p:nvPr/>
          </p:nvSpPr>
          <p:spPr>
            <a:xfrm>
              <a:off x="665551" y="22923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9814" y="22923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551" y="27159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9814" y="26841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050" y="3295650"/>
            <a:ext cx="7404100" cy="493415"/>
            <a:chOff x="654050" y="3295650"/>
            <a:chExt cx="7404100" cy="49341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32956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4050" y="3327400"/>
              <a:ext cx="3270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(a) and (b) happen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6710" y="3321050"/>
              <a:ext cx="1457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∩ 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13" name="Oval 12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sp>
        <p:nvSpPr>
          <p:cNvPr id="16" name="Oval 15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F0497A0-39E9-4B4B-9EC0-05098ED0DC65}"/>
                  </a:ext>
                </a:extLst>
              </p14:cNvPr>
              <p14:cNvContentPartPr/>
              <p14:nvPr/>
            </p14:nvContentPartPr>
            <p14:xfrm>
              <a:off x="6171840" y="2668320"/>
              <a:ext cx="698760" cy="1122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F0497A0-39E9-4B4B-9EC0-05098ED0DC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5640" y="2652120"/>
                <a:ext cx="731160" cy="11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7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276064" y="4527550"/>
            <a:ext cx="2038350" cy="1257300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217283"/>
            <a:ext cx="7802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union </a:t>
            </a:r>
            <a:r>
              <a:rPr lang="en-US" sz="2800" dirty="0">
                <a:latin typeface="Franklin Gothic Medium"/>
                <a:cs typeface="Franklin Gothic Medium"/>
              </a:rPr>
              <a:t>of events happens when at least one of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the events happens.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201" y="2241550"/>
            <a:ext cx="6924655" cy="885230"/>
            <a:chOff x="659201" y="2241550"/>
            <a:chExt cx="6924655" cy="885230"/>
          </a:xfrm>
        </p:grpSpPr>
        <p:sp>
          <p:nvSpPr>
            <p:cNvPr id="13" name="TextBox 12"/>
            <p:cNvSpPr txBox="1"/>
            <p:nvPr/>
          </p:nvSpPr>
          <p:spPr>
            <a:xfrm>
              <a:off x="659201" y="22415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3464" y="22415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201" y="26651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3464" y="26333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700" y="3244850"/>
            <a:ext cx="7404100" cy="493415"/>
            <a:chOff x="647700" y="3244850"/>
            <a:chExt cx="7404100" cy="49341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55650" y="32448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7700" y="3276600"/>
              <a:ext cx="2946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at least one happens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9770" y="3257550"/>
              <a:ext cx="1385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 </a:t>
              </a:r>
              <a:r>
                <a:rPr lang="en-US" sz="2000" dirty="0">
                  <a:latin typeface="Garamond"/>
                  <a:cs typeface="Garamond"/>
                </a:rPr>
                <a:t>∪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22" name="Oval 21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sp>
        <p:nvSpPr>
          <p:cNvPr id="24" name="Oval 23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3017CA-9778-5045-9102-2B87732EA221}"/>
                  </a:ext>
                </a:extLst>
              </p14:cNvPr>
              <p14:cNvContentPartPr/>
              <p14:nvPr/>
            </p14:nvContentPartPr>
            <p14:xfrm>
              <a:off x="6117840" y="3326040"/>
              <a:ext cx="1735560" cy="424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3017CA-9778-5045-9102-2B87732EA2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1640" y="3309840"/>
                <a:ext cx="1767960" cy="4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58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for finite spaces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dirty="0">
                <a:latin typeface="Franklin Gothic Medium"/>
                <a:cs typeface="Franklin Gothic Medium"/>
              </a:rPr>
              <a:t> of an event is the sum of the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probabilities of its elements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11606" y="2932378"/>
            <a:ext cx="3135795" cy="780744"/>
            <a:chOff x="5111606" y="2932378"/>
            <a:chExt cx="3135795" cy="780744"/>
          </a:xfrm>
        </p:grpSpPr>
        <p:sp>
          <p:nvSpPr>
            <p:cNvPr id="9" name="TextBox 8"/>
            <p:cNvSpPr txBox="1"/>
            <p:nvPr/>
          </p:nvSpPr>
          <p:spPr>
            <a:xfrm>
              <a:off x="5111606" y="2932378"/>
              <a:ext cx="3135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itchFamily="2" charset="2"/>
                  <a:cs typeface="Garamond"/>
                </a:rPr>
                <a:t>W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HT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TH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TT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0874" y="32514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4274" y="32451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8624" y="32197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2024" y="32133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¼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5551" y="4025900"/>
            <a:ext cx="7964793" cy="461665"/>
            <a:chOff x="665551" y="4025900"/>
            <a:chExt cx="796479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402590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402590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 = { </a:t>
              </a:r>
              <a:r>
                <a:rPr lang="en-US" sz="2400" dirty="0">
                  <a:latin typeface="Courier New"/>
                  <a:cs typeface="Courier New"/>
                </a:rPr>
                <a:t>HH</a:t>
              </a:r>
              <a:r>
                <a:rPr lang="en-US" sz="2400" dirty="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48897" y="40259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  <a:r>
                <a:rPr lang="en-US" sz="2400" dirty="0">
                  <a:latin typeface="Garamond"/>
                  <a:cs typeface="Garamond"/>
                </a:rPr>
                <a:t>) = ¼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551" y="4648200"/>
            <a:ext cx="7983149" cy="461665"/>
            <a:chOff x="665551" y="4648200"/>
            <a:chExt cx="7983149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665551" y="464820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47714" y="464820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7253" y="46482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  <a:r>
                <a:rPr lang="en-US" sz="2400" dirty="0">
                  <a:latin typeface="Garamond"/>
                  <a:cs typeface="Garamond"/>
                </a:rPr>
                <a:t>) = ½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5551" y="5268615"/>
            <a:ext cx="7987419" cy="468015"/>
            <a:chOff x="665551" y="5268615"/>
            <a:chExt cx="7987419" cy="468015"/>
          </a:xfrm>
        </p:grpSpPr>
        <p:sp>
          <p:nvSpPr>
            <p:cNvPr id="12" name="TextBox 11"/>
            <p:cNvSpPr txBox="1"/>
            <p:nvPr/>
          </p:nvSpPr>
          <p:spPr>
            <a:xfrm>
              <a:off x="665551" y="526861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526861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 = </a:t>
              </a:r>
              <a:r>
                <a:rPr lang="en-US" sz="2400">
                  <a:latin typeface="Garamond"/>
                  <a:cs typeface="Garamond"/>
                </a:rPr>
                <a:t>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}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71523" y="5274965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  <a:r>
                <a:rPr lang="en-US" sz="2400" dirty="0">
                  <a:latin typeface="Garamond"/>
                  <a:cs typeface="Garamond"/>
                </a:rPr>
                <a:t>) = 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2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986" y="1258506"/>
            <a:ext cx="3078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sample space </a:t>
            </a:r>
            <a:r>
              <a:rPr lang="en-US" sz="2800" dirty="0">
                <a:latin typeface="Symbol" pitchFamily="2" charset="2"/>
                <a:cs typeface="Garamond"/>
              </a:rPr>
              <a:t>W</a:t>
            </a:r>
            <a:r>
              <a:rPr lang="en-US" sz="2800" i="1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86" y="1791802"/>
            <a:ext cx="7174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event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Franklin Gothic Medium"/>
                <a:cs typeface="Franklin Gothic Medium"/>
              </a:rPr>
              <a:t>,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such that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2600" y="2731887"/>
            <a:ext cx="7805782" cy="750020"/>
            <a:chOff x="431800" y="3587030"/>
            <a:chExt cx="7805782" cy="750020"/>
          </a:xfrm>
        </p:grpSpPr>
        <p:sp>
          <p:nvSpPr>
            <p:cNvPr id="7" name="Rounded Rectangle 6"/>
            <p:cNvSpPr/>
            <p:nvPr/>
          </p:nvSpPr>
          <p:spPr>
            <a:xfrm>
              <a:off x="6191250" y="35870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911400" y="36679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31148" y="3729935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1800" y="3669040"/>
              <a:ext cx="427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1. for every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Franklin Gothic Medium"/>
                  <a:cs typeface="Franklin Gothic Medium"/>
                </a:rPr>
                <a:t>: </a:t>
              </a:r>
              <a:r>
                <a:rPr lang="en-US" sz="2800" dirty="0">
                  <a:latin typeface="Garamond"/>
                  <a:cs typeface="Garamond"/>
                </a:rPr>
                <a:t>0 ≤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≤ 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1650" y="3791762"/>
            <a:ext cx="7786732" cy="750020"/>
            <a:chOff x="450850" y="4564930"/>
            <a:chExt cx="7786732" cy="750020"/>
          </a:xfrm>
        </p:grpSpPr>
        <p:sp>
          <p:nvSpPr>
            <p:cNvPr id="17" name="Rounded Rectangle 16"/>
            <p:cNvSpPr/>
            <p:nvPr/>
          </p:nvSpPr>
          <p:spPr>
            <a:xfrm>
              <a:off x="6191250" y="4564930"/>
              <a:ext cx="2046332" cy="7500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0850" y="4599945"/>
              <a:ext cx="1863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2.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dirty="0">
                  <a:latin typeface="Symbol" pitchFamily="2" charset="2"/>
                  <a:cs typeface="Garamond"/>
                </a:rPr>
                <a:t>W</a:t>
              </a:r>
              <a:r>
                <a:rPr lang="en-US" sz="2800" dirty="0">
                  <a:latin typeface="Garamond"/>
                  <a:cs typeface="Garamond"/>
                </a:rPr>
                <a:t>) = 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4350" y="4776182"/>
            <a:ext cx="7774032" cy="1071840"/>
            <a:chOff x="463550" y="5492775"/>
            <a:chExt cx="7774032" cy="1071840"/>
          </a:xfrm>
        </p:grpSpPr>
        <p:sp>
          <p:nvSpPr>
            <p:cNvPr id="20" name="Rounded Rectangle 19"/>
            <p:cNvSpPr/>
            <p:nvPr/>
          </p:nvSpPr>
          <p:spPr>
            <a:xfrm>
              <a:off x="6191250" y="55682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384350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78698" y="571113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  <a:r>
                <a:rPr lang="en-US" sz="2000" baseline="-250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186139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80487" y="571113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3550" y="5492775"/>
              <a:ext cx="4185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3. If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 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… </a:t>
              </a:r>
              <a:r>
                <a:rPr lang="en-US" sz="2800" dirty="0">
                  <a:latin typeface="Franklin Gothic Medium"/>
                  <a:cs typeface="Franklin Gothic Medium"/>
                </a:rPr>
                <a:t>disjoint then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9517" y="6041395"/>
              <a:ext cx="53431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…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i="1" dirty="0">
                  <a:latin typeface="Garamond"/>
                  <a:cs typeface="Garamond"/>
                </a:rPr>
                <a:t> +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) +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69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calculating probability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242683"/>
            <a:ext cx="7772360" cy="954107"/>
            <a:chOff x="457200" y="1242683"/>
            <a:chExt cx="7772360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242683"/>
              <a:ext cx="30283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Complement rule: </a:t>
              </a: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E</a:t>
              </a:r>
              <a:r>
                <a:rPr lang="en-US" sz="2800" baseline="30000" dirty="0" err="1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Garamond"/>
                  <a:cs typeface="Garamond"/>
                </a:rPr>
                <a:t>) = 1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83228" y="1308100"/>
              <a:ext cx="2046332" cy="8886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903378" y="145406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126" y="151602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4423" y="1303265"/>
              <a:ext cx="444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>
                  <a:latin typeface="Garamond"/>
                  <a:cs typeface="Garamond"/>
                </a:rPr>
                <a:t>E</a:t>
              </a:r>
              <a:r>
                <a:rPr lang="en-US" sz="2000" i="1" baseline="30000" dirty="0" err="1">
                  <a:latin typeface="Garamond"/>
                  <a:cs typeface="Garamond"/>
                </a:rPr>
                <a:t>c</a:t>
              </a:r>
              <a:endParaRPr lang="en-US" sz="2000" i="1" baseline="30000" dirty="0">
                <a:latin typeface="Garamond"/>
                <a:cs typeface="Garamond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2550783"/>
            <a:ext cx="7772360" cy="1132217"/>
            <a:chOff x="457200" y="2550783"/>
            <a:chExt cx="7772360" cy="1132217"/>
          </a:xfrm>
        </p:grpSpPr>
        <p:sp>
          <p:nvSpPr>
            <p:cNvPr id="25" name="Oval 24"/>
            <p:cNvSpPr/>
            <p:nvPr/>
          </p:nvSpPr>
          <p:spPr>
            <a:xfrm>
              <a:off x="6389770" y="2814565"/>
              <a:ext cx="1293730" cy="7500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550783"/>
              <a:ext cx="377212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Difference rule: </a:t>
              </a:r>
              <a:r>
                <a:rPr lang="en-US" sz="2800" dirty="0">
                  <a:latin typeface="Franklin Gothic Medium"/>
                  <a:cs typeface="Franklin Gothic Medium"/>
                </a:rPr>
                <a:t>If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400" dirty="0">
                  <a:latin typeface="Garamond"/>
                  <a:cs typeface="Garamond"/>
                </a:rPr>
                <a:t> ⊆ 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F∩E</a:t>
              </a:r>
              <a:r>
                <a:rPr lang="en-US" sz="2800" baseline="30000" dirty="0" err="1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83228" y="2724150"/>
              <a:ext cx="2046332" cy="95885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535078" y="289551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4826" y="29574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84662" y="2947915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F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4112883"/>
            <a:ext cx="7772360" cy="1011256"/>
            <a:chOff x="457200" y="4112883"/>
            <a:chExt cx="7772360" cy="1011256"/>
          </a:xfrm>
        </p:grpSpPr>
        <p:sp>
          <p:nvSpPr>
            <p:cNvPr id="33" name="Oval 32"/>
            <p:cNvSpPr/>
            <p:nvPr/>
          </p:nvSpPr>
          <p:spPr>
            <a:xfrm>
              <a:off x="7037914" y="4472012"/>
              <a:ext cx="168780" cy="414220"/>
            </a:xfrm>
            <a:custGeom>
              <a:avLst/>
              <a:gdLst/>
              <a:ahLst/>
              <a:cxnLst/>
              <a:rect l="l" t="t" r="r" b="b"/>
              <a:pathLst>
                <a:path w="168780" h="414220">
                  <a:moveTo>
                    <a:pt x="84390" y="0"/>
                  </a:moveTo>
                  <a:lnTo>
                    <a:pt x="117937" y="40659"/>
                  </a:lnTo>
                  <a:cubicBezTo>
                    <a:pt x="150037" y="88173"/>
                    <a:pt x="168780" y="145453"/>
                    <a:pt x="168780" y="207110"/>
                  </a:cubicBezTo>
                  <a:cubicBezTo>
                    <a:pt x="168780" y="268768"/>
                    <a:pt x="150037" y="326047"/>
                    <a:pt x="117937" y="373562"/>
                  </a:cubicBezTo>
                  <a:lnTo>
                    <a:pt x="84390" y="414220"/>
                  </a:lnTo>
                  <a:lnTo>
                    <a:pt x="50844" y="373562"/>
                  </a:lnTo>
                  <a:cubicBezTo>
                    <a:pt x="18744" y="326047"/>
                    <a:pt x="0" y="268768"/>
                    <a:pt x="0" y="207110"/>
                  </a:cubicBezTo>
                  <a:cubicBezTo>
                    <a:pt x="0" y="145453"/>
                    <a:pt x="18744" y="88173"/>
                    <a:pt x="50844" y="4065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611278" y="4381414"/>
              <a:ext cx="1022052" cy="595416"/>
            </a:xfrm>
            <a:custGeom>
              <a:avLst/>
              <a:gdLst/>
              <a:ahLst/>
              <a:cxnLst/>
              <a:rect l="l" t="t" r="r" b="b"/>
              <a:pathLst>
                <a:path w="1022052" h="595416">
                  <a:moveTo>
                    <a:pt x="724344" y="0"/>
                  </a:moveTo>
                  <a:cubicBezTo>
                    <a:pt x="888764" y="0"/>
                    <a:pt x="1022052" y="133288"/>
                    <a:pt x="1022052" y="297708"/>
                  </a:cubicBezTo>
                  <a:cubicBezTo>
                    <a:pt x="1022052" y="462128"/>
                    <a:pt x="888764" y="595416"/>
                    <a:pt x="724344" y="595416"/>
                  </a:cubicBezTo>
                  <a:cubicBezTo>
                    <a:pt x="642134" y="595416"/>
                    <a:pt x="567707" y="562094"/>
                    <a:pt x="513833" y="508220"/>
                  </a:cubicBezTo>
                  <a:lnTo>
                    <a:pt x="511026" y="504818"/>
                  </a:lnTo>
                  <a:lnTo>
                    <a:pt x="544573" y="464160"/>
                  </a:lnTo>
                  <a:cubicBezTo>
                    <a:pt x="576673" y="416645"/>
                    <a:pt x="595416" y="359366"/>
                    <a:pt x="595416" y="297708"/>
                  </a:cubicBezTo>
                  <a:cubicBezTo>
                    <a:pt x="595416" y="236051"/>
                    <a:pt x="576673" y="178771"/>
                    <a:pt x="544573" y="131257"/>
                  </a:cubicBezTo>
                  <a:lnTo>
                    <a:pt x="511026" y="90598"/>
                  </a:lnTo>
                  <a:lnTo>
                    <a:pt x="513833" y="87197"/>
                  </a:lnTo>
                  <a:cubicBezTo>
                    <a:pt x="567707" y="33322"/>
                    <a:pt x="642134" y="0"/>
                    <a:pt x="724344" y="0"/>
                  </a:cubicBezTo>
                  <a:close/>
                  <a:moveTo>
                    <a:pt x="297708" y="0"/>
                  </a:moveTo>
                  <a:cubicBezTo>
                    <a:pt x="379918" y="0"/>
                    <a:pt x="454345" y="33322"/>
                    <a:pt x="508220" y="87197"/>
                  </a:cubicBezTo>
                  <a:lnTo>
                    <a:pt x="511026" y="90598"/>
                  </a:lnTo>
                  <a:lnTo>
                    <a:pt x="477480" y="131257"/>
                  </a:lnTo>
                  <a:cubicBezTo>
                    <a:pt x="445380" y="178771"/>
                    <a:pt x="426636" y="236051"/>
                    <a:pt x="426636" y="297708"/>
                  </a:cubicBezTo>
                  <a:cubicBezTo>
                    <a:pt x="426636" y="359366"/>
                    <a:pt x="445380" y="416645"/>
                    <a:pt x="477480" y="464160"/>
                  </a:cubicBezTo>
                  <a:lnTo>
                    <a:pt x="511026" y="504818"/>
                  </a:lnTo>
                  <a:lnTo>
                    <a:pt x="508220" y="508220"/>
                  </a:lnTo>
                  <a:cubicBezTo>
                    <a:pt x="454345" y="562094"/>
                    <a:pt x="379918" y="595416"/>
                    <a:pt x="297708" y="595416"/>
                  </a:cubicBezTo>
                  <a:cubicBezTo>
                    <a:pt x="133288" y="595416"/>
                    <a:pt x="0" y="462128"/>
                    <a:pt x="0" y="297708"/>
                  </a:cubicBezTo>
                  <a:cubicBezTo>
                    <a:pt x="0" y="133288"/>
                    <a:pt x="133288" y="0"/>
                    <a:pt x="29770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4112883"/>
              <a:ext cx="501611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Inclusion-exclusion:</a:t>
              </a:r>
              <a:endParaRPr lang="en-US" sz="2800" dirty="0">
                <a:solidFill>
                  <a:srgbClr val="FF9933"/>
                </a:solidFill>
                <a:latin typeface="Garamond"/>
                <a:cs typeface="Garamond"/>
              </a:endParaRP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+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E∩F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83228" y="4235450"/>
              <a:ext cx="2046332" cy="888689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i="1" dirty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10376" y="44433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71962" y="4437020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F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28110" y="5556250"/>
            <a:ext cx="600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can prove them using the axioms.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565" y="3421390"/>
            <a:ext cx="3908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 particular,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≤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4EF5E5-F34D-C64C-A492-7039D52FB8A1}"/>
                  </a:ext>
                </a:extLst>
              </p14:cNvPr>
              <p14:cNvContentPartPr/>
              <p14:nvPr/>
            </p14:nvContentPartPr>
            <p14:xfrm>
              <a:off x="7051320" y="3786840"/>
              <a:ext cx="1656720" cy="1040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4EF5E5-F34D-C64C-A492-7039D52FB8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5120" y="3770640"/>
                <a:ext cx="168912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7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50858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some town 10% of the people are rich, 5% are famous, and 3% are rich and famous. For a random resident of the town what are the chances that: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2207453"/>
            <a:ext cx="414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The person is not rich?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102" y="3626407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The person is rich but not famous?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50" y="5065199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(c) The person is neither rich nor famous?</a:t>
            </a:r>
          </a:p>
        </p:txBody>
      </p:sp>
    </p:spTree>
    <p:extLst>
      <p:ext uri="{BB962C8B-B14F-4D97-AF65-F5344CB8AC3E}">
        <p14:creationId xmlns:p14="http://schemas.microsoft.com/office/powerpoint/2010/main" val="925200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5607" y="529309"/>
            <a:ext cx="7815527" cy="41529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3200" dirty="0">
                <a:latin typeface="Symbol" pitchFamily="2" charset="2"/>
                <a:cs typeface="Garamond"/>
              </a:rPr>
              <a:t>W</a:t>
            </a:r>
          </a:p>
        </p:txBody>
      </p:sp>
      <p:pic>
        <p:nvPicPr>
          <p:cNvPr id="29" name="Picture 28" descr="kid_clipart_girl_smil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78759"/>
            <a:ext cx="1465400" cy="1724000"/>
          </a:xfrm>
          <a:prstGeom prst="rect">
            <a:avLst/>
          </a:prstGeom>
        </p:spPr>
      </p:pic>
      <p:pic>
        <p:nvPicPr>
          <p:cNvPr id="32" name="Picture 31" descr="63-Free-Retro-Clipart-Illustration-Of-Man-Carrying-Big-Bag-Of-Money-With-Dollar-Sig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9" y="1784752"/>
            <a:ext cx="1525972" cy="1961089"/>
          </a:xfrm>
          <a:prstGeom prst="rect">
            <a:avLst/>
          </a:prstGeom>
        </p:spPr>
      </p:pic>
      <p:sp>
        <p:nvSpPr>
          <p:cNvPr id="5" name="Oval 25"/>
          <p:cNvSpPr/>
          <p:nvPr/>
        </p:nvSpPr>
        <p:spPr>
          <a:xfrm>
            <a:off x="1099572" y="999208"/>
            <a:ext cx="4628754" cy="2855119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4550" y="881630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4993" y="887736"/>
            <a:ext cx="102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661" y="870115"/>
            <a:ext cx="98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2921000" y="851065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824069" y="963266"/>
            <a:ext cx="1444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Garamond"/>
                <a:cs typeface="Garamond"/>
              </a:rPr>
              <a:t>10%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9278" y="881630"/>
            <a:ext cx="117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Garamond"/>
                <a:cs typeface="Garamond"/>
              </a:rPr>
              <a:t>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6100" y="1489467"/>
            <a:ext cx="1073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9933"/>
                </a:solidFill>
                <a:latin typeface="Garamond"/>
                <a:cs typeface="Garamond"/>
              </a:rPr>
              <a:t>3%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8F18C-D385-CD48-A385-39EA5E26A2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5" b="65455" l="15847" r="88525"/>
                    </a14:imgEffect>
                  </a14:imgLayer>
                </a14:imgProps>
              </a:ext>
            </a:extLst>
          </a:blip>
          <a:srcRect l="27829" r="13896" b="33473"/>
          <a:stretch/>
        </p:blipFill>
        <p:spPr>
          <a:xfrm>
            <a:off x="4411697" y="1373365"/>
            <a:ext cx="1509473" cy="2594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1C0F4-B601-8C45-8422-CA81D9839C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301" l="9769" r="66000">
                        <a14:backgroundMark x1="27000" y1="16257" x2="27000" y2="16257"/>
                        <a14:backgroundMark x1="43462" y1="2596" x2="43462" y2="2596"/>
                        <a14:backgroundMark x1="39000" y1="2322" x2="39000" y2="2322"/>
                        <a14:backgroundMark x1="38385" y1="6284" x2="38385" y2="6284"/>
                        <a14:backgroundMark x1="45154" y1="1913" x2="45154" y2="1913"/>
                      </a14:backgroundRemoval>
                    </a14:imgEffect>
                  </a14:imgLayer>
                </a14:imgProps>
              </a:ext>
            </a:extLst>
          </a:blip>
          <a:srcRect l="14213" r="34425" b="8665"/>
          <a:stretch/>
        </p:blipFill>
        <p:spPr>
          <a:xfrm>
            <a:off x="2460240" y="2065643"/>
            <a:ext cx="1786357" cy="1788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BB7B97-4B75-7147-9D4A-0E1B3A90B4DE}"/>
                  </a:ext>
                </a:extLst>
              </p14:cNvPr>
              <p14:cNvContentPartPr/>
              <p14:nvPr/>
            </p14:nvContentPartPr>
            <p14:xfrm>
              <a:off x="694800" y="176760"/>
              <a:ext cx="7993080" cy="632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BB7B97-4B75-7147-9D4A-0E1B3A90B4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600" y="160560"/>
                <a:ext cx="8025480" cy="63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A6B740-6BCF-454D-A1FE-C652A9179FAB}"/>
                  </a:ext>
                </a:extLst>
              </p14:cNvPr>
              <p14:cNvContentPartPr/>
              <p14:nvPr/>
            </p14:nvContentPartPr>
            <p14:xfrm>
              <a:off x="2914920" y="164520"/>
              <a:ext cx="672840" cy="30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A6B740-6BCF-454D-A1FE-C652A9179F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8720" y="148320"/>
                <a:ext cx="70524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090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341D69-BFF3-C14A-8C27-247ACF3F16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00549" y="1"/>
            <a:ext cx="10335494" cy="68758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6890F2-E6F0-4141-810D-BA46C7158EA2}"/>
                  </a:ext>
                </a:extLst>
              </p14:cNvPr>
              <p14:cNvContentPartPr/>
              <p14:nvPr/>
            </p14:nvContentPartPr>
            <p14:xfrm>
              <a:off x="267120" y="20520"/>
              <a:ext cx="8876880" cy="6274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6890F2-E6F0-4141-810D-BA46C7158E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520" y="4320"/>
                <a:ext cx="8914680" cy="63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56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8461D9-FC3B-FE4E-9096-2AAC6B664B8D}"/>
                  </a:ext>
                </a:extLst>
              </p14:cNvPr>
              <p14:cNvContentPartPr/>
              <p14:nvPr/>
            </p14:nvContentPartPr>
            <p14:xfrm>
              <a:off x="291960" y="694800"/>
              <a:ext cx="6739200" cy="441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8461D9-FC3B-FE4E-9096-2AAC6B664B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760" y="678600"/>
                <a:ext cx="6771600" cy="444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6937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F5D835-18E2-F245-879D-3EEACE6DBD8F}"/>
              </a:ext>
            </a:extLst>
          </p:cNvPr>
          <p:cNvSpPr txBox="1"/>
          <p:nvPr/>
        </p:nvSpPr>
        <p:spPr>
          <a:xfrm>
            <a:off x="714069" y="997508"/>
            <a:ext cx="7700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What are the chances that two people</a:t>
            </a:r>
          </a:p>
          <a:p>
            <a:r>
              <a:rPr lang="en-US" sz="3600" dirty="0">
                <a:latin typeface="Franklin Gothic Medium"/>
                <a:cs typeface="Franklin Gothic Medium"/>
              </a:rPr>
              <a:t>in this room have the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same birthday</a:t>
            </a:r>
            <a:r>
              <a:rPr lang="en-US" sz="36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98729-66CA-D94B-A958-E6F4A963F56D}"/>
              </a:ext>
            </a:extLst>
          </p:cNvPr>
          <p:cNvSpPr txBox="1"/>
          <p:nvPr/>
        </p:nvSpPr>
        <p:spPr>
          <a:xfrm>
            <a:off x="1994592" y="2842002"/>
            <a:ext cx="63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78DE6-93E6-7E4C-9C7E-7DF2F4EF3014}"/>
              </a:ext>
            </a:extLst>
          </p:cNvPr>
          <p:cNvSpPr txBox="1"/>
          <p:nvPr/>
        </p:nvSpPr>
        <p:spPr>
          <a:xfrm>
            <a:off x="1579253" y="3821557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&lt; 10%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E63B1-72FA-4945-BA3F-8E2614A68DD2}"/>
              </a:ext>
            </a:extLst>
          </p:cNvPr>
          <p:cNvSpPr txBox="1"/>
          <p:nvPr/>
        </p:nvSpPr>
        <p:spPr>
          <a:xfrm>
            <a:off x="4261542" y="2867858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F1610-7DD3-624E-B294-80E5E4857806}"/>
              </a:ext>
            </a:extLst>
          </p:cNvPr>
          <p:cNvSpPr txBox="1"/>
          <p:nvPr/>
        </p:nvSpPr>
        <p:spPr>
          <a:xfrm>
            <a:off x="6579292" y="2842002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C72B6-4711-914F-B06D-8D16F226BF19}"/>
              </a:ext>
            </a:extLst>
          </p:cNvPr>
          <p:cNvSpPr txBox="1"/>
          <p:nvPr/>
        </p:nvSpPr>
        <p:spPr>
          <a:xfrm>
            <a:off x="3839908" y="3810436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≈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77B0-10E5-F641-9E7D-F7D646ABDD0B}"/>
              </a:ext>
            </a:extLst>
          </p:cNvPr>
          <p:cNvSpPr txBox="1"/>
          <p:nvPr/>
        </p:nvSpPr>
        <p:spPr>
          <a:xfrm>
            <a:off x="6149852" y="3821557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&gt; 90%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A21C02-567F-7C45-9D16-299DDB0A63EA}"/>
                  </a:ext>
                </a:extLst>
              </p14:cNvPr>
              <p14:cNvContentPartPr/>
              <p14:nvPr/>
            </p14:nvContentPartPr>
            <p14:xfrm>
              <a:off x="2142000" y="4613040"/>
              <a:ext cx="5069880" cy="53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A21C02-567F-7C45-9D16-299DDB0A63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5800" y="4596840"/>
                <a:ext cx="510228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5FE5DEE-46BD-EA4A-9867-32441B226764}"/>
                  </a:ext>
                </a:extLst>
              </p14:cNvPr>
              <p14:cNvContentPartPr/>
              <p14:nvPr/>
            </p14:nvContentPartPr>
            <p14:xfrm>
              <a:off x="563400" y="4880520"/>
              <a:ext cx="1032120" cy="419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FE5DEE-46BD-EA4A-9867-32441B2267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200" y="4864320"/>
                <a:ext cx="1064520" cy="4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753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68AD66-0333-774D-A4B9-C65376F77549}"/>
                  </a:ext>
                </a:extLst>
              </p14:cNvPr>
              <p14:cNvContentPartPr/>
              <p14:nvPr/>
            </p14:nvContentPartPr>
            <p14:xfrm>
              <a:off x="530280" y="334800"/>
              <a:ext cx="7968240" cy="5346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68AD66-0333-774D-A4B9-C65376F775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080" y="318600"/>
                <a:ext cx="8000640" cy="53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36682E-5D81-134D-81BF-2A6414C133B9}"/>
                  </a:ext>
                </a:extLst>
              </p14:cNvPr>
              <p14:cNvContentPartPr/>
              <p14:nvPr/>
            </p14:nvContentPartPr>
            <p14:xfrm>
              <a:off x="1418400" y="234360"/>
              <a:ext cx="7413480" cy="1932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36682E-5D81-134D-81BF-2A6414C133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2200" y="218160"/>
                <a:ext cx="7451280" cy="19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D419B6-C4EF-BE41-B1DB-1E8B16B9DCAF}"/>
                  </a:ext>
                </a:extLst>
              </p14:cNvPr>
              <p14:cNvContentPartPr/>
              <p14:nvPr/>
            </p14:nvContentPartPr>
            <p14:xfrm>
              <a:off x="748440" y="2323080"/>
              <a:ext cx="7881840" cy="765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D419B6-C4EF-BE41-B1DB-1E8B16B9DC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2240" y="2306880"/>
                <a:ext cx="791424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CBDFEB-748D-6A46-86D6-AF4E2DBE31B0}"/>
                  </a:ext>
                </a:extLst>
              </p14:cNvPr>
              <p14:cNvContentPartPr/>
              <p14:nvPr/>
            </p14:nvContentPartPr>
            <p14:xfrm>
              <a:off x="801720" y="4748760"/>
              <a:ext cx="8252280" cy="1542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CBDFEB-748D-6A46-86D6-AF4E2DBE31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520" y="4732560"/>
                <a:ext cx="8284680" cy="15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666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days.pdf">
            <a:extLst>
              <a:ext uri="{FF2B5EF4-FFF2-40B4-BE49-F238E27FC236}">
                <a16:creationId xmlns:a16="http://schemas.microsoft.com/office/drawing/2014/main" id="{E65D5227-EFBF-1440-859D-AB05E47F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4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AAA163-24D8-8B42-9B84-4ACA859165B2}"/>
                  </a:ext>
                </a:extLst>
              </p14:cNvPr>
              <p14:cNvContentPartPr/>
              <p14:nvPr/>
            </p14:nvContentPartPr>
            <p14:xfrm>
              <a:off x="8009280" y="209520"/>
              <a:ext cx="756720" cy="617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AAA163-24D8-8B42-9B84-4ACA859165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3080" y="193320"/>
                <a:ext cx="789120" cy="62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0E793E-AFC3-0640-B372-4CB5C8C4A8CF}"/>
                  </a:ext>
                </a:extLst>
              </p14:cNvPr>
              <p14:cNvContentPartPr/>
              <p14:nvPr/>
            </p14:nvContentPartPr>
            <p14:xfrm>
              <a:off x="135720" y="1677600"/>
              <a:ext cx="592200" cy="344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0E793E-AFC3-0640-B372-4CB5C8C4A8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520" y="1661400"/>
                <a:ext cx="624600" cy="348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151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283" y="1283612"/>
            <a:ext cx="5609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sample space </a:t>
            </a:r>
            <a:r>
              <a:rPr lang="en-US" sz="3200" dirty="0">
                <a:latin typeface="Franklin Gothic Medium"/>
                <a:cs typeface="Franklin Gothic Medium"/>
              </a:rPr>
              <a:t>is the set of </a:t>
            </a:r>
          </a:p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all possible outcomes.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4725" y="2763162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Examples</a:t>
            </a:r>
          </a:p>
        </p:txBody>
      </p:sp>
      <p:pic>
        <p:nvPicPr>
          <p:cNvPr id="19" name="Picture 1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23" y="3599620"/>
            <a:ext cx="923210" cy="925778"/>
          </a:xfrm>
          <a:prstGeom prst="rect">
            <a:avLst/>
          </a:prstGeom>
        </p:spPr>
      </p:pic>
      <p:pic>
        <p:nvPicPr>
          <p:cNvPr id="23" name="Picture 22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80" y="3599620"/>
            <a:ext cx="1231900" cy="123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61F608-02FF-8349-B763-C8A23A08F0A8}"/>
                  </a:ext>
                </a:extLst>
              </p14:cNvPr>
              <p14:cNvContentPartPr/>
              <p14:nvPr/>
            </p14:nvContentPartPr>
            <p14:xfrm>
              <a:off x="810360" y="5020200"/>
              <a:ext cx="6923880" cy="530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61F608-02FF-8349-B763-C8A23A08F0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160" y="5004000"/>
                <a:ext cx="6956280" cy="5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65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55978" y="4152900"/>
            <a:ext cx="7513339" cy="2308324"/>
            <a:chOff x="955978" y="4152900"/>
            <a:chExt cx="7513339" cy="2308324"/>
          </a:xfrm>
        </p:grpSpPr>
        <p:sp>
          <p:nvSpPr>
            <p:cNvPr id="9" name="TextBox 8"/>
            <p:cNvSpPr txBox="1"/>
            <p:nvPr/>
          </p:nvSpPr>
          <p:spPr>
            <a:xfrm>
              <a:off x="1063555" y="5740094"/>
              <a:ext cx="1898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a pair of dice</a:t>
              </a:r>
              <a:endParaRPr lang="en-US" sz="2400" dirty="0">
                <a:latin typeface="Garamond"/>
                <a:cs typeface="Garamond"/>
              </a:endParaRPr>
            </a:p>
          </p:txBody>
        </p:sp>
        <p:pic>
          <p:nvPicPr>
            <p:cNvPr id="10" name="Picture 9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8" y="4619929"/>
              <a:ext cx="1006171" cy="1006171"/>
            </a:xfrm>
            <a:prstGeom prst="rect">
              <a:avLst/>
            </a:prstGeom>
          </p:spPr>
        </p:pic>
        <p:pic>
          <p:nvPicPr>
            <p:cNvPr id="11" name="Picture 10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2033676" y="4708832"/>
              <a:ext cx="1006171" cy="10061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72573" y="4152900"/>
              <a:ext cx="449674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latin typeface="Courier New"/>
                  <a:cs typeface="Courier New"/>
                </a:rPr>
                <a:t>11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21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Courier New"/>
                  <a:cs typeface="Courier New"/>
                </a:rPr>
                <a:t>		31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41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51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61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66</a:t>
              </a:r>
              <a:r>
                <a:rPr lang="en-US" sz="2400" dirty="0">
                  <a:latin typeface="Garamond"/>
                  <a:cs typeface="Garamond"/>
                </a:rPr>
                <a:t>    }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D1213-1049-0A4B-B7FC-0512F6FC4897}"/>
              </a:ext>
            </a:extLst>
          </p:cNvPr>
          <p:cNvGrpSpPr/>
          <p:nvPr/>
        </p:nvGrpSpPr>
        <p:grpSpPr>
          <a:xfrm>
            <a:off x="753526" y="1701987"/>
            <a:ext cx="7427250" cy="1324772"/>
            <a:chOff x="753526" y="1701987"/>
            <a:chExt cx="7427250" cy="1324772"/>
          </a:xfrm>
        </p:grpSpPr>
        <p:pic>
          <p:nvPicPr>
            <p:cNvPr id="4" name="Picture 3" descr="g95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97" y="1711640"/>
              <a:ext cx="682321" cy="684219"/>
            </a:xfrm>
            <a:prstGeom prst="rect">
              <a:avLst/>
            </a:prstGeom>
          </p:spPr>
        </p:pic>
        <p:pic>
          <p:nvPicPr>
            <p:cNvPr id="6" name="Picture 5" descr="g95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524" y="1701987"/>
              <a:ext cx="702590" cy="7045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3526" y="2565094"/>
              <a:ext cx="2416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three coin tosses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2573" y="1826430"/>
              <a:ext cx="42082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		THH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  }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 </a:t>
              </a:r>
            </a:p>
          </p:txBody>
        </p:sp>
        <p:pic>
          <p:nvPicPr>
            <p:cNvPr id="15" name="Picture 14" descr="g95.jpeg">
              <a:extLst>
                <a:ext uri="{FF2B5EF4-FFF2-40B4-BE49-F238E27FC236}">
                  <a16:creationId xmlns:a16="http://schemas.microsoft.com/office/drawing/2014/main" id="{3DBEE3B2-D9AB-E84F-A741-2520BD880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24" y="1701987"/>
              <a:ext cx="702590" cy="70454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23D524-D393-3D4F-A8BE-E4C48F91B52D}"/>
                  </a:ext>
                </a:extLst>
              </p14:cNvPr>
              <p14:cNvContentPartPr/>
              <p14:nvPr/>
            </p14:nvContentPartPr>
            <p14:xfrm>
              <a:off x="1703160" y="3922560"/>
              <a:ext cx="3613320" cy="108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23D524-D393-3D4F-A8BE-E4C48F91B5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6960" y="3906360"/>
                <a:ext cx="3645720" cy="11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94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5027-0AF7-9244-BB06-019311D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197CC-34B4-B640-80EA-E864E43BCD2C}"/>
              </a:ext>
            </a:extLst>
          </p:cNvPr>
          <p:cNvSpPr txBox="1"/>
          <p:nvPr/>
        </p:nvSpPr>
        <p:spPr>
          <a:xfrm>
            <a:off x="844761" y="1431689"/>
            <a:ext cx="7454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An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event</a:t>
            </a:r>
            <a:r>
              <a:rPr lang="en-US" sz="3200" dirty="0">
                <a:latin typeface="Franklin Gothic Medium"/>
                <a:cs typeface="Franklin Gothic Medium"/>
              </a:rPr>
              <a:t> is a subset of the sample space.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834A63-4071-7742-9E61-F52431EF645A}"/>
              </a:ext>
            </a:extLst>
          </p:cNvPr>
          <p:cNvGrpSpPr/>
          <p:nvPr/>
        </p:nvGrpSpPr>
        <p:grpSpPr>
          <a:xfrm>
            <a:off x="762197" y="2643277"/>
            <a:ext cx="7193718" cy="888205"/>
            <a:chOff x="762197" y="1769222"/>
            <a:chExt cx="7193718" cy="888205"/>
          </a:xfrm>
        </p:grpSpPr>
        <p:pic>
          <p:nvPicPr>
            <p:cNvPr id="5" name="Picture 4" descr="g95.jpeg">
              <a:extLst>
                <a:ext uri="{FF2B5EF4-FFF2-40B4-BE49-F238E27FC236}">
                  <a16:creationId xmlns:a16="http://schemas.microsoft.com/office/drawing/2014/main" id="{F2D7D494-2209-BD49-AE9E-C15E4D231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97" y="1778875"/>
              <a:ext cx="682321" cy="684219"/>
            </a:xfrm>
            <a:prstGeom prst="rect">
              <a:avLst/>
            </a:prstGeom>
          </p:spPr>
        </p:pic>
        <p:pic>
          <p:nvPicPr>
            <p:cNvPr id="6" name="Picture 5" descr="g95.jpeg">
              <a:extLst>
                <a:ext uri="{FF2B5EF4-FFF2-40B4-BE49-F238E27FC236}">
                  <a16:creationId xmlns:a16="http://schemas.microsoft.com/office/drawing/2014/main" id="{9EC203AA-626B-FA4D-B13D-5103AB3F2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524" y="1769222"/>
              <a:ext cx="702590" cy="7045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0CD8A6-693C-F946-8A8B-7918A86D8CFE}"/>
                </a:ext>
              </a:extLst>
            </p:cNvPr>
            <p:cNvSpPr txBox="1"/>
            <p:nvPr/>
          </p:nvSpPr>
          <p:spPr>
            <a:xfrm>
              <a:off x="3824656" y="1826430"/>
              <a:ext cx="41312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		THH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  }</a:t>
              </a:r>
            </a:p>
          </p:txBody>
        </p:sp>
        <p:pic>
          <p:nvPicPr>
            <p:cNvPr id="9" name="Picture 8" descr="g95.jpeg">
              <a:extLst>
                <a:ext uri="{FF2B5EF4-FFF2-40B4-BE49-F238E27FC236}">
                  <a16:creationId xmlns:a16="http://schemas.microsoft.com/office/drawing/2014/main" id="{10E7494C-F4BF-5D48-8801-384DBF18A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24" y="1782669"/>
              <a:ext cx="702590" cy="70454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A8119E-D628-3040-8CE8-FB7C2B58A372}"/>
              </a:ext>
            </a:extLst>
          </p:cNvPr>
          <p:cNvSpPr txBox="1"/>
          <p:nvPr/>
        </p:nvSpPr>
        <p:spPr>
          <a:xfrm>
            <a:off x="459622" y="5449077"/>
            <a:ext cx="33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 consecutive tails: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3CECD-B5CA-394F-A788-B2540F400684}"/>
              </a:ext>
            </a:extLst>
          </p:cNvPr>
          <p:cNvSpPr txBox="1"/>
          <p:nvPr/>
        </p:nvSpPr>
        <p:spPr>
          <a:xfrm>
            <a:off x="457200" y="4409103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Exactly two heads: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7A3462-FA04-4347-B356-2DEACD89BA74}"/>
                  </a:ext>
                </a:extLst>
              </p14:cNvPr>
              <p14:cNvContentPartPr/>
              <p14:nvPr/>
            </p14:nvContentPartPr>
            <p14:xfrm>
              <a:off x="4218480" y="3063240"/>
              <a:ext cx="4407840" cy="2812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7A3462-FA04-4347-B356-2DEACD89BA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2280" y="3047040"/>
                <a:ext cx="4440240" cy="28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9C5C53-0E8F-DB41-898D-39507B2F0C42}"/>
                  </a:ext>
                </a:extLst>
              </p14:cNvPr>
              <p14:cNvContentPartPr/>
              <p14:nvPr/>
            </p14:nvContentPartPr>
            <p14:xfrm>
              <a:off x="3778560" y="4493880"/>
              <a:ext cx="325080" cy="1377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9C5C53-0E8F-DB41-898D-39507B2F0C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2360" y="4477680"/>
                <a:ext cx="357480" cy="14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565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74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 </a:t>
            </a:r>
            <a:r>
              <a:rPr lang="en-US" sz="2800" dirty="0">
                <a:latin typeface="Franklin Gothic Medium"/>
                <a:cs typeface="Franklin Gothic Medium"/>
              </a:rPr>
              <a:t>is an assignment of probabilities</a:t>
            </a:r>
            <a:br>
              <a:rPr lang="en-US" sz="2800" dirty="0">
                <a:latin typeface="Franklin Gothic Medium"/>
                <a:cs typeface="Franklin Gothic Medium"/>
              </a:rPr>
            </a:br>
            <a:r>
              <a:rPr lang="en-US" sz="2800" dirty="0">
                <a:latin typeface="Franklin Gothic Medium"/>
                <a:cs typeface="Franklin Gothic Medium"/>
              </a:rPr>
              <a:t>to elements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304740"/>
            <a:ext cx="763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Probabilities are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nonnegative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add up to one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6BF129-DCE3-DE48-9FAF-D985E9AC9E06}"/>
              </a:ext>
            </a:extLst>
          </p:cNvPr>
          <p:cNvSpPr txBox="1"/>
          <p:nvPr/>
        </p:nvSpPr>
        <p:spPr>
          <a:xfrm>
            <a:off x="1095921" y="4780604"/>
            <a:ext cx="6997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Symbol" pitchFamily="2" charset="2"/>
                <a:cs typeface="Franklin Gothic Medium"/>
              </a:rPr>
              <a:t>W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latin typeface="Garamond"/>
                <a:cs typeface="Garamond"/>
              </a:rPr>
              <a:t>{	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TTT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  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5BEA5-7FD6-644A-B119-960E45556543}"/>
              </a:ext>
            </a:extLst>
          </p:cNvPr>
          <p:cNvGrpSpPr/>
          <p:nvPr/>
        </p:nvGrpSpPr>
        <p:grpSpPr>
          <a:xfrm>
            <a:off x="457200" y="3465513"/>
            <a:ext cx="7826385" cy="715321"/>
            <a:chOff x="457200" y="3465513"/>
            <a:chExt cx="7826385" cy="715321"/>
          </a:xfrm>
        </p:grpSpPr>
        <p:pic>
          <p:nvPicPr>
            <p:cNvPr id="22" name="Picture 21" descr="g95.jpeg">
              <a:extLst>
                <a:ext uri="{FF2B5EF4-FFF2-40B4-BE49-F238E27FC236}">
                  <a16:creationId xmlns:a16="http://schemas.microsoft.com/office/drawing/2014/main" id="{EF705E77-CD4F-1046-9A7F-93294B128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420" y="3485943"/>
              <a:ext cx="682321" cy="684219"/>
            </a:xfrm>
            <a:prstGeom prst="rect">
              <a:avLst/>
            </a:prstGeom>
          </p:spPr>
        </p:pic>
        <p:pic>
          <p:nvPicPr>
            <p:cNvPr id="23" name="Picture 22" descr="g95.jpeg">
              <a:extLst>
                <a:ext uri="{FF2B5EF4-FFF2-40B4-BE49-F238E27FC236}">
                  <a16:creationId xmlns:a16="http://schemas.microsoft.com/office/drawing/2014/main" id="{6C684521-29FE-5545-89A1-86BC3EF8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747" y="3476290"/>
              <a:ext cx="702590" cy="704544"/>
            </a:xfrm>
            <a:prstGeom prst="rect">
              <a:avLst/>
            </a:prstGeom>
          </p:spPr>
        </p:pic>
        <p:pic>
          <p:nvPicPr>
            <p:cNvPr id="25" name="Picture 24" descr="g95.jpeg">
              <a:extLst>
                <a:ext uri="{FF2B5EF4-FFF2-40B4-BE49-F238E27FC236}">
                  <a16:creationId xmlns:a16="http://schemas.microsoft.com/office/drawing/2014/main" id="{122D6001-67DE-8248-8892-5B2CC2330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95" y="3465513"/>
              <a:ext cx="702590" cy="70454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F56047-90D9-5247-83DC-6F378F7A6CAE}"/>
                </a:ext>
              </a:extLst>
            </p:cNvPr>
            <p:cNvSpPr txBox="1"/>
            <p:nvPr/>
          </p:nvSpPr>
          <p:spPr>
            <a:xfrm>
              <a:off x="457200" y="3476290"/>
              <a:ext cx="5593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Example: </a:t>
              </a:r>
              <a:r>
                <a:rPr lang="en-US" sz="3600" dirty="0">
                  <a:latin typeface="Franklin Gothic Medium"/>
                  <a:cs typeface="Franklin Gothic Medium"/>
                </a:rPr>
                <a:t>three fair coins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A21262-D2B2-1948-A2A8-CF89206EEC4F}"/>
                  </a:ext>
                </a:extLst>
              </p14:cNvPr>
              <p14:cNvContentPartPr/>
              <p14:nvPr/>
            </p14:nvContentPartPr>
            <p14:xfrm>
              <a:off x="2269440" y="5238360"/>
              <a:ext cx="5008320" cy="37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A21262-D2B2-1948-A2A8-CF89206EEC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3240" y="5222160"/>
                <a:ext cx="5040720" cy="4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2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2196</Words>
  <Application>Microsoft Office PowerPoint</Application>
  <PresentationFormat>On-screen Show (4:3)</PresentationFormat>
  <Paragraphs>332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1. Probabilistic Models</vt:lpstr>
      <vt:lpstr>PowerPoint Presentation</vt:lpstr>
      <vt:lpstr>PowerPoint Presentation</vt:lpstr>
      <vt:lpstr>The cheat sheet</vt:lpstr>
      <vt:lpstr>PowerPoint Presentation</vt:lpstr>
      <vt:lpstr>Sample spaces</vt:lpstr>
      <vt:lpstr>Sample spaces</vt:lpstr>
      <vt:lpstr>Events</vt:lpstr>
      <vt:lpstr>Discrete probability</vt:lpstr>
      <vt:lpstr>PowerPoint Presentation</vt:lpstr>
      <vt:lpstr>Calculating probabilities</vt:lpstr>
      <vt:lpstr>PowerPoint Presentation</vt:lpstr>
      <vt:lpstr>Uniform probability law</vt:lpstr>
      <vt:lpstr>Product rule for counting</vt:lpstr>
      <vt:lpstr>Generalized product rule</vt:lpstr>
      <vt:lpstr>PowerPoint Presentation</vt:lpstr>
      <vt:lpstr>PowerPoint Presentation</vt:lpstr>
      <vt:lpstr>Permutations</vt:lpstr>
      <vt:lpstr>Equally likely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Partitions</vt:lpstr>
      <vt:lpstr>Partitions and arrangements</vt:lpstr>
      <vt:lpstr>PowerPoint Presentation</vt:lpstr>
      <vt:lpstr>PowerPoint Presentation</vt:lpstr>
      <vt:lpstr>How to come up with a model?</vt:lpstr>
      <vt:lpstr>How to come up with a model?</vt:lpstr>
      <vt:lpstr>The unfair die</vt:lpstr>
      <vt:lpstr>How to come up with a model?</vt:lpstr>
      <vt:lpstr>Frequency of occurrence</vt:lpstr>
      <vt:lpstr>Frequency of occurrence</vt:lpstr>
      <vt:lpstr>Frequency of occurrence</vt:lpstr>
      <vt:lpstr>Frequency of occurrence</vt:lpstr>
      <vt:lpstr>Frequency of occurrence</vt:lpstr>
      <vt:lpstr>How to come up with a model</vt:lpstr>
      <vt:lpstr>PowerPoint Presentation</vt:lpstr>
      <vt:lpstr>Events</vt:lpstr>
      <vt:lpstr>Events</vt:lpstr>
      <vt:lpstr>Events</vt:lpstr>
      <vt:lpstr>Events</vt:lpstr>
      <vt:lpstr>Probability for finite spaces</vt:lpstr>
      <vt:lpstr>Axioms of probability</vt:lpstr>
      <vt:lpstr>Rules for calculating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116</cp:revision>
  <dcterms:created xsi:type="dcterms:W3CDTF">2013-01-07T07:20:47Z</dcterms:created>
  <dcterms:modified xsi:type="dcterms:W3CDTF">2020-01-15T04:10:02Z</dcterms:modified>
</cp:coreProperties>
</file>